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Lst>
  <p:sldSz cy="10692000" cx="7560000"/>
  <p:notesSz cx="6858000" cy="9144000"/>
  <p:embeddedFontLst>
    <p:embeddedFont>
      <p:font typeface="Mukta ExtraBold"/>
      <p:bold r:id="rId18"/>
    </p:embeddedFont>
    <p:embeddedFont>
      <p:font typeface="Mukta"/>
      <p:regular r:id="rId19"/>
      <p:bold r:id="rId20"/>
    </p:embeddedFont>
    <p:embeddedFont>
      <p:font typeface="Bebas Neue"/>
      <p:regular r:id="rId21"/>
    </p:embeddedFont>
    <p:embeddedFont>
      <p:font typeface="Anek Devanagari SemiBold"/>
      <p:regular r:id="rId22"/>
      <p:bold r:id="rId23"/>
    </p:embeddedFont>
    <p:embeddedFont>
      <p:font typeface="Red Hat Text"/>
      <p:regular r:id="rId24"/>
      <p:bold r:id="rId25"/>
      <p:italic r:id="rId26"/>
      <p:boldItalic r:id="rId27"/>
    </p:embeddedFont>
    <p:embeddedFont>
      <p:font typeface="Exo"/>
      <p:regular r:id="rId28"/>
      <p:bold r:id="rId29"/>
      <p:italic r:id="rId30"/>
      <p:boldItalic r:id="rId31"/>
    </p:embeddedFont>
    <p:embeddedFont>
      <p:font typeface="Asap"/>
      <p:regular r:id="rId32"/>
      <p:bold r:id="rId33"/>
      <p:italic r:id="rId34"/>
      <p:boldItalic r:id="rId3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83">
          <p15:clr>
            <a:srgbClr val="747775"/>
          </p15:clr>
        </p15:guide>
      </p15:sldGuideLst>
    </p:ext>
    <p:ext uri="GoogleSlidesCustomDataVersion2">
      <go:slidesCustomData xmlns:go="http://customooxmlschemas.google.com/" r:id="rId36" roundtripDataSignature="AMtx7mjE1M2+4Bg44pjKui96C9d1M9sNn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EEFE14DE-0C10-43F3-84AB-415258B377E7}">
  <a:tblStyle styleId="{EEFE14DE-0C10-43F3-84AB-415258B377E7}" styleName="Table_0">
    <a:wholeTbl>
      <a:tcTxStyle b="off" i="off">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 styleId="{E560A642-8746-4442-A004-DE865A9B3D5F}" styleName="Table_1">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83" orient="horz"/>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Mukta-bold.fntdata"/><Relationship Id="rId22" Type="http://schemas.openxmlformats.org/officeDocument/2006/relationships/font" Target="fonts/AnekDevanagariSemiBold-regular.fntdata"/><Relationship Id="rId21" Type="http://schemas.openxmlformats.org/officeDocument/2006/relationships/font" Target="fonts/BebasNeue-regular.fntdata"/><Relationship Id="rId24" Type="http://schemas.openxmlformats.org/officeDocument/2006/relationships/font" Target="fonts/RedHatText-regular.fntdata"/><Relationship Id="rId23" Type="http://schemas.openxmlformats.org/officeDocument/2006/relationships/font" Target="fonts/AnekDevanagariSemiBold-bold.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font" Target="fonts/RedHatText-italic.fntdata"/><Relationship Id="rId25" Type="http://schemas.openxmlformats.org/officeDocument/2006/relationships/font" Target="fonts/RedHatText-bold.fntdata"/><Relationship Id="rId28" Type="http://schemas.openxmlformats.org/officeDocument/2006/relationships/font" Target="fonts/Exo-regular.fntdata"/><Relationship Id="rId27" Type="http://schemas.openxmlformats.org/officeDocument/2006/relationships/font" Target="fonts/RedHatText-boldItalic.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font" Target="fonts/Exo-bold.fntdata"/><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Exo-boldItalic.fntdata"/><Relationship Id="rId30" Type="http://schemas.openxmlformats.org/officeDocument/2006/relationships/font" Target="fonts/Exo-italic.fntdata"/><Relationship Id="rId11" Type="http://schemas.openxmlformats.org/officeDocument/2006/relationships/slide" Target="slides/slide5.xml"/><Relationship Id="rId33" Type="http://schemas.openxmlformats.org/officeDocument/2006/relationships/font" Target="fonts/Asap-bold.fntdata"/><Relationship Id="rId10" Type="http://schemas.openxmlformats.org/officeDocument/2006/relationships/slide" Target="slides/slide4.xml"/><Relationship Id="rId32" Type="http://schemas.openxmlformats.org/officeDocument/2006/relationships/font" Target="fonts/Asap-regular.fntdata"/><Relationship Id="rId13" Type="http://schemas.openxmlformats.org/officeDocument/2006/relationships/slide" Target="slides/slide7.xml"/><Relationship Id="rId35" Type="http://schemas.openxmlformats.org/officeDocument/2006/relationships/font" Target="fonts/Asap-boldItalic.fntdata"/><Relationship Id="rId12" Type="http://schemas.openxmlformats.org/officeDocument/2006/relationships/slide" Target="slides/slide6.xml"/><Relationship Id="rId34" Type="http://schemas.openxmlformats.org/officeDocument/2006/relationships/font" Target="fonts/Asap-italic.fntdata"/><Relationship Id="rId15" Type="http://schemas.openxmlformats.org/officeDocument/2006/relationships/slide" Target="slides/slide9.xml"/><Relationship Id="rId14" Type="http://schemas.openxmlformats.org/officeDocument/2006/relationships/slide" Target="slides/slide8.xml"/><Relationship Id="rId36" Type="http://customschemas.google.com/relationships/presentationmetadata" Target="metadata"/><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font" Target="fonts/Mukta-regular.fntdata"/><Relationship Id="rId18" Type="http://schemas.openxmlformats.org/officeDocument/2006/relationships/font" Target="fonts/MuktaExtraBold-bold.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2217050" y="685800"/>
            <a:ext cx="24246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3" name="Shape 1273"/>
        <p:cNvGrpSpPr/>
        <p:nvPr/>
      </p:nvGrpSpPr>
      <p:grpSpPr>
        <a:xfrm>
          <a:off x="0" y="0"/>
          <a:ext cx="0" cy="0"/>
          <a:chOff x="0" y="0"/>
          <a:chExt cx="0" cy="0"/>
        </a:xfrm>
      </p:grpSpPr>
      <p:sp>
        <p:nvSpPr>
          <p:cNvPr id="1274" name="Google Shape;1274;p1:notes"/>
          <p:cNvSpPr/>
          <p:nvPr>
            <p:ph idx="2" type="sldImg"/>
          </p:nvPr>
        </p:nvSpPr>
        <p:spPr>
          <a:xfrm>
            <a:off x="2217027" y="685800"/>
            <a:ext cx="24246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75" name="Google Shape;1275;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7" name="Shape 2987"/>
        <p:cNvGrpSpPr/>
        <p:nvPr/>
      </p:nvGrpSpPr>
      <p:grpSpPr>
        <a:xfrm>
          <a:off x="0" y="0"/>
          <a:ext cx="0" cy="0"/>
          <a:chOff x="0" y="0"/>
          <a:chExt cx="0" cy="0"/>
        </a:xfrm>
      </p:grpSpPr>
      <p:sp>
        <p:nvSpPr>
          <p:cNvPr id="2988" name="Google Shape;2988;p10:notes"/>
          <p:cNvSpPr/>
          <p:nvPr>
            <p:ph idx="2" type="sldImg"/>
          </p:nvPr>
        </p:nvSpPr>
        <p:spPr>
          <a:xfrm>
            <a:off x="2217027" y="685800"/>
            <a:ext cx="24246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89" name="Google Shape;2989;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7" name="Shape 3097"/>
        <p:cNvGrpSpPr/>
        <p:nvPr/>
      </p:nvGrpSpPr>
      <p:grpSpPr>
        <a:xfrm>
          <a:off x="0" y="0"/>
          <a:ext cx="0" cy="0"/>
          <a:chOff x="0" y="0"/>
          <a:chExt cx="0" cy="0"/>
        </a:xfrm>
      </p:grpSpPr>
      <p:sp>
        <p:nvSpPr>
          <p:cNvPr id="3098" name="Google Shape;3098;p11:notes"/>
          <p:cNvSpPr/>
          <p:nvPr>
            <p:ph idx="2" type="sldImg"/>
          </p:nvPr>
        </p:nvSpPr>
        <p:spPr>
          <a:xfrm>
            <a:off x="2217027" y="685800"/>
            <a:ext cx="24246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99" name="Google Shape;3099;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7" name="Shape 1317"/>
        <p:cNvGrpSpPr/>
        <p:nvPr/>
      </p:nvGrpSpPr>
      <p:grpSpPr>
        <a:xfrm>
          <a:off x="0" y="0"/>
          <a:ext cx="0" cy="0"/>
          <a:chOff x="0" y="0"/>
          <a:chExt cx="0" cy="0"/>
        </a:xfrm>
      </p:grpSpPr>
      <p:sp>
        <p:nvSpPr>
          <p:cNvPr id="1318" name="Google Shape;1318;p2:notes"/>
          <p:cNvSpPr/>
          <p:nvPr>
            <p:ph idx="2" type="sldImg"/>
          </p:nvPr>
        </p:nvSpPr>
        <p:spPr>
          <a:xfrm>
            <a:off x="2217027" y="685800"/>
            <a:ext cx="24246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19" name="Google Shape;1319;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3" name="Shape 2133"/>
        <p:cNvGrpSpPr/>
        <p:nvPr/>
      </p:nvGrpSpPr>
      <p:grpSpPr>
        <a:xfrm>
          <a:off x="0" y="0"/>
          <a:ext cx="0" cy="0"/>
          <a:chOff x="0" y="0"/>
          <a:chExt cx="0" cy="0"/>
        </a:xfrm>
      </p:grpSpPr>
      <p:sp>
        <p:nvSpPr>
          <p:cNvPr id="2134" name="Google Shape;2134;p3:notes"/>
          <p:cNvSpPr/>
          <p:nvPr>
            <p:ph idx="2" type="sldImg"/>
          </p:nvPr>
        </p:nvSpPr>
        <p:spPr>
          <a:xfrm>
            <a:off x="2217027" y="685800"/>
            <a:ext cx="24246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35" name="Google Shape;2135;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9" name="Shape 2289"/>
        <p:cNvGrpSpPr/>
        <p:nvPr/>
      </p:nvGrpSpPr>
      <p:grpSpPr>
        <a:xfrm>
          <a:off x="0" y="0"/>
          <a:ext cx="0" cy="0"/>
          <a:chOff x="0" y="0"/>
          <a:chExt cx="0" cy="0"/>
        </a:xfrm>
      </p:grpSpPr>
      <p:sp>
        <p:nvSpPr>
          <p:cNvPr id="2290" name="Google Shape;2290;p4:notes"/>
          <p:cNvSpPr/>
          <p:nvPr>
            <p:ph idx="2" type="sldImg"/>
          </p:nvPr>
        </p:nvSpPr>
        <p:spPr>
          <a:xfrm>
            <a:off x="2217027" y="685800"/>
            <a:ext cx="24246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91" name="Google Shape;2291;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4" name="Shape 2424"/>
        <p:cNvGrpSpPr/>
        <p:nvPr/>
      </p:nvGrpSpPr>
      <p:grpSpPr>
        <a:xfrm>
          <a:off x="0" y="0"/>
          <a:ext cx="0" cy="0"/>
          <a:chOff x="0" y="0"/>
          <a:chExt cx="0" cy="0"/>
        </a:xfrm>
      </p:grpSpPr>
      <p:sp>
        <p:nvSpPr>
          <p:cNvPr id="2425" name="Google Shape;2425;p5:notes"/>
          <p:cNvSpPr/>
          <p:nvPr>
            <p:ph idx="2" type="sldImg"/>
          </p:nvPr>
        </p:nvSpPr>
        <p:spPr>
          <a:xfrm>
            <a:off x="2217027" y="685800"/>
            <a:ext cx="24246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26" name="Google Shape;2426;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5" name="Shape 2515"/>
        <p:cNvGrpSpPr/>
        <p:nvPr/>
      </p:nvGrpSpPr>
      <p:grpSpPr>
        <a:xfrm>
          <a:off x="0" y="0"/>
          <a:ext cx="0" cy="0"/>
          <a:chOff x="0" y="0"/>
          <a:chExt cx="0" cy="0"/>
        </a:xfrm>
      </p:grpSpPr>
      <p:sp>
        <p:nvSpPr>
          <p:cNvPr id="2516" name="Google Shape;2516;p6:notes"/>
          <p:cNvSpPr/>
          <p:nvPr>
            <p:ph idx="2" type="sldImg"/>
          </p:nvPr>
        </p:nvSpPr>
        <p:spPr>
          <a:xfrm>
            <a:off x="2217027" y="685800"/>
            <a:ext cx="24246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17" name="Google Shape;2517;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3" name="Shape 2643"/>
        <p:cNvGrpSpPr/>
        <p:nvPr/>
      </p:nvGrpSpPr>
      <p:grpSpPr>
        <a:xfrm>
          <a:off x="0" y="0"/>
          <a:ext cx="0" cy="0"/>
          <a:chOff x="0" y="0"/>
          <a:chExt cx="0" cy="0"/>
        </a:xfrm>
      </p:grpSpPr>
      <p:sp>
        <p:nvSpPr>
          <p:cNvPr id="2644" name="Google Shape;2644;p7:notes"/>
          <p:cNvSpPr/>
          <p:nvPr>
            <p:ph idx="2" type="sldImg"/>
          </p:nvPr>
        </p:nvSpPr>
        <p:spPr>
          <a:xfrm>
            <a:off x="2217027" y="685800"/>
            <a:ext cx="24246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45" name="Google Shape;2645;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6" name="Shape 2756"/>
        <p:cNvGrpSpPr/>
        <p:nvPr/>
      </p:nvGrpSpPr>
      <p:grpSpPr>
        <a:xfrm>
          <a:off x="0" y="0"/>
          <a:ext cx="0" cy="0"/>
          <a:chOff x="0" y="0"/>
          <a:chExt cx="0" cy="0"/>
        </a:xfrm>
      </p:grpSpPr>
      <p:sp>
        <p:nvSpPr>
          <p:cNvPr id="2757" name="Google Shape;2757;p8:notes"/>
          <p:cNvSpPr/>
          <p:nvPr>
            <p:ph idx="2" type="sldImg"/>
          </p:nvPr>
        </p:nvSpPr>
        <p:spPr>
          <a:xfrm>
            <a:off x="2217027" y="685800"/>
            <a:ext cx="24246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58" name="Google Shape;2758;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4" name="Shape 2894"/>
        <p:cNvGrpSpPr/>
        <p:nvPr/>
      </p:nvGrpSpPr>
      <p:grpSpPr>
        <a:xfrm>
          <a:off x="0" y="0"/>
          <a:ext cx="0" cy="0"/>
          <a:chOff x="0" y="0"/>
          <a:chExt cx="0" cy="0"/>
        </a:xfrm>
      </p:grpSpPr>
      <p:sp>
        <p:nvSpPr>
          <p:cNvPr id="2895" name="Google Shape;2895;p9:notes"/>
          <p:cNvSpPr/>
          <p:nvPr>
            <p:ph idx="2" type="sldImg"/>
          </p:nvPr>
        </p:nvSpPr>
        <p:spPr>
          <a:xfrm>
            <a:off x="2217027" y="685800"/>
            <a:ext cx="24246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96" name="Google Shape;2896;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hyperlink" Target="https://bit.ly/3A1uf1Q" TargetMode="External"/><Relationship Id="rId4" Type="http://schemas.openxmlformats.org/officeDocument/2006/relationships/hyperlink" Target="http://bit.ly/2TyoMsr" TargetMode="External"/><Relationship Id="rId5" Type="http://schemas.openxmlformats.org/officeDocument/2006/relationships/hyperlink" Target="http://bit.ly/2TtBDfr" TargetMode="External"/><Relationship Id="rId6" Type="http://schemas.openxmlformats.org/officeDocument/2006/relationships/hyperlink" Target="https://storyset.com/?utm_source=slidesgo_template&amp;utm_medium=referral-link&amp;utm_campaign=slidesgo_contents_of_this_template&amp;utm_term=storyset&amp;utm_content=storyset" TargetMode="Externa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3">
  <p:cSld name="CUSTOM_3">
    <p:spTree>
      <p:nvGrpSpPr>
        <p:cNvPr id="8" name="Shape 8"/>
        <p:cNvGrpSpPr/>
        <p:nvPr/>
      </p:nvGrpSpPr>
      <p:grpSpPr>
        <a:xfrm>
          <a:off x="0" y="0"/>
          <a:ext cx="0" cy="0"/>
          <a:chOff x="0" y="0"/>
          <a:chExt cx="0" cy="0"/>
        </a:xfrm>
      </p:grpSpPr>
      <p:sp>
        <p:nvSpPr>
          <p:cNvPr id="9" name="Google Shape;9;p13"/>
          <p:cNvSpPr txBox="1"/>
          <p:nvPr>
            <p:ph type="title"/>
          </p:nvPr>
        </p:nvSpPr>
        <p:spPr>
          <a:xfrm>
            <a:off x="592547" y="1062028"/>
            <a:ext cx="6375000" cy="1002900"/>
          </a:xfrm>
          <a:prstGeom prst="rect">
            <a:avLst/>
          </a:prstGeom>
          <a:noFill/>
          <a:ln>
            <a:noFill/>
          </a:ln>
        </p:spPr>
        <p:txBody>
          <a:bodyPr anchorCtr="0" anchor="t" bIns="113750" lIns="113750" spcFirstLastPara="1" rIns="113750" wrap="square" tIns="113750">
            <a:noAutofit/>
          </a:bodyPr>
          <a:lstStyle>
            <a:lvl1pPr lvl="0" algn="ctr">
              <a:lnSpc>
                <a:spcPct val="100000"/>
              </a:lnSpc>
              <a:spcBef>
                <a:spcPts val="0"/>
              </a:spcBef>
              <a:spcAft>
                <a:spcPts val="0"/>
              </a:spcAft>
              <a:buSzPts val="4400"/>
              <a:buFont typeface="Arial"/>
              <a:buNone/>
              <a:defRPr>
                <a:solidFill>
                  <a:schemeClr val="lt1"/>
                </a:solidFill>
                <a:latin typeface="Arial"/>
                <a:ea typeface="Arial"/>
                <a:cs typeface="Arial"/>
                <a:sym typeface="Arial"/>
              </a:defRPr>
            </a:lvl1pPr>
            <a:lvl2pPr lvl="1" algn="ctr">
              <a:lnSpc>
                <a:spcPct val="100000"/>
              </a:lnSpc>
              <a:spcBef>
                <a:spcPts val="0"/>
              </a:spcBef>
              <a:spcAft>
                <a:spcPts val="0"/>
              </a:spcAft>
              <a:buSzPts val="4400"/>
              <a:buFont typeface="Arial"/>
              <a:buNone/>
              <a:defRPr>
                <a:latin typeface="Arial"/>
                <a:ea typeface="Arial"/>
                <a:cs typeface="Arial"/>
                <a:sym typeface="Arial"/>
              </a:defRPr>
            </a:lvl2pPr>
            <a:lvl3pPr lvl="2" algn="ctr">
              <a:lnSpc>
                <a:spcPct val="100000"/>
              </a:lnSpc>
              <a:spcBef>
                <a:spcPts val="0"/>
              </a:spcBef>
              <a:spcAft>
                <a:spcPts val="0"/>
              </a:spcAft>
              <a:buSzPts val="4400"/>
              <a:buFont typeface="Arial"/>
              <a:buNone/>
              <a:defRPr>
                <a:latin typeface="Arial"/>
                <a:ea typeface="Arial"/>
                <a:cs typeface="Arial"/>
                <a:sym typeface="Arial"/>
              </a:defRPr>
            </a:lvl3pPr>
            <a:lvl4pPr lvl="3" algn="ctr">
              <a:lnSpc>
                <a:spcPct val="100000"/>
              </a:lnSpc>
              <a:spcBef>
                <a:spcPts val="0"/>
              </a:spcBef>
              <a:spcAft>
                <a:spcPts val="0"/>
              </a:spcAft>
              <a:buSzPts val="4400"/>
              <a:buFont typeface="Arial"/>
              <a:buNone/>
              <a:defRPr>
                <a:latin typeface="Arial"/>
                <a:ea typeface="Arial"/>
                <a:cs typeface="Arial"/>
                <a:sym typeface="Arial"/>
              </a:defRPr>
            </a:lvl4pPr>
            <a:lvl5pPr lvl="4" algn="ctr">
              <a:lnSpc>
                <a:spcPct val="100000"/>
              </a:lnSpc>
              <a:spcBef>
                <a:spcPts val="0"/>
              </a:spcBef>
              <a:spcAft>
                <a:spcPts val="0"/>
              </a:spcAft>
              <a:buSzPts val="4400"/>
              <a:buFont typeface="Arial"/>
              <a:buNone/>
              <a:defRPr>
                <a:latin typeface="Arial"/>
                <a:ea typeface="Arial"/>
                <a:cs typeface="Arial"/>
                <a:sym typeface="Arial"/>
              </a:defRPr>
            </a:lvl5pPr>
            <a:lvl6pPr lvl="5" algn="ctr">
              <a:lnSpc>
                <a:spcPct val="100000"/>
              </a:lnSpc>
              <a:spcBef>
                <a:spcPts val="0"/>
              </a:spcBef>
              <a:spcAft>
                <a:spcPts val="0"/>
              </a:spcAft>
              <a:buSzPts val="4400"/>
              <a:buFont typeface="Arial"/>
              <a:buNone/>
              <a:defRPr>
                <a:latin typeface="Arial"/>
                <a:ea typeface="Arial"/>
                <a:cs typeface="Arial"/>
                <a:sym typeface="Arial"/>
              </a:defRPr>
            </a:lvl6pPr>
            <a:lvl7pPr lvl="6" algn="ctr">
              <a:lnSpc>
                <a:spcPct val="100000"/>
              </a:lnSpc>
              <a:spcBef>
                <a:spcPts val="0"/>
              </a:spcBef>
              <a:spcAft>
                <a:spcPts val="0"/>
              </a:spcAft>
              <a:buSzPts val="4400"/>
              <a:buFont typeface="Arial"/>
              <a:buNone/>
              <a:defRPr>
                <a:latin typeface="Arial"/>
                <a:ea typeface="Arial"/>
                <a:cs typeface="Arial"/>
                <a:sym typeface="Arial"/>
              </a:defRPr>
            </a:lvl7pPr>
            <a:lvl8pPr lvl="7" algn="ctr">
              <a:lnSpc>
                <a:spcPct val="100000"/>
              </a:lnSpc>
              <a:spcBef>
                <a:spcPts val="0"/>
              </a:spcBef>
              <a:spcAft>
                <a:spcPts val="0"/>
              </a:spcAft>
              <a:buSzPts val="4400"/>
              <a:buFont typeface="Arial"/>
              <a:buNone/>
              <a:defRPr>
                <a:latin typeface="Arial"/>
                <a:ea typeface="Arial"/>
                <a:cs typeface="Arial"/>
                <a:sym typeface="Arial"/>
              </a:defRPr>
            </a:lvl8pPr>
            <a:lvl9pPr lvl="8" algn="ctr">
              <a:lnSpc>
                <a:spcPct val="100000"/>
              </a:lnSpc>
              <a:spcBef>
                <a:spcPts val="0"/>
              </a:spcBef>
              <a:spcAft>
                <a:spcPts val="0"/>
              </a:spcAft>
              <a:buSzPts val="4400"/>
              <a:buFont typeface="Arial"/>
              <a:buNone/>
              <a:defRPr>
                <a:latin typeface="Arial"/>
                <a:ea typeface="Arial"/>
                <a:cs typeface="Arial"/>
                <a:sym typeface="Arial"/>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32" name="Shape 132"/>
        <p:cNvGrpSpPr/>
        <p:nvPr/>
      </p:nvGrpSpPr>
      <p:grpSpPr>
        <a:xfrm>
          <a:off x="0" y="0"/>
          <a:ext cx="0" cy="0"/>
          <a:chOff x="0" y="0"/>
          <a:chExt cx="0" cy="0"/>
        </a:xfrm>
      </p:grpSpPr>
      <p:pic>
        <p:nvPicPr>
          <p:cNvPr id="133" name="Google Shape;133;p22"/>
          <p:cNvPicPr preferRelativeResize="0"/>
          <p:nvPr/>
        </p:nvPicPr>
        <p:blipFill rotWithShape="1">
          <a:blip r:embed="rId2">
            <a:alphaModFix/>
          </a:blip>
          <a:srcRect b="0" l="0" r="0" t="0"/>
          <a:stretch/>
        </p:blipFill>
        <p:spPr>
          <a:xfrm>
            <a:off x="0" y="0"/>
            <a:ext cx="7560000" cy="4252500"/>
          </a:xfrm>
          <a:prstGeom prst="rect">
            <a:avLst/>
          </a:prstGeom>
          <a:noFill/>
          <a:ln>
            <a:noFill/>
          </a:ln>
        </p:spPr>
      </p:pic>
      <p:sp>
        <p:nvSpPr>
          <p:cNvPr id="134" name="Google Shape;134;p22"/>
          <p:cNvSpPr txBox="1"/>
          <p:nvPr>
            <p:ph type="title"/>
          </p:nvPr>
        </p:nvSpPr>
        <p:spPr>
          <a:xfrm>
            <a:off x="4178835" y="2482639"/>
            <a:ext cx="2391000" cy="5726700"/>
          </a:xfrm>
          <a:prstGeom prst="rect">
            <a:avLst/>
          </a:prstGeom>
          <a:solidFill>
            <a:schemeClr val="dk2"/>
          </a:solidFill>
          <a:ln>
            <a:noFill/>
          </a:ln>
        </p:spPr>
        <p:txBody>
          <a:bodyPr anchorCtr="0" anchor="ctr" bIns="113750" lIns="113750" spcFirstLastPara="1" rIns="113750" wrap="square" tIns="113750">
            <a:noAutofit/>
          </a:bodyPr>
          <a:lstStyle>
            <a:lvl1pPr lvl="0" algn="ctr">
              <a:lnSpc>
                <a:spcPct val="100000"/>
              </a:lnSpc>
              <a:spcBef>
                <a:spcPts val="0"/>
              </a:spcBef>
              <a:spcAft>
                <a:spcPts val="0"/>
              </a:spcAft>
              <a:buSzPts val="4400"/>
              <a:buNone/>
              <a:defRPr/>
            </a:lvl1pPr>
            <a:lvl2pPr lvl="1" algn="ctr">
              <a:lnSpc>
                <a:spcPct val="100000"/>
              </a:lnSpc>
              <a:spcBef>
                <a:spcPts val="0"/>
              </a:spcBef>
              <a:spcAft>
                <a:spcPts val="0"/>
              </a:spcAft>
              <a:buSzPts val="4400"/>
              <a:buNone/>
              <a:defRPr/>
            </a:lvl2pPr>
            <a:lvl3pPr lvl="2" algn="ctr">
              <a:lnSpc>
                <a:spcPct val="100000"/>
              </a:lnSpc>
              <a:spcBef>
                <a:spcPts val="0"/>
              </a:spcBef>
              <a:spcAft>
                <a:spcPts val="0"/>
              </a:spcAft>
              <a:buSzPts val="4400"/>
              <a:buNone/>
              <a:defRPr/>
            </a:lvl3pPr>
            <a:lvl4pPr lvl="3" algn="ctr">
              <a:lnSpc>
                <a:spcPct val="100000"/>
              </a:lnSpc>
              <a:spcBef>
                <a:spcPts val="0"/>
              </a:spcBef>
              <a:spcAft>
                <a:spcPts val="0"/>
              </a:spcAft>
              <a:buSzPts val="4400"/>
              <a:buNone/>
              <a:defRPr/>
            </a:lvl4pPr>
            <a:lvl5pPr lvl="4" algn="ctr">
              <a:lnSpc>
                <a:spcPct val="100000"/>
              </a:lnSpc>
              <a:spcBef>
                <a:spcPts val="0"/>
              </a:spcBef>
              <a:spcAft>
                <a:spcPts val="0"/>
              </a:spcAft>
              <a:buSzPts val="4400"/>
              <a:buNone/>
              <a:defRPr/>
            </a:lvl5pPr>
            <a:lvl6pPr lvl="5" algn="ctr">
              <a:lnSpc>
                <a:spcPct val="100000"/>
              </a:lnSpc>
              <a:spcBef>
                <a:spcPts val="0"/>
              </a:spcBef>
              <a:spcAft>
                <a:spcPts val="0"/>
              </a:spcAft>
              <a:buSzPts val="4400"/>
              <a:buNone/>
              <a:defRPr/>
            </a:lvl6pPr>
            <a:lvl7pPr lvl="6" algn="ctr">
              <a:lnSpc>
                <a:spcPct val="100000"/>
              </a:lnSpc>
              <a:spcBef>
                <a:spcPts val="0"/>
              </a:spcBef>
              <a:spcAft>
                <a:spcPts val="0"/>
              </a:spcAft>
              <a:buSzPts val="4400"/>
              <a:buNone/>
              <a:defRPr/>
            </a:lvl7pPr>
            <a:lvl8pPr lvl="7" algn="ctr">
              <a:lnSpc>
                <a:spcPct val="100000"/>
              </a:lnSpc>
              <a:spcBef>
                <a:spcPts val="0"/>
              </a:spcBef>
              <a:spcAft>
                <a:spcPts val="0"/>
              </a:spcAft>
              <a:buSzPts val="4400"/>
              <a:buNone/>
              <a:defRPr/>
            </a:lvl8pPr>
            <a:lvl9pPr lvl="8" algn="ctr">
              <a:lnSpc>
                <a:spcPct val="100000"/>
              </a:lnSpc>
              <a:spcBef>
                <a:spcPts val="0"/>
              </a:spcBef>
              <a:spcAft>
                <a:spcPts val="0"/>
              </a:spcAft>
              <a:buSzPts val="4400"/>
              <a:buNone/>
              <a:defRPr/>
            </a:lvl9pPr>
          </a:lstStyle>
          <a:p/>
        </p:txBody>
      </p:sp>
      <p:grpSp>
        <p:nvGrpSpPr>
          <p:cNvPr id="135" name="Google Shape;135;p22"/>
          <p:cNvGrpSpPr/>
          <p:nvPr/>
        </p:nvGrpSpPr>
        <p:grpSpPr>
          <a:xfrm>
            <a:off x="6968607" y="619368"/>
            <a:ext cx="755888" cy="1735659"/>
            <a:chOff x="7077268" y="354300"/>
            <a:chExt cx="642053" cy="586351"/>
          </a:xfrm>
        </p:grpSpPr>
        <p:sp>
          <p:nvSpPr>
            <p:cNvPr id="136" name="Google Shape;136;p22"/>
            <p:cNvSpPr/>
            <p:nvPr/>
          </p:nvSpPr>
          <p:spPr>
            <a:xfrm>
              <a:off x="7077268" y="354300"/>
              <a:ext cx="642053" cy="586351"/>
            </a:xfrm>
            <a:custGeom>
              <a:rect b="b" l="l" r="r" t="t"/>
              <a:pathLst>
                <a:path extrusionOk="0" h="39949" w="43744">
                  <a:moveTo>
                    <a:pt x="20460" y="1"/>
                  </a:moveTo>
                  <a:cubicBezTo>
                    <a:pt x="20400" y="1"/>
                    <a:pt x="20338" y="9"/>
                    <a:pt x="20274" y="26"/>
                  </a:cubicBezTo>
                  <a:cubicBezTo>
                    <a:pt x="19936" y="119"/>
                    <a:pt x="19648" y="533"/>
                    <a:pt x="19786" y="888"/>
                  </a:cubicBezTo>
                  <a:cubicBezTo>
                    <a:pt x="20765" y="3455"/>
                    <a:pt x="21060" y="6232"/>
                    <a:pt x="20620" y="8930"/>
                  </a:cubicBezTo>
                  <a:cubicBezTo>
                    <a:pt x="20113" y="9594"/>
                    <a:pt x="19567" y="10232"/>
                    <a:pt x="19015" y="10739"/>
                  </a:cubicBezTo>
                  <a:cubicBezTo>
                    <a:pt x="18705" y="10832"/>
                    <a:pt x="18400" y="10939"/>
                    <a:pt x="18103" y="11063"/>
                  </a:cubicBezTo>
                  <a:cubicBezTo>
                    <a:pt x="17977" y="11076"/>
                    <a:pt x="17849" y="11082"/>
                    <a:pt x="17720" y="11082"/>
                  </a:cubicBezTo>
                  <a:cubicBezTo>
                    <a:pt x="16580" y="11082"/>
                    <a:pt x="15323" y="10607"/>
                    <a:pt x="14264" y="10115"/>
                  </a:cubicBezTo>
                  <a:cubicBezTo>
                    <a:pt x="14224" y="10089"/>
                    <a:pt x="14181" y="10063"/>
                    <a:pt x="14140" y="10037"/>
                  </a:cubicBezTo>
                  <a:cubicBezTo>
                    <a:pt x="14133" y="10020"/>
                    <a:pt x="14129" y="10006"/>
                    <a:pt x="14124" y="9989"/>
                  </a:cubicBezTo>
                  <a:cubicBezTo>
                    <a:pt x="13226" y="8010"/>
                    <a:pt x="13400" y="5629"/>
                    <a:pt x="14495" y="3767"/>
                  </a:cubicBezTo>
                  <a:cubicBezTo>
                    <a:pt x="14814" y="3227"/>
                    <a:pt x="14329" y="2722"/>
                    <a:pt x="13849" y="2722"/>
                  </a:cubicBezTo>
                  <a:cubicBezTo>
                    <a:pt x="13636" y="2722"/>
                    <a:pt x="13424" y="2821"/>
                    <a:pt x="13283" y="3060"/>
                  </a:cubicBezTo>
                  <a:cubicBezTo>
                    <a:pt x="12197" y="4901"/>
                    <a:pt x="11907" y="7084"/>
                    <a:pt x="12383" y="9130"/>
                  </a:cubicBezTo>
                  <a:cubicBezTo>
                    <a:pt x="10819" y="8469"/>
                    <a:pt x="9124" y="8115"/>
                    <a:pt x="7434" y="8115"/>
                  </a:cubicBezTo>
                  <a:cubicBezTo>
                    <a:pt x="7298" y="8115"/>
                    <a:pt x="7162" y="8118"/>
                    <a:pt x="7025" y="8122"/>
                  </a:cubicBezTo>
                  <a:cubicBezTo>
                    <a:pt x="5937" y="8160"/>
                    <a:pt x="4847" y="8341"/>
                    <a:pt x="3811" y="8677"/>
                  </a:cubicBezTo>
                  <a:cubicBezTo>
                    <a:pt x="3033" y="8928"/>
                    <a:pt x="3263" y="10067"/>
                    <a:pt x="3957" y="10067"/>
                  </a:cubicBezTo>
                  <a:cubicBezTo>
                    <a:pt x="4027" y="10067"/>
                    <a:pt x="4103" y="10055"/>
                    <a:pt x="4182" y="10030"/>
                  </a:cubicBezTo>
                  <a:cubicBezTo>
                    <a:pt x="5240" y="9690"/>
                    <a:pt x="6336" y="9526"/>
                    <a:pt x="7430" y="9526"/>
                  </a:cubicBezTo>
                  <a:cubicBezTo>
                    <a:pt x="9531" y="9526"/>
                    <a:pt x="11625" y="10129"/>
                    <a:pt x="13426" y="11244"/>
                  </a:cubicBezTo>
                  <a:cubicBezTo>
                    <a:pt x="14209" y="12280"/>
                    <a:pt x="14124" y="13449"/>
                    <a:pt x="13752" y="14694"/>
                  </a:cubicBezTo>
                  <a:cubicBezTo>
                    <a:pt x="12797" y="16175"/>
                    <a:pt x="12240" y="17940"/>
                    <a:pt x="12240" y="19833"/>
                  </a:cubicBezTo>
                  <a:cubicBezTo>
                    <a:pt x="12240" y="19864"/>
                    <a:pt x="12243" y="19895"/>
                    <a:pt x="12243" y="19928"/>
                  </a:cubicBezTo>
                  <a:cubicBezTo>
                    <a:pt x="12166" y="20505"/>
                    <a:pt x="11869" y="21447"/>
                    <a:pt x="10750" y="21538"/>
                  </a:cubicBezTo>
                  <a:cubicBezTo>
                    <a:pt x="8075" y="21274"/>
                    <a:pt x="5492" y="19959"/>
                    <a:pt x="3844" y="17821"/>
                  </a:cubicBezTo>
                  <a:cubicBezTo>
                    <a:pt x="3685" y="17615"/>
                    <a:pt x="3460" y="17475"/>
                    <a:pt x="3219" y="17475"/>
                  </a:cubicBezTo>
                  <a:cubicBezTo>
                    <a:pt x="3109" y="17475"/>
                    <a:pt x="2996" y="17504"/>
                    <a:pt x="2884" y="17568"/>
                  </a:cubicBezTo>
                  <a:cubicBezTo>
                    <a:pt x="2589" y="17742"/>
                    <a:pt x="2399" y="18228"/>
                    <a:pt x="2632" y="18531"/>
                  </a:cubicBezTo>
                  <a:cubicBezTo>
                    <a:pt x="3999" y="20302"/>
                    <a:pt x="5873" y="21612"/>
                    <a:pt x="7949" y="22340"/>
                  </a:cubicBezTo>
                  <a:cubicBezTo>
                    <a:pt x="6379" y="24336"/>
                    <a:pt x="3871" y="25471"/>
                    <a:pt x="1353" y="25471"/>
                  </a:cubicBezTo>
                  <a:cubicBezTo>
                    <a:pt x="1136" y="25471"/>
                    <a:pt x="919" y="25462"/>
                    <a:pt x="703" y="25446"/>
                  </a:cubicBezTo>
                  <a:cubicBezTo>
                    <a:pt x="688" y="25444"/>
                    <a:pt x="674" y="25444"/>
                    <a:pt x="659" y="25444"/>
                  </a:cubicBezTo>
                  <a:cubicBezTo>
                    <a:pt x="300" y="25444"/>
                    <a:pt x="1" y="25802"/>
                    <a:pt x="1" y="26148"/>
                  </a:cubicBezTo>
                  <a:cubicBezTo>
                    <a:pt x="1" y="26550"/>
                    <a:pt x="325" y="26819"/>
                    <a:pt x="703" y="26848"/>
                  </a:cubicBezTo>
                  <a:cubicBezTo>
                    <a:pt x="947" y="26867"/>
                    <a:pt x="1190" y="26877"/>
                    <a:pt x="1433" y="26877"/>
                  </a:cubicBezTo>
                  <a:cubicBezTo>
                    <a:pt x="4473" y="26877"/>
                    <a:pt x="7391" y="25379"/>
                    <a:pt x="9235" y="22957"/>
                  </a:cubicBezTo>
                  <a:cubicBezTo>
                    <a:pt x="9288" y="22888"/>
                    <a:pt x="9316" y="22807"/>
                    <a:pt x="9330" y="22724"/>
                  </a:cubicBezTo>
                  <a:cubicBezTo>
                    <a:pt x="9780" y="22824"/>
                    <a:pt x="10238" y="22893"/>
                    <a:pt x="10697" y="22936"/>
                  </a:cubicBezTo>
                  <a:cubicBezTo>
                    <a:pt x="10697" y="22940"/>
                    <a:pt x="10697" y="22945"/>
                    <a:pt x="10697" y="22948"/>
                  </a:cubicBezTo>
                  <a:cubicBezTo>
                    <a:pt x="12621" y="23138"/>
                    <a:pt x="13721" y="24924"/>
                    <a:pt x="13721" y="24924"/>
                  </a:cubicBezTo>
                  <a:lnTo>
                    <a:pt x="13719" y="24917"/>
                  </a:lnTo>
                  <a:lnTo>
                    <a:pt x="13719" y="24917"/>
                  </a:lnTo>
                  <a:cubicBezTo>
                    <a:pt x="14238" y="25734"/>
                    <a:pt x="14879" y="26467"/>
                    <a:pt x="15617" y="27091"/>
                  </a:cubicBezTo>
                  <a:cubicBezTo>
                    <a:pt x="15867" y="27500"/>
                    <a:pt x="16072" y="27912"/>
                    <a:pt x="15826" y="28336"/>
                  </a:cubicBezTo>
                  <a:cubicBezTo>
                    <a:pt x="15805" y="28372"/>
                    <a:pt x="15791" y="28405"/>
                    <a:pt x="15774" y="28439"/>
                  </a:cubicBezTo>
                  <a:cubicBezTo>
                    <a:pt x="14013" y="30480"/>
                    <a:pt x="11435" y="31601"/>
                    <a:pt x="8793" y="31601"/>
                  </a:cubicBezTo>
                  <a:cubicBezTo>
                    <a:pt x="7829" y="31601"/>
                    <a:pt x="6857" y="31452"/>
                    <a:pt x="5913" y="31144"/>
                  </a:cubicBezTo>
                  <a:cubicBezTo>
                    <a:pt x="5833" y="31118"/>
                    <a:pt x="5758" y="31106"/>
                    <a:pt x="5687" y="31106"/>
                  </a:cubicBezTo>
                  <a:cubicBezTo>
                    <a:pt x="4996" y="31106"/>
                    <a:pt x="4764" y="32244"/>
                    <a:pt x="5539" y="32499"/>
                  </a:cubicBezTo>
                  <a:cubicBezTo>
                    <a:pt x="6607" y="32847"/>
                    <a:pt x="7736" y="33024"/>
                    <a:pt x="8864" y="33024"/>
                  </a:cubicBezTo>
                  <a:cubicBezTo>
                    <a:pt x="10121" y="33024"/>
                    <a:pt x="11377" y="32804"/>
                    <a:pt x="12547" y="32353"/>
                  </a:cubicBezTo>
                  <a:cubicBezTo>
                    <a:pt x="12633" y="32322"/>
                    <a:pt x="12714" y="32282"/>
                    <a:pt x="12797" y="32249"/>
                  </a:cubicBezTo>
                  <a:lnTo>
                    <a:pt x="12797" y="32249"/>
                  </a:lnTo>
                  <a:cubicBezTo>
                    <a:pt x="13345" y="34551"/>
                    <a:pt x="12824" y="36987"/>
                    <a:pt x="11416" y="38892"/>
                  </a:cubicBezTo>
                  <a:cubicBezTo>
                    <a:pt x="11190" y="39197"/>
                    <a:pt x="11366" y="39676"/>
                    <a:pt x="11669" y="39854"/>
                  </a:cubicBezTo>
                  <a:cubicBezTo>
                    <a:pt x="11781" y="39919"/>
                    <a:pt x="11896" y="39949"/>
                    <a:pt x="12007" y="39949"/>
                  </a:cubicBezTo>
                  <a:cubicBezTo>
                    <a:pt x="12248" y="39949"/>
                    <a:pt x="12473" y="39810"/>
                    <a:pt x="12628" y="39602"/>
                  </a:cubicBezTo>
                  <a:cubicBezTo>
                    <a:pt x="14295" y="37344"/>
                    <a:pt x="14826" y="34339"/>
                    <a:pt x="14095" y="31637"/>
                  </a:cubicBezTo>
                  <a:cubicBezTo>
                    <a:pt x="14093" y="31629"/>
                    <a:pt x="14088" y="31625"/>
                    <a:pt x="14086" y="31615"/>
                  </a:cubicBezTo>
                  <a:cubicBezTo>
                    <a:pt x="15007" y="31082"/>
                    <a:pt x="15843" y="30417"/>
                    <a:pt x="16569" y="29636"/>
                  </a:cubicBezTo>
                  <a:cubicBezTo>
                    <a:pt x="16572" y="29644"/>
                    <a:pt x="16576" y="29648"/>
                    <a:pt x="16576" y="29653"/>
                  </a:cubicBezTo>
                  <a:cubicBezTo>
                    <a:pt x="16855" y="29441"/>
                    <a:pt x="17341" y="28860"/>
                    <a:pt x="17993" y="28558"/>
                  </a:cubicBezTo>
                  <a:cubicBezTo>
                    <a:pt x="19141" y="29051"/>
                    <a:pt x="20403" y="29322"/>
                    <a:pt x="21729" y="29322"/>
                  </a:cubicBezTo>
                  <a:cubicBezTo>
                    <a:pt x="23134" y="29322"/>
                    <a:pt x="24468" y="29015"/>
                    <a:pt x="25665" y="28467"/>
                  </a:cubicBezTo>
                  <a:lnTo>
                    <a:pt x="25665" y="28467"/>
                  </a:lnTo>
                  <a:lnTo>
                    <a:pt x="25661" y="28474"/>
                  </a:lnTo>
                  <a:cubicBezTo>
                    <a:pt x="26080" y="28367"/>
                    <a:pt x="26522" y="28275"/>
                    <a:pt x="26948" y="28275"/>
                  </a:cubicBezTo>
                  <a:cubicBezTo>
                    <a:pt x="27265" y="28275"/>
                    <a:pt x="27573" y="28326"/>
                    <a:pt x="27856" y="28458"/>
                  </a:cubicBezTo>
                  <a:cubicBezTo>
                    <a:pt x="28185" y="28839"/>
                    <a:pt x="28552" y="29186"/>
                    <a:pt x="28947" y="29501"/>
                  </a:cubicBezTo>
                  <a:cubicBezTo>
                    <a:pt x="28335" y="32606"/>
                    <a:pt x="29368" y="35951"/>
                    <a:pt x="31683" y="38133"/>
                  </a:cubicBezTo>
                  <a:cubicBezTo>
                    <a:pt x="31829" y="38270"/>
                    <a:pt x="31992" y="38328"/>
                    <a:pt x="32150" y="38328"/>
                  </a:cubicBezTo>
                  <a:cubicBezTo>
                    <a:pt x="32701" y="38328"/>
                    <a:pt x="33189" y="37621"/>
                    <a:pt x="32676" y="37140"/>
                  </a:cubicBezTo>
                  <a:cubicBezTo>
                    <a:pt x="30842" y="35413"/>
                    <a:pt x="29925" y="32842"/>
                    <a:pt x="30226" y="30356"/>
                  </a:cubicBezTo>
                  <a:lnTo>
                    <a:pt x="30226" y="30356"/>
                  </a:lnTo>
                  <a:cubicBezTo>
                    <a:pt x="30685" y="30613"/>
                    <a:pt x="31164" y="30834"/>
                    <a:pt x="31652" y="31020"/>
                  </a:cubicBezTo>
                  <a:cubicBezTo>
                    <a:pt x="33604" y="31766"/>
                    <a:pt x="35718" y="31908"/>
                    <a:pt x="37802" y="31908"/>
                  </a:cubicBezTo>
                  <a:cubicBezTo>
                    <a:pt x="38314" y="31908"/>
                    <a:pt x="38824" y="31899"/>
                    <a:pt x="39329" y="31889"/>
                  </a:cubicBezTo>
                  <a:cubicBezTo>
                    <a:pt x="40223" y="31870"/>
                    <a:pt x="40234" y="30484"/>
                    <a:pt x="39347" y="30484"/>
                  </a:cubicBezTo>
                  <a:cubicBezTo>
                    <a:pt x="39341" y="30484"/>
                    <a:pt x="39335" y="30484"/>
                    <a:pt x="39329" y="30484"/>
                  </a:cubicBezTo>
                  <a:cubicBezTo>
                    <a:pt x="38819" y="30495"/>
                    <a:pt x="38306" y="30504"/>
                    <a:pt x="37792" y="30504"/>
                  </a:cubicBezTo>
                  <a:cubicBezTo>
                    <a:pt x="35905" y="30504"/>
                    <a:pt x="34009" y="30379"/>
                    <a:pt x="32223" y="29739"/>
                  </a:cubicBezTo>
                  <a:cubicBezTo>
                    <a:pt x="30880" y="29258"/>
                    <a:pt x="29642" y="28455"/>
                    <a:pt x="28766" y="27343"/>
                  </a:cubicBezTo>
                  <a:cubicBezTo>
                    <a:pt x="28766" y="27331"/>
                    <a:pt x="28763" y="27320"/>
                    <a:pt x="28763" y="27308"/>
                  </a:cubicBezTo>
                  <a:cubicBezTo>
                    <a:pt x="28735" y="26667"/>
                    <a:pt x="29080" y="25965"/>
                    <a:pt x="29271" y="25593"/>
                  </a:cubicBezTo>
                  <a:cubicBezTo>
                    <a:pt x="30252" y="24312"/>
                    <a:pt x="30911" y="22771"/>
                    <a:pt x="31135" y="21090"/>
                  </a:cubicBezTo>
                  <a:cubicBezTo>
                    <a:pt x="31242" y="20788"/>
                    <a:pt x="31430" y="20371"/>
                    <a:pt x="31680" y="20197"/>
                  </a:cubicBezTo>
                  <a:cubicBezTo>
                    <a:pt x="33145" y="20278"/>
                    <a:pt x="34583" y="20766"/>
                    <a:pt x="35788" y="21607"/>
                  </a:cubicBezTo>
                  <a:cubicBezTo>
                    <a:pt x="37314" y="22674"/>
                    <a:pt x="38398" y="24312"/>
                    <a:pt x="38857" y="26105"/>
                  </a:cubicBezTo>
                  <a:cubicBezTo>
                    <a:pt x="38948" y="26454"/>
                    <a:pt x="39217" y="26605"/>
                    <a:pt x="39494" y="26605"/>
                  </a:cubicBezTo>
                  <a:cubicBezTo>
                    <a:pt x="39912" y="26605"/>
                    <a:pt x="40348" y="26261"/>
                    <a:pt x="40212" y="25734"/>
                  </a:cubicBezTo>
                  <a:cubicBezTo>
                    <a:pt x="39762" y="23983"/>
                    <a:pt x="38795" y="22409"/>
                    <a:pt x="37476" y="21195"/>
                  </a:cubicBezTo>
                  <a:cubicBezTo>
                    <a:pt x="38716" y="20564"/>
                    <a:pt x="40106" y="20224"/>
                    <a:pt x="41498" y="20224"/>
                  </a:cubicBezTo>
                  <a:cubicBezTo>
                    <a:pt x="41930" y="20224"/>
                    <a:pt x="42361" y="20256"/>
                    <a:pt x="42789" y="20324"/>
                  </a:cubicBezTo>
                  <a:cubicBezTo>
                    <a:pt x="42840" y="20332"/>
                    <a:pt x="42892" y="20336"/>
                    <a:pt x="42943" y="20336"/>
                  </a:cubicBezTo>
                  <a:cubicBezTo>
                    <a:pt x="43262" y="20336"/>
                    <a:pt x="43559" y="20174"/>
                    <a:pt x="43653" y="19835"/>
                  </a:cubicBezTo>
                  <a:cubicBezTo>
                    <a:pt x="43744" y="19500"/>
                    <a:pt x="43539" y="19031"/>
                    <a:pt x="43163" y="18971"/>
                  </a:cubicBezTo>
                  <a:lnTo>
                    <a:pt x="43160" y="18971"/>
                  </a:lnTo>
                  <a:cubicBezTo>
                    <a:pt x="42603" y="18883"/>
                    <a:pt x="42043" y="18840"/>
                    <a:pt x="41486" y="18840"/>
                  </a:cubicBezTo>
                  <a:cubicBezTo>
                    <a:pt x="39758" y="18840"/>
                    <a:pt x="38055" y="19262"/>
                    <a:pt x="36517" y="20104"/>
                  </a:cubicBezTo>
                  <a:cubicBezTo>
                    <a:pt x="36429" y="20152"/>
                    <a:pt x="36362" y="20212"/>
                    <a:pt x="36309" y="20274"/>
                  </a:cubicBezTo>
                  <a:cubicBezTo>
                    <a:pt x="35014" y="19421"/>
                    <a:pt x="33516" y="18940"/>
                    <a:pt x="31985" y="18823"/>
                  </a:cubicBezTo>
                  <a:cubicBezTo>
                    <a:pt x="31468" y="18604"/>
                    <a:pt x="31057" y="18311"/>
                    <a:pt x="31028" y="17938"/>
                  </a:cubicBezTo>
                  <a:cubicBezTo>
                    <a:pt x="30968" y="17638"/>
                    <a:pt x="30892" y="17347"/>
                    <a:pt x="30804" y="17059"/>
                  </a:cubicBezTo>
                  <a:cubicBezTo>
                    <a:pt x="31330" y="16245"/>
                    <a:pt x="31790" y="15337"/>
                    <a:pt x="31961" y="14897"/>
                  </a:cubicBezTo>
                  <a:cubicBezTo>
                    <a:pt x="32466" y="14263"/>
                    <a:pt x="32907" y="13578"/>
                    <a:pt x="33276" y="12856"/>
                  </a:cubicBezTo>
                  <a:cubicBezTo>
                    <a:pt x="33383" y="12918"/>
                    <a:pt x="33507" y="12958"/>
                    <a:pt x="33640" y="12973"/>
                  </a:cubicBezTo>
                  <a:cubicBezTo>
                    <a:pt x="34132" y="13024"/>
                    <a:pt x="34626" y="13049"/>
                    <a:pt x="35120" y="13049"/>
                  </a:cubicBezTo>
                  <a:cubicBezTo>
                    <a:pt x="36687" y="13049"/>
                    <a:pt x="38255" y="12795"/>
                    <a:pt x="39741" y="12301"/>
                  </a:cubicBezTo>
                  <a:cubicBezTo>
                    <a:pt x="40100" y="12180"/>
                    <a:pt x="40336" y="11816"/>
                    <a:pt x="40231" y="11437"/>
                  </a:cubicBezTo>
                  <a:cubicBezTo>
                    <a:pt x="40150" y="11145"/>
                    <a:pt x="39858" y="10916"/>
                    <a:pt x="39554" y="10916"/>
                  </a:cubicBezTo>
                  <a:cubicBezTo>
                    <a:pt x="39492" y="10916"/>
                    <a:pt x="39429" y="10926"/>
                    <a:pt x="39367" y="10946"/>
                  </a:cubicBezTo>
                  <a:cubicBezTo>
                    <a:pt x="37974" y="11410"/>
                    <a:pt x="36531" y="11640"/>
                    <a:pt x="35076" y="11640"/>
                  </a:cubicBezTo>
                  <a:cubicBezTo>
                    <a:pt x="34663" y="11640"/>
                    <a:pt x="34249" y="11621"/>
                    <a:pt x="33835" y="11585"/>
                  </a:cubicBezTo>
                  <a:cubicBezTo>
                    <a:pt x="34226" y="10537"/>
                    <a:pt x="34474" y="9434"/>
                    <a:pt x="34564" y="8310"/>
                  </a:cubicBezTo>
                  <a:cubicBezTo>
                    <a:pt x="34645" y="7308"/>
                    <a:pt x="34574" y="6303"/>
                    <a:pt x="34390" y="5315"/>
                  </a:cubicBezTo>
                  <a:cubicBezTo>
                    <a:pt x="34330" y="5001"/>
                    <a:pt x="34004" y="4802"/>
                    <a:pt x="33698" y="4802"/>
                  </a:cubicBezTo>
                  <a:cubicBezTo>
                    <a:pt x="33639" y="4802"/>
                    <a:pt x="33581" y="4809"/>
                    <a:pt x="33526" y="4824"/>
                  </a:cubicBezTo>
                  <a:cubicBezTo>
                    <a:pt x="33135" y="4931"/>
                    <a:pt x="32966" y="5315"/>
                    <a:pt x="33035" y="5689"/>
                  </a:cubicBezTo>
                  <a:cubicBezTo>
                    <a:pt x="33552" y="8437"/>
                    <a:pt x="32811" y="11361"/>
                    <a:pt x="31178" y="13625"/>
                  </a:cubicBezTo>
                  <a:cubicBezTo>
                    <a:pt x="30645" y="14042"/>
                    <a:pt x="30054" y="14306"/>
                    <a:pt x="29456" y="14328"/>
                  </a:cubicBezTo>
                  <a:cubicBezTo>
                    <a:pt x="28104" y="12432"/>
                    <a:pt x="26073" y="11056"/>
                    <a:pt x="23718" y="10553"/>
                  </a:cubicBezTo>
                  <a:cubicBezTo>
                    <a:pt x="22901" y="10130"/>
                    <a:pt x="22498" y="9827"/>
                    <a:pt x="22051" y="8813"/>
                  </a:cubicBezTo>
                  <a:cubicBezTo>
                    <a:pt x="22153" y="8091"/>
                    <a:pt x="22210" y="7365"/>
                    <a:pt x="22220" y="6636"/>
                  </a:cubicBezTo>
                  <a:cubicBezTo>
                    <a:pt x="22256" y="6601"/>
                    <a:pt x="22289" y="6563"/>
                    <a:pt x="22320" y="6522"/>
                  </a:cubicBezTo>
                  <a:cubicBezTo>
                    <a:pt x="23558" y="4891"/>
                    <a:pt x="25439" y="3808"/>
                    <a:pt x="27456" y="3453"/>
                  </a:cubicBezTo>
                  <a:cubicBezTo>
                    <a:pt x="27830" y="3386"/>
                    <a:pt x="28040" y="2929"/>
                    <a:pt x="27947" y="2588"/>
                  </a:cubicBezTo>
                  <a:cubicBezTo>
                    <a:pt x="27855" y="2251"/>
                    <a:pt x="27561" y="2084"/>
                    <a:pt x="27242" y="2084"/>
                  </a:cubicBezTo>
                  <a:cubicBezTo>
                    <a:pt x="27189" y="2084"/>
                    <a:pt x="27136" y="2089"/>
                    <a:pt x="27082" y="2098"/>
                  </a:cubicBezTo>
                  <a:cubicBezTo>
                    <a:pt x="25199" y="2431"/>
                    <a:pt x="23484" y="3350"/>
                    <a:pt x="22127" y="4667"/>
                  </a:cubicBezTo>
                  <a:cubicBezTo>
                    <a:pt x="21977" y="3250"/>
                    <a:pt x="21651" y="1853"/>
                    <a:pt x="21139" y="517"/>
                  </a:cubicBezTo>
                  <a:cubicBezTo>
                    <a:pt x="21025" y="219"/>
                    <a:pt x="20771" y="1"/>
                    <a:pt x="20460" y="1"/>
                  </a:cubicBezTo>
                  <a:close/>
                </a:path>
              </a:pathLst>
            </a:custGeom>
            <a:solidFill>
              <a:srgbClr val="0C4476">
                <a:alpha val="36470"/>
              </a:srgbClr>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 name="Google Shape;137;p22"/>
            <p:cNvSpPr/>
            <p:nvPr/>
          </p:nvSpPr>
          <p:spPr>
            <a:xfrm>
              <a:off x="7346246" y="590921"/>
              <a:ext cx="98016" cy="98046"/>
            </a:xfrm>
            <a:custGeom>
              <a:rect b="b" l="l" r="r" t="t"/>
              <a:pathLst>
                <a:path extrusionOk="0" h="6680" w="6678">
                  <a:moveTo>
                    <a:pt x="3339" y="1"/>
                  </a:moveTo>
                  <a:cubicBezTo>
                    <a:pt x="1496" y="1"/>
                    <a:pt x="1" y="1496"/>
                    <a:pt x="1" y="3339"/>
                  </a:cubicBezTo>
                  <a:cubicBezTo>
                    <a:pt x="1" y="5185"/>
                    <a:pt x="1496" y="6680"/>
                    <a:pt x="3339" y="6680"/>
                  </a:cubicBezTo>
                  <a:cubicBezTo>
                    <a:pt x="5182" y="6680"/>
                    <a:pt x="6678" y="5185"/>
                    <a:pt x="6678" y="3339"/>
                  </a:cubicBezTo>
                  <a:cubicBezTo>
                    <a:pt x="6678" y="1496"/>
                    <a:pt x="5182" y="1"/>
                    <a:pt x="3339" y="1"/>
                  </a:cubicBezTo>
                  <a:close/>
                </a:path>
              </a:pathLst>
            </a:custGeom>
            <a:solidFill>
              <a:schemeClr val="accent6"/>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38" name="Google Shape;138;p22"/>
          <p:cNvGrpSpPr/>
          <p:nvPr/>
        </p:nvGrpSpPr>
        <p:grpSpPr>
          <a:xfrm>
            <a:off x="6259211" y="567456"/>
            <a:ext cx="350746" cy="910038"/>
            <a:chOff x="8884746" y="289993"/>
            <a:chExt cx="297924" cy="307435"/>
          </a:xfrm>
        </p:grpSpPr>
        <p:sp>
          <p:nvSpPr>
            <p:cNvPr id="139" name="Google Shape;139;p22"/>
            <p:cNvSpPr/>
            <p:nvPr/>
          </p:nvSpPr>
          <p:spPr>
            <a:xfrm>
              <a:off x="8884746" y="289993"/>
              <a:ext cx="297924" cy="307435"/>
            </a:xfrm>
            <a:custGeom>
              <a:rect b="b" l="l" r="r" t="t"/>
              <a:pathLst>
                <a:path extrusionOk="0" h="20946" w="20298">
                  <a:moveTo>
                    <a:pt x="9894" y="1"/>
                  </a:moveTo>
                  <a:cubicBezTo>
                    <a:pt x="9658" y="1"/>
                    <a:pt x="9422" y="246"/>
                    <a:pt x="9580" y="507"/>
                  </a:cubicBezTo>
                  <a:cubicBezTo>
                    <a:pt x="10183" y="1502"/>
                    <a:pt x="10790" y="2536"/>
                    <a:pt x="10999" y="3695"/>
                  </a:cubicBezTo>
                  <a:cubicBezTo>
                    <a:pt x="11125" y="4381"/>
                    <a:pt x="11087" y="5100"/>
                    <a:pt x="10830" y="5743"/>
                  </a:cubicBezTo>
                  <a:cubicBezTo>
                    <a:pt x="10825" y="5745"/>
                    <a:pt x="10821" y="5748"/>
                    <a:pt x="10816" y="5750"/>
                  </a:cubicBezTo>
                  <a:cubicBezTo>
                    <a:pt x="10552" y="5922"/>
                    <a:pt x="10171" y="5945"/>
                    <a:pt x="9968" y="5955"/>
                  </a:cubicBezTo>
                  <a:cubicBezTo>
                    <a:pt x="9770" y="5929"/>
                    <a:pt x="9570" y="5916"/>
                    <a:pt x="9370" y="5916"/>
                  </a:cubicBezTo>
                  <a:cubicBezTo>
                    <a:pt x="8777" y="5916"/>
                    <a:pt x="8180" y="6030"/>
                    <a:pt x="7608" y="6267"/>
                  </a:cubicBezTo>
                  <a:cubicBezTo>
                    <a:pt x="7528" y="6282"/>
                    <a:pt x="7430" y="6295"/>
                    <a:pt x="7335" y="6295"/>
                  </a:cubicBezTo>
                  <a:cubicBezTo>
                    <a:pt x="7247" y="6295"/>
                    <a:pt x="7162" y="6284"/>
                    <a:pt x="7096" y="6253"/>
                  </a:cubicBezTo>
                  <a:cubicBezTo>
                    <a:pt x="6775" y="5614"/>
                    <a:pt x="6630" y="4888"/>
                    <a:pt x="6692" y="4171"/>
                  </a:cubicBezTo>
                  <a:cubicBezTo>
                    <a:pt x="6768" y="3267"/>
                    <a:pt x="7196" y="2407"/>
                    <a:pt x="7844" y="1776"/>
                  </a:cubicBezTo>
                  <a:cubicBezTo>
                    <a:pt x="8087" y="1536"/>
                    <a:pt x="7850" y="1194"/>
                    <a:pt x="7584" y="1194"/>
                  </a:cubicBezTo>
                  <a:cubicBezTo>
                    <a:pt x="7507" y="1194"/>
                    <a:pt x="7427" y="1223"/>
                    <a:pt x="7356" y="1293"/>
                  </a:cubicBezTo>
                  <a:cubicBezTo>
                    <a:pt x="6725" y="1912"/>
                    <a:pt x="6294" y="2705"/>
                    <a:pt x="6104" y="3559"/>
                  </a:cubicBezTo>
                  <a:cubicBezTo>
                    <a:pt x="5358" y="3074"/>
                    <a:pt x="4758" y="2357"/>
                    <a:pt x="4439" y="1524"/>
                  </a:cubicBezTo>
                  <a:cubicBezTo>
                    <a:pt x="4383" y="1378"/>
                    <a:pt x="4259" y="1267"/>
                    <a:pt x="4106" y="1267"/>
                  </a:cubicBezTo>
                  <a:cubicBezTo>
                    <a:pt x="4078" y="1267"/>
                    <a:pt x="4049" y="1271"/>
                    <a:pt x="4020" y="1278"/>
                  </a:cubicBezTo>
                  <a:cubicBezTo>
                    <a:pt x="3856" y="1321"/>
                    <a:pt x="3708" y="1524"/>
                    <a:pt x="3775" y="1697"/>
                  </a:cubicBezTo>
                  <a:cubicBezTo>
                    <a:pt x="4180" y="2755"/>
                    <a:pt x="4908" y="3643"/>
                    <a:pt x="5877" y="4231"/>
                  </a:cubicBezTo>
                  <a:cubicBezTo>
                    <a:pt x="5918" y="4257"/>
                    <a:pt x="5958" y="4269"/>
                    <a:pt x="5999" y="4276"/>
                  </a:cubicBezTo>
                  <a:cubicBezTo>
                    <a:pt x="5954" y="5033"/>
                    <a:pt x="6115" y="5784"/>
                    <a:pt x="6442" y="6460"/>
                  </a:cubicBezTo>
                  <a:cubicBezTo>
                    <a:pt x="6475" y="6731"/>
                    <a:pt x="6451" y="6979"/>
                    <a:pt x="6299" y="7081"/>
                  </a:cubicBezTo>
                  <a:cubicBezTo>
                    <a:pt x="6189" y="7181"/>
                    <a:pt x="6082" y="7284"/>
                    <a:pt x="5982" y="7391"/>
                  </a:cubicBezTo>
                  <a:cubicBezTo>
                    <a:pt x="5861" y="7385"/>
                    <a:pt x="5738" y="7382"/>
                    <a:pt x="5618" y="7382"/>
                  </a:cubicBezTo>
                  <a:cubicBezTo>
                    <a:pt x="5273" y="7382"/>
                    <a:pt x="4956" y="7404"/>
                    <a:pt x="4787" y="7429"/>
                  </a:cubicBezTo>
                  <a:cubicBezTo>
                    <a:pt x="4496" y="7385"/>
                    <a:pt x="4204" y="7364"/>
                    <a:pt x="3910" y="7364"/>
                  </a:cubicBezTo>
                  <a:cubicBezTo>
                    <a:pt x="3807" y="7364"/>
                    <a:pt x="3704" y="7367"/>
                    <a:pt x="3601" y="7372"/>
                  </a:cubicBezTo>
                  <a:cubicBezTo>
                    <a:pt x="3603" y="7312"/>
                    <a:pt x="3589" y="7248"/>
                    <a:pt x="3563" y="7188"/>
                  </a:cubicBezTo>
                  <a:cubicBezTo>
                    <a:pt x="3151" y="6269"/>
                    <a:pt x="2541" y="5441"/>
                    <a:pt x="1789" y="4774"/>
                  </a:cubicBezTo>
                  <a:cubicBezTo>
                    <a:pt x="1719" y="4711"/>
                    <a:pt x="1630" y="4678"/>
                    <a:pt x="1541" y="4678"/>
                  </a:cubicBezTo>
                  <a:cubicBezTo>
                    <a:pt x="1455" y="4678"/>
                    <a:pt x="1370" y="4709"/>
                    <a:pt x="1303" y="4776"/>
                  </a:cubicBezTo>
                  <a:cubicBezTo>
                    <a:pt x="1179" y="4905"/>
                    <a:pt x="1167" y="5138"/>
                    <a:pt x="1308" y="5262"/>
                  </a:cubicBezTo>
                  <a:cubicBezTo>
                    <a:pt x="1996" y="5874"/>
                    <a:pt x="2541" y="6612"/>
                    <a:pt x="2927" y="7446"/>
                  </a:cubicBezTo>
                  <a:cubicBezTo>
                    <a:pt x="2389" y="7536"/>
                    <a:pt x="1863" y="7700"/>
                    <a:pt x="1365" y="7939"/>
                  </a:cubicBezTo>
                  <a:cubicBezTo>
                    <a:pt x="920" y="8148"/>
                    <a:pt x="512" y="8422"/>
                    <a:pt x="141" y="8743"/>
                  </a:cubicBezTo>
                  <a:cubicBezTo>
                    <a:pt x="0" y="8862"/>
                    <a:pt x="20" y="9105"/>
                    <a:pt x="143" y="9227"/>
                  </a:cubicBezTo>
                  <a:cubicBezTo>
                    <a:pt x="210" y="9294"/>
                    <a:pt x="292" y="9324"/>
                    <a:pt x="375" y="9324"/>
                  </a:cubicBezTo>
                  <a:cubicBezTo>
                    <a:pt x="465" y="9324"/>
                    <a:pt x="556" y="9288"/>
                    <a:pt x="629" y="9224"/>
                  </a:cubicBezTo>
                  <a:cubicBezTo>
                    <a:pt x="1531" y="8449"/>
                    <a:pt x="2724" y="8045"/>
                    <a:pt x="3912" y="8045"/>
                  </a:cubicBezTo>
                  <a:cubicBezTo>
                    <a:pt x="4088" y="8045"/>
                    <a:pt x="4264" y="8054"/>
                    <a:pt x="4439" y="8072"/>
                  </a:cubicBezTo>
                  <a:cubicBezTo>
                    <a:pt x="4746" y="8196"/>
                    <a:pt x="5001" y="8379"/>
                    <a:pt x="5156" y="8629"/>
                  </a:cubicBezTo>
                  <a:cubicBezTo>
                    <a:pt x="4687" y="9663"/>
                    <a:pt x="4599" y="10858"/>
                    <a:pt x="4963" y="11977"/>
                  </a:cubicBezTo>
                  <a:cubicBezTo>
                    <a:pt x="4982" y="12425"/>
                    <a:pt x="4953" y="12670"/>
                    <a:pt x="4632" y="13106"/>
                  </a:cubicBezTo>
                  <a:cubicBezTo>
                    <a:pt x="4303" y="13239"/>
                    <a:pt x="3982" y="13391"/>
                    <a:pt x="3670" y="13568"/>
                  </a:cubicBezTo>
                  <a:cubicBezTo>
                    <a:pt x="3646" y="13561"/>
                    <a:pt x="3622" y="13556"/>
                    <a:pt x="3598" y="13551"/>
                  </a:cubicBezTo>
                  <a:cubicBezTo>
                    <a:pt x="2606" y="13427"/>
                    <a:pt x="1689" y="12896"/>
                    <a:pt x="1046" y="12129"/>
                  </a:cubicBezTo>
                  <a:cubicBezTo>
                    <a:pt x="989" y="12062"/>
                    <a:pt x="904" y="12031"/>
                    <a:pt x="817" y="12031"/>
                  </a:cubicBezTo>
                  <a:cubicBezTo>
                    <a:pt x="722" y="12031"/>
                    <a:pt x="624" y="12068"/>
                    <a:pt x="560" y="12132"/>
                  </a:cubicBezTo>
                  <a:cubicBezTo>
                    <a:pt x="422" y="12275"/>
                    <a:pt x="446" y="12475"/>
                    <a:pt x="565" y="12618"/>
                  </a:cubicBezTo>
                  <a:cubicBezTo>
                    <a:pt x="1165" y="13332"/>
                    <a:pt x="1972" y="13834"/>
                    <a:pt x="2860" y="14087"/>
                  </a:cubicBezTo>
                  <a:cubicBezTo>
                    <a:pt x="2298" y="14496"/>
                    <a:pt x="1789" y="14975"/>
                    <a:pt x="1346" y="15518"/>
                  </a:cubicBezTo>
                  <a:cubicBezTo>
                    <a:pt x="1229" y="15661"/>
                    <a:pt x="1210" y="15863"/>
                    <a:pt x="1351" y="16001"/>
                  </a:cubicBezTo>
                  <a:cubicBezTo>
                    <a:pt x="1414" y="16064"/>
                    <a:pt x="1510" y="16100"/>
                    <a:pt x="1604" y="16100"/>
                  </a:cubicBezTo>
                  <a:cubicBezTo>
                    <a:pt x="1692" y="16100"/>
                    <a:pt x="1779" y="16069"/>
                    <a:pt x="1836" y="15999"/>
                  </a:cubicBezTo>
                  <a:cubicBezTo>
                    <a:pt x="2682" y="14958"/>
                    <a:pt x="3782" y="14156"/>
                    <a:pt x="5032" y="13682"/>
                  </a:cubicBezTo>
                  <a:cubicBezTo>
                    <a:pt x="5437" y="13734"/>
                    <a:pt x="5839" y="13811"/>
                    <a:pt x="6189" y="13918"/>
                  </a:cubicBezTo>
                  <a:cubicBezTo>
                    <a:pt x="6304" y="14027"/>
                    <a:pt x="6425" y="14130"/>
                    <a:pt x="6549" y="14225"/>
                  </a:cubicBezTo>
                  <a:cubicBezTo>
                    <a:pt x="6904" y="14718"/>
                    <a:pt x="7030" y="15449"/>
                    <a:pt x="7085" y="16080"/>
                  </a:cubicBezTo>
                  <a:cubicBezTo>
                    <a:pt x="7085" y="16104"/>
                    <a:pt x="7082" y="16130"/>
                    <a:pt x="7082" y="16154"/>
                  </a:cubicBezTo>
                  <a:cubicBezTo>
                    <a:pt x="7077" y="16158"/>
                    <a:pt x="7070" y="16166"/>
                    <a:pt x="7066" y="16170"/>
                  </a:cubicBezTo>
                  <a:cubicBezTo>
                    <a:pt x="6454" y="17027"/>
                    <a:pt x="5418" y="17533"/>
                    <a:pt x="4373" y="17533"/>
                  </a:cubicBezTo>
                  <a:cubicBezTo>
                    <a:pt x="4363" y="17533"/>
                    <a:pt x="4354" y="17532"/>
                    <a:pt x="4344" y="17532"/>
                  </a:cubicBezTo>
                  <a:cubicBezTo>
                    <a:pt x="4343" y="17532"/>
                    <a:pt x="4342" y="17532"/>
                    <a:pt x="4342" y="17532"/>
                  </a:cubicBezTo>
                  <a:cubicBezTo>
                    <a:pt x="3901" y="17532"/>
                    <a:pt x="3899" y="18216"/>
                    <a:pt x="4341" y="18218"/>
                  </a:cubicBezTo>
                  <a:cubicBezTo>
                    <a:pt x="4353" y="18218"/>
                    <a:pt x="4365" y="18218"/>
                    <a:pt x="4377" y="18218"/>
                  </a:cubicBezTo>
                  <a:cubicBezTo>
                    <a:pt x="5407" y="18218"/>
                    <a:pt x="6388" y="17810"/>
                    <a:pt x="7127" y="17118"/>
                  </a:cubicBezTo>
                  <a:cubicBezTo>
                    <a:pt x="7239" y="18006"/>
                    <a:pt x="7537" y="18873"/>
                    <a:pt x="8008" y="19628"/>
                  </a:cubicBezTo>
                  <a:cubicBezTo>
                    <a:pt x="8292" y="20080"/>
                    <a:pt x="8635" y="20497"/>
                    <a:pt x="9030" y="20854"/>
                  </a:cubicBezTo>
                  <a:cubicBezTo>
                    <a:pt x="9101" y="20919"/>
                    <a:pt x="9180" y="20946"/>
                    <a:pt x="9256" y="20946"/>
                  </a:cubicBezTo>
                  <a:cubicBezTo>
                    <a:pt x="9528" y="20946"/>
                    <a:pt x="9768" y="20597"/>
                    <a:pt x="9511" y="20366"/>
                  </a:cubicBezTo>
                  <a:cubicBezTo>
                    <a:pt x="8337" y="19302"/>
                    <a:pt x="7718" y="17732"/>
                    <a:pt x="7768" y="16161"/>
                  </a:cubicBezTo>
                  <a:cubicBezTo>
                    <a:pt x="8013" y="15575"/>
                    <a:pt x="8530" y="15325"/>
                    <a:pt x="9147" y="15177"/>
                  </a:cubicBezTo>
                  <a:cubicBezTo>
                    <a:pt x="9224" y="15181"/>
                    <a:pt x="9302" y="15183"/>
                    <a:pt x="9380" y="15183"/>
                  </a:cubicBezTo>
                  <a:cubicBezTo>
                    <a:pt x="10165" y="15183"/>
                    <a:pt x="10960" y="14985"/>
                    <a:pt x="11690" y="14563"/>
                  </a:cubicBezTo>
                  <a:cubicBezTo>
                    <a:pt x="11702" y="14556"/>
                    <a:pt x="11716" y="14549"/>
                    <a:pt x="11728" y="14539"/>
                  </a:cubicBezTo>
                  <a:cubicBezTo>
                    <a:pt x="11843" y="14492"/>
                    <a:pt x="11998" y="14446"/>
                    <a:pt x="12161" y="14446"/>
                  </a:cubicBezTo>
                  <a:cubicBezTo>
                    <a:pt x="12373" y="14446"/>
                    <a:pt x="12599" y="14524"/>
                    <a:pt x="12773" y="14777"/>
                  </a:cubicBezTo>
                  <a:cubicBezTo>
                    <a:pt x="13316" y="15973"/>
                    <a:pt x="13390" y="17387"/>
                    <a:pt x="12888" y="18606"/>
                  </a:cubicBezTo>
                  <a:cubicBezTo>
                    <a:pt x="12819" y="18778"/>
                    <a:pt x="12840" y="18973"/>
                    <a:pt x="13016" y="19073"/>
                  </a:cubicBezTo>
                  <a:cubicBezTo>
                    <a:pt x="13065" y="19101"/>
                    <a:pt x="13126" y="19115"/>
                    <a:pt x="13189" y="19115"/>
                  </a:cubicBezTo>
                  <a:cubicBezTo>
                    <a:pt x="13311" y="19115"/>
                    <a:pt x="13437" y="19060"/>
                    <a:pt x="13483" y="18947"/>
                  </a:cubicBezTo>
                  <a:cubicBezTo>
                    <a:pt x="13900" y="17935"/>
                    <a:pt x="13997" y="16823"/>
                    <a:pt x="13797" y="15768"/>
                  </a:cubicBezTo>
                  <a:lnTo>
                    <a:pt x="13797" y="15768"/>
                  </a:lnTo>
                  <a:cubicBezTo>
                    <a:pt x="15131" y="15958"/>
                    <a:pt x="16305" y="16866"/>
                    <a:pt x="16878" y="18073"/>
                  </a:cubicBezTo>
                  <a:cubicBezTo>
                    <a:pt x="16933" y="18184"/>
                    <a:pt x="17057" y="18242"/>
                    <a:pt x="17178" y="18242"/>
                  </a:cubicBezTo>
                  <a:cubicBezTo>
                    <a:pt x="17239" y="18242"/>
                    <a:pt x="17298" y="18228"/>
                    <a:pt x="17348" y="18199"/>
                  </a:cubicBezTo>
                  <a:cubicBezTo>
                    <a:pt x="17519" y="18099"/>
                    <a:pt x="17552" y="17899"/>
                    <a:pt x="17474" y="17730"/>
                  </a:cubicBezTo>
                  <a:cubicBezTo>
                    <a:pt x="16778" y="16273"/>
                    <a:pt x="15335" y="15275"/>
                    <a:pt x="13745" y="15073"/>
                  </a:cubicBezTo>
                  <a:cubicBezTo>
                    <a:pt x="13736" y="15072"/>
                    <a:pt x="13727" y="15071"/>
                    <a:pt x="13718" y="15071"/>
                  </a:cubicBezTo>
                  <a:cubicBezTo>
                    <a:pt x="13685" y="15071"/>
                    <a:pt x="13654" y="15078"/>
                    <a:pt x="13623" y="15089"/>
                  </a:cubicBezTo>
                  <a:cubicBezTo>
                    <a:pt x="13554" y="14875"/>
                    <a:pt x="13473" y="14663"/>
                    <a:pt x="13378" y="14458"/>
                  </a:cubicBezTo>
                  <a:cubicBezTo>
                    <a:pt x="13380" y="14458"/>
                    <a:pt x="13383" y="14456"/>
                    <a:pt x="13383" y="14456"/>
                  </a:cubicBezTo>
                  <a:cubicBezTo>
                    <a:pt x="12992" y="13596"/>
                    <a:pt x="13480" y="12696"/>
                    <a:pt x="13481" y="12696"/>
                  </a:cubicBezTo>
                  <a:lnTo>
                    <a:pt x="13481" y="12696"/>
                  </a:lnTo>
                  <a:lnTo>
                    <a:pt x="13478" y="12699"/>
                  </a:lnTo>
                  <a:cubicBezTo>
                    <a:pt x="13697" y="12277"/>
                    <a:pt x="13852" y="11827"/>
                    <a:pt x="13933" y="11363"/>
                  </a:cubicBezTo>
                  <a:cubicBezTo>
                    <a:pt x="14047" y="11158"/>
                    <a:pt x="14171" y="10972"/>
                    <a:pt x="14409" y="10972"/>
                  </a:cubicBezTo>
                  <a:cubicBezTo>
                    <a:pt x="14431" y="10972"/>
                    <a:pt x="14447" y="10970"/>
                    <a:pt x="14466" y="10967"/>
                  </a:cubicBezTo>
                  <a:cubicBezTo>
                    <a:pt x="16231" y="11303"/>
                    <a:pt x="17643" y="12703"/>
                    <a:pt x="18017" y="14477"/>
                  </a:cubicBezTo>
                  <a:cubicBezTo>
                    <a:pt x="18054" y="14652"/>
                    <a:pt x="18184" y="14728"/>
                    <a:pt x="18320" y="14728"/>
                  </a:cubicBezTo>
                  <a:cubicBezTo>
                    <a:pt x="18521" y="14728"/>
                    <a:pt x="18735" y="14562"/>
                    <a:pt x="18681" y="14306"/>
                  </a:cubicBezTo>
                  <a:cubicBezTo>
                    <a:pt x="18443" y="13170"/>
                    <a:pt x="17814" y="12108"/>
                    <a:pt x="16909" y="11377"/>
                  </a:cubicBezTo>
                  <a:cubicBezTo>
                    <a:pt x="16876" y="11348"/>
                    <a:pt x="16838" y="11325"/>
                    <a:pt x="16805" y="11298"/>
                  </a:cubicBezTo>
                  <a:cubicBezTo>
                    <a:pt x="17533" y="10607"/>
                    <a:pt x="18504" y="10235"/>
                    <a:pt x="19499" y="10235"/>
                  </a:cubicBezTo>
                  <a:cubicBezTo>
                    <a:pt x="19649" y="10235"/>
                    <a:pt x="19800" y="10243"/>
                    <a:pt x="19950" y="10260"/>
                  </a:cubicBezTo>
                  <a:cubicBezTo>
                    <a:pt x="19959" y="10261"/>
                    <a:pt x="19968" y="10262"/>
                    <a:pt x="19976" y="10262"/>
                  </a:cubicBezTo>
                  <a:cubicBezTo>
                    <a:pt x="20151" y="10262"/>
                    <a:pt x="20296" y="10081"/>
                    <a:pt x="20296" y="9917"/>
                  </a:cubicBezTo>
                  <a:cubicBezTo>
                    <a:pt x="20298" y="9717"/>
                    <a:pt x="20138" y="9593"/>
                    <a:pt x="19955" y="9574"/>
                  </a:cubicBezTo>
                  <a:cubicBezTo>
                    <a:pt x="19793" y="9556"/>
                    <a:pt x="19631" y="9547"/>
                    <a:pt x="19469" y="9547"/>
                  </a:cubicBezTo>
                  <a:cubicBezTo>
                    <a:pt x="18267" y="9547"/>
                    <a:pt x="17078" y="10044"/>
                    <a:pt x="16228" y="10898"/>
                  </a:cubicBezTo>
                  <a:cubicBezTo>
                    <a:pt x="16226" y="10901"/>
                    <a:pt x="16224" y="10903"/>
                    <a:pt x="16221" y="10905"/>
                  </a:cubicBezTo>
                  <a:cubicBezTo>
                    <a:pt x="15771" y="10646"/>
                    <a:pt x="15285" y="10455"/>
                    <a:pt x="14778" y="10339"/>
                  </a:cubicBezTo>
                  <a:cubicBezTo>
                    <a:pt x="14781" y="10339"/>
                    <a:pt x="14781" y="10334"/>
                    <a:pt x="14783" y="10334"/>
                  </a:cubicBezTo>
                  <a:cubicBezTo>
                    <a:pt x="14626" y="10267"/>
                    <a:pt x="14262" y="10203"/>
                    <a:pt x="13973" y="10001"/>
                  </a:cubicBezTo>
                  <a:cubicBezTo>
                    <a:pt x="13902" y="9396"/>
                    <a:pt x="13709" y="8796"/>
                    <a:pt x="13385" y="8234"/>
                  </a:cubicBezTo>
                  <a:cubicBezTo>
                    <a:pt x="13042" y="7641"/>
                    <a:pt x="12588" y="7150"/>
                    <a:pt x="12061" y="6779"/>
                  </a:cubicBezTo>
                  <a:lnTo>
                    <a:pt x="12066" y="6779"/>
                  </a:lnTo>
                  <a:cubicBezTo>
                    <a:pt x="11809" y="6515"/>
                    <a:pt x="11554" y="6212"/>
                    <a:pt x="11523" y="5855"/>
                  </a:cubicBezTo>
                  <a:cubicBezTo>
                    <a:pt x="11604" y="5624"/>
                    <a:pt x="11661" y="5383"/>
                    <a:pt x="11699" y="5138"/>
                  </a:cubicBezTo>
                  <a:cubicBezTo>
                    <a:pt x="13161" y="4638"/>
                    <a:pt x="14323" y="3386"/>
                    <a:pt x="14681" y="1874"/>
                  </a:cubicBezTo>
                  <a:cubicBezTo>
                    <a:pt x="14742" y="1617"/>
                    <a:pt x="14529" y="1450"/>
                    <a:pt x="14326" y="1450"/>
                  </a:cubicBezTo>
                  <a:cubicBezTo>
                    <a:pt x="14191" y="1450"/>
                    <a:pt x="14060" y="1525"/>
                    <a:pt x="14019" y="1697"/>
                  </a:cubicBezTo>
                  <a:cubicBezTo>
                    <a:pt x="13735" y="2893"/>
                    <a:pt x="12873" y="3910"/>
                    <a:pt x="11747" y="4388"/>
                  </a:cubicBezTo>
                  <a:cubicBezTo>
                    <a:pt x="11745" y="4131"/>
                    <a:pt x="11721" y="3876"/>
                    <a:pt x="11680" y="3624"/>
                  </a:cubicBezTo>
                  <a:cubicBezTo>
                    <a:pt x="11480" y="2369"/>
                    <a:pt x="10823" y="1235"/>
                    <a:pt x="10173" y="164"/>
                  </a:cubicBezTo>
                  <a:cubicBezTo>
                    <a:pt x="10103" y="49"/>
                    <a:pt x="9999" y="1"/>
                    <a:pt x="9894" y="1"/>
                  </a:cubicBezTo>
                  <a:close/>
                </a:path>
              </a:pathLst>
            </a:custGeom>
            <a:solidFill>
              <a:srgbClr val="0C4476">
                <a:alpha val="36470"/>
              </a:srgbClr>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700"/>
                <a:buFont typeface="Arial"/>
                <a:buNone/>
              </a:pPr>
              <a:r>
                <a:t/>
              </a:r>
              <a:endParaRPr b="0" i="0" sz="1700" u="none" cap="none" strike="noStrike">
                <a:solidFill>
                  <a:srgbClr val="000000"/>
                </a:solidFill>
                <a:latin typeface="Arial"/>
                <a:ea typeface="Arial"/>
                <a:cs typeface="Arial"/>
                <a:sym typeface="Arial"/>
              </a:endParaRPr>
            </a:p>
          </p:txBody>
        </p:sp>
        <p:sp>
          <p:nvSpPr>
            <p:cNvPr id="140" name="Google Shape;140;p22"/>
            <p:cNvSpPr/>
            <p:nvPr/>
          </p:nvSpPr>
          <p:spPr>
            <a:xfrm>
              <a:off x="8992875" y="422659"/>
              <a:ext cx="54688" cy="47893"/>
            </a:xfrm>
            <a:custGeom>
              <a:rect b="b" l="l" r="r" t="t"/>
              <a:pathLst>
                <a:path extrusionOk="0" h="3263" w="3726">
                  <a:moveTo>
                    <a:pt x="1862" y="1"/>
                  </a:moveTo>
                  <a:cubicBezTo>
                    <a:pt x="1586" y="1"/>
                    <a:pt x="1305" y="71"/>
                    <a:pt x="1049" y="220"/>
                  </a:cubicBezTo>
                  <a:cubicBezTo>
                    <a:pt x="268" y="670"/>
                    <a:pt x="1" y="1667"/>
                    <a:pt x="451" y="2446"/>
                  </a:cubicBezTo>
                  <a:cubicBezTo>
                    <a:pt x="753" y="2970"/>
                    <a:pt x="1301" y="3262"/>
                    <a:pt x="1864" y="3262"/>
                  </a:cubicBezTo>
                  <a:cubicBezTo>
                    <a:pt x="2141" y="3262"/>
                    <a:pt x="2421" y="3192"/>
                    <a:pt x="2677" y="3044"/>
                  </a:cubicBezTo>
                  <a:cubicBezTo>
                    <a:pt x="3458" y="2594"/>
                    <a:pt x="3725" y="1596"/>
                    <a:pt x="3275" y="815"/>
                  </a:cubicBezTo>
                  <a:cubicBezTo>
                    <a:pt x="2973" y="293"/>
                    <a:pt x="2425" y="1"/>
                    <a:pt x="1862" y="1"/>
                  </a:cubicBezTo>
                  <a:close/>
                </a:path>
              </a:pathLst>
            </a:custGeom>
            <a:solidFill>
              <a:schemeClr val="accent6"/>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41" name="Google Shape;141;p22"/>
          <p:cNvGrpSpPr/>
          <p:nvPr/>
        </p:nvGrpSpPr>
        <p:grpSpPr>
          <a:xfrm>
            <a:off x="6848008" y="-64"/>
            <a:ext cx="241634" cy="508224"/>
            <a:chOff x="2737973" y="2879366"/>
            <a:chExt cx="255670" cy="213863"/>
          </a:xfrm>
        </p:grpSpPr>
        <p:sp>
          <p:nvSpPr>
            <p:cNvPr id="142" name="Google Shape;142;p22"/>
            <p:cNvSpPr/>
            <p:nvPr/>
          </p:nvSpPr>
          <p:spPr>
            <a:xfrm>
              <a:off x="2842619" y="2947251"/>
              <a:ext cx="67551" cy="67551"/>
            </a:xfrm>
            <a:custGeom>
              <a:rect b="b" l="l" r="r" t="t"/>
              <a:pathLst>
                <a:path extrusionOk="0" h="5261" w="5261">
                  <a:moveTo>
                    <a:pt x="2630" y="0"/>
                  </a:moveTo>
                  <a:cubicBezTo>
                    <a:pt x="1177" y="0"/>
                    <a:pt x="1" y="1177"/>
                    <a:pt x="1" y="2631"/>
                  </a:cubicBezTo>
                  <a:cubicBezTo>
                    <a:pt x="1" y="4084"/>
                    <a:pt x="1177" y="5260"/>
                    <a:pt x="2630" y="5260"/>
                  </a:cubicBezTo>
                  <a:cubicBezTo>
                    <a:pt x="4085" y="5260"/>
                    <a:pt x="5261" y="4084"/>
                    <a:pt x="5261" y="2631"/>
                  </a:cubicBezTo>
                  <a:cubicBezTo>
                    <a:pt x="5261" y="1177"/>
                    <a:pt x="4085" y="0"/>
                    <a:pt x="2630" y="0"/>
                  </a:cubicBezTo>
                  <a:close/>
                </a:path>
              </a:pathLst>
            </a:custGeom>
            <a:solidFill>
              <a:schemeClr val="lt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 name="Google Shape;143;p22"/>
            <p:cNvSpPr/>
            <p:nvPr/>
          </p:nvSpPr>
          <p:spPr>
            <a:xfrm>
              <a:off x="2737973" y="2959051"/>
              <a:ext cx="38957" cy="38931"/>
            </a:xfrm>
            <a:custGeom>
              <a:rect b="b" l="l" r="r" t="t"/>
              <a:pathLst>
                <a:path extrusionOk="0" h="3032" w="3034">
                  <a:moveTo>
                    <a:pt x="1517" y="0"/>
                  </a:moveTo>
                  <a:cubicBezTo>
                    <a:pt x="679" y="0"/>
                    <a:pt x="0" y="679"/>
                    <a:pt x="0" y="1515"/>
                  </a:cubicBezTo>
                  <a:cubicBezTo>
                    <a:pt x="0" y="2353"/>
                    <a:pt x="679" y="3032"/>
                    <a:pt x="1517" y="3032"/>
                  </a:cubicBezTo>
                  <a:cubicBezTo>
                    <a:pt x="2355" y="3032"/>
                    <a:pt x="3034" y="2353"/>
                    <a:pt x="3034" y="1515"/>
                  </a:cubicBezTo>
                  <a:cubicBezTo>
                    <a:pt x="3034" y="679"/>
                    <a:pt x="2355" y="0"/>
                    <a:pt x="1517" y="0"/>
                  </a:cubicBezTo>
                  <a:close/>
                </a:path>
              </a:pathLst>
            </a:custGeom>
            <a:solidFill>
              <a:schemeClr val="lt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 name="Google Shape;144;p22"/>
            <p:cNvSpPr/>
            <p:nvPr/>
          </p:nvSpPr>
          <p:spPr>
            <a:xfrm>
              <a:off x="2954712" y="2879366"/>
              <a:ext cx="38931" cy="38969"/>
            </a:xfrm>
            <a:custGeom>
              <a:rect b="b" l="l" r="r" t="t"/>
              <a:pathLst>
                <a:path extrusionOk="0" h="3035" w="3032">
                  <a:moveTo>
                    <a:pt x="1515" y="1"/>
                  </a:moveTo>
                  <a:cubicBezTo>
                    <a:pt x="679" y="1"/>
                    <a:pt x="0" y="680"/>
                    <a:pt x="0" y="1518"/>
                  </a:cubicBezTo>
                  <a:cubicBezTo>
                    <a:pt x="0" y="2356"/>
                    <a:pt x="679" y="3035"/>
                    <a:pt x="1515" y="3035"/>
                  </a:cubicBezTo>
                  <a:cubicBezTo>
                    <a:pt x="2353" y="3035"/>
                    <a:pt x="3032" y="2356"/>
                    <a:pt x="3032" y="1518"/>
                  </a:cubicBezTo>
                  <a:cubicBezTo>
                    <a:pt x="3032" y="680"/>
                    <a:pt x="2353" y="1"/>
                    <a:pt x="1515" y="1"/>
                  </a:cubicBezTo>
                  <a:close/>
                </a:path>
              </a:pathLst>
            </a:custGeom>
            <a:solidFill>
              <a:schemeClr val="lt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 name="Google Shape;145;p22"/>
            <p:cNvSpPr/>
            <p:nvPr/>
          </p:nvSpPr>
          <p:spPr>
            <a:xfrm>
              <a:off x="2900437" y="3073738"/>
              <a:ext cx="19491" cy="19491"/>
            </a:xfrm>
            <a:custGeom>
              <a:rect b="b" l="l" r="r" t="t"/>
              <a:pathLst>
                <a:path extrusionOk="0" h="1518" w="1518">
                  <a:moveTo>
                    <a:pt x="758" y="0"/>
                  </a:moveTo>
                  <a:cubicBezTo>
                    <a:pt x="339" y="0"/>
                    <a:pt x="1" y="338"/>
                    <a:pt x="1" y="757"/>
                  </a:cubicBezTo>
                  <a:cubicBezTo>
                    <a:pt x="1" y="1177"/>
                    <a:pt x="339" y="1517"/>
                    <a:pt x="758" y="1517"/>
                  </a:cubicBezTo>
                  <a:cubicBezTo>
                    <a:pt x="1177" y="1517"/>
                    <a:pt x="1518" y="1177"/>
                    <a:pt x="1518" y="757"/>
                  </a:cubicBezTo>
                  <a:cubicBezTo>
                    <a:pt x="1518" y="338"/>
                    <a:pt x="1177" y="0"/>
                    <a:pt x="758" y="0"/>
                  </a:cubicBezTo>
                  <a:close/>
                </a:path>
              </a:pathLst>
            </a:custGeom>
            <a:solidFill>
              <a:schemeClr val="lt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46" name="Shape 146"/>
        <p:cNvGrpSpPr/>
        <p:nvPr/>
      </p:nvGrpSpPr>
      <p:grpSpPr>
        <a:xfrm>
          <a:off x="0" y="0"/>
          <a:ext cx="0" cy="0"/>
          <a:chOff x="0" y="0"/>
          <a:chExt cx="0" cy="0"/>
        </a:xfrm>
      </p:grpSpPr>
      <p:pic>
        <p:nvPicPr>
          <p:cNvPr id="147" name="Google Shape;147;p23"/>
          <p:cNvPicPr preferRelativeResize="0"/>
          <p:nvPr/>
        </p:nvPicPr>
        <p:blipFill rotWithShape="1">
          <a:blip r:embed="rId2">
            <a:alphaModFix amt="50000"/>
          </a:blip>
          <a:srcRect b="7799" l="0" r="0" t="7791"/>
          <a:stretch/>
        </p:blipFill>
        <p:spPr>
          <a:xfrm>
            <a:off x="0" y="0"/>
            <a:ext cx="7560000" cy="10691998"/>
          </a:xfrm>
          <a:prstGeom prst="rect">
            <a:avLst/>
          </a:prstGeom>
          <a:noFill/>
          <a:ln>
            <a:noFill/>
          </a:ln>
        </p:spPr>
      </p:pic>
      <p:sp>
        <p:nvSpPr>
          <p:cNvPr id="148" name="Google Shape;148;p23"/>
          <p:cNvSpPr txBox="1"/>
          <p:nvPr>
            <p:ph hasCustomPrompt="1" type="title"/>
          </p:nvPr>
        </p:nvSpPr>
        <p:spPr>
          <a:xfrm>
            <a:off x="1459789" y="3190762"/>
            <a:ext cx="4640400" cy="3047100"/>
          </a:xfrm>
          <a:prstGeom prst="rect">
            <a:avLst/>
          </a:prstGeom>
          <a:noFill/>
          <a:ln>
            <a:noFill/>
          </a:ln>
        </p:spPr>
        <p:txBody>
          <a:bodyPr anchorCtr="0" anchor="ctr" bIns="113750" lIns="113750" spcFirstLastPara="1" rIns="113750" wrap="square" tIns="113750">
            <a:noAutofit/>
          </a:bodyPr>
          <a:lstStyle>
            <a:lvl1pPr lvl="0" algn="ctr">
              <a:lnSpc>
                <a:spcPct val="100000"/>
              </a:lnSpc>
              <a:spcBef>
                <a:spcPts val="0"/>
              </a:spcBef>
              <a:spcAft>
                <a:spcPts val="0"/>
              </a:spcAft>
              <a:buSzPts val="11900"/>
              <a:buNone/>
              <a:defRPr sz="11800">
                <a:solidFill>
                  <a:schemeClr val="lt1"/>
                </a:solidFill>
              </a:defRPr>
            </a:lvl1pPr>
            <a:lvl2pPr lvl="1" algn="ctr">
              <a:lnSpc>
                <a:spcPct val="100000"/>
              </a:lnSpc>
              <a:spcBef>
                <a:spcPts val="0"/>
              </a:spcBef>
              <a:spcAft>
                <a:spcPts val="0"/>
              </a:spcAft>
              <a:buSzPts val="11900"/>
              <a:buNone/>
              <a:defRPr sz="11900"/>
            </a:lvl2pPr>
            <a:lvl3pPr lvl="2" algn="ctr">
              <a:lnSpc>
                <a:spcPct val="100000"/>
              </a:lnSpc>
              <a:spcBef>
                <a:spcPts val="0"/>
              </a:spcBef>
              <a:spcAft>
                <a:spcPts val="0"/>
              </a:spcAft>
              <a:buSzPts val="11900"/>
              <a:buNone/>
              <a:defRPr sz="11900"/>
            </a:lvl3pPr>
            <a:lvl4pPr lvl="3" algn="ctr">
              <a:lnSpc>
                <a:spcPct val="100000"/>
              </a:lnSpc>
              <a:spcBef>
                <a:spcPts val="0"/>
              </a:spcBef>
              <a:spcAft>
                <a:spcPts val="0"/>
              </a:spcAft>
              <a:buSzPts val="11900"/>
              <a:buNone/>
              <a:defRPr sz="11900"/>
            </a:lvl4pPr>
            <a:lvl5pPr lvl="4" algn="ctr">
              <a:lnSpc>
                <a:spcPct val="100000"/>
              </a:lnSpc>
              <a:spcBef>
                <a:spcPts val="0"/>
              </a:spcBef>
              <a:spcAft>
                <a:spcPts val="0"/>
              </a:spcAft>
              <a:buSzPts val="11900"/>
              <a:buNone/>
              <a:defRPr sz="11900"/>
            </a:lvl5pPr>
            <a:lvl6pPr lvl="5" algn="ctr">
              <a:lnSpc>
                <a:spcPct val="100000"/>
              </a:lnSpc>
              <a:spcBef>
                <a:spcPts val="0"/>
              </a:spcBef>
              <a:spcAft>
                <a:spcPts val="0"/>
              </a:spcAft>
              <a:buSzPts val="11900"/>
              <a:buNone/>
              <a:defRPr sz="11900"/>
            </a:lvl6pPr>
            <a:lvl7pPr lvl="6" algn="ctr">
              <a:lnSpc>
                <a:spcPct val="100000"/>
              </a:lnSpc>
              <a:spcBef>
                <a:spcPts val="0"/>
              </a:spcBef>
              <a:spcAft>
                <a:spcPts val="0"/>
              </a:spcAft>
              <a:buSzPts val="11900"/>
              <a:buNone/>
              <a:defRPr sz="11900"/>
            </a:lvl7pPr>
            <a:lvl8pPr lvl="7" algn="ctr">
              <a:lnSpc>
                <a:spcPct val="100000"/>
              </a:lnSpc>
              <a:spcBef>
                <a:spcPts val="0"/>
              </a:spcBef>
              <a:spcAft>
                <a:spcPts val="0"/>
              </a:spcAft>
              <a:buSzPts val="11900"/>
              <a:buNone/>
              <a:defRPr sz="11900"/>
            </a:lvl8pPr>
            <a:lvl9pPr lvl="8" algn="ctr">
              <a:lnSpc>
                <a:spcPct val="100000"/>
              </a:lnSpc>
              <a:spcBef>
                <a:spcPts val="0"/>
              </a:spcBef>
              <a:spcAft>
                <a:spcPts val="0"/>
              </a:spcAft>
              <a:buSzPts val="11900"/>
              <a:buNone/>
              <a:defRPr sz="11900"/>
            </a:lvl9pPr>
          </a:lstStyle>
          <a:p>
            <a:r>
              <a:t>xx%</a:t>
            </a:r>
          </a:p>
        </p:txBody>
      </p:sp>
      <p:sp>
        <p:nvSpPr>
          <p:cNvPr id="149" name="Google Shape;149;p23"/>
          <p:cNvSpPr txBox="1"/>
          <p:nvPr>
            <p:ph idx="1" type="subTitle"/>
          </p:nvPr>
        </p:nvSpPr>
        <p:spPr>
          <a:xfrm>
            <a:off x="1459789" y="6079587"/>
            <a:ext cx="4640400" cy="891600"/>
          </a:xfrm>
          <a:prstGeom prst="rect">
            <a:avLst/>
          </a:prstGeom>
          <a:noFill/>
          <a:ln>
            <a:noFill/>
          </a:ln>
        </p:spPr>
        <p:txBody>
          <a:bodyPr anchorCtr="0" anchor="t" bIns="113750" lIns="113750" spcFirstLastPara="1" rIns="113750" wrap="square" tIns="113750">
            <a:noAutofit/>
          </a:bodyPr>
          <a:lstStyle>
            <a:lvl1pPr lvl="0" algn="ctr">
              <a:lnSpc>
                <a:spcPct val="100000"/>
              </a:lnSpc>
              <a:spcBef>
                <a:spcPts val="0"/>
              </a:spcBef>
              <a:spcAft>
                <a:spcPts val="0"/>
              </a:spcAft>
              <a:buSzPts val="2000"/>
              <a:buNone/>
              <a:defRPr sz="2000"/>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p:txBody>
      </p:sp>
      <p:grpSp>
        <p:nvGrpSpPr>
          <p:cNvPr id="150" name="Google Shape;150;p23"/>
          <p:cNvGrpSpPr/>
          <p:nvPr/>
        </p:nvGrpSpPr>
        <p:grpSpPr>
          <a:xfrm>
            <a:off x="7064646" y="6596369"/>
            <a:ext cx="844813" cy="1939944"/>
            <a:chOff x="7077268" y="354300"/>
            <a:chExt cx="642053" cy="586351"/>
          </a:xfrm>
        </p:grpSpPr>
        <p:sp>
          <p:nvSpPr>
            <p:cNvPr id="151" name="Google Shape;151;p23"/>
            <p:cNvSpPr/>
            <p:nvPr/>
          </p:nvSpPr>
          <p:spPr>
            <a:xfrm>
              <a:off x="7077268" y="354300"/>
              <a:ext cx="642053" cy="586351"/>
            </a:xfrm>
            <a:custGeom>
              <a:rect b="b" l="l" r="r" t="t"/>
              <a:pathLst>
                <a:path extrusionOk="0" h="39949" w="43744">
                  <a:moveTo>
                    <a:pt x="20460" y="1"/>
                  </a:moveTo>
                  <a:cubicBezTo>
                    <a:pt x="20400" y="1"/>
                    <a:pt x="20338" y="9"/>
                    <a:pt x="20274" y="26"/>
                  </a:cubicBezTo>
                  <a:cubicBezTo>
                    <a:pt x="19936" y="119"/>
                    <a:pt x="19648" y="533"/>
                    <a:pt x="19786" y="888"/>
                  </a:cubicBezTo>
                  <a:cubicBezTo>
                    <a:pt x="20765" y="3455"/>
                    <a:pt x="21060" y="6232"/>
                    <a:pt x="20620" y="8930"/>
                  </a:cubicBezTo>
                  <a:cubicBezTo>
                    <a:pt x="20113" y="9594"/>
                    <a:pt x="19567" y="10232"/>
                    <a:pt x="19015" y="10739"/>
                  </a:cubicBezTo>
                  <a:cubicBezTo>
                    <a:pt x="18705" y="10832"/>
                    <a:pt x="18400" y="10939"/>
                    <a:pt x="18103" y="11063"/>
                  </a:cubicBezTo>
                  <a:cubicBezTo>
                    <a:pt x="17977" y="11076"/>
                    <a:pt x="17849" y="11082"/>
                    <a:pt x="17720" y="11082"/>
                  </a:cubicBezTo>
                  <a:cubicBezTo>
                    <a:pt x="16580" y="11082"/>
                    <a:pt x="15323" y="10607"/>
                    <a:pt x="14264" y="10115"/>
                  </a:cubicBezTo>
                  <a:cubicBezTo>
                    <a:pt x="14224" y="10089"/>
                    <a:pt x="14181" y="10063"/>
                    <a:pt x="14140" y="10037"/>
                  </a:cubicBezTo>
                  <a:cubicBezTo>
                    <a:pt x="14133" y="10020"/>
                    <a:pt x="14129" y="10006"/>
                    <a:pt x="14124" y="9989"/>
                  </a:cubicBezTo>
                  <a:cubicBezTo>
                    <a:pt x="13226" y="8010"/>
                    <a:pt x="13400" y="5629"/>
                    <a:pt x="14495" y="3767"/>
                  </a:cubicBezTo>
                  <a:cubicBezTo>
                    <a:pt x="14814" y="3227"/>
                    <a:pt x="14329" y="2722"/>
                    <a:pt x="13849" y="2722"/>
                  </a:cubicBezTo>
                  <a:cubicBezTo>
                    <a:pt x="13636" y="2722"/>
                    <a:pt x="13424" y="2821"/>
                    <a:pt x="13283" y="3060"/>
                  </a:cubicBezTo>
                  <a:cubicBezTo>
                    <a:pt x="12197" y="4901"/>
                    <a:pt x="11907" y="7084"/>
                    <a:pt x="12383" y="9130"/>
                  </a:cubicBezTo>
                  <a:cubicBezTo>
                    <a:pt x="10819" y="8469"/>
                    <a:pt x="9124" y="8115"/>
                    <a:pt x="7434" y="8115"/>
                  </a:cubicBezTo>
                  <a:cubicBezTo>
                    <a:pt x="7298" y="8115"/>
                    <a:pt x="7162" y="8118"/>
                    <a:pt x="7025" y="8122"/>
                  </a:cubicBezTo>
                  <a:cubicBezTo>
                    <a:pt x="5937" y="8160"/>
                    <a:pt x="4847" y="8341"/>
                    <a:pt x="3811" y="8677"/>
                  </a:cubicBezTo>
                  <a:cubicBezTo>
                    <a:pt x="3033" y="8928"/>
                    <a:pt x="3263" y="10067"/>
                    <a:pt x="3957" y="10067"/>
                  </a:cubicBezTo>
                  <a:cubicBezTo>
                    <a:pt x="4027" y="10067"/>
                    <a:pt x="4103" y="10055"/>
                    <a:pt x="4182" y="10030"/>
                  </a:cubicBezTo>
                  <a:cubicBezTo>
                    <a:pt x="5240" y="9690"/>
                    <a:pt x="6336" y="9526"/>
                    <a:pt x="7430" y="9526"/>
                  </a:cubicBezTo>
                  <a:cubicBezTo>
                    <a:pt x="9531" y="9526"/>
                    <a:pt x="11625" y="10129"/>
                    <a:pt x="13426" y="11244"/>
                  </a:cubicBezTo>
                  <a:cubicBezTo>
                    <a:pt x="14209" y="12280"/>
                    <a:pt x="14124" y="13449"/>
                    <a:pt x="13752" y="14694"/>
                  </a:cubicBezTo>
                  <a:cubicBezTo>
                    <a:pt x="12797" y="16175"/>
                    <a:pt x="12240" y="17940"/>
                    <a:pt x="12240" y="19833"/>
                  </a:cubicBezTo>
                  <a:cubicBezTo>
                    <a:pt x="12240" y="19864"/>
                    <a:pt x="12243" y="19895"/>
                    <a:pt x="12243" y="19928"/>
                  </a:cubicBezTo>
                  <a:cubicBezTo>
                    <a:pt x="12166" y="20505"/>
                    <a:pt x="11869" y="21447"/>
                    <a:pt x="10750" y="21538"/>
                  </a:cubicBezTo>
                  <a:cubicBezTo>
                    <a:pt x="8075" y="21274"/>
                    <a:pt x="5492" y="19959"/>
                    <a:pt x="3844" y="17821"/>
                  </a:cubicBezTo>
                  <a:cubicBezTo>
                    <a:pt x="3685" y="17615"/>
                    <a:pt x="3460" y="17475"/>
                    <a:pt x="3219" y="17475"/>
                  </a:cubicBezTo>
                  <a:cubicBezTo>
                    <a:pt x="3109" y="17475"/>
                    <a:pt x="2996" y="17504"/>
                    <a:pt x="2884" y="17568"/>
                  </a:cubicBezTo>
                  <a:cubicBezTo>
                    <a:pt x="2589" y="17742"/>
                    <a:pt x="2399" y="18228"/>
                    <a:pt x="2632" y="18531"/>
                  </a:cubicBezTo>
                  <a:cubicBezTo>
                    <a:pt x="3999" y="20302"/>
                    <a:pt x="5873" y="21612"/>
                    <a:pt x="7949" y="22340"/>
                  </a:cubicBezTo>
                  <a:cubicBezTo>
                    <a:pt x="6379" y="24336"/>
                    <a:pt x="3871" y="25471"/>
                    <a:pt x="1353" y="25471"/>
                  </a:cubicBezTo>
                  <a:cubicBezTo>
                    <a:pt x="1136" y="25471"/>
                    <a:pt x="919" y="25462"/>
                    <a:pt x="703" y="25446"/>
                  </a:cubicBezTo>
                  <a:cubicBezTo>
                    <a:pt x="688" y="25444"/>
                    <a:pt x="674" y="25444"/>
                    <a:pt x="659" y="25444"/>
                  </a:cubicBezTo>
                  <a:cubicBezTo>
                    <a:pt x="300" y="25444"/>
                    <a:pt x="1" y="25802"/>
                    <a:pt x="1" y="26148"/>
                  </a:cubicBezTo>
                  <a:cubicBezTo>
                    <a:pt x="1" y="26550"/>
                    <a:pt x="325" y="26819"/>
                    <a:pt x="703" y="26848"/>
                  </a:cubicBezTo>
                  <a:cubicBezTo>
                    <a:pt x="947" y="26867"/>
                    <a:pt x="1190" y="26877"/>
                    <a:pt x="1433" y="26877"/>
                  </a:cubicBezTo>
                  <a:cubicBezTo>
                    <a:pt x="4473" y="26877"/>
                    <a:pt x="7391" y="25379"/>
                    <a:pt x="9235" y="22957"/>
                  </a:cubicBezTo>
                  <a:cubicBezTo>
                    <a:pt x="9288" y="22888"/>
                    <a:pt x="9316" y="22807"/>
                    <a:pt x="9330" y="22724"/>
                  </a:cubicBezTo>
                  <a:cubicBezTo>
                    <a:pt x="9780" y="22824"/>
                    <a:pt x="10238" y="22893"/>
                    <a:pt x="10697" y="22936"/>
                  </a:cubicBezTo>
                  <a:cubicBezTo>
                    <a:pt x="10697" y="22940"/>
                    <a:pt x="10697" y="22945"/>
                    <a:pt x="10697" y="22948"/>
                  </a:cubicBezTo>
                  <a:cubicBezTo>
                    <a:pt x="12621" y="23138"/>
                    <a:pt x="13721" y="24924"/>
                    <a:pt x="13721" y="24924"/>
                  </a:cubicBezTo>
                  <a:lnTo>
                    <a:pt x="13719" y="24917"/>
                  </a:lnTo>
                  <a:lnTo>
                    <a:pt x="13719" y="24917"/>
                  </a:lnTo>
                  <a:cubicBezTo>
                    <a:pt x="14238" y="25734"/>
                    <a:pt x="14879" y="26467"/>
                    <a:pt x="15617" y="27091"/>
                  </a:cubicBezTo>
                  <a:cubicBezTo>
                    <a:pt x="15867" y="27500"/>
                    <a:pt x="16072" y="27912"/>
                    <a:pt x="15826" y="28336"/>
                  </a:cubicBezTo>
                  <a:cubicBezTo>
                    <a:pt x="15805" y="28372"/>
                    <a:pt x="15791" y="28405"/>
                    <a:pt x="15774" y="28439"/>
                  </a:cubicBezTo>
                  <a:cubicBezTo>
                    <a:pt x="14013" y="30480"/>
                    <a:pt x="11435" y="31601"/>
                    <a:pt x="8793" y="31601"/>
                  </a:cubicBezTo>
                  <a:cubicBezTo>
                    <a:pt x="7829" y="31601"/>
                    <a:pt x="6857" y="31452"/>
                    <a:pt x="5913" y="31144"/>
                  </a:cubicBezTo>
                  <a:cubicBezTo>
                    <a:pt x="5833" y="31118"/>
                    <a:pt x="5758" y="31106"/>
                    <a:pt x="5687" y="31106"/>
                  </a:cubicBezTo>
                  <a:cubicBezTo>
                    <a:pt x="4996" y="31106"/>
                    <a:pt x="4764" y="32244"/>
                    <a:pt x="5539" y="32499"/>
                  </a:cubicBezTo>
                  <a:cubicBezTo>
                    <a:pt x="6607" y="32847"/>
                    <a:pt x="7736" y="33024"/>
                    <a:pt x="8864" y="33024"/>
                  </a:cubicBezTo>
                  <a:cubicBezTo>
                    <a:pt x="10121" y="33024"/>
                    <a:pt x="11377" y="32804"/>
                    <a:pt x="12547" y="32353"/>
                  </a:cubicBezTo>
                  <a:cubicBezTo>
                    <a:pt x="12633" y="32322"/>
                    <a:pt x="12714" y="32282"/>
                    <a:pt x="12797" y="32249"/>
                  </a:cubicBezTo>
                  <a:lnTo>
                    <a:pt x="12797" y="32249"/>
                  </a:lnTo>
                  <a:cubicBezTo>
                    <a:pt x="13345" y="34551"/>
                    <a:pt x="12824" y="36987"/>
                    <a:pt x="11416" y="38892"/>
                  </a:cubicBezTo>
                  <a:cubicBezTo>
                    <a:pt x="11190" y="39197"/>
                    <a:pt x="11366" y="39676"/>
                    <a:pt x="11669" y="39854"/>
                  </a:cubicBezTo>
                  <a:cubicBezTo>
                    <a:pt x="11781" y="39919"/>
                    <a:pt x="11896" y="39949"/>
                    <a:pt x="12007" y="39949"/>
                  </a:cubicBezTo>
                  <a:cubicBezTo>
                    <a:pt x="12248" y="39949"/>
                    <a:pt x="12473" y="39810"/>
                    <a:pt x="12628" y="39602"/>
                  </a:cubicBezTo>
                  <a:cubicBezTo>
                    <a:pt x="14295" y="37344"/>
                    <a:pt x="14826" y="34339"/>
                    <a:pt x="14095" y="31637"/>
                  </a:cubicBezTo>
                  <a:cubicBezTo>
                    <a:pt x="14093" y="31629"/>
                    <a:pt x="14088" y="31625"/>
                    <a:pt x="14086" y="31615"/>
                  </a:cubicBezTo>
                  <a:cubicBezTo>
                    <a:pt x="15007" y="31082"/>
                    <a:pt x="15843" y="30417"/>
                    <a:pt x="16569" y="29636"/>
                  </a:cubicBezTo>
                  <a:cubicBezTo>
                    <a:pt x="16572" y="29644"/>
                    <a:pt x="16576" y="29648"/>
                    <a:pt x="16576" y="29653"/>
                  </a:cubicBezTo>
                  <a:cubicBezTo>
                    <a:pt x="16855" y="29441"/>
                    <a:pt x="17341" y="28860"/>
                    <a:pt x="17993" y="28558"/>
                  </a:cubicBezTo>
                  <a:cubicBezTo>
                    <a:pt x="19141" y="29051"/>
                    <a:pt x="20403" y="29322"/>
                    <a:pt x="21729" y="29322"/>
                  </a:cubicBezTo>
                  <a:cubicBezTo>
                    <a:pt x="23134" y="29322"/>
                    <a:pt x="24468" y="29015"/>
                    <a:pt x="25665" y="28467"/>
                  </a:cubicBezTo>
                  <a:lnTo>
                    <a:pt x="25665" y="28467"/>
                  </a:lnTo>
                  <a:lnTo>
                    <a:pt x="25661" y="28474"/>
                  </a:lnTo>
                  <a:cubicBezTo>
                    <a:pt x="26080" y="28367"/>
                    <a:pt x="26522" y="28275"/>
                    <a:pt x="26948" y="28275"/>
                  </a:cubicBezTo>
                  <a:cubicBezTo>
                    <a:pt x="27265" y="28275"/>
                    <a:pt x="27573" y="28326"/>
                    <a:pt x="27856" y="28458"/>
                  </a:cubicBezTo>
                  <a:cubicBezTo>
                    <a:pt x="28185" y="28839"/>
                    <a:pt x="28552" y="29186"/>
                    <a:pt x="28947" y="29501"/>
                  </a:cubicBezTo>
                  <a:cubicBezTo>
                    <a:pt x="28335" y="32606"/>
                    <a:pt x="29368" y="35951"/>
                    <a:pt x="31683" y="38133"/>
                  </a:cubicBezTo>
                  <a:cubicBezTo>
                    <a:pt x="31829" y="38270"/>
                    <a:pt x="31992" y="38328"/>
                    <a:pt x="32150" y="38328"/>
                  </a:cubicBezTo>
                  <a:cubicBezTo>
                    <a:pt x="32701" y="38328"/>
                    <a:pt x="33189" y="37621"/>
                    <a:pt x="32676" y="37140"/>
                  </a:cubicBezTo>
                  <a:cubicBezTo>
                    <a:pt x="30842" y="35413"/>
                    <a:pt x="29925" y="32842"/>
                    <a:pt x="30226" y="30356"/>
                  </a:cubicBezTo>
                  <a:lnTo>
                    <a:pt x="30226" y="30356"/>
                  </a:lnTo>
                  <a:cubicBezTo>
                    <a:pt x="30685" y="30613"/>
                    <a:pt x="31164" y="30834"/>
                    <a:pt x="31652" y="31020"/>
                  </a:cubicBezTo>
                  <a:cubicBezTo>
                    <a:pt x="33604" y="31766"/>
                    <a:pt x="35718" y="31908"/>
                    <a:pt x="37802" y="31908"/>
                  </a:cubicBezTo>
                  <a:cubicBezTo>
                    <a:pt x="38314" y="31908"/>
                    <a:pt x="38824" y="31899"/>
                    <a:pt x="39329" y="31889"/>
                  </a:cubicBezTo>
                  <a:cubicBezTo>
                    <a:pt x="40223" y="31870"/>
                    <a:pt x="40234" y="30484"/>
                    <a:pt x="39347" y="30484"/>
                  </a:cubicBezTo>
                  <a:cubicBezTo>
                    <a:pt x="39341" y="30484"/>
                    <a:pt x="39335" y="30484"/>
                    <a:pt x="39329" y="30484"/>
                  </a:cubicBezTo>
                  <a:cubicBezTo>
                    <a:pt x="38819" y="30495"/>
                    <a:pt x="38306" y="30504"/>
                    <a:pt x="37792" y="30504"/>
                  </a:cubicBezTo>
                  <a:cubicBezTo>
                    <a:pt x="35905" y="30504"/>
                    <a:pt x="34009" y="30379"/>
                    <a:pt x="32223" y="29739"/>
                  </a:cubicBezTo>
                  <a:cubicBezTo>
                    <a:pt x="30880" y="29258"/>
                    <a:pt x="29642" y="28455"/>
                    <a:pt x="28766" y="27343"/>
                  </a:cubicBezTo>
                  <a:cubicBezTo>
                    <a:pt x="28766" y="27331"/>
                    <a:pt x="28763" y="27320"/>
                    <a:pt x="28763" y="27308"/>
                  </a:cubicBezTo>
                  <a:cubicBezTo>
                    <a:pt x="28735" y="26667"/>
                    <a:pt x="29080" y="25965"/>
                    <a:pt x="29271" y="25593"/>
                  </a:cubicBezTo>
                  <a:cubicBezTo>
                    <a:pt x="30252" y="24312"/>
                    <a:pt x="30911" y="22771"/>
                    <a:pt x="31135" y="21090"/>
                  </a:cubicBezTo>
                  <a:cubicBezTo>
                    <a:pt x="31242" y="20788"/>
                    <a:pt x="31430" y="20371"/>
                    <a:pt x="31680" y="20197"/>
                  </a:cubicBezTo>
                  <a:cubicBezTo>
                    <a:pt x="33145" y="20278"/>
                    <a:pt x="34583" y="20766"/>
                    <a:pt x="35788" y="21607"/>
                  </a:cubicBezTo>
                  <a:cubicBezTo>
                    <a:pt x="37314" y="22674"/>
                    <a:pt x="38398" y="24312"/>
                    <a:pt x="38857" y="26105"/>
                  </a:cubicBezTo>
                  <a:cubicBezTo>
                    <a:pt x="38948" y="26454"/>
                    <a:pt x="39217" y="26605"/>
                    <a:pt x="39494" y="26605"/>
                  </a:cubicBezTo>
                  <a:cubicBezTo>
                    <a:pt x="39912" y="26605"/>
                    <a:pt x="40348" y="26261"/>
                    <a:pt x="40212" y="25734"/>
                  </a:cubicBezTo>
                  <a:cubicBezTo>
                    <a:pt x="39762" y="23983"/>
                    <a:pt x="38795" y="22409"/>
                    <a:pt x="37476" y="21195"/>
                  </a:cubicBezTo>
                  <a:cubicBezTo>
                    <a:pt x="38716" y="20564"/>
                    <a:pt x="40106" y="20224"/>
                    <a:pt x="41498" y="20224"/>
                  </a:cubicBezTo>
                  <a:cubicBezTo>
                    <a:pt x="41930" y="20224"/>
                    <a:pt x="42361" y="20256"/>
                    <a:pt x="42789" y="20324"/>
                  </a:cubicBezTo>
                  <a:cubicBezTo>
                    <a:pt x="42840" y="20332"/>
                    <a:pt x="42892" y="20336"/>
                    <a:pt x="42943" y="20336"/>
                  </a:cubicBezTo>
                  <a:cubicBezTo>
                    <a:pt x="43262" y="20336"/>
                    <a:pt x="43559" y="20174"/>
                    <a:pt x="43653" y="19835"/>
                  </a:cubicBezTo>
                  <a:cubicBezTo>
                    <a:pt x="43744" y="19500"/>
                    <a:pt x="43539" y="19031"/>
                    <a:pt x="43163" y="18971"/>
                  </a:cubicBezTo>
                  <a:lnTo>
                    <a:pt x="43160" y="18971"/>
                  </a:lnTo>
                  <a:cubicBezTo>
                    <a:pt x="42603" y="18883"/>
                    <a:pt x="42043" y="18840"/>
                    <a:pt x="41486" y="18840"/>
                  </a:cubicBezTo>
                  <a:cubicBezTo>
                    <a:pt x="39758" y="18840"/>
                    <a:pt x="38055" y="19262"/>
                    <a:pt x="36517" y="20104"/>
                  </a:cubicBezTo>
                  <a:cubicBezTo>
                    <a:pt x="36429" y="20152"/>
                    <a:pt x="36362" y="20212"/>
                    <a:pt x="36309" y="20274"/>
                  </a:cubicBezTo>
                  <a:cubicBezTo>
                    <a:pt x="35014" y="19421"/>
                    <a:pt x="33516" y="18940"/>
                    <a:pt x="31985" y="18823"/>
                  </a:cubicBezTo>
                  <a:cubicBezTo>
                    <a:pt x="31468" y="18604"/>
                    <a:pt x="31057" y="18311"/>
                    <a:pt x="31028" y="17938"/>
                  </a:cubicBezTo>
                  <a:cubicBezTo>
                    <a:pt x="30968" y="17638"/>
                    <a:pt x="30892" y="17347"/>
                    <a:pt x="30804" y="17059"/>
                  </a:cubicBezTo>
                  <a:cubicBezTo>
                    <a:pt x="31330" y="16245"/>
                    <a:pt x="31790" y="15337"/>
                    <a:pt x="31961" y="14897"/>
                  </a:cubicBezTo>
                  <a:cubicBezTo>
                    <a:pt x="32466" y="14263"/>
                    <a:pt x="32907" y="13578"/>
                    <a:pt x="33276" y="12856"/>
                  </a:cubicBezTo>
                  <a:cubicBezTo>
                    <a:pt x="33383" y="12918"/>
                    <a:pt x="33507" y="12958"/>
                    <a:pt x="33640" y="12973"/>
                  </a:cubicBezTo>
                  <a:cubicBezTo>
                    <a:pt x="34132" y="13024"/>
                    <a:pt x="34626" y="13049"/>
                    <a:pt x="35120" y="13049"/>
                  </a:cubicBezTo>
                  <a:cubicBezTo>
                    <a:pt x="36687" y="13049"/>
                    <a:pt x="38255" y="12795"/>
                    <a:pt x="39741" y="12301"/>
                  </a:cubicBezTo>
                  <a:cubicBezTo>
                    <a:pt x="40100" y="12180"/>
                    <a:pt x="40336" y="11816"/>
                    <a:pt x="40231" y="11437"/>
                  </a:cubicBezTo>
                  <a:cubicBezTo>
                    <a:pt x="40150" y="11145"/>
                    <a:pt x="39858" y="10916"/>
                    <a:pt x="39554" y="10916"/>
                  </a:cubicBezTo>
                  <a:cubicBezTo>
                    <a:pt x="39492" y="10916"/>
                    <a:pt x="39429" y="10926"/>
                    <a:pt x="39367" y="10946"/>
                  </a:cubicBezTo>
                  <a:cubicBezTo>
                    <a:pt x="37974" y="11410"/>
                    <a:pt x="36531" y="11640"/>
                    <a:pt x="35076" y="11640"/>
                  </a:cubicBezTo>
                  <a:cubicBezTo>
                    <a:pt x="34663" y="11640"/>
                    <a:pt x="34249" y="11621"/>
                    <a:pt x="33835" y="11585"/>
                  </a:cubicBezTo>
                  <a:cubicBezTo>
                    <a:pt x="34226" y="10537"/>
                    <a:pt x="34474" y="9434"/>
                    <a:pt x="34564" y="8310"/>
                  </a:cubicBezTo>
                  <a:cubicBezTo>
                    <a:pt x="34645" y="7308"/>
                    <a:pt x="34574" y="6303"/>
                    <a:pt x="34390" y="5315"/>
                  </a:cubicBezTo>
                  <a:cubicBezTo>
                    <a:pt x="34330" y="5001"/>
                    <a:pt x="34004" y="4802"/>
                    <a:pt x="33698" y="4802"/>
                  </a:cubicBezTo>
                  <a:cubicBezTo>
                    <a:pt x="33639" y="4802"/>
                    <a:pt x="33581" y="4809"/>
                    <a:pt x="33526" y="4824"/>
                  </a:cubicBezTo>
                  <a:cubicBezTo>
                    <a:pt x="33135" y="4931"/>
                    <a:pt x="32966" y="5315"/>
                    <a:pt x="33035" y="5689"/>
                  </a:cubicBezTo>
                  <a:cubicBezTo>
                    <a:pt x="33552" y="8437"/>
                    <a:pt x="32811" y="11361"/>
                    <a:pt x="31178" y="13625"/>
                  </a:cubicBezTo>
                  <a:cubicBezTo>
                    <a:pt x="30645" y="14042"/>
                    <a:pt x="30054" y="14306"/>
                    <a:pt x="29456" y="14328"/>
                  </a:cubicBezTo>
                  <a:cubicBezTo>
                    <a:pt x="28104" y="12432"/>
                    <a:pt x="26073" y="11056"/>
                    <a:pt x="23718" y="10553"/>
                  </a:cubicBezTo>
                  <a:cubicBezTo>
                    <a:pt x="22901" y="10130"/>
                    <a:pt x="22498" y="9827"/>
                    <a:pt x="22051" y="8813"/>
                  </a:cubicBezTo>
                  <a:cubicBezTo>
                    <a:pt x="22153" y="8091"/>
                    <a:pt x="22210" y="7365"/>
                    <a:pt x="22220" y="6636"/>
                  </a:cubicBezTo>
                  <a:cubicBezTo>
                    <a:pt x="22256" y="6601"/>
                    <a:pt x="22289" y="6563"/>
                    <a:pt x="22320" y="6522"/>
                  </a:cubicBezTo>
                  <a:cubicBezTo>
                    <a:pt x="23558" y="4891"/>
                    <a:pt x="25439" y="3808"/>
                    <a:pt x="27456" y="3453"/>
                  </a:cubicBezTo>
                  <a:cubicBezTo>
                    <a:pt x="27830" y="3386"/>
                    <a:pt x="28040" y="2929"/>
                    <a:pt x="27947" y="2588"/>
                  </a:cubicBezTo>
                  <a:cubicBezTo>
                    <a:pt x="27855" y="2251"/>
                    <a:pt x="27561" y="2084"/>
                    <a:pt x="27242" y="2084"/>
                  </a:cubicBezTo>
                  <a:cubicBezTo>
                    <a:pt x="27189" y="2084"/>
                    <a:pt x="27136" y="2089"/>
                    <a:pt x="27082" y="2098"/>
                  </a:cubicBezTo>
                  <a:cubicBezTo>
                    <a:pt x="25199" y="2431"/>
                    <a:pt x="23484" y="3350"/>
                    <a:pt x="22127" y="4667"/>
                  </a:cubicBezTo>
                  <a:cubicBezTo>
                    <a:pt x="21977" y="3250"/>
                    <a:pt x="21651" y="1853"/>
                    <a:pt x="21139" y="517"/>
                  </a:cubicBezTo>
                  <a:cubicBezTo>
                    <a:pt x="21025" y="219"/>
                    <a:pt x="20771" y="1"/>
                    <a:pt x="20460" y="1"/>
                  </a:cubicBezTo>
                  <a:close/>
                </a:path>
              </a:pathLst>
            </a:custGeom>
            <a:solidFill>
              <a:srgbClr val="0C4476">
                <a:alpha val="36470"/>
              </a:srgbClr>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 name="Google Shape;152;p23"/>
            <p:cNvSpPr/>
            <p:nvPr/>
          </p:nvSpPr>
          <p:spPr>
            <a:xfrm>
              <a:off x="7346246" y="590921"/>
              <a:ext cx="98016" cy="98046"/>
            </a:xfrm>
            <a:custGeom>
              <a:rect b="b" l="l" r="r" t="t"/>
              <a:pathLst>
                <a:path extrusionOk="0" h="6680" w="6678">
                  <a:moveTo>
                    <a:pt x="3339" y="1"/>
                  </a:moveTo>
                  <a:cubicBezTo>
                    <a:pt x="1496" y="1"/>
                    <a:pt x="1" y="1496"/>
                    <a:pt x="1" y="3339"/>
                  </a:cubicBezTo>
                  <a:cubicBezTo>
                    <a:pt x="1" y="5185"/>
                    <a:pt x="1496" y="6680"/>
                    <a:pt x="3339" y="6680"/>
                  </a:cubicBezTo>
                  <a:cubicBezTo>
                    <a:pt x="5182" y="6680"/>
                    <a:pt x="6678" y="5185"/>
                    <a:pt x="6678" y="3339"/>
                  </a:cubicBezTo>
                  <a:cubicBezTo>
                    <a:pt x="6678" y="1496"/>
                    <a:pt x="5182" y="1"/>
                    <a:pt x="3339" y="1"/>
                  </a:cubicBezTo>
                  <a:close/>
                </a:path>
              </a:pathLst>
            </a:custGeom>
            <a:solidFill>
              <a:schemeClr val="accent6"/>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53" name="Google Shape;153;p23"/>
          <p:cNvGrpSpPr/>
          <p:nvPr/>
        </p:nvGrpSpPr>
        <p:grpSpPr>
          <a:xfrm flipH="1">
            <a:off x="591028" y="-30"/>
            <a:ext cx="481922" cy="1250338"/>
            <a:chOff x="8884746" y="289993"/>
            <a:chExt cx="297924" cy="307435"/>
          </a:xfrm>
        </p:grpSpPr>
        <p:sp>
          <p:nvSpPr>
            <p:cNvPr id="154" name="Google Shape;154;p23"/>
            <p:cNvSpPr/>
            <p:nvPr/>
          </p:nvSpPr>
          <p:spPr>
            <a:xfrm>
              <a:off x="8884746" y="289993"/>
              <a:ext cx="297924" cy="307435"/>
            </a:xfrm>
            <a:custGeom>
              <a:rect b="b" l="l" r="r" t="t"/>
              <a:pathLst>
                <a:path extrusionOk="0" h="20946" w="20298">
                  <a:moveTo>
                    <a:pt x="9894" y="1"/>
                  </a:moveTo>
                  <a:cubicBezTo>
                    <a:pt x="9658" y="1"/>
                    <a:pt x="9422" y="246"/>
                    <a:pt x="9580" y="507"/>
                  </a:cubicBezTo>
                  <a:cubicBezTo>
                    <a:pt x="10183" y="1502"/>
                    <a:pt x="10790" y="2536"/>
                    <a:pt x="10999" y="3695"/>
                  </a:cubicBezTo>
                  <a:cubicBezTo>
                    <a:pt x="11125" y="4381"/>
                    <a:pt x="11087" y="5100"/>
                    <a:pt x="10830" y="5743"/>
                  </a:cubicBezTo>
                  <a:cubicBezTo>
                    <a:pt x="10825" y="5745"/>
                    <a:pt x="10821" y="5748"/>
                    <a:pt x="10816" y="5750"/>
                  </a:cubicBezTo>
                  <a:cubicBezTo>
                    <a:pt x="10552" y="5922"/>
                    <a:pt x="10171" y="5945"/>
                    <a:pt x="9968" y="5955"/>
                  </a:cubicBezTo>
                  <a:cubicBezTo>
                    <a:pt x="9770" y="5929"/>
                    <a:pt x="9570" y="5916"/>
                    <a:pt x="9370" y="5916"/>
                  </a:cubicBezTo>
                  <a:cubicBezTo>
                    <a:pt x="8777" y="5916"/>
                    <a:pt x="8180" y="6030"/>
                    <a:pt x="7608" y="6267"/>
                  </a:cubicBezTo>
                  <a:cubicBezTo>
                    <a:pt x="7528" y="6282"/>
                    <a:pt x="7430" y="6295"/>
                    <a:pt x="7335" y="6295"/>
                  </a:cubicBezTo>
                  <a:cubicBezTo>
                    <a:pt x="7247" y="6295"/>
                    <a:pt x="7162" y="6284"/>
                    <a:pt x="7096" y="6253"/>
                  </a:cubicBezTo>
                  <a:cubicBezTo>
                    <a:pt x="6775" y="5614"/>
                    <a:pt x="6630" y="4888"/>
                    <a:pt x="6692" y="4171"/>
                  </a:cubicBezTo>
                  <a:cubicBezTo>
                    <a:pt x="6768" y="3267"/>
                    <a:pt x="7196" y="2407"/>
                    <a:pt x="7844" y="1776"/>
                  </a:cubicBezTo>
                  <a:cubicBezTo>
                    <a:pt x="8087" y="1536"/>
                    <a:pt x="7850" y="1194"/>
                    <a:pt x="7584" y="1194"/>
                  </a:cubicBezTo>
                  <a:cubicBezTo>
                    <a:pt x="7507" y="1194"/>
                    <a:pt x="7427" y="1223"/>
                    <a:pt x="7356" y="1293"/>
                  </a:cubicBezTo>
                  <a:cubicBezTo>
                    <a:pt x="6725" y="1912"/>
                    <a:pt x="6294" y="2705"/>
                    <a:pt x="6104" y="3559"/>
                  </a:cubicBezTo>
                  <a:cubicBezTo>
                    <a:pt x="5358" y="3074"/>
                    <a:pt x="4758" y="2357"/>
                    <a:pt x="4439" y="1524"/>
                  </a:cubicBezTo>
                  <a:cubicBezTo>
                    <a:pt x="4383" y="1378"/>
                    <a:pt x="4259" y="1267"/>
                    <a:pt x="4106" y="1267"/>
                  </a:cubicBezTo>
                  <a:cubicBezTo>
                    <a:pt x="4078" y="1267"/>
                    <a:pt x="4049" y="1271"/>
                    <a:pt x="4020" y="1278"/>
                  </a:cubicBezTo>
                  <a:cubicBezTo>
                    <a:pt x="3856" y="1321"/>
                    <a:pt x="3708" y="1524"/>
                    <a:pt x="3775" y="1697"/>
                  </a:cubicBezTo>
                  <a:cubicBezTo>
                    <a:pt x="4180" y="2755"/>
                    <a:pt x="4908" y="3643"/>
                    <a:pt x="5877" y="4231"/>
                  </a:cubicBezTo>
                  <a:cubicBezTo>
                    <a:pt x="5918" y="4257"/>
                    <a:pt x="5958" y="4269"/>
                    <a:pt x="5999" y="4276"/>
                  </a:cubicBezTo>
                  <a:cubicBezTo>
                    <a:pt x="5954" y="5033"/>
                    <a:pt x="6115" y="5784"/>
                    <a:pt x="6442" y="6460"/>
                  </a:cubicBezTo>
                  <a:cubicBezTo>
                    <a:pt x="6475" y="6731"/>
                    <a:pt x="6451" y="6979"/>
                    <a:pt x="6299" y="7081"/>
                  </a:cubicBezTo>
                  <a:cubicBezTo>
                    <a:pt x="6189" y="7181"/>
                    <a:pt x="6082" y="7284"/>
                    <a:pt x="5982" y="7391"/>
                  </a:cubicBezTo>
                  <a:cubicBezTo>
                    <a:pt x="5861" y="7385"/>
                    <a:pt x="5738" y="7382"/>
                    <a:pt x="5618" y="7382"/>
                  </a:cubicBezTo>
                  <a:cubicBezTo>
                    <a:pt x="5273" y="7382"/>
                    <a:pt x="4956" y="7404"/>
                    <a:pt x="4787" y="7429"/>
                  </a:cubicBezTo>
                  <a:cubicBezTo>
                    <a:pt x="4496" y="7385"/>
                    <a:pt x="4204" y="7364"/>
                    <a:pt x="3910" y="7364"/>
                  </a:cubicBezTo>
                  <a:cubicBezTo>
                    <a:pt x="3807" y="7364"/>
                    <a:pt x="3704" y="7367"/>
                    <a:pt x="3601" y="7372"/>
                  </a:cubicBezTo>
                  <a:cubicBezTo>
                    <a:pt x="3603" y="7312"/>
                    <a:pt x="3589" y="7248"/>
                    <a:pt x="3563" y="7188"/>
                  </a:cubicBezTo>
                  <a:cubicBezTo>
                    <a:pt x="3151" y="6269"/>
                    <a:pt x="2541" y="5441"/>
                    <a:pt x="1789" y="4774"/>
                  </a:cubicBezTo>
                  <a:cubicBezTo>
                    <a:pt x="1719" y="4711"/>
                    <a:pt x="1630" y="4678"/>
                    <a:pt x="1541" y="4678"/>
                  </a:cubicBezTo>
                  <a:cubicBezTo>
                    <a:pt x="1455" y="4678"/>
                    <a:pt x="1370" y="4709"/>
                    <a:pt x="1303" y="4776"/>
                  </a:cubicBezTo>
                  <a:cubicBezTo>
                    <a:pt x="1179" y="4905"/>
                    <a:pt x="1167" y="5138"/>
                    <a:pt x="1308" y="5262"/>
                  </a:cubicBezTo>
                  <a:cubicBezTo>
                    <a:pt x="1996" y="5874"/>
                    <a:pt x="2541" y="6612"/>
                    <a:pt x="2927" y="7446"/>
                  </a:cubicBezTo>
                  <a:cubicBezTo>
                    <a:pt x="2389" y="7536"/>
                    <a:pt x="1863" y="7700"/>
                    <a:pt x="1365" y="7939"/>
                  </a:cubicBezTo>
                  <a:cubicBezTo>
                    <a:pt x="920" y="8148"/>
                    <a:pt x="512" y="8422"/>
                    <a:pt x="141" y="8743"/>
                  </a:cubicBezTo>
                  <a:cubicBezTo>
                    <a:pt x="0" y="8862"/>
                    <a:pt x="20" y="9105"/>
                    <a:pt x="143" y="9227"/>
                  </a:cubicBezTo>
                  <a:cubicBezTo>
                    <a:pt x="210" y="9294"/>
                    <a:pt x="292" y="9324"/>
                    <a:pt x="375" y="9324"/>
                  </a:cubicBezTo>
                  <a:cubicBezTo>
                    <a:pt x="465" y="9324"/>
                    <a:pt x="556" y="9288"/>
                    <a:pt x="629" y="9224"/>
                  </a:cubicBezTo>
                  <a:cubicBezTo>
                    <a:pt x="1531" y="8449"/>
                    <a:pt x="2724" y="8045"/>
                    <a:pt x="3912" y="8045"/>
                  </a:cubicBezTo>
                  <a:cubicBezTo>
                    <a:pt x="4088" y="8045"/>
                    <a:pt x="4264" y="8054"/>
                    <a:pt x="4439" y="8072"/>
                  </a:cubicBezTo>
                  <a:cubicBezTo>
                    <a:pt x="4746" y="8196"/>
                    <a:pt x="5001" y="8379"/>
                    <a:pt x="5156" y="8629"/>
                  </a:cubicBezTo>
                  <a:cubicBezTo>
                    <a:pt x="4687" y="9663"/>
                    <a:pt x="4599" y="10858"/>
                    <a:pt x="4963" y="11977"/>
                  </a:cubicBezTo>
                  <a:cubicBezTo>
                    <a:pt x="4982" y="12425"/>
                    <a:pt x="4953" y="12670"/>
                    <a:pt x="4632" y="13106"/>
                  </a:cubicBezTo>
                  <a:cubicBezTo>
                    <a:pt x="4303" y="13239"/>
                    <a:pt x="3982" y="13391"/>
                    <a:pt x="3670" y="13568"/>
                  </a:cubicBezTo>
                  <a:cubicBezTo>
                    <a:pt x="3646" y="13561"/>
                    <a:pt x="3622" y="13556"/>
                    <a:pt x="3598" y="13551"/>
                  </a:cubicBezTo>
                  <a:cubicBezTo>
                    <a:pt x="2606" y="13427"/>
                    <a:pt x="1689" y="12896"/>
                    <a:pt x="1046" y="12129"/>
                  </a:cubicBezTo>
                  <a:cubicBezTo>
                    <a:pt x="989" y="12062"/>
                    <a:pt x="904" y="12031"/>
                    <a:pt x="817" y="12031"/>
                  </a:cubicBezTo>
                  <a:cubicBezTo>
                    <a:pt x="722" y="12031"/>
                    <a:pt x="624" y="12068"/>
                    <a:pt x="560" y="12132"/>
                  </a:cubicBezTo>
                  <a:cubicBezTo>
                    <a:pt x="422" y="12275"/>
                    <a:pt x="446" y="12475"/>
                    <a:pt x="565" y="12618"/>
                  </a:cubicBezTo>
                  <a:cubicBezTo>
                    <a:pt x="1165" y="13332"/>
                    <a:pt x="1972" y="13834"/>
                    <a:pt x="2860" y="14087"/>
                  </a:cubicBezTo>
                  <a:cubicBezTo>
                    <a:pt x="2298" y="14496"/>
                    <a:pt x="1789" y="14975"/>
                    <a:pt x="1346" y="15518"/>
                  </a:cubicBezTo>
                  <a:cubicBezTo>
                    <a:pt x="1229" y="15661"/>
                    <a:pt x="1210" y="15863"/>
                    <a:pt x="1351" y="16001"/>
                  </a:cubicBezTo>
                  <a:cubicBezTo>
                    <a:pt x="1414" y="16064"/>
                    <a:pt x="1510" y="16100"/>
                    <a:pt x="1604" y="16100"/>
                  </a:cubicBezTo>
                  <a:cubicBezTo>
                    <a:pt x="1692" y="16100"/>
                    <a:pt x="1779" y="16069"/>
                    <a:pt x="1836" y="15999"/>
                  </a:cubicBezTo>
                  <a:cubicBezTo>
                    <a:pt x="2682" y="14958"/>
                    <a:pt x="3782" y="14156"/>
                    <a:pt x="5032" y="13682"/>
                  </a:cubicBezTo>
                  <a:cubicBezTo>
                    <a:pt x="5437" y="13734"/>
                    <a:pt x="5839" y="13811"/>
                    <a:pt x="6189" y="13918"/>
                  </a:cubicBezTo>
                  <a:cubicBezTo>
                    <a:pt x="6304" y="14027"/>
                    <a:pt x="6425" y="14130"/>
                    <a:pt x="6549" y="14225"/>
                  </a:cubicBezTo>
                  <a:cubicBezTo>
                    <a:pt x="6904" y="14718"/>
                    <a:pt x="7030" y="15449"/>
                    <a:pt x="7085" y="16080"/>
                  </a:cubicBezTo>
                  <a:cubicBezTo>
                    <a:pt x="7085" y="16104"/>
                    <a:pt x="7082" y="16130"/>
                    <a:pt x="7082" y="16154"/>
                  </a:cubicBezTo>
                  <a:cubicBezTo>
                    <a:pt x="7077" y="16158"/>
                    <a:pt x="7070" y="16166"/>
                    <a:pt x="7066" y="16170"/>
                  </a:cubicBezTo>
                  <a:cubicBezTo>
                    <a:pt x="6454" y="17027"/>
                    <a:pt x="5418" y="17533"/>
                    <a:pt x="4373" y="17533"/>
                  </a:cubicBezTo>
                  <a:cubicBezTo>
                    <a:pt x="4363" y="17533"/>
                    <a:pt x="4354" y="17532"/>
                    <a:pt x="4344" y="17532"/>
                  </a:cubicBezTo>
                  <a:cubicBezTo>
                    <a:pt x="4343" y="17532"/>
                    <a:pt x="4342" y="17532"/>
                    <a:pt x="4342" y="17532"/>
                  </a:cubicBezTo>
                  <a:cubicBezTo>
                    <a:pt x="3901" y="17532"/>
                    <a:pt x="3899" y="18216"/>
                    <a:pt x="4341" y="18218"/>
                  </a:cubicBezTo>
                  <a:cubicBezTo>
                    <a:pt x="4353" y="18218"/>
                    <a:pt x="4365" y="18218"/>
                    <a:pt x="4377" y="18218"/>
                  </a:cubicBezTo>
                  <a:cubicBezTo>
                    <a:pt x="5407" y="18218"/>
                    <a:pt x="6388" y="17810"/>
                    <a:pt x="7127" y="17118"/>
                  </a:cubicBezTo>
                  <a:cubicBezTo>
                    <a:pt x="7239" y="18006"/>
                    <a:pt x="7537" y="18873"/>
                    <a:pt x="8008" y="19628"/>
                  </a:cubicBezTo>
                  <a:cubicBezTo>
                    <a:pt x="8292" y="20080"/>
                    <a:pt x="8635" y="20497"/>
                    <a:pt x="9030" y="20854"/>
                  </a:cubicBezTo>
                  <a:cubicBezTo>
                    <a:pt x="9101" y="20919"/>
                    <a:pt x="9180" y="20946"/>
                    <a:pt x="9256" y="20946"/>
                  </a:cubicBezTo>
                  <a:cubicBezTo>
                    <a:pt x="9528" y="20946"/>
                    <a:pt x="9768" y="20597"/>
                    <a:pt x="9511" y="20366"/>
                  </a:cubicBezTo>
                  <a:cubicBezTo>
                    <a:pt x="8337" y="19302"/>
                    <a:pt x="7718" y="17732"/>
                    <a:pt x="7768" y="16161"/>
                  </a:cubicBezTo>
                  <a:cubicBezTo>
                    <a:pt x="8013" y="15575"/>
                    <a:pt x="8530" y="15325"/>
                    <a:pt x="9147" y="15177"/>
                  </a:cubicBezTo>
                  <a:cubicBezTo>
                    <a:pt x="9224" y="15181"/>
                    <a:pt x="9302" y="15183"/>
                    <a:pt x="9380" y="15183"/>
                  </a:cubicBezTo>
                  <a:cubicBezTo>
                    <a:pt x="10165" y="15183"/>
                    <a:pt x="10960" y="14985"/>
                    <a:pt x="11690" y="14563"/>
                  </a:cubicBezTo>
                  <a:cubicBezTo>
                    <a:pt x="11702" y="14556"/>
                    <a:pt x="11716" y="14549"/>
                    <a:pt x="11728" y="14539"/>
                  </a:cubicBezTo>
                  <a:cubicBezTo>
                    <a:pt x="11843" y="14492"/>
                    <a:pt x="11998" y="14446"/>
                    <a:pt x="12161" y="14446"/>
                  </a:cubicBezTo>
                  <a:cubicBezTo>
                    <a:pt x="12373" y="14446"/>
                    <a:pt x="12599" y="14524"/>
                    <a:pt x="12773" y="14777"/>
                  </a:cubicBezTo>
                  <a:cubicBezTo>
                    <a:pt x="13316" y="15973"/>
                    <a:pt x="13390" y="17387"/>
                    <a:pt x="12888" y="18606"/>
                  </a:cubicBezTo>
                  <a:cubicBezTo>
                    <a:pt x="12819" y="18778"/>
                    <a:pt x="12840" y="18973"/>
                    <a:pt x="13016" y="19073"/>
                  </a:cubicBezTo>
                  <a:cubicBezTo>
                    <a:pt x="13065" y="19101"/>
                    <a:pt x="13126" y="19115"/>
                    <a:pt x="13189" y="19115"/>
                  </a:cubicBezTo>
                  <a:cubicBezTo>
                    <a:pt x="13311" y="19115"/>
                    <a:pt x="13437" y="19060"/>
                    <a:pt x="13483" y="18947"/>
                  </a:cubicBezTo>
                  <a:cubicBezTo>
                    <a:pt x="13900" y="17935"/>
                    <a:pt x="13997" y="16823"/>
                    <a:pt x="13797" y="15768"/>
                  </a:cubicBezTo>
                  <a:lnTo>
                    <a:pt x="13797" y="15768"/>
                  </a:lnTo>
                  <a:cubicBezTo>
                    <a:pt x="15131" y="15958"/>
                    <a:pt x="16305" y="16866"/>
                    <a:pt x="16878" y="18073"/>
                  </a:cubicBezTo>
                  <a:cubicBezTo>
                    <a:pt x="16933" y="18184"/>
                    <a:pt x="17057" y="18242"/>
                    <a:pt x="17178" y="18242"/>
                  </a:cubicBezTo>
                  <a:cubicBezTo>
                    <a:pt x="17239" y="18242"/>
                    <a:pt x="17298" y="18228"/>
                    <a:pt x="17348" y="18199"/>
                  </a:cubicBezTo>
                  <a:cubicBezTo>
                    <a:pt x="17519" y="18099"/>
                    <a:pt x="17552" y="17899"/>
                    <a:pt x="17474" y="17730"/>
                  </a:cubicBezTo>
                  <a:cubicBezTo>
                    <a:pt x="16778" y="16273"/>
                    <a:pt x="15335" y="15275"/>
                    <a:pt x="13745" y="15073"/>
                  </a:cubicBezTo>
                  <a:cubicBezTo>
                    <a:pt x="13736" y="15072"/>
                    <a:pt x="13727" y="15071"/>
                    <a:pt x="13718" y="15071"/>
                  </a:cubicBezTo>
                  <a:cubicBezTo>
                    <a:pt x="13685" y="15071"/>
                    <a:pt x="13654" y="15078"/>
                    <a:pt x="13623" y="15089"/>
                  </a:cubicBezTo>
                  <a:cubicBezTo>
                    <a:pt x="13554" y="14875"/>
                    <a:pt x="13473" y="14663"/>
                    <a:pt x="13378" y="14458"/>
                  </a:cubicBezTo>
                  <a:cubicBezTo>
                    <a:pt x="13380" y="14458"/>
                    <a:pt x="13383" y="14456"/>
                    <a:pt x="13383" y="14456"/>
                  </a:cubicBezTo>
                  <a:cubicBezTo>
                    <a:pt x="12992" y="13596"/>
                    <a:pt x="13480" y="12696"/>
                    <a:pt x="13481" y="12696"/>
                  </a:cubicBezTo>
                  <a:lnTo>
                    <a:pt x="13481" y="12696"/>
                  </a:lnTo>
                  <a:lnTo>
                    <a:pt x="13478" y="12699"/>
                  </a:lnTo>
                  <a:cubicBezTo>
                    <a:pt x="13697" y="12277"/>
                    <a:pt x="13852" y="11827"/>
                    <a:pt x="13933" y="11363"/>
                  </a:cubicBezTo>
                  <a:cubicBezTo>
                    <a:pt x="14047" y="11158"/>
                    <a:pt x="14171" y="10972"/>
                    <a:pt x="14409" y="10972"/>
                  </a:cubicBezTo>
                  <a:cubicBezTo>
                    <a:pt x="14431" y="10972"/>
                    <a:pt x="14447" y="10970"/>
                    <a:pt x="14466" y="10967"/>
                  </a:cubicBezTo>
                  <a:cubicBezTo>
                    <a:pt x="16231" y="11303"/>
                    <a:pt x="17643" y="12703"/>
                    <a:pt x="18017" y="14477"/>
                  </a:cubicBezTo>
                  <a:cubicBezTo>
                    <a:pt x="18054" y="14652"/>
                    <a:pt x="18184" y="14728"/>
                    <a:pt x="18320" y="14728"/>
                  </a:cubicBezTo>
                  <a:cubicBezTo>
                    <a:pt x="18521" y="14728"/>
                    <a:pt x="18735" y="14562"/>
                    <a:pt x="18681" y="14306"/>
                  </a:cubicBezTo>
                  <a:cubicBezTo>
                    <a:pt x="18443" y="13170"/>
                    <a:pt x="17814" y="12108"/>
                    <a:pt x="16909" y="11377"/>
                  </a:cubicBezTo>
                  <a:cubicBezTo>
                    <a:pt x="16876" y="11348"/>
                    <a:pt x="16838" y="11325"/>
                    <a:pt x="16805" y="11298"/>
                  </a:cubicBezTo>
                  <a:cubicBezTo>
                    <a:pt x="17533" y="10607"/>
                    <a:pt x="18504" y="10235"/>
                    <a:pt x="19499" y="10235"/>
                  </a:cubicBezTo>
                  <a:cubicBezTo>
                    <a:pt x="19649" y="10235"/>
                    <a:pt x="19800" y="10243"/>
                    <a:pt x="19950" y="10260"/>
                  </a:cubicBezTo>
                  <a:cubicBezTo>
                    <a:pt x="19959" y="10261"/>
                    <a:pt x="19968" y="10262"/>
                    <a:pt x="19976" y="10262"/>
                  </a:cubicBezTo>
                  <a:cubicBezTo>
                    <a:pt x="20151" y="10262"/>
                    <a:pt x="20296" y="10081"/>
                    <a:pt x="20296" y="9917"/>
                  </a:cubicBezTo>
                  <a:cubicBezTo>
                    <a:pt x="20298" y="9717"/>
                    <a:pt x="20138" y="9593"/>
                    <a:pt x="19955" y="9574"/>
                  </a:cubicBezTo>
                  <a:cubicBezTo>
                    <a:pt x="19793" y="9556"/>
                    <a:pt x="19631" y="9547"/>
                    <a:pt x="19469" y="9547"/>
                  </a:cubicBezTo>
                  <a:cubicBezTo>
                    <a:pt x="18267" y="9547"/>
                    <a:pt x="17078" y="10044"/>
                    <a:pt x="16228" y="10898"/>
                  </a:cubicBezTo>
                  <a:cubicBezTo>
                    <a:pt x="16226" y="10901"/>
                    <a:pt x="16224" y="10903"/>
                    <a:pt x="16221" y="10905"/>
                  </a:cubicBezTo>
                  <a:cubicBezTo>
                    <a:pt x="15771" y="10646"/>
                    <a:pt x="15285" y="10455"/>
                    <a:pt x="14778" y="10339"/>
                  </a:cubicBezTo>
                  <a:cubicBezTo>
                    <a:pt x="14781" y="10339"/>
                    <a:pt x="14781" y="10334"/>
                    <a:pt x="14783" y="10334"/>
                  </a:cubicBezTo>
                  <a:cubicBezTo>
                    <a:pt x="14626" y="10267"/>
                    <a:pt x="14262" y="10203"/>
                    <a:pt x="13973" y="10001"/>
                  </a:cubicBezTo>
                  <a:cubicBezTo>
                    <a:pt x="13902" y="9396"/>
                    <a:pt x="13709" y="8796"/>
                    <a:pt x="13385" y="8234"/>
                  </a:cubicBezTo>
                  <a:cubicBezTo>
                    <a:pt x="13042" y="7641"/>
                    <a:pt x="12588" y="7150"/>
                    <a:pt x="12061" y="6779"/>
                  </a:cubicBezTo>
                  <a:lnTo>
                    <a:pt x="12066" y="6779"/>
                  </a:lnTo>
                  <a:cubicBezTo>
                    <a:pt x="11809" y="6515"/>
                    <a:pt x="11554" y="6212"/>
                    <a:pt x="11523" y="5855"/>
                  </a:cubicBezTo>
                  <a:cubicBezTo>
                    <a:pt x="11604" y="5624"/>
                    <a:pt x="11661" y="5383"/>
                    <a:pt x="11699" y="5138"/>
                  </a:cubicBezTo>
                  <a:cubicBezTo>
                    <a:pt x="13161" y="4638"/>
                    <a:pt x="14323" y="3386"/>
                    <a:pt x="14681" y="1874"/>
                  </a:cubicBezTo>
                  <a:cubicBezTo>
                    <a:pt x="14742" y="1617"/>
                    <a:pt x="14529" y="1450"/>
                    <a:pt x="14326" y="1450"/>
                  </a:cubicBezTo>
                  <a:cubicBezTo>
                    <a:pt x="14191" y="1450"/>
                    <a:pt x="14060" y="1525"/>
                    <a:pt x="14019" y="1697"/>
                  </a:cubicBezTo>
                  <a:cubicBezTo>
                    <a:pt x="13735" y="2893"/>
                    <a:pt x="12873" y="3910"/>
                    <a:pt x="11747" y="4388"/>
                  </a:cubicBezTo>
                  <a:cubicBezTo>
                    <a:pt x="11745" y="4131"/>
                    <a:pt x="11721" y="3876"/>
                    <a:pt x="11680" y="3624"/>
                  </a:cubicBezTo>
                  <a:cubicBezTo>
                    <a:pt x="11480" y="2369"/>
                    <a:pt x="10823" y="1235"/>
                    <a:pt x="10173" y="164"/>
                  </a:cubicBezTo>
                  <a:cubicBezTo>
                    <a:pt x="10103" y="49"/>
                    <a:pt x="9999" y="1"/>
                    <a:pt x="9894" y="1"/>
                  </a:cubicBezTo>
                  <a:close/>
                </a:path>
              </a:pathLst>
            </a:custGeom>
            <a:solidFill>
              <a:srgbClr val="0C4476">
                <a:alpha val="36470"/>
              </a:srgbClr>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 name="Google Shape;155;p23"/>
            <p:cNvSpPr/>
            <p:nvPr/>
          </p:nvSpPr>
          <p:spPr>
            <a:xfrm>
              <a:off x="8992875" y="422659"/>
              <a:ext cx="54688" cy="47893"/>
            </a:xfrm>
            <a:custGeom>
              <a:rect b="b" l="l" r="r" t="t"/>
              <a:pathLst>
                <a:path extrusionOk="0" h="3263" w="3726">
                  <a:moveTo>
                    <a:pt x="1862" y="1"/>
                  </a:moveTo>
                  <a:cubicBezTo>
                    <a:pt x="1586" y="1"/>
                    <a:pt x="1305" y="71"/>
                    <a:pt x="1049" y="220"/>
                  </a:cubicBezTo>
                  <a:cubicBezTo>
                    <a:pt x="268" y="670"/>
                    <a:pt x="1" y="1667"/>
                    <a:pt x="451" y="2446"/>
                  </a:cubicBezTo>
                  <a:cubicBezTo>
                    <a:pt x="753" y="2970"/>
                    <a:pt x="1301" y="3262"/>
                    <a:pt x="1864" y="3262"/>
                  </a:cubicBezTo>
                  <a:cubicBezTo>
                    <a:pt x="2141" y="3262"/>
                    <a:pt x="2421" y="3192"/>
                    <a:pt x="2677" y="3044"/>
                  </a:cubicBezTo>
                  <a:cubicBezTo>
                    <a:pt x="3458" y="2594"/>
                    <a:pt x="3725" y="1596"/>
                    <a:pt x="3275" y="815"/>
                  </a:cubicBezTo>
                  <a:cubicBezTo>
                    <a:pt x="2973" y="293"/>
                    <a:pt x="2425" y="1"/>
                    <a:pt x="1862" y="1"/>
                  </a:cubicBezTo>
                  <a:close/>
                </a:path>
              </a:pathLst>
            </a:custGeom>
            <a:solidFill>
              <a:schemeClr val="accent6"/>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56" name="Shape 156"/>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BLANK_1">
    <p:spTree>
      <p:nvGrpSpPr>
        <p:cNvPr id="157" name="Shape 157"/>
        <p:cNvGrpSpPr/>
        <p:nvPr/>
      </p:nvGrpSpPr>
      <p:grpSpPr>
        <a:xfrm>
          <a:off x="0" y="0"/>
          <a:ext cx="0" cy="0"/>
          <a:chOff x="0" y="0"/>
          <a:chExt cx="0" cy="0"/>
        </a:xfrm>
      </p:grpSpPr>
      <p:pic>
        <p:nvPicPr>
          <p:cNvPr id="158" name="Google Shape;158;p25"/>
          <p:cNvPicPr preferRelativeResize="0"/>
          <p:nvPr/>
        </p:nvPicPr>
        <p:blipFill rotWithShape="1">
          <a:blip r:embed="rId2">
            <a:alphaModFix amt="50000"/>
          </a:blip>
          <a:srcRect b="7799" l="0" r="0" t="7791"/>
          <a:stretch/>
        </p:blipFill>
        <p:spPr>
          <a:xfrm rot="10800000">
            <a:off x="0" y="1"/>
            <a:ext cx="7560000" cy="10691998"/>
          </a:xfrm>
          <a:prstGeom prst="rect">
            <a:avLst/>
          </a:prstGeom>
          <a:noFill/>
          <a:ln>
            <a:noFill/>
          </a:ln>
        </p:spPr>
      </p:pic>
      <p:sp>
        <p:nvSpPr>
          <p:cNvPr id="159" name="Google Shape;159;p25"/>
          <p:cNvSpPr txBox="1"/>
          <p:nvPr>
            <p:ph type="title"/>
          </p:nvPr>
        </p:nvSpPr>
        <p:spPr>
          <a:xfrm>
            <a:off x="591224" y="2796529"/>
            <a:ext cx="1931700" cy="1126800"/>
          </a:xfrm>
          <a:prstGeom prst="rect">
            <a:avLst/>
          </a:prstGeom>
          <a:noFill/>
          <a:ln>
            <a:noFill/>
          </a:ln>
        </p:spPr>
        <p:txBody>
          <a:bodyPr anchorCtr="0" anchor="ctr" bIns="113750" lIns="113750" spcFirstLastPara="1" rIns="113750" wrap="square" tIns="113750">
            <a:noAutofit/>
          </a:bodyPr>
          <a:lstStyle>
            <a:lvl1pPr lvl="0" algn="ctr">
              <a:lnSpc>
                <a:spcPct val="100000"/>
              </a:lnSpc>
              <a:spcBef>
                <a:spcPts val="0"/>
              </a:spcBef>
              <a:spcAft>
                <a:spcPts val="0"/>
              </a:spcAft>
              <a:buSzPts val="3700"/>
              <a:buNone/>
              <a:defRPr sz="3700">
                <a:solidFill>
                  <a:schemeClr val="lt1"/>
                </a:solidFill>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p:txBody>
      </p:sp>
      <p:sp>
        <p:nvSpPr>
          <p:cNvPr id="160" name="Google Shape;160;p25"/>
          <p:cNvSpPr txBox="1"/>
          <p:nvPr>
            <p:ph idx="1" type="subTitle"/>
          </p:nvPr>
        </p:nvSpPr>
        <p:spPr>
          <a:xfrm>
            <a:off x="591224" y="4416907"/>
            <a:ext cx="1931700" cy="1251600"/>
          </a:xfrm>
          <a:prstGeom prst="rect">
            <a:avLst/>
          </a:prstGeom>
          <a:noFill/>
          <a:ln>
            <a:noFill/>
          </a:ln>
        </p:spPr>
        <p:txBody>
          <a:bodyPr anchorCtr="0" anchor="t" bIns="113750" lIns="113750" spcFirstLastPara="1" rIns="113750" wrap="square" tIns="113750">
            <a:noAutofit/>
          </a:bodyPr>
          <a:lstStyle>
            <a:lvl1pPr lvl="0" algn="ctr">
              <a:lnSpc>
                <a:spcPct val="100000"/>
              </a:lnSpc>
              <a:spcBef>
                <a:spcPts val="0"/>
              </a:spcBef>
              <a:spcAft>
                <a:spcPts val="0"/>
              </a:spcAft>
              <a:buSzPts val="1700"/>
              <a:buNone/>
              <a:defRPr sz="1700"/>
            </a:lvl1pPr>
            <a:lvl2pPr lvl="1" algn="l">
              <a:lnSpc>
                <a:spcPct val="100000"/>
              </a:lnSpc>
              <a:spcBef>
                <a:spcPts val="0"/>
              </a:spcBef>
              <a:spcAft>
                <a:spcPts val="0"/>
              </a:spcAft>
              <a:buSzPts val="1700"/>
              <a:buNone/>
              <a:defRPr/>
            </a:lvl2pPr>
            <a:lvl3pPr lvl="2" algn="l">
              <a:lnSpc>
                <a:spcPct val="100000"/>
              </a:lnSpc>
              <a:spcBef>
                <a:spcPts val="0"/>
              </a:spcBef>
              <a:spcAft>
                <a:spcPts val="0"/>
              </a:spcAft>
              <a:buSzPts val="1700"/>
              <a:buNone/>
              <a:defRPr/>
            </a:lvl3pPr>
            <a:lvl4pPr lvl="3" algn="l">
              <a:lnSpc>
                <a:spcPct val="100000"/>
              </a:lnSpc>
              <a:spcBef>
                <a:spcPts val="0"/>
              </a:spcBef>
              <a:spcAft>
                <a:spcPts val="0"/>
              </a:spcAft>
              <a:buSzPts val="1700"/>
              <a:buNone/>
              <a:defRPr/>
            </a:lvl4pPr>
            <a:lvl5pPr lvl="4" algn="l">
              <a:lnSpc>
                <a:spcPct val="100000"/>
              </a:lnSpc>
              <a:spcBef>
                <a:spcPts val="0"/>
              </a:spcBef>
              <a:spcAft>
                <a:spcPts val="0"/>
              </a:spcAft>
              <a:buSzPts val="1700"/>
              <a:buNone/>
              <a:defRPr/>
            </a:lvl5pPr>
            <a:lvl6pPr lvl="5" algn="l">
              <a:lnSpc>
                <a:spcPct val="100000"/>
              </a:lnSpc>
              <a:spcBef>
                <a:spcPts val="0"/>
              </a:spcBef>
              <a:spcAft>
                <a:spcPts val="0"/>
              </a:spcAft>
              <a:buSzPts val="1700"/>
              <a:buNone/>
              <a:defRPr/>
            </a:lvl6pPr>
            <a:lvl7pPr lvl="6" algn="l">
              <a:lnSpc>
                <a:spcPct val="100000"/>
              </a:lnSpc>
              <a:spcBef>
                <a:spcPts val="0"/>
              </a:spcBef>
              <a:spcAft>
                <a:spcPts val="0"/>
              </a:spcAft>
              <a:buSzPts val="1700"/>
              <a:buNone/>
              <a:defRPr/>
            </a:lvl7pPr>
            <a:lvl8pPr lvl="7" algn="l">
              <a:lnSpc>
                <a:spcPct val="100000"/>
              </a:lnSpc>
              <a:spcBef>
                <a:spcPts val="0"/>
              </a:spcBef>
              <a:spcAft>
                <a:spcPts val="0"/>
              </a:spcAft>
              <a:buSzPts val="1700"/>
              <a:buNone/>
              <a:defRPr/>
            </a:lvl8pPr>
            <a:lvl9pPr lvl="8" algn="l">
              <a:lnSpc>
                <a:spcPct val="100000"/>
              </a:lnSpc>
              <a:spcBef>
                <a:spcPts val="0"/>
              </a:spcBef>
              <a:spcAft>
                <a:spcPts val="0"/>
              </a:spcAft>
              <a:buSzPts val="1700"/>
              <a:buNone/>
              <a:defRPr/>
            </a:lvl9pPr>
          </a:lstStyle>
          <a:p/>
        </p:txBody>
      </p:sp>
      <p:sp>
        <p:nvSpPr>
          <p:cNvPr id="161" name="Google Shape;161;p25"/>
          <p:cNvSpPr txBox="1"/>
          <p:nvPr>
            <p:ph idx="2" type="subTitle"/>
          </p:nvPr>
        </p:nvSpPr>
        <p:spPr>
          <a:xfrm>
            <a:off x="591224" y="3606822"/>
            <a:ext cx="1931700" cy="1126800"/>
          </a:xfrm>
          <a:prstGeom prst="rect">
            <a:avLst/>
          </a:prstGeom>
          <a:noFill/>
          <a:ln>
            <a:noFill/>
          </a:ln>
        </p:spPr>
        <p:txBody>
          <a:bodyPr anchorCtr="0" anchor="b" bIns="113750" lIns="113750" spcFirstLastPara="1" rIns="113750" wrap="square" tIns="113750">
            <a:noAutofit/>
          </a:bodyPr>
          <a:lstStyle>
            <a:lvl1pPr lvl="0" algn="ctr">
              <a:lnSpc>
                <a:spcPct val="100000"/>
              </a:lnSpc>
              <a:spcBef>
                <a:spcPts val="0"/>
              </a:spcBef>
              <a:spcAft>
                <a:spcPts val="0"/>
              </a:spcAft>
              <a:buClr>
                <a:schemeClr val="dk1"/>
              </a:buClr>
              <a:buSzPts val="3000"/>
              <a:buFont typeface="Bebas Neue"/>
              <a:buNone/>
              <a:defRPr sz="3000">
                <a:solidFill>
                  <a:schemeClr val="dk1"/>
                </a:solidFill>
                <a:latin typeface="Anek Devanagari SemiBold"/>
                <a:ea typeface="Anek Devanagari SemiBold"/>
                <a:cs typeface="Anek Devanagari SemiBold"/>
                <a:sym typeface="Anek Devanagari SemiBold"/>
              </a:defRPr>
            </a:lvl1pPr>
            <a:lvl2pPr lvl="1" algn="l">
              <a:lnSpc>
                <a:spcPct val="100000"/>
              </a:lnSpc>
              <a:spcBef>
                <a:spcPts val="0"/>
              </a:spcBef>
              <a:spcAft>
                <a:spcPts val="0"/>
              </a:spcAft>
              <a:buClr>
                <a:schemeClr val="dk1"/>
              </a:buClr>
              <a:buSzPts val="3000"/>
              <a:buFont typeface="Bebas Neue"/>
              <a:buNone/>
              <a:defRPr sz="3000">
                <a:solidFill>
                  <a:schemeClr val="dk1"/>
                </a:solidFill>
                <a:latin typeface="Bebas Neue"/>
                <a:ea typeface="Bebas Neue"/>
                <a:cs typeface="Bebas Neue"/>
                <a:sym typeface="Bebas Neue"/>
              </a:defRPr>
            </a:lvl2pPr>
            <a:lvl3pPr lvl="2" algn="l">
              <a:lnSpc>
                <a:spcPct val="100000"/>
              </a:lnSpc>
              <a:spcBef>
                <a:spcPts val="0"/>
              </a:spcBef>
              <a:spcAft>
                <a:spcPts val="0"/>
              </a:spcAft>
              <a:buClr>
                <a:schemeClr val="dk1"/>
              </a:buClr>
              <a:buSzPts val="3000"/>
              <a:buFont typeface="Bebas Neue"/>
              <a:buNone/>
              <a:defRPr sz="3000">
                <a:solidFill>
                  <a:schemeClr val="dk1"/>
                </a:solidFill>
                <a:latin typeface="Bebas Neue"/>
                <a:ea typeface="Bebas Neue"/>
                <a:cs typeface="Bebas Neue"/>
                <a:sym typeface="Bebas Neue"/>
              </a:defRPr>
            </a:lvl3pPr>
            <a:lvl4pPr lvl="3" algn="l">
              <a:lnSpc>
                <a:spcPct val="100000"/>
              </a:lnSpc>
              <a:spcBef>
                <a:spcPts val="0"/>
              </a:spcBef>
              <a:spcAft>
                <a:spcPts val="0"/>
              </a:spcAft>
              <a:buClr>
                <a:schemeClr val="dk1"/>
              </a:buClr>
              <a:buSzPts val="3000"/>
              <a:buFont typeface="Bebas Neue"/>
              <a:buNone/>
              <a:defRPr sz="3000">
                <a:solidFill>
                  <a:schemeClr val="dk1"/>
                </a:solidFill>
                <a:latin typeface="Bebas Neue"/>
                <a:ea typeface="Bebas Neue"/>
                <a:cs typeface="Bebas Neue"/>
                <a:sym typeface="Bebas Neue"/>
              </a:defRPr>
            </a:lvl4pPr>
            <a:lvl5pPr lvl="4" algn="l">
              <a:lnSpc>
                <a:spcPct val="100000"/>
              </a:lnSpc>
              <a:spcBef>
                <a:spcPts val="0"/>
              </a:spcBef>
              <a:spcAft>
                <a:spcPts val="0"/>
              </a:spcAft>
              <a:buClr>
                <a:schemeClr val="dk1"/>
              </a:buClr>
              <a:buSzPts val="3000"/>
              <a:buFont typeface="Bebas Neue"/>
              <a:buNone/>
              <a:defRPr sz="3000">
                <a:solidFill>
                  <a:schemeClr val="dk1"/>
                </a:solidFill>
                <a:latin typeface="Bebas Neue"/>
                <a:ea typeface="Bebas Neue"/>
                <a:cs typeface="Bebas Neue"/>
                <a:sym typeface="Bebas Neue"/>
              </a:defRPr>
            </a:lvl5pPr>
            <a:lvl6pPr lvl="5" algn="l">
              <a:lnSpc>
                <a:spcPct val="100000"/>
              </a:lnSpc>
              <a:spcBef>
                <a:spcPts val="0"/>
              </a:spcBef>
              <a:spcAft>
                <a:spcPts val="0"/>
              </a:spcAft>
              <a:buClr>
                <a:schemeClr val="dk1"/>
              </a:buClr>
              <a:buSzPts val="3000"/>
              <a:buFont typeface="Bebas Neue"/>
              <a:buNone/>
              <a:defRPr sz="3000">
                <a:solidFill>
                  <a:schemeClr val="dk1"/>
                </a:solidFill>
                <a:latin typeface="Bebas Neue"/>
                <a:ea typeface="Bebas Neue"/>
                <a:cs typeface="Bebas Neue"/>
                <a:sym typeface="Bebas Neue"/>
              </a:defRPr>
            </a:lvl6pPr>
            <a:lvl7pPr lvl="6" algn="l">
              <a:lnSpc>
                <a:spcPct val="100000"/>
              </a:lnSpc>
              <a:spcBef>
                <a:spcPts val="0"/>
              </a:spcBef>
              <a:spcAft>
                <a:spcPts val="0"/>
              </a:spcAft>
              <a:buClr>
                <a:schemeClr val="dk1"/>
              </a:buClr>
              <a:buSzPts val="3000"/>
              <a:buFont typeface="Bebas Neue"/>
              <a:buNone/>
              <a:defRPr sz="3000">
                <a:solidFill>
                  <a:schemeClr val="dk1"/>
                </a:solidFill>
                <a:latin typeface="Bebas Neue"/>
                <a:ea typeface="Bebas Neue"/>
                <a:cs typeface="Bebas Neue"/>
                <a:sym typeface="Bebas Neue"/>
              </a:defRPr>
            </a:lvl7pPr>
            <a:lvl8pPr lvl="7" algn="l">
              <a:lnSpc>
                <a:spcPct val="100000"/>
              </a:lnSpc>
              <a:spcBef>
                <a:spcPts val="0"/>
              </a:spcBef>
              <a:spcAft>
                <a:spcPts val="0"/>
              </a:spcAft>
              <a:buClr>
                <a:schemeClr val="dk1"/>
              </a:buClr>
              <a:buSzPts val="3000"/>
              <a:buFont typeface="Bebas Neue"/>
              <a:buNone/>
              <a:defRPr sz="3000">
                <a:solidFill>
                  <a:schemeClr val="dk1"/>
                </a:solidFill>
                <a:latin typeface="Bebas Neue"/>
                <a:ea typeface="Bebas Neue"/>
                <a:cs typeface="Bebas Neue"/>
                <a:sym typeface="Bebas Neue"/>
              </a:defRPr>
            </a:lvl8pPr>
            <a:lvl9pPr lvl="8" algn="l">
              <a:lnSpc>
                <a:spcPct val="100000"/>
              </a:lnSpc>
              <a:spcBef>
                <a:spcPts val="0"/>
              </a:spcBef>
              <a:spcAft>
                <a:spcPts val="0"/>
              </a:spcAft>
              <a:buClr>
                <a:schemeClr val="dk1"/>
              </a:buClr>
              <a:buSzPts val="3000"/>
              <a:buFont typeface="Bebas Neue"/>
              <a:buNone/>
              <a:defRPr sz="3000">
                <a:solidFill>
                  <a:schemeClr val="dk1"/>
                </a:solidFill>
                <a:latin typeface="Bebas Neue"/>
                <a:ea typeface="Bebas Neue"/>
                <a:cs typeface="Bebas Neue"/>
                <a:sym typeface="Bebas Neue"/>
              </a:defRPr>
            </a:lvl9pPr>
          </a:lstStyle>
          <a:p/>
        </p:txBody>
      </p:sp>
      <p:sp>
        <p:nvSpPr>
          <p:cNvPr id="162" name="Google Shape;162;p25"/>
          <p:cNvSpPr txBox="1"/>
          <p:nvPr>
            <p:ph idx="3" type="title"/>
          </p:nvPr>
        </p:nvSpPr>
        <p:spPr>
          <a:xfrm>
            <a:off x="591224" y="1112126"/>
            <a:ext cx="6377700" cy="1526100"/>
          </a:xfrm>
          <a:prstGeom prst="rect">
            <a:avLst/>
          </a:prstGeom>
          <a:noFill/>
          <a:ln>
            <a:noFill/>
          </a:ln>
        </p:spPr>
        <p:txBody>
          <a:bodyPr anchorCtr="0" anchor="t" bIns="113750" lIns="113750" spcFirstLastPara="1" rIns="113750" wrap="square" tIns="113750">
            <a:noAutofit/>
          </a:bodyPr>
          <a:lstStyle>
            <a:lvl1pPr lvl="0" algn="ctr">
              <a:lnSpc>
                <a:spcPct val="100000"/>
              </a:lnSpc>
              <a:spcBef>
                <a:spcPts val="0"/>
              </a:spcBef>
              <a:spcAft>
                <a:spcPts val="0"/>
              </a:spcAft>
              <a:buClr>
                <a:schemeClr val="dk1"/>
              </a:buClr>
              <a:buSzPts val="4400"/>
              <a:buFont typeface="Mukta ExtraBold"/>
              <a:buNone/>
              <a:defRPr sz="4400">
                <a:solidFill>
                  <a:schemeClr val="dk1"/>
                </a:solidFill>
              </a:defRPr>
            </a:lvl1pPr>
            <a:lvl2pPr lvl="1" algn="ctr">
              <a:lnSpc>
                <a:spcPct val="100000"/>
              </a:lnSpc>
              <a:spcBef>
                <a:spcPts val="0"/>
              </a:spcBef>
              <a:spcAft>
                <a:spcPts val="0"/>
              </a:spcAft>
              <a:buClr>
                <a:schemeClr val="dk1"/>
              </a:buClr>
              <a:buSzPts val="4400"/>
              <a:buFont typeface="Mukta ExtraBold"/>
              <a:buNone/>
              <a:defRPr sz="4400">
                <a:solidFill>
                  <a:schemeClr val="dk1"/>
                </a:solidFill>
                <a:latin typeface="Mukta ExtraBold"/>
                <a:ea typeface="Mukta ExtraBold"/>
                <a:cs typeface="Mukta ExtraBold"/>
                <a:sym typeface="Mukta ExtraBold"/>
              </a:defRPr>
            </a:lvl2pPr>
            <a:lvl3pPr lvl="2" algn="ctr">
              <a:lnSpc>
                <a:spcPct val="100000"/>
              </a:lnSpc>
              <a:spcBef>
                <a:spcPts val="0"/>
              </a:spcBef>
              <a:spcAft>
                <a:spcPts val="0"/>
              </a:spcAft>
              <a:buClr>
                <a:schemeClr val="dk1"/>
              </a:buClr>
              <a:buSzPts val="4400"/>
              <a:buFont typeface="Mukta ExtraBold"/>
              <a:buNone/>
              <a:defRPr sz="4400">
                <a:solidFill>
                  <a:schemeClr val="dk1"/>
                </a:solidFill>
                <a:latin typeface="Mukta ExtraBold"/>
                <a:ea typeface="Mukta ExtraBold"/>
                <a:cs typeface="Mukta ExtraBold"/>
                <a:sym typeface="Mukta ExtraBold"/>
              </a:defRPr>
            </a:lvl3pPr>
            <a:lvl4pPr lvl="3" algn="ctr">
              <a:lnSpc>
                <a:spcPct val="100000"/>
              </a:lnSpc>
              <a:spcBef>
                <a:spcPts val="0"/>
              </a:spcBef>
              <a:spcAft>
                <a:spcPts val="0"/>
              </a:spcAft>
              <a:buClr>
                <a:schemeClr val="dk1"/>
              </a:buClr>
              <a:buSzPts val="4400"/>
              <a:buFont typeface="Mukta ExtraBold"/>
              <a:buNone/>
              <a:defRPr sz="4400">
                <a:solidFill>
                  <a:schemeClr val="dk1"/>
                </a:solidFill>
                <a:latin typeface="Mukta ExtraBold"/>
                <a:ea typeface="Mukta ExtraBold"/>
                <a:cs typeface="Mukta ExtraBold"/>
                <a:sym typeface="Mukta ExtraBold"/>
              </a:defRPr>
            </a:lvl4pPr>
            <a:lvl5pPr lvl="4" algn="ctr">
              <a:lnSpc>
                <a:spcPct val="100000"/>
              </a:lnSpc>
              <a:spcBef>
                <a:spcPts val="0"/>
              </a:spcBef>
              <a:spcAft>
                <a:spcPts val="0"/>
              </a:spcAft>
              <a:buClr>
                <a:schemeClr val="dk1"/>
              </a:buClr>
              <a:buSzPts val="4400"/>
              <a:buFont typeface="Mukta ExtraBold"/>
              <a:buNone/>
              <a:defRPr sz="4400">
                <a:solidFill>
                  <a:schemeClr val="dk1"/>
                </a:solidFill>
                <a:latin typeface="Mukta ExtraBold"/>
                <a:ea typeface="Mukta ExtraBold"/>
                <a:cs typeface="Mukta ExtraBold"/>
                <a:sym typeface="Mukta ExtraBold"/>
              </a:defRPr>
            </a:lvl5pPr>
            <a:lvl6pPr lvl="5" algn="ctr">
              <a:lnSpc>
                <a:spcPct val="100000"/>
              </a:lnSpc>
              <a:spcBef>
                <a:spcPts val="0"/>
              </a:spcBef>
              <a:spcAft>
                <a:spcPts val="0"/>
              </a:spcAft>
              <a:buClr>
                <a:schemeClr val="dk1"/>
              </a:buClr>
              <a:buSzPts val="4400"/>
              <a:buFont typeface="Mukta ExtraBold"/>
              <a:buNone/>
              <a:defRPr sz="4400">
                <a:solidFill>
                  <a:schemeClr val="dk1"/>
                </a:solidFill>
                <a:latin typeface="Mukta ExtraBold"/>
                <a:ea typeface="Mukta ExtraBold"/>
                <a:cs typeface="Mukta ExtraBold"/>
                <a:sym typeface="Mukta ExtraBold"/>
              </a:defRPr>
            </a:lvl6pPr>
            <a:lvl7pPr lvl="6" algn="ctr">
              <a:lnSpc>
                <a:spcPct val="100000"/>
              </a:lnSpc>
              <a:spcBef>
                <a:spcPts val="0"/>
              </a:spcBef>
              <a:spcAft>
                <a:spcPts val="0"/>
              </a:spcAft>
              <a:buClr>
                <a:schemeClr val="dk1"/>
              </a:buClr>
              <a:buSzPts val="4400"/>
              <a:buFont typeface="Mukta ExtraBold"/>
              <a:buNone/>
              <a:defRPr sz="4400">
                <a:solidFill>
                  <a:schemeClr val="dk1"/>
                </a:solidFill>
                <a:latin typeface="Mukta ExtraBold"/>
                <a:ea typeface="Mukta ExtraBold"/>
                <a:cs typeface="Mukta ExtraBold"/>
                <a:sym typeface="Mukta ExtraBold"/>
              </a:defRPr>
            </a:lvl7pPr>
            <a:lvl8pPr lvl="7" algn="ctr">
              <a:lnSpc>
                <a:spcPct val="100000"/>
              </a:lnSpc>
              <a:spcBef>
                <a:spcPts val="0"/>
              </a:spcBef>
              <a:spcAft>
                <a:spcPts val="0"/>
              </a:spcAft>
              <a:buClr>
                <a:schemeClr val="dk1"/>
              </a:buClr>
              <a:buSzPts val="4400"/>
              <a:buFont typeface="Mukta ExtraBold"/>
              <a:buNone/>
              <a:defRPr sz="4400">
                <a:solidFill>
                  <a:schemeClr val="dk1"/>
                </a:solidFill>
                <a:latin typeface="Mukta ExtraBold"/>
                <a:ea typeface="Mukta ExtraBold"/>
                <a:cs typeface="Mukta ExtraBold"/>
                <a:sym typeface="Mukta ExtraBold"/>
              </a:defRPr>
            </a:lvl8pPr>
            <a:lvl9pPr lvl="8" algn="ctr">
              <a:lnSpc>
                <a:spcPct val="100000"/>
              </a:lnSpc>
              <a:spcBef>
                <a:spcPts val="0"/>
              </a:spcBef>
              <a:spcAft>
                <a:spcPts val="0"/>
              </a:spcAft>
              <a:buClr>
                <a:schemeClr val="dk1"/>
              </a:buClr>
              <a:buSzPts val="4400"/>
              <a:buFont typeface="Mukta ExtraBold"/>
              <a:buNone/>
              <a:defRPr sz="4400">
                <a:solidFill>
                  <a:schemeClr val="dk1"/>
                </a:solidFill>
                <a:latin typeface="Mukta ExtraBold"/>
                <a:ea typeface="Mukta ExtraBold"/>
                <a:cs typeface="Mukta ExtraBold"/>
                <a:sym typeface="Mukta ExtraBold"/>
              </a:defRPr>
            </a:lvl9pPr>
          </a:lstStyle>
          <a:p/>
        </p:txBody>
      </p:sp>
      <p:sp>
        <p:nvSpPr>
          <p:cNvPr id="163" name="Google Shape;163;p25"/>
          <p:cNvSpPr txBox="1"/>
          <p:nvPr>
            <p:ph idx="4" type="title"/>
          </p:nvPr>
        </p:nvSpPr>
        <p:spPr>
          <a:xfrm>
            <a:off x="2814207" y="2796529"/>
            <a:ext cx="1931700" cy="1126800"/>
          </a:xfrm>
          <a:prstGeom prst="rect">
            <a:avLst/>
          </a:prstGeom>
          <a:noFill/>
          <a:ln>
            <a:noFill/>
          </a:ln>
        </p:spPr>
        <p:txBody>
          <a:bodyPr anchorCtr="0" anchor="ctr" bIns="113750" lIns="113750" spcFirstLastPara="1" rIns="113750" wrap="square" tIns="113750">
            <a:noAutofit/>
          </a:bodyPr>
          <a:lstStyle>
            <a:lvl1pPr lvl="0" algn="ctr">
              <a:lnSpc>
                <a:spcPct val="100000"/>
              </a:lnSpc>
              <a:spcBef>
                <a:spcPts val="0"/>
              </a:spcBef>
              <a:spcAft>
                <a:spcPts val="0"/>
              </a:spcAft>
              <a:buSzPts val="3700"/>
              <a:buNone/>
              <a:defRPr sz="3700">
                <a:solidFill>
                  <a:schemeClr val="lt1"/>
                </a:solidFill>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p:txBody>
      </p:sp>
      <p:sp>
        <p:nvSpPr>
          <p:cNvPr id="164" name="Google Shape;164;p25"/>
          <p:cNvSpPr txBox="1"/>
          <p:nvPr>
            <p:ph idx="5" type="subTitle"/>
          </p:nvPr>
        </p:nvSpPr>
        <p:spPr>
          <a:xfrm>
            <a:off x="2814207" y="4416907"/>
            <a:ext cx="1931700" cy="1251600"/>
          </a:xfrm>
          <a:prstGeom prst="rect">
            <a:avLst/>
          </a:prstGeom>
          <a:noFill/>
          <a:ln>
            <a:noFill/>
          </a:ln>
        </p:spPr>
        <p:txBody>
          <a:bodyPr anchorCtr="0" anchor="t" bIns="113750" lIns="113750" spcFirstLastPara="1" rIns="113750" wrap="square" tIns="113750">
            <a:noAutofit/>
          </a:bodyPr>
          <a:lstStyle>
            <a:lvl1pPr lvl="0" algn="ctr">
              <a:lnSpc>
                <a:spcPct val="100000"/>
              </a:lnSpc>
              <a:spcBef>
                <a:spcPts val="0"/>
              </a:spcBef>
              <a:spcAft>
                <a:spcPts val="0"/>
              </a:spcAft>
              <a:buSzPts val="1700"/>
              <a:buNone/>
              <a:defRPr sz="1700"/>
            </a:lvl1pPr>
            <a:lvl2pPr lvl="1" algn="l">
              <a:lnSpc>
                <a:spcPct val="100000"/>
              </a:lnSpc>
              <a:spcBef>
                <a:spcPts val="0"/>
              </a:spcBef>
              <a:spcAft>
                <a:spcPts val="0"/>
              </a:spcAft>
              <a:buSzPts val="1700"/>
              <a:buNone/>
              <a:defRPr/>
            </a:lvl2pPr>
            <a:lvl3pPr lvl="2" algn="l">
              <a:lnSpc>
                <a:spcPct val="100000"/>
              </a:lnSpc>
              <a:spcBef>
                <a:spcPts val="0"/>
              </a:spcBef>
              <a:spcAft>
                <a:spcPts val="0"/>
              </a:spcAft>
              <a:buSzPts val="1700"/>
              <a:buNone/>
              <a:defRPr/>
            </a:lvl3pPr>
            <a:lvl4pPr lvl="3" algn="l">
              <a:lnSpc>
                <a:spcPct val="100000"/>
              </a:lnSpc>
              <a:spcBef>
                <a:spcPts val="0"/>
              </a:spcBef>
              <a:spcAft>
                <a:spcPts val="0"/>
              </a:spcAft>
              <a:buSzPts val="1700"/>
              <a:buNone/>
              <a:defRPr/>
            </a:lvl4pPr>
            <a:lvl5pPr lvl="4" algn="l">
              <a:lnSpc>
                <a:spcPct val="100000"/>
              </a:lnSpc>
              <a:spcBef>
                <a:spcPts val="0"/>
              </a:spcBef>
              <a:spcAft>
                <a:spcPts val="0"/>
              </a:spcAft>
              <a:buSzPts val="1700"/>
              <a:buNone/>
              <a:defRPr/>
            </a:lvl5pPr>
            <a:lvl6pPr lvl="5" algn="l">
              <a:lnSpc>
                <a:spcPct val="100000"/>
              </a:lnSpc>
              <a:spcBef>
                <a:spcPts val="0"/>
              </a:spcBef>
              <a:spcAft>
                <a:spcPts val="0"/>
              </a:spcAft>
              <a:buSzPts val="1700"/>
              <a:buNone/>
              <a:defRPr/>
            </a:lvl6pPr>
            <a:lvl7pPr lvl="6" algn="l">
              <a:lnSpc>
                <a:spcPct val="100000"/>
              </a:lnSpc>
              <a:spcBef>
                <a:spcPts val="0"/>
              </a:spcBef>
              <a:spcAft>
                <a:spcPts val="0"/>
              </a:spcAft>
              <a:buSzPts val="1700"/>
              <a:buNone/>
              <a:defRPr/>
            </a:lvl7pPr>
            <a:lvl8pPr lvl="7" algn="l">
              <a:lnSpc>
                <a:spcPct val="100000"/>
              </a:lnSpc>
              <a:spcBef>
                <a:spcPts val="0"/>
              </a:spcBef>
              <a:spcAft>
                <a:spcPts val="0"/>
              </a:spcAft>
              <a:buSzPts val="1700"/>
              <a:buNone/>
              <a:defRPr/>
            </a:lvl8pPr>
            <a:lvl9pPr lvl="8" algn="l">
              <a:lnSpc>
                <a:spcPct val="100000"/>
              </a:lnSpc>
              <a:spcBef>
                <a:spcPts val="0"/>
              </a:spcBef>
              <a:spcAft>
                <a:spcPts val="0"/>
              </a:spcAft>
              <a:buSzPts val="1700"/>
              <a:buNone/>
              <a:defRPr/>
            </a:lvl9pPr>
          </a:lstStyle>
          <a:p/>
        </p:txBody>
      </p:sp>
      <p:sp>
        <p:nvSpPr>
          <p:cNvPr id="165" name="Google Shape;165;p25"/>
          <p:cNvSpPr txBox="1"/>
          <p:nvPr>
            <p:ph idx="6" type="subTitle"/>
          </p:nvPr>
        </p:nvSpPr>
        <p:spPr>
          <a:xfrm>
            <a:off x="2814207" y="3606822"/>
            <a:ext cx="1931700" cy="1126800"/>
          </a:xfrm>
          <a:prstGeom prst="rect">
            <a:avLst/>
          </a:prstGeom>
          <a:noFill/>
          <a:ln>
            <a:noFill/>
          </a:ln>
        </p:spPr>
        <p:txBody>
          <a:bodyPr anchorCtr="0" anchor="b" bIns="113750" lIns="113750" spcFirstLastPara="1" rIns="113750" wrap="square" tIns="113750">
            <a:noAutofit/>
          </a:bodyPr>
          <a:lstStyle>
            <a:lvl1pPr lvl="0" algn="ctr">
              <a:lnSpc>
                <a:spcPct val="100000"/>
              </a:lnSpc>
              <a:spcBef>
                <a:spcPts val="0"/>
              </a:spcBef>
              <a:spcAft>
                <a:spcPts val="0"/>
              </a:spcAft>
              <a:buClr>
                <a:schemeClr val="dk1"/>
              </a:buClr>
              <a:buSzPts val="3000"/>
              <a:buFont typeface="Bebas Neue"/>
              <a:buNone/>
              <a:defRPr sz="3000">
                <a:solidFill>
                  <a:schemeClr val="dk1"/>
                </a:solidFill>
                <a:latin typeface="Anek Devanagari SemiBold"/>
                <a:ea typeface="Anek Devanagari SemiBold"/>
                <a:cs typeface="Anek Devanagari SemiBold"/>
                <a:sym typeface="Anek Devanagari SemiBold"/>
              </a:defRPr>
            </a:lvl1pPr>
            <a:lvl2pPr lvl="1" algn="l">
              <a:lnSpc>
                <a:spcPct val="100000"/>
              </a:lnSpc>
              <a:spcBef>
                <a:spcPts val="0"/>
              </a:spcBef>
              <a:spcAft>
                <a:spcPts val="0"/>
              </a:spcAft>
              <a:buClr>
                <a:schemeClr val="dk1"/>
              </a:buClr>
              <a:buSzPts val="3000"/>
              <a:buFont typeface="Bebas Neue"/>
              <a:buNone/>
              <a:defRPr sz="3000">
                <a:solidFill>
                  <a:schemeClr val="dk1"/>
                </a:solidFill>
                <a:latin typeface="Bebas Neue"/>
                <a:ea typeface="Bebas Neue"/>
                <a:cs typeface="Bebas Neue"/>
                <a:sym typeface="Bebas Neue"/>
              </a:defRPr>
            </a:lvl2pPr>
            <a:lvl3pPr lvl="2" algn="l">
              <a:lnSpc>
                <a:spcPct val="100000"/>
              </a:lnSpc>
              <a:spcBef>
                <a:spcPts val="0"/>
              </a:spcBef>
              <a:spcAft>
                <a:spcPts val="0"/>
              </a:spcAft>
              <a:buClr>
                <a:schemeClr val="dk1"/>
              </a:buClr>
              <a:buSzPts val="3000"/>
              <a:buFont typeface="Bebas Neue"/>
              <a:buNone/>
              <a:defRPr sz="3000">
                <a:solidFill>
                  <a:schemeClr val="dk1"/>
                </a:solidFill>
                <a:latin typeface="Bebas Neue"/>
                <a:ea typeface="Bebas Neue"/>
                <a:cs typeface="Bebas Neue"/>
                <a:sym typeface="Bebas Neue"/>
              </a:defRPr>
            </a:lvl3pPr>
            <a:lvl4pPr lvl="3" algn="l">
              <a:lnSpc>
                <a:spcPct val="100000"/>
              </a:lnSpc>
              <a:spcBef>
                <a:spcPts val="0"/>
              </a:spcBef>
              <a:spcAft>
                <a:spcPts val="0"/>
              </a:spcAft>
              <a:buClr>
                <a:schemeClr val="dk1"/>
              </a:buClr>
              <a:buSzPts val="3000"/>
              <a:buFont typeface="Bebas Neue"/>
              <a:buNone/>
              <a:defRPr sz="3000">
                <a:solidFill>
                  <a:schemeClr val="dk1"/>
                </a:solidFill>
                <a:latin typeface="Bebas Neue"/>
                <a:ea typeface="Bebas Neue"/>
                <a:cs typeface="Bebas Neue"/>
                <a:sym typeface="Bebas Neue"/>
              </a:defRPr>
            </a:lvl4pPr>
            <a:lvl5pPr lvl="4" algn="l">
              <a:lnSpc>
                <a:spcPct val="100000"/>
              </a:lnSpc>
              <a:spcBef>
                <a:spcPts val="0"/>
              </a:spcBef>
              <a:spcAft>
                <a:spcPts val="0"/>
              </a:spcAft>
              <a:buClr>
                <a:schemeClr val="dk1"/>
              </a:buClr>
              <a:buSzPts val="3000"/>
              <a:buFont typeface="Bebas Neue"/>
              <a:buNone/>
              <a:defRPr sz="3000">
                <a:solidFill>
                  <a:schemeClr val="dk1"/>
                </a:solidFill>
                <a:latin typeface="Bebas Neue"/>
                <a:ea typeface="Bebas Neue"/>
                <a:cs typeface="Bebas Neue"/>
                <a:sym typeface="Bebas Neue"/>
              </a:defRPr>
            </a:lvl5pPr>
            <a:lvl6pPr lvl="5" algn="l">
              <a:lnSpc>
                <a:spcPct val="100000"/>
              </a:lnSpc>
              <a:spcBef>
                <a:spcPts val="0"/>
              </a:spcBef>
              <a:spcAft>
                <a:spcPts val="0"/>
              </a:spcAft>
              <a:buClr>
                <a:schemeClr val="dk1"/>
              </a:buClr>
              <a:buSzPts val="3000"/>
              <a:buFont typeface="Bebas Neue"/>
              <a:buNone/>
              <a:defRPr sz="3000">
                <a:solidFill>
                  <a:schemeClr val="dk1"/>
                </a:solidFill>
                <a:latin typeface="Bebas Neue"/>
                <a:ea typeface="Bebas Neue"/>
                <a:cs typeface="Bebas Neue"/>
                <a:sym typeface="Bebas Neue"/>
              </a:defRPr>
            </a:lvl6pPr>
            <a:lvl7pPr lvl="6" algn="l">
              <a:lnSpc>
                <a:spcPct val="100000"/>
              </a:lnSpc>
              <a:spcBef>
                <a:spcPts val="0"/>
              </a:spcBef>
              <a:spcAft>
                <a:spcPts val="0"/>
              </a:spcAft>
              <a:buClr>
                <a:schemeClr val="dk1"/>
              </a:buClr>
              <a:buSzPts val="3000"/>
              <a:buFont typeface="Bebas Neue"/>
              <a:buNone/>
              <a:defRPr sz="3000">
                <a:solidFill>
                  <a:schemeClr val="dk1"/>
                </a:solidFill>
                <a:latin typeface="Bebas Neue"/>
                <a:ea typeface="Bebas Neue"/>
                <a:cs typeface="Bebas Neue"/>
                <a:sym typeface="Bebas Neue"/>
              </a:defRPr>
            </a:lvl7pPr>
            <a:lvl8pPr lvl="7" algn="l">
              <a:lnSpc>
                <a:spcPct val="100000"/>
              </a:lnSpc>
              <a:spcBef>
                <a:spcPts val="0"/>
              </a:spcBef>
              <a:spcAft>
                <a:spcPts val="0"/>
              </a:spcAft>
              <a:buClr>
                <a:schemeClr val="dk1"/>
              </a:buClr>
              <a:buSzPts val="3000"/>
              <a:buFont typeface="Bebas Neue"/>
              <a:buNone/>
              <a:defRPr sz="3000">
                <a:solidFill>
                  <a:schemeClr val="dk1"/>
                </a:solidFill>
                <a:latin typeface="Bebas Neue"/>
                <a:ea typeface="Bebas Neue"/>
                <a:cs typeface="Bebas Neue"/>
                <a:sym typeface="Bebas Neue"/>
              </a:defRPr>
            </a:lvl8pPr>
            <a:lvl9pPr lvl="8" algn="l">
              <a:lnSpc>
                <a:spcPct val="100000"/>
              </a:lnSpc>
              <a:spcBef>
                <a:spcPts val="0"/>
              </a:spcBef>
              <a:spcAft>
                <a:spcPts val="0"/>
              </a:spcAft>
              <a:buClr>
                <a:schemeClr val="dk1"/>
              </a:buClr>
              <a:buSzPts val="3000"/>
              <a:buFont typeface="Bebas Neue"/>
              <a:buNone/>
              <a:defRPr sz="3000">
                <a:solidFill>
                  <a:schemeClr val="dk1"/>
                </a:solidFill>
                <a:latin typeface="Bebas Neue"/>
                <a:ea typeface="Bebas Neue"/>
                <a:cs typeface="Bebas Neue"/>
                <a:sym typeface="Bebas Neue"/>
              </a:defRPr>
            </a:lvl9pPr>
          </a:lstStyle>
          <a:p/>
        </p:txBody>
      </p:sp>
      <p:sp>
        <p:nvSpPr>
          <p:cNvPr id="166" name="Google Shape;166;p25"/>
          <p:cNvSpPr txBox="1"/>
          <p:nvPr>
            <p:ph idx="7" type="title"/>
          </p:nvPr>
        </p:nvSpPr>
        <p:spPr>
          <a:xfrm>
            <a:off x="591224" y="5985317"/>
            <a:ext cx="1931700" cy="1126800"/>
          </a:xfrm>
          <a:prstGeom prst="rect">
            <a:avLst/>
          </a:prstGeom>
          <a:noFill/>
          <a:ln>
            <a:noFill/>
          </a:ln>
        </p:spPr>
        <p:txBody>
          <a:bodyPr anchorCtr="0" anchor="ctr" bIns="113750" lIns="113750" spcFirstLastPara="1" rIns="113750" wrap="square" tIns="113750">
            <a:noAutofit/>
          </a:bodyPr>
          <a:lstStyle>
            <a:lvl1pPr lvl="0" algn="ctr">
              <a:lnSpc>
                <a:spcPct val="100000"/>
              </a:lnSpc>
              <a:spcBef>
                <a:spcPts val="0"/>
              </a:spcBef>
              <a:spcAft>
                <a:spcPts val="0"/>
              </a:spcAft>
              <a:buSzPts val="3700"/>
              <a:buNone/>
              <a:defRPr sz="3700">
                <a:solidFill>
                  <a:schemeClr val="lt1"/>
                </a:solidFill>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p:txBody>
      </p:sp>
      <p:sp>
        <p:nvSpPr>
          <p:cNvPr id="167" name="Google Shape;167;p25"/>
          <p:cNvSpPr txBox="1"/>
          <p:nvPr>
            <p:ph idx="8" type="subTitle"/>
          </p:nvPr>
        </p:nvSpPr>
        <p:spPr>
          <a:xfrm>
            <a:off x="591224" y="7605694"/>
            <a:ext cx="1931700" cy="1251600"/>
          </a:xfrm>
          <a:prstGeom prst="rect">
            <a:avLst/>
          </a:prstGeom>
          <a:noFill/>
          <a:ln>
            <a:noFill/>
          </a:ln>
        </p:spPr>
        <p:txBody>
          <a:bodyPr anchorCtr="0" anchor="t" bIns="113750" lIns="113750" spcFirstLastPara="1" rIns="113750" wrap="square" tIns="113750">
            <a:noAutofit/>
          </a:bodyPr>
          <a:lstStyle>
            <a:lvl1pPr lvl="0" algn="ctr">
              <a:lnSpc>
                <a:spcPct val="100000"/>
              </a:lnSpc>
              <a:spcBef>
                <a:spcPts val="0"/>
              </a:spcBef>
              <a:spcAft>
                <a:spcPts val="0"/>
              </a:spcAft>
              <a:buSzPts val="1700"/>
              <a:buNone/>
              <a:defRPr sz="1700"/>
            </a:lvl1pPr>
            <a:lvl2pPr lvl="1" algn="l">
              <a:lnSpc>
                <a:spcPct val="100000"/>
              </a:lnSpc>
              <a:spcBef>
                <a:spcPts val="0"/>
              </a:spcBef>
              <a:spcAft>
                <a:spcPts val="0"/>
              </a:spcAft>
              <a:buSzPts val="1700"/>
              <a:buNone/>
              <a:defRPr/>
            </a:lvl2pPr>
            <a:lvl3pPr lvl="2" algn="l">
              <a:lnSpc>
                <a:spcPct val="100000"/>
              </a:lnSpc>
              <a:spcBef>
                <a:spcPts val="0"/>
              </a:spcBef>
              <a:spcAft>
                <a:spcPts val="0"/>
              </a:spcAft>
              <a:buSzPts val="1700"/>
              <a:buNone/>
              <a:defRPr/>
            </a:lvl3pPr>
            <a:lvl4pPr lvl="3" algn="l">
              <a:lnSpc>
                <a:spcPct val="100000"/>
              </a:lnSpc>
              <a:spcBef>
                <a:spcPts val="0"/>
              </a:spcBef>
              <a:spcAft>
                <a:spcPts val="0"/>
              </a:spcAft>
              <a:buSzPts val="1700"/>
              <a:buNone/>
              <a:defRPr/>
            </a:lvl4pPr>
            <a:lvl5pPr lvl="4" algn="l">
              <a:lnSpc>
                <a:spcPct val="100000"/>
              </a:lnSpc>
              <a:spcBef>
                <a:spcPts val="0"/>
              </a:spcBef>
              <a:spcAft>
                <a:spcPts val="0"/>
              </a:spcAft>
              <a:buSzPts val="1700"/>
              <a:buNone/>
              <a:defRPr/>
            </a:lvl5pPr>
            <a:lvl6pPr lvl="5" algn="l">
              <a:lnSpc>
                <a:spcPct val="100000"/>
              </a:lnSpc>
              <a:spcBef>
                <a:spcPts val="0"/>
              </a:spcBef>
              <a:spcAft>
                <a:spcPts val="0"/>
              </a:spcAft>
              <a:buSzPts val="1700"/>
              <a:buNone/>
              <a:defRPr/>
            </a:lvl6pPr>
            <a:lvl7pPr lvl="6" algn="l">
              <a:lnSpc>
                <a:spcPct val="100000"/>
              </a:lnSpc>
              <a:spcBef>
                <a:spcPts val="0"/>
              </a:spcBef>
              <a:spcAft>
                <a:spcPts val="0"/>
              </a:spcAft>
              <a:buSzPts val="1700"/>
              <a:buNone/>
              <a:defRPr/>
            </a:lvl7pPr>
            <a:lvl8pPr lvl="7" algn="l">
              <a:lnSpc>
                <a:spcPct val="100000"/>
              </a:lnSpc>
              <a:spcBef>
                <a:spcPts val="0"/>
              </a:spcBef>
              <a:spcAft>
                <a:spcPts val="0"/>
              </a:spcAft>
              <a:buSzPts val="1700"/>
              <a:buNone/>
              <a:defRPr/>
            </a:lvl8pPr>
            <a:lvl9pPr lvl="8" algn="l">
              <a:lnSpc>
                <a:spcPct val="100000"/>
              </a:lnSpc>
              <a:spcBef>
                <a:spcPts val="0"/>
              </a:spcBef>
              <a:spcAft>
                <a:spcPts val="0"/>
              </a:spcAft>
              <a:buSzPts val="1700"/>
              <a:buNone/>
              <a:defRPr/>
            </a:lvl9pPr>
          </a:lstStyle>
          <a:p/>
        </p:txBody>
      </p:sp>
      <p:sp>
        <p:nvSpPr>
          <p:cNvPr id="168" name="Google Shape;168;p25"/>
          <p:cNvSpPr txBox="1"/>
          <p:nvPr>
            <p:ph idx="9" type="subTitle"/>
          </p:nvPr>
        </p:nvSpPr>
        <p:spPr>
          <a:xfrm>
            <a:off x="591224" y="6795609"/>
            <a:ext cx="1931700" cy="1126800"/>
          </a:xfrm>
          <a:prstGeom prst="rect">
            <a:avLst/>
          </a:prstGeom>
          <a:noFill/>
          <a:ln>
            <a:noFill/>
          </a:ln>
        </p:spPr>
        <p:txBody>
          <a:bodyPr anchorCtr="0" anchor="b" bIns="113750" lIns="113750" spcFirstLastPara="1" rIns="113750" wrap="square" tIns="113750">
            <a:noAutofit/>
          </a:bodyPr>
          <a:lstStyle>
            <a:lvl1pPr lvl="0" algn="ctr">
              <a:lnSpc>
                <a:spcPct val="100000"/>
              </a:lnSpc>
              <a:spcBef>
                <a:spcPts val="0"/>
              </a:spcBef>
              <a:spcAft>
                <a:spcPts val="0"/>
              </a:spcAft>
              <a:buClr>
                <a:schemeClr val="dk1"/>
              </a:buClr>
              <a:buSzPts val="3000"/>
              <a:buFont typeface="Bebas Neue"/>
              <a:buNone/>
              <a:defRPr sz="3000">
                <a:solidFill>
                  <a:schemeClr val="dk1"/>
                </a:solidFill>
                <a:latin typeface="Anek Devanagari SemiBold"/>
                <a:ea typeface="Anek Devanagari SemiBold"/>
                <a:cs typeface="Anek Devanagari SemiBold"/>
                <a:sym typeface="Anek Devanagari SemiBold"/>
              </a:defRPr>
            </a:lvl1pPr>
            <a:lvl2pPr lvl="1" algn="l">
              <a:lnSpc>
                <a:spcPct val="100000"/>
              </a:lnSpc>
              <a:spcBef>
                <a:spcPts val="0"/>
              </a:spcBef>
              <a:spcAft>
                <a:spcPts val="0"/>
              </a:spcAft>
              <a:buClr>
                <a:schemeClr val="dk1"/>
              </a:buClr>
              <a:buSzPts val="3000"/>
              <a:buFont typeface="Bebas Neue"/>
              <a:buNone/>
              <a:defRPr sz="3000">
                <a:solidFill>
                  <a:schemeClr val="dk1"/>
                </a:solidFill>
                <a:latin typeface="Bebas Neue"/>
                <a:ea typeface="Bebas Neue"/>
                <a:cs typeface="Bebas Neue"/>
                <a:sym typeface="Bebas Neue"/>
              </a:defRPr>
            </a:lvl2pPr>
            <a:lvl3pPr lvl="2" algn="l">
              <a:lnSpc>
                <a:spcPct val="100000"/>
              </a:lnSpc>
              <a:spcBef>
                <a:spcPts val="0"/>
              </a:spcBef>
              <a:spcAft>
                <a:spcPts val="0"/>
              </a:spcAft>
              <a:buClr>
                <a:schemeClr val="dk1"/>
              </a:buClr>
              <a:buSzPts val="3000"/>
              <a:buFont typeface="Bebas Neue"/>
              <a:buNone/>
              <a:defRPr sz="3000">
                <a:solidFill>
                  <a:schemeClr val="dk1"/>
                </a:solidFill>
                <a:latin typeface="Bebas Neue"/>
                <a:ea typeface="Bebas Neue"/>
                <a:cs typeface="Bebas Neue"/>
                <a:sym typeface="Bebas Neue"/>
              </a:defRPr>
            </a:lvl3pPr>
            <a:lvl4pPr lvl="3" algn="l">
              <a:lnSpc>
                <a:spcPct val="100000"/>
              </a:lnSpc>
              <a:spcBef>
                <a:spcPts val="0"/>
              </a:spcBef>
              <a:spcAft>
                <a:spcPts val="0"/>
              </a:spcAft>
              <a:buClr>
                <a:schemeClr val="dk1"/>
              </a:buClr>
              <a:buSzPts val="3000"/>
              <a:buFont typeface="Bebas Neue"/>
              <a:buNone/>
              <a:defRPr sz="3000">
                <a:solidFill>
                  <a:schemeClr val="dk1"/>
                </a:solidFill>
                <a:latin typeface="Bebas Neue"/>
                <a:ea typeface="Bebas Neue"/>
                <a:cs typeface="Bebas Neue"/>
                <a:sym typeface="Bebas Neue"/>
              </a:defRPr>
            </a:lvl4pPr>
            <a:lvl5pPr lvl="4" algn="l">
              <a:lnSpc>
                <a:spcPct val="100000"/>
              </a:lnSpc>
              <a:spcBef>
                <a:spcPts val="0"/>
              </a:spcBef>
              <a:spcAft>
                <a:spcPts val="0"/>
              </a:spcAft>
              <a:buClr>
                <a:schemeClr val="dk1"/>
              </a:buClr>
              <a:buSzPts val="3000"/>
              <a:buFont typeface="Bebas Neue"/>
              <a:buNone/>
              <a:defRPr sz="3000">
                <a:solidFill>
                  <a:schemeClr val="dk1"/>
                </a:solidFill>
                <a:latin typeface="Bebas Neue"/>
                <a:ea typeface="Bebas Neue"/>
                <a:cs typeface="Bebas Neue"/>
                <a:sym typeface="Bebas Neue"/>
              </a:defRPr>
            </a:lvl5pPr>
            <a:lvl6pPr lvl="5" algn="l">
              <a:lnSpc>
                <a:spcPct val="100000"/>
              </a:lnSpc>
              <a:spcBef>
                <a:spcPts val="0"/>
              </a:spcBef>
              <a:spcAft>
                <a:spcPts val="0"/>
              </a:spcAft>
              <a:buClr>
                <a:schemeClr val="dk1"/>
              </a:buClr>
              <a:buSzPts val="3000"/>
              <a:buFont typeface="Bebas Neue"/>
              <a:buNone/>
              <a:defRPr sz="3000">
                <a:solidFill>
                  <a:schemeClr val="dk1"/>
                </a:solidFill>
                <a:latin typeface="Bebas Neue"/>
                <a:ea typeface="Bebas Neue"/>
                <a:cs typeface="Bebas Neue"/>
                <a:sym typeface="Bebas Neue"/>
              </a:defRPr>
            </a:lvl6pPr>
            <a:lvl7pPr lvl="6" algn="l">
              <a:lnSpc>
                <a:spcPct val="100000"/>
              </a:lnSpc>
              <a:spcBef>
                <a:spcPts val="0"/>
              </a:spcBef>
              <a:spcAft>
                <a:spcPts val="0"/>
              </a:spcAft>
              <a:buClr>
                <a:schemeClr val="dk1"/>
              </a:buClr>
              <a:buSzPts val="3000"/>
              <a:buFont typeface="Bebas Neue"/>
              <a:buNone/>
              <a:defRPr sz="3000">
                <a:solidFill>
                  <a:schemeClr val="dk1"/>
                </a:solidFill>
                <a:latin typeface="Bebas Neue"/>
                <a:ea typeface="Bebas Neue"/>
                <a:cs typeface="Bebas Neue"/>
                <a:sym typeface="Bebas Neue"/>
              </a:defRPr>
            </a:lvl7pPr>
            <a:lvl8pPr lvl="7" algn="l">
              <a:lnSpc>
                <a:spcPct val="100000"/>
              </a:lnSpc>
              <a:spcBef>
                <a:spcPts val="0"/>
              </a:spcBef>
              <a:spcAft>
                <a:spcPts val="0"/>
              </a:spcAft>
              <a:buClr>
                <a:schemeClr val="dk1"/>
              </a:buClr>
              <a:buSzPts val="3000"/>
              <a:buFont typeface="Bebas Neue"/>
              <a:buNone/>
              <a:defRPr sz="3000">
                <a:solidFill>
                  <a:schemeClr val="dk1"/>
                </a:solidFill>
                <a:latin typeface="Bebas Neue"/>
                <a:ea typeface="Bebas Neue"/>
                <a:cs typeface="Bebas Neue"/>
                <a:sym typeface="Bebas Neue"/>
              </a:defRPr>
            </a:lvl8pPr>
            <a:lvl9pPr lvl="8" algn="l">
              <a:lnSpc>
                <a:spcPct val="100000"/>
              </a:lnSpc>
              <a:spcBef>
                <a:spcPts val="0"/>
              </a:spcBef>
              <a:spcAft>
                <a:spcPts val="0"/>
              </a:spcAft>
              <a:buClr>
                <a:schemeClr val="dk1"/>
              </a:buClr>
              <a:buSzPts val="3000"/>
              <a:buFont typeface="Bebas Neue"/>
              <a:buNone/>
              <a:defRPr sz="3000">
                <a:solidFill>
                  <a:schemeClr val="dk1"/>
                </a:solidFill>
                <a:latin typeface="Bebas Neue"/>
                <a:ea typeface="Bebas Neue"/>
                <a:cs typeface="Bebas Neue"/>
                <a:sym typeface="Bebas Neue"/>
              </a:defRPr>
            </a:lvl9pPr>
          </a:lstStyle>
          <a:p/>
        </p:txBody>
      </p:sp>
      <p:sp>
        <p:nvSpPr>
          <p:cNvPr id="169" name="Google Shape;169;p25"/>
          <p:cNvSpPr txBox="1"/>
          <p:nvPr>
            <p:ph idx="13" type="title"/>
          </p:nvPr>
        </p:nvSpPr>
        <p:spPr>
          <a:xfrm>
            <a:off x="2814207" y="5808728"/>
            <a:ext cx="1931700" cy="1126800"/>
          </a:xfrm>
          <a:prstGeom prst="rect">
            <a:avLst/>
          </a:prstGeom>
          <a:noFill/>
          <a:ln>
            <a:noFill/>
          </a:ln>
        </p:spPr>
        <p:txBody>
          <a:bodyPr anchorCtr="0" anchor="ctr" bIns="113750" lIns="113750" spcFirstLastPara="1" rIns="113750" wrap="square" tIns="113750">
            <a:noAutofit/>
          </a:bodyPr>
          <a:lstStyle>
            <a:lvl1pPr lvl="0" algn="ctr">
              <a:lnSpc>
                <a:spcPct val="100000"/>
              </a:lnSpc>
              <a:spcBef>
                <a:spcPts val="0"/>
              </a:spcBef>
              <a:spcAft>
                <a:spcPts val="0"/>
              </a:spcAft>
              <a:buSzPts val="3700"/>
              <a:buNone/>
              <a:defRPr sz="3700">
                <a:solidFill>
                  <a:schemeClr val="lt1"/>
                </a:solidFill>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p:txBody>
      </p:sp>
      <p:sp>
        <p:nvSpPr>
          <p:cNvPr id="170" name="Google Shape;170;p25"/>
          <p:cNvSpPr txBox="1"/>
          <p:nvPr>
            <p:ph idx="14" type="subTitle"/>
          </p:nvPr>
        </p:nvSpPr>
        <p:spPr>
          <a:xfrm>
            <a:off x="2814207" y="7605694"/>
            <a:ext cx="1931700" cy="1251600"/>
          </a:xfrm>
          <a:prstGeom prst="rect">
            <a:avLst/>
          </a:prstGeom>
          <a:noFill/>
          <a:ln>
            <a:noFill/>
          </a:ln>
        </p:spPr>
        <p:txBody>
          <a:bodyPr anchorCtr="0" anchor="t" bIns="113750" lIns="113750" spcFirstLastPara="1" rIns="113750" wrap="square" tIns="113750">
            <a:noAutofit/>
          </a:bodyPr>
          <a:lstStyle>
            <a:lvl1pPr lvl="0" algn="ctr">
              <a:lnSpc>
                <a:spcPct val="100000"/>
              </a:lnSpc>
              <a:spcBef>
                <a:spcPts val="0"/>
              </a:spcBef>
              <a:spcAft>
                <a:spcPts val="0"/>
              </a:spcAft>
              <a:buSzPts val="1700"/>
              <a:buNone/>
              <a:defRPr sz="1700"/>
            </a:lvl1pPr>
            <a:lvl2pPr lvl="1" algn="l">
              <a:lnSpc>
                <a:spcPct val="100000"/>
              </a:lnSpc>
              <a:spcBef>
                <a:spcPts val="0"/>
              </a:spcBef>
              <a:spcAft>
                <a:spcPts val="0"/>
              </a:spcAft>
              <a:buSzPts val="1700"/>
              <a:buNone/>
              <a:defRPr/>
            </a:lvl2pPr>
            <a:lvl3pPr lvl="2" algn="l">
              <a:lnSpc>
                <a:spcPct val="100000"/>
              </a:lnSpc>
              <a:spcBef>
                <a:spcPts val="0"/>
              </a:spcBef>
              <a:spcAft>
                <a:spcPts val="0"/>
              </a:spcAft>
              <a:buSzPts val="1700"/>
              <a:buNone/>
              <a:defRPr/>
            </a:lvl3pPr>
            <a:lvl4pPr lvl="3" algn="l">
              <a:lnSpc>
                <a:spcPct val="100000"/>
              </a:lnSpc>
              <a:spcBef>
                <a:spcPts val="0"/>
              </a:spcBef>
              <a:spcAft>
                <a:spcPts val="0"/>
              </a:spcAft>
              <a:buSzPts val="1700"/>
              <a:buNone/>
              <a:defRPr/>
            </a:lvl4pPr>
            <a:lvl5pPr lvl="4" algn="l">
              <a:lnSpc>
                <a:spcPct val="100000"/>
              </a:lnSpc>
              <a:spcBef>
                <a:spcPts val="0"/>
              </a:spcBef>
              <a:spcAft>
                <a:spcPts val="0"/>
              </a:spcAft>
              <a:buSzPts val="1700"/>
              <a:buNone/>
              <a:defRPr/>
            </a:lvl5pPr>
            <a:lvl6pPr lvl="5" algn="l">
              <a:lnSpc>
                <a:spcPct val="100000"/>
              </a:lnSpc>
              <a:spcBef>
                <a:spcPts val="0"/>
              </a:spcBef>
              <a:spcAft>
                <a:spcPts val="0"/>
              </a:spcAft>
              <a:buSzPts val="1700"/>
              <a:buNone/>
              <a:defRPr/>
            </a:lvl6pPr>
            <a:lvl7pPr lvl="6" algn="l">
              <a:lnSpc>
                <a:spcPct val="100000"/>
              </a:lnSpc>
              <a:spcBef>
                <a:spcPts val="0"/>
              </a:spcBef>
              <a:spcAft>
                <a:spcPts val="0"/>
              </a:spcAft>
              <a:buSzPts val="1700"/>
              <a:buNone/>
              <a:defRPr/>
            </a:lvl7pPr>
            <a:lvl8pPr lvl="7" algn="l">
              <a:lnSpc>
                <a:spcPct val="100000"/>
              </a:lnSpc>
              <a:spcBef>
                <a:spcPts val="0"/>
              </a:spcBef>
              <a:spcAft>
                <a:spcPts val="0"/>
              </a:spcAft>
              <a:buSzPts val="1700"/>
              <a:buNone/>
              <a:defRPr/>
            </a:lvl8pPr>
            <a:lvl9pPr lvl="8" algn="l">
              <a:lnSpc>
                <a:spcPct val="100000"/>
              </a:lnSpc>
              <a:spcBef>
                <a:spcPts val="0"/>
              </a:spcBef>
              <a:spcAft>
                <a:spcPts val="0"/>
              </a:spcAft>
              <a:buSzPts val="1700"/>
              <a:buNone/>
              <a:defRPr/>
            </a:lvl9pPr>
          </a:lstStyle>
          <a:p/>
        </p:txBody>
      </p:sp>
      <p:sp>
        <p:nvSpPr>
          <p:cNvPr id="171" name="Google Shape;171;p25"/>
          <p:cNvSpPr txBox="1"/>
          <p:nvPr>
            <p:ph idx="15" type="subTitle"/>
          </p:nvPr>
        </p:nvSpPr>
        <p:spPr>
          <a:xfrm>
            <a:off x="2814207" y="6795609"/>
            <a:ext cx="1931700" cy="1126800"/>
          </a:xfrm>
          <a:prstGeom prst="rect">
            <a:avLst/>
          </a:prstGeom>
          <a:noFill/>
          <a:ln>
            <a:noFill/>
          </a:ln>
        </p:spPr>
        <p:txBody>
          <a:bodyPr anchorCtr="0" anchor="b" bIns="113750" lIns="113750" spcFirstLastPara="1" rIns="113750" wrap="square" tIns="113750">
            <a:noAutofit/>
          </a:bodyPr>
          <a:lstStyle>
            <a:lvl1pPr lvl="0" algn="ctr">
              <a:lnSpc>
                <a:spcPct val="100000"/>
              </a:lnSpc>
              <a:spcBef>
                <a:spcPts val="0"/>
              </a:spcBef>
              <a:spcAft>
                <a:spcPts val="0"/>
              </a:spcAft>
              <a:buClr>
                <a:schemeClr val="dk1"/>
              </a:buClr>
              <a:buSzPts val="3000"/>
              <a:buFont typeface="Bebas Neue"/>
              <a:buNone/>
              <a:defRPr sz="3000">
                <a:solidFill>
                  <a:schemeClr val="dk1"/>
                </a:solidFill>
                <a:latin typeface="Anek Devanagari SemiBold"/>
                <a:ea typeface="Anek Devanagari SemiBold"/>
                <a:cs typeface="Anek Devanagari SemiBold"/>
                <a:sym typeface="Anek Devanagari SemiBold"/>
              </a:defRPr>
            </a:lvl1pPr>
            <a:lvl2pPr lvl="1" algn="l">
              <a:lnSpc>
                <a:spcPct val="100000"/>
              </a:lnSpc>
              <a:spcBef>
                <a:spcPts val="0"/>
              </a:spcBef>
              <a:spcAft>
                <a:spcPts val="0"/>
              </a:spcAft>
              <a:buClr>
                <a:schemeClr val="dk1"/>
              </a:buClr>
              <a:buSzPts val="3000"/>
              <a:buFont typeface="Bebas Neue"/>
              <a:buNone/>
              <a:defRPr sz="3000">
                <a:solidFill>
                  <a:schemeClr val="dk1"/>
                </a:solidFill>
                <a:latin typeface="Bebas Neue"/>
                <a:ea typeface="Bebas Neue"/>
                <a:cs typeface="Bebas Neue"/>
                <a:sym typeface="Bebas Neue"/>
              </a:defRPr>
            </a:lvl2pPr>
            <a:lvl3pPr lvl="2" algn="l">
              <a:lnSpc>
                <a:spcPct val="100000"/>
              </a:lnSpc>
              <a:spcBef>
                <a:spcPts val="0"/>
              </a:spcBef>
              <a:spcAft>
                <a:spcPts val="0"/>
              </a:spcAft>
              <a:buClr>
                <a:schemeClr val="dk1"/>
              </a:buClr>
              <a:buSzPts val="3000"/>
              <a:buFont typeface="Bebas Neue"/>
              <a:buNone/>
              <a:defRPr sz="3000">
                <a:solidFill>
                  <a:schemeClr val="dk1"/>
                </a:solidFill>
                <a:latin typeface="Bebas Neue"/>
                <a:ea typeface="Bebas Neue"/>
                <a:cs typeface="Bebas Neue"/>
                <a:sym typeface="Bebas Neue"/>
              </a:defRPr>
            </a:lvl3pPr>
            <a:lvl4pPr lvl="3" algn="l">
              <a:lnSpc>
                <a:spcPct val="100000"/>
              </a:lnSpc>
              <a:spcBef>
                <a:spcPts val="0"/>
              </a:spcBef>
              <a:spcAft>
                <a:spcPts val="0"/>
              </a:spcAft>
              <a:buClr>
                <a:schemeClr val="dk1"/>
              </a:buClr>
              <a:buSzPts val="3000"/>
              <a:buFont typeface="Bebas Neue"/>
              <a:buNone/>
              <a:defRPr sz="3000">
                <a:solidFill>
                  <a:schemeClr val="dk1"/>
                </a:solidFill>
                <a:latin typeface="Bebas Neue"/>
                <a:ea typeface="Bebas Neue"/>
                <a:cs typeface="Bebas Neue"/>
                <a:sym typeface="Bebas Neue"/>
              </a:defRPr>
            </a:lvl4pPr>
            <a:lvl5pPr lvl="4" algn="l">
              <a:lnSpc>
                <a:spcPct val="100000"/>
              </a:lnSpc>
              <a:spcBef>
                <a:spcPts val="0"/>
              </a:spcBef>
              <a:spcAft>
                <a:spcPts val="0"/>
              </a:spcAft>
              <a:buClr>
                <a:schemeClr val="dk1"/>
              </a:buClr>
              <a:buSzPts val="3000"/>
              <a:buFont typeface="Bebas Neue"/>
              <a:buNone/>
              <a:defRPr sz="3000">
                <a:solidFill>
                  <a:schemeClr val="dk1"/>
                </a:solidFill>
                <a:latin typeface="Bebas Neue"/>
                <a:ea typeface="Bebas Neue"/>
                <a:cs typeface="Bebas Neue"/>
                <a:sym typeface="Bebas Neue"/>
              </a:defRPr>
            </a:lvl5pPr>
            <a:lvl6pPr lvl="5" algn="l">
              <a:lnSpc>
                <a:spcPct val="100000"/>
              </a:lnSpc>
              <a:spcBef>
                <a:spcPts val="0"/>
              </a:spcBef>
              <a:spcAft>
                <a:spcPts val="0"/>
              </a:spcAft>
              <a:buClr>
                <a:schemeClr val="dk1"/>
              </a:buClr>
              <a:buSzPts val="3000"/>
              <a:buFont typeface="Bebas Neue"/>
              <a:buNone/>
              <a:defRPr sz="3000">
                <a:solidFill>
                  <a:schemeClr val="dk1"/>
                </a:solidFill>
                <a:latin typeface="Bebas Neue"/>
                <a:ea typeface="Bebas Neue"/>
                <a:cs typeface="Bebas Neue"/>
                <a:sym typeface="Bebas Neue"/>
              </a:defRPr>
            </a:lvl6pPr>
            <a:lvl7pPr lvl="6" algn="l">
              <a:lnSpc>
                <a:spcPct val="100000"/>
              </a:lnSpc>
              <a:spcBef>
                <a:spcPts val="0"/>
              </a:spcBef>
              <a:spcAft>
                <a:spcPts val="0"/>
              </a:spcAft>
              <a:buClr>
                <a:schemeClr val="dk1"/>
              </a:buClr>
              <a:buSzPts val="3000"/>
              <a:buFont typeface="Bebas Neue"/>
              <a:buNone/>
              <a:defRPr sz="3000">
                <a:solidFill>
                  <a:schemeClr val="dk1"/>
                </a:solidFill>
                <a:latin typeface="Bebas Neue"/>
                <a:ea typeface="Bebas Neue"/>
                <a:cs typeface="Bebas Neue"/>
                <a:sym typeface="Bebas Neue"/>
              </a:defRPr>
            </a:lvl7pPr>
            <a:lvl8pPr lvl="7" algn="l">
              <a:lnSpc>
                <a:spcPct val="100000"/>
              </a:lnSpc>
              <a:spcBef>
                <a:spcPts val="0"/>
              </a:spcBef>
              <a:spcAft>
                <a:spcPts val="0"/>
              </a:spcAft>
              <a:buClr>
                <a:schemeClr val="dk1"/>
              </a:buClr>
              <a:buSzPts val="3000"/>
              <a:buFont typeface="Bebas Neue"/>
              <a:buNone/>
              <a:defRPr sz="3000">
                <a:solidFill>
                  <a:schemeClr val="dk1"/>
                </a:solidFill>
                <a:latin typeface="Bebas Neue"/>
                <a:ea typeface="Bebas Neue"/>
                <a:cs typeface="Bebas Neue"/>
                <a:sym typeface="Bebas Neue"/>
              </a:defRPr>
            </a:lvl8pPr>
            <a:lvl9pPr lvl="8" algn="l">
              <a:lnSpc>
                <a:spcPct val="100000"/>
              </a:lnSpc>
              <a:spcBef>
                <a:spcPts val="0"/>
              </a:spcBef>
              <a:spcAft>
                <a:spcPts val="0"/>
              </a:spcAft>
              <a:buClr>
                <a:schemeClr val="dk1"/>
              </a:buClr>
              <a:buSzPts val="3000"/>
              <a:buFont typeface="Bebas Neue"/>
              <a:buNone/>
              <a:defRPr sz="3000">
                <a:solidFill>
                  <a:schemeClr val="dk1"/>
                </a:solidFill>
                <a:latin typeface="Bebas Neue"/>
                <a:ea typeface="Bebas Neue"/>
                <a:cs typeface="Bebas Neue"/>
                <a:sym typeface="Bebas Neue"/>
              </a:defRPr>
            </a:lvl9pPr>
          </a:lstStyle>
          <a:p/>
        </p:txBody>
      </p:sp>
      <p:sp>
        <p:nvSpPr>
          <p:cNvPr id="172" name="Google Shape;172;p25"/>
          <p:cNvSpPr txBox="1"/>
          <p:nvPr>
            <p:ph idx="16" type="title"/>
          </p:nvPr>
        </p:nvSpPr>
        <p:spPr>
          <a:xfrm>
            <a:off x="5037189" y="2796529"/>
            <a:ext cx="1931700" cy="1126800"/>
          </a:xfrm>
          <a:prstGeom prst="rect">
            <a:avLst/>
          </a:prstGeom>
          <a:noFill/>
          <a:ln>
            <a:noFill/>
          </a:ln>
        </p:spPr>
        <p:txBody>
          <a:bodyPr anchorCtr="0" anchor="ctr" bIns="113750" lIns="113750" spcFirstLastPara="1" rIns="113750" wrap="square" tIns="113750">
            <a:noAutofit/>
          </a:bodyPr>
          <a:lstStyle>
            <a:lvl1pPr lvl="0" algn="ctr">
              <a:lnSpc>
                <a:spcPct val="100000"/>
              </a:lnSpc>
              <a:spcBef>
                <a:spcPts val="0"/>
              </a:spcBef>
              <a:spcAft>
                <a:spcPts val="0"/>
              </a:spcAft>
              <a:buSzPts val="3700"/>
              <a:buNone/>
              <a:defRPr sz="3700">
                <a:solidFill>
                  <a:schemeClr val="lt1"/>
                </a:solidFill>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p:txBody>
      </p:sp>
      <p:sp>
        <p:nvSpPr>
          <p:cNvPr id="173" name="Google Shape;173;p25"/>
          <p:cNvSpPr txBox="1"/>
          <p:nvPr>
            <p:ph idx="17" type="subTitle"/>
          </p:nvPr>
        </p:nvSpPr>
        <p:spPr>
          <a:xfrm>
            <a:off x="5037189" y="4416907"/>
            <a:ext cx="1931700" cy="1251600"/>
          </a:xfrm>
          <a:prstGeom prst="rect">
            <a:avLst/>
          </a:prstGeom>
          <a:noFill/>
          <a:ln>
            <a:noFill/>
          </a:ln>
        </p:spPr>
        <p:txBody>
          <a:bodyPr anchorCtr="0" anchor="t" bIns="113750" lIns="113750" spcFirstLastPara="1" rIns="113750" wrap="square" tIns="113750">
            <a:noAutofit/>
          </a:bodyPr>
          <a:lstStyle>
            <a:lvl1pPr lvl="0" algn="ctr">
              <a:lnSpc>
                <a:spcPct val="100000"/>
              </a:lnSpc>
              <a:spcBef>
                <a:spcPts val="0"/>
              </a:spcBef>
              <a:spcAft>
                <a:spcPts val="0"/>
              </a:spcAft>
              <a:buSzPts val="1700"/>
              <a:buNone/>
              <a:defRPr sz="1700"/>
            </a:lvl1pPr>
            <a:lvl2pPr lvl="1" algn="l">
              <a:lnSpc>
                <a:spcPct val="100000"/>
              </a:lnSpc>
              <a:spcBef>
                <a:spcPts val="0"/>
              </a:spcBef>
              <a:spcAft>
                <a:spcPts val="0"/>
              </a:spcAft>
              <a:buSzPts val="1700"/>
              <a:buNone/>
              <a:defRPr/>
            </a:lvl2pPr>
            <a:lvl3pPr lvl="2" algn="l">
              <a:lnSpc>
                <a:spcPct val="100000"/>
              </a:lnSpc>
              <a:spcBef>
                <a:spcPts val="0"/>
              </a:spcBef>
              <a:spcAft>
                <a:spcPts val="0"/>
              </a:spcAft>
              <a:buSzPts val="1700"/>
              <a:buNone/>
              <a:defRPr/>
            </a:lvl3pPr>
            <a:lvl4pPr lvl="3" algn="l">
              <a:lnSpc>
                <a:spcPct val="100000"/>
              </a:lnSpc>
              <a:spcBef>
                <a:spcPts val="0"/>
              </a:spcBef>
              <a:spcAft>
                <a:spcPts val="0"/>
              </a:spcAft>
              <a:buSzPts val="1700"/>
              <a:buNone/>
              <a:defRPr/>
            </a:lvl4pPr>
            <a:lvl5pPr lvl="4" algn="l">
              <a:lnSpc>
                <a:spcPct val="100000"/>
              </a:lnSpc>
              <a:spcBef>
                <a:spcPts val="0"/>
              </a:spcBef>
              <a:spcAft>
                <a:spcPts val="0"/>
              </a:spcAft>
              <a:buSzPts val="1700"/>
              <a:buNone/>
              <a:defRPr/>
            </a:lvl5pPr>
            <a:lvl6pPr lvl="5" algn="l">
              <a:lnSpc>
                <a:spcPct val="100000"/>
              </a:lnSpc>
              <a:spcBef>
                <a:spcPts val="0"/>
              </a:spcBef>
              <a:spcAft>
                <a:spcPts val="0"/>
              </a:spcAft>
              <a:buSzPts val="1700"/>
              <a:buNone/>
              <a:defRPr/>
            </a:lvl6pPr>
            <a:lvl7pPr lvl="6" algn="l">
              <a:lnSpc>
                <a:spcPct val="100000"/>
              </a:lnSpc>
              <a:spcBef>
                <a:spcPts val="0"/>
              </a:spcBef>
              <a:spcAft>
                <a:spcPts val="0"/>
              </a:spcAft>
              <a:buSzPts val="1700"/>
              <a:buNone/>
              <a:defRPr/>
            </a:lvl7pPr>
            <a:lvl8pPr lvl="7" algn="l">
              <a:lnSpc>
                <a:spcPct val="100000"/>
              </a:lnSpc>
              <a:spcBef>
                <a:spcPts val="0"/>
              </a:spcBef>
              <a:spcAft>
                <a:spcPts val="0"/>
              </a:spcAft>
              <a:buSzPts val="1700"/>
              <a:buNone/>
              <a:defRPr/>
            </a:lvl8pPr>
            <a:lvl9pPr lvl="8" algn="l">
              <a:lnSpc>
                <a:spcPct val="100000"/>
              </a:lnSpc>
              <a:spcBef>
                <a:spcPts val="0"/>
              </a:spcBef>
              <a:spcAft>
                <a:spcPts val="0"/>
              </a:spcAft>
              <a:buSzPts val="1700"/>
              <a:buNone/>
              <a:defRPr/>
            </a:lvl9pPr>
          </a:lstStyle>
          <a:p/>
        </p:txBody>
      </p:sp>
      <p:sp>
        <p:nvSpPr>
          <p:cNvPr id="174" name="Google Shape;174;p25"/>
          <p:cNvSpPr txBox="1"/>
          <p:nvPr>
            <p:ph idx="18" type="subTitle"/>
          </p:nvPr>
        </p:nvSpPr>
        <p:spPr>
          <a:xfrm>
            <a:off x="5037189" y="3606822"/>
            <a:ext cx="1931700" cy="1126800"/>
          </a:xfrm>
          <a:prstGeom prst="rect">
            <a:avLst/>
          </a:prstGeom>
          <a:noFill/>
          <a:ln>
            <a:noFill/>
          </a:ln>
        </p:spPr>
        <p:txBody>
          <a:bodyPr anchorCtr="0" anchor="b" bIns="113750" lIns="113750" spcFirstLastPara="1" rIns="113750" wrap="square" tIns="113750">
            <a:noAutofit/>
          </a:bodyPr>
          <a:lstStyle>
            <a:lvl1pPr lvl="0" algn="ctr">
              <a:lnSpc>
                <a:spcPct val="100000"/>
              </a:lnSpc>
              <a:spcBef>
                <a:spcPts val="0"/>
              </a:spcBef>
              <a:spcAft>
                <a:spcPts val="0"/>
              </a:spcAft>
              <a:buClr>
                <a:schemeClr val="dk1"/>
              </a:buClr>
              <a:buSzPts val="3000"/>
              <a:buFont typeface="Bebas Neue"/>
              <a:buNone/>
              <a:defRPr sz="3000">
                <a:solidFill>
                  <a:schemeClr val="dk1"/>
                </a:solidFill>
                <a:latin typeface="Anek Devanagari SemiBold"/>
                <a:ea typeface="Anek Devanagari SemiBold"/>
                <a:cs typeface="Anek Devanagari SemiBold"/>
                <a:sym typeface="Anek Devanagari SemiBold"/>
              </a:defRPr>
            </a:lvl1pPr>
            <a:lvl2pPr lvl="1" algn="l">
              <a:lnSpc>
                <a:spcPct val="100000"/>
              </a:lnSpc>
              <a:spcBef>
                <a:spcPts val="0"/>
              </a:spcBef>
              <a:spcAft>
                <a:spcPts val="0"/>
              </a:spcAft>
              <a:buClr>
                <a:schemeClr val="dk1"/>
              </a:buClr>
              <a:buSzPts val="3000"/>
              <a:buFont typeface="Bebas Neue"/>
              <a:buNone/>
              <a:defRPr sz="3000">
                <a:solidFill>
                  <a:schemeClr val="dk1"/>
                </a:solidFill>
                <a:latin typeface="Bebas Neue"/>
                <a:ea typeface="Bebas Neue"/>
                <a:cs typeface="Bebas Neue"/>
                <a:sym typeface="Bebas Neue"/>
              </a:defRPr>
            </a:lvl2pPr>
            <a:lvl3pPr lvl="2" algn="l">
              <a:lnSpc>
                <a:spcPct val="100000"/>
              </a:lnSpc>
              <a:spcBef>
                <a:spcPts val="0"/>
              </a:spcBef>
              <a:spcAft>
                <a:spcPts val="0"/>
              </a:spcAft>
              <a:buClr>
                <a:schemeClr val="dk1"/>
              </a:buClr>
              <a:buSzPts val="3000"/>
              <a:buFont typeface="Bebas Neue"/>
              <a:buNone/>
              <a:defRPr sz="3000">
                <a:solidFill>
                  <a:schemeClr val="dk1"/>
                </a:solidFill>
                <a:latin typeface="Bebas Neue"/>
                <a:ea typeface="Bebas Neue"/>
                <a:cs typeface="Bebas Neue"/>
                <a:sym typeface="Bebas Neue"/>
              </a:defRPr>
            </a:lvl3pPr>
            <a:lvl4pPr lvl="3" algn="l">
              <a:lnSpc>
                <a:spcPct val="100000"/>
              </a:lnSpc>
              <a:spcBef>
                <a:spcPts val="0"/>
              </a:spcBef>
              <a:spcAft>
                <a:spcPts val="0"/>
              </a:spcAft>
              <a:buClr>
                <a:schemeClr val="dk1"/>
              </a:buClr>
              <a:buSzPts val="3000"/>
              <a:buFont typeface="Bebas Neue"/>
              <a:buNone/>
              <a:defRPr sz="3000">
                <a:solidFill>
                  <a:schemeClr val="dk1"/>
                </a:solidFill>
                <a:latin typeface="Bebas Neue"/>
                <a:ea typeface="Bebas Neue"/>
                <a:cs typeface="Bebas Neue"/>
                <a:sym typeface="Bebas Neue"/>
              </a:defRPr>
            </a:lvl4pPr>
            <a:lvl5pPr lvl="4" algn="l">
              <a:lnSpc>
                <a:spcPct val="100000"/>
              </a:lnSpc>
              <a:spcBef>
                <a:spcPts val="0"/>
              </a:spcBef>
              <a:spcAft>
                <a:spcPts val="0"/>
              </a:spcAft>
              <a:buClr>
                <a:schemeClr val="dk1"/>
              </a:buClr>
              <a:buSzPts val="3000"/>
              <a:buFont typeface="Bebas Neue"/>
              <a:buNone/>
              <a:defRPr sz="3000">
                <a:solidFill>
                  <a:schemeClr val="dk1"/>
                </a:solidFill>
                <a:latin typeface="Bebas Neue"/>
                <a:ea typeface="Bebas Neue"/>
                <a:cs typeface="Bebas Neue"/>
                <a:sym typeface="Bebas Neue"/>
              </a:defRPr>
            </a:lvl5pPr>
            <a:lvl6pPr lvl="5" algn="l">
              <a:lnSpc>
                <a:spcPct val="100000"/>
              </a:lnSpc>
              <a:spcBef>
                <a:spcPts val="0"/>
              </a:spcBef>
              <a:spcAft>
                <a:spcPts val="0"/>
              </a:spcAft>
              <a:buClr>
                <a:schemeClr val="dk1"/>
              </a:buClr>
              <a:buSzPts val="3000"/>
              <a:buFont typeface="Bebas Neue"/>
              <a:buNone/>
              <a:defRPr sz="3000">
                <a:solidFill>
                  <a:schemeClr val="dk1"/>
                </a:solidFill>
                <a:latin typeface="Bebas Neue"/>
                <a:ea typeface="Bebas Neue"/>
                <a:cs typeface="Bebas Neue"/>
                <a:sym typeface="Bebas Neue"/>
              </a:defRPr>
            </a:lvl6pPr>
            <a:lvl7pPr lvl="6" algn="l">
              <a:lnSpc>
                <a:spcPct val="100000"/>
              </a:lnSpc>
              <a:spcBef>
                <a:spcPts val="0"/>
              </a:spcBef>
              <a:spcAft>
                <a:spcPts val="0"/>
              </a:spcAft>
              <a:buClr>
                <a:schemeClr val="dk1"/>
              </a:buClr>
              <a:buSzPts val="3000"/>
              <a:buFont typeface="Bebas Neue"/>
              <a:buNone/>
              <a:defRPr sz="3000">
                <a:solidFill>
                  <a:schemeClr val="dk1"/>
                </a:solidFill>
                <a:latin typeface="Bebas Neue"/>
                <a:ea typeface="Bebas Neue"/>
                <a:cs typeface="Bebas Neue"/>
                <a:sym typeface="Bebas Neue"/>
              </a:defRPr>
            </a:lvl7pPr>
            <a:lvl8pPr lvl="7" algn="l">
              <a:lnSpc>
                <a:spcPct val="100000"/>
              </a:lnSpc>
              <a:spcBef>
                <a:spcPts val="0"/>
              </a:spcBef>
              <a:spcAft>
                <a:spcPts val="0"/>
              </a:spcAft>
              <a:buClr>
                <a:schemeClr val="dk1"/>
              </a:buClr>
              <a:buSzPts val="3000"/>
              <a:buFont typeface="Bebas Neue"/>
              <a:buNone/>
              <a:defRPr sz="3000">
                <a:solidFill>
                  <a:schemeClr val="dk1"/>
                </a:solidFill>
                <a:latin typeface="Bebas Neue"/>
                <a:ea typeface="Bebas Neue"/>
                <a:cs typeface="Bebas Neue"/>
                <a:sym typeface="Bebas Neue"/>
              </a:defRPr>
            </a:lvl8pPr>
            <a:lvl9pPr lvl="8" algn="l">
              <a:lnSpc>
                <a:spcPct val="100000"/>
              </a:lnSpc>
              <a:spcBef>
                <a:spcPts val="0"/>
              </a:spcBef>
              <a:spcAft>
                <a:spcPts val="0"/>
              </a:spcAft>
              <a:buClr>
                <a:schemeClr val="dk1"/>
              </a:buClr>
              <a:buSzPts val="3000"/>
              <a:buFont typeface="Bebas Neue"/>
              <a:buNone/>
              <a:defRPr sz="3000">
                <a:solidFill>
                  <a:schemeClr val="dk1"/>
                </a:solidFill>
                <a:latin typeface="Bebas Neue"/>
                <a:ea typeface="Bebas Neue"/>
                <a:cs typeface="Bebas Neue"/>
                <a:sym typeface="Bebas Neue"/>
              </a:defRPr>
            </a:lvl9pPr>
          </a:lstStyle>
          <a:p/>
        </p:txBody>
      </p:sp>
      <p:sp>
        <p:nvSpPr>
          <p:cNvPr id="175" name="Google Shape;175;p25"/>
          <p:cNvSpPr txBox="1"/>
          <p:nvPr>
            <p:ph idx="19" type="title"/>
          </p:nvPr>
        </p:nvSpPr>
        <p:spPr>
          <a:xfrm>
            <a:off x="5037189" y="5985317"/>
            <a:ext cx="1931700" cy="1126800"/>
          </a:xfrm>
          <a:prstGeom prst="rect">
            <a:avLst/>
          </a:prstGeom>
          <a:noFill/>
          <a:ln>
            <a:noFill/>
          </a:ln>
        </p:spPr>
        <p:txBody>
          <a:bodyPr anchorCtr="0" anchor="ctr" bIns="113750" lIns="113750" spcFirstLastPara="1" rIns="113750" wrap="square" tIns="113750">
            <a:noAutofit/>
          </a:bodyPr>
          <a:lstStyle>
            <a:lvl1pPr lvl="0" algn="ctr">
              <a:lnSpc>
                <a:spcPct val="100000"/>
              </a:lnSpc>
              <a:spcBef>
                <a:spcPts val="0"/>
              </a:spcBef>
              <a:spcAft>
                <a:spcPts val="0"/>
              </a:spcAft>
              <a:buSzPts val="3700"/>
              <a:buNone/>
              <a:defRPr sz="3700">
                <a:solidFill>
                  <a:schemeClr val="lt1"/>
                </a:solidFill>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p:txBody>
      </p:sp>
      <p:sp>
        <p:nvSpPr>
          <p:cNvPr id="176" name="Google Shape;176;p25"/>
          <p:cNvSpPr txBox="1"/>
          <p:nvPr>
            <p:ph idx="20" type="subTitle"/>
          </p:nvPr>
        </p:nvSpPr>
        <p:spPr>
          <a:xfrm>
            <a:off x="5037189" y="7605694"/>
            <a:ext cx="1931700" cy="1251600"/>
          </a:xfrm>
          <a:prstGeom prst="rect">
            <a:avLst/>
          </a:prstGeom>
          <a:noFill/>
          <a:ln>
            <a:noFill/>
          </a:ln>
        </p:spPr>
        <p:txBody>
          <a:bodyPr anchorCtr="0" anchor="t" bIns="113750" lIns="113750" spcFirstLastPara="1" rIns="113750" wrap="square" tIns="113750">
            <a:noAutofit/>
          </a:bodyPr>
          <a:lstStyle>
            <a:lvl1pPr lvl="0" algn="ctr">
              <a:lnSpc>
                <a:spcPct val="100000"/>
              </a:lnSpc>
              <a:spcBef>
                <a:spcPts val="0"/>
              </a:spcBef>
              <a:spcAft>
                <a:spcPts val="0"/>
              </a:spcAft>
              <a:buSzPts val="1700"/>
              <a:buNone/>
              <a:defRPr sz="1700"/>
            </a:lvl1pPr>
            <a:lvl2pPr lvl="1" algn="l">
              <a:lnSpc>
                <a:spcPct val="100000"/>
              </a:lnSpc>
              <a:spcBef>
                <a:spcPts val="0"/>
              </a:spcBef>
              <a:spcAft>
                <a:spcPts val="0"/>
              </a:spcAft>
              <a:buSzPts val="1700"/>
              <a:buNone/>
              <a:defRPr/>
            </a:lvl2pPr>
            <a:lvl3pPr lvl="2" algn="l">
              <a:lnSpc>
                <a:spcPct val="100000"/>
              </a:lnSpc>
              <a:spcBef>
                <a:spcPts val="0"/>
              </a:spcBef>
              <a:spcAft>
                <a:spcPts val="0"/>
              </a:spcAft>
              <a:buSzPts val="1700"/>
              <a:buNone/>
              <a:defRPr/>
            </a:lvl3pPr>
            <a:lvl4pPr lvl="3" algn="l">
              <a:lnSpc>
                <a:spcPct val="100000"/>
              </a:lnSpc>
              <a:spcBef>
                <a:spcPts val="0"/>
              </a:spcBef>
              <a:spcAft>
                <a:spcPts val="0"/>
              </a:spcAft>
              <a:buSzPts val="1700"/>
              <a:buNone/>
              <a:defRPr/>
            </a:lvl4pPr>
            <a:lvl5pPr lvl="4" algn="l">
              <a:lnSpc>
                <a:spcPct val="100000"/>
              </a:lnSpc>
              <a:spcBef>
                <a:spcPts val="0"/>
              </a:spcBef>
              <a:spcAft>
                <a:spcPts val="0"/>
              </a:spcAft>
              <a:buSzPts val="1700"/>
              <a:buNone/>
              <a:defRPr/>
            </a:lvl5pPr>
            <a:lvl6pPr lvl="5" algn="l">
              <a:lnSpc>
                <a:spcPct val="100000"/>
              </a:lnSpc>
              <a:spcBef>
                <a:spcPts val="0"/>
              </a:spcBef>
              <a:spcAft>
                <a:spcPts val="0"/>
              </a:spcAft>
              <a:buSzPts val="1700"/>
              <a:buNone/>
              <a:defRPr/>
            </a:lvl6pPr>
            <a:lvl7pPr lvl="6" algn="l">
              <a:lnSpc>
                <a:spcPct val="100000"/>
              </a:lnSpc>
              <a:spcBef>
                <a:spcPts val="0"/>
              </a:spcBef>
              <a:spcAft>
                <a:spcPts val="0"/>
              </a:spcAft>
              <a:buSzPts val="1700"/>
              <a:buNone/>
              <a:defRPr/>
            </a:lvl7pPr>
            <a:lvl8pPr lvl="7" algn="l">
              <a:lnSpc>
                <a:spcPct val="100000"/>
              </a:lnSpc>
              <a:spcBef>
                <a:spcPts val="0"/>
              </a:spcBef>
              <a:spcAft>
                <a:spcPts val="0"/>
              </a:spcAft>
              <a:buSzPts val="1700"/>
              <a:buNone/>
              <a:defRPr/>
            </a:lvl8pPr>
            <a:lvl9pPr lvl="8" algn="l">
              <a:lnSpc>
                <a:spcPct val="100000"/>
              </a:lnSpc>
              <a:spcBef>
                <a:spcPts val="0"/>
              </a:spcBef>
              <a:spcAft>
                <a:spcPts val="0"/>
              </a:spcAft>
              <a:buSzPts val="1700"/>
              <a:buNone/>
              <a:defRPr/>
            </a:lvl9pPr>
          </a:lstStyle>
          <a:p/>
        </p:txBody>
      </p:sp>
      <p:sp>
        <p:nvSpPr>
          <p:cNvPr id="177" name="Google Shape;177;p25"/>
          <p:cNvSpPr txBox="1"/>
          <p:nvPr>
            <p:ph idx="21" type="subTitle"/>
          </p:nvPr>
        </p:nvSpPr>
        <p:spPr>
          <a:xfrm>
            <a:off x="5037189" y="6795609"/>
            <a:ext cx="1931700" cy="1126800"/>
          </a:xfrm>
          <a:prstGeom prst="rect">
            <a:avLst/>
          </a:prstGeom>
          <a:noFill/>
          <a:ln>
            <a:noFill/>
          </a:ln>
        </p:spPr>
        <p:txBody>
          <a:bodyPr anchorCtr="0" anchor="b" bIns="113750" lIns="113750" spcFirstLastPara="1" rIns="113750" wrap="square" tIns="113750">
            <a:noAutofit/>
          </a:bodyPr>
          <a:lstStyle>
            <a:lvl1pPr lvl="0" algn="ctr">
              <a:lnSpc>
                <a:spcPct val="100000"/>
              </a:lnSpc>
              <a:spcBef>
                <a:spcPts val="0"/>
              </a:spcBef>
              <a:spcAft>
                <a:spcPts val="0"/>
              </a:spcAft>
              <a:buClr>
                <a:schemeClr val="dk1"/>
              </a:buClr>
              <a:buSzPts val="3000"/>
              <a:buFont typeface="Bebas Neue"/>
              <a:buNone/>
              <a:defRPr sz="3000">
                <a:solidFill>
                  <a:schemeClr val="dk1"/>
                </a:solidFill>
                <a:latin typeface="Anek Devanagari SemiBold"/>
                <a:ea typeface="Anek Devanagari SemiBold"/>
                <a:cs typeface="Anek Devanagari SemiBold"/>
                <a:sym typeface="Anek Devanagari SemiBold"/>
              </a:defRPr>
            </a:lvl1pPr>
            <a:lvl2pPr lvl="1" algn="l">
              <a:lnSpc>
                <a:spcPct val="100000"/>
              </a:lnSpc>
              <a:spcBef>
                <a:spcPts val="0"/>
              </a:spcBef>
              <a:spcAft>
                <a:spcPts val="0"/>
              </a:spcAft>
              <a:buClr>
                <a:schemeClr val="dk1"/>
              </a:buClr>
              <a:buSzPts val="3000"/>
              <a:buFont typeface="Bebas Neue"/>
              <a:buNone/>
              <a:defRPr sz="3000">
                <a:solidFill>
                  <a:schemeClr val="dk1"/>
                </a:solidFill>
                <a:latin typeface="Bebas Neue"/>
                <a:ea typeface="Bebas Neue"/>
                <a:cs typeface="Bebas Neue"/>
                <a:sym typeface="Bebas Neue"/>
              </a:defRPr>
            </a:lvl2pPr>
            <a:lvl3pPr lvl="2" algn="l">
              <a:lnSpc>
                <a:spcPct val="100000"/>
              </a:lnSpc>
              <a:spcBef>
                <a:spcPts val="0"/>
              </a:spcBef>
              <a:spcAft>
                <a:spcPts val="0"/>
              </a:spcAft>
              <a:buClr>
                <a:schemeClr val="dk1"/>
              </a:buClr>
              <a:buSzPts val="3000"/>
              <a:buFont typeface="Bebas Neue"/>
              <a:buNone/>
              <a:defRPr sz="3000">
                <a:solidFill>
                  <a:schemeClr val="dk1"/>
                </a:solidFill>
                <a:latin typeface="Bebas Neue"/>
                <a:ea typeface="Bebas Neue"/>
                <a:cs typeface="Bebas Neue"/>
                <a:sym typeface="Bebas Neue"/>
              </a:defRPr>
            </a:lvl3pPr>
            <a:lvl4pPr lvl="3" algn="l">
              <a:lnSpc>
                <a:spcPct val="100000"/>
              </a:lnSpc>
              <a:spcBef>
                <a:spcPts val="0"/>
              </a:spcBef>
              <a:spcAft>
                <a:spcPts val="0"/>
              </a:spcAft>
              <a:buClr>
                <a:schemeClr val="dk1"/>
              </a:buClr>
              <a:buSzPts val="3000"/>
              <a:buFont typeface="Bebas Neue"/>
              <a:buNone/>
              <a:defRPr sz="3000">
                <a:solidFill>
                  <a:schemeClr val="dk1"/>
                </a:solidFill>
                <a:latin typeface="Bebas Neue"/>
                <a:ea typeface="Bebas Neue"/>
                <a:cs typeface="Bebas Neue"/>
                <a:sym typeface="Bebas Neue"/>
              </a:defRPr>
            </a:lvl4pPr>
            <a:lvl5pPr lvl="4" algn="l">
              <a:lnSpc>
                <a:spcPct val="100000"/>
              </a:lnSpc>
              <a:spcBef>
                <a:spcPts val="0"/>
              </a:spcBef>
              <a:spcAft>
                <a:spcPts val="0"/>
              </a:spcAft>
              <a:buClr>
                <a:schemeClr val="dk1"/>
              </a:buClr>
              <a:buSzPts val="3000"/>
              <a:buFont typeface="Bebas Neue"/>
              <a:buNone/>
              <a:defRPr sz="3000">
                <a:solidFill>
                  <a:schemeClr val="dk1"/>
                </a:solidFill>
                <a:latin typeface="Bebas Neue"/>
                <a:ea typeface="Bebas Neue"/>
                <a:cs typeface="Bebas Neue"/>
                <a:sym typeface="Bebas Neue"/>
              </a:defRPr>
            </a:lvl5pPr>
            <a:lvl6pPr lvl="5" algn="l">
              <a:lnSpc>
                <a:spcPct val="100000"/>
              </a:lnSpc>
              <a:spcBef>
                <a:spcPts val="0"/>
              </a:spcBef>
              <a:spcAft>
                <a:spcPts val="0"/>
              </a:spcAft>
              <a:buClr>
                <a:schemeClr val="dk1"/>
              </a:buClr>
              <a:buSzPts val="3000"/>
              <a:buFont typeface="Bebas Neue"/>
              <a:buNone/>
              <a:defRPr sz="3000">
                <a:solidFill>
                  <a:schemeClr val="dk1"/>
                </a:solidFill>
                <a:latin typeface="Bebas Neue"/>
                <a:ea typeface="Bebas Neue"/>
                <a:cs typeface="Bebas Neue"/>
                <a:sym typeface="Bebas Neue"/>
              </a:defRPr>
            </a:lvl6pPr>
            <a:lvl7pPr lvl="6" algn="l">
              <a:lnSpc>
                <a:spcPct val="100000"/>
              </a:lnSpc>
              <a:spcBef>
                <a:spcPts val="0"/>
              </a:spcBef>
              <a:spcAft>
                <a:spcPts val="0"/>
              </a:spcAft>
              <a:buClr>
                <a:schemeClr val="dk1"/>
              </a:buClr>
              <a:buSzPts val="3000"/>
              <a:buFont typeface="Bebas Neue"/>
              <a:buNone/>
              <a:defRPr sz="3000">
                <a:solidFill>
                  <a:schemeClr val="dk1"/>
                </a:solidFill>
                <a:latin typeface="Bebas Neue"/>
                <a:ea typeface="Bebas Neue"/>
                <a:cs typeface="Bebas Neue"/>
                <a:sym typeface="Bebas Neue"/>
              </a:defRPr>
            </a:lvl7pPr>
            <a:lvl8pPr lvl="7" algn="l">
              <a:lnSpc>
                <a:spcPct val="100000"/>
              </a:lnSpc>
              <a:spcBef>
                <a:spcPts val="0"/>
              </a:spcBef>
              <a:spcAft>
                <a:spcPts val="0"/>
              </a:spcAft>
              <a:buClr>
                <a:schemeClr val="dk1"/>
              </a:buClr>
              <a:buSzPts val="3000"/>
              <a:buFont typeface="Bebas Neue"/>
              <a:buNone/>
              <a:defRPr sz="3000">
                <a:solidFill>
                  <a:schemeClr val="dk1"/>
                </a:solidFill>
                <a:latin typeface="Bebas Neue"/>
                <a:ea typeface="Bebas Neue"/>
                <a:cs typeface="Bebas Neue"/>
                <a:sym typeface="Bebas Neue"/>
              </a:defRPr>
            </a:lvl8pPr>
            <a:lvl9pPr lvl="8" algn="l">
              <a:lnSpc>
                <a:spcPct val="100000"/>
              </a:lnSpc>
              <a:spcBef>
                <a:spcPts val="0"/>
              </a:spcBef>
              <a:spcAft>
                <a:spcPts val="0"/>
              </a:spcAft>
              <a:buClr>
                <a:schemeClr val="dk1"/>
              </a:buClr>
              <a:buSzPts val="3000"/>
              <a:buFont typeface="Bebas Neue"/>
              <a:buNone/>
              <a:defRPr sz="3000">
                <a:solidFill>
                  <a:schemeClr val="dk1"/>
                </a:solidFill>
                <a:latin typeface="Bebas Neue"/>
                <a:ea typeface="Bebas Neue"/>
                <a:cs typeface="Bebas Neue"/>
                <a:sym typeface="Bebas Neue"/>
              </a:defRPr>
            </a:lvl9pPr>
          </a:lstStyle>
          <a:p/>
        </p:txBody>
      </p:sp>
      <p:grpSp>
        <p:nvGrpSpPr>
          <p:cNvPr id="178" name="Google Shape;178;p25"/>
          <p:cNvGrpSpPr/>
          <p:nvPr/>
        </p:nvGrpSpPr>
        <p:grpSpPr>
          <a:xfrm>
            <a:off x="6968607" y="619368"/>
            <a:ext cx="755888" cy="1735659"/>
            <a:chOff x="7077268" y="354300"/>
            <a:chExt cx="642053" cy="586351"/>
          </a:xfrm>
        </p:grpSpPr>
        <p:sp>
          <p:nvSpPr>
            <p:cNvPr id="179" name="Google Shape;179;p25"/>
            <p:cNvSpPr/>
            <p:nvPr/>
          </p:nvSpPr>
          <p:spPr>
            <a:xfrm>
              <a:off x="7077268" y="354300"/>
              <a:ext cx="642053" cy="586351"/>
            </a:xfrm>
            <a:custGeom>
              <a:rect b="b" l="l" r="r" t="t"/>
              <a:pathLst>
                <a:path extrusionOk="0" h="39949" w="43744">
                  <a:moveTo>
                    <a:pt x="20460" y="1"/>
                  </a:moveTo>
                  <a:cubicBezTo>
                    <a:pt x="20400" y="1"/>
                    <a:pt x="20338" y="9"/>
                    <a:pt x="20274" y="26"/>
                  </a:cubicBezTo>
                  <a:cubicBezTo>
                    <a:pt x="19936" y="119"/>
                    <a:pt x="19648" y="533"/>
                    <a:pt x="19786" y="888"/>
                  </a:cubicBezTo>
                  <a:cubicBezTo>
                    <a:pt x="20765" y="3455"/>
                    <a:pt x="21060" y="6232"/>
                    <a:pt x="20620" y="8930"/>
                  </a:cubicBezTo>
                  <a:cubicBezTo>
                    <a:pt x="20113" y="9594"/>
                    <a:pt x="19567" y="10232"/>
                    <a:pt x="19015" y="10739"/>
                  </a:cubicBezTo>
                  <a:cubicBezTo>
                    <a:pt x="18705" y="10832"/>
                    <a:pt x="18400" y="10939"/>
                    <a:pt x="18103" y="11063"/>
                  </a:cubicBezTo>
                  <a:cubicBezTo>
                    <a:pt x="17977" y="11076"/>
                    <a:pt x="17849" y="11082"/>
                    <a:pt x="17720" y="11082"/>
                  </a:cubicBezTo>
                  <a:cubicBezTo>
                    <a:pt x="16580" y="11082"/>
                    <a:pt x="15323" y="10607"/>
                    <a:pt x="14264" y="10115"/>
                  </a:cubicBezTo>
                  <a:cubicBezTo>
                    <a:pt x="14224" y="10089"/>
                    <a:pt x="14181" y="10063"/>
                    <a:pt x="14140" y="10037"/>
                  </a:cubicBezTo>
                  <a:cubicBezTo>
                    <a:pt x="14133" y="10020"/>
                    <a:pt x="14129" y="10006"/>
                    <a:pt x="14124" y="9989"/>
                  </a:cubicBezTo>
                  <a:cubicBezTo>
                    <a:pt x="13226" y="8010"/>
                    <a:pt x="13400" y="5629"/>
                    <a:pt x="14495" y="3767"/>
                  </a:cubicBezTo>
                  <a:cubicBezTo>
                    <a:pt x="14814" y="3227"/>
                    <a:pt x="14329" y="2722"/>
                    <a:pt x="13849" y="2722"/>
                  </a:cubicBezTo>
                  <a:cubicBezTo>
                    <a:pt x="13636" y="2722"/>
                    <a:pt x="13424" y="2821"/>
                    <a:pt x="13283" y="3060"/>
                  </a:cubicBezTo>
                  <a:cubicBezTo>
                    <a:pt x="12197" y="4901"/>
                    <a:pt x="11907" y="7084"/>
                    <a:pt x="12383" y="9130"/>
                  </a:cubicBezTo>
                  <a:cubicBezTo>
                    <a:pt x="10819" y="8469"/>
                    <a:pt x="9124" y="8115"/>
                    <a:pt x="7434" y="8115"/>
                  </a:cubicBezTo>
                  <a:cubicBezTo>
                    <a:pt x="7298" y="8115"/>
                    <a:pt x="7162" y="8118"/>
                    <a:pt x="7025" y="8122"/>
                  </a:cubicBezTo>
                  <a:cubicBezTo>
                    <a:pt x="5937" y="8160"/>
                    <a:pt x="4847" y="8341"/>
                    <a:pt x="3811" y="8677"/>
                  </a:cubicBezTo>
                  <a:cubicBezTo>
                    <a:pt x="3033" y="8928"/>
                    <a:pt x="3263" y="10067"/>
                    <a:pt x="3957" y="10067"/>
                  </a:cubicBezTo>
                  <a:cubicBezTo>
                    <a:pt x="4027" y="10067"/>
                    <a:pt x="4103" y="10055"/>
                    <a:pt x="4182" y="10030"/>
                  </a:cubicBezTo>
                  <a:cubicBezTo>
                    <a:pt x="5240" y="9690"/>
                    <a:pt x="6336" y="9526"/>
                    <a:pt x="7430" y="9526"/>
                  </a:cubicBezTo>
                  <a:cubicBezTo>
                    <a:pt x="9531" y="9526"/>
                    <a:pt x="11625" y="10129"/>
                    <a:pt x="13426" y="11244"/>
                  </a:cubicBezTo>
                  <a:cubicBezTo>
                    <a:pt x="14209" y="12280"/>
                    <a:pt x="14124" y="13449"/>
                    <a:pt x="13752" y="14694"/>
                  </a:cubicBezTo>
                  <a:cubicBezTo>
                    <a:pt x="12797" y="16175"/>
                    <a:pt x="12240" y="17940"/>
                    <a:pt x="12240" y="19833"/>
                  </a:cubicBezTo>
                  <a:cubicBezTo>
                    <a:pt x="12240" y="19864"/>
                    <a:pt x="12243" y="19895"/>
                    <a:pt x="12243" y="19928"/>
                  </a:cubicBezTo>
                  <a:cubicBezTo>
                    <a:pt x="12166" y="20505"/>
                    <a:pt x="11869" y="21447"/>
                    <a:pt x="10750" y="21538"/>
                  </a:cubicBezTo>
                  <a:cubicBezTo>
                    <a:pt x="8075" y="21274"/>
                    <a:pt x="5492" y="19959"/>
                    <a:pt x="3844" y="17821"/>
                  </a:cubicBezTo>
                  <a:cubicBezTo>
                    <a:pt x="3685" y="17615"/>
                    <a:pt x="3460" y="17475"/>
                    <a:pt x="3219" y="17475"/>
                  </a:cubicBezTo>
                  <a:cubicBezTo>
                    <a:pt x="3109" y="17475"/>
                    <a:pt x="2996" y="17504"/>
                    <a:pt x="2884" y="17568"/>
                  </a:cubicBezTo>
                  <a:cubicBezTo>
                    <a:pt x="2589" y="17742"/>
                    <a:pt x="2399" y="18228"/>
                    <a:pt x="2632" y="18531"/>
                  </a:cubicBezTo>
                  <a:cubicBezTo>
                    <a:pt x="3999" y="20302"/>
                    <a:pt x="5873" y="21612"/>
                    <a:pt x="7949" y="22340"/>
                  </a:cubicBezTo>
                  <a:cubicBezTo>
                    <a:pt x="6379" y="24336"/>
                    <a:pt x="3871" y="25471"/>
                    <a:pt x="1353" y="25471"/>
                  </a:cubicBezTo>
                  <a:cubicBezTo>
                    <a:pt x="1136" y="25471"/>
                    <a:pt x="919" y="25462"/>
                    <a:pt x="703" y="25446"/>
                  </a:cubicBezTo>
                  <a:cubicBezTo>
                    <a:pt x="688" y="25444"/>
                    <a:pt x="674" y="25444"/>
                    <a:pt x="659" y="25444"/>
                  </a:cubicBezTo>
                  <a:cubicBezTo>
                    <a:pt x="300" y="25444"/>
                    <a:pt x="1" y="25802"/>
                    <a:pt x="1" y="26148"/>
                  </a:cubicBezTo>
                  <a:cubicBezTo>
                    <a:pt x="1" y="26550"/>
                    <a:pt x="325" y="26819"/>
                    <a:pt x="703" y="26848"/>
                  </a:cubicBezTo>
                  <a:cubicBezTo>
                    <a:pt x="947" y="26867"/>
                    <a:pt x="1190" y="26877"/>
                    <a:pt x="1433" y="26877"/>
                  </a:cubicBezTo>
                  <a:cubicBezTo>
                    <a:pt x="4473" y="26877"/>
                    <a:pt x="7391" y="25379"/>
                    <a:pt x="9235" y="22957"/>
                  </a:cubicBezTo>
                  <a:cubicBezTo>
                    <a:pt x="9288" y="22888"/>
                    <a:pt x="9316" y="22807"/>
                    <a:pt x="9330" y="22724"/>
                  </a:cubicBezTo>
                  <a:cubicBezTo>
                    <a:pt x="9780" y="22824"/>
                    <a:pt x="10238" y="22893"/>
                    <a:pt x="10697" y="22936"/>
                  </a:cubicBezTo>
                  <a:cubicBezTo>
                    <a:pt x="10697" y="22940"/>
                    <a:pt x="10697" y="22945"/>
                    <a:pt x="10697" y="22948"/>
                  </a:cubicBezTo>
                  <a:cubicBezTo>
                    <a:pt x="12621" y="23138"/>
                    <a:pt x="13721" y="24924"/>
                    <a:pt x="13721" y="24924"/>
                  </a:cubicBezTo>
                  <a:lnTo>
                    <a:pt x="13719" y="24917"/>
                  </a:lnTo>
                  <a:lnTo>
                    <a:pt x="13719" y="24917"/>
                  </a:lnTo>
                  <a:cubicBezTo>
                    <a:pt x="14238" y="25734"/>
                    <a:pt x="14879" y="26467"/>
                    <a:pt x="15617" y="27091"/>
                  </a:cubicBezTo>
                  <a:cubicBezTo>
                    <a:pt x="15867" y="27500"/>
                    <a:pt x="16072" y="27912"/>
                    <a:pt x="15826" y="28336"/>
                  </a:cubicBezTo>
                  <a:cubicBezTo>
                    <a:pt x="15805" y="28372"/>
                    <a:pt x="15791" y="28405"/>
                    <a:pt x="15774" y="28439"/>
                  </a:cubicBezTo>
                  <a:cubicBezTo>
                    <a:pt x="14013" y="30480"/>
                    <a:pt x="11435" y="31601"/>
                    <a:pt x="8793" y="31601"/>
                  </a:cubicBezTo>
                  <a:cubicBezTo>
                    <a:pt x="7829" y="31601"/>
                    <a:pt x="6857" y="31452"/>
                    <a:pt x="5913" y="31144"/>
                  </a:cubicBezTo>
                  <a:cubicBezTo>
                    <a:pt x="5833" y="31118"/>
                    <a:pt x="5758" y="31106"/>
                    <a:pt x="5687" y="31106"/>
                  </a:cubicBezTo>
                  <a:cubicBezTo>
                    <a:pt x="4996" y="31106"/>
                    <a:pt x="4764" y="32244"/>
                    <a:pt x="5539" y="32499"/>
                  </a:cubicBezTo>
                  <a:cubicBezTo>
                    <a:pt x="6607" y="32847"/>
                    <a:pt x="7736" y="33024"/>
                    <a:pt x="8864" y="33024"/>
                  </a:cubicBezTo>
                  <a:cubicBezTo>
                    <a:pt x="10121" y="33024"/>
                    <a:pt x="11377" y="32804"/>
                    <a:pt x="12547" y="32353"/>
                  </a:cubicBezTo>
                  <a:cubicBezTo>
                    <a:pt x="12633" y="32322"/>
                    <a:pt x="12714" y="32282"/>
                    <a:pt x="12797" y="32249"/>
                  </a:cubicBezTo>
                  <a:lnTo>
                    <a:pt x="12797" y="32249"/>
                  </a:lnTo>
                  <a:cubicBezTo>
                    <a:pt x="13345" y="34551"/>
                    <a:pt x="12824" y="36987"/>
                    <a:pt x="11416" y="38892"/>
                  </a:cubicBezTo>
                  <a:cubicBezTo>
                    <a:pt x="11190" y="39197"/>
                    <a:pt x="11366" y="39676"/>
                    <a:pt x="11669" y="39854"/>
                  </a:cubicBezTo>
                  <a:cubicBezTo>
                    <a:pt x="11781" y="39919"/>
                    <a:pt x="11896" y="39949"/>
                    <a:pt x="12007" y="39949"/>
                  </a:cubicBezTo>
                  <a:cubicBezTo>
                    <a:pt x="12248" y="39949"/>
                    <a:pt x="12473" y="39810"/>
                    <a:pt x="12628" y="39602"/>
                  </a:cubicBezTo>
                  <a:cubicBezTo>
                    <a:pt x="14295" y="37344"/>
                    <a:pt x="14826" y="34339"/>
                    <a:pt x="14095" y="31637"/>
                  </a:cubicBezTo>
                  <a:cubicBezTo>
                    <a:pt x="14093" y="31629"/>
                    <a:pt x="14088" y="31625"/>
                    <a:pt x="14086" y="31615"/>
                  </a:cubicBezTo>
                  <a:cubicBezTo>
                    <a:pt x="15007" y="31082"/>
                    <a:pt x="15843" y="30417"/>
                    <a:pt x="16569" y="29636"/>
                  </a:cubicBezTo>
                  <a:cubicBezTo>
                    <a:pt x="16572" y="29644"/>
                    <a:pt x="16576" y="29648"/>
                    <a:pt x="16576" y="29653"/>
                  </a:cubicBezTo>
                  <a:cubicBezTo>
                    <a:pt x="16855" y="29441"/>
                    <a:pt x="17341" y="28860"/>
                    <a:pt x="17993" y="28558"/>
                  </a:cubicBezTo>
                  <a:cubicBezTo>
                    <a:pt x="19141" y="29051"/>
                    <a:pt x="20403" y="29322"/>
                    <a:pt x="21729" y="29322"/>
                  </a:cubicBezTo>
                  <a:cubicBezTo>
                    <a:pt x="23134" y="29322"/>
                    <a:pt x="24468" y="29015"/>
                    <a:pt x="25665" y="28467"/>
                  </a:cubicBezTo>
                  <a:lnTo>
                    <a:pt x="25665" y="28467"/>
                  </a:lnTo>
                  <a:lnTo>
                    <a:pt x="25661" y="28474"/>
                  </a:lnTo>
                  <a:cubicBezTo>
                    <a:pt x="26080" y="28367"/>
                    <a:pt x="26522" y="28275"/>
                    <a:pt x="26948" y="28275"/>
                  </a:cubicBezTo>
                  <a:cubicBezTo>
                    <a:pt x="27265" y="28275"/>
                    <a:pt x="27573" y="28326"/>
                    <a:pt x="27856" y="28458"/>
                  </a:cubicBezTo>
                  <a:cubicBezTo>
                    <a:pt x="28185" y="28839"/>
                    <a:pt x="28552" y="29186"/>
                    <a:pt x="28947" y="29501"/>
                  </a:cubicBezTo>
                  <a:cubicBezTo>
                    <a:pt x="28335" y="32606"/>
                    <a:pt x="29368" y="35951"/>
                    <a:pt x="31683" y="38133"/>
                  </a:cubicBezTo>
                  <a:cubicBezTo>
                    <a:pt x="31829" y="38270"/>
                    <a:pt x="31992" y="38328"/>
                    <a:pt x="32150" y="38328"/>
                  </a:cubicBezTo>
                  <a:cubicBezTo>
                    <a:pt x="32701" y="38328"/>
                    <a:pt x="33189" y="37621"/>
                    <a:pt x="32676" y="37140"/>
                  </a:cubicBezTo>
                  <a:cubicBezTo>
                    <a:pt x="30842" y="35413"/>
                    <a:pt x="29925" y="32842"/>
                    <a:pt x="30226" y="30356"/>
                  </a:cubicBezTo>
                  <a:lnTo>
                    <a:pt x="30226" y="30356"/>
                  </a:lnTo>
                  <a:cubicBezTo>
                    <a:pt x="30685" y="30613"/>
                    <a:pt x="31164" y="30834"/>
                    <a:pt x="31652" y="31020"/>
                  </a:cubicBezTo>
                  <a:cubicBezTo>
                    <a:pt x="33604" y="31766"/>
                    <a:pt x="35718" y="31908"/>
                    <a:pt x="37802" y="31908"/>
                  </a:cubicBezTo>
                  <a:cubicBezTo>
                    <a:pt x="38314" y="31908"/>
                    <a:pt x="38824" y="31899"/>
                    <a:pt x="39329" y="31889"/>
                  </a:cubicBezTo>
                  <a:cubicBezTo>
                    <a:pt x="40223" y="31870"/>
                    <a:pt x="40234" y="30484"/>
                    <a:pt x="39347" y="30484"/>
                  </a:cubicBezTo>
                  <a:cubicBezTo>
                    <a:pt x="39341" y="30484"/>
                    <a:pt x="39335" y="30484"/>
                    <a:pt x="39329" y="30484"/>
                  </a:cubicBezTo>
                  <a:cubicBezTo>
                    <a:pt x="38819" y="30495"/>
                    <a:pt x="38306" y="30504"/>
                    <a:pt x="37792" y="30504"/>
                  </a:cubicBezTo>
                  <a:cubicBezTo>
                    <a:pt x="35905" y="30504"/>
                    <a:pt x="34009" y="30379"/>
                    <a:pt x="32223" y="29739"/>
                  </a:cubicBezTo>
                  <a:cubicBezTo>
                    <a:pt x="30880" y="29258"/>
                    <a:pt x="29642" y="28455"/>
                    <a:pt x="28766" y="27343"/>
                  </a:cubicBezTo>
                  <a:cubicBezTo>
                    <a:pt x="28766" y="27331"/>
                    <a:pt x="28763" y="27320"/>
                    <a:pt x="28763" y="27308"/>
                  </a:cubicBezTo>
                  <a:cubicBezTo>
                    <a:pt x="28735" y="26667"/>
                    <a:pt x="29080" y="25965"/>
                    <a:pt x="29271" y="25593"/>
                  </a:cubicBezTo>
                  <a:cubicBezTo>
                    <a:pt x="30252" y="24312"/>
                    <a:pt x="30911" y="22771"/>
                    <a:pt x="31135" y="21090"/>
                  </a:cubicBezTo>
                  <a:cubicBezTo>
                    <a:pt x="31242" y="20788"/>
                    <a:pt x="31430" y="20371"/>
                    <a:pt x="31680" y="20197"/>
                  </a:cubicBezTo>
                  <a:cubicBezTo>
                    <a:pt x="33145" y="20278"/>
                    <a:pt x="34583" y="20766"/>
                    <a:pt x="35788" y="21607"/>
                  </a:cubicBezTo>
                  <a:cubicBezTo>
                    <a:pt x="37314" y="22674"/>
                    <a:pt x="38398" y="24312"/>
                    <a:pt x="38857" y="26105"/>
                  </a:cubicBezTo>
                  <a:cubicBezTo>
                    <a:pt x="38948" y="26454"/>
                    <a:pt x="39217" y="26605"/>
                    <a:pt x="39494" y="26605"/>
                  </a:cubicBezTo>
                  <a:cubicBezTo>
                    <a:pt x="39912" y="26605"/>
                    <a:pt x="40348" y="26261"/>
                    <a:pt x="40212" y="25734"/>
                  </a:cubicBezTo>
                  <a:cubicBezTo>
                    <a:pt x="39762" y="23983"/>
                    <a:pt x="38795" y="22409"/>
                    <a:pt x="37476" y="21195"/>
                  </a:cubicBezTo>
                  <a:cubicBezTo>
                    <a:pt x="38716" y="20564"/>
                    <a:pt x="40106" y="20224"/>
                    <a:pt x="41498" y="20224"/>
                  </a:cubicBezTo>
                  <a:cubicBezTo>
                    <a:pt x="41930" y="20224"/>
                    <a:pt x="42361" y="20256"/>
                    <a:pt x="42789" y="20324"/>
                  </a:cubicBezTo>
                  <a:cubicBezTo>
                    <a:pt x="42840" y="20332"/>
                    <a:pt x="42892" y="20336"/>
                    <a:pt x="42943" y="20336"/>
                  </a:cubicBezTo>
                  <a:cubicBezTo>
                    <a:pt x="43262" y="20336"/>
                    <a:pt x="43559" y="20174"/>
                    <a:pt x="43653" y="19835"/>
                  </a:cubicBezTo>
                  <a:cubicBezTo>
                    <a:pt x="43744" y="19500"/>
                    <a:pt x="43539" y="19031"/>
                    <a:pt x="43163" y="18971"/>
                  </a:cubicBezTo>
                  <a:lnTo>
                    <a:pt x="43160" y="18971"/>
                  </a:lnTo>
                  <a:cubicBezTo>
                    <a:pt x="42603" y="18883"/>
                    <a:pt x="42043" y="18840"/>
                    <a:pt x="41486" y="18840"/>
                  </a:cubicBezTo>
                  <a:cubicBezTo>
                    <a:pt x="39758" y="18840"/>
                    <a:pt x="38055" y="19262"/>
                    <a:pt x="36517" y="20104"/>
                  </a:cubicBezTo>
                  <a:cubicBezTo>
                    <a:pt x="36429" y="20152"/>
                    <a:pt x="36362" y="20212"/>
                    <a:pt x="36309" y="20274"/>
                  </a:cubicBezTo>
                  <a:cubicBezTo>
                    <a:pt x="35014" y="19421"/>
                    <a:pt x="33516" y="18940"/>
                    <a:pt x="31985" y="18823"/>
                  </a:cubicBezTo>
                  <a:cubicBezTo>
                    <a:pt x="31468" y="18604"/>
                    <a:pt x="31057" y="18311"/>
                    <a:pt x="31028" y="17938"/>
                  </a:cubicBezTo>
                  <a:cubicBezTo>
                    <a:pt x="30968" y="17638"/>
                    <a:pt x="30892" y="17347"/>
                    <a:pt x="30804" y="17059"/>
                  </a:cubicBezTo>
                  <a:cubicBezTo>
                    <a:pt x="31330" y="16245"/>
                    <a:pt x="31790" y="15337"/>
                    <a:pt x="31961" y="14897"/>
                  </a:cubicBezTo>
                  <a:cubicBezTo>
                    <a:pt x="32466" y="14263"/>
                    <a:pt x="32907" y="13578"/>
                    <a:pt x="33276" y="12856"/>
                  </a:cubicBezTo>
                  <a:cubicBezTo>
                    <a:pt x="33383" y="12918"/>
                    <a:pt x="33507" y="12958"/>
                    <a:pt x="33640" y="12973"/>
                  </a:cubicBezTo>
                  <a:cubicBezTo>
                    <a:pt x="34132" y="13024"/>
                    <a:pt x="34626" y="13049"/>
                    <a:pt x="35120" y="13049"/>
                  </a:cubicBezTo>
                  <a:cubicBezTo>
                    <a:pt x="36687" y="13049"/>
                    <a:pt x="38255" y="12795"/>
                    <a:pt x="39741" y="12301"/>
                  </a:cubicBezTo>
                  <a:cubicBezTo>
                    <a:pt x="40100" y="12180"/>
                    <a:pt x="40336" y="11816"/>
                    <a:pt x="40231" y="11437"/>
                  </a:cubicBezTo>
                  <a:cubicBezTo>
                    <a:pt x="40150" y="11145"/>
                    <a:pt x="39858" y="10916"/>
                    <a:pt x="39554" y="10916"/>
                  </a:cubicBezTo>
                  <a:cubicBezTo>
                    <a:pt x="39492" y="10916"/>
                    <a:pt x="39429" y="10926"/>
                    <a:pt x="39367" y="10946"/>
                  </a:cubicBezTo>
                  <a:cubicBezTo>
                    <a:pt x="37974" y="11410"/>
                    <a:pt x="36531" y="11640"/>
                    <a:pt x="35076" y="11640"/>
                  </a:cubicBezTo>
                  <a:cubicBezTo>
                    <a:pt x="34663" y="11640"/>
                    <a:pt x="34249" y="11621"/>
                    <a:pt x="33835" y="11585"/>
                  </a:cubicBezTo>
                  <a:cubicBezTo>
                    <a:pt x="34226" y="10537"/>
                    <a:pt x="34474" y="9434"/>
                    <a:pt x="34564" y="8310"/>
                  </a:cubicBezTo>
                  <a:cubicBezTo>
                    <a:pt x="34645" y="7308"/>
                    <a:pt x="34574" y="6303"/>
                    <a:pt x="34390" y="5315"/>
                  </a:cubicBezTo>
                  <a:cubicBezTo>
                    <a:pt x="34330" y="5001"/>
                    <a:pt x="34004" y="4802"/>
                    <a:pt x="33698" y="4802"/>
                  </a:cubicBezTo>
                  <a:cubicBezTo>
                    <a:pt x="33639" y="4802"/>
                    <a:pt x="33581" y="4809"/>
                    <a:pt x="33526" y="4824"/>
                  </a:cubicBezTo>
                  <a:cubicBezTo>
                    <a:pt x="33135" y="4931"/>
                    <a:pt x="32966" y="5315"/>
                    <a:pt x="33035" y="5689"/>
                  </a:cubicBezTo>
                  <a:cubicBezTo>
                    <a:pt x="33552" y="8437"/>
                    <a:pt x="32811" y="11361"/>
                    <a:pt x="31178" y="13625"/>
                  </a:cubicBezTo>
                  <a:cubicBezTo>
                    <a:pt x="30645" y="14042"/>
                    <a:pt x="30054" y="14306"/>
                    <a:pt x="29456" y="14328"/>
                  </a:cubicBezTo>
                  <a:cubicBezTo>
                    <a:pt x="28104" y="12432"/>
                    <a:pt x="26073" y="11056"/>
                    <a:pt x="23718" y="10553"/>
                  </a:cubicBezTo>
                  <a:cubicBezTo>
                    <a:pt x="22901" y="10130"/>
                    <a:pt x="22498" y="9827"/>
                    <a:pt x="22051" y="8813"/>
                  </a:cubicBezTo>
                  <a:cubicBezTo>
                    <a:pt x="22153" y="8091"/>
                    <a:pt x="22210" y="7365"/>
                    <a:pt x="22220" y="6636"/>
                  </a:cubicBezTo>
                  <a:cubicBezTo>
                    <a:pt x="22256" y="6601"/>
                    <a:pt x="22289" y="6563"/>
                    <a:pt x="22320" y="6522"/>
                  </a:cubicBezTo>
                  <a:cubicBezTo>
                    <a:pt x="23558" y="4891"/>
                    <a:pt x="25439" y="3808"/>
                    <a:pt x="27456" y="3453"/>
                  </a:cubicBezTo>
                  <a:cubicBezTo>
                    <a:pt x="27830" y="3386"/>
                    <a:pt x="28040" y="2929"/>
                    <a:pt x="27947" y="2588"/>
                  </a:cubicBezTo>
                  <a:cubicBezTo>
                    <a:pt x="27855" y="2251"/>
                    <a:pt x="27561" y="2084"/>
                    <a:pt x="27242" y="2084"/>
                  </a:cubicBezTo>
                  <a:cubicBezTo>
                    <a:pt x="27189" y="2084"/>
                    <a:pt x="27136" y="2089"/>
                    <a:pt x="27082" y="2098"/>
                  </a:cubicBezTo>
                  <a:cubicBezTo>
                    <a:pt x="25199" y="2431"/>
                    <a:pt x="23484" y="3350"/>
                    <a:pt x="22127" y="4667"/>
                  </a:cubicBezTo>
                  <a:cubicBezTo>
                    <a:pt x="21977" y="3250"/>
                    <a:pt x="21651" y="1853"/>
                    <a:pt x="21139" y="517"/>
                  </a:cubicBezTo>
                  <a:cubicBezTo>
                    <a:pt x="21025" y="219"/>
                    <a:pt x="20771" y="1"/>
                    <a:pt x="20460" y="1"/>
                  </a:cubicBezTo>
                  <a:close/>
                </a:path>
              </a:pathLst>
            </a:custGeom>
            <a:solidFill>
              <a:srgbClr val="0C4476">
                <a:alpha val="36470"/>
              </a:srgbClr>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0" name="Google Shape;180;p25"/>
            <p:cNvSpPr/>
            <p:nvPr/>
          </p:nvSpPr>
          <p:spPr>
            <a:xfrm>
              <a:off x="7346246" y="590921"/>
              <a:ext cx="98016" cy="98046"/>
            </a:xfrm>
            <a:custGeom>
              <a:rect b="b" l="l" r="r" t="t"/>
              <a:pathLst>
                <a:path extrusionOk="0" h="6680" w="6678">
                  <a:moveTo>
                    <a:pt x="3339" y="1"/>
                  </a:moveTo>
                  <a:cubicBezTo>
                    <a:pt x="1496" y="1"/>
                    <a:pt x="1" y="1496"/>
                    <a:pt x="1" y="3339"/>
                  </a:cubicBezTo>
                  <a:cubicBezTo>
                    <a:pt x="1" y="5185"/>
                    <a:pt x="1496" y="6680"/>
                    <a:pt x="3339" y="6680"/>
                  </a:cubicBezTo>
                  <a:cubicBezTo>
                    <a:pt x="5182" y="6680"/>
                    <a:pt x="6678" y="5185"/>
                    <a:pt x="6678" y="3339"/>
                  </a:cubicBezTo>
                  <a:cubicBezTo>
                    <a:pt x="6678" y="1496"/>
                    <a:pt x="5182" y="1"/>
                    <a:pt x="3339" y="1"/>
                  </a:cubicBezTo>
                  <a:close/>
                </a:path>
              </a:pathLst>
            </a:custGeom>
            <a:solidFill>
              <a:schemeClr val="accent6"/>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81" name="Google Shape;181;p25"/>
          <p:cNvGrpSpPr/>
          <p:nvPr/>
        </p:nvGrpSpPr>
        <p:grpSpPr>
          <a:xfrm>
            <a:off x="6259211" y="567456"/>
            <a:ext cx="350746" cy="910038"/>
            <a:chOff x="8884746" y="289993"/>
            <a:chExt cx="297924" cy="307435"/>
          </a:xfrm>
        </p:grpSpPr>
        <p:sp>
          <p:nvSpPr>
            <p:cNvPr id="182" name="Google Shape;182;p25"/>
            <p:cNvSpPr/>
            <p:nvPr/>
          </p:nvSpPr>
          <p:spPr>
            <a:xfrm>
              <a:off x="8884746" y="289993"/>
              <a:ext cx="297924" cy="307435"/>
            </a:xfrm>
            <a:custGeom>
              <a:rect b="b" l="l" r="r" t="t"/>
              <a:pathLst>
                <a:path extrusionOk="0" h="20946" w="20298">
                  <a:moveTo>
                    <a:pt x="9894" y="1"/>
                  </a:moveTo>
                  <a:cubicBezTo>
                    <a:pt x="9658" y="1"/>
                    <a:pt x="9422" y="246"/>
                    <a:pt x="9580" y="507"/>
                  </a:cubicBezTo>
                  <a:cubicBezTo>
                    <a:pt x="10183" y="1502"/>
                    <a:pt x="10790" y="2536"/>
                    <a:pt x="10999" y="3695"/>
                  </a:cubicBezTo>
                  <a:cubicBezTo>
                    <a:pt x="11125" y="4381"/>
                    <a:pt x="11087" y="5100"/>
                    <a:pt x="10830" y="5743"/>
                  </a:cubicBezTo>
                  <a:cubicBezTo>
                    <a:pt x="10825" y="5745"/>
                    <a:pt x="10821" y="5748"/>
                    <a:pt x="10816" y="5750"/>
                  </a:cubicBezTo>
                  <a:cubicBezTo>
                    <a:pt x="10552" y="5922"/>
                    <a:pt x="10171" y="5945"/>
                    <a:pt x="9968" y="5955"/>
                  </a:cubicBezTo>
                  <a:cubicBezTo>
                    <a:pt x="9770" y="5929"/>
                    <a:pt x="9570" y="5916"/>
                    <a:pt x="9370" y="5916"/>
                  </a:cubicBezTo>
                  <a:cubicBezTo>
                    <a:pt x="8777" y="5916"/>
                    <a:pt x="8180" y="6030"/>
                    <a:pt x="7608" y="6267"/>
                  </a:cubicBezTo>
                  <a:cubicBezTo>
                    <a:pt x="7528" y="6282"/>
                    <a:pt x="7430" y="6295"/>
                    <a:pt x="7335" y="6295"/>
                  </a:cubicBezTo>
                  <a:cubicBezTo>
                    <a:pt x="7247" y="6295"/>
                    <a:pt x="7162" y="6284"/>
                    <a:pt x="7096" y="6253"/>
                  </a:cubicBezTo>
                  <a:cubicBezTo>
                    <a:pt x="6775" y="5614"/>
                    <a:pt x="6630" y="4888"/>
                    <a:pt x="6692" y="4171"/>
                  </a:cubicBezTo>
                  <a:cubicBezTo>
                    <a:pt x="6768" y="3267"/>
                    <a:pt x="7196" y="2407"/>
                    <a:pt x="7844" y="1776"/>
                  </a:cubicBezTo>
                  <a:cubicBezTo>
                    <a:pt x="8087" y="1536"/>
                    <a:pt x="7850" y="1194"/>
                    <a:pt x="7584" y="1194"/>
                  </a:cubicBezTo>
                  <a:cubicBezTo>
                    <a:pt x="7507" y="1194"/>
                    <a:pt x="7427" y="1223"/>
                    <a:pt x="7356" y="1293"/>
                  </a:cubicBezTo>
                  <a:cubicBezTo>
                    <a:pt x="6725" y="1912"/>
                    <a:pt x="6294" y="2705"/>
                    <a:pt x="6104" y="3559"/>
                  </a:cubicBezTo>
                  <a:cubicBezTo>
                    <a:pt x="5358" y="3074"/>
                    <a:pt x="4758" y="2357"/>
                    <a:pt x="4439" y="1524"/>
                  </a:cubicBezTo>
                  <a:cubicBezTo>
                    <a:pt x="4383" y="1378"/>
                    <a:pt x="4259" y="1267"/>
                    <a:pt x="4106" y="1267"/>
                  </a:cubicBezTo>
                  <a:cubicBezTo>
                    <a:pt x="4078" y="1267"/>
                    <a:pt x="4049" y="1271"/>
                    <a:pt x="4020" y="1278"/>
                  </a:cubicBezTo>
                  <a:cubicBezTo>
                    <a:pt x="3856" y="1321"/>
                    <a:pt x="3708" y="1524"/>
                    <a:pt x="3775" y="1697"/>
                  </a:cubicBezTo>
                  <a:cubicBezTo>
                    <a:pt x="4180" y="2755"/>
                    <a:pt x="4908" y="3643"/>
                    <a:pt x="5877" y="4231"/>
                  </a:cubicBezTo>
                  <a:cubicBezTo>
                    <a:pt x="5918" y="4257"/>
                    <a:pt x="5958" y="4269"/>
                    <a:pt x="5999" y="4276"/>
                  </a:cubicBezTo>
                  <a:cubicBezTo>
                    <a:pt x="5954" y="5033"/>
                    <a:pt x="6115" y="5784"/>
                    <a:pt x="6442" y="6460"/>
                  </a:cubicBezTo>
                  <a:cubicBezTo>
                    <a:pt x="6475" y="6731"/>
                    <a:pt x="6451" y="6979"/>
                    <a:pt x="6299" y="7081"/>
                  </a:cubicBezTo>
                  <a:cubicBezTo>
                    <a:pt x="6189" y="7181"/>
                    <a:pt x="6082" y="7284"/>
                    <a:pt x="5982" y="7391"/>
                  </a:cubicBezTo>
                  <a:cubicBezTo>
                    <a:pt x="5861" y="7385"/>
                    <a:pt x="5738" y="7382"/>
                    <a:pt x="5618" y="7382"/>
                  </a:cubicBezTo>
                  <a:cubicBezTo>
                    <a:pt x="5273" y="7382"/>
                    <a:pt x="4956" y="7404"/>
                    <a:pt x="4787" y="7429"/>
                  </a:cubicBezTo>
                  <a:cubicBezTo>
                    <a:pt x="4496" y="7385"/>
                    <a:pt x="4204" y="7364"/>
                    <a:pt x="3910" y="7364"/>
                  </a:cubicBezTo>
                  <a:cubicBezTo>
                    <a:pt x="3807" y="7364"/>
                    <a:pt x="3704" y="7367"/>
                    <a:pt x="3601" y="7372"/>
                  </a:cubicBezTo>
                  <a:cubicBezTo>
                    <a:pt x="3603" y="7312"/>
                    <a:pt x="3589" y="7248"/>
                    <a:pt x="3563" y="7188"/>
                  </a:cubicBezTo>
                  <a:cubicBezTo>
                    <a:pt x="3151" y="6269"/>
                    <a:pt x="2541" y="5441"/>
                    <a:pt x="1789" y="4774"/>
                  </a:cubicBezTo>
                  <a:cubicBezTo>
                    <a:pt x="1719" y="4711"/>
                    <a:pt x="1630" y="4678"/>
                    <a:pt x="1541" y="4678"/>
                  </a:cubicBezTo>
                  <a:cubicBezTo>
                    <a:pt x="1455" y="4678"/>
                    <a:pt x="1370" y="4709"/>
                    <a:pt x="1303" y="4776"/>
                  </a:cubicBezTo>
                  <a:cubicBezTo>
                    <a:pt x="1179" y="4905"/>
                    <a:pt x="1167" y="5138"/>
                    <a:pt x="1308" y="5262"/>
                  </a:cubicBezTo>
                  <a:cubicBezTo>
                    <a:pt x="1996" y="5874"/>
                    <a:pt x="2541" y="6612"/>
                    <a:pt x="2927" y="7446"/>
                  </a:cubicBezTo>
                  <a:cubicBezTo>
                    <a:pt x="2389" y="7536"/>
                    <a:pt x="1863" y="7700"/>
                    <a:pt x="1365" y="7939"/>
                  </a:cubicBezTo>
                  <a:cubicBezTo>
                    <a:pt x="920" y="8148"/>
                    <a:pt x="512" y="8422"/>
                    <a:pt x="141" y="8743"/>
                  </a:cubicBezTo>
                  <a:cubicBezTo>
                    <a:pt x="0" y="8862"/>
                    <a:pt x="20" y="9105"/>
                    <a:pt x="143" y="9227"/>
                  </a:cubicBezTo>
                  <a:cubicBezTo>
                    <a:pt x="210" y="9294"/>
                    <a:pt x="292" y="9324"/>
                    <a:pt x="375" y="9324"/>
                  </a:cubicBezTo>
                  <a:cubicBezTo>
                    <a:pt x="465" y="9324"/>
                    <a:pt x="556" y="9288"/>
                    <a:pt x="629" y="9224"/>
                  </a:cubicBezTo>
                  <a:cubicBezTo>
                    <a:pt x="1531" y="8449"/>
                    <a:pt x="2724" y="8045"/>
                    <a:pt x="3912" y="8045"/>
                  </a:cubicBezTo>
                  <a:cubicBezTo>
                    <a:pt x="4088" y="8045"/>
                    <a:pt x="4264" y="8054"/>
                    <a:pt x="4439" y="8072"/>
                  </a:cubicBezTo>
                  <a:cubicBezTo>
                    <a:pt x="4746" y="8196"/>
                    <a:pt x="5001" y="8379"/>
                    <a:pt x="5156" y="8629"/>
                  </a:cubicBezTo>
                  <a:cubicBezTo>
                    <a:pt x="4687" y="9663"/>
                    <a:pt x="4599" y="10858"/>
                    <a:pt x="4963" y="11977"/>
                  </a:cubicBezTo>
                  <a:cubicBezTo>
                    <a:pt x="4982" y="12425"/>
                    <a:pt x="4953" y="12670"/>
                    <a:pt x="4632" y="13106"/>
                  </a:cubicBezTo>
                  <a:cubicBezTo>
                    <a:pt x="4303" y="13239"/>
                    <a:pt x="3982" y="13391"/>
                    <a:pt x="3670" y="13568"/>
                  </a:cubicBezTo>
                  <a:cubicBezTo>
                    <a:pt x="3646" y="13561"/>
                    <a:pt x="3622" y="13556"/>
                    <a:pt x="3598" y="13551"/>
                  </a:cubicBezTo>
                  <a:cubicBezTo>
                    <a:pt x="2606" y="13427"/>
                    <a:pt x="1689" y="12896"/>
                    <a:pt x="1046" y="12129"/>
                  </a:cubicBezTo>
                  <a:cubicBezTo>
                    <a:pt x="989" y="12062"/>
                    <a:pt x="904" y="12031"/>
                    <a:pt x="817" y="12031"/>
                  </a:cubicBezTo>
                  <a:cubicBezTo>
                    <a:pt x="722" y="12031"/>
                    <a:pt x="624" y="12068"/>
                    <a:pt x="560" y="12132"/>
                  </a:cubicBezTo>
                  <a:cubicBezTo>
                    <a:pt x="422" y="12275"/>
                    <a:pt x="446" y="12475"/>
                    <a:pt x="565" y="12618"/>
                  </a:cubicBezTo>
                  <a:cubicBezTo>
                    <a:pt x="1165" y="13332"/>
                    <a:pt x="1972" y="13834"/>
                    <a:pt x="2860" y="14087"/>
                  </a:cubicBezTo>
                  <a:cubicBezTo>
                    <a:pt x="2298" y="14496"/>
                    <a:pt x="1789" y="14975"/>
                    <a:pt x="1346" y="15518"/>
                  </a:cubicBezTo>
                  <a:cubicBezTo>
                    <a:pt x="1229" y="15661"/>
                    <a:pt x="1210" y="15863"/>
                    <a:pt x="1351" y="16001"/>
                  </a:cubicBezTo>
                  <a:cubicBezTo>
                    <a:pt x="1414" y="16064"/>
                    <a:pt x="1510" y="16100"/>
                    <a:pt x="1604" y="16100"/>
                  </a:cubicBezTo>
                  <a:cubicBezTo>
                    <a:pt x="1692" y="16100"/>
                    <a:pt x="1779" y="16069"/>
                    <a:pt x="1836" y="15999"/>
                  </a:cubicBezTo>
                  <a:cubicBezTo>
                    <a:pt x="2682" y="14958"/>
                    <a:pt x="3782" y="14156"/>
                    <a:pt x="5032" y="13682"/>
                  </a:cubicBezTo>
                  <a:cubicBezTo>
                    <a:pt x="5437" y="13734"/>
                    <a:pt x="5839" y="13811"/>
                    <a:pt x="6189" y="13918"/>
                  </a:cubicBezTo>
                  <a:cubicBezTo>
                    <a:pt x="6304" y="14027"/>
                    <a:pt x="6425" y="14130"/>
                    <a:pt x="6549" y="14225"/>
                  </a:cubicBezTo>
                  <a:cubicBezTo>
                    <a:pt x="6904" y="14718"/>
                    <a:pt x="7030" y="15449"/>
                    <a:pt x="7085" y="16080"/>
                  </a:cubicBezTo>
                  <a:cubicBezTo>
                    <a:pt x="7085" y="16104"/>
                    <a:pt x="7082" y="16130"/>
                    <a:pt x="7082" y="16154"/>
                  </a:cubicBezTo>
                  <a:cubicBezTo>
                    <a:pt x="7077" y="16158"/>
                    <a:pt x="7070" y="16166"/>
                    <a:pt x="7066" y="16170"/>
                  </a:cubicBezTo>
                  <a:cubicBezTo>
                    <a:pt x="6454" y="17027"/>
                    <a:pt x="5418" y="17533"/>
                    <a:pt x="4373" y="17533"/>
                  </a:cubicBezTo>
                  <a:cubicBezTo>
                    <a:pt x="4363" y="17533"/>
                    <a:pt x="4354" y="17532"/>
                    <a:pt x="4344" y="17532"/>
                  </a:cubicBezTo>
                  <a:cubicBezTo>
                    <a:pt x="4343" y="17532"/>
                    <a:pt x="4342" y="17532"/>
                    <a:pt x="4342" y="17532"/>
                  </a:cubicBezTo>
                  <a:cubicBezTo>
                    <a:pt x="3901" y="17532"/>
                    <a:pt x="3899" y="18216"/>
                    <a:pt x="4341" y="18218"/>
                  </a:cubicBezTo>
                  <a:cubicBezTo>
                    <a:pt x="4353" y="18218"/>
                    <a:pt x="4365" y="18218"/>
                    <a:pt x="4377" y="18218"/>
                  </a:cubicBezTo>
                  <a:cubicBezTo>
                    <a:pt x="5407" y="18218"/>
                    <a:pt x="6388" y="17810"/>
                    <a:pt x="7127" y="17118"/>
                  </a:cubicBezTo>
                  <a:cubicBezTo>
                    <a:pt x="7239" y="18006"/>
                    <a:pt x="7537" y="18873"/>
                    <a:pt x="8008" y="19628"/>
                  </a:cubicBezTo>
                  <a:cubicBezTo>
                    <a:pt x="8292" y="20080"/>
                    <a:pt x="8635" y="20497"/>
                    <a:pt x="9030" y="20854"/>
                  </a:cubicBezTo>
                  <a:cubicBezTo>
                    <a:pt x="9101" y="20919"/>
                    <a:pt x="9180" y="20946"/>
                    <a:pt x="9256" y="20946"/>
                  </a:cubicBezTo>
                  <a:cubicBezTo>
                    <a:pt x="9528" y="20946"/>
                    <a:pt x="9768" y="20597"/>
                    <a:pt x="9511" y="20366"/>
                  </a:cubicBezTo>
                  <a:cubicBezTo>
                    <a:pt x="8337" y="19302"/>
                    <a:pt x="7718" y="17732"/>
                    <a:pt x="7768" y="16161"/>
                  </a:cubicBezTo>
                  <a:cubicBezTo>
                    <a:pt x="8013" y="15575"/>
                    <a:pt x="8530" y="15325"/>
                    <a:pt x="9147" y="15177"/>
                  </a:cubicBezTo>
                  <a:cubicBezTo>
                    <a:pt x="9224" y="15181"/>
                    <a:pt x="9302" y="15183"/>
                    <a:pt x="9380" y="15183"/>
                  </a:cubicBezTo>
                  <a:cubicBezTo>
                    <a:pt x="10165" y="15183"/>
                    <a:pt x="10960" y="14985"/>
                    <a:pt x="11690" y="14563"/>
                  </a:cubicBezTo>
                  <a:cubicBezTo>
                    <a:pt x="11702" y="14556"/>
                    <a:pt x="11716" y="14549"/>
                    <a:pt x="11728" y="14539"/>
                  </a:cubicBezTo>
                  <a:cubicBezTo>
                    <a:pt x="11843" y="14492"/>
                    <a:pt x="11998" y="14446"/>
                    <a:pt x="12161" y="14446"/>
                  </a:cubicBezTo>
                  <a:cubicBezTo>
                    <a:pt x="12373" y="14446"/>
                    <a:pt x="12599" y="14524"/>
                    <a:pt x="12773" y="14777"/>
                  </a:cubicBezTo>
                  <a:cubicBezTo>
                    <a:pt x="13316" y="15973"/>
                    <a:pt x="13390" y="17387"/>
                    <a:pt x="12888" y="18606"/>
                  </a:cubicBezTo>
                  <a:cubicBezTo>
                    <a:pt x="12819" y="18778"/>
                    <a:pt x="12840" y="18973"/>
                    <a:pt x="13016" y="19073"/>
                  </a:cubicBezTo>
                  <a:cubicBezTo>
                    <a:pt x="13065" y="19101"/>
                    <a:pt x="13126" y="19115"/>
                    <a:pt x="13189" y="19115"/>
                  </a:cubicBezTo>
                  <a:cubicBezTo>
                    <a:pt x="13311" y="19115"/>
                    <a:pt x="13437" y="19060"/>
                    <a:pt x="13483" y="18947"/>
                  </a:cubicBezTo>
                  <a:cubicBezTo>
                    <a:pt x="13900" y="17935"/>
                    <a:pt x="13997" y="16823"/>
                    <a:pt x="13797" y="15768"/>
                  </a:cubicBezTo>
                  <a:lnTo>
                    <a:pt x="13797" y="15768"/>
                  </a:lnTo>
                  <a:cubicBezTo>
                    <a:pt x="15131" y="15958"/>
                    <a:pt x="16305" y="16866"/>
                    <a:pt x="16878" y="18073"/>
                  </a:cubicBezTo>
                  <a:cubicBezTo>
                    <a:pt x="16933" y="18184"/>
                    <a:pt x="17057" y="18242"/>
                    <a:pt x="17178" y="18242"/>
                  </a:cubicBezTo>
                  <a:cubicBezTo>
                    <a:pt x="17239" y="18242"/>
                    <a:pt x="17298" y="18228"/>
                    <a:pt x="17348" y="18199"/>
                  </a:cubicBezTo>
                  <a:cubicBezTo>
                    <a:pt x="17519" y="18099"/>
                    <a:pt x="17552" y="17899"/>
                    <a:pt x="17474" y="17730"/>
                  </a:cubicBezTo>
                  <a:cubicBezTo>
                    <a:pt x="16778" y="16273"/>
                    <a:pt x="15335" y="15275"/>
                    <a:pt x="13745" y="15073"/>
                  </a:cubicBezTo>
                  <a:cubicBezTo>
                    <a:pt x="13736" y="15072"/>
                    <a:pt x="13727" y="15071"/>
                    <a:pt x="13718" y="15071"/>
                  </a:cubicBezTo>
                  <a:cubicBezTo>
                    <a:pt x="13685" y="15071"/>
                    <a:pt x="13654" y="15078"/>
                    <a:pt x="13623" y="15089"/>
                  </a:cubicBezTo>
                  <a:cubicBezTo>
                    <a:pt x="13554" y="14875"/>
                    <a:pt x="13473" y="14663"/>
                    <a:pt x="13378" y="14458"/>
                  </a:cubicBezTo>
                  <a:cubicBezTo>
                    <a:pt x="13380" y="14458"/>
                    <a:pt x="13383" y="14456"/>
                    <a:pt x="13383" y="14456"/>
                  </a:cubicBezTo>
                  <a:cubicBezTo>
                    <a:pt x="12992" y="13596"/>
                    <a:pt x="13480" y="12696"/>
                    <a:pt x="13481" y="12696"/>
                  </a:cubicBezTo>
                  <a:lnTo>
                    <a:pt x="13481" y="12696"/>
                  </a:lnTo>
                  <a:lnTo>
                    <a:pt x="13478" y="12699"/>
                  </a:lnTo>
                  <a:cubicBezTo>
                    <a:pt x="13697" y="12277"/>
                    <a:pt x="13852" y="11827"/>
                    <a:pt x="13933" y="11363"/>
                  </a:cubicBezTo>
                  <a:cubicBezTo>
                    <a:pt x="14047" y="11158"/>
                    <a:pt x="14171" y="10972"/>
                    <a:pt x="14409" y="10972"/>
                  </a:cubicBezTo>
                  <a:cubicBezTo>
                    <a:pt x="14431" y="10972"/>
                    <a:pt x="14447" y="10970"/>
                    <a:pt x="14466" y="10967"/>
                  </a:cubicBezTo>
                  <a:cubicBezTo>
                    <a:pt x="16231" y="11303"/>
                    <a:pt x="17643" y="12703"/>
                    <a:pt x="18017" y="14477"/>
                  </a:cubicBezTo>
                  <a:cubicBezTo>
                    <a:pt x="18054" y="14652"/>
                    <a:pt x="18184" y="14728"/>
                    <a:pt x="18320" y="14728"/>
                  </a:cubicBezTo>
                  <a:cubicBezTo>
                    <a:pt x="18521" y="14728"/>
                    <a:pt x="18735" y="14562"/>
                    <a:pt x="18681" y="14306"/>
                  </a:cubicBezTo>
                  <a:cubicBezTo>
                    <a:pt x="18443" y="13170"/>
                    <a:pt x="17814" y="12108"/>
                    <a:pt x="16909" y="11377"/>
                  </a:cubicBezTo>
                  <a:cubicBezTo>
                    <a:pt x="16876" y="11348"/>
                    <a:pt x="16838" y="11325"/>
                    <a:pt x="16805" y="11298"/>
                  </a:cubicBezTo>
                  <a:cubicBezTo>
                    <a:pt x="17533" y="10607"/>
                    <a:pt x="18504" y="10235"/>
                    <a:pt x="19499" y="10235"/>
                  </a:cubicBezTo>
                  <a:cubicBezTo>
                    <a:pt x="19649" y="10235"/>
                    <a:pt x="19800" y="10243"/>
                    <a:pt x="19950" y="10260"/>
                  </a:cubicBezTo>
                  <a:cubicBezTo>
                    <a:pt x="19959" y="10261"/>
                    <a:pt x="19968" y="10262"/>
                    <a:pt x="19976" y="10262"/>
                  </a:cubicBezTo>
                  <a:cubicBezTo>
                    <a:pt x="20151" y="10262"/>
                    <a:pt x="20296" y="10081"/>
                    <a:pt x="20296" y="9917"/>
                  </a:cubicBezTo>
                  <a:cubicBezTo>
                    <a:pt x="20298" y="9717"/>
                    <a:pt x="20138" y="9593"/>
                    <a:pt x="19955" y="9574"/>
                  </a:cubicBezTo>
                  <a:cubicBezTo>
                    <a:pt x="19793" y="9556"/>
                    <a:pt x="19631" y="9547"/>
                    <a:pt x="19469" y="9547"/>
                  </a:cubicBezTo>
                  <a:cubicBezTo>
                    <a:pt x="18267" y="9547"/>
                    <a:pt x="17078" y="10044"/>
                    <a:pt x="16228" y="10898"/>
                  </a:cubicBezTo>
                  <a:cubicBezTo>
                    <a:pt x="16226" y="10901"/>
                    <a:pt x="16224" y="10903"/>
                    <a:pt x="16221" y="10905"/>
                  </a:cubicBezTo>
                  <a:cubicBezTo>
                    <a:pt x="15771" y="10646"/>
                    <a:pt x="15285" y="10455"/>
                    <a:pt x="14778" y="10339"/>
                  </a:cubicBezTo>
                  <a:cubicBezTo>
                    <a:pt x="14781" y="10339"/>
                    <a:pt x="14781" y="10334"/>
                    <a:pt x="14783" y="10334"/>
                  </a:cubicBezTo>
                  <a:cubicBezTo>
                    <a:pt x="14626" y="10267"/>
                    <a:pt x="14262" y="10203"/>
                    <a:pt x="13973" y="10001"/>
                  </a:cubicBezTo>
                  <a:cubicBezTo>
                    <a:pt x="13902" y="9396"/>
                    <a:pt x="13709" y="8796"/>
                    <a:pt x="13385" y="8234"/>
                  </a:cubicBezTo>
                  <a:cubicBezTo>
                    <a:pt x="13042" y="7641"/>
                    <a:pt x="12588" y="7150"/>
                    <a:pt x="12061" y="6779"/>
                  </a:cubicBezTo>
                  <a:lnTo>
                    <a:pt x="12066" y="6779"/>
                  </a:lnTo>
                  <a:cubicBezTo>
                    <a:pt x="11809" y="6515"/>
                    <a:pt x="11554" y="6212"/>
                    <a:pt x="11523" y="5855"/>
                  </a:cubicBezTo>
                  <a:cubicBezTo>
                    <a:pt x="11604" y="5624"/>
                    <a:pt x="11661" y="5383"/>
                    <a:pt x="11699" y="5138"/>
                  </a:cubicBezTo>
                  <a:cubicBezTo>
                    <a:pt x="13161" y="4638"/>
                    <a:pt x="14323" y="3386"/>
                    <a:pt x="14681" y="1874"/>
                  </a:cubicBezTo>
                  <a:cubicBezTo>
                    <a:pt x="14742" y="1617"/>
                    <a:pt x="14529" y="1450"/>
                    <a:pt x="14326" y="1450"/>
                  </a:cubicBezTo>
                  <a:cubicBezTo>
                    <a:pt x="14191" y="1450"/>
                    <a:pt x="14060" y="1525"/>
                    <a:pt x="14019" y="1697"/>
                  </a:cubicBezTo>
                  <a:cubicBezTo>
                    <a:pt x="13735" y="2893"/>
                    <a:pt x="12873" y="3910"/>
                    <a:pt x="11747" y="4388"/>
                  </a:cubicBezTo>
                  <a:cubicBezTo>
                    <a:pt x="11745" y="4131"/>
                    <a:pt x="11721" y="3876"/>
                    <a:pt x="11680" y="3624"/>
                  </a:cubicBezTo>
                  <a:cubicBezTo>
                    <a:pt x="11480" y="2369"/>
                    <a:pt x="10823" y="1235"/>
                    <a:pt x="10173" y="164"/>
                  </a:cubicBezTo>
                  <a:cubicBezTo>
                    <a:pt x="10103" y="49"/>
                    <a:pt x="9999" y="1"/>
                    <a:pt x="9894" y="1"/>
                  </a:cubicBezTo>
                  <a:close/>
                </a:path>
              </a:pathLst>
            </a:custGeom>
            <a:solidFill>
              <a:srgbClr val="0C4476">
                <a:alpha val="36470"/>
              </a:srgbClr>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3" name="Google Shape;183;p25"/>
            <p:cNvSpPr/>
            <p:nvPr/>
          </p:nvSpPr>
          <p:spPr>
            <a:xfrm>
              <a:off x="8992875" y="422659"/>
              <a:ext cx="54688" cy="47893"/>
            </a:xfrm>
            <a:custGeom>
              <a:rect b="b" l="l" r="r" t="t"/>
              <a:pathLst>
                <a:path extrusionOk="0" h="3263" w="3726">
                  <a:moveTo>
                    <a:pt x="1862" y="1"/>
                  </a:moveTo>
                  <a:cubicBezTo>
                    <a:pt x="1586" y="1"/>
                    <a:pt x="1305" y="71"/>
                    <a:pt x="1049" y="220"/>
                  </a:cubicBezTo>
                  <a:cubicBezTo>
                    <a:pt x="268" y="670"/>
                    <a:pt x="1" y="1667"/>
                    <a:pt x="451" y="2446"/>
                  </a:cubicBezTo>
                  <a:cubicBezTo>
                    <a:pt x="753" y="2970"/>
                    <a:pt x="1301" y="3262"/>
                    <a:pt x="1864" y="3262"/>
                  </a:cubicBezTo>
                  <a:cubicBezTo>
                    <a:pt x="2141" y="3262"/>
                    <a:pt x="2421" y="3192"/>
                    <a:pt x="2677" y="3044"/>
                  </a:cubicBezTo>
                  <a:cubicBezTo>
                    <a:pt x="3458" y="2594"/>
                    <a:pt x="3725" y="1596"/>
                    <a:pt x="3275" y="815"/>
                  </a:cubicBezTo>
                  <a:cubicBezTo>
                    <a:pt x="2973" y="293"/>
                    <a:pt x="2425" y="1"/>
                    <a:pt x="1862" y="1"/>
                  </a:cubicBezTo>
                  <a:close/>
                </a:path>
              </a:pathLst>
            </a:custGeom>
            <a:solidFill>
              <a:schemeClr val="accent6"/>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84" name="Google Shape;184;p25"/>
          <p:cNvGrpSpPr/>
          <p:nvPr/>
        </p:nvGrpSpPr>
        <p:grpSpPr>
          <a:xfrm>
            <a:off x="6848008" y="-64"/>
            <a:ext cx="241634" cy="508224"/>
            <a:chOff x="2737973" y="2879366"/>
            <a:chExt cx="255670" cy="213863"/>
          </a:xfrm>
        </p:grpSpPr>
        <p:sp>
          <p:nvSpPr>
            <p:cNvPr id="185" name="Google Shape;185;p25"/>
            <p:cNvSpPr/>
            <p:nvPr/>
          </p:nvSpPr>
          <p:spPr>
            <a:xfrm>
              <a:off x="2842619" y="2947251"/>
              <a:ext cx="67551" cy="67551"/>
            </a:xfrm>
            <a:custGeom>
              <a:rect b="b" l="l" r="r" t="t"/>
              <a:pathLst>
                <a:path extrusionOk="0" h="5261" w="5261">
                  <a:moveTo>
                    <a:pt x="2630" y="0"/>
                  </a:moveTo>
                  <a:cubicBezTo>
                    <a:pt x="1177" y="0"/>
                    <a:pt x="1" y="1177"/>
                    <a:pt x="1" y="2631"/>
                  </a:cubicBezTo>
                  <a:cubicBezTo>
                    <a:pt x="1" y="4084"/>
                    <a:pt x="1177" y="5260"/>
                    <a:pt x="2630" y="5260"/>
                  </a:cubicBezTo>
                  <a:cubicBezTo>
                    <a:pt x="4085" y="5260"/>
                    <a:pt x="5261" y="4084"/>
                    <a:pt x="5261" y="2631"/>
                  </a:cubicBezTo>
                  <a:cubicBezTo>
                    <a:pt x="5261" y="1177"/>
                    <a:pt x="4085" y="0"/>
                    <a:pt x="2630" y="0"/>
                  </a:cubicBezTo>
                  <a:close/>
                </a:path>
              </a:pathLst>
            </a:custGeom>
            <a:solidFill>
              <a:schemeClr val="lt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6" name="Google Shape;186;p25"/>
            <p:cNvSpPr/>
            <p:nvPr/>
          </p:nvSpPr>
          <p:spPr>
            <a:xfrm>
              <a:off x="2737973" y="2959051"/>
              <a:ext cx="38957" cy="38931"/>
            </a:xfrm>
            <a:custGeom>
              <a:rect b="b" l="l" r="r" t="t"/>
              <a:pathLst>
                <a:path extrusionOk="0" h="3032" w="3034">
                  <a:moveTo>
                    <a:pt x="1517" y="0"/>
                  </a:moveTo>
                  <a:cubicBezTo>
                    <a:pt x="679" y="0"/>
                    <a:pt x="0" y="679"/>
                    <a:pt x="0" y="1515"/>
                  </a:cubicBezTo>
                  <a:cubicBezTo>
                    <a:pt x="0" y="2353"/>
                    <a:pt x="679" y="3032"/>
                    <a:pt x="1517" y="3032"/>
                  </a:cubicBezTo>
                  <a:cubicBezTo>
                    <a:pt x="2355" y="3032"/>
                    <a:pt x="3034" y="2353"/>
                    <a:pt x="3034" y="1515"/>
                  </a:cubicBezTo>
                  <a:cubicBezTo>
                    <a:pt x="3034" y="679"/>
                    <a:pt x="2355" y="0"/>
                    <a:pt x="1517" y="0"/>
                  </a:cubicBezTo>
                  <a:close/>
                </a:path>
              </a:pathLst>
            </a:custGeom>
            <a:solidFill>
              <a:schemeClr val="lt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7" name="Google Shape;187;p25"/>
            <p:cNvSpPr/>
            <p:nvPr/>
          </p:nvSpPr>
          <p:spPr>
            <a:xfrm>
              <a:off x="2954712" y="2879366"/>
              <a:ext cx="38931" cy="38969"/>
            </a:xfrm>
            <a:custGeom>
              <a:rect b="b" l="l" r="r" t="t"/>
              <a:pathLst>
                <a:path extrusionOk="0" h="3035" w="3032">
                  <a:moveTo>
                    <a:pt x="1515" y="1"/>
                  </a:moveTo>
                  <a:cubicBezTo>
                    <a:pt x="679" y="1"/>
                    <a:pt x="0" y="680"/>
                    <a:pt x="0" y="1518"/>
                  </a:cubicBezTo>
                  <a:cubicBezTo>
                    <a:pt x="0" y="2356"/>
                    <a:pt x="679" y="3035"/>
                    <a:pt x="1515" y="3035"/>
                  </a:cubicBezTo>
                  <a:cubicBezTo>
                    <a:pt x="2353" y="3035"/>
                    <a:pt x="3032" y="2356"/>
                    <a:pt x="3032" y="1518"/>
                  </a:cubicBezTo>
                  <a:cubicBezTo>
                    <a:pt x="3032" y="680"/>
                    <a:pt x="2353" y="1"/>
                    <a:pt x="1515" y="1"/>
                  </a:cubicBezTo>
                  <a:close/>
                </a:path>
              </a:pathLst>
            </a:custGeom>
            <a:solidFill>
              <a:schemeClr val="lt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8" name="Google Shape;188;p25"/>
            <p:cNvSpPr/>
            <p:nvPr/>
          </p:nvSpPr>
          <p:spPr>
            <a:xfrm>
              <a:off x="2900437" y="3073738"/>
              <a:ext cx="19491" cy="19491"/>
            </a:xfrm>
            <a:custGeom>
              <a:rect b="b" l="l" r="r" t="t"/>
              <a:pathLst>
                <a:path extrusionOk="0" h="1518" w="1518">
                  <a:moveTo>
                    <a:pt x="758" y="0"/>
                  </a:moveTo>
                  <a:cubicBezTo>
                    <a:pt x="339" y="0"/>
                    <a:pt x="1" y="338"/>
                    <a:pt x="1" y="757"/>
                  </a:cubicBezTo>
                  <a:cubicBezTo>
                    <a:pt x="1" y="1177"/>
                    <a:pt x="339" y="1517"/>
                    <a:pt x="758" y="1517"/>
                  </a:cubicBezTo>
                  <a:cubicBezTo>
                    <a:pt x="1177" y="1517"/>
                    <a:pt x="1518" y="1177"/>
                    <a:pt x="1518" y="757"/>
                  </a:cubicBezTo>
                  <a:cubicBezTo>
                    <a:pt x="1518" y="338"/>
                    <a:pt x="1177" y="0"/>
                    <a:pt x="758" y="0"/>
                  </a:cubicBezTo>
                  <a:close/>
                </a:path>
              </a:pathLst>
            </a:custGeom>
            <a:solidFill>
              <a:schemeClr val="lt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89" name="Google Shape;189;p25"/>
          <p:cNvGrpSpPr/>
          <p:nvPr/>
        </p:nvGrpSpPr>
        <p:grpSpPr>
          <a:xfrm>
            <a:off x="629563" y="-77269"/>
            <a:ext cx="755888" cy="1735659"/>
            <a:chOff x="7077268" y="354300"/>
            <a:chExt cx="642053" cy="586351"/>
          </a:xfrm>
        </p:grpSpPr>
        <p:sp>
          <p:nvSpPr>
            <p:cNvPr id="190" name="Google Shape;190;p25"/>
            <p:cNvSpPr/>
            <p:nvPr/>
          </p:nvSpPr>
          <p:spPr>
            <a:xfrm>
              <a:off x="7077268" y="354300"/>
              <a:ext cx="642053" cy="586351"/>
            </a:xfrm>
            <a:custGeom>
              <a:rect b="b" l="l" r="r" t="t"/>
              <a:pathLst>
                <a:path extrusionOk="0" h="39949" w="43744">
                  <a:moveTo>
                    <a:pt x="20460" y="1"/>
                  </a:moveTo>
                  <a:cubicBezTo>
                    <a:pt x="20400" y="1"/>
                    <a:pt x="20338" y="9"/>
                    <a:pt x="20274" y="26"/>
                  </a:cubicBezTo>
                  <a:cubicBezTo>
                    <a:pt x="19936" y="119"/>
                    <a:pt x="19648" y="533"/>
                    <a:pt x="19786" y="888"/>
                  </a:cubicBezTo>
                  <a:cubicBezTo>
                    <a:pt x="20765" y="3455"/>
                    <a:pt x="21060" y="6232"/>
                    <a:pt x="20620" y="8930"/>
                  </a:cubicBezTo>
                  <a:cubicBezTo>
                    <a:pt x="20113" y="9594"/>
                    <a:pt x="19567" y="10232"/>
                    <a:pt x="19015" y="10739"/>
                  </a:cubicBezTo>
                  <a:cubicBezTo>
                    <a:pt x="18705" y="10832"/>
                    <a:pt x="18400" y="10939"/>
                    <a:pt x="18103" y="11063"/>
                  </a:cubicBezTo>
                  <a:cubicBezTo>
                    <a:pt x="17977" y="11076"/>
                    <a:pt x="17849" y="11082"/>
                    <a:pt x="17720" y="11082"/>
                  </a:cubicBezTo>
                  <a:cubicBezTo>
                    <a:pt x="16580" y="11082"/>
                    <a:pt x="15323" y="10607"/>
                    <a:pt x="14264" y="10115"/>
                  </a:cubicBezTo>
                  <a:cubicBezTo>
                    <a:pt x="14224" y="10089"/>
                    <a:pt x="14181" y="10063"/>
                    <a:pt x="14140" y="10037"/>
                  </a:cubicBezTo>
                  <a:cubicBezTo>
                    <a:pt x="14133" y="10020"/>
                    <a:pt x="14129" y="10006"/>
                    <a:pt x="14124" y="9989"/>
                  </a:cubicBezTo>
                  <a:cubicBezTo>
                    <a:pt x="13226" y="8010"/>
                    <a:pt x="13400" y="5629"/>
                    <a:pt x="14495" y="3767"/>
                  </a:cubicBezTo>
                  <a:cubicBezTo>
                    <a:pt x="14814" y="3227"/>
                    <a:pt x="14329" y="2722"/>
                    <a:pt x="13849" y="2722"/>
                  </a:cubicBezTo>
                  <a:cubicBezTo>
                    <a:pt x="13636" y="2722"/>
                    <a:pt x="13424" y="2821"/>
                    <a:pt x="13283" y="3060"/>
                  </a:cubicBezTo>
                  <a:cubicBezTo>
                    <a:pt x="12197" y="4901"/>
                    <a:pt x="11907" y="7084"/>
                    <a:pt x="12383" y="9130"/>
                  </a:cubicBezTo>
                  <a:cubicBezTo>
                    <a:pt x="10819" y="8469"/>
                    <a:pt x="9124" y="8115"/>
                    <a:pt x="7434" y="8115"/>
                  </a:cubicBezTo>
                  <a:cubicBezTo>
                    <a:pt x="7298" y="8115"/>
                    <a:pt x="7162" y="8118"/>
                    <a:pt x="7025" y="8122"/>
                  </a:cubicBezTo>
                  <a:cubicBezTo>
                    <a:pt x="5937" y="8160"/>
                    <a:pt x="4847" y="8341"/>
                    <a:pt x="3811" y="8677"/>
                  </a:cubicBezTo>
                  <a:cubicBezTo>
                    <a:pt x="3033" y="8928"/>
                    <a:pt x="3263" y="10067"/>
                    <a:pt x="3957" y="10067"/>
                  </a:cubicBezTo>
                  <a:cubicBezTo>
                    <a:pt x="4027" y="10067"/>
                    <a:pt x="4103" y="10055"/>
                    <a:pt x="4182" y="10030"/>
                  </a:cubicBezTo>
                  <a:cubicBezTo>
                    <a:pt x="5240" y="9690"/>
                    <a:pt x="6336" y="9526"/>
                    <a:pt x="7430" y="9526"/>
                  </a:cubicBezTo>
                  <a:cubicBezTo>
                    <a:pt x="9531" y="9526"/>
                    <a:pt x="11625" y="10129"/>
                    <a:pt x="13426" y="11244"/>
                  </a:cubicBezTo>
                  <a:cubicBezTo>
                    <a:pt x="14209" y="12280"/>
                    <a:pt x="14124" y="13449"/>
                    <a:pt x="13752" y="14694"/>
                  </a:cubicBezTo>
                  <a:cubicBezTo>
                    <a:pt x="12797" y="16175"/>
                    <a:pt x="12240" y="17940"/>
                    <a:pt x="12240" y="19833"/>
                  </a:cubicBezTo>
                  <a:cubicBezTo>
                    <a:pt x="12240" y="19864"/>
                    <a:pt x="12243" y="19895"/>
                    <a:pt x="12243" y="19928"/>
                  </a:cubicBezTo>
                  <a:cubicBezTo>
                    <a:pt x="12166" y="20505"/>
                    <a:pt x="11869" y="21447"/>
                    <a:pt x="10750" y="21538"/>
                  </a:cubicBezTo>
                  <a:cubicBezTo>
                    <a:pt x="8075" y="21274"/>
                    <a:pt x="5492" y="19959"/>
                    <a:pt x="3844" y="17821"/>
                  </a:cubicBezTo>
                  <a:cubicBezTo>
                    <a:pt x="3685" y="17615"/>
                    <a:pt x="3460" y="17475"/>
                    <a:pt x="3219" y="17475"/>
                  </a:cubicBezTo>
                  <a:cubicBezTo>
                    <a:pt x="3109" y="17475"/>
                    <a:pt x="2996" y="17504"/>
                    <a:pt x="2884" y="17568"/>
                  </a:cubicBezTo>
                  <a:cubicBezTo>
                    <a:pt x="2589" y="17742"/>
                    <a:pt x="2399" y="18228"/>
                    <a:pt x="2632" y="18531"/>
                  </a:cubicBezTo>
                  <a:cubicBezTo>
                    <a:pt x="3999" y="20302"/>
                    <a:pt x="5873" y="21612"/>
                    <a:pt x="7949" y="22340"/>
                  </a:cubicBezTo>
                  <a:cubicBezTo>
                    <a:pt x="6379" y="24336"/>
                    <a:pt x="3871" y="25471"/>
                    <a:pt x="1353" y="25471"/>
                  </a:cubicBezTo>
                  <a:cubicBezTo>
                    <a:pt x="1136" y="25471"/>
                    <a:pt x="919" y="25462"/>
                    <a:pt x="703" y="25446"/>
                  </a:cubicBezTo>
                  <a:cubicBezTo>
                    <a:pt x="688" y="25444"/>
                    <a:pt x="674" y="25444"/>
                    <a:pt x="659" y="25444"/>
                  </a:cubicBezTo>
                  <a:cubicBezTo>
                    <a:pt x="300" y="25444"/>
                    <a:pt x="1" y="25802"/>
                    <a:pt x="1" y="26148"/>
                  </a:cubicBezTo>
                  <a:cubicBezTo>
                    <a:pt x="1" y="26550"/>
                    <a:pt x="325" y="26819"/>
                    <a:pt x="703" y="26848"/>
                  </a:cubicBezTo>
                  <a:cubicBezTo>
                    <a:pt x="947" y="26867"/>
                    <a:pt x="1190" y="26877"/>
                    <a:pt x="1433" y="26877"/>
                  </a:cubicBezTo>
                  <a:cubicBezTo>
                    <a:pt x="4473" y="26877"/>
                    <a:pt x="7391" y="25379"/>
                    <a:pt x="9235" y="22957"/>
                  </a:cubicBezTo>
                  <a:cubicBezTo>
                    <a:pt x="9288" y="22888"/>
                    <a:pt x="9316" y="22807"/>
                    <a:pt x="9330" y="22724"/>
                  </a:cubicBezTo>
                  <a:cubicBezTo>
                    <a:pt x="9780" y="22824"/>
                    <a:pt x="10238" y="22893"/>
                    <a:pt x="10697" y="22936"/>
                  </a:cubicBezTo>
                  <a:cubicBezTo>
                    <a:pt x="10697" y="22940"/>
                    <a:pt x="10697" y="22945"/>
                    <a:pt x="10697" y="22948"/>
                  </a:cubicBezTo>
                  <a:cubicBezTo>
                    <a:pt x="12621" y="23138"/>
                    <a:pt x="13721" y="24924"/>
                    <a:pt x="13721" y="24924"/>
                  </a:cubicBezTo>
                  <a:lnTo>
                    <a:pt x="13719" y="24917"/>
                  </a:lnTo>
                  <a:lnTo>
                    <a:pt x="13719" y="24917"/>
                  </a:lnTo>
                  <a:cubicBezTo>
                    <a:pt x="14238" y="25734"/>
                    <a:pt x="14879" y="26467"/>
                    <a:pt x="15617" y="27091"/>
                  </a:cubicBezTo>
                  <a:cubicBezTo>
                    <a:pt x="15867" y="27500"/>
                    <a:pt x="16072" y="27912"/>
                    <a:pt x="15826" y="28336"/>
                  </a:cubicBezTo>
                  <a:cubicBezTo>
                    <a:pt x="15805" y="28372"/>
                    <a:pt x="15791" y="28405"/>
                    <a:pt x="15774" y="28439"/>
                  </a:cubicBezTo>
                  <a:cubicBezTo>
                    <a:pt x="14013" y="30480"/>
                    <a:pt x="11435" y="31601"/>
                    <a:pt x="8793" y="31601"/>
                  </a:cubicBezTo>
                  <a:cubicBezTo>
                    <a:pt x="7829" y="31601"/>
                    <a:pt x="6857" y="31452"/>
                    <a:pt x="5913" y="31144"/>
                  </a:cubicBezTo>
                  <a:cubicBezTo>
                    <a:pt x="5833" y="31118"/>
                    <a:pt x="5758" y="31106"/>
                    <a:pt x="5687" y="31106"/>
                  </a:cubicBezTo>
                  <a:cubicBezTo>
                    <a:pt x="4996" y="31106"/>
                    <a:pt x="4764" y="32244"/>
                    <a:pt x="5539" y="32499"/>
                  </a:cubicBezTo>
                  <a:cubicBezTo>
                    <a:pt x="6607" y="32847"/>
                    <a:pt x="7736" y="33024"/>
                    <a:pt x="8864" y="33024"/>
                  </a:cubicBezTo>
                  <a:cubicBezTo>
                    <a:pt x="10121" y="33024"/>
                    <a:pt x="11377" y="32804"/>
                    <a:pt x="12547" y="32353"/>
                  </a:cubicBezTo>
                  <a:cubicBezTo>
                    <a:pt x="12633" y="32322"/>
                    <a:pt x="12714" y="32282"/>
                    <a:pt x="12797" y="32249"/>
                  </a:cubicBezTo>
                  <a:lnTo>
                    <a:pt x="12797" y="32249"/>
                  </a:lnTo>
                  <a:cubicBezTo>
                    <a:pt x="13345" y="34551"/>
                    <a:pt x="12824" y="36987"/>
                    <a:pt x="11416" y="38892"/>
                  </a:cubicBezTo>
                  <a:cubicBezTo>
                    <a:pt x="11190" y="39197"/>
                    <a:pt x="11366" y="39676"/>
                    <a:pt x="11669" y="39854"/>
                  </a:cubicBezTo>
                  <a:cubicBezTo>
                    <a:pt x="11781" y="39919"/>
                    <a:pt x="11896" y="39949"/>
                    <a:pt x="12007" y="39949"/>
                  </a:cubicBezTo>
                  <a:cubicBezTo>
                    <a:pt x="12248" y="39949"/>
                    <a:pt x="12473" y="39810"/>
                    <a:pt x="12628" y="39602"/>
                  </a:cubicBezTo>
                  <a:cubicBezTo>
                    <a:pt x="14295" y="37344"/>
                    <a:pt x="14826" y="34339"/>
                    <a:pt x="14095" y="31637"/>
                  </a:cubicBezTo>
                  <a:cubicBezTo>
                    <a:pt x="14093" y="31629"/>
                    <a:pt x="14088" y="31625"/>
                    <a:pt x="14086" y="31615"/>
                  </a:cubicBezTo>
                  <a:cubicBezTo>
                    <a:pt x="15007" y="31082"/>
                    <a:pt x="15843" y="30417"/>
                    <a:pt x="16569" y="29636"/>
                  </a:cubicBezTo>
                  <a:cubicBezTo>
                    <a:pt x="16572" y="29644"/>
                    <a:pt x="16576" y="29648"/>
                    <a:pt x="16576" y="29653"/>
                  </a:cubicBezTo>
                  <a:cubicBezTo>
                    <a:pt x="16855" y="29441"/>
                    <a:pt x="17341" y="28860"/>
                    <a:pt x="17993" y="28558"/>
                  </a:cubicBezTo>
                  <a:cubicBezTo>
                    <a:pt x="19141" y="29051"/>
                    <a:pt x="20403" y="29322"/>
                    <a:pt x="21729" y="29322"/>
                  </a:cubicBezTo>
                  <a:cubicBezTo>
                    <a:pt x="23134" y="29322"/>
                    <a:pt x="24468" y="29015"/>
                    <a:pt x="25665" y="28467"/>
                  </a:cubicBezTo>
                  <a:lnTo>
                    <a:pt x="25665" y="28467"/>
                  </a:lnTo>
                  <a:lnTo>
                    <a:pt x="25661" y="28474"/>
                  </a:lnTo>
                  <a:cubicBezTo>
                    <a:pt x="26080" y="28367"/>
                    <a:pt x="26522" y="28275"/>
                    <a:pt x="26948" y="28275"/>
                  </a:cubicBezTo>
                  <a:cubicBezTo>
                    <a:pt x="27265" y="28275"/>
                    <a:pt x="27573" y="28326"/>
                    <a:pt x="27856" y="28458"/>
                  </a:cubicBezTo>
                  <a:cubicBezTo>
                    <a:pt x="28185" y="28839"/>
                    <a:pt x="28552" y="29186"/>
                    <a:pt x="28947" y="29501"/>
                  </a:cubicBezTo>
                  <a:cubicBezTo>
                    <a:pt x="28335" y="32606"/>
                    <a:pt x="29368" y="35951"/>
                    <a:pt x="31683" y="38133"/>
                  </a:cubicBezTo>
                  <a:cubicBezTo>
                    <a:pt x="31829" y="38270"/>
                    <a:pt x="31992" y="38328"/>
                    <a:pt x="32150" y="38328"/>
                  </a:cubicBezTo>
                  <a:cubicBezTo>
                    <a:pt x="32701" y="38328"/>
                    <a:pt x="33189" y="37621"/>
                    <a:pt x="32676" y="37140"/>
                  </a:cubicBezTo>
                  <a:cubicBezTo>
                    <a:pt x="30842" y="35413"/>
                    <a:pt x="29925" y="32842"/>
                    <a:pt x="30226" y="30356"/>
                  </a:cubicBezTo>
                  <a:lnTo>
                    <a:pt x="30226" y="30356"/>
                  </a:lnTo>
                  <a:cubicBezTo>
                    <a:pt x="30685" y="30613"/>
                    <a:pt x="31164" y="30834"/>
                    <a:pt x="31652" y="31020"/>
                  </a:cubicBezTo>
                  <a:cubicBezTo>
                    <a:pt x="33604" y="31766"/>
                    <a:pt x="35718" y="31908"/>
                    <a:pt x="37802" y="31908"/>
                  </a:cubicBezTo>
                  <a:cubicBezTo>
                    <a:pt x="38314" y="31908"/>
                    <a:pt x="38824" y="31899"/>
                    <a:pt x="39329" y="31889"/>
                  </a:cubicBezTo>
                  <a:cubicBezTo>
                    <a:pt x="40223" y="31870"/>
                    <a:pt x="40234" y="30484"/>
                    <a:pt x="39347" y="30484"/>
                  </a:cubicBezTo>
                  <a:cubicBezTo>
                    <a:pt x="39341" y="30484"/>
                    <a:pt x="39335" y="30484"/>
                    <a:pt x="39329" y="30484"/>
                  </a:cubicBezTo>
                  <a:cubicBezTo>
                    <a:pt x="38819" y="30495"/>
                    <a:pt x="38306" y="30504"/>
                    <a:pt x="37792" y="30504"/>
                  </a:cubicBezTo>
                  <a:cubicBezTo>
                    <a:pt x="35905" y="30504"/>
                    <a:pt x="34009" y="30379"/>
                    <a:pt x="32223" y="29739"/>
                  </a:cubicBezTo>
                  <a:cubicBezTo>
                    <a:pt x="30880" y="29258"/>
                    <a:pt x="29642" y="28455"/>
                    <a:pt x="28766" y="27343"/>
                  </a:cubicBezTo>
                  <a:cubicBezTo>
                    <a:pt x="28766" y="27331"/>
                    <a:pt x="28763" y="27320"/>
                    <a:pt x="28763" y="27308"/>
                  </a:cubicBezTo>
                  <a:cubicBezTo>
                    <a:pt x="28735" y="26667"/>
                    <a:pt x="29080" y="25965"/>
                    <a:pt x="29271" y="25593"/>
                  </a:cubicBezTo>
                  <a:cubicBezTo>
                    <a:pt x="30252" y="24312"/>
                    <a:pt x="30911" y="22771"/>
                    <a:pt x="31135" y="21090"/>
                  </a:cubicBezTo>
                  <a:cubicBezTo>
                    <a:pt x="31242" y="20788"/>
                    <a:pt x="31430" y="20371"/>
                    <a:pt x="31680" y="20197"/>
                  </a:cubicBezTo>
                  <a:cubicBezTo>
                    <a:pt x="33145" y="20278"/>
                    <a:pt x="34583" y="20766"/>
                    <a:pt x="35788" y="21607"/>
                  </a:cubicBezTo>
                  <a:cubicBezTo>
                    <a:pt x="37314" y="22674"/>
                    <a:pt x="38398" y="24312"/>
                    <a:pt x="38857" y="26105"/>
                  </a:cubicBezTo>
                  <a:cubicBezTo>
                    <a:pt x="38948" y="26454"/>
                    <a:pt x="39217" y="26605"/>
                    <a:pt x="39494" y="26605"/>
                  </a:cubicBezTo>
                  <a:cubicBezTo>
                    <a:pt x="39912" y="26605"/>
                    <a:pt x="40348" y="26261"/>
                    <a:pt x="40212" y="25734"/>
                  </a:cubicBezTo>
                  <a:cubicBezTo>
                    <a:pt x="39762" y="23983"/>
                    <a:pt x="38795" y="22409"/>
                    <a:pt x="37476" y="21195"/>
                  </a:cubicBezTo>
                  <a:cubicBezTo>
                    <a:pt x="38716" y="20564"/>
                    <a:pt x="40106" y="20224"/>
                    <a:pt x="41498" y="20224"/>
                  </a:cubicBezTo>
                  <a:cubicBezTo>
                    <a:pt x="41930" y="20224"/>
                    <a:pt x="42361" y="20256"/>
                    <a:pt x="42789" y="20324"/>
                  </a:cubicBezTo>
                  <a:cubicBezTo>
                    <a:pt x="42840" y="20332"/>
                    <a:pt x="42892" y="20336"/>
                    <a:pt x="42943" y="20336"/>
                  </a:cubicBezTo>
                  <a:cubicBezTo>
                    <a:pt x="43262" y="20336"/>
                    <a:pt x="43559" y="20174"/>
                    <a:pt x="43653" y="19835"/>
                  </a:cubicBezTo>
                  <a:cubicBezTo>
                    <a:pt x="43744" y="19500"/>
                    <a:pt x="43539" y="19031"/>
                    <a:pt x="43163" y="18971"/>
                  </a:cubicBezTo>
                  <a:lnTo>
                    <a:pt x="43160" y="18971"/>
                  </a:lnTo>
                  <a:cubicBezTo>
                    <a:pt x="42603" y="18883"/>
                    <a:pt x="42043" y="18840"/>
                    <a:pt x="41486" y="18840"/>
                  </a:cubicBezTo>
                  <a:cubicBezTo>
                    <a:pt x="39758" y="18840"/>
                    <a:pt x="38055" y="19262"/>
                    <a:pt x="36517" y="20104"/>
                  </a:cubicBezTo>
                  <a:cubicBezTo>
                    <a:pt x="36429" y="20152"/>
                    <a:pt x="36362" y="20212"/>
                    <a:pt x="36309" y="20274"/>
                  </a:cubicBezTo>
                  <a:cubicBezTo>
                    <a:pt x="35014" y="19421"/>
                    <a:pt x="33516" y="18940"/>
                    <a:pt x="31985" y="18823"/>
                  </a:cubicBezTo>
                  <a:cubicBezTo>
                    <a:pt x="31468" y="18604"/>
                    <a:pt x="31057" y="18311"/>
                    <a:pt x="31028" y="17938"/>
                  </a:cubicBezTo>
                  <a:cubicBezTo>
                    <a:pt x="30968" y="17638"/>
                    <a:pt x="30892" y="17347"/>
                    <a:pt x="30804" y="17059"/>
                  </a:cubicBezTo>
                  <a:cubicBezTo>
                    <a:pt x="31330" y="16245"/>
                    <a:pt x="31790" y="15337"/>
                    <a:pt x="31961" y="14897"/>
                  </a:cubicBezTo>
                  <a:cubicBezTo>
                    <a:pt x="32466" y="14263"/>
                    <a:pt x="32907" y="13578"/>
                    <a:pt x="33276" y="12856"/>
                  </a:cubicBezTo>
                  <a:cubicBezTo>
                    <a:pt x="33383" y="12918"/>
                    <a:pt x="33507" y="12958"/>
                    <a:pt x="33640" y="12973"/>
                  </a:cubicBezTo>
                  <a:cubicBezTo>
                    <a:pt x="34132" y="13024"/>
                    <a:pt x="34626" y="13049"/>
                    <a:pt x="35120" y="13049"/>
                  </a:cubicBezTo>
                  <a:cubicBezTo>
                    <a:pt x="36687" y="13049"/>
                    <a:pt x="38255" y="12795"/>
                    <a:pt x="39741" y="12301"/>
                  </a:cubicBezTo>
                  <a:cubicBezTo>
                    <a:pt x="40100" y="12180"/>
                    <a:pt x="40336" y="11816"/>
                    <a:pt x="40231" y="11437"/>
                  </a:cubicBezTo>
                  <a:cubicBezTo>
                    <a:pt x="40150" y="11145"/>
                    <a:pt x="39858" y="10916"/>
                    <a:pt x="39554" y="10916"/>
                  </a:cubicBezTo>
                  <a:cubicBezTo>
                    <a:pt x="39492" y="10916"/>
                    <a:pt x="39429" y="10926"/>
                    <a:pt x="39367" y="10946"/>
                  </a:cubicBezTo>
                  <a:cubicBezTo>
                    <a:pt x="37974" y="11410"/>
                    <a:pt x="36531" y="11640"/>
                    <a:pt x="35076" y="11640"/>
                  </a:cubicBezTo>
                  <a:cubicBezTo>
                    <a:pt x="34663" y="11640"/>
                    <a:pt x="34249" y="11621"/>
                    <a:pt x="33835" y="11585"/>
                  </a:cubicBezTo>
                  <a:cubicBezTo>
                    <a:pt x="34226" y="10537"/>
                    <a:pt x="34474" y="9434"/>
                    <a:pt x="34564" y="8310"/>
                  </a:cubicBezTo>
                  <a:cubicBezTo>
                    <a:pt x="34645" y="7308"/>
                    <a:pt x="34574" y="6303"/>
                    <a:pt x="34390" y="5315"/>
                  </a:cubicBezTo>
                  <a:cubicBezTo>
                    <a:pt x="34330" y="5001"/>
                    <a:pt x="34004" y="4802"/>
                    <a:pt x="33698" y="4802"/>
                  </a:cubicBezTo>
                  <a:cubicBezTo>
                    <a:pt x="33639" y="4802"/>
                    <a:pt x="33581" y="4809"/>
                    <a:pt x="33526" y="4824"/>
                  </a:cubicBezTo>
                  <a:cubicBezTo>
                    <a:pt x="33135" y="4931"/>
                    <a:pt x="32966" y="5315"/>
                    <a:pt x="33035" y="5689"/>
                  </a:cubicBezTo>
                  <a:cubicBezTo>
                    <a:pt x="33552" y="8437"/>
                    <a:pt x="32811" y="11361"/>
                    <a:pt x="31178" y="13625"/>
                  </a:cubicBezTo>
                  <a:cubicBezTo>
                    <a:pt x="30645" y="14042"/>
                    <a:pt x="30054" y="14306"/>
                    <a:pt x="29456" y="14328"/>
                  </a:cubicBezTo>
                  <a:cubicBezTo>
                    <a:pt x="28104" y="12432"/>
                    <a:pt x="26073" y="11056"/>
                    <a:pt x="23718" y="10553"/>
                  </a:cubicBezTo>
                  <a:cubicBezTo>
                    <a:pt x="22901" y="10130"/>
                    <a:pt x="22498" y="9827"/>
                    <a:pt x="22051" y="8813"/>
                  </a:cubicBezTo>
                  <a:cubicBezTo>
                    <a:pt x="22153" y="8091"/>
                    <a:pt x="22210" y="7365"/>
                    <a:pt x="22220" y="6636"/>
                  </a:cubicBezTo>
                  <a:cubicBezTo>
                    <a:pt x="22256" y="6601"/>
                    <a:pt x="22289" y="6563"/>
                    <a:pt x="22320" y="6522"/>
                  </a:cubicBezTo>
                  <a:cubicBezTo>
                    <a:pt x="23558" y="4891"/>
                    <a:pt x="25439" y="3808"/>
                    <a:pt x="27456" y="3453"/>
                  </a:cubicBezTo>
                  <a:cubicBezTo>
                    <a:pt x="27830" y="3386"/>
                    <a:pt x="28040" y="2929"/>
                    <a:pt x="27947" y="2588"/>
                  </a:cubicBezTo>
                  <a:cubicBezTo>
                    <a:pt x="27855" y="2251"/>
                    <a:pt x="27561" y="2084"/>
                    <a:pt x="27242" y="2084"/>
                  </a:cubicBezTo>
                  <a:cubicBezTo>
                    <a:pt x="27189" y="2084"/>
                    <a:pt x="27136" y="2089"/>
                    <a:pt x="27082" y="2098"/>
                  </a:cubicBezTo>
                  <a:cubicBezTo>
                    <a:pt x="25199" y="2431"/>
                    <a:pt x="23484" y="3350"/>
                    <a:pt x="22127" y="4667"/>
                  </a:cubicBezTo>
                  <a:cubicBezTo>
                    <a:pt x="21977" y="3250"/>
                    <a:pt x="21651" y="1853"/>
                    <a:pt x="21139" y="517"/>
                  </a:cubicBezTo>
                  <a:cubicBezTo>
                    <a:pt x="21025" y="219"/>
                    <a:pt x="20771" y="1"/>
                    <a:pt x="20460" y="1"/>
                  </a:cubicBezTo>
                  <a:close/>
                </a:path>
              </a:pathLst>
            </a:custGeom>
            <a:solidFill>
              <a:srgbClr val="0C4476">
                <a:alpha val="36470"/>
              </a:srgbClr>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1" name="Google Shape;191;p25"/>
            <p:cNvSpPr/>
            <p:nvPr/>
          </p:nvSpPr>
          <p:spPr>
            <a:xfrm>
              <a:off x="7346246" y="590921"/>
              <a:ext cx="98016" cy="98046"/>
            </a:xfrm>
            <a:custGeom>
              <a:rect b="b" l="l" r="r" t="t"/>
              <a:pathLst>
                <a:path extrusionOk="0" h="6680" w="6678">
                  <a:moveTo>
                    <a:pt x="3339" y="1"/>
                  </a:moveTo>
                  <a:cubicBezTo>
                    <a:pt x="1496" y="1"/>
                    <a:pt x="1" y="1496"/>
                    <a:pt x="1" y="3339"/>
                  </a:cubicBezTo>
                  <a:cubicBezTo>
                    <a:pt x="1" y="5185"/>
                    <a:pt x="1496" y="6680"/>
                    <a:pt x="3339" y="6680"/>
                  </a:cubicBezTo>
                  <a:cubicBezTo>
                    <a:pt x="5182" y="6680"/>
                    <a:pt x="6678" y="5185"/>
                    <a:pt x="6678" y="3339"/>
                  </a:cubicBezTo>
                  <a:cubicBezTo>
                    <a:pt x="6678" y="1496"/>
                    <a:pt x="5182" y="1"/>
                    <a:pt x="3339" y="1"/>
                  </a:cubicBezTo>
                  <a:close/>
                </a:path>
              </a:pathLst>
            </a:custGeom>
            <a:solidFill>
              <a:schemeClr val="accent6"/>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92" name="Google Shape;192;p25"/>
          <p:cNvGrpSpPr/>
          <p:nvPr/>
        </p:nvGrpSpPr>
        <p:grpSpPr>
          <a:xfrm>
            <a:off x="375654" y="567566"/>
            <a:ext cx="431199" cy="722892"/>
            <a:chOff x="5142237" y="3822849"/>
            <a:chExt cx="338116" cy="225432"/>
          </a:xfrm>
        </p:grpSpPr>
        <p:sp>
          <p:nvSpPr>
            <p:cNvPr id="193" name="Google Shape;193;p25"/>
            <p:cNvSpPr/>
            <p:nvPr/>
          </p:nvSpPr>
          <p:spPr>
            <a:xfrm>
              <a:off x="5188718" y="3849531"/>
              <a:ext cx="42359" cy="42359"/>
            </a:xfrm>
            <a:custGeom>
              <a:rect b="b" l="l" r="r" t="t"/>
              <a:pathLst>
                <a:path extrusionOk="0" h="3299" w="3299">
                  <a:moveTo>
                    <a:pt x="1648" y="1"/>
                  </a:moveTo>
                  <a:cubicBezTo>
                    <a:pt x="738" y="1"/>
                    <a:pt x="0" y="739"/>
                    <a:pt x="0" y="1651"/>
                  </a:cubicBezTo>
                  <a:cubicBezTo>
                    <a:pt x="0" y="2561"/>
                    <a:pt x="738" y="3299"/>
                    <a:pt x="1648" y="3299"/>
                  </a:cubicBezTo>
                  <a:cubicBezTo>
                    <a:pt x="2560" y="3299"/>
                    <a:pt x="3298" y="2561"/>
                    <a:pt x="3298" y="1651"/>
                  </a:cubicBezTo>
                  <a:cubicBezTo>
                    <a:pt x="3298" y="739"/>
                    <a:pt x="2560" y="1"/>
                    <a:pt x="1648" y="1"/>
                  </a:cubicBezTo>
                  <a:close/>
                </a:path>
              </a:pathLst>
            </a:custGeom>
            <a:solidFill>
              <a:schemeClr val="lt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4" name="Google Shape;194;p25"/>
            <p:cNvSpPr/>
            <p:nvPr/>
          </p:nvSpPr>
          <p:spPr>
            <a:xfrm>
              <a:off x="5142237" y="4005896"/>
              <a:ext cx="42359" cy="42385"/>
            </a:xfrm>
            <a:custGeom>
              <a:rect b="b" l="l" r="r" t="t"/>
              <a:pathLst>
                <a:path extrusionOk="0" h="3301" w="3299">
                  <a:moveTo>
                    <a:pt x="1649" y="0"/>
                  </a:moveTo>
                  <a:cubicBezTo>
                    <a:pt x="739" y="0"/>
                    <a:pt x="1" y="738"/>
                    <a:pt x="1" y="1650"/>
                  </a:cubicBezTo>
                  <a:cubicBezTo>
                    <a:pt x="1" y="2562"/>
                    <a:pt x="739" y="3301"/>
                    <a:pt x="1649" y="3301"/>
                  </a:cubicBezTo>
                  <a:cubicBezTo>
                    <a:pt x="2561" y="3301"/>
                    <a:pt x="3299" y="2562"/>
                    <a:pt x="3299" y="1650"/>
                  </a:cubicBezTo>
                  <a:cubicBezTo>
                    <a:pt x="3299" y="738"/>
                    <a:pt x="2561" y="0"/>
                    <a:pt x="1649" y="0"/>
                  </a:cubicBezTo>
                  <a:close/>
                </a:path>
              </a:pathLst>
            </a:custGeom>
            <a:solidFill>
              <a:schemeClr val="lt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5" name="Google Shape;195;p25"/>
            <p:cNvSpPr/>
            <p:nvPr/>
          </p:nvSpPr>
          <p:spPr>
            <a:xfrm>
              <a:off x="5408911" y="3907105"/>
              <a:ext cx="71442" cy="71442"/>
            </a:xfrm>
            <a:custGeom>
              <a:rect b="b" l="l" r="r" t="t"/>
              <a:pathLst>
                <a:path extrusionOk="0" h="5564" w="5564">
                  <a:moveTo>
                    <a:pt x="2782" y="1"/>
                  </a:moveTo>
                  <a:cubicBezTo>
                    <a:pt x="1246" y="1"/>
                    <a:pt x="1" y="1246"/>
                    <a:pt x="1" y="2782"/>
                  </a:cubicBezTo>
                  <a:cubicBezTo>
                    <a:pt x="1" y="4318"/>
                    <a:pt x="1246" y="5563"/>
                    <a:pt x="2782" y="5563"/>
                  </a:cubicBezTo>
                  <a:cubicBezTo>
                    <a:pt x="4318" y="5563"/>
                    <a:pt x="5563" y="4318"/>
                    <a:pt x="5563" y="2782"/>
                  </a:cubicBezTo>
                  <a:cubicBezTo>
                    <a:pt x="5563" y="1246"/>
                    <a:pt x="4318" y="1"/>
                    <a:pt x="2782" y="1"/>
                  </a:cubicBezTo>
                  <a:close/>
                </a:path>
              </a:pathLst>
            </a:custGeom>
            <a:solidFill>
              <a:schemeClr val="lt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6" name="Google Shape;196;p25"/>
            <p:cNvSpPr/>
            <p:nvPr/>
          </p:nvSpPr>
          <p:spPr>
            <a:xfrm>
              <a:off x="5289153" y="3822849"/>
              <a:ext cx="21687" cy="21687"/>
            </a:xfrm>
            <a:custGeom>
              <a:rect b="b" l="l" r="r" t="t"/>
              <a:pathLst>
                <a:path extrusionOk="0" h="1689" w="1689">
                  <a:moveTo>
                    <a:pt x="846" y="0"/>
                  </a:moveTo>
                  <a:cubicBezTo>
                    <a:pt x="379" y="0"/>
                    <a:pt x="1" y="379"/>
                    <a:pt x="1" y="845"/>
                  </a:cubicBezTo>
                  <a:cubicBezTo>
                    <a:pt x="1" y="1310"/>
                    <a:pt x="379" y="1688"/>
                    <a:pt x="846" y="1688"/>
                  </a:cubicBezTo>
                  <a:cubicBezTo>
                    <a:pt x="1310" y="1688"/>
                    <a:pt x="1689" y="1310"/>
                    <a:pt x="1689" y="845"/>
                  </a:cubicBezTo>
                  <a:cubicBezTo>
                    <a:pt x="1689" y="379"/>
                    <a:pt x="1310" y="0"/>
                    <a:pt x="846" y="0"/>
                  </a:cubicBezTo>
                  <a:close/>
                </a:path>
              </a:pathLst>
            </a:custGeom>
            <a:solidFill>
              <a:schemeClr val="lt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97" name="Google Shape;197;p25"/>
          <p:cNvGrpSpPr/>
          <p:nvPr/>
        </p:nvGrpSpPr>
        <p:grpSpPr>
          <a:xfrm>
            <a:off x="-195" y="1477502"/>
            <a:ext cx="350746" cy="910038"/>
            <a:chOff x="8884746" y="289993"/>
            <a:chExt cx="297924" cy="307435"/>
          </a:xfrm>
        </p:grpSpPr>
        <p:sp>
          <p:nvSpPr>
            <p:cNvPr id="198" name="Google Shape;198;p25"/>
            <p:cNvSpPr/>
            <p:nvPr/>
          </p:nvSpPr>
          <p:spPr>
            <a:xfrm>
              <a:off x="8884746" y="289993"/>
              <a:ext cx="297924" cy="307435"/>
            </a:xfrm>
            <a:custGeom>
              <a:rect b="b" l="l" r="r" t="t"/>
              <a:pathLst>
                <a:path extrusionOk="0" h="20946" w="20298">
                  <a:moveTo>
                    <a:pt x="9894" y="1"/>
                  </a:moveTo>
                  <a:cubicBezTo>
                    <a:pt x="9658" y="1"/>
                    <a:pt x="9422" y="246"/>
                    <a:pt x="9580" y="507"/>
                  </a:cubicBezTo>
                  <a:cubicBezTo>
                    <a:pt x="10183" y="1502"/>
                    <a:pt x="10790" y="2536"/>
                    <a:pt x="10999" y="3695"/>
                  </a:cubicBezTo>
                  <a:cubicBezTo>
                    <a:pt x="11125" y="4381"/>
                    <a:pt x="11087" y="5100"/>
                    <a:pt x="10830" y="5743"/>
                  </a:cubicBezTo>
                  <a:cubicBezTo>
                    <a:pt x="10825" y="5745"/>
                    <a:pt x="10821" y="5748"/>
                    <a:pt x="10816" y="5750"/>
                  </a:cubicBezTo>
                  <a:cubicBezTo>
                    <a:pt x="10552" y="5922"/>
                    <a:pt x="10171" y="5945"/>
                    <a:pt x="9968" y="5955"/>
                  </a:cubicBezTo>
                  <a:cubicBezTo>
                    <a:pt x="9770" y="5929"/>
                    <a:pt x="9570" y="5916"/>
                    <a:pt x="9370" y="5916"/>
                  </a:cubicBezTo>
                  <a:cubicBezTo>
                    <a:pt x="8777" y="5916"/>
                    <a:pt x="8180" y="6030"/>
                    <a:pt x="7608" y="6267"/>
                  </a:cubicBezTo>
                  <a:cubicBezTo>
                    <a:pt x="7528" y="6282"/>
                    <a:pt x="7430" y="6295"/>
                    <a:pt x="7335" y="6295"/>
                  </a:cubicBezTo>
                  <a:cubicBezTo>
                    <a:pt x="7247" y="6295"/>
                    <a:pt x="7162" y="6284"/>
                    <a:pt x="7096" y="6253"/>
                  </a:cubicBezTo>
                  <a:cubicBezTo>
                    <a:pt x="6775" y="5614"/>
                    <a:pt x="6630" y="4888"/>
                    <a:pt x="6692" y="4171"/>
                  </a:cubicBezTo>
                  <a:cubicBezTo>
                    <a:pt x="6768" y="3267"/>
                    <a:pt x="7196" y="2407"/>
                    <a:pt x="7844" y="1776"/>
                  </a:cubicBezTo>
                  <a:cubicBezTo>
                    <a:pt x="8087" y="1536"/>
                    <a:pt x="7850" y="1194"/>
                    <a:pt x="7584" y="1194"/>
                  </a:cubicBezTo>
                  <a:cubicBezTo>
                    <a:pt x="7507" y="1194"/>
                    <a:pt x="7427" y="1223"/>
                    <a:pt x="7356" y="1293"/>
                  </a:cubicBezTo>
                  <a:cubicBezTo>
                    <a:pt x="6725" y="1912"/>
                    <a:pt x="6294" y="2705"/>
                    <a:pt x="6104" y="3559"/>
                  </a:cubicBezTo>
                  <a:cubicBezTo>
                    <a:pt x="5358" y="3074"/>
                    <a:pt x="4758" y="2357"/>
                    <a:pt x="4439" y="1524"/>
                  </a:cubicBezTo>
                  <a:cubicBezTo>
                    <a:pt x="4383" y="1378"/>
                    <a:pt x="4259" y="1267"/>
                    <a:pt x="4106" y="1267"/>
                  </a:cubicBezTo>
                  <a:cubicBezTo>
                    <a:pt x="4078" y="1267"/>
                    <a:pt x="4049" y="1271"/>
                    <a:pt x="4020" y="1278"/>
                  </a:cubicBezTo>
                  <a:cubicBezTo>
                    <a:pt x="3856" y="1321"/>
                    <a:pt x="3708" y="1524"/>
                    <a:pt x="3775" y="1697"/>
                  </a:cubicBezTo>
                  <a:cubicBezTo>
                    <a:pt x="4180" y="2755"/>
                    <a:pt x="4908" y="3643"/>
                    <a:pt x="5877" y="4231"/>
                  </a:cubicBezTo>
                  <a:cubicBezTo>
                    <a:pt x="5918" y="4257"/>
                    <a:pt x="5958" y="4269"/>
                    <a:pt x="5999" y="4276"/>
                  </a:cubicBezTo>
                  <a:cubicBezTo>
                    <a:pt x="5954" y="5033"/>
                    <a:pt x="6115" y="5784"/>
                    <a:pt x="6442" y="6460"/>
                  </a:cubicBezTo>
                  <a:cubicBezTo>
                    <a:pt x="6475" y="6731"/>
                    <a:pt x="6451" y="6979"/>
                    <a:pt x="6299" y="7081"/>
                  </a:cubicBezTo>
                  <a:cubicBezTo>
                    <a:pt x="6189" y="7181"/>
                    <a:pt x="6082" y="7284"/>
                    <a:pt x="5982" y="7391"/>
                  </a:cubicBezTo>
                  <a:cubicBezTo>
                    <a:pt x="5861" y="7385"/>
                    <a:pt x="5738" y="7382"/>
                    <a:pt x="5618" y="7382"/>
                  </a:cubicBezTo>
                  <a:cubicBezTo>
                    <a:pt x="5273" y="7382"/>
                    <a:pt x="4956" y="7404"/>
                    <a:pt x="4787" y="7429"/>
                  </a:cubicBezTo>
                  <a:cubicBezTo>
                    <a:pt x="4496" y="7385"/>
                    <a:pt x="4204" y="7364"/>
                    <a:pt x="3910" y="7364"/>
                  </a:cubicBezTo>
                  <a:cubicBezTo>
                    <a:pt x="3807" y="7364"/>
                    <a:pt x="3704" y="7367"/>
                    <a:pt x="3601" y="7372"/>
                  </a:cubicBezTo>
                  <a:cubicBezTo>
                    <a:pt x="3603" y="7312"/>
                    <a:pt x="3589" y="7248"/>
                    <a:pt x="3563" y="7188"/>
                  </a:cubicBezTo>
                  <a:cubicBezTo>
                    <a:pt x="3151" y="6269"/>
                    <a:pt x="2541" y="5441"/>
                    <a:pt x="1789" y="4774"/>
                  </a:cubicBezTo>
                  <a:cubicBezTo>
                    <a:pt x="1719" y="4711"/>
                    <a:pt x="1630" y="4678"/>
                    <a:pt x="1541" y="4678"/>
                  </a:cubicBezTo>
                  <a:cubicBezTo>
                    <a:pt x="1455" y="4678"/>
                    <a:pt x="1370" y="4709"/>
                    <a:pt x="1303" y="4776"/>
                  </a:cubicBezTo>
                  <a:cubicBezTo>
                    <a:pt x="1179" y="4905"/>
                    <a:pt x="1167" y="5138"/>
                    <a:pt x="1308" y="5262"/>
                  </a:cubicBezTo>
                  <a:cubicBezTo>
                    <a:pt x="1996" y="5874"/>
                    <a:pt x="2541" y="6612"/>
                    <a:pt x="2927" y="7446"/>
                  </a:cubicBezTo>
                  <a:cubicBezTo>
                    <a:pt x="2389" y="7536"/>
                    <a:pt x="1863" y="7700"/>
                    <a:pt x="1365" y="7939"/>
                  </a:cubicBezTo>
                  <a:cubicBezTo>
                    <a:pt x="920" y="8148"/>
                    <a:pt x="512" y="8422"/>
                    <a:pt x="141" y="8743"/>
                  </a:cubicBezTo>
                  <a:cubicBezTo>
                    <a:pt x="0" y="8862"/>
                    <a:pt x="20" y="9105"/>
                    <a:pt x="143" y="9227"/>
                  </a:cubicBezTo>
                  <a:cubicBezTo>
                    <a:pt x="210" y="9294"/>
                    <a:pt x="292" y="9324"/>
                    <a:pt x="375" y="9324"/>
                  </a:cubicBezTo>
                  <a:cubicBezTo>
                    <a:pt x="465" y="9324"/>
                    <a:pt x="556" y="9288"/>
                    <a:pt x="629" y="9224"/>
                  </a:cubicBezTo>
                  <a:cubicBezTo>
                    <a:pt x="1531" y="8449"/>
                    <a:pt x="2724" y="8045"/>
                    <a:pt x="3912" y="8045"/>
                  </a:cubicBezTo>
                  <a:cubicBezTo>
                    <a:pt x="4088" y="8045"/>
                    <a:pt x="4264" y="8054"/>
                    <a:pt x="4439" y="8072"/>
                  </a:cubicBezTo>
                  <a:cubicBezTo>
                    <a:pt x="4746" y="8196"/>
                    <a:pt x="5001" y="8379"/>
                    <a:pt x="5156" y="8629"/>
                  </a:cubicBezTo>
                  <a:cubicBezTo>
                    <a:pt x="4687" y="9663"/>
                    <a:pt x="4599" y="10858"/>
                    <a:pt x="4963" y="11977"/>
                  </a:cubicBezTo>
                  <a:cubicBezTo>
                    <a:pt x="4982" y="12425"/>
                    <a:pt x="4953" y="12670"/>
                    <a:pt x="4632" y="13106"/>
                  </a:cubicBezTo>
                  <a:cubicBezTo>
                    <a:pt x="4303" y="13239"/>
                    <a:pt x="3982" y="13391"/>
                    <a:pt x="3670" y="13568"/>
                  </a:cubicBezTo>
                  <a:cubicBezTo>
                    <a:pt x="3646" y="13561"/>
                    <a:pt x="3622" y="13556"/>
                    <a:pt x="3598" y="13551"/>
                  </a:cubicBezTo>
                  <a:cubicBezTo>
                    <a:pt x="2606" y="13427"/>
                    <a:pt x="1689" y="12896"/>
                    <a:pt x="1046" y="12129"/>
                  </a:cubicBezTo>
                  <a:cubicBezTo>
                    <a:pt x="989" y="12062"/>
                    <a:pt x="904" y="12031"/>
                    <a:pt x="817" y="12031"/>
                  </a:cubicBezTo>
                  <a:cubicBezTo>
                    <a:pt x="722" y="12031"/>
                    <a:pt x="624" y="12068"/>
                    <a:pt x="560" y="12132"/>
                  </a:cubicBezTo>
                  <a:cubicBezTo>
                    <a:pt x="422" y="12275"/>
                    <a:pt x="446" y="12475"/>
                    <a:pt x="565" y="12618"/>
                  </a:cubicBezTo>
                  <a:cubicBezTo>
                    <a:pt x="1165" y="13332"/>
                    <a:pt x="1972" y="13834"/>
                    <a:pt x="2860" y="14087"/>
                  </a:cubicBezTo>
                  <a:cubicBezTo>
                    <a:pt x="2298" y="14496"/>
                    <a:pt x="1789" y="14975"/>
                    <a:pt x="1346" y="15518"/>
                  </a:cubicBezTo>
                  <a:cubicBezTo>
                    <a:pt x="1229" y="15661"/>
                    <a:pt x="1210" y="15863"/>
                    <a:pt x="1351" y="16001"/>
                  </a:cubicBezTo>
                  <a:cubicBezTo>
                    <a:pt x="1414" y="16064"/>
                    <a:pt x="1510" y="16100"/>
                    <a:pt x="1604" y="16100"/>
                  </a:cubicBezTo>
                  <a:cubicBezTo>
                    <a:pt x="1692" y="16100"/>
                    <a:pt x="1779" y="16069"/>
                    <a:pt x="1836" y="15999"/>
                  </a:cubicBezTo>
                  <a:cubicBezTo>
                    <a:pt x="2682" y="14958"/>
                    <a:pt x="3782" y="14156"/>
                    <a:pt x="5032" y="13682"/>
                  </a:cubicBezTo>
                  <a:cubicBezTo>
                    <a:pt x="5437" y="13734"/>
                    <a:pt x="5839" y="13811"/>
                    <a:pt x="6189" y="13918"/>
                  </a:cubicBezTo>
                  <a:cubicBezTo>
                    <a:pt x="6304" y="14027"/>
                    <a:pt x="6425" y="14130"/>
                    <a:pt x="6549" y="14225"/>
                  </a:cubicBezTo>
                  <a:cubicBezTo>
                    <a:pt x="6904" y="14718"/>
                    <a:pt x="7030" y="15449"/>
                    <a:pt x="7085" y="16080"/>
                  </a:cubicBezTo>
                  <a:cubicBezTo>
                    <a:pt x="7085" y="16104"/>
                    <a:pt x="7082" y="16130"/>
                    <a:pt x="7082" y="16154"/>
                  </a:cubicBezTo>
                  <a:cubicBezTo>
                    <a:pt x="7077" y="16158"/>
                    <a:pt x="7070" y="16166"/>
                    <a:pt x="7066" y="16170"/>
                  </a:cubicBezTo>
                  <a:cubicBezTo>
                    <a:pt x="6454" y="17027"/>
                    <a:pt x="5418" y="17533"/>
                    <a:pt x="4373" y="17533"/>
                  </a:cubicBezTo>
                  <a:cubicBezTo>
                    <a:pt x="4363" y="17533"/>
                    <a:pt x="4354" y="17532"/>
                    <a:pt x="4344" y="17532"/>
                  </a:cubicBezTo>
                  <a:cubicBezTo>
                    <a:pt x="4343" y="17532"/>
                    <a:pt x="4342" y="17532"/>
                    <a:pt x="4342" y="17532"/>
                  </a:cubicBezTo>
                  <a:cubicBezTo>
                    <a:pt x="3901" y="17532"/>
                    <a:pt x="3899" y="18216"/>
                    <a:pt x="4341" y="18218"/>
                  </a:cubicBezTo>
                  <a:cubicBezTo>
                    <a:pt x="4353" y="18218"/>
                    <a:pt x="4365" y="18218"/>
                    <a:pt x="4377" y="18218"/>
                  </a:cubicBezTo>
                  <a:cubicBezTo>
                    <a:pt x="5407" y="18218"/>
                    <a:pt x="6388" y="17810"/>
                    <a:pt x="7127" y="17118"/>
                  </a:cubicBezTo>
                  <a:cubicBezTo>
                    <a:pt x="7239" y="18006"/>
                    <a:pt x="7537" y="18873"/>
                    <a:pt x="8008" y="19628"/>
                  </a:cubicBezTo>
                  <a:cubicBezTo>
                    <a:pt x="8292" y="20080"/>
                    <a:pt x="8635" y="20497"/>
                    <a:pt x="9030" y="20854"/>
                  </a:cubicBezTo>
                  <a:cubicBezTo>
                    <a:pt x="9101" y="20919"/>
                    <a:pt x="9180" y="20946"/>
                    <a:pt x="9256" y="20946"/>
                  </a:cubicBezTo>
                  <a:cubicBezTo>
                    <a:pt x="9528" y="20946"/>
                    <a:pt x="9768" y="20597"/>
                    <a:pt x="9511" y="20366"/>
                  </a:cubicBezTo>
                  <a:cubicBezTo>
                    <a:pt x="8337" y="19302"/>
                    <a:pt x="7718" y="17732"/>
                    <a:pt x="7768" y="16161"/>
                  </a:cubicBezTo>
                  <a:cubicBezTo>
                    <a:pt x="8013" y="15575"/>
                    <a:pt x="8530" y="15325"/>
                    <a:pt x="9147" y="15177"/>
                  </a:cubicBezTo>
                  <a:cubicBezTo>
                    <a:pt x="9224" y="15181"/>
                    <a:pt x="9302" y="15183"/>
                    <a:pt x="9380" y="15183"/>
                  </a:cubicBezTo>
                  <a:cubicBezTo>
                    <a:pt x="10165" y="15183"/>
                    <a:pt x="10960" y="14985"/>
                    <a:pt x="11690" y="14563"/>
                  </a:cubicBezTo>
                  <a:cubicBezTo>
                    <a:pt x="11702" y="14556"/>
                    <a:pt x="11716" y="14549"/>
                    <a:pt x="11728" y="14539"/>
                  </a:cubicBezTo>
                  <a:cubicBezTo>
                    <a:pt x="11843" y="14492"/>
                    <a:pt x="11998" y="14446"/>
                    <a:pt x="12161" y="14446"/>
                  </a:cubicBezTo>
                  <a:cubicBezTo>
                    <a:pt x="12373" y="14446"/>
                    <a:pt x="12599" y="14524"/>
                    <a:pt x="12773" y="14777"/>
                  </a:cubicBezTo>
                  <a:cubicBezTo>
                    <a:pt x="13316" y="15973"/>
                    <a:pt x="13390" y="17387"/>
                    <a:pt x="12888" y="18606"/>
                  </a:cubicBezTo>
                  <a:cubicBezTo>
                    <a:pt x="12819" y="18778"/>
                    <a:pt x="12840" y="18973"/>
                    <a:pt x="13016" y="19073"/>
                  </a:cubicBezTo>
                  <a:cubicBezTo>
                    <a:pt x="13065" y="19101"/>
                    <a:pt x="13126" y="19115"/>
                    <a:pt x="13189" y="19115"/>
                  </a:cubicBezTo>
                  <a:cubicBezTo>
                    <a:pt x="13311" y="19115"/>
                    <a:pt x="13437" y="19060"/>
                    <a:pt x="13483" y="18947"/>
                  </a:cubicBezTo>
                  <a:cubicBezTo>
                    <a:pt x="13900" y="17935"/>
                    <a:pt x="13997" y="16823"/>
                    <a:pt x="13797" y="15768"/>
                  </a:cubicBezTo>
                  <a:lnTo>
                    <a:pt x="13797" y="15768"/>
                  </a:lnTo>
                  <a:cubicBezTo>
                    <a:pt x="15131" y="15958"/>
                    <a:pt x="16305" y="16866"/>
                    <a:pt x="16878" y="18073"/>
                  </a:cubicBezTo>
                  <a:cubicBezTo>
                    <a:pt x="16933" y="18184"/>
                    <a:pt x="17057" y="18242"/>
                    <a:pt x="17178" y="18242"/>
                  </a:cubicBezTo>
                  <a:cubicBezTo>
                    <a:pt x="17239" y="18242"/>
                    <a:pt x="17298" y="18228"/>
                    <a:pt x="17348" y="18199"/>
                  </a:cubicBezTo>
                  <a:cubicBezTo>
                    <a:pt x="17519" y="18099"/>
                    <a:pt x="17552" y="17899"/>
                    <a:pt x="17474" y="17730"/>
                  </a:cubicBezTo>
                  <a:cubicBezTo>
                    <a:pt x="16778" y="16273"/>
                    <a:pt x="15335" y="15275"/>
                    <a:pt x="13745" y="15073"/>
                  </a:cubicBezTo>
                  <a:cubicBezTo>
                    <a:pt x="13736" y="15072"/>
                    <a:pt x="13727" y="15071"/>
                    <a:pt x="13718" y="15071"/>
                  </a:cubicBezTo>
                  <a:cubicBezTo>
                    <a:pt x="13685" y="15071"/>
                    <a:pt x="13654" y="15078"/>
                    <a:pt x="13623" y="15089"/>
                  </a:cubicBezTo>
                  <a:cubicBezTo>
                    <a:pt x="13554" y="14875"/>
                    <a:pt x="13473" y="14663"/>
                    <a:pt x="13378" y="14458"/>
                  </a:cubicBezTo>
                  <a:cubicBezTo>
                    <a:pt x="13380" y="14458"/>
                    <a:pt x="13383" y="14456"/>
                    <a:pt x="13383" y="14456"/>
                  </a:cubicBezTo>
                  <a:cubicBezTo>
                    <a:pt x="12992" y="13596"/>
                    <a:pt x="13480" y="12696"/>
                    <a:pt x="13481" y="12696"/>
                  </a:cubicBezTo>
                  <a:lnTo>
                    <a:pt x="13481" y="12696"/>
                  </a:lnTo>
                  <a:lnTo>
                    <a:pt x="13478" y="12699"/>
                  </a:lnTo>
                  <a:cubicBezTo>
                    <a:pt x="13697" y="12277"/>
                    <a:pt x="13852" y="11827"/>
                    <a:pt x="13933" y="11363"/>
                  </a:cubicBezTo>
                  <a:cubicBezTo>
                    <a:pt x="14047" y="11158"/>
                    <a:pt x="14171" y="10972"/>
                    <a:pt x="14409" y="10972"/>
                  </a:cubicBezTo>
                  <a:cubicBezTo>
                    <a:pt x="14431" y="10972"/>
                    <a:pt x="14447" y="10970"/>
                    <a:pt x="14466" y="10967"/>
                  </a:cubicBezTo>
                  <a:cubicBezTo>
                    <a:pt x="16231" y="11303"/>
                    <a:pt x="17643" y="12703"/>
                    <a:pt x="18017" y="14477"/>
                  </a:cubicBezTo>
                  <a:cubicBezTo>
                    <a:pt x="18054" y="14652"/>
                    <a:pt x="18184" y="14728"/>
                    <a:pt x="18320" y="14728"/>
                  </a:cubicBezTo>
                  <a:cubicBezTo>
                    <a:pt x="18521" y="14728"/>
                    <a:pt x="18735" y="14562"/>
                    <a:pt x="18681" y="14306"/>
                  </a:cubicBezTo>
                  <a:cubicBezTo>
                    <a:pt x="18443" y="13170"/>
                    <a:pt x="17814" y="12108"/>
                    <a:pt x="16909" y="11377"/>
                  </a:cubicBezTo>
                  <a:cubicBezTo>
                    <a:pt x="16876" y="11348"/>
                    <a:pt x="16838" y="11325"/>
                    <a:pt x="16805" y="11298"/>
                  </a:cubicBezTo>
                  <a:cubicBezTo>
                    <a:pt x="17533" y="10607"/>
                    <a:pt x="18504" y="10235"/>
                    <a:pt x="19499" y="10235"/>
                  </a:cubicBezTo>
                  <a:cubicBezTo>
                    <a:pt x="19649" y="10235"/>
                    <a:pt x="19800" y="10243"/>
                    <a:pt x="19950" y="10260"/>
                  </a:cubicBezTo>
                  <a:cubicBezTo>
                    <a:pt x="19959" y="10261"/>
                    <a:pt x="19968" y="10262"/>
                    <a:pt x="19976" y="10262"/>
                  </a:cubicBezTo>
                  <a:cubicBezTo>
                    <a:pt x="20151" y="10262"/>
                    <a:pt x="20296" y="10081"/>
                    <a:pt x="20296" y="9917"/>
                  </a:cubicBezTo>
                  <a:cubicBezTo>
                    <a:pt x="20298" y="9717"/>
                    <a:pt x="20138" y="9593"/>
                    <a:pt x="19955" y="9574"/>
                  </a:cubicBezTo>
                  <a:cubicBezTo>
                    <a:pt x="19793" y="9556"/>
                    <a:pt x="19631" y="9547"/>
                    <a:pt x="19469" y="9547"/>
                  </a:cubicBezTo>
                  <a:cubicBezTo>
                    <a:pt x="18267" y="9547"/>
                    <a:pt x="17078" y="10044"/>
                    <a:pt x="16228" y="10898"/>
                  </a:cubicBezTo>
                  <a:cubicBezTo>
                    <a:pt x="16226" y="10901"/>
                    <a:pt x="16224" y="10903"/>
                    <a:pt x="16221" y="10905"/>
                  </a:cubicBezTo>
                  <a:cubicBezTo>
                    <a:pt x="15771" y="10646"/>
                    <a:pt x="15285" y="10455"/>
                    <a:pt x="14778" y="10339"/>
                  </a:cubicBezTo>
                  <a:cubicBezTo>
                    <a:pt x="14781" y="10339"/>
                    <a:pt x="14781" y="10334"/>
                    <a:pt x="14783" y="10334"/>
                  </a:cubicBezTo>
                  <a:cubicBezTo>
                    <a:pt x="14626" y="10267"/>
                    <a:pt x="14262" y="10203"/>
                    <a:pt x="13973" y="10001"/>
                  </a:cubicBezTo>
                  <a:cubicBezTo>
                    <a:pt x="13902" y="9396"/>
                    <a:pt x="13709" y="8796"/>
                    <a:pt x="13385" y="8234"/>
                  </a:cubicBezTo>
                  <a:cubicBezTo>
                    <a:pt x="13042" y="7641"/>
                    <a:pt x="12588" y="7150"/>
                    <a:pt x="12061" y="6779"/>
                  </a:cubicBezTo>
                  <a:lnTo>
                    <a:pt x="12066" y="6779"/>
                  </a:lnTo>
                  <a:cubicBezTo>
                    <a:pt x="11809" y="6515"/>
                    <a:pt x="11554" y="6212"/>
                    <a:pt x="11523" y="5855"/>
                  </a:cubicBezTo>
                  <a:cubicBezTo>
                    <a:pt x="11604" y="5624"/>
                    <a:pt x="11661" y="5383"/>
                    <a:pt x="11699" y="5138"/>
                  </a:cubicBezTo>
                  <a:cubicBezTo>
                    <a:pt x="13161" y="4638"/>
                    <a:pt x="14323" y="3386"/>
                    <a:pt x="14681" y="1874"/>
                  </a:cubicBezTo>
                  <a:cubicBezTo>
                    <a:pt x="14742" y="1617"/>
                    <a:pt x="14529" y="1450"/>
                    <a:pt x="14326" y="1450"/>
                  </a:cubicBezTo>
                  <a:cubicBezTo>
                    <a:pt x="14191" y="1450"/>
                    <a:pt x="14060" y="1525"/>
                    <a:pt x="14019" y="1697"/>
                  </a:cubicBezTo>
                  <a:cubicBezTo>
                    <a:pt x="13735" y="2893"/>
                    <a:pt x="12873" y="3910"/>
                    <a:pt x="11747" y="4388"/>
                  </a:cubicBezTo>
                  <a:cubicBezTo>
                    <a:pt x="11745" y="4131"/>
                    <a:pt x="11721" y="3876"/>
                    <a:pt x="11680" y="3624"/>
                  </a:cubicBezTo>
                  <a:cubicBezTo>
                    <a:pt x="11480" y="2369"/>
                    <a:pt x="10823" y="1235"/>
                    <a:pt x="10173" y="164"/>
                  </a:cubicBezTo>
                  <a:cubicBezTo>
                    <a:pt x="10103" y="49"/>
                    <a:pt x="9999" y="1"/>
                    <a:pt x="9894" y="1"/>
                  </a:cubicBezTo>
                  <a:close/>
                </a:path>
              </a:pathLst>
            </a:custGeom>
            <a:solidFill>
              <a:srgbClr val="0C4476">
                <a:alpha val="36470"/>
              </a:srgbClr>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9" name="Google Shape;199;p25"/>
            <p:cNvSpPr/>
            <p:nvPr/>
          </p:nvSpPr>
          <p:spPr>
            <a:xfrm>
              <a:off x="8992875" y="422659"/>
              <a:ext cx="54688" cy="47893"/>
            </a:xfrm>
            <a:custGeom>
              <a:rect b="b" l="l" r="r" t="t"/>
              <a:pathLst>
                <a:path extrusionOk="0" h="3263" w="3726">
                  <a:moveTo>
                    <a:pt x="1862" y="1"/>
                  </a:moveTo>
                  <a:cubicBezTo>
                    <a:pt x="1586" y="1"/>
                    <a:pt x="1305" y="71"/>
                    <a:pt x="1049" y="220"/>
                  </a:cubicBezTo>
                  <a:cubicBezTo>
                    <a:pt x="268" y="670"/>
                    <a:pt x="1" y="1667"/>
                    <a:pt x="451" y="2446"/>
                  </a:cubicBezTo>
                  <a:cubicBezTo>
                    <a:pt x="753" y="2970"/>
                    <a:pt x="1301" y="3262"/>
                    <a:pt x="1864" y="3262"/>
                  </a:cubicBezTo>
                  <a:cubicBezTo>
                    <a:pt x="2141" y="3262"/>
                    <a:pt x="2421" y="3192"/>
                    <a:pt x="2677" y="3044"/>
                  </a:cubicBezTo>
                  <a:cubicBezTo>
                    <a:pt x="3458" y="2594"/>
                    <a:pt x="3725" y="1596"/>
                    <a:pt x="3275" y="815"/>
                  </a:cubicBezTo>
                  <a:cubicBezTo>
                    <a:pt x="2973" y="293"/>
                    <a:pt x="2425" y="1"/>
                    <a:pt x="1862" y="1"/>
                  </a:cubicBezTo>
                  <a:close/>
                </a:path>
              </a:pathLst>
            </a:custGeom>
            <a:solidFill>
              <a:schemeClr val="accent6"/>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BLANK_1_1">
    <p:spTree>
      <p:nvGrpSpPr>
        <p:cNvPr id="200" name="Shape 200"/>
        <p:cNvGrpSpPr/>
        <p:nvPr/>
      </p:nvGrpSpPr>
      <p:grpSpPr>
        <a:xfrm>
          <a:off x="0" y="0"/>
          <a:ext cx="0" cy="0"/>
          <a:chOff x="0" y="0"/>
          <a:chExt cx="0" cy="0"/>
        </a:xfrm>
      </p:grpSpPr>
      <p:pic>
        <p:nvPicPr>
          <p:cNvPr id="201" name="Google Shape;201;p26"/>
          <p:cNvPicPr preferRelativeResize="0"/>
          <p:nvPr/>
        </p:nvPicPr>
        <p:blipFill rotWithShape="1">
          <a:blip r:embed="rId2">
            <a:alphaModFix amt="50000"/>
          </a:blip>
          <a:srcRect b="7799" l="0" r="0" t="7791"/>
          <a:stretch/>
        </p:blipFill>
        <p:spPr>
          <a:xfrm>
            <a:off x="0" y="0"/>
            <a:ext cx="7560000" cy="10691998"/>
          </a:xfrm>
          <a:prstGeom prst="rect">
            <a:avLst/>
          </a:prstGeom>
          <a:noFill/>
          <a:ln>
            <a:noFill/>
          </a:ln>
        </p:spPr>
      </p:pic>
      <p:sp>
        <p:nvSpPr>
          <p:cNvPr id="202" name="Google Shape;202;p26"/>
          <p:cNvSpPr txBox="1"/>
          <p:nvPr>
            <p:ph idx="1" type="subTitle"/>
          </p:nvPr>
        </p:nvSpPr>
        <p:spPr>
          <a:xfrm>
            <a:off x="3780000" y="2231839"/>
            <a:ext cx="3188700" cy="5101800"/>
          </a:xfrm>
          <a:prstGeom prst="rect">
            <a:avLst/>
          </a:prstGeom>
          <a:noFill/>
          <a:ln>
            <a:noFill/>
          </a:ln>
        </p:spPr>
        <p:txBody>
          <a:bodyPr anchorCtr="0" anchor="b" bIns="113750" lIns="113750" spcFirstLastPara="1" rIns="113750" wrap="square" tIns="113750">
            <a:noAutofit/>
          </a:bodyPr>
          <a:lstStyle>
            <a:lvl1pPr lvl="0" algn="ctr">
              <a:lnSpc>
                <a:spcPct val="100000"/>
              </a:lnSpc>
              <a:spcBef>
                <a:spcPts val="0"/>
              </a:spcBef>
              <a:spcAft>
                <a:spcPts val="0"/>
              </a:spcAft>
              <a:buSzPts val="3100"/>
              <a:buNone/>
              <a:defRPr sz="3700"/>
            </a:lvl1pPr>
            <a:lvl2pPr lvl="1" algn="ctr">
              <a:lnSpc>
                <a:spcPct val="100000"/>
              </a:lnSpc>
              <a:spcBef>
                <a:spcPts val="0"/>
              </a:spcBef>
              <a:spcAft>
                <a:spcPts val="0"/>
              </a:spcAft>
              <a:buSzPts val="3100"/>
              <a:buNone/>
              <a:defRPr sz="3100"/>
            </a:lvl2pPr>
            <a:lvl3pPr lvl="2" algn="ctr">
              <a:lnSpc>
                <a:spcPct val="100000"/>
              </a:lnSpc>
              <a:spcBef>
                <a:spcPts val="0"/>
              </a:spcBef>
              <a:spcAft>
                <a:spcPts val="0"/>
              </a:spcAft>
              <a:buSzPts val="3100"/>
              <a:buNone/>
              <a:defRPr sz="3100"/>
            </a:lvl3pPr>
            <a:lvl4pPr lvl="3" algn="ctr">
              <a:lnSpc>
                <a:spcPct val="100000"/>
              </a:lnSpc>
              <a:spcBef>
                <a:spcPts val="0"/>
              </a:spcBef>
              <a:spcAft>
                <a:spcPts val="0"/>
              </a:spcAft>
              <a:buSzPts val="3100"/>
              <a:buNone/>
              <a:defRPr sz="3100"/>
            </a:lvl4pPr>
            <a:lvl5pPr lvl="4" algn="ctr">
              <a:lnSpc>
                <a:spcPct val="100000"/>
              </a:lnSpc>
              <a:spcBef>
                <a:spcPts val="0"/>
              </a:spcBef>
              <a:spcAft>
                <a:spcPts val="0"/>
              </a:spcAft>
              <a:buSzPts val="3100"/>
              <a:buNone/>
              <a:defRPr sz="3100"/>
            </a:lvl5pPr>
            <a:lvl6pPr lvl="5" algn="ctr">
              <a:lnSpc>
                <a:spcPct val="100000"/>
              </a:lnSpc>
              <a:spcBef>
                <a:spcPts val="0"/>
              </a:spcBef>
              <a:spcAft>
                <a:spcPts val="0"/>
              </a:spcAft>
              <a:buSzPts val="3100"/>
              <a:buNone/>
              <a:defRPr sz="3100"/>
            </a:lvl6pPr>
            <a:lvl7pPr lvl="6" algn="ctr">
              <a:lnSpc>
                <a:spcPct val="100000"/>
              </a:lnSpc>
              <a:spcBef>
                <a:spcPts val="0"/>
              </a:spcBef>
              <a:spcAft>
                <a:spcPts val="0"/>
              </a:spcAft>
              <a:buSzPts val="3100"/>
              <a:buNone/>
              <a:defRPr sz="3100"/>
            </a:lvl7pPr>
            <a:lvl8pPr lvl="7" algn="ctr">
              <a:lnSpc>
                <a:spcPct val="100000"/>
              </a:lnSpc>
              <a:spcBef>
                <a:spcPts val="0"/>
              </a:spcBef>
              <a:spcAft>
                <a:spcPts val="0"/>
              </a:spcAft>
              <a:buSzPts val="3100"/>
              <a:buNone/>
              <a:defRPr sz="3100"/>
            </a:lvl8pPr>
            <a:lvl9pPr lvl="8" algn="ctr">
              <a:lnSpc>
                <a:spcPct val="100000"/>
              </a:lnSpc>
              <a:spcBef>
                <a:spcPts val="0"/>
              </a:spcBef>
              <a:spcAft>
                <a:spcPts val="0"/>
              </a:spcAft>
              <a:buSzPts val="3100"/>
              <a:buNone/>
              <a:defRPr sz="3100"/>
            </a:lvl9pPr>
          </a:lstStyle>
          <a:p/>
        </p:txBody>
      </p:sp>
      <p:sp>
        <p:nvSpPr>
          <p:cNvPr id="203" name="Google Shape;203;p26"/>
          <p:cNvSpPr txBox="1"/>
          <p:nvPr>
            <p:ph idx="2" type="subTitle"/>
          </p:nvPr>
        </p:nvSpPr>
        <p:spPr>
          <a:xfrm>
            <a:off x="3780000" y="7333276"/>
            <a:ext cx="3188700" cy="1126800"/>
          </a:xfrm>
          <a:prstGeom prst="rect">
            <a:avLst/>
          </a:prstGeom>
          <a:noFill/>
          <a:ln>
            <a:noFill/>
          </a:ln>
        </p:spPr>
        <p:txBody>
          <a:bodyPr anchorCtr="0" anchor="b" bIns="113750" lIns="113750" spcFirstLastPara="1" rIns="113750" wrap="square" tIns="113750">
            <a:noAutofit/>
          </a:bodyPr>
          <a:lstStyle>
            <a:lvl1pPr lvl="0" algn="ctr">
              <a:lnSpc>
                <a:spcPct val="100000"/>
              </a:lnSpc>
              <a:spcBef>
                <a:spcPts val="0"/>
              </a:spcBef>
              <a:spcAft>
                <a:spcPts val="0"/>
              </a:spcAft>
              <a:buClr>
                <a:schemeClr val="dk1"/>
              </a:buClr>
              <a:buSzPts val="3000"/>
              <a:buFont typeface="Bebas Neue"/>
              <a:buNone/>
              <a:defRPr sz="3000">
                <a:solidFill>
                  <a:schemeClr val="dk1"/>
                </a:solidFill>
                <a:latin typeface="Anek Devanagari SemiBold"/>
                <a:ea typeface="Anek Devanagari SemiBold"/>
                <a:cs typeface="Anek Devanagari SemiBold"/>
                <a:sym typeface="Anek Devanagari SemiBold"/>
              </a:defRPr>
            </a:lvl1pPr>
            <a:lvl2pPr lvl="1" algn="l">
              <a:lnSpc>
                <a:spcPct val="100000"/>
              </a:lnSpc>
              <a:spcBef>
                <a:spcPts val="0"/>
              </a:spcBef>
              <a:spcAft>
                <a:spcPts val="0"/>
              </a:spcAft>
              <a:buClr>
                <a:schemeClr val="dk1"/>
              </a:buClr>
              <a:buSzPts val="3000"/>
              <a:buFont typeface="Bebas Neue"/>
              <a:buNone/>
              <a:defRPr sz="3000">
                <a:solidFill>
                  <a:schemeClr val="dk1"/>
                </a:solidFill>
                <a:latin typeface="Bebas Neue"/>
                <a:ea typeface="Bebas Neue"/>
                <a:cs typeface="Bebas Neue"/>
                <a:sym typeface="Bebas Neue"/>
              </a:defRPr>
            </a:lvl2pPr>
            <a:lvl3pPr lvl="2" algn="l">
              <a:lnSpc>
                <a:spcPct val="100000"/>
              </a:lnSpc>
              <a:spcBef>
                <a:spcPts val="0"/>
              </a:spcBef>
              <a:spcAft>
                <a:spcPts val="0"/>
              </a:spcAft>
              <a:buClr>
                <a:schemeClr val="dk1"/>
              </a:buClr>
              <a:buSzPts val="3000"/>
              <a:buFont typeface="Bebas Neue"/>
              <a:buNone/>
              <a:defRPr sz="3000">
                <a:solidFill>
                  <a:schemeClr val="dk1"/>
                </a:solidFill>
                <a:latin typeface="Bebas Neue"/>
                <a:ea typeface="Bebas Neue"/>
                <a:cs typeface="Bebas Neue"/>
                <a:sym typeface="Bebas Neue"/>
              </a:defRPr>
            </a:lvl3pPr>
            <a:lvl4pPr lvl="3" algn="l">
              <a:lnSpc>
                <a:spcPct val="100000"/>
              </a:lnSpc>
              <a:spcBef>
                <a:spcPts val="0"/>
              </a:spcBef>
              <a:spcAft>
                <a:spcPts val="0"/>
              </a:spcAft>
              <a:buClr>
                <a:schemeClr val="dk1"/>
              </a:buClr>
              <a:buSzPts val="3000"/>
              <a:buFont typeface="Bebas Neue"/>
              <a:buNone/>
              <a:defRPr sz="3000">
                <a:solidFill>
                  <a:schemeClr val="dk1"/>
                </a:solidFill>
                <a:latin typeface="Bebas Neue"/>
                <a:ea typeface="Bebas Neue"/>
                <a:cs typeface="Bebas Neue"/>
                <a:sym typeface="Bebas Neue"/>
              </a:defRPr>
            </a:lvl4pPr>
            <a:lvl5pPr lvl="4" algn="l">
              <a:lnSpc>
                <a:spcPct val="100000"/>
              </a:lnSpc>
              <a:spcBef>
                <a:spcPts val="0"/>
              </a:spcBef>
              <a:spcAft>
                <a:spcPts val="0"/>
              </a:spcAft>
              <a:buClr>
                <a:schemeClr val="dk1"/>
              </a:buClr>
              <a:buSzPts val="3000"/>
              <a:buFont typeface="Bebas Neue"/>
              <a:buNone/>
              <a:defRPr sz="3000">
                <a:solidFill>
                  <a:schemeClr val="dk1"/>
                </a:solidFill>
                <a:latin typeface="Bebas Neue"/>
                <a:ea typeface="Bebas Neue"/>
                <a:cs typeface="Bebas Neue"/>
                <a:sym typeface="Bebas Neue"/>
              </a:defRPr>
            </a:lvl5pPr>
            <a:lvl6pPr lvl="5" algn="l">
              <a:lnSpc>
                <a:spcPct val="100000"/>
              </a:lnSpc>
              <a:spcBef>
                <a:spcPts val="0"/>
              </a:spcBef>
              <a:spcAft>
                <a:spcPts val="0"/>
              </a:spcAft>
              <a:buClr>
                <a:schemeClr val="dk1"/>
              </a:buClr>
              <a:buSzPts val="3000"/>
              <a:buFont typeface="Bebas Neue"/>
              <a:buNone/>
              <a:defRPr sz="3000">
                <a:solidFill>
                  <a:schemeClr val="dk1"/>
                </a:solidFill>
                <a:latin typeface="Bebas Neue"/>
                <a:ea typeface="Bebas Neue"/>
                <a:cs typeface="Bebas Neue"/>
                <a:sym typeface="Bebas Neue"/>
              </a:defRPr>
            </a:lvl6pPr>
            <a:lvl7pPr lvl="6" algn="l">
              <a:lnSpc>
                <a:spcPct val="100000"/>
              </a:lnSpc>
              <a:spcBef>
                <a:spcPts val="0"/>
              </a:spcBef>
              <a:spcAft>
                <a:spcPts val="0"/>
              </a:spcAft>
              <a:buClr>
                <a:schemeClr val="dk1"/>
              </a:buClr>
              <a:buSzPts val="3000"/>
              <a:buFont typeface="Bebas Neue"/>
              <a:buNone/>
              <a:defRPr sz="3000">
                <a:solidFill>
                  <a:schemeClr val="dk1"/>
                </a:solidFill>
                <a:latin typeface="Bebas Neue"/>
                <a:ea typeface="Bebas Neue"/>
                <a:cs typeface="Bebas Neue"/>
                <a:sym typeface="Bebas Neue"/>
              </a:defRPr>
            </a:lvl7pPr>
            <a:lvl8pPr lvl="7" algn="l">
              <a:lnSpc>
                <a:spcPct val="100000"/>
              </a:lnSpc>
              <a:spcBef>
                <a:spcPts val="0"/>
              </a:spcBef>
              <a:spcAft>
                <a:spcPts val="0"/>
              </a:spcAft>
              <a:buClr>
                <a:schemeClr val="dk1"/>
              </a:buClr>
              <a:buSzPts val="3000"/>
              <a:buFont typeface="Bebas Neue"/>
              <a:buNone/>
              <a:defRPr sz="3000">
                <a:solidFill>
                  <a:schemeClr val="dk1"/>
                </a:solidFill>
                <a:latin typeface="Bebas Neue"/>
                <a:ea typeface="Bebas Neue"/>
                <a:cs typeface="Bebas Neue"/>
                <a:sym typeface="Bebas Neue"/>
              </a:defRPr>
            </a:lvl8pPr>
            <a:lvl9pPr lvl="8" algn="l">
              <a:lnSpc>
                <a:spcPct val="100000"/>
              </a:lnSpc>
              <a:spcBef>
                <a:spcPts val="0"/>
              </a:spcBef>
              <a:spcAft>
                <a:spcPts val="0"/>
              </a:spcAft>
              <a:buClr>
                <a:schemeClr val="dk1"/>
              </a:buClr>
              <a:buSzPts val="3000"/>
              <a:buFont typeface="Bebas Neue"/>
              <a:buNone/>
              <a:defRPr sz="3000">
                <a:solidFill>
                  <a:schemeClr val="dk1"/>
                </a:solidFill>
                <a:latin typeface="Bebas Neue"/>
                <a:ea typeface="Bebas Neue"/>
                <a:cs typeface="Bebas Neue"/>
                <a:sym typeface="Bebas Neue"/>
              </a:defRPr>
            </a:lvl9pPr>
          </a:lstStyle>
          <a:p/>
        </p:txBody>
      </p:sp>
      <p:grpSp>
        <p:nvGrpSpPr>
          <p:cNvPr id="204" name="Google Shape;204;p26"/>
          <p:cNvGrpSpPr/>
          <p:nvPr/>
        </p:nvGrpSpPr>
        <p:grpSpPr>
          <a:xfrm>
            <a:off x="1125827" y="12"/>
            <a:ext cx="350746" cy="910038"/>
            <a:chOff x="8884746" y="289993"/>
            <a:chExt cx="297924" cy="307435"/>
          </a:xfrm>
        </p:grpSpPr>
        <p:sp>
          <p:nvSpPr>
            <p:cNvPr id="205" name="Google Shape;205;p26"/>
            <p:cNvSpPr/>
            <p:nvPr/>
          </p:nvSpPr>
          <p:spPr>
            <a:xfrm>
              <a:off x="8884746" y="289993"/>
              <a:ext cx="297924" cy="307435"/>
            </a:xfrm>
            <a:custGeom>
              <a:rect b="b" l="l" r="r" t="t"/>
              <a:pathLst>
                <a:path extrusionOk="0" h="20946" w="20298">
                  <a:moveTo>
                    <a:pt x="9894" y="1"/>
                  </a:moveTo>
                  <a:cubicBezTo>
                    <a:pt x="9658" y="1"/>
                    <a:pt x="9422" y="246"/>
                    <a:pt x="9580" y="507"/>
                  </a:cubicBezTo>
                  <a:cubicBezTo>
                    <a:pt x="10183" y="1502"/>
                    <a:pt x="10790" y="2536"/>
                    <a:pt x="10999" y="3695"/>
                  </a:cubicBezTo>
                  <a:cubicBezTo>
                    <a:pt x="11125" y="4381"/>
                    <a:pt x="11087" y="5100"/>
                    <a:pt x="10830" y="5743"/>
                  </a:cubicBezTo>
                  <a:cubicBezTo>
                    <a:pt x="10825" y="5745"/>
                    <a:pt x="10821" y="5748"/>
                    <a:pt x="10816" y="5750"/>
                  </a:cubicBezTo>
                  <a:cubicBezTo>
                    <a:pt x="10552" y="5922"/>
                    <a:pt x="10171" y="5945"/>
                    <a:pt x="9968" y="5955"/>
                  </a:cubicBezTo>
                  <a:cubicBezTo>
                    <a:pt x="9770" y="5929"/>
                    <a:pt x="9570" y="5916"/>
                    <a:pt x="9370" y="5916"/>
                  </a:cubicBezTo>
                  <a:cubicBezTo>
                    <a:pt x="8777" y="5916"/>
                    <a:pt x="8180" y="6030"/>
                    <a:pt x="7608" y="6267"/>
                  </a:cubicBezTo>
                  <a:cubicBezTo>
                    <a:pt x="7528" y="6282"/>
                    <a:pt x="7430" y="6295"/>
                    <a:pt x="7335" y="6295"/>
                  </a:cubicBezTo>
                  <a:cubicBezTo>
                    <a:pt x="7247" y="6295"/>
                    <a:pt x="7162" y="6284"/>
                    <a:pt x="7096" y="6253"/>
                  </a:cubicBezTo>
                  <a:cubicBezTo>
                    <a:pt x="6775" y="5614"/>
                    <a:pt x="6630" y="4888"/>
                    <a:pt x="6692" y="4171"/>
                  </a:cubicBezTo>
                  <a:cubicBezTo>
                    <a:pt x="6768" y="3267"/>
                    <a:pt x="7196" y="2407"/>
                    <a:pt x="7844" y="1776"/>
                  </a:cubicBezTo>
                  <a:cubicBezTo>
                    <a:pt x="8087" y="1536"/>
                    <a:pt x="7850" y="1194"/>
                    <a:pt x="7584" y="1194"/>
                  </a:cubicBezTo>
                  <a:cubicBezTo>
                    <a:pt x="7507" y="1194"/>
                    <a:pt x="7427" y="1223"/>
                    <a:pt x="7356" y="1293"/>
                  </a:cubicBezTo>
                  <a:cubicBezTo>
                    <a:pt x="6725" y="1912"/>
                    <a:pt x="6294" y="2705"/>
                    <a:pt x="6104" y="3559"/>
                  </a:cubicBezTo>
                  <a:cubicBezTo>
                    <a:pt x="5358" y="3074"/>
                    <a:pt x="4758" y="2357"/>
                    <a:pt x="4439" y="1524"/>
                  </a:cubicBezTo>
                  <a:cubicBezTo>
                    <a:pt x="4383" y="1378"/>
                    <a:pt x="4259" y="1267"/>
                    <a:pt x="4106" y="1267"/>
                  </a:cubicBezTo>
                  <a:cubicBezTo>
                    <a:pt x="4078" y="1267"/>
                    <a:pt x="4049" y="1271"/>
                    <a:pt x="4020" y="1278"/>
                  </a:cubicBezTo>
                  <a:cubicBezTo>
                    <a:pt x="3856" y="1321"/>
                    <a:pt x="3708" y="1524"/>
                    <a:pt x="3775" y="1697"/>
                  </a:cubicBezTo>
                  <a:cubicBezTo>
                    <a:pt x="4180" y="2755"/>
                    <a:pt x="4908" y="3643"/>
                    <a:pt x="5877" y="4231"/>
                  </a:cubicBezTo>
                  <a:cubicBezTo>
                    <a:pt x="5918" y="4257"/>
                    <a:pt x="5958" y="4269"/>
                    <a:pt x="5999" y="4276"/>
                  </a:cubicBezTo>
                  <a:cubicBezTo>
                    <a:pt x="5954" y="5033"/>
                    <a:pt x="6115" y="5784"/>
                    <a:pt x="6442" y="6460"/>
                  </a:cubicBezTo>
                  <a:cubicBezTo>
                    <a:pt x="6475" y="6731"/>
                    <a:pt x="6451" y="6979"/>
                    <a:pt x="6299" y="7081"/>
                  </a:cubicBezTo>
                  <a:cubicBezTo>
                    <a:pt x="6189" y="7181"/>
                    <a:pt x="6082" y="7284"/>
                    <a:pt x="5982" y="7391"/>
                  </a:cubicBezTo>
                  <a:cubicBezTo>
                    <a:pt x="5861" y="7385"/>
                    <a:pt x="5738" y="7382"/>
                    <a:pt x="5618" y="7382"/>
                  </a:cubicBezTo>
                  <a:cubicBezTo>
                    <a:pt x="5273" y="7382"/>
                    <a:pt x="4956" y="7404"/>
                    <a:pt x="4787" y="7429"/>
                  </a:cubicBezTo>
                  <a:cubicBezTo>
                    <a:pt x="4496" y="7385"/>
                    <a:pt x="4204" y="7364"/>
                    <a:pt x="3910" y="7364"/>
                  </a:cubicBezTo>
                  <a:cubicBezTo>
                    <a:pt x="3807" y="7364"/>
                    <a:pt x="3704" y="7367"/>
                    <a:pt x="3601" y="7372"/>
                  </a:cubicBezTo>
                  <a:cubicBezTo>
                    <a:pt x="3603" y="7312"/>
                    <a:pt x="3589" y="7248"/>
                    <a:pt x="3563" y="7188"/>
                  </a:cubicBezTo>
                  <a:cubicBezTo>
                    <a:pt x="3151" y="6269"/>
                    <a:pt x="2541" y="5441"/>
                    <a:pt x="1789" y="4774"/>
                  </a:cubicBezTo>
                  <a:cubicBezTo>
                    <a:pt x="1719" y="4711"/>
                    <a:pt x="1630" y="4678"/>
                    <a:pt x="1541" y="4678"/>
                  </a:cubicBezTo>
                  <a:cubicBezTo>
                    <a:pt x="1455" y="4678"/>
                    <a:pt x="1370" y="4709"/>
                    <a:pt x="1303" y="4776"/>
                  </a:cubicBezTo>
                  <a:cubicBezTo>
                    <a:pt x="1179" y="4905"/>
                    <a:pt x="1167" y="5138"/>
                    <a:pt x="1308" y="5262"/>
                  </a:cubicBezTo>
                  <a:cubicBezTo>
                    <a:pt x="1996" y="5874"/>
                    <a:pt x="2541" y="6612"/>
                    <a:pt x="2927" y="7446"/>
                  </a:cubicBezTo>
                  <a:cubicBezTo>
                    <a:pt x="2389" y="7536"/>
                    <a:pt x="1863" y="7700"/>
                    <a:pt x="1365" y="7939"/>
                  </a:cubicBezTo>
                  <a:cubicBezTo>
                    <a:pt x="920" y="8148"/>
                    <a:pt x="512" y="8422"/>
                    <a:pt x="141" y="8743"/>
                  </a:cubicBezTo>
                  <a:cubicBezTo>
                    <a:pt x="0" y="8862"/>
                    <a:pt x="20" y="9105"/>
                    <a:pt x="143" y="9227"/>
                  </a:cubicBezTo>
                  <a:cubicBezTo>
                    <a:pt x="210" y="9294"/>
                    <a:pt x="292" y="9324"/>
                    <a:pt x="375" y="9324"/>
                  </a:cubicBezTo>
                  <a:cubicBezTo>
                    <a:pt x="465" y="9324"/>
                    <a:pt x="556" y="9288"/>
                    <a:pt x="629" y="9224"/>
                  </a:cubicBezTo>
                  <a:cubicBezTo>
                    <a:pt x="1531" y="8449"/>
                    <a:pt x="2724" y="8045"/>
                    <a:pt x="3912" y="8045"/>
                  </a:cubicBezTo>
                  <a:cubicBezTo>
                    <a:pt x="4088" y="8045"/>
                    <a:pt x="4264" y="8054"/>
                    <a:pt x="4439" y="8072"/>
                  </a:cubicBezTo>
                  <a:cubicBezTo>
                    <a:pt x="4746" y="8196"/>
                    <a:pt x="5001" y="8379"/>
                    <a:pt x="5156" y="8629"/>
                  </a:cubicBezTo>
                  <a:cubicBezTo>
                    <a:pt x="4687" y="9663"/>
                    <a:pt x="4599" y="10858"/>
                    <a:pt x="4963" y="11977"/>
                  </a:cubicBezTo>
                  <a:cubicBezTo>
                    <a:pt x="4982" y="12425"/>
                    <a:pt x="4953" y="12670"/>
                    <a:pt x="4632" y="13106"/>
                  </a:cubicBezTo>
                  <a:cubicBezTo>
                    <a:pt x="4303" y="13239"/>
                    <a:pt x="3982" y="13391"/>
                    <a:pt x="3670" y="13568"/>
                  </a:cubicBezTo>
                  <a:cubicBezTo>
                    <a:pt x="3646" y="13561"/>
                    <a:pt x="3622" y="13556"/>
                    <a:pt x="3598" y="13551"/>
                  </a:cubicBezTo>
                  <a:cubicBezTo>
                    <a:pt x="2606" y="13427"/>
                    <a:pt x="1689" y="12896"/>
                    <a:pt x="1046" y="12129"/>
                  </a:cubicBezTo>
                  <a:cubicBezTo>
                    <a:pt x="989" y="12062"/>
                    <a:pt x="904" y="12031"/>
                    <a:pt x="817" y="12031"/>
                  </a:cubicBezTo>
                  <a:cubicBezTo>
                    <a:pt x="722" y="12031"/>
                    <a:pt x="624" y="12068"/>
                    <a:pt x="560" y="12132"/>
                  </a:cubicBezTo>
                  <a:cubicBezTo>
                    <a:pt x="422" y="12275"/>
                    <a:pt x="446" y="12475"/>
                    <a:pt x="565" y="12618"/>
                  </a:cubicBezTo>
                  <a:cubicBezTo>
                    <a:pt x="1165" y="13332"/>
                    <a:pt x="1972" y="13834"/>
                    <a:pt x="2860" y="14087"/>
                  </a:cubicBezTo>
                  <a:cubicBezTo>
                    <a:pt x="2298" y="14496"/>
                    <a:pt x="1789" y="14975"/>
                    <a:pt x="1346" y="15518"/>
                  </a:cubicBezTo>
                  <a:cubicBezTo>
                    <a:pt x="1229" y="15661"/>
                    <a:pt x="1210" y="15863"/>
                    <a:pt x="1351" y="16001"/>
                  </a:cubicBezTo>
                  <a:cubicBezTo>
                    <a:pt x="1414" y="16064"/>
                    <a:pt x="1510" y="16100"/>
                    <a:pt x="1604" y="16100"/>
                  </a:cubicBezTo>
                  <a:cubicBezTo>
                    <a:pt x="1692" y="16100"/>
                    <a:pt x="1779" y="16069"/>
                    <a:pt x="1836" y="15999"/>
                  </a:cubicBezTo>
                  <a:cubicBezTo>
                    <a:pt x="2682" y="14958"/>
                    <a:pt x="3782" y="14156"/>
                    <a:pt x="5032" y="13682"/>
                  </a:cubicBezTo>
                  <a:cubicBezTo>
                    <a:pt x="5437" y="13734"/>
                    <a:pt x="5839" y="13811"/>
                    <a:pt x="6189" y="13918"/>
                  </a:cubicBezTo>
                  <a:cubicBezTo>
                    <a:pt x="6304" y="14027"/>
                    <a:pt x="6425" y="14130"/>
                    <a:pt x="6549" y="14225"/>
                  </a:cubicBezTo>
                  <a:cubicBezTo>
                    <a:pt x="6904" y="14718"/>
                    <a:pt x="7030" y="15449"/>
                    <a:pt x="7085" y="16080"/>
                  </a:cubicBezTo>
                  <a:cubicBezTo>
                    <a:pt x="7085" y="16104"/>
                    <a:pt x="7082" y="16130"/>
                    <a:pt x="7082" y="16154"/>
                  </a:cubicBezTo>
                  <a:cubicBezTo>
                    <a:pt x="7077" y="16158"/>
                    <a:pt x="7070" y="16166"/>
                    <a:pt x="7066" y="16170"/>
                  </a:cubicBezTo>
                  <a:cubicBezTo>
                    <a:pt x="6454" y="17027"/>
                    <a:pt x="5418" y="17533"/>
                    <a:pt x="4373" y="17533"/>
                  </a:cubicBezTo>
                  <a:cubicBezTo>
                    <a:pt x="4363" y="17533"/>
                    <a:pt x="4354" y="17532"/>
                    <a:pt x="4344" y="17532"/>
                  </a:cubicBezTo>
                  <a:cubicBezTo>
                    <a:pt x="4343" y="17532"/>
                    <a:pt x="4342" y="17532"/>
                    <a:pt x="4342" y="17532"/>
                  </a:cubicBezTo>
                  <a:cubicBezTo>
                    <a:pt x="3901" y="17532"/>
                    <a:pt x="3899" y="18216"/>
                    <a:pt x="4341" y="18218"/>
                  </a:cubicBezTo>
                  <a:cubicBezTo>
                    <a:pt x="4353" y="18218"/>
                    <a:pt x="4365" y="18218"/>
                    <a:pt x="4377" y="18218"/>
                  </a:cubicBezTo>
                  <a:cubicBezTo>
                    <a:pt x="5407" y="18218"/>
                    <a:pt x="6388" y="17810"/>
                    <a:pt x="7127" y="17118"/>
                  </a:cubicBezTo>
                  <a:cubicBezTo>
                    <a:pt x="7239" y="18006"/>
                    <a:pt x="7537" y="18873"/>
                    <a:pt x="8008" y="19628"/>
                  </a:cubicBezTo>
                  <a:cubicBezTo>
                    <a:pt x="8292" y="20080"/>
                    <a:pt x="8635" y="20497"/>
                    <a:pt x="9030" y="20854"/>
                  </a:cubicBezTo>
                  <a:cubicBezTo>
                    <a:pt x="9101" y="20919"/>
                    <a:pt x="9180" y="20946"/>
                    <a:pt x="9256" y="20946"/>
                  </a:cubicBezTo>
                  <a:cubicBezTo>
                    <a:pt x="9528" y="20946"/>
                    <a:pt x="9768" y="20597"/>
                    <a:pt x="9511" y="20366"/>
                  </a:cubicBezTo>
                  <a:cubicBezTo>
                    <a:pt x="8337" y="19302"/>
                    <a:pt x="7718" y="17732"/>
                    <a:pt x="7768" y="16161"/>
                  </a:cubicBezTo>
                  <a:cubicBezTo>
                    <a:pt x="8013" y="15575"/>
                    <a:pt x="8530" y="15325"/>
                    <a:pt x="9147" y="15177"/>
                  </a:cubicBezTo>
                  <a:cubicBezTo>
                    <a:pt x="9224" y="15181"/>
                    <a:pt x="9302" y="15183"/>
                    <a:pt x="9380" y="15183"/>
                  </a:cubicBezTo>
                  <a:cubicBezTo>
                    <a:pt x="10165" y="15183"/>
                    <a:pt x="10960" y="14985"/>
                    <a:pt x="11690" y="14563"/>
                  </a:cubicBezTo>
                  <a:cubicBezTo>
                    <a:pt x="11702" y="14556"/>
                    <a:pt x="11716" y="14549"/>
                    <a:pt x="11728" y="14539"/>
                  </a:cubicBezTo>
                  <a:cubicBezTo>
                    <a:pt x="11843" y="14492"/>
                    <a:pt x="11998" y="14446"/>
                    <a:pt x="12161" y="14446"/>
                  </a:cubicBezTo>
                  <a:cubicBezTo>
                    <a:pt x="12373" y="14446"/>
                    <a:pt x="12599" y="14524"/>
                    <a:pt x="12773" y="14777"/>
                  </a:cubicBezTo>
                  <a:cubicBezTo>
                    <a:pt x="13316" y="15973"/>
                    <a:pt x="13390" y="17387"/>
                    <a:pt x="12888" y="18606"/>
                  </a:cubicBezTo>
                  <a:cubicBezTo>
                    <a:pt x="12819" y="18778"/>
                    <a:pt x="12840" y="18973"/>
                    <a:pt x="13016" y="19073"/>
                  </a:cubicBezTo>
                  <a:cubicBezTo>
                    <a:pt x="13065" y="19101"/>
                    <a:pt x="13126" y="19115"/>
                    <a:pt x="13189" y="19115"/>
                  </a:cubicBezTo>
                  <a:cubicBezTo>
                    <a:pt x="13311" y="19115"/>
                    <a:pt x="13437" y="19060"/>
                    <a:pt x="13483" y="18947"/>
                  </a:cubicBezTo>
                  <a:cubicBezTo>
                    <a:pt x="13900" y="17935"/>
                    <a:pt x="13997" y="16823"/>
                    <a:pt x="13797" y="15768"/>
                  </a:cubicBezTo>
                  <a:lnTo>
                    <a:pt x="13797" y="15768"/>
                  </a:lnTo>
                  <a:cubicBezTo>
                    <a:pt x="15131" y="15958"/>
                    <a:pt x="16305" y="16866"/>
                    <a:pt x="16878" y="18073"/>
                  </a:cubicBezTo>
                  <a:cubicBezTo>
                    <a:pt x="16933" y="18184"/>
                    <a:pt x="17057" y="18242"/>
                    <a:pt x="17178" y="18242"/>
                  </a:cubicBezTo>
                  <a:cubicBezTo>
                    <a:pt x="17239" y="18242"/>
                    <a:pt x="17298" y="18228"/>
                    <a:pt x="17348" y="18199"/>
                  </a:cubicBezTo>
                  <a:cubicBezTo>
                    <a:pt x="17519" y="18099"/>
                    <a:pt x="17552" y="17899"/>
                    <a:pt x="17474" y="17730"/>
                  </a:cubicBezTo>
                  <a:cubicBezTo>
                    <a:pt x="16778" y="16273"/>
                    <a:pt x="15335" y="15275"/>
                    <a:pt x="13745" y="15073"/>
                  </a:cubicBezTo>
                  <a:cubicBezTo>
                    <a:pt x="13736" y="15072"/>
                    <a:pt x="13727" y="15071"/>
                    <a:pt x="13718" y="15071"/>
                  </a:cubicBezTo>
                  <a:cubicBezTo>
                    <a:pt x="13685" y="15071"/>
                    <a:pt x="13654" y="15078"/>
                    <a:pt x="13623" y="15089"/>
                  </a:cubicBezTo>
                  <a:cubicBezTo>
                    <a:pt x="13554" y="14875"/>
                    <a:pt x="13473" y="14663"/>
                    <a:pt x="13378" y="14458"/>
                  </a:cubicBezTo>
                  <a:cubicBezTo>
                    <a:pt x="13380" y="14458"/>
                    <a:pt x="13383" y="14456"/>
                    <a:pt x="13383" y="14456"/>
                  </a:cubicBezTo>
                  <a:cubicBezTo>
                    <a:pt x="12992" y="13596"/>
                    <a:pt x="13480" y="12696"/>
                    <a:pt x="13481" y="12696"/>
                  </a:cubicBezTo>
                  <a:lnTo>
                    <a:pt x="13481" y="12696"/>
                  </a:lnTo>
                  <a:lnTo>
                    <a:pt x="13478" y="12699"/>
                  </a:lnTo>
                  <a:cubicBezTo>
                    <a:pt x="13697" y="12277"/>
                    <a:pt x="13852" y="11827"/>
                    <a:pt x="13933" y="11363"/>
                  </a:cubicBezTo>
                  <a:cubicBezTo>
                    <a:pt x="14047" y="11158"/>
                    <a:pt x="14171" y="10972"/>
                    <a:pt x="14409" y="10972"/>
                  </a:cubicBezTo>
                  <a:cubicBezTo>
                    <a:pt x="14431" y="10972"/>
                    <a:pt x="14447" y="10970"/>
                    <a:pt x="14466" y="10967"/>
                  </a:cubicBezTo>
                  <a:cubicBezTo>
                    <a:pt x="16231" y="11303"/>
                    <a:pt x="17643" y="12703"/>
                    <a:pt x="18017" y="14477"/>
                  </a:cubicBezTo>
                  <a:cubicBezTo>
                    <a:pt x="18054" y="14652"/>
                    <a:pt x="18184" y="14728"/>
                    <a:pt x="18320" y="14728"/>
                  </a:cubicBezTo>
                  <a:cubicBezTo>
                    <a:pt x="18521" y="14728"/>
                    <a:pt x="18735" y="14562"/>
                    <a:pt x="18681" y="14306"/>
                  </a:cubicBezTo>
                  <a:cubicBezTo>
                    <a:pt x="18443" y="13170"/>
                    <a:pt x="17814" y="12108"/>
                    <a:pt x="16909" y="11377"/>
                  </a:cubicBezTo>
                  <a:cubicBezTo>
                    <a:pt x="16876" y="11348"/>
                    <a:pt x="16838" y="11325"/>
                    <a:pt x="16805" y="11298"/>
                  </a:cubicBezTo>
                  <a:cubicBezTo>
                    <a:pt x="17533" y="10607"/>
                    <a:pt x="18504" y="10235"/>
                    <a:pt x="19499" y="10235"/>
                  </a:cubicBezTo>
                  <a:cubicBezTo>
                    <a:pt x="19649" y="10235"/>
                    <a:pt x="19800" y="10243"/>
                    <a:pt x="19950" y="10260"/>
                  </a:cubicBezTo>
                  <a:cubicBezTo>
                    <a:pt x="19959" y="10261"/>
                    <a:pt x="19968" y="10262"/>
                    <a:pt x="19976" y="10262"/>
                  </a:cubicBezTo>
                  <a:cubicBezTo>
                    <a:pt x="20151" y="10262"/>
                    <a:pt x="20296" y="10081"/>
                    <a:pt x="20296" y="9917"/>
                  </a:cubicBezTo>
                  <a:cubicBezTo>
                    <a:pt x="20298" y="9717"/>
                    <a:pt x="20138" y="9593"/>
                    <a:pt x="19955" y="9574"/>
                  </a:cubicBezTo>
                  <a:cubicBezTo>
                    <a:pt x="19793" y="9556"/>
                    <a:pt x="19631" y="9547"/>
                    <a:pt x="19469" y="9547"/>
                  </a:cubicBezTo>
                  <a:cubicBezTo>
                    <a:pt x="18267" y="9547"/>
                    <a:pt x="17078" y="10044"/>
                    <a:pt x="16228" y="10898"/>
                  </a:cubicBezTo>
                  <a:cubicBezTo>
                    <a:pt x="16226" y="10901"/>
                    <a:pt x="16224" y="10903"/>
                    <a:pt x="16221" y="10905"/>
                  </a:cubicBezTo>
                  <a:cubicBezTo>
                    <a:pt x="15771" y="10646"/>
                    <a:pt x="15285" y="10455"/>
                    <a:pt x="14778" y="10339"/>
                  </a:cubicBezTo>
                  <a:cubicBezTo>
                    <a:pt x="14781" y="10339"/>
                    <a:pt x="14781" y="10334"/>
                    <a:pt x="14783" y="10334"/>
                  </a:cubicBezTo>
                  <a:cubicBezTo>
                    <a:pt x="14626" y="10267"/>
                    <a:pt x="14262" y="10203"/>
                    <a:pt x="13973" y="10001"/>
                  </a:cubicBezTo>
                  <a:cubicBezTo>
                    <a:pt x="13902" y="9396"/>
                    <a:pt x="13709" y="8796"/>
                    <a:pt x="13385" y="8234"/>
                  </a:cubicBezTo>
                  <a:cubicBezTo>
                    <a:pt x="13042" y="7641"/>
                    <a:pt x="12588" y="7150"/>
                    <a:pt x="12061" y="6779"/>
                  </a:cubicBezTo>
                  <a:lnTo>
                    <a:pt x="12066" y="6779"/>
                  </a:lnTo>
                  <a:cubicBezTo>
                    <a:pt x="11809" y="6515"/>
                    <a:pt x="11554" y="6212"/>
                    <a:pt x="11523" y="5855"/>
                  </a:cubicBezTo>
                  <a:cubicBezTo>
                    <a:pt x="11604" y="5624"/>
                    <a:pt x="11661" y="5383"/>
                    <a:pt x="11699" y="5138"/>
                  </a:cubicBezTo>
                  <a:cubicBezTo>
                    <a:pt x="13161" y="4638"/>
                    <a:pt x="14323" y="3386"/>
                    <a:pt x="14681" y="1874"/>
                  </a:cubicBezTo>
                  <a:cubicBezTo>
                    <a:pt x="14742" y="1617"/>
                    <a:pt x="14529" y="1450"/>
                    <a:pt x="14326" y="1450"/>
                  </a:cubicBezTo>
                  <a:cubicBezTo>
                    <a:pt x="14191" y="1450"/>
                    <a:pt x="14060" y="1525"/>
                    <a:pt x="14019" y="1697"/>
                  </a:cubicBezTo>
                  <a:cubicBezTo>
                    <a:pt x="13735" y="2893"/>
                    <a:pt x="12873" y="3910"/>
                    <a:pt x="11747" y="4388"/>
                  </a:cubicBezTo>
                  <a:cubicBezTo>
                    <a:pt x="11745" y="4131"/>
                    <a:pt x="11721" y="3876"/>
                    <a:pt x="11680" y="3624"/>
                  </a:cubicBezTo>
                  <a:cubicBezTo>
                    <a:pt x="11480" y="2369"/>
                    <a:pt x="10823" y="1235"/>
                    <a:pt x="10173" y="164"/>
                  </a:cubicBezTo>
                  <a:cubicBezTo>
                    <a:pt x="10103" y="49"/>
                    <a:pt x="9999" y="1"/>
                    <a:pt x="9894" y="1"/>
                  </a:cubicBezTo>
                  <a:close/>
                </a:path>
              </a:pathLst>
            </a:custGeom>
            <a:solidFill>
              <a:srgbClr val="0C4476">
                <a:alpha val="36470"/>
              </a:srgbClr>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700"/>
                <a:buFont typeface="Arial"/>
                <a:buNone/>
              </a:pPr>
              <a:r>
                <a:t/>
              </a:r>
              <a:endParaRPr b="0" i="0" sz="1700" u="none" cap="none" strike="noStrike">
                <a:solidFill>
                  <a:srgbClr val="000000"/>
                </a:solidFill>
                <a:latin typeface="Arial"/>
                <a:ea typeface="Arial"/>
                <a:cs typeface="Arial"/>
                <a:sym typeface="Arial"/>
              </a:endParaRPr>
            </a:p>
          </p:txBody>
        </p:sp>
        <p:sp>
          <p:nvSpPr>
            <p:cNvPr id="206" name="Google Shape;206;p26"/>
            <p:cNvSpPr/>
            <p:nvPr/>
          </p:nvSpPr>
          <p:spPr>
            <a:xfrm>
              <a:off x="8992875" y="422659"/>
              <a:ext cx="54688" cy="47893"/>
            </a:xfrm>
            <a:custGeom>
              <a:rect b="b" l="l" r="r" t="t"/>
              <a:pathLst>
                <a:path extrusionOk="0" h="3263" w="3726">
                  <a:moveTo>
                    <a:pt x="1862" y="1"/>
                  </a:moveTo>
                  <a:cubicBezTo>
                    <a:pt x="1586" y="1"/>
                    <a:pt x="1305" y="71"/>
                    <a:pt x="1049" y="220"/>
                  </a:cubicBezTo>
                  <a:cubicBezTo>
                    <a:pt x="268" y="670"/>
                    <a:pt x="1" y="1667"/>
                    <a:pt x="451" y="2446"/>
                  </a:cubicBezTo>
                  <a:cubicBezTo>
                    <a:pt x="753" y="2970"/>
                    <a:pt x="1301" y="3262"/>
                    <a:pt x="1864" y="3262"/>
                  </a:cubicBezTo>
                  <a:cubicBezTo>
                    <a:pt x="2141" y="3262"/>
                    <a:pt x="2421" y="3192"/>
                    <a:pt x="2677" y="3044"/>
                  </a:cubicBezTo>
                  <a:cubicBezTo>
                    <a:pt x="3458" y="2594"/>
                    <a:pt x="3725" y="1596"/>
                    <a:pt x="3275" y="815"/>
                  </a:cubicBezTo>
                  <a:cubicBezTo>
                    <a:pt x="2973" y="293"/>
                    <a:pt x="2425" y="1"/>
                    <a:pt x="1862" y="1"/>
                  </a:cubicBezTo>
                  <a:close/>
                </a:path>
              </a:pathLst>
            </a:custGeom>
            <a:solidFill>
              <a:schemeClr val="accent6"/>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07" name="Google Shape;207;p26"/>
          <p:cNvGrpSpPr/>
          <p:nvPr/>
        </p:nvGrpSpPr>
        <p:grpSpPr>
          <a:xfrm>
            <a:off x="-169" y="795282"/>
            <a:ext cx="755888" cy="1735659"/>
            <a:chOff x="7077268" y="354300"/>
            <a:chExt cx="642053" cy="586351"/>
          </a:xfrm>
        </p:grpSpPr>
        <p:sp>
          <p:nvSpPr>
            <p:cNvPr id="208" name="Google Shape;208;p26"/>
            <p:cNvSpPr/>
            <p:nvPr/>
          </p:nvSpPr>
          <p:spPr>
            <a:xfrm>
              <a:off x="7077268" y="354300"/>
              <a:ext cx="642053" cy="586351"/>
            </a:xfrm>
            <a:custGeom>
              <a:rect b="b" l="l" r="r" t="t"/>
              <a:pathLst>
                <a:path extrusionOk="0" h="39949" w="43744">
                  <a:moveTo>
                    <a:pt x="20460" y="1"/>
                  </a:moveTo>
                  <a:cubicBezTo>
                    <a:pt x="20400" y="1"/>
                    <a:pt x="20338" y="9"/>
                    <a:pt x="20274" y="26"/>
                  </a:cubicBezTo>
                  <a:cubicBezTo>
                    <a:pt x="19936" y="119"/>
                    <a:pt x="19648" y="533"/>
                    <a:pt x="19786" y="888"/>
                  </a:cubicBezTo>
                  <a:cubicBezTo>
                    <a:pt x="20765" y="3455"/>
                    <a:pt x="21060" y="6232"/>
                    <a:pt x="20620" y="8930"/>
                  </a:cubicBezTo>
                  <a:cubicBezTo>
                    <a:pt x="20113" y="9594"/>
                    <a:pt x="19567" y="10232"/>
                    <a:pt x="19015" y="10739"/>
                  </a:cubicBezTo>
                  <a:cubicBezTo>
                    <a:pt x="18705" y="10832"/>
                    <a:pt x="18400" y="10939"/>
                    <a:pt x="18103" y="11063"/>
                  </a:cubicBezTo>
                  <a:cubicBezTo>
                    <a:pt x="17977" y="11076"/>
                    <a:pt x="17849" y="11082"/>
                    <a:pt x="17720" y="11082"/>
                  </a:cubicBezTo>
                  <a:cubicBezTo>
                    <a:pt x="16580" y="11082"/>
                    <a:pt x="15323" y="10607"/>
                    <a:pt x="14264" y="10115"/>
                  </a:cubicBezTo>
                  <a:cubicBezTo>
                    <a:pt x="14224" y="10089"/>
                    <a:pt x="14181" y="10063"/>
                    <a:pt x="14140" y="10037"/>
                  </a:cubicBezTo>
                  <a:cubicBezTo>
                    <a:pt x="14133" y="10020"/>
                    <a:pt x="14129" y="10006"/>
                    <a:pt x="14124" y="9989"/>
                  </a:cubicBezTo>
                  <a:cubicBezTo>
                    <a:pt x="13226" y="8010"/>
                    <a:pt x="13400" y="5629"/>
                    <a:pt x="14495" y="3767"/>
                  </a:cubicBezTo>
                  <a:cubicBezTo>
                    <a:pt x="14814" y="3227"/>
                    <a:pt x="14329" y="2722"/>
                    <a:pt x="13849" y="2722"/>
                  </a:cubicBezTo>
                  <a:cubicBezTo>
                    <a:pt x="13636" y="2722"/>
                    <a:pt x="13424" y="2821"/>
                    <a:pt x="13283" y="3060"/>
                  </a:cubicBezTo>
                  <a:cubicBezTo>
                    <a:pt x="12197" y="4901"/>
                    <a:pt x="11907" y="7084"/>
                    <a:pt x="12383" y="9130"/>
                  </a:cubicBezTo>
                  <a:cubicBezTo>
                    <a:pt x="10819" y="8469"/>
                    <a:pt x="9124" y="8115"/>
                    <a:pt x="7434" y="8115"/>
                  </a:cubicBezTo>
                  <a:cubicBezTo>
                    <a:pt x="7298" y="8115"/>
                    <a:pt x="7162" y="8118"/>
                    <a:pt x="7025" y="8122"/>
                  </a:cubicBezTo>
                  <a:cubicBezTo>
                    <a:pt x="5937" y="8160"/>
                    <a:pt x="4847" y="8341"/>
                    <a:pt x="3811" y="8677"/>
                  </a:cubicBezTo>
                  <a:cubicBezTo>
                    <a:pt x="3033" y="8928"/>
                    <a:pt x="3263" y="10067"/>
                    <a:pt x="3957" y="10067"/>
                  </a:cubicBezTo>
                  <a:cubicBezTo>
                    <a:pt x="4027" y="10067"/>
                    <a:pt x="4103" y="10055"/>
                    <a:pt x="4182" y="10030"/>
                  </a:cubicBezTo>
                  <a:cubicBezTo>
                    <a:pt x="5240" y="9690"/>
                    <a:pt x="6336" y="9526"/>
                    <a:pt x="7430" y="9526"/>
                  </a:cubicBezTo>
                  <a:cubicBezTo>
                    <a:pt x="9531" y="9526"/>
                    <a:pt x="11625" y="10129"/>
                    <a:pt x="13426" y="11244"/>
                  </a:cubicBezTo>
                  <a:cubicBezTo>
                    <a:pt x="14209" y="12280"/>
                    <a:pt x="14124" y="13449"/>
                    <a:pt x="13752" y="14694"/>
                  </a:cubicBezTo>
                  <a:cubicBezTo>
                    <a:pt x="12797" y="16175"/>
                    <a:pt x="12240" y="17940"/>
                    <a:pt x="12240" y="19833"/>
                  </a:cubicBezTo>
                  <a:cubicBezTo>
                    <a:pt x="12240" y="19864"/>
                    <a:pt x="12243" y="19895"/>
                    <a:pt x="12243" y="19928"/>
                  </a:cubicBezTo>
                  <a:cubicBezTo>
                    <a:pt x="12166" y="20505"/>
                    <a:pt x="11869" y="21447"/>
                    <a:pt x="10750" y="21538"/>
                  </a:cubicBezTo>
                  <a:cubicBezTo>
                    <a:pt x="8075" y="21274"/>
                    <a:pt x="5492" y="19959"/>
                    <a:pt x="3844" y="17821"/>
                  </a:cubicBezTo>
                  <a:cubicBezTo>
                    <a:pt x="3685" y="17615"/>
                    <a:pt x="3460" y="17475"/>
                    <a:pt x="3219" y="17475"/>
                  </a:cubicBezTo>
                  <a:cubicBezTo>
                    <a:pt x="3109" y="17475"/>
                    <a:pt x="2996" y="17504"/>
                    <a:pt x="2884" y="17568"/>
                  </a:cubicBezTo>
                  <a:cubicBezTo>
                    <a:pt x="2589" y="17742"/>
                    <a:pt x="2399" y="18228"/>
                    <a:pt x="2632" y="18531"/>
                  </a:cubicBezTo>
                  <a:cubicBezTo>
                    <a:pt x="3999" y="20302"/>
                    <a:pt x="5873" y="21612"/>
                    <a:pt x="7949" y="22340"/>
                  </a:cubicBezTo>
                  <a:cubicBezTo>
                    <a:pt x="6379" y="24336"/>
                    <a:pt x="3871" y="25471"/>
                    <a:pt x="1353" y="25471"/>
                  </a:cubicBezTo>
                  <a:cubicBezTo>
                    <a:pt x="1136" y="25471"/>
                    <a:pt x="919" y="25462"/>
                    <a:pt x="703" y="25446"/>
                  </a:cubicBezTo>
                  <a:cubicBezTo>
                    <a:pt x="688" y="25444"/>
                    <a:pt x="674" y="25444"/>
                    <a:pt x="659" y="25444"/>
                  </a:cubicBezTo>
                  <a:cubicBezTo>
                    <a:pt x="300" y="25444"/>
                    <a:pt x="1" y="25802"/>
                    <a:pt x="1" y="26148"/>
                  </a:cubicBezTo>
                  <a:cubicBezTo>
                    <a:pt x="1" y="26550"/>
                    <a:pt x="325" y="26819"/>
                    <a:pt x="703" y="26848"/>
                  </a:cubicBezTo>
                  <a:cubicBezTo>
                    <a:pt x="947" y="26867"/>
                    <a:pt x="1190" y="26877"/>
                    <a:pt x="1433" y="26877"/>
                  </a:cubicBezTo>
                  <a:cubicBezTo>
                    <a:pt x="4473" y="26877"/>
                    <a:pt x="7391" y="25379"/>
                    <a:pt x="9235" y="22957"/>
                  </a:cubicBezTo>
                  <a:cubicBezTo>
                    <a:pt x="9288" y="22888"/>
                    <a:pt x="9316" y="22807"/>
                    <a:pt x="9330" y="22724"/>
                  </a:cubicBezTo>
                  <a:cubicBezTo>
                    <a:pt x="9780" y="22824"/>
                    <a:pt x="10238" y="22893"/>
                    <a:pt x="10697" y="22936"/>
                  </a:cubicBezTo>
                  <a:cubicBezTo>
                    <a:pt x="10697" y="22940"/>
                    <a:pt x="10697" y="22945"/>
                    <a:pt x="10697" y="22948"/>
                  </a:cubicBezTo>
                  <a:cubicBezTo>
                    <a:pt x="12621" y="23138"/>
                    <a:pt x="13721" y="24924"/>
                    <a:pt x="13721" y="24924"/>
                  </a:cubicBezTo>
                  <a:lnTo>
                    <a:pt x="13719" y="24917"/>
                  </a:lnTo>
                  <a:lnTo>
                    <a:pt x="13719" y="24917"/>
                  </a:lnTo>
                  <a:cubicBezTo>
                    <a:pt x="14238" y="25734"/>
                    <a:pt x="14879" y="26467"/>
                    <a:pt x="15617" y="27091"/>
                  </a:cubicBezTo>
                  <a:cubicBezTo>
                    <a:pt x="15867" y="27500"/>
                    <a:pt x="16072" y="27912"/>
                    <a:pt x="15826" y="28336"/>
                  </a:cubicBezTo>
                  <a:cubicBezTo>
                    <a:pt x="15805" y="28372"/>
                    <a:pt x="15791" y="28405"/>
                    <a:pt x="15774" y="28439"/>
                  </a:cubicBezTo>
                  <a:cubicBezTo>
                    <a:pt x="14013" y="30480"/>
                    <a:pt x="11435" y="31601"/>
                    <a:pt x="8793" y="31601"/>
                  </a:cubicBezTo>
                  <a:cubicBezTo>
                    <a:pt x="7829" y="31601"/>
                    <a:pt x="6857" y="31452"/>
                    <a:pt x="5913" y="31144"/>
                  </a:cubicBezTo>
                  <a:cubicBezTo>
                    <a:pt x="5833" y="31118"/>
                    <a:pt x="5758" y="31106"/>
                    <a:pt x="5687" y="31106"/>
                  </a:cubicBezTo>
                  <a:cubicBezTo>
                    <a:pt x="4996" y="31106"/>
                    <a:pt x="4764" y="32244"/>
                    <a:pt x="5539" y="32499"/>
                  </a:cubicBezTo>
                  <a:cubicBezTo>
                    <a:pt x="6607" y="32847"/>
                    <a:pt x="7736" y="33024"/>
                    <a:pt x="8864" y="33024"/>
                  </a:cubicBezTo>
                  <a:cubicBezTo>
                    <a:pt x="10121" y="33024"/>
                    <a:pt x="11377" y="32804"/>
                    <a:pt x="12547" y="32353"/>
                  </a:cubicBezTo>
                  <a:cubicBezTo>
                    <a:pt x="12633" y="32322"/>
                    <a:pt x="12714" y="32282"/>
                    <a:pt x="12797" y="32249"/>
                  </a:cubicBezTo>
                  <a:lnTo>
                    <a:pt x="12797" y="32249"/>
                  </a:lnTo>
                  <a:cubicBezTo>
                    <a:pt x="13345" y="34551"/>
                    <a:pt x="12824" y="36987"/>
                    <a:pt x="11416" y="38892"/>
                  </a:cubicBezTo>
                  <a:cubicBezTo>
                    <a:pt x="11190" y="39197"/>
                    <a:pt x="11366" y="39676"/>
                    <a:pt x="11669" y="39854"/>
                  </a:cubicBezTo>
                  <a:cubicBezTo>
                    <a:pt x="11781" y="39919"/>
                    <a:pt x="11896" y="39949"/>
                    <a:pt x="12007" y="39949"/>
                  </a:cubicBezTo>
                  <a:cubicBezTo>
                    <a:pt x="12248" y="39949"/>
                    <a:pt x="12473" y="39810"/>
                    <a:pt x="12628" y="39602"/>
                  </a:cubicBezTo>
                  <a:cubicBezTo>
                    <a:pt x="14295" y="37344"/>
                    <a:pt x="14826" y="34339"/>
                    <a:pt x="14095" y="31637"/>
                  </a:cubicBezTo>
                  <a:cubicBezTo>
                    <a:pt x="14093" y="31629"/>
                    <a:pt x="14088" y="31625"/>
                    <a:pt x="14086" y="31615"/>
                  </a:cubicBezTo>
                  <a:cubicBezTo>
                    <a:pt x="15007" y="31082"/>
                    <a:pt x="15843" y="30417"/>
                    <a:pt x="16569" y="29636"/>
                  </a:cubicBezTo>
                  <a:cubicBezTo>
                    <a:pt x="16572" y="29644"/>
                    <a:pt x="16576" y="29648"/>
                    <a:pt x="16576" y="29653"/>
                  </a:cubicBezTo>
                  <a:cubicBezTo>
                    <a:pt x="16855" y="29441"/>
                    <a:pt x="17341" y="28860"/>
                    <a:pt x="17993" y="28558"/>
                  </a:cubicBezTo>
                  <a:cubicBezTo>
                    <a:pt x="19141" y="29051"/>
                    <a:pt x="20403" y="29322"/>
                    <a:pt x="21729" y="29322"/>
                  </a:cubicBezTo>
                  <a:cubicBezTo>
                    <a:pt x="23134" y="29322"/>
                    <a:pt x="24468" y="29015"/>
                    <a:pt x="25665" y="28467"/>
                  </a:cubicBezTo>
                  <a:lnTo>
                    <a:pt x="25665" y="28467"/>
                  </a:lnTo>
                  <a:lnTo>
                    <a:pt x="25661" y="28474"/>
                  </a:lnTo>
                  <a:cubicBezTo>
                    <a:pt x="26080" y="28367"/>
                    <a:pt x="26522" y="28275"/>
                    <a:pt x="26948" y="28275"/>
                  </a:cubicBezTo>
                  <a:cubicBezTo>
                    <a:pt x="27265" y="28275"/>
                    <a:pt x="27573" y="28326"/>
                    <a:pt x="27856" y="28458"/>
                  </a:cubicBezTo>
                  <a:cubicBezTo>
                    <a:pt x="28185" y="28839"/>
                    <a:pt x="28552" y="29186"/>
                    <a:pt x="28947" y="29501"/>
                  </a:cubicBezTo>
                  <a:cubicBezTo>
                    <a:pt x="28335" y="32606"/>
                    <a:pt x="29368" y="35951"/>
                    <a:pt x="31683" y="38133"/>
                  </a:cubicBezTo>
                  <a:cubicBezTo>
                    <a:pt x="31829" y="38270"/>
                    <a:pt x="31992" y="38328"/>
                    <a:pt x="32150" y="38328"/>
                  </a:cubicBezTo>
                  <a:cubicBezTo>
                    <a:pt x="32701" y="38328"/>
                    <a:pt x="33189" y="37621"/>
                    <a:pt x="32676" y="37140"/>
                  </a:cubicBezTo>
                  <a:cubicBezTo>
                    <a:pt x="30842" y="35413"/>
                    <a:pt x="29925" y="32842"/>
                    <a:pt x="30226" y="30356"/>
                  </a:cubicBezTo>
                  <a:lnTo>
                    <a:pt x="30226" y="30356"/>
                  </a:lnTo>
                  <a:cubicBezTo>
                    <a:pt x="30685" y="30613"/>
                    <a:pt x="31164" y="30834"/>
                    <a:pt x="31652" y="31020"/>
                  </a:cubicBezTo>
                  <a:cubicBezTo>
                    <a:pt x="33604" y="31766"/>
                    <a:pt x="35718" y="31908"/>
                    <a:pt x="37802" y="31908"/>
                  </a:cubicBezTo>
                  <a:cubicBezTo>
                    <a:pt x="38314" y="31908"/>
                    <a:pt x="38824" y="31899"/>
                    <a:pt x="39329" y="31889"/>
                  </a:cubicBezTo>
                  <a:cubicBezTo>
                    <a:pt x="40223" y="31870"/>
                    <a:pt x="40234" y="30484"/>
                    <a:pt x="39347" y="30484"/>
                  </a:cubicBezTo>
                  <a:cubicBezTo>
                    <a:pt x="39341" y="30484"/>
                    <a:pt x="39335" y="30484"/>
                    <a:pt x="39329" y="30484"/>
                  </a:cubicBezTo>
                  <a:cubicBezTo>
                    <a:pt x="38819" y="30495"/>
                    <a:pt x="38306" y="30504"/>
                    <a:pt x="37792" y="30504"/>
                  </a:cubicBezTo>
                  <a:cubicBezTo>
                    <a:pt x="35905" y="30504"/>
                    <a:pt x="34009" y="30379"/>
                    <a:pt x="32223" y="29739"/>
                  </a:cubicBezTo>
                  <a:cubicBezTo>
                    <a:pt x="30880" y="29258"/>
                    <a:pt x="29642" y="28455"/>
                    <a:pt x="28766" y="27343"/>
                  </a:cubicBezTo>
                  <a:cubicBezTo>
                    <a:pt x="28766" y="27331"/>
                    <a:pt x="28763" y="27320"/>
                    <a:pt x="28763" y="27308"/>
                  </a:cubicBezTo>
                  <a:cubicBezTo>
                    <a:pt x="28735" y="26667"/>
                    <a:pt x="29080" y="25965"/>
                    <a:pt x="29271" y="25593"/>
                  </a:cubicBezTo>
                  <a:cubicBezTo>
                    <a:pt x="30252" y="24312"/>
                    <a:pt x="30911" y="22771"/>
                    <a:pt x="31135" y="21090"/>
                  </a:cubicBezTo>
                  <a:cubicBezTo>
                    <a:pt x="31242" y="20788"/>
                    <a:pt x="31430" y="20371"/>
                    <a:pt x="31680" y="20197"/>
                  </a:cubicBezTo>
                  <a:cubicBezTo>
                    <a:pt x="33145" y="20278"/>
                    <a:pt x="34583" y="20766"/>
                    <a:pt x="35788" y="21607"/>
                  </a:cubicBezTo>
                  <a:cubicBezTo>
                    <a:pt x="37314" y="22674"/>
                    <a:pt x="38398" y="24312"/>
                    <a:pt x="38857" y="26105"/>
                  </a:cubicBezTo>
                  <a:cubicBezTo>
                    <a:pt x="38948" y="26454"/>
                    <a:pt x="39217" y="26605"/>
                    <a:pt x="39494" y="26605"/>
                  </a:cubicBezTo>
                  <a:cubicBezTo>
                    <a:pt x="39912" y="26605"/>
                    <a:pt x="40348" y="26261"/>
                    <a:pt x="40212" y="25734"/>
                  </a:cubicBezTo>
                  <a:cubicBezTo>
                    <a:pt x="39762" y="23983"/>
                    <a:pt x="38795" y="22409"/>
                    <a:pt x="37476" y="21195"/>
                  </a:cubicBezTo>
                  <a:cubicBezTo>
                    <a:pt x="38716" y="20564"/>
                    <a:pt x="40106" y="20224"/>
                    <a:pt x="41498" y="20224"/>
                  </a:cubicBezTo>
                  <a:cubicBezTo>
                    <a:pt x="41930" y="20224"/>
                    <a:pt x="42361" y="20256"/>
                    <a:pt x="42789" y="20324"/>
                  </a:cubicBezTo>
                  <a:cubicBezTo>
                    <a:pt x="42840" y="20332"/>
                    <a:pt x="42892" y="20336"/>
                    <a:pt x="42943" y="20336"/>
                  </a:cubicBezTo>
                  <a:cubicBezTo>
                    <a:pt x="43262" y="20336"/>
                    <a:pt x="43559" y="20174"/>
                    <a:pt x="43653" y="19835"/>
                  </a:cubicBezTo>
                  <a:cubicBezTo>
                    <a:pt x="43744" y="19500"/>
                    <a:pt x="43539" y="19031"/>
                    <a:pt x="43163" y="18971"/>
                  </a:cubicBezTo>
                  <a:lnTo>
                    <a:pt x="43160" y="18971"/>
                  </a:lnTo>
                  <a:cubicBezTo>
                    <a:pt x="42603" y="18883"/>
                    <a:pt x="42043" y="18840"/>
                    <a:pt x="41486" y="18840"/>
                  </a:cubicBezTo>
                  <a:cubicBezTo>
                    <a:pt x="39758" y="18840"/>
                    <a:pt x="38055" y="19262"/>
                    <a:pt x="36517" y="20104"/>
                  </a:cubicBezTo>
                  <a:cubicBezTo>
                    <a:pt x="36429" y="20152"/>
                    <a:pt x="36362" y="20212"/>
                    <a:pt x="36309" y="20274"/>
                  </a:cubicBezTo>
                  <a:cubicBezTo>
                    <a:pt x="35014" y="19421"/>
                    <a:pt x="33516" y="18940"/>
                    <a:pt x="31985" y="18823"/>
                  </a:cubicBezTo>
                  <a:cubicBezTo>
                    <a:pt x="31468" y="18604"/>
                    <a:pt x="31057" y="18311"/>
                    <a:pt x="31028" y="17938"/>
                  </a:cubicBezTo>
                  <a:cubicBezTo>
                    <a:pt x="30968" y="17638"/>
                    <a:pt x="30892" y="17347"/>
                    <a:pt x="30804" y="17059"/>
                  </a:cubicBezTo>
                  <a:cubicBezTo>
                    <a:pt x="31330" y="16245"/>
                    <a:pt x="31790" y="15337"/>
                    <a:pt x="31961" y="14897"/>
                  </a:cubicBezTo>
                  <a:cubicBezTo>
                    <a:pt x="32466" y="14263"/>
                    <a:pt x="32907" y="13578"/>
                    <a:pt x="33276" y="12856"/>
                  </a:cubicBezTo>
                  <a:cubicBezTo>
                    <a:pt x="33383" y="12918"/>
                    <a:pt x="33507" y="12958"/>
                    <a:pt x="33640" y="12973"/>
                  </a:cubicBezTo>
                  <a:cubicBezTo>
                    <a:pt x="34132" y="13024"/>
                    <a:pt x="34626" y="13049"/>
                    <a:pt x="35120" y="13049"/>
                  </a:cubicBezTo>
                  <a:cubicBezTo>
                    <a:pt x="36687" y="13049"/>
                    <a:pt x="38255" y="12795"/>
                    <a:pt x="39741" y="12301"/>
                  </a:cubicBezTo>
                  <a:cubicBezTo>
                    <a:pt x="40100" y="12180"/>
                    <a:pt x="40336" y="11816"/>
                    <a:pt x="40231" y="11437"/>
                  </a:cubicBezTo>
                  <a:cubicBezTo>
                    <a:pt x="40150" y="11145"/>
                    <a:pt x="39858" y="10916"/>
                    <a:pt x="39554" y="10916"/>
                  </a:cubicBezTo>
                  <a:cubicBezTo>
                    <a:pt x="39492" y="10916"/>
                    <a:pt x="39429" y="10926"/>
                    <a:pt x="39367" y="10946"/>
                  </a:cubicBezTo>
                  <a:cubicBezTo>
                    <a:pt x="37974" y="11410"/>
                    <a:pt x="36531" y="11640"/>
                    <a:pt x="35076" y="11640"/>
                  </a:cubicBezTo>
                  <a:cubicBezTo>
                    <a:pt x="34663" y="11640"/>
                    <a:pt x="34249" y="11621"/>
                    <a:pt x="33835" y="11585"/>
                  </a:cubicBezTo>
                  <a:cubicBezTo>
                    <a:pt x="34226" y="10537"/>
                    <a:pt x="34474" y="9434"/>
                    <a:pt x="34564" y="8310"/>
                  </a:cubicBezTo>
                  <a:cubicBezTo>
                    <a:pt x="34645" y="7308"/>
                    <a:pt x="34574" y="6303"/>
                    <a:pt x="34390" y="5315"/>
                  </a:cubicBezTo>
                  <a:cubicBezTo>
                    <a:pt x="34330" y="5001"/>
                    <a:pt x="34004" y="4802"/>
                    <a:pt x="33698" y="4802"/>
                  </a:cubicBezTo>
                  <a:cubicBezTo>
                    <a:pt x="33639" y="4802"/>
                    <a:pt x="33581" y="4809"/>
                    <a:pt x="33526" y="4824"/>
                  </a:cubicBezTo>
                  <a:cubicBezTo>
                    <a:pt x="33135" y="4931"/>
                    <a:pt x="32966" y="5315"/>
                    <a:pt x="33035" y="5689"/>
                  </a:cubicBezTo>
                  <a:cubicBezTo>
                    <a:pt x="33552" y="8437"/>
                    <a:pt x="32811" y="11361"/>
                    <a:pt x="31178" y="13625"/>
                  </a:cubicBezTo>
                  <a:cubicBezTo>
                    <a:pt x="30645" y="14042"/>
                    <a:pt x="30054" y="14306"/>
                    <a:pt x="29456" y="14328"/>
                  </a:cubicBezTo>
                  <a:cubicBezTo>
                    <a:pt x="28104" y="12432"/>
                    <a:pt x="26073" y="11056"/>
                    <a:pt x="23718" y="10553"/>
                  </a:cubicBezTo>
                  <a:cubicBezTo>
                    <a:pt x="22901" y="10130"/>
                    <a:pt x="22498" y="9827"/>
                    <a:pt x="22051" y="8813"/>
                  </a:cubicBezTo>
                  <a:cubicBezTo>
                    <a:pt x="22153" y="8091"/>
                    <a:pt x="22210" y="7365"/>
                    <a:pt x="22220" y="6636"/>
                  </a:cubicBezTo>
                  <a:cubicBezTo>
                    <a:pt x="22256" y="6601"/>
                    <a:pt x="22289" y="6563"/>
                    <a:pt x="22320" y="6522"/>
                  </a:cubicBezTo>
                  <a:cubicBezTo>
                    <a:pt x="23558" y="4891"/>
                    <a:pt x="25439" y="3808"/>
                    <a:pt x="27456" y="3453"/>
                  </a:cubicBezTo>
                  <a:cubicBezTo>
                    <a:pt x="27830" y="3386"/>
                    <a:pt x="28040" y="2929"/>
                    <a:pt x="27947" y="2588"/>
                  </a:cubicBezTo>
                  <a:cubicBezTo>
                    <a:pt x="27855" y="2251"/>
                    <a:pt x="27561" y="2084"/>
                    <a:pt x="27242" y="2084"/>
                  </a:cubicBezTo>
                  <a:cubicBezTo>
                    <a:pt x="27189" y="2084"/>
                    <a:pt x="27136" y="2089"/>
                    <a:pt x="27082" y="2098"/>
                  </a:cubicBezTo>
                  <a:cubicBezTo>
                    <a:pt x="25199" y="2431"/>
                    <a:pt x="23484" y="3350"/>
                    <a:pt x="22127" y="4667"/>
                  </a:cubicBezTo>
                  <a:cubicBezTo>
                    <a:pt x="21977" y="3250"/>
                    <a:pt x="21651" y="1853"/>
                    <a:pt x="21139" y="517"/>
                  </a:cubicBezTo>
                  <a:cubicBezTo>
                    <a:pt x="21025" y="219"/>
                    <a:pt x="20771" y="1"/>
                    <a:pt x="20460" y="1"/>
                  </a:cubicBezTo>
                  <a:close/>
                </a:path>
              </a:pathLst>
            </a:custGeom>
            <a:solidFill>
              <a:srgbClr val="0C4476">
                <a:alpha val="36470"/>
              </a:srgbClr>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9" name="Google Shape;209;p26"/>
            <p:cNvSpPr/>
            <p:nvPr/>
          </p:nvSpPr>
          <p:spPr>
            <a:xfrm>
              <a:off x="7346246" y="590921"/>
              <a:ext cx="98016" cy="98046"/>
            </a:xfrm>
            <a:custGeom>
              <a:rect b="b" l="l" r="r" t="t"/>
              <a:pathLst>
                <a:path extrusionOk="0" h="6680" w="6678">
                  <a:moveTo>
                    <a:pt x="3339" y="1"/>
                  </a:moveTo>
                  <a:cubicBezTo>
                    <a:pt x="1496" y="1"/>
                    <a:pt x="1" y="1496"/>
                    <a:pt x="1" y="3339"/>
                  </a:cubicBezTo>
                  <a:cubicBezTo>
                    <a:pt x="1" y="5185"/>
                    <a:pt x="1496" y="6680"/>
                    <a:pt x="3339" y="6680"/>
                  </a:cubicBezTo>
                  <a:cubicBezTo>
                    <a:pt x="5182" y="6680"/>
                    <a:pt x="6678" y="5185"/>
                    <a:pt x="6678" y="3339"/>
                  </a:cubicBezTo>
                  <a:cubicBezTo>
                    <a:pt x="6678" y="1496"/>
                    <a:pt x="5182" y="1"/>
                    <a:pt x="3339" y="1"/>
                  </a:cubicBezTo>
                  <a:close/>
                </a:path>
              </a:pathLst>
            </a:custGeom>
            <a:solidFill>
              <a:schemeClr val="accent6"/>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10" name="Google Shape;210;p26"/>
          <p:cNvGrpSpPr/>
          <p:nvPr/>
        </p:nvGrpSpPr>
        <p:grpSpPr>
          <a:xfrm rot="10799461">
            <a:off x="728317" y="493093"/>
            <a:ext cx="431199" cy="722892"/>
            <a:chOff x="5142237" y="3822849"/>
            <a:chExt cx="338116" cy="225432"/>
          </a:xfrm>
        </p:grpSpPr>
        <p:sp>
          <p:nvSpPr>
            <p:cNvPr id="211" name="Google Shape;211;p26"/>
            <p:cNvSpPr/>
            <p:nvPr/>
          </p:nvSpPr>
          <p:spPr>
            <a:xfrm>
              <a:off x="5188718" y="3849531"/>
              <a:ext cx="42359" cy="42359"/>
            </a:xfrm>
            <a:custGeom>
              <a:rect b="b" l="l" r="r" t="t"/>
              <a:pathLst>
                <a:path extrusionOk="0" h="3299" w="3299">
                  <a:moveTo>
                    <a:pt x="1648" y="1"/>
                  </a:moveTo>
                  <a:cubicBezTo>
                    <a:pt x="738" y="1"/>
                    <a:pt x="0" y="739"/>
                    <a:pt x="0" y="1651"/>
                  </a:cubicBezTo>
                  <a:cubicBezTo>
                    <a:pt x="0" y="2561"/>
                    <a:pt x="738" y="3299"/>
                    <a:pt x="1648" y="3299"/>
                  </a:cubicBezTo>
                  <a:cubicBezTo>
                    <a:pt x="2560" y="3299"/>
                    <a:pt x="3298" y="2561"/>
                    <a:pt x="3298" y="1651"/>
                  </a:cubicBezTo>
                  <a:cubicBezTo>
                    <a:pt x="3298" y="739"/>
                    <a:pt x="2560" y="1"/>
                    <a:pt x="1648" y="1"/>
                  </a:cubicBezTo>
                  <a:close/>
                </a:path>
              </a:pathLst>
            </a:custGeom>
            <a:solidFill>
              <a:schemeClr val="lt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2" name="Google Shape;212;p26"/>
            <p:cNvSpPr/>
            <p:nvPr/>
          </p:nvSpPr>
          <p:spPr>
            <a:xfrm>
              <a:off x="5142237" y="4005896"/>
              <a:ext cx="42359" cy="42385"/>
            </a:xfrm>
            <a:custGeom>
              <a:rect b="b" l="l" r="r" t="t"/>
              <a:pathLst>
                <a:path extrusionOk="0" h="3301" w="3299">
                  <a:moveTo>
                    <a:pt x="1649" y="0"/>
                  </a:moveTo>
                  <a:cubicBezTo>
                    <a:pt x="739" y="0"/>
                    <a:pt x="1" y="738"/>
                    <a:pt x="1" y="1650"/>
                  </a:cubicBezTo>
                  <a:cubicBezTo>
                    <a:pt x="1" y="2562"/>
                    <a:pt x="739" y="3301"/>
                    <a:pt x="1649" y="3301"/>
                  </a:cubicBezTo>
                  <a:cubicBezTo>
                    <a:pt x="2561" y="3301"/>
                    <a:pt x="3299" y="2562"/>
                    <a:pt x="3299" y="1650"/>
                  </a:cubicBezTo>
                  <a:cubicBezTo>
                    <a:pt x="3299" y="738"/>
                    <a:pt x="2561" y="0"/>
                    <a:pt x="1649" y="0"/>
                  </a:cubicBezTo>
                  <a:close/>
                </a:path>
              </a:pathLst>
            </a:custGeom>
            <a:solidFill>
              <a:schemeClr val="lt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3" name="Google Shape;213;p26"/>
            <p:cNvSpPr/>
            <p:nvPr/>
          </p:nvSpPr>
          <p:spPr>
            <a:xfrm>
              <a:off x="5408911" y="3907105"/>
              <a:ext cx="71442" cy="71442"/>
            </a:xfrm>
            <a:custGeom>
              <a:rect b="b" l="l" r="r" t="t"/>
              <a:pathLst>
                <a:path extrusionOk="0" h="5564" w="5564">
                  <a:moveTo>
                    <a:pt x="2782" y="1"/>
                  </a:moveTo>
                  <a:cubicBezTo>
                    <a:pt x="1246" y="1"/>
                    <a:pt x="1" y="1246"/>
                    <a:pt x="1" y="2782"/>
                  </a:cubicBezTo>
                  <a:cubicBezTo>
                    <a:pt x="1" y="4318"/>
                    <a:pt x="1246" y="5563"/>
                    <a:pt x="2782" y="5563"/>
                  </a:cubicBezTo>
                  <a:cubicBezTo>
                    <a:pt x="4318" y="5563"/>
                    <a:pt x="5563" y="4318"/>
                    <a:pt x="5563" y="2782"/>
                  </a:cubicBezTo>
                  <a:cubicBezTo>
                    <a:pt x="5563" y="1246"/>
                    <a:pt x="4318" y="1"/>
                    <a:pt x="2782" y="1"/>
                  </a:cubicBezTo>
                  <a:close/>
                </a:path>
              </a:pathLst>
            </a:custGeom>
            <a:solidFill>
              <a:schemeClr val="lt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4" name="Google Shape;214;p26"/>
            <p:cNvSpPr/>
            <p:nvPr/>
          </p:nvSpPr>
          <p:spPr>
            <a:xfrm>
              <a:off x="5289153" y="3822849"/>
              <a:ext cx="21687" cy="21687"/>
            </a:xfrm>
            <a:custGeom>
              <a:rect b="b" l="l" r="r" t="t"/>
              <a:pathLst>
                <a:path extrusionOk="0" h="1689" w="1689">
                  <a:moveTo>
                    <a:pt x="846" y="0"/>
                  </a:moveTo>
                  <a:cubicBezTo>
                    <a:pt x="379" y="0"/>
                    <a:pt x="1" y="379"/>
                    <a:pt x="1" y="845"/>
                  </a:cubicBezTo>
                  <a:cubicBezTo>
                    <a:pt x="1" y="1310"/>
                    <a:pt x="379" y="1688"/>
                    <a:pt x="846" y="1688"/>
                  </a:cubicBezTo>
                  <a:cubicBezTo>
                    <a:pt x="1310" y="1688"/>
                    <a:pt x="1689" y="1310"/>
                    <a:pt x="1689" y="845"/>
                  </a:cubicBezTo>
                  <a:cubicBezTo>
                    <a:pt x="1689" y="379"/>
                    <a:pt x="1310" y="0"/>
                    <a:pt x="846" y="0"/>
                  </a:cubicBezTo>
                  <a:close/>
                </a:path>
              </a:pathLst>
            </a:custGeom>
            <a:solidFill>
              <a:schemeClr val="lt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p:cSld name="CUSTOM">
    <p:spTree>
      <p:nvGrpSpPr>
        <p:cNvPr id="215" name="Shape 215"/>
        <p:cNvGrpSpPr/>
        <p:nvPr/>
      </p:nvGrpSpPr>
      <p:grpSpPr>
        <a:xfrm>
          <a:off x="0" y="0"/>
          <a:ext cx="0" cy="0"/>
          <a:chOff x="0" y="0"/>
          <a:chExt cx="0" cy="0"/>
        </a:xfrm>
      </p:grpSpPr>
      <p:pic>
        <p:nvPicPr>
          <p:cNvPr id="216" name="Google Shape;216;p27"/>
          <p:cNvPicPr preferRelativeResize="0"/>
          <p:nvPr/>
        </p:nvPicPr>
        <p:blipFill rotWithShape="1">
          <a:blip r:embed="rId2">
            <a:alphaModFix amt="50000"/>
          </a:blip>
          <a:srcRect b="7799" l="0" r="0" t="7791"/>
          <a:stretch/>
        </p:blipFill>
        <p:spPr>
          <a:xfrm rot="10800000">
            <a:off x="0" y="1"/>
            <a:ext cx="7560000" cy="10691998"/>
          </a:xfrm>
          <a:prstGeom prst="rect">
            <a:avLst/>
          </a:prstGeom>
          <a:noFill/>
          <a:ln>
            <a:noFill/>
          </a:ln>
        </p:spPr>
      </p:pic>
      <p:sp>
        <p:nvSpPr>
          <p:cNvPr id="217" name="Google Shape;217;p27"/>
          <p:cNvSpPr txBox="1"/>
          <p:nvPr>
            <p:ph type="title"/>
          </p:nvPr>
        </p:nvSpPr>
        <p:spPr>
          <a:xfrm>
            <a:off x="591224" y="2792268"/>
            <a:ext cx="3188700" cy="3428700"/>
          </a:xfrm>
          <a:prstGeom prst="rect">
            <a:avLst/>
          </a:prstGeom>
          <a:noFill/>
          <a:ln>
            <a:noFill/>
          </a:ln>
        </p:spPr>
        <p:txBody>
          <a:bodyPr anchorCtr="0" anchor="b" bIns="113750" lIns="113750" spcFirstLastPara="1" rIns="113750" wrap="square" tIns="113750">
            <a:noAutofit/>
          </a:bodyPr>
          <a:lstStyle>
            <a:lvl1pPr lvl="0" algn="ctr">
              <a:lnSpc>
                <a:spcPct val="100000"/>
              </a:lnSpc>
              <a:spcBef>
                <a:spcPts val="0"/>
              </a:spcBef>
              <a:spcAft>
                <a:spcPts val="0"/>
              </a:spcAft>
              <a:buClr>
                <a:schemeClr val="dk1"/>
              </a:buClr>
              <a:buSzPts val="4400"/>
              <a:buFont typeface="Anek Devanagari SemiBold"/>
              <a:buNone/>
              <a:defRPr sz="11900">
                <a:solidFill>
                  <a:schemeClr val="dk1"/>
                </a:solidFill>
                <a:latin typeface="Anek Devanagari SemiBold"/>
                <a:ea typeface="Anek Devanagari SemiBold"/>
                <a:cs typeface="Anek Devanagari SemiBold"/>
                <a:sym typeface="Anek Devanagari SemiBold"/>
              </a:defRPr>
            </a:lvl1pPr>
            <a:lvl2pPr lvl="1" algn="ctr">
              <a:lnSpc>
                <a:spcPct val="100000"/>
              </a:lnSpc>
              <a:spcBef>
                <a:spcPts val="0"/>
              </a:spcBef>
              <a:spcAft>
                <a:spcPts val="0"/>
              </a:spcAft>
              <a:buClr>
                <a:schemeClr val="dk1"/>
              </a:buClr>
              <a:buSzPts val="4400"/>
              <a:buFont typeface="Anek Devanagari SemiBold"/>
              <a:buNone/>
              <a:defRPr sz="4400">
                <a:solidFill>
                  <a:schemeClr val="dk1"/>
                </a:solidFill>
                <a:latin typeface="Anek Devanagari SemiBold"/>
                <a:ea typeface="Anek Devanagari SemiBold"/>
                <a:cs typeface="Anek Devanagari SemiBold"/>
                <a:sym typeface="Anek Devanagari SemiBold"/>
              </a:defRPr>
            </a:lvl2pPr>
            <a:lvl3pPr lvl="2" algn="ctr">
              <a:lnSpc>
                <a:spcPct val="100000"/>
              </a:lnSpc>
              <a:spcBef>
                <a:spcPts val="0"/>
              </a:spcBef>
              <a:spcAft>
                <a:spcPts val="0"/>
              </a:spcAft>
              <a:buClr>
                <a:schemeClr val="dk1"/>
              </a:buClr>
              <a:buSzPts val="4400"/>
              <a:buFont typeface="Anek Devanagari SemiBold"/>
              <a:buNone/>
              <a:defRPr sz="4400">
                <a:solidFill>
                  <a:schemeClr val="dk1"/>
                </a:solidFill>
                <a:latin typeface="Anek Devanagari SemiBold"/>
                <a:ea typeface="Anek Devanagari SemiBold"/>
                <a:cs typeface="Anek Devanagari SemiBold"/>
                <a:sym typeface="Anek Devanagari SemiBold"/>
              </a:defRPr>
            </a:lvl3pPr>
            <a:lvl4pPr lvl="3" algn="ctr">
              <a:lnSpc>
                <a:spcPct val="100000"/>
              </a:lnSpc>
              <a:spcBef>
                <a:spcPts val="0"/>
              </a:spcBef>
              <a:spcAft>
                <a:spcPts val="0"/>
              </a:spcAft>
              <a:buClr>
                <a:schemeClr val="dk1"/>
              </a:buClr>
              <a:buSzPts val="4400"/>
              <a:buFont typeface="Anek Devanagari SemiBold"/>
              <a:buNone/>
              <a:defRPr sz="4400">
                <a:solidFill>
                  <a:schemeClr val="dk1"/>
                </a:solidFill>
                <a:latin typeface="Anek Devanagari SemiBold"/>
                <a:ea typeface="Anek Devanagari SemiBold"/>
                <a:cs typeface="Anek Devanagari SemiBold"/>
                <a:sym typeface="Anek Devanagari SemiBold"/>
              </a:defRPr>
            </a:lvl4pPr>
            <a:lvl5pPr lvl="4" algn="ctr">
              <a:lnSpc>
                <a:spcPct val="100000"/>
              </a:lnSpc>
              <a:spcBef>
                <a:spcPts val="0"/>
              </a:spcBef>
              <a:spcAft>
                <a:spcPts val="0"/>
              </a:spcAft>
              <a:buClr>
                <a:schemeClr val="dk1"/>
              </a:buClr>
              <a:buSzPts val="4400"/>
              <a:buFont typeface="Anek Devanagari SemiBold"/>
              <a:buNone/>
              <a:defRPr sz="4400">
                <a:solidFill>
                  <a:schemeClr val="dk1"/>
                </a:solidFill>
                <a:latin typeface="Anek Devanagari SemiBold"/>
                <a:ea typeface="Anek Devanagari SemiBold"/>
                <a:cs typeface="Anek Devanagari SemiBold"/>
                <a:sym typeface="Anek Devanagari SemiBold"/>
              </a:defRPr>
            </a:lvl5pPr>
            <a:lvl6pPr lvl="5" algn="ctr">
              <a:lnSpc>
                <a:spcPct val="100000"/>
              </a:lnSpc>
              <a:spcBef>
                <a:spcPts val="0"/>
              </a:spcBef>
              <a:spcAft>
                <a:spcPts val="0"/>
              </a:spcAft>
              <a:buClr>
                <a:schemeClr val="dk1"/>
              </a:buClr>
              <a:buSzPts val="4400"/>
              <a:buFont typeface="Anek Devanagari SemiBold"/>
              <a:buNone/>
              <a:defRPr sz="4400">
                <a:solidFill>
                  <a:schemeClr val="dk1"/>
                </a:solidFill>
                <a:latin typeface="Anek Devanagari SemiBold"/>
                <a:ea typeface="Anek Devanagari SemiBold"/>
                <a:cs typeface="Anek Devanagari SemiBold"/>
                <a:sym typeface="Anek Devanagari SemiBold"/>
              </a:defRPr>
            </a:lvl6pPr>
            <a:lvl7pPr lvl="6" algn="ctr">
              <a:lnSpc>
                <a:spcPct val="100000"/>
              </a:lnSpc>
              <a:spcBef>
                <a:spcPts val="0"/>
              </a:spcBef>
              <a:spcAft>
                <a:spcPts val="0"/>
              </a:spcAft>
              <a:buClr>
                <a:schemeClr val="dk1"/>
              </a:buClr>
              <a:buSzPts val="4400"/>
              <a:buFont typeface="Anek Devanagari SemiBold"/>
              <a:buNone/>
              <a:defRPr sz="4400">
                <a:solidFill>
                  <a:schemeClr val="dk1"/>
                </a:solidFill>
                <a:latin typeface="Anek Devanagari SemiBold"/>
                <a:ea typeface="Anek Devanagari SemiBold"/>
                <a:cs typeface="Anek Devanagari SemiBold"/>
                <a:sym typeface="Anek Devanagari SemiBold"/>
              </a:defRPr>
            </a:lvl7pPr>
            <a:lvl8pPr lvl="7" algn="ctr">
              <a:lnSpc>
                <a:spcPct val="100000"/>
              </a:lnSpc>
              <a:spcBef>
                <a:spcPts val="0"/>
              </a:spcBef>
              <a:spcAft>
                <a:spcPts val="0"/>
              </a:spcAft>
              <a:buClr>
                <a:schemeClr val="dk1"/>
              </a:buClr>
              <a:buSzPts val="4400"/>
              <a:buFont typeface="Anek Devanagari SemiBold"/>
              <a:buNone/>
              <a:defRPr sz="4400">
                <a:solidFill>
                  <a:schemeClr val="dk1"/>
                </a:solidFill>
                <a:latin typeface="Anek Devanagari SemiBold"/>
                <a:ea typeface="Anek Devanagari SemiBold"/>
                <a:cs typeface="Anek Devanagari SemiBold"/>
                <a:sym typeface="Anek Devanagari SemiBold"/>
              </a:defRPr>
            </a:lvl8pPr>
            <a:lvl9pPr lvl="8" algn="ctr">
              <a:lnSpc>
                <a:spcPct val="100000"/>
              </a:lnSpc>
              <a:spcBef>
                <a:spcPts val="0"/>
              </a:spcBef>
              <a:spcAft>
                <a:spcPts val="0"/>
              </a:spcAft>
              <a:buClr>
                <a:schemeClr val="dk1"/>
              </a:buClr>
              <a:buSzPts val="4400"/>
              <a:buFont typeface="Anek Devanagari SemiBold"/>
              <a:buNone/>
              <a:defRPr sz="4400">
                <a:solidFill>
                  <a:schemeClr val="dk1"/>
                </a:solidFill>
                <a:latin typeface="Anek Devanagari SemiBold"/>
                <a:ea typeface="Anek Devanagari SemiBold"/>
                <a:cs typeface="Anek Devanagari SemiBold"/>
                <a:sym typeface="Anek Devanagari SemiBold"/>
              </a:defRPr>
            </a:lvl9pPr>
          </a:lstStyle>
          <a:p/>
        </p:txBody>
      </p:sp>
      <p:sp>
        <p:nvSpPr>
          <p:cNvPr id="218" name="Google Shape;218;p27"/>
          <p:cNvSpPr txBox="1"/>
          <p:nvPr>
            <p:ph idx="1" type="body"/>
          </p:nvPr>
        </p:nvSpPr>
        <p:spPr>
          <a:xfrm>
            <a:off x="591224" y="5904038"/>
            <a:ext cx="3188700" cy="1284000"/>
          </a:xfrm>
          <a:prstGeom prst="rect">
            <a:avLst/>
          </a:prstGeom>
          <a:noFill/>
          <a:ln>
            <a:noFill/>
          </a:ln>
        </p:spPr>
        <p:txBody>
          <a:bodyPr anchorCtr="0" anchor="t" bIns="113750" lIns="113750" spcFirstLastPara="1" rIns="113750" wrap="square" tIns="113750">
            <a:noAutofit/>
          </a:bodyPr>
          <a:lstStyle>
            <a:lvl1pPr indent="-336550" lvl="0" marL="457200" algn="ctr">
              <a:lnSpc>
                <a:spcPct val="100000"/>
              </a:lnSpc>
              <a:spcBef>
                <a:spcPts val="0"/>
              </a:spcBef>
              <a:spcAft>
                <a:spcPts val="0"/>
              </a:spcAft>
              <a:buClr>
                <a:schemeClr val="dk1"/>
              </a:buClr>
              <a:buSzPts val="1700"/>
              <a:buFont typeface="Mukta"/>
              <a:buChar char="●"/>
              <a:defRPr>
                <a:solidFill>
                  <a:schemeClr val="dk1"/>
                </a:solidFill>
                <a:latin typeface="Mukta"/>
                <a:ea typeface="Mukta"/>
                <a:cs typeface="Mukta"/>
                <a:sym typeface="Mukta"/>
              </a:defRPr>
            </a:lvl1pPr>
            <a:lvl2pPr indent="-336550" lvl="1" marL="914400" algn="l">
              <a:lnSpc>
                <a:spcPct val="100000"/>
              </a:lnSpc>
              <a:spcBef>
                <a:spcPts val="0"/>
              </a:spcBef>
              <a:spcAft>
                <a:spcPts val="0"/>
              </a:spcAft>
              <a:buClr>
                <a:schemeClr val="dk1"/>
              </a:buClr>
              <a:buSzPts val="1700"/>
              <a:buFont typeface="Mukta"/>
              <a:buChar char="○"/>
              <a:defRPr>
                <a:solidFill>
                  <a:schemeClr val="dk1"/>
                </a:solidFill>
                <a:latin typeface="Mukta"/>
                <a:ea typeface="Mukta"/>
                <a:cs typeface="Mukta"/>
                <a:sym typeface="Mukta"/>
              </a:defRPr>
            </a:lvl2pPr>
            <a:lvl3pPr indent="-336550" lvl="2" marL="1371600" algn="l">
              <a:lnSpc>
                <a:spcPct val="100000"/>
              </a:lnSpc>
              <a:spcBef>
                <a:spcPts val="0"/>
              </a:spcBef>
              <a:spcAft>
                <a:spcPts val="0"/>
              </a:spcAft>
              <a:buClr>
                <a:schemeClr val="dk1"/>
              </a:buClr>
              <a:buSzPts val="1700"/>
              <a:buFont typeface="Mukta"/>
              <a:buChar char="■"/>
              <a:defRPr>
                <a:solidFill>
                  <a:schemeClr val="dk1"/>
                </a:solidFill>
                <a:latin typeface="Mukta"/>
                <a:ea typeface="Mukta"/>
                <a:cs typeface="Mukta"/>
                <a:sym typeface="Mukta"/>
              </a:defRPr>
            </a:lvl3pPr>
            <a:lvl4pPr indent="-336550" lvl="3" marL="1828800" algn="l">
              <a:lnSpc>
                <a:spcPct val="100000"/>
              </a:lnSpc>
              <a:spcBef>
                <a:spcPts val="0"/>
              </a:spcBef>
              <a:spcAft>
                <a:spcPts val="0"/>
              </a:spcAft>
              <a:buClr>
                <a:schemeClr val="dk1"/>
              </a:buClr>
              <a:buSzPts val="1700"/>
              <a:buFont typeface="Mukta"/>
              <a:buChar char="●"/>
              <a:defRPr>
                <a:solidFill>
                  <a:schemeClr val="dk1"/>
                </a:solidFill>
                <a:latin typeface="Mukta"/>
                <a:ea typeface="Mukta"/>
                <a:cs typeface="Mukta"/>
                <a:sym typeface="Mukta"/>
              </a:defRPr>
            </a:lvl4pPr>
            <a:lvl5pPr indent="-336550" lvl="4" marL="2286000" algn="l">
              <a:lnSpc>
                <a:spcPct val="100000"/>
              </a:lnSpc>
              <a:spcBef>
                <a:spcPts val="0"/>
              </a:spcBef>
              <a:spcAft>
                <a:spcPts val="0"/>
              </a:spcAft>
              <a:buClr>
                <a:schemeClr val="dk1"/>
              </a:buClr>
              <a:buSzPts val="1700"/>
              <a:buFont typeface="Mukta"/>
              <a:buChar char="○"/>
              <a:defRPr>
                <a:solidFill>
                  <a:schemeClr val="dk1"/>
                </a:solidFill>
                <a:latin typeface="Mukta"/>
                <a:ea typeface="Mukta"/>
                <a:cs typeface="Mukta"/>
                <a:sym typeface="Mukta"/>
              </a:defRPr>
            </a:lvl5pPr>
            <a:lvl6pPr indent="-336550" lvl="5" marL="2743200" algn="l">
              <a:lnSpc>
                <a:spcPct val="100000"/>
              </a:lnSpc>
              <a:spcBef>
                <a:spcPts val="0"/>
              </a:spcBef>
              <a:spcAft>
                <a:spcPts val="0"/>
              </a:spcAft>
              <a:buClr>
                <a:schemeClr val="dk1"/>
              </a:buClr>
              <a:buSzPts val="1700"/>
              <a:buFont typeface="Mukta"/>
              <a:buChar char="■"/>
              <a:defRPr>
                <a:solidFill>
                  <a:schemeClr val="dk1"/>
                </a:solidFill>
                <a:latin typeface="Mukta"/>
                <a:ea typeface="Mukta"/>
                <a:cs typeface="Mukta"/>
                <a:sym typeface="Mukta"/>
              </a:defRPr>
            </a:lvl6pPr>
            <a:lvl7pPr indent="-336550" lvl="6" marL="3200400" algn="l">
              <a:lnSpc>
                <a:spcPct val="100000"/>
              </a:lnSpc>
              <a:spcBef>
                <a:spcPts val="0"/>
              </a:spcBef>
              <a:spcAft>
                <a:spcPts val="0"/>
              </a:spcAft>
              <a:buClr>
                <a:schemeClr val="dk1"/>
              </a:buClr>
              <a:buSzPts val="1700"/>
              <a:buFont typeface="Mukta"/>
              <a:buChar char="●"/>
              <a:defRPr>
                <a:solidFill>
                  <a:schemeClr val="dk1"/>
                </a:solidFill>
                <a:latin typeface="Mukta"/>
                <a:ea typeface="Mukta"/>
                <a:cs typeface="Mukta"/>
                <a:sym typeface="Mukta"/>
              </a:defRPr>
            </a:lvl7pPr>
            <a:lvl8pPr indent="-336550" lvl="7" marL="3657600" algn="l">
              <a:lnSpc>
                <a:spcPct val="100000"/>
              </a:lnSpc>
              <a:spcBef>
                <a:spcPts val="0"/>
              </a:spcBef>
              <a:spcAft>
                <a:spcPts val="0"/>
              </a:spcAft>
              <a:buClr>
                <a:schemeClr val="dk1"/>
              </a:buClr>
              <a:buSzPts val="1700"/>
              <a:buFont typeface="Mukta"/>
              <a:buChar char="○"/>
              <a:defRPr>
                <a:solidFill>
                  <a:schemeClr val="dk1"/>
                </a:solidFill>
                <a:latin typeface="Mukta"/>
                <a:ea typeface="Mukta"/>
                <a:cs typeface="Mukta"/>
                <a:sym typeface="Mukta"/>
              </a:defRPr>
            </a:lvl8pPr>
            <a:lvl9pPr indent="-336550" lvl="8" marL="4114800" algn="l">
              <a:lnSpc>
                <a:spcPct val="100000"/>
              </a:lnSpc>
              <a:spcBef>
                <a:spcPts val="0"/>
              </a:spcBef>
              <a:spcAft>
                <a:spcPts val="0"/>
              </a:spcAft>
              <a:buClr>
                <a:schemeClr val="dk1"/>
              </a:buClr>
              <a:buSzPts val="1700"/>
              <a:buFont typeface="Mukta"/>
              <a:buChar char="■"/>
              <a:defRPr>
                <a:solidFill>
                  <a:schemeClr val="dk1"/>
                </a:solidFill>
                <a:latin typeface="Mukta"/>
                <a:ea typeface="Mukta"/>
                <a:cs typeface="Mukta"/>
                <a:sym typeface="Mukta"/>
              </a:defRPr>
            </a:lvl9pPr>
          </a:lstStyle>
          <a:p/>
        </p:txBody>
      </p:sp>
      <p:grpSp>
        <p:nvGrpSpPr>
          <p:cNvPr id="219" name="Google Shape;219;p27"/>
          <p:cNvGrpSpPr/>
          <p:nvPr/>
        </p:nvGrpSpPr>
        <p:grpSpPr>
          <a:xfrm flipH="1">
            <a:off x="377899" y="9273125"/>
            <a:ext cx="755888" cy="1735659"/>
            <a:chOff x="7077268" y="354300"/>
            <a:chExt cx="642053" cy="586351"/>
          </a:xfrm>
        </p:grpSpPr>
        <p:sp>
          <p:nvSpPr>
            <p:cNvPr id="220" name="Google Shape;220;p27"/>
            <p:cNvSpPr/>
            <p:nvPr/>
          </p:nvSpPr>
          <p:spPr>
            <a:xfrm>
              <a:off x="7077268" y="354300"/>
              <a:ext cx="642053" cy="586351"/>
            </a:xfrm>
            <a:custGeom>
              <a:rect b="b" l="l" r="r" t="t"/>
              <a:pathLst>
                <a:path extrusionOk="0" h="39949" w="43744">
                  <a:moveTo>
                    <a:pt x="20460" y="1"/>
                  </a:moveTo>
                  <a:cubicBezTo>
                    <a:pt x="20400" y="1"/>
                    <a:pt x="20338" y="9"/>
                    <a:pt x="20274" y="26"/>
                  </a:cubicBezTo>
                  <a:cubicBezTo>
                    <a:pt x="19936" y="119"/>
                    <a:pt x="19648" y="533"/>
                    <a:pt x="19786" y="888"/>
                  </a:cubicBezTo>
                  <a:cubicBezTo>
                    <a:pt x="20765" y="3455"/>
                    <a:pt x="21060" y="6232"/>
                    <a:pt x="20620" y="8930"/>
                  </a:cubicBezTo>
                  <a:cubicBezTo>
                    <a:pt x="20113" y="9594"/>
                    <a:pt x="19567" y="10232"/>
                    <a:pt x="19015" y="10739"/>
                  </a:cubicBezTo>
                  <a:cubicBezTo>
                    <a:pt x="18705" y="10832"/>
                    <a:pt x="18400" y="10939"/>
                    <a:pt x="18103" y="11063"/>
                  </a:cubicBezTo>
                  <a:cubicBezTo>
                    <a:pt x="17977" y="11076"/>
                    <a:pt x="17849" y="11082"/>
                    <a:pt x="17720" y="11082"/>
                  </a:cubicBezTo>
                  <a:cubicBezTo>
                    <a:pt x="16580" y="11082"/>
                    <a:pt x="15323" y="10607"/>
                    <a:pt x="14264" y="10115"/>
                  </a:cubicBezTo>
                  <a:cubicBezTo>
                    <a:pt x="14224" y="10089"/>
                    <a:pt x="14181" y="10063"/>
                    <a:pt x="14140" y="10037"/>
                  </a:cubicBezTo>
                  <a:cubicBezTo>
                    <a:pt x="14133" y="10020"/>
                    <a:pt x="14129" y="10006"/>
                    <a:pt x="14124" y="9989"/>
                  </a:cubicBezTo>
                  <a:cubicBezTo>
                    <a:pt x="13226" y="8010"/>
                    <a:pt x="13400" y="5629"/>
                    <a:pt x="14495" y="3767"/>
                  </a:cubicBezTo>
                  <a:cubicBezTo>
                    <a:pt x="14814" y="3227"/>
                    <a:pt x="14329" y="2722"/>
                    <a:pt x="13849" y="2722"/>
                  </a:cubicBezTo>
                  <a:cubicBezTo>
                    <a:pt x="13636" y="2722"/>
                    <a:pt x="13424" y="2821"/>
                    <a:pt x="13283" y="3060"/>
                  </a:cubicBezTo>
                  <a:cubicBezTo>
                    <a:pt x="12197" y="4901"/>
                    <a:pt x="11907" y="7084"/>
                    <a:pt x="12383" y="9130"/>
                  </a:cubicBezTo>
                  <a:cubicBezTo>
                    <a:pt x="10819" y="8469"/>
                    <a:pt x="9124" y="8115"/>
                    <a:pt x="7434" y="8115"/>
                  </a:cubicBezTo>
                  <a:cubicBezTo>
                    <a:pt x="7298" y="8115"/>
                    <a:pt x="7162" y="8118"/>
                    <a:pt x="7025" y="8122"/>
                  </a:cubicBezTo>
                  <a:cubicBezTo>
                    <a:pt x="5937" y="8160"/>
                    <a:pt x="4847" y="8341"/>
                    <a:pt x="3811" y="8677"/>
                  </a:cubicBezTo>
                  <a:cubicBezTo>
                    <a:pt x="3033" y="8928"/>
                    <a:pt x="3263" y="10067"/>
                    <a:pt x="3957" y="10067"/>
                  </a:cubicBezTo>
                  <a:cubicBezTo>
                    <a:pt x="4027" y="10067"/>
                    <a:pt x="4103" y="10055"/>
                    <a:pt x="4182" y="10030"/>
                  </a:cubicBezTo>
                  <a:cubicBezTo>
                    <a:pt x="5240" y="9690"/>
                    <a:pt x="6336" y="9526"/>
                    <a:pt x="7430" y="9526"/>
                  </a:cubicBezTo>
                  <a:cubicBezTo>
                    <a:pt x="9531" y="9526"/>
                    <a:pt x="11625" y="10129"/>
                    <a:pt x="13426" y="11244"/>
                  </a:cubicBezTo>
                  <a:cubicBezTo>
                    <a:pt x="14209" y="12280"/>
                    <a:pt x="14124" y="13449"/>
                    <a:pt x="13752" y="14694"/>
                  </a:cubicBezTo>
                  <a:cubicBezTo>
                    <a:pt x="12797" y="16175"/>
                    <a:pt x="12240" y="17940"/>
                    <a:pt x="12240" y="19833"/>
                  </a:cubicBezTo>
                  <a:cubicBezTo>
                    <a:pt x="12240" y="19864"/>
                    <a:pt x="12243" y="19895"/>
                    <a:pt x="12243" y="19928"/>
                  </a:cubicBezTo>
                  <a:cubicBezTo>
                    <a:pt x="12166" y="20505"/>
                    <a:pt x="11869" y="21447"/>
                    <a:pt x="10750" y="21538"/>
                  </a:cubicBezTo>
                  <a:cubicBezTo>
                    <a:pt x="8075" y="21274"/>
                    <a:pt x="5492" y="19959"/>
                    <a:pt x="3844" y="17821"/>
                  </a:cubicBezTo>
                  <a:cubicBezTo>
                    <a:pt x="3685" y="17615"/>
                    <a:pt x="3460" y="17475"/>
                    <a:pt x="3219" y="17475"/>
                  </a:cubicBezTo>
                  <a:cubicBezTo>
                    <a:pt x="3109" y="17475"/>
                    <a:pt x="2996" y="17504"/>
                    <a:pt x="2884" y="17568"/>
                  </a:cubicBezTo>
                  <a:cubicBezTo>
                    <a:pt x="2589" y="17742"/>
                    <a:pt x="2399" y="18228"/>
                    <a:pt x="2632" y="18531"/>
                  </a:cubicBezTo>
                  <a:cubicBezTo>
                    <a:pt x="3999" y="20302"/>
                    <a:pt x="5873" y="21612"/>
                    <a:pt x="7949" y="22340"/>
                  </a:cubicBezTo>
                  <a:cubicBezTo>
                    <a:pt x="6379" y="24336"/>
                    <a:pt x="3871" y="25471"/>
                    <a:pt x="1353" y="25471"/>
                  </a:cubicBezTo>
                  <a:cubicBezTo>
                    <a:pt x="1136" y="25471"/>
                    <a:pt x="919" y="25462"/>
                    <a:pt x="703" y="25446"/>
                  </a:cubicBezTo>
                  <a:cubicBezTo>
                    <a:pt x="688" y="25444"/>
                    <a:pt x="674" y="25444"/>
                    <a:pt x="659" y="25444"/>
                  </a:cubicBezTo>
                  <a:cubicBezTo>
                    <a:pt x="300" y="25444"/>
                    <a:pt x="1" y="25802"/>
                    <a:pt x="1" y="26148"/>
                  </a:cubicBezTo>
                  <a:cubicBezTo>
                    <a:pt x="1" y="26550"/>
                    <a:pt x="325" y="26819"/>
                    <a:pt x="703" y="26848"/>
                  </a:cubicBezTo>
                  <a:cubicBezTo>
                    <a:pt x="947" y="26867"/>
                    <a:pt x="1190" y="26877"/>
                    <a:pt x="1433" y="26877"/>
                  </a:cubicBezTo>
                  <a:cubicBezTo>
                    <a:pt x="4473" y="26877"/>
                    <a:pt x="7391" y="25379"/>
                    <a:pt x="9235" y="22957"/>
                  </a:cubicBezTo>
                  <a:cubicBezTo>
                    <a:pt x="9288" y="22888"/>
                    <a:pt x="9316" y="22807"/>
                    <a:pt x="9330" y="22724"/>
                  </a:cubicBezTo>
                  <a:cubicBezTo>
                    <a:pt x="9780" y="22824"/>
                    <a:pt x="10238" y="22893"/>
                    <a:pt x="10697" y="22936"/>
                  </a:cubicBezTo>
                  <a:cubicBezTo>
                    <a:pt x="10697" y="22940"/>
                    <a:pt x="10697" y="22945"/>
                    <a:pt x="10697" y="22948"/>
                  </a:cubicBezTo>
                  <a:cubicBezTo>
                    <a:pt x="12621" y="23138"/>
                    <a:pt x="13721" y="24924"/>
                    <a:pt x="13721" y="24924"/>
                  </a:cubicBezTo>
                  <a:lnTo>
                    <a:pt x="13719" y="24917"/>
                  </a:lnTo>
                  <a:lnTo>
                    <a:pt x="13719" y="24917"/>
                  </a:lnTo>
                  <a:cubicBezTo>
                    <a:pt x="14238" y="25734"/>
                    <a:pt x="14879" y="26467"/>
                    <a:pt x="15617" y="27091"/>
                  </a:cubicBezTo>
                  <a:cubicBezTo>
                    <a:pt x="15867" y="27500"/>
                    <a:pt x="16072" y="27912"/>
                    <a:pt x="15826" y="28336"/>
                  </a:cubicBezTo>
                  <a:cubicBezTo>
                    <a:pt x="15805" y="28372"/>
                    <a:pt x="15791" y="28405"/>
                    <a:pt x="15774" y="28439"/>
                  </a:cubicBezTo>
                  <a:cubicBezTo>
                    <a:pt x="14013" y="30480"/>
                    <a:pt x="11435" y="31601"/>
                    <a:pt x="8793" y="31601"/>
                  </a:cubicBezTo>
                  <a:cubicBezTo>
                    <a:pt x="7829" y="31601"/>
                    <a:pt x="6857" y="31452"/>
                    <a:pt x="5913" y="31144"/>
                  </a:cubicBezTo>
                  <a:cubicBezTo>
                    <a:pt x="5833" y="31118"/>
                    <a:pt x="5758" y="31106"/>
                    <a:pt x="5687" y="31106"/>
                  </a:cubicBezTo>
                  <a:cubicBezTo>
                    <a:pt x="4996" y="31106"/>
                    <a:pt x="4764" y="32244"/>
                    <a:pt x="5539" y="32499"/>
                  </a:cubicBezTo>
                  <a:cubicBezTo>
                    <a:pt x="6607" y="32847"/>
                    <a:pt x="7736" y="33024"/>
                    <a:pt x="8864" y="33024"/>
                  </a:cubicBezTo>
                  <a:cubicBezTo>
                    <a:pt x="10121" y="33024"/>
                    <a:pt x="11377" y="32804"/>
                    <a:pt x="12547" y="32353"/>
                  </a:cubicBezTo>
                  <a:cubicBezTo>
                    <a:pt x="12633" y="32322"/>
                    <a:pt x="12714" y="32282"/>
                    <a:pt x="12797" y="32249"/>
                  </a:cubicBezTo>
                  <a:lnTo>
                    <a:pt x="12797" y="32249"/>
                  </a:lnTo>
                  <a:cubicBezTo>
                    <a:pt x="13345" y="34551"/>
                    <a:pt x="12824" y="36987"/>
                    <a:pt x="11416" y="38892"/>
                  </a:cubicBezTo>
                  <a:cubicBezTo>
                    <a:pt x="11190" y="39197"/>
                    <a:pt x="11366" y="39676"/>
                    <a:pt x="11669" y="39854"/>
                  </a:cubicBezTo>
                  <a:cubicBezTo>
                    <a:pt x="11781" y="39919"/>
                    <a:pt x="11896" y="39949"/>
                    <a:pt x="12007" y="39949"/>
                  </a:cubicBezTo>
                  <a:cubicBezTo>
                    <a:pt x="12248" y="39949"/>
                    <a:pt x="12473" y="39810"/>
                    <a:pt x="12628" y="39602"/>
                  </a:cubicBezTo>
                  <a:cubicBezTo>
                    <a:pt x="14295" y="37344"/>
                    <a:pt x="14826" y="34339"/>
                    <a:pt x="14095" y="31637"/>
                  </a:cubicBezTo>
                  <a:cubicBezTo>
                    <a:pt x="14093" y="31629"/>
                    <a:pt x="14088" y="31625"/>
                    <a:pt x="14086" y="31615"/>
                  </a:cubicBezTo>
                  <a:cubicBezTo>
                    <a:pt x="15007" y="31082"/>
                    <a:pt x="15843" y="30417"/>
                    <a:pt x="16569" y="29636"/>
                  </a:cubicBezTo>
                  <a:cubicBezTo>
                    <a:pt x="16572" y="29644"/>
                    <a:pt x="16576" y="29648"/>
                    <a:pt x="16576" y="29653"/>
                  </a:cubicBezTo>
                  <a:cubicBezTo>
                    <a:pt x="16855" y="29441"/>
                    <a:pt x="17341" y="28860"/>
                    <a:pt x="17993" y="28558"/>
                  </a:cubicBezTo>
                  <a:cubicBezTo>
                    <a:pt x="19141" y="29051"/>
                    <a:pt x="20403" y="29322"/>
                    <a:pt x="21729" y="29322"/>
                  </a:cubicBezTo>
                  <a:cubicBezTo>
                    <a:pt x="23134" y="29322"/>
                    <a:pt x="24468" y="29015"/>
                    <a:pt x="25665" y="28467"/>
                  </a:cubicBezTo>
                  <a:lnTo>
                    <a:pt x="25665" y="28467"/>
                  </a:lnTo>
                  <a:lnTo>
                    <a:pt x="25661" y="28474"/>
                  </a:lnTo>
                  <a:cubicBezTo>
                    <a:pt x="26080" y="28367"/>
                    <a:pt x="26522" y="28275"/>
                    <a:pt x="26948" y="28275"/>
                  </a:cubicBezTo>
                  <a:cubicBezTo>
                    <a:pt x="27265" y="28275"/>
                    <a:pt x="27573" y="28326"/>
                    <a:pt x="27856" y="28458"/>
                  </a:cubicBezTo>
                  <a:cubicBezTo>
                    <a:pt x="28185" y="28839"/>
                    <a:pt x="28552" y="29186"/>
                    <a:pt x="28947" y="29501"/>
                  </a:cubicBezTo>
                  <a:cubicBezTo>
                    <a:pt x="28335" y="32606"/>
                    <a:pt x="29368" y="35951"/>
                    <a:pt x="31683" y="38133"/>
                  </a:cubicBezTo>
                  <a:cubicBezTo>
                    <a:pt x="31829" y="38270"/>
                    <a:pt x="31992" y="38328"/>
                    <a:pt x="32150" y="38328"/>
                  </a:cubicBezTo>
                  <a:cubicBezTo>
                    <a:pt x="32701" y="38328"/>
                    <a:pt x="33189" y="37621"/>
                    <a:pt x="32676" y="37140"/>
                  </a:cubicBezTo>
                  <a:cubicBezTo>
                    <a:pt x="30842" y="35413"/>
                    <a:pt x="29925" y="32842"/>
                    <a:pt x="30226" y="30356"/>
                  </a:cubicBezTo>
                  <a:lnTo>
                    <a:pt x="30226" y="30356"/>
                  </a:lnTo>
                  <a:cubicBezTo>
                    <a:pt x="30685" y="30613"/>
                    <a:pt x="31164" y="30834"/>
                    <a:pt x="31652" y="31020"/>
                  </a:cubicBezTo>
                  <a:cubicBezTo>
                    <a:pt x="33604" y="31766"/>
                    <a:pt x="35718" y="31908"/>
                    <a:pt x="37802" y="31908"/>
                  </a:cubicBezTo>
                  <a:cubicBezTo>
                    <a:pt x="38314" y="31908"/>
                    <a:pt x="38824" y="31899"/>
                    <a:pt x="39329" y="31889"/>
                  </a:cubicBezTo>
                  <a:cubicBezTo>
                    <a:pt x="40223" y="31870"/>
                    <a:pt x="40234" y="30484"/>
                    <a:pt x="39347" y="30484"/>
                  </a:cubicBezTo>
                  <a:cubicBezTo>
                    <a:pt x="39341" y="30484"/>
                    <a:pt x="39335" y="30484"/>
                    <a:pt x="39329" y="30484"/>
                  </a:cubicBezTo>
                  <a:cubicBezTo>
                    <a:pt x="38819" y="30495"/>
                    <a:pt x="38306" y="30504"/>
                    <a:pt x="37792" y="30504"/>
                  </a:cubicBezTo>
                  <a:cubicBezTo>
                    <a:pt x="35905" y="30504"/>
                    <a:pt x="34009" y="30379"/>
                    <a:pt x="32223" y="29739"/>
                  </a:cubicBezTo>
                  <a:cubicBezTo>
                    <a:pt x="30880" y="29258"/>
                    <a:pt x="29642" y="28455"/>
                    <a:pt x="28766" y="27343"/>
                  </a:cubicBezTo>
                  <a:cubicBezTo>
                    <a:pt x="28766" y="27331"/>
                    <a:pt x="28763" y="27320"/>
                    <a:pt x="28763" y="27308"/>
                  </a:cubicBezTo>
                  <a:cubicBezTo>
                    <a:pt x="28735" y="26667"/>
                    <a:pt x="29080" y="25965"/>
                    <a:pt x="29271" y="25593"/>
                  </a:cubicBezTo>
                  <a:cubicBezTo>
                    <a:pt x="30252" y="24312"/>
                    <a:pt x="30911" y="22771"/>
                    <a:pt x="31135" y="21090"/>
                  </a:cubicBezTo>
                  <a:cubicBezTo>
                    <a:pt x="31242" y="20788"/>
                    <a:pt x="31430" y="20371"/>
                    <a:pt x="31680" y="20197"/>
                  </a:cubicBezTo>
                  <a:cubicBezTo>
                    <a:pt x="33145" y="20278"/>
                    <a:pt x="34583" y="20766"/>
                    <a:pt x="35788" y="21607"/>
                  </a:cubicBezTo>
                  <a:cubicBezTo>
                    <a:pt x="37314" y="22674"/>
                    <a:pt x="38398" y="24312"/>
                    <a:pt x="38857" y="26105"/>
                  </a:cubicBezTo>
                  <a:cubicBezTo>
                    <a:pt x="38948" y="26454"/>
                    <a:pt x="39217" y="26605"/>
                    <a:pt x="39494" y="26605"/>
                  </a:cubicBezTo>
                  <a:cubicBezTo>
                    <a:pt x="39912" y="26605"/>
                    <a:pt x="40348" y="26261"/>
                    <a:pt x="40212" y="25734"/>
                  </a:cubicBezTo>
                  <a:cubicBezTo>
                    <a:pt x="39762" y="23983"/>
                    <a:pt x="38795" y="22409"/>
                    <a:pt x="37476" y="21195"/>
                  </a:cubicBezTo>
                  <a:cubicBezTo>
                    <a:pt x="38716" y="20564"/>
                    <a:pt x="40106" y="20224"/>
                    <a:pt x="41498" y="20224"/>
                  </a:cubicBezTo>
                  <a:cubicBezTo>
                    <a:pt x="41930" y="20224"/>
                    <a:pt x="42361" y="20256"/>
                    <a:pt x="42789" y="20324"/>
                  </a:cubicBezTo>
                  <a:cubicBezTo>
                    <a:pt x="42840" y="20332"/>
                    <a:pt x="42892" y="20336"/>
                    <a:pt x="42943" y="20336"/>
                  </a:cubicBezTo>
                  <a:cubicBezTo>
                    <a:pt x="43262" y="20336"/>
                    <a:pt x="43559" y="20174"/>
                    <a:pt x="43653" y="19835"/>
                  </a:cubicBezTo>
                  <a:cubicBezTo>
                    <a:pt x="43744" y="19500"/>
                    <a:pt x="43539" y="19031"/>
                    <a:pt x="43163" y="18971"/>
                  </a:cubicBezTo>
                  <a:lnTo>
                    <a:pt x="43160" y="18971"/>
                  </a:lnTo>
                  <a:cubicBezTo>
                    <a:pt x="42603" y="18883"/>
                    <a:pt x="42043" y="18840"/>
                    <a:pt x="41486" y="18840"/>
                  </a:cubicBezTo>
                  <a:cubicBezTo>
                    <a:pt x="39758" y="18840"/>
                    <a:pt x="38055" y="19262"/>
                    <a:pt x="36517" y="20104"/>
                  </a:cubicBezTo>
                  <a:cubicBezTo>
                    <a:pt x="36429" y="20152"/>
                    <a:pt x="36362" y="20212"/>
                    <a:pt x="36309" y="20274"/>
                  </a:cubicBezTo>
                  <a:cubicBezTo>
                    <a:pt x="35014" y="19421"/>
                    <a:pt x="33516" y="18940"/>
                    <a:pt x="31985" y="18823"/>
                  </a:cubicBezTo>
                  <a:cubicBezTo>
                    <a:pt x="31468" y="18604"/>
                    <a:pt x="31057" y="18311"/>
                    <a:pt x="31028" y="17938"/>
                  </a:cubicBezTo>
                  <a:cubicBezTo>
                    <a:pt x="30968" y="17638"/>
                    <a:pt x="30892" y="17347"/>
                    <a:pt x="30804" y="17059"/>
                  </a:cubicBezTo>
                  <a:cubicBezTo>
                    <a:pt x="31330" y="16245"/>
                    <a:pt x="31790" y="15337"/>
                    <a:pt x="31961" y="14897"/>
                  </a:cubicBezTo>
                  <a:cubicBezTo>
                    <a:pt x="32466" y="14263"/>
                    <a:pt x="32907" y="13578"/>
                    <a:pt x="33276" y="12856"/>
                  </a:cubicBezTo>
                  <a:cubicBezTo>
                    <a:pt x="33383" y="12918"/>
                    <a:pt x="33507" y="12958"/>
                    <a:pt x="33640" y="12973"/>
                  </a:cubicBezTo>
                  <a:cubicBezTo>
                    <a:pt x="34132" y="13024"/>
                    <a:pt x="34626" y="13049"/>
                    <a:pt x="35120" y="13049"/>
                  </a:cubicBezTo>
                  <a:cubicBezTo>
                    <a:pt x="36687" y="13049"/>
                    <a:pt x="38255" y="12795"/>
                    <a:pt x="39741" y="12301"/>
                  </a:cubicBezTo>
                  <a:cubicBezTo>
                    <a:pt x="40100" y="12180"/>
                    <a:pt x="40336" y="11816"/>
                    <a:pt x="40231" y="11437"/>
                  </a:cubicBezTo>
                  <a:cubicBezTo>
                    <a:pt x="40150" y="11145"/>
                    <a:pt x="39858" y="10916"/>
                    <a:pt x="39554" y="10916"/>
                  </a:cubicBezTo>
                  <a:cubicBezTo>
                    <a:pt x="39492" y="10916"/>
                    <a:pt x="39429" y="10926"/>
                    <a:pt x="39367" y="10946"/>
                  </a:cubicBezTo>
                  <a:cubicBezTo>
                    <a:pt x="37974" y="11410"/>
                    <a:pt x="36531" y="11640"/>
                    <a:pt x="35076" y="11640"/>
                  </a:cubicBezTo>
                  <a:cubicBezTo>
                    <a:pt x="34663" y="11640"/>
                    <a:pt x="34249" y="11621"/>
                    <a:pt x="33835" y="11585"/>
                  </a:cubicBezTo>
                  <a:cubicBezTo>
                    <a:pt x="34226" y="10537"/>
                    <a:pt x="34474" y="9434"/>
                    <a:pt x="34564" y="8310"/>
                  </a:cubicBezTo>
                  <a:cubicBezTo>
                    <a:pt x="34645" y="7308"/>
                    <a:pt x="34574" y="6303"/>
                    <a:pt x="34390" y="5315"/>
                  </a:cubicBezTo>
                  <a:cubicBezTo>
                    <a:pt x="34330" y="5001"/>
                    <a:pt x="34004" y="4802"/>
                    <a:pt x="33698" y="4802"/>
                  </a:cubicBezTo>
                  <a:cubicBezTo>
                    <a:pt x="33639" y="4802"/>
                    <a:pt x="33581" y="4809"/>
                    <a:pt x="33526" y="4824"/>
                  </a:cubicBezTo>
                  <a:cubicBezTo>
                    <a:pt x="33135" y="4931"/>
                    <a:pt x="32966" y="5315"/>
                    <a:pt x="33035" y="5689"/>
                  </a:cubicBezTo>
                  <a:cubicBezTo>
                    <a:pt x="33552" y="8437"/>
                    <a:pt x="32811" y="11361"/>
                    <a:pt x="31178" y="13625"/>
                  </a:cubicBezTo>
                  <a:cubicBezTo>
                    <a:pt x="30645" y="14042"/>
                    <a:pt x="30054" y="14306"/>
                    <a:pt x="29456" y="14328"/>
                  </a:cubicBezTo>
                  <a:cubicBezTo>
                    <a:pt x="28104" y="12432"/>
                    <a:pt x="26073" y="11056"/>
                    <a:pt x="23718" y="10553"/>
                  </a:cubicBezTo>
                  <a:cubicBezTo>
                    <a:pt x="22901" y="10130"/>
                    <a:pt x="22498" y="9827"/>
                    <a:pt x="22051" y="8813"/>
                  </a:cubicBezTo>
                  <a:cubicBezTo>
                    <a:pt x="22153" y="8091"/>
                    <a:pt x="22210" y="7365"/>
                    <a:pt x="22220" y="6636"/>
                  </a:cubicBezTo>
                  <a:cubicBezTo>
                    <a:pt x="22256" y="6601"/>
                    <a:pt x="22289" y="6563"/>
                    <a:pt x="22320" y="6522"/>
                  </a:cubicBezTo>
                  <a:cubicBezTo>
                    <a:pt x="23558" y="4891"/>
                    <a:pt x="25439" y="3808"/>
                    <a:pt x="27456" y="3453"/>
                  </a:cubicBezTo>
                  <a:cubicBezTo>
                    <a:pt x="27830" y="3386"/>
                    <a:pt x="28040" y="2929"/>
                    <a:pt x="27947" y="2588"/>
                  </a:cubicBezTo>
                  <a:cubicBezTo>
                    <a:pt x="27855" y="2251"/>
                    <a:pt x="27561" y="2084"/>
                    <a:pt x="27242" y="2084"/>
                  </a:cubicBezTo>
                  <a:cubicBezTo>
                    <a:pt x="27189" y="2084"/>
                    <a:pt x="27136" y="2089"/>
                    <a:pt x="27082" y="2098"/>
                  </a:cubicBezTo>
                  <a:cubicBezTo>
                    <a:pt x="25199" y="2431"/>
                    <a:pt x="23484" y="3350"/>
                    <a:pt x="22127" y="4667"/>
                  </a:cubicBezTo>
                  <a:cubicBezTo>
                    <a:pt x="21977" y="3250"/>
                    <a:pt x="21651" y="1853"/>
                    <a:pt x="21139" y="517"/>
                  </a:cubicBezTo>
                  <a:cubicBezTo>
                    <a:pt x="21025" y="219"/>
                    <a:pt x="20771" y="1"/>
                    <a:pt x="20460" y="1"/>
                  </a:cubicBezTo>
                  <a:close/>
                </a:path>
              </a:pathLst>
            </a:custGeom>
            <a:solidFill>
              <a:srgbClr val="0C4476">
                <a:alpha val="36470"/>
              </a:srgbClr>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1" name="Google Shape;221;p27"/>
            <p:cNvSpPr/>
            <p:nvPr/>
          </p:nvSpPr>
          <p:spPr>
            <a:xfrm>
              <a:off x="7346246" y="590921"/>
              <a:ext cx="98016" cy="98046"/>
            </a:xfrm>
            <a:custGeom>
              <a:rect b="b" l="l" r="r" t="t"/>
              <a:pathLst>
                <a:path extrusionOk="0" h="6680" w="6678">
                  <a:moveTo>
                    <a:pt x="3339" y="1"/>
                  </a:moveTo>
                  <a:cubicBezTo>
                    <a:pt x="1496" y="1"/>
                    <a:pt x="1" y="1496"/>
                    <a:pt x="1" y="3339"/>
                  </a:cubicBezTo>
                  <a:cubicBezTo>
                    <a:pt x="1" y="5185"/>
                    <a:pt x="1496" y="6680"/>
                    <a:pt x="3339" y="6680"/>
                  </a:cubicBezTo>
                  <a:cubicBezTo>
                    <a:pt x="5182" y="6680"/>
                    <a:pt x="6678" y="5185"/>
                    <a:pt x="6678" y="3339"/>
                  </a:cubicBezTo>
                  <a:cubicBezTo>
                    <a:pt x="6678" y="1496"/>
                    <a:pt x="5182" y="1"/>
                    <a:pt x="3339" y="1"/>
                  </a:cubicBezTo>
                  <a:close/>
                </a:path>
              </a:pathLst>
            </a:custGeom>
            <a:solidFill>
              <a:schemeClr val="accent6"/>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22" name="Google Shape;222;p27"/>
          <p:cNvGrpSpPr/>
          <p:nvPr/>
        </p:nvGrpSpPr>
        <p:grpSpPr>
          <a:xfrm flipH="1" rot="10800000">
            <a:off x="187521" y="9779378"/>
            <a:ext cx="431199" cy="722892"/>
            <a:chOff x="5142237" y="3822849"/>
            <a:chExt cx="338116" cy="225432"/>
          </a:xfrm>
        </p:grpSpPr>
        <p:sp>
          <p:nvSpPr>
            <p:cNvPr id="223" name="Google Shape;223;p27"/>
            <p:cNvSpPr/>
            <p:nvPr/>
          </p:nvSpPr>
          <p:spPr>
            <a:xfrm>
              <a:off x="5188718" y="3849531"/>
              <a:ext cx="42359" cy="42359"/>
            </a:xfrm>
            <a:custGeom>
              <a:rect b="b" l="l" r="r" t="t"/>
              <a:pathLst>
                <a:path extrusionOk="0" h="3299" w="3299">
                  <a:moveTo>
                    <a:pt x="1648" y="1"/>
                  </a:moveTo>
                  <a:cubicBezTo>
                    <a:pt x="738" y="1"/>
                    <a:pt x="0" y="739"/>
                    <a:pt x="0" y="1651"/>
                  </a:cubicBezTo>
                  <a:cubicBezTo>
                    <a:pt x="0" y="2561"/>
                    <a:pt x="738" y="3299"/>
                    <a:pt x="1648" y="3299"/>
                  </a:cubicBezTo>
                  <a:cubicBezTo>
                    <a:pt x="2560" y="3299"/>
                    <a:pt x="3298" y="2561"/>
                    <a:pt x="3298" y="1651"/>
                  </a:cubicBezTo>
                  <a:cubicBezTo>
                    <a:pt x="3298" y="739"/>
                    <a:pt x="2560" y="1"/>
                    <a:pt x="1648" y="1"/>
                  </a:cubicBezTo>
                  <a:close/>
                </a:path>
              </a:pathLst>
            </a:custGeom>
            <a:solidFill>
              <a:schemeClr val="lt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4" name="Google Shape;224;p27"/>
            <p:cNvSpPr/>
            <p:nvPr/>
          </p:nvSpPr>
          <p:spPr>
            <a:xfrm>
              <a:off x="5142237" y="4005896"/>
              <a:ext cx="42359" cy="42385"/>
            </a:xfrm>
            <a:custGeom>
              <a:rect b="b" l="l" r="r" t="t"/>
              <a:pathLst>
                <a:path extrusionOk="0" h="3301" w="3299">
                  <a:moveTo>
                    <a:pt x="1649" y="0"/>
                  </a:moveTo>
                  <a:cubicBezTo>
                    <a:pt x="739" y="0"/>
                    <a:pt x="1" y="738"/>
                    <a:pt x="1" y="1650"/>
                  </a:cubicBezTo>
                  <a:cubicBezTo>
                    <a:pt x="1" y="2562"/>
                    <a:pt x="739" y="3301"/>
                    <a:pt x="1649" y="3301"/>
                  </a:cubicBezTo>
                  <a:cubicBezTo>
                    <a:pt x="2561" y="3301"/>
                    <a:pt x="3299" y="2562"/>
                    <a:pt x="3299" y="1650"/>
                  </a:cubicBezTo>
                  <a:cubicBezTo>
                    <a:pt x="3299" y="738"/>
                    <a:pt x="2561" y="0"/>
                    <a:pt x="1649" y="0"/>
                  </a:cubicBezTo>
                  <a:close/>
                </a:path>
              </a:pathLst>
            </a:custGeom>
            <a:solidFill>
              <a:schemeClr val="lt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5" name="Google Shape;225;p27"/>
            <p:cNvSpPr/>
            <p:nvPr/>
          </p:nvSpPr>
          <p:spPr>
            <a:xfrm>
              <a:off x="5408911" y="3907105"/>
              <a:ext cx="71442" cy="71442"/>
            </a:xfrm>
            <a:custGeom>
              <a:rect b="b" l="l" r="r" t="t"/>
              <a:pathLst>
                <a:path extrusionOk="0" h="5564" w="5564">
                  <a:moveTo>
                    <a:pt x="2782" y="1"/>
                  </a:moveTo>
                  <a:cubicBezTo>
                    <a:pt x="1246" y="1"/>
                    <a:pt x="1" y="1246"/>
                    <a:pt x="1" y="2782"/>
                  </a:cubicBezTo>
                  <a:cubicBezTo>
                    <a:pt x="1" y="4318"/>
                    <a:pt x="1246" y="5563"/>
                    <a:pt x="2782" y="5563"/>
                  </a:cubicBezTo>
                  <a:cubicBezTo>
                    <a:pt x="4318" y="5563"/>
                    <a:pt x="5563" y="4318"/>
                    <a:pt x="5563" y="2782"/>
                  </a:cubicBezTo>
                  <a:cubicBezTo>
                    <a:pt x="5563" y="1246"/>
                    <a:pt x="4318" y="1"/>
                    <a:pt x="2782" y="1"/>
                  </a:cubicBezTo>
                  <a:close/>
                </a:path>
              </a:pathLst>
            </a:custGeom>
            <a:solidFill>
              <a:schemeClr val="lt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6" name="Google Shape;226;p27"/>
            <p:cNvSpPr/>
            <p:nvPr/>
          </p:nvSpPr>
          <p:spPr>
            <a:xfrm>
              <a:off x="5289153" y="3822849"/>
              <a:ext cx="21687" cy="21687"/>
            </a:xfrm>
            <a:custGeom>
              <a:rect b="b" l="l" r="r" t="t"/>
              <a:pathLst>
                <a:path extrusionOk="0" h="1689" w="1689">
                  <a:moveTo>
                    <a:pt x="846" y="0"/>
                  </a:moveTo>
                  <a:cubicBezTo>
                    <a:pt x="379" y="0"/>
                    <a:pt x="1" y="379"/>
                    <a:pt x="1" y="845"/>
                  </a:cubicBezTo>
                  <a:cubicBezTo>
                    <a:pt x="1" y="1310"/>
                    <a:pt x="379" y="1688"/>
                    <a:pt x="846" y="1688"/>
                  </a:cubicBezTo>
                  <a:cubicBezTo>
                    <a:pt x="1310" y="1688"/>
                    <a:pt x="1689" y="1310"/>
                    <a:pt x="1689" y="845"/>
                  </a:cubicBezTo>
                  <a:cubicBezTo>
                    <a:pt x="1689" y="379"/>
                    <a:pt x="1310" y="0"/>
                    <a:pt x="846" y="0"/>
                  </a:cubicBezTo>
                  <a:close/>
                </a:path>
              </a:pathLst>
            </a:custGeom>
            <a:solidFill>
              <a:schemeClr val="lt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27" name="Google Shape;227;p27"/>
          <p:cNvGrpSpPr/>
          <p:nvPr/>
        </p:nvGrpSpPr>
        <p:grpSpPr>
          <a:xfrm flipH="1">
            <a:off x="-125784" y="8543985"/>
            <a:ext cx="350746" cy="910038"/>
            <a:chOff x="8884746" y="289993"/>
            <a:chExt cx="297924" cy="307435"/>
          </a:xfrm>
        </p:grpSpPr>
        <p:sp>
          <p:nvSpPr>
            <p:cNvPr id="228" name="Google Shape;228;p27"/>
            <p:cNvSpPr/>
            <p:nvPr/>
          </p:nvSpPr>
          <p:spPr>
            <a:xfrm>
              <a:off x="8884746" y="289993"/>
              <a:ext cx="297924" cy="307435"/>
            </a:xfrm>
            <a:custGeom>
              <a:rect b="b" l="l" r="r" t="t"/>
              <a:pathLst>
                <a:path extrusionOk="0" h="20946" w="20298">
                  <a:moveTo>
                    <a:pt x="9894" y="1"/>
                  </a:moveTo>
                  <a:cubicBezTo>
                    <a:pt x="9658" y="1"/>
                    <a:pt x="9422" y="246"/>
                    <a:pt x="9580" y="507"/>
                  </a:cubicBezTo>
                  <a:cubicBezTo>
                    <a:pt x="10183" y="1502"/>
                    <a:pt x="10790" y="2536"/>
                    <a:pt x="10999" y="3695"/>
                  </a:cubicBezTo>
                  <a:cubicBezTo>
                    <a:pt x="11125" y="4381"/>
                    <a:pt x="11087" y="5100"/>
                    <a:pt x="10830" y="5743"/>
                  </a:cubicBezTo>
                  <a:cubicBezTo>
                    <a:pt x="10825" y="5745"/>
                    <a:pt x="10821" y="5748"/>
                    <a:pt x="10816" y="5750"/>
                  </a:cubicBezTo>
                  <a:cubicBezTo>
                    <a:pt x="10552" y="5922"/>
                    <a:pt x="10171" y="5945"/>
                    <a:pt x="9968" y="5955"/>
                  </a:cubicBezTo>
                  <a:cubicBezTo>
                    <a:pt x="9770" y="5929"/>
                    <a:pt x="9570" y="5916"/>
                    <a:pt x="9370" y="5916"/>
                  </a:cubicBezTo>
                  <a:cubicBezTo>
                    <a:pt x="8777" y="5916"/>
                    <a:pt x="8180" y="6030"/>
                    <a:pt x="7608" y="6267"/>
                  </a:cubicBezTo>
                  <a:cubicBezTo>
                    <a:pt x="7528" y="6282"/>
                    <a:pt x="7430" y="6295"/>
                    <a:pt x="7335" y="6295"/>
                  </a:cubicBezTo>
                  <a:cubicBezTo>
                    <a:pt x="7247" y="6295"/>
                    <a:pt x="7162" y="6284"/>
                    <a:pt x="7096" y="6253"/>
                  </a:cubicBezTo>
                  <a:cubicBezTo>
                    <a:pt x="6775" y="5614"/>
                    <a:pt x="6630" y="4888"/>
                    <a:pt x="6692" y="4171"/>
                  </a:cubicBezTo>
                  <a:cubicBezTo>
                    <a:pt x="6768" y="3267"/>
                    <a:pt x="7196" y="2407"/>
                    <a:pt x="7844" y="1776"/>
                  </a:cubicBezTo>
                  <a:cubicBezTo>
                    <a:pt x="8087" y="1536"/>
                    <a:pt x="7850" y="1194"/>
                    <a:pt x="7584" y="1194"/>
                  </a:cubicBezTo>
                  <a:cubicBezTo>
                    <a:pt x="7507" y="1194"/>
                    <a:pt x="7427" y="1223"/>
                    <a:pt x="7356" y="1293"/>
                  </a:cubicBezTo>
                  <a:cubicBezTo>
                    <a:pt x="6725" y="1912"/>
                    <a:pt x="6294" y="2705"/>
                    <a:pt x="6104" y="3559"/>
                  </a:cubicBezTo>
                  <a:cubicBezTo>
                    <a:pt x="5358" y="3074"/>
                    <a:pt x="4758" y="2357"/>
                    <a:pt x="4439" y="1524"/>
                  </a:cubicBezTo>
                  <a:cubicBezTo>
                    <a:pt x="4383" y="1378"/>
                    <a:pt x="4259" y="1267"/>
                    <a:pt x="4106" y="1267"/>
                  </a:cubicBezTo>
                  <a:cubicBezTo>
                    <a:pt x="4078" y="1267"/>
                    <a:pt x="4049" y="1271"/>
                    <a:pt x="4020" y="1278"/>
                  </a:cubicBezTo>
                  <a:cubicBezTo>
                    <a:pt x="3856" y="1321"/>
                    <a:pt x="3708" y="1524"/>
                    <a:pt x="3775" y="1697"/>
                  </a:cubicBezTo>
                  <a:cubicBezTo>
                    <a:pt x="4180" y="2755"/>
                    <a:pt x="4908" y="3643"/>
                    <a:pt x="5877" y="4231"/>
                  </a:cubicBezTo>
                  <a:cubicBezTo>
                    <a:pt x="5918" y="4257"/>
                    <a:pt x="5958" y="4269"/>
                    <a:pt x="5999" y="4276"/>
                  </a:cubicBezTo>
                  <a:cubicBezTo>
                    <a:pt x="5954" y="5033"/>
                    <a:pt x="6115" y="5784"/>
                    <a:pt x="6442" y="6460"/>
                  </a:cubicBezTo>
                  <a:cubicBezTo>
                    <a:pt x="6475" y="6731"/>
                    <a:pt x="6451" y="6979"/>
                    <a:pt x="6299" y="7081"/>
                  </a:cubicBezTo>
                  <a:cubicBezTo>
                    <a:pt x="6189" y="7181"/>
                    <a:pt x="6082" y="7284"/>
                    <a:pt x="5982" y="7391"/>
                  </a:cubicBezTo>
                  <a:cubicBezTo>
                    <a:pt x="5861" y="7385"/>
                    <a:pt x="5738" y="7382"/>
                    <a:pt x="5618" y="7382"/>
                  </a:cubicBezTo>
                  <a:cubicBezTo>
                    <a:pt x="5273" y="7382"/>
                    <a:pt x="4956" y="7404"/>
                    <a:pt x="4787" y="7429"/>
                  </a:cubicBezTo>
                  <a:cubicBezTo>
                    <a:pt x="4496" y="7385"/>
                    <a:pt x="4204" y="7364"/>
                    <a:pt x="3910" y="7364"/>
                  </a:cubicBezTo>
                  <a:cubicBezTo>
                    <a:pt x="3807" y="7364"/>
                    <a:pt x="3704" y="7367"/>
                    <a:pt x="3601" y="7372"/>
                  </a:cubicBezTo>
                  <a:cubicBezTo>
                    <a:pt x="3603" y="7312"/>
                    <a:pt x="3589" y="7248"/>
                    <a:pt x="3563" y="7188"/>
                  </a:cubicBezTo>
                  <a:cubicBezTo>
                    <a:pt x="3151" y="6269"/>
                    <a:pt x="2541" y="5441"/>
                    <a:pt x="1789" y="4774"/>
                  </a:cubicBezTo>
                  <a:cubicBezTo>
                    <a:pt x="1719" y="4711"/>
                    <a:pt x="1630" y="4678"/>
                    <a:pt x="1541" y="4678"/>
                  </a:cubicBezTo>
                  <a:cubicBezTo>
                    <a:pt x="1455" y="4678"/>
                    <a:pt x="1370" y="4709"/>
                    <a:pt x="1303" y="4776"/>
                  </a:cubicBezTo>
                  <a:cubicBezTo>
                    <a:pt x="1179" y="4905"/>
                    <a:pt x="1167" y="5138"/>
                    <a:pt x="1308" y="5262"/>
                  </a:cubicBezTo>
                  <a:cubicBezTo>
                    <a:pt x="1996" y="5874"/>
                    <a:pt x="2541" y="6612"/>
                    <a:pt x="2927" y="7446"/>
                  </a:cubicBezTo>
                  <a:cubicBezTo>
                    <a:pt x="2389" y="7536"/>
                    <a:pt x="1863" y="7700"/>
                    <a:pt x="1365" y="7939"/>
                  </a:cubicBezTo>
                  <a:cubicBezTo>
                    <a:pt x="920" y="8148"/>
                    <a:pt x="512" y="8422"/>
                    <a:pt x="141" y="8743"/>
                  </a:cubicBezTo>
                  <a:cubicBezTo>
                    <a:pt x="0" y="8862"/>
                    <a:pt x="20" y="9105"/>
                    <a:pt x="143" y="9227"/>
                  </a:cubicBezTo>
                  <a:cubicBezTo>
                    <a:pt x="210" y="9294"/>
                    <a:pt x="292" y="9324"/>
                    <a:pt x="375" y="9324"/>
                  </a:cubicBezTo>
                  <a:cubicBezTo>
                    <a:pt x="465" y="9324"/>
                    <a:pt x="556" y="9288"/>
                    <a:pt x="629" y="9224"/>
                  </a:cubicBezTo>
                  <a:cubicBezTo>
                    <a:pt x="1531" y="8449"/>
                    <a:pt x="2724" y="8045"/>
                    <a:pt x="3912" y="8045"/>
                  </a:cubicBezTo>
                  <a:cubicBezTo>
                    <a:pt x="4088" y="8045"/>
                    <a:pt x="4264" y="8054"/>
                    <a:pt x="4439" y="8072"/>
                  </a:cubicBezTo>
                  <a:cubicBezTo>
                    <a:pt x="4746" y="8196"/>
                    <a:pt x="5001" y="8379"/>
                    <a:pt x="5156" y="8629"/>
                  </a:cubicBezTo>
                  <a:cubicBezTo>
                    <a:pt x="4687" y="9663"/>
                    <a:pt x="4599" y="10858"/>
                    <a:pt x="4963" y="11977"/>
                  </a:cubicBezTo>
                  <a:cubicBezTo>
                    <a:pt x="4982" y="12425"/>
                    <a:pt x="4953" y="12670"/>
                    <a:pt x="4632" y="13106"/>
                  </a:cubicBezTo>
                  <a:cubicBezTo>
                    <a:pt x="4303" y="13239"/>
                    <a:pt x="3982" y="13391"/>
                    <a:pt x="3670" y="13568"/>
                  </a:cubicBezTo>
                  <a:cubicBezTo>
                    <a:pt x="3646" y="13561"/>
                    <a:pt x="3622" y="13556"/>
                    <a:pt x="3598" y="13551"/>
                  </a:cubicBezTo>
                  <a:cubicBezTo>
                    <a:pt x="2606" y="13427"/>
                    <a:pt x="1689" y="12896"/>
                    <a:pt x="1046" y="12129"/>
                  </a:cubicBezTo>
                  <a:cubicBezTo>
                    <a:pt x="989" y="12062"/>
                    <a:pt x="904" y="12031"/>
                    <a:pt x="817" y="12031"/>
                  </a:cubicBezTo>
                  <a:cubicBezTo>
                    <a:pt x="722" y="12031"/>
                    <a:pt x="624" y="12068"/>
                    <a:pt x="560" y="12132"/>
                  </a:cubicBezTo>
                  <a:cubicBezTo>
                    <a:pt x="422" y="12275"/>
                    <a:pt x="446" y="12475"/>
                    <a:pt x="565" y="12618"/>
                  </a:cubicBezTo>
                  <a:cubicBezTo>
                    <a:pt x="1165" y="13332"/>
                    <a:pt x="1972" y="13834"/>
                    <a:pt x="2860" y="14087"/>
                  </a:cubicBezTo>
                  <a:cubicBezTo>
                    <a:pt x="2298" y="14496"/>
                    <a:pt x="1789" y="14975"/>
                    <a:pt x="1346" y="15518"/>
                  </a:cubicBezTo>
                  <a:cubicBezTo>
                    <a:pt x="1229" y="15661"/>
                    <a:pt x="1210" y="15863"/>
                    <a:pt x="1351" y="16001"/>
                  </a:cubicBezTo>
                  <a:cubicBezTo>
                    <a:pt x="1414" y="16064"/>
                    <a:pt x="1510" y="16100"/>
                    <a:pt x="1604" y="16100"/>
                  </a:cubicBezTo>
                  <a:cubicBezTo>
                    <a:pt x="1692" y="16100"/>
                    <a:pt x="1779" y="16069"/>
                    <a:pt x="1836" y="15999"/>
                  </a:cubicBezTo>
                  <a:cubicBezTo>
                    <a:pt x="2682" y="14958"/>
                    <a:pt x="3782" y="14156"/>
                    <a:pt x="5032" y="13682"/>
                  </a:cubicBezTo>
                  <a:cubicBezTo>
                    <a:pt x="5437" y="13734"/>
                    <a:pt x="5839" y="13811"/>
                    <a:pt x="6189" y="13918"/>
                  </a:cubicBezTo>
                  <a:cubicBezTo>
                    <a:pt x="6304" y="14027"/>
                    <a:pt x="6425" y="14130"/>
                    <a:pt x="6549" y="14225"/>
                  </a:cubicBezTo>
                  <a:cubicBezTo>
                    <a:pt x="6904" y="14718"/>
                    <a:pt x="7030" y="15449"/>
                    <a:pt x="7085" y="16080"/>
                  </a:cubicBezTo>
                  <a:cubicBezTo>
                    <a:pt x="7085" y="16104"/>
                    <a:pt x="7082" y="16130"/>
                    <a:pt x="7082" y="16154"/>
                  </a:cubicBezTo>
                  <a:cubicBezTo>
                    <a:pt x="7077" y="16158"/>
                    <a:pt x="7070" y="16166"/>
                    <a:pt x="7066" y="16170"/>
                  </a:cubicBezTo>
                  <a:cubicBezTo>
                    <a:pt x="6454" y="17027"/>
                    <a:pt x="5418" y="17533"/>
                    <a:pt x="4373" y="17533"/>
                  </a:cubicBezTo>
                  <a:cubicBezTo>
                    <a:pt x="4363" y="17533"/>
                    <a:pt x="4354" y="17532"/>
                    <a:pt x="4344" y="17532"/>
                  </a:cubicBezTo>
                  <a:cubicBezTo>
                    <a:pt x="4343" y="17532"/>
                    <a:pt x="4342" y="17532"/>
                    <a:pt x="4342" y="17532"/>
                  </a:cubicBezTo>
                  <a:cubicBezTo>
                    <a:pt x="3901" y="17532"/>
                    <a:pt x="3899" y="18216"/>
                    <a:pt x="4341" y="18218"/>
                  </a:cubicBezTo>
                  <a:cubicBezTo>
                    <a:pt x="4353" y="18218"/>
                    <a:pt x="4365" y="18218"/>
                    <a:pt x="4377" y="18218"/>
                  </a:cubicBezTo>
                  <a:cubicBezTo>
                    <a:pt x="5407" y="18218"/>
                    <a:pt x="6388" y="17810"/>
                    <a:pt x="7127" y="17118"/>
                  </a:cubicBezTo>
                  <a:cubicBezTo>
                    <a:pt x="7239" y="18006"/>
                    <a:pt x="7537" y="18873"/>
                    <a:pt x="8008" y="19628"/>
                  </a:cubicBezTo>
                  <a:cubicBezTo>
                    <a:pt x="8292" y="20080"/>
                    <a:pt x="8635" y="20497"/>
                    <a:pt x="9030" y="20854"/>
                  </a:cubicBezTo>
                  <a:cubicBezTo>
                    <a:pt x="9101" y="20919"/>
                    <a:pt x="9180" y="20946"/>
                    <a:pt x="9256" y="20946"/>
                  </a:cubicBezTo>
                  <a:cubicBezTo>
                    <a:pt x="9528" y="20946"/>
                    <a:pt x="9768" y="20597"/>
                    <a:pt x="9511" y="20366"/>
                  </a:cubicBezTo>
                  <a:cubicBezTo>
                    <a:pt x="8337" y="19302"/>
                    <a:pt x="7718" y="17732"/>
                    <a:pt x="7768" y="16161"/>
                  </a:cubicBezTo>
                  <a:cubicBezTo>
                    <a:pt x="8013" y="15575"/>
                    <a:pt x="8530" y="15325"/>
                    <a:pt x="9147" y="15177"/>
                  </a:cubicBezTo>
                  <a:cubicBezTo>
                    <a:pt x="9224" y="15181"/>
                    <a:pt x="9302" y="15183"/>
                    <a:pt x="9380" y="15183"/>
                  </a:cubicBezTo>
                  <a:cubicBezTo>
                    <a:pt x="10165" y="15183"/>
                    <a:pt x="10960" y="14985"/>
                    <a:pt x="11690" y="14563"/>
                  </a:cubicBezTo>
                  <a:cubicBezTo>
                    <a:pt x="11702" y="14556"/>
                    <a:pt x="11716" y="14549"/>
                    <a:pt x="11728" y="14539"/>
                  </a:cubicBezTo>
                  <a:cubicBezTo>
                    <a:pt x="11843" y="14492"/>
                    <a:pt x="11998" y="14446"/>
                    <a:pt x="12161" y="14446"/>
                  </a:cubicBezTo>
                  <a:cubicBezTo>
                    <a:pt x="12373" y="14446"/>
                    <a:pt x="12599" y="14524"/>
                    <a:pt x="12773" y="14777"/>
                  </a:cubicBezTo>
                  <a:cubicBezTo>
                    <a:pt x="13316" y="15973"/>
                    <a:pt x="13390" y="17387"/>
                    <a:pt x="12888" y="18606"/>
                  </a:cubicBezTo>
                  <a:cubicBezTo>
                    <a:pt x="12819" y="18778"/>
                    <a:pt x="12840" y="18973"/>
                    <a:pt x="13016" y="19073"/>
                  </a:cubicBezTo>
                  <a:cubicBezTo>
                    <a:pt x="13065" y="19101"/>
                    <a:pt x="13126" y="19115"/>
                    <a:pt x="13189" y="19115"/>
                  </a:cubicBezTo>
                  <a:cubicBezTo>
                    <a:pt x="13311" y="19115"/>
                    <a:pt x="13437" y="19060"/>
                    <a:pt x="13483" y="18947"/>
                  </a:cubicBezTo>
                  <a:cubicBezTo>
                    <a:pt x="13900" y="17935"/>
                    <a:pt x="13997" y="16823"/>
                    <a:pt x="13797" y="15768"/>
                  </a:cubicBezTo>
                  <a:lnTo>
                    <a:pt x="13797" y="15768"/>
                  </a:lnTo>
                  <a:cubicBezTo>
                    <a:pt x="15131" y="15958"/>
                    <a:pt x="16305" y="16866"/>
                    <a:pt x="16878" y="18073"/>
                  </a:cubicBezTo>
                  <a:cubicBezTo>
                    <a:pt x="16933" y="18184"/>
                    <a:pt x="17057" y="18242"/>
                    <a:pt x="17178" y="18242"/>
                  </a:cubicBezTo>
                  <a:cubicBezTo>
                    <a:pt x="17239" y="18242"/>
                    <a:pt x="17298" y="18228"/>
                    <a:pt x="17348" y="18199"/>
                  </a:cubicBezTo>
                  <a:cubicBezTo>
                    <a:pt x="17519" y="18099"/>
                    <a:pt x="17552" y="17899"/>
                    <a:pt x="17474" y="17730"/>
                  </a:cubicBezTo>
                  <a:cubicBezTo>
                    <a:pt x="16778" y="16273"/>
                    <a:pt x="15335" y="15275"/>
                    <a:pt x="13745" y="15073"/>
                  </a:cubicBezTo>
                  <a:cubicBezTo>
                    <a:pt x="13736" y="15072"/>
                    <a:pt x="13727" y="15071"/>
                    <a:pt x="13718" y="15071"/>
                  </a:cubicBezTo>
                  <a:cubicBezTo>
                    <a:pt x="13685" y="15071"/>
                    <a:pt x="13654" y="15078"/>
                    <a:pt x="13623" y="15089"/>
                  </a:cubicBezTo>
                  <a:cubicBezTo>
                    <a:pt x="13554" y="14875"/>
                    <a:pt x="13473" y="14663"/>
                    <a:pt x="13378" y="14458"/>
                  </a:cubicBezTo>
                  <a:cubicBezTo>
                    <a:pt x="13380" y="14458"/>
                    <a:pt x="13383" y="14456"/>
                    <a:pt x="13383" y="14456"/>
                  </a:cubicBezTo>
                  <a:cubicBezTo>
                    <a:pt x="12992" y="13596"/>
                    <a:pt x="13480" y="12696"/>
                    <a:pt x="13481" y="12696"/>
                  </a:cubicBezTo>
                  <a:lnTo>
                    <a:pt x="13481" y="12696"/>
                  </a:lnTo>
                  <a:lnTo>
                    <a:pt x="13478" y="12699"/>
                  </a:lnTo>
                  <a:cubicBezTo>
                    <a:pt x="13697" y="12277"/>
                    <a:pt x="13852" y="11827"/>
                    <a:pt x="13933" y="11363"/>
                  </a:cubicBezTo>
                  <a:cubicBezTo>
                    <a:pt x="14047" y="11158"/>
                    <a:pt x="14171" y="10972"/>
                    <a:pt x="14409" y="10972"/>
                  </a:cubicBezTo>
                  <a:cubicBezTo>
                    <a:pt x="14431" y="10972"/>
                    <a:pt x="14447" y="10970"/>
                    <a:pt x="14466" y="10967"/>
                  </a:cubicBezTo>
                  <a:cubicBezTo>
                    <a:pt x="16231" y="11303"/>
                    <a:pt x="17643" y="12703"/>
                    <a:pt x="18017" y="14477"/>
                  </a:cubicBezTo>
                  <a:cubicBezTo>
                    <a:pt x="18054" y="14652"/>
                    <a:pt x="18184" y="14728"/>
                    <a:pt x="18320" y="14728"/>
                  </a:cubicBezTo>
                  <a:cubicBezTo>
                    <a:pt x="18521" y="14728"/>
                    <a:pt x="18735" y="14562"/>
                    <a:pt x="18681" y="14306"/>
                  </a:cubicBezTo>
                  <a:cubicBezTo>
                    <a:pt x="18443" y="13170"/>
                    <a:pt x="17814" y="12108"/>
                    <a:pt x="16909" y="11377"/>
                  </a:cubicBezTo>
                  <a:cubicBezTo>
                    <a:pt x="16876" y="11348"/>
                    <a:pt x="16838" y="11325"/>
                    <a:pt x="16805" y="11298"/>
                  </a:cubicBezTo>
                  <a:cubicBezTo>
                    <a:pt x="17533" y="10607"/>
                    <a:pt x="18504" y="10235"/>
                    <a:pt x="19499" y="10235"/>
                  </a:cubicBezTo>
                  <a:cubicBezTo>
                    <a:pt x="19649" y="10235"/>
                    <a:pt x="19800" y="10243"/>
                    <a:pt x="19950" y="10260"/>
                  </a:cubicBezTo>
                  <a:cubicBezTo>
                    <a:pt x="19959" y="10261"/>
                    <a:pt x="19968" y="10262"/>
                    <a:pt x="19976" y="10262"/>
                  </a:cubicBezTo>
                  <a:cubicBezTo>
                    <a:pt x="20151" y="10262"/>
                    <a:pt x="20296" y="10081"/>
                    <a:pt x="20296" y="9917"/>
                  </a:cubicBezTo>
                  <a:cubicBezTo>
                    <a:pt x="20298" y="9717"/>
                    <a:pt x="20138" y="9593"/>
                    <a:pt x="19955" y="9574"/>
                  </a:cubicBezTo>
                  <a:cubicBezTo>
                    <a:pt x="19793" y="9556"/>
                    <a:pt x="19631" y="9547"/>
                    <a:pt x="19469" y="9547"/>
                  </a:cubicBezTo>
                  <a:cubicBezTo>
                    <a:pt x="18267" y="9547"/>
                    <a:pt x="17078" y="10044"/>
                    <a:pt x="16228" y="10898"/>
                  </a:cubicBezTo>
                  <a:cubicBezTo>
                    <a:pt x="16226" y="10901"/>
                    <a:pt x="16224" y="10903"/>
                    <a:pt x="16221" y="10905"/>
                  </a:cubicBezTo>
                  <a:cubicBezTo>
                    <a:pt x="15771" y="10646"/>
                    <a:pt x="15285" y="10455"/>
                    <a:pt x="14778" y="10339"/>
                  </a:cubicBezTo>
                  <a:cubicBezTo>
                    <a:pt x="14781" y="10339"/>
                    <a:pt x="14781" y="10334"/>
                    <a:pt x="14783" y="10334"/>
                  </a:cubicBezTo>
                  <a:cubicBezTo>
                    <a:pt x="14626" y="10267"/>
                    <a:pt x="14262" y="10203"/>
                    <a:pt x="13973" y="10001"/>
                  </a:cubicBezTo>
                  <a:cubicBezTo>
                    <a:pt x="13902" y="9396"/>
                    <a:pt x="13709" y="8796"/>
                    <a:pt x="13385" y="8234"/>
                  </a:cubicBezTo>
                  <a:cubicBezTo>
                    <a:pt x="13042" y="7641"/>
                    <a:pt x="12588" y="7150"/>
                    <a:pt x="12061" y="6779"/>
                  </a:cubicBezTo>
                  <a:lnTo>
                    <a:pt x="12066" y="6779"/>
                  </a:lnTo>
                  <a:cubicBezTo>
                    <a:pt x="11809" y="6515"/>
                    <a:pt x="11554" y="6212"/>
                    <a:pt x="11523" y="5855"/>
                  </a:cubicBezTo>
                  <a:cubicBezTo>
                    <a:pt x="11604" y="5624"/>
                    <a:pt x="11661" y="5383"/>
                    <a:pt x="11699" y="5138"/>
                  </a:cubicBezTo>
                  <a:cubicBezTo>
                    <a:pt x="13161" y="4638"/>
                    <a:pt x="14323" y="3386"/>
                    <a:pt x="14681" y="1874"/>
                  </a:cubicBezTo>
                  <a:cubicBezTo>
                    <a:pt x="14742" y="1617"/>
                    <a:pt x="14529" y="1450"/>
                    <a:pt x="14326" y="1450"/>
                  </a:cubicBezTo>
                  <a:cubicBezTo>
                    <a:pt x="14191" y="1450"/>
                    <a:pt x="14060" y="1525"/>
                    <a:pt x="14019" y="1697"/>
                  </a:cubicBezTo>
                  <a:cubicBezTo>
                    <a:pt x="13735" y="2893"/>
                    <a:pt x="12873" y="3910"/>
                    <a:pt x="11747" y="4388"/>
                  </a:cubicBezTo>
                  <a:cubicBezTo>
                    <a:pt x="11745" y="4131"/>
                    <a:pt x="11721" y="3876"/>
                    <a:pt x="11680" y="3624"/>
                  </a:cubicBezTo>
                  <a:cubicBezTo>
                    <a:pt x="11480" y="2369"/>
                    <a:pt x="10823" y="1235"/>
                    <a:pt x="10173" y="164"/>
                  </a:cubicBezTo>
                  <a:cubicBezTo>
                    <a:pt x="10103" y="49"/>
                    <a:pt x="9999" y="1"/>
                    <a:pt x="9894" y="1"/>
                  </a:cubicBezTo>
                  <a:close/>
                </a:path>
              </a:pathLst>
            </a:custGeom>
            <a:solidFill>
              <a:srgbClr val="0C4476">
                <a:alpha val="36470"/>
              </a:srgbClr>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9" name="Google Shape;229;p27"/>
            <p:cNvSpPr/>
            <p:nvPr/>
          </p:nvSpPr>
          <p:spPr>
            <a:xfrm>
              <a:off x="8992875" y="422659"/>
              <a:ext cx="54688" cy="47893"/>
            </a:xfrm>
            <a:custGeom>
              <a:rect b="b" l="l" r="r" t="t"/>
              <a:pathLst>
                <a:path extrusionOk="0" h="3263" w="3726">
                  <a:moveTo>
                    <a:pt x="1862" y="1"/>
                  </a:moveTo>
                  <a:cubicBezTo>
                    <a:pt x="1586" y="1"/>
                    <a:pt x="1305" y="71"/>
                    <a:pt x="1049" y="220"/>
                  </a:cubicBezTo>
                  <a:cubicBezTo>
                    <a:pt x="268" y="670"/>
                    <a:pt x="1" y="1667"/>
                    <a:pt x="451" y="2446"/>
                  </a:cubicBezTo>
                  <a:cubicBezTo>
                    <a:pt x="753" y="2970"/>
                    <a:pt x="1301" y="3262"/>
                    <a:pt x="1864" y="3262"/>
                  </a:cubicBezTo>
                  <a:cubicBezTo>
                    <a:pt x="2141" y="3262"/>
                    <a:pt x="2421" y="3192"/>
                    <a:pt x="2677" y="3044"/>
                  </a:cubicBezTo>
                  <a:cubicBezTo>
                    <a:pt x="3458" y="2594"/>
                    <a:pt x="3725" y="1596"/>
                    <a:pt x="3275" y="815"/>
                  </a:cubicBezTo>
                  <a:cubicBezTo>
                    <a:pt x="2973" y="293"/>
                    <a:pt x="2425" y="1"/>
                    <a:pt x="1862" y="1"/>
                  </a:cubicBezTo>
                  <a:close/>
                </a:path>
              </a:pathLst>
            </a:custGeom>
            <a:solidFill>
              <a:schemeClr val="accent6"/>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1">
  <p:cSld name="CUSTOM_2">
    <p:spTree>
      <p:nvGrpSpPr>
        <p:cNvPr id="230" name="Shape 230"/>
        <p:cNvGrpSpPr/>
        <p:nvPr/>
      </p:nvGrpSpPr>
      <p:grpSpPr>
        <a:xfrm>
          <a:off x="0" y="0"/>
          <a:ext cx="0" cy="0"/>
          <a:chOff x="0" y="0"/>
          <a:chExt cx="0" cy="0"/>
        </a:xfrm>
      </p:grpSpPr>
      <p:pic>
        <p:nvPicPr>
          <p:cNvPr id="231" name="Google Shape;231;p28"/>
          <p:cNvPicPr preferRelativeResize="0"/>
          <p:nvPr/>
        </p:nvPicPr>
        <p:blipFill rotWithShape="1">
          <a:blip r:embed="rId2">
            <a:alphaModFix amt="50000"/>
          </a:blip>
          <a:srcRect b="7799" l="0" r="0" t="7791"/>
          <a:stretch/>
        </p:blipFill>
        <p:spPr>
          <a:xfrm>
            <a:off x="0" y="0"/>
            <a:ext cx="7560000" cy="10691998"/>
          </a:xfrm>
          <a:prstGeom prst="rect">
            <a:avLst/>
          </a:prstGeom>
          <a:noFill/>
          <a:ln>
            <a:noFill/>
          </a:ln>
        </p:spPr>
      </p:pic>
      <p:sp>
        <p:nvSpPr>
          <p:cNvPr id="232" name="Google Shape;232;p28"/>
          <p:cNvSpPr txBox="1"/>
          <p:nvPr>
            <p:ph type="title"/>
          </p:nvPr>
        </p:nvSpPr>
        <p:spPr>
          <a:xfrm>
            <a:off x="932536" y="2893970"/>
            <a:ext cx="2141400" cy="2596200"/>
          </a:xfrm>
          <a:prstGeom prst="rect">
            <a:avLst/>
          </a:prstGeom>
          <a:noFill/>
          <a:ln>
            <a:noFill/>
          </a:ln>
        </p:spPr>
        <p:txBody>
          <a:bodyPr anchorCtr="0" anchor="b" bIns="113750" lIns="113750" spcFirstLastPara="1" rIns="113750" wrap="square" tIns="113750">
            <a:noAutofit/>
          </a:bodyPr>
          <a:lstStyle>
            <a:lvl1pPr lvl="0" algn="ctr">
              <a:lnSpc>
                <a:spcPct val="100000"/>
              </a:lnSpc>
              <a:spcBef>
                <a:spcPts val="0"/>
              </a:spcBef>
              <a:spcAft>
                <a:spcPts val="0"/>
              </a:spcAft>
              <a:buClr>
                <a:schemeClr val="dk1"/>
              </a:buClr>
              <a:buSzPts val="4400"/>
              <a:buFont typeface="Anek Devanagari SemiBold"/>
              <a:buNone/>
              <a:defRPr sz="4400">
                <a:solidFill>
                  <a:schemeClr val="dk1"/>
                </a:solidFill>
                <a:latin typeface="Anek Devanagari SemiBold"/>
                <a:ea typeface="Anek Devanagari SemiBold"/>
                <a:cs typeface="Anek Devanagari SemiBold"/>
                <a:sym typeface="Anek Devanagari SemiBold"/>
              </a:defRPr>
            </a:lvl1pPr>
            <a:lvl2pPr lvl="1" algn="ctr">
              <a:lnSpc>
                <a:spcPct val="100000"/>
              </a:lnSpc>
              <a:spcBef>
                <a:spcPts val="0"/>
              </a:spcBef>
              <a:spcAft>
                <a:spcPts val="0"/>
              </a:spcAft>
              <a:buClr>
                <a:schemeClr val="dk1"/>
              </a:buClr>
              <a:buSzPts val="4400"/>
              <a:buFont typeface="Anek Devanagari SemiBold"/>
              <a:buNone/>
              <a:defRPr sz="4400">
                <a:solidFill>
                  <a:schemeClr val="dk1"/>
                </a:solidFill>
                <a:latin typeface="Anek Devanagari SemiBold"/>
                <a:ea typeface="Anek Devanagari SemiBold"/>
                <a:cs typeface="Anek Devanagari SemiBold"/>
                <a:sym typeface="Anek Devanagari SemiBold"/>
              </a:defRPr>
            </a:lvl2pPr>
            <a:lvl3pPr lvl="2" algn="ctr">
              <a:lnSpc>
                <a:spcPct val="100000"/>
              </a:lnSpc>
              <a:spcBef>
                <a:spcPts val="0"/>
              </a:spcBef>
              <a:spcAft>
                <a:spcPts val="0"/>
              </a:spcAft>
              <a:buClr>
                <a:schemeClr val="dk1"/>
              </a:buClr>
              <a:buSzPts val="4400"/>
              <a:buFont typeface="Anek Devanagari SemiBold"/>
              <a:buNone/>
              <a:defRPr sz="4400">
                <a:solidFill>
                  <a:schemeClr val="dk1"/>
                </a:solidFill>
                <a:latin typeface="Anek Devanagari SemiBold"/>
                <a:ea typeface="Anek Devanagari SemiBold"/>
                <a:cs typeface="Anek Devanagari SemiBold"/>
                <a:sym typeface="Anek Devanagari SemiBold"/>
              </a:defRPr>
            </a:lvl3pPr>
            <a:lvl4pPr lvl="3" algn="ctr">
              <a:lnSpc>
                <a:spcPct val="100000"/>
              </a:lnSpc>
              <a:spcBef>
                <a:spcPts val="0"/>
              </a:spcBef>
              <a:spcAft>
                <a:spcPts val="0"/>
              </a:spcAft>
              <a:buClr>
                <a:schemeClr val="dk1"/>
              </a:buClr>
              <a:buSzPts val="4400"/>
              <a:buFont typeface="Anek Devanagari SemiBold"/>
              <a:buNone/>
              <a:defRPr sz="4400">
                <a:solidFill>
                  <a:schemeClr val="dk1"/>
                </a:solidFill>
                <a:latin typeface="Anek Devanagari SemiBold"/>
                <a:ea typeface="Anek Devanagari SemiBold"/>
                <a:cs typeface="Anek Devanagari SemiBold"/>
                <a:sym typeface="Anek Devanagari SemiBold"/>
              </a:defRPr>
            </a:lvl4pPr>
            <a:lvl5pPr lvl="4" algn="ctr">
              <a:lnSpc>
                <a:spcPct val="100000"/>
              </a:lnSpc>
              <a:spcBef>
                <a:spcPts val="0"/>
              </a:spcBef>
              <a:spcAft>
                <a:spcPts val="0"/>
              </a:spcAft>
              <a:buClr>
                <a:schemeClr val="dk1"/>
              </a:buClr>
              <a:buSzPts val="4400"/>
              <a:buFont typeface="Anek Devanagari SemiBold"/>
              <a:buNone/>
              <a:defRPr sz="4400">
                <a:solidFill>
                  <a:schemeClr val="dk1"/>
                </a:solidFill>
                <a:latin typeface="Anek Devanagari SemiBold"/>
                <a:ea typeface="Anek Devanagari SemiBold"/>
                <a:cs typeface="Anek Devanagari SemiBold"/>
                <a:sym typeface="Anek Devanagari SemiBold"/>
              </a:defRPr>
            </a:lvl5pPr>
            <a:lvl6pPr lvl="5" algn="ctr">
              <a:lnSpc>
                <a:spcPct val="100000"/>
              </a:lnSpc>
              <a:spcBef>
                <a:spcPts val="0"/>
              </a:spcBef>
              <a:spcAft>
                <a:spcPts val="0"/>
              </a:spcAft>
              <a:buClr>
                <a:schemeClr val="dk1"/>
              </a:buClr>
              <a:buSzPts val="4400"/>
              <a:buFont typeface="Anek Devanagari SemiBold"/>
              <a:buNone/>
              <a:defRPr sz="4400">
                <a:solidFill>
                  <a:schemeClr val="dk1"/>
                </a:solidFill>
                <a:latin typeface="Anek Devanagari SemiBold"/>
                <a:ea typeface="Anek Devanagari SemiBold"/>
                <a:cs typeface="Anek Devanagari SemiBold"/>
                <a:sym typeface="Anek Devanagari SemiBold"/>
              </a:defRPr>
            </a:lvl6pPr>
            <a:lvl7pPr lvl="6" algn="ctr">
              <a:lnSpc>
                <a:spcPct val="100000"/>
              </a:lnSpc>
              <a:spcBef>
                <a:spcPts val="0"/>
              </a:spcBef>
              <a:spcAft>
                <a:spcPts val="0"/>
              </a:spcAft>
              <a:buClr>
                <a:schemeClr val="dk1"/>
              </a:buClr>
              <a:buSzPts val="4400"/>
              <a:buFont typeface="Anek Devanagari SemiBold"/>
              <a:buNone/>
              <a:defRPr sz="4400">
                <a:solidFill>
                  <a:schemeClr val="dk1"/>
                </a:solidFill>
                <a:latin typeface="Anek Devanagari SemiBold"/>
                <a:ea typeface="Anek Devanagari SemiBold"/>
                <a:cs typeface="Anek Devanagari SemiBold"/>
                <a:sym typeface="Anek Devanagari SemiBold"/>
              </a:defRPr>
            </a:lvl7pPr>
            <a:lvl8pPr lvl="7" algn="ctr">
              <a:lnSpc>
                <a:spcPct val="100000"/>
              </a:lnSpc>
              <a:spcBef>
                <a:spcPts val="0"/>
              </a:spcBef>
              <a:spcAft>
                <a:spcPts val="0"/>
              </a:spcAft>
              <a:buClr>
                <a:schemeClr val="dk1"/>
              </a:buClr>
              <a:buSzPts val="4400"/>
              <a:buFont typeface="Anek Devanagari SemiBold"/>
              <a:buNone/>
              <a:defRPr sz="4400">
                <a:solidFill>
                  <a:schemeClr val="dk1"/>
                </a:solidFill>
                <a:latin typeface="Anek Devanagari SemiBold"/>
                <a:ea typeface="Anek Devanagari SemiBold"/>
                <a:cs typeface="Anek Devanagari SemiBold"/>
                <a:sym typeface="Anek Devanagari SemiBold"/>
              </a:defRPr>
            </a:lvl8pPr>
            <a:lvl9pPr lvl="8" algn="ctr">
              <a:lnSpc>
                <a:spcPct val="100000"/>
              </a:lnSpc>
              <a:spcBef>
                <a:spcPts val="0"/>
              </a:spcBef>
              <a:spcAft>
                <a:spcPts val="0"/>
              </a:spcAft>
              <a:buClr>
                <a:schemeClr val="dk1"/>
              </a:buClr>
              <a:buSzPts val="4400"/>
              <a:buFont typeface="Anek Devanagari SemiBold"/>
              <a:buNone/>
              <a:defRPr sz="4400">
                <a:solidFill>
                  <a:schemeClr val="dk1"/>
                </a:solidFill>
                <a:latin typeface="Anek Devanagari SemiBold"/>
                <a:ea typeface="Anek Devanagari SemiBold"/>
                <a:cs typeface="Anek Devanagari SemiBold"/>
                <a:sym typeface="Anek Devanagari SemiBold"/>
              </a:defRPr>
            </a:lvl9pPr>
          </a:lstStyle>
          <a:p/>
        </p:txBody>
      </p:sp>
      <p:sp>
        <p:nvSpPr>
          <p:cNvPr id="233" name="Google Shape;233;p28"/>
          <p:cNvSpPr txBox="1"/>
          <p:nvPr>
            <p:ph idx="1" type="body"/>
          </p:nvPr>
        </p:nvSpPr>
        <p:spPr>
          <a:xfrm>
            <a:off x="932536" y="5490109"/>
            <a:ext cx="2141400" cy="2135400"/>
          </a:xfrm>
          <a:prstGeom prst="rect">
            <a:avLst/>
          </a:prstGeom>
          <a:noFill/>
          <a:ln>
            <a:noFill/>
          </a:ln>
        </p:spPr>
        <p:txBody>
          <a:bodyPr anchorCtr="0" anchor="t" bIns="113750" lIns="113750" spcFirstLastPara="1" rIns="113750" wrap="square" tIns="113750">
            <a:noAutofit/>
          </a:bodyPr>
          <a:lstStyle>
            <a:lvl1pPr indent="-336550" lvl="0" marL="457200" algn="ctr">
              <a:lnSpc>
                <a:spcPct val="100000"/>
              </a:lnSpc>
              <a:spcBef>
                <a:spcPts val="0"/>
              </a:spcBef>
              <a:spcAft>
                <a:spcPts val="0"/>
              </a:spcAft>
              <a:buClr>
                <a:schemeClr val="dk1"/>
              </a:buClr>
              <a:buSzPts val="1700"/>
              <a:buFont typeface="Mukta"/>
              <a:buChar char="●"/>
              <a:defRPr>
                <a:solidFill>
                  <a:schemeClr val="dk1"/>
                </a:solidFill>
                <a:latin typeface="Mukta"/>
                <a:ea typeface="Mukta"/>
                <a:cs typeface="Mukta"/>
                <a:sym typeface="Mukta"/>
              </a:defRPr>
            </a:lvl1pPr>
            <a:lvl2pPr indent="-336550" lvl="1" marL="914400" algn="l">
              <a:lnSpc>
                <a:spcPct val="100000"/>
              </a:lnSpc>
              <a:spcBef>
                <a:spcPts val="0"/>
              </a:spcBef>
              <a:spcAft>
                <a:spcPts val="0"/>
              </a:spcAft>
              <a:buClr>
                <a:schemeClr val="dk1"/>
              </a:buClr>
              <a:buSzPts val="1700"/>
              <a:buFont typeface="Mukta"/>
              <a:buChar char="○"/>
              <a:defRPr>
                <a:solidFill>
                  <a:schemeClr val="dk1"/>
                </a:solidFill>
                <a:latin typeface="Mukta"/>
                <a:ea typeface="Mukta"/>
                <a:cs typeface="Mukta"/>
                <a:sym typeface="Mukta"/>
              </a:defRPr>
            </a:lvl2pPr>
            <a:lvl3pPr indent="-336550" lvl="2" marL="1371600" algn="l">
              <a:lnSpc>
                <a:spcPct val="100000"/>
              </a:lnSpc>
              <a:spcBef>
                <a:spcPts val="0"/>
              </a:spcBef>
              <a:spcAft>
                <a:spcPts val="0"/>
              </a:spcAft>
              <a:buClr>
                <a:schemeClr val="dk1"/>
              </a:buClr>
              <a:buSzPts val="1700"/>
              <a:buFont typeface="Mukta"/>
              <a:buChar char="■"/>
              <a:defRPr>
                <a:solidFill>
                  <a:schemeClr val="dk1"/>
                </a:solidFill>
                <a:latin typeface="Mukta"/>
                <a:ea typeface="Mukta"/>
                <a:cs typeface="Mukta"/>
                <a:sym typeface="Mukta"/>
              </a:defRPr>
            </a:lvl3pPr>
            <a:lvl4pPr indent="-336550" lvl="3" marL="1828800" algn="l">
              <a:lnSpc>
                <a:spcPct val="100000"/>
              </a:lnSpc>
              <a:spcBef>
                <a:spcPts val="0"/>
              </a:spcBef>
              <a:spcAft>
                <a:spcPts val="0"/>
              </a:spcAft>
              <a:buClr>
                <a:schemeClr val="dk1"/>
              </a:buClr>
              <a:buSzPts val="1700"/>
              <a:buFont typeface="Mukta"/>
              <a:buChar char="●"/>
              <a:defRPr>
                <a:solidFill>
                  <a:schemeClr val="dk1"/>
                </a:solidFill>
                <a:latin typeface="Mukta"/>
                <a:ea typeface="Mukta"/>
                <a:cs typeface="Mukta"/>
                <a:sym typeface="Mukta"/>
              </a:defRPr>
            </a:lvl4pPr>
            <a:lvl5pPr indent="-336550" lvl="4" marL="2286000" algn="l">
              <a:lnSpc>
                <a:spcPct val="100000"/>
              </a:lnSpc>
              <a:spcBef>
                <a:spcPts val="0"/>
              </a:spcBef>
              <a:spcAft>
                <a:spcPts val="0"/>
              </a:spcAft>
              <a:buClr>
                <a:schemeClr val="dk1"/>
              </a:buClr>
              <a:buSzPts val="1700"/>
              <a:buFont typeface="Mukta"/>
              <a:buChar char="○"/>
              <a:defRPr>
                <a:solidFill>
                  <a:schemeClr val="dk1"/>
                </a:solidFill>
                <a:latin typeface="Mukta"/>
                <a:ea typeface="Mukta"/>
                <a:cs typeface="Mukta"/>
                <a:sym typeface="Mukta"/>
              </a:defRPr>
            </a:lvl5pPr>
            <a:lvl6pPr indent="-336550" lvl="5" marL="2743200" algn="l">
              <a:lnSpc>
                <a:spcPct val="100000"/>
              </a:lnSpc>
              <a:spcBef>
                <a:spcPts val="0"/>
              </a:spcBef>
              <a:spcAft>
                <a:spcPts val="0"/>
              </a:spcAft>
              <a:buClr>
                <a:schemeClr val="dk1"/>
              </a:buClr>
              <a:buSzPts val="1700"/>
              <a:buFont typeface="Mukta"/>
              <a:buChar char="■"/>
              <a:defRPr>
                <a:solidFill>
                  <a:schemeClr val="dk1"/>
                </a:solidFill>
                <a:latin typeface="Mukta"/>
                <a:ea typeface="Mukta"/>
                <a:cs typeface="Mukta"/>
                <a:sym typeface="Mukta"/>
              </a:defRPr>
            </a:lvl6pPr>
            <a:lvl7pPr indent="-336550" lvl="6" marL="3200400" algn="l">
              <a:lnSpc>
                <a:spcPct val="100000"/>
              </a:lnSpc>
              <a:spcBef>
                <a:spcPts val="0"/>
              </a:spcBef>
              <a:spcAft>
                <a:spcPts val="0"/>
              </a:spcAft>
              <a:buClr>
                <a:schemeClr val="dk1"/>
              </a:buClr>
              <a:buSzPts val="1700"/>
              <a:buFont typeface="Mukta"/>
              <a:buChar char="●"/>
              <a:defRPr>
                <a:solidFill>
                  <a:schemeClr val="dk1"/>
                </a:solidFill>
                <a:latin typeface="Mukta"/>
                <a:ea typeface="Mukta"/>
                <a:cs typeface="Mukta"/>
                <a:sym typeface="Mukta"/>
              </a:defRPr>
            </a:lvl7pPr>
            <a:lvl8pPr indent="-336550" lvl="7" marL="3657600" algn="l">
              <a:lnSpc>
                <a:spcPct val="100000"/>
              </a:lnSpc>
              <a:spcBef>
                <a:spcPts val="0"/>
              </a:spcBef>
              <a:spcAft>
                <a:spcPts val="0"/>
              </a:spcAft>
              <a:buClr>
                <a:schemeClr val="dk1"/>
              </a:buClr>
              <a:buSzPts val="1700"/>
              <a:buFont typeface="Mukta"/>
              <a:buChar char="○"/>
              <a:defRPr>
                <a:solidFill>
                  <a:schemeClr val="dk1"/>
                </a:solidFill>
                <a:latin typeface="Mukta"/>
                <a:ea typeface="Mukta"/>
                <a:cs typeface="Mukta"/>
                <a:sym typeface="Mukta"/>
              </a:defRPr>
            </a:lvl8pPr>
            <a:lvl9pPr indent="-336550" lvl="8" marL="4114800" algn="l">
              <a:lnSpc>
                <a:spcPct val="100000"/>
              </a:lnSpc>
              <a:spcBef>
                <a:spcPts val="0"/>
              </a:spcBef>
              <a:spcAft>
                <a:spcPts val="0"/>
              </a:spcAft>
              <a:buClr>
                <a:schemeClr val="dk1"/>
              </a:buClr>
              <a:buSzPts val="1700"/>
              <a:buFont typeface="Mukta"/>
              <a:buChar char="■"/>
              <a:defRPr>
                <a:solidFill>
                  <a:schemeClr val="dk1"/>
                </a:solidFill>
                <a:latin typeface="Mukta"/>
                <a:ea typeface="Mukta"/>
                <a:cs typeface="Mukta"/>
                <a:sym typeface="Mukta"/>
              </a:defRPr>
            </a:lvl9pPr>
          </a:lstStyle>
          <a:p/>
        </p:txBody>
      </p:sp>
      <p:grpSp>
        <p:nvGrpSpPr>
          <p:cNvPr id="234" name="Google Shape;234;p28"/>
          <p:cNvGrpSpPr/>
          <p:nvPr/>
        </p:nvGrpSpPr>
        <p:grpSpPr>
          <a:xfrm>
            <a:off x="6803935" y="619368"/>
            <a:ext cx="755888" cy="1735659"/>
            <a:chOff x="7077268" y="354300"/>
            <a:chExt cx="642053" cy="586351"/>
          </a:xfrm>
        </p:grpSpPr>
        <p:sp>
          <p:nvSpPr>
            <p:cNvPr id="235" name="Google Shape;235;p28"/>
            <p:cNvSpPr/>
            <p:nvPr/>
          </p:nvSpPr>
          <p:spPr>
            <a:xfrm>
              <a:off x="7077268" y="354300"/>
              <a:ext cx="642053" cy="586351"/>
            </a:xfrm>
            <a:custGeom>
              <a:rect b="b" l="l" r="r" t="t"/>
              <a:pathLst>
                <a:path extrusionOk="0" h="39949" w="43744">
                  <a:moveTo>
                    <a:pt x="20460" y="1"/>
                  </a:moveTo>
                  <a:cubicBezTo>
                    <a:pt x="20400" y="1"/>
                    <a:pt x="20338" y="9"/>
                    <a:pt x="20274" y="26"/>
                  </a:cubicBezTo>
                  <a:cubicBezTo>
                    <a:pt x="19936" y="119"/>
                    <a:pt x="19648" y="533"/>
                    <a:pt x="19786" y="888"/>
                  </a:cubicBezTo>
                  <a:cubicBezTo>
                    <a:pt x="20765" y="3455"/>
                    <a:pt x="21060" y="6232"/>
                    <a:pt x="20620" y="8930"/>
                  </a:cubicBezTo>
                  <a:cubicBezTo>
                    <a:pt x="20113" y="9594"/>
                    <a:pt x="19567" y="10232"/>
                    <a:pt x="19015" y="10739"/>
                  </a:cubicBezTo>
                  <a:cubicBezTo>
                    <a:pt x="18705" y="10832"/>
                    <a:pt x="18400" y="10939"/>
                    <a:pt x="18103" y="11063"/>
                  </a:cubicBezTo>
                  <a:cubicBezTo>
                    <a:pt x="17977" y="11076"/>
                    <a:pt x="17849" y="11082"/>
                    <a:pt x="17720" y="11082"/>
                  </a:cubicBezTo>
                  <a:cubicBezTo>
                    <a:pt x="16580" y="11082"/>
                    <a:pt x="15323" y="10607"/>
                    <a:pt x="14264" y="10115"/>
                  </a:cubicBezTo>
                  <a:cubicBezTo>
                    <a:pt x="14224" y="10089"/>
                    <a:pt x="14181" y="10063"/>
                    <a:pt x="14140" y="10037"/>
                  </a:cubicBezTo>
                  <a:cubicBezTo>
                    <a:pt x="14133" y="10020"/>
                    <a:pt x="14129" y="10006"/>
                    <a:pt x="14124" y="9989"/>
                  </a:cubicBezTo>
                  <a:cubicBezTo>
                    <a:pt x="13226" y="8010"/>
                    <a:pt x="13400" y="5629"/>
                    <a:pt x="14495" y="3767"/>
                  </a:cubicBezTo>
                  <a:cubicBezTo>
                    <a:pt x="14814" y="3227"/>
                    <a:pt x="14329" y="2722"/>
                    <a:pt x="13849" y="2722"/>
                  </a:cubicBezTo>
                  <a:cubicBezTo>
                    <a:pt x="13636" y="2722"/>
                    <a:pt x="13424" y="2821"/>
                    <a:pt x="13283" y="3060"/>
                  </a:cubicBezTo>
                  <a:cubicBezTo>
                    <a:pt x="12197" y="4901"/>
                    <a:pt x="11907" y="7084"/>
                    <a:pt x="12383" y="9130"/>
                  </a:cubicBezTo>
                  <a:cubicBezTo>
                    <a:pt x="10819" y="8469"/>
                    <a:pt x="9124" y="8115"/>
                    <a:pt x="7434" y="8115"/>
                  </a:cubicBezTo>
                  <a:cubicBezTo>
                    <a:pt x="7298" y="8115"/>
                    <a:pt x="7162" y="8118"/>
                    <a:pt x="7025" y="8122"/>
                  </a:cubicBezTo>
                  <a:cubicBezTo>
                    <a:pt x="5937" y="8160"/>
                    <a:pt x="4847" y="8341"/>
                    <a:pt x="3811" y="8677"/>
                  </a:cubicBezTo>
                  <a:cubicBezTo>
                    <a:pt x="3033" y="8928"/>
                    <a:pt x="3263" y="10067"/>
                    <a:pt x="3957" y="10067"/>
                  </a:cubicBezTo>
                  <a:cubicBezTo>
                    <a:pt x="4027" y="10067"/>
                    <a:pt x="4103" y="10055"/>
                    <a:pt x="4182" y="10030"/>
                  </a:cubicBezTo>
                  <a:cubicBezTo>
                    <a:pt x="5240" y="9690"/>
                    <a:pt x="6336" y="9526"/>
                    <a:pt x="7430" y="9526"/>
                  </a:cubicBezTo>
                  <a:cubicBezTo>
                    <a:pt x="9531" y="9526"/>
                    <a:pt x="11625" y="10129"/>
                    <a:pt x="13426" y="11244"/>
                  </a:cubicBezTo>
                  <a:cubicBezTo>
                    <a:pt x="14209" y="12280"/>
                    <a:pt x="14124" y="13449"/>
                    <a:pt x="13752" y="14694"/>
                  </a:cubicBezTo>
                  <a:cubicBezTo>
                    <a:pt x="12797" y="16175"/>
                    <a:pt x="12240" y="17940"/>
                    <a:pt x="12240" y="19833"/>
                  </a:cubicBezTo>
                  <a:cubicBezTo>
                    <a:pt x="12240" y="19864"/>
                    <a:pt x="12243" y="19895"/>
                    <a:pt x="12243" y="19928"/>
                  </a:cubicBezTo>
                  <a:cubicBezTo>
                    <a:pt x="12166" y="20505"/>
                    <a:pt x="11869" y="21447"/>
                    <a:pt x="10750" y="21538"/>
                  </a:cubicBezTo>
                  <a:cubicBezTo>
                    <a:pt x="8075" y="21274"/>
                    <a:pt x="5492" y="19959"/>
                    <a:pt x="3844" y="17821"/>
                  </a:cubicBezTo>
                  <a:cubicBezTo>
                    <a:pt x="3685" y="17615"/>
                    <a:pt x="3460" y="17475"/>
                    <a:pt x="3219" y="17475"/>
                  </a:cubicBezTo>
                  <a:cubicBezTo>
                    <a:pt x="3109" y="17475"/>
                    <a:pt x="2996" y="17504"/>
                    <a:pt x="2884" y="17568"/>
                  </a:cubicBezTo>
                  <a:cubicBezTo>
                    <a:pt x="2589" y="17742"/>
                    <a:pt x="2399" y="18228"/>
                    <a:pt x="2632" y="18531"/>
                  </a:cubicBezTo>
                  <a:cubicBezTo>
                    <a:pt x="3999" y="20302"/>
                    <a:pt x="5873" y="21612"/>
                    <a:pt x="7949" y="22340"/>
                  </a:cubicBezTo>
                  <a:cubicBezTo>
                    <a:pt x="6379" y="24336"/>
                    <a:pt x="3871" y="25471"/>
                    <a:pt x="1353" y="25471"/>
                  </a:cubicBezTo>
                  <a:cubicBezTo>
                    <a:pt x="1136" y="25471"/>
                    <a:pt x="919" y="25462"/>
                    <a:pt x="703" y="25446"/>
                  </a:cubicBezTo>
                  <a:cubicBezTo>
                    <a:pt x="688" y="25444"/>
                    <a:pt x="674" y="25444"/>
                    <a:pt x="659" y="25444"/>
                  </a:cubicBezTo>
                  <a:cubicBezTo>
                    <a:pt x="300" y="25444"/>
                    <a:pt x="1" y="25802"/>
                    <a:pt x="1" y="26148"/>
                  </a:cubicBezTo>
                  <a:cubicBezTo>
                    <a:pt x="1" y="26550"/>
                    <a:pt x="325" y="26819"/>
                    <a:pt x="703" y="26848"/>
                  </a:cubicBezTo>
                  <a:cubicBezTo>
                    <a:pt x="947" y="26867"/>
                    <a:pt x="1190" y="26877"/>
                    <a:pt x="1433" y="26877"/>
                  </a:cubicBezTo>
                  <a:cubicBezTo>
                    <a:pt x="4473" y="26877"/>
                    <a:pt x="7391" y="25379"/>
                    <a:pt x="9235" y="22957"/>
                  </a:cubicBezTo>
                  <a:cubicBezTo>
                    <a:pt x="9288" y="22888"/>
                    <a:pt x="9316" y="22807"/>
                    <a:pt x="9330" y="22724"/>
                  </a:cubicBezTo>
                  <a:cubicBezTo>
                    <a:pt x="9780" y="22824"/>
                    <a:pt x="10238" y="22893"/>
                    <a:pt x="10697" y="22936"/>
                  </a:cubicBezTo>
                  <a:cubicBezTo>
                    <a:pt x="10697" y="22940"/>
                    <a:pt x="10697" y="22945"/>
                    <a:pt x="10697" y="22948"/>
                  </a:cubicBezTo>
                  <a:cubicBezTo>
                    <a:pt x="12621" y="23138"/>
                    <a:pt x="13721" y="24924"/>
                    <a:pt x="13721" y="24924"/>
                  </a:cubicBezTo>
                  <a:lnTo>
                    <a:pt x="13719" y="24917"/>
                  </a:lnTo>
                  <a:lnTo>
                    <a:pt x="13719" y="24917"/>
                  </a:lnTo>
                  <a:cubicBezTo>
                    <a:pt x="14238" y="25734"/>
                    <a:pt x="14879" y="26467"/>
                    <a:pt x="15617" y="27091"/>
                  </a:cubicBezTo>
                  <a:cubicBezTo>
                    <a:pt x="15867" y="27500"/>
                    <a:pt x="16072" y="27912"/>
                    <a:pt x="15826" y="28336"/>
                  </a:cubicBezTo>
                  <a:cubicBezTo>
                    <a:pt x="15805" y="28372"/>
                    <a:pt x="15791" y="28405"/>
                    <a:pt x="15774" y="28439"/>
                  </a:cubicBezTo>
                  <a:cubicBezTo>
                    <a:pt x="14013" y="30480"/>
                    <a:pt x="11435" y="31601"/>
                    <a:pt x="8793" y="31601"/>
                  </a:cubicBezTo>
                  <a:cubicBezTo>
                    <a:pt x="7829" y="31601"/>
                    <a:pt x="6857" y="31452"/>
                    <a:pt x="5913" y="31144"/>
                  </a:cubicBezTo>
                  <a:cubicBezTo>
                    <a:pt x="5833" y="31118"/>
                    <a:pt x="5758" y="31106"/>
                    <a:pt x="5687" y="31106"/>
                  </a:cubicBezTo>
                  <a:cubicBezTo>
                    <a:pt x="4996" y="31106"/>
                    <a:pt x="4764" y="32244"/>
                    <a:pt x="5539" y="32499"/>
                  </a:cubicBezTo>
                  <a:cubicBezTo>
                    <a:pt x="6607" y="32847"/>
                    <a:pt x="7736" y="33024"/>
                    <a:pt x="8864" y="33024"/>
                  </a:cubicBezTo>
                  <a:cubicBezTo>
                    <a:pt x="10121" y="33024"/>
                    <a:pt x="11377" y="32804"/>
                    <a:pt x="12547" y="32353"/>
                  </a:cubicBezTo>
                  <a:cubicBezTo>
                    <a:pt x="12633" y="32322"/>
                    <a:pt x="12714" y="32282"/>
                    <a:pt x="12797" y="32249"/>
                  </a:cubicBezTo>
                  <a:lnTo>
                    <a:pt x="12797" y="32249"/>
                  </a:lnTo>
                  <a:cubicBezTo>
                    <a:pt x="13345" y="34551"/>
                    <a:pt x="12824" y="36987"/>
                    <a:pt x="11416" y="38892"/>
                  </a:cubicBezTo>
                  <a:cubicBezTo>
                    <a:pt x="11190" y="39197"/>
                    <a:pt x="11366" y="39676"/>
                    <a:pt x="11669" y="39854"/>
                  </a:cubicBezTo>
                  <a:cubicBezTo>
                    <a:pt x="11781" y="39919"/>
                    <a:pt x="11896" y="39949"/>
                    <a:pt x="12007" y="39949"/>
                  </a:cubicBezTo>
                  <a:cubicBezTo>
                    <a:pt x="12248" y="39949"/>
                    <a:pt x="12473" y="39810"/>
                    <a:pt x="12628" y="39602"/>
                  </a:cubicBezTo>
                  <a:cubicBezTo>
                    <a:pt x="14295" y="37344"/>
                    <a:pt x="14826" y="34339"/>
                    <a:pt x="14095" y="31637"/>
                  </a:cubicBezTo>
                  <a:cubicBezTo>
                    <a:pt x="14093" y="31629"/>
                    <a:pt x="14088" y="31625"/>
                    <a:pt x="14086" y="31615"/>
                  </a:cubicBezTo>
                  <a:cubicBezTo>
                    <a:pt x="15007" y="31082"/>
                    <a:pt x="15843" y="30417"/>
                    <a:pt x="16569" y="29636"/>
                  </a:cubicBezTo>
                  <a:cubicBezTo>
                    <a:pt x="16572" y="29644"/>
                    <a:pt x="16576" y="29648"/>
                    <a:pt x="16576" y="29653"/>
                  </a:cubicBezTo>
                  <a:cubicBezTo>
                    <a:pt x="16855" y="29441"/>
                    <a:pt x="17341" y="28860"/>
                    <a:pt x="17993" y="28558"/>
                  </a:cubicBezTo>
                  <a:cubicBezTo>
                    <a:pt x="19141" y="29051"/>
                    <a:pt x="20403" y="29322"/>
                    <a:pt x="21729" y="29322"/>
                  </a:cubicBezTo>
                  <a:cubicBezTo>
                    <a:pt x="23134" y="29322"/>
                    <a:pt x="24468" y="29015"/>
                    <a:pt x="25665" y="28467"/>
                  </a:cubicBezTo>
                  <a:lnTo>
                    <a:pt x="25665" y="28467"/>
                  </a:lnTo>
                  <a:lnTo>
                    <a:pt x="25661" y="28474"/>
                  </a:lnTo>
                  <a:cubicBezTo>
                    <a:pt x="26080" y="28367"/>
                    <a:pt x="26522" y="28275"/>
                    <a:pt x="26948" y="28275"/>
                  </a:cubicBezTo>
                  <a:cubicBezTo>
                    <a:pt x="27265" y="28275"/>
                    <a:pt x="27573" y="28326"/>
                    <a:pt x="27856" y="28458"/>
                  </a:cubicBezTo>
                  <a:cubicBezTo>
                    <a:pt x="28185" y="28839"/>
                    <a:pt x="28552" y="29186"/>
                    <a:pt x="28947" y="29501"/>
                  </a:cubicBezTo>
                  <a:cubicBezTo>
                    <a:pt x="28335" y="32606"/>
                    <a:pt x="29368" y="35951"/>
                    <a:pt x="31683" y="38133"/>
                  </a:cubicBezTo>
                  <a:cubicBezTo>
                    <a:pt x="31829" y="38270"/>
                    <a:pt x="31992" y="38328"/>
                    <a:pt x="32150" y="38328"/>
                  </a:cubicBezTo>
                  <a:cubicBezTo>
                    <a:pt x="32701" y="38328"/>
                    <a:pt x="33189" y="37621"/>
                    <a:pt x="32676" y="37140"/>
                  </a:cubicBezTo>
                  <a:cubicBezTo>
                    <a:pt x="30842" y="35413"/>
                    <a:pt x="29925" y="32842"/>
                    <a:pt x="30226" y="30356"/>
                  </a:cubicBezTo>
                  <a:lnTo>
                    <a:pt x="30226" y="30356"/>
                  </a:lnTo>
                  <a:cubicBezTo>
                    <a:pt x="30685" y="30613"/>
                    <a:pt x="31164" y="30834"/>
                    <a:pt x="31652" y="31020"/>
                  </a:cubicBezTo>
                  <a:cubicBezTo>
                    <a:pt x="33604" y="31766"/>
                    <a:pt x="35718" y="31908"/>
                    <a:pt x="37802" y="31908"/>
                  </a:cubicBezTo>
                  <a:cubicBezTo>
                    <a:pt x="38314" y="31908"/>
                    <a:pt x="38824" y="31899"/>
                    <a:pt x="39329" y="31889"/>
                  </a:cubicBezTo>
                  <a:cubicBezTo>
                    <a:pt x="40223" y="31870"/>
                    <a:pt x="40234" y="30484"/>
                    <a:pt x="39347" y="30484"/>
                  </a:cubicBezTo>
                  <a:cubicBezTo>
                    <a:pt x="39341" y="30484"/>
                    <a:pt x="39335" y="30484"/>
                    <a:pt x="39329" y="30484"/>
                  </a:cubicBezTo>
                  <a:cubicBezTo>
                    <a:pt x="38819" y="30495"/>
                    <a:pt x="38306" y="30504"/>
                    <a:pt x="37792" y="30504"/>
                  </a:cubicBezTo>
                  <a:cubicBezTo>
                    <a:pt x="35905" y="30504"/>
                    <a:pt x="34009" y="30379"/>
                    <a:pt x="32223" y="29739"/>
                  </a:cubicBezTo>
                  <a:cubicBezTo>
                    <a:pt x="30880" y="29258"/>
                    <a:pt x="29642" y="28455"/>
                    <a:pt x="28766" y="27343"/>
                  </a:cubicBezTo>
                  <a:cubicBezTo>
                    <a:pt x="28766" y="27331"/>
                    <a:pt x="28763" y="27320"/>
                    <a:pt x="28763" y="27308"/>
                  </a:cubicBezTo>
                  <a:cubicBezTo>
                    <a:pt x="28735" y="26667"/>
                    <a:pt x="29080" y="25965"/>
                    <a:pt x="29271" y="25593"/>
                  </a:cubicBezTo>
                  <a:cubicBezTo>
                    <a:pt x="30252" y="24312"/>
                    <a:pt x="30911" y="22771"/>
                    <a:pt x="31135" y="21090"/>
                  </a:cubicBezTo>
                  <a:cubicBezTo>
                    <a:pt x="31242" y="20788"/>
                    <a:pt x="31430" y="20371"/>
                    <a:pt x="31680" y="20197"/>
                  </a:cubicBezTo>
                  <a:cubicBezTo>
                    <a:pt x="33145" y="20278"/>
                    <a:pt x="34583" y="20766"/>
                    <a:pt x="35788" y="21607"/>
                  </a:cubicBezTo>
                  <a:cubicBezTo>
                    <a:pt x="37314" y="22674"/>
                    <a:pt x="38398" y="24312"/>
                    <a:pt x="38857" y="26105"/>
                  </a:cubicBezTo>
                  <a:cubicBezTo>
                    <a:pt x="38948" y="26454"/>
                    <a:pt x="39217" y="26605"/>
                    <a:pt x="39494" y="26605"/>
                  </a:cubicBezTo>
                  <a:cubicBezTo>
                    <a:pt x="39912" y="26605"/>
                    <a:pt x="40348" y="26261"/>
                    <a:pt x="40212" y="25734"/>
                  </a:cubicBezTo>
                  <a:cubicBezTo>
                    <a:pt x="39762" y="23983"/>
                    <a:pt x="38795" y="22409"/>
                    <a:pt x="37476" y="21195"/>
                  </a:cubicBezTo>
                  <a:cubicBezTo>
                    <a:pt x="38716" y="20564"/>
                    <a:pt x="40106" y="20224"/>
                    <a:pt x="41498" y="20224"/>
                  </a:cubicBezTo>
                  <a:cubicBezTo>
                    <a:pt x="41930" y="20224"/>
                    <a:pt x="42361" y="20256"/>
                    <a:pt x="42789" y="20324"/>
                  </a:cubicBezTo>
                  <a:cubicBezTo>
                    <a:pt x="42840" y="20332"/>
                    <a:pt x="42892" y="20336"/>
                    <a:pt x="42943" y="20336"/>
                  </a:cubicBezTo>
                  <a:cubicBezTo>
                    <a:pt x="43262" y="20336"/>
                    <a:pt x="43559" y="20174"/>
                    <a:pt x="43653" y="19835"/>
                  </a:cubicBezTo>
                  <a:cubicBezTo>
                    <a:pt x="43744" y="19500"/>
                    <a:pt x="43539" y="19031"/>
                    <a:pt x="43163" y="18971"/>
                  </a:cubicBezTo>
                  <a:lnTo>
                    <a:pt x="43160" y="18971"/>
                  </a:lnTo>
                  <a:cubicBezTo>
                    <a:pt x="42603" y="18883"/>
                    <a:pt x="42043" y="18840"/>
                    <a:pt x="41486" y="18840"/>
                  </a:cubicBezTo>
                  <a:cubicBezTo>
                    <a:pt x="39758" y="18840"/>
                    <a:pt x="38055" y="19262"/>
                    <a:pt x="36517" y="20104"/>
                  </a:cubicBezTo>
                  <a:cubicBezTo>
                    <a:pt x="36429" y="20152"/>
                    <a:pt x="36362" y="20212"/>
                    <a:pt x="36309" y="20274"/>
                  </a:cubicBezTo>
                  <a:cubicBezTo>
                    <a:pt x="35014" y="19421"/>
                    <a:pt x="33516" y="18940"/>
                    <a:pt x="31985" y="18823"/>
                  </a:cubicBezTo>
                  <a:cubicBezTo>
                    <a:pt x="31468" y="18604"/>
                    <a:pt x="31057" y="18311"/>
                    <a:pt x="31028" y="17938"/>
                  </a:cubicBezTo>
                  <a:cubicBezTo>
                    <a:pt x="30968" y="17638"/>
                    <a:pt x="30892" y="17347"/>
                    <a:pt x="30804" y="17059"/>
                  </a:cubicBezTo>
                  <a:cubicBezTo>
                    <a:pt x="31330" y="16245"/>
                    <a:pt x="31790" y="15337"/>
                    <a:pt x="31961" y="14897"/>
                  </a:cubicBezTo>
                  <a:cubicBezTo>
                    <a:pt x="32466" y="14263"/>
                    <a:pt x="32907" y="13578"/>
                    <a:pt x="33276" y="12856"/>
                  </a:cubicBezTo>
                  <a:cubicBezTo>
                    <a:pt x="33383" y="12918"/>
                    <a:pt x="33507" y="12958"/>
                    <a:pt x="33640" y="12973"/>
                  </a:cubicBezTo>
                  <a:cubicBezTo>
                    <a:pt x="34132" y="13024"/>
                    <a:pt x="34626" y="13049"/>
                    <a:pt x="35120" y="13049"/>
                  </a:cubicBezTo>
                  <a:cubicBezTo>
                    <a:pt x="36687" y="13049"/>
                    <a:pt x="38255" y="12795"/>
                    <a:pt x="39741" y="12301"/>
                  </a:cubicBezTo>
                  <a:cubicBezTo>
                    <a:pt x="40100" y="12180"/>
                    <a:pt x="40336" y="11816"/>
                    <a:pt x="40231" y="11437"/>
                  </a:cubicBezTo>
                  <a:cubicBezTo>
                    <a:pt x="40150" y="11145"/>
                    <a:pt x="39858" y="10916"/>
                    <a:pt x="39554" y="10916"/>
                  </a:cubicBezTo>
                  <a:cubicBezTo>
                    <a:pt x="39492" y="10916"/>
                    <a:pt x="39429" y="10926"/>
                    <a:pt x="39367" y="10946"/>
                  </a:cubicBezTo>
                  <a:cubicBezTo>
                    <a:pt x="37974" y="11410"/>
                    <a:pt x="36531" y="11640"/>
                    <a:pt x="35076" y="11640"/>
                  </a:cubicBezTo>
                  <a:cubicBezTo>
                    <a:pt x="34663" y="11640"/>
                    <a:pt x="34249" y="11621"/>
                    <a:pt x="33835" y="11585"/>
                  </a:cubicBezTo>
                  <a:cubicBezTo>
                    <a:pt x="34226" y="10537"/>
                    <a:pt x="34474" y="9434"/>
                    <a:pt x="34564" y="8310"/>
                  </a:cubicBezTo>
                  <a:cubicBezTo>
                    <a:pt x="34645" y="7308"/>
                    <a:pt x="34574" y="6303"/>
                    <a:pt x="34390" y="5315"/>
                  </a:cubicBezTo>
                  <a:cubicBezTo>
                    <a:pt x="34330" y="5001"/>
                    <a:pt x="34004" y="4802"/>
                    <a:pt x="33698" y="4802"/>
                  </a:cubicBezTo>
                  <a:cubicBezTo>
                    <a:pt x="33639" y="4802"/>
                    <a:pt x="33581" y="4809"/>
                    <a:pt x="33526" y="4824"/>
                  </a:cubicBezTo>
                  <a:cubicBezTo>
                    <a:pt x="33135" y="4931"/>
                    <a:pt x="32966" y="5315"/>
                    <a:pt x="33035" y="5689"/>
                  </a:cubicBezTo>
                  <a:cubicBezTo>
                    <a:pt x="33552" y="8437"/>
                    <a:pt x="32811" y="11361"/>
                    <a:pt x="31178" y="13625"/>
                  </a:cubicBezTo>
                  <a:cubicBezTo>
                    <a:pt x="30645" y="14042"/>
                    <a:pt x="30054" y="14306"/>
                    <a:pt x="29456" y="14328"/>
                  </a:cubicBezTo>
                  <a:cubicBezTo>
                    <a:pt x="28104" y="12432"/>
                    <a:pt x="26073" y="11056"/>
                    <a:pt x="23718" y="10553"/>
                  </a:cubicBezTo>
                  <a:cubicBezTo>
                    <a:pt x="22901" y="10130"/>
                    <a:pt x="22498" y="9827"/>
                    <a:pt x="22051" y="8813"/>
                  </a:cubicBezTo>
                  <a:cubicBezTo>
                    <a:pt x="22153" y="8091"/>
                    <a:pt x="22210" y="7365"/>
                    <a:pt x="22220" y="6636"/>
                  </a:cubicBezTo>
                  <a:cubicBezTo>
                    <a:pt x="22256" y="6601"/>
                    <a:pt x="22289" y="6563"/>
                    <a:pt x="22320" y="6522"/>
                  </a:cubicBezTo>
                  <a:cubicBezTo>
                    <a:pt x="23558" y="4891"/>
                    <a:pt x="25439" y="3808"/>
                    <a:pt x="27456" y="3453"/>
                  </a:cubicBezTo>
                  <a:cubicBezTo>
                    <a:pt x="27830" y="3386"/>
                    <a:pt x="28040" y="2929"/>
                    <a:pt x="27947" y="2588"/>
                  </a:cubicBezTo>
                  <a:cubicBezTo>
                    <a:pt x="27855" y="2251"/>
                    <a:pt x="27561" y="2084"/>
                    <a:pt x="27242" y="2084"/>
                  </a:cubicBezTo>
                  <a:cubicBezTo>
                    <a:pt x="27189" y="2084"/>
                    <a:pt x="27136" y="2089"/>
                    <a:pt x="27082" y="2098"/>
                  </a:cubicBezTo>
                  <a:cubicBezTo>
                    <a:pt x="25199" y="2431"/>
                    <a:pt x="23484" y="3350"/>
                    <a:pt x="22127" y="4667"/>
                  </a:cubicBezTo>
                  <a:cubicBezTo>
                    <a:pt x="21977" y="3250"/>
                    <a:pt x="21651" y="1853"/>
                    <a:pt x="21139" y="517"/>
                  </a:cubicBezTo>
                  <a:cubicBezTo>
                    <a:pt x="21025" y="219"/>
                    <a:pt x="20771" y="1"/>
                    <a:pt x="20460" y="1"/>
                  </a:cubicBezTo>
                  <a:close/>
                </a:path>
              </a:pathLst>
            </a:custGeom>
            <a:solidFill>
              <a:srgbClr val="0C4476">
                <a:alpha val="36470"/>
              </a:srgbClr>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6" name="Google Shape;236;p28"/>
            <p:cNvSpPr/>
            <p:nvPr/>
          </p:nvSpPr>
          <p:spPr>
            <a:xfrm>
              <a:off x="7346246" y="590921"/>
              <a:ext cx="98016" cy="98046"/>
            </a:xfrm>
            <a:custGeom>
              <a:rect b="b" l="l" r="r" t="t"/>
              <a:pathLst>
                <a:path extrusionOk="0" h="6680" w="6678">
                  <a:moveTo>
                    <a:pt x="3339" y="1"/>
                  </a:moveTo>
                  <a:cubicBezTo>
                    <a:pt x="1496" y="1"/>
                    <a:pt x="1" y="1496"/>
                    <a:pt x="1" y="3339"/>
                  </a:cubicBezTo>
                  <a:cubicBezTo>
                    <a:pt x="1" y="5185"/>
                    <a:pt x="1496" y="6680"/>
                    <a:pt x="3339" y="6680"/>
                  </a:cubicBezTo>
                  <a:cubicBezTo>
                    <a:pt x="5182" y="6680"/>
                    <a:pt x="6678" y="5185"/>
                    <a:pt x="6678" y="3339"/>
                  </a:cubicBezTo>
                  <a:cubicBezTo>
                    <a:pt x="6678" y="1496"/>
                    <a:pt x="5182" y="1"/>
                    <a:pt x="3339" y="1"/>
                  </a:cubicBezTo>
                  <a:close/>
                </a:path>
              </a:pathLst>
            </a:custGeom>
            <a:solidFill>
              <a:schemeClr val="accent6"/>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37" name="Google Shape;237;p28"/>
          <p:cNvGrpSpPr/>
          <p:nvPr/>
        </p:nvGrpSpPr>
        <p:grpSpPr>
          <a:xfrm>
            <a:off x="6094539" y="567456"/>
            <a:ext cx="350746" cy="910038"/>
            <a:chOff x="8884746" y="289993"/>
            <a:chExt cx="297924" cy="307435"/>
          </a:xfrm>
        </p:grpSpPr>
        <p:sp>
          <p:nvSpPr>
            <p:cNvPr id="238" name="Google Shape;238;p28"/>
            <p:cNvSpPr/>
            <p:nvPr/>
          </p:nvSpPr>
          <p:spPr>
            <a:xfrm>
              <a:off x="8884746" y="289993"/>
              <a:ext cx="297924" cy="307435"/>
            </a:xfrm>
            <a:custGeom>
              <a:rect b="b" l="l" r="r" t="t"/>
              <a:pathLst>
                <a:path extrusionOk="0" h="20946" w="20298">
                  <a:moveTo>
                    <a:pt x="9894" y="1"/>
                  </a:moveTo>
                  <a:cubicBezTo>
                    <a:pt x="9658" y="1"/>
                    <a:pt x="9422" y="246"/>
                    <a:pt x="9580" y="507"/>
                  </a:cubicBezTo>
                  <a:cubicBezTo>
                    <a:pt x="10183" y="1502"/>
                    <a:pt x="10790" y="2536"/>
                    <a:pt x="10999" y="3695"/>
                  </a:cubicBezTo>
                  <a:cubicBezTo>
                    <a:pt x="11125" y="4381"/>
                    <a:pt x="11087" y="5100"/>
                    <a:pt x="10830" y="5743"/>
                  </a:cubicBezTo>
                  <a:cubicBezTo>
                    <a:pt x="10825" y="5745"/>
                    <a:pt x="10821" y="5748"/>
                    <a:pt x="10816" y="5750"/>
                  </a:cubicBezTo>
                  <a:cubicBezTo>
                    <a:pt x="10552" y="5922"/>
                    <a:pt x="10171" y="5945"/>
                    <a:pt x="9968" y="5955"/>
                  </a:cubicBezTo>
                  <a:cubicBezTo>
                    <a:pt x="9770" y="5929"/>
                    <a:pt x="9570" y="5916"/>
                    <a:pt x="9370" y="5916"/>
                  </a:cubicBezTo>
                  <a:cubicBezTo>
                    <a:pt x="8777" y="5916"/>
                    <a:pt x="8180" y="6030"/>
                    <a:pt x="7608" y="6267"/>
                  </a:cubicBezTo>
                  <a:cubicBezTo>
                    <a:pt x="7528" y="6282"/>
                    <a:pt x="7430" y="6295"/>
                    <a:pt x="7335" y="6295"/>
                  </a:cubicBezTo>
                  <a:cubicBezTo>
                    <a:pt x="7247" y="6295"/>
                    <a:pt x="7162" y="6284"/>
                    <a:pt x="7096" y="6253"/>
                  </a:cubicBezTo>
                  <a:cubicBezTo>
                    <a:pt x="6775" y="5614"/>
                    <a:pt x="6630" y="4888"/>
                    <a:pt x="6692" y="4171"/>
                  </a:cubicBezTo>
                  <a:cubicBezTo>
                    <a:pt x="6768" y="3267"/>
                    <a:pt x="7196" y="2407"/>
                    <a:pt x="7844" y="1776"/>
                  </a:cubicBezTo>
                  <a:cubicBezTo>
                    <a:pt x="8087" y="1536"/>
                    <a:pt x="7850" y="1194"/>
                    <a:pt x="7584" y="1194"/>
                  </a:cubicBezTo>
                  <a:cubicBezTo>
                    <a:pt x="7507" y="1194"/>
                    <a:pt x="7427" y="1223"/>
                    <a:pt x="7356" y="1293"/>
                  </a:cubicBezTo>
                  <a:cubicBezTo>
                    <a:pt x="6725" y="1912"/>
                    <a:pt x="6294" y="2705"/>
                    <a:pt x="6104" y="3559"/>
                  </a:cubicBezTo>
                  <a:cubicBezTo>
                    <a:pt x="5358" y="3074"/>
                    <a:pt x="4758" y="2357"/>
                    <a:pt x="4439" y="1524"/>
                  </a:cubicBezTo>
                  <a:cubicBezTo>
                    <a:pt x="4383" y="1378"/>
                    <a:pt x="4259" y="1267"/>
                    <a:pt x="4106" y="1267"/>
                  </a:cubicBezTo>
                  <a:cubicBezTo>
                    <a:pt x="4078" y="1267"/>
                    <a:pt x="4049" y="1271"/>
                    <a:pt x="4020" y="1278"/>
                  </a:cubicBezTo>
                  <a:cubicBezTo>
                    <a:pt x="3856" y="1321"/>
                    <a:pt x="3708" y="1524"/>
                    <a:pt x="3775" y="1697"/>
                  </a:cubicBezTo>
                  <a:cubicBezTo>
                    <a:pt x="4180" y="2755"/>
                    <a:pt x="4908" y="3643"/>
                    <a:pt x="5877" y="4231"/>
                  </a:cubicBezTo>
                  <a:cubicBezTo>
                    <a:pt x="5918" y="4257"/>
                    <a:pt x="5958" y="4269"/>
                    <a:pt x="5999" y="4276"/>
                  </a:cubicBezTo>
                  <a:cubicBezTo>
                    <a:pt x="5954" y="5033"/>
                    <a:pt x="6115" y="5784"/>
                    <a:pt x="6442" y="6460"/>
                  </a:cubicBezTo>
                  <a:cubicBezTo>
                    <a:pt x="6475" y="6731"/>
                    <a:pt x="6451" y="6979"/>
                    <a:pt x="6299" y="7081"/>
                  </a:cubicBezTo>
                  <a:cubicBezTo>
                    <a:pt x="6189" y="7181"/>
                    <a:pt x="6082" y="7284"/>
                    <a:pt x="5982" y="7391"/>
                  </a:cubicBezTo>
                  <a:cubicBezTo>
                    <a:pt x="5861" y="7385"/>
                    <a:pt x="5738" y="7382"/>
                    <a:pt x="5618" y="7382"/>
                  </a:cubicBezTo>
                  <a:cubicBezTo>
                    <a:pt x="5273" y="7382"/>
                    <a:pt x="4956" y="7404"/>
                    <a:pt x="4787" y="7429"/>
                  </a:cubicBezTo>
                  <a:cubicBezTo>
                    <a:pt x="4496" y="7385"/>
                    <a:pt x="4204" y="7364"/>
                    <a:pt x="3910" y="7364"/>
                  </a:cubicBezTo>
                  <a:cubicBezTo>
                    <a:pt x="3807" y="7364"/>
                    <a:pt x="3704" y="7367"/>
                    <a:pt x="3601" y="7372"/>
                  </a:cubicBezTo>
                  <a:cubicBezTo>
                    <a:pt x="3603" y="7312"/>
                    <a:pt x="3589" y="7248"/>
                    <a:pt x="3563" y="7188"/>
                  </a:cubicBezTo>
                  <a:cubicBezTo>
                    <a:pt x="3151" y="6269"/>
                    <a:pt x="2541" y="5441"/>
                    <a:pt x="1789" y="4774"/>
                  </a:cubicBezTo>
                  <a:cubicBezTo>
                    <a:pt x="1719" y="4711"/>
                    <a:pt x="1630" y="4678"/>
                    <a:pt x="1541" y="4678"/>
                  </a:cubicBezTo>
                  <a:cubicBezTo>
                    <a:pt x="1455" y="4678"/>
                    <a:pt x="1370" y="4709"/>
                    <a:pt x="1303" y="4776"/>
                  </a:cubicBezTo>
                  <a:cubicBezTo>
                    <a:pt x="1179" y="4905"/>
                    <a:pt x="1167" y="5138"/>
                    <a:pt x="1308" y="5262"/>
                  </a:cubicBezTo>
                  <a:cubicBezTo>
                    <a:pt x="1996" y="5874"/>
                    <a:pt x="2541" y="6612"/>
                    <a:pt x="2927" y="7446"/>
                  </a:cubicBezTo>
                  <a:cubicBezTo>
                    <a:pt x="2389" y="7536"/>
                    <a:pt x="1863" y="7700"/>
                    <a:pt x="1365" y="7939"/>
                  </a:cubicBezTo>
                  <a:cubicBezTo>
                    <a:pt x="920" y="8148"/>
                    <a:pt x="512" y="8422"/>
                    <a:pt x="141" y="8743"/>
                  </a:cubicBezTo>
                  <a:cubicBezTo>
                    <a:pt x="0" y="8862"/>
                    <a:pt x="20" y="9105"/>
                    <a:pt x="143" y="9227"/>
                  </a:cubicBezTo>
                  <a:cubicBezTo>
                    <a:pt x="210" y="9294"/>
                    <a:pt x="292" y="9324"/>
                    <a:pt x="375" y="9324"/>
                  </a:cubicBezTo>
                  <a:cubicBezTo>
                    <a:pt x="465" y="9324"/>
                    <a:pt x="556" y="9288"/>
                    <a:pt x="629" y="9224"/>
                  </a:cubicBezTo>
                  <a:cubicBezTo>
                    <a:pt x="1531" y="8449"/>
                    <a:pt x="2724" y="8045"/>
                    <a:pt x="3912" y="8045"/>
                  </a:cubicBezTo>
                  <a:cubicBezTo>
                    <a:pt x="4088" y="8045"/>
                    <a:pt x="4264" y="8054"/>
                    <a:pt x="4439" y="8072"/>
                  </a:cubicBezTo>
                  <a:cubicBezTo>
                    <a:pt x="4746" y="8196"/>
                    <a:pt x="5001" y="8379"/>
                    <a:pt x="5156" y="8629"/>
                  </a:cubicBezTo>
                  <a:cubicBezTo>
                    <a:pt x="4687" y="9663"/>
                    <a:pt x="4599" y="10858"/>
                    <a:pt x="4963" y="11977"/>
                  </a:cubicBezTo>
                  <a:cubicBezTo>
                    <a:pt x="4982" y="12425"/>
                    <a:pt x="4953" y="12670"/>
                    <a:pt x="4632" y="13106"/>
                  </a:cubicBezTo>
                  <a:cubicBezTo>
                    <a:pt x="4303" y="13239"/>
                    <a:pt x="3982" y="13391"/>
                    <a:pt x="3670" y="13568"/>
                  </a:cubicBezTo>
                  <a:cubicBezTo>
                    <a:pt x="3646" y="13561"/>
                    <a:pt x="3622" y="13556"/>
                    <a:pt x="3598" y="13551"/>
                  </a:cubicBezTo>
                  <a:cubicBezTo>
                    <a:pt x="2606" y="13427"/>
                    <a:pt x="1689" y="12896"/>
                    <a:pt x="1046" y="12129"/>
                  </a:cubicBezTo>
                  <a:cubicBezTo>
                    <a:pt x="989" y="12062"/>
                    <a:pt x="904" y="12031"/>
                    <a:pt x="817" y="12031"/>
                  </a:cubicBezTo>
                  <a:cubicBezTo>
                    <a:pt x="722" y="12031"/>
                    <a:pt x="624" y="12068"/>
                    <a:pt x="560" y="12132"/>
                  </a:cubicBezTo>
                  <a:cubicBezTo>
                    <a:pt x="422" y="12275"/>
                    <a:pt x="446" y="12475"/>
                    <a:pt x="565" y="12618"/>
                  </a:cubicBezTo>
                  <a:cubicBezTo>
                    <a:pt x="1165" y="13332"/>
                    <a:pt x="1972" y="13834"/>
                    <a:pt x="2860" y="14087"/>
                  </a:cubicBezTo>
                  <a:cubicBezTo>
                    <a:pt x="2298" y="14496"/>
                    <a:pt x="1789" y="14975"/>
                    <a:pt x="1346" y="15518"/>
                  </a:cubicBezTo>
                  <a:cubicBezTo>
                    <a:pt x="1229" y="15661"/>
                    <a:pt x="1210" y="15863"/>
                    <a:pt x="1351" y="16001"/>
                  </a:cubicBezTo>
                  <a:cubicBezTo>
                    <a:pt x="1414" y="16064"/>
                    <a:pt x="1510" y="16100"/>
                    <a:pt x="1604" y="16100"/>
                  </a:cubicBezTo>
                  <a:cubicBezTo>
                    <a:pt x="1692" y="16100"/>
                    <a:pt x="1779" y="16069"/>
                    <a:pt x="1836" y="15999"/>
                  </a:cubicBezTo>
                  <a:cubicBezTo>
                    <a:pt x="2682" y="14958"/>
                    <a:pt x="3782" y="14156"/>
                    <a:pt x="5032" y="13682"/>
                  </a:cubicBezTo>
                  <a:cubicBezTo>
                    <a:pt x="5437" y="13734"/>
                    <a:pt x="5839" y="13811"/>
                    <a:pt x="6189" y="13918"/>
                  </a:cubicBezTo>
                  <a:cubicBezTo>
                    <a:pt x="6304" y="14027"/>
                    <a:pt x="6425" y="14130"/>
                    <a:pt x="6549" y="14225"/>
                  </a:cubicBezTo>
                  <a:cubicBezTo>
                    <a:pt x="6904" y="14718"/>
                    <a:pt x="7030" y="15449"/>
                    <a:pt x="7085" y="16080"/>
                  </a:cubicBezTo>
                  <a:cubicBezTo>
                    <a:pt x="7085" y="16104"/>
                    <a:pt x="7082" y="16130"/>
                    <a:pt x="7082" y="16154"/>
                  </a:cubicBezTo>
                  <a:cubicBezTo>
                    <a:pt x="7077" y="16158"/>
                    <a:pt x="7070" y="16166"/>
                    <a:pt x="7066" y="16170"/>
                  </a:cubicBezTo>
                  <a:cubicBezTo>
                    <a:pt x="6454" y="17027"/>
                    <a:pt x="5418" y="17533"/>
                    <a:pt x="4373" y="17533"/>
                  </a:cubicBezTo>
                  <a:cubicBezTo>
                    <a:pt x="4363" y="17533"/>
                    <a:pt x="4354" y="17532"/>
                    <a:pt x="4344" y="17532"/>
                  </a:cubicBezTo>
                  <a:cubicBezTo>
                    <a:pt x="4343" y="17532"/>
                    <a:pt x="4342" y="17532"/>
                    <a:pt x="4342" y="17532"/>
                  </a:cubicBezTo>
                  <a:cubicBezTo>
                    <a:pt x="3901" y="17532"/>
                    <a:pt x="3899" y="18216"/>
                    <a:pt x="4341" y="18218"/>
                  </a:cubicBezTo>
                  <a:cubicBezTo>
                    <a:pt x="4353" y="18218"/>
                    <a:pt x="4365" y="18218"/>
                    <a:pt x="4377" y="18218"/>
                  </a:cubicBezTo>
                  <a:cubicBezTo>
                    <a:pt x="5407" y="18218"/>
                    <a:pt x="6388" y="17810"/>
                    <a:pt x="7127" y="17118"/>
                  </a:cubicBezTo>
                  <a:cubicBezTo>
                    <a:pt x="7239" y="18006"/>
                    <a:pt x="7537" y="18873"/>
                    <a:pt x="8008" y="19628"/>
                  </a:cubicBezTo>
                  <a:cubicBezTo>
                    <a:pt x="8292" y="20080"/>
                    <a:pt x="8635" y="20497"/>
                    <a:pt x="9030" y="20854"/>
                  </a:cubicBezTo>
                  <a:cubicBezTo>
                    <a:pt x="9101" y="20919"/>
                    <a:pt x="9180" y="20946"/>
                    <a:pt x="9256" y="20946"/>
                  </a:cubicBezTo>
                  <a:cubicBezTo>
                    <a:pt x="9528" y="20946"/>
                    <a:pt x="9768" y="20597"/>
                    <a:pt x="9511" y="20366"/>
                  </a:cubicBezTo>
                  <a:cubicBezTo>
                    <a:pt x="8337" y="19302"/>
                    <a:pt x="7718" y="17732"/>
                    <a:pt x="7768" y="16161"/>
                  </a:cubicBezTo>
                  <a:cubicBezTo>
                    <a:pt x="8013" y="15575"/>
                    <a:pt x="8530" y="15325"/>
                    <a:pt x="9147" y="15177"/>
                  </a:cubicBezTo>
                  <a:cubicBezTo>
                    <a:pt x="9224" y="15181"/>
                    <a:pt x="9302" y="15183"/>
                    <a:pt x="9380" y="15183"/>
                  </a:cubicBezTo>
                  <a:cubicBezTo>
                    <a:pt x="10165" y="15183"/>
                    <a:pt x="10960" y="14985"/>
                    <a:pt x="11690" y="14563"/>
                  </a:cubicBezTo>
                  <a:cubicBezTo>
                    <a:pt x="11702" y="14556"/>
                    <a:pt x="11716" y="14549"/>
                    <a:pt x="11728" y="14539"/>
                  </a:cubicBezTo>
                  <a:cubicBezTo>
                    <a:pt x="11843" y="14492"/>
                    <a:pt x="11998" y="14446"/>
                    <a:pt x="12161" y="14446"/>
                  </a:cubicBezTo>
                  <a:cubicBezTo>
                    <a:pt x="12373" y="14446"/>
                    <a:pt x="12599" y="14524"/>
                    <a:pt x="12773" y="14777"/>
                  </a:cubicBezTo>
                  <a:cubicBezTo>
                    <a:pt x="13316" y="15973"/>
                    <a:pt x="13390" y="17387"/>
                    <a:pt x="12888" y="18606"/>
                  </a:cubicBezTo>
                  <a:cubicBezTo>
                    <a:pt x="12819" y="18778"/>
                    <a:pt x="12840" y="18973"/>
                    <a:pt x="13016" y="19073"/>
                  </a:cubicBezTo>
                  <a:cubicBezTo>
                    <a:pt x="13065" y="19101"/>
                    <a:pt x="13126" y="19115"/>
                    <a:pt x="13189" y="19115"/>
                  </a:cubicBezTo>
                  <a:cubicBezTo>
                    <a:pt x="13311" y="19115"/>
                    <a:pt x="13437" y="19060"/>
                    <a:pt x="13483" y="18947"/>
                  </a:cubicBezTo>
                  <a:cubicBezTo>
                    <a:pt x="13900" y="17935"/>
                    <a:pt x="13997" y="16823"/>
                    <a:pt x="13797" y="15768"/>
                  </a:cubicBezTo>
                  <a:lnTo>
                    <a:pt x="13797" y="15768"/>
                  </a:lnTo>
                  <a:cubicBezTo>
                    <a:pt x="15131" y="15958"/>
                    <a:pt x="16305" y="16866"/>
                    <a:pt x="16878" y="18073"/>
                  </a:cubicBezTo>
                  <a:cubicBezTo>
                    <a:pt x="16933" y="18184"/>
                    <a:pt x="17057" y="18242"/>
                    <a:pt x="17178" y="18242"/>
                  </a:cubicBezTo>
                  <a:cubicBezTo>
                    <a:pt x="17239" y="18242"/>
                    <a:pt x="17298" y="18228"/>
                    <a:pt x="17348" y="18199"/>
                  </a:cubicBezTo>
                  <a:cubicBezTo>
                    <a:pt x="17519" y="18099"/>
                    <a:pt x="17552" y="17899"/>
                    <a:pt x="17474" y="17730"/>
                  </a:cubicBezTo>
                  <a:cubicBezTo>
                    <a:pt x="16778" y="16273"/>
                    <a:pt x="15335" y="15275"/>
                    <a:pt x="13745" y="15073"/>
                  </a:cubicBezTo>
                  <a:cubicBezTo>
                    <a:pt x="13736" y="15072"/>
                    <a:pt x="13727" y="15071"/>
                    <a:pt x="13718" y="15071"/>
                  </a:cubicBezTo>
                  <a:cubicBezTo>
                    <a:pt x="13685" y="15071"/>
                    <a:pt x="13654" y="15078"/>
                    <a:pt x="13623" y="15089"/>
                  </a:cubicBezTo>
                  <a:cubicBezTo>
                    <a:pt x="13554" y="14875"/>
                    <a:pt x="13473" y="14663"/>
                    <a:pt x="13378" y="14458"/>
                  </a:cubicBezTo>
                  <a:cubicBezTo>
                    <a:pt x="13380" y="14458"/>
                    <a:pt x="13383" y="14456"/>
                    <a:pt x="13383" y="14456"/>
                  </a:cubicBezTo>
                  <a:cubicBezTo>
                    <a:pt x="12992" y="13596"/>
                    <a:pt x="13480" y="12696"/>
                    <a:pt x="13481" y="12696"/>
                  </a:cubicBezTo>
                  <a:lnTo>
                    <a:pt x="13481" y="12696"/>
                  </a:lnTo>
                  <a:lnTo>
                    <a:pt x="13478" y="12699"/>
                  </a:lnTo>
                  <a:cubicBezTo>
                    <a:pt x="13697" y="12277"/>
                    <a:pt x="13852" y="11827"/>
                    <a:pt x="13933" y="11363"/>
                  </a:cubicBezTo>
                  <a:cubicBezTo>
                    <a:pt x="14047" y="11158"/>
                    <a:pt x="14171" y="10972"/>
                    <a:pt x="14409" y="10972"/>
                  </a:cubicBezTo>
                  <a:cubicBezTo>
                    <a:pt x="14431" y="10972"/>
                    <a:pt x="14447" y="10970"/>
                    <a:pt x="14466" y="10967"/>
                  </a:cubicBezTo>
                  <a:cubicBezTo>
                    <a:pt x="16231" y="11303"/>
                    <a:pt x="17643" y="12703"/>
                    <a:pt x="18017" y="14477"/>
                  </a:cubicBezTo>
                  <a:cubicBezTo>
                    <a:pt x="18054" y="14652"/>
                    <a:pt x="18184" y="14728"/>
                    <a:pt x="18320" y="14728"/>
                  </a:cubicBezTo>
                  <a:cubicBezTo>
                    <a:pt x="18521" y="14728"/>
                    <a:pt x="18735" y="14562"/>
                    <a:pt x="18681" y="14306"/>
                  </a:cubicBezTo>
                  <a:cubicBezTo>
                    <a:pt x="18443" y="13170"/>
                    <a:pt x="17814" y="12108"/>
                    <a:pt x="16909" y="11377"/>
                  </a:cubicBezTo>
                  <a:cubicBezTo>
                    <a:pt x="16876" y="11348"/>
                    <a:pt x="16838" y="11325"/>
                    <a:pt x="16805" y="11298"/>
                  </a:cubicBezTo>
                  <a:cubicBezTo>
                    <a:pt x="17533" y="10607"/>
                    <a:pt x="18504" y="10235"/>
                    <a:pt x="19499" y="10235"/>
                  </a:cubicBezTo>
                  <a:cubicBezTo>
                    <a:pt x="19649" y="10235"/>
                    <a:pt x="19800" y="10243"/>
                    <a:pt x="19950" y="10260"/>
                  </a:cubicBezTo>
                  <a:cubicBezTo>
                    <a:pt x="19959" y="10261"/>
                    <a:pt x="19968" y="10262"/>
                    <a:pt x="19976" y="10262"/>
                  </a:cubicBezTo>
                  <a:cubicBezTo>
                    <a:pt x="20151" y="10262"/>
                    <a:pt x="20296" y="10081"/>
                    <a:pt x="20296" y="9917"/>
                  </a:cubicBezTo>
                  <a:cubicBezTo>
                    <a:pt x="20298" y="9717"/>
                    <a:pt x="20138" y="9593"/>
                    <a:pt x="19955" y="9574"/>
                  </a:cubicBezTo>
                  <a:cubicBezTo>
                    <a:pt x="19793" y="9556"/>
                    <a:pt x="19631" y="9547"/>
                    <a:pt x="19469" y="9547"/>
                  </a:cubicBezTo>
                  <a:cubicBezTo>
                    <a:pt x="18267" y="9547"/>
                    <a:pt x="17078" y="10044"/>
                    <a:pt x="16228" y="10898"/>
                  </a:cubicBezTo>
                  <a:cubicBezTo>
                    <a:pt x="16226" y="10901"/>
                    <a:pt x="16224" y="10903"/>
                    <a:pt x="16221" y="10905"/>
                  </a:cubicBezTo>
                  <a:cubicBezTo>
                    <a:pt x="15771" y="10646"/>
                    <a:pt x="15285" y="10455"/>
                    <a:pt x="14778" y="10339"/>
                  </a:cubicBezTo>
                  <a:cubicBezTo>
                    <a:pt x="14781" y="10339"/>
                    <a:pt x="14781" y="10334"/>
                    <a:pt x="14783" y="10334"/>
                  </a:cubicBezTo>
                  <a:cubicBezTo>
                    <a:pt x="14626" y="10267"/>
                    <a:pt x="14262" y="10203"/>
                    <a:pt x="13973" y="10001"/>
                  </a:cubicBezTo>
                  <a:cubicBezTo>
                    <a:pt x="13902" y="9396"/>
                    <a:pt x="13709" y="8796"/>
                    <a:pt x="13385" y="8234"/>
                  </a:cubicBezTo>
                  <a:cubicBezTo>
                    <a:pt x="13042" y="7641"/>
                    <a:pt x="12588" y="7150"/>
                    <a:pt x="12061" y="6779"/>
                  </a:cubicBezTo>
                  <a:lnTo>
                    <a:pt x="12066" y="6779"/>
                  </a:lnTo>
                  <a:cubicBezTo>
                    <a:pt x="11809" y="6515"/>
                    <a:pt x="11554" y="6212"/>
                    <a:pt x="11523" y="5855"/>
                  </a:cubicBezTo>
                  <a:cubicBezTo>
                    <a:pt x="11604" y="5624"/>
                    <a:pt x="11661" y="5383"/>
                    <a:pt x="11699" y="5138"/>
                  </a:cubicBezTo>
                  <a:cubicBezTo>
                    <a:pt x="13161" y="4638"/>
                    <a:pt x="14323" y="3386"/>
                    <a:pt x="14681" y="1874"/>
                  </a:cubicBezTo>
                  <a:cubicBezTo>
                    <a:pt x="14742" y="1617"/>
                    <a:pt x="14529" y="1450"/>
                    <a:pt x="14326" y="1450"/>
                  </a:cubicBezTo>
                  <a:cubicBezTo>
                    <a:pt x="14191" y="1450"/>
                    <a:pt x="14060" y="1525"/>
                    <a:pt x="14019" y="1697"/>
                  </a:cubicBezTo>
                  <a:cubicBezTo>
                    <a:pt x="13735" y="2893"/>
                    <a:pt x="12873" y="3910"/>
                    <a:pt x="11747" y="4388"/>
                  </a:cubicBezTo>
                  <a:cubicBezTo>
                    <a:pt x="11745" y="4131"/>
                    <a:pt x="11721" y="3876"/>
                    <a:pt x="11680" y="3624"/>
                  </a:cubicBezTo>
                  <a:cubicBezTo>
                    <a:pt x="11480" y="2369"/>
                    <a:pt x="10823" y="1235"/>
                    <a:pt x="10173" y="164"/>
                  </a:cubicBezTo>
                  <a:cubicBezTo>
                    <a:pt x="10103" y="49"/>
                    <a:pt x="9999" y="1"/>
                    <a:pt x="9894" y="1"/>
                  </a:cubicBezTo>
                  <a:close/>
                </a:path>
              </a:pathLst>
            </a:custGeom>
            <a:solidFill>
              <a:srgbClr val="0C4476">
                <a:alpha val="36470"/>
              </a:srgbClr>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700"/>
                <a:buFont typeface="Arial"/>
                <a:buNone/>
              </a:pPr>
              <a:r>
                <a:t/>
              </a:r>
              <a:endParaRPr b="0" i="0" sz="1700" u="none" cap="none" strike="noStrike">
                <a:solidFill>
                  <a:srgbClr val="000000"/>
                </a:solidFill>
                <a:latin typeface="Arial"/>
                <a:ea typeface="Arial"/>
                <a:cs typeface="Arial"/>
                <a:sym typeface="Arial"/>
              </a:endParaRPr>
            </a:p>
          </p:txBody>
        </p:sp>
        <p:sp>
          <p:nvSpPr>
            <p:cNvPr id="239" name="Google Shape;239;p28"/>
            <p:cNvSpPr/>
            <p:nvPr/>
          </p:nvSpPr>
          <p:spPr>
            <a:xfrm>
              <a:off x="8992875" y="422659"/>
              <a:ext cx="54688" cy="47893"/>
            </a:xfrm>
            <a:custGeom>
              <a:rect b="b" l="l" r="r" t="t"/>
              <a:pathLst>
                <a:path extrusionOk="0" h="3263" w="3726">
                  <a:moveTo>
                    <a:pt x="1862" y="1"/>
                  </a:moveTo>
                  <a:cubicBezTo>
                    <a:pt x="1586" y="1"/>
                    <a:pt x="1305" y="71"/>
                    <a:pt x="1049" y="220"/>
                  </a:cubicBezTo>
                  <a:cubicBezTo>
                    <a:pt x="268" y="670"/>
                    <a:pt x="1" y="1667"/>
                    <a:pt x="451" y="2446"/>
                  </a:cubicBezTo>
                  <a:cubicBezTo>
                    <a:pt x="753" y="2970"/>
                    <a:pt x="1301" y="3262"/>
                    <a:pt x="1864" y="3262"/>
                  </a:cubicBezTo>
                  <a:cubicBezTo>
                    <a:pt x="2141" y="3262"/>
                    <a:pt x="2421" y="3192"/>
                    <a:pt x="2677" y="3044"/>
                  </a:cubicBezTo>
                  <a:cubicBezTo>
                    <a:pt x="3458" y="2594"/>
                    <a:pt x="3725" y="1596"/>
                    <a:pt x="3275" y="815"/>
                  </a:cubicBezTo>
                  <a:cubicBezTo>
                    <a:pt x="2973" y="293"/>
                    <a:pt x="2425" y="1"/>
                    <a:pt x="1862" y="1"/>
                  </a:cubicBezTo>
                  <a:close/>
                </a:path>
              </a:pathLst>
            </a:custGeom>
            <a:solidFill>
              <a:schemeClr val="accent6"/>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40" name="Google Shape;240;p28"/>
          <p:cNvGrpSpPr/>
          <p:nvPr/>
        </p:nvGrpSpPr>
        <p:grpSpPr>
          <a:xfrm>
            <a:off x="6683336" y="-64"/>
            <a:ext cx="241634" cy="508224"/>
            <a:chOff x="2737973" y="2879366"/>
            <a:chExt cx="255670" cy="213863"/>
          </a:xfrm>
        </p:grpSpPr>
        <p:sp>
          <p:nvSpPr>
            <p:cNvPr id="241" name="Google Shape;241;p28"/>
            <p:cNvSpPr/>
            <p:nvPr/>
          </p:nvSpPr>
          <p:spPr>
            <a:xfrm>
              <a:off x="2842619" y="2947251"/>
              <a:ext cx="67551" cy="67551"/>
            </a:xfrm>
            <a:custGeom>
              <a:rect b="b" l="l" r="r" t="t"/>
              <a:pathLst>
                <a:path extrusionOk="0" h="5261" w="5261">
                  <a:moveTo>
                    <a:pt x="2630" y="0"/>
                  </a:moveTo>
                  <a:cubicBezTo>
                    <a:pt x="1177" y="0"/>
                    <a:pt x="1" y="1177"/>
                    <a:pt x="1" y="2631"/>
                  </a:cubicBezTo>
                  <a:cubicBezTo>
                    <a:pt x="1" y="4084"/>
                    <a:pt x="1177" y="5260"/>
                    <a:pt x="2630" y="5260"/>
                  </a:cubicBezTo>
                  <a:cubicBezTo>
                    <a:pt x="4085" y="5260"/>
                    <a:pt x="5261" y="4084"/>
                    <a:pt x="5261" y="2631"/>
                  </a:cubicBezTo>
                  <a:cubicBezTo>
                    <a:pt x="5261" y="1177"/>
                    <a:pt x="4085" y="0"/>
                    <a:pt x="2630" y="0"/>
                  </a:cubicBezTo>
                  <a:close/>
                </a:path>
              </a:pathLst>
            </a:custGeom>
            <a:solidFill>
              <a:schemeClr val="lt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2" name="Google Shape;242;p28"/>
            <p:cNvSpPr/>
            <p:nvPr/>
          </p:nvSpPr>
          <p:spPr>
            <a:xfrm>
              <a:off x="2737973" y="2959051"/>
              <a:ext cx="38957" cy="38931"/>
            </a:xfrm>
            <a:custGeom>
              <a:rect b="b" l="l" r="r" t="t"/>
              <a:pathLst>
                <a:path extrusionOk="0" h="3032" w="3034">
                  <a:moveTo>
                    <a:pt x="1517" y="0"/>
                  </a:moveTo>
                  <a:cubicBezTo>
                    <a:pt x="679" y="0"/>
                    <a:pt x="0" y="679"/>
                    <a:pt x="0" y="1515"/>
                  </a:cubicBezTo>
                  <a:cubicBezTo>
                    <a:pt x="0" y="2353"/>
                    <a:pt x="679" y="3032"/>
                    <a:pt x="1517" y="3032"/>
                  </a:cubicBezTo>
                  <a:cubicBezTo>
                    <a:pt x="2355" y="3032"/>
                    <a:pt x="3034" y="2353"/>
                    <a:pt x="3034" y="1515"/>
                  </a:cubicBezTo>
                  <a:cubicBezTo>
                    <a:pt x="3034" y="679"/>
                    <a:pt x="2355" y="0"/>
                    <a:pt x="1517" y="0"/>
                  </a:cubicBezTo>
                  <a:close/>
                </a:path>
              </a:pathLst>
            </a:custGeom>
            <a:solidFill>
              <a:schemeClr val="lt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3" name="Google Shape;243;p28"/>
            <p:cNvSpPr/>
            <p:nvPr/>
          </p:nvSpPr>
          <p:spPr>
            <a:xfrm>
              <a:off x="2954712" y="2879366"/>
              <a:ext cx="38931" cy="38969"/>
            </a:xfrm>
            <a:custGeom>
              <a:rect b="b" l="l" r="r" t="t"/>
              <a:pathLst>
                <a:path extrusionOk="0" h="3035" w="3032">
                  <a:moveTo>
                    <a:pt x="1515" y="1"/>
                  </a:moveTo>
                  <a:cubicBezTo>
                    <a:pt x="679" y="1"/>
                    <a:pt x="0" y="680"/>
                    <a:pt x="0" y="1518"/>
                  </a:cubicBezTo>
                  <a:cubicBezTo>
                    <a:pt x="0" y="2356"/>
                    <a:pt x="679" y="3035"/>
                    <a:pt x="1515" y="3035"/>
                  </a:cubicBezTo>
                  <a:cubicBezTo>
                    <a:pt x="2353" y="3035"/>
                    <a:pt x="3032" y="2356"/>
                    <a:pt x="3032" y="1518"/>
                  </a:cubicBezTo>
                  <a:cubicBezTo>
                    <a:pt x="3032" y="680"/>
                    <a:pt x="2353" y="1"/>
                    <a:pt x="1515" y="1"/>
                  </a:cubicBezTo>
                  <a:close/>
                </a:path>
              </a:pathLst>
            </a:custGeom>
            <a:solidFill>
              <a:schemeClr val="lt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4" name="Google Shape;244;p28"/>
            <p:cNvSpPr/>
            <p:nvPr/>
          </p:nvSpPr>
          <p:spPr>
            <a:xfrm>
              <a:off x="2900437" y="3073738"/>
              <a:ext cx="19491" cy="19491"/>
            </a:xfrm>
            <a:custGeom>
              <a:rect b="b" l="l" r="r" t="t"/>
              <a:pathLst>
                <a:path extrusionOk="0" h="1518" w="1518">
                  <a:moveTo>
                    <a:pt x="758" y="0"/>
                  </a:moveTo>
                  <a:cubicBezTo>
                    <a:pt x="339" y="0"/>
                    <a:pt x="1" y="338"/>
                    <a:pt x="1" y="757"/>
                  </a:cubicBezTo>
                  <a:cubicBezTo>
                    <a:pt x="1" y="1177"/>
                    <a:pt x="339" y="1517"/>
                    <a:pt x="758" y="1517"/>
                  </a:cubicBezTo>
                  <a:cubicBezTo>
                    <a:pt x="1177" y="1517"/>
                    <a:pt x="1518" y="1177"/>
                    <a:pt x="1518" y="757"/>
                  </a:cubicBezTo>
                  <a:cubicBezTo>
                    <a:pt x="1518" y="338"/>
                    <a:pt x="1177" y="0"/>
                    <a:pt x="758" y="0"/>
                  </a:cubicBezTo>
                  <a:close/>
                </a:path>
              </a:pathLst>
            </a:custGeom>
            <a:solidFill>
              <a:schemeClr val="lt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45" name="Google Shape;245;p28"/>
          <p:cNvGrpSpPr/>
          <p:nvPr/>
        </p:nvGrpSpPr>
        <p:grpSpPr>
          <a:xfrm flipH="1">
            <a:off x="503899" y="8956325"/>
            <a:ext cx="755888" cy="1735659"/>
            <a:chOff x="7077268" y="354300"/>
            <a:chExt cx="642053" cy="586351"/>
          </a:xfrm>
        </p:grpSpPr>
        <p:sp>
          <p:nvSpPr>
            <p:cNvPr id="246" name="Google Shape;246;p28"/>
            <p:cNvSpPr/>
            <p:nvPr/>
          </p:nvSpPr>
          <p:spPr>
            <a:xfrm>
              <a:off x="7077268" y="354300"/>
              <a:ext cx="642053" cy="586351"/>
            </a:xfrm>
            <a:custGeom>
              <a:rect b="b" l="l" r="r" t="t"/>
              <a:pathLst>
                <a:path extrusionOk="0" h="39949" w="43744">
                  <a:moveTo>
                    <a:pt x="20460" y="1"/>
                  </a:moveTo>
                  <a:cubicBezTo>
                    <a:pt x="20400" y="1"/>
                    <a:pt x="20338" y="9"/>
                    <a:pt x="20274" y="26"/>
                  </a:cubicBezTo>
                  <a:cubicBezTo>
                    <a:pt x="19936" y="119"/>
                    <a:pt x="19648" y="533"/>
                    <a:pt x="19786" y="888"/>
                  </a:cubicBezTo>
                  <a:cubicBezTo>
                    <a:pt x="20765" y="3455"/>
                    <a:pt x="21060" y="6232"/>
                    <a:pt x="20620" y="8930"/>
                  </a:cubicBezTo>
                  <a:cubicBezTo>
                    <a:pt x="20113" y="9594"/>
                    <a:pt x="19567" y="10232"/>
                    <a:pt x="19015" y="10739"/>
                  </a:cubicBezTo>
                  <a:cubicBezTo>
                    <a:pt x="18705" y="10832"/>
                    <a:pt x="18400" y="10939"/>
                    <a:pt x="18103" y="11063"/>
                  </a:cubicBezTo>
                  <a:cubicBezTo>
                    <a:pt x="17977" y="11076"/>
                    <a:pt x="17849" y="11082"/>
                    <a:pt x="17720" y="11082"/>
                  </a:cubicBezTo>
                  <a:cubicBezTo>
                    <a:pt x="16580" y="11082"/>
                    <a:pt x="15323" y="10607"/>
                    <a:pt x="14264" y="10115"/>
                  </a:cubicBezTo>
                  <a:cubicBezTo>
                    <a:pt x="14224" y="10089"/>
                    <a:pt x="14181" y="10063"/>
                    <a:pt x="14140" y="10037"/>
                  </a:cubicBezTo>
                  <a:cubicBezTo>
                    <a:pt x="14133" y="10020"/>
                    <a:pt x="14129" y="10006"/>
                    <a:pt x="14124" y="9989"/>
                  </a:cubicBezTo>
                  <a:cubicBezTo>
                    <a:pt x="13226" y="8010"/>
                    <a:pt x="13400" y="5629"/>
                    <a:pt x="14495" y="3767"/>
                  </a:cubicBezTo>
                  <a:cubicBezTo>
                    <a:pt x="14814" y="3227"/>
                    <a:pt x="14329" y="2722"/>
                    <a:pt x="13849" y="2722"/>
                  </a:cubicBezTo>
                  <a:cubicBezTo>
                    <a:pt x="13636" y="2722"/>
                    <a:pt x="13424" y="2821"/>
                    <a:pt x="13283" y="3060"/>
                  </a:cubicBezTo>
                  <a:cubicBezTo>
                    <a:pt x="12197" y="4901"/>
                    <a:pt x="11907" y="7084"/>
                    <a:pt x="12383" y="9130"/>
                  </a:cubicBezTo>
                  <a:cubicBezTo>
                    <a:pt x="10819" y="8469"/>
                    <a:pt x="9124" y="8115"/>
                    <a:pt x="7434" y="8115"/>
                  </a:cubicBezTo>
                  <a:cubicBezTo>
                    <a:pt x="7298" y="8115"/>
                    <a:pt x="7162" y="8118"/>
                    <a:pt x="7025" y="8122"/>
                  </a:cubicBezTo>
                  <a:cubicBezTo>
                    <a:pt x="5937" y="8160"/>
                    <a:pt x="4847" y="8341"/>
                    <a:pt x="3811" y="8677"/>
                  </a:cubicBezTo>
                  <a:cubicBezTo>
                    <a:pt x="3033" y="8928"/>
                    <a:pt x="3263" y="10067"/>
                    <a:pt x="3957" y="10067"/>
                  </a:cubicBezTo>
                  <a:cubicBezTo>
                    <a:pt x="4027" y="10067"/>
                    <a:pt x="4103" y="10055"/>
                    <a:pt x="4182" y="10030"/>
                  </a:cubicBezTo>
                  <a:cubicBezTo>
                    <a:pt x="5240" y="9690"/>
                    <a:pt x="6336" y="9526"/>
                    <a:pt x="7430" y="9526"/>
                  </a:cubicBezTo>
                  <a:cubicBezTo>
                    <a:pt x="9531" y="9526"/>
                    <a:pt x="11625" y="10129"/>
                    <a:pt x="13426" y="11244"/>
                  </a:cubicBezTo>
                  <a:cubicBezTo>
                    <a:pt x="14209" y="12280"/>
                    <a:pt x="14124" y="13449"/>
                    <a:pt x="13752" y="14694"/>
                  </a:cubicBezTo>
                  <a:cubicBezTo>
                    <a:pt x="12797" y="16175"/>
                    <a:pt x="12240" y="17940"/>
                    <a:pt x="12240" y="19833"/>
                  </a:cubicBezTo>
                  <a:cubicBezTo>
                    <a:pt x="12240" y="19864"/>
                    <a:pt x="12243" y="19895"/>
                    <a:pt x="12243" y="19928"/>
                  </a:cubicBezTo>
                  <a:cubicBezTo>
                    <a:pt x="12166" y="20505"/>
                    <a:pt x="11869" y="21447"/>
                    <a:pt x="10750" y="21538"/>
                  </a:cubicBezTo>
                  <a:cubicBezTo>
                    <a:pt x="8075" y="21274"/>
                    <a:pt x="5492" y="19959"/>
                    <a:pt x="3844" y="17821"/>
                  </a:cubicBezTo>
                  <a:cubicBezTo>
                    <a:pt x="3685" y="17615"/>
                    <a:pt x="3460" y="17475"/>
                    <a:pt x="3219" y="17475"/>
                  </a:cubicBezTo>
                  <a:cubicBezTo>
                    <a:pt x="3109" y="17475"/>
                    <a:pt x="2996" y="17504"/>
                    <a:pt x="2884" y="17568"/>
                  </a:cubicBezTo>
                  <a:cubicBezTo>
                    <a:pt x="2589" y="17742"/>
                    <a:pt x="2399" y="18228"/>
                    <a:pt x="2632" y="18531"/>
                  </a:cubicBezTo>
                  <a:cubicBezTo>
                    <a:pt x="3999" y="20302"/>
                    <a:pt x="5873" y="21612"/>
                    <a:pt x="7949" y="22340"/>
                  </a:cubicBezTo>
                  <a:cubicBezTo>
                    <a:pt x="6379" y="24336"/>
                    <a:pt x="3871" y="25471"/>
                    <a:pt x="1353" y="25471"/>
                  </a:cubicBezTo>
                  <a:cubicBezTo>
                    <a:pt x="1136" y="25471"/>
                    <a:pt x="919" y="25462"/>
                    <a:pt x="703" y="25446"/>
                  </a:cubicBezTo>
                  <a:cubicBezTo>
                    <a:pt x="688" y="25444"/>
                    <a:pt x="674" y="25444"/>
                    <a:pt x="659" y="25444"/>
                  </a:cubicBezTo>
                  <a:cubicBezTo>
                    <a:pt x="300" y="25444"/>
                    <a:pt x="1" y="25802"/>
                    <a:pt x="1" y="26148"/>
                  </a:cubicBezTo>
                  <a:cubicBezTo>
                    <a:pt x="1" y="26550"/>
                    <a:pt x="325" y="26819"/>
                    <a:pt x="703" y="26848"/>
                  </a:cubicBezTo>
                  <a:cubicBezTo>
                    <a:pt x="947" y="26867"/>
                    <a:pt x="1190" y="26877"/>
                    <a:pt x="1433" y="26877"/>
                  </a:cubicBezTo>
                  <a:cubicBezTo>
                    <a:pt x="4473" y="26877"/>
                    <a:pt x="7391" y="25379"/>
                    <a:pt x="9235" y="22957"/>
                  </a:cubicBezTo>
                  <a:cubicBezTo>
                    <a:pt x="9288" y="22888"/>
                    <a:pt x="9316" y="22807"/>
                    <a:pt x="9330" y="22724"/>
                  </a:cubicBezTo>
                  <a:cubicBezTo>
                    <a:pt x="9780" y="22824"/>
                    <a:pt x="10238" y="22893"/>
                    <a:pt x="10697" y="22936"/>
                  </a:cubicBezTo>
                  <a:cubicBezTo>
                    <a:pt x="10697" y="22940"/>
                    <a:pt x="10697" y="22945"/>
                    <a:pt x="10697" y="22948"/>
                  </a:cubicBezTo>
                  <a:cubicBezTo>
                    <a:pt x="12621" y="23138"/>
                    <a:pt x="13721" y="24924"/>
                    <a:pt x="13721" y="24924"/>
                  </a:cubicBezTo>
                  <a:lnTo>
                    <a:pt x="13719" y="24917"/>
                  </a:lnTo>
                  <a:lnTo>
                    <a:pt x="13719" y="24917"/>
                  </a:lnTo>
                  <a:cubicBezTo>
                    <a:pt x="14238" y="25734"/>
                    <a:pt x="14879" y="26467"/>
                    <a:pt x="15617" y="27091"/>
                  </a:cubicBezTo>
                  <a:cubicBezTo>
                    <a:pt x="15867" y="27500"/>
                    <a:pt x="16072" y="27912"/>
                    <a:pt x="15826" y="28336"/>
                  </a:cubicBezTo>
                  <a:cubicBezTo>
                    <a:pt x="15805" y="28372"/>
                    <a:pt x="15791" y="28405"/>
                    <a:pt x="15774" y="28439"/>
                  </a:cubicBezTo>
                  <a:cubicBezTo>
                    <a:pt x="14013" y="30480"/>
                    <a:pt x="11435" y="31601"/>
                    <a:pt x="8793" y="31601"/>
                  </a:cubicBezTo>
                  <a:cubicBezTo>
                    <a:pt x="7829" y="31601"/>
                    <a:pt x="6857" y="31452"/>
                    <a:pt x="5913" y="31144"/>
                  </a:cubicBezTo>
                  <a:cubicBezTo>
                    <a:pt x="5833" y="31118"/>
                    <a:pt x="5758" y="31106"/>
                    <a:pt x="5687" y="31106"/>
                  </a:cubicBezTo>
                  <a:cubicBezTo>
                    <a:pt x="4996" y="31106"/>
                    <a:pt x="4764" y="32244"/>
                    <a:pt x="5539" y="32499"/>
                  </a:cubicBezTo>
                  <a:cubicBezTo>
                    <a:pt x="6607" y="32847"/>
                    <a:pt x="7736" y="33024"/>
                    <a:pt x="8864" y="33024"/>
                  </a:cubicBezTo>
                  <a:cubicBezTo>
                    <a:pt x="10121" y="33024"/>
                    <a:pt x="11377" y="32804"/>
                    <a:pt x="12547" y="32353"/>
                  </a:cubicBezTo>
                  <a:cubicBezTo>
                    <a:pt x="12633" y="32322"/>
                    <a:pt x="12714" y="32282"/>
                    <a:pt x="12797" y="32249"/>
                  </a:cubicBezTo>
                  <a:lnTo>
                    <a:pt x="12797" y="32249"/>
                  </a:lnTo>
                  <a:cubicBezTo>
                    <a:pt x="13345" y="34551"/>
                    <a:pt x="12824" y="36987"/>
                    <a:pt x="11416" y="38892"/>
                  </a:cubicBezTo>
                  <a:cubicBezTo>
                    <a:pt x="11190" y="39197"/>
                    <a:pt x="11366" y="39676"/>
                    <a:pt x="11669" y="39854"/>
                  </a:cubicBezTo>
                  <a:cubicBezTo>
                    <a:pt x="11781" y="39919"/>
                    <a:pt x="11896" y="39949"/>
                    <a:pt x="12007" y="39949"/>
                  </a:cubicBezTo>
                  <a:cubicBezTo>
                    <a:pt x="12248" y="39949"/>
                    <a:pt x="12473" y="39810"/>
                    <a:pt x="12628" y="39602"/>
                  </a:cubicBezTo>
                  <a:cubicBezTo>
                    <a:pt x="14295" y="37344"/>
                    <a:pt x="14826" y="34339"/>
                    <a:pt x="14095" y="31637"/>
                  </a:cubicBezTo>
                  <a:cubicBezTo>
                    <a:pt x="14093" y="31629"/>
                    <a:pt x="14088" y="31625"/>
                    <a:pt x="14086" y="31615"/>
                  </a:cubicBezTo>
                  <a:cubicBezTo>
                    <a:pt x="15007" y="31082"/>
                    <a:pt x="15843" y="30417"/>
                    <a:pt x="16569" y="29636"/>
                  </a:cubicBezTo>
                  <a:cubicBezTo>
                    <a:pt x="16572" y="29644"/>
                    <a:pt x="16576" y="29648"/>
                    <a:pt x="16576" y="29653"/>
                  </a:cubicBezTo>
                  <a:cubicBezTo>
                    <a:pt x="16855" y="29441"/>
                    <a:pt x="17341" y="28860"/>
                    <a:pt x="17993" y="28558"/>
                  </a:cubicBezTo>
                  <a:cubicBezTo>
                    <a:pt x="19141" y="29051"/>
                    <a:pt x="20403" y="29322"/>
                    <a:pt x="21729" y="29322"/>
                  </a:cubicBezTo>
                  <a:cubicBezTo>
                    <a:pt x="23134" y="29322"/>
                    <a:pt x="24468" y="29015"/>
                    <a:pt x="25665" y="28467"/>
                  </a:cubicBezTo>
                  <a:lnTo>
                    <a:pt x="25665" y="28467"/>
                  </a:lnTo>
                  <a:lnTo>
                    <a:pt x="25661" y="28474"/>
                  </a:lnTo>
                  <a:cubicBezTo>
                    <a:pt x="26080" y="28367"/>
                    <a:pt x="26522" y="28275"/>
                    <a:pt x="26948" y="28275"/>
                  </a:cubicBezTo>
                  <a:cubicBezTo>
                    <a:pt x="27265" y="28275"/>
                    <a:pt x="27573" y="28326"/>
                    <a:pt x="27856" y="28458"/>
                  </a:cubicBezTo>
                  <a:cubicBezTo>
                    <a:pt x="28185" y="28839"/>
                    <a:pt x="28552" y="29186"/>
                    <a:pt x="28947" y="29501"/>
                  </a:cubicBezTo>
                  <a:cubicBezTo>
                    <a:pt x="28335" y="32606"/>
                    <a:pt x="29368" y="35951"/>
                    <a:pt x="31683" y="38133"/>
                  </a:cubicBezTo>
                  <a:cubicBezTo>
                    <a:pt x="31829" y="38270"/>
                    <a:pt x="31992" y="38328"/>
                    <a:pt x="32150" y="38328"/>
                  </a:cubicBezTo>
                  <a:cubicBezTo>
                    <a:pt x="32701" y="38328"/>
                    <a:pt x="33189" y="37621"/>
                    <a:pt x="32676" y="37140"/>
                  </a:cubicBezTo>
                  <a:cubicBezTo>
                    <a:pt x="30842" y="35413"/>
                    <a:pt x="29925" y="32842"/>
                    <a:pt x="30226" y="30356"/>
                  </a:cubicBezTo>
                  <a:lnTo>
                    <a:pt x="30226" y="30356"/>
                  </a:lnTo>
                  <a:cubicBezTo>
                    <a:pt x="30685" y="30613"/>
                    <a:pt x="31164" y="30834"/>
                    <a:pt x="31652" y="31020"/>
                  </a:cubicBezTo>
                  <a:cubicBezTo>
                    <a:pt x="33604" y="31766"/>
                    <a:pt x="35718" y="31908"/>
                    <a:pt x="37802" y="31908"/>
                  </a:cubicBezTo>
                  <a:cubicBezTo>
                    <a:pt x="38314" y="31908"/>
                    <a:pt x="38824" y="31899"/>
                    <a:pt x="39329" y="31889"/>
                  </a:cubicBezTo>
                  <a:cubicBezTo>
                    <a:pt x="40223" y="31870"/>
                    <a:pt x="40234" y="30484"/>
                    <a:pt x="39347" y="30484"/>
                  </a:cubicBezTo>
                  <a:cubicBezTo>
                    <a:pt x="39341" y="30484"/>
                    <a:pt x="39335" y="30484"/>
                    <a:pt x="39329" y="30484"/>
                  </a:cubicBezTo>
                  <a:cubicBezTo>
                    <a:pt x="38819" y="30495"/>
                    <a:pt x="38306" y="30504"/>
                    <a:pt x="37792" y="30504"/>
                  </a:cubicBezTo>
                  <a:cubicBezTo>
                    <a:pt x="35905" y="30504"/>
                    <a:pt x="34009" y="30379"/>
                    <a:pt x="32223" y="29739"/>
                  </a:cubicBezTo>
                  <a:cubicBezTo>
                    <a:pt x="30880" y="29258"/>
                    <a:pt x="29642" y="28455"/>
                    <a:pt x="28766" y="27343"/>
                  </a:cubicBezTo>
                  <a:cubicBezTo>
                    <a:pt x="28766" y="27331"/>
                    <a:pt x="28763" y="27320"/>
                    <a:pt x="28763" y="27308"/>
                  </a:cubicBezTo>
                  <a:cubicBezTo>
                    <a:pt x="28735" y="26667"/>
                    <a:pt x="29080" y="25965"/>
                    <a:pt x="29271" y="25593"/>
                  </a:cubicBezTo>
                  <a:cubicBezTo>
                    <a:pt x="30252" y="24312"/>
                    <a:pt x="30911" y="22771"/>
                    <a:pt x="31135" y="21090"/>
                  </a:cubicBezTo>
                  <a:cubicBezTo>
                    <a:pt x="31242" y="20788"/>
                    <a:pt x="31430" y="20371"/>
                    <a:pt x="31680" y="20197"/>
                  </a:cubicBezTo>
                  <a:cubicBezTo>
                    <a:pt x="33145" y="20278"/>
                    <a:pt x="34583" y="20766"/>
                    <a:pt x="35788" y="21607"/>
                  </a:cubicBezTo>
                  <a:cubicBezTo>
                    <a:pt x="37314" y="22674"/>
                    <a:pt x="38398" y="24312"/>
                    <a:pt x="38857" y="26105"/>
                  </a:cubicBezTo>
                  <a:cubicBezTo>
                    <a:pt x="38948" y="26454"/>
                    <a:pt x="39217" y="26605"/>
                    <a:pt x="39494" y="26605"/>
                  </a:cubicBezTo>
                  <a:cubicBezTo>
                    <a:pt x="39912" y="26605"/>
                    <a:pt x="40348" y="26261"/>
                    <a:pt x="40212" y="25734"/>
                  </a:cubicBezTo>
                  <a:cubicBezTo>
                    <a:pt x="39762" y="23983"/>
                    <a:pt x="38795" y="22409"/>
                    <a:pt x="37476" y="21195"/>
                  </a:cubicBezTo>
                  <a:cubicBezTo>
                    <a:pt x="38716" y="20564"/>
                    <a:pt x="40106" y="20224"/>
                    <a:pt x="41498" y="20224"/>
                  </a:cubicBezTo>
                  <a:cubicBezTo>
                    <a:pt x="41930" y="20224"/>
                    <a:pt x="42361" y="20256"/>
                    <a:pt x="42789" y="20324"/>
                  </a:cubicBezTo>
                  <a:cubicBezTo>
                    <a:pt x="42840" y="20332"/>
                    <a:pt x="42892" y="20336"/>
                    <a:pt x="42943" y="20336"/>
                  </a:cubicBezTo>
                  <a:cubicBezTo>
                    <a:pt x="43262" y="20336"/>
                    <a:pt x="43559" y="20174"/>
                    <a:pt x="43653" y="19835"/>
                  </a:cubicBezTo>
                  <a:cubicBezTo>
                    <a:pt x="43744" y="19500"/>
                    <a:pt x="43539" y="19031"/>
                    <a:pt x="43163" y="18971"/>
                  </a:cubicBezTo>
                  <a:lnTo>
                    <a:pt x="43160" y="18971"/>
                  </a:lnTo>
                  <a:cubicBezTo>
                    <a:pt x="42603" y="18883"/>
                    <a:pt x="42043" y="18840"/>
                    <a:pt x="41486" y="18840"/>
                  </a:cubicBezTo>
                  <a:cubicBezTo>
                    <a:pt x="39758" y="18840"/>
                    <a:pt x="38055" y="19262"/>
                    <a:pt x="36517" y="20104"/>
                  </a:cubicBezTo>
                  <a:cubicBezTo>
                    <a:pt x="36429" y="20152"/>
                    <a:pt x="36362" y="20212"/>
                    <a:pt x="36309" y="20274"/>
                  </a:cubicBezTo>
                  <a:cubicBezTo>
                    <a:pt x="35014" y="19421"/>
                    <a:pt x="33516" y="18940"/>
                    <a:pt x="31985" y="18823"/>
                  </a:cubicBezTo>
                  <a:cubicBezTo>
                    <a:pt x="31468" y="18604"/>
                    <a:pt x="31057" y="18311"/>
                    <a:pt x="31028" y="17938"/>
                  </a:cubicBezTo>
                  <a:cubicBezTo>
                    <a:pt x="30968" y="17638"/>
                    <a:pt x="30892" y="17347"/>
                    <a:pt x="30804" y="17059"/>
                  </a:cubicBezTo>
                  <a:cubicBezTo>
                    <a:pt x="31330" y="16245"/>
                    <a:pt x="31790" y="15337"/>
                    <a:pt x="31961" y="14897"/>
                  </a:cubicBezTo>
                  <a:cubicBezTo>
                    <a:pt x="32466" y="14263"/>
                    <a:pt x="32907" y="13578"/>
                    <a:pt x="33276" y="12856"/>
                  </a:cubicBezTo>
                  <a:cubicBezTo>
                    <a:pt x="33383" y="12918"/>
                    <a:pt x="33507" y="12958"/>
                    <a:pt x="33640" y="12973"/>
                  </a:cubicBezTo>
                  <a:cubicBezTo>
                    <a:pt x="34132" y="13024"/>
                    <a:pt x="34626" y="13049"/>
                    <a:pt x="35120" y="13049"/>
                  </a:cubicBezTo>
                  <a:cubicBezTo>
                    <a:pt x="36687" y="13049"/>
                    <a:pt x="38255" y="12795"/>
                    <a:pt x="39741" y="12301"/>
                  </a:cubicBezTo>
                  <a:cubicBezTo>
                    <a:pt x="40100" y="12180"/>
                    <a:pt x="40336" y="11816"/>
                    <a:pt x="40231" y="11437"/>
                  </a:cubicBezTo>
                  <a:cubicBezTo>
                    <a:pt x="40150" y="11145"/>
                    <a:pt x="39858" y="10916"/>
                    <a:pt x="39554" y="10916"/>
                  </a:cubicBezTo>
                  <a:cubicBezTo>
                    <a:pt x="39492" y="10916"/>
                    <a:pt x="39429" y="10926"/>
                    <a:pt x="39367" y="10946"/>
                  </a:cubicBezTo>
                  <a:cubicBezTo>
                    <a:pt x="37974" y="11410"/>
                    <a:pt x="36531" y="11640"/>
                    <a:pt x="35076" y="11640"/>
                  </a:cubicBezTo>
                  <a:cubicBezTo>
                    <a:pt x="34663" y="11640"/>
                    <a:pt x="34249" y="11621"/>
                    <a:pt x="33835" y="11585"/>
                  </a:cubicBezTo>
                  <a:cubicBezTo>
                    <a:pt x="34226" y="10537"/>
                    <a:pt x="34474" y="9434"/>
                    <a:pt x="34564" y="8310"/>
                  </a:cubicBezTo>
                  <a:cubicBezTo>
                    <a:pt x="34645" y="7308"/>
                    <a:pt x="34574" y="6303"/>
                    <a:pt x="34390" y="5315"/>
                  </a:cubicBezTo>
                  <a:cubicBezTo>
                    <a:pt x="34330" y="5001"/>
                    <a:pt x="34004" y="4802"/>
                    <a:pt x="33698" y="4802"/>
                  </a:cubicBezTo>
                  <a:cubicBezTo>
                    <a:pt x="33639" y="4802"/>
                    <a:pt x="33581" y="4809"/>
                    <a:pt x="33526" y="4824"/>
                  </a:cubicBezTo>
                  <a:cubicBezTo>
                    <a:pt x="33135" y="4931"/>
                    <a:pt x="32966" y="5315"/>
                    <a:pt x="33035" y="5689"/>
                  </a:cubicBezTo>
                  <a:cubicBezTo>
                    <a:pt x="33552" y="8437"/>
                    <a:pt x="32811" y="11361"/>
                    <a:pt x="31178" y="13625"/>
                  </a:cubicBezTo>
                  <a:cubicBezTo>
                    <a:pt x="30645" y="14042"/>
                    <a:pt x="30054" y="14306"/>
                    <a:pt x="29456" y="14328"/>
                  </a:cubicBezTo>
                  <a:cubicBezTo>
                    <a:pt x="28104" y="12432"/>
                    <a:pt x="26073" y="11056"/>
                    <a:pt x="23718" y="10553"/>
                  </a:cubicBezTo>
                  <a:cubicBezTo>
                    <a:pt x="22901" y="10130"/>
                    <a:pt x="22498" y="9827"/>
                    <a:pt x="22051" y="8813"/>
                  </a:cubicBezTo>
                  <a:cubicBezTo>
                    <a:pt x="22153" y="8091"/>
                    <a:pt x="22210" y="7365"/>
                    <a:pt x="22220" y="6636"/>
                  </a:cubicBezTo>
                  <a:cubicBezTo>
                    <a:pt x="22256" y="6601"/>
                    <a:pt x="22289" y="6563"/>
                    <a:pt x="22320" y="6522"/>
                  </a:cubicBezTo>
                  <a:cubicBezTo>
                    <a:pt x="23558" y="4891"/>
                    <a:pt x="25439" y="3808"/>
                    <a:pt x="27456" y="3453"/>
                  </a:cubicBezTo>
                  <a:cubicBezTo>
                    <a:pt x="27830" y="3386"/>
                    <a:pt x="28040" y="2929"/>
                    <a:pt x="27947" y="2588"/>
                  </a:cubicBezTo>
                  <a:cubicBezTo>
                    <a:pt x="27855" y="2251"/>
                    <a:pt x="27561" y="2084"/>
                    <a:pt x="27242" y="2084"/>
                  </a:cubicBezTo>
                  <a:cubicBezTo>
                    <a:pt x="27189" y="2084"/>
                    <a:pt x="27136" y="2089"/>
                    <a:pt x="27082" y="2098"/>
                  </a:cubicBezTo>
                  <a:cubicBezTo>
                    <a:pt x="25199" y="2431"/>
                    <a:pt x="23484" y="3350"/>
                    <a:pt x="22127" y="4667"/>
                  </a:cubicBezTo>
                  <a:cubicBezTo>
                    <a:pt x="21977" y="3250"/>
                    <a:pt x="21651" y="1853"/>
                    <a:pt x="21139" y="517"/>
                  </a:cubicBezTo>
                  <a:cubicBezTo>
                    <a:pt x="21025" y="219"/>
                    <a:pt x="20771" y="1"/>
                    <a:pt x="20460" y="1"/>
                  </a:cubicBezTo>
                  <a:close/>
                </a:path>
              </a:pathLst>
            </a:custGeom>
            <a:solidFill>
              <a:srgbClr val="0C4476">
                <a:alpha val="36470"/>
              </a:srgbClr>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7" name="Google Shape;247;p28"/>
            <p:cNvSpPr/>
            <p:nvPr/>
          </p:nvSpPr>
          <p:spPr>
            <a:xfrm>
              <a:off x="7346246" y="590921"/>
              <a:ext cx="98016" cy="98046"/>
            </a:xfrm>
            <a:custGeom>
              <a:rect b="b" l="l" r="r" t="t"/>
              <a:pathLst>
                <a:path extrusionOk="0" h="6680" w="6678">
                  <a:moveTo>
                    <a:pt x="3339" y="1"/>
                  </a:moveTo>
                  <a:cubicBezTo>
                    <a:pt x="1496" y="1"/>
                    <a:pt x="1" y="1496"/>
                    <a:pt x="1" y="3339"/>
                  </a:cubicBezTo>
                  <a:cubicBezTo>
                    <a:pt x="1" y="5185"/>
                    <a:pt x="1496" y="6680"/>
                    <a:pt x="3339" y="6680"/>
                  </a:cubicBezTo>
                  <a:cubicBezTo>
                    <a:pt x="5182" y="6680"/>
                    <a:pt x="6678" y="5185"/>
                    <a:pt x="6678" y="3339"/>
                  </a:cubicBezTo>
                  <a:cubicBezTo>
                    <a:pt x="6678" y="1496"/>
                    <a:pt x="5182" y="1"/>
                    <a:pt x="3339" y="1"/>
                  </a:cubicBezTo>
                  <a:close/>
                </a:path>
              </a:pathLst>
            </a:custGeom>
            <a:solidFill>
              <a:schemeClr val="accent6"/>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48" name="Google Shape;248;p28"/>
          <p:cNvGrpSpPr/>
          <p:nvPr/>
        </p:nvGrpSpPr>
        <p:grpSpPr>
          <a:xfrm flipH="1" rot="10800000">
            <a:off x="313521" y="9462578"/>
            <a:ext cx="431199" cy="722892"/>
            <a:chOff x="5142237" y="3822849"/>
            <a:chExt cx="338116" cy="225432"/>
          </a:xfrm>
        </p:grpSpPr>
        <p:sp>
          <p:nvSpPr>
            <p:cNvPr id="249" name="Google Shape;249;p28"/>
            <p:cNvSpPr/>
            <p:nvPr/>
          </p:nvSpPr>
          <p:spPr>
            <a:xfrm>
              <a:off x="5188718" y="3849531"/>
              <a:ext cx="42359" cy="42359"/>
            </a:xfrm>
            <a:custGeom>
              <a:rect b="b" l="l" r="r" t="t"/>
              <a:pathLst>
                <a:path extrusionOk="0" h="3299" w="3299">
                  <a:moveTo>
                    <a:pt x="1648" y="1"/>
                  </a:moveTo>
                  <a:cubicBezTo>
                    <a:pt x="738" y="1"/>
                    <a:pt x="0" y="739"/>
                    <a:pt x="0" y="1651"/>
                  </a:cubicBezTo>
                  <a:cubicBezTo>
                    <a:pt x="0" y="2561"/>
                    <a:pt x="738" y="3299"/>
                    <a:pt x="1648" y="3299"/>
                  </a:cubicBezTo>
                  <a:cubicBezTo>
                    <a:pt x="2560" y="3299"/>
                    <a:pt x="3298" y="2561"/>
                    <a:pt x="3298" y="1651"/>
                  </a:cubicBezTo>
                  <a:cubicBezTo>
                    <a:pt x="3298" y="739"/>
                    <a:pt x="2560" y="1"/>
                    <a:pt x="1648" y="1"/>
                  </a:cubicBezTo>
                  <a:close/>
                </a:path>
              </a:pathLst>
            </a:custGeom>
            <a:solidFill>
              <a:schemeClr val="lt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0" name="Google Shape;250;p28"/>
            <p:cNvSpPr/>
            <p:nvPr/>
          </p:nvSpPr>
          <p:spPr>
            <a:xfrm>
              <a:off x="5142237" y="4005896"/>
              <a:ext cx="42359" cy="42385"/>
            </a:xfrm>
            <a:custGeom>
              <a:rect b="b" l="l" r="r" t="t"/>
              <a:pathLst>
                <a:path extrusionOk="0" h="3301" w="3299">
                  <a:moveTo>
                    <a:pt x="1649" y="0"/>
                  </a:moveTo>
                  <a:cubicBezTo>
                    <a:pt x="739" y="0"/>
                    <a:pt x="1" y="738"/>
                    <a:pt x="1" y="1650"/>
                  </a:cubicBezTo>
                  <a:cubicBezTo>
                    <a:pt x="1" y="2562"/>
                    <a:pt x="739" y="3301"/>
                    <a:pt x="1649" y="3301"/>
                  </a:cubicBezTo>
                  <a:cubicBezTo>
                    <a:pt x="2561" y="3301"/>
                    <a:pt x="3299" y="2562"/>
                    <a:pt x="3299" y="1650"/>
                  </a:cubicBezTo>
                  <a:cubicBezTo>
                    <a:pt x="3299" y="738"/>
                    <a:pt x="2561" y="0"/>
                    <a:pt x="1649" y="0"/>
                  </a:cubicBezTo>
                  <a:close/>
                </a:path>
              </a:pathLst>
            </a:custGeom>
            <a:solidFill>
              <a:schemeClr val="lt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1" name="Google Shape;251;p28"/>
            <p:cNvSpPr/>
            <p:nvPr/>
          </p:nvSpPr>
          <p:spPr>
            <a:xfrm>
              <a:off x="5408911" y="3907105"/>
              <a:ext cx="71442" cy="71442"/>
            </a:xfrm>
            <a:custGeom>
              <a:rect b="b" l="l" r="r" t="t"/>
              <a:pathLst>
                <a:path extrusionOk="0" h="5564" w="5564">
                  <a:moveTo>
                    <a:pt x="2782" y="1"/>
                  </a:moveTo>
                  <a:cubicBezTo>
                    <a:pt x="1246" y="1"/>
                    <a:pt x="1" y="1246"/>
                    <a:pt x="1" y="2782"/>
                  </a:cubicBezTo>
                  <a:cubicBezTo>
                    <a:pt x="1" y="4318"/>
                    <a:pt x="1246" y="5563"/>
                    <a:pt x="2782" y="5563"/>
                  </a:cubicBezTo>
                  <a:cubicBezTo>
                    <a:pt x="4318" y="5563"/>
                    <a:pt x="5563" y="4318"/>
                    <a:pt x="5563" y="2782"/>
                  </a:cubicBezTo>
                  <a:cubicBezTo>
                    <a:pt x="5563" y="1246"/>
                    <a:pt x="4318" y="1"/>
                    <a:pt x="2782" y="1"/>
                  </a:cubicBezTo>
                  <a:close/>
                </a:path>
              </a:pathLst>
            </a:custGeom>
            <a:solidFill>
              <a:schemeClr val="lt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2" name="Google Shape;252;p28"/>
            <p:cNvSpPr/>
            <p:nvPr/>
          </p:nvSpPr>
          <p:spPr>
            <a:xfrm>
              <a:off x="5289153" y="3822849"/>
              <a:ext cx="21687" cy="21687"/>
            </a:xfrm>
            <a:custGeom>
              <a:rect b="b" l="l" r="r" t="t"/>
              <a:pathLst>
                <a:path extrusionOk="0" h="1689" w="1689">
                  <a:moveTo>
                    <a:pt x="846" y="0"/>
                  </a:moveTo>
                  <a:cubicBezTo>
                    <a:pt x="379" y="0"/>
                    <a:pt x="1" y="379"/>
                    <a:pt x="1" y="845"/>
                  </a:cubicBezTo>
                  <a:cubicBezTo>
                    <a:pt x="1" y="1310"/>
                    <a:pt x="379" y="1688"/>
                    <a:pt x="846" y="1688"/>
                  </a:cubicBezTo>
                  <a:cubicBezTo>
                    <a:pt x="1310" y="1688"/>
                    <a:pt x="1689" y="1310"/>
                    <a:pt x="1689" y="845"/>
                  </a:cubicBezTo>
                  <a:cubicBezTo>
                    <a:pt x="1689" y="379"/>
                    <a:pt x="1310" y="0"/>
                    <a:pt x="846" y="0"/>
                  </a:cubicBezTo>
                  <a:close/>
                </a:path>
              </a:pathLst>
            </a:custGeom>
            <a:solidFill>
              <a:schemeClr val="lt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53" name="Google Shape;253;p28"/>
          <p:cNvGrpSpPr/>
          <p:nvPr/>
        </p:nvGrpSpPr>
        <p:grpSpPr>
          <a:xfrm flipH="1">
            <a:off x="216" y="8227185"/>
            <a:ext cx="350746" cy="910038"/>
            <a:chOff x="8884746" y="289993"/>
            <a:chExt cx="297924" cy="307435"/>
          </a:xfrm>
        </p:grpSpPr>
        <p:sp>
          <p:nvSpPr>
            <p:cNvPr id="254" name="Google Shape;254;p28"/>
            <p:cNvSpPr/>
            <p:nvPr/>
          </p:nvSpPr>
          <p:spPr>
            <a:xfrm>
              <a:off x="8884746" y="289993"/>
              <a:ext cx="297924" cy="307435"/>
            </a:xfrm>
            <a:custGeom>
              <a:rect b="b" l="l" r="r" t="t"/>
              <a:pathLst>
                <a:path extrusionOk="0" h="20946" w="20298">
                  <a:moveTo>
                    <a:pt x="9894" y="1"/>
                  </a:moveTo>
                  <a:cubicBezTo>
                    <a:pt x="9658" y="1"/>
                    <a:pt x="9422" y="246"/>
                    <a:pt x="9580" y="507"/>
                  </a:cubicBezTo>
                  <a:cubicBezTo>
                    <a:pt x="10183" y="1502"/>
                    <a:pt x="10790" y="2536"/>
                    <a:pt x="10999" y="3695"/>
                  </a:cubicBezTo>
                  <a:cubicBezTo>
                    <a:pt x="11125" y="4381"/>
                    <a:pt x="11087" y="5100"/>
                    <a:pt x="10830" y="5743"/>
                  </a:cubicBezTo>
                  <a:cubicBezTo>
                    <a:pt x="10825" y="5745"/>
                    <a:pt x="10821" y="5748"/>
                    <a:pt x="10816" y="5750"/>
                  </a:cubicBezTo>
                  <a:cubicBezTo>
                    <a:pt x="10552" y="5922"/>
                    <a:pt x="10171" y="5945"/>
                    <a:pt x="9968" y="5955"/>
                  </a:cubicBezTo>
                  <a:cubicBezTo>
                    <a:pt x="9770" y="5929"/>
                    <a:pt x="9570" y="5916"/>
                    <a:pt x="9370" y="5916"/>
                  </a:cubicBezTo>
                  <a:cubicBezTo>
                    <a:pt x="8777" y="5916"/>
                    <a:pt x="8180" y="6030"/>
                    <a:pt x="7608" y="6267"/>
                  </a:cubicBezTo>
                  <a:cubicBezTo>
                    <a:pt x="7528" y="6282"/>
                    <a:pt x="7430" y="6295"/>
                    <a:pt x="7335" y="6295"/>
                  </a:cubicBezTo>
                  <a:cubicBezTo>
                    <a:pt x="7247" y="6295"/>
                    <a:pt x="7162" y="6284"/>
                    <a:pt x="7096" y="6253"/>
                  </a:cubicBezTo>
                  <a:cubicBezTo>
                    <a:pt x="6775" y="5614"/>
                    <a:pt x="6630" y="4888"/>
                    <a:pt x="6692" y="4171"/>
                  </a:cubicBezTo>
                  <a:cubicBezTo>
                    <a:pt x="6768" y="3267"/>
                    <a:pt x="7196" y="2407"/>
                    <a:pt x="7844" y="1776"/>
                  </a:cubicBezTo>
                  <a:cubicBezTo>
                    <a:pt x="8087" y="1536"/>
                    <a:pt x="7850" y="1194"/>
                    <a:pt x="7584" y="1194"/>
                  </a:cubicBezTo>
                  <a:cubicBezTo>
                    <a:pt x="7507" y="1194"/>
                    <a:pt x="7427" y="1223"/>
                    <a:pt x="7356" y="1293"/>
                  </a:cubicBezTo>
                  <a:cubicBezTo>
                    <a:pt x="6725" y="1912"/>
                    <a:pt x="6294" y="2705"/>
                    <a:pt x="6104" y="3559"/>
                  </a:cubicBezTo>
                  <a:cubicBezTo>
                    <a:pt x="5358" y="3074"/>
                    <a:pt x="4758" y="2357"/>
                    <a:pt x="4439" y="1524"/>
                  </a:cubicBezTo>
                  <a:cubicBezTo>
                    <a:pt x="4383" y="1378"/>
                    <a:pt x="4259" y="1267"/>
                    <a:pt x="4106" y="1267"/>
                  </a:cubicBezTo>
                  <a:cubicBezTo>
                    <a:pt x="4078" y="1267"/>
                    <a:pt x="4049" y="1271"/>
                    <a:pt x="4020" y="1278"/>
                  </a:cubicBezTo>
                  <a:cubicBezTo>
                    <a:pt x="3856" y="1321"/>
                    <a:pt x="3708" y="1524"/>
                    <a:pt x="3775" y="1697"/>
                  </a:cubicBezTo>
                  <a:cubicBezTo>
                    <a:pt x="4180" y="2755"/>
                    <a:pt x="4908" y="3643"/>
                    <a:pt x="5877" y="4231"/>
                  </a:cubicBezTo>
                  <a:cubicBezTo>
                    <a:pt x="5918" y="4257"/>
                    <a:pt x="5958" y="4269"/>
                    <a:pt x="5999" y="4276"/>
                  </a:cubicBezTo>
                  <a:cubicBezTo>
                    <a:pt x="5954" y="5033"/>
                    <a:pt x="6115" y="5784"/>
                    <a:pt x="6442" y="6460"/>
                  </a:cubicBezTo>
                  <a:cubicBezTo>
                    <a:pt x="6475" y="6731"/>
                    <a:pt x="6451" y="6979"/>
                    <a:pt x="6299" y="7081"/>
                  </a:cubicBezTo>
                  <a:cubicBezTo>
                    <a:pt x="6189" y="7181"/>
                    <a:pt x="6082" y="7284"/>
                    <a:pt x="5982" y="7391"/>
                  </a:cubicBezTo>
                  <a:cubicBezTo>
                    <a:pt x="5861" y="7385"/>
                    <a:pt x="5738" y="7382"/>
                    <a:pt x="5618" y="7382"/>
                  </a:cubicBezTo>
                  <a:cubicBezTo>
                    <a:pt x="5273" y="7382"/>
                    <a:pt x="4956" y="7404"/>
                    <a:pt x="4787" y="7429"/>
                  </a:cubicBezTo>
                  <a:cubicBezTo>
                    <a:pt x="4496" y="7385"/>
                    <a:pt x="4204" y="7364"/>
                    <a:pt x="3910" y="7364"/>
                  </a:cubicBezTo>
                  <a:cubicBezTo>
                    <a:pt x="3807" y="7364"/>
                    <a:pt x="3704" y="7367"/>
                    <a:pt x="3601" y="7372"/>
                  </a:cubicBezTo>
                  <a:cubicBezTo>
                    <a:pt x="3603" y="7312"/>
                    <a:pt x="3589" y="7248"/>
                    <a:pt x="3563" y="7188"/>
                  </a:cubicBezTo>
                  <a:cubicBezTo>
                    <a:pt x="3151" y="6269"/>
                    <a:pt x="2541" y="5441"/>
                    <a:pt x="1789" y="4774"/>
                  </a:cubicBezTo>
                  <a:cubicBezTo>
                    <a:pt x="1719" y="4711"/>
                    <a:pt x="1630" y="4678"/>
                    <a:pt x="1541" y="4678"/>
                  </a:cubicBezTo>
                  <a:cubicBezTo>
                    <a:pt x="1455" y="4678"/>
                    <a:pt x="1370" y="4709"/>
                    <a:pt x="1303" y="4776"/>
                  </a:cubicBezTo>
                  <a:cubicBezTo>
                    <a:pt x="1179" y="4905"/>
                    <a:pt x="1167" y="5138"/>
                    <a:pt x="1308" y="5262"/>
                  </a:cubicBezTo>
                  <a:cubicBezTo>
                    <a:pt x="1996" y="5874"/>
                    <a:pt x="2541" y="6612"/>
                    <a:pt x="2927" y="7446"/>
                  </a:cubicBezTo>
                  <a:cubicBezTo>
                    <a:pt x="2389" y="7536"/>
                    <a:pt x="1863" y="7700"/>
                    <a:pt x="1365" y="7939"/>
                  </a:cubicBezTo>
                  <a:cubicBezTo>
                    <a:pt x="920" y="8148"/>
                    <a:pt x="512" y="8422"/>
                    <a:pt x="141" y="8743"/>
                  </a:cubicBezTo>
                  <a:cubicBezTo>
                    <a:pt x="0" y="8862"/>
                    <a:pt x="20" y="9105"/>
                    <a:pt x="143" y="9227"/>
                  </a:cubicBezTo>
                  <a:cubicBezTo>
                    <a:pt x="210" y="9294"/>
                    <a:pt x="292" y="9324"/>
                    <a:pt x="375" y="9324"/>
                  </a:cubicBezTo>
                  <a:cubicBezTo>
                    <a:pt x="465" y="9324"/>
                    <a:pt x="556" y="9288"/>
                    <a:pt x="629" y="9224"/>
                  </a:cubicBezTo>
                  <a:cubicBezTo>
                    <a:pt x="1531" y="8449"/>
                    <a:pt x="2724" y="8045"/>
                    <a:pt x="3912" y="8045"/>
                  </a:cubicBezTo>
                  <a:cubicBezTo>
                    <a:pt x="4088" y="8045"/>
                    <a:pt x="4264" y="8054"/>
                    <a:pt x="4439" y="8072"/>
                  </a:cubicBezTo>
                  <a:cubicBezTo>
                    <a:pt x="4746" y="8196"/>
                    <a:pt x="5001" y="8379"/>
                    <a:pt x="5156" y="8629"/>
                  </a:cubicBezTo>
                  <a:cubicBezTo>
                    <a:pt x="4687" y="9663"/>
                    <a:pt x="4599" y="10858"/>
                    <a:pt x="4963" y="11977"/>
                  </a:cubicBezTo>
                  <a:cubicBezTo>
                    <a:pt x="4982" y="12425"/>
                    <a:pt x="4953" y="12670"/>
                    <a:pt x="4632" y="13106"/>
                  </a:cubicBezTo>
                  <a:cubicBezTo>
                    <a:pt x="4303" y="13239"/>
                    <a:pt x="3982" y="13391"/>
                    <a:pt x="3670" y="13568"/>
                  </a:cubicBezTo>
                  <a:cubicBezTo>
                    <a:pt x="3646" y="13561"/>
                    <a:pt x="3622" y="13556"/>
                    <a:pt x="3598" y="13551"/>
                  </a:cubicBezTo>
                  <a:cubicBezTo>
                    <a:pt x="2606" y="13427"/>
                    <a:pt x="1689" y="12896"/>
                    <a:pt x="1046" y="12129"/>
                  </a:cubicBezTo>
                  <a:cubicBezTo>
                    <a:pt x="989" y="12062"/>
                    <a:pt x="904" y="12031"/>
                    <a:pt x="817" y="12031"/>
                  </a:cubicBezTo>
                  <a:cubicBezTo>
                    <a:pt x="722" y="12031"/>
                    <a:pt x="624" y="12068"/>
                    <a:pt x="560" y="12132"/>
                  </a:cubicBezTo>
                  <a:cubicBezTo>
                    <a:pt x="422" y="12275"/>
                    <a:pt x="446" y="12475"/>
                    <a:pt x="565" y="12618"/>
                  </a:cubicBezTo>
                  <a:cubicBezTo>
                    <a:pt x="1165" y="13332"/>
                    <a:pt x="1972" y="13834"/>
                    <a:pt x="2860" y="14087"/>
                  </a:cubicBezTo>
                  <a:cubicBezTo>
                    <a:pt x="2298" y="14496"/>
                    <a:pt x="1789" y="14975"/>
                    <a:pt x="1346" y="15518"/>
                  </a:cubicBezTo>
                  <a:cubicBezTo>
                    <a:pt x="1229" y="15661"/>
                    <a:pt x="1210" y="15863"/>
                    <a:pt x="1351" y="16001"/>
                  </a:cubicBezTo>
                  <a:cubicBezTo>
                    <a:pt x="1414" y="16064"/>
                    <a:pt x="1510" y="16100"/>
                    <a:pt x="1604" y="16100"/>
                  </a:cubicBezTo>
                  <a:cubicBezTo>
                    <a:pt x="1692" y="16100"/>
                    <a:pt x="1779" y="16069"/>
                    <a:pt x="1836" y="15999"/>
                  </a:cubicBezTo>
                  <a:cubicBezTo>
                    <a:pt x="2682" y="14958"/>
                    <a:pt x="3782" y="14156"/>
                    <a:pt x="5032" y="13682"/>
                  </a:cubicBezTo>
                  <a:cubicBezTo>
                    <a:pt x="5437" y="13734"/>
                    <a:pt x="5839" y="13811"/>
                    <a:pt x="6189" y="13918"/>
                  </a:cubicBezTo>
                  <a:cubicBezTo>
                    <a:pt x="6304" y="14027"/>
                    <a:pt x="6425" y="14130"/>
                    <a:pt x="6549" y="14225"/>
                  </a:cubicBezTo>
                  <a:cubicBezTo>
                    <a:pt x="6904" y="14718"/>
                    <a:pt x="7030" y="15449"/>
                    <a:pt x="7085" y="16080"/>
                  </a:cubicBezTo>
                  <a:cubicBezTo>
                    <a:pt x="7085" y="16104"/>
                    <a:pt x="7082" y="16130"/>
                    <a:pt x="7082" y="16154"/>
                  </a:cubicBezTo>
                  <a:cubicBezTo>
                    <a:pt x="7077" y="16158"/>
                    <a:pt x="7070" y="16166"/>
                    <a:pt x="7066" y="16170"/>
                  </a:cubicBezTo>
                  <a:cubicBezTo>
                    <a:pt x="6454" y="17027"/>
                    <a:pt x="5418" y="17533"/>
                    <a:pt x="4373" y="17533"/>
                  </a:cubicBezTo>
                  <a:cubicBezTo>
                    <a:pt x="4363" y="17533"/>
                    <a:pt x="4354" y="17532"/>
                    <a:pt x="4344" y="17532"/>
                  </a:cubicBezTo>
                  <a:cubicBezTo>
                    <a:pt x="4343" y="17532"/>
                    <a:pt x="4342" y="17532"/>
                    <a:pt x="4342" y="17532"/>
                  </a:cubicBezTo>
                  <a:cubicBezTo>
                    <a:pt x="3901" y="17532"/>
                    <a:pt x="3899" y="18216"/>
                    <a:pt x="4341" y="18218"/>
                  </a:cubicBezTo>
                  <a:cubicBezTo>
                    <a:pt x="4353" y="18218"/>
                    <a:pt x="4365" y="18218"/>
                    <a:pt x="4377" y="18218"/>
                  </a:cubicBezTo>
                  <a:cubicBezTo>
                    <a:pt x="5407" y="18218"/>
                    <a:pt x="6388" y="17810"/>
                    <a:pt x="7127" y="17118"/>
                  </a:cubicBezTo>
                  <a:cubicBezTo>
                    <a:pt x="7239" y="18006"/>
                    <a:pt x="7537" y="18873"/>
                    <a:pt x="8008" y="19628"/>
                  </a:cubicBezTo>
                  <a:cubicBezTo>
                    <a:pt x="8292" y="20080"/>
                    <a:pt x="8635" y="20497"/>
                    <a:pt x="9030" y="20854"/>
                  </a:cubicBezTo>
                  <a:cubicBezTo>
                    <a:pt x="9101" y="20919"/>
                    <a:pt x="9180" y="20946"/>
                    <a:pt x="9256" y="20946"/>
                  </a:cubicBezTo>
                  <a:cubicBezTo>
                    <a:pt x="9528" y="20946"/>
                    <a:pt x="9768" y="20597"/>
                    <a:pt x="9511" y="20366"/>
                  </a:cubicBezTo>
                  <a:cubicBezTo>
                    <a:pt x="8337" y="19302"/>
                    <a:pt x="7718" y="17732"/>
                    <a:pt x="7768" y="16161"/>
                  </a:cubicBezTo>
                  <a:cubicBezTo>
                    <a:pt x="8013" y="15575"/>
                    <a:pt x="8530" y="15325"/>
                    <a:pt x="9147" y="15177"/>
                  </a:cubicBezTo>
                  <a:cubicBezTo>
                    <a:pt x="9224" y="15181"/>
                    <a:pt x="9302" y="15183"/>
                    <a:pt x="9380" y="15183"/>
                  </a:cubicBezTo>
                  <a:cubicBezTo>
                    <a:pt x="10165" y="15183"/>
                    <a:pt x="10960" y="14985"/>
                    <a:pt x="11690" y="14563"/>
                  </a:cubicBezTo>
                  <a:cubicBezTo>
                    <a:pt x="11702" y="14556"/>
                    <a:pt x="11716" y="14549"/>
                    <a:pt x="11728" y="14539"/>
                  </a:cubicBezTo>
                  <a:cubicBezTo>
                    <a:pt x="11843" y="14492"/>
                    <a:pt x="11998" y="14446"/>
                    <a:pt x="12161" y="14446"/>
                  </a:cubicBezTo>
                  <a:cubicBezTo>
                    <a:pt x="12373" y="14446"/>
                    <a:pt x="12599" y="14524"/>
                    <a:pt x="12773" y="14777"/>
                  </a:cubicBezTo>
                  <a:cubicBezTo>
                    <a:pt x="13316" y="15973"/>
                    <a:pt x="13390" y="17387"/>
                    <a:pt x="12888" y="18606"/>
                  </a:cubicBezTo>
                  <a:cubicBezTo>
                    <a:pt x="12819" y="18778"/>
                    <a:pt x="12840" y="18973"/>
                    <a:pt x="13016" y="19073"/>
                  </a:cubicBezTo>
                  <a:cubicBezTo>
                    <a:pt x="13065" y="19101"/>
                    <a:pt x="13126" y="19115"/>
                    <a:pt x="13189" y="19115"/>
                  </a:cubicBezTo>
                  <a:cubicBezTo>
                    <a:pt x="13311" y="19115"/>
                    <a:pt x="13437" y="19060"/>
                    <a:pt x="13483" y="18947"/>
                  </a:cubicBezTo>
                  <a:cubicBezTo>
                    <a:pt x="13900" y="17935"/>
                    <a:pt x="13997" y="16823"/>
                    <a:pt x="13797" y="15768"/>
                  </a:cubicBezTo>
                  <a:lnTo>
                    <a:pt x="13797" y="15768"/>
                  </a:lnTo>
                  <a:cubicBezTo>
                    <a:pt x="15131" y="15958"/>
                    <a:pt x="16305" y="16866"/>
                    <a:pt x="16878" y="18073"/>
                  </a:cubicBezTo>
                  <a:cubicBezTo>
                    <a:pt x="16933" y="18184"/>
                    <a:pt x="17057" y="18242"/>
                    <a:pt x="17178" y="18242"/>
                  </a:cubicBezTo>
                  <a:cubicBezTo>
                    <a:pt x="17239" y="18242"/>
                    <a:pt x="17298" y="18228"/>
                    <a:pt x="17348" y="18199"/>
                  </a:cubicBezTo>
                  <a:cubicBezTo>
                    <a:pt x="17519" y="18099"/>
                    <a:pt x="17552" y="17899"/>
                    <a:pt x="17474" y="17730"/>
                  </a:cubicBezTo>
                  <a:cubicBezTo>
                    <a:pt x="16778" y="16273"/>
                    <a:pt x="15335" y="15275"/>
                    <a:pt x="13745" y="15073"/>
                  </a:cubicBezTo>
                  <a:cubicBezTo>
                    <a:pt x="13736" y="15072"/>
                    <a:pt x="13727" y="15071"/>
                    <a:pt x="13718" y="15071"/>
                  </a:cubicBezTo>
                  <a:cubicBezTo>
                    <a:pt x="13685" y="15071"/>
                    <a:pt x="13654" y="15078"/>
                    <a:pt x="13623" y="15089"/>
                  </a:cubicBezTo>
                  <a:cubicBezTo>
                    <a:pt x="13554" y="14875"/>
                    <a:pt x="13473" y="14663"/>
                    <a:pt x="13378" y="14458"/>
                  </a:cubicBezTo>
                  <a:cubicBezTo>
                    <a:pt x="13380" y="14458"/>
                    <a:pt x="13383" y="14456"/>
                    <a:pt x="13383" y="14456"/>
                  </a:cubicBezTo>
                  <a:cubicBezTo>
                    <a:pt x="12992" y="13596"/>
                    <a:pt x="13480" y="12696"/>
                    <a:pt x="13481" y="12696"/>
                  </a:cubicBezTo>
                  <a:lnTo>
                    <a:pt x="13481" y="12696"/>
                  </a:lnTo>
                  <a:lnTo>
                    <a:pt x="13478" y="12699"/>
                  </a:lnTo>
                  <a:cubicBezTo>
                    <a:pt x="13697" y="12277"/>
                    <a:pt x="13852" y="11827"/>
                    <a:pt x="13933" y="11363"/>
                  </a:cubicBezTo>
                  <a:cubicBezTo>
                    <a:pt x="14047" y="11158"/>
                    <a:pt x="14171" y="10972"/>
                    <a:pt x="14409" y="10972"/>
                  </a:cubicBezTo>
                  <a:cubicBezTo>
                    <a:pt x="14431" y="10972"/>
                    <a:pt x="14447" y="10970"/>
                    <a:pt x="14466" y="10967"/>
                  </a:cubicBezTo>
                  <a:cubicBezTo>
                    <a:pt x="16231" y="11303"/>
                    <a:pt x="17643" y="12703"/>
                    <a:pt x="18017" y="14477"/>
                  </a:cubicBezTo>
                  <a:cubicBezTo>
                    <a:pt x="18054" y="14652"/>
                    <a:pt x="18184" y="14728"/>
                    <a:pt x="18320" y="14728"/>
                  </a:cubicBezTo>
                  <a:cubicBezTo>
                    <a:pt x="18521" y="14728"/>
                    <a:pt x="18735" y="14562"/>
                    <a:pt x="18681" y="14306"/>
                  </a:cubicBezTo>
                  <a:cubicBezTo>
                    <a:pt x="18443" y="13170"/>
                    <a:pt x="17814" y="12108"/>
                    <a:pt x="16909" y="11377"/>
                  </a:cubicBezTo>
                  <a:cubicBezTo>
                    <a:pt x="16876" y="11348"/>
                    <a:pt x="16838" y="11325"/>
                    <a:pt x="16805" y="11298"/>
                  </a:cubicBezTo>
                  <a:cubicBezTo>
                    <a:pt x="17533" y="10607"/>
                    <a:pt x="18504" y="10235"/>
                    <a:pt x="19499" y="10235"/>
                  </a:cubicBezTo>
                  <a:cubicBezTo>
                    <a:pt x="19649" y="10235"/>
                    <a:pt x="19800" y="10243"/>
                    <a:pt x="19950" y="10260"/>
                  </a:cubicBezTo>
                  <a:cubicBezTo>
                    <a:pt x="19959" y="10261"/>
                    <a:pt x="19968" y="10262"/>
                    <a:pt x="19976" y="10262"/>
                  </a:cubicBezTo>
                  <a:cubicBezTo>
                    <a:pt x="20151" y="10262"/>
                    <a:pt x="20296" y="10081"/>
                    <a:pt x="20296" y="9917"/>
                  </a:cubicBezTo>
                  <a:cubicBezTo>
                    <a:pt x="20298" y="9717"/>
                    <a:pt x="20138" y="9593"/>
                    <a:pt x="19955" y="9574"/>
                  </a:cubicBezTo>
                  <a:cubicBezTo>
                    <a:pt x="19793" y="9556"/>
                    <a:pt x="19631" y="9547"/>
                    <a:pt x="19469" y="9547"/>
                  </a:cubicBezTo>
                  <a:cubicBezTo>
                    <a:pt x="18267" y="9547"/>
                    <a:pt x="17078" y="10044"/>
                    <a:pt x="16228" y="10898"/>
                  </a:cubicBezTo>
                  <a:cubicBezTo>
                    <a:pt x="16226" y="10901"/>
                    <a:pt x="16224" y="10903"/>
                    <a:pt x="16221" y="10905"/>
                  </a:cubicBezTo>
                  <a:cubicBezTo>
                    <a:pt x="15771" y="10646"/>
                    <a:pt x="15285" y="10455"/>
                    <a:pt x="14778" y="10339"/>
                  </a:cubicBezTo>
                  <a:cubicBezTo>
                    <a:pt x="14781" y="10339"/>
                    <a:pt x="14781" y="10334"/>
                    <a:pt x="14783" y="10334"/>
                  </a:cubicBezTo>
                  <a:cubicBezTo>
                    <a:pt x="14626" y="10267"/>
                    <a:pt x="14262" y="10203"/>
                    <a:pt x="13973" y="10001"/>
                  </a:cubicBezTo>
                  <a:cubicBezTo>
                    <a:pt x="13902" y="9396"/>
                    <a:pt x="13709" y="8796"/>
                    <a:pt x="13385" y="8234"/>
                  </a:cubicBezTo>
                  <a:cubicBezTo>
                    <a:pt x="13042" y="7641"/>
                    <a:pt x="12588" y="7150"/>
                    <a:pt x="12061" y="6779"/>
                  </a:cubicBezTo>
                  <a:lnTo>
                    <a:pt x="12066" y="6779"/>
                  </a:lnTo>
                  <a:cubicBezTo>
                    <a:pt x="11809" y="6515"/>
                    <a:pt x="11554" y="6212"/>
                    <a:pt x="11523" y="5855"/>
                  </a:cubicBezTo>
                  <a:cubicBezTo>
                    <a:pt x="11604" y="5624"/>
                    <a:pt x="11661" y="5383"/>
                    <a:pt x="11699" y="5138"/>
                  </a:cubicBezTo>
                  <a:cubicBezTo>
                    <a:pt x="13161" y="4638"/>
                    <a:pt x="14323" y="3386"/>
                    <a:pt x="14681" y="1874"/>
                  </a:cubicBezTo>
                  <a:cubicBezTo>
                    <a:pt x="14742" y="1617"/>
                    <a:pt x="14529" y="1450"/>
                    <a:pt x="14326" y="1450"/>
                  </a:cubicBezTo>
                  <a:cubicBezTo>
                    <a:pt x="14191" y="1450"/>
                    <a:pt x="14060" y="1525"/>
                    <a:pt x="14019" y="1697"/>
                  </a:cubicBezTo>
                  <a:cubicBezTo>
                    <a:pt x="13735" y="2893"/>
                    <a:pt x="12873" y="3910"/>
                    <a:pt x="11747" y="4388"/>
                  </a:cubicBezTo>
                  <a:cubicBezTo>
                    <a:pt x="11745" y="4131"/>
                    <a:pt x="11721" y="3876"/>
                    <a:pt x="11680" y="3624"/>
                  </a:cubicBezTo>
                  <a:cubicBezTo>
                    <a:pt x="11480" y="2369"/>
                    <a:pt x="10823" y="1235"/>
                    <a:pt x="10173" y="164"/>
                  </a:cubicBezTo>
                  <a:cubicBezTo>
                    <a:pt x="10103" y="49"/>
                    <a:pt x="9999" y="1"/>
                    <a:pt x="9894" y="1"/>
                  </a:cubicBezTo>
                  <a:close/>
                </a:path>
              </a:pathLst>
            </a:custGeom>
            <a:solidFill>
              <a:srgbClr val="0C4476">
                <a:alpha val="36470"/>
              </a:srgbClr>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5" name="Google Shape;255;p28"/>
            <p:cNvSpPr/>
            <p:nvPr/>
          </p:nvSpPr>
          <p:spPr>
            <a:xfrm>
              <a:off x="8992875" y="422659"/>
              <a:ext cx="54688" cy="47893"/>
            </a:xfrm>
            <a:custGeom>
              <a:rect b="b" l="l" r="r" t="t"/>
              <a:pathLst>
                <a:path extrusionOk="0" h="3263" w="3726">
                  <a:moveTo>
                    <a:pt x="1862" y="1"/>
                  </a:moveTo>
                  <a:cubicBezTo>
                    <a:pt x="1586" y="1"/>
                    <a:pt x="1305" y="71"/>
                    <a:pt x="1049" y="220"/>
                  </a:cubicBezTo>
                  <a:cubicBezTo>
                    <a:pt x="268" y="670"/>
                    <a:pt x="1" y="1667"/>
                    <a:pt x="451" y="2446"/>
                  </a:cubicBezTo>
                  <a:cubicBezTo>
                    <a:pt x="753" y="2970"/>
                    <a:pt x="1301" y="3262"/>
                    <a:pt x="1864" y="3262"/>
                  </a:cubicBezTo>
                  <a:cubicBezTo>
                    <a:pt x="2141" y="3262"/>
                    <a:pt x="2421" y="3192"/>
                    <a:pt x="2677" y="3044"/>
                  </a:cubicBezTo>
                  <a:cubicBezTo>
                    <a:pt x="3458" y="2594"/>
                    <a:pt x="3725" y="1596"/>
                    <a:pt x="3275" y="815"/>
                  </a:cubicBezTo>
                  <a:cubicBezTo>
                    <a:pt x="2973" y="293"/>
                    <a:pt x="2425" y="1"/>
                    <a:pt x="1862" y="1"/>
                  </a:cubicBezTo>
                  <a:close/>
                </a:path>
              </a:pathLst>
            </a:custGeom>
            <a:solidFill>
              <a:schemeClr val="accent6"/>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2">
  <p:cSld name="CUSTOM_2_1">
    <p:spTree>
      <p:nvGrpSpPr>
        <p:cNvPr id="256" name="Shape 256"/>
        <p:cNvGrpSpPr/>
        <p:nvPr/>
      </p:nvGrpSpPr>
      <p:grpSpPr>
        <a:xfrm>
          <a:off x="0" y="0"/>
          <a:ext cx="0" cy="0"/>
          <a:chOff x="0" y="0"/>
          <a:chExt cx="0" cy="0"/>
        </a:xfrm>
      </p:grpSpPr>
      <p:pic>
        <p:nvPicPr>
          <p:cNvPr id="257" name="Google Shape;257;p29"/>
          <p:cNvPicPr preferRelativeResize="0"/>
          <p:nvPr/>
        </p:nvPicPr>
        <p:blipFill rotWithShape="1">
          <a:blip r:embed="rId2">
            <a:alphaModFix amt="50000"/>
          </a:blip>
          <a:srcRect b="15590" l="0" r="0" t="0"/>
          <a:stretch/>
        </p:blipFill>
        <p:spPr>
          <a:xfrm>
            <a:off x="0" y="0"/>
            <a:ext cx="7560000" cy="10691998"/>
          </a:xfrm>
          <a:prstGeom prst="rect">
            <a:avLst/>
          </a:prstGeom>
          <a:noFill/>
          <a:ln>
            <a:noFill/>
          </a:ln>
        </p:spPr>
      </p:pic>
      <p:sp>
        <p:nvSpPr>
          <p:cNvPr id="258" name="Google Shape;258;p29"/>
          <p:cNvSpPr txBox="1"/>
          <p:nvPr>
            <p:ph type="title"/>
          </p:nvPr>
        </p:nvSpPr>
        <p:spPr>
          <a:xfrm>
            <a:off x="4114173" y="2893970"/>
            <a:ext cx="2141400" cy="2596200"/>
          </a:xfrm>
          <a:prstGeom prst="rect">
            <a:avLst/>
          </a:prstGeom>
          <a:noFill/>
          <a:ln>
            <a:noFill/>
          </a:ln>
        </p:spPr>
        <p:txBody>
          <a:bodyPr anchorCtr="0" anchor="b" bIns="113750" lIns="113750" spcFirstLastPara="1" rIns="113750" wrap="square" tIns="113750">
            <a:noAutofit/>
          </a:bodyPr>
          <a:lstStyle>
            <a:lvl1pPr lvl="0" algn="ctr">
              <a:lnSpc>
                <a:spcPct val="100000"/>
              </a:lnSpc>
              <a:spcBef>
                <a:spcPts val="0"/>
              </a:spcBef>
              <a:spcAft>
                <a:spcPts val="0"/>
              </a:spcAft>
              <a:buClr>
                <a:schemeClr val="dk1"/>
              </a:buClr>
              <a:buSzPts val="4400"/>
              <a:buFont typeface="Anek Devanagari SemiBold"/>
              <a:buNone/>
              <a:defRPr sz="4400">
                <a:solidFill>
                  <a:schemeClr val="dk1"/>
                </a:solidFill>
                <a:latin typeface="Anek Devanagari SemiBold"/>
                <a:ea typeface="Anek Devanagari SemiBold"/>
                <a:cs typeface="Anek Devanagari SemiBold"/>
                <a:sym typeface="Anek Devanagari SemiBold"/>
              </a:defRPr>
            </a:lvl1pPr>
            <a:lvl2pPr lvl="1" algn="ctr">
              <a:lnSpc>
                <a:spcPct val="100000"/>
              </a:lnSpc>
              <a:spcBef>
                <a:spcPts val="0"/>
              </a:spcBef>
              <a:spcAft>
                <a:spcPts val="0"/>
              </a:spcAft>
              <a:buClr>
                <a:schemeClr val="dk1"/>
              </a:buClr>
              <a:buSzPts val="4400"/>
              <a:buFont typeface="Anek Devanagari SemiBold"/>
              <a:buNone/>
              <a:defRPr sz="4400">
                <a:solidFill>
                  <a:schemeClr val="dk1"/>
                </a:solidFill>
                <a:latin typeface="Anek Devanagari SemiBold"/>
                <a:ea typeface="Anek Devanagari SemiBold"/>
                <a:cs typeface="Anek Devanagari SemiBold"/>
                <a:sym typeface="Anek Devanagari SemiBold"/>
              </a:defRPr>
            </a:lvl2pPr>
            <a:lvl3pPr lvl="2" algn="ctr">
              <a:lnSpc>
                <a:spcPct val="100000"/>
              </a:lnSpc>
              <a:spcBef>
                <a:spcPts val="0"/>
              </a:spcBef>
              <a:spcAft>
                <a:spcPts val="0"/>
              </a:spcAft>
              <a:buClr>
                <a:schemeClr val="dk1"/>
              </a:buClr>
              <a:buSzPts val="4400"/>
              <a:buFont typeface="Anek Devanagari SemiBold"/>
              <a:buNone/>
              <a:defRPr sz="4400">
                <a:solidFill>
                  <a:schemeClr val="dk1"/>
                </a:solidFill>
                <a:latin typeface="Anek Devanagari SemiBold"/>
                <a:ea typeface="Anek Devanagari SemiBold"/>
                <a:cs typeface="Anek Devanagari SemiBold"/>
                <a:sym typeface="Anek Devanagari SemiBold"/>
              </a:defRPr>
            </a:lvl3pPr>
            <a:lvl4pPr lvl="3" algn="ctr">
              <a:lnSpc>
                <a:spcPct val="100000"/>
              </a:lnSpc>
              <a:spcBef>
                <a:spcPts val="0"/>
              </a:spcBef>
              <a:spcAft>
                <a:spcPts val="0"/>
              </a:spcAft>
              <a:buClr>
                <a:schemeClr val="dk1"/>
              </a:buClr>
              <a:buSzPts val="4400"/>
              <a:buFont typeface="Anek Devanagari SemiBold"/>
              <a:buNone/>
              <a:defRPr sz="4400">
                <a:solidFill>
                  <a:schemeClr val="dk1"/>
                </a:solidFill>
                <a:latin typeface="Anek Devanagari SemiBold"/>
                <a:ea typeface="Anek Devanagari SemiBold"/>
                <a:cs typeface="Anek Devanagari SemiBold"/>
                <a:sym typeface="Anek Devanagari SemiBold"/>
              </a:defRPr>
            </a:lvl4pPr>
            <a:lvl5pPr lvl="4" algn="ctr">
              <a:lnSpc>
                <a:spcPct val="100000"/>
              </a:lnSpc>
              <a:spcBef>
                <a:spcPts val="0"/>
              </a:spcBef>
              <a:spcAft>
                <a:spcPts val="0"/>
              </a:spcAft>
              <a:buClr>
                <a:schemeClr val="dk1"/>
              </a:buClr>
              <a:buSzPts val="4400"/>
              <a:buFont typeface="Anek Devanagari SemiBold"/>
              <a:buNone/>
              <a:defRPr sz="4400">
                <a:solidFill>
                  <a:schemeClr val="dk1"/>
                </a:solidFill>
                <a:latin typeface="Anek Devanagari SemiBold"/>
                <a:ea typeface="Anek Devanagari SemiBold"/>
                <a:cs typeface="Anek Devanagari SemiBold"/>
                <a:sym typeface="Anek Devanagari SemiBold"/>
              </a:defRPr>
            </a:lvl5pPr>
            <a:lvl6pPr lvl="5" algn="ctr">
              <a:lnSpc>
                <a:spcPct val="100000"/>
              </a:lnSpc>
              <a:spcBef>
                <a:spcPts val="0"/>
              </a:spcBef>
              <a:spcAft>
                <a:spcPts val="0"/>
              </a:spcAft>
              <a:buClr>
                <a:schemeClr val="dk1"/>
              </a:buClr>
              <a:buSzPts val="4400"/>
              <a:buFont typeface="Anek Devanagari SemiBold"/>
              <a:buNone/>
              <a:defRPr sz="4400">
                <a:solidFill>
                  <a:schemeClr val="dk1"/>
                </a:solidFill>
                <a:latin typeface="Anek Devanagari SemiBold"/>
                <a:ea typeface="Anek Devanagari SemiBold"/>
                <a:cs typeface="Anek Devanagari SemiBold"/>
                <a:sym typeface="Anek Devanagari SemiBold"/>
              </a:defRPr>
            </a:lvl6pPr>
            <a:lvl7pPr lvl="6" algn="ctr">
              <a:lnSpc>
                <a:spcPct val="100000"/>
              </a:lnSpc>
              <a:spcBef>
                <a:spcPts val="0"/>
              </a:spcBef>
              <a:spcAft>
                <a:spcPts val="0"/>
              </a:spcAft>
              <a:buClr>
                <a:schemeClr val="dk1"/>
              </a:buClr>
              <a:buSzPts val="4400"/>
              <a:buFont typeface="Anek Devanagari SemiBold"/>
              <a:buNone/>
              <a:defRPr sz="4400">
                <a:solidFill>
                  <a:schemeClr val="dk1"/>
                </a:solidFill>
                <a:latin typeface="Anek Devanagari SemiBold"/>
                <a:ea typeface="Anek Devanagari SemiBold"/>
                <a:cs typeface="Anek Devanagari SemiBold"/>
                <a:sym typeface="Anek Devanagari SemiBold"/>
              </a:defRPr>
            </a:lvl7pPr>
            <a:lvl8pPr lvl="7" algn="ctr">
              <a:lnSpc>
                <a:spcPct val="100000"/>
              </a:lnSpc>
              <a:spcBef>
                <a:spcPts val="0"/>
              </a:spcBef>
              <a:spcAft>
                <a:spcPts val="0"/>
              </a:spcAft>
              <a:buClr>
                <a:schemeClr val="dk1"/>
              </a:buClr>
              <a:buSzPts val="4400"/>
              <a:buFont typeface="Anek Devanagari SemiBold"/>
              <a:buNone/>
              <a:defRPr sz="4400">
                <a:solidFill>
                  <a:schemeClr val="dk1"/>
                </a:solidFill>
                <a:latin typeface="Anek Devanagari SemiBold"/>
                <a:ea typeface="Anek Devanagari SemiBold"/>
                <a:cs typeface="Anek Devanagari SemiBold"/>
                <a:sym typeface="Anek Devanagari SemiBold"/>
              </a:defRPr>
            </a:lvl8pPr>
            <a:lvl9pPr lvl="8" algn="ctr">
              <a:lnSpc>
                <a:spcPct val="100000"/>
              </a:lnSpc>
              <a:spcBef>
                <a:spcPts val="0"/>
              </a:spcBef>
              <a:spcAft>
                <a:spcPts val="0"/>
              </a:spcAft>
              <a:buClr>
                <a:schemeClr val="dk1"/>
              </a:buClr>
              <a:buSzPts val="4400"/>
              <a:buFont typeface="Anek Devanagari SemiBold"/>
              <a:buNone/>
              <a:defRPr sz="4400">
                <a:solidFill>
                  <a:schemeClr val="dk1"/>
                </a:solidFill>
                <a:latin typeface="Anek Devanagari SemiBold"/>
                <a:ea typeface="Anek Devanagari SemiBold"/>
                <a:cs typeface="Anek Devanagari SemiBold"/>
                <a:sym typeface="Anek Devanagari SemiBold"/>
              </a:defRPr>
            </a:lvl9pPr>
          </a:lstStyle>
          <a:p/>
        </p:txBody>
      </p:sp>
      <p:sp>
        <p:nvSpPr>
          <p:cNvPr id="259" name="Google Shape;259;p29"/>
          <p:cNvSpPr txBox="1"/>
          <p:nvPr>
            <p:ph idx="1" type="body"/>
          </p:nvPr>
        </p:nvSpPr>
        <p:spPr>
          <a:xfrm>
            <a:off x="4114173" y="5490109"/>
            <a:ext cx="2141400" cy="2135400"/>
          </a:xfrm>
          <a:prstGeom prst="rect">
            <a:avLst/>
          </a:prstGeom>
          <a:noFill/>
          <a:ln>
            <a:noFill/>
          </a:ln>
        </p:spPr>
        <p:txBody>
          <a:bodyPr anchorCtr="0" anchor="t" bIns="113750" lIns="113750" spcFirstLastPara="1" rIns="113750" wrap="square" tIns="113750">
            <a:noAutofit/>
          </a:bodyPr>
          <a:lstStyle>
            <a:lvl1pPr indent="-336550" lvl="0" marL="457200" algn="ctr">
              <a:lnSpc>
                <a:spcPct val="100000"/>
              </a:lnSpc>
              <a:spcBef>
                <a:spcPts val="0"/>
              </a:spcBef>
              <a:spcAft>
                <a:spcPts val="0"/>
              </a:spcAft>
              <a:buClr>
                <a:schemeClr val="dk1"/>
              </a:buClr>
              <a:buSzPts val="1700"/>
              <a:buFont typeface="Mukta"/>
              <a:buChar char="●"/>
              <a:defRPr>
                <a:solidFill>
                  <a:schemeClr val="dk1"/>
                </a:solidFill>
                <a:latin typeface="Mukta"/>
                <a:ea typeface="Mukta"/>
                <a:cs typeface="Mukta"/>
                <a:sym typeface="Mukta"/>
              </a:defRPr>
            </a:lvl1pPr>
            <a:lvl2pPr indent="-336550" lvl="1" marL="914400" algn="l">
              <a:lnSpc>
                <a:spcPct val="100000"/>
              </a:lnSpc>
              <a:spcBef>
                <a:spcPts val="0"/>
              </a:spcBef>
              <a:spcAft>
                <a:spcPts val="0"/>
              </a:spcAft>
              <a:buClr>
                <a:schemeClr val="dk1"/>
              </a:buClr>
              <a:buSzPts val="1700"/>
              <a:buFont typeface="Mukta"/>
              <a:buChar char="○"/>
              <a:defRPr>
                <a:solidFill>
                  <a:schemeClr val="dk1"/>
                </a:solidFill>
                <a:latin typeface="Mukta"/>
                <a:ea typeface="Mukta"/>
                <a:cs typeface="Mukta"/>
                <a:sym typeface="Mukta"/>
              </a:defRPr>
            </a:lvl2pPr>
            <a:lvl3pPr indent="-336550" lvl="2" marL="1371600" algn="l">
              <a:lnSpc>
                <a:spcPct val="100000"/>
              </a:lnSpc>
              <a:spcBef>
                <a:spcPts val="0"/>
              </a:spcBef>
              <a:spcAft>
                <a:spcPts val="0"/>
              </a:spcAft>
              <a:buClr>
                <a:schemeClr val="dk1"/>
              </a:buClr>
              <a:buSzPts val="1700"/>
              <a:buFont typeface="Mukta"/>
              <a:buChar char="■"/>
              <a:defRPr>
                <a:solidFill>
                  <a:schemeClr val="dk1"/>
                </a:solidFill>
                <a:latin typeface="Mukta"/>
                <a:ea typeface="Mukta"/>
                <a:cs typeface="Mukta"/>
                <a:sym typeface="Mukta"/>
              </a:defRPr>
            </a:lvl3pPr>
            <a:lvl4pPr indent="-336550" lvl="3" marL="1828800" algn="l">
              <a:lnSpc>
                <a:spcPct val="100000"/>
              </a:lnSpc>
              <a:spcBef>
                <a:spcPts val="0"/>
              </a:spcBef>
              <a:spcAft>
                <a:spcPts val="0"/>
              </a:spcAft>
              <a:buClr>
                <a:schemeClr val="dk1"/>
              </a:buClr>
              <a:buSzPts val="1700"/>
              <a:buFont typeface="Mukta"/>
              <a:buChar char="●"/>
              <a:defRPr>
                <a:solidFill>
                  <a:schemeClr val="dk1"/>
                </a:solidFill>
                <a:latin typeface="Mukta"/>
                <a:ea typeface="Mukta"/>
                <a:cs typeface="Mukta"/>
                <a:sym typeface="Mukta"/>
              </a:defRPr>
            </a:lvl4pPr>
            <a:lvl5pPr indent="-336550" lvl="4" marL="2286000" algn="l">
              <a:lnSpc>
                <a:spcPct val="100000"/>
              </a:lnSpc>
              <a:spcBef>
                <a:spcPts val="0"/>
              </a:spcBef>
              <a:spcAft>
                <a:spcPts val="0"/>
              </a:spcAft>
              <a:buClr>
                <a:schemeClr val="dk1"/>
              </a:buClr>
              <a:buSzPts val="1700"/>
              <a:buFont typeface="Mukta"/>
              <a:buChar char="○"/>
              <a:defRPr>
                <a:solidFill>
                  <a:schemeClr val="dk1"/>
                </a:solidFill>
                <a:latin typeface="Mukta"/>
                <a:ea typeface="Mukta"/>
                <a:cs typeface="Mukta"/>
                <a:sym typeface="Mukta"/>
              </a:defRPr>
            </a:lvl5pPr>
            <a:lvl6pPr indent="-336550" lvl="5" marL="2743200" algn="l">
              <a:lnSpc>
                <a:spcPct val="100000"/>
              </a:lnSpc>
              <a:spcBef>
                <a:spcPts val="0"/>
              </a:spcBef>
              <a:spcAft>
                <a:spcPts val="0"/>
              </a:spcAft>
              <a:buClr>
                <a:schemeClr val="dk1"/>
              </a:buClr>
              <a:buSzPts val="1700"/>
              <a:buFont typeface="Mukta"/>
              <a:buChar char="■"/>
              <a:defRPr>
                <a:solidFill>
                  <a:schemeClr val="dk1"/>
                </a:solidFill>
                <a:latin typeface="Mukta"/>
                <a:ea typeface="Mukta"/>
                <a:cs typeface="Mukta"/>
                <a:sym typeface="Mukta"/>
              </a:defRPr>
            </a:lvl6pPr>
            <a:lvl7pPr indent="-336550" lvl="6" marL="3200400" algn="l">
              <a:lnSpc>
                <a:spcPct val="100000"/>
              </a:lnSpc>
              <a:spcBef>
                <a:spcPts val="0"/>
              </a:spcBef>
              <a:spcAft>
                <a:spcPts val="0"/>
              </a:spcAft>
              <a:buClr>
                <a:schemeClr val="dk1"/>
              </a:buClr>
              <a:buSzPts val="1700"/>
              <a:buFont typeface="Mukta"/>
              <a:buChar char="●"/>
              <a:defRPr>
                <a:solidFill>
                  <a:schemeClr val="dk1"/>
                </a:solidFill>
                <a:latin typeface="Mukta"/>
                <a:ea typeface="Mukta"/>
                <a:cs typeface="Mukta"/>
                <a:sym typeface="Mukta"/>
              </a:defRPr>
            </a:lvl7pPr>
            <a:lvl8pPr indent="-336550" lvl="7" marL="3657600" algn="l">
              <a:lnSpc>
                <a:spcPct val="100000"/>
              </a:lnSpc>
              <a:spcBef>
                <a:spcPts val="0"/>
              </a:spcBef>
              <a:spcAft>
                <a:spcPts val="0"/>
              </a:spcAft>
              <a:buClr>
                <a:schemeClr val="dk1"/>
              </a:buClr>
              <a:buSzPts val="1700"/>
              <a:buFont typeface="Mukta"/>
              <a:buChar char="○"/>
              <a:defRPr>
                <a:solidFill>
                  <a:schemeClr val="dk1"/>
                </a:solidFill>
                <a:latin typeface="Mukta"/>
                <a:ea typeface="Mukta"/>
                <a:cs typeface="Mukta"/>
                <a:sym typeface="Mukta"/>
              </a:defRPr>
            </a:lvl8pPr>
            <a:lvl9pPr indent="-336550" lvl="8" marL="4114800" algn="l">
              <a:lnSpc>
                <a:spcPct val="100000"/>
              </a:lnSpc>
              <a:spcBef>
                <a:spcPts val="0"/>
              </a:spcBef>
              <a:spcAft>
                <a:spcPts val="0"/>
              </a:spcAft>
              <a:buClr>
                <a:schemeClr val="dk1"/>
              </a:buClr>
              <a:buSzPts val="1700"/>
              <a:buFont typeface="Mukta"/>
              <a:buChar char="■"/>
              <a:defRPr>
                <a:solidFill>
                  <a:schemeClr val="dk1"/>
                </a:solidFill>
                <a:latin typeface="Mukta"/>
                <a:ea typeface="Mukta"/>
                <a:cs typeface="Mukta"/>
                <a:sym typeface="Mukta"/>
              </a:defRPr>
            </a:lvl9pPr>
          </a:lstStyle>
          <a:p/>
        </p:txBody>
      </p:sp>
      <p:grpSp>
        <p:nvGrpSpPr>
          <p:cNvPr id="260" name="Google Shape;260;p29"/>
          <p:cNvGrpSpPr/>
          <p:nvPr/>
        </p:nvGrpSpPr>
        <p:grpSpPr>
          <a:xfrm>
            <a:off x="6300219" y="8956335"/>
            <a:ext cx="755888" cy="1735659"/>
            <a:chOff x="7077268" y="354300"/>
            <a:chExt cx="642053" cy="586351"/>
          </a:xfrm>
        </p:grpSpPr>
        <p:sp>
          <p:nvSpPr>
            <p:cNvPr id="261" name="Google Shape;261;p29"/>
            <p:cNvSpPr/>
            <p:nvPr/>
          </p:nvSpPr>
          <p:spPr>
            <a:xfrm>
              <a:off x="7077268" y="354300"/>
              <a:ext cx="642053" cy="586351"/>
            </a:xfrm>
            <a:custGeom>
              <a:rect b="b" l="l" r="r" t="t"/>
              <a:pathLst>
                <a:path extrusionOk="0" h="39949" w="43744">
                  <a:moveTo>
                    <a:pt x="20460" y="1"/>
                  </a:moveTo>
                  <a:cubicBezTo>
                    <a:pt x="20400" y="1"/>
                    <a:pt x="20338" y="9"/>
                    <a:pt x="20274" y="26"/>
                  </a:cubicBezTo>
                  <a:cubicBezTo>
                    <a:pt x="19936" y="119"/>
                    <a:pt x="19648" y="533"/>
                    <a:pt x="19786" y="888"/>
                  </a:cubicBezTo>
                  <a:cubicBezTo>
                    <a:pt x="20765" y="3455"/>
                    <a:pt x="21060" y="6232"/>
                    <a:pt x="20620" y="8930"/>
                  </a:cubicBezTo>
                  <a:cubicBezTo>
                    <a:pt x="20113" y="9594"/>
                    <a:pt x="19567" y="10232"/>
                    <a:pt x="19015" y="10739"/>
                  </a:cubicBezTo>
                  <a:cubicBezTo>
                    <a:pt x="18705" y="10832"/>
                    <a:pt x="18400" y="10939"/>
                    <a:pt x="18103" y="11063"/>
                  </a:cubicBezTo>
                  <a:cubicBezTo>
                    <a:pt x="17977" y="11076"/>
                    <a:pt x="17849" y="11082"/>
                    <a:pt x="17720" y="11082"/>
                  </a:cubicBezTo>
                  <a:cubicBezTo>
                    <a:pt x="16580" y="11082"/>
                    <a:pt x="15323" y="10607"/>
                    <a:pt x="14264" y="10115"/>
                  </a:cubicBezTo>
                  <a:cubicBezTo>
                    <a:pt x="14224" y="10089"/>
                    <a:pt x="14181" y="10063"/>
                    <a:pt x="14140" y="10037"/>
                  </a:cubicBezTo>
                  <a:cubicBezTo>
                    <a:pt x="14133" y="10020"/>
                    <a:pt x="14129" y="10006"/>
                    <a:pt x="14124" y="9989"/>
                  </a:cubicBezTo>
                  <a:cubicBezTo>
                    <a:pt x="13226" y="8010"/>
                    <a:pt x="13400" y="5629"/>
                    <a:pt x="14495" y="3767"/>
                  </a:cubicBezTo>
                  <a:cubicBezTo>
                    <a:pt x="14814" y="3227"/>
                    <a:pt x="14329" y="2722"/>
                    <a:pt x="13849" y="2722"/>
                  </a:cubicBezTo>
                  <a:cubicBezTo>
                    <a:pt x="13636" y="2722"/>
                    <a:pt x="13424" y="2821"/>
                    <a:pt x="13283" y="3060"/>
                  </a:cubicBezTo>
                  <a:cubicBezTo>
                    <a:pt x="12197" y="4901"/>
                    <a:pt x="11907" y="7084"/>
                    <a:pt x="12383" y="9130"/>
                  </a:cubicBezTo>
                  <a:cubicBezTo>
                    <a:pt x="10819" y="8469"/>
                    <a:pt x="9124" y="8115"/>
                    <a:pt x="7434" y="8115"/>
                  </a:cubicBezTo>
                  <a:cubicBezTo>
                    <a:pt x="7298" y="8115"/>
                    <a:pt x="7162" y="8118"/>
                    <a:pt x="7025" y="8122"/>
                  </a:cubicBezTo>
                  <a:cubicBezTo>
                    <a:pt x="5937" y="8160"/>
                    <a:pt x="4847" y="8341"/>
                    <a:pt x="3811" y="8677"/>
                  </a:cubicBezTo>
                  <a:cubicBezTo>
                    <a:pt x="3033" y="8928"/>
                    <a:pt x="3263" y="10067"/>
                    <a:pt x="3957" y="10067"/>
                  </a:cubicBezTo>
                  <a:cubicBezTo>
                    <a:pt x="4027" y="10067"/>
                    <a:pt x="4103" y="10055"/>
                    <a:pt x="4182" y="10030"/>
                  </a:cubicBezTo>
                  <a:cubicBezTo>
                    <a:pt x="5240" y="9690"/>
                    <a:pt x="6336" y="9526"/>
                    <a:pt x="7430" y="9526"/>
                  </a:cubicBezTo>
                  <a:cubicBezTo>
                    <a:pt x="9531" y="9526"/>
                    <a:pt x="11625" y="10129"/>
                    <a:pt x="13426" y="11244"/>
                  </a:cubicBezTo>
                  <a:cubicBezTo>
                    <a:pt x="14209" y="12280"/>
                    <a:pt x="14124" y="13449"/>
                    <a:pt x="13752" y="14694"/>
                  </a:cubicBezTo>
                  <a:cubicBezTo>
                    <a:pt x="12797" y="16175"/>
                    <a:pt x="12240" y="17940"/>
                    <a:pt x="12240" y="19833"/>
                  </a:cubicBezTo>
                  <a:cubicBezTo>
                    <a:pt x="12240" y="19864"/>
                    <a:pt x="12243" y="19895"/>
                    <a:pt x="12243" y="19928"/>
                  </a:cubicBezTo>
                  <a:cubicBezTo>
                    <a:pt x="12166" y="20505"/>
                    <a:pt x="11869" y="21447"/>
                    <a:pt x="10750" y="21538"/>
                  </a:cubicBezTo>
                  <a:cubicBezTo>
                    <a:pt x="8075" y="21274"/>
                    <a:pt x="5492" y="19959"/>
                    <a:pt x="3844" y="17821"/>
                  </a:cubicBezTo>
                  <a:cubicBezTo>
                    <a:pt x="3685" y="17615"/>
                    <a:pt x="3460" y="17475"/>
                    <a:pt x="3219" y="17475"/>
                  </a:cubicBezTo>
                  <a:cubicBezTo>
                    <a:pt x="3109" y="17475"/>
                    <a:pt x="2996" y="17504"/>
                    <a:pt x="2884" y="17568"/>
                  </a:cubicBezTo>
                  <a:cubicBezTo>
                    <a:pt x="2589" y="17742"/>
                    <a:pt x="2399" y="18228"/>
                    <a:pt x="2632" y="18531"/>
                  </a:cubicBezTo>
                  <a:cubicBezTo>
                    <a:pt x="3999" y="20302"/>
                    <a:pt x="5873" y="21612"/>
                    <a:pt x="7949" y="22340"/>
                  </a:cubicBezTo>
                  <a:cubicBezTo>
                    <a:pt x="6379" y="24336"/>
                    <a:pt x="3871" y="25471"/>
                    <a:pt x="1353" y="25471"/>
                  </a:cubicBezTo>
                  <a:cubicBezTo>
                    <a:pt x="1136" y="25471"/>
                    <a:pt x="919" y="25462"/>
                    <a:pt x="703" y="25446"/>
                  </a:cubicBezTo>
                  <a:cubicBezTo>
                    <a:pt x="688" y="25444"/>
                    <a:pt x="674" y="25444"/>
                    <a:pt x="659" y="25444"/>
                  </a:cubicBezTo>
                  <a:cubicBezTo>
                    <a:pt x="300" y="25444"/>
                    <a:pt x="1" y="25802"/>
                    <a:pt x="1" y="26148"/>
                  </a:cubicBezTo>
                  <a:cubicBezTo>
                    <a:pt x="1" y="26550"/>
                    <a:pt x="325" y="26819"/>
                    <a:pt x="703" y="26848"/>
                  </a:cubicBezTo>
                  <a:cubicBezTo>
                    <a:pt x="947" y="26867"/>
                    <a:pt x="1190" y="26877"/>
                    <a:pt x="1433" y="26877"/>
                  </a:cubicBezTo>
                  <a:cubicBezTo>
                    <a:pt x="4473" y="26877"/>
                    <a:pt x="7391" y="25379"/>
                    <a:pt x="9235" y="22957"/>
                  </a:cubicBezTo>
                  <a:cubicBezTo>
                    <a:pt x="9288" y="22888"/>
                    <a:pt x="9316" y="22807"/>
                    <a:pt x="9330" y="22724"/>
                  </a:cubicBezTo>
                  <a:cubicBezTo>
                    <a:pt x="9780" y="22824"/>
                    <a:pt x="10238" y="22893"/>
                    <a:pt x="10697" y="22936"/>
                  </a:cubicBezTo>
                  <a:cubicBezTo>
                    <a:pt x="10697" y="22940"/>
                    <a:pt x="10697" y="22945"/>
                    <a:pt x="10697" y="22948"/>
                  </a:cubicBezTo>
                  <a:cubicBezTo>
                    <a:pt x="12621" y="23138"/>
                    <a:pt x="13721" y="24924"/>
                    <a:pt x="13721" y="24924"/>
                  </a:cubicBezTo>
                  <a:lnTo>
                    <a:pt x="13719" y="24917"/>
                  </a:lnTo>
                  <a:lnTo>
                    <a:pt x="13719" y="24917"/>
                  </a:lnTo>
                  <a:cubicBezTo>
                    <a:pt x="14238" y="25734"/>
                    <a:pt x="14879" y="26467"/>
                    <a:pt x="15617" y="27091"/>
                  </a:cubicBezTo>
                  <a:cubicBezTo>
                    <a:pt x="15867" y="27500"/>
                    <a:pt x="16072" y="27912"/>
                    <a:pt x="15826" y="28336"/>
                  </a:cubicBezTo>
                  <a:cubicBezTo>
                    <a:pt x="15805" y="28372"/>
                    <a:pt x="15791" y="28405"/>
                    <a:pt x="15774" y="28439"/>
                  </a:cubicBezTo>
                  <a:cubicBezTo>
                    <a:pt x="14013" y="30480"/>
                    <a:pt x="11435" y="31601"/>
                    <a:pt x="8793" y="31601"/>
                  </a:cubicBezTo>
                  <a:cubicBezTo>
                    <a:pt x="7829" y="31601"/>
                    <a:pt x="6857" y="31452"/>
                    <a:pt x="5913" y="31144"/>
                  </a:cubicBezTo>
                  <a:cubicBezTo>
                    <a:pt x="5833" y="31118"/>
                    <a:pt x="5758" y="31106"/>
                    <a:pt x="5687" y="31106"/>
                  </a:cubicBezTo>
                  <a:cubicBezTo>
                    <a:pt x="4996" y="31106"/>
                    <a:pt x="4764" y="32244"/>
                    <a:pt x="5539" y="32499"/>
                  </a:cubicBezTo>
                  <a:cubicBezTo>
                    <a:pt x="6607" y="32847"/>
                    <a:pt x="7736" y="33024"/>
                    <a:pt x="8864" y="33024"/>
                  </a:cubicBezTo>
                  <a:cubicBezTo>
                    <a:pt x="10121" y="33024"/>
                    <a:pt x="11377" y="32804"/>
                    <a:pt x="12547" y="32353"/>
                  </a:cubicBezTo>
                  <a:cubicBezTo>
                    <a:pt x="12633" y="32322"/>
                    <a:pt x="12714" y="32282"/>
                    <a:pt x="12797" y="32249"/>
                  </a:cubicBezTo>
                  <a:lnTo>
                    <a:pt x="12797" y="32249"/>
                  </a:lnTo>
                  <a:cubicBezTo>
                    <a:pt x="13345" y="34551"/>
                    <a:pt x="12824" y="36987"/>
                    <a:pt x="11416" y="38892"/>
                  </a:cubicBezTo>
                  <a:cubicBezTo>
                    <a:pt x="11190" y="39197"/>
                    <a:pt x="11366" y="39676"/>
                    <a:pt x="11669" y="39854"/>
                  </a:cubicBezTo>
                  <a:cubicBezTo>
                    <a:pt x="11781" y="39919"/>
                    <a:pt x="11896" y="39949"/>
                    <a:pt x="12007" y="39949"/>
                  </a:cubicBezTo>
                  <a:cubicBezTo>
                    <a:pt x="12248" y="39949"/>
                    <a:pt x="12473" y="39810"/>
                    <a:pt x="12628" y="39602"/>
                  </a:cubicBezTo>
                  <a:cubicBezTo>
                    <a:pt x="14295" y="37344"/>
                    <a:pt x="14826" y="34339"/>
                    <a:pt x="14095" y="31637"/>
                  </a:cubicBezTo>
                  <a:cubicBezTo>
                    <a:pt x="14093" y="31629"/>
                    <a:pt x="14088" y="31625"/>
                    <a:pt x="14086" y="31615"/>
                  </a:cubicBezTo>
                  <a:cubicBezTo>
                    <a:pt x="15007" y="31082"/>
                    <a:pt x="15843" y="30417"/>
                    <a:pt x="16569" y="29636"/>
                  </a:cubicBezTo>
                  <a:cubicBezTo>
                    <a:pt x="16572" y="29644"/>
                    <a:pt x="16576" y="29648"/>
                    <a:pt x="16576" y="29653"/>
                  </a:cubicBezTo>
                  <a:cubicBezTo>
                    <a:pt x="16855" y="29441"/>
                    <a:pt x="17341" y="28860"/>
                    <a:pt x="17993" y="28558"/>
                  </a:cubicBezTo>
                  <a:cubicBezTo>
                    <a:pt x="19141" y="29051"/>
                    <a:pt x="20403" y="29322"/>
                    <a:pt x="21729" y="29322"/>
                  </a:cubicBezTo>
                  <a:cubicBezTo>
                    <a:pt x="23134" y="29322"/>
                    <a:pt x="24468" y="29015"/>
                    <a:pt x="25665" y="28467"/>
                  </a:cubicBezTo>
                  <a:lnTo>
                    <a:pt x="25665" y="28467"/>
                  </a:lnTo>
                  <a:lnTo>
                    <a:pt x="25661" y="28474"/>
                  </a:lnTo>
                  <a:cubicBezTo>
                    <a:pt x="26080" y="28367"/>
                    <a:pt x="26522" y="28275"/>
                    <a:pt x="26948" y="28275"/>
                  </a:cubicBezTo>
                  <a:cubicBezTo>
                    <a:pt x="27265" y="28275"/>
                    <a:pt x="27573" y="28326"/>
                    <a:pt x="27856" y="28458"/>
                  </a:cubicBezTo>
                  <a:cubicBezTo>
                    <a:pt x="28185" y="28839"/>
                    <a:pt x="28552" y="29186"/>
                    <a:pt x="28947" y="29501"/>
                  </a:cubicBezTo>
                  <a:cubicBezTo>
                    <a:pt x="28335" y="32606"/>
                    <a:pt x="29368" y="35951"/>
                    <a:pt x="31683" y="38133"/>
                  </a:cubicBezTo>
                  <a:cubicBezTo>
                    <a:pt x="31829" y="38270"/>
                    <a:pt x="31992" y="38328"/>
                    <a:pt x="32150" y="38328"/>
                  </a:cubicBezTo>
                  <a:cubicBezTo>
                    <a:pt x="32701" y="38328"/>
                    <a:pt x="33189" y="37621"/>
                    <a:pt x="32676" y="37140"/>
                  </a:cubicBezTo>
                  <a:cubicBezTo>
                    <a:pt x="30842" y="35413"/>
                    <a:pt x="29925" y="32842"/>
                    <a:pt x="30226" y="30356"/>
                  </a:cubicBezTo>
                  <a:lnTo>
                    <a:pt x="30226" y="30356"/>
                  </a:lnTo>
                  <a:cubicBezTo>
                    <a:pt x="30685" y="30613"/>
                    <a:pt x="31164" y="30834"/>
                    <a:pt x="31652" y="31020"/>
                  </a:cubicBezTo>
                  <a:cubicBezTo>
                    <a:pt x="33604" y="31766"/>
                    <a:pt x="35718" y="31908"/>
                    <a:pt x="37802" y="31908"/>
                  </a:cubicBezTo>
                  <a:cubicBezTo>
                    <a:pt x="38314" y="31908"/>
                    <a:pt x="38824" y="31899"/>
                    <a:pt x="39329" y="31889"/>
                  </a:cubicBezTo>
                  <a:cubicBezTo>
                    <a:pt x="40223" y="31870"/>
                    <a:pt x="40234" y="30484"/>
                    <a:pt x="39347" y="30484"/>
                  </a:cubicBezTo>
                  <a:cubicBezTo>
                    <a:pt x="39341" y="30484"/>
                    <a:pt x="39335" y="30484"/>
                    <a:pt x="39329" y="30484"/>
                  </a:cubicBezTo>
                  <a:cubicBezTo>
                    <a:pt x="38819" y="30495"/>
                    <a:pt x="38306" y="30504"/>
                    <a:pt x="37792" y="30504"/>
                  </a:cubicBezTo>
                  <a:cubicBezTo>
                    <a:pt x="35905" y="30504"/>
                    <a:pt x="34009" y="30379"/>
                    <a:pt x="32223" y="29739"/>
                  </a:cubicBezTo>
                  <a:cubicBezTo>
                    <a:pt x="30880" y="29258"/>
                    <a:pt x="29642" y="28455"/>
                    <a:pt x="28766" y="27343"/>
                  </a:cubicBezTo>
                  <a:cubicBezTo>
                    <a:pt x="28766" y="27331"/>
                    <a:pt x="28763" y="27320"/>
                    <a:pt x="28763" y="27308"/>
                  </a:cubicBezTo>
                  <a:cubicBezTo>
                    <a:pt x="28735" y="26667"/>
                    <a:pt x="29080" y="25965"/>
                    <a:pt x="29271" y="25593"/>
                  </a:cubicBezTo>
                  <a:cubicBezTo>
                    <a:pt x="30252" y="24312"/>
                    <a:pt x="30911" y="22771"/>
                    <a:pt x="31135" y="21090"/>
                  </a:cubicBezTo>
                  <a:cubicBezTo>
                    <a:pt x="31242" y="20788"/>
                    <a:pt x="31430" y="20371"/>
                    <a:pt x="31680" y="20197"/>
                  </a:cubicBezTo>
                  <a:cubicBezTo>
                    <a:pt x="33145" y="20278"/>
                    <a:pt x="34583" y="20766"/>
                    <a:pt x="35788" y="21607"/>
                  </a:cubicBezTo>
                  <a:cubicBezTo>
                    <a:pt x="37314" y="22674"/>
                    <a:pt x="38398" y="24312"/>
                    <a:pt x="38857" y="26105"/>
                  </a:cubicBezTo>
                  <a:cubicBezTo>
                    <a:pt x="38948" y="26454"/>
                    <a:pt x="39217" y="26605"/>
                    <a:pt x="39494" y="26605"/>
                  </a:cubicBezTo>
                  <a:cubicBezTo>
                    <a:pt x="39912" y="26605"/>
                    <a:pt x="40348" y="26261"/>
                    <a:pt x="40212" y="25734"/>
                  </a:cubicBezTo>
                  <a:cubicBezTo>
                    <a:pt x="39762" y="23983"/>
                    <a:pt x="38795" y="22409"/>
                    <a:pt x="37476" y="21195"/>
                  </a:cubicBezTo>
                  <a:cubicBezTo>
                    <a:pt x="38716" y="20564"/>
                    <a:pt x="40106" y="20224"/>
                    <a:pt x="41498" y="20224"/>
                  </a:cubicBezTo>
                  <a:cubicBezTo>
                    <a:pt x="41930" y="20224"/>
                    <a:pt x="42361" y="20256"/>
                    <a:pt x="42789" y="20324"/>
                  </a:cubicBezTo>
                  <a:cubicBezTo>
                    <a:pt x="42840" y="20332"/>
                    <a:pt x="42892" y="20336"/>
                    <a:pt x="42943" y="20336"/>
                  </a:cubicBezTo>
                  <a:cubicBezTo>
                    <a:pt x="43262" y="20336"/>
                    <a:pt x="43559" y="20174"/>
                    <a:pt x="43653" y="19835"/>
                  </a:cubicBezTo>
                  <a:cubicBezTo>
                    <a:pt x="43744" y="19500"/>
                    <a:pt x="43539" y="19031"/>
                    <a:pt x="43163" y="18971"/>
                  </a:cubicBezTo>
                  <a:lnTo>
                    <a:pt x="43160" y="18971"/>
                  </a:lnTo>
                  <a:cubicBezTo>
                    <a:pt x="42603" y="18883"/>
                    <a:pt x="42043" y="18840"/>
                    <a:pt x="41486" y="18840"/>
                  </a:cubicBezTo>
                  <a:cubicBezTo>
                    <a:pt x="39758" y="18840"/>
                    <a:pt x="38055" y="19262"/>
                    <a:pt x="36517" y="20104"/>
                  </a:cubicBezTo>
                  <a:cubicBezTo>
                    <a:pt x="36429" y="20152"/>
                    <a:pt x="36362" y="20212"/>
                    <a:pt x="36309" y="20274"/>
                  </a:cubicBezTo>
                  <a:cubicBezTo>
                    <a:pt x="35014" y="19421"/>
                    <a:pt x="33516" y="18940"/>
                    <a:pt x="31985" y="18823"/>
                  </a:cubicBezTo>
                  <a:cubicBezTo>
                    <a:pt x="31468" y="18604"/>
                    <a:pt x="31057" y="18311"/>
                    <a:pt x="31028" y="17938"/>
                  </a:cubicBezTo>
                  <a:cubicBezTo>
                    <a:pt x="30968" y="17638"/>
                    <a:pt x="30892" y="17347"/>
                    <a:pt x="30804" y="17059"/>
                  </a:cubicBezTo>
                  <a:cubicBezTo>
                    <a:pt x="31330" y="16245"/>
                    <a:pt x="31790" y="15337"/>
                    <a:pt x="31961" y="14897"/>
                  </a:cubicBezTo>
                  <a:cubicBezTo>
                    <a:pt x="32466" y="14263"/>
                    <a:pt x="32907" y="13578"/>
                    <a:pt x="33276" y="12856"/>
                  </a:cubicBezTo>
                  <a:cubicBezTo>
                    <a:pt x="33383" y="12918"/>
                    <a:pt x="33507" y="12958"/>
                    <a:pt x="33640" y="12973"/>
                  </a:cubicBezTo>
                  <a:cubicBezTo>
                    <a:pt x="34132" y="13024"/>
                    <a:pt x="34626" y="13049"/>
                    <a:pt x="35120" y="13049"/>
                  </a:cubicBezTo>
                  <a:cubicBezTo>
                    <a:pt x="36687" y="13049"/>
                    <a:pt x="38255" y="12795"/>
                    <a:pt x="39741" y="12301"/>
                  </a:cubicBezTo>
                  <a:cubicBezTo>
                    <a:pt x="40100" y="12180"/>
                    <a:pt x="40336" y="11816"/>
                    <a:pt x="40231" y="11437"/>
                  </a:cubicBezTo>
                  <a:cubicBezTo>
                    <a:pt x="40150" y="11145"/>
                    <a:pt x="39858" y="10916"/>
                    <a:pt x="39554" y="10916"/>
                  </a:cubicBezTo>
                  <a:cubicBezTo>
                    <a:pt x="39492" y="10916"/>
                    <a:pt x="39429" y="10926"/>
                    <a:pt x="39367" y="10946"/>
                  </a:cubicBezTo>
                  <a:cubicBezTo>
                    <a:pt x="37974" y="11410"/>
                    <a:pt x="36531" y="11640"/>
                    <a:pt x="35076" y="11640"/>
                  </a:cubicBezTo>
                  <a:cubicBezTo>
                    <a:pt x="34663" y="11640"/>
                    <a:pt x="34249" y="11621"/>
                    <a:pt x="33835" y="11585"/>
                  </a:cubicBezTo>
                  <a:cubicBezTo>
                    <a:pt x="34226" y="10537"/>
                    <a:pt x="34474" y="9434"/>
                    <a:pt x="34564" y="8310"/>
                  </a:cubicBezTo>
                  <a:cubicBezTo>
                    <a:pt x="34645" y="7308"/>
                    <a:pt x="34574" y="6303"/>
                    <a:pt x="34390" y="5315"/>
                  </a:cubicBezTo>
                  <a:cubicBezTo>
                    <a:pt x="34330" y="5001"/>
                    <a:pt x="34004" y="4802"/>
                    <a:pt x="33698" y="4802"/>
                  </a:cubicBezTo>
                  <a:cubicBezTo>
                    <a:pt x="33639" y="4802"/>
                    <a:pt x="33581" y="4809"/>
                    <a:pt x="33526" y="4824"/>
                  </a:cubicBezTo>
                  <a:cubicBezTo>
                    <a:pt x="33135" y="4931"/>
                    <a:pt x="32966" y="5315"/>
                    <a:pt x="33035" y="5689"/>
                  </a:cubicBezTo>
                  <a:cubicBezTo>
                    <a:pt x="33552" y="8437"/>
                    <a:pt x="32811" y="11361"/>
                    <a:pt x="31178" y="13625"/>
                  </a:cubicBezTo>
                  <a:cubicBezTo>
                    <a:pt x="30645" y="14042"/>
                    <a:pt x="30054" y="14306"/>
                    <a:pt x="29456" y="14328"/>
                  </a:cubicBezTo>
                  <a:cubicBezTo>
                    <a:pt x="28104" y="12432"/>
                    <a:pt x="26073" y="11056"/>
                    <a:pt x="23718" y="10553"/>
                  </a:cubicBezTo>
                  <a:cubicBezTo>
                    <a:pt x="22901" y="10130"/>
                    <a:pt x="22498" y="9827"/>
                    <a:pt x="22051" y="8813"/>
                  </a:cubicBezTo>
                  <a:cubicBezTo>
                    <a:pt x="22153" y="8091"/>
                    <a:pt x="22210" y="7365"/>
                    <a:pt x="22220" y="6636"/>
                  </a:cubicBezTo>
                  <a:cubicBezTo>
                    <a:pt x="22256" y="6601"/>
                    <a:pt x="22289" y="6563"/>
                    <a:pt x="22320" y="6522"/>
                  </a:cubicBezTo>
                  <a:cubicBezTo>
                    <a:pt x="23558" y="4891"/>
                    <a:pt x="25439" y="3808"/>
                    <a:pt x="27456" y="3453"/>
                  </a:cubicBezTo>
                  <a:cubicBezTo>
                    <a:pt x="27830" y="3386"/>
                    <a:pt x="28040" y="2929"/>
                    <a:pt x="27947" y="2588"/>
                  </a:cubicBezTo>
                  <a:cubicBezTo>
                    <a:pt x="27855" y="2251"/>
                    <a:pt x="27561" y="2084"/>
                    <a:pt x="27242" y="2084"/>
                  </a:cubicBezTo>
                  <a:cubicBezTo>
                    <a:pt x="27189" y="2084"/>
                    <a:pt x="27136" y="2089"/>
                    <a:pt x="27082" y="2098"/>
                  </a:cubicBezTo>
                  <a:cubicBezTo>
                    <a:pt x="25199" y="2431"/>
                    <a:pt x="23484" y="3350"/>
                    <a:pt x="22127" y="4667"/>
                  </a:cubicBezTo>
                  <a:cubicBezTo>
                    <a:pt x="21977" y="3250"/>
                    <a:pt x="21651" y="1853"/>
                    <a:pt x="21139" y="517"/>
                  </a:cubicBezTo>
                  <a:cubicBezTo>
                    <a:pt x="21025" y="219"/>
                    <a:pt x="20771" y="1"/>
                    <a:pt x="20460" y="1"/>
                  </a:cubicBezTo>
                  <a:close/>
                </a:path>
              </a:pathLst>
            </a:custGeom>
            <a:solidFill>
              <a:srgbClr val="0C4476">
                <a:alpha val="36470"/>
              </a:srgbClr>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700"/>
                <a:buFont typeface="Arial"/>
                <a:buNone/>
              </a:pPr>
              <a:r>
                <a:t/>
              </a:r>
              <a:endParaRPr b="0" i="0" sz="1700" u="none" cap="none" strike="noStrike">
                <a:solidFill>
                  <a:srgbClr val="000000"/>
                </a:solidFill>
                <a:latin typeface="Arial"/>
                <a:ea typeface="Arial"/>
                <a:cs typeface="Arial"/>
                <a:sym typeface="Arial"/>
              </a:endParaRPr>
            </a:p>
          </p:txBody>
        </p:sp>
        <p:sp>
          <p:nvSpPr>
            <p:cNvPr id="262" name="Google Shape;262;p29"/>
            <p:cNvSpPr/>
            <p:nvPr/>
          </p:nvSpPr>
          <p:spPr>
            <a:xfrm>
              <a:off x="7346246" y="590921"/>
              <a:ext cx="98016" cy="98046"/>
            </a:xfrm>
            <a:custGeom>
              <a:rect b="b" l="l" r="r" t="t"/>
              <a:pathLst>
                <a:path extrusionOk="0" h="6680" w="6678">
                  <a:moveTo>
                    <a:pt x="3339" y="1"/>
                  </a:moveTo>
                  <a:cubicBezTo>
                    <a:pt x="1496" y="1"/>
                    <a:pt x="1" y="1496"/>
                    <a:pt x="1" y="3339"/>
                  </a:cubicBezTo>
                  <a:cubicBezTo>
                    <a:pt x="1" y="5185"/>
                    <a:pt x="1496" y="6680"/>
                    <a:pt x="3339" y="6680"/>
                  </a:cubicBezTo>
                  <a:cubicBezTo>
                    <a:pt x="5182" y="6680"/>
                    <a:pt x="6678" y="5185"/>
                    <a:pt x="6678" y="3339"/>
                  </a:cubicBezTo>
                  <a:cubicBezTo>
                    <a:pt x="6678" y="1496"/>
                    <a:pt x="5182" y="1"/>
                    <a:pt x="3339" y="1"/>
                  </a:cubicBezTo>
                  <a:close/>
                </a:path>
              </a:pathLst>
            </a:custGeom>
            <a:solidFill>
              <a:schemeClr val="accent6"/>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63" name="Google Shape;263;p29"/>
          <p:cNvGrpSpPr/>
          <p:nvPr/>
        </p:nvGrpSpPr>
        <p:grpSpPr>
          <a:xfrm rot="10800000">
            <a:off x="6815287" y="9462589"/>
            <a:ext cx="431199" cy="722892"/>
            <a:chOff x="5142237" y="3822849"/>
            <a:chExt cx="338116" cy="225432"/>
          </a:xfrm>
        </p:grpSpPr>
        <p:sp>
          <p:nvSpPr>
            <p:cNvPr id="264" name="Google Shape;264;p29"/>
            <p:cNvSpPr/>
            <p:nvPr/>
          </p:nvSpPr>
          <p:spPr>
            <a:xfrm>
              <a:off x="5188718" y="3849531"/>
              <a:ext cx="42359" cy="42359"/>
            </a:xfrm>
            <a:custGeom>
              <a:rect b="b" l="l" r="r" t="t"/>
              <a:pathLst>
                <a:path extrusionOk="0" h="3299" w="3299">
                  <a:moveTo>
                    <a:pt x="1648" y="1"/>
                  </a:moveTo>
                  <a:cubicBezTo>
                    <a:pt x="738" y="1"/>
                    <a:pt x="0" y="739"/>
                    <a:pt x="0" y="1651"/>
                  </a:cubicBezTo>
                  <a:cubicBezTo>
                    <a:pt x="0" y="2561"/>
                    <a:pt x="738" y="3299"/>
                    <a:pt x="1648" y="3299"/>
                  </a:cubicBezTo>
                  <a:cubicBezTo>
                    <a:pt x="2560" y="3299"/>
                    <a:pt x="3298" y="2561"/>
                    <a:pt x="3298" y="1651"/>
                  </a:cubicBezTo>
                  <a:cubicBezTo>
                    <a:pt x="3298" y="739"/>
                    <a:pt x="2560" y="1"/>
                    <a:pt x="1648" y="1"/>
                  </a:cubicBezTo>
                  <a:close/>
                </a:path>
              </a:pathLst>
            </a:custGeom>
            <a:solidFill>
              <a:schemeClr val="lt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5" name="Google Shape;265;p29"/>
            <p:cNvSpPr/>
            <p:nvPr/>
          </p:nvSpPr>
          <p:spPr>
            <a:xfrm>
              <a:off x="5142237" y="4005896"/>
              <a:ext cx="42359" cy="42385"/>
            </a:xfrm>
            <a:custGeom>
              <a:rect b="b" l="l" r="r" t="t"/>
              <a:pathLst>
                <a:path extrusionOk="0" h="3301" w="3299">
                  <a:moveTo>
                    <a:pt x="1649" y="0"/>
                  </a:moveTo>
                  <a:cubicBezTo>
                    <a:pt x="739" y="0"/>
                    <a:pt x="1" y="738"/>
                    <a:pt x="1" y="1650"/>
                  </a:cubicBezTo>
                  <a:cubicBezTo>
                    <a:pt x="1" y="2562"/>
                    <a:pt x="739" y="3301"/>
                    <a:pt x="1649" y="3301"/>
                  </a:cubicBezTo>
                  <a:cubicBezTo>
                    <a:pt x="2561" y="3301"/>
                    <a:pt x="3299" y="2562"/>
                    <a:pt x="3299" y="1650"/>
                  </a:cubicBezTo>
                  <a:cubicBezTo>
                    <a:pt x="3299" y="738"/>
                    <a:pt x="2561" y="0"/>
                    <a:pt x="1649" y="0"/>
                  </a:cubicBezTo>
                  <a:close/>
                </a:path>
              </a:pathLst>
            </a:custGeom>
            <a:solidFill>
              <a:schemeClr val="lt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6" name="Google Shape;266;p29"/>
            <p:cNvSpPr/>
            <p:nvPr/>
          </p:nvSpPr>
          <p:spPr>
            <a:xfrm>
              <a:off x="5408911" y="3907105"/>
              <a:ext cx="71442" cy="71442"/>
            </a:xfrm>
            <a:custGeom>
              <a:rect b="b" l="l" r="r" t="t"/>
              <a:pathLst>
                <a:path extrusionOk="0" h="5564" w="5564">
                  <a:moveTo>
                    <a:pt x="2782" y="1"/>
                  </a:moveTo>
                  <a:cubicBezTo>
                    <a:pt x="1246" y="1"/>
                    <a:pt x="1" y="1246"/>
                    <a:pt x="1" y="2782"/>
                  </a:cubicBezTo>
                  <a:cubicBezTo>
                    <a:pt x="1" y="4318"/>
                    <a:pt x="1246" y="5563"/>
                    <a:pt x="2782" y="5563"/>
                  </a:cubicBezTo>
                  <a:cubicBezTo>
                    <a:pt x="4318" y="5563"/>
                    <a:pt x="5563" y="4318"/>
                    <a:pt x="5563" y="2782"/>
                  </a:cubicBezTo>
                  <a:cubicBezTo>
                    <a:pt x="5563" y="1246"/>
                    <a:pt x="4318" y="1"/>
                    <a:pt x="2782" y="1"/>
                  </a:cubicBezTo>
                  <a:close/>
                </a:path>
              </a:pathLst>
            </a:custGeom>
            <a:solidFill>
              <a:schemeClr val="lt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7" name="Google Shape;267;p29"/>
            <p:cNvSpPr/>
            <p:nvPr/>
          </p:nvSpPr>
          <p:spPr>
            <a:xfrm>
              <a:off x="5289153" y="3822849"/>
              <a:ext cx="21687" cy="21687"/>
            </a:xfrm>
            <a:custGeom>
              <a:rect b="b" l="l" r="r" t="t"/>
              <a:pathLst>
                <a:path extrusionOk="0" h="1689" w="1689">
                  <a:moveTo>
                    <a:pt x="846" y="0"/>
                  </a:moveTo>
                  <a:cubicBezTo>
                    <a:pt x="379" y="0"/>
                    <a:pt x="1" y="379"/>
                    <a:pt x="1" y="845"/>
                  </a:cubicBezTo>
                  <a:cubicBezTo>
                    <a:pt x="1" y="1310"/>
                    <a:pt x="379" y="1688"/>
                    <a:pt x="846" y="1688"/>
                  </a:cubicBezTo>
                  <a:cubicBezTo>
                    <a:pt x="1310" y="1688"/>
                    <a:pt x="1689" y="1310"/>
                    <a:pt x="1689" y="845"/>
                  </a:cubicBezTo>
                  <a:cubicBezTo>
                    <a:pt x="1689" y="379"/>
                    <a:pt x="1310" y="0"/>
                    <a:pt x="846" y="0"/>
                  </a:cubicBezTo>
                  <a:close/>
                </a:path>
              </a:pathLst>
            </a:custGeom>
            <a:solidFill>
              <a:schemeClr val="lt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68" name="Google Shape;268;p29"/>
          <p:cNvGrpSpPr/>
          <p:nvPr/>
        </p:nvGrpSpPr>
        <p:grpSpPr>
          <a:xfrm>
            <a:off x="7209044" y="8227195"/>
            <a:ext cx="350746" cy="910038"/>
            <a:chOff x="8884746" y="289993"/>
            <a:chExt cx="297924" cy="307435"/>
          </a:xfrm>
        </p:grpSpPr>
        <p:sp>
          <p:nvSpPr>
            <p:cNvPr id="269" name="Google Shape;269;p29"/>
            <p:cNvSpPr/>
            <p:nvPr/>
          </p:nvSpPr>
          <p:spPr>
            <a:xfrm>
              <a:off x="8884746" y="289993"/>
              <a:ext cx="297924" cy="307435"/>
            </a:xfrm>
            <a:custGeom>
              <a:rect b="b" l="l" r="r" t="t"/>
              <a:pathLst>
                <a:path extrusionOk="0" h="20946" w="20298">
                  <a:moveTo>
                    <a:pt x="9894" y="1"/>
                  </a:moveTo>
                  <a:cubicBezTo>
                    <a:pt x="9658" y="1"/>
                    <a:pt x="9422" y="246"/>
                    <a:pt x="9580" y="507"/>
                  </a:cubicBezTo>
                  <a:cubicBezTo>
                    <a:pt x="10183" y="1502"/>
                    <a:pt x="10790" y="2536"/>
                    <a:pt x="10999" y="3695"/>
                  </a:cubicBezTo>
                  <a:cubicBezTo>
                    <a:pt x="11125" y="4381"/>
                    <a:pt x="11087" y="5100"/>
                    <a:pt x="10830" y="5743"/>
                  </a:cubicBezTo>
                  <a:cubicBezTo>
                    <a:pt x="10825" y="5745"/>
                    <a:pt x="10821" y="5748"/>
                    <a:pt x="10816" y="5750"/>
                  </a:cubicBezTo>
                  <a:cubicBezTo>
                    <a:pt x="10552" y="5922"/>
                    <a:pt x="10171" y="5945"/>
                    <a:pt x="9968" y="5955"/>
                  </a:cubicBezTo>
                  <a:cubicBezTo>
                    <a:pt x="9770" y="5929"/>
                    <a:pt x="9570" y="5916"/>
                    <a:pt x="9370" y="5916"/>
                  </a:cubicBezTo>
                  <a:cubicBezTo>
                    <a:pt x="8777" y="5916"/>
                    <a:pt x="8180" y="6030"/>
                    <a:pt x="7608" y="6267"/>
                  </a:cubicBezTo>
                  <a:cubicBezTo>
                    <a:pt x="7528" y="6282"/>
                    <a:pt x="7430" y="6295"/>
                    <a:pt x="7335" y="6295"/>
                  </a:cubicBezTo>
                  <a:cubicBezTo>
                    <a:pt x="7247" y="6295"/>
                    <a:pt x="7162" y="6284"/>
                    <a:pt x="7096" y="6253"/>
                  </a:cubicBezTo>
                  <a:cubicBezTo>
                    <a:pt x="6775" y="5614"/>
                    <a:pt x="6630" y="4888"/>
                    <a:pt x="6692" y="4171"/>
                  </a:cubicBezTo>
                  <a:cubicBezTo>
                    <a:pt x="6768" y="3267"/>
                    <a:pt x="7196" y="2407"/>
                    <a:pt x="7844" y="1776"/>
                  </a:cubicBezTo>
                  <a:cubicBezTo>
                    <a:pt x="8087" y="1536"/>
                    <a:pt x="7850" y="1194"/>
                    <a:pt x="7584" y="1194"/>
                  </a:cubicBezTo>
                  <a:cubicBezTo>
                    <a:pt x="7507" y="1194"/>
                    <a:pt x="7427" y="1223"/>
                    <a:pt x="7356" y="1293"/>
                  </a:cubicBezTo>
                  <a:cubicBezTo>
                    <a:pt x="6725" y="1912"/>
                    <a:pt x="6294" y="2705"/>
                    <a:pt x="6104" y="3559"/>
                  </a:cubicBezTo>
                  <a:cubicBezTo>
                    <a:pt x="5358" y="3074"/>
                    <a:pt x="4758" y="2357"/>
                    <a:pt x="4439" y="1524"/>
                  </a:cubicBezTo>
                  <a:cubicBezTo>
                    <a:pt x="4383" y="1378"/>
                    <a:pt x="4259" y="1267"/>
                    <a:pt x="4106" y="1267"/>
                  </a:cubicBezTo>
                  <a:cubicBezTo>
                    <a:pt x="4078" y="1267"/>
                    <a:pt x="4049" y="1271"/>
                    <a:pt x="4020" y="1278"/>
                  </a:cubicBezTo>
                  <a:cubicBezTo>
                    <a:pt x="3856" y="1321"/>
                    <a:pt x="3708" y="1524"/>
                    <a:pt x="3775" y="1697"/>
                  </a:cubicBezTo>
                  <a:cubicBezTo>
                    <a:pt x="4180" y="2755"/>
                    <a:pt x="4908" y="3643"/>
                    <a:pt x="5877" y="4231"/>
                  </a:cubicBezTo>
                  <a:cubicBezTo>
                    <a:pt x="5918" y="4257"/>
                    <a:pt x="5958" y="4269"/>
                    <a:pt x="5999" y="4276"/>
                  </a:cubicBezTo>
                  <a:cubicBezTo>
                    <a:pt x="5954" y="5033"/>
                    <a:pt x="6115" y="5784"/>
                    <a:pt x="6442" y="6460"/>
                  </a:cubicBezTo>
                  <a:cubicBezTo>
                    <a:pt x="6475" y="6731"/>
                    <a:pt x="6451" y="6979"/>
                    <a:pt x="6299" y="7081"/>
                  </a:cubicBezTo>
                  <a:cubicBezTo>
                    <a:pt x="6189" y="7181"/>
                    <a:pt x="6082" y="7284"/>
                    <a:pt x="5982" y="7391"/>
                  </a:cubicBezTo>
                  <a:cubicBezTo>
                    <a:pt x="5861" y="7385"/>
                    <a:pt x="5738" y="7382"/>
                    <a:pt x="5618" y="7382"/>
                  </a:cubicBezTo>
                  <a:cubicBezTo>
                    <a:pt x="5273" y="7382"/>
                    <a:pt x="4956" y="7404"/>
                    <a:pt x="4787" y="7429"/>
                  </a:cubicBezTo>
                  <a:cubicBezTo>
                    <a:pt x="4496" y="7385"/>
                    <a:pt x="4204" y="7364"/>
                    <a:pt x="3910" y="7364"/>
                  </a:cubicBezTo>
                  <a:cubicBezTo>
                    <a:pt x="3807" y="7364"/>
                    <a:pt x="3704" y="7367"/>
                    <a:pt x="3601" y="7372"/>
                  </a:cubicBezTo>
                  <a:cubicBezTo>
                    <a:pt x="3603" y="7312"/>
                    <a:pt x="3589" y="7248"/>
                    <a:pt x="3563" y="7188"/>
                  </a:cubicBezTo>
                  <a:cubicBezTo>
                    <a:pt x="3151" y="6269"/>
                    <a:pt x="2541" y="5441"/>
                    <a:pt x="1789" y="4774"/>
                  </a:cubicBezTo>
                  <a:cubicBezTo>
                    <a:pt x="1719" y="4711"/>
                    <a:pt x="1630" y="4678"/>
                    <a:pt x="1541" y="4678"/>
                  </a:cubicBezTo>
                  <a:cubicBezTo>
                    <a:pt x="1455" y="4678"/>
                    <a:pt x="1370" y="4709"/>
                    <a:pt x="1303" y="4776"/>
                  </a:cubicBezTo>
                  <a:cubicBezTo>
                    <a:pt x="1179" y="4905"/>
                    <a:pt x="1167" y="5138"/>
                    <a:pt x="1308" y="5262"/>
                  </a:cubicBezTo>
                  <a:cubicBezTo>
                    <a:pt x="1996" y="5874"/>
                    <a:pt x="2541" y="6612"/>
                    <a:pt x="2927" y="7446"/>
                  </a:cubicBezTo>
                  <a:cubicBezTo>
                    <a:pt x="2389" y="7536"/>
                    <a:pt x="1863" y="7700"/>
                    <a:pt x="1365" y="7939"/>
                  </a:cubicBezTo>
                  <a:cubicBezTo>
                    <a:pt x="920" y="8148"/>
                    <a:pt x="512" y="8422"/>
                    <a:pt x="141" y="8743"/>
                  </a:cubicBezTo>
                  <a:cubicBezTo>
                    <a:pt x="0" y="8862"/>
                    <a:pt x="20" y="9105"/>
                    <a:pt x="143" y="9227"/>
                  </a:cubicBezTo>
                  <a:cubicBezTo>
                    <a:pt x="210" y="9294"/>
                    <a:pt x="292" y="9324"/>
                    <a:pt x="375" y="9324"/>
                  </a:cubicBezTo>
                  <a:cubicBezTo>
                    <a:pt x="465" y="9324"/>
                    <a:pt x="556" y="9288"/>
                    <a:pt x="629" y="9224"/>
                  </a:cubicBezTo>
                  <a:cubicBezTo>
                    <a:pt x="1531" y="8449"/>
                    <a:pt x="2724" y="8045"/>
                    <a:pt x="3912" y="8045"/>
                  </a:cubicBezTo>
                  <a:cubicBezTo>
                    <a:pt x="4088" y="8045"/>
                    <a:pt x="4264" y="8054"/>
                    <a:pt x="4439" y="8072"/>
                  </a:cubicBezTo>
                  <a:cubicBezTo>
                    <a:pt x="4746" y="8196"/>
                    <a:pt x="5001" y="8379"/>
                    <a:pt x="5156" y="8629"/>
                  </a:cubicBezTo>
                  <a:cubicBezTo>
                    <a:pt x="4687" y="9663"/>
                    <a:pt x="4599" y="10858"/>
                    <a:pt x="4963" y="11977"/>
                  </a:cubicBezTo>
                  <a:cubicBezTo>
                    <a:pt x="4982" y="12425"/>
                    <a:pt x="4953" y="12670"/>
                    <a:pt x="4632" y="13106"/>
                  </a:cubicBezTo>
                  <a:cubicBezTo>
                    <a:pt x="4303" y="13239"/>
                    <a:pt x="3982" y="13391"/>
                    <a:pt x="3670" y="13568"/>
                  </a:cubicBezTo>
                  <a:cubicBezTo>
                    <a:pt x="3646" y="13561"/>
                    <a:pt x="3622" y="13556"/>
                    <a:pt x="3598" y="13551"/>
                  </a:cubicBezTo>
                  <a:cubicBezTo>
                    <a:pt x="2606" y="13427"/>
                    <a:pt x="1689" y="12896"/>
                    <a:pt x="1046" y="12129"/>
                  </a:cubicBezTo>
                  <a:cubicBezTo>
                    <a:pt x="989" y="12062"/>
                    <a:pt x="904" y="12031"/>
                    <a:pt x="817" y="12031"/>
                  </a:cubicBezTo>
                  <a:cubicBezTo>
                    <a:pt x="722" y="12031"/>
                    <a:pt x="624" y="12068"/>
                    <a:pt x="560" y="12132"/>
                  </a:cubicBezTo>
                  <a:cubicBezTo>
                    <a:pt x="422" y="12275"/>
                    <a:pt x="446" y="12475"/>
                    <a:pt x="565" y="12618"/>
                  </a:cubicBezTo>
                  <a:cubicBezTo>
                    <a:pt x="1165" y="13332"/>
                    <a:pt x="1972" y="13834"/>
                    <a:pt x="2860" y="14087"/>
                  </a:cubicBezTo>
                  <a:cubicBezTo>
                    <a:pt x="2298" y="14496"/>
                    <a:pt x="1789" y="14975"/>
                    <a:pt x="1346" y="15518"/>
                  </a:cubicBezTo>
                  <a:cubicBezTo>
                    <a:pt x="1229" y="15661"/>
                    <a:pt x="1210" y="15863"/>
                    <a:pt x="1351" y="16001"/>
                  </a:cubicBezTo>
                  <a:cubicBezTo>
                    <a:pt x="1414" y="16064"/>
                    <a:pt x="1510" y="16100"/>
                    <a:pt x="1604" y="16100"/>
                  </a:cubicBezTo>
                  <a:cubicBezTo>
                    <a:pt x="1692" y="16100"/>
                    <a:pt x="1779" y="16069"/>
                    <a:pt x="1836" y="15999"/>
                  </a:cubicBezTo>
                  <a:cubicBezTo>
                    <a:pt x="2682" y="14958"/>
                    <a:pt x="3782" y="14156"/>
                    <a:pt x="5032" y="13682"/>
                  </a:cubicBezTo>
                  <a:cubicBezTo>
                    <a:pt x="5437" y="13734"/>
                    <a:pt x="5839" y="13811"/>
                    <a:pt x="6189" y="13918"/>
                  </a:cubicBezTo>
                  <a:cubicBezTo>
                    <a:pt x="6304" y="14027"/>
                    <a:pt x="6425" y="14130"/>
                    <a:pt x="6549" y="14225"/>
                  </a:cubicBezTo>
                  <a:cubicBezTo>
                    <a:pt x="6904" y="14718"/>
                    <a:pt x="7030" y="15449"/>
                    <a:pt x="7085" y="16080"/>
                  </a:cubicBezTo>
                  <a:cubicBezTo>
                    <a:pt x="7085" y="16104"/>
                    <a:pt x="7082" y="16130"/>
                    <a:pt x="7082" y="16154"/>
                  </a:cubicBezTo>
                  <a:cubicBezTo>
                    <a:pt x="7077" y="16158"/>
                    <a:pt x="7070" y="16166"/>
                    <a:pt x="7066" y="16170"/>
                  </a:cubicBezTo>
                  <a:cubicBezTo>
                    <a:pt x="6454" y="17027"/>
                    <a:pt x="5418" y="17533"/>
                    <a:pt x="4373" y="17533"/>
                  </a:cubicBezTo>
                  <a:cubicBezTo>
                    <a:pt x="4363" y="17533"/>
                    <a:pt x="4354" y="17532"/>
                    <a:pt x="4344" y="17532"/>
                  </a:cubicBezTo>
                  <a:cubicBezTo>
                    <a:pt x="4343" y="17532"/>
                    <a:pt x="4342" y="17532"/>
                    <a:pt x="4342" y="17532"/>
                  </a:cubicBezTo>
                  <a:cubicBezTo>
                    <a:pt x="3901" y="17532"/>
                    <a:pt x="3899" y="18216"/>
                    <a:pt x="4341" y="18218"/>
                  </a:cubicBezTo>
                  <a:cubicBezTo>
                    <a:pt x="4353" y="18218"/>
                    <a:pt x="4365" y="18218"/>
                    <a:pt x="4377" y="18218"/>
                  </a:cubicBezTo>
                  <a:cubicBezTo>
                    <a:pt x="5407" y="18218"/>
                    <a:pt x="6388" y="17810"/>
                    <a:pt x="7127" y="17118"/>
                  </a:cubicBezTo>
                  <a:cubicBezTo>
                    <a:pt x="7239" y="18006"/>
                    <a:pt x="7537" y="18873"/>
                    <a:pt x="8008" y="19628"/>
                  </a:cubicBezTo>
                  <a:cubicBezTo>
                    <a:pt x="8292" y="20080"/>
                    <a:pt x="8635" y="20497"/>
                    <a:pt x="9030" y="20854"/>
                  </a:cubicBezTo>
                  <a:cubicBezTo>
                    <a:pt x="9101" y="20919"/>
                    <a:pt x="9180" y="20946"/>
                    <a:pt x="9256" y="20946"/>
                  </a:cubicBezTo>
                  <a:cubicBezTo>
                    <a:pt x="9528" y="20946"/>
                    <a:pt x="9768" y="20597"/>
                    <a:pt x="9511" y="20366"/>
                  </a:cubicBezTo>
                  <a:cubicBezTo>
                    <a:pt x="8337" y="19302"/>
                    <a:pt x="7718" y="17732"/>
                    <a:pt x="7768" y="16161"/>
                  </a:cubicBezTo>
                  <a:cubicBezTo>
                    <a:pt x="8013" y="15575"/>
                    <a:pt x="8530" y="15325"/>
                    <a:pt x="9147" y="15177"/>
                  </a:cubicBezTo>
                  <a:cubicBezTo>
                    <a:pt x="9224" y="15181"/>
                    <a:pt x="9302" y="15183"/>
                    <a:pt x="9380" y="15183"/>
                  </a:cubicBezTo>
                  <a:cubicBezTo>
                    <a:pt x="10165" y="15183"/>
                    <a:pt x="10960" y="14985"/>
                    <a:pt x="11690" y="14563"/>
                  </a:cubicBezTo>
                  <a:cubicBezTo>
                    <a:pt x="11702" y="14556"/>
                    <a:pt x="11716" y="14549"/>
                    <a:pt x="11728" y="14539"/>
                  </a:cubicBezTo>
                  <a:cubicBezTo>
                    <a:pt x="11843" y="14492"/>
                    <a:pt x="11998" y="14446"/>
                    <a:pt x="12161" y="14446"/>
                  </a:cubicBezTo>
                  <a:cubicBezTo>
                    <a:pt x="12373" y="14446"/>
                    <a:pt x="12599" y="14524"/>
                    <a:pt x="12773" y="14777"/>
                  </a:cubicBezTo>
                  <a:cubicBezTo>
                    <a:pt x="13316" y="15973"/>
                    <a:pt x="13390" y="17387"/>
                    <a:pt x="12888" y="18606"/>
                  </a:cubicBezTo>
                  <a:cubicBezTo>
                    <a:pt x="12819" y="18778"/>
                    <a:pt x="12840" y="18973"/>
                    <a:pt x="13016" y="19073"/>
                  </a:cubicBezTo>
                  <a:cubicBezTo>
                    <a:pt x="13065" y="19101"/>
                    <a:pt x="13126" y="19115"/>
                    <a:pt x="13189" y="19115"/>
                  </a:cubicBezTo>
                  <a:cubicBezTo>
                    <a:pt x="13311" y="19115"/>
                    <a:pt x="13437" y="19060"/>
                    <a:pt x="13483" y="18947"/>
                  </a:cubicBezTo>
                  <a:cubicBezTo>
                    <a:pt x="13900" y="17935"/>
                    <a:pt x="13997" y="16823"/>
                    <a:pt x="13797" y="15768"/>
                  </a:cubicBezTo>
                  <a:lnTo>
                    <a:pt x="13797" y="15768"/>
                  </a:lnTo>
                  <a:cubicBezTo>
                    <a:pt x="15131" y="15958"/>
                    <a:pt x="16305" y="16866"/>
                    <a:pt x="16878" y="18073"/>
                  </a:cubicBezTo>
                  <a:cubicBezTo>
                    <a:pt x="16933" y="18184"/>
                    <a:pt x="17057" y="18242"/>
                    <a:pt x="17178" y="18242"/>
                  </a:cubicBezTo>
                  <a:cubicBezTo>
                    <a:pt x="17239" y="18242"/>
                    <a:pt x="17298" y="18228"/>
                    <a:pt x="17348" y="18199"/>
                  </a:cubicBezTo>
                  <a:cubicBezTo>
                    <a:pt x="17519" y="18099"/>
                    <a:pt x="17552" y="17899"/>
                    <a:pt x="17474" y="17730"/>
                  </a:cubicBezTo>
                  <a:cubicBezTo>
                    <a:pt x="16778" y="16273"/>
                    <a:pt x="15335" y="15275"/>
                    <a:pt x="13745" y="15073"/>
                  </a:cubicBezTo>
                  <a:cubicBezTo>
                    <a:pt x="13736" y="15072"/>
                    <a:pt x="13727" y="15071"/>
                    <a:pt x="13718" y="15071"/>
                  </a:cubicBezTo>
                  <a:cubicBezTo>
                    <a:pt x="13685" y="15071"/>
                    <a:pt x="13654" y="15078"/>
                    <a:pt x="13623" y="15089"/>
                  </a:cubicBezTo>
                  <a:cubicBezTo>
                    <a:pt x="13554" y="14875"/>
                    <a:pt x="13473" y="14663"/>
                    <a:pt x="13378" y="14458"/>
                  </a:cubicBezTo>
                  <a:cubicBezTo>
                    <a:pt x="13380" y="14458"/>
                    <a:pt x="13383" y="14456"/>
                    <a:pt x="13383" y="14456"/>
                  </a:cubicBezTo>
                  <a:cubicBezTo>
                    <a:pt x="12992" y="13596"/>
                    <a:pt x="13480" y="12696"/>
                    <a:pt x="13481" y="12696"/>
                  </a:cubicBezTo>
                  <a:lnTo>
                    <a:pt x="13481" y="12696"/>
                  </a:lnTo>
                  <a:lnTo>
                    <a:pt x="13478" y="12699"/>
                  </a:lnTo>
                  <a:cubicBezTo>
                    <a:pt x="13697" y="12277"/>
                    <a:pt x="13852" y="11827"/>
                    <a:pt x="13933" y="11363"/>
                  </a:cubicBezTo>
                  <a:cubicBezTo>
                    <a:pt x="14047" y="11158"/>
                    <a:pt x="14171" y="10972"/>
                    <a:pt x="14409" y="10972"/>
                  </a:cubicBezTo>
                  <a:cubicBezTo>
                    <a:pt x="14431" y="10972"/>
                    <a:pt x="14447" y="10970"/>
                    <a:pt x="14466" y="10967"/>
                  </a:cubicBezTo>
                  <a:cubicBezTo>
                    <a:pt x="16231" y="11303"/>
                    <a:pt x="17643" y="12703"/>
                    <a:pt x="18017" y="14477"/>
                  </a:cubicBezTo>
                  <a:cubicBezTo>
                    <a:pt x="18054" y="14652"/>
                    <a:pt x="18184" y="14728"/>
                    <a:pt x="18320" y="14728"/>
                  </a:cubicBezTo>
                  <a:cubicBezTo>
                    <a:pt x="18521" y="14728"/>
                    <a:pt x="18735" y="14562"/>
                    <a:pt x="18681" y="14306"/>
                  </a:cubicBezTo>
                  <a:cubicBezTo>
                    <a:pt x="18443" y="13170"/>
                    <a:pt x="17814" y="12108"/>
                    <a:pt x="16909" y="11377"/>
                  </a:cubicBezTo>
                  <a:cubicBezTo>
                    <a:pt x="16876" y="11348"/>
                    <a:pt x="16838" y="11325"/>
                    <a:pt x="16805" y="11298"/>
                  </a:cubicBezTo>
                  <a:cubicBezTo>
                    <a:pt x="17533" y="10607"/>
                    <a:pt x="18504" y="10235"/>
                    <a:pt x="19499" y="10235"/>
                  </a:cubicBezTo>
                  <a:cubicBezTo>
                    <a:pt x="19649" y="10235"/>
                    <a:pt x="19800" y="10243"/>
                    <a:pt x="19950" y="10260"/>
                  </a:cubicBezTo>
                  <a:cubicBezTo>
                    <a:pt x="19959" y="10261"/>
                    <a:pt x="19968" y="10262"/>
                    <a:pt x="19976" y="10262"/>
                  </a:cubicBezTo>
                  <a:cubicBezTo>
                    <a:pt x="20151" y="10262"/>
                    <a:pt x="20296" y="10081"/>
                    <a:pt x="20296" y="9917"/>
                  </a:cubicBezTo>
                  <a:cubicBezTo>
                    <a:pt x="20298" y="9717"/>
                    <a:pt x="20138" y="9593"/>
                    <a:pt x="19955" y="9574"/>
                  </a:cubicBezTo>
                  <a:cubicBezTo>
                    <a:pt x="19793" y="9556"/>
                    <a:pt x="19631" y="9547"/>
                    <a:pt x="19469" y="9547"/>
                  </a:cubicBezTo>
                  <a:cubicBezTo>
                    <a:pt x="18267" y="9547"/>
                    <a:pt x="17078" y="10044"/>
                    <a:pt x="16228" y="10898"/>
                  </a:cubicBezTo>
                  <a:cubicBezTo>
                    <a:pt x="16226" y="10901"/>
                    <a:pt x="16224" y="10903"/>
                    <a:pt x="16221" y="10905"/>
                  </a:cubicBezTo>
                  <a:cubicBezTo>
                    <a:pt x="15771" y="10646"/>
                    <a:pt x="15285" y="10455"/>
                    <a:pt x="14778" y="10339"/>
                  </a:cubicBezTo>
                  <a:cubicBezTo>
                    <a:pt x="14781" y="10339"/>
                    <a:pt x="14781" y="10334"/>
                    <a:pt x="14783" y="10334"/>
                  </a:cubicBezTo>
                  <a:cubicBezTo>
                    <a:pt x="14626" y="10267"/>
                    <a:pt x="14262" y="10203"/>
                    <a:pt x="13973" y="10001"/>
                  </a:cubicBezTo>
                  <a:cubicBezTo>
                    <a:pt x="13902" y="9396"/>
                    <a:pt x="13709" y="8796"/>
                    <a:pt x="13385" y="8234"/>
                  </a:cubicBezTo>
                  <a:cubicBezTo>
                    <a:pt x="13042" y="7641"/>
                    <a:pt x="12588" y="7150"/>
                    <a:pt x="12061" y="6779"/>
                  </a:cubicBezTo>
                  <a:lnTo>
                    <a:pt x="12066" y="6779"/>
                  </a:lnTo>
                  <a:cubicBezTo>
                    <a:pt x="11809" y="6515"/>
                    <a:pt x="11554" y="6212"/>
                    <a:pt x="11523" y="5855"/>
                  </a:cubicBezTo>
                  <a:cubicBezTo>
                    <a:pt x="11604" y="5624"/>
                    <a:pt x="11661" y="5383"/>
                    <a:pt x="11699" y="5138"/>
                  </a:cubicBezTo>
                  <a:cubicBezTo>
                    <a:pt x="13161" y="4638"/>
                    <a:pt x="14323" y="3386"/>
                    <a:pt x="14681" y="1874"/>
                  </a:cubicBezTo>
                  <a:cubicBezTo>
                    <a:pt x="14742" y="1617"/>
                    <a:pt x="14529" y="1450"/>
                    <a:pt x="14326" y="1450"/>
                  </a:cubicBezTo>
                  <a:cubicBezTo>
                    <a:pt x="14191" y="1450"/>
                    <a:pt x="14060" y="1525"/>
                    <a:pt x="14019" y="1697"/>
                  </a:cubicBezTo>
                  <a:cubicBezTo>
                    <a:pt x="13735" y="2893"/>
                    <a:pt x="12873" y="3910"/>
                    <a:pt x="11747" y="4388"/>
                  </a:cubicBezTo>
                  <a:cubicBezTo>
                    <a:pt x="11745" y="4131"/>
                    <a:pt x="11721" y="3876"/>
                    <a:pt x="11680" y="3624"/>
                  </a:cubicBezTo>
                  <a:cubicBezTo>
                    <a:pt x="11480" y="2369"/>
                    <a:pt x="10823" y="1235"/>
                    <a:pt x="10173" y="164"/>
                  </a:cubicBezTo>
                  <a:cubicBezTo>
                    <a:pt x="10103" y="49"/>
                    <a:pt x="9999" y="1"/>
                    <a:pt x="9894" y="1"/>
                  </a:cubicBezTo>
                  <a:close/>
                </a:path>
              </a:pathLst>
            </a:custGeom>
            <a:solidFill>
              <a:srgbClr val="0C4476">
                <a:alpha val="36470"/>
              </a:srgbClr>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0" name="Google Shape;270;p29"/>
            <p:cNvSpPr/>
            <p:nvPr/>
          </p:nvSpPr>
          <p:spPr>
            <a:xfrm>
              <a:off x="8992875" y="422659"/>
              <a:ext cx="54688" cy="47893"/>
            </a:xfrm>
            <a:custGeom>
              <a:rect b="b" l="l" r="r" t="t"/>
              <a:pathLst>
                <a:path extrusionOk="0" h="3263" w="3726">
                  <a:moveTo>
                    <a:pt x="1862" y="1"/>
                  </a:moveTo>
                  <a:cubicBezTo>
                    <a:pt x="1586" y="1"/>
                    <a:pt x="1305" y="71"/>
                    <a:pt x="1049" y="220"/>
                  </a:cubicBezTo>
                  <a:cubicBezTo>
                    <a:pt x="268" y="670"/>
                    <a:pt x="1" y="1667"/>
                    <a:pt x="451" y="2446"/>
                  </a:cubicBezTo>
                  <a:cubicBezTo>
                    <a:pt x="753" y="2970"/>
                    <a:pt x="1301" y="3262"/>
                    <a:pt x="1864" y="3262"/>
                  </a:cubicBezTo>
                  <a:cubicBezTo>
                    <a:pt x="2141" y="3262"/>
                    <a:pt x="2421" y="3192"/>
                    <a:pt x="2677" y="3044"/>
                  </a:cubicBezTo>
                  <a:cubicBezTo>
                    <a:pt x="3458" y="2594"/>
                    <a:pt x="3725" y="1596"/>
                    <a:pt x="3275" y="815"/>
                  </a:cubicBezTo>
                  <a:cubicBezTo>
                    <a:pt x="2973" y="293"/>
                    <a:pt x="2425" y="1"/>
                    <a:pt x="1862" y="1"/>
                  </a:cubicBezTo>
                  <a:close/>
                </a:path>
              </a:pathLst>
            </a:custGeom>
            <a:solidFill>
              <a:schemeClr val="accent6"/>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3">
  <p:cSld name="CUSTOM_2_1_1">
    <p:spTree>
      <p:nvGrpSpPr>
        <p:cNvPr id="271" name="Shape 271"/>
        <p:cNvGrpSpPr/>
        <p:nvPr/>
      </p:nvGrpSpPr>
      <p:grpSpPr>
        <a:xfrm>
          <a:off x="0" y="0"/>
          <a:ext cx="0" cy="0"/>
          <a:chOff x="0" y="0"/>
          <a:chExt cx="0" cy="0"/>
        </a:xfrm>
      </p:grpSpPr>
      <p:pic>
        <p:nvPicPr>
          <p:cNvPr id="272" name="Google Shape;272;p30"/>
          <p:cNvPicPr preferRelativeResize="0"/>
          <p:nvPr/>
        </p:nvPicPr>
        <p:blipFill rotWithShape="1">
          <a:blip r:embed="rId2">
            <a:alphaModFix amt="50000"/>
          </a:blip>
          <a:srcRect b="7799" l="0" r="0" t="7791"/>
          <a:stretch/>
        </p:blipFill>
        <p:spPr>
          <a:xfrm>
            <a:off x="0" y="0"/>
            <a:ext cx="7560000" cy="10691998"/>
          </a:xfrm>
          <a:prstGeom prst="rect">
            <a:avLst/>
          </a:prstGeom>
          <a:noFill/>
          <a:ln>
            <a:noFill/>
          </a:ln>
        </p:spPr>
      </p:pic>
      <p:sp>
        <p:nvSpPr>
          <p:cNvPr id="273" name="Google Shape;273;p30"/>
          <p:cNvSpPr txBox="1"/>
          <p:nvPr>
            <p:ph type="title"/>
          </p:nvPr>
        </p:nvSpPr>
        <p:spPr>
          <a:xfrm>
            <a:off x="1305638" y="2893970"/>
            <a:ext cx="2141400" cy="2596200"/>
          </a:xfrm>
          <a:prstGeom prst="rect">
            <a:avLst/>
          </a:prstGeom>
          <a:noFill/>
          <a:ln>
            <a:noFill/>
          </a:ln>
        </p:spPr>
        <p:txBody>
          <a:bodyPr anchorCtr="0" anchor="b" bIns="113750" lIns="113750" spcFirstLastPara="1" rIns="113750" wrap="square" tIns="113750">
            <a:noAutofit/>
          </a:bodyPr>
          <a:lstStyle>
            <a:lvl1pPr lvl="0" algn="ctr">
              <a:lnSpc>
                <a:spcPct val="100000"/>
              </a:lnSpc>
              <a:spcBef>
                <a:spcPts val="0"/>
              </a:spcBef>
              <a:spcAft>
                <a:spcPts val="0"/>
              </a:spcAft>
              <a:buClr>
                <a:schemeClr val="dk1"/>
              </a:buClr>
              <a:buSzPts val="4400"/>
              <a:buFont typeface="Anek Devanagari SemiBold"/>
              <a:buNone/>
              <a:defRPr sz="4400">
                <a:solidFill>
                  <a:schemeClr val="dk1"/>
                </a:solidFill>
                <a:latin typeface="Anek Devanagari SemiBold"/>
                <a:ea typeface="Anek Devanagari SemiBold"/>
                <a:cs typeface="Anek Devanagari SemiBold"/>
                <a:sym typeface="Anek Devanagari SemiBold"/>
              </a:defRPr>
            </a:lvl1pPr>
            <a:lvl2pPr lvl="1" algn="ctr">
              <a:lnSpc>
                <a:spcPct val="100000"/>
              </a:lnSpc>
              <a:spcBef>
                <a:spcPts val="0"/>
              </a:spcBef>
              <a:spcAft>
                <a:spcPts val="0"/>
              </a:spcAft>
              <a:buClr>
                <a:schemeClr val="dk1"/>
              </a:buClr>
              <a:buSzPts val="4400"/>
              <a:buFont typeface="Anek Devanagari SemiBold"/>
              <a:buNone/>
              <a:defRPr sz="4400">
                <a:solidFill>
                  <a:schemeClr val="dk1"/>
                </a:solidFill>
                <a:latin typeface="Anek Devanagari SemiBold"/>
                <a:ea typeface="Anek Devanagari SemiBold"/>
                <a:cs typeface="Anek Devanagari SemiBold"/>
                <a:sym typeface="Anek Devanagari SemiBold"/>
              </a:defRPr>
            </a:lvl2pPr>
            <a:lvl3pPr lvl="2" algn="ctr">
              <a:lnSpc>
                <a:spcPct val="100000"/>
              </a:lnSpc>
              <a:spcBef>
                <a:spcPts val="0"/>
              </a:spcBef>
              <a:spcAft>
                <a:spcPts val="0"/>
              </a:spcAft>
              <a:buClr>
                <a:schemeClr val="dk1"/>
              </a:buClr>
              <a:buSzPts val="4400"/>
              <a:buFont typeface="Anek Devanagari SemiBold"/>
              <a:buNone/>
              <a:defRPr sz="4400">
                <a:solidFill>
                  <a:schemeClr val="dk1"/>
                </a:solidFill>
                <a:latin typeface="Anek Devanagari SemiBold"/>
                <a:ea typeface="Anek Devanagari SemiBold"/>
                <a:cs typeface="Anek Devanagari SemiBold"/>
                <a:sym typeface="Anek Devanagari SemiBold"/>
              </a:defRPr>
            </a:lvl3pPr>
            <a:lvl4pPr lvl="3" algn="ctr">
              <a:lnSpc>
                <a:spcPct val="100000"/>
              </a:lnSpc>
              <a:spcBef>
                <a:spcPts val="0"/>
              </a:spcBef>
              <a:spcAft>
                <a:spcPts val="0"/>
              </a:spcAft>
              <a:buClr>
                <a:schemeClr val="dk1"/>
              </a:buClr>
              <a:buSzPts val="4400"/>
              <a:buFont typeface="Anek Devanagari SemiBold"/>
              <a:buNone/>
              <a:defRPr sz="4400">
                <a:solidFill>
                  <a:schemeClr val="dk1"/>
                </a:solidFill>
                <a:latin typeface="Anek Devanagari SemiBold"/>
                <a:ea typeface="Anek Devanagari SemiBold"/>
                <a:cs typeface="Anek Devanagari SemiBold"/>
                <a:sym typeface="Anek Devanagari SemiBold"/>
              </a:defRPr>
            </a:lvl4pPr>
            <a:lvl5pPr lvl="4" algn="ctr">
              <a:lnSpc>
                <a:spcPct val="100000"/>
              </a:lnSpc>
              <a:spcBef>
                <a:spcPts val="0"/>
              </a:spcBef>
              <a:spcAft>
                <a:spcPts val="0"/>
              </a:spcAft>
              <a:buClr>
                <a:schemeClr val="dk1"/>
              </a:buClr>
              <a:buSzPts val="4400"/>
              <a:buFont typeface="Anek Devanagari SemiBold"/>
              <a:buNone/>
              <a:defRPr sz="4400">
                <a:solidFill>
                  <a:schemeClr val="dk1"/>
                </a:solidFill>
                <a:latin typeface="Anek Devanagari SemiBold"/>
                <a:ea typeface="Anek Devanagari SemiBold"/>
                <a:cs typeface="Anek Devanagari SemiBold"/>
                <a:sym typeface="Anek Devanagari SemiBold"/>
              </a:defRPr>
            </a:lvl5pPr>
            <a:lvl6pPr lvl="5" algn="ctr">
              <a:lnSpc>
                <a:spcPct val="100000"/>
              </a:lnSpc>
              <a:spcBef>
                <a:spcPts val="0"/>
              </a:spcBef>
              <a:spcAft>
                <a:spcPts val="0"/>
              </a:spcAft>
              <a:buClr>
                <a:schemeClr val="dk1"/>
              </a:buClr>
              <a:buSzPts val="4400"/>
              <a:buFont typeface="Anek Devanagari SemiBold"/>
              <a:buNone/>
              <a:defRPr sz="4400">
                <a:solidFill>
                  <a:schemeClr val="dk1"/>
                </a:solidFill>
                <a:latin typeface="Anek Devanagari SemiBold"/>
                <a:ea typeface="Anek Devanagari SemiBold"/>
                <a:cs typeface="Anek Devanagari SemiBold"/>
                <a:sym typeface="Anek Devanagari SemiBold"/>
              </a:defRPr>
            </a:lvl6pPr>
            <a:lvl7pPr lvl="6" algn="ctr">
              <a:lnSpc>
                <a:spcPct val="100000"/>
              </a:lnSpc>
              <a:spcBef>
                <a:spcPts val="0"/>
              </a:spcBef>
              <a:spcAft>
                <a:spcPts val="0"/>
              </a:spcAft>
              <a:buClr>
                <a:schemeClr val="dk1"/>
              </a:buClr>
              <a:buSzPts val="4400"/>
              <a:buFont typeface="Anek Devanagari SemiBold"/>
              <a:buNone/>
              <a:defRPr sz="4400">
                <a:solidFill>
                  <a:schemeClr val="dk1"/>
                </a:solidFill>
                <a:latin typeface="Anek Devanagari SemiBold"/>
                <a:ea typeface="Anek Devanagari SemiBold"/>
                <a:cs typeface="Anek Devanagari SemiBold"/>
                <a:sym typeface="Anek Devanagari SemiBold"/>
              </a:defRPr>
            </a:lvl7pPr>
            <a:lvl8pPr lvl="7" algn="ctr">
              <a:lnSpc>
                <a:spcPct val="100000"/>
              </a:lnSpc>
              <a:spcBef>
                <a:spcPts val="0"/>
              </a:spcBef>
              <a:spcAft>
                <a:spcPts val="0"/>
              </a:spcAft>
              <a:buClr>
                <a:schemeClr val="dk1"/>
              </a:buClr>
              <a:buSzPts val="4400"/>
              <a:buFont typeface="Anek Devanagari SemiBold"/>
              <a:buNone/>
              <a:defRPr sz="4400">
                <a:solidFill>
                  <a:schemeClr val="dk1"/>
                </a:solidFill>
                <a:latin typeface="Anek Devanagari SemiBold"/>
                <a:ea typeface="Anek Devanagari SemiBold"/>
                <a:cs typeface="Anek Devanagari SemiBold"/>
                <a:sym typeface="Anek Devanagari SemiBold"/>
              </a:defRPr>
            </a:lvl8pPr>
            <a:lvl9pPr lvl="8" algn="ctr">
              <a:lnSpc>
                <a:spcPct val="100000"/>
              </a:lnSpc>
              <a:spcBef>
                <a:spcPts val="0"/>
              </a:spcBef>
              <a:spcAft>
                <a:spcPts val="0"/>
              </a:spcAft>
              <a:buClr>
                <a:schemeClr val="dk1"/>
              </a:buClr>
              <a:buSzPts val="4400"/>
              <a:buFont typeface="Anek Devanagari SemiBold"/>
              <a:buNone/>
              <a:defRPr sz="4400">
                <a:solidFill>
                  <a:schemeClr val="dk1"/>
                </a:solidFill>
                <a:latin typeface="Anek Devanagari SemiBold"/>
                <a:ea typeface="Anek Devanagari SemiBold"/>
                <a:cs typeface="Anek Devanagari SemiBold"/>
                <a:sym typeface="Anek Devanagari SemiBold"/>
              </a:defRPr>
            </a:lvl9pPr>
          </a:lstStyle>
          <a:p/>
        </p:txBody>
      </p:sp>
      <p:sp>
        <p:nvSpPr>
          <p:cNvPr id="274" name="Google Shape;274;p30"/>
          <p:cNvSpPr txBox="1"/>
          <p:nvPr>
            <p:ph idx="1" type="body"/>
          </p:nvPr>
        </p:nvSpPr>
        <p:spPr>
          <a:xfrm>
            <a:off x="1305638" y="5490109"/>
            <a:ext cx="2141400" cy="2135400"/>
          </a:xfrm>
          <a:prstGeom prst="rect">
            <a:avLst/>
          </a:prstGeom>
          <a:noFill/>
          <a:ln>
            <a:noFill/>
          </a:ln>
        </p:spPr>
        <p:txBody>
          <a:bodyPr anchorCtr="0" anchor="t" bIns="113750" lIns="113750" spcFirstLastPara="1" rIns="113750" wrap="square" tIns="113750">
            <a:noAutofit/>
          </a:bodyPr>
          <a:lstStyle>
            <a:lvl1pPr indent="-336550" lvl="0" marL="457200" algn="ctr">
              <a:lnSpc>
                <a:spcPct val="100000"/>
              </a:lnSpc>
              <a:spcBef>
                <a:spcPts val="0"/>
              </a:spcBef>
              <a:spcAft>
                <a:spcPts val="0"/>
              </a:spcAft>
              <a:buClr>
                <a:schemeClr val="dk1"/>
              </a:buClr>
              <a:buSzPts val="1700"/>
              <a:buFont typeface="Mukta"/>
              <a:buChar char="●"/>
              <a:defRPr>
                <a:solidFill>
                  <a:schemeClr val="dk1"/>
                </a:solidFill>
                <a:latin typeface="Mukta"/>
                <a:ea typeface="Mukta"/>
                <a:cs typeface="Mukta"/>
                <a:sym typeface="Mukta"/>
              </a:defRPr>
            </a:lvl1pPr>
            <a:lvl2pPr indent="-336550" lvl="1" marL="914400" algn="l">
              <a:lnSpc>
                <a:spcPct val="100000"/>
              </a:lnSpc>
              <a:spcBef>
                <a:spcPts val="0"/>
              </a:spcBef>
              <a:spcAft>
                <a:spcPts val="0"/>
              </a:spcAft>
              <a:buClr>
                <a:schemeClr val="dk1"/>
              </a:buClr>
              <a:buSzPts val="1700"/>
              <a:buFont typeface="Mukta"/>
              <a:buChar char="○"/>
              <a:defRPr>
                <a:solidFill>
                  <a:schemeClr val="dk1"/>
                </a:solidFill>
                <a:latin typeface="Mukta"/>
                <a:ea typeface="Mukta"/>
                <a:cs typeface="Mukta"/>
                <a:sym typeface="Mukta"/>
              </a:defRPr>
            </a:lvl2pPr>
            <a:lvl3pPr indent="-336550" lvl="2" marL="1371600" algn="l">
              <a:lnSpc>
                <a:spcPct val="100000"/>
              </a:lnSpc>
              <a:spcBef>
                <a:spcPts val="0"/>
              </a:spcBef>
              <a:spcAft>
                <a:spcPts val="0"/>
              </a:spcAft>
              <a:buClr>
                <a:schemeClr val="dk1"/>
              </a:buClr>
              <a:buSzPts val="1700"/>
              <a:buFont typeface="Mukta"/>
              <a:buChar char="■"/>
              <a:defRPr>
                <a:solidFill>
                  <a:schemeClr val="dk1"/>
                </a:solidFill>
                <a:latin typeface="Mukta"/>
                <a:ea typeface="Mukta"/>
                <a:cs typeface="Mukta"/>
                <a:sym typeface="Mukta"/>
              </a:defRPr>
            </a:lvl3pPr>
            <a:lvl4pPr indent="-336550" lvl="3" marL="1828800" algn="l">
              <a:lnSpc>
                <a:spcPct val="100000"/>
              </a:lnSpc>
              <a:spcBef>
                <a:spcPts val="0"/>
              </a:spcBef>
              <a:spcAft>
                <a:spcPts val="0"/>
              </a:spcAft>
              <a:buClr>
                <a:schemeClr val="dk1"/>
              </a:buClr>
              <a:buSzPts val="1700"/>
              <a:buFont typeface="Mukta"/>
              <a:buChar char="●"/>
              <a:defRPr>
                <a:solidFill>
                  <a:schemeClr val="dk1"/>
                </a:solidFill>
                <a:latin typeface="Mukta"/>
                <a:ea typeface="Mukta"/>
                <a:cs typeface="Mukta"/>
                <a:sym typeface="Mukta"/>
              </a:defRPr>
            </a:lvl4pPr>
            <a:lvl5pPr indent="-336550" lvl="4" marL="2286000" algn="l">
              <a:lnSpc>
                <a:spcPct val="100000"/>
              </a:lnSpc>
              <a:spcBef>
                <a:spcPts val="0"/>
              </a:spcBef>
              <a:spcAft>
                <a:spcPts val="0"/>
              </a:spcAft>
              <a:buClr>
                <a:schemeClr val="dk1"/>
              </a:buClr>
              <a:buSzPts val="1700"/>
              <a:buFont typeface="Mukta"/>
              <a:buChar char="○"/>
              <a:defRPr>
                <a:solidFill>
                  <a:schemeClr val="dk1"/>
                </a:solidFill>
                <a:latin typeface="Mukta"/>
                <a:ea typeface="Mukta"/>
                <a:cs typeface="Mukta"/>
                <a:sym typeface="Mukta"/>
              </a:defRPr>
            </a:lvl5pPr>
            <a:lvl6pPr indent="-336550" lvl="5" marL="2743200" algn="l">
              <a:lnSpc>
                <a:spcPct val="100000"/>
              </a:lnSpc>
              <a:spcBef>
                <a:spcPts val="0"/>
              </a:spcBef>
              <a:spcAft>
                <a:spcPts val="0"/>
              </a:spcAft>
              <a:buClr>
                <a:schemeClr val="dk1"/>
              </a:buClr>
              <a:buSzPts val="1700"/>
              <a:buFont typeface="Mukta"/>
              <a:buChar char="■"/>
              <a:defRPr>
                <a:solidFill>
                  <a:schemeClr val="dk1"/>
                </a:solidFill>
                <a:latin typeface="Mukta"/>
                <a:ea typeface="Mukta"/>
                <a:cs typeface="Mukta"/>
                <a:sym typeface="Mukta"/>
              </a:defRPr>
            </a:lvl6pPr>
            <a:lvl7pPr indent="-336550" lvl="6" marL="3200400" algn="l">
              <a:lnSpc>
                <a:spcPct val="100000"/>
              </a:lnSpc>
              <a:spcBef>
                <a:spcPts val="0"/>
              </a:spcBef>
              <a:spcAft>
                <a:spcPts val="0"/>
              </a:spcAft>
              <a:buClr>
                <a:schemeClr val="dk1"/>
              </a:buClr>
              <a:buSzPts val="1700"/>
              <a:buFont typeface="Mukta"/>
              <a:buChar char="●"/>
              <a:defRPr>
                <a:solidFill>
                  <a:schemeClr val="dk1"/>
                </a:solidFill>
                <a:latin typeface="Mukta"/>
                <a:ea typeface="Mukta"/>
                <a:cs typeface="Mukta"/>
                <a:sym typeface="Mukta"/>
              </a:defRPr>
            </a:lvl7pPr>
            <a:lvl8pPr indent="-336550" lvl="7" marL="3657600" algn="l">
              <a:lnSpc>
                <a:spcPct val="100000"/>
              </a:lnSpc>
              <a:spcBef>
                <a:spcPts val="0"/>
              </a:spcBef>
              <a:spcAft>
                <a:spcPts val="0"/>
              </a:spcAft>
              <a:buClr>
                <a:schemeClr val="dk1"/>
              </a:buClr>
              <a:buSzPts val="1700"/>
              <a:buFont typeface="Mukta"/>
              <a:buChar char="○"/>
              <a:defRPr>
                <a:solidFill>
                  <a:schemeClr val="dk1"/>
                </a:solidFill>
                <a:latin typeface="Mukta"/>
                <a:ea typeface="Mukta"/>
                <a:cs typeface="Mukta"/>
                <a:sym typeface="Mukta"/>
              </a:defRPr>
            </a:lvl8pPr>
            <a:lvl9pPr indent="-336550" lvl="8" marL="4114800" algn="l">
              <a:lnSpc>
                <a:spcPct val="100000"/>
              </a:lnSpc>
              <a:spcBef>
                <a:spcPts val="0"/>
              </a:spcBef>
              <a:spcAft>
                <a:spcPts val="0"/>
              </a:spcAft>
              <a:buClr>
                <a:schemeClr val="dk1"/>
              </a:buClr>
              <a:buSzPts val="1700"/>
              <a:buFont typeface="Mukta"/>
              <a:buChar char="■"/>
              <a:defRPr>
                <a:solidFill>
                  <a:schemeClr val="dk1"/>
                </a:solidFill>
                <a:latin typeface="Mukta"/>
                <a:ea typeface="Mukta"/>
                <a:cs typeface="Mukta"/>
                <a:sym typeface="Mukta"/>
              </a:defRPr>
            </a:lvl9pPr>
          </a:lstStyle>
          <a:p/>
        </p:txBody>
      </p:sp>
      <p:grpSp>
        <p:nvGrpSpPr>
          <p:cNvPr id="275" name="Google Shape;275;p30"/>
          <p:cNvGrpSpPr/>
          <p:nvPr/>
        </p:nvGrpSpPr>
        <p:grpSpPr>
          <a:xfrm>
            <a:off x="629563" y="8"/>
            <a:ext cx="755888" cy="1735659"/>
            <a:chOff x="7077268" y="354300"/>
            <a:chExt cx="642053" cy="586351"/>
          </a:xfrm>
        </p:grpSpPr>
        <p:sp>
          <p:nvSpPr>
            <p:cNvPr id="276" name="Google Shape;276;p30"/>
            <p:cNvSpPr/>
            <p:nvPr/>
          </p:nvSpPr>
          <p:spPr>
            <a:xfrm>
              <a:off x="7077268" y="354300"/>
              <a:ext cx="642053" cy="586351"/>
            </a:xfrm>
            <a:custGeom>
              <a:rect b="b" l="l" r="r" t="t"/>
              <a:pathLst>
                <a:path extrusionOk="0" h="39949" w="43744">
                  <a:moveTo>
                    <a:pt x="20460" y="1"/>
                  </a:moveTo>
                  <a:cubicBezTo>
                    <a:pt x="20400" y="1"/>
                    <a:pt x="20338" y="9"/>
                    <a:pt x="20274" y="26"/>
                  </a:cubicBezTo>
                  <a:cubicBezTo>
                    <a:pt x="19936" y="119"/>
                    <a:pt x="19648" y="533"/>
                    <a:pt x="19786" y="888"/>
                  </a:cubicBezTo>
                  <a:cubicBezTo>
                    <a:pt x="20765" y="3455"/>
                    <a:pt x="21060" y="6232"/>
                    <a:pt x="20620" y="8930"/>
                  </a:cubicBezTo>
                  <a:cubicBezTo>
                    <a:pt x="20113" y="9594"/>
                    <a:pt x="19567" y="10232"/>
                    <a:pt x="19015" y="10739"/>
                  </a:cubicBezTo>
                  <a:cubicBezTo>
                    <a:pt x="18705" y="10832"/>
                    <a:pt x="18400" y="10939"/>
                    <a:pt x="18103" y="11063"/>
                  </a:cubicBezTo>
                  <a:cubicBezTo>
                    <a:pt x="17977" y="11076"/>
                    <a:pt x="17849" y="11082"/>
                    <a:pt x="17720" y="11082"/>
                  </a:cubicBezTo>
                  <a:cubicBezTo>
                    <a:pt x="16580" y="11082"/>
                    <a:pt x="15323" y="10607"/>
                    <a:pt x="14264" y="10115"/>
                  </a:cubicBezTo>
                  <a:cubicBezTo>
                    <a:pt x="14224" y="10089"/>
                    <a:pt x="14181" y="10063"/>
                    <a:pt x="14140" y="10037"/>
                  </a:cubicBezTo>
                  <a:cubicBezTo>
                    <a:pt x="14133" y="10020"/>
                    <a:pt x="14129" y="10006"/>
                    <a:pt x="14124" y="9989"/>
                  </a:cubicBezTo>
                  <a:cubicBezTo>
                    <a:pt x="13226" y="8010"/>
                    <a:pt x="13400" y="5629"/>
                    <a:pt x="14495" y="3767"/>
                  </a:cubicBezTo>
                  <a:cubicBezTo>
                    <a:pt x="14814" y="3227"/>
                    <a:pt x="14329" y="2722"/>
                    <a:pt x="13849" y="2722"/>
                  </a:cubicBezTo>
                  <a:cubicBezTo>
                    <a:pt x="13636" y="2722"/>
                    <a:pt x="13424" y="2821"/>
                    <a:pt x="13283" y="3060"/>
                  </a:cubicBezTo>
                  <a:cubicBezTo>
                    <a:pt x="12197" y="4901"/>
                    <a:pt x="11907" y="7084"/>
                    <a:pt x="12383" y="9130"/>
                  </a:cubicBezTo>
                  <a:cubicBezTo>
                    <a:pt x="10819" y="8469"/>
                    <a:pt x="9124" y="8115"/>
                    <a:pt x="7434" y="8115"/>
                  </a:cubicBezTo>
                  <a:cubicBezTo>
                    <a:pt x="7298" y="8115"/>
                    <a:pt x="7162" y="8118"/>
                    <a:pt x="7025" y="8122"/>
                  </a:cubicBezTo>
                  <a:cubicBezTo>
                    <a:pt x="5937" y="8160"/>
                    <a:pt x="4847" y="8341"/>
                    <a:pt x="3811" y="8677"/>
                  </a:cubicBezTo>
                  <a:cubicBezTo>
                    <a:pt x="3033" y="8928"/>
                    <a:pt x="3263" y="10067"/>
                    <a:pt x="3957" y="10067"/>
                  </a:cubicBezTo>
                  <a:cubicBezTo>
                    <a:pt x="4027" y="10067"/>
                    <a:pt x="4103" y="10055"/>
                    <a:pt x="4182" y="10030"/>
                  </a:cubicBezTo>
                  <a:cubicBezTo>
                    <a:pt x="5240" y="9690"/>
                    <a:pt x="6336" y="9526"/>
                    <a:pt x="7430" y="9526"/>
                  </a:cubicBezTo>
                  <a:cubicBezTo>
                    <a:pt x="9531" y="9526"/>
                    <a:pt x="11625" y="10129"/>
                    <a:pt x="13426" y="11244"/>
                  </a:cubicBezTo>
                  <a:cubicBezTo>
                    <a:pt x="14209" y="12280"/>
                    <a:pt x="14124" y="13449"/>
                    <a:pt x="13752" y="14694"/>
                  </a:cubicBezTo>
                  <a:cubicBezTo>
                    <a:pt x="12797" y="16175"/>
                    <a:pt x="12240" y="17940"/>
                    <a:pt x="12240" y="19833"/>
                  </a:cubicBezTo>
                  <a:cubicBezTo>
                    <a:pt x="12240" y="19864"/>
                    <a:pt x="12243" y="19895"/>
                    <a:pt x="12243" y="19928"/>
                  </a:cubicBezTo>
                  <a:cubicBezTo>
                    <a:pt x="12166" y="20505"/>
                    <a:pt x="11869" y="21447"/>
                    <a:pt x="10750" y="21538"/>
                  </a:cubicBezTo>
                  <a:cubicBezTo>
                    <a:pt x="8075" y="21274"/>
                    <a:pt x="5492" y="19959"/>
                    <a:pt x="3844" y="17821"/>
                  </a:cubicBezTo>
                  <a:cubicBezTo>
                    <a:pt x="3685" y="17615"/>
                    <a:pt x="3460" y="17475"/>
                    <a:pt x="3219" y="17475"/>
                  </a:cubicBezTo>
                  <a:cubicBezTo>
                    <a:pt x="3109" y="17475"/>
                    <a:pt x="2996" y="17504"/>
                    <a:pt x="2884" y="17568"/>
                  </a:cubicBezTo>
                  <a:cubicBezTo>
                    <a:pt x="2589" y="17742"/>
                    <a:pt x="2399" y="18228"/>
                    <a:pt x="2632" y="18531"/>
                  </a:cubicBezTo>
                  <a:cubicBezTo>
                    <a:pt x="3999" y="20302"/>
                    <a:pt x="5873" y="21612"/>
                    <a:pt x="7949" y="22340"/>
                  </a:cubicBezTo>
                  <a:cubicBezTo>
                    <a:pt x="6379" y="24336"/>
                    <a:pt x="3871" y="25471"/>
                    <a:pt x="1353" y="25471"/>
                  </a:cubicBezTo>
                  <a:cubicBezTo>
                    <a:pt x="1136" y="25471"/>
                    <a:pt x="919" y="25462"/>
                    <a:pt x="703" y="25446"/>
                  </a:cubicBezTo>
                  <a:cubicBezTo>
                    <a:pt x="688" y="25444"/>
                    <a:pt x="674" y="25444"/>
                    <a:pt x="659" y="25444"/>
                  </a:cubicBezTo>
                  <a:cubicBezTo>
                    <a:pt x="300" y="25444"/>
                    <a:pt x="1" y="25802"/>
                    <a:pt x="1" y="26148"/>
                  </a:cubicBezTo>
                  <a:cubicBezTo>
                    <a:pt x="1" y="26550"/>
                    <a:pt x="325" y="26819"/>
                    <a:pt x="703" y="26848"/>
                  </a:cubicBezTo>
                  <a:cubicBezTo>
                    <a:pt x="947" y="26867"/>
                    <a:pt x="1190" y="26877"/>
                    <a:pt x="1433" y="26877"/>
                  </a:cubicBezTo>
                  <a:cubicBezTo>
                    <a:pt x="4473" y="26877"/>
                    <a:pt x="7391" y="25379"/>
                    <a:pt x="9235" y="22957"/>
                  </a:cubicBezTo>
                  <a:cubicBezTo>
                    <a:pt x="9288" y="22888"/>
                    <a:pt x="9316" y="22807"/>
                    <a:pt x="9330" y="22724"/>
                  </a:cubicBezTo>
                  <a:cubicBezTo>
                    <a:pt x="9780" y="22824"/>
                    <a:pt x="10238" y="22893"/>
                    <a:pt x="10697" y="22936"/>
                  </a:cubicBezTo>
                  <a:cubicBezTo>
                    <a:pt x="10697" y="22940"/>
                    <a:pt x="10697" y="22945"/>
                    <a:pt x="10697" y="22948"/>
                  </a:cubicBezTo>
                  <a:cubicBezTo>
                    <a:pt x="12621" y="23138"/>
                    <a:pt x="13721" y="24924"/>
                    <a:pt x="13721" y="24924"/>
                  </a:cubicBezTo>
                  <a:lnTo>
                    <a:pt x="13719" y="24917"/>
                  </a:lnTo>
                  <a:lnTo>
                    <a:pt x="13719" y="24917"/>
                  </a:lnTo>
                  <a:cubicBezTo>
                    <a:pt x="14238" y="25734"/>
                    <a:pt x="14879" y="26467"/>
                    <a:pt x="15617" y="27091"/>
                  </a:cubicBezTo>
                  <a:cubicBezTo>
                    <a:pt x="15867" y="27500"/>
                    <a:pt x="16072" y="27912"/>
                    <a:pt x="15826" y="28336"/>
                  </a:cubicBezTo>
                  <a:cubicBezTo>
                    <a:pt x="15805" y="28372"/>
                    <a:pt x="15791" y="28405"/>
                    <a:pt x="15774" y="28439"/>
                  </a:cubicBezTo>
                  <a:cubicBezTo>
                    <a:pt x="14013" y="30480"/>
                    <a:pt x="11435" y="31601"/>
                    <a:pt x="8793" y="31601"/>
                  </a:cubicBezTo>
                  <a:cubicBezTo>
                    <a:pt x="7829" y="31601"/>
                    <a:pt x="6857" y="31452"/>
                    <a:pt x="5913" y="31144"/>
                  </a:cubicBezTo>
                  <a:cubicBezTo>
                    <a:pt x="5833" y="31118"/>
                    <a:pt x="5758" y="31106"/>
                    <a:pt x="5687" y="31106"/>
                  </a:cubicBezTo>
                  <a:cubicBezTo>
                    <a:pt x="4996" y="31106"/>
                    <a:pt x="4764" y="32244"/>
                    <a:pt x="5539" y="32499"/>
                  </a:cubicBezTo>
                  <a:cubicBezTo>
                    <a:pt x="6607" y="32847"/>
                    <a:pt x="7736" y="33024"/>
                    <a:pt x="8864" y="33024"/>
                  </a:cubicBezTo>
                  <a:cubicBezTo>
                    <a:pt x="10121" y="33024"/>
                    <a:pt x="11377" y="32804"/>
                    <a:pt x="12547" y="32353"/>
                  </a:cubicBezTo>
                  <a:cubicBezTo>
                    <a:pt x="12633" y="32322"/>
                    <a:pt x="12714" y="32282"/>
                    <a:pt x="12797" y="32249"/>
                  </a:cubicBezTo>
                  <a:lnTo>
                    <a:pt x="12797" y="32249"/>
                  </a:lnTo>
                  <a:cubicBezTo>
                    <a:pt x="13345" y="34551"/>
                    <a:pt x="12824" y="36987"/>
                    <a:pt x="11416" y="38892"/>
                  </a:cubicBezTo>
                  <a:cubicBezTo>
                    <a:pt x="11190" y="39197"/>
                    <a:pt x="11366" y="39676"/>
                    <a:pt x="11669" y="39854"/>
                  </a:cubicBezTo>
                  <a:cubicBezTo>
                    <a:pt x="11781" y="39919"/>
                    <a:pt x="11896" y="39949"/>
                    <a:pt x="12007" y="39949"/>
                  </a:cubicBezTo>
                  <a:cubicBezTo>
                    <a:pt x="12248" y="39949"/>
                    <a:pt x="12473" y="39810"/>
                    <a:pt x="12628" y="39602"/>
                  </a:cubicBezTo>
                  <a:cubicBezTo>
                    <a:pt x="14295" y="37344"/>
                    <a:pt x="14826" y="34339"/>
                    <a:pt x="14095" y="31637"/>
                  </a:cubicBezTo>
                  <a:cubicBezTo>
                    <a:pt x="14093" y="31629"/>
                    <a:pt x="14088" y="31625"/>
                    <a:pt x="14086" y="31615"/>
                  </a:cubicBezTo>
                  <a:cubicBezTo>
                    <a:pt x="15007" y="31082"/>
                    <a:pt x="15843" y="30417"/>
                    <a:pt x="16569" y="29636"/>
                  </a:cubicBezTo>
                  <a:cubicBezTo>
                    <a:pt x="16572" y="29644"/>
                    <a:pt x="16576" y="29648"/>
                    <a:pt x="16576" y="29653"/>
                  </a:cubicBezTo>
                  <a:cubicBezTo>
                    <a:pt x="16855" y="29441"/>
                    <a:pt x="17341" y="28860"/>
                    <a:pt x="17993" y="28558"/>
                  </a:cubicBezTo>
                  <a:cubicBezTo>
                    <a:pt x="19141" y="29051"/>
                    <a:pt x="20403" y="29322"/>
                    <a:pt x="21729" y="29322"/>
                  </a:cubicBezTo>
                  <a:cubicBezTo>
                    <a:pt x="23134" y="29322"/>
                    <a:pt x="24468" y="29015"/>
                    <a:pt x="25665" y="28467"/>
                  </a:cubicBezTo>
                  <a:lnTo>
                    <a:pt x="25665" y="28467"/>
                  </a:lnTo>
                  <a:lnTo>
                    <a:pt x="25661" y="28474"/>
                  </a:lnTo>
                  <a:cubicBezTo>
                    <a:pt x="26080" y="28367"/>
                    <a:pt x="26522" y="28275"/>
                    <a:pt x="26948" y="28275"/>
                  </a:cubicBezTo>
                  <a:cubicBezTo>
                    <a:pt x="27265" y="28275"/>
                    <a:pt x="27573" y="28326"/>
                    <a:pt x="27856" y="28458"/>
                  </a:cubicBezTo>
                  <a:cubicBezTo>
                    <a:pt x="28185" y="28839"/>
                    <a:pt x="28552" y="29186"/>
                    <a:pt x="28947" y="29501"/>
                  </a:cubicBezTo>
                  <a:cubicBezTo>
                    <a:pt x="28335" y="32606"/>
                    <a:pt x="29368" y="35951"/>
                    <a:pt x="31683" y="38133"/>
                  </a:cubicBezTo>
                  <a:cubicBezTo>
                    <a:pt x="31829" y="38270"/>
                    <a:pt x="31992" y="38328"/>
                    <a:pt x="32150" y="38328"/>
                  </a:cubicBezTo>
                  <a:cubicBezTo>
                    <a:pt x="32701" y="38328"/>
                    <a:pt x="33189" y="37621"/>
                    <a:pt x="32676" y="37140"/>
                  </a:cubicBezTo>
                  <a:cubicBezTo>
                    <a:pt x="30842" y="35413"/>
                    <a:pt x="29925" y="32842"/>
                    <a:pt x="30226" y="30356"/>
                  </a:cubicBezTo>
                  <a:lnTo>
                    <a:pt x="30226" y="30356"/>
                  </a:lnTo>
                  <a:cubicBezTo>
                    <a:pt x="30685" y="30613"/>
                    <a:pt x="31164" y="30834"/>
                    <a:pt x="31652" y="31020"/>
                  </a:cubicBezTo>
                  <a:cubicBezTo>
                    <a:pt x="33604" y="31766"/>
                    <a:pt x="35718" y="31908"/>
                    <a:pt x="37802" y="31908"/>
                  </a:cubicBezTo>
                  <a:cubicBezTo>
                    <a:pt x="38314" y="31908"/>
                    <a:pt x="38824" y="31899"/>
                    <a:pt x="39329" y="31889"/>
                  </a:cubicBezTo>
                  <a:cubicBezTo>
                    <a:pt x="40223" y="31870"/>
                    <a:pt x="40234" y="30484"/>
                    <a:pt x="39347" y="30484"/>
                  </a:cubicBezTo>
                  <a:cubicBezTo>
                    <a:pt x="39341" y="30484"/>
                    <a:pt x="39335" y="30484"/>
                    <a:pt x="39329" y="30484"/>
                  </a:cubicBezTo>
                  <a:cubicBezTo>
                    <a:pt x="38819" y="30495"/>
                    <a:pt x="38306" y="30504"/>
                    <a:pt x="37792" y="30504"/>
                  </a:cubicBezTo>
                  <a:cubicBezTo>
                    <a:pt x="35905" y="30504"/>
                    <a:pt x="34009" y="30379"/>
                    <a:pt x="32223" y="29739"/>
                  </a:cubicBezTo>
                  <a:cubicBezTo>
                    <a:pt x="30880" y="29258"/>
                    <a:pt x="29642" y="28455"/>
                    <a:pt x="28766" y="27343"/>
                  </a:cubicBezTo>
                  <a:cubicBezTo>
                    <a:pt x="28766" y="27331"/>
                    <a:pt x="28763" y="27320"/>
                    <a:pt x="28763" y="27308"/>
                  </a:cubicBezTo>
                  <a:cubicBezTo>
                    <a:pt x="28735" y="26667"/>
                    <a:pt x="29080" y="25965"/>
                    <a:pt x="29271" y="25593"/>
                  </a:cubicBezTo>
                  <a:cubicBezTo>
                    <a:pt x="30252" y="24312"/>
                    <a:pt x="30911" y="22771"/>
                    <a:pt x="31135" y="21090"/>
                  </a:cubicBezTo>
                  <a:cubicBezTo>
                    <a:pt x="31242" y="20788"/>
                    <a:pt x="31430" y="20371"/>
                    <a:pt x="31680" y="20197"/>
                  </a:cubicBezTo>
                  <a:cubicBezTo>
                    <a:pt x="33145" y="20278"/>
                    <a:pt x="34583" y="20766"/>
                    <a:pt x="35788" y="21607"/>
                  </a:cubicBezTo>
                  <a:cubicBezTo>
                    <a:pt x="37314" y="22674"/>
                    <a:pt x="38398" y="24312"/>
                    <a:pt x="38857" y="26105"/>
                  </a:cubicBezTo>
                  <a:cubicBezTo>
                    <a:pt x="38948" y="26454"/>
                    <a:pt x="39217" y="26605"/>
                    <a:pt x="39494" y="26605"/>
                  </a:cubicBezTo>
                  <a:cubicBezTo>
                    <a:pt x="39912" y="26605"/>
                    <a:pt x="40348" y="26261"/>
                    <a:pt x="40212" y="25734"/>
                  </a:cubicBezTo>
                  <a:cubicBezTo>
                    <a:pt x="39762" y="23983"/>
                    <a:pt x="38795" y="22409"/>
                    <a:pt x="37476" y="21195"/>
                  </a:cubicBezTo>
                  <a:cubicBezTo>
                    <a:pt x="38716" y="20564"/>
                    <a:pt x="40106" y="20224"/>
                    <a:pt x="41498" y="20224"/>
                  </a:cubicBezTo>
                  <a:cubicBezTo>
                    <a:pt x="41930" y="20224"/>
                    <a:pt x="42361" y="20256"/>
                    <a:pt x="42789" y="20324"/>
                  </a:cubicBezTo>
                  <a:cubicBezTo>
                    <a:pt x="42840" y="20332"/>
                    <a:pt x="42892" y="20336"/>
                    <a:pt x="42943" y="20336"/>
                  </a:cubicBezTo>
                  <a:cubicBezTo>
                    <a:pt x="43262" y="20336"/>
                    <a:pt x="43559" y="20174"/>
                    <a:pt x="43653" y="19835"/>
                  </a:cubicBezTo>
                  <a:cubicBezTo>
                    <a:pt x="43744" y="19500"/>
                    <a:pt x="43539" y="19031"/>
                    <a:pt x="43163" y="18971"/>
                  </a:cubicBezTo>
                  <a:lnTo>
                    <a:pt x="43160" y="18971"/>
                  </a:lnTo>
                  <a:cubicBezTo>
                    <a:pt x="42603" y="18883"/>
                    <a:pt x="42043" y="18840"/>
                    <a:pt x="41486" y="18840"/>
                  </a:cubicBezTo>
                  <a:cubicBezTo>
                    <a:pt x="39758" y="18840"/>
                    <a:pt x="38055" y="19262"/>
                    <a:pt x="36517" y="20104"/>
                  </a:cubicBezTo>
                  <a:cubicBezTo>
                    <a:pt x="36429" y="20152"/>
                    <a:pt x="36362" y="20212"/>
                    <a:pt x="36309" y="20274"/>
                  </a:cubicBezTo>
                  <a:cubicBezTo>
                    <a:pt x="35014" y="19421"/>
                    <a:pt x="33516" y="18940"/>
                    <a:pt x="31985" y="18823"/>
                  </a:cubicBezTo>
                  <a:cubicBezTo>
                    <a:pt x="31468" y="18604"/>
                    <a:pt x="31057" y="18311"/>
                    <a:pt x="31028" y="17938"/>
                  </a:cubicBezTo>
                  <a:cubicBezTo>
                    <a:pt x="30968" y="17638"/>
                    <a:pt x="30892" y="17347"/>
                    <a:pt x="30804" y="17059"/>
                  </a:cubicBezTo>
                  <a:cubicBezTo>
                    <a:pt x="31330" y="16245"/>
                    <a:pt x="31790" y="15337"/>
                    <a:pt x="31961" y="14897"/>
                  </a:cubicBezTo>
                  <a:cubicBezTo>
                    <a:pt x="32466" y="14263"/>
                    <a:pt x="32907" y="13578"/>
                    <a:pt x="33276" y="12856"/>
                  </a:cubicBezTo>
                  <a:cubicBezTo>
                    <a:pt x="33383" y="12918"/>
                    <a:pt x="33507" y="12958"/>
                    <a:pt x="33640" y="12973"/>
                  </a:cubicBezTo>
                  <a:cubicBezTo>
                    <a:pt x="34132" y="13024"/>
                    <a:pt x="34626" y="13049"/>
                    <a:pt x="35120" y="13049"/>
                  </a:cubicBezTo>
                  <a:cubicBezTo>
                    <a:pt x="36687" y="13049"/>
                    <a:pt x="38255" y="12795"/>
                    <a:pt x="39741" y="12301"/>
                  </a:cubicBezTo>
                  <a:cubicBezTo>
                    <a:pt x="40100" y="12180"/>
                    <a:pt x="40336" y="11816"/>
                    <a:pt x="40231" y="11437"/>
                  </a:cubicBezTo>
                  <a:cubicBezTo>
                    <a:pt x="40150" y="11145"/>
                    <a:pt x="39858" y="10916"/>
                    <a:pt x="39554" y="10916"/>
                  </a:cubicBezTo>
                  <a:cubicBezTo>
                    <a:pt x="39492" y="10916"/>
                    <a:pt x="39429" y="10926"/>
                    <a:pt x="39367" y="10946"/>
                  </a:cubicBezTo>
                  <a:cubicBezTo>
                    <a:pt x="37974" y="11410"/>
                    <a:pt x="36531" y="11640"/>
                    <a:pt x="35076" y="11640"/>
                  </a:cubicBezTo>
                  <a:cubicBezTo>
                    <a:pt x="34663" y="11640"/>
                    <a:pt x="34249" y="11621"/>
                    <a:pt x="33835" y="11585"/>
                  </a:cubicBezTo>
                  <a:cubicBezTo>
                    <a:pt x="34226" y="10537"/>
                    <a:pt x="34474" y="9434"/>
                    <a:pt x="34564" y="8310"/>
                  </a:cubicBezTo>
                  <a:cubicBezTo>
                    <a:pt x="34645" y="7308"/>
                    <a:pt x="34574" y="6303"/>
                    <a:pt x="34390" y="5315"/>
                  </a:cubicBezTo>
                  <a:cubicBezTo>
                    <a:pt x="34330" y="5001"/>
                    <a:pt x="34004" y="4802"/>
                    <a:pt x="33698" y="4802"/>
                  </a:cubicBezTo>
                  <a:cubicBezTo>
                    <a:pt x="33639" y="4802"/>
                    <a:pt x="33581" y="4809"/>
                    <a:pt x="33526" y="4824"/>
                  </a:cubicBezTo>
                  <a:cubicBezTo>
                    <a:pt x="33135" y="4931"/>
                    <a:pt x="32966" y="5315"/>
                    <a:pt x="33035" y="5689"/>
                  </a:cubicBezTo>
                  <a:cubicBezTo>
                    <a:pt x="33552" y="8437"/>
                    <a:pt x="32811" y="11361"/>
                    <a:pt x="31178" y="13625"/>
                  </a:cubicBezTo>
                  <a:cubicBezTo>
                    <a:pt x="30645" y="14042"/>
                    <a:pt x="30054" y="14306"/>
                    <a:pt x="29456" y="14328"/>
                  </a:cubicBezTo>
                  <a:cubicBezTo>
                    <a:pt x="28104" y="12432"/>
                    <a:pt x="26073" y="11056"/>
                    <a:pt x="23718" y="10553"/>
                  </a:cubicBezTo>
                  <a:cubicBezTo>
                    <a:pt x="22901" y="10130"/>
                    <a:pt x="22498" y="9827"/>
                    <a:pt x="22051" y="8813"/>
                  </a:cubicBezTo>
                  <a:cubicBezTo>
                    <a:pt x="22153" y="8091"/>
                    <a:pt x="22210" y="7365"/>
                    <a:pt x="22220" y="6636"/>
                  </a:cubicBezTo>
                  <a:cubicBezTo>
                    <a:pt x="22256" y="6601"/>
                    <a:pt x="22289" y="6563"/>
                    <a:pt x="22320" y="6522"/>
                  </a:cubicBezTo>
                  <a:cubicBezTo>
                    <a:pt x="23558" y="4891"/>
                    <a:pt x="25439" y="3808"/>
                    <a:pt x="27456" y="3453"/>
                  </a:cubicBezTo>
                  <a:cubicBezTo>
                    <a:pt x="27830" y="3386"/>
                    <a:pt x="28040" y="2929"/>
                    <a:pt x="27947" y="2588"/>
                  </a:cubicBezTo>
                  <a:cubicBezTo>
                    <a:pt x="27855" y="2251"/>
                    <a:pt x="27561" y="2084"/>
                    <a:pt x="27242" y="2084"/>
                  </a:cubicBezTo>
                  <a:cubicBezTo>
                    <a:pt x="27189" y="2084"/>
                    <a:pt x="27136" y="2089"/>
                    <a:pt x="27082" y="2098"/>
                  </a:cubicBezTo>
                  <a:cubicBezTo>
                    <a:pt x="25199" y="2431"/>
                    <a:pt x="23484" y="3350"/>
                    <a:pt x="22127" y="4667"/>
                  </a:cubicBezTo>
                  <a:cubicBezTo>
                    <a:pt x="21977" y="3250"/>
                    <a:pt x="21651" y="1853"/>
                    <a:pt x="21139" y="517"/>
                  </a:cubicBezTo>
                  <a:cubicBezTo>
                    <a:pt x="21025" y="219"/>
                    <a:pt x="20771" y="1"/>
                    <a:pt x="20460" y="1"/>
                  </a:cubicBezTo>
                  <a:close/>
                </a:path>
              </a:pathLst>
            </a:custGeom>
            <a:solidFill>
              <a:srgbClr val="0C4476">
                <a:alpha val="36470"/>
              </a:srgbClr>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7" name="Google Shape;277;p30"/>
            <p:cNvSpPr/>
            <p:nvPr/>
          </p:nvSpPr>
          <p:spPr>
            <a:xfrm>
              <a:off x="7346246" y="590921"/>
              <a:ext cx="98016" cy="98046"/>
            </a:xfrm>
            <a:custGeom>
              <a:rect b="b" l="l" r="r" t="t"/>
              <a:pathLst>
                <a:path extrusionOk="0" h="6680" w="6678">
                  <a:moveTo>
                    <a:pt x="3339" y="1"/>
                  </a:moveTo>
                  <a:cubicBezTo>
                    <a:pt x="1496" y="1"/>
                    <a:pt x="1" y="1496"/>
                    <a:pt x="1" y="3339"/>
                  </a:cubicBezTo>
                  <a:cubicBezTo>
                    <a:pt x="1" y="5185"/>
                    <a:pt x="1496" y="6680"/>
                    <a:pt x="3339" y="6680"/>
                  </a:cubicBezTo>
                  <a:cubicBezTo>
                    <a:pt x="5182" y="6680"/>
                    <a:pt x="6678" y="5185"/>
                    <a:pt x="6678" y="3339"/>
                  </a:cubicBezTo>
                  <a:cubicBezTo>
                    <a:pt x="6678" y="1496"/>
                    <a:pt x="5182" y="1"/>
                    <a:pt x="3339" y="1"/>
                  </a:cubicBezTo>
                  <a:close/>
                </a:path>
              </a:pathLst>
            </a:custGeom>
            <a:solidFill>
              <a:schemeClr val="accent6"/>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78" name="Google Shape;278;p30"/>
          <p:cNvGrpSpPr/>
          <p:nvPr/>
        </p:nvGrpSpPr>
        <p:grpSpPr>
          <a:xfrm>
            <a:off x="375654" y="644843"/>
            <a:ext cx="431199" cy="722892"/>
            <a:chOff x="5142237" y="3822849"/>
            <a:chExt cx="338116" cy="225432"/>
          </a:xfrm>
        </p:grpSpPr>
        <p:sp>
          <p:nvSpPr>
            <p:cNvPr id="279" name="Google Shape;279;p30"/>
            <p:cNvSpPr/>
            <p:nvPr/>
          </p:nvSpPr>
          <p:spPr>
            <a:xfrm>
              <a:off x="5188718" y="3849531"/>
              <a:ext cx="42359" cy="42359"/>
            </a:xfrm>
            <a:custGeom>
              <a:rect b="b" l="l" r="r" t="t"/>
              <a:pathLst>
                <a:path extrusionOk="0" h="3299" w="3299">
                  <a:moveTo>
                    <a:pt x="1648" y="1"/>
                  </a:moveTo>
                  <a:cubicBezTo>
                    <a:pt x="738" y="1"/>
                    <a:pt x="0" y="739"/>
                    <a:pt x="0" y="1651"/>
                  </a:cubicBezTo>
                  <a:cubicBezTo>
                    <a:pt x="0" y="2561"/>
                    <a:pt x="738" y="3299"/>
                    <a:pt x="1648" y="3299"/>
                  </a:cubicBezTo>
                  <a:cubicBezTo>
                    <a:pt x="2560" y="3299"/>
                    <a:pt x="3298" y="2561"/>
                    <a:pt x="3298" y="1651"/>
                  </a:cubicBezTo>
                  <a:cubicBezTo>
                    <a:pt x="3298" y="739"/>
                    <a:pt x="2560" y="1"/>
                    <a:pt x="1648" y="1"/>
                  </a:cubicBezTo>
                  <a:close/>
                </a:path>
              </a:pathLst>
            </a:custGeom>
            <a:solidFill>
              <a:schemeClr val="lt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0" name="Google Shape;280;p30"/>
            <p:cNvSpPr/>
            <p:nvPr/>
          </p:nvSpPr>
          <p:spPr>
            <a:xfrm>
              <a:off x="5142237" y="4005896"/>
              <a:ext cx="42359" cy="42385"/>
            </a:xfrm>
            <a:custGeom>
              <a:rect b="b" l="l" r="r" t="t"/>
              <a:pathLst>
                <a:path extrusionOk="0" h="3301" w="3299">
                  <a:moveTo>
                    <a:pt x="1649" y="0"/>
                  </a:moveTo>
                  <a:cubicBezTo>
                    <a:pt x="739" y="0"/>
                    <a:pt x="1" y="738"/>
                    <a:pt x="1" y="1650"/>
                  </a:cubicBezTo>
                  <a:cubicBezTo>
                    <a:pt x="1" y="2562"/>
                    <a:pt x="739" y="3301"/>
                    <a:pt x="1649" y="3301"/>
                  </a:cubicBezTo>
                  <a:cubicBezTo>
                    <a:pt x="2561" y="3301"/>
                    <a:pt x="3299" y="2562"/>
                    <a:pt x="3299" y="1650"/>
                  </a:cubicBezTo>
                  <a:cubicBezTo>
                    <a:pt x="3299" y="738"/>
                    <a:pt x="2561" y="0"/>
                    <a:pt x="1649" y="0"/>
                  </a:cubicBezTo>
                  <a:close/>
                </a:path>
              </a:pathLst>
            </a:custGeom>
            <a:solidFill>
              <a:schemeClr val="lt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1" name="Google Shape;281;p30"/>
            <p:cNvSpPr/>
            <p:nvPr/>
          </p:nvSpPr>
          <p:spPr>
            <a:xfrm>
              <a:off x="5408911" y="3907105"/>
              <a:ext cx="71442" cy="71442"/>
            </a:xfrm>
            <a:custGeom>
              <a:rect b="b" l="l" r="r" t="t"/>
              <a:pathLst>
                <a:path extrusionOk="0" h="5564" w="5564">
                  <a:moveTo>
                    <a:pt x="2782" y="1"/>
                  </a:moveTo>
                  <a:cubicBezTo>
                    <a:pt x="1246" y="1"/>
                    <a:pt x="1" y="1246"/>
                    <a:pt x="1" y="2782"/>
                  </a:cubicBezTo>
                  <a:cubicBezTo>
                    <a:pt x="1" y="4318"/>
                    <a:pt x="1246" y="5563"/>
                    <a:pt x="2782" y="5563"/>
                  </a:cubicBezTo>
                  <a:cubicBezTo>
                    <a:pt x="4318" y="5563"/>
                    <a:pt x="5563" y="4318"/>
                    <a:pt x="5563" y="2782"/>
                  </a:cubicBezTo>
                  <a:cubicBezTo>
                    <a:pt x="5563" y="1246"/>
                    <a:pt x="4318" y="1"/>
                    <a:pt x="2782" y="1"/>
                  </a:cubicBezTo>
                  <a:close/>
                </a:path>
              </a:pathLst>
            </a:custGeom>
            <a:solidFill>
              <a:schemeClr val="lt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2" name="Google Shape;282;p30"/>
            <p:cNvSpPr/>
            <p:nvPr/>
          </p:nvSpPr>
          <p:spPr>
            <a:xfrm>
              <a:off x="5289153" y="3822849"/>
              <a:ext cx="21687" cy="21687"/>
            </a:xfrm>
            <a:custGeom>
              <a:rect b="b" l="l" r="r" t="t"/>
              <a:pathLst>
                <a:path extrusionOk="0" h="1689" w="1689">
                  <a:moveTo>
                    <a:pt x="846" y="0"/>
                  </a:moveTo>
                  <a:cubicBezTo>
                    <a:pt x="379" y="0"/>
                    <a:pt x="1" y="379"/>
                    <a:pt x="1" y="845"/>
                  </a:cubicBezTo>
                  <a:cubicBezTo>
                    <a:pt x="1" y="1310"/>
                    <a:pt x="379" y="1688"/>
                    <a:pt x="846" y="1688"/>
                  </a:cubicBezTo>
                  <a:cubicBezTo>
                    <a:pt x="1310" y="1688"/>
                    <a:pt x="1689" y="1310"/>
                    <a:pt x="1689" y="845"/>
                  </a:cubicBezTo>
                  <a:cubicBezTo>
                    <a:pt x="1689" y="379"/>
                    <a:pt x="1310" y="0"/>
                    <a:pt x="846" y="0"/>
                  </a:cubicBezTo>
                  <a:close/>
                </a:path>
              </a:pathLst>
            </a:custGeom>
            <a:solidFill>
              <a:schemeClr val="lt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83" name="Google Shape;283;p30"/>
          <p:cNvGrpSpPr/>
          <p:nvPr/>
        </p:nvGrpSpPr>
        <p:grpSpPr>
          <a:xfrm>
            <a:off x="-195" y="1554779"/>
            <a:ext cx="350746" cy="910038"/>
            <a:chOff x="8884746" y="289993"/>
            <a:chExt cx="297924" cy="307435"/>
          </a:xfrm>
        </p:grpSpPr>
        <p:sp>
          <p:nvSpPr>
            <p:cNvPr id="284" name="Google Shape;284;p30"/>
            <p:cNvSpPr/>
            <p:nvPr/>
          </p:nvSpPr>
          <p:spPr>
            <a:xfrm>
              <a:off x="8884746" y="289993"/>
              <a:ext cx="297924" cy="307435"/>
            </a:xfrm>
            <a:custGeom>
              <a:rect b="b" l="l" r="r" t="t"/>
              <a:pathLst>
                <a:path extrusionOk="0" h="20946" w="20298">
                  <a:moveTo>
                    <a:pt x="9894" y="1"/>
                  </a:moveTo>
                  <a:cubicBezTo>
                    <a:pt x="9658" y="1"/>
                    <a:pt x="9422" y="246"/>
                    <a:pt x="9580" y="507"/>
                  </a:cubicBezTo>
                  <a:cubicBezTo>
                    <a:pt x="10183" y="1502"/>
                    <a:pt x="10790" y="2536"/>
                    <a:pt x="10999" y="3695"/>
                  </a:cubicBezTo>
                  <a:cubicBezTo>
                    <a:pt x="11125" y="4381"/>
                    <a:pt x="11087" y="5100"/>
                    <a:pt x="10830" y="5743"/>
                  </a:cubicBezTo>
                  <a:cubicBezTo>
                    <a:pt x="10825" y="5745"/>
                    <a:pt x="10821" y="5748"/>
                    <a:pt x="10816" y="5750"/>
                  </a:cubicBezTo>
                  <a:cubicBezTo>
                    <a:pt x="10552" y="5922"/>
                    <a:pt x="10171" y="5945"/>
                    <a:pt x="9968" y="5955"/>
                  </a:cubicBezTo>
                  <a:cubicBezTo>
                    <a:pt x="9770" y="5929"/>
                    <a:pt x="9570" y="5916"/>
                    <a:pt x="9370" y="5916"/>
                  </a:cubicBezTo>
                  <a:cubicBezTo>
                    <a:pt x="8777" y="5916"/>
                    <a:pt x="8180" y="6030"/>
                    <a:pt x="7608" y="6267"/>
                  </a:cubicBezTo>
                  <a:cubicBezTo>
                    <a:pt x="7528" y="6282"/>
                    <a:pt x="7430" y="6295"/>
                    <a:pt x="7335" y="6295"/>
                  </a:cubicBezTo>
                  <a:cubicBezTo>
                    <a:pt x="7247" y="6295"/>
                    <a:pt x="7162" y="6284"/>
                    <a:pt x="7096" y="6253"/>
                  </a:cubicBezTo>
                  <a:cubicBezTo>
                    <a:pt x="6775" y="5614"/>
                    <a:pt x="6630" y="4888"/>
                    <a:pt x="6692" y="4171"/>
                  </a:cubicBezTo>
                  <a:cubicBezTo>
                    <a:pt x="6768" y="3267"/>
                    <a:pt x="7196" y="2407"/>
                    <a:pt x="7844" y="1776"/>
                  </a:cubicBezTo>
                  <a:cubicBezTo>
                    <a:pt x="8087" y="1536"/>
                    <a:pt x="7850" y="1194"/>
                    <a:pt x="7584" y="1194"/>
                  </a:cubicBezTo>
                  <a:cubicBezTo>
                    <a:pt x="7507" y="1194"/>
                    <a:pt x="7427" y="1223"/>
                    <a:pt x="7356" y="1293"/>
                  </a:cubicBezTo>
                  <a:cubicBezTo>
                    <a:pt x="6725" y="1912"/>
                    <a:pt x="6294" y="2705"/>
                    <a:pt x="6104" y="3559"/>
                  </a:cubicBezTo>
                  <a:cubicBezTo>
                    <a:pt x="5358" y="3074"/>
                    <a:pt x="4758" y="2357"/>
                    <a:pt x="4439" y="1524"/>
                  </a:cubicBezTo>
                  <a:cubicBezTo>
                    <a:pt x="4383" y="1378"/>
                    <a:pt x="4259" y="1267"/>
                    <a:pt x="4106" y="1267"/>
                  </a:cubicBezTo>
                  <a:cubicBezTo>
                    <a:pt x="4078" y="1267"/>
                    <a:pt x="4049" y="1271"/>
                    <a:pt x="4020" y="1278"/>
                  </a:cubicBezTo>
                  <a:cubicBezTo>
                    <a:pt x="3856" y="1321"/>
                    <a:pt x="3708" y="1524"/>
                    <a:pt x="3775" y="1697"/>
                  </a:cubicBezTo>
                  <a:cubicBezTo>
                    <a:pt x="4180" y="2755"/>
                    <a:pt x="4908" y="3643"/>
                    <a:pt x="5877" y="4231"/>
                  </a:cubicBezTo>
                  <a:cubicBezTo>
                    <a:pt x="5918" y="4257"/>
                    <a:pt x="5958" y="4269"/>
                    <a:pt x="5999" y="4276"/>
                  </a:cubicBezTo>
                  <a:cubicBezTo>
                    <a:pt x="5954" y="5033"/>
                    <a:pt x="6115" y="5784"/>
                    <a:pt x="6442" y="6460"/>
                  </a:cubicBezTo>
                  <a:cubicBezTo>
                    <a:pt x="6475" y="6731"/>
                    <a:pt x="6451" y="6979"/>
                    <a:pt x="6299" y="7081"/>
                  </a:cubicBezTo>
                  <a:cubicBezTo>
                    <a:pt x="6189" y="7181"/>
                    <a:pt x="6082" y="7284"/>
                    <a:pt x="5982" y="7391"/>
                  </a:cubicBezTo>
                  <a:cubicBezTo>
                    <a:pt x="5861" y="7385"/>
                    <a:pt x="5738" y="7382"/>
                    <a:pt x="5618" y="7382"/>
                  </a:cubicBezTo>
                  <a:cubicBezTo>
                    <a:pt x="5273" y="7382"/>
                    <a:pt x="4956" y="7404"/>
                    <a:pt x="4787" y="7429"/>
                  </a:cubicBezTo>
                  <a:cubicBezTo>
                    <a:pt x="4496" y="7385"/>
                    <a:pt x="4204" y="7364"/>
                    <a:pt x="3910" y="7364"/>
                  </a:cubicBezTo>
                  <a:cubicBezTo>
                    <a:pt x="3807" y="7364"/>
                    <a:pt x="3704" y="7367"/>
                    <a:pt x="3601" y="7372"/>
                  </a:cubicBezTo>
                  <a:cubicBezTo>
                    <a:pt x="3603" y="7312"/>
                    <a:pt x="3589" y="7248"/>
                    <a:pt x="3563" y="7188"/>
                  </a:cubicBezTo>
                  <a:cubicBezTo>
                    <a:pt x="3151" y="6269"/>
                    <a:pt x="2541" y="5441"/>
                    <a:pt x="1789" y="4774"/>
                  </a:cubicBezTo>
                  <a:cubicBezTo>
                    <a:pt x="1719" y="4711"/>
                    <a:pt x="1630" y="4678"/>
                    <a:pt x="1541" y="4678"/>
                  </a:cubicBezTo>
                  <a:cubicBezTo>
                    <a:pt x="1455" y="4678"/>
                    <a:pt x="1370" y="4709"/>
                    <a:pt x="1303" y="4776"/>
                  </a:cubicBezTo>
                  <a:cubicBezTo>
                    <a:pt x="1179" y="4905"/>
                    <a:pt x="1167" y="5138"/>
                    <a:pt x="1308" y="5262"/>
                  </a:cubicBezTo>
                  <a:cubicBezTo>
                    <a:pt x="1996" y="5874"/>
                    <a:pt x="2541" y="6612"/>
                    <a:pt x="2927" y="7446"/>
                  </a:cubicBezTo>
                  <a:cubicBezTo>
                    <a:pt x="2389" y="7536"/>
                    <a:pt x="1863" y="7700"/>
                    <a:pt x="1365" y="7939"/>
                  </a:cubicBezTo>
                  <a:cubicBezTo>
                    <a:pt x="920" y="8148"/>
                    <a:pt x="512" y="8422"/>
                    <a:pt x="141" y="8743"/>
                  </a:cubicBezTo>
                  <a:cubicBezTo>
                    <a:pt x="0" y="8862"/>
                    <a:pt x="20" y="9105"/>
                    <a:pt x="143" y="9227"/>
                  </a:cubicBezTo>
                  <a:cubicBezTo>
                    <a:pt x="210" y="9294"/>
                    <a:pt x="292" y="9324"/>
                    <a:pt x="375" y="9324"/>
                  </a:cubicBezTo>
                  <a:cubicBezTo>
                    <a:pt x="465" y="9324"/>
                    <a:pt x="556" y="9288"/>
                    <a:pt x="629" y="9224"/>
                  </a:cubicBezTo>
                  <a:cubicBezTo>
                    <a:pt x="1531" y="8449"/>
                    <a:pt x="2724" y="8045"/>
                    <a:pt x="3912" y="8045"/>
                  </a:cubicBezTo>
                  <a:cubicBezTo>
                    <a:pt x="4088" y="8045"/>
                    <a:pt x="4264" y="8054"/>
                    <a:pt x="4439" y="8072"/>
                  </a:cubicBezTo>
                  <a:cubicBezTo>
                    <a:pt x="4746" y="8196"/>
                    <a:pt x="5001" y="8379"/>
                    <a:pt x="5156" y="8629"/>
                  </a:cubicBezTo>
                  <a:cubicBezTo>
                    <a:pt x="4687" y="9663"/>
                    <a:pt x="4599" y="10858"/>
                    <a:pt x="4963" y="11977"/>
                  </a:cubicBezTo>
                  <a:cubicBezTo>
                    <a:pt x="4982" y="12425"/>
                    <a:pt x="4953" y="12670"/>
                    <a:pt x="4632" y="13106"/>
                  </a:cubicBezTo>
                  <a:cubicBezTo>
                    <a:pt x="4303" y="13239"/>
                    <a:pt x="3982" y="13391"/>
                    <a:pt x="3670" y="13568"/>
                  </a:cubicBezTo>
                  <a:cubicBezTo>
                    <a:pt x="3646" y="13561"/>
                    <a:pt x="3622" y="13556"/>
                    <a:pt x="3598" y="13551"/>
                  </a:cubicBezTo>
                  <a:cubicBezTo>
                    <a:pt x="2606" y="13427"/>
                    <a:pt x="1689" y="12896"/>
                    <a:pt x="1046" y="12129"/>
                  </a:cubicBezTo>
                  <a:cubicBezTo>
                    <a:pt x="989" y="12062"/>
                    <a:pt x="904" y="12031"/>
                    <a:pt x="817" y="12031"/>
                  </a:cubicBezTo>
                  <a:cubicBezTo>
                    <a:pt x="722" y="12031"/>
                    <a:pt x="624" y="12068"/>
                    <a:pt x="560" y="12132"/>
                  </a:cubicBezTo>
                  <a:cubicBezTo>
                    <a:pt x="422" y="12275"/>
                    <a:pt x="446" y="12475"/>
                    <a:pt x="565" y="12618"/>
                  </a:cubicBezTo>
                  <a:cubicBezTo>
                    <a:pt x="1165" y="13332"/>
                    <a:pt x="1972" y="13834"/>
                    <a:pt x="2860" y="14087"/>
                  </a:cubicBezTo>
                  <a:cubicBezTo>
                    <a:pt x="2298" y="14496"/>
                    <a:pt x="1789" y="14975"/>
                    <a:pt x="1346" y="15518"/>
                  </a:cubicBezTo>
                  <a:cubicBezTo>
                    <a:pt x="1229" y="15661"/>
                    <a:pt x="1210" y="15863"/>
                    <a:pt x="1351" y="16001"/>
                  </a:cubicBezTo>
                  <a:cubicBezTo>
                    <a:pt x="1414" y="16064"/>
                    <a:pt x="1510" y="16100"/>
                    <a:pt x="1604" y="16100"/>
                  </a:cubicBezTo>
                  <a:cubicBezTo>
                    <a:pt x="1692" y="16100"/>
                    <a:pt x="1779" y="16069"/>
                    <a:pt x="1836" y="15999"/>
                  </a:cubicBezTo>
                  <a:cubicBezTo>
                    <a:pt x="2682" y="14958"/>
                    <a:pt x="3782" y="14156"/>
                    <a:pt x="5032" y="13682"/>
                  </a:cubicBezTo>
                  <a:cubicBezTo>
                    <a:pt x="5437" y="13734"/>
                    <a:pt x="5839" y="13811"/>
                    <a:pt x="6189" y="13918"/>
                  </a:cubicBezTo>
                  <a:cubicBezTo>
                    <a:pt x="6304" y="14027"/>
                    <a:pt x="6425" y="14130"/>
                    <a:pt x="6549" y="14225"/>
                  </a:cubicBezTo>
                  <a:cubicBezTo>
                    <a:pt x="6904" y="14718"/>
                    <a:pt x="7030" y="15449"/>
                    <a:pt x="7085" y="16080"/>
                  </a:cubicBezTo>
                  <a:cubicBezTo>
                    <a:pt x="7085" y="16104"/>
                    <a:pt x="7082" y="16130"/>
                    <a:pt x="7082" y="16154"/>
                  </a:cubicBezTo>
                  <a:cubicBezTo>
                    <a:pt x="7077" y="16158"/>
                    <a:pt x="7070" y="16166"/>
                    <a:pt x="7066" y="16170"/>
                  </a:cubicBezTo>
                  <a:cubicBezTo>
                    <a:pt x="6454" y="17027"/>
                    <a:pt x="5418" y="17533"/>
                    <a:pt x="4373" y="17533"/>
                  </a:cubicBezTo>
                  <a:cubicBezTo>
                    <a:pt x="4363" y="17533"/>
                    <a:pt x="4354" y="17532"/>
                    <a:pt x="4344" y="17532"/>
                  </a:cubicBezTo>
                  <a:cubicBezTo>
                    <a:pt x="4343" y="17532"/>
                    <a:pt x="4342" y="17532"/>
                    <a:pt x="4342" y="17532"/>
                  </a:cubicBezTo>
                  <a:cubicBezTo>
                    <a:pt x="3901" y="17532"/>
                    <a:pt x="3899" y="18216"/>
                    <a:pt x="4341" y="18218"/>
                  </a:cubicBezTo>
                  <a:cubicBezTo>
                    <a:pt x="4353" y="18218"/>
                    <a:pt x="4365" y="18218"/>
                    <a:pt x="4377" y="18218"/>
                  </a:cubicBezTo>
                  <a:cubicBezTo>
                    <a:pt x="5407" y="18218"/>
                    <a:pt x="6388" y="17810"/>
                    <a:pt x="7127" y="17118"/>
                  </a:cubicBezTo>
                  <a:cubicBezTo>
                    <a:pt x="7239" y="18006"/>
                    <a:pt x="7537" y="18873"/>
                    <a:pt x="8008" y="19628"/>
                  </a:cubicBezTo>
                  <a:cubicBezTo>
                    <a:pt x="8292" y="20080"/>
                    <a:pt x="8635" y="20497"/>
                    <a:pt x="9030" y="20854"/>
                  </a:cubicBezTo>
                  <a:cubicBezTo>
                    <a:pt x="9101" y="20919"/>
                    <a:pt x="9180" y="20946"/>
                    <a:pt x="9256" y="20946"/>
                  </a:cubicBezTo>
                  <a:cubicBezTo>
                    <a:pt x="9528" y="20946"/>
                    <a:pt x="9768" y="20597"/>
                    <a:pt x="9511" y="20366"/>
                  </a:cubicBezTo>
                  <a:cubicBezTo>
                    <a:pt x="8337" y="19302"/>
                    <a:pt x="7718" y="17732"/>
                    <a:pt x="7768" y="16161"/>
                  </a:cubicBezTo>
                  <a:cubicBezTo>
                    <a:pt x="8013" y="15575"/>
                    <a:pt x="8530" y="15325"/>
                    <a:pt x="9147" y="15177"/>
                  </a:cubicBezTo>
                  <a:cubicBezTo>
                    <a:pt x="9224" y="15181"/>
                    <a:pt x="9302" y="15183"/>
                    <a:pt x="9380" y="15183"/>
                  </a:cubicBezTo>
                  <a:cubicBezTo>
                    <a:pt x="10165" y="15183"/>
                    <a:pt x="10960" y="14985"/>
                    <a:pt x="11690" y="14563"/>
                  </a:cubicBezTo>
                  <a:cubicBezTo>
                    <a:pt x="11702" y="14556"/>
                    <a:pt x="11716" y="14549"/>
                    <a:pt x="11728" y="14539"/>
                  </a:cubicBezTo>
                  <a:cubicBezTo>
                    <a:pt x="11843" y="14492"/>
                    <a:pt x="11998" y="14446"/>
                    <a:pt x="12161" y="14446"/>
                  </a:cubicBezTo>
                  <a:cubicBezTo>
                    <a:pt x="12373" y="14446"/>
                    <a:pt x="12599" y="14524"/>
                    <a:pt x="12773" y="14777"/>
                  </a:cubicBezTo>
                  <a:cubicBezTo>
                    <a:pt x="13316" y="15973"/>
                    <a:pt x="13390" y="17387"/>
                    <a:pt x="12888" y="18606"/>
                  </a:cubicBezTo>
                  <a:cubicBezTo>
                    <a:pt x="12819" y="18778"/>
                    <a:pt x="12840" y="18973"/>
                    <a:pt x="13016" y="19073"/>
                  </a:cubicBezTo>
                  <a:cubicBezTo>
                    <a:pt x="13065" y="19101"/>
                    <a:pt x="13126" y="19115"/>
                    <a:pt x="13189" y="19115"/>
                  </a:cubicBezTo>
                  <a:cubicBezTo>
                    <a:pt x="13311" y="19115"/>
                    <a:pt x="13437" y="19060"/>
                    <a:pt x="13483" y="18947"/>
                  </a:cubicBezTo>
                  <a:cubicBezTo>
                    <a:pt x="13900" y="17935"/>
                    <a:pt x="13997" y="16823"/>
                    <a:pt x="13797" y="15768"/>
                  </a:cubicBezTo>
                  <a:lnTo>
                    <a:pt x="13797" y="15768"/>
                  </a:lnTo>
                  <a:cubicBezTo>
                    <a:pt x="15131" y="15958"/>
                    <a:pt x="16305" y="16866"/>
                    <a:pt x="16878" y="18073"/>
                  </a:cubicBezTo>
                  <a:cubicBezTo>
                    <a:pt x="16933" y="18184"/>
                    <a:pt x="17057" y="18242"/>
                    <a:pt x="17178" y="18242"/>
                  </a:cubicBezTo>
                  <a:cubicBezTo>
                    <a:pt x="17239" y="18242"/>
                    <a:pt x="17298" y="18228"/>
                    <a:pt x="17348" y="18199"/>
                  </a:cubicBezTo>
                  <a:cubicBezTo>
                    <a:pt x="17519" y="18099"/>
                    <a:pt x="17552" y="17899"/>
                    <a:pt x="17474" y="17730"/>
                  </a:cubicBezTo>
                  <a:cubicBezTo>
                    <a:pt x="16778" y="16273"/>
                    <a:pt x="15335" y="15275"/>
                    <a:pt x="13745" y="15073"/>
                  </a:cubicBezTo>
                  <a:cubicBezTo>
                    <a:pt x="13736" y="15072"/>
                    <a:pt x="13727" y="15071"/>
                    <a:pt x="13718" y="15071"/>
                  </a:cubicBezTo>
                  <a:cubicBezTo>
                    <a:pt x="13685" y="15071"/>
                    <a:pt x="13654" y="15078"/>
                    <a:pt x="13623" y="15089"/>
                  </a:cubicBezTo>
                  <a:cubicBezTo>
                    <a:pt x="13554" y="14875"/>
                    <a:pt x="13473" y="14663"/>
                    <a:pt x="13378" y="14458"/>
                  </a:cubicBezTo>
                  <a:cubicBezTo>
                    <a:pt x="13380" y="14458"/>
                    <a:pt x="13383" y="14456"/>
                    <a:pt x="13383" y="14456"/>
                  </a:cubicBezTo>
                  <a:cubicBezTo>
                    <a:pt x="12992" y="13596"/>
                    <a:pt x="13480" y="12696"/>
                    <a:pt x="13481" y="12696"/>
                  </a:cubicBezTo>
                  <a:lnTo>
                    <a:pt x="13481" y="12696"/>
                  </a:lnTo>
                  <a:lnTo>
                    <a:pt x="13478" y="12699"/>
                  </a:lnTo>
                  <a:cubicBezTo>
                    <a:pt x="13697" y="12277"/>
                    <a:pt x="13852" y="11827"/>
                    <a:pt x="13933" y="11363"/>
                  </a:cubicBezTo>
                  <a:cubicBezTo>
                    <a:pt x="14047" y="11158"/>
                    <a:pt x="14171" y="10972"/>
                    <a:pt x="14409" y="10972"/>
                  </a:cubicBezTo>
                  <a:cubicBezTo>
                    <a:pt x="14431" y="10972"/>
                    <a:pt x="14447" y="10970"/>
                    <a:pt x="14466" y="10967"/>
                  </a:cubicBezTo>
                  <a:cubicBezTo>
                    <a:pt x="16231" y="11303"/>
                    <a:pt x="17643" y="12703"/>
                    <a:pt x="18017" y="14477"/>
                  </a:cubicBezTo>
                  <a:cubicBezTo>
                    <a:pt x="18054" y="14652"/>
                    <a:pt x="18184" y="14728"/>
                    <a:pt x="18320" y="14728"/>
                  </a:cubicBezTo>
                  <a:cubicBezTo>
                    <a:pt x="18521" y="14728"/>
                    <a:pt x="18735" y="14562"/>
                    <a:pt x="18681" y="14306"/>
                  </a:cubicBezTo>
                  <a:cubicBezTo>
                    <a:pt x="18443" y="13170"/>
                    <a:pt x="17814" y="12108"/>
                    <a:pt x="16909" y="11377"/>
                  </a:cubicBezTo>
                  <a:cubicBezTo>
                    <a:pt x="16876" y="11348"/>
                    <a:pt x="16838" y="11325"/>
                    <a:pt x="16805" y="11298"/>
                  </a:cubicBezTo>
                  <a:cubicBezTo>
                    <a:pt x="17533" y="10607"/>
                    <a:pt x="18504" y="10235"/>
                    <a:pt x="19499" y="10235"/>
                  </a:cubicBezTo>
                  <a:cubicBezTo>
                    <a:pt x="19649" y="10235"/>
                    <a:pt x="19800" y="10243"/>
                    <a:pt x="19950" y="10260"/>
                  </a:cubicBezTo>
                  <a:cubicBezTo>
                    <a:pt x="19959" y="10261"/>
                    <a:pt x="19968" y="10262"/>
                    <a:pt x="19976" y="10262"/>
                  </a:cubicBezTo>
                  <a:cubicBezTo>
                    <a:pt x="20151" y="10262"/>
                    <a:pt x="20296" y="10081"/>
                    <a:pt x="20296" y="9917"/>
                  </a:cubicBezTo>
                  <a:cubicBezTo>
                    <a:pt x="20298" y="9717"/>
                    <a:pt x="20138" y="9593"/>
                    <a:pt x="19955" y="9574"/>
                  </a:cubicBezTo>
                  <a:cubicBezTo>
                    <a:pt x="19793" y="9556"/>
                    <a:pt x="19631" y="9547"/>
                    <a:pt x="19469" y="9547"/>
                  </a:cubicBezTo>
                  <a:cubicBezTo>
                    <a:pt x="18267" y="9547"/>
                    <a:pt x="17078" y="10044"/>
                    <a:pt x="16228" y="10898"/>
                  </a:cubicBezTo>
                  <a:cubicBezTo>
                    <a:pt x="16226" y="10901"/>
                    <a:pt x="16224" y="10903"/>
                    <a:pt x="16221" y="10905"/>
                  </a:cubicBezTo>
                  <a:cubicBezTo>
                    <a:pt x="15771" y="10646"/>
                    <a:pt x="15285" y="10455"/>
                    <a:pt x="14778" y="10339"/>
                  </a:cubicBezTo>
                  <a:cubicBezTo>
                    <a:pt x="14781" y="10339"/>
                    <a:pt x="14781" y="10334"/>
                    <a:pt x="14783" y="10334"/>
                  </a:cubicBezTo>
                  <a:cubicBezTo>
                    <a:pt x="14626" y="10267"/>
                    <a:pt x="14262" y="10203"/>
                    <a:pt x="13973" y="10001"/>
                  </a:cubicBezTo>
                  <a:cubicBezTo>
                    <a:pt x="13902" y="9396"/>
                    <a:pt x="13709" y="8796"/>
                    <a:pt x="13385" y="8234"/>
                  </a:cubicBezTo>
                  <a:cubicBezTo>
                    <a:pt x="13042" y="7641"/>
                    <a:pt x="12588" y="7150"/>
                    <a:pt x="12061" y="6779"/>
                  </a:cubicBezTo>
                  <a:lnTo>
                    <a:pt x="12066" y="6779"/>
                  </a:lnTo>
                  <a:cubicBezTo>
                    <a:pt x="11809" y="6515"/>
                    <a:pt x="11554" y="6212"/>
                    <a:pt x="11523" y="5855"/>
                  </a:cubicBezTo>
                  <a:cubicBezTo>
                    <a:pt x="11604" y="5624"/>
                    <a:pt x="11661" y="5383"/>
                    <a:pt x="11699" y="5138"/>
                  </a:cubicBezTo>
                  <a:cubicBezTo>
                    <a:pt x="13161" y="4638"/>
                    <a:pt x="14323" y="3386"/>
                    <a:pt x="14681" y="1874"/>
                  </a:cubicBezTo>
                  <a:cubicBezTo>
                    <a:pt x="14742" y="1617"/>
                    <a:pt x="14529" y="1450"/>
                    <a:pt x="14326" y="1450"/>
                  </a:cubicBezTo>
                  <a:cubicBezTo>
                    <a:pt x="14191" y="1450"/>
                    <a:pt x="14060" y="1525"/>
                    <a:pt x="14019" y="1697"/>
                  </a:cubicBezTo>
                  <a:cubicBezTo>
                    <a:pt x="13735" y="2893"/>
                    <a:pt x="12873" y="3910"/>
                    <a:pt x="11747" y="4388"/>
                  </a:cubicBezTo>
                  <a:cubicBezTo>
                    <a:pt x="11745" y="4131"/>
                    <a:pt x="11721" y="3876"/>
                    <a:pt x="11680" y="3624"/>
                  </a:cubicBezTo>
                  <a:cubicBezTo>
                    <a:pt x="11480" y="2369"/>
                    <a:pt x="10823" y="1235"/>
                    <a:pt x="10173" y="164"/>
                  </a:cubicBezTo>
                  <a:cubicBezTo>
                    <a:pt x="10103" y="49"/>
                    <a:pt x="9999" y="1"/>
                    <a:pt x="9894" y="1"/>
                  </a:cubicBezTo>
                  <a:close/>
                </a:path>
              </a:pathLst>
            </a:custGeom>
            <a:solidFill>
              <a:srgbClr val="0C4476">
                <a:alpha val="36470"/>
              </a:srgbClr>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700"/>
                <a:buFont typeface="Arial"/>
                <a:buNone/>
              </a:pPr>
              <a:r>
                <a:t/>
              </a:r>
              <a:endParaRPr b="0" i="0" sz="1700" u="none" cap="none" strike="noStrike">
                <a:solidFill>
                  <a:srgbClr val="000000"/>
                </a:solidFill>
                <a:latin typeface="Arial"/>
                <a:ea typeface="Arial"/>
                <a:cs typeface="Arial"/>
                <a:sym typeface="Arial"/>
              </a:endParaRPr>
            </a:p>
          </p:txBody>
        </p:sp>
        <p:sp>
          <p:nvSpPr>
            <p:cNvPr id="285" name="Google Shape;285;p30"/>
            <p:cNvSpPr/>
            <p:nvPr/>
          </p:nvSpPr>
          <p:spPr>
            <a:xfrm>
              <a:off x="8992875" y="422659"/>
              <a:ext cx="54688" cy="47893"/>
            </a:xfrm>
            <a:custGeom>
              <a:rect b="b" l="l" r="r" t="t"/>
              <a:pathLst>
                <a:path extrusionOk="0" h="3263" w="3726">
                  <a:moveTo>
                    <a:pt x="1862" y="1"/>
                  </a:moveTo>
                  <a:cubicBezTo>
                    <a:pt x="1586" y="1"/>
                    <a:pt x="1305" y="71"/>
                    <a:pt x="1049" y="220"/>
                  </a:cubicBezTo>
                  <a:cubicBezTo>
                    <a:pt x="268" y="670"/>
                    <a:pt x="1" y="1667"/>
                    <a:pt x="451" y="2446"/>
                  </a:cubicBezTo>
                  <a:cubicBezTo>
                    <a:pt x="753" y="2970"/>
                    <a:pt x="1301" y="3262"/>
                    <a:pt x="1864" y="3262"/>
                  </a:cubicBezTo>
                  <a:cubicBezTo>
                    <a:pt x="2141" y="3262"/>
                    <a:pt x="2421" y="3192"/>
                    <a:pt x="2677" y="3044"/>
                  </a:cubicBezTo>
                  <a:cubicBezTo>
                    <a:pt x="3458" y="2594"/>
                    <a:pt x="3725" y="1596"/>
                    <a:pt x="3275" y="815"/>
                  </a:cubicBezTo>
                  <a:cubicBezTo>
                    <a:pt x="2973" y="293"/>
                    <a:pt x="2425" y="1"/>
                    <a:pt x="1862" y="1"/>
                  </a:cubicBezTo>
                  <a:close/>
                </a:path>
              </a:pathLst>
            </a:custGeom>
            <a:solidFill>
              <a:schemeClr val="accent6"/>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4">
  <p:cSld name="CUSTOM_2_1_1_1">
    <p:spTree>
      <p:nvGrpSpPr>
        <p:cNvPr id="286" name="Shape 286"/>
        <p:cNvGrpSpPr/>
        <p:nvPr/>
      </p:nvGrpSpPr>
      <p:grpSpPr>
        <a:xfrm>
          <a:off x="0" y="0"/>
          <a:ext cx="0" cy="0"/>
          <a:chOff x="0" y="0"/>
          <a:chExt cx="0" cy="0"/>
        </a:xfrm>
      </p:grpSpPr>
      <p:pic>
        <p:nvPicPr>
          <p:cNvPr id="287" name="Google Shape;287;p31"/>
          <p:cNvPicPr preferRelativeResize="0"/>
          <p:nvPr/>
        </p:nvPicPr>
        <p:blipFill rotWithShape="1">
          <a:blip r:embed="rId2">
            <a:alphaModFix amt="50000"/>
          </a:blip>
          <a:srcRect b="7799" l="0" r="0" t="7791"/>
          <a:stretch/>
        </p:blipFill>
        <p:spPr>
          <a:xfrm>
            <a:off x="0" y="0"/>
            <a:ext cx="7560000" cy="10691998"/>
          </a:xfrm>
          <a:prstGeom prst="rect">
            <a:avLst/>
          </a:prstGeom>
          <a:noFill/>
          <a:ln>
            <a:noFill/>
          </a:ln>
        </p:spPr>
      </p:pic>
      <p:sp>
        <p:nvSpPr>
          <p:cNvPr id="288" name="Google Shape;288;p31"/>
          <p:cNvSpPr txBox="1"/>
          <p:nvPr>
            <p:ph type="title"/>
          </p:nvPr>
        </p:nvSpPr>
        <p:spPr>
          <a:xfrm>
            <a:off x="591224" y="1112126"/>
            <a:ext cx="6377700" cy="1526100"/>
          </a:xfrm>
          <a:prstGeom prst="rect">
            <a:avLst/>
          </a:prstGeom>
          <a:noFill/>
          <a:ln>
            <a:noFill/>
          </a:ln>
        </p:spPr>
        <p:txBody>
          <a:bodyPr anchorCtr="0" anchor="t" bIns="113750" lIns="113750" spcFirstLastPara="1" rIns="113750" wrap="square" tIns="113750">
            <a:noAutofit/>
          </a:bodyPr>
          <a:lstStyle>
            <a:lvl1pPr lvl="0" algn="l">
              <a:lnSpc>
                <a:spcPct val="100000"/>
              </a:lnSpc>
              <a:spcBef>
                <a:spcPts val="0"/>
              </a:spcBef>
              <a:spcAft>
                <a:spcPts val="0"/>
              </a:spcAft>
              <a:buClr>
                <a:schemeClr val="dk1"/>
              </a:buClr>
              <a:buSzPts val="4400"/>
              <a:buFont typeface="Anek Devanagari SemiBold"/>
              <a:buNone/>
              <a:defRPr sz="4400">
                <a:solidFill>
                  <a:schemeClr val="dk1"/>
                </a:solidFill>
                <a:latin typeface="Anek Devanagari SemiBold"/>
                <a:ea typeface="Anek Devanagari SemiBold"/>
                <a:cs typeface="Anek Devanagari SemiBold"/>
                <a:sym typeface="Anek Devanagari SemiBold"/>
              </a:defRPr>
            </a:lvl1pPr>
            <a:lvl2pPr lvl="1" algn="ctr">
              <a:lnSpc>
                <a:spcPct val="100000"/>
              </a:lnSpc>
              <a:spcBef>
                <a:spcPts val="0"/>
              </a:spcBef>
              <a:spcAft>
                <a:spcPts val="0"/>
              </a:spcAft>
              <a:buClr>
                <a:schemeClr val="dk1"/>
              </a:buClr>
              <a:buSzPts val="4400"/>
              <a:buFont typeface="Anek Devanagari SemiBold"/>
              <a:buNone/>
              <a:defRPr sz="4400">
                <a:solidFill>
                  <a:schemeClr val="dk1"/>
                </a:solidFill>
                <a:latin typeface="Anek Devanagari SemiBold"/>
                <a:ea typeface="Anek Devanagari SemiBold"/>
                <a:cs typeface="Anek Devanagari SemiBold"/>
                <a:sym typeface="Anek Devanagari SemiBold"/>
              </a:defRPr>
            </a:lvl2pPr>
            <a:lvl3pPr lvl="2" algn="ctr">
              <a:lnSpc>
                <a:spcPct val="100000"/>
              </a:lnSpc>
              <a:spcBef>
                <a:spcPts val="0"/>
              </a:spcBef>
              <a:spcAft>
                <a:spcPts val="0"/>
              </a:spcAft>
              <a:buClr>
                <a:schemeClr val="dk1"/>
              </a:buClr>
              <a:buSzPts val="4400"/>
              <a:buFont typeface="Anek Devanagari SemiBold"/>
              <a:buNone/>
              <a:defRPr sz="4400">
                <a:solidFill>
                  <a:schemeClr val="dk1"/>
                </a:solidFill>
                <a:latin typeface="Anek Devanagari SemiBold"/>
                <a:ea typeface="Anek Devanagari SemiBold"/>
                <a:cs typeface="Anek Devanagari SemiBold"/>
                <a:sym typeface="Anek Devanagari SemiBold"/>
              </a:defRPr>
            </a:lvl3pPr>
            <a:lvl4pPr lvl="3" algn="ctr">
              <a:lnSpc>
                <a:spcPct val="100000"/>
              </a:lnSpc>
              <a:spcBef>
                <a:spcPts val="0"/>
              </a:spcBef>
              <a:spcAft>
                <a:spcPts val="0"/>
              </a:spcAft>
              <a:buClr>
                <a:schemeClr val="dk1"/>
              </a:buClr>
              <a:buSzPts val="4400"/>
              <a:buFont typeface="Anek Devanagari SemiBold"/>
              <a:buNone/>
              <a:defRPr sz="4400">
                <a:solidFill>
                  <a:schemeClr val="dk1"/>
                </a:solidFill>
                <a:latin typeface="Anek Devanagari SemiBold"/>
                <a:ea typeface="Anek Devanagari SemiBold"/>
                <a:cs typeface="Anek Devanagari SemiBold"/>
                <a:sym typeface="Anek Devanagari SemiBold"/>
              </a:defRPr>
            </a:lvl4pPr>
            <a:lvl5pPr lvl="4" algn="ctr">
              <a:lnSpc>
                <a:spcPct val="100000"/>
              </a:lnSpc>
              <a:spcBef>
                <a:spcPts val="0"/>
              </a:spcBef>
              <a:spcAft>
                <a:spcPts val="0"/>
              </a:spcAft>
              <a:buClr>
                <a:schemeClr val="dk1"/>
              </a:buClr>
              <a:buSzPts val="4400"/>
              <a:buFont typeface="Anek Devanagari SemiBold"/>
              <a:buNone/>
              <a:defRPr sz="4400">
                <a:solidFill>
                  <a:schemeClr val="dk1"/>
                </a:solidFill>
                <a:latin typeface="Anek Devanagari SemiBold"/>
                <a:ea typeface="Anek Devanagari SemiBold"/>
                <a:cs typeface="Anek Devanagari SemiBold"/>
                <a:sym typeface="Anek Devanagari SemiBold"/>
              </a:defRPr>
            </a:lvl5pPr>
            <a:lvl6pPr lvl="5" algn="ctr">
              <a:lnSpc>
                <a:spcPct val="100000"/>
              </a:lnSpc>
              <a:spcBef>
                <a:spcPts val="0"/>
              </a:spcBef>
              <a:spcAft>
                <a:spcPts val="0"/>
              </a:spcAft>
              <a:buClr>
                <a:schemeClr val="dk1"/>
              </a:buClr>
              <a:buSzPts val="4400"/>
              <a:buFont typeface="Anek Devanagari SemiBold"/>
              <a:buNone/>
              <a:defRPr sz="4400">
                <a:solidFill>
                  <a:schemeClr val="dk1"/>
                </a:solidFill>
                <a:latin typeface="Anek Devanagari SemiBold"/>
                <a:ea typeface="Anek Devanagari SemiBold"/>
                <a:cs typeface="Anek Devanagari SemiBold"/>
                <a:sym typeface="Anek Devanagari SemiBold"/>
              </a:defRPr>
            </a:lvl6pPr>
            <a:lvl7pPr lvl="6" algn="ctr">
              <a:lnSpc>
                <a:spcPct val="100000"/>
              </a:lnSpc>
              <a:spcBef>
                <a:spcPts val="0"/>
              </a:spcBef>
              <a:spcAft>
                <a:spcPts val="0"/>
              </a:spcAft>
              <a:buClr>
                <a:schemeClr val="dk1"/>
              </a:buClr>
              <a:buSzPts val="4400"/>
              <a:buFont typeface="Anek Devanagari SemiBold"/>
              <a:buNone/>
              <a:defRPr sz="4400">
                <a:solidFill>
                  <a:schemeClr val="dk1"/>
                </a:solidFill>
                <a:latin typeface="Anek Devanagari SemiBold"/>
                <a:ea typeface="Anek Devanagari SemiBold"/>
                <a:cs typeface="Anek Devanagari SemiBold"/>
                <a:sym typeface="Anek Devanagari SemiBold"/>
              </a:defRPr>
            </a:lvl7pPr>
            <a:lvl8pPr lvl="7" algn="ctr">
              <a:lnSpc>
                <a:spcPct val="100000"/>
              </a:lnSpc>
              <a:spcBef>
                <a:spcPts val="0"/>
              </a:spcBef>
              <a:spcAft>
                <a:spcPts val="0"/>
              </a:spcAft>
              <a:buClr>
                <a:schemeClr val="dk1"/>
              </a:buClr>
              <a:buSzPts val="4400"/>
              <a:buFont typeface="Anek Devanagari SemiBold"/>
              <a:buNone/>
              <a:defRPr sz="4400">
                <a:solidFill>
                  <a:schemeClr val="dk1"/>
                </a:solidFill>
                <a:latin typeface="Anek Devanagari SemiBold"/>
                <a:ea typeface="Anek Devanagari SemiBold"/>
                <a:cs typeface="Anek Devanagari SemiBold"/>
                <a:sym typeface="Anek Devanagari SemiBold"/>
              </a:defRPr>
            </a:lvl8pPr>
            <a:lvl9pPr lvl="8" algn="ctr">
              <a:lnSpc>
                <a:spcPct val="100000"/>
              </a:lnSpc>
              <a:spcBef>
                <a:spcPts val="0"/>
              </a:spcBef>
              <a:spcAft>
                <a:spcPts val="0"/>
              </a:spcAft>
              <a:buClr>
                <a:schemeClr val="dk1"/>
              </a:buClr>
              <a:buSzPts val="4400"/>
              <a:buFont typeface="Anek Devanagari SemiBold"/>
              <a:buNone/>
              <a:defRPr sz="4400">
                <a:solidFill>
                  <a:schemeClr val="dk1"/>
                </a:solidFill>
                <a:latin typeface="Anek Devanagari SemiBold"/>
                <a:ea typeface="Anek Devanagari SemiBold"/>
                <a:cs typeface="Anek Devanagari SemiBold"/>
                <a:sym typeface="Anek Devanagari SemiBold"/>
              </a:defRPr>
            </a:lvl9pPr>
          </a:lstStyle>
          <a:p/>
        </p:txBody>
      </p:sp>
      <p:sp>
        <p:nvSpPr>
          <p:cNvPr id="289" name="Google Shape;289;p31"/>
          <p:cNvSpPr txBox="1"/>
          <p:nvPr>
            <p:ph idx="1" type="body"/>
          </p:nvPr>
        </p:nvSpPr>
        <p:spPr>
          <a:xfrm>
            <a:off x="591224" y="2637707"/>
            <a:ext cx="6377700" cy="6942300"/>
          </a:xfrm>
          <a:prstGeom prst="rect">
            <a:avLst/>
          </a:prstGeom>
          <a:noFill/>
          <a:ln>
            <a:noFill/>
          </a:ln>
        </p:spPr>
        <p:txBody>
          <a:bodyPr anchorCtr="0" anchor="t" bIns="113750" lIns="113750" spcFirstLastPara="1" rIns="113750" wrap="square" tIns="113750">
            <a:noAutofit/>
          </a:bodyPr>
          <a:lstStyle>
            <a:lvl1pPr indent="-336550" lvl="0" marL="457200" algn="l">
              <a:lnSpc>
                <a:spcPct val="100000"/>
              </a:lnSpc>
              <a:spcBef>
                <a:spcPts val="0"/>
              </a:spcBef>
              <a:spcAft>
                <a:spcPts val="0"/>
              </a:spcAft>
              <a:buClr>
                <a:schemeClr val="dk1"/>
              </a:buClr>
              <a:buSzPts val="1700"/>
              <a:buFont typeface="Mukta"/>
              <a:buChar char="●"/>
              <a:defRPr>
                <a:solidFill>
                  <a:schemeClr val="dk1"/>
                </a:solidFill>
                <a:latin typeface="Mukta"/>
                <a:ea typeface="Mukta"/>
                <a:cs typeface="Mukta"/>
                <a:sym typeface="Mukta"/>
              </a:defRPr>
            </a:lvl1pPr>
            <a:lvl2pPr indent="-336550" lvl="1" marL="914400" algn="l">
              <a:lnSpc>
                <a:spcPct val="100000"/>
              </a:lnSpc>
              <a:spcBef>
                <a:spcPts val="0"/>
              </a:spcBef>
              <a:spcAft>
                <a:spcPts val="0"/>
              </a:spcAft>
              <a:buClr>
                <a:schemeClr val="dk1"/>
              </a:buClr>
              <a:buSzPts val="1700"/>
              <a:buFont typeface="Mukta"/>
              <a:buChar char="○"/>
              <a:defRPr>
                <a:solidFill>
                  <a:schemeClr val="dk1"/>
                </a:solidFill>
                <a:latin typeface="Mukta"/>
                <a:ea typeface="Mukta"/>
                <a:cs typeface="Mukta"/>
                <a:sym typeface="Mukta"/>
              </a:defRPr>
            </a:lvl2pPr>
            <a:lvl3pPr indent="-336550" lvl="2" marL="1371600" algn="l">
              <a:lnSpc>
                <a:spcPct val="100000"/>
              </a:lnSpc>
              <a:spcBef>
                <a:spcPts val="0"/>
              </a:spcBef>
              <a:spcAft>
                <a:spcPts val="0"/>
              </a:spcAft>
              <a:buClr>
                <a:schemeClr val="dk1"/>
              </a:buClr>
              <a:buSzPts val="1700"/>
              <a:buFont typeface="Mukta"/>
              <a:buChar char="■"/>
              <a:defRPr>
                <a:solidFill>
                  <a:schemeClr val="dk1"/>
                </a:solidFill>
                <a:latin typeface="Mukta"/>
                <a:ea typeface="Mukta"/>
                <a:cs typeface="Mukta"/>
                <a:sym typeface="Mukta"/>
              </a:defRPr>
            </a:lvl3pPr>
            <a:lvl4pPr indent="-336550" lvl="3" marL="1828800" algn="l">
              <a:lnSpc>
                <a:spcPct val="100000"/>
              </a:lnSpc>
              <a:spcBef>
                <a:spcPts val="0"/>
              </a:spcBef>
              <a:spcAft>
                <a:spcPts val="0"/>
              </a:spcAft>
              <a:buClr>
                <a:schemeClr val="dk1"/>
              </a:buClr>
              <a:buSzPts val="1700"/>
              <a:buFont typeface="Mukta"/>
              <a:buChar char="●"/>
              <a:defRPr>
                <a:solidFill>
                  <a:schemeClr val="dk1"/>
                </a:solidFill>
                <a:latin typeface="Mukta"/>
                <a:ea typeface="Mukta"/>
                <a:cs typeface="Mukta"/>
                <a:sym typeface="Mukta"/>
              </a:defRPr>
            </a:lvl4pPr>
            <a:lvl5pPr indent="-336550" lvl="4" marL="2286000" algn="l">
              <a:lnSpc>
                <a:spcPct val="100000"/>
              </a:lnSpc>
              <a:spcBef>
                <a:spcPts val="0"/>
              </a:spcBef>
              <a:spcAft>
                <a:spcPts val="0"/>
              </a:spcAft>
              <a:buClr>
                <a:schemeClr val="dk1"/>
              </a:buClr>
              <a:buSzPts val="1700"/>
              <a:buFont typeface="Mukta"/>
              <a:buChar char="○"/>
              <a:defRPr>
                <a:solidFill>
                  <a:schemeClr val="dk1"/>
                </a:solidFill>
                <a:latin typeface="Mukta"/>
                <a:ea typeface="Mukta"/>
                <a:cs typeface="Mukta"/>
                <a:sym typeface="Mukta"/>
              </a:defRPr>
            </a:lvl5pPr>
            <a:lvl6pPr indent="-336550" lvl="5" marL="2743200" algn="l">
              <a:lnSpc>
                <a:spcPct val="100000"/>
              </a:lnSpc>
              <a:spcBef>
                <a:spcPts val="0"/>
              </a:spcBef>
              <a:spcAft>
                <a:spcPts val="0"/>
              </a:spcAft>
              <a:buClr>
                <a:schemeClr val="dk1"/>
              </a:buClr>
              <a:buSzPts val="1700"/>
              <a:buFont typeface="Mukta"/>
              <a:buChar char="■"/>
              <a:defRPr>
                <a:solidFill>
                  <a:schemeClr val="dk1"/>
                </a:solidFill>
                <a:latin typeface="Mukta"/>
                <a:ea typeface="Mukta"/>
                <a:cs typeface="Mukta"/>
                <a:sym typeface="Mukta"/>
              </a:defRPr>
            </a:lvl6pPr>
            <a:lvl7pPr indent="-336550" lvl="6" marL="3200400" algn="l">
              <a:lnSpc>
                <a:spcPct val="100000"/>
              </a:lnSpc>
              <a:spcBef>
                <a:spcPts val="0"/>
              </a:spcBef>
              <a:spcAft>
                <a:spcPts val="0"/>
              </a:spcAft>
              <a:buClr>
                <a:schemeClr val="dk1"/>
              </a:buClr>
              <a:buSzPts val="1700"/>
              <a:buFont typeface="Mukta"/>
              <a:buChar char="●"/>
              <a:defRPr>
                <a:solidFill>
                  <a:schemeClr val="dk1"/>
                </a:solidFill>
                <a:latin typeface="Mukta"/>
                <a:ea typeface="Mukta"/>
                <a:cs typeface="Mukta"/>
                <a:sym typeface="Mukta"/>
              </a:defRPr>
            </a:lvl7pPr>
            <a:lvl8pPr indent="-336550" lvl="7" marL="3657600" algn="l">
              <a:lnSpc>
                <a:spcPct val="100000"/>
              </a:lnSpc>
              <a:spcBef>
                <a:spcPts val="0"/>
              </a:spcBef>
              <a:spcAft>
                <a:spcPts val="0"/>
              </a:spcAft>
              <a:buClr>
                <a:schemeClr val="dk1"/>
              </a:buClr>
              <a:buSzPts val="1700"/>
              <a:buFont typeface="Mukta"/>
              <a:buChar char="○"/>
              <a:defRPr>
                <a:solidFill>
                  <a:schemeClr val="dk1"/>
                </a:solidFill>
                <a:latin typeface="Mukta"/>
                <a:ea typeface="Mukta"/>
                <a:cs typeface="Mukta"/>
                <a:sym typeface="Mukta"/>
              </a:defRPr>
            </a:lvl8pPr>
            <a:lvl9pPr indent="-336550" lvl="8" marL="4114800" algn="l">
              <a:lnSpc>
                <a:spcPct val="100000"/>
              </a:lnSpc>
              <a:spcBef>
                <a:spcPts val="0"/>
              </a:spcBef>
              <a:spcAft>
                <a:spcPts val="0"/>
              </a:spcAft>
              <a:buClr>
                <a:schemeClr val="dk1"/>
              </a:buClr>
              <a:buSzPts val="1700"/>
              <a:buFont typeface="Mukta"/>
              <a:buChar char="■"/>
              <a:defRPr>
                <a:solidFill>
                  <a:schemeClr val="dk1"/>
                </a:solidFill>
                <a:latin typeface="Mukta"/>
                <a:ea typeface="Mukta"/>
                <a:cs typeface="Mukta"/>
                <a:sym typeface="Mukta"/>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0" name="Shape 10"/>
        <p:cNvGrpSpPr/>
        <p:nvPr/>
      </p:nvGrpSpPr>
      <p:grpSpPr>
        <a:xfrm>
          <a:off x="0" y="0"/>
          <a:ext cx="0" cy="0"/>
          <a:chOff x="0" y="0"/>
          <a:chExt cx="0" cy="0"/>
        </a:xfrm>
      </p:grpSpPr>
      <p:pic>
        <p:nvPicPr>
          <p:cNvPr id="11" name="Google Shape;11;p14"/>
          <p:cNvPicPr preferRelativeResize="0"/>
          <p:nvPr/>
        </p:nvPicPr>
        <p:blipFill rotWithShape="1">
          <a:blip r:embed="rId2">
            <a:alphaModFix amt="50000"/>
          </a:blip>
          <a:srcRect b="7799" l="0" r="0" t="7791"/>
          <a:stretch/>
        </p:blipFill>
        <p:spPr>
          <a:xfrm>
            <a:off x="0" y="0"/>
            <a:ext cx="7560000" cy="10691998"/>
          </a:xfrm>
          <a:prstGeom prst="rect">
            <a:avLst/>
          </a:prstGeom>
          <a:noFill/>
          <a:ln>
            <a:noFill/>
          </a:ln>
        </p:spPr>
      </p:pic>
      <p:sp>
        <p:nvSpPr>
          <p:cNvPr id="12" name="Google Shape;12;p14"/>
          <p:cNvSpPr txBox="1"/>
          <p:nvPr>
            <p:ph type="ctrTitle"/>
          </p:nvPr>
        </p:nvSpPr>
        <p:spPr>
          <a:xfrm>
            <a:off x="3780000" y="2259071"/>
            <a:ext cx="3188700" cy="4923600"/>
          </a:xfrm>
          <a:prstGeom prst="rect">
            <a:avLst/>
          </a:prstGeom>
          <a:noFill/>
          <a:ln>
            <a:noFill/>
          </a:ln>
        </p:spPr>
        <p:txBody>
          <a:bodyPr anchorCtr="0" anchor="b" bIns="113750" lIns="113750" spcFirstLastPara="1" rIns="113750" wrap="square" tIns="113750">
            <a:noAutofit/>
          </a:bodyPr>
          <a:lstStyle>
            <a:lvl1pPr lvl="0" algn="ctr">
              <a:lnSpc>
                <a:spcPct val="90000"/>
              </a:lnSpc>
              <a:spcBef>
                <a:spcPts val="0"/>
              </a:spcBef>
              <a:spcAft>
                <a:spcPts val="0"/>
              </a:spcAft>
              <a:buSzPts val="6500"/>
              <a:buNone/>
              <a:defRPr sz="7500">
                <a:latin typeface="Anek Devanagari SemiBold"/>
                <a:ea typeface="Anek Devanagari SemiBold"/>
                <a:cs typeface="Anek Devanagari SemiBold"/>
                <a:sym typeface="Anek Devanagari SemiBold"/>
              </a:defRPr>
            </a:lvl1pPr>
            <a:lvl2pPr lvl="1" algn="ctr">
              <a:lnSpc>
                <a:spcPct val="100000"/>
              </a:lnSpc>
              <a:spcBef>
                <a:spcPts val="0"/>
              </a:spcBef>
              <a:spcAft>
                <a:spcPts val="0"/>
              </a:spcAft>
              <a:buSzPts val="6500"/>
              <a:buNone/>
              <a:defRPr sz="6500"/>
            </a:lvl2pPr>
            <a:lvl3pPr lvl="2" algn="ctr">
              <a:lnSpc>
                <a:spcPct val="100000"/>
              </a:lnSpc>
              <a:spcBef>
                <a:spcPts val="0"/>
              </a:spcBef>
              <a:spcAft>
                <a:spcPts val="0"/>
              </a:spcAft>
              <a:buSzPts val="6500"/>
              <a:buNone/>
              <a:defRPr sz="6500"/>
            </a:lvl3pPr>
            <a:lvl4pPr lvl="3" algn="ctr">
              <a:lnSpc>
                <a:spcPct val="100000"/>
              </a:lnSpc>
              <a:spcBef>
                <a:spcPts val="0"/>
              </a:spcBef>
              <a:spcAft>
                <a:spcPts val="0"/>
              </a:spcAft>
              <a:buSzPts val="6500"/>
              <a:buNone/>
              <a:defRPr sz="6500"/>
            </a:lvl4pPr>
            <a:lvl5pPr lvl="4" algn="ctr">
              <a:lnSpc>
                <a:spcPct val="100000"/>
              </a:lnSpc>
              <a:spcBef>
                <a:spcPts val="0"/>
              </a:spcBef>
              <a:spcAft>
                <a:spcPts val="0"/>
              </a:spcAft>
              <a:buSzPts val="6500"/>
              <a:buNone/>
              <a:defRPr sz="6500"/>
            </a:lvl5pPr>
            <a:lvl6pPr lvl="5" algn="ctr">
              <a:lnSpc>
                <a:spcPct val="100000"/>
              </a:lnSpc>
              <a:spcBef>
                <a:spcPts val="0"/>
              </a:spcBef>
              <a:spcAft>
                <a:spcPts val="0"/>
              </a:spcAft>
              <a:buSzPts val="6500"/>
              <a:buNone/>
              <a:defRPr sz="6500"/>
            </a:lvl6pPr>
            <a:lvl7pPr lvl="6" algn="ctr">
              <a:lnSpc>
                <a:spcPct val="100000"/>
              </a:lnSpc>
              <a:spcBef>
                <a:spcPts val="0"/>
              </a:spcBef>
              <a:spcAft>
                <a:spcPts val="0"/>
              </a:spcAft>
              <a:buSzPts val="6500"/>
              <a:buNone/>
              <a:defRPr sz="6500"/>
            </a:lvl7pPr>
            <a:lvl8pPr lvl="7" algn="ctr">
              <a:lnSpc>
                <a:spcPct val="100000"/>
              </a:lnSpc>
              <a:spcBef>
                <a:spcPts val="0"/>
              </a:spcBef>
              <a:spcAft>
                <a:spcPts val="0"/>
              </a:spcAft>
              <a:buSzPts val="6500"/>
              <a:buNone/>
              <a:defRPr sz="6500"/>
            </a:lvl8pPr>
            <a:lvl9pPr lvl="8" algn="ctr">
              <a:lnSpc>
                <a:spcPct val="100000"/>
              </a:lnSpc>
              <a:spcBef>
                <a:spcPts val="0"/>
              </a:spcBef>
              <a:spcAft>
                <a:spcPts val="0"/>
              </a:spcAft>
              <a:buSzPts val="6500"/>
              <a:buNone/>
              <a:defRPr sz="6500"/>
            </a:lvl9pPr>
          </a:lstStyle>
          <a:p/>
        </p:txBody>
      </p:sp>
      <p:sp>
        <p:nvSpPr>
          <p:cNvPr id="13" name="Google Shape;13;p14"/>
          <p:cNvSpPr txBox="1"/>
          <p:nvPr>
            <p:ph idx="1" type="subTitle"/>
          </p:nvPr>
        </p:nvSpPr>
        <p:spPr>
          <a:xfrm>
            <a:off x="3780000" y="7182255"/>
            <a:ext cx="3188700" cy="908700"/>
          </a:xfrm>
          <a:prstGeom prst="rect">
            <a:avLst/>
          </a:prstGeom>
          <a:noFill/>
          <a:ln>
            <a:noFill/>
          </a:ln>
        </p:spPr>
        <p:txBody>
          <a:bodyPr anchorCtr="0" anchor="t" bIns="113750" lIns="113750" spcFirstLastPara="1" rIns="113750" wrap="square" tIns="113750">
            <a:noAutofit/>
          </a:bodyPr>
          <a:lstStyle>
            <a:lvl1pPr lvl="0" algn="ctr">
              <a:lnSpc>
                <a:spcPct val="100000"/>
              </a:lnSpc>
              <a:spcBef>
                <a:spcPts val="0"/>
              </a:spcBef>
              <a:spcAft>
                <a:spcPts val="0"/>
              </a:spcAft>
              <a:buSzPts val="1700"/>
              <a:buNone/>
              <a:defRPr sz="2000">
                <a:solidFill>
                  <a:schemeClr val="dk1"/>
                </a:solidFill>
                <a:latin typeface="Mukta"/>
                <a:ea typeface="Mukta"/>
                <a:cs typeface="Mukta"/>
                <a:sym typeface="Mukta"/>
              </a:defRPr>
            </a:lvl1pPr>
            <a:lvl2pPr lvl="1" algn="ctr">
              <a:lnSpc>
                <a:spcPct val="100000"/>
              </a:lnSpc>
              <a:spcBef>
                <a:spcPts val="0"/>
              </a:spcBef>
              <a:spcAft>
                <a:spcPts val="0"/>
              </a:spcAft>
              <a:buSzPts val="2200"/>
              <a:buNone/>
              <a:defRPr sz="2200"/>
            </a:lvl2pPr>
            <a:lvl3pPr lvl="2" algn="ctr">
              <a:lnSpc>
                <a:spcPct val="100000"/>
              </a:lnSpc>
              <a:spcBef>
                <a:spcPts val="0"/>
              </a:spcBef>
              <a:spcAft>
                <a:spcPts val="0"/>
              </a:spcAft>
              <a:buSzPts val="2200"/>
              <a:buNone/>
              <a:defRPr sz="2200"/>
            </a:lvl3pPr>
            <a:lvl4pPr lvl="3" algn="ctr">
              <a:lnSpc>
                <a:spcPct val="100000"/>
              </a:lnSpc>
              <a:spcBef>
                <a:spcPts val="0"/>
              </a:spcBef>
              <a:spcAft>
                <a:spcPts val="0"/>
              </a:spcAft>
              <a:buSzPts val="2200"/>
              <a:buNone/>
              <a:defRPr sz="2200"/>
            </a:lvl4pPr>
            <a:lvl5pPr lvl="4" algn="ctr">
              <a:lnSpc>
                <a:spcPct val="100000"/>
              </a:lnSpc>
              <a:spcBef>
                <a:spcPts val="0"/>
              </a:spcBef>
              <a:spcAft>
                <a:spcPts val="0"/>
              </a:spcAft>
              <a:buSzPts val="2200"/>
              <a:buNone/>
              <a:defRPr sz="2200"/>
            </a:lvl5pPr>
            <a:lvl6pPr lvl="5" algn="ctr">
              <a:lnSpc>
                <a:spcPct val="100000"/>
              </a:lnSpc>
              <a:spcBef>
                <a:spcPts val="0"/>
              </a:spcBef>
              <a:spcAft>
                <a:spcPts val="0"/>
              </a:spcAft>
              <a:buSzPts val="2200"/>
              <a:buNone/>
              <a:defRPr sz="2200"/>
            </a:lvl6pPr>
            <a:lvl7pPr lvl="6" algn="ctr">
              <a:lnSpc>
                <a:spcPct val="100000"/>
              </a:lnSpc>
              <a:spcBef>
                <a:spcPts val="0"/>
              </a:spcBef>
              <a:spcAft>
                <a:spcPts val="0"/>
              </a:spcAft>
              <a:buSzPts val="2200"/>
              <a:buNone/>
              <a:defRPr sz="2200"/>
            </a:lvl7pPr>
            <a:lvl8pPr lvl="7" algn="ctr">
              <a:lnSpc>
                <a:spcPct val="100000"/>
              </a:lnSpc>
              <a:spcBef>
                <a:spcPts val="0"/>
              </a:spcBef>
              <a:spcAft>
                <a:spcPts val="0"/>
              </a:spcAft>
              <a:buSzPts val="2200"/>
              <a:buNone/>
              <a:defRPr sz="2200"/>
            </a:lvl8pPr>
            <a:lvl9pPr lvl="8" algn="ctr">
              <a:lnSpc>
                <a:spcPct val="100000"/>
              </a:lnSpc>
              <a:spcBef>
                <a:spcPts val="0"/>
              </a:spcBef>
              <a:spcAft>
                <a:spcPts val="0"/>
              </a:spcAft>
              <a:buSzPts val="2200"/>
              <a:buNone/>
              <a:defRPr sz="2200"/>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1">
  <p:cSld name="TITLE_AND_TWO_COLUMNS_1">
    <p:spTree>
      <p:nvGrpSpPr>
        <p:cNvPr id="290" name="Shape 290"/>
        <p:cNvGrpSpPr/>
        <p:nvPr/>
      </p:nvGrpSpPr>
      <p:grpSpPr>
        <a:xfrm>
          <a:off x="0" y="0"/>
          <a:ext cx="0" cy="0"/>
          <a:chOff x="0" y="0"/>
          <a:chExt cx="0" cy="0"/>
        </a:xfrm>
      </p:grpSpPr>
      <p:pic>
        <p:nvPicPr>
          <p:cNvPr id="291" name="Google Shape;291;p32"/>
          <p:cNvPicPr preferRelativeResize="0"/>
          <p:nvPr/>
        </p:nvPicPr>
        <p:blipFill rotWithShape="1">
          <a:blip r:embed="rId2">
            <a:alphaModFix amt="50000"/>
          </a:blip>
          <a:srcRect b="7799" l="0" r="0" t="7791"/>
          <a:stretch/>
        </p:blipFill>
        <p:spPr>
          <a:xfrm rot="10800000">
            <a:off x="0" y="1"/>
            <a:ext cx="7560000" cy="10691998"/>
          </a:xfrm>
          <a:prstGeom prst="rect">
            <a:avLst/>
          </a:prstGeom>
          <a:noFill/>
          <a:ln>
            <a:noFill/>
          </a:ln>
        </p:spPr>
      </p:pic>
      <p:sp>
        <p:nvSpPr>
          <p:cNvPr id="292" name="Google Shape;292;p32"/>
          <p:cNvSpPr txBox="1"/>
          <p:nvPr>
            <p:ph type="title"/>
          </p:nvPr>
        </p:nvSpPr>
        <p:spPr>
          <a:xfrm>
            <a:off x="591224" y="1112126"/>
            <a:ext cx="6377700" cy="1526100"/>
          </a:xfrm>
          <a:prstGeom prst="rect">
            <a:avLst/>
          </a:prstGeom>
          <a:noFill/>
          <a:ln>
            <a:noFill/>
          </a:ln>
        </p:spPr>
        <p:txBody>
          <a:bodyPr anchorCtr="0" anchor="t" bIns="113750" lIns="113750" spcFirstLastPara="1" rIns="113750" wrap="square" tIns="113750">
            <a:noAutofit/>
          </a:bodyPr>
          <a:lstStyle>
            <a:lvl1pPr lvl="0" algn="ctr">
              <a:lnSpc>
                <a:spcPct val="100000"/>
              </a:lnSpc>
              <a:spcBef>
                <a:spcPts val="0"/>
              </a:spcBef>
              <a:spcAft>
                <a:spcPts val="0"/>
              </a:spcAft>
              <a:buClr>
                <a:schemeClr val="dk1"/>
              </a:buClr>
              <a:buSzPts val="4400"/>
              <a:buFont typeface="Mukta ExtraBold"/>
              <a:buNone/>
              <a:defRPr sz="4400">
                <a:solidFill>
                  <a:schemeClr val="dk1"/>
                </a:solidFill>
              </a:defRPr>
            </a:lvl1pPr>
            <a:lvl2pPr lvl="1" algn="ctr">
              <a:lnSpc>
                <a:spcPct val="100000"/>
              </a:lnSpc>
              <a:spcBef>
                <a:spcPts val="0"/>
              </a:spcBef>
              <a:spcAft>
                <a:spcPts val="0"/>
              </a:spcAft>
              <a:buClr>
                <a:schemeClr val="dk1"/>
              </a:buClr>
              <a:buSzPts val="4400"/>
              <a:buFont typeface="Mukta ExtraBold"/>
              <a:buNone/>
              <a:defRPr sz="4400">
                <a:solidFill>
                  <a:schemeClr val="dk1"/>
                </a:solidFill>
                <a:latin typeface="Mukta ExtraBold"/>
                <a:ea typeface="Mukta ExtraBold"/>
                <a:cs typeface="Mukta ExtraBold"/>
                <a:sym typeface="Mukta ExtraBold"/>
              </a:defRPr>
            </a:lvl2pPr>
            <a:lvl3pPr lvl="2" algn="ctr">
              <a:lnSpc>
                <a:spcPct val="100000"/>
              </a:lnSpc>
              <a:spcBef>
                <a:spcPts val="0"/>
              </a:spcBef>
              <a:spcAft>
                <a:spcPts val="0"/>
              </a:spcAft>
              <a:buClr>
                <a:schemeClr val="dk1"/>
              </a:buClr>
              <a:buSzPts val="4400"/>
              <a:buFont typeface="Mukta ExtraBold"/>
              <a:buNone/>
              <a:defRPr sz="4400">
                <a:solidFill>
                  <a:schemeClr val="dk1"/>
                </a:solidFill>
                <a:latin typeface="Mukta ExtraBold"/>
                <a:ea typeface="Mukta ExtraBold"/>
                <a:cs typeface="Mukta ExtraBold"/>
                <a:sym typeface="Mukta ExtraBold"/>
              </a:defRPr>
            </a:lvl3pPr>
            <a:lvl4pPr lvl="3" algn="ctr">
              <a:lnSpc>
                <a:spcPct val="100000"/>
              </a:lnSpc>
              <a:spcBef>
                <a:spcPts val="0"/>
              </a:spcBef>
              <a:spcAft>
                <a:spcPts val="0"/>
              </a:spcAft>
              <a:buClr>
                <a:schemeClr val="dk1"/>
              </a:buClr>
              <a:buSzPts val="4400"/>
              <a:buFont typeface="Mukta ExtraBold"/>
              <a:buNone/>
              <a:defRPr sz="4400">
                <a:solidFill>
                  <a:schemeClr val="dk1"/>
                </a:solidFill>
                <a:latin typeface="Mukta ExtraBold"/>
                <a:ea typeface="Mukta ExtraBold"/>
                <a:cs typeface="Mukta ExtraBold"/>
                <a:sym typeface="Mukta ExtraBold"/>
              </a:defRPr>
            </a:lvl4pPr>
            <a:lvl5pPr lvl="4" algn="ctr">
              <a:lnSpc>
                <a:spcPct val="100000"/>
              </a:lnSpc>
              <a:spcBef>
                <a:spcPts val="0"/>
              </a:spcBef>
              <a:spcAft>
                <a:spcPts val="0"/>
              </a:spcAft>
              <a:buClr>
                <a:schemeClr val="dk1"/>
              </a:buClr>
              <a:buSzPts val="4400"/>
              <a:buFont typeface="Mukta ExtraBold"/>
              <a:buNone/>
              <a:defRPr sz="4400">
                <a:solidFill>
                  <a:schemeClr val="dk1"/>
                </a:solidFill>
                <a:latin typeface="Mukta ExtraBold"/>
                <a:ea typeface="Mukta ExtraBold"/>
                <a:cs typeface="Mukta ExtraBold"/>
                <a:sym typeface="Mukta ExtraBold"/>
              </a:defRPr>
            </a:lvl5pPr>
            <a:lvl6pPr lvl="5" algn="ctr">
              <a:lnSpc>
                <a:spcPct val="100000"/>
              </a:lnSpc>
              <a:spcBef>
                <a:spcPts val="0"/>
              </a:spcBef>
              <a:spcAft>
                <a:spcPts val="0"/>
              </a:spcAft>
              <a:buClr>
                <a:schemeClr val="dk1"/>
              </a:buClr>
              <a:buSzPts val="4400"/>
              <a:buFont typeface="Mukta ExtraBold"/>
              <a:buNone/>
              <a:defRPr sz="4400">
                <a:solidFill>
                  <a:schemeClr val="dk1"/>
                </a:solidFill>
                <a:latin typeface="Mukta ExtraBold"/>
                <a:ea typeface="Mukta ExtraBold"/>
                <a:cs typeface="Mukta ExtraBold"/>
                <a:sym typeface="Mukta ExtraBold"/>
              </a:defRPr>
            </a:lvl6pPr>
            <a:lvl7pPr lvl="6" algn="ctr">
              <a:lnSpc>
                <a:spcPct val="100000"/>
              </a:lnSpc>
              <a:spcBef>
                <a:spcPts val="0"/>
              </a:spcBef>
              <a:spcAft>
                <a:spcPts val="0"/>
              </a:spcAft>
              <a:buClr>
                <a:schemeClr val="dk1"/>
              </a:buClr>
              <a:buSzPts val="4400"/>
              <a:buFont typeface="Mukta ExtraBold"/>
              <a:buNone/>
              <a:defRPr sz="4400">
                <a:solidFill>
                  <a:schemeClr val="dk1"/>
                </a:solidFill>
                <a:latin typeface="Mukta ExtraBold"/>
                <a:ea typeface="Mukta ExtraBold"/>
                <a:cs typeface="Mukta ExtraBold"/>
                <a:sym typeface="Mukta ExtraBold"/>
              </a:defRPr>
            </a:lvl7pPr>
            <a:lvl8pPr lvl="7" algn="ctr">
              <a:lnSpc>
                <a:spcPct val="100000"/>
              </a:lnSpc>
              <a:spcBef>
                <a:spcPts val="0"/>
              </a:spcBef>
              <a:spcAft>
                <a:spcPts val="0"/>
              </a:spcAft>
              <a:buClr>
                <a:schemeClr val="dk1"/>
              </a:buClr>
              <a:buSzPts val="4400"/>
              <a:buFont typeface="Mukta ExtraBold"/>
              <a:buNone/>
              <a:defRPr sz="4400">
                <a:solidFill>
                  <a:schemeClr val="dk1"/>
                </a:solidFill>
                <a:latin typeface="Mukta ExtraBold"/>
                <a:ea typeface="Mukta ExtraBold"/>
                <a:cs typeface="Mukta ExtraBold"/>
                <a:sym typeface="Mukta ExtraBold"/>
              </a:defRPr>
            </a:lvl8pPr>
            <a:lvl9pPr lvl="8" algn="ctr">
              <a:lnSpc>
                <a:spcPct val="100000"/>
              </a:lnSpc>
              <a:spcBef>
                <a:spcPts val="0"/>
              </a:spcBef>
              <a:spcAft>
                <a:spcPts val="0"/>
              </a:spcAft>
              <a:buClr>
                <a:schemeClr val="dk1"/>
              </a:buClr>
              <a:buSzPts val="4400"/>
              <a:buFont typeface="Mukta ExtraBold"/>
              <a:buNone/>
              <a:defRPr sz="4400">
                <a:solidFill>
                  <a:schemeClr val="dk1"/>
                </a:solidFill>
                <a:latin typeface="Mukta ExtraBold"/>
                <a:ea typeface="Mukta ExtraBold"/>
                <a:cs typeface="Mukta ExtraBold"/>
                <a:sym typeface="Mukta ExtraBold"/>
              </a:defRPr>
            </a:lvl9pPr>
          </a:lstStyle>
          <a:p/>
        </p:txBody>
      </p:sp>
      <p:sp>
        <p:nvSpPr>
          <p:cNvPr id="293" name="Google Shape;293;p32"/>
          <p:cNvSpPr txBox="1"/>
          <p:nvPr>
            <p:ph idx="1" type="subTitle"/>
          </p:nvPr>
        </p:nvSpPr>
        <p:spPr>
          <a:xfrm>
            <a:off x="1389099" y="5543376"/>
            <a:ext cx="2085900" cy="2122800"/>
          </a:xfrm>
          <a:prstGeom prst="rect">
            <a:avLst/>
          </a:prstGeom>
          <a:noFill/>
          <a:ln>
            <a:noFill/>
          </a:ln>
        </p:spPr>
        <p:txBody>
          <a:bodyPr anchorCtr="0" anchor="t" bIns="113750" lIns="113750" spcFirstLastPara="1" rIns="113750" wrap="square" tIns="113750">
            <a:noAutofit/>
          </a:bodyPr>
          <a:lstStyle>
            <a:lvl1pPr lvl="0" algn="ctr">
              <a:lnSpc>
                <a:spcPct val="100000"/>
              </a:lnSpc>
              <a:spcBef>
                <a:spcPts val="0"/>
              </a:spcBef>
              <a:spcAft>
                <a:spcPts val="0"/>
              </a:spcAft>
              <a:buSzPts val="1700"/>
              <a:buNone/>
              <a:defRPr sz="1700"/>
            </a:lvl1pPr>
            <a:lvl2pPr lvl="1" algn="l">
              <a:lnSpc>
                <a:spcPct val="100000"/>
              </a:lnSpc>
              <a:spcBef>
                <a:spcPts val="0"/>
              </a:spcBef>
              <a:spcAft>
                <a:spcPts val="0"/>
              </a:spcAft>
              <a:buSzPts val="1700"/>
              <a:buNone/>
              <a:defRPr/>
            </a:lvl2pPr>
            <a:lvl3pPr lvl="2" algn="l">
              <a:lnSpc>
                <a:spcPct val="100000"/>
              </a:lnSpc>
              <a:spcBef>
                <a:spcPts val="0"/>
              </a:spcBef>
              <a:spcAft>
                <a:spcPts val="0"/>
              </a:spcAft>
              <a:buSzPts val="1700"/>
              <a:buNone/>
              <a:defRPr/>
            </a:lvl3pPr>
            <a:lvl4pPr lvl="3" algn="l">
              <a:lnSpc>
                <a:spcPct val="100000"/>
              </a:lnSpc>
              <a:spcBef>
                <a:spcPts val="0"/>
              </a:spcBef>
              <a:spcAft>
                <a:spcPts val="0"/>
              </a:spcAft>
              <a:buSzPts val="1700"/>
              <a:buNone/>
              <a:defRPr/>
            </a:lvl4pPr>
            <a:lvl5pPr lvl="4" algn="l">
              <a:lnSpc>
                <a:spcPct val="100000"/>
              </a:lnSpc>
              <a:spcBef>
                <a:spcPts val="0"/>
              </a:spcBef>
              <a:spcAft>
                <a:spcPts val="0"/>
              </a:spcAft>
              <a:buSzPts val="1700"/>
              <a:buNone/>
              <a:defRPr/>
            </a:lvl5pPr>
            <a:lvl6pPr lvl="5" algn="l">
              <a:lnSpc>
                <a:spcPct val="100000"/>
              </a:lnSpc>
              <a:spcBef>
                <a:spcPts val="0"/>
              </a:spcBef>
              <a:spcAft>
                <a:spcPts val="0"/>
              </a:spcAft>
              <a:buSzPts val="1700"/>
              <a:buNone/>
              <a:defRPr/>
            </a:lvl6pPr>
            <a:lvl7pPr lvl="6" algn="l">
              <a:lnSpc>
                <a:spcPct val="100000"/>
              </a:lnSpc>
              <a:spcBef>
                <a:spcPts val="0"/>
              </a:spcBef>
              <a:spcAft>
                <a:spcPts val="0"/>
              </a:spcAft>
              <a:buSzPts val="1700"/>
              <a:buNone/>
              <a:defRPr/>
            </a:lvl7pPr>
            <a:lvl8pPr lvl="7" algn="l">
              <a:lnSpc>
                <a:spcPct val="100000"/>
              </a:lnSpc>
              <a:spcBef>
                <a:spcPts val="0"/>
              </a:spcBef>
              <a:spcAft>
                <a:spcPts val="0"/>
              </a:spcAft>
              <a:buSzPts val="1700"/>
              <a:buNone/>
              <a:defRPr/>
            </a:lvl8pPr>
            <a:lvl9pPr lvl="8" algn="l">
              <a:lnSpc>
                <a:spcPct val="100000"/>
              </a:lnSpc>
              <a:spcBef>
                <a:spcPts val="0"/>
              </a:spcBef>
              <a:spcAft>
                <a:spcPts val="0"/>
              </a:spcAft>
              <a:buSzPts val="1700"/>
              <a:buNone/>
              <a:defRPr/>
            </a:lvl9pPr>
          </a:lstStyle>
          <a:p/>
        </p:txBody>
      </p:sp>
      <p:sp>
        <p:nvSpPr>
          <p:cNvPr id="294" name="Google Shape;294;p32"/>
          <p:cNvSpPr txBox="1"/>
          <p:nvPr>
            <p:ph idx="2" type="subTitle"/>
          </p:nvPr>
        </p:nvSpPr>
        <p:spPr>
          <a:xfrm>
            <a:off x="1389099" y="4733291"/>
            <a:ext cx="2085900" cy="1126800"/>
          </a:xfrm>
          <a:prstGeom prst="rect">
            <a:avLst/>
          </a:prstGeom>
          <a:noFill/>
          <a:ln>
            <a:noFill/>
          </a:ln>
        </p:spPr>
        <p:txBody>
          <a:bodyPr anchorCtr="0" anchor="b" bIns="113750" lIns="113750" spcFirstLastPara="1" rIns="113750" wrap="square" tIns="113750">
            <a:noAutofit/>
          </a:bodyPr>
          <a:lstStyle>
            <a:lvl1pPr lvl="0" algn="ctr">
              <a:lnSpc>
                <a:spcPct val="100000"/>
              </a:lnSpc>
              <a:spcBef>
                <a:spcPts val="0"/>
              </a:spcBef>
              <a:spcAft>
                <a:spcPts val="0"/>
              </a:spcAft>
              <a:buClr>
                <a:schemeClr val="dk1"/>
              </a:buClr>
              <a:buSzPts val="3000"/>
              <a:buFont typeface="Bebas Neue"/>
              <a:buNone/>
              <a:defRPr sz="3000">
                <a:solidFill>
                  <a:schemeClr val="dk1"/>
                </a:solidFill>
                <a:latin typeface="Anek Devanagari SemiBold"/>
                <a:ea typeface="Anek Devanagari SemiBold"/>
                <a:cs typeface="Anek Devanagari SemiBold"/>
                <a:sym typeface="Anek Devanagari SemiBold"/>
              </a:defRPr>
            </a:lvl1pPr>
            <a:lvl2pPr lvl="1" algn="l">
              <a:lnSpc>
                <a:spcPct val="100000"/>
              </a:lnSpc>
              <a:spcBef>
                <a:spcPts val="0"/>
              </a:spcBef>
              <a:spcAft>
                <a:spcPts val="0"/>
              </a:spcAft>
              <a:buClr>
                <a:schemeClr val="dk1"/>
              </a:buClr>
              <a:buSzPts val="3000"/>
              <a:buFont typeface="Bebas Neue"/>
              <a:buNone/>
              <a:defRPr sz="3000">
                <a:solidFill>
                  <a:schemeClr val="dk1"/>
                </a:solidFill>
                <a:latin typeface="Bebas Neue"/>
                <a:ea typeface="Bebas Neue"/>
                <a:cs typeface="Bebas Neue"/>
                <a:sym typeface="Bebas Neue"/>
              </a:defRPr>
            </a:lvl2pPr>
            <a:lvl3pPr lvl="2" algn="l">
              <a:lnSpc>
                <a:spcPct val="100000"/>
              </a:lnSpc>
              <a:spcBef>
                <a:spcPts val="0"/>
              </a:spcBef>
              <a:spcAft>
                <a:spcPts val="0"/>
              </a:spcAft>
              <a:buClr>
                <a:schemeClr val="dk1"/>
              </a:buClr>
              <a:buSzPts val="3000"/>
              <a:buFont typeface="Bebas Neue"/>
              <a:buNone/>
              <a:defRPr sz="3000">
                <a:solidFill>
                  <a:schemeClr val="dk1"/>
                </a:solidFill>
                <a:latin typeface="Bebas Neue"/>
                <a:ea typeface="Bebas Neue"/>
                <a:cs typeface="Bebas Neue"/>
                <a:sym typeface="Bebas Neue"/>
              </a:defRPr>
            </a:lvl3pPr>
            <a:lvl4pPr lvl="3" algn="l">
              <a:lnSpc>
                <a:spcPct val="100000"/>
              </a:lnSpc>
              <a:spcBef>
                <a:spcPts val="0"/>
              </a:spcBef>
              <a:spcAft>
                <a:spcPts val="0"/>
              </a:spcAft>
              <a:buClr>
                <a:schemeClr val="dk1"/>
              </a:buClr>
              <a:buSzPts val="3000"/>
              <a:buFont typeface="Bebas Neue"/>
              <a:buNone/>
              <a:defRPr sz="3000">
                <a:solidFill>
                  <a:schemeClr val="dk1"/>
                </a:solidFill>
                <a:latin typeface="Bebas Neue"/>
                <a:ea typeface="Bebas Neue"/>
                <a:cs typeface="Bebas Neue"/>
                <a:sym typeface="Bebas Neue"/>
              </a:defRPr>
            </a:lvl4pPr>
            <a:lvl5pPr lvl="4" algn="l">
              <a:lnSpc>
                <a:spcPct val="100000"/>
              </a:lnSpc>
              <a:spcBef>
                <a:spcPts val="0"/>
              </a:spcBef>
              <a:spcAft>
                <a:spcPts val="0"/>
              </a:spcAft>
              <a:buClr>
                <a:schemeClr val="dk1"/>
              </a:buClr>
              <a:buSzPts val="3000"/>
              <a:buFont typeface="Bebas Neue"/>
              <a:buNone/>
              <a:defRPr sz="3000">
                <a:solidFill>
                  <a:schemeClr val="dk1"/>
                </a:solidFill>
                <a:latin typeface="Bebas Neue"/>
                <a:ea typeface="Bebas Neue"/>
                <a:cs typeface="Bebas Neue"/>
                <a:sym typeface="Bebas Neue"/>
              </a:defRPr>
            </a:lvl5pPr>
            <a:lvl6pPr lvl="5" algn="l">
              <a:lnSpc>
                <a:spcPct val="100000"/>
              </a:lnSpc>
              <a:spcBef>
                <a:spcPts val="0"/>
              </a:spcBef>
              <a:spcAft>
                <a:spcPts val="0"/>
              </a:spcAft>
              <a:buClr>
                <a:schemeClr val="dk1"/>
              </a:buClr>
              <a:buSzPts val="3000"/>
              <a:buFont typeface="Bebas Neue"/>
              <a:buNone/>
              <a:defRPr sz="3000">
                <a:solidFill>
                  <a:schemeClr val="dk1"/>
                </a:solidFill>
                <a:latin typeface="Bebas Neue"/>
                <a:ea typeface="Bebas Neue"/>
                <a:cs typeface="Bebas Neue"/>
                <a:sym typeface="Bebas Neue"/>
              </a:defRPr>
            </a:lvl6pPr>
            <a:lvl7pPr lvl="6" algn="l">
              <a:lnSpc>
                <a:spcPct val="100000"/>
              </a:lnSpc>
              <a:spcBef>
                <a:spcPts val="0"/>
              </a:spcBef>
              <a:spcAft>
                <a:spcPts val="0"/>
              </a:spcAft>
              <a:buClr>
                <a:schemeClr val="dk1"/>
              </a:buClr>
              <a:buSzPts val="3000"/>
              <a:buFont typeface="Bebas Neue"/>
              <a:buNone/>
              <a:defRPr sz="3000">
                <a:solidFill>
                  <a:schemeClr val="dk1"/>
                </a:solidFill>
                <a:latin typeface="Bebas Neue"/>
                <a:ea typeface="Bebas Neue"/>
                <a:cs typeface="Bebas Neue"/>
                <a:sym typeface="Bebas Neue"/>
              </a:defRPr>
            </a:lvl7pPr>
            <a:lvl8pPr lvl="7" algn="l">
              <a:lnSpc>
                <a:spcPct val="100000"/>
              </a:lnSpc>
              <a:spcBef>
                <a:spcPts val="0"/>
              </a:spcBef>
              <a:spcAft>
                <a:spcPts val="0"/>
              </a:spcAft>
              <a:buClr>
                <a:schemeClr val="dk1"/>
              </a:buClr>
              <a:buSzPts val="3000"/>
              <a:buFont typeface="Bebas Neue"/>
              <a:buNone/>
              <a:defRPr sz="3000">
                <a:solidFill>
                  <a:schemeClr val="dk1"/>
                </a:solidFill>
                <a:latin typeface="Bebas Neue"/>
                <a:ea typeface="Bebas Neue"/>
                <a:cs typeface="Bebas Neue"/>
                <a:sym typeface="Bebas Neue"/>
              </a:defRPr>
            </a:lvl8pPr>
            <a:lvl9pPr lvl="8" algn="l">
              <a:lnSpc>
                <a:spcPct val="100000"/>
              </a:lnSpc>
              <a:spcBef>
                <a:spcPts val="0"/>
              </a:spcBef>
              <a:spcAft>
                <a:spcPts val="0"/>
              </a:spcAft>
              <a:buClr>
                <a:schemeClr val="dk1"/>
              </a:buClr>
              <a:buSzPts val="3000"/>
              <a:buFont typeface="Bebas Neue"/>
              <a:buNone/>
              <a:defRPr sz="3000">
                <a:solidFill>
                  <a:schemeClr val="dk1"/>
                </a:solidFill>
                <a:latin typeface="Bebas Neue"/>
                <a:ea typeface="Bebas Neue"/>
                <a:cs typeface="Bebas Neue"/>
                <a:sym typeface="Bebas Neue"/>
              </a:defRPr>
            </a:lvl9pPr>
          </a:lstStyle>
          <a:p/>
        </p:txBody>
      </p:sp>
      <p:sp>
        <p:nvSpPr>
          <p:cNvPr id="295" name="Google Shape;295;p32"/>
          <p:cNvSpPr txBox="1"/>
          <p:nvPr>
            <p:ph idx="3" type="subTitle"/>
          </p:nvPr>
        </p:nvSpPr>
        <p:spPr>
          <a:xfrm>
            <a:off x="4084956" y="5543376"/>
            <a:ext cx="2085900" cy="2122800"/>
          </a:xfrm>
          <a:prstGeom prst="rect">
            <a:avLst/>
          </a:prstGeom>
          <a:noFill/>
          <a:ln>
            <a:noFill/>
          </a:ln>
        </p:spPr>
        <p:txBody>
          <a:bodyPr anchorCtr="0" anchor="t" bIns="113750" lIns="113750" spcFirstLastPara="1" rIns="113750" wrap="square" tIns="113750">
            <a:noAutofit/>
          </a:bodyPr>
          <a:lstStyle>
            <a:lvl1pPr lvl="0" algn="ctr">
              <a:lnSpc>
                <a:spcPct val="100000"/>
              </a:lnSpc>
              <a:spcBef>
                <a:spcPts val="0"/>
              </a:spcBef>
              <a:spcAft>
                <a:spcPts val="0"/>
              </a:spcAft>
              <a:buSzPts val="1700"/>
              <a:buNone/>
              <a:defRPr sz="1700"/>
            </a:lvl1pPr>
            <a:lvl2pPr lvl="1" algn="l">
              <a:lnSpc>
                <a:spcPct val="100000"/>
              </a:lnSpc>
              <a:spcBef>
                <a:spcPts val="0"/>
              </a:spcBef>
              <a:spcAft>
                <a:spcPts val="0"/>
              </a:spcAft>
              <a:buSzPts val="1700"/>
              <a:buNone/>
              <a:defRPr/>
            </a:lvl2pPr>
            <a:lvl3pPr lvl="2" algn="l">
              <a:lnSpc>
                <a:spcPct val="100000"/>
              </a:lnSpc>
              <a:spcBef>
                <a:spcPts val="0"/>
              </a:spcBef>
              <a:spcAft>
                <a:spcPts val="0"/>
              </a:spcAft>
              <a:buSzPts val="1700"/>
              <a:buNone/>
              <a:defRPr/>
            </a:lvl3pPr>
            <a:lvl4pPr lvl="3" algn="l">
              <a:lnSpc>
                <a:spcPct val="100000"/>
              </a:lnSpc>
              <a:spcBef>
                <a:spcPts val="0"/>
              </a:spcBef>
              <a:spcAft>
                <a:spcPts val="0"/>
              </a:spcAft>
              <a:buSzPts val="1700"/>
              <a:buNone/>
              <a:defRPr/>
            </a:lvl4pPr>
            <a:lvl5pPr lvl="4" algn="l">
              <a:lnSpc>
                <a:spcPct val="100000"/>
              </a:lnSpc>
              <a:spcBef>
                <a:spcPts val="0"/>
              </a:spcBef>
              <a:spcAft>
                <a:spcPts val="0"/>
              </a:spcAft>
              <a:buSzPts val="1700"/>
              <a:buNone/>
              <a:defRPr/>
            </a:lvl5pPr>
            <a:lvl6pPr lvl="5" algn="l">
              <a:lnSpc>
                <a:spcPct val="100000"/>
              </a:lnSpc>
              <a:spcBef>
                <a:spcPts val="0"/>
              </a:spcBef>
              <a:spcAft>
                <a:spcPts val="0"/>
              </a:spcAft>
              <a:buSzPts val="1700"/>
              <a:buNone/>
              <a:defRPr/>
            </a:lvl6pPr>
            <a:lvl7pPr lvl="6" algn="l">
              <a:lnSpc>
                <a:spcPct val="100000"/>
              </a:lnSpc>
              <a:spcBef>
                <a:spcPts val="0"/>
              </a:spcBef>
              <a:spcAft>
                <a:spcPts val="0"/>
              </a:spcAft>
              <a:buSzPts val="1700"/>
              <a:buNone/>
              <a:defRPr/>
            </a:lvl7pPr>
            <a:lvl8pPr lvl="7" algn="l">
              <a:lnSpc>
                <a:spcPct val="100000"/>
              </a:lnSpc>
              <a:spcBef>
                <a:spcPts val="0"/>
              </a:spcBef>
              <a:spcAft>
                <a:spcPts val="0"/>
              </a:spcAft>
              <a:buSzPts val="1700"/>
              <a:buNone/>
              <a:defRPr/>
            </a:lvl8pPr>
            <a:lvl9pPr lvl="8" algn="l">
              <a:lnSpc>
                <a:spcPct val="100000"/>
              </a:lnSpc>
              <a:spcBef>
                <a:spcPts val="0"/>
              </a:spcBef>
              <a:spcAft>
                <a:spcPts val="0"/>
              </a:spcAft>
              <a:buSzPts val="1700"/>
              <a:buNone/>
              <a:defRPr/>
            </a:lvl9pPr>
          </a:lstStyle>
          <a:p/>
        </p:txBody>
      </p:sp>
      <p:sp>
        <p:nvSpPr>
          <p:cNvPr id="296" name="Google Shape;296;p32"/>
          <p:cNvSpPr txBox="1"/>
          <p:nvPr>
            <p:ph idx="4" type="subTitle"/>
          </p:nvPr>
        </p:nvSpPr>
        <p:spPr>
          <a:xfrm>
            <a:off x="4084956" y="4733291"/>
            <a:ext cx="2085900" cy="1126800"/>
          </a:xfrm>
          <a:prstGeom prst="rect">
            <a:avLst/>
          </a:prstGeom>
          <a:noFill/>
          <a:ln>
            <a:noFill/>
          </a:ln>
        </p:spPr>
        <p:txBody>
          <a:bodyPr anchorCtr="0" anchor="b" bIns="113750" lIns="113750" spcFirstLastPara="1" rIns="113750" wrap="square" tIns="113750">
            <a:noAutofit/>
          </a:bodyPr>
          <a:lstStyle>
            <a:lvl1pPr lvl="0" algn="ctr">
              <a:lnSpc>
                <a:spcPct val="100000"/>
              </a:lnSpc>
              <a:spcBef>
                <a:spcPts val="0"/>
              </a:spcBef>
              <a:spcAft>
                <a:spcPts val="0"/>
              </a:spcAft>
              <a:buClr>
                <a:schemeClr val="dk1"/>
              </a:buClr>
              <a:buSzPts val="3000"/>
              <a:buFont typeface="Bebas Neue"/>
              <a:buNone/>
              <a:defRPr sz="3000">
                <a:solidFill>
                  <a:schemeClr val="dk1"/>
                </a:solidFill>
                <a:latin typeface="Anek Devanagari SemiBold"/>
                <a:ea typeface="Anek Devanagari SemiBold"/>
                <a:cs typeface="Anek Devanagari SemiBold"/>
                <a:sym typeface="Anek Devanagari SemiBold"/>
              </a:defRPr>
            </a:lvl1pPr>
            <a:lvl2pPr lvl="1" algn="l">
              <a:lnSpc>
                <a:spcPct val="100000"/>
              </a:lnSpc>
              <a:spcBef>
                <a:spcPts val="0"/>
              </a:spcBef>
              <a:spcAft>
                <a:spcPts val="0"/>
              </a:spcAft>
              <a:buClr>
                <a:schemeClr val="dk1"/>
              </a:buClr>
              <a:buSzPts val="3000"/>
              <a:buFont typeface="Bebas Neue"/>
              <a:buNone/>
              <a:defRPr sz="3000">
                <a:solidFill>
                  <a:schemeClr val="dk1"/>
                </a:solidFill>
                <a:latin typeface="Bebas Neue"/>
                <a:ea typeface="Bebas Neue"/>
                <a:cs typeface="Bebas Neue"/>
                <a:sym typeface="Bebas Neue"/>
              </a:defRPr>
            </a:lvl2pPr>
            <a:lvl3pPr lvl="2" algn="l">
              <a:lnSpc>
                <a:spcPct val="100000"/>
              </a:lnSpc>
              <a:spcBef>
                <a:spcPts val="0"/>
              </a:spcBef>
              <a:spcAft>
                <a:spcPts val="0"/>
              </a:spcAft>
              <a:buClr>
                <a:schemeClr val="dk1"/>
              </a:buClr>
              <a:buSzPts val="3000"/>
              <a:buFont typeface="Bebas Neue"/>
              <a:buNone/>
              <a:defRPr sz="3000">
                <a:solidFill>
                  <a:schemeClr val="dk1"/>
                </a:solidFill>
                <a:latin typeface="Bebas Neue"/>
                <a:ea typeface="Bebas Neue"/>
                <a:cs typeface="Bebas Neue"/>
                <a:sym typeface="Bebas Neue"/>
              </a:defRPr>
            </a:lvl3pPr>
            <a:lvl4pPr lvl="3" algn="l">
              <a:lnSpc>
                <a:spcPct val="100000"/>
              </a:lnSpc>
              <a:spcBef>
                <a:spcPts val="0"/>
              </a:spcBef>
              <a:spcAft>
                <a:spcPts val="0"/>
              </a:spcAft>
              <a:buClr>
                <a:schemeClr val="dk1"/>
              </a:buClr>
              <a:buSzPts val="3000"/>
              <a:buFont typeface="Bebas Neue"/>
              <a:buNone/>
              <a:defRPr sz="3000">
                <a:solidFill>
                  <a:schemeClr val="dk1"/>
                </a:solidFill>
                <a:latin typeface="Bebas Neue"/>
                <a:ea typeface="Bebas Neue"/>
                <a:cs typeface="Bebas Neue"/>
                <a:sym typeface="Bebas Neue"/>
              </a:defRPr>
            </a:lvl4pPr>
            <a:lvl5pPr lvl="4" algn="l">
              <a:lnSpc>
                <a:spcPct val="100000"/>
              </a:lnSpc>
              <a:spcBef>
                <a:spcPts val="0"/>
              </a:spcBef>
              <a:spcAft>
                <a:spcPts val="0"/>
              </a:spcAft>
              <a:buClr>
                <a:schemeClr val="dk1"/>
              </a:buClr>
              <a:buSzPts val="3000"/>
              <a:buFont typeface="Bebas Neue"/>
              <a:buNone/>
              <a:defRPr sz="3000">
                <a:solidFill>
                  <a:schemeClr val="dk1"/>
                </a:solidFill>
                <a:latin typeface="Bebas Neue"/>
                <a:ea typeface="Bebas Neue"/>
                <a:cs typeface="Bebas Neue"/>
                <a:sym typeface="Bebas Neue"/>
              </a:defRPr>
            </a:lvl5pPr>
            <a:lvl6pPr lvl="5" algn="l">
              <a:lnSpc>
                <a:spcPct val="100000"/>
              </a:lnSpc>
              <a:spcBef>
                <a:spcPts val="0"/>
              </a:spcBef>
              <a:spcAft>
                <a:spcPts val="0"/>
              </a:spcAft>
              <a:buClr>
                <a:schemeClr val="dk1"/>
              </a:buClr>
              <a:buSzPts val="3000"/>
              <a:buFont typeface="Bebas Neue"/>
              <a:buNone/>
              <a:defRPr sz="3000">
                <a:solidFill>
                  <a:schemeClr val="dk1"/>
                </a:solidFill>
                <a:latin typeface="Bebas Neue"/>
                <a:ea typeface="Bebas Neue"/>
                <a:cs typeface="Bebas Neue"/>
                <a:sym typeface="Bebas Neue"/>
              </a:defRPr>
            </a:lvl6pPr>
            <a:lvl7pPr lvl="6" algn="l">
              <a:lnSpc>
                <a:spcPct val="100000"/>
              </a:lnSpc>
              <a:spcBef>
                <a:spcPts val="0"/>
              </a:spcBef>
              <a:spcAft>
                <a:spcPts val="0"/>
              </a:spcAft>
              <a:buClr>
                <a:schemeClr val="dk1"/>
              </a:buClr>
              <a:buSzPts val="3000"/>
              <a:buFont typeface="Bebas Neue"/>
              <a:buNone/>
              <a:defRPr sz="3000">
                <a:solidFill>
                  <a:schemeClr val="dk1"/>
                </a:solidFill>
                <a:latin typeface="Bebas Neue"/>
                <a:ea typeface="Bebas Neue"/>
                <a:cs typeface="Bebas Neue"/>
                <a:sym typeface="Bebas Neue"/>
              </a:defRPr>
            </a:lvl7pPr>
            <a:lvl8pPr lvl="7" algn="l">
              <a:lnSpc>
                <a:spcPct val="100000"/>
              </a:lnSpc>
              <a:spcBef>
                <a:spcPts val="0"/>
              </a:spcBef>
              <a:spcAft>
                <a:spcPts val="0"/>
              </a:spcAft>
              <a:buClr>
                <a:schemeClr val="dk1"/>
              </a:buClr>
              <a:buSzPts val="3000"/>
              <a:buFont typeface="Bebas Neue"/>
              <a:buNone/>
              <a:defRPr sz="3000">
                <a:solidFill>
                  <a:schemeClr val="dk1"/>
                </a:solidFill>
                <a:latin typeface="Bebas Neue"/>
                <a:ea typeface="Bebas Neue"/>
                <a:cs typeface="Bebas Neue"/>
                <a:sym typeface="Bebas Neue"/>
              </a:defRPr>
            </a:lvl8pPr>
            <a:lvl9pPr lvl="8" algn="l">
              <a:lnSpc>
                <a:spcPct val="100000"/>
              </a:lnSpc>
              <a:spcBef>
                <a:spcPts val="0"/>
              </a:spcBef>
              <a:spcAft>
                <a:spcPts val="0"/>
              </a:spcAft>
              <a:buClr>
                <a:schemeClr val="dk1"/>
              </a:buClr>
              <a:buSzPts val="3000"/>
              <a:buFont typeface="Bebas Neue"/>
              <a:buNone/>
              <a:defRPr sz="3000">
                <a:solidFill>
                  <a:schemeClr val="dk1"/>
                </a:solidFill>
                <a:latin typeface="Bebas Neue"/>
                <a:ea typeface="Bebas Neue"/>
                <a:cs typeface="Bebas Neue"/>
                <a:sym typeface="Bebas Neue"/>
              </a:defRPr>
            </a:lvl9pPr>
          </a:lstStyle>
          <a:p/>
        </p:txBody>
      </p:sp>
      <p:grpSp>
        <p:nvGrpSpPr>
          <p:cNvPr id="297" name="Google Shape;297;p32"/>
          <p:cNvGrpSpPr/>
          <p:nvPr/>
        </p:nvGrpSpPr>
        <p:grpSpPr>
          <a:xfrm>
            <a:off x="6300219" y="8956335"/>
            <a:ext cx="755888" cy="1735659"/>
            <a:chOff x="7077268" y="354300"/>
            <a:chExt cx="642053" cy="586351"/>
          </a:xfrm>
        </p:grpSpPr>
        <p:sp>
          <p:nvSpPr>
            <p:cNvPr id="298" name="Google Shape;298;p32"/>
            <p:cNvSpPr/>
            <p:nvPr/>
          </p:nvSpPr>
          <p:spPr>
            <a:xfrm>
              <a:off x="7077268" y="354300"/>
              <a:ext cx="642053" cy="586351"/>
            </a:xfrm>
            <a:custGeom>
              <a:rect b="b" l="l" r="r" t="t"/>
              <a:pathLst>
                <a:path extrusionOk="0" h="39949" w="43744">
                  <a:moveTo>
                    <a:pt x="20460" y="1"/>
                  </a:moveTo>
                  <a:cubicBezTo>
                    <a:pt x="20400" y="1"/>
                    <a:pt x="20338" y="9"/>
                    <a:pt x="20274" y="26"/>
                  </a:cubicBezTo>
                  <a:cubicBezTo>
                    <a:pt x="19936" y="119"/>
                    <a:pt x="19648" y="533"/>
                    <a:pt x="19786" y="888"/>
                  </a:cubicBezTo>
                  <a:cubicBezTo>
                    <a:pt x="20765" y="3455"/>
                    <a:pt x="21060" y="6232"/>
                    <a:pt x="20620" y="8930"/>
                  </a:cubicBezTo>
                  <a:cubicBezTo>
                    <a:pt x="20113" y="9594"/>
                    <a:pt x="19567" y="10232"/>
                    <a:pt x="19015" y="10739"/>
                  </a:cubicBezTo>
                  <a:cubicBezTo>
                    <a:pt x="18705" y="10832"/>
                    <a:pt x="18400" y="10939"/>
                    <a:pt x="18103" y="11063"/>
                  </a:cubicBezTo>
                  <a:cubicBezTo>
                    <a:pt x="17977" y="11076"/>
                    <a:pt x="17849" y="11082"/>
                    <a:pt x="17720" y="11082"/>
                  </a:cubicBezTo>
                  <a:cubicBezTo>
                    <a:pt x="16580" y="11082"/>
                    <a:pt x="15323" y="10607"/>
                    <a:pt x="14264" y="10115"/>
                  </a:cubicBezTo>
                  <a:cubicBezTo>
                    <a:pt x="14224" y="10089"/>
                    <a:pt x="14181" y="10063"/>
                    <a:pt x="14140" y="10037"/>
                  </a:cubicBezTo>
                  <a:cubicBezTo>
                    <a:pt x="14133" y="10020"/>
                    <a:pt x="14129" y="10006"/>
                    <a:pt x="14124" y="9989"/>
                  </a:cubicBezTo>
                  <a:cubicBezTo>
                    <a:pt x="13226" y="8010"/>
                    <a:pt x="13400" y="5629"/>
                    <a:pt x="14495" y="3767"/>
                  </a:cubicBezTo>
                  <a:cubicBezTo>
                    <a:pt x="14814" y="3227"/>
                    <a:pt x="14329" y="2722"/>
                    <a:pt x="13849" y="2722"/>
                  </a:cubicBezTo>
                  <a:cubicBezTo>
                    <a:pt x="13636" y="2722"/>
                    <a:pt x="13424" y="2821"/>
                    <a:pt x="13283" y="3060"/>
                  </a:cubicBezTo>
                  <a:cubicBezTo>
                    <a:pt x="12197" y="4901"/>
                    <a:pt x="11907" y="7084"/>
                    <a:pt x="12383" y="9130"/>
                  </a:cubicBezTo>
                  <a:cubicBezTo>
                    <a:pt x="10819" y="8469"/>
                    <a:pt x="9124" y="8115"/>
                    <a:pt x="7434" y="8115"/>
                  </a:cubicBezTo>
                  <a:cubicBezTo>
                    <a:pt x="7298" y="8115"/>
                    <a:pt x="7162" y="8118"/>
                    <a:pt x="7025" y="8122"/>
                  </a:cubicBezTo>
                  <a:cubicBezTo>
                    <a:pt x="5937" y="8160"/>
                    <a:pt x="4847" y="8341"/>
                    <a:pt x="3811" y="8677"/>
                  </a:cubicBezTo>
                  <a:cubicBezTo>
                    <a:pt x="3033" y="8928"/>
                    <a:pt x="3263" y="10067"/>
                    <a:pt x="3957" y="10067"/>
                  </a:cubicBezTo>
                  <a:cubicBezTo>
                    <a:pt x="4027" y="10067"/>
                    <a:pt x="4103" y="10055"/>
                    <a:pt x="4182" y="10030"/>
                  </a:cubicBezTo>
                  <a:cubicBezTo>
                    <a:pt x="5240" y="9690"/>
                    <a:pt x="6336" y="9526"/>
                    <a:pt x="7430" y="9526"/>
                  </a:cubicBezTo>
                  <a:cubicBezTo>
                    <a:pt x="9531" y="9526"/>
                    <a:pt x="11625" y="10129"/>
                    <a:pt x="13426" y="11244"/>
                  </a:cubicBezTo>
                  <a:cubicBezTo>
                    <a:pt x="14209" y="12280"/>
                    <a:pt x="14124" y="13449"/>
                    <a:pt x="13752" y="14694"/>
                  </a:cubicBezTo>
                  <a:cubicBezTo>
                    <a:pt x="12797" y="16175"/>
                    <a:pt x="12240" y="17940"/>
                    <a:pt x="12240" y="19833"/>
                  </a:cubicBezTo>
                  <a:cubicBezTo>
                    <a:pt x="12240" y="19864"/>
                    <a:pt x="12243" y="19895"/>
                    <a:pt x="12243" y="19928"/>
                  </a:cubicBezTo>
                  <a:cubicBezTo>
                    <a:pt x="12166" y="20505"/>
                    <a:pt x="11869" y="21447"/>
                    <a:pt x="10750" y="21538"/>
                  </a:cubicBezTo>
                  <a:cubicBezTo>
                    <a:pt x="8075" y="21274"/>
                    <a:pt x="5492" y="19959"/>
                    <a:pt x="3844" y="17821"/>
                  </a:cubicBezTo>
                  <a:cubicBezTo>
                    <a:pt x="3685" y="17615"/>
                    <a:pt x="3460" y="17475"/>
                    <a:pt x="3219" y="17475"/>
                  </a:cubicBezTo>
                  <a:cubicBezTo>
                    <a:pt x="3109" y="17475"/>
                    <a:pt x="2996" y="17504"/>
                    <a:pt x="2884" y="17568"/>
                  </a:cubicBezTo>
                  <a:cubicBezTo>
                    <a:pt x="2589" y="17742"/>
                    <a:pt x="2399" y="18228"/>
                    <a:pt x="2632" y="18531"/>
                  </a:cubicBezTo>
                  <a:cubicBezTo>
                    <a:pt x="3999" y="20302"/>
                    <a:pt x="5873" y="21612"/>
                    <a:pt x="7949" y="22340"/>
                  </a:cubicBezTo>
                  <a:cubicBezTo>
                    <a:pt x="6379" y="24336"/>
                    <a:pt x="3871" y="25471"/>
                    <a:pt x="1353" y="25471"/>
                  </a:cubicBezTo>
                  <a:cubicBezTo>
                    <a:pt x="1136" y="25471"/>
                    <a:pt x="919" y="25462"/>
                    <a:pt x="703" y="25446"/>
                  </a:cubicBezTo>
                  <a:cubicBezTo>
                    <a:pt x="688" y="25444"/>
                    <a:pt x="674" y="25444"/>
                    <a:pt x="659" y="25444"/>
                  </a:cubicBezTo>
                  <a:cubicBezTo>
                    <a:pt x="300" y="25444"/>
                    <a:pt x="1" y="25802"/>
                    <a:pt x="1" y="26148"/>
                  </a:cubicBezTo>
                  <a:cubicBezTo>
                    <a:pt x="1" y="26550"/>
                    <a:pt x="325" y="26819"/>
                    <a:pt x="703" y="26848"/>
                  </a:cubicBezTo>
                  <a:cubicBezTo>
                    <a:pt x="947" y="26867"/>
                    <a:pt x="1190" y="26877"/>
                    <a:pt x="1433" y="26877"/>
                  </a:cubicBezTo>
                  <a:cubicBezTo>
                    <a:pt x="4473" y="26877"/>
                    <a:pt x="7391" y="25379"/>
                    <a:pt x="9235" y="22957"/>
                  </a:cubicBezTo>
                  <a:cubicBezTo>
                    <a:pt x="9288" y="22888"/>
                    <a:pt x="9316" y="22807"/>
                    <a:pt x="9330" y="22724"/>
                  </a:cubicBezTo>
                  <a:cubicBezTo>
                    <a:pt x="9780" y="22824"/>
                    <a:pt x="10238" y="22893"/>
                    <a:pt x="10697" y="22936"/>
                  </a:cubicBezTo>
                  <a:cubicBezTo>
                    <a:pt x="10697" y="22940"/>
                    <a:pt x="10697" y="22945"/>
                    <a:pt x="10697" y="22948"/>
                  </a:cubicBezTo>
                  <a:cubicBezTo>
                    <a:pt x="12621" y="23138"/>
                    <a:pt x="13721" y="24924"/>
                    <a:pt x="13721" y="24924"/>
                  </a:cubicBezTo>
                  <a:lnTo>
                    <a:pt x="13719" y="24917"/>
                  </a:lnTo>
                  <a:lnTo>
                    <a:pt x="13719" y="24917"/>
                  </a:lnTo>
                  <a:cubicBezTo>
                    <a:pt x="14238" y="25734"/>
                    <a:pt x="14879" y="26467"/>
                    <a:pt x="15617" y="27091"/>
                  </a:cubicBezTo>
                  <a:cubicBezTo>
                    <a:pt x="15867" y="27500"/>
                    <a:pt x="16072" y="27912"/>
                    <a:pt x="15826" y="28336"/>
                  </a:cubicBezTo>
                  <a:cubicBezTo>
                    <a:pt x="15805" y="28372"/>
                    <a:pt x="15791" y="28405"/>
                    <a:pt x="15774" y="28439"/>
                  </a:cubicBezTo>
                  <a:cubicBezTo>
                    <a:pt x="14013" y="30480"/>
                    <a:pt x="11435" y="31601"/>
                    <a:pt x="8793" y="31601"/>
                  </a:cubicBezTo>
                  <a:cubicBezTo>
                    <a:pt x="7829" y="31601"/>
                    <a:pt x="6857" y="31452"/>
                    <a:pt x="5913" y="31144"/>
                  </a:cubicBezTo>
                  <a:cubicBezTo>
                    <a:pt x="5833" y="31118"/>
                    <a:pt x="5758" y="31106"/>
                    <a:pt x="5687" y="31106"/>
                  </a:cubicBezTo>
                  <a:cubicBezTo>
                    <a:pt x="4996" y="31106"/>
                    <a:pt x="4764" y="32244"/>
                    <a:pt x="5539" y="32499"/>
                  </a:cubicBezTo>
                  <a:cubicBezTo>
                    <a:pt x="6607" y="32847"/>
                    <a:pt x="7736" y="33024"/>
                    <a:pt x="8864" y="33024"/>
                  </a:cubicBezTo>
                  <a:cubicBezTo>
                    <a:pt x="10121" y="33024"/>
                    <a:pt x="11377" y="32804"/>
                    <a:pt x="12547" y="32353"/>
                  </a:cubicBezTo>
                  <a:cubicBezTo>
                    <a:pt x="12633" y="32322"/>
                    <a:pt x="12714" y="32282"/>
                    <a:pt x="12797" y="32249"/>
                  </a:cubicBezTo>
                  <a:lnTo>
                    <a:pt x="12797" y="32249"/>
                  </a:lnTo>
                  <a:cubicBezTo>
                    <a:pt x="13345" y="34551"/>
                    <a:pt x="12824" y="36987"/>
                    <a:pt x="11416" y="38892"/>
                  </a:cubicBezTo>
                  <a:cubicBezTo>
                    <a:pt x="11190" y="39197"/>
                    <a:pt x="11366" y="39676"/>
                    <a:pt x="11669" y="39854"/>
                  </a:cubicBezTo>
                  <a:cubicBezTo>
                    <a:pt x="11781" y="39919"/>
                    <a:pt x="11896" y="39949"/>
                    <a:pt x="12007" y="39949"/>
                  </a:cubicBezTo>
                  <a:cubicBezTo>
                    <a:pt x="12248" y="39949"/>
                    <a:pt x="12473" y="39810"/>
                    <a:pt x="12628" y="39602"/>
                  </a:cubicBezTo>
                  <a:cubicBezTo>
                    <a:pt x="14295" y="37344"/>
                    <a:pt x="14826" y="34339"/>
                    <a:pt x="14095" y="31637"/>
                  </a:cubicBezTo>
                  <a:cubicBezTo>
                    <a:pt x="14093" y="31629"/>
                    <a:pt x="14088" y="31625"/>
                    <a:pt x="14086" y="31615"/>
                  </a:cubicBezTo>
                  <a:cubicBezTo>
                    <a:pt x="15007" y="31082"/>
                    <a:pt x="15843" y="30417"/>
                    <a:pt x="16569" y="29636"/>
                  </a:cubicBezTo>
                  <a:cubicBezTo>
                    <a:pt x="16572" y="29644"/>
                    <a:pt x="16576" y="29648"/>
                    <a:pt x="16576" y="29653"/>
                  </a:cubicBezTo>
                  <a:cubicBezTo>
                    <a:pt x="16855" y="29441"/>
                    <a:pt x="17341" y="28860"/>
                    <a:pt x="17993" y="28558"/>
                  </a:cubicBezTo>
                  <a:cubicBezTo>
                    <a:pt x="19141" y="29051"/>
                    <a:pt x="20403" y="29322"/>
                    <a:pt x="21729" y="29322"/>
                  </a:cubicBezTo>
                  <a:cubicBezTo>
                    <a:pt x="23134" y="29322"/>
                    <a:pt x="24468" y="29015"/>
                    <a:pt x="25665" y="28467"/>
                  </a:cubicBezTo>
                  <a:lnTo>
                    <a:pt x="25665" y="28467"/>
                  </a:lnTo>
                  <a:lnTo>
                    <a:pt x="25661" y="28474"/>
                  </a:lnTo>
                  <a:cubicBezTo>
                    <a:pt x="26080" y="28367"/>
                    <a:pt x="26522" y="28275"/>
                    <a:pt x="26948" y="28275"/>
                  </a:cubicBezTo>
                  <a:cubicBezTo>
                    <a:pt x="27265" y="28275"/>
                    <a:pt x="27573" y="28326"/>
                    <a:pt x="27856" y="28458"/>
                  </a:cubicBezTo>
                  <a:cubicBezTo>
                    <a:pt x="28185" y="28839"/>
                    <a:pt x="28552" y="29186"/>
                    <a:pt x="28947" y="29501"/>
                  </a:cubicBezTo>
                  <a:cubicBezTo>
                    <a:pt x="28335" y="32606"/>
                    <a:pt x="29368" y="35951"/>
                    <a:pt x="31683" y="38133"/>
                  </a:cubicBezTo>
                  <a:cubicBezTo>
                    <a:pt x="31829" y="38270"/>
                    <a:pt x="31992" y="38328"/>
                    <a:pt x="32150" y="38328"/>
                  </a:cubicBezTo>
                  <a:cubicBezTo>
                    <a:pt x="32701" y="38328"/>
                    <a:pt x="33189" y="37621"/>
                    <a:pt x="32676" y="37140"/>
                  </a:cubicBezTo>
                  <a:cubicBezTo>
                    <a:pt x="30842" y="35413"/>
                    <a:pt x="29925" y="32842"/>
                    <a:pt x="30226" y="30356"/>
                  </a:cubicBezTo>
                  <a:lnTo>
                    <a:pt x="30226" y="30356"/>
                  </a:lnTo>
                  <a:cubicBezTo>
                    <a:pt x="30685" y="30613"/>
                    <a:pt x="31164" y="30834"/>
                    <a:pt x="31652" y="31020"/>
                  </a:cubicBezTo>
                  <a:cubicBezTo>
                    <a:pt x="33604" y="31766"/>
                    <a:pt x="35718" y="31908"/>
                    <a:pt x="37802" y="31908"/>
                  </a:cubicBezTo>
                  <a:cubicBezTo>
                    <a:pt x="38314" y="31908"/>
                    <a:pt x="38824" y="31899"/>
                    <a:pt x="39329" y="31889"/>
                  </a:cubicBezTo>
                  <a:cubicBezTo>
                    <a:pt x="40223" y="31870"/>
                    <a:pt x="40234" y="30484"/>
                    <a:pt x="39347" y="30484"/>
                  </a:cubicBezTo>
                  <a:cubicBezTo>
                    <a:pt x="39341" y="30484"/>
                    <a:pt x="39335" y="30484"/>
                    <a:pt x="39329" y="30484"/>
                  </a:cubicBezTo>
                  <a:cubicBezTo>
                    <a:pt x="38819" y="30495"/>
                    <a:pt x="38306" y="30504"/>
                    <a:pt x="37792" y="30504"/>
                  </a:cubicBezTo>
                  <a:cubicBezTo>
                    <a:pt x="35905" y="30504"/>
                    <a:pt x="34009" y="30379"/>
                    <a:pt x="32223" y="29739"/>
                  </a:cubicBezTo>
                  <a:cubicBezTo>
                    <a:pt x="30880" y="29258"/>
                    <a:pt x="29642" y="28455"/>
                    <a:pt x="28766" y="27343"/>
                  </a:cubicBezTo>
                  <a:cubicBezTo>
                    <a:pt x="28766" y="27331"/>
                    <a:pt x="28763" y="27320"/>
                    <a:pt x="28763" y="27308"/>
                  </a:cubicBezTo>
                  <a:cubicBezTo>
                    <a:pt x="28735" y="26667"/>
                    <a:pt x="29080" y="25965"/>
                    <a:pt x="29271" y="25593"/>
                  </a:cubicBezTo>
                  <a:cubicBezTo>
                    <a:pt x="30252" y="24312"/>
                    <a:pt x="30911" y="22771"/>
                    <a:pt x="31135" y="21090"/>
                  </a:cubicBezTo>
                  <a:cubicBezTo>
                    <a:pt x="31242" y="20788"/>
                    <a:pt x="31430" y="20371"/>
                    <a:pt x="31680" y="20197"/>
                  </a:cubicBezTo>
                  <a:cubicBezTo>
                    <a:pt x="33145" y="20278"/>
                    <a:pt x="34583" y="20766"/>
                    <a:pt x="35788" y="21607"/>
                  </a:cubicBezTo>
                  <a:cubicBezTo>
                    <a:pt x="37314" y="22674"/>
                    <a:pt x="38398" y="24312"/>
                    <a:pt x="38857" y="26105"/>
                  </a:cubicBezTo>
                  <a:cubicBezTo>
                    <a:pt x="38948" y="26454"/>
                    <a:pt x="39217" y="26605"/>
                    <a:pt x="39494" y="26605"/>
                  </a:cubicBezTo>
                  <a:cubicBezTo>
                    <a:pt x="39912" y="26605"/>
                    <a:pt x="40348" y="26261"/>
                    <a:pt x="40212" y="25734"/>
                  </a:cubicBezTo>
                  <a:cubicBezTo>
                    <a:pt x="39762" y="23983"/>
                    <a:pt x="38795" y="22409"/>
                    <a:pt x="37476" y="21195"/>
                  </a:cubicBezTo>
                  <a:cubicBezTo>
                    <a:pt x="38716" y="20564"/>
                    <a:pt x="40106" y="20224"/>
                    <a:pt x="41498" y="20224"/>
                  </a:cubicBezTo>
                  <a:cubicBezTo>
                    <a:pt x="41930" y="20224"/>
                    <a:pt x="42361" y="20256"/>
                    <a:pt x="42789" y="20324"/>
                  </a:cubicBezTo>
                  <a:cubicBezTo>
                    <a:pt x="42840" y="20332"/>
                    <a:pt x="42892" y="20336"/>
                    <a:pt x="42943" y="20336"/>
                  </a:cubicBezTo>
                  <a:cubicBezTo>
                    <a:pt x="43262" y="20336"/>
                    <a:pt x="43559" y="20174"/>
                    <a:pt x="43653" y="19835"/>
                  </a:cubicBezTo>
                  <a:cubicBezTo>
                    <a:pt x="43744" y="19500"/>
                    <a:pt x="43539" y="19031"/>
                    <a:pt x="43163" y="18971"/>
                  </a:cubicBezTo>
                  <a:lnTo>
                    <a:pt x="43160" y="18971"/>
                  </a:lnTo>
                  <a:cubicBezTo>
                    <a:pt x="42603" y="18883"/>
                    <a:pt x="42043" y="18840"/>
                    <a:pt x="41486" y="18840"/>
                  </a:cubicBezTo>
                  <a:cubicBezTo>
                    <a:pt x="39758" y="18840"/>
                    <a:pt x="38055" y="19262"/>
                    <a:pt x="36517" y="20104"/>
                  </a:cubicBezTo>
                  <a:cubicBezTo>
                    <a:pt x="36429" y="20152"/>
                    <a:pt x="36362" y="20212"/>
                    <a:pt x="36309" y="20274"/>
                  </a:cubicBezTo>
                  <a:cubicBezTo>
                    <a:pt x="35014" y="19421"/>
                    <a:pt x="33516" y="18940"/>
                    <a:pt x="31985" y="18823"/>
                  </a:cubicBezTo>
                  <a:cubicBezTo>
                    <a:pt x="31468" y="18604"/>
                    <a:pt x="31057" y="18311"/>
                    <a:pt x="31028" y="17938"/>
                  </a:cubicBezTo>
                  <a:cubicBezTo>
                    <a:pt x="30968" y="17638"/>
                    <a:pt x="30892" y="17347"/>
                    <a:pt x="30804" y="17059"/>
                  </a:cubicBezTo>
                  <a:cubicBezTo>
                    <a:pt x="31330" y="16245"/>
                    <a:pt x="31790" y="15337"/>
                    <a:pt x="31961" y="14897"/>
                  </a:cubicBezTo>
                  <a:cubicBezTo>
                    <a:pt x="32466" y="14263"/>
                    <a:pt x="32907" y="13578"/>
                    <a:pt x="33276" y="12856"/>
                  </a:cubicBezTo>
                  <a:cubicBezTo>
                    <a:pt x="33383" y="12918"/>
                    <a:pt x="33507" y="12958"/>
                    <a:pt x="33640" y="12973"/>
                  </a:cubicBezTo>
                  <a:cubicBezTo>
                    <a:pt x="34132" y="13024"/>
                    <a:pt x="34626" y="13049"/>
                    <a:pt x="35120" y="13049"/>
                  </a:cubicBezTo>
                  <a:cubicBezTo>
                    <a:pt x="36687" y="13049"/>
                    <a:pt x="38255" y="12795"/>
                    <a:pt x="39741" y="12301"/>
                  </a:cubicBezTo>
                  <a:cubicBezTo>
                    <a:pt x="40100" y="12180"/>
                    <a:pt x="40336" y="11816"/>
                    <a:pt x="40231" y="11437"/>
                  </a:cubicBezTo>
                  <a:cubicBezTo>
                    <a:pt x="40150" y="11145"/>
                    <a:pt x="39858" y="10916"/>
                    <a:pt x="39554" y="10916"/>
                  </a:cubicBezTo>
                  <a:cubicBezTo>
                    <a:pt x="39492" y="10916"/>
                    <a:pt x="39429" y="10926"/>
                    <a:pt x="39367" y="10946"/>
                  </a:cubicBezTo>
                  <a:cubicBezTo>
                    <a:pt x="37974" y="11410"/>
                    <a:pt x="36531" y="11640"/>
                    <a:pt x="35076" y="11640"/>
                  </a:cubicBezTo>
                  <a:cubicBezTo>
                    <a:pt x="34663" y="11640"/>
                    <a:pt x="34249" y="11621"/>
                    <a:pt x="33835" y="11585"/>
                  </a:cubicBezTo>
                  <a:cubicBezTo>
                    <a:pt x="34226" y="10537"/>
                    <a:pt x="34474" y="9434"/>
                    <a:pt x="34564" y="8310"/>
                  </a:cubicBezTo>
                  <a:cubicBezTo>
                    <a:pt x="34645" y="7308"/>
                    <a:pt x="34574" y="6303"/>
                    <a:pt x="34390" y="5315"/>
                  </a:cubicBezTo>
                  <a:cubicBezTo>
                    <a:pt x="34330" y="5001"/>
                    <a:pt x="34004" y="4802"/>
                    <a:pt x="33698" y="4802"/>
                  </a:cubicBezTo>
                  <a:cubicBezTo>
                    <a:pt x="33639" y="4802"/>
                    <a:pt x="33581" y="4809"/>
                    <a:pt x="33526" y="4824"/>
                  </a:cubicBezTo>
                  <a:cubicBezTo>
                    <a:pt x="33135" y="4931"/>
                    <a:pt x="32966" y="5315"/>
                    <a:pt x="33035" y="5689"/>
                  </a:cubicBezTo>
                  <a:cubicBezTo>
                    <a:pt x="33552" y="8437"/>
                    <a:pt x="32811" y="11361"/>
                    <a:pt x="31178" y="13625"/>
                  </a:cubicBezTo>
                  <a:cubicBezTo>
                    <a:pt x="30645" y="14042"/>
                    <a:pt x="30054" y="14306"/>
                    <a:pt x="29456" y="14328"/>
                  </a:cubicBezTo>
                  <a:cubicBezTo>
                    <a:pt x="28104" y="12432"/>
                    <a:pt x="26073" y="11056"/>
                    <a:pt x="23718" y="10553"/>
                  </a:cubicBezTo>
                  <a:cubicBezTo>
                    <a:pt x="22901" y="10130"/>
                    <a:pt x="22498" y="9827"/>
                    <a:pt x="22051" y="8813"/>
                  </a:cubicBezTo>
                  <a:cubicBezTo>
                    <a:pt x="22153" y="8091"/>
                    <a:pt x="22210" y="7365"/>
                    <a:pt x="22220" y="6636"/>
                  </a:cubicBezTo>
                  <a:cubicBezTo>
                    <a:pt x="22256" y="6601"/>
                    <a:pt x="22289" y="6563"/>
                    <a:pt x="22320" y="6522"/>
                  </a:cubicBezTo>
                  <a:cubicBezTo>
                    <a:pt x="23558" y="4891"/>
                    <a:pt x="25439" y="3808"/>
                    <a:pt x="27456" y="3453"/>
                  </a:cubicBezTo>
                  <a:cubicBezTo>
                    <a:pt x="27830" y="3386"/>
                    <a:pt x="28040" y="2929"/>
                    <a:pt x="27947" y="2588"/>
                  </a:cubicBezTo>
                  <a:cubicBezTo>
                    <a:pt x="27855" y="2251"/>
                    <a:pt x="27561" y="2084"/>
                    <a:pt x="27242" y="2084"/>
                  </a:cubicBezTo>
                  <a:cubicBezTo>
                    <a:pt x="27189" y="2084"/>
                    <a:pt x="27136" y="2089"/>
                    <a:pt x="27082" y="2098"/>
                  </a:cubicBezTo>
                  <a:cubicBezTo>
                    <a:pt x="25199" y="2431"/>
                    <a:pt x="23484" y="3350"/>
                    <a:pt x="22127" y="4667"/>
                  </a:cubicBezTo>
                  <a:cubicBezTo>
                    <a:pt x="21977" y="3250"/>
                    <a:pt x="21651" y="1853"/>
                    <a:pt x="21139" y="517"/>
                  </a:cubicBezTo>
                  <a:cubicBezTo>
                    <a:pt x="21025" y="219"/>
                    <a:pt x="20771" y="1"/>
                    <a:pt x="20460" y="1"/>
                  </a:cubicBezTo>
                  <a:close/>
                </a:path>
              </a:pathLst>
            </a:custGeom>
            <a:solidFill>
              <a:srgbClr val="0C4476">
                <a:alpha val="36470"/>
              </a:srgbClr>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700"/>
                <a:buFont typeface="Arial"/>
                <a:buNone/>
              </a:pPr>
              <a:r>
                <a:t/>
              </a:r>
              <a:endParaRPr b="0" i="0" sz="1700" u="none" cap="none" strike="noStrike">
                <a:solidFill>
                  <a:srgbClr val="000000"/>
                </a:solidFill>
                <a:latin typeface="Arial"/>
                <a:ea typeface="Arial"/>
                <a:cs typeface="Arial"/>
                <a:sym typeface="Arial"/>
              </a:endParaRPr>
            </a:p>
          </p:txBody>
        </p:sp>
        <p:sp>
          <p:nvSpPr>
            <p:cNvPr id="299" name="Google Shape;299;p32"/>
            <p:cNvSpPr/>
            <p:nvPr/>
          </p:nvSpPr>
          <p:spPr>
            <a:xfrm>
              <a:off x="7346246" y="590921"/>
              <a:ext cx="98016" cy="98046"/>
            </a:xfrm>
            <a:custGeom>
              <a:rect b="b" l="l" r="r" t="t"/>
              <a:pathLst>
                <a:path extrusionOk="0" h="6680" w="6678">
                  <a:moveTo>
                    <a:pt x="3339" y="1"/>
                  </a:moveTo>
                  <a:cubicBezTo>
                    <a:pt x="1496" y="1"/>
                    <a:pt x="1" y="1496"/>
                    <a:pt x="1" y="3339"/>
                  </a:cubicBezTo>
                  <a:cubicBezTo>
                    <a:pt x="1" y="5185"/>
                    <a:pt x="1496" y="6680"/>
                    <a:pt x="3339" y="6680"/>
                  </a:cubicBezTo>
                  <a:cubicBezTo>
                    <a:pt x="5182" y="6680"/>
                    <a:pt x="6678" y="5185"/>
                    <a:pt x="6678" y="3339"/>
                  </a:cubicBezTo>
                  <a:cubicBezTo>
                    <a:pt x="6678" y="1496"/>
                    <a:pt x="5182" y="1"/>
                    <a:pt x="3339" y="1"/>
                  </a:cubicBezTo>
                  <a:close/>
                </a:path>
              </a:pathLst>
            </a:custGeom>
            <a:solidFill>
              <a:schemeClr val="accent6"/>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00" name="Google Shape;300;p32"/>
          <p:cNvGrpSpPr/>
          <p:nvPr/>
        </p:nvGrpSpPr>
        <p:grpSpPr>
          <a:xfrm rot="10800000">
            <a:off x="6815287" y="9462589"/>
            <a:ext cx="431199" cy="722892"/>
            <a:chOff x="5142237" y="3822849"/>
            <a:chExt cx="338116" cy="225432"/>
          </a:xfrm>
        </p:grpSpPr>
        <p:sp>
          <p:nvSpPr>
            <p:cNvPr id="301" name="Google Shape;301;p32"/>
            <p:cNvSpPr/>
            <p:nvPr/>
          </p:nvSpPr>
          <p:spPr>
            <a:xfrm>
              <a:off x="5188718" y="3849531"/>
              <a:ext cx="42359" cy="42359"/>
            </a:xfrm>
            <a:custGeom>
              <a:rect b="b" l="l" r="r" t="t"/>
              <a:pathLst>
                <a:path extrusionOk="0" h="3299" w="3299">
                  <a:moveTo>
                    <a:pt x="1648" y="1"/>
                  </a:moveTo>
                  <a:cubicBezTo>
                    <a:pt x="738" y="1"/>
                    <a:pt x="0" y="739"/>
                    <a:pt x="0" y="1651"/>
                  </a:cubicBezTo>
                  <a:cubicBezTo>
                    <a:pt x="0" y="2561"/>
                    <a:pt x="738" y="3299"/>
                    <a:pt x="1648" y="3299"/>
                  </a:cubicBezTo>
                  <a:cubicBezTo>
                    <a:pt x="2560" y="3299"/>
                    <a:pt x="3298" y="2561"/>
                    <a:pt x="3298" y="1651"/>
                  </a:cubicBezTo>
                  <a:cubicBezTo>
                    <a:pt x="3298" y="739"/>
                    <a:pt x="2560" y="1"/>
                    <a:pt x="1648" y="1"/>
                  </a:cubicBezTo>
                  <a:close/>
                </a:path>
              </a:pathLst>
            </a:custGeom>
            <a:solidFill>
              <a:schemeClr val="lt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2" name="Google Shape;302;p32"/>
            <p:cNvSpPr/>
            <p:nvPr/>
          </p:nvSpPr>
          <p:spPr>
            <a:xfrm>
              <a:off x="5142237" y="4005896"/>
              <a:ext cx="42359" cy="42385"/>
            </a:xfrm>
            <a:custGeom>
              <a:rect b="b" l="l" r="r" t="t"/>
              <a:pathLst>
                <a:path extrusionOk="0" h="3301" w="3299">
                  <a:moveTo>
                    <a:pt x="1649" y="0"/>
                  </a:moveTo>
                  <a:cubicBezTo>
                    <a:pt x="739" y="0"/>
                    <a:pt x="1" y="738"/>
                    <a:pt x="1" y="1650"/>
                  </a:cubicBezTo>
                  <a:cubicBezTo>
                    <a:pt x="1" y="2562"/>
                    <a:pt x="739" y="3301"/>
                    <a:pt x="1649" y="3301"/>
                  </a:cubicBezTo>
                  <a:cubicBezTo>
                    <a:pt x="2561" y="3301"/>
                    <a:pt x="3299" y="2562"/>
                    <a:pt x="3299" y="1650"/>
                  </a:cubicBezTo>
                  <a:cubicBezTo>
                    <a:pt x="3299" y="738"/>
                    <a:pt x="2561" y="0"/>
                    <a:pt x="1649" y="0"/>
                  </a:cubicBezTo>
                  <a:close/>
                </a:path>
              </a:pathLst>
            </a:custGeom>
            <a:solidFill>
              <a:schemeClr val="lt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3" name="Google Shape;303;p32"/>
            <p:cNvSpPr/>
            <p:nvPr/>
          </p:nvSpPr>
          <p:spPr>
            <a:xfrm>
              <a:off x="5408911" y="3907105"/>
              <a:ext cx="71442" cy="71442"/>
            </a:xfrm>
            <a:custGeom>
              <a:rect b="b" l="l" r="r" t="t"/>
              <a:pathLst>
                <a:path extrusionOk="0" h="5564" w="5564">
                  <a:moveTo>
                    <a:pt x="2782" y="1"/>
                  </a:moveTo>
                  <a:cubicBezTo>
                    <a:pt x="1246" y="1"/>
                    <a:pt x="1" y="1246"/>
                    <a:pt x="1" y="2782"/>
                  </a:cubicBezTo>
                  <a:cubicBezTo>
                    <a:pt x="1" y="4318"/>
                    <a:pt x="1246" y="5563"/>
                    <a:pt x="2782" y="5563"/>
                  </a:cubicBezTo>
                  <a:cubicBezTo>
                    <a:pt x="4318" y="5563"/>
                    <a:pt x="5563" y="4318"/>
                    <a:pt x="5563" y="2782"/>
                  </a:cubicBezTo>
                  <a:cubicBezTo>
                    <a:pt x="5563" y="1246"/>
                    <a:pt x="4318" y="1"/>
                    <a:pt x="2782" y="1"/>
                  </a:cubicBezTo>
                  <a:close/>
                </a:path>
              </a:pathLst>
            </a:custGeom>
            <a:solidFill>
              <a:schemeClr val="lt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4" name="Google Shape;304;p32"/>
            <p:cNvSpPr/>
            <p:nvPr/>
          </p:nvSpPr>
          <p:spPr>
            <a:xfrm>
              <a:off x="5289153" y="3822849"/>
              <a:ext cx="21687" cy="21687"/>
            </a:xfrm>
            <a:custGeom>
              <a:rect b="b" l="l" r="r" t="t"/>
              <a:pathLst>
                <a:path extrusionOk="0" h="1689" w="1689">
                  <a:moveTo>
                    <a:pt x="846" y="0"/>
                  </a:moveTo>
                  <a:cubicBezTo>
                    <a:pt x="379" y="0"/>
                    <a:pt x="1" y="379"/>
                    <a:pt x="1" y="845"/>
                  </a:cubicBezTo>
                  <a:cubicBezTo>
                    <a:pt x="1" y="1310"/>
                    <a:pt x="379" y="1688"/>
                    <a:pt x="846" y="1688"/>
                  </a:cubicBezTo>
                  <a:cubicBezTo>
                    <a:pt x="1310" y="1688"/>
                    <a:pt x="1689" y="1310"/>
                    <a:pt x="1689" y="845"/>
                  </a:cubicBezTo>
                  <a:cubicBezTo>
                    <a:pt x="1689" y="379"/>
                    <a:pt x="1310" y="0"/>
                    <a:pt x="846" y="0"/>
                  </a:cubicBezTo>
                  <a:close/>
                </a:path>
              </a:pathLst>
            </a:custGeom>
            <a:solidFill>
              <a:schemeClr val="lt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05" name="Google Shape;305;p32"/>
          <p:cNvGrpSpPr/>
          <p:nvPr/>
        </p:nvGrpSpPr>
        <p:grpSpPr>
          <a:xfrm>
            <a:off x="7209044" y="8227195"/>
            <a:ext cx="350746" cy="910038"/>
            <a:chOff x="8884746" y="289993"/>
            <a:chExt cx="297924" cy="307435"/>
          </a:xfrm>
        </p:grpSpPr>
        <p:sp>
          <p:nvSpPr>
            <p:cNvPr id="306" name="Google Shape;306;p32"/>
            <p:cNvSpPr/>
            <p:nvPr/>
          </p:nvSpPr>
          <p:spPr>
            <a:xfrm>
              <a:off x="8884746" y="289993"/>
              <a:ext cx="297924" cy="307435"/>
            </a:xfrm>
            <a:custGeom>
              <a:rect b="b" l="l" r="r" t="t"/>
              <a:pathLst>
                <a:path extrusionOk="0" h="20946" w="20298">
                  <a:moveTo>
                    <a:pt x="9894" y="1"/>
                  </a:moveTo>
                  <a:cubicBezTo>
                    <a:pt x="9658" y="1"/>
                    <a:pt x="9422" y="246"/>
                    <a:pt x="9580" y="507"/>
                  </a:cubicBezTo>
                  <a:cubicBezTo>
                    <a:pt x="10183" y="1502"/>
                    <a:pt x="10790" y="2536"/>
                    <a:pt x="10999" y="3695"/>
                  </a:cubicBezTo>
                  <a:cubicBezTo>
                    <a:pt x="11125" y="4381"/>
                    <a:pt x="11087" y="5100"/>
                    <a:pt x="10830" y="5743"/>
                  </a:cubicBezTo>
                  <a:cubicBezTo>
                    <a:pt x="10825" y="5745"/>
                    <a:pt x="10821" y="5748"/>
                    <a:pt x="10816" y="5750"/>
                  </a:cubicBezTo>
                  <a:cubicBezTo>
                    <a:pt x="10552" y="5922"/>
                    <a:pt x="10171" y="5945"/>
                    <a:pt x="9968" y="5955"/>
                  </a:cubicBezTo>
                  <a:cubicBezTo>
                    <a:pt x="9770" y="5929"/>
                    <a:pt x="9570" y="5916"/>
                    <a:pt x="9370" y="5916"/>
                  </a:cubicBezTo>
                  <a:cubicBezTo>
                    <a:pt x="8777" y="5916"/>
                    <a:pt x="8180" y="6030"/>
                    <a:pt x="7608" y="6267"/>
                  </a:cubicBezTo>
                  <a:cubicBezTo>
                    <a:pt x="7528" y="6282"/>
                    <a:pt x="7430" y="6295"/>
                    <a:pt x="7335" y="6295"/>
                  </a:cubicBezTo>
                  <a:cubicBezTo>
                    <a:pt x="7247" y="6295"/>
                    <a:pt x="7162" y="6284"/>
                    <a:pt x="7096" y="6253"/>
                  </a:cubicBezTo>
                  <a:cubicBezTo>
                    <a:pt x="6775" y="5614"/>
                    <a:pt x="6630" y="4888"/>
                    <a:pt x="6692" y="4171"/>
                  </a:cubicBezTo>
                  <a:cubicBezTo>
                    <a:pt x="6768" y="3267"/>
                    <a:pt x="7196" y="2407"/>
                    <a:pt x="7844" y="1776"/>
                  </a:cubicBezTo>
                  <a:cubicBezTo>
                    <a:pt x="8087" y="1536"/>
                    <a:pt x="7850" y="1194"/>
                    <a:pt x="7584" y="1194"/>
                  </a:cubicBezTo>
                  <a:cubicBezTo>
                    <a:pt x="7507" y="1194"/>
                    <a:pt x="7427" y="1223"/>
                    <a:pt x="7356" y="1293"/>
                  </a:cubicBezTo>
                  <a:cubicBezTo>
                    <a:pt x="6725" y="1912"/>
                    <a:pt x="6294" y="2705"/>
                    <a:pt x="6104" y="3559"/>
                  </a:cubicBezTo>
                  <a:cubicBezTo>
                    <a:pt x="5358" y="3074"/>
                    <a:pt x="4758" y="2357"/>
                    <a:pt x="4439" y="1524"/>
                  </a:cubicBezTo>
                  <a:cubicBezTo>
                    <a:pt x="4383" y="1378"/>
                    <a:pt x="4259" y="1267"/>
                    <a:pt x="4106" y="1267"/>
                  </a:cubicBezTo>
                  <a:cubicBezTo>
                    <a:pt x="4078" y="1267"/>
                    <a:pt x="4049" y="1271"/>
                    <a:pt x="4020" y="1278"/>
                  </a:cubicBezTo>
                  <a:cubicBezTo>
                    <a:pt x="3856" y="1321"/>
                    <a:pt x="3708" y="1524"/>
                    <a:pt x="3775" y="1697"/>
                  </a:cubicBezTo>
                  <a:cubicBezTo>
                    <a:pt x="4180" y="2755"/>
                    <a:pt x="4908" y="3643"/>
                    <a:pt x="5877" y="4231"/>
                  </a:cubicBezTo>
                  <a:cubicBezTo>
                    <a:pt x="5918" y="4257"/>
                    <a:pt x="5958" y="4269"/>
                    <a:pt x="5999" y="4276"/>
                  </a:cubicBezTo>
                  <a:cubicBezTo>
                    <a:pt x="5954" y="5033"/>
                    <a:pt x="6115" y="5784"/>
                    <a:pt x="6442" y="6460"/>
                  </a:cubicBezTo>
                  <a:cubicBezTo>
                    <a:pt x="6475" y="6731"/>
                    <a:pt x="6451" y="6979"/>
                    <a:pt x="6299" y="7081"/>
                  </a:cubicBezTo>
                  <a:cubicBezTo>
                    <a:pt x="6189" y="7181"/>
                    <a:pt x="6082" y="7284"/>
                    <a:pt x="5982" y="7391"/>
                  </a:cubicBezTo>
                  <a:cubicBezTo>
                    <a:pt x="5861" y="7385"/>
                    <a:pt x="5738" y="7382"/>
                    <a:pt x="5618" y="7382"/>
                  </a:cubicBezTo>
                  <a:cubicBezTo>
                    <a:pt x="5273" y="7382"/>
                    <a:pt x="4956" y="7404"/>
                    <a:pt x="4787" y="7429"/>
                  </a:cubicBezTo>
                  <a:cubicBezTo>
                    <a:pt x="4496" y="7385"/>
                    <a:pt x="4204" y="7364"/>
                    <a:pt x="3910" y="7364"/>
                  </a:cubicBezTo>
                  <a:cubicBezTo>
                    <a:pt x="3807" y="7364"/>
                    <a:pt x="3704" y="7367"/>
                    <a:pt x="3601" y="7372"/>
                  </a:cubicBezTo>
                  <a:cubicBezTo>
                    <a:pt x="3603" y="7312"/>
                    <a:pt x="3589" y="7248"/>
                    <a:pt x="3563" y="7188"/>
                  </a:cubicBezTo>
                  <a:cubicBezTo>
                    <a:pt x="3151" y="6269"/>
                    <a:pt x="2541" y="5441"/>
                    <a:pt x="1789" y="4774"/>
                  </a:cubicBezTo>
                  <a:cubicBezTo>
                    <a:pt x="1719" y="4711"/>
                    <a:pt x="1630" y="4678"/>
                    <a:pt x="1541" y="4678"/>
                  </a:cubicBezTo>
                  <a:cubicBezTo>
                    <a:pt x="1455" y="4678"/>
                    <a:pt x="1370" y="4709"/>
                    <a:pt x="1303" y="4776"/>
                  </a:cubicBezTo>
                  <a:cubicBezTo>
                    <a:pt x="1179" y="4905"/>
                    <a:pt x="1167" y="5138"/>
                    <a:pt x="1308" y="5262"/>
                  </a:cubicBezTo>
                  <a:cubicBezTo>
                    <a:pt x="1996" y="5874"/>
                    <a:pt x="2541" y="6612"/>
                    <a:pt x="2927" y="7446"/>
                  </a:cubicBezTo>
                  <a:cubicBezTo>
                    <a:pt x="2389" y="7536"/>
                    <a:pt x="1863" y="7700"/>
                    <a:pt x="1365" y="7939"/>
                  </a:cubicBezTo>
                  <a:cubicBezTo>
                    <a:pt x="920" y="8148"/>
                    <a:pt x="512" y="8422"/>
                    <a:pt x="141" y="8743"/>
                  </a:cubicBezTo>
                  <a:cubicBezTo>
                    <a:pt x="0" y="8862"/>
                    <a:pt x="20" y="9105"/>
                    <a:pt x="143" y="9227"/>
                  </a:cubicBezTo>
                  <a:cubicBezTo>
                    <a:pt x="210" y="9294"/>
                    <a:pt x="292" y="9324"/>
                    <a:pt x="375" y="9324"/>
                  </a:cubicBezTo>
                  <a:cubicBezTo>
                    <a:pt x="465" y="9324"/>
                    <a:pt x="556" y="9288"/>
                    <a:pt x="629" y="9224"/>
                  </a:cubicBezTo>
                  <a:cubicBezTo>
                    <a:pt x="1531" y="8449"/>
                    <a:pt x="2724" y="8045"/>
                    <a:pt x="3912" y="8045"/>
                  </a:cubicBezTo>
                  <a:cubicBezTo>
                    <a:pt x="4088" y="8045"/>
                    <a:pt x="4264" y="8054"/>
                    <a:pt x="4439" y="8072"/>
                  </a:cubicBezTo>
                  <a:cubicBezTo>
                    <a:pt x="4746" y="8196"/>
                    <a:pt x="5001" y="8379"/>
                    <a:pt x="5156" y="8629"/>
                  </a:cubicBezTo>
                  <a:cubicBezTo>
                    <a:pt x="4687" y="9663"/>
                    <a:pt x="4599" y="10858"/>
                    <a:pt x="4963" y="11977"/>
                  </a:cubicBezTo>
                  <a:cubicBezTo>
                    <a:pt x="4982" y="12425"/>
                    <a:pt x="4953" y="12670"/>
                    <a:pt x="4632" y="13106"/>
                  </a:cubicBezTo>
                  <a:cubicBezTo>
                    <a:pt x="4303" y="13239"/>
                    <a:pt x="3982" y="13391"/>
                    <a:pt x="3670" y="13568"/>
                  </a:cubicBezTo>
                  <a:cubicBezTo>
                    <a:pt x="3646" y="13561"/>
                    <a:pt x="3622" y="13556"/>
                    <a:pt x="3598" y="13551"/>
                  </a:cubicBezTo>
                  <a:cubicBezTo>
                    <a:pt x="2606" y="13427"/>
                    <a:pt x="1689" y="12896"/>
                    <a:pt x="1046" y="12129"/>
                  </a:cubicBezTo>
                  <a:cubicBezTo>
                    <a:pt x="989" y="12062"/>
                    <a:pt x="904" y="12031"/>
                    <a:pt x="817" y="12031"/>
                  </a:cubicBezTo>
                  <a:cubicBezTo>
                    <a:pt x="722" y="12031"/>
                    <a:pt x="624" y="12068"/>
                    <a:pt x="560" y="12132"/>
                  </a:cubicBezTo>
                  <a:cubicBezTo>
                    <a:pt x="422" y="12275"/>
                    <a:pt x="446" y="12475"/>
                    <a:pt x="565" y="12618"/>
                  </a:cubicBezTo>
                  <a:cubicBezTo>
                    <a:pt x="1165" y="13332"/>
                    <a:pt x="1972" y="13834"/>
                    <a:pt x="2860" y="14087"/>
                  </a:cubicBezTo>
                  <a:cubicBezTo>
                    <a:pt x="2298" y="14496"/>
                    <a:pt x="1789" y="14975"/>
                    <a:pt x="1346" y="15518"/>
                  </a:cubicBezTo>
                  <a:cubicBezTo>
                    <a:pt x="1229" y="15661"/>
                    <a:pt x="1210" y="15863"/>
                    <a:pt x="1351" y="16001"/>
                  </a:cubicBezTo>
                  <a:cubicBezTo>
                    <a:pt x="1414" y="16064"/>
                    <a:pt x="1510" y="16100"/>
                    <a:pt x="1604" y="16100"/>
                  </a:cubicBezTo>
                  <a:cubicBezTo>
                    <a:pt x="1692" y="16100"/>
                    <a:pt x="1779" y="16069"/>
                    <a:pt x="1836" y="15999"/>
                  </a:cubicBezTo>
                  <a:cubicBezTo>
                    <a:pt x="2682" y="14958"/>
                    <a:pt x="3782" y="14156"/>
                    <a:pt x="5032" y="13682"/>
                  </a:cubicBezTo>
                  <a:cubicBezTo>
                    <a:pt x="5437" y="13734"/>
                    <a:pt x="5839" y="13811"/>
                    <a:pt x="6189" y="13918"/>
                  </a:cubicBezTo>
                  <a:cubicBezTo>
                    <a:pt x="6304" y="14027"/>
                    <a:pt x="6425" y="14130"/>
                    <a:pt x="6549" y="14225"/>
                  </a:cubicBezTo>
                  <a:cubicBezTo>
                    <a:pt x="6904" y="14718"/>
                    <a:pt x="7030" y="15449"/>
                    <a:pt x="7085" y="16080"/>
                  </a:cubicBezTo>
                  <a:cubicBezTo>
                    <a:pt x="7085" y="16104"/>
                    <a:pt x="7082" y="16130"/>
                    <a:pt x="7082" y="16154"/>
                  </a:cubicBezTo>
                  <a:cubicBezTo>
                    <a:pt x="7077" y="16158"/>
                    <a:pt x="7070" y="16166"/>
                    <a:pt x="7066" y="16170"/>
                  </a:cubicBezTo>
                  <a:cubicBezTo>
                    <a:pt x="6454" y="17027"/>
                    <a:pt x="5418" y="17533"/>
                    <a:pt x="4373" y="17533"/>
                  </a:cubicBezTo>
                  <a:cubicBezTo>
                    <a:pt x="4363" y="17533"/>
                    <a:pt x="4354" y="17532"/>
                    <a:pt x="4344" y="17532"/>
                  </a:cubicBezTo>
                  <a:cubicBezTo>
                    <a:pt x="4343" y="17532"/>
                    <a:pt x="4342" y="17532"/>
                    <a:pt x="4342" y="17532"/>
                  </a:cubicBezTo>
                  <a:cubicBezTo>
                    <a:pt x="3901" y="17532"/>
                    <a:pt x="3899" y="18216"/>
                    <a:pt x="4341" y="18218"/>
                  </a:cubicBezTo>
                  <a:cubicBezTo>
                    <a:pt x="4353" y="18218"/>
                    <a:pt x="4365" y="18218"/>
                    <a:pt x="4377" y="18218"/>
                  </a:cubicBezTo>
                  <a:cubicBezTo>
                    <a:pt x="5407" y="18218"/>
                    <a:pt x="6388" y="17810"/>
                    <a:pt x="7127" y="17118"/>
                  </a:cubicBezTo>
                  <a:cubicBezTo>
                    <a:pt x="7239" y="18006"/>
                    <a:pt x="7537" y="18873"/>
                    <a:pt x="8008" y="19628"/>
                  </a:cubicBezTo>
                  <a:cubicBezTo>
                    <a:pt x="8292" y="20080"/>
                    <a:pt x="8635" y="20497"/>
                    <a:pt x="9030" y="20854"/>
                  </a:cubicBezTo>
                  <a:cubicBezTo>
                    <a:pt x="9101" y="20919"/>
                    <a:pt x="9180" y="20946"/>
                    <a:pt x="9256" y="20946"/>
                  </a:cubicBezTo>
                  <a:cubicBezTo>
                    <a:pt x="9528" y="20946"/>
                    <a:pt x="9768" y="20597"/>
                    <a:pt x="9511" y="20366"/>
                  </a:cubicBezTo>
                  <a:cubicBezTo>
                    <a:pt x="8337" y="19302"/>
                    <a:pt x="7718" y="17732"/>
                    <a:pt x="7768" y="16161"/>
                  </a:cubicBezTo>
                  <a:cubicBezTo>
                    <a:pt x="8013" y="15575"/>
                    <a:pt x="8530" y="15325"/>
                    <a:pt x="9147" y="15177"/>
                  </a:cubicBezTo>
                  <a:cubicBezTo>
                    <a:pt x="9224" y="15181"/>
                    <a:pt x="9302" y="15183"/>
                    <a:pt x="9380" y="15183"/>
                  </a:cubicBezTo>
                  <a:cubicBezTo>
                    <a:pt x="10165" y="15183"/>
                    <a:pt x="10960" y="14985"/>
                    <a:pt x="11690" y="14563"/>
                  </a:cubicBezTo>
                  <a:cubicBezTo>
                    <a:pt x="11702" y="14556"/>
                    <a:pt x="11716" y="14549"/>
                    <a:pt x="11728" y="14539"/>
                  </a:cubicBezTo>
                  <a:cubicBezTo>
                    <a:pt x="11843" y="14492"/>
                    <a:pt x="11998" y="14446"/>
                    <a:pt x="12161" y="14446"/>
                  </a:cubicBezTo>
                  <a:cubicBezTo>
                    <a:pt x="12373" y="14446"/>
                    <a:pt x="12599" y="14524"/>
                    <a:pt x="12773" y="14777"/>
                  </a:cubicBezTo>
                  <a:cubicBezTo>
                    <a:pt x="13316" y="15973"/>
                    <a:pt x="13390" y="17387"/>
                    <a:pt x="12888" y="18606"/>
                  </a:cubicBezTo>
                  <a:cubicBezTo>
                    <a:pt x="12819" y="18778"/>
                    <a:pt x="12840" y="18973"/>
                    <a:pt x="13016" y="19073"/>
                  </a:cubicBezTo>
                  <a:cubicBezTo>
                    <a:pt x="13065" y="19101"/>
                    <a:pt x="13126" y="19115"/>
                    <a:pt x="13189" y="19115"/>
                  </a:cubicBezTo>
                  <a:cubicBezTo>
                    <a:pt x="13311" y="19115"/>
                    <a:pt x="13437" y="19060"/>
                    <a:pt x="13483" y="18947"/>
                  </a:cubicBezTo>
                  <a:cubicBezTo>
                    <a:pt x="13900" y="17935"/>
                    <a:pt x="13997" y="16823"/>
                    <a:pt x="13797" y="15768"/>
                  </a:cubicBezTo>
                  <a:lnTo>
                    <a:pt x="13797" y="15768"/>
                  </a:lnTo>
                  <a:cubicBezTo>
                    <a:pt x="15131" y="15958"/>
                    <a:pt x="16305" y="16866"/>
                    <a:pt x="16878" y="18073"/>
                  </a:cubicBezTo>
                  <a:cubicBezTo>
                    <a:pt x="16933" y="18184"/>
                    <a:pt x="17057" y="18242"/>
                    <a:pt x="17178" y="18242"/>
                  </a:cubicBezTo>
                  <a:cubicBezTo>
                    <a:pt x="17239" y="18242"/>
                    <a:pt x="17298" y="18228"/>
                    <a:pt x="17348" y="18199"/>
                  </a:cubicBezTo>
                  <a:cubicBezTo>
                    <a:pt x="17519" y="18099"/>
                    <a:pt x="17552" y="17899"/>
                    <a:pt x="17474" y="17730"/>
                  </a:cubicBezTo>
                  <a:cubicBezTo>
                    <a:pt x="16778" y="16273"/>
                    <a:pt x="15335" y="15275"/>
                    <a:pt x="13745" y="15073"/>
                  </a:cubicBezTo>
                  <a:cubicBezTo>
                    <a:pt x="13736" y="15072"/>
                    <a:pt x="13727" y="15071"/>
                    <a:pt x="13718" y="15071"/>
                  </a:cubicBezTo>
                  <a:cubicBezTo>
                    <a:pt x="13685" y="15071"/>
                    <a:pt x="13654" y="15078"/>
                    <a:pt x="13623" y="15089"/>
                  </a:cubicBezTo>
                  <a:cubicBezTo>
                    <a:pt x="13554" y="14875"/>
                    <a:pt x="13473" y="14663"/>
                    <a:pt x="13378" y="14458"/>
                  </a:cubicBezTo>
                  <a:cubicBezTo>
                    <a:pt x="13380" y="14458"/>
                    <a:pt x="13383" y="14456"/>
                    <a:pt x="13383" y="14456"/>
                  </a:cubicBezTo>
                  <a:cubicBezTo>
                    <a:pt x="12992" y="13596"/>
                    <a:pt x="13480" y="12696"/>
                    <a:pt x="13481" y="12696"/>
                  </a:cubicBezTo>
                  <a:lnTo>
                    <a:pt x="13481" y="12696"/>
                  </a:lnTo>
                  <a:lnTo>
                    <a:pt x="13478" y="12699"/>
                  </a:lnTo>
                  <a:cubicBezTo>
                    <a:pt x="13697" y="12277"/>
                    <a:pt x="13852" y="11827"/>
                    <a:pt x="13933" y="11363"/>
                  </a:cubicBezTo>
                  <a:cubicBezTo>
                    <a:pt x="14047" y="11158"/>
                    <a:pt x="14171" y="10972"/>
                    <a:pt x="14409" y="10972"/>
                  </a:cubicBezTo>
                  <a:cubicBezTo>
                    <a:pt x="14431" y="10972"/>
                    <a:pt x="14447" y="10970"/>
                    <a:pt x="14466" y="10967"/>
                  </a:cubicBezTo>
                  <a:cubicBezTo>
                    <a:pt x="16231" y="11303"/>
                    <a:pt x="17643" y="12703"/>
                    <a:pt x="18017" y="14477"/>
                  </a:cubicBezTo>
                  <a:cubicBezTo>
                    <a:pt x="18054" y="14652"/>
                    <a:pt x="18184" y="14728"/>
                    <a:pt x="18320" y="14728"/>
                  </a:cubicBezTo>
                  <a:cubicBezTo>
                    <a:pt x="18521" y="14728"/>
                    <a:pt x="18735" y="14562"/>
                    <a:pt x="18681" y="14306"/>
                  </a:cubicBezTo>
                  <a:cubicBezTo>
                    <a:pt x="18443" y="13170"/>
                    <a:pt x="17814" y="12108"/>
                    <a:pt x="16909" y="11377"/>
                  </a:cubicBezTo>
                  <a:cubicBezTo>
                    <a:pt x="16876" y="11348"/>
                    <a:pt x="16838" y="11325"/>
                    <a:pt x="16805" y="11298"/>
                  </a:cubicBezTo>
                  <a:cubicBezTo>
                    <a:pt x="17533" y="10607"/>
                    <a:pt x="18504" y="10235"/>
                    <a:pt x="19499" y="10235"/>
                  </a:cubicBezTo>
                  <a:cubicBezTo>
                    <a:pt x="19649" y="10235"/>
                    <a:pt x="19800" y="10243"/>
                    <a:pt x="19950" y="10260"/>
                  </a:cubicBezTo>
                  <a:cubicBezTo>
                    <a:pt x="19959" y="10261"/>
                    <a:pt x="19968" y="10262"/>
                    <a:pt x="19976" y="10262"/>
                  </a:cubicBezTo>
                  <a:cubicBezTo>
                    <a:pt x="20151" y="10262"/>
                    <a:pt x="20296" y="10081"/>
                    <a:pt x="20296" y="9917"/>
                  </a:cubicBezTo>
                  <a:cubicBezTo>
                    <a:pt x="20298" y="9717"/>
                    <a:pt x="20138" y="9593"/>
                    <a:pt x="19955" y="9574"/>
                  </a:cubicBezTo>
                  <a:cubicBezTo>
                    <a:pt x="19793" y="9556"/>
                    <a:pt x="19631" y="9547"/>
                    <a:pt x="19469" y="9547"/>
                  </a:cubicBezTo>
                  <a:cubicBezTo>
                    <a:pt x="18267" y="9547"/>
                    <a:pt x="17078" y="10044"/>
                    <a:pt x="16228" y="10898"/>
                  </a:cubicBezTo>
                  <a:cubicBezTo>
                    <a:pt x="16226" y="10901"/>
                    <a:pt x="16224" y="10903"/>
                    <a:pt x="16221" y="10905"/>
                  </a:cubicBezTo>
                  <a:cubicBezTo>
                    <a:pt x="15771" y="10646"/>
                    <a:pt x="15285" y="10455"/>
                    <a:pt x="14778" y="10339"/>
                  </a:cubicBezTo>
                  <a:cubicBezTo>
                    <a:pt x="14781" y="10339"/>
                    <a:pt x="14781" y="10334"/>
                    <a:pt x="14783" y="10334"/>
                  </a:cubicBezTo>
                  <a:cubicBezTo>
                    <a:pt x="14626" y="10267"/>
                    <a:pt x="14262" y="10203"/>
                    <a:pt x="13973" y="10001"/>
                  </a:cubicBezTo>
                  <a:cubicBezTo>
                    <a:pt x="13902" y="9396"/>
                    <a:pt x="13709" y="8796"/>
                    <a:pt x="13385" y="8234"/>
                  </a:cubicBezTo>
                  <a:cubicBezTo>
                    <a:pt x="13042" y="7641"/>
                    <a:pt x="12588" y="7150"/>
                    <a:pt x="12061" y="6779"/>
                  </a:cubicBezTo>
                  <a:lnTo>
                    <a:pt x="12066" y="6779"/>
                  </a:lnTo>
                  <a:cubicBezTo>
                    <a:pt x="11809" y="6515"/>
                    <a:pt x="11554" y="6212"/>
                    <a:pt x="11523" y="5855"/>
                  </a:cubicBezTo>
                  <a:cubicBezTo>
                    <a:pt x="11604" y="5624"/>
                    <a:pt x="11661" y="5383"/>
                    <a:pt x="11699" y="5138"/>
                  </a:cubicBezTo>
                  <a:cubicBezTo>
                    <a:pt x="13161" y="4638"/>
                    <a:pt x="14323" y="3386"/>
                    <a:pt x="14681" y="1874"/>
                  </a:cubicBezTo>
                  <a:cubicBezTo>
                    <a:pt x="14742" y="1617"/>
                    <a:pt x="14529" y="1450"/>
                    <a:pt x="14326" y="1450"/>
                  </a:cubicBezTo>
                  <a:cubicBezTo>
                    <a:pt x="14191" y="1450"/>
                    <a:pt x="14060" y="1525"/>
                    <a:pt x="14019" y="1697"/>
                  </a:cubicBezTo>
                  <a:cubicBezTo>
                    <a:pt x="13735" y="2893"/>
                    <a:pt x="12873" y="3910"/>
                    <a:pt x="11747" y="4388"/>
                  </a:cubicBezTo>
                  <a:cubicBezTo>
                    <a:pt x="11745" y="4131"/>
                    <a:pt x="11721" y="3876"/>
                    <a:pt x="11680" y="3624"/>
                  </a:cubicBezTo>
                  <a:cubicBezTo>
                    <a:pt x="11480" y="2369"/>
                    <a:pt x="10823" y="1235"/>
                    <a:pt x="10173" y="164"/>
                  </a:cubicBezTo>
                  <a:cubicBezTo>
                    <a:pt x="10103" y="49"/>
                    <a:pt x="9999" y="1"/>
                    <a:pt x="9894" y="1"/>
                  </a:cubicBezTo>
                  <a:close/>
                </a:path>
              </a:pathLst>
            </a:custGeom>
            <a:solidFill>
              <a:srgbClr val="0C4476">
                <a:alpha val="36470"/>
              </a:srgbClr>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7" name="Google Shape;307;p32"/>
            <p:cNvSpPr/>
            <p:nvPr/>
          </p:nvSpPr>
          <p:spPr>
            <a:xfrm>
              <a:off x="8992875" y="422659"/>
              <a:ext cx="54688" cy="47893"/>
            </a:xfrm>
            <a:custGeom>
              <a:rect b="b" l="l" r="r" t="t"/>
              <a:pathLst>
                <a:path extrusionOk="0" h="3263" w="3726">
                  <a:moveTo>
                    <a:pt x="1862" y="1"/>
                  </a:moveTo>
                  <a:cubicBezTo>
                    <a:pt x="1586" y="1"/>
                    <a:pt x="1305" y="71"/>
                    <a:pt x="1049" y="220"/>
                  </a:cubicBezTo>
                  <a:cubicBezTo>
                    <a:pt x="268" y="670"/>
                    <a:pt x="1" y="1667"/>
                    <a:pt x="451" y="2446"/>
                  </a:cubicBezTo>
                  <a:cubicBezTo>
                    <a:pt x="753" y="2970"/>
                    <a:pt x="1301" y="3262"/>
                    <a:pt x="1864" y="3262"/>
                  </a:cubicBezTo>
                  <a:cubicBezTo>
                    <a:pt x="2141" y="3262"/>
                    <a:pt x="2421" y="3192"/>
                    <a:pt x="2677" y="3044"/>
                  </a:cubicBezTo>
                  <a:cubicBezTo>
                    <a:pt x="3458" y="2594"/>
                    <a:pt x="3725" y="1596"/>
                    <a:pt x="3275" y="815"/>
                  </a:cubicBezTo>
                  <a:cubicBezTo>
                    <a:pt x="2973" y="293"/>
                    <a:pt x="2425" y="1"/>
                    <a:pt x="1862" y="1"/>
                  </a:cubicBezTo>
                  <a:close/>
                </a:path>
              </a:pathLst>
            </a:custGeom>
            <a:solidFill>
              <a:schemeClr val="accent6"/>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08" name="Google Shape;308;p32"/>
          <p:cNvGrpSpPr/>
          <p:nvPr/>
        </p:nvGrpSpPr>
        <p:grpSpPr>
          <a:xfrm flipH="1">
            <a:off x="168" y="8261246"/>
            <a:ext cx="755888" cy="1735659"/>
            <a:chOff x="7077268" y="354300"/>
            <a:chExt cx="642053" cy="586351"/>
          </a:xfrm>
        </p:grpSpPr>
        <p:sp>
          <p:nvSpPr>
            <p:cNvPr id="309" name="Google Shape;309;p32"/>
            <p:cNvSpPr/>
            <p:nvPr/>
          </p:nvSpPr>
          <p:spPr>
            <a:xfrm>
              <a:off x="7077268" y="354300"/>
              <a:ext cx="642053" cy="586351"/>
            </a:xfrm>
            <a:custGeom>
              <a:rect b="b" l="l" r="r" t="t"/>
              <a:pathLst>
                <a:path extrusionOk="0" h="39949" w="43744">
                  <a:moveTo>
                    <a:pt x="20460" y="1"/>
                  </a:moveTo>
                  <a:cubicBezTo>
                    <a:pt x="20400" y="1"/>
                    <a:pt x="20338" y="9"/>
                    <a:pt x="20274" y="26"/>
                  </a:cubicBezTo>
                  <a:cubicBezTo>
                    <a:pt x="19936" y="119"/>
                    <a:pt x="19648" y="533"/>
                    <a:pt x="19786" y="888"/>
                  </a:cubicBezTo>
                  <a:cubicBezTo>
                    <a:pt x="20765" y="3455"/>
                    <a:pt x="21060" y="6232"/>
                    <a:pt x="20620" y="8930"/>
                  </a:cubicBezTo>
                  <a:cubicBezTo>
                    <a:pt x="20113" y="9594"/>
                    <a:pt x="19567" y="10232"/>
                    <a:pt x="19015" y="10739"/>
                  </a:cubicBezTo>
                  <a:cubicBezTo>
                    <a:pt x="18705" y="10832"/>
                    <a:pt x="18400" y="10939"/>
                    <a:pt x="18103" y="11063"/>
                  </a:cubicBezTo>
                  <a:cubicBezTo>
                    <a:pt x="17977" y="11076"/>
                    <a:pt x="17849" y="11082"/>
                    <a:pt x="17720" y="11082"/>
                  </a:cubicBezTo>
                  <a:cubicBezTo>
                    <a:pt x="16580" y="11082"/>
                    <a:pt x="15323" y="10607"/>
                    <a:pt x="14264" y="10115"/>
                  </a:cubicBezTo>
                  <a:cubicBezTo>
                    <a:pt x="14224" y="10089"/>
                    <a:pt x="14181" y="10063"/>
                    <a:pt x="14140" y="10037"/>
                  </a:cubicBezTo>
                  <a:cubicBezTo>
                    <a:pt x="14133" y="10020"/>
                    <a:pt x="14129" y="10006"/>
                    <a:pt x="14124" y="9989"/>
                  </a:cubicBezTo>
                  <a:cubicBezTo>
                    <a:pt x="13226" y="8010"/>
                    <a:pt x="13400" y="5629"/>
                    <a:pt x="14495" y="3767"/>
                  </a:cubicBezTo>
                  <a:cubicBezTo>
                    <a:pt x="14814" y="3227"/>
                    <a:pt x="14329" y="2722"/>
                    <a:pt x="13849" y="2722"/>
                  </a:cubicBezTo>
                  <a:cubicBezTo>
                    <a:pt x="13636" y="2722"/>
                    <a:pt x="13424" y="2821"/>
                    <a:pt x="13283" y="3060"/>
                  </a:cubicBezTo>
                  <a:cubicBezTo>
                    <a:pt x="12197" y="4901"/>
                    <a:pt x="11907" y="7084"/>
                    <a:pt x="12383" y="9130"/>
                  </a:cubicBezTo>
                  <a:cubicBezTo>
                    <a:pt x="10819" y="8469"/>
                    <a:pt x="9124" y="8115"/>
                    <a:pt x="7434" y="8115"/>
                  </a:cubicBezTo>
                  <a:cubicBezTo>
                    <a:pt x="7298" y="8115"/>
                    <a:pt x="7162" y="8118"/>
                    <a:pt x="7025" y="8122"/>
                  </a:cubicBezTo>
                  <a:cubicBezTo>
                    <a:pt x="5937" y="8160"/>
                    <a:pt x="4847" y="8341"/>
                    <a:pt x="3811" y="8677"/>
                  </a:cubicBezTo>
                  <a:cubicBezTo>
                    <a:pt x="3033" y="8928"/>
                    <a:pt x="3263" y="10067"/>
                    <a:pt x="3957" y="10067"/>
                  </a:cubicBezTo>
                  <a:cubicBezTo>
                    <a:pt x="4027" y="10067"/>
                    <a:pt x="4103" y="10055"/>
                    <a:pt x="4182" y="10030"/>
                  </a:cubicBezTo>
                  <a:cubicBezTo>
                    <a:pt x="5240" y="9690"/>
                    <a:pt x="6336" y="9526"/>
                    <a:pt x="7430" y="9526"/>
                  </a:cubicBezTo>
                  <a:cubicBezTo>
                    <a:pt x="9531" y="9526"/>
                    <a:pt x="11625" y="10129"/>
                    <a:pt x="13426" y="11244"/>
                  </a:cubicBezTo>
                  <a:cubicBezTo>
                    <a:pt x="14209" y="12280"/>
                    <a:pt x="14124" y="13449"/>
                    <a:pt x="13752" y="14694"/>
                  </a:cubicBezTo>
                  <a:cubicBezTo>
                    <a:pt x="12797" y="16175"/>
                    <a:pt x="12240" y="17940"/>
                    <a:pt x="12240" y="19833"/>
                  </a:cubicBezTo>
                  <a:cubicBezTo>
                    <a:pt x="12240" y="19864"/>
                    <a:pt x="12243" y="19895"/>
                    <a:pt x="12243" y="19928"/>
                  </a:cubicBezTo>
                  <a:cubicBezTo>
                    <a:pt x="12166" y="20505"/>
                    <a:pt x="11869" y="21447"/>
                    <a:pt x="10750" y="21538"/>
                  </a:cubicBezTo>
                  <a:cubicBezTo>
                    <a:pt x="8075" y="21274"/>
                    <a:pt x="5492" y="19959"/>
                    <a:pt x="3844" y="17821"/>
                  </a:cubicBezTo>
                  <a:cubicBezTo>
                    <a:pt x="3685" y="17615"/>
                    <a:pt x="3460" y="17475"/>
                    <a:pt x="3219" y="17475"/>
                  </a:cubicBezTo>
                  <a:cubicBezTo>
                    <a:pt x="3109" y="17475"/>
                    <a:pt x="2996" y="17504"/>
                    <a:pt x="2884" y="17568"/>
                  </a:cubicBezTo>
                  <a:cubicBezTo>
                    <a:pt x="2589" y="17742"/>
                    <a:pt x="2399" y="18228"/>
                    <a:pt x="2632" y="18531"/>
                  </a:cubicBezTo>
                  <a:cubicBezTo>
                    <a:pt x="3999" y="20302"/>
                    <a:pt x="5873" y="21612"/>
                    <a:pt x="7949" y="22340"/>
                  </a:cubicBezTo>
                  <a:cubicBezTo>
                    <a:pt x="6379" y="24336"/>
                    <a:pt x="3871" y="25471"/>
                    <a:pt x="1353" y="25471"/>
                  </a:cubicBezTo>
                  <a:cubicBezTo>
                    <a:pt x="1136" y="25471"/>
                    <a:pt x="919" y="25462"/>
                    <a:pt x="703" y="25446"/>
                  </a:cubicBezTo>
                  <a:cubicBezTo>
                    <a:pt x="688" y="25444"/>
                    <a:pt x="674" y="25444"/>
                    <a:pt x="659" y="25444"/>
                  </a:cubicBezTo>
                  <a:cubicBezTo>
                    <a:pt x="300" y="25444"/>
                    <a:pt x="1" y="25802"/>
                    <a:pt x="1" y="26148"/>
                  </a:cubicBezTo>
                  <a:cubicBezTo>
                    <a:pt x="1" y="26550"/>
                    <a:pt x="325" y="26819"/>
                    <a:pt x="703" y="26848"/>
                  </a:cubicBezTo>
                  <a:cubicBezTo>
                    <a:pt x="947" y="26867"/>
                    <a:pt x="1190" y="26877"/>
                    <a:pt x="1433" y="26877"/>
                  </a:cubicBezTo>
                  <a:cubicBezTo>
                    <a:pt x="4473" y="26877"/>
                    <a:pt x="7391" y="25379"/>
                    <a:pt x="9235" y="22957"/>
                  </a:cubicBezTo>
                  <a:cubicBezTo>
                    <a:pt x="9288" y="22888"/>
                    <a:pt x="9316" y="22807"/>
                    <a:pt x="9330" y="22724"/>
                  </a:cubicBezTo>
                  <a:cubicBezTo>
                    <a:pt x="9780" y="22824"/>
                    <a:pt x="10238" y="22893"/>
                    <a:pt x="10697" y="22936"/>
                  </a:cubicBezTo>
                  <a:cubicBezTo>
                    <a:pt x="10697" y="22940"/>
                    <a:pt x="10697" y="22945"/>
                    <a:pt x="10697" y="22948"/>
                  </a:cubicBezTo>
                  <a:cubicBezTo>
                    <a:pt x="12621" y="23138"/>
                    <a:pt x="13721" y="24924"/>
                    <a:pt x="13721" y="24924"/>
                  </a:cubicBezTo>
                  <a:lnTo>
                    <a:pt x="13719" y="24917"/>
                  </a:lnTo>
                  <a:lnTo>
                    <a:pt x="13719" y="24917"/>
                  </a:lnTo>
                  <a:cubicBezTo>
                    <a:pt x="14238" y="25734"/>
                    <a:pt x="14879" y="26467"/>
                    <a:pt x="15617" y="27091"/>
                  </a:cubicBezTo>
                  <a:cubicBezTo>
                    <a:pt x="15867" y="27500"/>
                    <a:pt x="16072" y="27912"/>
                    <a:pt x="15826" y="28336"/>
                  </a:cubicBezTo>
                  <a:cubicBezTo>
                    <a:pt x="15805" y="28372"/>
                    <a:pt x="15791" y="28405"/>
                    <a:pt x="15774" y="28439"/>
                  </a:cubicBezTo>
                  <a:cubicBezTo>
                    <a:pt x="14013" y="30480"/>
                    <a:pt x="11435" y="31601"/>
                    <a:pt x="8793" y="31601"/>
                  </a:cubicBezTo>
                  <a:cubicBezTo>
                    <a:pt x="7829" y="31601"/>
                    <a:pt x="6857" y="31452"/>
                    <a:pt x="5913" y="31144"/>
                  </a:cubicBezTo>
                  <a:cubicBezTo>
                    <a:pt x="5833" y="31118"/>
                    <a:pt x="5758" y="31106"/>
                    <a:pt x="5687" y="31106"/>
                  </a:cubicBezTo>
                  <a:cubicBezTo>
                    <a:pt x="4996" y="31106"/>
                    <a:pt x="4764" y="32244"/>
                    <a:pt x="5539" y="32499"/>
                  </a:cubicBezTo>
                  <a:cubicBezTo>
                    <a:pt x="6607" y="32847"/>
                    <a:pt x="7736" y="33024"/>
                    <a:pt x="8864" y="33024"/>
                  </a:cubicBezTo>
                  <a:cubicBezTo>
                    <a:pt x="10121" y="33024"/>
                    <a:pt x="11377" y="32804"/>
                    <a:pt x="12547" y="32353"/>
                  </a:cubicBezTo>
                  <a:cubicBezTo>
                    <a:pt x="12633" y="32322"/>
                    <a:pt x="12714" y="32282"/>
                    <a:pt x="12797" y="32249"/>
                  </a:cubicBezTo>
                  <a:lnTo>
                    <a:pt x="12797" y="32249"/>
                  </a:lnTo>
                  <a:cubicBezTo>
                    <a:pt x="13345" y="34551"/>
                    <a:pt x="12824" y="36987"/>
                    <a:pt x="11416" y="38892"/>
                  </a:cubicBezTo>
                  <a:cubicBezTo>
                    <a:pt x="11190" y="39197"/>
                    <a:pt x="11366" y="39676"/>
                    <a:pt x="11669" y="39854"/>
                  </a:cubicBezTo>
                  <a:cubicBezTo>
                    <a:pt x="11781" y="39919"/>
                    <a:pt x="11896" y="39949"/>
                    <a:pt x="12007" y="39949"/>
                  </a:cubicBezTo>
                  <a:cubicBezTo>
                    <a:pt x="12248" y="39949"/>
                    <a:pt x="12473" y="39810"/>
                    <a:pt x="12628" y="39602"/>
                  </a:cubicBezTo>
                  <a:cubicBezTo>
                    <a:pt x="14295" y="37344"/>
                    <a:pt x="14826" y="34339"/>
                    <a:pt x="14095" y="31637"/>
                  </a:cubicBezTo>
                  <a:cubicBezTo>
                    <a:pt x="14093" y="31629"/>
                    <a:pt x="14088" y="31625"/>
                    <a:pt x="14086" y="31615"/>
                  </a:cubicBezTo>
                  <a:cubicBezTo>
                    <a:pt x="15007" y="31082"/>
                    <a:pt x="15843" y="30417"/>
                    <a:pt x="16569" y="29636"/>
                  </a:cubicBezTo>
                  <a:cubicBezTo>
                    <a:pt x="16572" y="29644"/>
                    <a:pt x="16576" y="29648"/>
                    <a:pt x="16576" y="29653"/>
                  </a:cubicBezTo>
                  <a:cubicBezTo>
                    <a:pt x="16855" y="29441"/>
                    <a:pt x="17341" y="28860"/>
                    <a:pt x="17993" y="28558"/>
                  </a:cubicBezTo>
                  <a:cubicBezTo>
                    <a:pt x="19141" y="29051"/>
                    <a:pt x="20403" y="29322"/>
                    <a:pt x="21729" y="29322"/>
                  </a:cubicBezTo>
                  <a:cubicBezTo>
                    <a:pt x="23134" y="29322"/>
                    <a:pt x="24468" y="29015"/>
                    <a:pt x="25665" y="28467"/>
                  </a:cubicBezTo>
                  <a:lnTo>
                    <a:pt x="25665" y="28467"/>
                  </a:lnTo>
                  <a:lnTo>
                    <a:pt x="25661" y="28474"/>
                  </a:lnTo>
                  <a:cubicBezTo>
                    <a:pt x="26080" y="28367"/>
                    <a:pt x="26522" y="28275"/>
                    <a:pt x="26948" y="28275"/>
                  </a:cubicBezTo>
                  <a:cubicBezTo>
                    <a:pt x="27265" y="28275"/>
                    <a:pt x="27573" y="28326"/>
                    <a:pt x="27856" y="28458"/>
                  </a:cubicBezTo>
                  <a:cubicBezTo>
                    <a:pt x="28185" y="28839"/>
                    <a:pt x="28552" y="29186"/>
                    <a:pt x="28947" y="29501"/>
                  </a:cubicBezTo>
                  <a:cubicBezTo>
                    <a:pt x="28335" y="32606"/>
                    <a:pt x="29368" y="35951"/>
                    <a:pt x="31683" y="38133"/>
                  </a:cubicBezTo>
                  <a:cubicBezTo>
                    <a:pt x="31829" y="38270"/>
                    <a:pt x="31992" y="38328"/>
                    <a:pt x="32150" y="38328"/>
                  </a:cubicBezTo>
                  <a:cubicBezTo>
                    <a:pt x="32701" y="38328"/>
                    <a:pt x="33189" y="37621"/>
                    <a:pt x="32676" y="37140"/>
                  </a:cubicBezTo>
                  <a:cubicBezTo>
                    <a:pt x="30842" y="35413"/>
                    <a:pt x="29925" y="32842"/>
                    <a:pt x="30226" y="30356"/>
                  </a:cubicBezTo>
                  <a:lnTo>
                    <a:pt x="30226" y="30356"/>
                  </a:lnTo>
                  <a:cubicBezTo>
                    <a:pt x="30685" y="30613"/>
                    <a:pt x="31164" y="30834"/>
                    <a:pt x="31652" y="31020"/>
                  </a:cubicBezTo>
                  <a:cubicBezTo>
                    <a:pt x="33604" y="31766"/>
                    <a:pt x="35718" y="31908"/>
                    <a:pt x="37802" y="31908"/>
                  </a:cubicBezTo>
                  <a:cubicBezTo>
                    <a:pt x="38314" y="31908"/>
                    <a:pt x="38824" y="31899"/>
                    <a:pt x="39329" y="31889"/>
                  </a:cubicBezTo>
                  <a:cubicBezTo>
                    <a:pt x="40223" y="31870"/>
                    <a:pt x="40234" y="30484"/>
                    <a:pt x="39347" y="30484"/>
                  </a:cubicBezTo>
                  <a:cubicBezTo>
                    <a:pt x="39341" y="30484"/>
                    <a:pt x="39335" y="30484"/>
                    <a:pt x="39329" y="30484"/>
                  </a:cubicBezTo>
                  <a:cubicBezTo>
                    <a:pt x="38819" y="30495"/>
                    <a:pt x="38306" y="30504"/>
                    <a:pt x="37792" y="30504"/>
                  </a:cubicBezTo>
                  <a:cubicBezTo>
                    <a:pt x="35905" y="30504"/>
                    <a:pt x="34009" y="30379"/>
                    <a:pt x="32223" y="29739"/>
                  </a:cubicBezTo>
                  <a:cubicBezTo>
                    <a:pt x="30880" y="29258"/>
                    <a:pt x="29642" y="28455"/>
                    <a:pt x="28766" y="27343"/>
                  </a:cubicBezTo>
                  <a:cubicBezTo>
                    <a:pt x="28766" y="27331"/>
                    <a:pt x="28763" y="27320"/>
                    <a:pt x="28763" y="27308"/>
                  </a:cubicBezTo>
                  <a:cubicBezTo>
                    <a:pt x="28735" y="26667"/>
                    <a:pt x="29080" y="25965"/>
                    <a:pt x="29271" y="25593"/>
                  </a:cubicBezTo>
                  <a:cubicBezTo>
                    <a:pt x="30252" y="24312"/>
                    <a:pt x="30911" y="22771"/>
                    <a:pt x="31135" y="21090"/>
                  </a:cubicBezTo>
                  <a:cubicBezTo>
                    <a:pt x="31242" y="20788"/>
                    <a:pt x="31430" y="20371"/>
                    <a:pt x="31680" y="20197"/>
                  </a:cubicBezTo>
                  <a:cubicBezTo>
                    <a:pt x="33145" y="20278"/>
                    <a:pt x="34583" y="20766"/>
                    <a:pt x="35788" y="21607"/>
                  </a:cubicBezTo>
                  <a:cubicBezTo>
                    <a:pt x="37314" y="22674"/>
                    <a:pt x="38398" y="24312"/>
                    <a:pt x="38857" y="26105"/>
                  </a:cubicBezTo>
                  <a:cubicBezTo>
                    <a:pt x="38948" y="26454"/>
                    <a:pt x="39217" y="26605"/>
                    <a:pt x="39494" y="26605"/>
                  </a:cubicBezTo>
                  <a:cubicBezTo>
                    <a:pt x="39912" y="26605"/>
                    <a:pt x="40348" y="26261"/>
                    <a:pt x="40212" y="25734"/>
                  </a:cubicBezTo>
                  <a:cubicBezTo>
                    <a:pt x="39762" y="23983"/>
                    <a:pt x="38795" y="22409"/>
                    <a:pt x="37476" y="21195"/>
                  </a:cubicBezTo>
                  <a:cubicBezTo>
                    <a:pt x="38716" y="20564"/>
                    <a:pt x="40106" y="20224"/>
                    <a:pt x="41498" y="20224"/>
                  </a:cubicBezTo>
                  <a:cubicBezTo>
                    <a:pt x="41930" y="20224"/>
                    <a:pt x="42361" y="20256"/>
                    <a:pt x="42789" y="20324"/>
                  </a:cubicBezTo>
                  <a:cubicBezTo>
                    <a:pt x="42840" y="20332"/>
                    <a:pt x="42892" y="20336"/>
                    <a:pt x="42943" y="20336"/>
                  </a:cubicBezTo>
                  <a:cubicBezTo>
                    <a:pt x="43262" y="20336"/>
                    <a:pt x="43559" y="20174"/>
                    <a:pt x="43653" y="19835"/>
                  </a:cubicBezTo>
                  <a:cubicBezTo>
                    <a:pt x="43744" y="19500"/>
                    <a:pt x="43539" y="19031"/>
                    <a:pt x="43163" y="18971"/>
                  </a:cubicBezTo>
                  <a:lnTo>
                    <a:pt x="43160" y="18971"/>
                  </a:lnTo>
                  <a:cubicBezTo>
                    <a:pt x="42603" y="18883"/>
                    <a:pt x="42043" y="18840"/>
                    <a:pt x="41486" y="18840"/>
                  </a:cubicBezTo>
                  <a:cubicBezTo>
                    <a:pt x="39758" y="18840"/>
                    <a:pt x="38055" y="19262"/>
                    <a:pt x="36517" y="20104"/>
                  </a:cubicBezTo>
                  <a:cubicBezTo>
                    <a:pt x="36429" y="20152"/>
                    <a:pt x="36362" y="20212"/>
                    <a:pt x="36309" y="20274"/>
                  </a:cubicBezTo>
                  <a:cubicBezTo>
                    <a:pt x="35014" y="19421"/>
                    <a:pt x="33516" y="18940"/>
                    <a:pt x="31985" y="18823"/>
                  </a:cubicBezTo>
                  <a:cubicBezTo>
                    <a:pt x="31468" y="18604"/>
                    <a:pt x="31057" y="18311"/>
                    <a:pt x="31028" y="17938"/>
                  </a:cubicBezTo>
                  <a:cubicBezTo>
                    <a:pt x="30968" y="17638"/>
                    <a:pt x="30892" y="17347"/>
                    <a:pt x="30804" y="17059"/>
                  </a:cubicBezTo>
                  <a:cubicBezTo>
                    <a:pt x="31330" y="16245"/>
                    <a:pt x="31790" y="15337"/>
                    <a:pt x="31961" y="14897"/>
                  </a:cubicBezTo>
                  <a:cubicBezTo>
                    <a:pt x="32466" y="14263"/>
                    <a:pt x="32907" y="13578"/>
                    <a:pt x="33276" y="12856"/>
                  </a:cubicBezTo>
                  <a:cubicBezTo>
                    <a:pt x="33383" y="12918"/>
                    <a:pt x="33507" y="12958"/>
                    <a:pt x="33640" y="12973"/>
                  </a:cubicBezTo>
                  <a:cubicBezTo>
                    <a:pt x="34132" y="13024"/>
                    <a:pt x="34626" y="13049"/>
                    <a:pt x="35120" y="13049"/>
                  </a:cubicBezTo>
                  <a:cubicBezTo>
                    <a:pt x="36687" y="13049"/>
                    <a:pt x="38255" y="12795"/>
                    <a:pt x="39741" y="12301"/>
                  </a:cubicBezTo>
                  <a:cubicBezTo>
                    <a:pt x="40100" y="12180"/>
                    <a:pt x="40336" y="11816"/>
                    <a:pt x="40231" y="11437"/>
                  </a:cubicBezTo>
                  <a:cubicBezTo>
                    <a:pt x="40150" y="11145"/>
                    <a:pt x="39858" y="10916"/>
                    <a:pt x="39554" y="10916"/>
                  </a:cubicBezTo>
                  <a:cubicBezTo>
                    <a:pt x="39492" y="10916"/>
                    <a:pt x="39429" y="10926"/>
                    <a:pt x="39367" y="10946"/>
                  </a:cubicBezTo>
                  <a:cubicBezTo>
                    <a:pt x="37974" y="11410"/>
                    <a:pt x="36531" y="11640"/>
                    <a:pt x="35076" y="11640"/>
                  </a:cubicBezTo>
                  <a:cubicBezTo>
                    <a:pt x="34663" y="11640"/>
                    <a:pt x="34249" y="11621"/>
                    <a:pt x="33835" y="11585"/>
                  </a:cubicBezTo>
                  <a:cubicBezTo>
                    <a:pt x="34226" y="10537"/>
                    <a:pt x="34474" y="9434"/>
                    <a:pt x="34564" y="8310"/>
                  </a:cubicBezTo>
                  <a:cubicBezTo>
                    <a:pt x="34645" y="7308"/>
                    <a:pt x="34574" y="6303"/>
                    <a:pt x="34390" y="5315"/>
                  </a:cubicBezTo>
                  <a:cubicBezTo>
                    <a:pt x="34330" y="5001"/>
                    <a:pt x="34004" y="4802"/>
                    <a:pt x="33698" y="4802"/>
                  </a:cubicBezTo>
                  <a:cubicBezTo>
                    <a:pt x="33639" y="4802"/>
                    <a:pt x="33581" y="4809"/>
                    <a:pt x="33526" y="4824"/>
                  </a:cubicBezTo>
                  <a:cubicBezTo>
                    <a:pt x="33135" y="4931"/>
                    <a:pt x="32966" y="5315"/>
                    <a:pt x="33035" y="5689"/>
                  </a:cubicBezTo>
                  <a:cubicBezTo>
                    <a:pt x="33552" y="8437"/>
                    <a:pt x="32811" y="11361"/>
                    <a:pt x="31178" y="13625"/>
                  </a:cubicBezTo>
                  <a:cubicBezTo>
                    <a:pt x="30645" y="14042"/>
                    <a:pt x="30054" y="14306"/>
                    <a:pt x="29456" y="14328"/>
                  </a:cubicBezTo>
                  <a:cubicBezTo>
                    <a:pt x="28104" y="12432"/>
                    <a:pt x="26073" y="11056"/>
                    <a:pt x="23718" y="10553"/>
                  </a:cubicBezTo>
                  <a:cubicBezTo>
                    <a:pt x="22901" y="10130"/>
                    <a:pt x="22498" y="9827"/>
                    <a:pt x="22051" y="8813"/>
                  </a:cubicBezTo>
                  <a:cubicBezTo>
                    <a:pt x="22153" y="8091"/>
                    <a:pt x="22210" y="7365"/>
                    <a:pt x="22220" y="6636"/>
                  </a:cubicBezTo>
                  <a:cubicBezTo>
                    <a:pt x="22256" y="6601"/>
                    <a:pt x="22289" y="6563"/>
                    <a:pt x="22320" y="6522"/>
                  </a:cubicBezTo>
                  <a:cubicBezTo>
                    <a:pt x="23558" y="4891"/>
                    <a:pt x="25439" y="3808"/>
                    <a:pt x="27456" y="3453"/>
                  </a:cubicBezTo>
                  <a:cubicBezTo>
                    <a:pt x="27830" y="3386"/>
                    <a:pt x="28040" y="2929"/>
                    <a:pt x="27947" y="2588"/>
                  </a:cubicBezTo>
                  <a:cubicBezTo>
                    <a:pt x="27855" y="2251"/>
                    <a:pt x="27561" y="2084"/>
                    <a:pt x="27242" y="2084"/>
                  </a:cubicBezTo>
                  <a:cubicBezTo>
                    <a:pt x="27189" y="2084"/>
                    <a:pt x="27136" y="2089"/>
                    <a:pt x="27082" y="2098"/>
                  </a:cubicBezTo>
                  <a:cubicBezTo>
                    <a:pt x="25199" y="2431"/>
                    <a:pt x="23484" y="3350"/>
                    <a:pt x="22127" y="4667"/>
                  </a:cubicBezTo>
                  <a:cubicBezTo>
                    <a:pt x="21977" y="3250"/>
                    <a:pt x="21651" y="1853"/>
                    <a:pt x="21139" y="517"/>
                  </a:cubicBezTo>
                  <a:cubicBezTo>
                    <a:pt x="21025" y="219"/>
                    <a:pt x="20771" y="1"/>
                    <a:pt x="20460" y="1"/>
                  </a:cubicBezTo>
                  <a:close/>
                </a:path>
              </a:pathLst>
            </a:custGeom>
            <a:solidFill>
              <a:srgbClr val="0C4476">
                <a:alpha val="36470"/>
              </a:srgbClr>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0" name="Google Shape;310;p32"/>
            <p:cNvSpPr/>
            <p:nvPr/>
          </p:nvSpPr>
          <p:spPr>
            <a:xfrm>
              <a:off x="7346246" y="590921"/>
              <a:ext cx="98016" cy="98046"/>
            </a:xfrm>
            <a:custGeom>
              <a:rect b="b" l="l" r="r" t="t"/>
              <a:pathLst>
                <a:path extrusionOk="0" h="6680" w="6678">
                  <a:moveTo>
                    <a:pt x="3339" y="1"/>
                  </a:moveTo>
                  <a:cubicBezTo>
                    <a:pt x="1496" y="1"/>
                    <a:pt x="1" y="1496"/>
                    <a:pt x="1" y="3339"/>
                  </a:cubicBezTo>
                  <a:cubicBezTo>
                    <a:pt x="1" y="5185"/>
                    <a:pt x="1496" y="6680"/>
                    <a:pt x="3339" y="6680"/>
                  </a:cubicBezTo>
                  <a:cubicBezTo>
                    <a:pt x="5182" y="6680"/>
                    <a:pt x="6678" y="5185"/>
                    <a:pt x="6678" y="3339"/>
                  </a:cubicBezTo>
                  <a:cubicBezTo>
                    <a:pt x="6678" y="1496"/>
                    <a:pt x="5182" y="1"/>
                    <a:pt x="3339" y="1"/>
                  </a:cubicBezTo>
                  <a:close/>
                </a:path>
              </a:pathLst>
            </a:custGeom>
            <a:solidFill>
              <a:schemeClr val="accent6"/>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11" name="Google Shape;311;p32"/>
          <p:cNvGrpSpPr/>
          <p:nvPr/>
        </p:nvGrpSpPr>
        <p:grpSpPr>
          <a:xfrm flipH="1">
            <a:off x="959024" y="9781927"/>
            <a:ext cx="350746" cy="910038"/>
            <a:chOff x="8884746" y="289993"/>
            <a:chExt cx="297924" cy="307435"/>
          </a:xfrm>
        </p:grpSpPr>
        <p:sp>
          <p:nvSpPr>
            <p:cNvPr id="312" name="Google Shape;312;p32"/>
            <p:cNvSpPr/>
            <p:nvPr/>
          </p:nvSpPr>
          <p:spPr>
            <a:xfrm>
              <a:off x="8884746" y="289993"/>
              <a:ext cx="297924" cy="307435"/>
            </a:xfrm>
            <a:custGeom>
              <a:rect b="b" l="l" r="r" t="t"/>
              <a:pathLst>
                <a:path extrusionOk="0" h="20946" w="20298">
                  <a:moveTo>
                    <a:pt x="9894" y="1"/>
                  </a:moveTo>
                  <a:cubicBezTo>
                    <a:pt x="9658" y="1"/>
                    <a:pt x="9422" y="246"/>
                    <a:pt x="9580" y="507"/>
                  </a:cubicBezTo>
                  <a:cubicBezTo>
                    <a:pt x="10183" y="1502"/>
                    <a:pt x="10790" y="2536"/>
                    <a:pt x="10999" y="3695"/>
                  </a:cubicBezTo>
                  <a:cubicBezTo>
                    <a:pt x="11125" y="4381"/>
                    <a:pt x="11087" y="5100"/>
                    <a:pt x="10830" y="5743"/>
                  </a:cubicBezTo>
                  <a:cubicBezTo>
                    <a:pt x="10825" y="5745"/>
                    <a:pt x="10821" y="5748"/>
                    <a:pt x="10816" y="5750"/>
                  </a:cubicBezTo>
                  <a:cubicBezTo>
                    <a:pt x="10552" y="5922"/>
                    <a:pt x="10171" y="5945"/>
                    <a:pt x="9968" y="5955"/>
                  </a:cubicBezTo>
                  <a:cubicBezTo>
                    <a:pt x="9770" y="5929"/>
                    <a:pt x="9570" y="5916"/>
                    <a:pt x="9370" y="5916"/>
                  </a:cubicBezTo>
                  <a:cubicBezTo>
                    <a:pt x="8777" y="5916"/>
                    <a:pt x="8180" y="6030"/>
                    <a:pt x="7608" y="6267"/>
                  </a:cubicBezTo>
                  <a:cubicBezTo>
                    <a:pt x="7528" y="6282"/>
                    <a:pt x="7430" y="6295"/>
                    <a:pt x="7335" y="6295"/>
                  </a:cubicBezTo>
                  <a:cubicBezTo>
                    <a:pt x="7247" y="6295"/>
                    <a:pt x="7162" y="6284"/>
                    <a:pt x="7096" y="6253"/>
                  </a:cubicBezTo>
                  <a:cubicBezTo>
                    <a:pt x="6775" y="5614"/>
                    <a:pt x="6630" y="4888"/>
                    <a:pt x="6692" y="4171"/>
                  </a:cubicBezTo>
                  <a:cubicBezTo>
                    <a:pt x="6768" y="3267"/>
                    <a:pt x="7196" y="2407"/>
                    <a:pt x="7844" y="1776"/>
                  </a:cubicBezTo>
                  <a:cubicBezTo>
                    <a:pt x="8087" y="1536"/>
                    <a:pt x="7850" y="1194"/>
                    <a:pt x="7584" y="1194"/>
                  </a:cubicBezTo>
                  <a:cubicBezTo>
                    <a:pt x="7507" y="1194"/>
                    <a:pt x="7427" y="1223"/>
                    <a:pt x="7356" y="1293"/>
                  </a:cubicBezTo>
                  <a:cubicBezTo>
                    <a:pt x="6725" y="1912"/>
                    <a:pt x="6294" y="2705"/>
                    <a:pt x="6104" y="3559"/>
                  </a:cubicBezTo>
                  <a:cubicBezTo>
                    <a:pt x="5358" y="3074"/>
                    <a:pt x="4758" y="2357"/>
                    <a:pt x="4439" y="1524"/>
                  </a:cubicBezTo>
                  <a:cubicBezTo>
                    <a:pt x="4383" y="1378"/>
                    <a:pt x="4259" y="1267"/>
                    <a:pt x="4106" y="1267"/>
                  </a:cubicBezTo>
                  <a:cubicBezTo>
                    <a:pt x="4078" y="1267"/>
                    <a:pt x="4049" y="1271"/>
                    <a:pt x="4020" y="1278"/>
                  </a:cubicBezTo>
                  <a:cubicBezTo>
                    <a:pt x="3856" y="1321"/>
                    <a:pt x="3708" y="1524"/>
                    <a:pt x="3775" y="1697"/>
                  </a:cubicBezTo>
                  <a:cubicBezTo>
                    <a:pt x="4180" y="2755"/>
                    <a:pt x="4908" y="3643"/>
                    <a:pt x="5877" y="4231"/>
                  </a:cubicBezTo>
                  <a:cubicBezTo>
                    <a:pt x="5918" y="4257"/>
                    <a:pt x="5958" y="4269"/>
                    <a:pt x="5999" y="4276"/>
                  </a:cubicBezTo>
                  <a:cubicBezTo>
                    <a:pt x="5954" y="5033"/>
                    <a:pt x="6115" y="5784"/>
                    <a:pt x="6442" y="6460"/>
                  </a:cubicBezTo>
                  <a:cubicBezTo>
                    <a:pt x="6475" y="6731"/>
                    <a:pt x="6451" y="6979"/>
                    <a:pt x="6299" y="7081"/>
                  </a:cubicBezTo>
                  <a:cubicBezTo>
                    <a:pt x="6189" y="7181"/>
                    <a:pt x="6082" y="7284"/>
                    <a:pt x="5982" y="7391"/>
                  </a:cubicBezTo>
                  <a:cubicBezTo>
                    <a:pt x="5861" y="7385"/>
                    <a:pt x="5738" y="7382"/>
                    <a:pt x="5618" y="7382"/>
                  </a:cubicBezTo>
                  <a:cubicBezTo>
                    <a:pt x="5273" y="7382"/>
                    <a:pt x="4956" y="7404"/>
                    <a:pt x="4787" y="7429"/>
                  </a:cubicBezTo>
                  <a:cubicBezTo>
                    <a:pt x="4496" y="7385"/>
                    <a:pt x="4204" y="7364"/>
                    <a:pt x="3910" y="7364"/>
                  </a:cubicBezTo>
                  <a:cubicBezTo>
                    <a:pt x="3807" y="7364"/>
                    <a:pt x="3704" y="7367"/>
                    <a:pt x="3601" y="7372"/>
                  </a:cubicBezTo>
                  <a:cubicBezTo>
                    <a:pt x="3603" y="7312"/>
                    <a:pt x="3589" y="7248"/>
                    <a:pt x="3563" y="7188"/>
                  </a:cubicBezTo>
                  <a:cubicBezTo>
                    <a:pt x="3151" y="6269"/>
                    <a:pt x="2541" y="5441"/>
                    <a:pt x="1789" y="4774"/>
                  </a:cubicBezTo>
                  <a:cubicBezTo>
                    <a:pt x="1719" y="4711"/>
                    <a:pt x="1630" y="4678"/>
                    <a:pt x="1541" y="4678"/>
                  </a:cubicBezTo>
                  <a:cubicBezTo>
                    <a:pt x="1455" y="4678"/>
                    <a:pt x="1370" y="4709"/>
                    <a:pt x="1303" y="4776"/>
                  </a:cubicBezTo>
                  <a:cubicBezTo>
                    <a:pt x="1179" y="4905"/>
                    <a:pt x="1167" y="5138"/>
                    <a:pt x="1308" y="5262"/>
                  </a:cubicBezTo>
                  <a:cubicBezTo>
                    <a:pt x="1996" y="5874"/>
                    <a:pt x="2541" y="6612"/>
                    <a:pt x="2927" y="7446"/>
                  </a:cubicBezTo>
                  <a:cubicBezTo>
                    <a:pt x="2389" y="7536"/>
                    <a:pt x="1863" y="7700"/>
                    <a:pt x="1365" y="7939"/>
                  </a:cubicBezTo>
                  <a:cubicBezTo>
                    <a:pt x="920" y="8148"/>
                    <a:pt x="512" y="8422"/>
                    <a:pt x="141" y="8743"/>
                  </a:cubicBezTo>
                  <a:cubicBezTo>
                    <a:pt x="0" y="8862"/>
                    <a:pt x="20" y="9105"/>
                    <a:pt x="143" y="9227"/>
                  </a:cubicBezTo>
                  <a:cubicBezTo>
                    <a:pt x="210" y="9294"/>
                    <a:pt x="292" y="9324"/>
                    <a:pt x="375" y="9324"/>
                  </a:cubicBezTo>
                  <a:cubicBezTo>
                    <a:pt x="465" y="9324"/>
                    <a:pt x="556" y="9288"/>
                    <a:pt x="629" y="9224"/>
                  </a:cubicBezTo>
                  <a:cubicBezTo>
                    <a:pt x="1531" y="8449"/>
                    <a:pt x="2724" y="8045"/>
                    <a:pt x="3912" y="8045"/>
                  </a:cubicBezTo>
                  <a:cubicBezTo>
                    <a:pt x="4088" y="8045"/>
                    <a:pt x="4264" y="8054"/>
                    <a:pt x="4439" y="8072"/>
                  </a:cubicBezTo>
                  <a:cubicBezTo>
                    <a:pt x="4746" y="8196"/>
                    <a:pt x="5001" y="8379"/>
                    <a:pt x="5156" y="8629"/>
                  </a:cubicBezTo>
                  <a:cubicBezTo>
                    <a:pt x="4687" y="9663"/>
                    <a:pt x="4599" y="10858"/>
                    <a:pt x="4963" y="11977"/>
                  </a:cubicBezTo>
                  <a:cubicBezTo>
                    <a:pt x="4982" y="12425"/>
                    <a:pt x="4953" y="12670"/>
                    <a:pt x="4632" y="13106"/>
                  </a:cubicBezTo>
                  <a:cubicBezTo>
                    <a:pt x="4303" y="13239"/>
                    <a:pt x="3982" y="13391"/>
                    <a:pt x="3670" y="13568"/>
                  </a:cubicBezTo>
                  <a:cubicBezTo>
                    <a:pt x="3646" y="13561"/>
                    <a:pt x="3622" y="13556"/>
                    <a:pt x="3598" y="13551"/>
                  </a:cubicBezTo>
                  <a:cubicBezTo>
                    <a:pt x="2606" y="13427"/>
                    <a:pt x="1689" y="12896"/>
                    <a:pt x="1046" y="12129"/>
                  </a:cubicBezTo>
                  <a:cubicBezTo>
                    <a:pt x="989" y="12062"/>
                    <a:pt x="904" y="12031"/>
                    <a:pt x="817" y="12031"/>
                  </a:cubicBezTo>
                  <a:cubicBezTo>
                    <a:pt x="722" y="12031"/>
                    <a:pt x="624" y="12068"/>
                    <a:pt x="560" y="12132"/>
                  </a:cubicBezTo>
                  <a:cubicBezTo>
                    <a:pt x="422" y="12275"/>
                    <a:pt x="446" y="12475"/>
                    <a:pt x="565" y="12618"/>
                  </a:cubicBezTo>
                  <a:cubicBezTo>
                    <a:pt x="1165" y="13332"/>
                    <a:pt x="1972" y="13834"/>
                    <a:pt x="2860" y="14087"/>
                  </a:cubicBezTo>
                  <a:cubicBezTo>
                    <a:pt x="2298" y="14496"/>
                    <a:pt x="1789" y="14975"/>
                    <a:pt x="1346" y="15518"/>
                  </a:cubicBezTo>
                  <a:cubicBezTo>
                    <a:pt x="1229" y="15661"/>
                    <a:pt x="1210" y="15863"/>
                    <a:pt x="1351" y="16001"/>
                  </a:cubicBezTo>
                  <a:cubicBezTo>
                    <a:pt x="1414" y="16064"/>
                    <a:pt x="1510" y="16100"/>
                    <a:pt x="1604" y="16100"/>
                  </a:cubicBezTo>
                  <a:cubicBezTo>
                    <a:pt x="1692" y="16100"/>
                    <a:pt x="1779" y="16069"/>
                    <a:pt x="1836" y="15999"/>
                  </a:cubicBezTo>
                  <a:cubicBezTo>
                    <a:pt x="2682" y="14958"/>
                    <a:pt x="3782" y="14156"/>
                    <a:pt x="5032" y="13682"/>
                  </a:cubicBezTo>
                  <a:cubicBezTo>
                    <a:pt x="5437" y="13734"/>
                    <a:pt x="5839" y="13811"/>
                    <a:pt x="6189" y="13918"/>
                  </a:cubicBezTo>
                  <a:cubicBezTo>
                    <a:pt x="6304" y="14027"/>
                    <a:pt x="6425" y="14130"/>
                    <a:pt x="6549" y="14225"/>
                  </a:cubicBezTo>
                  <a:cubicBezTo>
                    <a:pt x="6904" y="14718"/>
                    <a:pt x="7030" y="15449"/>
                    <a:pt x="7085" y="16080"/>
                  </a:cubicBezTo>
                  <a:cubicBezTo>
                    <a:pt x="7085" y="16104"/>
                    <a:pt x="7082" y="16130"/>
                    <a:pt x="7082" y="16154"/>
                  </a:cubicBezTo>
                  <a:cubicBezTo>
                    <a:pt x="7077" y="16158"/>
                    <a:pt x="7070" y="16166"/>
                    <a:pt x="7066" y="16170"/>
                  </a:cubicBezTo>
                  <a:cubicBezTo>
                    <a:pt x="6454" y="17027"/>
                    <a:pt x="5418" y="17533"/>
                    <a:pt x="4373" y="17533"/>
                  </a:cubicBezTo>
                  <a:cubicBezTo>
                    <a:pt x="4363" y="17533"/>
                    <a:pt x="4354" y="17532"/>
                    <a:pt x="4344" y="17532"/>
                  </a:cubicBezTo>
                  <a:cubicBezTo>
                    <a:pt x="4343" y="17532"/>
                    <a:pt x="4342" y="17532"/>
                    <a:pt x="4342" y="17532"/>
                  </a:cubicBezTo>
                  <a:cubicBezTo>
                    <a:pt x="3901" y="17532"/>
                    <a:pt x="3899" y="18216"/>
                    <a:pt x="4341" y="18218"/>
                  </a:cubicBezTo>
                  <a:cubicBezTo>
                    <a:pt x="4353" y="18218"/>
                    <a:pt x="4365" y="18218"/>
                    <a:pt x="4377" y="18218"/>
                  </a:cubicBezTo>
                  <a:cubicBezTo>
                    <a:pt x="5407" y="18218"/>
                    <a:pt x="6388" y="17810"/>
                    <a:pt x="7127" y="17118"/>
                  </a:cubicBezTo>
                  <a:cubicBezTo>
                    <a:pt x="7239" y="18006"/>
                    <a:pt x="7537" y="18873"/>
                    <a:pt x="8008" y="19628"/>
                  </a:cubicBezTo>
                  <a:cubicBezTo>
                    <a:pt x="8292" y="20080"/>
                    <a:pt x="8635" y="20497"/>
                    <a:pt x="9030" y="20854"/>
                  </a:cubicBezTo>
                  <a:cubicBezTo>
                    <a:pt x="9101" y="20919"/>
                    <a:pt x="9180" y="20946"/>
                    <a:pt x="9256" y="20946"/>
                  </a:cubicBezTo>
                  <a:cubicBezTo>
                    <a:pt x="9528" y="20946"/>
                    <a:pt x="9768" y="20597"/>
                    <a:pt x="9511" y="20366"/>
                  </a:cubicBezTo>
                  <a:cubicBezTo>
                    <a:pt x="8337" y="19302"/>
                    <a:pt x="7718" y="17732"/>
                    <a:pt x="7768" y="16161"/>
                  </a:cubicBezTo>
                  <a:cubicBezTo>
                    <a:pt x="8013" y="15575"/>
                    <a:pt x="8530" y="15325"/>
                    <a:pt x="9147" y="15177"/>
                  </a:cubicBezTo>
                  <a:cubicBezTo>
                    <a:pt x="9224" y="15181"/>
                    <a:pt x="9302" y="15183"/>
                    <a:pt x="9380" y="15183"/>
                  </a:cubicBezTo>
                  <a:cubicBezTo>
                    <a:pt x="10165" y="15183"/>
                    <a:pt x="10960" y="14985"/>
                    <a:pt x="11690" y="14563"/>
                  </a:cubicBezTo>
                  <a:cubicBezTo>
                    <a:pt x="11702" y="14556"/>
                    <a:pt x="11716" y="14549"/>
                    <a:pt x="11728" y="14539"/>
                  </a:cubicBezTo>
                  <a:cubicBezTo>
                    <a:pt x="11843" y="14492"/>
                    <a:pt x="11998" y="14446"/>
                    <a:pt x="12161" y="14446"/>
                  </a:cubicBezTo>
                  <a:cubicBezTo>
                    <a:pt x="12373" y="14446"/>
                    <a:pt x="12599" y="14524"/>
                    <a:pt x="12773" y="14777"/>
                  </a:cubicBezTo>
                  <a:cubicBezTo>
                    <a:pt x="13316" y="15973"/>
                    <a:pt x="13390" y="17387"/>
                    <a:pt x="12888" y="18606"/>
                  </a:cubicBezTo>
                  <a:cubicBezTo>
                    <a:pt x="12819" y="18778"/>
                    <a:pt x="12840" y="18973"/>
                    <a:pt x="13016" y="19073"/>
                  </a:cubicBezTo>
                  <a:cubicBezTo>
                    <a:pt x="13065" y="19101"/>
                    <a:pt x="13126" y="19115"/>
                    <a:pt x="13189" y="19115"/>
                  </a:cubicBezTo>
                  <a:cubicBezTo>
                    <a:pt x="13311" y="19115"/>
                    <a:pt x="13437" y="19060"/>
                    <a:pt x="13483" y="18947"/>
                  </a:cubicBezTo>
                  <a:cubicBezTo>
                    <a:pt x="13900" y="17935"/>
                    <a:pt x="13997" y="16823"/>
                    <a:pt x="13797" y="15768"/>
                  </a:cubicBezTo>
                  <a:lnTo>
                    <a:pt x="13797" y="15768"/>
                  </a:lnTo>
                  <a:cubicBezTo>
                    <a:pt x="15131" y="15958"/>
                    <a:pt x="16305" y="16866"/>
                    <a:pt x="16878" y="18073"/>
                  </a:cubicBezTo>
                  <a:cubicBezTo>
                    <a:pt x="16933" y="18184"/>
                    <a:pt x="17057" y="18242"/>
                    <a:pt x="17178" y="18242"/>
                  </a:cubicBezTo>
                  <a:cubicBezTo>
                    <a:pt x="17239" y="18242"/>
                    <a:pt x="17298" y="18228"/>
                    <a:pt x="17348" y="18199"/>
                  </a:cubicBezTo>
                  <a:cubicBezTo>
                    <a:pt x="17519" y="18099"/>
                    <a:pt x="17552" y="17899"/>
                    <a:pt x="17474" y="17730"/>
                  </a:cubicBezTo>
                  <a:cubicBezTo>
                    <a:pt x="16778" y="16273"/>
                    <a:pt x="15335" y="15275"/>
                    <a:pt x="13745" y="15073"/>
                  </a:cubicBezTo>
                  <a:cubicBezTo>
                    <a:pt x="13736" y="15072"/>
                    <a:pt x="13727" y="15071"/>
                    <a:pt x="13718" y="15071"/>
                  </a:cubicBezTo>
                  <a:cubicBezTo>
                    <a:pt x="13685" y="15071"/>
                    <a:pt x="13654" y="15078"/>
                    <a:pt x="13623" y="15089"/>
                  </a:cubicBezTo>
                  <a:cubicBezTo>
                    <a:pt x="13554" y="14875"/>
                    <a:pt x="13473" y="14663"/>
                    <a:pt x="13378" y="14458"/>
                  </a:cubicBezTo>
                  <a:cubicBezTo>
                    <a:pt x="13380" y="14458"/>
                    <a:pt x="13383" y="14456"/>
                    <a:pt x="13383" y="14456"/>
                  </a:cubicBezTo>
                  <a:cubicBezTo>
                    <a:pt x="12992" y="13596"/>
                    <a:pt x="13480" y="12696"/>
                    <a:pt x="13481" y="12696"/>
                  </a:cubicBezTo>
                  <a:lnTo>
                    <a:pt x="13481" y="12696"/>
                  </a:lnTo>
                  <a:lnTo>
                    <a:pt x="13478" y="12699"/>
                  </a:lnTo>
                  <a:cubicBezTo>
                    <a:pt x="13697" y="12277"/>
                    <a:pt x="13852" y="11827"/>
                    <a:pt x="13933" y="11363"/>
                  </a:cubicBezTo>
                  <a:cubicBezTo>
                    <a:pt x="14047" y="11158"/>
                    <a:pt x="14171" y="10972"/>
                    <a:pt x="14409" y="10972"/>
                  </a:cubicBezTo>
                  <a:cubicBezTo>
                    <a:pt x="14431" y="10972"/>
                    <a:pt x="14447" y="10970"/>
                    <a:pt x="14466" y="10967"/>
                  </a:cubicBezTo>
                  <a:cubicBezTo>
                    <a:pt x="16231" y="11303"/>
                    <a:pt x="17643" y="12703"/>
                    <a:pt x="18017" y="14477"/>
                  </a:cubicBezTo>
                  <a:cubicBezTo>
                    <a:pt x="18054" y="14652"/>
                    <a:pt x="18184" y="14728"/>
                    <a:pt x="18320" y="14728"/>
                  </a:cubicBezTo>
                  <a:cubicBezTo>
                    <a:pt x="18521" y="14728"/>
                    <a:pt x="18735" y="14562"/>
                    <a:pt x="18681" y="14306"/>
                  </a:cubicBezTo>
                  <a:cubicBezTo>
                    <a:pt x="18443" y="13170"/>
                    <a:pt x="17814" y="12108"/>
                    <a:pt x="16909" y="11377"/>
                  </a:cubicBezTo>
                  <a:cubicBezTo>
                    <a:pt x="16876" y="11348"/>
                    <a:pt x="16838" y="11325"/>
                    <a:pt x="16805" y="11298"/>
                  </a:cubicBezTo>
                  <a:cubicBezTo>
                    <a:pt x="17533" y="10607"/>
                    <a:pt x="18504" y="10235"/>
                    <a:pt x="19499" y="10235"/>
                  </a:cubicBezTo>
                  <a:cubicBezTo>
                    <a:pt x="19649" y="10235"/>
                    <a:pt x="19800" y="10243"/>
                    <a:pt x="19950" y="10260"/>
                  </a:cubicBezTo>
                  <a:cubicBezTo>
                    <a:pt x="19959" y="10261"/>
                    <a:pt x="19968" y="10262"/>
                    <a:pt x="19976" y="10262"/>
                  </a:cubicBezTo>
                  <a:cubicBezTo>
                    <a:pt x="20151" y="10262"/>
                    <a:pt x="20296" y="10081"/>
                    <a:pt x="20296" y="9917"/>
                  </a:cubicBezTo>
                  <a:cubicBezTo>
                    <a:pt x="20298" y="9717"/>
                    <a:pt x="20138" y="9593"/>
                    <a:pt x="19955" y="9574"/>
                  </a:cubicBezTo>
                  <a:cubicBezTo>
                    <a:pt x="19793" y="9556"/>
                    <a:pt x="19631" y="9547"/>
                    <a:pt x="19469" y="9547"/>
                  </a:cubicBezTo>
                  <a:cubicBezTo>
                    <a:pt x="18267" y="9547"/>
                    <a:pt x="17078" y="10044"/>
                    <a:pt x="16228" y="10898"/>
                  </a:cubicBezTo>
                  <a:cubicBezTo>
                    <a:pt x="16226" y="10901"/>
                    <a:pt x="16224" y="10903"/>
                    <a:pt x="16221" y="10905"/>
                  </a:cubicBezTo>
                  <a:cubicBezTo>
                    <a:pt x="15771" y="10646"/>
                    <a:pt x="15285" y="10455"/>
                    <a:pt x="14778" y="10339"/>
                  </a:cubicBezTo>
                  <a:cubicBezTo>
                    <a:pt x="14781" y="10339"/>
                    <a:pt x="14781" y="10334"/>
                    <a:pt x="14783" y="10334"/>
                  </a:cubicBezTo>
                  <a:cubicBezTo>
                    <a:pt x="14626" y="10267"/>
                    <a:pt x="14262" y="10203"/>
                    <a:pt x="13973" y="10001"/>
                  </a:cubicBezTo>
                  <a:cubicBezTo>
                    <a:pt x="13902" y="9396"/>
                    <a:pt x="13709" y="8796"/>
                    <a:pt x="13385" y="8234"/>
                  </a:cubicBezTo>
                  <a:cubicBezTo>
                    <a:pt x="13042" y="7641"/>
                    <a:pt x="12588" y="7150"/>
                    <a:pt x="12061" y="6779"/>
                  </a:cubicBezTo>
                  <a:lnTo>
                    <a:pt x="12066" y="6779"/>
                  </a:lnTo>
                  <a:cubicBezTo>
                    <a:pt x="11809" y="6515"/>
                    <a:pt x="11554" y="6212"/>
                    <a:pt x="11523" y="5855"/>
                  </a:cubicBezTo>
                  <a:cubicBezTo>
                    <a:pt x="11604" y="5624"/>
                    <a:pt x="11661" y="5383"/>
                    <a:pt x="11699" y="5138"/>
                  </a:cubicBezTo>
                  <a:cubicBezTo>
                    <a:pt x="13161" y="4638"/>
                    <a:pt x="14323" y="3386"/>
                    <a:pt x="14681" y="1874"/>
                  </a:cubicBezTo>
                  <a:cubicBezTo>
                    <a:pt x="14742" y="1617"/>
                    <a:pt x="14529" y="1450"/>
                    <a:pt x="14326" y="1450"/>
                  </a:cubicBezTo>
                  <a:cubicBezTo>
                    <a:pt x="14191" y="1450"/>
                    <a:pt x="14060" y="1525"/>
                    <a:pt x="14019" y="1697"/>
                  </a:cubicBezTo>
                  <a:cubicBezTo>
                    <a:pt x="13735" y="2893"/>
                    <a:pt x="12873" y="3910"/>
                    <a:pt x="11747" y="4388"/>
                  </a:cubicBezTo>
                  <a:cubicBezTo>
                    <a:pt x="11745" y="4131"/>
                    <a:pt x="11721" y="3876"/>
                    <a:pt x="11680" y="3624"/>
                  </a:cubicBezTo>
                  <a:cubicBezTo>
                    <a:pt x="11480" y="2369"/>
                    <a:pt x="10823" y="1235"/>
                    <a:pt x="10173" y="164"/>
                  </a:cubicBezTo>
                  <a:cubicBezTo>
                    <a:pt x="10103" y="49"/>
                    <a:pt x="9999" y="1"/>
                    <a:pt x="9894" y="1"/>
                  </a:cubicBezTo>
                  <a:close/>
                </a:path>
              </a:pathLst>
            </a:custGeom>
            <a:solidFill>
              <a:srgbClr val="0C4476">
                <a:alpha val="36470"/>
              </a:srgbClr>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3" name="Google Shape;313;p32"/>
            <p:cNvSpPr/>
            <p:nvPr/>
          </p:nvSpPr>
          <p:spPr>
            <a:xfrm>
              <a:off x="8992875" y="422659"/>
              <a:ext cx="54688" cy="47893"/>
            </a:xfrm>
            <a:custGeom>
              <a:rect b="b" l="l" r="r" t="t"/>
              <a:pathLst>
                <a:path extrusionOk="0" h="3263" w="3726">
                  <a:moveTo>
                    <a:pt x="1862" y="1"/>
                  </a:moveTo>
                  <a:cubicBezTo>
                    <a:pt x="1586" y="1"/>
                    <a:pt x="1305" y="71"/>
                    <a:pt x="1049" y="220"/>
                  </a:cubicBezTo>
                  <a:cubicBezTo>
                    <a:pt x="268" y="670"/>
                    <a:pt x="1" y="1667"/>
                    <a:pt x="451" y="2446"/>
                  </a:cubicBezTo>
                  <a:cubicBezTo>
                    <a:pt x="753" y="2970"/>
                    <a:pt x="1301" y="3262"/>
                    <a:pt x="1864" y="3262"/>
                  </a:cubicBezTo>
                  <a:cubicBezTo>
                    <a:pt x="2141" y="3262"/>
                    <a:pt x="2421" y="3192"/>
                    <a:pt x="2677" y="3044"/>
                  </a:cubicBezTo>
                  <a:cubicBezTo>
                    <a:pt x="3458" y="2594"/>
                    <a:pt x="3725" y="1596"/>
                    <a:pt x="3275" y="815"/>
                  </a:cubicBezTo>
                  <a:cubicBezTo>
                    <a:pt x="2973" y="293"/>
                    <a:pt x="2425" y="1"/>
                    <a:pt x="1862" y="1"/>
                  </a:cubicBezTo>
                  <a:close/>
                </a:path>
              </a:pathLst>
            </a:custGeom>
            <a:solidFill>
              <a:schemeClr val="accent6"/>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14" name="Google Shape;314;p32"/>
          <p:cNvGrpSpPr/>
          <p:nvPr/>
        </p:nvGrpSpPr>
        <p:grpSpPr>
          <a:xfrm rot="7975288">
            <a:off x="660708" y="9272349"/>
            <a:ext cx="323147" cy="438352"/>
            <a:chOff x="2606590" y="1465894"/>
            <a:chExt cx="196853" cy="153738"/>
          </a:xfrm>
        </p:grpSpPr>
        <p:sp>
          <p:nvSpPr>
            <p:cNvPr id="315" name="Google Shape;315;p32"/>
            <p:cNvSpPr/>
            <p:nvPr/>
          </p:nvSpPr>
          <p:spPr>
            <a:xfrm>
              <a:off x="2726225" y="1542370"/>
              <a:ext cx="77218" cy="77262"/>
            </a:xfrm>
            <a:custGeom>
              <a:rect b="b" l="l" r="r" t="t"/>
              <a:pathLst>
                <a:path extrusionOk="0" h="5264" w="5261">
                  <a:moveTo>
                    <a:pt x="2631" y="1"/>
                  </a:moveTo>
                  <a:cubicBezTo>
                    <a:pt x="1177" y="1"/>
                    <a:pt x="0" y="1179"/>
                    <a:pt x="0" y="2632"/>
                  </a:cubicBezTo>
                  <a:cubicBezTo>
                    <a:pt x="0" y="4087"/>
                    <a:pt x="1177" y="5263"/>
                    <a:pt x="2631" y="5263"/>
                  </a:cubicBezTo>
                  <a:cubicBezTo>
                    <a:pt x="4084" y="5263"/>
                    <a:pt x="5260" y="4087"/>
                    <a:pt x="5260" y="2632"/>
                  </a:cubicBezTo>
                  <a:cubicBezTo>
                    <a:pt x="5260" y="1179"/>
                    <a:pt x="4084" y="1"/>
                    <a:pt x="2631" y="1"/>
                  </a:cubicBezTo>
                  <a:close/>
                </a:path>
              </a:pathLst>
            </a:custGeom>
            <a:solidFill>
              <a:schemeClr val="lt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6" name="Google Shape;316;p32"/>
            <p:cNvSpPr/>
            <p:nvPr/>
          </p:nvSpPr>
          <p:spPr>
            <a:xfrm>
              <a:off x="2606590" y="1555860"/>
              <a:ext cx="44532" cy="44546"/>
            </a:xfrm>
            <a:custGeom>
              <a:rect b="b" l="l" r="r" t="t"/>
              <a:pathLst>
                <a:path extrusionOk="0" h="3035" w="3034">
                  <a:moveTo>
                    <a:pt x="1517" y="1"/>
                  </a:moveTo>
                  <a:cubicBezTo>
                    <a:pt x="679" y="1"/>
                    <a:pt x="0" y="679"/>
                    <a:pt x="0" y="1518"/>
                  </a:cubicBezTo>
                  <a:cubicBezTo>
                    <a:pt x="0" y="2356"/>
                    <a:pt x="679" y="3034"/>
                    <a:pt x="1517" y="3034"/>
                  </a:cubicBezTo>
                  <a:cubicBezTo>
                    <a:pt x="2355" y="3034"/>
                    <a:pt x="3034" y="2356"/>
                    <a:pt x="3034" y="1518"/>
                  </a:cubicBezTo>
                  <a:cubicBezTo>
                    <a:pt x="3034" y="679"/>
                    <a:pt x="2355" y="1"/>
                    <a:pt x="1517" y="1"/>
                  </a:cubicBezTo>
                  <a:close/>
                </a:path>
              </a:pathLst>
            </a:custGeom>
            <a:solidFill>
              <a:schemeClr val="lt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700"/>
                <a:buFont typeface="Arial"/>
                <a:buNone/>
              </a:pPr>
              <a:r>
                <a:t/>
              </a:r>
              <a:endParaRPr b="0" i="0" sz="1700" u="none" cap="none" strike="noStrike">
                <a:solidFill>
                  <a:srgbClr val="000000"/>
                </a:solidFill>
                <a:latin typeface="Arial"/>
                <a:ea typeface="Arial"/>
                <a:cs typeface="Arial"/>
                <a:sym typeface="Arial"/>
              </a:endParaRPr>
            </a:p>
          </p:txBody>
        </p:sp>
        <p:sp>
          <p:nvSpPr>
            <p:cNvPr id="317" name="Google Shape;317;p32"/>
            <p:cNvSpPr/>
            <p:nvPr/>
          </p:nvSpPr>
          <p:spPr>
            <a:xfrm>
              <a:off x="2753687" y="1465894"/>
              <a:ext cx="22280" cy="22280"/>
            </a:xfrm>
            <a:custGeom>
              <a:rect b="b" l="l" r="r" t="t"/>
              <a:pathLst>
                <a:path extrusionOk="0" h="1518" w="1518">
                  <a:moveTo>
                    <a:pt x="760" y="0"/>
                  </a:moveTo>
                  <a:cubicBezTo>
                    <a:pt x="341" y="0"/>
                    <a:pt x="1" y="339"/>
                    <a:pt x="1" y="758"/>
                  </a:cubicBezTo>
                  <a:cubicBezTo>
                    <a:pt x="1" y="1177"/>
                    <a:pt x="341" y="1517"/>
                    <a:pt x="760" y="1517"/>
                  </a:cubicBezTo>
                  <a:cubicBezTo>
                    <a:pt x="1177" y="1517"/>
                    <a:pt x="1518" y="1177"/>
                    <a:pt x="1518" y="758"/>
                  </a:cubicBezTo>
                  <a:cubicBezTo>
                    <a:pt x="1518" y="339"/>
                    <a:pt x="1177" y="0"/>
                    <a:pt x="760" y="0"/>
                  </a:cubicBezTo>
                  <a:close/>
                </a:path>
              </a:pathLst>
            </a:custGeom>
            <a:solidFill>
              <a:schemeClr val="lt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BLANK_1_1_1_2">
    <p:spTree>
      <p:nvGrpSpPr>
        <p:cNvPr id="318" name="Shape 318"/>
        <p:cNvGrpSpPr/>
        <p:nvPr/>
      </p:nvGrpSpPr>
      <p:grpSpPr>
        <a:xfrm>
          <a:off x="0" y="0"/>
          <a:ext cx="0" cy="0"/>
          <a:chOff x="0" y="0"/>
          <a:chExt cx="0" cy="0"/>
        </a:xfrm>
      </p:grpSpPr>
      <p:pic>
        <p:nvPicPr>
          <p:cNvPr id="319" name="Google Shape;319;p33"/>
          <p:cNvPicPr preferRelativeResize="0"/>
          <p:nvPr/>
        </p:nvPicPr>
        <p:blipFill rotWithShape="1">
          <a:blip r:embed="rId2">
            <a:alphaModFix amt="50000"/>
          </a:blip>
          <a:srcRect b="7799" l="0" r="0" t="7791"/>
          <a:stretch/>
        </p:blipFill>
        <p:spPr>
          <a:xfrm>
            <a:off x="0" y="1"/>
            <a:ext cx="7560000" cy="10691998"/>
          </a:xfrm>
          <a:prstGeom prst="rect">
            <a:avLst/>
          </a:prstGeom>
          <a:noFill/>
          <a:ln>
            <a:noFill/>
          </a:ln>
        </p:spPr>
      </p:pic>
      <p:sp>
        <p:nvSpPr>
          <p:cNvPr id="320" name="Google Shape;320;p33"/>
          <p:cNvSpPr txBox="1"/>
          <p:nvPr>
            <p:ph type="title"/>
          </p:nvPr>
        </p:nvSpPr>
        <p:spPr>
          <a:xfrm>
            <a:off x="591224" y="1112126"/>
            <a:ext cx="6377700" cy="1526100"/>
          </a:xfrm>
          <a:prstGeom prst="rect">
            <a:avLst/>
          </a:prstGeom>
          <a:noFill/>
          <a:ln>
            <a:noFill/>
          </a:ln>
        </p:spPr>
        <p:txBody>
          <a:bodyPr anchorCtr="0" anchor="t" bIns="113750" lIns="113750" spcFirstLastPara="1" rIns="113750" wrap="square" tIns="113750">
            <a:noAutofit/>
          </a:bodyPr>
          <a:lstStyle>
            <a:lvl1pPr lvl="0" algn="ctr">
              <a:lnSpc>
                <a:spcPct val="100000"/>
              </a:lnSpc>
              <a:spcBef>
                <a:spcPts val="0"/>
              </a:spcBef>
              <a:spcAft>
                <a:spcPts val="0"/>
              </a:spcAft>
              <a:buClr>
                <a:schemeClr val="dk1"/>
              </a:buClr>
              <a:buSzPts val="4400"/>
              <a:buFont typeface="Mukta ExtraBold"/>
              <a:buNone/>
              <a:defRPr sz="4400">
                <a:solidFill>
                  <a:schemeClr val="dk1"/>
                </a:solidFill>
              </a:defRPr>
            </a:lvl1pPr>
            <a:lvl2pPr lvl="1" algn="ctr">
              <a:lnSpc>
                <a:spcPct val="100000"/>
              </a:lnSpc>
              <a:spcBef>
                <a:spcPts val="0"/>
              </a:spcBef>
              <a:spcAft>
                <a:spcPts val="0"/>
              </a:spcAft>
              <a:buClr>
                <a:schemeClr val="dk1"/>
              </a:buClr>
              <a:buSzPts val="4400"/>
              <a:buFont typeface="Mukta ExtraBold"/>
              <a:buNone/>
              <a:defRPr sz="4400">
                <a:solidFill>
                  <a:schemeClr val="dk1"/>
                </a:solidFill>
                <a:latin typeface="Mukta ExtraBold"/>
                <a:ea typeface="Mukta ExtraBold"/>
                <a:cs typeface="Mukta ExtraBold"/>
                <a:sym typeface="Mukta ExtraBold"/>
              </a:defRPr>
            </a:lvl2pPr>
            <a:lvl3pPr lvl="2" algn="ctr">
              <a:lnSpc>
                <a:spcPct val="100000"/>
              </a:lnSpc>
              <a:spcBef>
                <a:spcPts val="0"/>
              </a:spcBef>
              <a:spcAft>
                <a:spcPts val="0"/>
              </a:spcAft>
              <a:buClr>
                <a:schemeClr val="dk1"/>
              </a:buClr>
              <a:buSzPts val="4400"/>
              <a:buFont typeface="Mukta ExtraBold"/>
              <a:buNone/>
              <a:defRPr sz="4400">
                <a:solidFill>
                  <a:schemeClr val="dk1"/>
                </a:solidFill>
                <a:latin typeface="Mukta ExtraBold"/>
                <a:ea typeface="Mukta ExtraBold"/>
                <a:cs typeface="Mukta ExtraBold"/>
                <a:sym typeface="Mukta ExtraBold"/>
              </a:defRPr>
            </a:lvl3pPr>
            <a:lvl4pPr lvl="3" algn="ctr">
              <a:lnSpc>
                <a:spcPct val="100000"/>
              </a:lnSpc>
              <a:spcBef>
                <a:spcPts val="0"/>
              </a:spcBef>
              <a:spcAft>
                <a:spcPts val="0"/>
              </a:spcAft>
              <a:buClr>
                <a:schemeClr val="dk1"/>
              </a:buClr>
              <a:buSzPts val="4400"/>
              <a:buFont typeface="Mukta ExtraBold"/>
              <a:buNone/>
              <a:defRPr sz="4400">
                <a:solidFill>
                  <a:schemeClr val="dk1"/>
                </a:solidFill>
                <a:latin typeface="Mukta ExtraBold"/>
                <a:ea typeface="Mukta ExtraBold"/>
                <a:cs typeface="Mukta ExtraBold"/>
                <a:sym typeface="Mukta ExtraBold"/>
              </a:defRPr>
            </a:lvl4pPr>
            <a:lvl5pPr lvl="4" algn="ctr">
              <a:lnSpc>
                <a:spcPct val="100000"/>
              </a:lnSpc>
              <a:spcBef>
                <a:spcPts val="0"/>
              </a:spcBef>
              <a:spcAft>
                <a:spcPts val="0"/>
              </a:spcAft>
              <a:buClr>
                <a:schemeClr val="dk1"/>
              </a:buClr>
              <a:buSzPts val="4400"/>
              <a:buFont typeface="Mukta ExtraBold"/>
              <a:buNone/>
              <a:defRPr sz="4400">
                <a:solidFill>
                  <a:schemeClr val="dk1"/>
                </a:solidFill>
                <a:latin typeface="Mukta ExtraBold"/>
                <a:ea typeface="Mukta ExtraBold"/>
                <a:cs typeface="Mukta ExtraBold"/>
                <a:sym typeface="Mukta ExtraBold"/>
              </a:defRPr>
            </a:lvl5pPr>
            <a:lvl6pPr lvl="5" algn="ctr">
              <a:lnSpc>
                <a:spcPct val="100000"/>
              </a:lnSpc>
              <a:spcBef>
                <a:spcPts val="0"/>
              </a:spcBef>
              <a:spcAft>
                <a:spcPts val="0"/>
              </a:spcAft>
              <a:buClr>
                <a:schemeClr val="dk1"/>
              </a:buClr>
              <a:buSzPts val="4400"/>
              <a:buFont typeface="Mukta ExtraBold"/>
              <a:buNone/>
              <a:defRPr sz="4400">
                <a:solidFill>
                  <a:schemeClr val="dk1"/>
                </a:solidFill>
                <a:latin typeface="Mukta ExtraBold"/>
                <a:ea typeface="Mukta ExtraBold"/>
                <a:cs typeface="Mukta ExtraBold"/>
                <a:sym typeface="Mukta ExtraBold"/>
              </a:defRPr>
            </a:lvl6pPr>
            <a:lvl7pPr lvl="6" algn="ctr">
              <a:lnSpc>
                <a:spcPct val="100000"/>
              </a:lnSpc>
              <a:spcBef>
                <a:spcPts val="0"/>
              </a:spcBef>
              <a:spcAft>
                <a:spcPts val="0"/>
              </a:spcAft>
              <a:buClr>
                <a:schemeClr val="dk1"/>
              </a:buClr>
              <a:buSzPts val="4400"/>
              <a:buFont typeface="Mukta ExtraBold"/>
              <a:buNone/>
              <a:defRPr sz="4400">
                <a:solidFill>
                  <a:schemeClr val="dk1"/>
                </a:solidFill>
                <a:latin typeface="Mukta ExtraBold"/>
                <a:ea typeface="Mukta ExtraBold"/>
                <a:cs typeface="Mukta ExtraBold"/>
                <a:sym typeface="Mukta ExtraBold"/>
              </a:defRPr>
            </a:lvl7pPr>
            <a:lvl8pPr lvl="7" algn="ctr">
              <a:lnSpc>
                <a:spcPct val="100000"/>
              </a:lnSpc>
              <a:spcBef>
                <a:spcPts val="0"/>
              </a:spcBef>
              <a:spcAft>
                <a:spcPts val="0"/>
              </a:spcAft>
              <a:buClr>
                <a:schemeClr val="dk1"/>
              </a:buClr>
              <a:buSzPts val="4400"/>
              <a:buFont typeface="Mukta ExtraBold"/>
              <a:buNone/>
              <a:defRPr sz="4400">
                <a:solidFill>
                  <a:schemeClr val="dk1"/>
                </a:solidFill>
                <a:latin typeface="Mukta ExtraBold"/>
                <a:ea typeface="Mukta ExtraBold"/>
                <a:cs typeface="Mukta ExtraBold"/>
                <a:sym typeface="Mukta ExtraBold"/>
              </a:defRPr>
            </a:lvl8pPr>
            <a:lvl9pPr lvl="8" algn="ctr">
              <a:lnSpc>
                <a:spcPct val="100000"/>
              </a:lnSpc>
              <a:spcBef>
                <a:spcPts val="0"/>
              </a:spcBef>
              <a:spcAft>
                <a:spcPts val="0"/>
              </a:spcAft>
              <a:buClr>
                <a:schemeClr val="dk1"/>
              </a:buClr>
              <a:buSzPts val="4400"/>
              <a:buFont typeface="Mukta ExtraBold"/>
              <a:buNone/>
              <a:defRPr sz="4400">
                <a:solidFill>
                  <a:schemeClr val="dk1"/>
                </a:solidFill>
                <a:latin typeface="Mukta ExtraBold"/>
                <a:ea typeface="Mukta ExtraBold"/>
                <a:cs typeface="Mukta ExtraBold"/>
                <a:sym typeface="Mukta ExtraBold"/>
              </a:defRPr>
            </a:lvl9pPr>
          </a:lstStyle>
          <a:p/>
        </p:txBody>
      </p:sp>
      <p:sp>
        <p:nvSpPr>
          <p:cNvPr id="321" name="Google Shape;321;p33"/>
          <p:cNvSpPr txBox="1"/>
          <p:nvPr>
            <p:ph idx="1" type="subTitle"/>
          </p:nvPr>
        </p:nvSpPr>
        <p:spPr>
          <a:xfrm>
            <a:off x="762354" y="5543376"/>
            <a:ext cx="1694400" cy="1721100"/>
          </a:xfrm>
          <a:prstGeom prst="rect">
            <a:avLst/>
          </a:prstGeom>
          <a:noFill/>
          <a:ln>
            <a:noFill/>
          </a:ln>
        </p:spPr>
        <p:txBody>
          <a:bodyPr anchorCtr="0" anchor="t" bIns="113750" lIns="113750" spcFirstLastPara="1" rIns="113750" wrap="square" tIns="113750">
            <a:noAutofit/>
          </a:bodyPr>
          <a:lstStyle>
            <a:lvl1pPr lvl="0" algn="ctr">
              <a:lnSpc>
                <a:spcPct val="100000"/>
              </a:lnSpc>
              <a:spcBef>
                <a:spcPts val="0"/>
              </a:spcBef>
              <a:spcAft>
                <a:spcPts val="0"/>
              </a:spcAft>
              <a:buSzPts val="1700"/>
              <a:buNone/>
              <a:defRPr sz="1700"/>
            </a:lvl1pPr>
            <a:lvl2pPr lvl="1" algn="l">
              <a:lnSpc>
                <a:spcPct val="100000"/>
              </a:lnSpc>
              <a:spcBef>
                <a:spcPts val="0"/>
              </a:spcBef>
              <a:spcAft>
                <a:spcPts val="0"/>
              </a:spcAft>
              <a:buSzPts val="1700"/>
              <a:buNone/>
              <a:defRPr/>
            </a:lvl2pPr>
            <a:lvl3pPr lvl="2" algn="l">
              <a:lnSpc>
                <a:spcPct val="100000"/>
              </a:lnSpc>
              <a:spcBef>
                <a:spcPts val="0"/>
              </a:spcBef>
              <a:spcAft>
                <a:spcPts val="0"/>
              </a:spcAft>
              <a:buSzPts val="1700"/>
              <a:buNone/>
              <a:defRPr/>
            </a:lvl3pPr>
            <a:lvl4pPr lvl="3" algn="l">
              <a:lnSpc>
                <a:spcPct val="100000"/>
              </a:lnSpc>
              <a:spcBef>
                <a:spcPts val="0"/>
              </a:spcBef>
              <a:spcAft>
                <a:spcPts val="0"/>
              </a:spcAft>
              <a:buSzPts val="1700"/>
              <a:buNone/>
              <a:defRPr/>
            </a:lvl4pPr>
            <a:lvl5pPr lvl="4" algn="l">
              <a:lnSpc>
                <a:spcPct val="100000"/>
              </a:lnSpc>
              <a:spcBef>
                <a:spcPts val="0"/>
              </a:spcBef>
              <a:spcAft>
                <a:spcPts val="0"/>
              </a:spcAft>
              <a:buSzPts val="1700"/>
              <a:buNone/>
              <a:defRPr/>
            </a:lvl5pPr>
            <a:lvl6pPr lvl="5" algn="l">
              <a:lnSpc>
                <a:spcPct val="100000"/>
              </a:lnSpc>
              <a:spcBef>
                <a:spcPts val="0"/>
              </a:spcBef>
              <a:spcAft>
                <a:spcPts val="0"/>
              </a:spcAft>
              <a:buSzPts val="1700"/>
              <a:buNone/>
              <a:defRPr/>
            </a:lvl6pPr>
            <a:lvl7pPr lvl="6" algn="l">
              <a:lnSpc>
                <a:spcPct val="100000"/>
              </a:lnSpc>
              <a:spcBef>
                <a:spcPts val="0"/>
              </a:spcBef>
              <a:spcAft>
                <a:spcPts val="0"/>
              </a:spcAft>
              <a:buSzPts val="1700"/>
              <a:buNone/>
              <a:defRPr/>
            </a:lvl7pPr>
            <a:lvl8pPr lvl="7" algn="l">
              <a:lnSpc>
                <a:spcPct val="100000"/>
              </a:lnSpc>
              <a:spcBef>
                <a:spcPts val="0"/>
              </a:spcBef>
              <a:spcAft>
                <a:spcPts val="0"/>
              </a:spcAft>
              <a:buSzPts val="1700"/>
              <a:buNone/>
              <a:defRPr/>
            </a:lvl8pPr>
            <a:lvl9pPr lvl="8" algn="l">
              <a:lnSpc>
                <a:spcPct val="100000"/>
              </a:lnSpc>
              <a:spcBef>
                <a:spcPts val="0"/>
              </a:spcBef>
              <a:spcAft>
                <a:spcPts val="0"/>
              </a:spcAft>
              <a:buSzPts val="1700"/>
              <a:buNone/>
              <a:defRPr/>
            </a:lvl9pPr>
          </a:lstStyle>
          <a:p/>
        </p:txBody>
      </p:sp>
      <p:sp>
        <p:nvSpPr>
          <p:cNvPr id="322" name="Google Shape;322;p33"/>
          <p:cNvSpPr txBox="1"/>
          <p:nvPr>
            <p:ph idx="2" type="subTitle"/>
          </p:nvPr>
        </p:nvSpPr>
        <p:spPr>
          <a:xfrm>
            <a:off x="762354" y="4733291"/>
            <a:ext cx="1694400" cy="1126800"/>
          </a:xfrm>
          <a:prstGeom prst="rect">
            <a:avLst/>
          </a:prstGeom>
          <a:noFill/>
          <a:ln>
            <a:noFill/>
          </a:ln>
        </p:spPr>
        <p:txBody>
          <a:bodyPr anchorCtr="0" anchor="b" bIns="113750" lIns="113750" spcFirstLastPara="1" rIns="113750" wrap="square" tIns="113750">
            <a:noAutofit/>
          </a:bodyPr>
          <a:lstStyle>
            <a:lvl1pPr lvl="0" algn="ctr">
              <a:lnSpc>
                <a:spcPct val="100000"/>
              </a:lnSpc>
              <a:spcBef>
                <a:spcPts val="0"/>
              </a:spcBef>
              <a:spcAft>
                <a:spcPts val="0"/>
              </a:spcAft>
              <a:buClr>
                <a:schemeClr val="dk1"/>
              </a:buClr>
              <a:buSzPts val="3000"/>
              <a:buFont typeface="Bebas Neue"/>
              <a:buNone/>
              <a:defRPr sz="3000">
                <a:solidFill>
                  <a:schemeClr val="dk1"/>
                </a:solidFill>
                <a:latin typeface="Anek Devanagari SemiBold"/>
                <a:ea typeface="Anek Devanagari SemiBold"/>
                <a:cs typeface="Anek Devanagari SemiBold"/>
                <a:sym typeface="Anek Devanagari SemiBold"/>
              </a:defRPr>
            </a:lvl1pPr>
            <a:lvl2pPr lvl="1" algn="l">
              <a:lnSpc>
                <a:spcPct val="100000"/>
              </a:lnSpc>
              <a:spcBef>
                <a:spcPts val="0"/>
              </a:spcBef>
              <a:spcAft>
                <a:spcPts val="0"/>
              </a:spcAft>
              <a:buClr>
                <a:schemeClr val="dk1"/>
              </a:buClr>
              <a:buSzPts val="3000"/>
              <a:buFont typeface="Bebas Neue"/>
              <a:buNone/>
              <a:defRPr sz="3000">
                <a:solidFill>
                  <a:schemeClr val="dk1"/>
                </a:solidFill>
                <a:latin typeface="Bebas Neue"/>
                <a:ea typeface="Bebas Neue"/>
                <a:cs typeface="Bebas Neue"/>
                <a:sym typeface="Bebas Neue"/>
              </a:defRPr>
            </a:lvl2pPr>
            <a:lvl3pPr lvl="2" algn="l">
              <a:lnSpc>
                <a:spcPct val="100000"/>
              </a:lnSpc>
              <a:spcBef>
                <a:spcPts val="0"/>
              </a:spcBef>
              <a:spcAft>
                <a:spcPts val="0"/>
              </a:spcAft>
              <a:buClr>
                <a:schemeClr val="dk1"/>
              </a:buClr>
              <a:buSzPts val="3000"/>
              <a:buFont typeface="Bebas Neue"/>
              <a:buNone/>
              <a:defRPr sz="3000">
                <a:solidFill>
                  <a:schemeClr val="dk1"/>
                </a:solidFill>
                <a:latin typeface="Bebas Neue"/>
                <a:ea typeface="Bebas Neue"/>
                <a:cs typeface="Bebas Neue"/>
                <a:sym typeface="Bebas Neue"/>
              </a:defRPr>
            </a:lvl3pPr>
            <a:lvl4pPr lvl="3" algn="l">
              <a:lnSpc>
                <a:spcPct val="100000"/>
              </a:lnSpc>
              <a:spcBef>
                <a:spcPts val="0"/>
              </a:spcBef>
              <a:spcAft>
                <a:spcPts val="0"/>
              </a:spcAft>
              <a:buClr>
                <a:schemeClr val="dk1"/>
              </a:buClr>
              <a:buSzPts val="3000"/>
              <a:buFont typeface="Bebas Neue"/>
              <a:buNone/>
              <a:defRPr sz="3000">
                <a:solidFill>
                  <a:schemeClr val="dk1"/>
                </a:solidFill>
                <a:latin typeface="Bebas Neue"/>
                <a:ea typeface="Bebas Neue"/>
                <a:cs typeface="Bebas Neue"/>
                <a:sym typeface="Bebas Neue"/>
              </a:defRPr>
            </a:lvl4pPr>
            <a:lvl5pPr lvl="4" algn="l">
              <a:lnSpc>
                <a:spcPct val="100000"/>
              </a:lnSpc>
              <a:spcBef>
                <a:spcPts val="0"/>
              </a:spcBef>
              <a:spcAft>
                <a:spcPts val="0"/>
              </a:spcAft>
              <a:buClr>
                <a:schemeClr val="dk1"/>
              </a:buClr>
              <a:buSzPts val="3000"/>
              <a:buFont typeface="Bebas Neue"/>
              <a:buNone/>
              <a:defRPr sz="3000">
                <a:solidFill>
                  <a:schemeClr val="dk1"/>
                </a:solidFill>
                <a:latin typeface="Bebas Neue"/>
                <a:ea typeface="Bebas Neue"/>
                <a:cs typeface="Bebas Neue"/>
                <a:sym typeface="Bebas Neue"/>
              </a:defRPr>
            </a:lvl5pPr>
            <a:lvl6pPr lvl="5" algn="l">
              <a:lnSpc>
                <a:spcPct val="100000"/>
              </a:lnSpc>
              <a:spcBef>
                <a:spcPts val="0"/>
              </a:spcBef>
              <a:spcAft>
                <a:spcPts val="0"/>
              </a:spcAft>
              <a:buClr>
                <a:schemeClr val="dk1"/>
              </a:buClr>
              <a:buSzPts val="3000"/>
              <a:buFont typeface="Bebas Neue"/>
              <a:buNone/>
              <a:defRPr sz="3000">
                <a:solidFill>
                  <a:schemeClr val="dk1"/>
                </a:solidFill>
                <a:latin typeface="Bebas Neue"/>
                <a:ea typeface="Bebas Neue"/>
                <a:cs typeface="Bebas Neue"/>
                <a:sym typeface="Bebas Neue"/>
              </a:defRPr>
            </a:lvl6pPr>
            <a:lvl7pPr lvl="6" algn="l">
              <a:lnSpc>
                <a:spcPct val="100000"/>
              </a:lnSpc>
              <a:spcBef>
                <a:spcPts val="0"/>
              </a:spcBef>
              <a:spcAft>
                <a:spcPts val="0"/>
              </a:spcAft>
              <a:buClr>
                <a:schemeClr val="dk1"/>
              </a:buClr>
              <a:buSzPts val="3000"/>
              <a:buFont typeface="Bebas Neue"/>
              <a:buNone/>
              <a:defRPr sz="3000">
                <a:solidFill>
                  <a:schemeClr val="dk1"/>
                </a:solidFill>
                <a:latin typeface="Bebas Neue"/>
                <a:ea typeface="Bebas Neue"/>
                <a:cs typeface="Bebas Neue"/>
                <a:sym typeface="Bebas Neue"/>
              </a:defRPr>
            </a:lvl7pPr>
            <a:lvl8pPr lvl="7" algn="l">
              <a:lnSpc>
                <a:spcPct val="100000"/>
              </a:lnSpc>
              <a:spcBef>
                <a:spcPts val="0"/>
              </a:spcBef>
              <a:spcAft>
                <a:spcPts val="0"/>
              </a:spcAft>
              <a:buClr>
                <a:schemeClr val="dk1"/>
              </a:buClr>
              <a:buSzPts val="3000"/>
              <a:buFont typeface="Bebas Neue"/>
              <a:buNone/>
              <a:defRPr sz="3000">
                <a:solidFill>
                  <a:schemeClr val="dk1"/>
                </a:solidFill>
                <a:latin typeface="Bebas Neue"/>
                <a:ea typeface="Bebas Neue"/>
                <a:cs typeface="Bebas Neue"/>
                <a:sym typeface="Bebas Neue"/>
              </a:defRPr>
            </a:lvl8pPr>
            <a:lvl9pPr lvl="8" algn="l">
              <a:lnSpc>
                <a:spcPct val="100000"/>
              </a:lnSpc>
              <a:spcBef>
                <a:spcPts val="0"/>
              </a:spcBef>
              <a:spcAft>
                <a:spcPts val="0"/>
              </a:spcAft>
              <a:buClr>
                <a:schemeClr val="dk1"/>
              </a:buClr>
              <a:buSzPts val="3000"/>
              <a:buFont typeface="Bebas Neue"/>
              <a:buNone/>
              <a:defRPr sz="3000">
                <a:solidFill>
                  <a:schemeClr val="dk1"/>
                </a:solidFill>
                <a:latin typeface="Bebas Neue"/>
                <a:ea typeface="Bebas Neue"/>
                <a:cs typeface="Bebas Neue"/>
                <a:sym typeface="Bebas Neue"/>
              </a:defRPr>
            </a:lvl9pPr>
          </a:lstStyle>
          <a:p/>
        </p:txBody>
      </p:sp>
      <p:sp>
        <p:nvSpPr>
          <p:cNvPr id="323" name="Google Shape;323;p33"/>
          <p:cNvSpPr txBox="1"/>
          <p:nvPr>
            <p:ph idx="3" type="subTitle"/>
          </p:nvPr>
        </p:nvSpPr>
        <p:spPr>
          <a:xfrm>
            <a:off x="2932724" y="5543376"/>
            <a:ext cx="1694400" cy="1721100"/>
          </a:xfrm>
          <a:prstGeom prst="rect">
            <a:avLst/>
          </a:prstGeom>
          <a:noFill/>
          <a:ln>
            <a:noFill/>
          </a:ln>
        </p:spPr>
        <p:txBody>
          <a:bodyPr anchorCtr="0" anchor="t" bIns="113750" lIns="113750" spcFirstLastPara="1" rIns="113750" wrap="square" tIns="113750">
            <a:noAutofit/>
          </a:bodyPr>
          <a:lstStyle>
            <a:lvl1pPr lvl="0" algn="ctr">
              <a:lnSpc>
                <a:spcPct val="100000"/>
              </a:lnSpc>
              <a:spcBef>
                <a:spcPts val="0"/>
              </a:spcBef>
              <a:spcAft>
                <a:spcPts val="0"/>
              </a:spcAft>
              <a:buSzPts val="1700"/>
              <a:buNone/>
              <a:defRPr sz="1700"/>
            </a:lvl1pPr>
            <a:lvl2pPr lvl="1" algn="l">
              <a:lnSpc>
                <a:spcPct val="100000"/>
              </a:lnSpc>
              <a:spcBef>
                <a:spcPts val="0"/>
              </a:spcBef>
              <a:spcAft>
                <a:spcPts val="0"/>
              </a:spcAft>
              <a:buSzPts val="1700"/>
              <a:buNone/>
              <a:defRPr/>
            </a:lvl2pPr>
            <a:lvl3pPr lvl="2" algn="l">
              <a:lnSpc>
                <a:spcPct val="100000"/>
              </a:lnSpc>
              <a:spcBef>
                <a:spcPts val="0"/>
              </a:spcBef>
              <a:spcAft>
                <a:spcPts val="0"/>
              </a:spcAft>
              <a:buSzPts val="1700"/>
              <a:buNone/>
              <a:defRPr/>
            </a:lvl3pPr>
            <a:lvl4pPr lvl="3" algn="l">
              <a:lnSpc>
                <a:spcPct val="100000"/>
              </a:lnSpc>
              <a:spcBef>
                <a:spcPts val="0"/>
              </a:spcBef>
              <a:spcAft>
                <a:spcPts val="0"/>
              </a:spcAft>
              <a:buSzPts val="1700"/>
              <a:buNone/>
              <a:defRPr/>
            </a:lvl4pPr>
            <a:lvl5pPr lvl="4" algn="l">
              <a:lnSpc>
                <a:spcPct val="100000"/>
              </a:lnSpc>
              <a:spcBef>
                <a:spcPts val="0"/>
              </a:spcBef>
              <a:spcAft>
                <a:spcPts val="0"/>
              </a:spcAft>
              <a:buSzPts val="1700"/>
              <a:buNone/>
              <a:defRPr/>
            </a:lvl5pPr>
            <a:lvl6pPr lvl="5" algn="l">
              <a:lnSpc>
                <a:spcPct val="100000"/>
              </a:lnSpc>
              <a:spcBef>
                <a:spcPts val="0"/>
              </a:spcBef>
              <a:spcAft>
                <a:spcPts val="0"/>
              </a:spcAft>
              <a:buSzPts val="1700"/>
              <a:buNone/>
              <a:defRPr/>
            </a:lvl6pPr>
            <a:lvl7pPr lvl="6" algn="l">
              <a:lnSpc>
                <a:spcPct val="100000"/>
              </a:lnSpc>
              <a:spcBef>
                <a:spcPts val="0"/>
              </a:spcBef>
              <a:spcAft>
                <a:spcPts val="0"/>
              </a:spcAft>
              <a:buSzPts val="1700"/>
              <a:buNone/>
              <a:defRPr/>
            </a:lvl7pPr>
            <a:lvl8pPr lvl="7" algn="l">
              <a:lnSpc>
                <a:spcPct val="100000"/>
              </a:lnSpc>
              <a:spcBef>
                <a:spcPts val="0"/>
              </a:spcBef>
              <a:spcAft>
                <a:spcPts val="0"/>
              </a:spcAft>
              <a:buSzPts val="1700"/>
              <a:buNone/>
              <a:defRPr/>
            </a:lvl8pPr>
            <a:lvl9pPr lvl="8" algn="l">
              <a:lnSpc>
                <a:spcPct val="100000"/>
              </a:lnSpc>
              <a:spcBef>
                <a:spcPts val="0"/>
              </a:spcBef>
              <a:spcAft>
                <a:spcPts val="0"/>
              </a:spcAft>
              <a:buSzPts val="1700"/>
              <a:buNone/>
              <a:defRPr/>
            </a:lvl9pPr>
          </a:lstStyle>
          <a:p/>
        </p:txBody>
      </p:sp>
      <p:sp>
        <p:nvSpPr>
          <p:cNvPr id="324" name="Google Shape;324;p33"/>
          <p:cNvSpPr txBox="1"/>
          <p:nvPr>
            <p:ph idx="4" type="subTitle"/>
          </p:nvPr>
        </p:nvSpPr>
        <p:spPr>
          <a:xfrm>
            <a:off x="2932725" y="4733291"/>
            <a:ext cx="1694400" cy="1126800"/>
          </a:xfrm>
          <a:prstGeom prst="rect">
            <a:avLst/>
          </a:prstGeom>
          <a:noFill/>
          <a:ln>
            <a:noFill/>
          </a:ln>
        </p:spPr>
        <p:txBody>
          <a:bodyPr anchorCtr="0" anchor="b" bIns="113750" lIns="113750" spcFirstLastPara="1" rIns="113750" wrap="square" tIns="113750">
            <a:noAutofit/>
          </a:bodyPr>
          <a:lstStyle>
            <a:lvl1pPr lvl="0" algn="ctr">
              <a:lnSpc>
                <a:spcPct val="100000"/>
              </a:lnSpc>
              <a:spcBef>
                <a:spcPts val="0"/>
              </a:spcBef>
              <a:spcAft>
                <a:spcPts val="0"/>
              </a:spcAft>
              <a:buClr>
                <a:schemeClr val="dk1"/>
              </a:buClr>
              <a:buSzPts val="3000"/>
              <a:buFont typeface="Bebas Neue"/>
              <a:buNone/>
              <a:defRPr sz="3000">
                <a:solidFill>
                  <a:schemeClr val="dk1"/>
                </a:solidFill>
                <a:latin typeface="Anek Devanagari SemiBold"/>
                <a:ea typeface="Anek Devanagari SemiBold"/>
                <a:cs typeface="Anek Devanagari SemiBold"/>
                <a:sym typeface="Anek Devanagari SemiBold"/>
              </a:defRPr>
            </a:lvl1pPr>
            <a:lvl2pPr lvl="1" algn="l">
              <a:lnSpc>
                <a:spcPct val="100000"/>
              </a:lnSpc>
              <a:spcBef>
                <a:spcPts val="0"/>
              </a:spcBef>
              <a:spcAft>
                <a:spcPts val="0"/>
              </a:spcAft>
              <a:buClr>
                <a:schemeClr val="dk1"/>
              </a:buClr>
              <a:buSzPts val="3000"/>
              <a:buFont typeface="Bebas Neue"/>
              <a:buNone/>
              <a:defRPr sz="3000">
                <a:solidFill>
                  <a:schemeClr val="dk1"/>
                </a:solidFill>
                <a:latin typeface="Bebas Neue"/>
                <a:ea typeface="Bebas Neue"/>
                <a:cs typeface="Bebas Neue"/>
                <a:sym typeface="Bebas Neue"/>
              </a:defRPr>
            </a:lvl2pPr>
            <a:lvl3pPr lvl="2" algn="l">
              <a:lnSpc>
                <a:spcPct val="100000"/>
              </a:lnSpc>
              <a:spcBef>
                <a:spcPts val="0"/>
              </a:spcBef>
              <a:spcAft>
                <a:spcPts val="0"/>
              </a:spcAft>
              <a:buClr>
                <a:schemeClr val="dk1"/>
              </a:buClr>
              <a:buSzPts val="3000"/>
              <a:buFont typeface="Bebas Neue"/>
              <a:buNone/>
              <a:defRPr sz="3000">
                <a:solidFill>
                  <a:schemeClr val="dk1"/>
                </a:solidFill>
                <a:latin typeface="Bebas Neue"/>
                <a:ea typeface="Bebas Neue"/>
                <a:cs typeface="Bebas Neue"/>
                <a:sym typeface="Bebas Neue"/>
              </a:defRPr>
            </a:lvl3pPr>
            <a:lvl4pPr lvl="3" algn="l">
              <a:lnSpc>
                <a:spcPct val="100000"/>
              </a:lnSpc>
              <a:spcBef>
                <a:spcPts val="0"/>
              </a:spcBef>
              <a:spcAft>
                <a:spcPts val="0"/>
              </a:spcAft>
              <a:buClr>
                <a:schemeClr val="dk1"/>
              </a:buClr>
              <a:buSzPts val="3000"/>
              <a:buFont typeface="Bebas Neue"/>
              <a:buNone/>
              <a:defRPr sz="3000">
                <a:solidFill>
                  <a:schemeClr val="dk1"/>
                </a:solidFill>
                <a:latin typeface="Bebas Neue"/>
                <a:ea typeface="Bebas Neue"/>
                <a:cs typeface="Bebas Neue"/>
                <a:sym typeface="Bebas Neue"/>
              </a:defRPr>
            </a:lvl4pPr>
            <a:lvl5pPr lvl="4" algn="l">
              <a:lnSpc>
                <a:spcPct val="100000"/>
              </a:lnSpc>
              <a:spcBef>
                <a:spcPts val="0"/>
              </a:spcBef>
              <a:spcAft>
                <a:spcPts val="0"/>
              </a:spcAft>
              <a:buClr>
                <a:schemeClr val="dk1"/>
              </a:buClr>
              <a:buSzPts val="3000"/>
              <a:buFont typeface="Bebas Neue"/>
              <a:buNone/>
              <a:defRPr sz="3000">
                <a:solidFill>
                  <a:schemeClr val="dk1"/>
                </a:solidFill>
                <a:latin typeface="Bebas Neue"/>
                <a:ea typeface="Bebas Neue"/>
                <a:cs typeface="Bebas Neue"/>
                <a:sym typeface="Bebas Neue"/>
              </a:defRPr>
            </a:lvl5pPr>
            <a:lvl6pPr lvl="5" algn="l">
              <a:lnSpc>
                <a:spcPct val="100000"/>
              </a:lnSpc>
              <a:spcBef>
                <a:spcPts val="0"/>
              </a:spcBef>
              <a:spcAft>
                <a:spcPts val="0"/>
              </a:spcAft>
              <a:buClr>
                <a:schemeClr val="dk1"/>
              </a:buClr>
              <a:buSzPts val="3000"/>
              <a:buFont typeface="Bebas Neue"/>
              <a:buNone/>
              <a:defRPr sz="3000">
                <a:solidFill>
                  <a:schemeClr val="dk1"/>
                </a:solidFill>
                <a:latin typeface="Bebas Neue"/>
                <a:ea typeface="Bebas Neue"/>
                <a:cs typeface="Bebas Neue"/>
                <a:sym typeface="Bebas Neue"/>
              </a:defRPr>
            </a:lvl6pPr>
            <a:lvl7pPr lvl="6" algn="l">
              <a:lnSpc>
                <a:spcPct val="100000"/>
              </a:lnSpc>
              <a:spcBef>
                <a:spcPts val="0"/>
              </a:spcBef>
              <a:spcAft>
                <a:spcPts val="0"/>
              </a:spcAft>
              <a:buClr>
                <a:schemeClr val="dk1"/>
              </a:buClr>
              <a:buSzPts val="3000"/>
              <a:buFont typeface="Bebas Neue"/>
              <a:buNone/>
              <a:defRPr sz="3000">
                <a:solidFill>
                  <a:schemeClr val="dk1"/>
                </a:solidFill>
                <a:latin typeface="Bebas Neue"/>
                <a:ea typeface="Bebas Neue"/>
                <a:cs typeface="Bebas Neue"/>
                <a:sym typeface="Bebas Neue"/>
              </a:defRPr>
            </a:lvl7pPr>
            <a:lvl8pPr lvl="7" algn="l">
              <a:lnSpc>
                <a:spcPct val="100000"/>
              </a:lnSpc>
              <a:spcBef>
                <a:spcPts val="0"/>
              </a:spcBef>
              <a:spcAft>
                <a:spcPts val="0"/>
              </a:spcAft>
              <a:buClr>
                <a:schemeClr val="dk1"/>
              </a:buClr>
              <a:buSzPts val="3000"/>
              <a:buFont typeface="Bebas Neue"/>
              <a:buNone/>
              <a:defRPr sz="3000">
                <a:solidFill>
                  <a:schemeClr val="dk1"/>
                </a:solidFill>
                <a:latin typeface="Bebas Neue"/>
                <a:ea typeface="Bebas Neue"/>
                <a:cs typeface="Bebas Neue"/>
                <a:sym typeface="Bebas Neue"/>
              </a:defRPr>
            </a:lvl8pPr>
            <a:lvl9pPr lvl="8" algn="l">
              <a:lnSpc>
                <a:spcPct val="100000"/>
              </a:lnSpc>
              <a:spcBef>
                <a:spcPts val="0"/>
              </a:spcBef>
              <a:spcAft>
                <a:spcPts val="0"/>
              </a:spcAft>
              <a:buClr>
                <a:schemeClr val="dk1"/>
              </a:buClr>
              <a:buSzPts val="3000"/>
              <a:buFont typeface="Bebas Neue"/>
              <a:buNone/>
              <a:defRPr sz="3000">
                <a:solidFill>
                  <a:schemeClr val="dk1"/>
                </a:solidFill>
                <a:latin typeface="Bebas Neue"/>
                <a:ea typeface="Bebas Neue"/>
                <a:cs typeface="Bebas Neue"/>
                <a:sym typeface="Bebas Neue"/>
              </a:defRPr>
            </a:lvl9pPr>
          </a:lstStyle>
          <a:p/>
        </p:txBody>
      </p:sp>
      <p:sp>
        <p:nvSpPr>
          <p:cNvPr id="325" name="Google Shape;325;p33"/>
          <p:cNvSpPr txBox="1"/>
          <p:nvPr>
            <p:ph idx="5" type="subTitle"/>
          </p:nvPr>
        </p:nvSpPr>
        <p:spPr>
          <a:xfrm>
            <a:off x="5103093" y="5543376"/>
            <a:ext cx="1694400" cy="1721100"/>
          </a:xfrm>
          <a:prstGeom prst="rect">
            <a:avLst/>
          </a:prstGeom>
          <a:noFill/>
          <a:ln>
            <a:noFill/>
          </a:ln>
        </p:spPr>
        <p:txBody>
          <a:bodyPr anchorCtr="0" anchor="t" bIns="113750" lIns="113750" spcFirstLastPara="1" rIns="113750" wrap="square" tIns="113750">
            <a:noAutofit/>
          </a:bodyPr>
          <a:lstStyle>
            <a:lvl1pPr lvl="0" algn="ctr">
              <a:lnSpc>
                <a:spcPct val="100000"/>
              </a:lnSpc>
              <a:spcBef>
                <a:spcPts val="0"/>
              </a:spcBef>
              <a:spcAft>
                <a:spcPts val="0"/>
              </a:spcAft>
              <a:buSzPts val="1700"/>
              <a:buNone/>
              <a:defRPr sz="1700"/>
            </a:lvl1pPr>
            <a:lvl2pPr lvl="1" algn="l">
              <a:lnSpc>
                <a:spcPct val="100000"/>
              </a:lnSpc>
              <a:spcBef>
                <a:spcPts val="0"/>
              </a:spcBef>
              <a:spcAft>
                <a:spcPts val="0"/>
              </a:spcAft>
              <a:buSzPts val="1700"/>
              <a:buNone/>
              <a:defRPr/>
            </a:lvl2pPr>
            <a:lvl3pPr lvl="2" algn="l">
              <a:lnSpc>
                <a:spcPct val="100000"/>
              </a:lnSpc>
              <a:spcBef>
                <a:spcPts val="0"/>
              </a:spcBef>
              <a:spcAft>
                <a:spcPts val="0"/>
              </a:spcAft>
              <a:buSzPts val="1700"/>
              <a:buNone/>
              <a:defRPr/>
            </a:lvl3pPr>
            <a:lvl4pPr lvl="3" algn="l">
              <a:lnSpc>
                <a:spcPct val="100000"/>
              </a:lnSpc>
              <a:spcBef>
                <a:spcPts val="0"/>
              </a:spcBef>
              <a:spcAft>
                <a:spcPts val="0"/>
              </a:spcAft>
              <a:buSzPts val="1700"/>
              <a:buNone/>
              <a:defRPr/>
            </a:lvl4pPr>
            <a:lvl5pPr lvl="4" algn="l">
              <a:lnSpc>
                <a:spcPct val="100000"/>
              </a:lnSpc>
              <a:spcBef>
                <a:spcPts val="0"/>
              </a:spcBef>
              <a:spcAft>
                <a:spcPts val="0"/>
              </a:spcAft>
              <a:buSzPts val="1700"/>
              <a:buNone/>
              <a:defRPr/>
            </a:lvl5pPr>
            <a:lvl6pPr lvl="5" algn="l">
              <a:lnSpc>
                <a:spcPct val="100000"/>
              </a:lnSpc>
              <a:spcBef>
                <a:spcPts val="0"/>
              </a:spcBef>
              <a:spcAft>
                <a:spcPts val="0"/>
              </a:spcAft>
              <a:buSzPts val="1700"/>
              <a:buNone/>
              <a:defRPr/>
            </a:lvl6pPr>
            <a:lvl7pPr lvl="6" algn="l">
              <a:lnSpc>
                <a:spcPct val="100000"/>
              </a:lnSpc>
              <a:spcBef>
                <a:spcPts val="0"/>
              </a:spcBef>
              <a:spcAft>
                <a:spcPts val="0"/>
              </a:spcAft>
              <a:buSzPts val="1700"/>
              <a:buNone/>
              <a:defRPr/>
            </a:lvl7pPr>
            <a:lvl8pPr lvl="7" algn="l">
              <a:lnSpc>
                <a:spcPct val="100000"/>
              </a:lnSpc>
              <a:spcBef>
                <a:spcPts val="0"/>
              </a:spcBef>
              <a:spcAft>
                <a:spcPts val="0"/>
              </a:spcAft>
              <a:buSzPts val="1700"/>
              <a:buNone/>
              <a:defRPr/>
            </a:lvl8pPr>
            <a:lvl9pPr lvl="8" algn="l">
              <a:lnSpc>
                <a:spcPct val="100000"/>
              </a:lnSpc>
              <a:spcBef>
                <a:spcPts val="0"/>
              </a:spcBef>
              <a:spcAft>
                <a:spcPts val="0"/>
              </a:spcAft>
              <a:buSzPts val="1700"/>
              <a:buNone/>
              <a:defRPr/>
            </a:lvl9pPr>
          </a:lstStyle>
          <a:p/>
        </p:txBody>
      </p:sp>
      <p:sp>
        <p:nvSpPr>
          <p:cNvPr id="326" name="Google Shape;326;p33"/>
          <p:cNvSpPr txBox="1"/>
          <p:nvPr>
            <p:ph idx="6" type="subTitle"/>
          </p:nvPr>
        </p:nvSpPr>
        <p:spPr>
          <a:xfrm>
            <a:off x="5103094" y="4733291"/>
            <a:ext cx="1694400" cy="1126800"/>
          </a:xfrm>
          <a:prstGeom prst="rect">
            <a:avLst/>
          </a:prstGeom>
          <a:noFill/>
          <a:ln>
            <a:noFill/>
          </a:ln>
        </p:spPr>
        <p:txBody>
          <a:bodyPr anchorCtr="0" anchor="b" bIns="113750" lIns="113750" spcFirstLastPara="1" rIns="113750" wrap="square" tIns="113750">
            <a:noAutofit/>
          </a:bodyPr>
          <a:lstStyle>
            <a:lvl1pPr lvl="0" algn="ctr">
              <a:lnSpc>
                <a:spcPct val="100000"/>
              </a:lnSpc>
              <a:spcBef>
                <a:spcPts val="0"/>
              </a:spcBef>
              <a:spcAft>
                <a:spcPts val="0"/>
              </a:spcAft>
              <a:buClr>
                <a:schemeClr val="dk1"/>
              </a:buClr>
              <a:buSzPts val="3000"/>
              <a:buFont typeface="Bebas Neue"/>
              <a:buNone/>
              <a:defRPr sz="3000">
                <a:solidFill>
                  <a:schemeClr val="dk1"/>
                </a:solidFill>
                <a:latin typeface="Anek Devanagari SemiBold"/>
                <a:ea typeface="Anek Devanagari SemiBold"/>
                <a:cs typeface="Anek Devanagari SemiBold"/>
                <a:sym typeface="Anek Devanagari SemiBold"/>
              </a:defRPr>
            </a:lvl1pPr>
            <a:lvl2pPr lvl="1" algn="l">
              <a:lnSpc>
                <a:spcPct val="100000"/>
              </a:lnSpc>
              <a:spcBef>
                <a:spcPts val="0"/>
              </a:spcBef>
              <a:spcAft>
                <a:spcPts val="0"/>
              </a:spcAft>
              <a:buClr>
                <a:schemeClr val="dk1"/>
              </a:buClr>
              <a:buSzPts val="3000"/>
              <a:buFont typeface="Bebas Neue"/>
              <a:buNone/>
              <a:defRPr sz="3000">
                <a:solidFill>
                  <a:schemeClr val="dk1"/>
                </a:solidFill>
                <a:latin typeface="Bebas Neue"/>
                <a:ea typeface="Bebas Neue"/>
                <a:cs typeface="Bebas Neue"/>
                <a:sym typeface="Bebas Neue"/>
              </a:defRPr>
            </a:lvl2pPr>
            <a:lvl3pPr lvl="2" algn="l">
              <a:lnSpc>
                <a:spcPct val="100000"/>
              </a:lnSpc>
              <a:spcBef>
                <a:spcPts val="0"/>
              </a:spcBef>
              <a:spcAft>
                <a:spcPts val="0"/>
              </a:spcAft>
              <a:buClr>
                <a:schemeClr val="dk1"/>
              </a:buClr>
              <a:buSzPts val="3000"/>
              <a:buFont typeface="Bebas Neue"/>
              <a:buNone/>
              <a:defRPr sz="3000">
                <a:solidFill>
                  <a:schemeClr val="dk1"/>
                </a:solidFill>
                <a:latin typeface="Bebas Neue"/>
                <a:ea typeface="Bebas Neue"/>
                <a:cs typeface="Bebas Neue"/>
                <a:sym typeface="Bebas Neue"/>
              </a:defRPr>
            </a:lvl3pPr>
            <a:lvl4pPr lvl="3" algn="l">
              <a:lnSpc>
                <a:spcPct val="100000"/>
              </a:lnSpc>
              <a:spcBef>
                <a:spcPts val="0"/>
              </a:spcBef>
              <a:spcAft>
                <a:spcPts val="0"/>
              </a:spcAft>
              <a:buClr>
                <a:schemeClr val="dk1"/>
              </a:buClr>
              <a:buSzPts val="3000"/>
              <a:buFont typeface="Bebas Neue"/>
              <a:buNone/>
              <a:defRPr sz="3000">
                <a:solidFill>
                  <a:schemeClr val="dk1"/>
                </a:solidFill>
                <a:latin typeface="Bebas Neue"/>
                <a:ea typeface="Bebas Neue"/>
                <a:cs typeface="Bebas Neue"/>
                <a:sym typeface="Bebas Neue"/>
              </a:defRPr>
            </a:lvl4pPr>
            <a:lvl5pPr lvl="4" algn="l">
              <a:lnSpc>
                <a:spcPct val="100000"/>
              </a:lnSpc>
              <a:spcBef>
                <a:spcPts val="0"/>
              </a:spcBef>
              <a:spcAft>
                <a:spcPts val="0"/>
              </a:spcAft>
              <a:buClr>
                <a:schemeClr val="dk1"/>
              </a:buClr>
              <a:buSzPts val="3000"/>
              <a:buFont typeface="Bebas Neue"/>
              <a:buNone/>
              <a:defRPr sz="3000">
                <a:solidFill>
                  <a:schemeClr val="dk1"/>
                </a:solidFill>
                <a:latin typeface="Bebas Neue"/>
                <a:ea typeface="Bebas Neue"/>
                <a:cs typeface="Bebas Neue"/>
                <a:sym typeface="Bebas Neue"/>
              </a:defRPr>
            </a:lvl5pPr>
            <a:lvl6pPr lvl="5" algn="l">
              <a:lnSpc>
                <a:spcPct val="100000"/>
              </a:lnSpc>
              <a:spcBef>
                <a:spcPts val="0"/>
              </a:spcBef>
              <a:spcAft>
                <a:spcPts val="0"/>
              </a:spcAft>
              <a:buClr>
                <a:schemeClr val="dk1"/>
              </a:buClr>
              <a:buSzPts val="3000"/>
              <a:buFont typeface="Bebas Neue"/>
              <a:buNone/>
              <a:defRPr sz="3000">
                <a:solidFill>
                  <a:schemeClr val="dk1"/>
                </a:solidFill>
                <a:latin typeface="Bebas Neue"/>
                <a:ea typeface="Bebas Neue"/>
                <a:cs typeface="Bebas Neue"/>
                <a:sym typeface="Bebas Neue"/>
              </a:defRPr>
            </a:lvl6pPr>
            <a:lvl7pPr lvl="6" algn="l">
              <a:lnSpc>
                <a:spcPct val="100000"/>
              </a:lnSpc>
              <a:spcBef>
                <a:spcPts val="0"/>
              </a:spcBef>
              <a:spcAft>
                <a:spcPts val="0"/>
              </a:spcAft>
              <a:buClr>
                <a:schemeClr val="dk1"/>
              </a:buClr>
              <a:buSzPts val="3000"/>
              <a:buFont typeface="Bebas Neue"/>
              <a:buNone/>
              <a:defRPr sz="3000">
                <a:solidFill>
                  <a:schemeClr val="dk1"/>
                </a:solidFill>
                <a:latin typeface="Bebas Neue"/>
                <a:ea typeface="Bebas Neue"/>
                <a:cs typeface="Bebas Neue"/>
                <a:sym typeface="Bebas Neue"/>
              </a:defRPr>
            </a:lvl7pPr>
            <a:lvl8pPr lvl="7" algn="l">
              <a:lnSpc>
                <a:spcPct val="100000"/>
              </a:lnSpc>
              <a:spcBef>
                <a:spcPts val="0"/>
              </a:spcBef>
              <a:spcAft>
                <a:spcPts val="0"/>
              </a:spcAft>
              <a:buClr>
                <a:schemeClr val="dk1"/>
              </a:buClr>
              <a:buSzPts val="3000"/>
              <a:buFont typeface="Bebas Neue"/>
              <a:buNone/>
              <a:defRPr sz="3000">
                <a:solidFill>
                  <a:schemeClr val="dk1"/>
                </a:solidFill>
                <a:latin typeface="Bebas Neue"/>
                <a:ea typeface="Bebas Neue"/>
                <a:cs typeface="Bebas Neue"/>
                <a:sym typeface="Bebas Neue"/>
              </a:defRPr>
            </a:lvl8pPr>
            <a:lvl9pPr lvl="8" algn="l">
              <a:lnSpc>
                <a:spcPct val="100000"/>
              </a:lnSpc>
              <a:spcBef>
                <a:spcPts val="0"/>
              </a:spcBef>
              <a:spcAft>
                <a:spcPts val="0"/>
              </a:spcAft>
              <a:buClr>
                <a:schemeClr val="dk1"/>
              </a:buClr>
              <a:buSzPts val="3000"/>
              <a:buFont typeface="Bebas Neue"/>
              <a:buNone/>
              <a:defRPr sz="3000">
                <a:solidFill>
                  <a:schemeClr val="dk1"/>
                </a:solidFill>
                <a:latin typeface="Bebas Neue"/>
                <a:ea typeface="Bebas Neue"/>
                <a:cs typeface="Bebas Neue"/>
                <a:sym typeface="Bebas Neue"/>
              </a:defRPr>
            </a:lvl9pPr>
          </a:lstStyle>
          <a:p/>
        </p:txBody>
      </p:sp>
      <p:grpSp>
        <p:nvGrpSpPr>
          <p:cNvPr id="327" name="Google Shape;327;p33"/>
          <p:cNvGrpSpPr/>
          <p:nvPr/>
        </p:nvGrpSpPr>
        <p:grpSpPr>
          <a:xfrm>
            <a:off x="6300219" y="8956335"/>
            <a:ext cx="755888" cy="1735659"/>
            <a:chOff x="7077268" y="354300"/>
            <a:chExt cx="642053" cy="586351"/>
          </a:xfrm>
        </p:grpSpPr>
        <p:sp>
          <p:nvSpPr>
            <p:cNvPr id="328" name="Google Shape;328;p33"/>
            <p:cNvSpPr/>
            <p:nvPr/>
          </p:nvSpPr>
          <p:spPr>
            <a:xfrm>
              <a:off x="7077268" y="354300"/>
              <a:ext cx="642053" cy="586351"/>
            </a:xfrm>
            <a:custGeom>
              <a:rect b="b" l="l" r="r" t="t"/>
              <a:pathLst>
                <a:path extrusionOk="0" h="39949" w="43744">
                  <a:moveTo>
                    <a:pt x="20460" y="1"/>
                  </a:moveTo>
                  <a:cubicBezTo>
                    <a:pt x="20400" y="1"/>
                    <a:pt x="20338" y="9"/>
                    <a:pt x="20274" y="26"/>
                  </a:cubicBezTo>
                  <a:cubicBezTo>
                    <a:pt x="19936" y="119"/>
                    <a:pt x="19648" y="533"/>
                    <a:pt x="19786" y="888"/>
                  </a:cubicBezTo>
                  <a:cubicBezTo>
                    <a:pt x="20765" y="3455"/>
                    <a:pt x="21060" y="6232"/>
                    <a:pt x="20620" y="8930"/>
                  </a:cubicBezTo>
                  <a:cubicBezTo>
                    <a:pt x="20113" y="9594"/>
                    <a:pt x="19567" y="10232"/>
                    <a:pt x="19015" y="10739"/>
                  </a:cubicBezTo>
                  <a:cubicBezTo>
                    <a:pt x="18705" y="10832"/>
                    <a:pt x="18400" y="10939"/>
                    <a:pt x="18103" y="11063"/>
                  </a:cubicBezTo>
                  <a:cubicBezTo>
                    <a:pt x="17977" y="11076"/>
                    <a:pt x="17849" y="11082"/>
                    <a:pt x="17720" y="11082"/>
                  </a:cubicBezTo>
                  <a:cubicBezTo>
                    <a:pt x="16580" y="11082"/>
                    <a:pt x="15323" y="10607"/>
                    <a:pt x="14264" y="10115"/>
                  </a:cubicBezTo>
                  <a:cubicBezTo>
                    <a:pt x="14224" y="10089"/>
                    <a:pt x="14181" y="10063"/>
                    <a:pt x="14140" y="10037"/>
                  </a:cubicBezTo>
                  <a:cubicBezTo>
                    <a:pt x="14133" y="10020"/>
                    <a:pt x="14129" y="10006"/>
                    <a:pt x="14124" y="9989"/>
                  </a:cubicBezTo>
                  <a:cubicBezTo>
                    <a:pt x="13226" y="8010"/>
                    <a:pt x="13400" y="5629"/>
                    <a:pt x="14495" y="3767"/>
                  </a:cubicBezTo>
                  <a:cubicBezTo>
                    <a:pt x="14814" y="3227"/>
                    <a:pt x="14329" y="2722"/>
                    <a:pt x="13849" y="2722"/>
                  </a:cubicBezTo>
                  <a:cubicBezTo>
                    <a:pt x="13636" y="2722"/>
                    <a:pt x="13424" y="2821"/>
                    <a:pt x="13283" y="3060"/>
                  </a:cubicBezTo>
                  <a:cubicBezTo>
                    <a:pt x="12197" y="4901"/>
                    <a:pt x="11907" y="7084"/>
                    <a:pt x="12383" y="9130"/>
                  </a:cubicBezTo>
                  <a:cubicBezTo>
                    <a:pt x="10819" y="8469"/>
                    <a:pt x="9124" y="8115"/>
                    <a:pt x="7434" y="8115"/>
                  </a:cubicBezTo>
                  <a:cubicBezTo>
                    <a:pt x="7298" y="8115"/>
                    <a:pt x="7162" y="8118"/>
                    <a:pt x="7025" y="8122"/>
                  </a:cubicBezTo>
                  <a:cubicBezTo>
                    <a:pt x="5937" y="8160"/>
                    <a:pt x="4847" y="8341"/>
                    <a:pt x="3811" y="8677"/>
                  </a:cubicBezTo>
                  <a:cubicBezTo>
                    <a:pt x="3033" y="8928"/>
                    <a:pt x="3263" y="10067"/>
                    <a:pt x="3957" y="10067"/>
                  </a:cubicBezTo>
                  <a:cubicBezTo>
                    <a:pt x="4027" y="10067"/>
                    <a:pt x="4103" y="10055"/>
                    <a:pt x="4182" y="10030"/>
                  </a:cubicBezTo>
                  <a:cubicBezTo>
                    <a:pt x="5240" y="9690"/>
                    <a:pt x="6336" y="9526"/>
                    <a:pt x="7430" y="9526"/>
                  </a:cubicBezTo>
                  <a:cubicBezTo>
                    <a:pt x="9531" y="9526"/>
                    <a:pt x="11625" y="10129"/>
                    <a:pt x="13426" y="11244"/>
                  </a:cubicBezTo>
                  <a:cubicBezTo>
                    <a:pt x="14209" y="12280"/>
                    <a:pt x="14124" y="13449"/>
                    <a:pt x="13752" y="14694"/>
                  </a:cubicBezTo>
                  <a:cubicBezTo>
                    <a:pt x="12797" y="16175"/>
                    <a:pt x="12240" y="17940"/>
                    <a:pt x="12240" y="19833"/>
                  </a:cubicBezTo>
                  <a:cubicBezTo>
                    <a:pt x="12240" y="19864"/>
                    <a:pt x="12243" y="19895"/>
                    <a:pt x="12243" y="19928"/>
                  </a:cubicBezTo>
                  <a:cubicBezTo>
                    <a:pt x="12166" y="20505"/>
                    <a:pt x="11869" y="21447"/>
                    <a:pt x="10750" y="21538"/>
                  </a:cubicBezTo>
                  <a:cubicBezTo>
                    <a:pt x="8075" y="21274"/>
                    <a:pt x="5492" y="19959"/>
                    <a:pt x="3844" y="17821"/>
                  </a:cubicBezTo>
                  <a:cubicBezTo>
                    <a:pt x="3685" y="17615"/>
                    <a:pt x="3460" y="17475"/>
                    <a:pt x="3219" y="17475"/>
                  </a:cubicBezTo>
                  <a:cubicBezTo>
                    <a:pt x="3109" y="17475"/>
                    <a:pt x="2996" y="17504"/>
                    <a:pt x="2884" y="17568"/>
                  </a:cubicBezTo>
                  <a:cubicBezTo>
                    <a:pt x="2589" y="17742"/>
                    <a:pt x="2399" y="18228"/>
                    <a:pt x="2632" y="18531"/>
                  </a:cubicBezTo>
                  <a:cubicBezTo>
                    <a:pt x="3999" y="20302"/>
                    <a:pt x="5873" y="21612"/>
                    <a:pt x="7949" y="22340"/>
                  </a:cubicBezTo>
                  <a:cubicBezTo>
                    <a:pt x="6379" y="24336"/>
                    <a:pt x="3871" y="25471"/>
                    <a:pt x="1353" y="25471"/>
                  </a:cubicBezTo>
                  <a:cubicBezTo>
                    <a:pt x="1136" y="25471"/>
                    <a:pt x="919" y="25462"/>
                    <a:pt x="703" y="25446"/>
                  </a:cubicBezTo>
                  <a:cubicBezTo>
                    <a:pt x="688" y="25444"/>
                    <a:pt x="674" y="25444"/>
                    <a:pt x="659" y="25444"/>
                  </a:cubicBezTo>
                  <a:cubicBezTo>
                    <a:pt x="300" y="25444"/>
                    <a:pt x="1" y="25802"/>
                    <a:pt x="1" y="26148"/>
                  </a:cubicBezTo>
                  <a:cubicBezTo>
                    <a:pt x="1" y="26550"/>
                    <a:pt x="325" y="26819"/>
                    <a:pt x="703" y="26848"/>
                  </a:cubicBezTo>
                  <a:cubicBezTo>
                    <a:pt x="947" y="26867"/>
                    <a:pt x="1190" y="26877"/>
                    <a:pt x="1433" y="26877"/>
                  </a:cubicBezTo>
                  <a:cubicBezTo>
                    <a:pt x="4473" y="26877"/>
                    <a:pt x="7391" y="25379"/>
                    <a:pt x="9235" y="22957"/>
                  </a:cubicBezTo>
                  <a:cubicBezTo>
                    <a:pt x="9288" y="22888"/>
                    <a:pt x="9316" y="22807"/>
                    <a:pt x="9330" y="22724"/>
                  </a:cubicBezTo>
                  <a:cubicBezTo>
                    <a:pt x="9780" y="22824"/>
                    <a:pt x="10238" y="22893"/>
                    <a:pt x="10697" y="22936"/>
                  </a:cubicBezTo>
                  <a:cubicBezTo>
                    <a:pt x="10697" y="22940"/>
                    <a:pt x="10697" y="22945"/>
                    <a:pt x="10697" y="22948"/>
                  </a:cubicBezTo>
                  <a:cubicBezTo>
                    <a:pt x="12621" y="23138"/>
                    <a:pt x="13721" y="24924"/>
                    <a:pt x="13721" y="24924"/>
                  </a:cubicBezTo>
                  <a:lnTo>
                    <a:pt x="13719" y="24917"/>
                  </a:lnTo>
                  <a:lnTo>
                    <a:pt x="13719" y="24917"/>
                  </a:lnTo>
                  <a:cubicBezTo>
                    <a:pt x="14238" y="25734"/>
                    <a:pt x="14879" y="26467"/>
                    <a:pt x="15617" y="27091"/>
                  </a:cubicBezTo>
                  <a:cubicBezTo>
                    <a:pt x="15867" y="27500"/>
                    <a:pt x="16072" y="27912"/>
                    <a:pt x="15826" y="28336"/>
                  </a:cubicBezTo>
                  <a:cubicBezTo>
                    <a:pt x="15805" y="28372"/>
                    <a:pt x="15791" y="28405"/>
                    <a:pt x="15774" y="28439"/>
                  </a:cubicBezTo>
                  <a:cubicBezTo>
                    <a:pt x="14013" y="30480"/>
                    <a:pt x="11435" y="31601"/>
                    <a:pt x="8793" y="31601"/>
                  </a:cubicBezTo>
                  <a:cubicBezTo>
                    <a:pt x="7829" y="31601"/>
                    <a:pt x="6857" y="31452"/>
                    <a:pt x="5913" y="31144"/>
                  </a:cubicBezTo>
                  <a:cubicBezTo>
                    <a:pt x="5833" y="31118"/>
                    <a:pt x="5758" y="31106"/>
                    <a:pt x="5687" y="31106"/>
                  </a:cubicBezTo>
                  <a:cubicBezTo>
                    <a:pt x="4996" y="31106"/>
                    <a:pt x="4764" y="32244"/>
                    <a:pt x="5539" y="32499"/>
                  </a:cubicBezTo>
                  <a:cubicBezTo>
                    <a:pt x="6607" y="32847"/>
                    <a:pt x="7736" y="33024"/>
                    <a:pt x="8864" y="33024"/>
                  </a:cubicBezTo>
                  <a:cubicBezTo>
                    <a:pt x="10121" y="33024"/>
                    <a:pt x="11377" y="32804"/>
                    <a:pt x="12547" y="32353"/>
                  </a:cubicBezTo>
                  <a:cubicBezTo>
                    <a:pt x="12633" y="32322"/>
                    <a:pt x="12714" y="32282"/>
                    <a:pt x="12797" y="32249"/>
                  </a:cubicBezTo>
                  <a:lnTo>
                    <a:pt x="12797" y="32249"/>
                  </a:lnTo>
                  <a:cubicBezTo>
                    <a:pt x="13345" y="34551"/>
                    <a:pt x="12824" y="36987"/>
                    <a:pt x="11416" y="38892"/>
                  </a:cubicBezTo>
                  <a:cubicBezTo>
                    <a:pt x="11190" y="39197"/>
                    <a:pt x="11366" y="39676"/>
                    <a:pt x="11669" y="39854"/>
                  </a:cubicBezTo>
                  <a:cubicBezTo>
                    <a:pt x="11781" y="39919"/>
                    <a:pt x="11896" y="39949"/>
                    <a:pt x="12007" y="39949"/>
                  </a:cubicBezTo>
                  <a:cubicBezTo>
                    <a:pt x="12248" y="39949"/>
                    <a:pt x="12473" y="39810"/>
                    <a:pt x="12628" y="39602"/>
                  </a:cubicBezTo>
                  <a:cubicBezTo>
                    <a:pt x="14295" y="37344"/>
                    <a:pt x="14826" y="34339"/>
                    <a:pt x="14095" y="31637"/>
                  </a:cubicBezTo>
                  <a:cubicBezTo>
                    <a:pt x="14093" y="31629"/>
                    <a:pt x="14088" y="31625"/>
                    <a:pt x="14086" y="31615"/>
                  </a:cubicBezTo>
                  <a:cubicBezTo>
                    <a:pt x="15007" y="31082"/>
                    <a:pt x="15843" y="30417"/>
                    <a:pt x="16569" y="29636"/>
                  </a:cubicBezTo>
                  <a:cubicBezTo>
                    <a:pt x="16572" y="29644"/>
                    <a:pt x="16576" y="29648"/>
                    <a:pt x="16576" y="29653"/>
                  </a:cubicBezTo>
                  <a:cubicBezTo>
                    <a:pt x="16855" y="29441"/>
                    <a:pt x="17341" y="28860"/>
                    <a:pt x="17993" y="28558"/>
                  </a:cubicBezTo>
                  <a:cubicBezTo>
                    <a:pt x="19141" y="29051"/>
                    <a:pt x="20403" y="29322"/>
                    <a:pt x="21729" y="29322"/>
                  </a:cubicBezTo>
                  <a:cubicBezTo>
                    <a:pt x="23134" y="29322"/>
                    <a:pt x="24468" y="29015"/>
                    <a:pt x="25665" y="28467"/>
                  </a:cubicBezTo>
                  <a:lnTo>
                    <a:pt x="25665" y="28467"/>
                  </a:lnTo>
                  <a:lnTo>
                    <a:pt x="25661" y="28474"/>
                  </a:lnTo>
                  <a:cubicBezTo>
                    <a:pt x="26080" y="28367"/>
                    <a:pt x="26522" y="28275"/>
                    <a:pt x="26948" y="28275"/>
                  </a:cubicBezTo>
                  <a:cubicBezTo>
                    <a:pt x="27265" y="28275"/>
                    <a:pt x="27573" y="28326"/>
                    <a:pt x="27856" y="28458"/>
                  </a:cubicBezTo>
                  <a:cubicBezTo>
                    <a:pt x="28185" y="28839"/>
                    <a:pt x="28552" y="29186"/>
                    <a:pt x="28947" y="29501"/>
                  </a:cubicBezTo>
                  <a:cubicBezTo>
                    <a:pt x="28335" y="32606"/>
                    <a:pt x="29368" y="35951"/>
                    <a:pt x="31683" y="38133"/>
                  </a:cubicBezTo>
                  <a:cubicBezTo>
                    <a:pt x="31829" y="38270"/>
                    <a:pt x="31992" y="38328"/>
                    <a:pt x="32150" y="38328"/>
                  </a:cubicBezTo>
                  <a:cubicBezTo>
                    <a:pt x="32701" y="38328"/>
                    <a:pt x="33189" y="37621"/>
                    <a:pt x="32676" y="37140"/>
                  </a:cubicBezTo>
                  <a:cubicBezTo>
                    <a:pt x="30842" y="35413"/>
                    <a:pt x="29925" y="32842"/>
                    <a:pt x="30226" y="30356"/>
                  </a:cubicBezTo>
                  <a:lnTo>
                    <a:pt x="30226" y="30356"/>
                  </a:lnTo>
                  <a:cubicBezTo>
                    <a:pt x="30685" y="30613"/>
                    <a:pt x="31164" y="30834"/>
                    <a:pt x="31652" y="31020"/>
                  </a:cubicBezTo>
                  <a:cubicBezTo>
                    <a:pt x="33604" y="31766"/>
                    <a:pt x="35718" y="31908"/>
                    <a:pt x="37802" y="31908"/>
                  </a:cubicBezTo>
                  <a:cubicBezTo>
                    <a:pt x="38314" y="31908"/>
                    <a:pt x="38824" y="31899"/>
                    <a:pt x="39329" y="31889"/>
                  </a:cubicBezTo>
                  <a:cubicBezTo>
                    <a:pt x="40223" y="31870"/>
                    <a:pt x="40234" y="30484"/>
                    <a:pt x="39347" y="30484"/>
                  </a:cubicBezTo>
                  <a:cubicBezTo>
                    <a:pt x="39341" y="30484"/>
                    <a:pt x="39335" y="30484"/>
                    <a:pt x="39329" y="30484"/>
                  </a:cubicBezTo>
                  <a:cubicBezTo>
                    <a:pt x="38819" y="30495"/>
                    <a:pt x="38306" y="30504"/>
                    <a:pt x="37792" y="30504"/>
                  </a:cubicBezTo>
                  <a:cubicBezTo>
                    <a:pt x="35905" y="30504"/>
                    <a:pt x="34009" y="30379"/>
                    <a:pt x="32223" y="29739"/>
                  </a:cubicBezTo>
                  <a:cubicBezTo>
                    <a:pt x="30880" y="29258"/>
                    <a:pt x="29642" y="28455"/>
                    <a:pt x="28766" y="27343"/>
                  </a:cubicBezTo>
                  <a:cubicBezTo>
                    <a:pt x="28766" y="27331"/>
                    <a:pt x="28763" y="27320"/>
                    <a:pt x="28763" y="27308"/>
                  </a:cubicBezTo>
                  <a:cubicBezTo>
                    <a:pt x="28735" y="26667"/>
                    <a:pt x="29080" y="25965"/>
                    <a:pt x="29271" y="25593"/>
                  </a:cubicBezTo>
                  <a:cubicBezTo>
                    <a:pt x="30252" y="24312"/>
                    <a:pt x="30911" y="22771"/>
                    <a:pt x="31135" y="21090"/>
                  </a:cubicBezTo>
                  <a:cubicBezTo>
                    <a:pt x="31242" y="20788"/>
                    <a:pt x="31430" y="20371"/>
                    <a:pt x="31680" y="20197"/>
                  </a:cubicBezTo>
                  <a:cubicBezTo>
                    <a:pt x="33145" y="20278"/>
                    <a:pt x="34583" y="20766"/>
                    <a:pt x="35788" y="21607"/>
                  </a:cubicBezTo>
                  <a:cubicBezTo>
                    <a:pt x="37314" y="22674"/>
                    <a:pt x="38398" y="24312"/>
                    <a:pt x="38857" y="26105"/>
                  </a:cubicBezTo>
                  <a:cubicBezTo>
                    <a:pt x="38948" y="26454"/>
                    <a:pt x="39217" y="26605"/>
                    <a:pt x="39494" y="26605"/>
                  </a:cubicBezTo>
                  <a:cubicBezTo>
                    <a:pt x="39912" y="26605"/>
                    <a:pt x="40348" y="26261"/>
                    <a:pt x="40212" y="25734"/>
                  </a:cubicBezTo>
                  <a:cubicBezTo>
                    <a:pt x="39762" y="23983"/>
                    <a:pt x="38795" y="22409"/>
                    <a:pt x="37476" y="21195"/>
                  </a:cubicBezTo>
                  <a:cubicBezTo>
                    <a:pt x="38716" y="20564"/>
                    <a:pt x="40106" y="20224"/>
                    <a:pt x="41498" y="20224"/>
                  </a:cubicBezTo>
                  <a:cubicBezTo>
                    <a:pt x="41930" y="20224"/>
                    <a:pt x="42361" y="20256"/>
                    <a:pt x="42789" y="20324"/>
                  </a:cubicBezTo>
                  <a:cubicBezTo>
                    <a:pt x="42840" y="20332"/>
                    <a:pt x="42892" y="20336"/>
                    <a:pt x="42943" y="20336"/>
                  </a:cubicBezTo>
                  <a:cubicBezTo>
                    <a:pt x="43262" y="20336"/>
                    <a:pt x="43559" y="20174"/>
                    <a:pt x="43653" y="19835"/>
                  </a:cubicBezTo>
                  <a:cubicBezTo>
                    <a:pt x="43744" y="19500"/>
                    <a:pt x="43539" y="19031"/>
                    <a:pt x="43163" y="18971"/>
                  </a:cubicBezTo>
                  <a:lnTo>
                    <a:pt x="43160" y="18971"/>
                  </a:lnTo>
                  <a:cubicBezTo>
                    <a:pt x="42603" y="18883"/>
                    <a:pt x="42043" y="18840"/>
                    <a:pt x="41486" y="18840"/>
                  </a:cubicBezTo>
                  <a:cubicBezTo>
                    <a:pt x="39758" y="18840"/>
                    <a:pt x="38055" y="19262"/>
                    <a:pt x="36517" y="20104"/>
                  </a:cubicBezTo>
                  <a:cubicBezTo>
                    <a:pt x="36429" y="20152"/>
                    <a:pt x="36362" y="20212"/>
                    <a:pt x="36309" y="20274"/>
                  </a:cubicBezTo>
                  <a:cubicBezTo>
                    <a:pt x="35014" y="19421"/>
                    <a:pt x="33516" y="18940"/>
                    <a:pt x="31985" y="18823"/>
                  </a:cubicBezTo>
                  <a:cubicBezTo>
                    <a:pt x="31468" y="18604"/>
                    <a:pt x="31057" y="18311"/>
                    <a:pt x="31028" y="17938"/>
                  </a:cubicBezTo>
                  <a:cubicBezTo>
                    <a:pt x="30968" y="17638"/>
                    <a:pt x="30892" y="17347"/>
                    <a:pt x="30804" y="17059"/>
                  </a:cubicBezTo>
                  <a:cubicBezTo>
                    <a:pt x="31330" y="16245"/>
                    <a:pt x="31790" y="15337"/>
                    <a:pt x="31961" y="14897"/>
                  </a:cubicBezTo>
                  <a:cubicBezTo>
                    <a:pt x="32466" y="14263"/>
                    <a:pt x="32907" y="13578"/>
                    <a:pt x="33276" y="12856"/>
                  </a:cubicBezTo>
                  <a:cubicBezTo>
                    <a:pt x="33383" y="12918"/>
                    <a:pt x="33507" y="12958"/>
                    <a:pt x="33640" y="12973"/>
                  </a:cubicBezTo>
                  <a:cubicBezTo>
                    <a:pt x="34132" y="13024"/>
                    <a:pt x="34626" y="13049"/>
                    <a:pt x="35120" y="13049"/>
                  </a:cubicBezTo>
                  <a:cubicBezTo>
                    <a:pt x="36687" y="13049"/>
                    <a:pt x="38255" y="12795"/>
                    <a:pt x="39741" y="12301"/>
                  </a:cubicBezTo>
                  <a:cubicBezTo>
                    <a:pt x="40100" y="12180"/>
                    <a:pt x="40336" y="11816"/>
                    <a:pt x="40231" y="11437"/>
                  </a:cubicBezTo>
                  <a:cubicBezTo>
                    <a:pt x="40150" y="11145"/>
                    <a:pt x="39858" y="10916"/>
                    <a:pt x="39554" y="10916"/>
                  </a:cubicBezTo>
                  <a:cubicBezTo>
                    <a:pt x="39492" y="10916"/>
                    <a:pt x="39429" y="10926"/>
                    <a:pt x="39367" y="10946"/>
                  </a:cubicBezTo>
                  <a:cubicBezTo>
                    <a:pt x="37974" y="11410"/>
                    <a:pt x="36531" y="11640"/>
                    <a:pt x="35076" y="11640"/>
                  </a:cubicBezTo>
                  <a:cubicBezTo>
                    <a:pt x="34663" y="11640"/>
                    <a:pt x="34249" y="11621"/>
                    <a:pt x="33835" y="11585"/>
                  </a:cubicBezTo>
                  <a:cubicBezTo>
                    <a:pt x="34226" y="10537"/>
                    <a:pt x="34474" y="9434"/>
                    <a:pt x="34564" y="8310"/>
                  </a:cubicBezTo>
                  <a:cubicBezTo>
                    <a:pt x="34645" y="7308"/>
                    <a:pt x="34574" y="6303"/>
                    <a:pt x="34390" y="5315"/>
                  </a:cubicBezTo>
                  <a:cubicBezTo>
                    <a:pt x="34330" y="5001"/>
                    <a:pt x="34004" y="4802"/>
                    <a:pt x="33698" y="4802"/>
                  </a:cubicBezTo>
                  <a:cubicBezTo>
                    <a:pt x="33639" y="4802"/>
                    <a:pt x="33581" y="4809"/>
                    <a:pt x="33526" y="4824"/>
                  </a:cubicBezTo>
                  <a:cubicBezTo>
                    <a:pt x="33135" y="4931"/>
                    <a:pt x="32966" y="5315"/>
                    <a:pt x="33035" y="5689"/>
                  </a:cubicBezTo>
                  <a:cubicBezTo>
                    <a:pt x="33552" y="8437"/>
                    <a:pt x="32811" y="11361"/>
                    <a:pt x="31178" y="13625"/>
                  </a:cubicBezTo>
                  <a:cubicBezTo>
                    <a:pt x="30645" y="14042"/>
                    <a:pt x="30054" y="14306"/>
                    <a:pt x="29456" y="14328"/>
                  </a:cubicBezTo>
                  <a:cubicBezTo>
                    <a:pt x="28104" y="12432"/>
                    <a:pt x="26073" y="11056"/>
                    <a:pt x="23718" y="10553"/>
                  </a:cubicBezTo>
                  <a:cubicBezTo>
                    <a:pt x="22901" y="10130"/>
                    <a:pt x="22498" y="9827"/>
                    <a:pt x="22051" y="8813"/>
                  </a:cubicBezTo>
                  <a:cubicBezTo>
                    <a:pt x="22153" y="8091"/>
                    <a:pt x="22210" y="7365"/>
                    <a:pt x="22220" y="6636"/>
                  </a:cubicBezTo>
                  <a:cubicBezTo>
                    <a:pt x="22256" y="6601"/>
                    <a:pt x="22289" y="6563"/>
                    <a:pt x="22320" y="6522"/>
                  </a:cubicBezTo>
                  <a:cubicBezTo>
                    <a:pt x="23558" y="4891"/>
                    <a:pt x="25439" y="3808"/>
                    <a:pt x="27456" y="3453"/>
                  </a:cubicBezTo>
                  <a:cubicBezTo>
                    <a:pt x="27830" y="3386"/>
                    <a:pt x="28040" y="2929"/>
                    <a:pt x="27947" y="2588"/>
                  </a:cubicBezTo>
                  <a:cubicBezTo>
                    <a:pt x="27855" y="2251"/>
                    <a:pt x="27561" y="2084"/>
                    <a:pt x="27242" y="2084"/>
                  </a:cubicBezTo>
                  <a:cubicBezTo>
                    <a:pt x="27189" y="2084"/>
                    <a:pt x="27136" y="2089"/>
                    <a:pt x="27082" y="2098"/>
                  </a:cubicBezTo>
                  <a:cubicBezTo>
                    <a:pt x="25199" y="2431"/>
                    <a:pt x="23484" y="3350"/>
                    <a:pt x="22127" y="4667"/>
                  </a:cubicBezTo>
                  <a:cubicBezTo>
                    <a:pt x="21977" y="3250"/>
                    <a:pt x="21651" y="1853"/>
                    <a:pt x="21139" y="517"/>
                  </a:cubicBezTo>
                  <a:cubicBezTo>
                    <a:pt x="21025" y="219"/>
                    <a:pt x="20771" y="1"/>
                    <a:pt x="20460" y="1"/>
                  </a:cubicBezTo>
                  <a:close/>
                </a:path>
              </a:pathLst>
            </a:custGeom>
            <a:solidFill>
              <a:srgbClr val="0C4476">
                <a:alpha val="36470"/>
              </a:srgbClr>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700"/>
                <a:buFont typeface="Arial"/>
                <a:buNone/>
              </a:pPr>
              <a:r>
                <a:t/>
              </a:r>
              <a:endParaRPr b="0" i="0" sz="1700" u="none" cap="none" strike="noStrike">
                <a:solidFill>
                  <a:srgbClr val="000000"/>
                </a:solidFill>
                <a:latin typeface="Arial"/>
                <a:ea typeface="Arial"/>
                <a:cs typeface="Arial"/>
                <a:sym typeface="Arial"/>
              </a:endParaRPr>
            </a:p>
          </p:txBody>
        </p:sp>
        <p:sp>
          <p:nvSpPr>
            <p:cNvPr id="329" name="Google Shape;329;p33"/>
            <p:cNvSpPr/>
            <p:nvPr/>
          </p:nvSpPr>
          <p:spPr>
            <a:xfrm>
              <a:off x="7346246" y="590921"/>
              <a:ext cx="98016" cy="98046"/>
            </a:xfrm>
            <a:custGeom>
              <a:rect b="b" l="l" r="r" t="t"/>
              <a:pathLst>
                <a:path extrusionOk="0" h="6680" w="6678">
                  <a:moveTo>
                    <a:pt x="3339" y="1"/>
                  </a:moveTo>
                  <a:cubicBezTo>
                    <a:pt x="1496" y="1"/>
                    <a:pt x="1" y="1496"/>
                    <a:pt x="1" y="3339"/>
                  </a:cubicBezTo>
                  <a:cubicBezTo>
                    <a:pt x="1" y="5185"/>
                    <a:pt x="1496" y="6680"/>
                    <a:pt x="3339" y="6680"/>
                  </a:cubicBezTo>
                  <a:cubicBezTo>
                    <a:pt x="5182" y="6680"/>
                    <a:pt x="6678" y="5185"/>
                    <a:pt x="6678" y="3339"/>
                  </a:cubicBezTo>
                  <a:cubicBezTo>
                    <a:pt x="6678" y="1496"/>
                    <a:pt x="5182" y="1"/>
                    <a:pt x="3339" y="1"/>
                  </a:cubicBezTo>
                  <a:close/>
                </a:path>
              </a:pathLst>
            </a:custGeom>
            <a:solidFill>
              <a:schemeClr val="accent6"/>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30" name="Google Shape;330;p33"/>
          <p:cNvGrpSpPr/>
          <p:nvPr/>
        </p:nvGrpSpPr>
        <p:grpSpPr>
          <a:xfrm rot="10800000">
            <a:off x="6815287" y="9462589"/>
            <a:ext cx="431199" cy="722892"/>
            <a:chOff x="5142237" y="3822849"/>
            <a:chExt cx="338116" cy="225432"/>
          </a:xfrm>
        </p:grpSpPr>
        <p:sp>
          <p:nvSpPr>
            <p:cNvPr id="331" name="Google Shape;331;p33"/>
            <p:cNvSpPr/>
            <p:nvPr/>
          </p:nvSpPr>
          <p:spPr>
            <a:xfrm>
              <a:off x="5188718" y="3849531"/>
              <a:ext cx="42359" cy="42359"/>
            </a:xfrm>
            <a:custGeom>
              <a:rect b="b" l="l" r="r" t="t"/>
              <a:pathLst>
                <a:path extrusionOk="0" h="3299" w="3299">
                  <a:moveTo>
                    <a:pt x="1648" y="1"/>
                  </a:moveTo>
                  <a:cubicBezTo>
                    <a:pt x="738" y="1"/>
                    <a:pt x="0" y="739"/>
                    <a:pt x="0" y="1651"/>
                  </a:cubicBezTo>
                  <a:cubicBezTo>
                    <a:pt x="0" y="2561"/>
                    <a:pt x="738" y="3299"/>
                    <a:pt x="1648" y="3299"/>
                  </a:cubicBezTo>
                  <a:cubicBezTo>
                    <a:pt x="2560" y="3299"/>
                    <a:pt x="3298" y="2561"/>
                    <a:pt x="3298" y="1651"/>
                  </a:cubicBezTo>
                  <a:cubicBezTo>
                    <a:pt x="3298" y="739"/>
                    <a:pt x="2560" y="1"/>
                    <a:pt x="1648" y="1"/>
                  </a:cubicBezTo>
                  <a:close/>
                </a:path>
              </a:pathLst>
            </a:custGeom>
            <a:solidFill>
              <a:schemeClr val="lt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2" name="Google Shape;332;p33"/>
            <p:cNvSpPr/>
            <p:nvPr/>
          </p:nvSpPr>
          <p:spPr>
            <a:xfrm>
              <a:off x="5142237" y="4005896"/>
              <a:ext cx="42359" cy="42385"/>
            </a:xfrm>
            <a:custGeom>
              <a:rect b="b" l="l" r="r" t="t"/>
              <a:pathLst>
                <a:path extrusionOk="0" h="3301" w="3299">
                  <a:moveTo>
                    <a:pt x="1649" y="0"/>
                  </a:moveTo>
                  <a:cubicBezTo>
                    <a:pt x="739" y="0"/>
                    <a:pt x="1" y="738"/>
                    <a:pt x="1" y="1650"/>
                  </a:cubicBezTo>
                  <a:cubicBezTo>
                    <a:pt x="1" y="2562"/>
                    <a:pt x="739" y="3301"/>
                    <a:pt x="1649" y="3301"/>
                  </a:cubicBezTo>
                  <a:cubicBezTo>
                    <a:pt x="2561" y="3301"/>
                    <a:pt x="3299" y="2562"/>
                    <a:pt x="3299" y="1650"/>
                  </a:cubicBezTo>
                  <a:cubicBezTo>
                    <a:pt x="3299" y="738"/>
                    <a:pt x="2561" y="0"/>
                    <a:pt x="1649" y="0"/>
                  </a:cubicBezTo>
                  <a:close/>
                </a:path>
              </a:pathLst>
            </a:custGeom>
            <a:solidFill>
              <a:schemeClr val="lt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3" name="Google Shape;333;p33"/>
            <p:cNvSpPr/>
            <p:nvPr/>
          </p:nvSpPr>
          <p:spPr>
            <a:xfrm>
              <a:off x="5408911" y="3907105"/>
              <a:ext cx="71442" cy="71442"/>
            </a:xfrm>
            <a:custGeom>
              <a:rect b="b" l="l" r="r" t="t"/>
              <a:pathLst>
                <a:path extrusionOk="0" h="5564" w="5564">
                  <a:moveTo>
                    <a:pt x="2782" y="1"/>
                  </a:moveTo>
                  <a:cubicBezTo>
                    <a:pt x="1246" y="1"/>
                    <a:pt x="1" y="1246"/>
                    <a:pt x="1" y="2782"/>
                  </a:cubicBezTo>
                  <a:cubicBezTo>
                    <a:pt x="1" y="4318"/>
                    <a:pt x="1246" y="5563"/>
                    <a:pt x="2782" y="5563"/>
                  </a:cubicBezTo>
                  <a:cubicBezTo>
                    <a:pt x="4318" y="5563"/>
                    <a:pt x="5563" y="4318"/>
                    <a:pt x="5563" y="2782"/>
                  </a:cubicBezTo>
                  <a:cubicBezTo>
                    <a:pt x="5563" y="1246"/>
                    <a:pt x="4318" y="1"/>
                    <a:pt x="2782" y="1"/>
                  </a:cubicBezTo>
                  <a:close/>
                </a:path>
              </a:pathLst>
            </a:custGeom>
            <a:solidFill>
              <a:schemeClr val="lt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4" name="Google Shape;334;p33"/>
            <p:cNvSpPr/>
            <p:nvPr/>
          </p:nvSpPr>
          <p:spPr>
            <a:xfrm>
              <a:off x="5289153" y="3822849"/>
              <a:ext cx="21687" cy="21687"/>
            </a:xfrm>
            <a:custGeom>
              <a:rect b="b" l="l" r="r" t="t"/>
              <a:pathLst>
                <a:path extrusionOk="0" h="1689" w="1689">
                  <a:moveTo>
                    <a:pt x="846" y="0"/>
                  </a:moveTo>
                  <a:cubicBezTo>
                    <a:pt x="379" y="0"/>
                    <a:pt x="1" y="379"/>
                    <a:pt x="1" y="845"/>
                  </a:cubicBezTo>
                  <a:cubicBezTo>
                    <a:pt x="1" y="1310"/>
                    <a:pt x="379" y="1688"/>
                    <a:pt x="846" y="1688"/>
                  </a:cubicBezTo>
                  <a:cubicBezTo>
                    <a:pt x="1310" y="1688"/>
                    <a:pt x="1689" y="1310"/>
                    <a:pt x="1689" y="845"/>
                  </a:cubicBezTo>
                  <a:cubicBezTo>
                    <a:pt x="1689" y="379"/>
                    <a:pt x="1310" y="0"/>
                    <a:pt x="846" y="0"/>
                  </a:cubicBezTo>
                  <a:close/>
                </a:path>
              </a:pathLst>
            </a:custGeom>
            <a:solidFill>
              <a:schemeClr val="lt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35" name="Google Shape;335;p33"/>
          <p:cNvGrpSpPr/>
          <p:nvPr/>
        </p:nvGrpSpPr>
        <p:grpSpPr>
          <a:xfrm>
            <a:off x="7209044" y="8227195"/>
            <a:ext cx="350746" cy="910038"/>
            <a:chOff x="8884746" y="289993"/>
            <a:chExt cx="297924" cy="307435"/>
          </a:xfrm>
        </p:grpSpPr>
        <p:sp>
          <p:nvSpPr>
            <p:cNvPr id="336" name="Google Shape;336;p33"/>
            <p:cNvSpPr/>
            <p:nvPr/>
          </p:nvSpPr>
          <p:spPr>
            <a:xfrm>
              <a:off x="8884746" y="289993"/>
              <a:ext cx="297924" cy="307435"/>
            </a:xfrm>
            <a:custGeom>
              <a:rect b="b" l="l" r="r" t="t"/>
              <a:pathLst>
                <a:path extrusionOk="0" h="20946" w="20298">
                  <a:moveTo>
                    <a:pt x="9894" y="1"/>
                  </a:moveTo>
                  <a:cubicBezTo>
                    <a:pt x="9658" y="1"/>
                    <a:pt x="9422" y="246"/>
                    <a:pt x="9580" y="507"/>
                  </a:cubicBezTo>
                  <a:cubicBezTo>
                    <a:pt x="10183" y="1502"/>
                    <a:pt x="10790" y="2536"/>
                    <a:pt x="10999" y="3695"/>
                  </a:cubicBezTo>
                  <a:cubicBezTo>
                    <a:pt x="11125" y="4381"/>
                    <a:pt x="11087" y="5100"/>
                    <a:pt x="10830" y="5743"/>
                  </a:cubicBezTo>
                  <a:cubicBezTo>
                    <a:pt x="10825" y="5745"/>
                    <a:pt x="10821" y="5748"/>
                    <a:pt x="10816" y="5750"/>
                  </a:cubicBezTo>
                  <a:cubicBezTo>
                    <a:pt x="10552" y="5922"/>
                    <a:pt x="10171" y="5945"/>
                    <a:pt x="9968" y="5955"/>
                  </a:cubicBezTo>
                  <a:cubicBezTo>
                    <a:pt x="9770" y="5929"/>
                    <a:pt x="9570" y="5916"/>
                    <a:pt x="9370" y="5916"/>
                  </a:cubicBezTo>
                  <a:cubicBezTo>
                    <a:pt x="8777" y="5916"/>
                    <a:pt x="8180" y="6030"/>
                    <a:pt x="7608" y="6267"/>
                  </a:cubicBezTo>
                  <a:cubicBezTo>
                    <a:pt x="7528" y="6282"/>
                    <a:pt x="7430" y="6295"/>
                    <a:pt x="7335" y="6295"/>
                  </a:cubicBezTo>
                  <a:cubicBezTo>
                    <a:pt x="7247" y="6295"/>
                    <a:pt x="7162" y="6284"/>
                    <a:pt x="7096" y="6253"/>
                  </a:cubicBezTo>
                  <a:cubicBezTo>
                    <a:pt x="6775" y="5614"/>
                    <a:pt x="6630" y="4888"/>
                    <a:pt x="6692" y="4171"/>
                  </a:cubicBezTo>
                  <a:cubicBezTo>
                    <a:pt x="6768" y="3267"/>
                    <a:pt x="7196" y="2407"/>
                    <a:pt x="7844" y="1776"/>
                  </a:cubicBezTo>
                  <a:cubicBezTo>
                    <a:pt x="8087" y="1536"/>
                    <a:pt x="7850" y="1194"/>
                    <a:pt x="7584" y="1194"/>
                  </a:cubicBezTo>
                  <a:cubicBezTo>
                    <a:pt x="7507" y="1194"/>
                    <a:pt x="7427" y="1223"/>
                    <a:pt x="7356" y="1293"/>
                  </a:cubicBezTo>
                  <a:cubicBezTo>
                    <a:pt x="6725" y="1912"/>
                    <a:pt x="6294" y="2705"/>
                    <a:pt x="6104" y="3559"/>
                  </a:cubicBezTo>
                  <a:cubicBezTo>
                    <a:pt x="5358" y="3074"/>
                    <a:pt x="4758" y="2357"/>
                    <a:pt x="4439" y="1524"/>
                  </a:cubicBezTo>
                  <a:cubicBezTo>
                    <a:pt x="4383" y="1378"/>
                    <a:pt x="4259" y="1267"/>
                    <a:pt x="4106" y="1267"/>
                  </a:cubicBezTo>
                  <a:cubicBezTo>
                    <a:pt x="4078" y="1267"/>
                    <a:pt x="4049" y="1271"/>
                    <a:pt x="4020" y="1278"/>
                  </a:cubicBezTo>
                  <a:cubicBezTo>
                    <a:pt x="3856" y="1321"/>
                    <a:pt x="3708" y="1524"/>
                    <a:pt x="3775" y="1697"/>
                  </a:cubicBezTo>
                  <a:cubicBezTo>
                    <a:pt x="4180" y="2755"/>
                    <a:pt x="4908" y="3643"/>
                    <a:pt x="5877" y="4231"/>
                  </a:cubicBezTo>
                  <a:cubicBezTo>
                    <a:pt x="5918" y="4257"/>
                    <a:pt x="5958" y="4269"/>
                    <a:pt x="5999" y="4276"/>
                  </a:cubicBezTo>
                  <a:cubicBezTo>
                    <a:pt x="5954" y="5033"/>
                    <a:pt x="6115" y="5784"/>
                    <a:pt x="6442" y="6460"/>
                  </a:cubicBezTo>
                  <a:cubicBezTo>
                    <a:pt x="6475" y="6731"/>
                    <a:pt x="6451" y="6979"/>
                    <a:pt x="6299" y="7081"/>
                  </a:cubicBezTo>
                  <a:cubicBezTo>
                    <a:pt x="6189" y="7181"/>
                    <a:pt x="6082" y="7284"/>
                    <a:pt x="5982" y="7391"/>
                  </a:cubicBezTo>
                  <a:cubicBezTo>
                    <a:pt x="5861" y="7385"/>
                    <a:pt x="5738" y="7382"/>
                    <a:pt x="5618" y="7382"/>
                  </a:cubicBezTo>
                  <a:cubicBezTo>
                    <a:pt x="5273" y="7382"/>
                    <a:pt x="4956" y="7404"/>
                    <a:pt x="4787" y="7429"/>
                  </a:cubicBezTo>
                  <a:cubicBezTo>
                    <a:pt x="4496" y="7385"/>
                    <a:pt x="4204" y="7364"/>
                    <a:pt x="3910" y="7364"/>
                  </a:cubicBezTo>
                  <a:cubicBezTo>
                    <a:pt x="3807" y="7364"/>
                    <a:pt x="3704" y="7367"/>
                    <a:pt x="3601" y="7372"/>
                  </a:cubicBezTo>
                  <a:cubicBezTo>
                    <a:pt x="3603" y="7312"/>
                    <a:pt x="3589" y="7248"/>
                    <a:pt x="3563" y="7188"/>
                  </a:cubicBezTo>
                  <a:cubicBezTo>
                    <a:pt x="3151" y="6269"/>
                    <a:pt x="2541" y="5441"/>
                    <a:pt x="1789" y="4774"/>
                  </a:cubicBezTo>
                  <a:cubicBezTo>
                    <a:pt x="1719" y="4711"/>
                    <a:pt x="1630" y="4678"/>
                    <a:pt x="1541" y="4678"/>
                  </a:cubicBezTo>
                  <a:cubicBezTo>
                    <a:pt x="1455" y="4678"/>
                    <a:pt x="1370" y="4709"/>
                    <a:pt x="1303" y="4776"/>
                  </a:cubicBezTo>
                  <a:cubicBezTo>
                    <a:pt x="1179" y="4905"/>
                    <a:pt x="1167" y="5138"/>
                    <a:pt x="1308" y="5262"/>
                  </a:cubicBezTo>
                  <a:cubicBezTo>
                    <a:pt x="1996" y="5874"/>
                    <a:pt x="2541" y="6612"/>
                    <a:pt x="2927" y="7446"/>
                  </a:cubicBezTo>
                  <a:cubicBezTo>
                    <a:pt x="2389" y="7536"/>
                    <a:pt x="1863" y="7700"/>
                    <a:pt x="1365" y="7939"/>
                  </a:cubicBezTo>
                  <a:cubicBezTo>
                    <a:pt x="920" y="8148"/>
                    <a:pt x="512" y="8422"/>
                    <a:pt x="141" y="8743"/>
                  </a:cubicBezTo>
                  <a:cubicBezTo>
                    <a:pt x="0" y="8862"/>
                    <a:pt x="20" y="9105"/>
                    <a:pt x="143" y="9227"/>
                  </a:cubicBezTo>
                  <a:cubicBezTo>
                    <a:pt x="210" y="9294"/>
                    <a:pt x="292" y="9324"/>
                    <a:pt x="375" y="9324"/>
                  </a:cubicBezTo>
                  <a:cubicBezTo>
                    <a:pt x="465" y="9324"/>
                    <a:pt x="556" y="9288"/>
                    <a:pt x="629" y="9224"/>
                  </a:cubicBezTo>
                  <a:cubicBezTo>
                    <a:pt x="1531" y="8449"/>
                    <a:pt x="2724" y="8045"/>
                    <a:pt x="3912" y="8045"/>
                  </a:cubicBezTo>
                  <a:cubicBezTo>
                    <a:pt x="4088" y="8045"/>
                    <a:pt x="4264" y="8054"/>
                    <a:pt x="4439" y="8072"/>
                  </a:cubicBezTo>
                  <a:cubicBezTo>
                    <a:pt x="4746" y="8196"/>
                    <a:pt x="5001" y="8379"/>
                    <a:pt x="5156" y="8629"/>
                  </a:cubicBezTo>
                  <a:cubicBezTo>
                    <a:pt x="4687" y="9663"/>
                    <a:pt x="4599" y="10858"/>
                    <a:pt x="4963" y="11977"/>
                  </a:cubicBezTo>
                  <a:cubicBezTo>
                    <a:pt x="4982" y="12425"/>
                    <a:pt x="4953" y="12670"/>
                    <a:pt x="4632" y="13106"/>
                  </a:cubicBezTo>
                  <a:cubicBezTo>
                    <a:pt x="4303" y="13239"/>
                    <a:pt x="3982" y="13391"/>
                    <a:pt x="3670" y="13568"/>
                  </a:cubicBezTo>
                  <a:cubicBezTo>
                    <a:pt x="3646" y="13561"/>
                    <a:pt x="3622" y="13556"/>
                    <a:pt x="3598" y="13551"/>
                  </a:cubicBezTo>
                  <a:cubicBezTo>
                    <a:pt x="2606" y="13427"/>
                    <a:pt x="1689" y="12896"/>
                    <a:pt x="1046" y="12129"/>
                  </a:cubicBezTo>
                  <a:cubicBezTo>
                    <a:pt x="989" y="12062"/>
                    <a:pt x="904" y="12031"/>
                    <a:pt x="817" y="12031"/>
                  </a:cubicBezTo>
                  <a:cubicBezTo>
                    <a:pt x="722" y="12031"/>
                    <a:pt x="624" y="12068"/>
                    <a:pt x="560" y="12132"/>
                  </a:cubicBezTo>
                  <a:cubicBezTo>
                    <a:pt x="422" y="12275"/>
                    <a:pt x="446" y="12475"/>
                    <a:pt x="565" y="12618"/>
                  </a:cubicBezTo>
                  <a:cubicBezTo>
                    <a:pt x="1165" y="13332"/>
                    <a:pt x="1972" y="13834"/>
                    <a:pt x="2860" y="14087"/>
                  </a:cubicBezTo>
                  <a:cubicBezTo>
                    <a:pt x="2298" y="14496"/>
                    <a:pt x="1789" y="14975"/>
                    <a:pt x="1346" y="15518"/>
                  </a:cubicBezTo>
                  <a:cubicBezTo>
                    <a:pt x="1229" y="15661"/>
                    <a:pt x="1210" y="15863"/>
                    <a:pt x="1351" y="16001"/>
                  </a:cubicBezTo>
                  <a:cubicBezTo>
                    <a:pt x="1414" y="16064"/>
                    <a:pt x="1510" y="16100"/>
                    <a:pt x="1604" y="16100"/>
                  </a:cubicBezTo>
                  <a:cubicBezTo>
                    <a:pt x="1692" y="16100"/>
                    <a:pt x="1779" y="16069"/>
                    <a:pt x="1836" y="15999"/>
                  </a:cubicBezTo>
                  <a:cubicBezTo>
                    <a:pt x="2682" y="14958"/>
                    <a:pt x="3782" y="14156"/>
                    <a:pt x="5032" y="13682"/>
                  </a:cubicBezTo>
                  <a:cubicBezTo>
                    <a:pt x="5437" y="13734"/>
                    <a:pt x="5839" y="13811"/>
                    <a:pt x="6189" y="13918"/>
                  </a:cubicBezTo>
                  <a:cubicBezTo>
                    <a:pt x="6304" y="14027"/>
                    <a:pt x="6425" y="14130"/>
                    <a:pt x="6549" y="14225"/>
                  </a:cubicBezTo>
                  <a:cubicBezTo>
                    <a:pt x="6904" y="14718"/>
                    <a:pt x="7030" y="15449"/>
                    <a:pt x="7085" y="16080"/>
                  </a:cubicBezTo>
                  <a:cubicBezTo>
                    <a:pt x="7085" y="16104"/>
                    <a:pt x="7082" y="16130"/>
                    <a:pt x="7082" y="16154"/>
                  </a:cubicBezTo>
                  <a:cubicBezTo>
                    <a:pt x="7077" y="16158"/>
                    <a:pt x="7070" y="16166"/>
                    <a:pt x="7066" y="16170"/>
                  </a:cubicBezTo>
                  <a:cubicBezTo>
                    <a:pt x="6454" y="17027"/>
                    <a:pt x="5418" y="17533"/>
                    <a:pt x="4373" y="17533"/>
                  </a:cubicBezTo>
                  <a:cubicBezTo>
                    <a:pt x="4363" y="17533"/>
                    <a:pt x="4354" y="17532"/>
                    <a:pt x="4344" y="17532"/>
                  </a:cubicBezTo>
                  <a:cubicBezTo>
                    <a:pt x="4343" y="17532"/>
                    <a:pt x="4342" y="17532"/>
                    <a:pt x="4342" y="17532"/>
                  </a:cubicBezTo>
                  <a:cubicBezTo>
                    <a:pt x="3901" y="17532"/>
                    <a:pt x="3899" y="18216"/>
                    <a:pt x="4341" y="18218"/>
                  </a:cubicBezTo>
                  <a:cubicBezTo>
                    <a:pt x="4353" y="18218"/>
                    <a:pt x="4365" y="18218"/>
                    <a:pt x="4377" y="18218"/>
                  </a:cubicBezTo>
                  <a:cubicBezTo>
                    <a:pt x="5407" y="18218"/>
                    <a:pt x="6388" y="17810"/>
                    <a:pt x="7127" y="17118"/>
                  </a:cubicBezTo>
                  <a:cubicBezTo>
                    <a:pt x="7239" y="18006"/>
                    <a:pt x="7537" y="18873"/>
                    <a:pt x="8008" y="19628"/>
                  </a:cubicBezTo>
                  <a:cubicBezTo>
                    <a:pt x="8292" y="20080"/>
                    <a:pt x="8635" y="20497"/>
                    <a:pt x="9030" y="20854"/>
                  </a:cubicBezTo>
                  <a:cubicBezTo>
                    <a:pt x="9101" y="20919"/>
                    <a:pt x="9180" y="20946"/>
                    <a:pt x="9256" y="20946"/>
                  </a:cubicBezTo>
                  <a:cubicBezTo>
                    <a:pt x="9528" y="20946"/>
                    <a:pt x="9768" y="20597"/>
                    <a:pt x="9511" y="20366"/>
                  </a:cubicBezTo>
                  <a:cubicBezTo>
                    <a:pt x="8337" y="19302"/>
                    <a:pt x="7718" y="17732"/>
                    <a:pt x="7768" y="16161"/>
                  </a:cubicBezTo>
                  <a:cubicBezTo>
                    <a:pt x="8013" y="15575"/>
                    <a:pt x="8530" y="15325"/>
                    <a:pt x="9147" y="15177"/>
                  </a:cubicBezTo>
                  <a:cubicBezTo>
                    <a:pt x="9224" y="15181"/>
                    <a:pt x="9302" y="15183"/>
                    <a:pt x="9380" y="15183"/>
                  </a:cubicBezTo>
                  <a:cubicBezTo>
                    <a:pt x="10165" y="15183"/>
                    <a:pt x="10960" y="14985"/>
                    <a:pt x="11690" y="14563"/>
                  </a:cubicBezTo>
                  <a:cubicBezTo>
                    <a:pt x="11702" y="14556"/>
                    <a:pt x="11716" y="14549"/>
                    <a:pt x="11728" y="14539"/>
                  </a:cubicBezTo>
                  <a:cubicBezTo>
                    <a:pt x="11843" y="14492"/>
                    <a:pt x="11998" y="14446"/>
                    <a:pt x="12161" y="14446"/>
                  </a:cubicBezTo>
                  <a:cubicBezTo>
                    <a:pt x="12373" y="14446"/>
                    <a:pt x="12599" y="14524"/>
                    <a:pt x="12773" y="14777"/>
                  </a:cubicBezTo>
                  <a:cubicBezTo>
                    <a:pt x="13316" y="15973"/>
                    <a:pt x="13390" y="17387"/>
                    <a:pt x="12888" y="18606"/>
                  </a:cubicBezTo>
                  <a:cubicBezTo>
                    <a:pt x="12819" y="18778"/>
                    <a:pt x="12840" y="18973"/>
                    <a:pt x="13016" y="19073"/>
                  </a:cubicBezTo>
                  <a:cubicBezTo>
                    <a:pt x="13065" y="19101"/>
                    <a:pt x="13126" y="19115"/>
                    <a:pt x="13189" y="19115"/>
                  </a:cubicBezTo>
                  <a:cubicBezTo>
                    <a:pt x="13311" y="19115"/>
                    <a:pt x="13437" y="19060"/>
                    <a:pt x="13483" y="18947"/>
                  </a:cubicBezTo>
                  <a:cubicBezTo>
                    <a:pt x="13900" y="17935"/>
                    <a:pt x="13997" y="16823"/>
                    <a:pt x="13797" y="15768"/>
                  </a:cubicBezTo>
                  <a:lnTo>
                    <a:pt x="13797" y="15768"/>
                  </a:lnTo>
                  <a:cubicBezTo>
                    <a:pt x="15131" y="15958"/>
                    <a:pt x="16305" y="16866"/>
                    <a:pt x="16878" y="18073"/>
                  </a:cubicBezTo>
                  <a:cubicBezTo>
                    <a:pt x="16933" y="18184"/>
                    <a:pt x="17057" y="18242"/>
                    <a:pt x="17178" y="18242"/>
                  </a:cubicBezTo>
                  <a:cubicBezTo>
                    <a:pt x="17239" y="18242"/>
                    <a:pt x="17298" y="18228"/>
                    <a:pt x="17348" y="18199"/>
                  </a:cubicBezTo>
                  <a:cubicBezTo>
                    <a:pt x="17519" y="18099"/>
                    <a:pt x="17552" y="17899"/>
                    <a:pt x="17474" y="17730"/>
                  </a:cubicBezTo>
                  <a:cubicBezTo>
                    <a:pt x="16778" y="16273"/>
                    <a:pt x="15335" y="15275"/>
                    <a:pt x="13745" y="15073"/>
                  </a:cubicBezTo>
                  <a:cubicBezTo>
                    <a:pt x="13736" y="15072"/>
                    <a:pt x="13727" y="15071"/>
                    <a:pt x="13718" y="15071"/>
                  </a:cubicBezTo>
                  <a:cubicBezTo>
                    <a:pt x="13685" y="15071"/>
                    <a:pt x="13654" y="15078"/>
                    <a:pt x="13623" y="15089"/>
                  </a:cubicBezTo>
                  <a:cubicBezTo>
                    <a:pt x="13554" y="14875"/>
                    <a:pt x="13473" y="14663"/>
                    <a:pt x="13378" y="14458"/>
                  </a:cubicBezTo>
                  <a:cubicBezTo>
                    <a:pt x="13380" y="14458"/>
                    <a:pt x="13383" y="14456"/>
                    <a:pt x="13383" y="14456"/>
                  </a:cubicBezTo>
                  <a:cubicBezTo>
                    <a:pt x="12992" y="13596"/>
                    <a:pt x="13480" y="12696"/>
                    <a:pt x="13481" y="12696"/>
                  </a:cubicBezTo>
                  <a:lnTo>
                    <a:pt x="13481" y="12696"/>
                  </a:lnTo>
                  <a:lnTo>
                    <a:pt x="13478" y="12699"/>
                  </a:lnTo>
                  <a:cubicBezTo>
                    <a:pt x="13697" y="12277"/>
                    <a:pt x="13852" y="11827"/>
                    <a:pt x="13933" y="11363"/>
                  </a:cubicBezTo>
                  <a:cubicBezTo>
                    <a:pt x="14047" y="11158"/>
                    <a:pt x="14171" y="10972"/>
                    <a:pt x="14409" y="10972"/>
                  </a:cubicBezTo>
                  <a:cubicBezTo>
                    <a:pt x="14431" y="10972"/>
                    <a:pt x="14447" y="10970"/>
                    <a:pt x="14466" y="10967"/>
                  </a:cubicBezTo>
                  <a:cubicBezTo>
                    <a:pt x="16231" y="11303"/>
                    <a:pt x="17643" y="12703"/>
                    <a:pt x="18017" y="14477"/>
                  </a:cubicBezTo>
                  <a:cubicBezTo>
                    <a:pt x="18054" y="14652"/>
                    <a:pt x="18184" y="14728"/>
                    <a:pt x="18320" y="14728"/>
                  </a:cubicBezTo>
                  <a:cubicBezTo>
                    <a:pt x="18521" y="14728"/>
                    <a:pt x="18735" y="14562"/>
                    <a:pt x="18681" y="14306"/>
                  </a:cubicBezTo>
                  <a:cubicBezTo>
                    <a:pt x="18443" y="13170"/>
                    <a:pt x="17814" y="12108"/>
                    <a:pt x="16909" y="11377"/>
                  </a:cubicBezTo>
                  <a:cubicBezTo>
                    <a:pt x="16876" y="11348"/>
                    <a:pt x="16838" y="11325"/>
                    <a:pt x="16805" y="11298"/>
                  </a:cubicBezTo>
                  <a:cubicBezTo>
                    <a:pt x="17533" y="10607"/>
                    <a:pt x="18504" y="10235"/>
                    <a:pt x="19499" y="10235"/>
                  </a:cubicBezTo>
                  <a:cubicBezTo>
                    <a:pt x="19649" y="10235"/>
                    <a:pt x="19800" y="10243"/>
                    <a:pt x="19950" y="10260"/>
                  </a:cubicBezTo>
                  <a:cubicBezTo>
                    <a:pt x="19959" y="10261"/>
                    <a:pt x="19968" y="10262"/>
                    <a:pt x="19976" y="10262"/>
                  </a:cubicBezTo>
                  <a:cubicBezTo>
                    <a:pt x="20151" y="10262"/>
                    <a:pt x="20296" y="10081"/>
                    <a:pt x="20296" y="9917"/>
                  </a:cubicBezTo>
                  <a:cubicBezTo>
                    <a:pt x="20298" y="9717"/>
                    <a:pt x="20138" y="9593"/>
                    <a:pt x="19955" y="9574"/>
                  </a:cubicBezTo>
                  <a:cubicBezTo>
                    <a:pt x="19793" y="9556"/>
                    <a:pt x="19631" y="9547"/>
                    <a:pt x="19469" y="9547"/>
                  </a:cubicBezTo>
                  <a:cubicBezTo>
                    <a:pt x="18267" y="9547"/>
                    <a:pt x="17078" y="10044"/>
                    <a:pt x="16228" y="10898"/>
                  </a:cubicBezTo>
                  <a:cubicBezTo>
                    <a:pt x="16226" y="10901"/>
                    <a:pt x="16224" y="10903"/>
                    <a:pt x="16221" y="10905"/>
                  </a:cubicBezTo>
                  <a:cubicBezTo>
                    <a:pt x="15771" y="10646"/>
                    <a:pt x="15285" y="10455"/>
                    <a:pt x="14778" y="10339"/>
                  </a:cubicBezTo>
                  <a:cubicBezTo>
                    <a:pt x="14781" y="10339"/>
                    <a:pt x="14781" y="10334"/>
                    <a:pt x="14783" y="10334"/>
                  </a:cubicBezTo>
                  <a:cubicBezTo>
                    <a:pt x="14626" y="10267"/>
                    <a:pt x="14262" y="10203"/>
                    <a:pt x="13973" y="10001"/>
                  </a:cubicBezTo>
                  <a:cubicBezTo>
                    <a:pt x="13902" y="9396"/>
                    <a:pt x="13709" y="8796"/>
                    <a:pt x="13385" y="8234"/>
                  </a:cubicBezTo>
                  <a:cubicBezTo>
                    <a:pt x="13042" y="7641"/>
                    <a:pt x="12588" y="7150"/>
                    <a:pt x="12061" y="6779"/>
                  </a:cubicBezTo>
                  <a:lnTo>
                    <a:pt x="12066" y="6779"/>
                  </a:lnTo>
                  <a:cubicBezTo>
                    <a:pt x="11809" y="6515"/>
                    <a:pt x="11554" y="6212"/>
                    <a:pt x="11523" y="5855"/>
                  </a:cubicBezTo>
                  <a:cubicBezTo>
                    <a:pt x="11604" y="5624"/>
                    <a:pt x="11661" y="5383"/>
                    <a:pt x="11699" y="5138"/>
                  </a:cubicBezTo>
                  <a:cubicBezTo>
                    <a:pt x="13161" y="4638"/>
                    <a:pt x="14323" y="3386"/>
                    <a:pt x="14681" y="1874"/>
                  </a:cubicBezTo>
                  <a:cubicBezTo>
                    <a:pt x="14742" y="1617"/>
                    <a:pt x="14529" y="1450"/>
                    <a:pt x="14326" y="1450"/>
                  </a:cubicBezTo>
                  <a:cubicBezTo>
                    <a:pt x="14191" y="1450"/>
                    <a:pt x="14060" y="1525"/>
                    <a:pt x="14019" y="1697"/>
                  </a:cubicBezTo>
                  <a:cubicBezTo>
                    <a:pt x="13735" y="2893"/>
                    <a:pt x="12873" y="3910"/>
                    <a:pt x="11747" y="4388"/>
                  </a:cubicBezTo>
                  <a:cubicBezTo>
                    <a:pt x="11745" y="4131"/>
                    <a:pt x="11721" y="3876"/>
                    <a:pt x="11680" y="3624"/>
                  </a:cubicBezTo>
                  <a:cubicBezTo>
                    <a:pt x="11480" y="2369"/>
                    <a:pt x="10823" y="1235"/>
                    <a:pt x="10173" y="164"/>
                  </a:cubicBezTo>
                  <a:cubicBezTo>
                    <a:pt x="10103" y="49"/>
                    <a:pt x="9999" y="1"/>
                    <a:pt x="9894" y="1"/>
                  </a:cubicBezTo>
                  <a:close/>
                </a:path>
              </a:pathLst>
            </a:custGeom>
            <a:solidFill>
              <a:srgbClr val="0C4476">
                <a:alpha val="36470"/>
              </a:srgbClr>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7" name="Google Shape;337;p33"/>
            <p:cNvSpPr/>
            <p:nvPr/>
          </p:nvSpPr>
          <p:spPr>
            <a:xfrm>
              <a:off x="8992875" y="422659"/>
              <a:ext cx="54688" cy="47893"/>
            </a:xfrm>
            <a:custGeom>
              <a:rect b="b" l="l" r="r" t="t"/>
              <a:pathLst>
                <a:path extrusionOk="0" h="3263" w="3726">
                  <a:moveTo>
                    <a:pt x="1862" y="1"/>
                  </a:moveTo>
                  <a:cubicBezTo>
                    <a:pt x="1586" y="1"/>
                    <a:pt x="1305" y="71"/>
                    <a:pt x="1049" y="220"/>
                  </a:cubicBezTo>
                  <a:cubicBezTo>
                    <a:pt x="268" y="670"/>
                    <a:pt x="1" y="1667"/>
                    <a:pt x="451" y="2446"/>
                  </a:cubicBezTo>
                  <a:cubicBezTo>
                    <a:pt x="753" y="2970"/>
                    <a:pt x="1301" y="3262"/>
                    <a:pt x="1864" y="3262"/>
                  </a:cubicBezTo>
                  <a:cubicBezTo>
                    <a:pt x="2141" y="3262"/>
                    <a:pt x="2421" y="3192"/>
                    <a:pt x="2677" y="3044"/>
                  </a:cubicBezTo>
                  <a:cubicBezTo>
                    <a:pt x="3458" y="2594"/>
                    <a:pt x="3725" y="1596"/>
                    <a:pt x="3275" y="815"/>
                  </a:cubicBezTo>
                  <a:cubicBezTo>
                    <a:pt x="2973" y="293"/>
                    <a:pt x="2425" y="1"/>
                    <a:pt x="1862" y="1"/>
                  </a:cubicBezTo>
                  <a:close/>
                </a:path>
              </a:pathLst>
            </a:custGeom>
            <a:solidFill>
              <a:schemeClr val="accent6"/>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38" name="Google Shape;338;p33"/>
          <p:cNvGrpSpPr/>
          <p:nvPr/>
        </p:nvGrpSpPr>
        <p:grpSpPr>
          <a:xfrm flipH="1">
            <a:off x="168" y="8261246"/>
            <a:ext cx="755888" cy="1735659"/>
            <a:chOff x="7077268" y="354300"/>
            <a:chExt cx="642053" cy="586351"/>
          </a:xfrm>
        </p:grpSpPr>
        <p:sp>
          <p:nvSpPr>
            <p:cNvPr id="339" name="Google Shape;339;p33"/>
            <p:cNvSpPr/>
            <p:nvPr/>
          </p:nvSpPr>
          <p:spPr>
            <a:xfrm>
              <a:off x="7077268" y="354300"/>
              <a:ext cx="642053" cy="586351"/>
            </a:xfrm>
            <a:custGeom>
              <a:rect b="b" l="l" r="r" t="t"/>
              <a:pathLst>
                <a:path extrusionOk="0" h="39949" w="43744">
                  <a:moveTo>
                    <a:pt x="20460" y="1"/>
                  </a:moveTo>
                  <a:cubicBezTo>
                    <a:pt x="20400" y="1"/>
                    <a:pt x="20338" y="9"/>
                    <a:pt x="20274" y="26"/>
                  </a:cubicBezTo>
                  <a:cubicBezTo>
                    <a:pt x="19936" y="119"/>
                    <a:pt x="19648" y="533"/>
                    <a:pt x="19786" y="888"/>
                  </a:cubicBezTo>
                  <a:cubicBezTo>
                    <a:pt x="20765" y="3455"/>
                    <a:pt x="21060" y="6232"/>
                    <a:pt x="20620" y="8930"/>
                  </a:cubicBezTo>
                  <a:cubicBezTo>
                    <a:pt x="20113" y="9594"/>
                    <a:pt x="19567" y="10232"/>
                    <a:pt x="19015" y="10739"/>
                  </a:cubicBezTo>
                  <a:cubicBezTo>
                    <a:pt x="18705" y="10832"/>
                    <a:pt x="18400" y="10939"/>
                    <a:pt x="18103" y="11063"/>
                  </a:cubicBezTo>
                  <a:cubicBezTo>
                    <a:pt x="17977" y="11076"/>
                    <a:pt x="17849" y="11082"/>
                    <a:pt x="17720" y="11082"/>
                  </a:cubicBezTo>
                  <a:cubicBezTo>
                    <a:pt x="16580" y="11082"/>
                    <a:pt x="15323" y="10607"/>
                    <a:pt x="14264" y="10115"/>
                  </a:cubicBezTo>
                  <a:cubicBezTo>
                    <a:pt x="14224" y="10089"/>
                    <a:pt x="14181" y="10063"/>
                    <a:pt x="14140" y="10037"/>
                  </a:cubicBezTo>
                  <a:cubicBezTo>
                    <a:pt x="14133" y="10020"/>
                    <a:pt x="14129" y="10006"/>
                    <a:pt x="14124" y="9989"/>
                  </a:cubicBezTo>
                  <a:cubicBezTo>
                    <a:pt x="13226" y="8010"/>
                    <a:pt x="13400" y="5629"/>
                    <a:pt x="14495" y="3767"/>
                  </a:cubicBezTo>
                  <a:cubicBezTo>
                    <a:pt x="14814" y="3227"/>
                    <a:pt x="14329" y="2722"/>
                    <a:pt x="13849" y="2722"/>
                  </a:cubicBezTo>
                  <a:cubicBezTo>
                    <a:pt x="13636" y="2722"/>
                    <a:pt x="13424" y="2821"/>
                    <a:pt x="13283" y="3060"/>
                  </a:cubicBezTo>
                  <a:cubicBezTo>
                    <a:pt x="12197" y="4901"/>
                    <a:pt x="11907" y="7084"/>
                    <a:pt x="12383" y="9130"/>
                  </a:cubicBezTo>
                  <a:cubicBezTo>
                    <a:pt x="10819" y="8469"/>
                    <a:pt x="9124" y="8115"/>
                    <a:pt x="7434" y="8115"/>
                  </a:cubicBezTo>
                  <a:cubicBezTo>
                    <a:pt x="7298" y="8115"/>
                    <a:pt x="7162" y="8118"/>
                    <a:pt x="7025" y="8122"/>
                  </a:cubicBezTo>
                  <a:cubicBezTo>
                    <a:pt x="5937" y="8160"/>
                    <a:pt x="4847" y="8341"/>
                    <a:pt x="3811" y="8677"/>
                  </a:cubicBezTo>
                  <a:cubicBezTo>
                    <a:pt x="3033" y="8928"/>
                    <a:pt x="3263" y="10067"/>
                    <a:pt x="3957" y="10067"/>
                  </a:cubicBezTo>
                  <a:cubicBezTo>
                    <a:pt x="4027" y="10067"/>
                    <a:pt x="4103" y="10055"/>
                    <a:pt x="4182" y="10030"/>
                  </a:cubicBezTo>
                  <a:cubicBezTo>
                    <a:pt x="5240" y="9690"/>
                    <a:pt x="6336" y="9526"/>
                    <a:pt x="7430" y="9526"/>
                  </a:cubicBezTo>
                  <a:cubicBezTo>
                    <a:pt x="9531" y="9526"/>
                    <a:pt x="11625" y="10129"/>
                    <a:pt x="13426" y="11244"/>
                  </a:cubicBezTo>
                  <a:cubicBezTo>
                    <a:pt x="14209" y="12280"/>
                    <a:pt x="14124" y="13449"/>
                    <a:pt x="13752" y="14694"/>
                  </a:cubicBezTo>
                  <a:cubicBezTo>
                    <a:pt x="12797" y="16175"/>
                    <a:pt x="12240" y="17940"/>
                    <a:pt x="12240" y="19833"/>
                  </a:cubicBezTo>
                  <a:cubicBezTo>
                    <a:pt x="12240" y="19864"/>
                    <a:pt x="12243" y="19895"/>
                    <a:pt x="12243" y="19928"/>
                  </a:cubicBezTo>
                  <a:cubicBezTo>
                    <a:pt x="12166" y="20505"/>
                    <a:pt x="11869" y="21447"/>
                    <a:pt x="10750" y="21538"/>
                  </a:cubicBezTo>
                  <a:cubicBezTo>
                    <a:pt x="8075" y="21274"/>
                    <a:pt x="5492" y="19959"/>
                    <a:pt x="3844" y="17821"/>
                  </a:cubicBezTo>
                  <a:cubicBezTo>
                    <a:pt x="3685" y="17615"/>
                    <a:pt x="3460" y="17475"/>
                    <a:pt x="3219" y="17475"/>
                  </a:cubicBezTo>
                  <a:cubicBezTo>
                    <a:pt x="3109" y="17475"/>
                    <a:pt x="2996" y="17504"/>
                    <a:pt x="2884" y="17568"/>
                  </a:cubicBezTo>
                  <a:cubicBezTo>
                    <a:pt x="2589" y="17742"/>
                    <a:pt x="2399" y="18228"/>
                    <a:pt x="2632" y="18531"/>
                  </a:cubicBezTo>
                  <a:cubicBezTo>
                    <a:pt x="3999" y="20302"/>
                    <a:pt x="5873" y="21612"/>
                    <a:pt x="7949" y="22340"/>
                  </a:cubicBezTo>
                  <a:cubicBezTo>
                    <a:pt x="6379" y="24336"/>
                    <a:pt x="3871" y="25471"/>
                    <a:pt x="1353" y="25471"/>
                  </a:cubicBezTo>
                  <a:cubicBezTo>
                    <a:pt x="1136" y="25471"/>
                    <a:pt x="919" y="25462"/>
                    <a:pt x="703" y="25446"/>
                  </a:cubicBezTo>
                  <a:cubicBezTo>
                    <a:pt x="688" y="25444"/>
                    <a:pt x="674" y="25444"/>
                    <a:pt x="659" y="25444"/>
                  </a:cubicBezTo>
                  <a:cubicBezTo>
                    <a:pt x="300" y="25444"/>
                    <a:pt x="1" y="25802"/>
                    <a:pt x="1" y="26148"/>
                  </a:cubicBezTo>
                  <a:cubicBezTo>
                    <a:pt x="1" y="26550"/>
                    <a:pt x="325" y="26819"/>
                    <a:pt x="703" y="26848"/>
                  </a:cubicBezTo>
                  <a:cubicBezTo>
                    <a:pt x="947" y="26867"/>
                    <a:pt x="1190" y="26877"/>
                    <a:pt x="1433" y="26877"/>
                  </a:cubicBezTo>
                  <a:cubicBezTo>
                    <a:pt x="4473" y="26877"/>
                    <a:pt x="7391" y="25379"/>
                    <a:pt x="9235" y="22957"/>
                  </a:cubicBezTo>
                  <a:cubicBezTo>
                    <a:pt x="9288" y="22888"/>
                    <a:pt x="9316" y="22807"/>
                    <a:pt x="9330" y="22724"/>
                  </a:cubicBezTo>
                  <a:cubicBezTo>
                    <a:pt x="9780" y="22824"/>
                    <a:pt x="10238" y="22893"/>
                    <a:pt x="10697" y="22936"/>
                  </a:cubicBezTo>
                  <a:cubicBezTo>
                    <a:pt x="10697" y="22940"/>
                    <a:pt x="10697" y="22945"/>
                    <a:pt x="10697" y="22948"/>
                  </a:cubicBezTo>
                  <a:cubicBezTo>
                    <a:pt x="12621" y="23138"/>
                    <a:pt x="13721" y="24924"/>
                    <a:pt x="13721" y="24924"/>
                  </a:cubicBezTo>
                  <a:lnTo>
                    <a:pt x="13719" y="24917"/>
                  </a:lnTo>
                  <a:lnTo>
                    <a:pt x="13719" y="24917"/>
                  </a:lnTo>
                  <a:cubicBezTo>
                    <a:pt x="14238" y="25734"/>
                    <a:pt x="14879" y="26467"/>
                    <a:pt x="15617" y="27091"/>
                  </a:cubicBezTo>
                  <a:cubicBezTo>
                    <a:pt x="15867" y="27500"/>
                    <a:pt x="16072" y="27912"/>
                    <a:pt x="15826" y="28336"/>
                  </a:cubicBezTo>
                  <a:cubicBezTo>
                    <a:pt x="15805" y="28372"/>
                    <a:pt x="15791" y="28405"/>
                    <a:pt x="15774" y="28439"/>
                  </a:cubicBezTo>
                  <a:cubicBezTo>
                    <a:pt x="14013" y="30480"/>
                    <a:pt x="11435" y="31601"/>
                    <a:pt x="8793" y="31601"/>
                  </a:cubicBezTo>
                  <a:cubicBezTo>
                    <a:pt x="7829" y="31601"/>
                    <a:pt x="6857" y="31452"/>
                    <a:pt x="5913" y="31144"/>
                  </a:cubicBezTo>
                  <a:cubicBezTo>
                    <a:pt x="5833" y="31118"/>
                    <a:pt x="5758" y="31106"/>
                    <a:pt x="5687" y="31106"/>
                  </a:cubicBezTo>
                  <a:cubicBezTo>
                    <a:pt x="4996" y="31106"/>
                    <a:pt x="4764" y="32244"/>
                    <a:pt x="5539" y="32499"/>
                  </a:cubicBezTo>
                  <a:cubicBezTo>
                    <a:pt x="6607" y="32847"/>
                    <a:pt x="7736" y="33024"/>
                    <a:pt x="8864" y="33024"/>
                  </a:cubicBezTo>
                  <a:cubicBezTo>
                    <a:pt x="10121" y="33024"/>
                    <a:pt x="11377" y="32804"/>
                    <a:pt x="12547" y="32353"/>
                  </a:cubicBezTo>
                  <a:cubicBezTo>
                    <a:pt x="12633" y="32322"/>
                    <a:pt x="12714" y="32282"/>
                    <a:pt x="12797" y="32249"/>
                  </a:cubicBezTo>
                  <a:lnTo>
                    <a:pt x="12797" y="32249"/>
                  </a:lnTo>
                  <a:cubicBezTo>
                    <a:pt x="13345" y="34551"/>
                    <a:pt x="12824" y="36987"/>
                    <a:pt x="11416" y="38892"/>
                  </a:cubicBezTo>
                  <a:cubicBezTo>
                    <a:pt x="11190" y="39197"/>
                    <a:pt x="11366" y="39676"/>
                    <a:pt x="11669" y="39854"/>
                  </a:cubicBezTo>
                  <a:cubicBezTo>
                    <a:pt x="11781" y="39919"/>
                    <a:pt x="11896" y="39949"/>
                    <a:pt x="12007" y="39949"/>
                  </a:cubicBezTo>
                  <a:cubicBezTo>
                    <a:pt x="12248" y="39949"/>
                    <a:pt x="12473" y="39810"/>
                    <a:pt x="12628" y="39602"/>
                  </a:cubicBezTo>
                  <a:cubicBezTo>
                    <a:pt x="14295" y="37344"/>
                    <a:pt x="14826" y="34339"/>
                    <a:pt x="14095" y="31637"/>
                  </a:cubicBezTo>
                  <a:cubicBezTo>
                    <a:pt x="14093" y="31629"/>
                    <a:pt x="14088" y="31625"/>
                    <a:pt x="14086" y="31615"/>
                  </a:cubicBezTo>
                  <a:cubicBezTo>
                    <a:pt x="15007" y="31082"/>
                    <a:pt x="15843" y="30417"/>
                    <a:pt x="16569" y="29636"/>
                  </a:cubicBezTo>
                  <a:cubicBezTo>
                    <a:pt x="16572" y="29644"/>
                    <a:pt x="16576" y="29648"/>
                    <a:pt x="16576" y="29653"/>
                  </a:cubicBezTo>
                  <a:cubicBezTo>
                    <a:pt x="16855" y="29441"/>
                    <a:pt x="17341" y="28860"/>
                    <a:pt x="17993" y="28558"/>
                  </a:cubicBezTo>
                  <a:cubicBezTo>
                    <a:pt x="19141" y="29051"/>
                    <a:pt x="20403" y="29322"/>
                    <a:pt x="21729" y="29322"/>
                  </a:cubicBezTo>
                  <a:cubicBezTo>
                    <a:pt x="23134" y="29322"/>
                    <a:pt x="24468" y="29015"/>
                    <a:pt x="25665" y="28467"/>
                  </a:cubicBezTo>
                  <a:lnTo>
                    <a:pt x="25665" y="28467"/>
                  </a:lnTo>
                  <a:lnTo>
                    <a:pt x="25661" y="28474"/>
                  </a:lnTo>
                  <a:cubicBezTo>
                    <a:pt x="26080" y="28367"/>
                    <a:pt x="26522" y="28275"/>
                    <a:pt x="26948" y="28275"/>
                  </a:cubicBezTo>
                  <a:cubicBezTo>
                    <a:pt x="27265" y="28275"/>
                    <a:pt x="27573" y="28326"/>
                    <a:pt x="27856" y="28458"/>
                  </a:cubicBezTo>
                  <a:cubicBezTo>
                    <a:pt x="28185" y="28839"/>
                    <a:pt x="28552" y="29186"/>
                    <a:pt x="28947" y="29501"/>
                  </a:cubicBezTo>
                  <a:cubicBezTo>
                    <a:pt x="28335" y="32606"/>
                    <a:pt x="29368" y="35951"/>
                    <a:pt x="31683" y="38133"/>
                  </a:cubicBezTo>
                  <a:cubicBezTo>
                    <a:pt x="31829" y="38270"/>
                    <a:pt x="31992" y="38328"/>
                    <a:pt x="32150" y="38328"/>
                  </a:cubicBezTo>
                  <a:cubicBezTo>
                    <a:pt x="32701" y="38328"/>
                    <a:pt x="33189" y="37621"/>
                    <a:pt x="32676" y="37140"/>
                  </a:cubicBezTo>
                  <a:cubicBezTo>
                    <a:pt x="30842" y="35413"/>
                    <a:pt x="29925" y="32842"/>
                    <a:pt x="30226" y="30356"/>
                  </a:cubicBezTo>
                  <a:lnTo>
                    <a:pt x="30226" y="30356"/>
                  </a:lnTo>
                  <a:cubicBezTo>
                    <a:pt x="30685" y="30613"/>
                    <a:pt x="31164" y="30834"/>
                    <a:pt x="31652" y="31020"/>
                  </a:cubicBezTo>
                  <a:cubicBezTo>
                    <a:pt x="33604" y="31766"/>
                    <a:pt x="35718" y="31908"/>
                    <a:pt x="37802" y="31908"/>
                  </a:cubicBezTo>
                  <a:cubicBezTo>
                    <a:pt x="38314" y="31908"/>
                    <a:pt x="38824" y="31899"/>
                    <a:pt x="39329" y="31889"/>
                  </a:cubicBezTo>
                  <a:cubicBezTo>
                    <a:pt x="40223" y="31870"/>
                    <a:pt x="40234" y="30484"/>
                    <a:pt x="39347" y="30484"/>
                  </a:cubicBezTo>
                  <a:cubicBezTo>
                    <a:pt x="39341" y="30484"/>
                    <a:pt x="39335" y="30484"/>
                    <a:pt x="39329" y="30484"/>
                  </a:cubicBezTo>
                  <a:cubicBezTo>
                    <a:pt x="38819" y="30495"/>
                    <a:pt x="38306" y="30504"/>
                    <a:pt x="37792" y="30504"/>
                  </a:cubicBezTo>
                  <a:cubicBezTo>
                    <a:pt x="35905" y="30504"/>
                    <a:pt x="34009" y="30379"/>
                    <a:pt x="32223" y="29739"/>
                  </a:cubicBezTo>
                  <a:cubicBezTo>
                    <a:pt x="30880" y="29258"/>
                    <a:pt x="29642" y="28455"/>
                    <a:pt x="28766" y="27343"/>
                  </a:cubicBezTo>
                  <a:cubicBezTo>
                    <a:pt x="28766" y="27331"/>
                    <a:pt x="28763" y="27320"/>
                    <a:pt x="28763" y="27308"/>
                  </a:cubicBezTo>
                  <a:cubicBezTo>
                    <a:pt x="28735" y="26667"/>
                    <a:pt x="29080" y="25965"/>
                    <a:pt x="29271" y="25593"/>
                  </a:cubicBezTo>
                  <a:cubicBezTo>
                    <a:pt x="30252" y="24312"/>
                    <a:pt x="30911" y="22771"/>
                    <a:pt x="31135" y="21090"/>
                  </a:cubicBezTo>
                  <a:cubicBezTo>
                    <a:pt x="31242" y="20788"/>
                    <a:pt x="31430" y="20371"/>
                    <a:pt x="31680" y="20197"/>
                  </a:cubicBezTo>
                  <a:cubicBezTo>
                    <a:pt x="33145" y="20278"/>
                    <a:pt x="34583" y="20766"/>
                    <a:pt x="35788" y="21607"/>
                  </a:cubicBezTo>
                  <a:cubicBezTo>
                    <a:pt x="37314" y="22674"/>
                    <a:pt x="38398" y="24312"/>
                    <a:pt x="38857" y="26105"/>
                  </a:cubicBezTo>
                  <a:cubicBezTo>
                    <a:pt x="38948" y="26454"/>
                    <a:pt x="39217" y="26605"/>
                    <a:pt x="39494" y="26605"/>
                  </a:cubicBezTo>
                  <a:cubicBezTo>
                    <a:pt x="39912" y="26605"/>
                    <a:pt x="40348" y="26261"/>
                    <a:pt x="40212" y="25734"/>
                  </a:cubicBezTo>
                  <a:cubicBezTo>
                    <a:pt x="39762" y="23983"/>
                    <a:pt x="38795" y="22409"/>
                    <a:pt x="37476" y="21195"/>
                  </a:cubicBezTo>
                  <a:cubicBezTo>
                    <a:pt x="38716" y="20564"/>
                    <a:pt x="40106" y="20224"/>
                    <a:pt x="41498" y="20224"/>
                  </a:cubicBezTo>
                  <a:cubicBezTo>
                    <a:pt x="41930" y="20224"/>
                    <a:pt x="42361" y="20256"/>
                    <a:pt x="42789" y="20324"/>
                  </a:cubicBezTo>
                  <a:cubicBezTo>
                    <a:pt x="42840" y="20332"/>
                    <a:pt x="42892" y="20336"/>
                    <a:pt x="42943" y="20336"/>
                  </a:cubicBezTo>
                  <a:cubicBezTo>
                    <a:pt x="43262" y="20336"/>
                    <a:pt x="43559" y="20174"/>
                    <a:pt x="43653" y="19835"/>
                  </a:cubicBezTo>
                  <a:cubicBezTo>
                    <a:pt x="43744" y="19500"/>
                    <a:pt x="43539" y="19031"/>
                    <a:pt x="43163" y="18971"/>
                  </a:cubicBezTo>
                  <a:lnTo>
                    <a:pt x="43160" y="18971"/>
                  </a:lnTo>
                  <a:cubicBezTo>
                    <a:pt x="42603" y="18883"/>
                    <a:pt x="42043" y="18840"/>
                    <a:pt x="41486" y="18840"/>
                  </a:cubicBezTo>
                  <a:cubicBezTo>
                    <a:pt x="39758" y="18840"/>
                    <a:pt x="38055" y="19262"/>
                    <a:pt x="36517" y="20104"/>
                  </a:cubicBezTo>
                  <a:cubicBezTo>
                    <a:pt x="36429" y="20152"/>
                    <a:pt x="36362" y="20212"/>
                    <a:pt x="36309" y="20274"/>
                  </a:cubicBezTo>
                  <a:cubicBezTo>
                    <a:pt x="35014" y="19421"/>
                    <a:pt x="33516" y="18940"/>
                    <a:pt x="31985" y="18823"/>
                  </a:cubicBezTo>
                  <a:cubicBezTo>
                    <a:pt x="31468" y="18604"/>
                    <a:pt x="31057" y="18311"/>
                    <a:pt x="31028" y="17938"/>
                  </a:cubicBezTo>
                  <a:cubicBezTo>
                    <a:pt x="30968" y="17638"/>
                    <a:pt x="30892" y="17347"/>
                    <a:pt x="30804" y="17059"/>
                  </a:cubicBezTo>
                  <a:cubicBezTo>
                    <a:pt x="31330" y="16245"/>
                    <a:pt x="31790" y="15337"/>
                    <a:pt x="31961" y="14897"/>
                  </a:cubicBezTo>
                  <a:cubicBezTo>
                    <a:pt x="32466" y="14263"/>
                    <a:pt x="32907" y="13578"/>
                    <a:pt x="33276" y="12856"/>
                  </a:cubicBezTo>
                  <a:cubicBezTo>
                    <a:pt x="33383" y="12918"/>
                    <a:pt x="33507" y="12958"/>
                    <a:pt x="33640" y="12973"/>
                  </a:cubicBezTo>
                  <a:cubicBezTo>
                    <a:pt x="34132" y="13024"/>
                    <a:pt x="34626" y="13049"/>
                    <a:pt x="35120" y="13049"/>
                  </a:cubicBezTo>
                  <a:cubicBezTo>
                    <a:pt x="36687" y="13049"/>
                    <a:pt x="38255" y="12795"/>
                    <a:pt x="39741" y="12301"/>
                  </a:cubicBezTo>
                  <a:cubicBezTo>
                    <a:pt x="40100" y="12180"/>
                    <a:pt x="40336" y="11816"/>
                    <a:pt x="40231" y="11437"/>
                  </a:cubicBezTo>
                  <a:cubicBezTo>
                    <a:pt x="40150" y="11145"/>
                    <a:pt x="39858" y="10916"/>
                    <a:pt x="39554" y="10916"/>
                  </a:cubicBezTo>
                  <a:cubicBezTo>
                    <a:pt x="39492" y="10916"/>
                    <a:pt x="39429" y="10926"/>
                    <a:pt x="39367" y="10946"/>
                  </a:cubicBezTo>
                  <a:cubicBezTo>
                    <a:pt x="37974" y="11410"/>
                    <a:pt x="36531" y="11640"/>
                    <a:pt x="35076" y="11640"/>
                  </a:cubicBezTo>
                  <a:cubicBezTo>
                    <a:pt x="34663" y="11640"/>
                    <a:pt x="34249" y="11621"/>
                    <a:pt x="33835" y="11585"/>
                  </a:cubicBezTo>
                  <a:cubicBezTo>
                    <a:pt x="34226" y="10537"/>
                    <a:pt x="34474" y="9434"/>
                    <a:pt x="34564" y="8310"/>
                  </a:cubicBezTo>
                  <a:cubicBezTo>
                    <a:pt x="34645" y="7308"/>
                    <a:pt x="34574" y="6303"/>
                    <a:pt x="34390" y="5315"/>
                  </a:cubicBezTo>
                  <a:cubicBezTo>
                    <a:pt x="34330" y="5001"/>
                    <a:pt x="34004" y="4802"/>
                    <a:pt x="33698" y="4802"/>
                  </a:cubicBezTo>
                  <a:cubicBezTo>
                    <a:pt x="33639" y="4802"/>
                    <a:pt x="33581" y="4809"/>
                    <a:pt x="33526" y="4824"/>
                  </a:cubicBezTo>
                  <a:cubicBezTo>
                    <a:pt x="33135" y="4931"/>
                    <a:pt x="32966" y="5315"/>
                    <a:pt x="33035" y="5689"/>
                  </a:cubicBezTo>
                  <a:cubicBezTo>
                    <a:pt x="33552" y="8437"/>
                    <a:pt x="32811" y="11361"/>
                    <a:pt x="31178" y="13625"/>
                  </a:cubicBezTo>
                  <a:cubicBezTo>
                    <a:pt x="30645" y="14042"/>
                    <a:pt x="30054" y="14306"/>
                    <a:pt x="29456" y="14328"/>
                  </a:cubicBezTo>
                  <a:cubicBezTo>
                    <a:pt x="28104" y="12432"/>
                    <a:pt x="26073" y="11056"/>
                    <a:pt x="23718" y="10553"/>
                  </a:cubicBezTo>
                  <a:cubicBezTo>
                    <a:pt x="22901" y="10130"/>
                    <a:pt x="22498" y="9827"/>
                    <a:pt x="22051" y="8813"/>
                  </a:cubicBezTo>
                  <a:cubicBezTo>
                    <a:pt x="22153" y="8091"/>
                    <a:pt x="22210" y="7365"/>
                    <a:pt x="22220" y="6636"/>
                  </a:cubicBezTo>
                  <a:cubicBezTo>
                    <a:pt x="22256" y="6601"/>
                    <a:pt x="22289" y="6563"/>
                    <a:pt x="22320" y="6522"/>
                  </a:cubicBezTo>
                  <a:cubicBezTo>
                    <a:pt x="23558" y="4891"/>
                    <a:pt x="25439" y="3808"/>
                    <a:pt x="27456" y="3453"/>
                  </a:cubicBezTo>
                  <a:cubicBezTo>
                    <a:pt x="27830" y="3386"/>
                    <a:pt x="28040" y="2929"/>
                    <a:pt x="27947" y="2588"/>
                  </a:cubicBezTo>
                  <a:cubicBezTo>
                    <a:pt x="27855" y="2251"/>
                    <a:pt x="27561" y="2084"/>
                    <a:pt x="27242" y="2084"/>
                  </a:cubicBezTo>
                  <a:cubicBezTo>
                    <a:pt x="27189" y="2084"/>
                    <a:pt x="27136" y="2089"/>
                    <a:pt x="27082" y="2098"/>
                  </a:cubicBezTo>
                  <a:cubicBezTo>
                    <a:pt x="25199" y="2431"/>
                    <a:pt x="23484" y="3350"/>
                    <a:pt x="22127" y="4667"/>
                  </a:cubicBezTo>
                  <a:cubicBezTo>
                    <a:pt x="21977" y="3250"/>
                    <a:pt x="21651" y="1853"/>
                    <a:pt x="21139" y="517"/>
                  </a:cubicBezTo>
                  <a:cubicBezTo>
                    <a:pt x="21025" y="219"/>
                    <a:pt x="20771" y="1"/>
                    <a:pt x="20460" y="1"/>
                  </a:cubicBezTo>
                  <a:close/>
                </a:path>
              </a:pathLst>
            </a:custGeom>
            <a:solidFill>
              <a:srgbClr val="0C4476">
                <a:alpha val="36470"/>
              </a:srgbClr>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0" name="Google Shape;340;p33"/>
            <p:cNvSpPr/>
            <p:nvPr/>
          </p:nvSpPr>
          <p:spPr>
            <a:xfrm>
              <a:off x="7346246" y="590921"/>
              <a:ext cx="98016" cy="98046"/>
            </a:xfrm>
            <a:custGeom>
              <a:rect b="b" l="l" r="r" t="t"/>
              <a:pathLst>
                <a:path extrusionOk="0" h="6680" w="6678">
                  <a:moveTo>
                    <a:pt x="3339" y="1"/>
                  </a:moveTo>
                  <a:cubicBezTo>
                    <a:pt x="1496" y="1"/>
                    <a:pt x="1" y="1496"/>
                    <a:pt x="1" y="3339"/>
                  </a:cubicBezTo>
                  <a:cubicBezTo>
                    <a:pt x="1" y="5185"/>
                    <a:pt x="1496" y="6680"/>
                    <a:pt x="3339" y="6680"/>
                  </a:cubicBezTo>
                  <a:cubicBezTo>
                    <a:pt x="5182" y="6680"/>
                    <a:pt x="6678" y="5185"/>
                    <a:pt x="6678" y="3339"/>
                  </a:cubicBezTo>
                  <a:cubicBezTo>
                    <a:pt x="6678" y="1496"/>
                    <a:pt x="5182" y="1"/>
                    <a:pt x="3339" y="1"/>
                  </a:cubicBezTo>
                  <a:close/>
                </a:path>
              </a:pathLst>
            </a:custGeom>
            <a:solidFill>
              <a:schemeClr val="accent6"/>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41" name="Google Shape;341;p33"/>
          <p:cNvGrpSpPr/>
          <p:nvPr/>
        </p:nvGrpSpPr>
        <p:grpSpPr>
          <a:xfrm flipH="1">
            <a:off x="959024" y="9781927"/>
            <a:ext cx="350746" cy="910038"/>
            <a:chOff x="8884746" y="289993"/>
            <a:chExt cx="297924" cy="307435"/>
          </a:xfrm>
        </p:grpSpPr>
        <p:sp>
          <p:nvSpPr>
            <p:cNvPr id="342" name="Google Shape;342;p33"/>
            <p:cNvSpPr/>
            <p:nvPr/>
          </p:nvSpPr>
          <p:spPr>
            <a:xfrm>
              <a:off x="8884746" y="289993"/>
              <a:ext cx="297924" cy="307435"/>
            </a:xfrm>
            <a:custGeom>
              <a:rect b="b" l="l" r="r" t="t"/>
              <a:pathLst>
                <a:path extrusionOk="0" h="20946" w="20298">
                  <a:moveTo>
                    <a:pt x="9894" y="1"/>
                  </a:moveTo>
                  <a:cubicBezTo>
                    <a:pt x="9658" y="1"/>
                    <a:pt x="9422" y="246"/>
                    <a:pt x="9580" y="507"/>
                  </a:cubicBezTo>
                  <a:cubicBezTo>
                    <a:pt x="10183" y="1502"/>
                    <a:pt x="10790" y="2536"/>
                    <a:pt x="10999" y="3695"/>
                  </a:cubicBezTo>
                  <a:cubicBezTo>
                    <a:pt x="11125" y="4381"/>
                    <a:pt x="11087" y="5100"/>
                    <a:pt x="10830" y="5743"/>
                  </a:cubicBezTo>
                  <a:cubicBezTo>
                    <a:pt x="10825" y="5745"/>
                    <a:pt x="10821" y="5748"/>
                    <a:pt x="10816" y="5750"/>
                  </a:cubicBezTo>
                  <a:cubicBezTo>
                    <a:pt x="10552" y="5922"/>
                    <a:pt x="10171" y="5945"/>
                    <a:pt x="9968" y="5955"/>
                  </a:cubicBezTo>
                  <a:cubicBezTo>
                    <a:pt x="9770" y="5929"/>
                    <a:pt x="9570" y="5916"/>
                    <a:pt x="9370" y="5916"/>
                  </a:cubicBezTo>
                  <a:cubicBezTo>
                    <a:pt x="8777" y="5916"/>
                    <a:pt x="8180" y="6030"/>
                    <a:pt x="7608" y="6267"/>
                  </a:cubicBezTo>
                  <a:cubicBezTo>
                    <a:pt x="7528" y="6282"/>
                    <a:pt x="7430" y="6295"/>
                    <a:pt x="7335" y="6295"/>
                  </a:cubicBezTo>
                  <a:cubicBezTo>
                    <a:pt x="7247" y="6295"/>
                    <a:pt x="7162" y="6284"/>
                    <a:pt x="7096" y="6253"/>
                  </a:cubicBezTo>
                  <a:cubicBezTo>
                    <a:pt x="6775" y="5614"/>
                    <a:pt x="6630" y="4888"/>
                    <a:pt x="6692" y="4171"/>
                  </a:cubicBezTo>
                  <a:cubicBezTo>
                    <a:pt x="6768" y="3267"/>
                    <a:pt x="7196" y="2407"/>
                    <a:pt x="7844" y="1776"/>
                  </a:cubicBezTo>
                  <a:cubicBezTo>
                    <a:pt x="8087" y="1536"/>
                    <a:pt x="7850" y="1194"/>
                    <a:pt x="7584" y="1194"/>
                  </a:cubicBezTo>
                  <a:cubicBezTo>
                    <a:pt x="7507" y="1194"/>
                    <a:pt x="7427" y="1223"/>
                    <a:pt x="7356" y="1293"/>
                  </a:cubicBezTo>
                  <a:cubicBezTo>
                    <a:pt x="6725" y="1912"/>
                    <a:pt x="6294" y="2705"/>
                    <a:pt x="6104" y="3559"/>
                  </a:cubicBezTo>
                  <a:cubicBezTo>
                    <a:pt x="5358" y="3074"/>
                    <a:pt x="4758" y="2357"/>
                    <a:pt x="4439" y="1524"/>
                  </a:cubicBezTo>
                  <a:cubicBezTo>
                    <a:pt x="4383" y="1378"/>
                    <a:pt x="4259" y="1267"/>
                    <a:pt x="4106" y="1267"/>
                  </a:cubicBezTo>
                  <a:cubicBezTo>
                    <a:pt x="4078" y="1267"/>
                    <a:pt x="4049" y="1271"/>
                    <a:pt x="4020" y="1278"/>
                  </a:cubicBezTo>
                  <a:cubicBezTo>
                    <a:pt x="3856" y="1321"/>
                    <a:pt x="3708" y="1524"/>
                    <a:pt x="3775" y="1697"/>
                  </a:cubicBezTo>
                  <a:cubicBezTo>
                    <a:pt x="4180" y="2755"/>
                    <a:pt x="4908" y="3643"/>
                    <a:pt x="5877" y="4231"/>
                  </a:cubicBezTo>
                  <a:cubicBezTo>
                    <a:pt x="5918" y="4257"/>
                    <a:pt x="5958" y="4269"/>
                    <a:pt x="5999" y="4276"/>
                  </a:cubicBezTo>
                  <a:cubicBezTo>
                    <a:pt x="5954" y="5033"/>
                    <a:pt x="6115" y="5784"/>
                    <a:pt x="6442" y="6460"/>
                  </a:cubicBezTo>
                  <a:cubicBezTo>
                    <a:pt x="6475" y="6731"/>
                    <a:pt x="6451" y="6979"/>
                    <a:pt x="6299" y="7081"/>
                  </a:cubicBezTo>
                  <a:cubicBezTo>
                    <a:pt x="6189" y="7181"/>
                    <a:pt x="6082" y="7284"/>
                    <a:pt x="5982" y="7391"/>
                  </a:cubicBezTo>
                  <a:cubicBezTo>
                    <a:pt x="5861" y="7385"/>
                    <a:pt x="5738" y="7382"/>
                    <a:pt x="5618" y="7382"/>
                  </a:cubicBezTo>
                  <a:cubicBezTo>
                    <a:pt x="5273" y="7382"/>
                    <a:pt x="4956" y="7404"/>
                    <a:pt x="4787" y="7429"/>
                  </a:cubicBezTo>
                  <a:cubicBezTo>
                    <a:pt x="4496" y="7385"/>
                    <a:pt x="4204" y="7364"/>
                    <a:pt x="3910" y="7364"/>
                  </a:cubicBezTo>
                  <a:cubicBezTo>
                    <a:pt x="3807" y="7364"/>
                    <a:pt x="3704" y="7367"/>
                    <a:pt x="3601" y="7372"/>
                  </a:cubicBezTo>
                  <a:cubicBezTo>
                    <a:pt x="3603" y="7312"/>
                    <a:pt x="3589" y="7248"/>
                    <a:pt x="3563" y="7188"/>
                  </a:cubicBezTo>
                  <a:cubicBezTo>
                    <a:pt x="3151" y="6269"/>
                    <a:pt x="2541" y="5441"/>
                    <a:pt x="1789" y="4774"/>
                  </a:cubicBezTo>
                  <a:cubicBezTo>
                    <a:pt x="1719" y="4711"/>
                    <a:pt x="1630" y="4678"/>
                    <a:pt x="1541" y="4678"/>
                  </a:cubicBezTo>
                  <a:cubicBezTo>
                    <a:pt x="1455" y="4678"/>
                    <a:pt x="1370" y="4709"/>
                    <a:pt x="1303" y="4776"/>
                  </a:cubicBezTo>
                  <a:cubicBezTo>
                    <a:pt x="1179" y="4905"/>
                    <a:pt x="1167" y="5138"/>
                    <a:pt x="1308" y="5262"/>
                  </a:cubicBezTo>
                  <a:cubicBezTo>
                    <a:pt x="1996" y="5874"/>
                    <a:pt x="2541" y="6612"/>
                    <a:pt x="2927" y="7446"/>
                  </a:cubicBezTo>
                  <a:cubicBezTo>
                    <a:pt x="2389" y="7536"/>
                    <a:pt x="1863" y="7700"/>
                    <a:pt x="1365" y="7939"/>
                  </a:cubicBezTo>
                  <a:cubicBezTo>
                    <a:pt x="920" y="8148"/>
                    <a:pt x="512" y="8422"/>
                    <a:pt x="141" y="8743"/>
                  </a:cubicBezTo>
                  <a:cubicBezTo>
                    <a:pt x="0" y="8862"/>
                    <a:pt x="20" y="9105"/>
                    <a:pt x="143" y="9227"/>
                  </a:cubicBezTo>
                  <a:cubicBezTo>
                    <a:pt x="210" y="9294"/>
                    <a:pt x="292" y="9324"/>
                    <a:pt x="375" y="9324"/>
                  </a:cubicBezTo>
                  <a:cubicBezTo>
                    <a:pt x="465" y="9324"/>
                    <a:pt x="556" y="9288"/>
                    <a:pt x="629" y="9224"/>
                  </a:cubicBezTo>
                  <a:cubicBezTo>
                    <a:pt x="1531" y="8449"/>
                    <a:pt x="2724" y="8045"/>
                    <a:pt x="3912" y="8045"/>
                  </a:cubicBezTo>
                  <a:cubicBezTo>
                    <a:pt x="4088" y="8045"/>
                    <a:pt x="4264" y="8054"/>
                    <a:pt x="4439" y="8072"/>
                  </a:cubicBezTo>
                  <a:cubicBezTo>
                    <a:pt x="4746" y="8196"/>
                    <a:pt x="5001" y="8379"/>
                    <a:pt x="5156" y="8629"/>
                  </a:cubicBezTo>
                  <a:cubicBezTo>
                    <a:pt x="4687" y="9663"/>
                    <a:pt x="4599" y="10858"/>
                    <a:pt x="4963" y="11977"/>
                  </a:cubicBezTo>
                  <a:cubicBezTo>
                    <a:pt x="4982" y="12425"/>
                    <a:pt x="4953" y="12670"/>
                    <a:pt x="4632" y="13106"/>
                  </a:cubicBezTo>
                  <a:cubicBezTo>
                    <a:pt x="4303" y="13239"/>
                    <a:pt x="3982" y="13391"/>
                    <a:pt x="3670" y="13568"/>
                  </a:cubicBezTo>
                  <a:cubicBezTo>
                    <a:pt x="3646" y="13561"/>
                    <a:pt x="3622" y="13556"/>
                    <a:pt x="3598" y="13551"/>
                  </a:cubicBezTo>
                  <a:cubicBezTo>
                    <a:pt x="2606" y="13427"/>
                    <a:pt x="1689" y="12896"/>
                    <a:pt x="1046" y="12129"/>
                  </a:cubicBezTo>
                  <a:cubicBezTo>
                    <a:pt x="989" y="12062"/>
                    <a:pt x="904" y="12031"/>
                    <a:pt x="817" y="12031"/>
                  </a:cubicBezTo>
                  <a:cubicBezTo>
                    <a:pt x="722" y="12031"/>
                    <a:pt x="624" y="12068"/>
                    <a:pt x="560" y="12132"/>
                  </a:cubicBezTo>
                  <a:cubicBezTo>
                    <a:pt x="422" y="12275"/>
                    <a:pt x="446" y="12475"/>
                    <a:pt x="565" y="12618"/>
                  </a:cubicBezTo>
                  <a:cubicBezTo>
                    <a:pt x="1165" y="13332"/>
                    <a:pt x="1972" y="13834"/>
                    <a:pt x="2860" y="14087"/>
                  </a:cubicBezTo>
                  <a:cubicBezTo>
                    <a:pt x="2298" y="14496"/>
                    <a:pt x="1789" y="14975"/>
                    <a:pt x="1346" y="15518"/>
                  </a:cubicBezTo>
                  <a:cubicBezTo>
                    <a:pt x="1229" y="15661"/>
                    <a:pt x="1210" y="15863"/>
                    <a:pt x="1351" y="16001"/>
                  </a:cubicBezTo>
                  <a:cubicBezTo>
                    <a:pt x="1414" y="16064"/>
                    <a:pt x="1510" y="16100"/>
                    <a:pt x="1604" y="16100"/>
                  </a:cubicBezTo>
                  <a:cubicBezTo>
                    <a:pt x="1692" y="16100"/>
                    <a:pt x="1779" y="16069"/>
                    <a:pt x="1836" y="15999"/>
                  </a:cubicBezTo>
                  <a:cubicBezTo>
                    <a:pt x="2682" y="14958"/>
                    <a:pt x="3782" y="14156"/>
                    <a:pt x="5032" y="13682"/>
                  </a:cubicBezTo>
                  <a:cubicBezTo>
                    <a:pt x="5437" y="13734"/>
                    <a:pt x="5839" y="13811"/>
                    <a:pt x="6189" y="13918"/>
                  </a:cubicBezTo>
                  <a:cubicBezTo>
                    <a:pt x="6304" y="14027"/>
                    <a:pt x="6425" y="14130"/>
                    <a:pt x="6549" y="14225"/>
                  </a:cubicBezTo>
                  <a:cubicBezTo>
                    <a:pt x="6904" y="14718"/>
                    <a:pt x="7030" y="15449"/>
                    <a:pt x="7085" y="16080"/>
                  </a:cubicBezTo>
                  <a:cubicBezTo>
                    <a:pt x="7085" y="16104"/>
                    <a:pt x="7082" y="16130"/>
                    <a:pt x="7082" y="16154"/>
                  </a:cubicBezTo>
                  <a:cubicBezTo>
                    <a:pt x="7077" y="16158"/>
                    <a:pt x="7070" y="16166"/>
                    <a:pt x="7066" y="16170"/>
                  </a:cubicBezTo>
                  <a:cubicBezTo>
                    <a:pt x="6454" y="17027"/>
                    <a:pt x="5418" y="17533"/>
                    <a:pt x="4373" y="17533"/>
                  </a:cubicBezTo>
                  <a:cubicBezTo>
                    <a:pt x="4363" y="17533"/>
                    <a:pt x="4354" y="17532"/>
                    <a:pt x="4344" y="17532"/>
                  </a:cubicBezTo>
                  <a:cubicBezTo>
                    <a:pt x="4343" y="17532"/>
                    <a:pt x="4342" y="17532"/>
                    <a:pt x="4342" y="17532"/>
                  </a:cubicBezTo>
                  <a:cubicBezTo>
                    <a:pt x="3901" y="17532"/>
                    <a:pt x="3899" y="18216"/>
                    <a:pt x="4341" y="18218"/>
                  </a:cubicBezTo>
                  <a:cubicBezTo>
                    <a:pt x="4353" y="18218"/>
                    <a:pt x="4365" y="18218"/>
                    <a:pt x="4377" y="18218"/>
                  </a:cubicBezTo>
                  <a:cubicBezTo>
                    <a:pt x="5407" y="18218"/>
                    <a:pt x="6388" y="17810"/>
                    <a:pt x="7127" y="17118"/>
                  </a:cubicBezTo>
                  <a:cubicBezTo>
                    <a:pt x="7239" y="18006"/>
                    <a:pt x="7537" y="18873"/>
                    <a:pt x="8008" y="19628"/>
                  </a:cubicBezTo>
                  <a:cubicBezTo>
                    <a:pt x="8292" y="20080"/>
                    <a:pt x="8635" y="20497"/>
                    <a:pt x="9030" y="20854"/>
                  </a:cubicBezTo>
                  <a:cubicBezTo>
                    <a:pt x="9101" y="20919"/>
                    <a:pt x="9180" y="20946"/>
                    <a:pt x="9256" y="20946"/>
                  </a:cubicBezTo>
                  <a:cubicBezTo>
                    <a:pt x="9528" y="20946"/>
                    <a:pt x="9768" y="20597"/>
                    <a:pt x="9511" y="20366"/>
                  </a:cubicBezTo>
                  <a:cubicBezTo>
                    <a:pt x="8337" y="19302"/>
                    <a:pt x="7718" y="17732"/>
                    <a:pt x="7768" y="16161"/>
                  </a:cubicBezTo>
                  <a:cubicBezTo>
                    <a:pt x="8013" y="15575"/>
                    <a:pt x="8530" y="15325"/>
                    <a:pt x="9147" y="15177"/>
                  </a:cubicBezTo>
                  <a:cubicBezTo>
                    <a:pt x="9224" y="15181"/>
                    <a:pt x="9302" y="15183"/>
                    <a:pt x="9380" y="15183"/>
                  </a:cubicBezTo>
                  <a:cubicBezTo>
                    <a:pt x="10165" y="15183"/>
                    <a:pt x="10960" y="14985"/>
                    <a:pt x="11690" y="14563"/>
                  </a:cubicBezTo>
                  <a:cubicBezTo>
                    <a:pt x="11702" y="14556"/>
                    <a:pt x="11716" y="14549"/>
                    <a:pt x="11728" y="14539"/>
                  </a:cubicBezTo>
                  <a:cubicBezTo>
                    <a:pt x="11843" y="14492"/>
                    <a:pt x="11998" y="14446"/>
                    <a:pt x="12161" y="14446"/>
                  </a:cubicBezTo>
                  <a:cubicBezTo>
                    <a:pt x="12373" y="14446"/>
                    <a:pt x="12599" y="14524"/>
                    <a:pt x="12773" y="14777"/>
                  </a:cubicBezTo>
                  <a:cubicBezTo>
                    <a:pt x="13316" y="15973"/>
                    <a:pt x="13390" y="17387"/>
                    <a:pt x="12888" y="18606"/>
                  </a:cubicBezTo>
                  <a:cubicBezTo>
                    <a:pt x="12819" y="18778"/>
                    <a:pt x="12840" y="18973"/>
                    <a:pt x="13016" y="19073"/>
                  </a:cubicBezTo>
                  <a:cubicBezTo>
                    <a:pt x="13065" y="19101"/>
                    <a:pt x="13126" y="19115"/>
                    <a:pt x="13189" y="19115"/>
                  </a:cubicBezTo>
                  <a:cubicBezTo>
                    <a:pt x="13311" y="19115"/>
                    <a:pt x="13437" y="19060"/>
                    <a:pt x="13483" y="18947"/>
                  </a:cubicBezTo>
                  <a:cubicBezTo>
                    <a:pt x="13900" y="17935"/>
                    <a:pt x="13997" y="16823"/>
                    <a:pt x="13797" y="15768"/>
                  </a:cubicBezTo>
                  <a:lnTo>
                    <a:pt x="13797" y="15768"/>
                  </a:lnTo>
                  <a:cubicBezTo>
                    <a:pt x="15131" y="15958"/>
                    <a:pt x="16305" y="16866"/>
                    <a:pt x="16878" y="18073"/>
                  </a:cubicBezTo>
                  <a:cubicBezTo>
                    <a:pt x="16933" y="18184"/>
                    <a:pt x="17057" y="18242"/>
                    <a:pt x="17178" y="18242"/>
                  </a:cubicBezTo>
                  <a:cubicBezTo>
                    <a:pt x="17239" y="18242"/>
                    <a:pt x="17298" y="18228"/>
                    <a:pt x="17348" y="18199"/>
                  </a:cubicBezTo>
                  <a:cubicBezTo>
                    <a:pt x="17519" y="18099"/>
                    <a:pt x="17552" y="17899"/>
                    <a:pt x="17474" y="17730"/>
                  </a:cubicBezTo>
                  <a:cubicBezTo>
                    <a:pt x="16778" y="16273"/>
                    <a:pt x="15335" y="15275"/>
                    <a:pt x="13745" y="15073"/>
                  </a:cubicBezTo>
                  <a:cubicBezTo>
                    <a:pt x="13736" y="15072"/>
                    <a:pt x="13727" y="15071"/>
                    <a:pt x="13718" y="15071"/>
                  </a:cubicBezTo>
                  <a:cubicBezTo>
                    <a:pt x="13685" y="15071"/>
                    <a:pt x="13654" y="15078"/>
                    <a:pt x="13623" y="15089"/>
                  </a:cubicBezTo>
                  <a:cubicBezTo>
                    <a:pt x="13554" y="14875"/>
                    <a:pt x="13473" y="14663"/>
                    <a:pt x="13378" y="14458"/>
                  </a:cubicBezTo>
                  <a:cubicBezTo>
                    <a:pt x="13380" y="14458"/>
                    <a:pt x="13383" y="14456"/>
                    <a:pt x="13383" y="14456"/>
                  </a:cubicBezTo>
                  <a:cubicBezTo>
                    <a:pt x="12992" y="13596"/>
                    <a:pt x="13480" y="12696"/>
                    <a:pt x="13481" y="12696"/>
                  </a:cubicBezTo>
                  <a:lnTo>
                    <a:pt x="13481" y="12696"/>
                  </a:lnTo>
                  <a:lnTo>
                    <a:pt x="13478" y="12699"/>
                  </a:lnTo>
                  <a:cubicBezTo>
                    <a:pt x="13697" y="12277"/>
                    <a:pt x="13852" y="11827"/>
                    <a:pt x="13933" y="11363"/>
                  </a:cubicBezTo>
                  <a:cubicBezTo>
                    <a:pt x="14047" y="11158"/>
                    <a:pt x="14171" y="10972"/>
                    <a:pt x="14409" y="10972"/>
                  </a:cubicBezTo>
                  <a:cubicBezTo>
                    <a:pt x="14431" y="10972"/>
                    <a:pt x="14447" y="10970"/>
                    <a:pt x="14466" y="10967"/>
                  </a:cubicBezTo>
                  <a:cubicBezTo>
                    <a:pt x="16231" y="11303"/>
                    <a:pt x="17643" y="12703"/>
                    <a:pt x="18017" y="14477"/>
                  </a:cubicBezTo>
                  <a:cubicBezTo>
                    <a:pt x="18054" y="14652"/>
                    <a:pt x="18184" y="14728"/>
                    <a:pt x="18320" y="14728"/>
                  </a:cubicBezTo>
                  <a:cubicBezTo>
                    <a:pt x="18521" y="14728"/>
                    <a:pt x="18735" y="14562"/>
                    <a:pt x="18681" y="14306"/>
                  </a:cubicBezTo>
                  <a:cubicBezTo>
                    <a:pt x="18443" y="13170"/>
                    <a:pt x="17814" y="12108"/>
                    <a:pt x="16909" y="11377"/>
                  </a:cubicBezTo>
                  <a:cubicBezTo>
                    <a:pt x="16876" y="11348"/>
                    <a:pt x="16838" y="11325"/>
                    <a:pt x="16805" y="11298"/>
                  </a:cubicBezTo>
                  <a:cubicBezTo>
                    <a:pt x="17533" y="10607"/>
                    <a:pt x="18504" y="10235"/>
                    <a:pt x="19499" y="10235"/>
                  </a:cubicBezTo>
                  <a:cubicBezTo>
                    <a:pt x="19649" y="10235"/>
                    <a:pt x="19800" y="10243"/>
                    <a:pt x="19950" y="10260"/>
                  </a:cubicBezTo>
                  <a:cubicBezTo>
                    <a:pt x="19959" y="10261"/>
                    <a:pt x="19968" y="10262"/>
                    <a:pt x="19976" y="10262"/>
                  </a:cubicBezTo>
                  <a:cubicBezTo>
                    <a:pt x="20151" y="10262"/>
                    <a:pt x="20296" y="10081"/>
                    <a:pt x="20296" y="9917"/>
                  </a:cubicBezTo>
                  <a:cubicBezTo>
                    <a:pt x="20298" y="9717"/>
                    <a:pt x="20138" y="9593"/>
                    <a:pt x="19955" y="9574"/>
                  </a:cubicBezTo>
                  <a:cubicBezTo>
                    <a:pt x="19793" y="9556"/>
                    <a:pt x="19631" y="9547"/>
                    <a:pt x="19469" y="9547"/>
                  </a:cubicBezTo>
                  <a:cubicBezTo>
                    <a:pt x="18267" y="9547"/>
                    <a:pt x="17078" y="10044"/>
                    <a:pt x="16228" y="10898"/>
                  </a:cubicBezTo>
                  <a:cubicBezTo>
                    <a:pt x="16226" y="10901"/>
                    <a:pt x="16224" y="10903"/>
                    <a:pt x="16221" y="10905"/>
                  </a:cubicBezTo>
                  <a:cubicBezTo>
                    <a:pt x="15771" y="10646"/>
                    <a:pt x="15285" y="10455"/>
                    <a:pt x="14778" y="10339"/>
                  </a:cubicBezTo>
                  <a:cubicBezTo>
                    <a:pt x="14781" y="10339"/>
                    <a:pt x="14781" y="10334"/>
                    <a:pt x="14783" y="10334"/>
                  </a:cubicBezTo>
                  <a:cubicBezTo>
                    <a:pt x="14626" y="10267"/>
                    <a:pt x="14262" y="10203"/>
                    <a:pt x="13973" y="10001"/>
                  </a:cubicBezTo>
                  <a:cubicBezTo>
                    <a:pt x="13902" y="9396"/>
                    <a:pt x="13709" y="8796"/>
                    <a:pt x="13385" y="8234"/>
                  </a:cubicBezTo>
                  <a:cubicBezTo>
                    <a:pt x="13042" y="7641"/>
                    <a:pt x="12588" y="7150"/>
                    <a:pt x="12061" y="6779"/>
                  </a:cubicBezTo>
                  <a:lnTo>
                    <a:pt x="12066" y="6779"/>
                  </a:lnTo>
                  <a:cubicBezTo>
                    <a:pt x="11809" y="6515"/>
                    <a:pt x="11554" y="6212"/>
                    <a:pt x="11523" y="5855"/>
                  </a:cubicBezTo>
                  <a:cubicBezTo>
                    <a:pt x="11604" y="5624"/>
                    <a:pt x="11661" y="5383"/>
                    <a:pt x="11699" y="5138"/>
                  </a:cubicBezTo>
                  <a:cubicBezTo>
                    <a:pt x="13161" y="4638"/>
                    <a:pt x="14323" y="3386"/>
                    <a:pt x="14681" y="1874"/>
                  </a:cubicBezTo>
                  <a:cubicBezTo>
                    <a:pt x="14742" y="1617"/>
                    <a:pt x="14529" y="1450"/>
                    <a:pt x="14326" y="1450"/>
                  </a:cubicBezTo>
                  <a:cubicBezTo>
                    <a:pt x="14191" y="1450"/>
                    <a:pt x="14060" y="1525"/>
                    <a:pt x="14019" y="1697"/>
                  </a:cubicBezTo>
                  <a:cubicBezTo>
                    <a:pt x="13735" y="2893"/>
                    <a:pt x="12873" y="3910"/>
                    <a:pt x="11747" y="4388"/>
                  </a:cubicBezTo>
                  <a:cubicBezTo>
                    <a:pt x="11745" y="4131"/>
                    <a:pt x="11721" y="3876"/>
                    <a:pt x="11680" y="3624"/>
                  </a:cubicBezTo>
                  <a:cubicBezTo>
                    <a:pt x="11480" y="2369"/>
                    <a:pt x="10823" y="1235"/>
                    <a:pt x="10173" y="164"/>
                  </a:cubicBezTo>
                  <a:cubicBezTo>
                    <a:pt x="10103" y="49"/>
                    <a:pt x="9999" y="1"/>
                    <a:pt x="9894" y="1"/>
                  </a:cubicBezTo>
                  <a:close/>
                </a:path>
              </a:pathLst>
            </a:custGeom>
            <a:solidFill>
              <a:srgbClr val="0C4476">
                <a:alpha val="36470"/>
              </a:srgbClr>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3" name="Google Shape;343;p33"/>
            <p:cNvSpPr/>
            <p:nvPr/>
          </p:nvSpPr>
          <p:spPr>
            <a:xfrm>
              <a:off x="8992875" y="422659"/>
              <a:ext cx="54688" cy="47893"/>
            </a:xfrm>
            <a:custGeom>
              <a:rect b="b" l="l" r="r" t="t"/>
              <a:pathLst>
                <a:path extrusionOk="0" h="3263" w="3726">
                  <a:moveTo>
                    <a:pt x="1862" y="1"/>
                  </a:moveTo>
                  <a:cubicBezTo>
                    <a:pt x="1586" y="1"/>
                    <a:pt x="1305" y="71"/>
                    <a:pt x="1049" y="220"/>
                  </a:cubicBezTo>
                  <a:cubicBezTo>
                    <a:pt x="268" y="670"/>
                    <a:pt x="1" y="1667"/>
                    <a:pt x="451" y="2446"/>
                  </a:cubicBezTo>
                  <a:cubicBezTo>
                    <a:pt x="753" y="2970"/>
                    <a:pt x="1301" y="3262"/>
                    <a:pt x="1864" y="3262"/>
                  </a:cubicBezTo>
                  <a:cubicBezTo>
                    <a:pt x="2141" y="3262"/>
                    <a:pt x="2421" y="3192"/>
                    <a:pt x="2677" y="3044"/>
                  </a:cubicBezTo>
                  <a:cubicBezTo>
                    <a:pt x="3458" y="2594"/>
                    <a:pt x="3725" y="1596"/>
                    <a:pt x="3275" y="815"/>
                  </a:cubicBezTo>
                  <a:cubicBezTo>
                    <a:pt x="2973" y="293"/>
                    <a:pt x="2425" y="1"/>
                    <a:pt x="1862" y="1"/>
                  </a:cubicBezTo>
                  <a:close/>
                </a:path>
              </a:pathLst>
            </a:custGeom>
            <a:solidFill>
              <a:schemeClr val="accent6"/>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44" name="Google Shape;344;p33"/>
          <p:cNvGrpSpPr/>
          <p:nvPr/>
        </p:nvGrpSpPr>
        <p:grpSpPr>
          <a:xfrm rot="7975288">
            <a:off x="660708" y="9272349"/>
            <a:ext cx="323147" cy="438352"/>
            <a:chOff x="2606590" y="1465894"/>
            <a:chExt cx="196853" cy="153738"/>
          </a:xfrm>
        </p:grpSpPr>
        <p:sp>
          <p:nvSpPr>
            <p:cNvPr id="345" name="Google Shape;345;p33"/>
            <p:cNvSpPr/>
            <p:nvPr/>
          </p:nvSpPr>
          <p:spPr>
            <a:xfrm>
              <a:off x="2726225" y="1542370"/>
              <a:ext cx="77218" cy="77262"/>
            </a:xfrm>
            <a:custGeom>
              <a:rect b="b" l="l" r="r" t="t"/>
              <a:pathLst>
                <a:path extrusionOk="0" h="5264" w="5261">
                  <a:moveTo>
                    <a:pt x="2631" y="1"/>
                  </a:moveTo>
                  <a:cubicBezTo>
                    <a:pt x="1177" y="1"/>
                    <a:pt x="0" y="1179"/>
                    <a:pt x="0" y="2632"/>
                  </a:cubicBezTo>
                  <a:cubicBezTo>
                    <a:pt x="0" y="4087"/>
                    <a:pt x="1177" y="5263"/>
                    <a:pt x="2631" y="5263"/>
                  </a:cubicBezTo>
                  <a:cubicBezTo>
                    <a:pt x="4084" y="5263"/>
                    <a:pt x="5260" y="4087"/>
                    <a:pt x="5260" y="2632"/>
                  </a:cubicBezTo>
                  <a:cubicBezTo>
                    <a:pt x="5260" y="1179"/>
                    <a:pt x="4084" y="1"/>
                    <a:pt x="2631" y="1"/>
                  </a:cubicBezTo>
                  <a:close/>
                </a:path>
              </a:pathLst>
            </a:custGeom>
            <a:solidFill>
              <a:schemeClr val="lt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6" name="Google Shape;346;p33"/>
            <p:cNvSpPr/>
            <p:nvPr/>
          </p:nvSpPr>
          <p:spPr>
            <a:xfrm>
              <a:off x="2606590" y="1555860"/>
              <a:ext cx="44532" cy="44546"/>
            </a:xfrm>
            <a:custGeom>
              <a:rect b="b" l="l" r="r" t="t"/>
              <a:pathLst>
                <a:path extrusionOk="0" h="3035" w="3034">
                  <a:moveTo>
                    <a:pt x="1517" y="1"/>
                  </a:moveTo>
                  <a:cubicBezTo>
                    <a:pt x="679" y="1"/>
                    <a:pt x="0" y="679"/>
                    <a:pt x="0" y="1518"/>
                  </a:cubicBezTo>
                  <a:cubicBezTo>
                    <a:pt x="0" y="2356"/>
                    <a:pt x="679" y="3034"/>
                    <a:pt x="1517" y="3034"/>
                  </a:cubicBezTo>
                  <a:cubicBezTo>
                    <a:pt x="2355" y="3034"/>
                    <a:pt x="3034" y="2356"/>
                    <a:pt x="3034" y="1518"/>
                  </a:cubicBezTo>
                  <a:cubicBezTo>
                    <a:pt x="3034" y="679"/>
                    <a:pt x="2355" y="1"/>
                    <a:pt x="1517" y="1"/>
                  </a:cubicBezTo>
                  <a:close/>
                </a:path>
              </a:pathLst>
            </a:custGeom>
            <a:solidFill>
              <a:schemeClr val="lt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700"/>
                <a:buFont typeface="Arial"/>
                <a:buNone/>
              </a:pPr>
              <a:r>
                <a:t/>
              </a:r>
              <a:endParaRPr b="0" i="0" sz="1700" u="none" cap="none" strike="noStrike">
                <a:solidFill>
                  <a:srgbClr val="000000"/>
                </a:solidFill>
                <a:latin typeface="Arial"/>
                <a:ea typeface="Arial"/>
                <a:cs typeface="Arial"/>
                <a:sym typeface="Arial"/>
              </a:endParaRPr>
            </a:p>
          </p:txBody>
        </p:sp>
        <p:sp>
          <p:nvSpPr>
            <p:cNvPr id="347" name="Google Shape;347;p33"/>
            <p:cNvSpPr/>
            <p:nvPr/>
          </p:nvSpPr>
          <p:spPr>
            <a:xfrm>
              <a:off x="2753687" y="1465894"/>
              <a:ext cx="22280" cy="22280"/>
            </a:xfrm>
            <a:custGeom>
              <a:rect b="b" l="l" r="r" t="t"/>
              <a:pathLst>
                <a:path extrusionOk="0" h="1518" w="1518">
                  <a:moveTo>
                    <a:pt x="760" y="0"/>
                  </a:moveTo>
                  <a:cubicBezTo>
                    <a:pt x="341" y="0"/>
                    <a:pt x="1" y="339"/>
                    <a:pt x="1" y="758"/>
                  </a:cubicBezTo>
                  <a:cubicBezTo>
                    <a:pt x="1" y="1177"/>
                    <a:pt x="341" y="1517"/>
                    <a:pt x="760" y="1517"/>
                  </a:cubicBezTo>
                  <a:cubicBezTo>
                    <a:pt x="1177" y="1517"/>
                    <a:pt x="1518" y="1177"/>
                    <a:pt x="1518" y="758"/>
                  </a:cubicBezTo>
                  <a:cubicBezTo>
                    <a:pt x="1518" y="339"/>
                    <a:pt x="1177" y="0"/>
                    <a:pt x="760" y="0"/>
                  </a:cubicBezTo>
                  <a:close/>
                </a:path>
              </a:pathLst>
            </a:custGeom>
            <a:solidFill>
              <a:schemeClr val="lt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1">
  <p:cSld name="BLANK_1_1_1_2_1">
    <p:spTree>
      <p:nvGrpSpPr>
        <p:cNvPr id="348" name="Shape 348"/>
        <p:cNvGrpSpPr/>
        <p:nvPr/>
      </p:nvGrpSpPr>
      <p:grpSpPr>
        <a:xfrm>
          <a:off x="0" y="0"/>
          <a:ext cx="0" cy="0"/>
          <a:chOff x="0" y="0"/>
          <a:chExt cx="0" cy="0"/>
        </a:xfrm>
      </p:grpSpPr>
      <p:pic>
        <p:nvPicPr>
          <p:cNvPr id="349" name="Google Shape;349;p34"/>
          <p:cNvPicPr preferRelativeResize="0"/>
          <p:nvPr/>
        </p:nvPicPr>
        <p:blipFill rotWithShape="1">
          <a:blip r:embed="rId2">
            <a:alphaModFix amt="50000"/>
          </a:blip>
          <a:srcRect b="7799" l="0" r="0" t="7791"/>
          <a:stretch/>
        </p:blipFill>
        <p:spPr>
          <a:xfrm>
            <a:off x="0" y="1"/>
            <a:ext cx="7560000" cy="10691998"/>
          </a:xfrm>
          <a:prstGeom prst="rect">
            <a:avLst/>
          </a:prstGeom>
          <a:noFill/>
          <a:ln>
            <a:noFill/>
          </a:ln>
        </p:spPr>
      </p:pic>
      <p:sp>
        <p:nvSpPr>
          <p:cNvPr id="350" name="Google Shape;350;p34"/>
          <p:cNvSpPr txBox="1"/>
          <p:nvPr>
            <p:ph type="title"/>
          </p:nvPr>
        </p:nvSpPr>
        <p:spPr>
          <a:xfrm>
            <a:off x="591224" y="1112126"/>
            <a:ext cx="6377700" cy="1526100"/>
          </a:xfrm>
          <a:prstGeom prst="rect">
            <a:avLst/>
          </a:prstGeom>
          <a:noFill/>
          <a:ln>
            <a:noFill/>
          </a:ln>
        </p:spPr>
        <p:txBody>
          <a:bodyPr anchorCtr="0" anchor="t" bIns="113750" lIns="113750" spcFirstLastPara="1" rIns="113750" wrap="square" tIns="113750">
            <a:noAutofit/>
          </a:bodyPr>
          <a:lstStyle>
            <a:lvl1pPr lvl="0" algn="ctr">
              <a:lnSpc>
                <a:spcPct val="100000"/>
              </a:lnSpc>
              <a:spcBef>
                <a:spcPts val="0"/>
              </a:spcBef>
              <a:spcAft>
                <a:spcPts val="0"/>
              </a:spcAft>
              <a:buClr>
                <a:schemeClr val="dk1"/>
              </a:buClr>
              <a:buSzPts val="4400"/>
              <a:buFont typeface="Mukta ExtraBold"/>
              <a:buNone/>
              <a:defRPr sz="4400">
                <a:solidFill>
                  <a:schemeClr val="dk1"/>
                </a:solidFill>
              </a:defRPr>
            </a:lvl1pPr>
            <a:lvl2pPr lvl="1" algn="ctr">
              <a:lnSpc>
                <a:spcPct val="100000"/>
              </a:lnSpc>
              <a:spcBef>
                <a:spcPts val="0"/>
              </a:spcBef>
              <a:spcAft>
                <a:spcPts val="0"/>
              </a:spcAft>
              <a:buClr>
                <a:schemeClr val="dk1"/>
              </a:buClr>
              <a:buSzPts val="4400"/>
              <a:buFont typeface="Mukta ExtraBold"/>
              <a:buNone/>
              <a:defRPr sz="4400">
                <a:solidFill>
                  <a:schemeClr val="dk1"/>
                </a:solidFill>
                <a:latin typeface="Mukta ExtraBold"/>
                <a:ea typeface="Mukta ExtraBold"/>
                <a:cs typeface="Mukta ExtraBold"/>
                <a:sym typeface="Mukta ExtraBold"/>
              </a:defRPr>
            </a:lvl2pPr>
            <a:lvl3pPr lvl="2" algn="ctr">
              <a:lnSpc>
                <a:spcPct val="100000"/>
              </a:lnSpc>
              <a:spcBef>
                <a:spcPts val="0"/>
              </a:spcBef>
              <a:spcAft>
                <a:spcPts val="0"/>
              </a:spcAft>
              <a:buClr>
                <a:schemeClr val="dk1"/>
              </a:buClr>
              <a:buSzPts val="4400"/>
              <a:buFont typeface="Mukta ExtraBold"/>
              <a:buNone/>
              <a:defRPr sz="4400">
                <a:solidFill>
                  <a:schemeClr val="dk1"/>
                </a:solidFill>
                <a:latin typeface="Mukta ExtraBold"/>
                <a:ea typeface="Mukta ExtraBold"/>
                <a:cs typeface="Mukta ExtraBold"/>
                <a:sym typeface="Mukta ExtraBold"/>
              </a:defRPr>
            </a:lvl3pPr>
            <a:lvl4pPr lvl="3" algn="ctr">
              <a:lnSpc>
                <a:spcPct val="100000"/>
              </a:lnSpc>
              <a:spcBef>
                <a:spcPts val="0"/>
              </a:spcBef>
              <a:spcAft>
                <a:spcPts val="0"/>
              </a:spcAft>
              <a:buClr>
                <a:schemeClr val="dk1"/>
              </a:buClr>
              <a:buSzPts val="4400"/>
              <a:buFont typeface="Mukta ExtraBold"/>
              <a:buNone/>
              <a:defRPr sz="4400">
                <a:solidFill>
                  <a:schemeClr val="dk1"/>
                </a:solidFill>
                <a:latin typeface="Mukta ExtraBold"/>
                <a:ea typeface="Mukta ExtraBold"/>
                <a:cs typeface="Mukta ExtraBold"/>
                <a:sym typeface="Mukta ExtraBold"/>
              </a:defRPr>
            </a:lvl4pPr>
            <a:lvl5pPr lvl="4" algn="ctr">
              <a:lnSpc>
                <a:spcPct val="100000"/>
              </a:lnSpc>
              <a:spcBef>
                <a:spcPts val="0"/>
              </a:spcBef>
              <a:spcAft>
                <a:spcPts val="0"/>
              </a:spcAft>
              <a:buClr>
                <a:schemeClr val="dk1"/>
              </a:buClr>
              <a:buSzPts val="4400"/>
              <a:buFont typeface="Mukta ExtraBold"/>
              <a:buNone/>
              <a:defRPr sz="4400">
                <a:solidFill>
                  <a:schemeClr val="dk1"/>
                </a:solidFill>
                <a:latin typeface="Mukta ExtraBold"/>
                <a:ea typeface="Mukta ExtraBold"/>
                <a:cs typeface="Mukta ExtraBold"/>
                <a:sym typeface="Mukta ExtraBold"/>
              </a:defRPr>
            </a:lvl5pPr>
            <a:lvl6pPr lvl="5" algn="ctr">
              <a:lnSpc>
                <a:spcPct val="100000"/>
              </a:lnSpc>
              <a:spcBef>
                <a:spcPts val="0"/>
              </a:spcBef>
              <a:spcAft>
                <a:spcPts val="0"/>
              </a:spcAft>
              <a:buClr>
                <a:schemeClr val="dk1"/>
              </a:buClr>
              <a:buSzPts val="4400"/>
              <a:buFont typeface="Mukta ExtraBold"/>
              <a:buNone/>
              <a:defRPr sz="4400">
                <a:solidFill>
                  <a:schemeClr val="dk1"/>
                </a:solidFill>
                <a:latin typeface="Mukta ExtraBold"/>
                <a:ea typeface="Mukta ExtraBold"/>
                <a:cs typeface="Mukta ExtraBold"/>
                <a:sym typeface="Mukta ExtraBold"/>
              </a:defRPr>
            </a:lvl6pPr>
            <a:lvl7pPr lvl="6" algn="ctr">
              <a:lnSpc>
                <a:spcPct val="100000"/>
              </a:lnSpc>
              <a:spcBef>
                <a:spcPts val="0"/>
              </a:spcBef>
              <a:spcAft>
                <a:spcPts val="0"/>
              </a:spcAft>
              <a:buClr>
                <a:schemeClr val="dk1"/>
              </a:buClr>
              <a:buSzPts val="4400"/>
              <a:buFont typeface="Mukta ExtraBold"/>
              <a:buNone/>
              <a:defRPr sz="4400">
                <a:solidFill>
                  <a:schemeClr val="dk1"/>
                </a:solidFill>
                <a:latin typeface="Mukta ExtraBold"/>
                <a:ea typeface="Mukta ExtraBold"/>
                <a:cs typeface="Mukta ExtraBold"/>
                <a:sym typeface="Mukta ExtraBold"/>
              </a:defRPr>
            </a:lvl7pPr>
            <a:lvl8pPr lvl="7" algn="ctr">
              <a:lnSpc>
                <a:spcPct val="100000"/>
              </a:lnSpc>
              <a:spcBef>
                <a:spcPts val="0"/>
              </a:spcBef>
              <a:spcAft>
                <a:spcPts val="0"/>
              </a:spcAft>
              <a:buClr>
                <a:schemeClr val="dk1"/>
              </a:buClr>
              <a:buSzPts val="4400"/>
              <a:buFont typeface="Mukta ExtraBold"/>
              <a:buNone/>
              <a:defRPr sz="4400">
                <a:solidFill>
                  <a:schemeClr val="dk1"/>
                </a:solidFill>
                <a:latin typeface="Mukta ExtraBold"/>
                <a:ea typeface="Mukta ExtraBold"/>
                <a:cs typeface="Mukta ExtraBold"/>
                <a:sym typeface="Mukta ExtraBold"/>
              </a:defRPr>
            </a:lvl8pPr>
            <a:lvl9pPr lvl="8" algn="ctr">
              <a:lnSpc>
                <a:spcPct val="100000"/>
              </a:lnSpc>
              <a:spcBef>
                <a:spcPts val="0"/>
              </a:spcBef>
              <a:spcAft>
                <a:spcPts val="0"/>
              </a:spcAft>
              <a:buClr>
                <a:schemeClr val="dk1"/>
              </a:buClr>
              <a:buSzPts val="4400"/>
              <a:buFont typeface="Mukta ExtraBold"/>
              <a:buNone/>
              <a:defRPr sz="4400">
                <a:solidFill>
                  <a:schemeClr val="dk1"/>
                </a:solidFill>
                <a:latin typeface="Mukta ExtraBold"/>
                <a:ea typeface="Mukta ExtraBold"/>
                <a:cs typeface="Mukta ExtraBold"/>
                <a:sym typeface="Mukta ExtraBold"/>
              </a:defRPr>
            </a:lvl9pPr>
          </a:lstStyle>
          <a:p/>
        </p:txBody>
      </p:sp>
      <p:sp>
        <p:nvSpPr>
          <p:cNvPr id="351" name="Google Shape;351;p34"/>
          <p:cNvSpPr txBox="1"/>
          <p:nvPr>
            <p:ph idx="1" type="subTitle"/>
          </p:nvPr>
        </p:nvSpPr>
        <p:spPr>
          <a:xfrm>
            <a:off x="742017" y="8336372"/>
            <a:ext cx="1790700" cy="1243500"/>
          </a:xfrm>
          <a:prstGeom prst="rect">
            <a:avLst/>
          </a:prstGeom>
          <a:noFill/>
          <a:ln>
            <a:noFill/>
          </a:ln>
        </p:spPr>
        <p:txBody>
          <a:bodyPr anchorCtr="0" anchor="t" bIns="113750" lIns="113750" spcFirstLastPara="1" rIns="113750" wrap="square" tIns="113750">
            <a:noAutofit/>
          </a:bodyPr>
          <a:lstStyle>
            <a:lvl1pPr lvl="0" algn="ctr">
              <a:lnSpc>
                <a:spcPct val="100000"/>
              </a:lnSpc>
              <a:spcBef>
                <a:spcPts val="0"/>
              </a:spcBef>
              <a:spcAft>
                <a:spcPts val="0"/>
              </a:spcAft>
              <a:buSzPts val="1700"/>
              <a:buNone/>
              <a:defRPr sz="1700"/>
            </a:lvl1pPr>
            <a:lvl2pPr lvl="1" algn="l">
              <a:lnSpc>
                <a:spcPct val="100000"/>
              </a:lnSpc>
              <a:spcBef>
                <a:spcPts val="0"/>
              </a:spcBef>
              <a:spcAft>
                <a:spcPts val="0"/>
              </a:spcAft>
              <a:buSzPts val="1700"/>
              <a:buNone/>
              <a:defRPr/>
            </a:lvl2pPr>
            <a:lvl3pPr lvl="2" algn="l">
              <a:lnSpc>
                <a:spcPct val="100000"/>
              </a:lnSpc>
              <a:spcBef>
                <a:spcPts val="0"/>
              </a:spcBef>
              <a:spcAft>
                <a:spcPts val="0"/>
              </a:spcAft>
              <a:buSzPts val="1700"/>
              <a:buNone/>
              <a:defRPr/>
            </a:lvl3pPr>
            <a:lvl4pPr lvl="3" algn="l">
              <a:lnSpc>
                <a:spcPct val="100000"/>
              </a:lnSpc>
              <a:spcBef>
                <a:spcPts val="0"/>
              </a:spcBef>
              <a:spcAft>
                <a:spcPts val="0"/>
              </a:spcAft>
              <a:buSzPts val="1700"/>
              <a:buNone/>
              <a:defRPr/>
            </a:lvl4pPr>
            <a:lvl5pPr lvl="4" algn="l">
              <a:lnSpc>
                <a:spcPct val="100000"/>
              </a:lnSpc>
              <a:spcBef>
                <a:spcPts val="0"/>
              </a:spcBef>
              <a:spcAft>
                <a:spcPts val="0"/>
              </a:spcAft>
              <a:buSzPts val="1700"/>
              <a:buNone/>
              <a:defRPr/>
            </a:lvl5pPr>
            <a:lvl6pPr lvl="5" algn="l">
              <a:lnSpc>
                <a:spcPct val="100000"/>
              </a:lnSpc>
              <a:spcBef>
                <a:spcPts val="0"/>
              </a:spcBef>
              <a:spcAft>
                <a:spcPts val="0"/>
              </a:spcAft>
              <a:buSzPts val="1700"/>
              <a:buNone/>
              <a:defRPr/>
            </a:lvl6pPr>
            <a:lvl7pPr lvl="6" algn="l">
              <a:lnSpc>
                <a:spcPct val="100000"/>
              </a:lnSpc>
              <a:spcBef>
                <a:spcPts val="0"/>
              </a:spcBef>
              <a:spcAft>
                <a:spcPts val="0"/>
              </a:spcAft>
              <a:buSzPts val="1700"/>
              <a:buNone/>
              <a:defRPr/>
            </a:lvl7pPr>
            <a:lvl8pPr lvl="7" algn="l">
              <a:lnSpc>
                <a:spcPct val="100000"/>
              </a:lnSpc>
              <a:spcBef>
                <a:spcPts val="0"/>
              </a:spcBef>
              <a:spcAft>
                <a:spcPts val="0"/>
              </a:spcAft>
              <a:buSzPts val="1700"/>
              <a:buNone/>
              <a:defRPr/>
            </a:lvl8pPr>
            <a:lvl9pPr lvl="8" algn="l">
              <a:lnSpc>
                <a:spcPct val="100000"/>
              </a:lnSpc>
              <a:spcBef>
                <a:spcPts val="0"/>
              </a:spcBef>
              <a:spcAft>
                <a:spcPts val="0"/>
              </a:spcAft>
              <a:buSzPts val="1700"/>
              <a:buNone/>
              <a:defRPr/>
            </a:lvl9pPr>
          </a:lstStyle>
          <a:p/>
        </p:txBody>
      </p:sp>
      <p:sp>
        <p:nvSpPr>
          <p:cNvPr id="352" name="Google Shape;352;p34"/>
          <p:cNvSpPr txBox="1"/>
          <p:nvPr>
            <p:ph idx="2" type="subTitle"/>
          </p:nvPr>
        </p:nvSpPr>
        <p:spPr>
          <a:xfrm>
            <a:off x="742026" y="7526287"/>
            <a:ext cx="1790700" cy="1126800"/>
          </a:xfrm>
          <a:prstGeom prst="rect">
            <a:avLst/>
          </a:prstGeom>
          <a:noFill/>
          <a:ln>
            <a:noFill/>
          </a:ln>
        </p:spPr>
        <p:txBody>
          <a:bodyPr anchorCtr="0" anchor="b" bIns="113750" lIns="113750" spcFirstLastPara="1" rIns="113750" wrap="square" tIns="113750">
            <a:noAutofit/>
          </a:bodyPr>
          <a:lstStyle>
            <a:lvl1pPr lvl="0" algn="ctr">
              <a:lnSpc>
                <a:spcPct val="100000"/>
              </a:lnSpc>
              <a:spcBef>
                <a:spcPts val="0"/>
              </a:spcBef>
              <a:spcAft>
                <a:spcPts val="0"/>
              </a:spcAft>
              <a:buClr>
                <a:schemeClr val="dk1"/>
              </a:buClr>
              <a:buSzPts val="3000"/>
              <a:buFont typeface="Bebas Neue"/>
              <a:buNone/>
              <a:defRPr sz="3000">
                <a:solidFill>
                  <a:schemeClr val="dk1"/>
                </a:solidFill>
                <a:latin typeface="Anek Devanagari SemiBold"/>
                <a:ea typeface="Anek Devanagari SemiBold"/>
                <a:cs typeface="Anek Devanagari SemiBold"/>
                <a:sym typeface="Anek Devanagari SemiBold"/>
              </a:defRPr>
            </a:lvl1pPr>
            <a:lvl2pPr lvl="1" algn="l">
              <a:lnSpc>
                <a:spcPct val="100000"/>
              </a:lnSpc>
              <a:spcBef>
                <a:spcPts val="0"/>
              </a:spcBef>
              <a:spcAft>
                <a:spcPts val="0"/>
              </a:spcAft>
              <a:buClr>
                <a:schemeClr val="dk1"/>
              </a:buClr>
              <a:buSzPts val="3000"/>
              <a:buFont typeface="Bebas Neue"/>
              <a:buNone/>
              <a:defRPr sz="3000">
                <a:solidFill>
                  <a:schemeClr val="dk1"/>
                </a:solidFill>
                <a:latin typeface="Bebas Neue"/>
                <a:ea typeface="Bebas Neue"/>
                <a:cs typeface="Bebas Neue"/>
                <a:sym typeface="Bebas Neue"/>
              </a:defRPr>
            </a:lvl2pPr>
            <a:lvl3pPr lvl="2" algn="l">
              <a:lnSpc>
                <a:spcPct val="100000"/>
              </a:lnSpc>
              <a:spcBef>
                <a:spcPts val="0"/>
              </a:spcBef>
              <a:spcAft>
                <a:spcPts val="0"/>
              </a:spcAft>
              <a:buClr>
                <a:schemeClr val="dk1"/>
              </a:buClr>
              <a:buSzPts val="3000"/>
              <a:buFont typeface="Bebas Neue"/>
              <a:buNone/>
              <a:defRPr sz="3000">
                <a:solidFill>
                  <a:schemeClr val="dk1"/>
                </a:solidFill>
                <a:latin typeface="Bebas Neue"/>
                <a:ea typeface="Bebas Neue"/>
                <a:cs typeface="Bebas Neue"/>
                <a:sym typeface="Bebas Neue"/>
              </a:defRPr>
            </a:lvl3pPr>
            <a:lvl4pPr lvl="3" algn="l">
              <a:lnSpc>
                <a:spcPct val="100000"/>
              </a:lnSpc>
              <a:spcBef>
                <a:spcPts val="0"/>
              </a:spcBef>
              <a:spcAft>
                <a:spcPts val="0"/>
              </a:spcAft>
              <a:buClr>
                <a:schemeClr val="dk1"/>
              </a:buClr>
              <a:buSzPts val="3000"/>
              <a:buFont typeface="Bebas Neue"/>
              <a:buNone/>
              <a:defRPr sz="3000">
                <a:solidFill>
                  <a:schemeClr val="dk1"/>
                </a:solidFill>
                <a:latin typeface="Bebas Neue"/>
                <a:ea typeface="Bebas Neue"/>
                <a:cs typeface="Bebas Neue"/>
                <a:sym typeface="Bebas Neue"/>
              </a:defRPr>
            </a:lvl4pPr>
            <a:lvl5pPr lvl="4" algn="l">
              <a:lnSpc>
                <a:spcPct val="100000"/>
              </a:lnSpc>
              <a:spcBef>
                <a:spcPts val="0"/>
              </a:spcBef>
              <a:spcAft>
                <a:spcPts val="0"/>
              </a:spcAft>
              <a:buClr>
                <a:schemeClr val="dk1"/>
              </a:buClr>
              <a:buSzPts val="3000"/>
              <a:buFont typeface="Bebas Neue"/>
              <a:buNone/>
              <a:defRPr sz="3000">
                <a:solidFill>
                  <a:schemeClr val="dk1"/>
                </a:solidFill>
                <a:latin typeface="Bebas Neue"/>
                <a:ea typeface="Bebas Neue"/>
                <a:cs typeface="Bebas Neue"/>
                <a:sym typeface="Bebas Neue"/>
              </a:defRPr>
            </a:lvl5pPr>
            <a:lvl6pPr lvl="5" algn="l">
              <a:lnSpc>
                <a:spcPct val="100000"/>
              </a:lnSpc>
              <a:spcBef>
                <a:spcPts val="0"/>
              </a:spcBef>
              <a:spcAft>
                <a:spcPts val="0"/>
              </a:spcAft>
              <a:buClr>
                <a:schemeClr val="dk1"/>
              </a:buClr>
              <a:buSzPts val="3000"/>
              <a:buFont typeface="Bebas Neue"/>
              <a:buNone/>
              <a:defRPr sz="3000">
                <a:solidFill>
                  <a:schemeClr val="dk1"/>
                </a:solidFill>
                <a:latin typeface="Bebas Neue"/>
                <a:ea typeface="Bebas Neue"/>
                <a:cs typeface="Bebas Neue"/>
                <a:sym typeface="Bebas Neue"/>
              </a:defRPr>
            </a:lvl6pPr>
            <a:lvl7pPr lvl="6" algn="l">
              <a:lnSpc>
                <a:spcPct val="100000"/>
              </a:lnSpc>
              <a:spcBef>
                <a:spcPts val="0"/>
              </a:spcBef>
              <a:spcAft>
                <a:spcPts val="0"/>
              </a:spcAft>
              <a:buClr>
                <a:schemeClr val="dk1"/>
              </a:buClr>
              <a:buSzPts val="3000"/>
              <a:buFont typeface="Bebas Neue"/>
              <a:buNone/>
              <a:defRPr sz="3000">
                <a:solidFill>
                  <a:schemeClr val="dk1"/>
                </a:solidFill>
                <a:latin typeface="Bebas Neue"/>
                <a:ea typeface="Bebas Neue"/>
                <a:cs typeface="Bebas Neue"/>
                <a:sym typeface="Bebas Neue"/>
              </a:defRPr>
            </a:lvl7pPr>
            <a:lvl8pPr lvl="7" algn="l">
              <a:lnSpc>
                <a:spcPct val="100000"/>
              </a:lnSpc>
              <a:spcBef>
                <a:spcPts val="0"/>
              </a:spcBef>
              <a:spcAft>
                <a:spcPts val="0"/>
              </a:spcAft>
              <a:buClr>
                <a:schemeClr val="dk1"/>
              </a:buClr>
              <a:buSzPts val="3000"/>
              <a:buFont typeface="Bebas Neue"/>
              <a:buNone/>
              <a:defRPr sz="3000">
                <a:solidFill>
                  <a:schemeClr val="dk1"/>
                </a:solidFill>
                <a:latin typeface="Bebas Neue"/>
                <a:ea typeface="Bebas Neue"/>
                <a:cs typeface="Bebas Neue"/>
                <a:sym typeface="Bebas Neue"/>
              </a:defRPr>
            </a:lvl8pPr>
            <a:lvl9pPr lvl="8" algn="l">
              <a:lnSpc>
                <a:spcPct val="100000"/>
              </a:lnSpc>
              <a:spcBef>
                <a:spcPts val="0"/>
              </a:spcBef>
              <a:spcAft>
                <a:spcPts val="0"/>
              </a:spcAft>
              <a:buClr>
                <a:schemeClr val="dk1"/>
              </a:buClr>
              <a:buSzPts val="3000"/>
              <a:buFont typeface="Bebas Neue"/>
              <a:buNone/>
              <a:defRPr sz="3000">
                <a:solidFill>
                  <a:schemeClr val="dk1"/>
                </a:solidFill>
                <a:latin typeface="Bebas Neue"/>
                <a:ea typeface="Bebas Neue"/>
                <a:cs typeface="Bebas Neue"/>
                <a:sym typeface="Bebas Neue"/>
              </a:defRPr>
            </a:lvl9pPr>
          </a:lstStyle>
          <a:p/>
        </p:txBody>
      </p:sp>
      <p:sp>
        <p:nvSpPr>
          <p:cNvPr id="353" name="Google Shape;353;p34"/>
          <p:cNvSpPr txBox="1"/>
          <p:nvPr>
            <p:ph idx="3" type="subTitle"/>
          </p:nvPr>
        </p:nvSpPr>
        <p:spPr>
          <a:xfrm>
            <a:off x="2878707" y="8336372"/>
            <a:ext cx="1790700" cy="1243500"/>
          </a:xfrm>
          <a:prstGeom prst="rect">
            <a:avLst/>
          </a:prstGeom>
          <a:noFill/>
          <a:ln>
            <a:noFill/>
          </a:ln>
        </p:spPr>
        <p:txBody>
          <a:bodyPr anchorCtr="0" anchor="t" bIns="113750" lIns="113750" spcFirstLastPara="1" rIns="113750" wrap="square" tIns="113750">
            <a:noAutofit/>
          </a:bodyPr>
          <a:lstStyle>
            <a:lvl1pPr lvl="0" algn="ctr">
              <a:lnSpc>
                <a:spcPct val="100000"/>
              </a:lnSpc>
              <a:spcBef>
                <a:spcPts val="0"/>
              </a:spcBef>
              <a:spcAft>
                <a:spcPts val="0"/>
              </a:spcAft>
              <a:buSzPts val="1700"/>
              <a:buNone/>
              <a:defRPr sz="1700"/>
            </a:lvl1pPr>
            <a:lvl2pPr lvl="1" algn="l">
              <a:lnSpc>
                <a:spcPct val="100000"/>
              </a:lnSpc>
              <a:spcBef>
                <a:spcPts val="0"/>
              </a:spcBef>
              <a:spcAft>
                <a:spcPts val="0"/>
              </a:spcAft>
              <a:buSzPts val="1700"/>
              <a:buNone/>
              <a:defRPr/>
            </a:lvl2pPr>
            <a:lvl3pPr lvl="2" algn="l">
              <a:lnSpc>
                <a:spcPct val="100000"/>
              </a:lnSpc>
              <a:spcBef>
                <a:spcPts val="0"/>
              </a:spcBef>
              <a:spcAft>
                <a:spcPts val="0"/>
              </a:spcAft>
              <a:buSzPts val="1700"/>
              <a:buNone/>
              <a:defRPr/>
            </a:lvl3pPr>
            <a:lvl4pPr lvl="3" algn="l">
              <a:lnSpc>
                <a:spcPct val="100000"/>
              </a:lnSpc>
              <a:spcBef>
                <a:spcPts val="0"/>
              </a:spcBef>
              <a:spcAft>
                <a:spcPts val="0"/>
              </a:spcAft>
              <a:buSzPts val="1700"/>
              <a:buNone/>
              <a:defRPr/>
            </a:lvl4pPr>
            <a:lvl5pPr lvl="4" algn="l">
              <a:lnSpc>
                <a:spcPct val="100000"/>
              </a:lnSpc>
              <a:spcBef>
                <a:spcPts val="0"/>
              </a:spcBef>
              <a:spcAft>
                <a:spcPts val="0"/>
              </a:spcAft>
              <a:buSzPts val="1700"/>
              <a:buNone/>
              <a:defRPr/>
            </a:lvl5pPr>
            <a:lvl6pPr lvl="5" algn="l">
              <a:lnSpc>
                <a:spcPct val="100000"/>
              </a:lnSpc>
              <a:spcBef>
                <a:spcPts val="0"/>
              </a:spcBef>
              <a:spcAft>
                <a:spcPts val="0"/>
              </a:spcAft>
              <a:buSzPts val="1700"/>
              <a:buNone/>
              <a:defRPr/>
            </a:lvl6pPr>
            <a:lvl7pPr lvl="6" algn="l">
              <a:lnSpc>
                <a:spcPct val="100000"/>
              </a:lnSpc>
              <a:spcBef>
                <a:spcPts val="0"/>
              </a:spcBef>
              <a:spcAft>
                <a:spcPts val="0"/>
              </a:spcAft>
              <a:buSzPts val="1700"/>
              <a:buNone/>
              <a:defRPr/>
            </a:lvl7pPr>
            <a:lvl8pPr lvl="7" algn="l">
              <a:lnSpc>
                <a:spcPct val="100000"/>
              </a:lnSpc>
              <a:spcBef>
                <a:spcPts val="0"/>
              </a:spcBef>
              <a:spcAft>
                <a:spcPts val="0"/>
              </a:spcAft>
              <a:buSzPts val="1700"/>
              <a:buNone/>
              <a:defRPr/>
            </a:lvl8pPr>
            <a:lvl9pPr lvl="8" algn="l">
              <a:lnSpc>
                <a:spcPct val="100000"/>
              </a:lnSpc>
              <a:spcBef>
                <a:spcPts val="0"/>
              </a:spcBef>
              <a:spcAft>
                <a:spcPts val="0"/>
              </a:spcAft>
              <a:buSzPts val="1700"/>
              <a:buNone/>
              <a:defRPr/>
            </a:lvl9pPr>
          </a:lstStyle>
          <a:p/>
        </p:txBody>
      </p:sp>
      <p:sp>
        <p:nvSpPr>
          <p:cNvPr id="354" name="Google Shape;354;p34"/>
          <p:cNvSpPr txBox="1"/>
          <p:nvPr>
            <p:ph idx="4" type="subTitle"/>
          </p:nvPr>
        </p:nvSpPr>
        <p:spPr>
          <a:xfrm>
            <a:off x="2878715" y="7526287"/>
            <a:ext cx="1790700" cy="1126800"/>
          </a:xfrm>
          <a:prstGeom prst="rect">
            <a:avLst/>
          </a:prstGeom>
          <a:noFill/>
          <a:ln>
            <a:noFill/>
          </a:ln>
        </p:spPr>
        <p:txBody>
          <a:bodyPr anchorCtr="0" anchor="b" bIns="113750" lIns="113750" spcFirstLastPara="1" rIns="113750" wrap="square" tIns="113750">
            <a:noAutofit/>
          </a:bodyPr>
          <a:lstStyle>
            <a:lvl1pPr lvl="0" algn="ctr">
              <a:lnSpc>
                <a:spcPct val="100000"/>
              </a:lnSpc>
              <a:spcBef>
                <a:spcPts val="0"/>
              </a:spcBef>
              <a:spcAft>
                <a:spcPts val="0"/>
              </a:spcAft>
              <a:buClr>
                <a:schemeClr val="dk1"/>
              </a:buClr>
              <a:buSzPts val="3000"/>
              <a:buFont typeface="Bebas Neue"/>
              <a:buNone/>
              <a:defRPr sz="3000">
                <a:solidFill>
                  <a:schemeClr val="dk1"/>
                </a:solidFill>
                <a:latin typeface="Anek Devanagari SemiBold"/>
                <a:ea typeface="Anek Devanagari SemiBold"/>
                <a:cs typeface="Anek Devanagari SemiBold"/>
                <a:sym typeface="Anek Devanagari SemiBold"/>
              </a:defRPr>
            </a:lvl1pPr>
            <a:lvl2pPr lvl="1" algn="l">
              <a:lnSpc>
                <a:spcPct val="100000"/>
              </a:lnSpc>
              <a:spcBef>
                <a:spcPts val="0"/>
              </a:spcBef>
              <a:spcAft>
                <a:spcPts val="0"/>
              </a:spcAft>
              <a:buClr>
                <a:schemeClr val="dk1"/>
              </a:buClr>
              <a:buSzPts val="3000"/>
              <a:buFont typeface="Bebas Neue"/>
              <a:buNone/>
              <a:defRPr sz="3000">
                <a:solidFill>
                  <a:schemeClr val="dk1"/>
                </a:solidFill>
                <a:latin typeface="Bebas Neue"/>
                <a:ea typeface="Bebas Neue"/>
                <a:cs typeface="Bebas Neue"/>
                <a:sym typeface="Bebas Neue"/>
              </a:defRPr>
            </a:lvl2pPr>
            <a:lvl3pPr lvl="2" algn="l">
              <a:lnSpc>
                <a:spcPct val="100000"/>
              </a:lnSpc>
              <a:spcBef>
                <a:spcPts val="0"/>
              </a:spcBef>
              <a:spcAft>
                <a:spcPts val="0"/>
              </a:spcAft>
              <a:buClr>
                <a:schemeClr val="dk1"/>
              </a:buClr>
              <a:buSzPts val="3000"/>
              <a:buFont typeface="Bebas Neue"/>
              <a:buNone/>
              <a:defRPr sz="3000">
                <a:solidFill>
                  <a:schemeClr val="dk1"/>
                </a:solidFill>
                <a:latin typeface="Bebas Neue"/>
                <a:ea typeface="Bebas Neue"/>
                <a:cs typeface="Bebas Neue"/>
                <a:sym typeface="Bebas Neue"/>
              </a:defRPr>
            </a:lvl3pPr>
            <a:lvl4pPr lvl="3" algn="l">
              <a:lnSpc>
                <a:spcPct val="100000"/>
              </a:lnSpc>
              <a:spcBef>
                <a:spcPts val="0"/>
              </a:spcBef>
              <a:spcAft>
                <a:spcPts val="0"/>
              </a:spcAft>
              <a:buClr>
                <a:schemeClr val="dk1"/>
              </a:buClr>
              <a:buSzPts val="3000"/>
              <a:buFont typeface="Bebas Neue"/>
              <a:buNone/>
              <a:defRPr sz="3000">
                <a:solidFill>
                  <a:schemeClr val="dk1"/>
                </a:solidFill>
                <a:latin typeface="Bebas Neue"/>
                <a:ea typeface="Bebas Neue"/>
                <a:cs typeface="Bebas Neue"/>
                <a:sym typeface="Bebas Neue"/>
              </a:defRPr>
            </a:lvl4pPr>
            <a:lvl5pPr lvl="4" algn="l">
              <a:lnSpc>
                <a:spcPct val="100000"/>
              </a:lnSpc>
              <a:spcBef>
                <a:spcPts val="0"/>
              </a:spcBef>
              <a:spcAft>
                <a:spcPts val="0"/>
              </a:spcAft>
              <a:buClr>
                <a:schemeClr val="dk1"/>
              </a:buClr>
              <a:buSzPts val="3000"/>
              <a:buFont typeface="Bebas Neue"/>
              <a:buNone/>
              <a:defRPr sz="3000">
                <a:solidFill>
                  <a:schemeClr val="dk1"/>
                </a:solidFill>
                <a:latin typeface="Bebas Neue"/>
                <a:ea typeface="Bebas Neue"/>
                <a:cs typeface="Bebas Neue"/>
                <a:sym typeface="Bebas Neue"/>
              </a:defRPr>
            </a:lvl5pPr>
            <a:lvl6pPr lvl="5" algn="l">
              <a:lnSpc>
                <a:spcPct val="100000"/>
              </a:lnSpc>
              <a:spcBef>
                <a:spcPts val="0"/>
              </a:spcBef>
              <a:spcAft>
                <a:spcPts val="0"/>
              </a:spcAft>
              <a:buClr>
                <a:schemeClr val="dk1"/>
              </a:buClr>
              <a:buSzPts val="3000"/>
              <a:buFont typeface="Bebas Neue"/>
              <a:buNone/>
              <a:defRPr sz="3000">
                <a:solidFill>
                  <a:schemeClr val="dk1"/>
                </a:solidFill>
                <a:latin typeface="Bebas Neue"/>
                <a:ea typeface="Bebas Neue"/>
                <a:cs typeface="Bebas Neue"/>
                <a:sym typeface="Bebas Neue"/>
              </a:defRPr>
            </a:lvl6pPr>
            <a:lvl7pPr lvl="6" algn="l">
              <a:lnSpc>
                <a:spcPct val="100000"/>
              </a:lnSpc>
              <a:spcBef>
                <a:spcPts val="0"/>
              </a:spcBef>
              <a:spcAft>
                <a:spcPts val="0"/>
              </a:spcAft>
              <a:buClr>
                <a:schemeClr val="dk1"/>
              </a:buClr>
              <a:buSzPts val="3000"/>
              <a:buFont typeface="Bebas Neue"/>
              <a:buNone/>
              <a:defRPr sz="3000">
                <a:solidFill>
                  <a:schemeClr val="dk1"/>
                </a:solidFill>
                <a:latin typeface="Bebas Neue"/>
                <a:ea typeface="Bebas Neue"/>
                <a:cs typeface="Bebas Neue"/>
                <a:sym typeface="Bebas Neue"/>
              </a:defRPr>
            </a:lvl7pPr>
            <a:lvl8pPr lvl="7" algn="l">
              <a:lnSpc>
                <a:spcPct val="100000"/>
              </a:lnSpc>
              <a:spcBef>
                <a:spcPts val="0"/>
              </a:spcBef>
              <a:spcAft>
                <a:spcPts val="0"/>
              </a:spcAft>
              <a:buClr>
                <a:schemeClr val="dk1"/>
              </a:buClr>
              <a:buSzPts val="3000"/>
              <a:buFont typeface="Bebas Neue"/>
              <a:buNone/>
              <a:defRPr sz="3000">
                <a:solidFill>
                  <a:schemeClr val="dk1"/>
                </a:solidFill>
                <a:latin typeface="Bebas Neue"/>
                <a:ea typeface="Bebas Neue"/>
                <a:cs typeface="Bebas Neue"/>
                <a:sym typeface="Bebas Neue"/>
              </a:defRPr>
            </a:lvl8pPr>
            <a:lvl9pPr lvl="8" algn="l">
              <a:lnSpc>
                <a:spcPct val="100000"/>
              </a:lnSpc>
              <a:spcBef>
                <a:spcPts val="0"/>
              </a:spcBef>
              <a:spcAft>
                <a:spcPts val="0"/>
              </a:spcAft>
              <a:buClr>
                <a:schemeClr val="dk1"/>
              </a:buClr>
              <a:buSzPts val="3000"/>
              <a:buFont typeface="Bebas Neue"/>
              <a:buNone/>
              <a:defRPr sz="3000">
                <a:solidFill>
                  <a:schemeClr val="dk1"/>
                </a:solidFill>
                <a:latin typeface="Bebas Neue"/>
                <a:ea typeface="Bebas Neue"/>
                <a:cs typeface="Bebas Neue"/>
                <a:sym typeface="Bebas Neue"/>
              </a:defRPr>
            </a:lvl9pPr>
          </a:lstStyle>
          <a:p/>
        </p:txBody>
      </p:sp>
      <p:sp>
        <p:nvSpPr>
          <p:cNvPr id="355" name="Google Shape;355;p34"/>
          <p:cNvSpPr txBox="1"/>
          <p:nvPr>
            <p:ph idx="5" type="subTitle"/>
          </p:nvPr>
        </p:nvSpPr>
        <p:spPr>
          <a:xfrm>
            <a:off x="5027191" y="8336372"/>
            <a:ext cx="1790700" cy="1243500"/>
          </a:xfrm>
          <a:prstGeom prst="rect">
            <a:avLst/>
          </a:prstGeom>
          <a:noFill/>
          <a:ln>
            <a:noFill/>
          </a:ln>
        </p:spPr>
        <p:txBody>
          <a:bodyPr anchorCtr="0" anchor="t" bIns="113750" lIns="113750" spcFirstLastPara="1" rIns="113750" wrap="square" tIns="113750">
            <a:noAutofit/>
          </a:bodyPr>
          <a:lstStyle>
            <a:lvl1pPr lvl="0" algn="ctr">
              <a:lnSpc>
                <a:spcPct val="100000"/>
              </a:lnSpc>
              <a:spcBef>
                <a:spcPts val="0"/>
              </a:spcBef>
              <a:spcAft>
                <a:spcPts val="0"/>
              </a:spcAft>
              <a:buSzPts val="1700"/>
              <a:buNone/>
              <a:defRPr sz="1700"/>
            </a:lvl1pPr>
            <a:lvl2pPr lvl="1" algn="l">
              <a:lnSpc>
                <a:spcPct val="100000"/>
              </a:lnSpc>
              <a:spcBef>
                <a:spcPts val="0"/>
              </a:spcBef>
              <a:spcAft>
                <a:spcPts val="0"/>
              </a:spcAft>
              <a:buSzPts val="1700"/>
              <a:buNone/>
              <a:defRPr/>
            </a:lvl2pPr>
            <a:lvl3pPr lvl="2" algn="l">
              <a:lnSpc>
                <a:spcPct val="100000"/>
              </a:lnSpc>
              <a:spcBef>
                <a:spcPts val="0"/>
              </a:spcBef>
              <a:spcAft>
                <a:spcPts val="0"/>
              </a:spcAft>
              <a:buSzPts val="1700"/>
              <a:buNone/>
              <a:defRPr/>
            </a:lvl3pPr>
            <a:lvl4pPr lvl="3" algn="l">
              <a:lnSpc>
                <a:spcPct val="100000"/>
              </a:lnSpc>
              <a:spcBef>
                <a:spcPts val="0"/>
              </a:spcBef>
              <a:spcAft>
                <a:spcPts val="0"/>
              </a:spcAft>
              <a:buSzPts val="1700"/>
              <a:buNone/>
              <a:defRPr/>
            </a:lvl4pPr>
            <a:lvl5pPr lvl="4" algn="l">
              <a:lnSpc>
                <a:spcPct val="100000"/>
              </a:lnSpc>
              <a:spcBef>
                <a:spcPts val="0"/>
              </a:spcBef>
              <a:spcAft>
                <a:spcPts val="0"/>
              </a:spcAft>
              <a:buSzPts val="1700"/>
              <a:buNone/>
              <a:defRPr/>
            </a:lvl5pPr>
            <a:lvl6pPr lvl="5" algn="l">
              <a:lnSpc>
                <a:spcPct val="100000"/>
              </a:lnSpc>
              <a:spcBef>
                <a:spcPts val="0"/>
              </a:spcBef>
              <a:spcAft>
                <a:spcPts val="0"/>
              </a:spcAft>
              <a:buSzPts val="1700"/>
              <a:buNone/>
              <a:defRPr/>
            </a:lvl6pPr>
            <a:lvl7pPr lvl="6" algn="l">
              <a:lnSpc>
                <a:spcPct val="100000"/>
              </a:lnSpc>
              <a:spcBef>
                <a:spcPts val="0"/>
              </a:spcBef>
              <a:spcAft>
                <a:spcPts val="0"/>
              </a:spcAft>
              <a:buSzPts val="1700"/>
              <a:buNone/>
              <a:defRPr/>
            </a:lvl7pPr>
            <a:lvl8pPr lvl="7" algn="l">
              <a:lnSpc>
                <a:spcPct val="100000"/>
              </a:lnSpc>
              <a:spcBef>
                <a:spcPts val="0"/>
              </a:spcBef>
              <a:spcAft>
                <a:spcPts val="0"/>
              </a:spcAft>
              <a:buSzPts val="1700"/>
              <a:buNone/>
              <a:defRPr/>
            </a:lvl8pPr>
            <a:lvl9pPr lvl="8" algn="l">
              <a:lnSpc>
                <a:spcPct val="100000"/>
              </a:lnSpc>
              <a:spcBef>
                <a:spcPts val="0"/>
              </a:spcBef>
              <a:spcAft>
                <a:spcPts val="0"/>
              </a:spcAft>
              <a:buSzPts val="1700"/>
              <a:buNone/>
              <a:defRPr/>
            </a:lvl9pPr>
          </a:lstStyle>
          <a:p/>
        </p:txBody>
      </p:sp>
      <p:sp>
        <p:nvSpPr>
          <p:cNvPr id="356" name="Google Shape;356;p34"/>
          <p:cNvSpPr txBox="1"/>
          <p:nvPr>
            <p:ph idx="6" type="subTitle"/>
          </p:nvPr>
        </p:nvSpPr>
        <p:spPr>
          <a:xfrm>
            <a:off x="5027196" y="7526287"/>
            <a:ext cx="1790700" cy="1126800"/>
          </a:xfrm>
          <a:prstGeom prst="rect">
            <a:avLst/>
          </a:prstGeom>
          <a:noFill/>
          <a:ln>
            <a:noFill/>
          </a:ln>
        </p:spPr>
        <p:txBody>
          <a:bodyPr anchorCtr="0" anchor="b" bIns="113750" lIns="113750" spcFirstLastPara="1" rIns="113750" wrap="square" tIns="113750">
            <a:noAutofit/>
          </a:bodyPr>
          <a:lstStyle>
            <a:lvl1pPr lvl="0" algn="ctr">
              <a:lnSpc>
                <a:spcPct val="100000"/>
              </a:lnSpc>
              <a:spcBef>
                <a:spcPts val="0"/>
              </a:spcBef>
              <a:spcAft>
                <a:spcPts val="0"/>
              </a:spcAft>
              <a:buClr>
                <a:schemeClr val="dk1"/>
              </a:buClr>
              <a:buSzPts val="3000"/>
              <a:buFont typeface="Bebas Neue"/>
              <a:buNone/>
              <a:defRPr sz="3000">
                <a:solidFill>
                  <a:schemeClr val="dk1"/>
                </a:solidFill>
                <a:latin typeface="Anek Devanagari SemiBold"/>
                <a:ea typeface="Anek Devanagari SemiBold"/>
                <a:cs typeface="Anek Devanagari SemiBold"/>
                <a:sym typeface="Anek Devanagari SemiBold"/>
              </a:defRPr>
            </a:lvl1pPr>
            <a:lvl2pPr lvl="1" algn="l">
              <a:lnSpc>
                <a:spcPct val="100000"/>
              </a:lnSpc>
              <a:spcBef>
                <a:spcPts val="0"/>
              </a:spcBef>
              <a:spcAft>
                <a:spcPts val="0"/>
              </a:spcAft>
              <a:buClr>
                <a:schemeClr val="dk1"/>
              </a:buClr>
              <a:buSzPts val="3000"/>
              <a:buFont typeface="Bebas Neue"/>
              <a:buNone/>
              <a:defRPr sz="3000">
                <a:solidFill>
                  <a:schemeClr val="dk1"/>
                </a:solidFill>
                <a:latin typeface="Bebas Neue"/>
                <a:ea typeface="Bebas Neue"/>
                <a:cs typeface="Bebas Neue"/>
                <a:sym typeface="Bebas Neue"/>
              </a:defRPr>
            </a:lvl2pPr>
            <a:lvl3pPr lvl="2" algn="l">
              <a:lnSpc>
                <a:spcPct val="100000"/>
              </a:lnSpc>
              <a:spcBef>
                <a:spcPts val="0"/>
              </a:spcBef>
              <a:spcAft>
                <a:spcPts val="0"/>
              </a:spcAft>
              <a:buClr>
                <a:schemeClr val="dk1"/>
              </a:buClr>
              <a:buSzPts val="3000"/>
              <a:buFont typeface="Bebas Neue"/>
              <a:buNone/>
              <a:defRPr sz="3000">
                <a:solidFill>
                  <a:schemeClr val="dk1"/>
                </a:solidFill>
                <a:latin typeface="Bebas Neue"/>
                <a:ea typeface="Bebas Neue"/>
                <a:cs typeface="Bebas Neue"/>
                <a:sym typeface="Bebas Neue"/>
              </a:defRPr>
            </a:lvl3pPr>
            <a:lvl4pPr lvl="3" algn="l">
              <a:lnSpc>
                <a:spcPct val="100000"/>
              </a:lnSpc>
              <a:spcBef>
                <a:spcPts val="0"/>
              </a:spcBef>
              <a:spcAft>
                <a:spcPts val="0"/>
              </a:spcAft>
              <a:buClr>
                <a:schemeClr val="dk1"/>
              </a:buClr>
              <a:buSzPts val="3000"/>
              <a:buFont typeface="Bebas Neue"/>
              <a:buNone/>
              <a:defRPr sz="3000">
                <a:solidFill>
                  <a:schemeClr val="dk1"/>
                </a:solidFill>
                <a:latin typeface="Bebas Neue"/>
                <a:ea typeface="Bebas Neue"/>
                <a:cs typeface="Bebas Neue"/>
                <a:sym typeface="Bebas Neue"/>
              </a:defRPr>
            </a:lvl4pPr>
            <a:lvl5pPr lvl="4" algn="l">
              <a:lnSpc>
                <a:spcPct val="100000"/>
              </a:lnSpc>
              <a:spcBef>
                <a:spcPts val="0"/>
              </a:spcBef>
              <a:spcAft>
                <a:spcPts val="0"/>
              </a:spcAft>
              <a:buClr>
                <a:schemeClr val="dk1"/>
              </a:buClr>
              <a:buSzPts val="3000"/>
              <a:buFont typeface="Bebas Neue"/>
              <a:buNone/>
              <a:defRPr sz="3000">
                <a:solidFill>
                  <a:schemeClr val="dk1"/>
                </a:solidFill>
                <a:latin typeface="Bebas Neue"/>
                <a:ea typeface="Bebas Neue"/>
                <a:cs typeface="Bebas Neue"/>
                <a:sym typeface="Bebas Neue"/>
              </a:defRPr>
            </a:lvl5pPr>
            <a:lvl6pPr lvl="5" algn="l">
              <a:lnSpc>
                <a:spcPct val="100000"/>
              </a:lnSpc>
              <a:spcBef>
                <a:spcPts val="0"/>
              </a:spcBef>
              <a:spcAft>
                <a:spcPts val="0"/>
              </a:spcAft>
              <a:buClr>
                <a:schemeClr val="dk1"/>
              </a:buClr>
              <a:buSzPts val="3000"/>
              <a:buFont typeface="Bebas Neue"/>
              <a:buNone/>
              <a:defRPr sz="3000">
                <a:solidFill>
                  <a:schemeClr val="dk1"/>
                </a:solidFill>
                <a:latin typeface="Bebas Neue"/>
                <a:ea typeface="Bebas Neue"/>
                <a:cs typeface="Bebas Neue"/>
                <a:sym typeface="Bebas Neue"/>
              </a:defRPr>
            </a:lvl6pPr>
            <a:lvl7pPr lvl="6" algn="l">
              <a:lnSpc>
                <a:spcPct val="100000"/>
              </a:lnSpc>
              <a:spcBef>
                <a:spcPts val="0"/>
              </a:spcBef>
              <a:spcAft>
                <a:spcPts val="0"/>
              </a:spcAft>
              <a:buClr>
                <a:schemeClr val="dk1"/>
              </a:buClr>
              <a:buSzPts val="3000"/>
              <a:buFont typeface="Bebas Neue"/>
              <a:buNone/>
              <a:defRPr sz="3000">
                <a:solidFill>
                  <a:schemeClr val="dk1"/>
                </a:solidFill>
                <a:latin typeface="Bebas Neue"/>
                <a:ea typeface="Bebas Neue"/>
                <a:cs typeface="Bebas Neue"/>
                <a:sym typeface="Bebas Neue"/>
              </a:defRPr>
            </a:lvl7pPr>
            <a:lvl8pPr lvl="7" algn="l">
              <a:lnSpc>
                <a:spcPct val="100000"/>
              </a:lnSpc>
              <a:spcBef>
                <a:spcPts val="0"/>
              </a:spcBef>
              <a:spcAft>
                <a:spcPts val="0"/>
              </a:spcAft>
              <a:buClr>
                <a:schemeClr val="dk1"/>
              </a:buClr>
              <a:buSzPts val="3000"/>
              <a:buFont typeface="Bebas Neue"/>
              <a:buNone/>
              <a:defRPr sz="3000">
                <a:solidFill>
                  <a:schemeClr val="dk1"/>
                </a:solidFill>
                <a:latin typeface="Bebas Neue"/>
                <a:ea typeface="Bebas Neue"/>
                <a:cs typeface="Bebas Neue"/>
                <a:sym typeface="Bebas Neue"/>
              </a:defRPr>
            </a:lvl8pPr>
            <a:lvl9pPr lvl="8" algn="l">
              <a:lnSpc>
                <a:spcPct val="100000"/>
              </a:lnSpc>
              <a:spcBef>
                <a:spcPts val="0"/>
              </a:spcBef>
              <a:spcAft>
                <a:spcPts val="0"/>
              </a:spcAft>
              <a:buClr>
                <a:schemeClr val="dk1"/>
              </a:buClr>
              <a:buSzPts val="3000"/>
              <a:buFont typeface="Bebas Neue"/>
              <a:buNone/>
              <a:defRPr sz="3000">
                <a:solidFill>
                  <a:schemeClr val="dk1"/>
                </a:solidFill>
                <a:latin typeface="Bebas Neue"/>
                <a:ea typeface="Bebas Neue"/>
                <a:cs typeface="Bebas Neue"/>
                <a:sym typeface="Bebas Neue"/>
              </a:defRPr>
            </a:lvl9pPr>
          </a:lstStyle>
          <a:p/>
        </p:txBody>
      </p:sp>
      <p:grpSp>
        <p:nvGrpSpPr>
          <p:cNvPr id="357" name="Google Shape;357;p34"/>
          <p:cNvGrpSpPr/>
          <p:nvPr/>
        </p:nvGrpSpPr>
        <p:grpSpPr>
          <a:xfrm>
            <a:off x="6968607" y="619368"/>
            <a:ext cx="755888" cy="1735659"/>
            <a:chOff x="7077268" y="354300"/>
            <a:chExt cx="642053" cy="586351"/>
          </a:xfrm>
        </p:grpSpPr>
        <p:sp>
          <p:nvSpPr>
            <p:cNvPr id="358" name="Google Shape;358;p34"/>
            <p:cNvSpPr/>
            <p:nvPr/>
          </p:nvSpPr>
          <p:spPr>
            <a:xfrm>
              <a:off x="7077268" y="354300"/>
              <a:ext cx="642053" cy="586351"/>
            </a:xfrm>
            <a:custGeom>
              <a:rect b="b" l="l" r="r" t="t"/>
              <a:pathLst>
                <a:path extrusionOk="0" h="39949" w="43744">
                  <a:moveTo>
                    <a:pt x="20460" y="1"/>
                  </a:moveTo>
                  <a:cubicBezTo>
                    <a:pt x="20400" y="1"/>
                    <a:pt x="20338" y="9"/>
                    <a:pt x="20274" y="26"/>
                  </a:cubicBezTo>
                  <a:cubicBezTo>
                    <a:pt x="19936" y="119"/>
                    <a:pt x="19648" y="533"/>
                    <a:pt x="19786" y="888"/>
                  </a:cubicBezTo>
                  <a:cubicBezTo>
                    <a:pt x="20765" y="3455"/>
                    <a:pt x="21060" y="6232"/>
                    <a:pt x="20620" y="8930"/>
                  </a:cubicBezTo>
                  <a:cubicBezTo>
                    <a:pt x="20113" y="9594"/>
                    <a:pt x="19567" y="10232"/>
                    <a:pt x="19015" y="10739"/>
                  </a:cubicBezTo>
                  <a:cubicBezTo>
                    <a:pt x="18705" y="10832"/>
                    <a:pt x="18400" y="10939"/>
                    <a:pt x="18103" y="11063"/>
                  </a:cubicBezTo>
                  <a:cubicBezTo>
                    <a:pt x="17977" y="11076"/>
                    <a:pt x="17849" y="11082"/>
                    <a:pt x="17720" y="11082"/>
                  </a:cubicBezTo>
                  <a:cubicBezTo>
                    <a:pt x="16580" y="11082"/>
                    <a:pt x="15323" y="10607"/>
                    <a:pt x="14264" y="10115"/>
                  </a:cubicBezTo>
                  <a:cubicBezTo>
                    <a:pt x="14224" y="10089"/>
                    <a:pt x="14181" y="10063"/>
                    <a:pt x="14140" y="10037"/>
                  </a:cubicBezTo>
                  <a:cubicBezTo>
                    <a:pt x="14133" y="10020"/>
                    <a:pt x="14129" y="10006"/>
                    <a:pt x="14124" y="9989"/>
                  </a:cubicBezTo>
                  <a:cubicBezTo>
                    <a:pt x="13226" y="8010"/>
                    <a:pt x="13400" y="5629"/>
                    <a:pt x="14495" y="3767"/>
                  </a:cubicBezTo>
                  <a:cubicBezTo>
                    <a:pt x="14814" y="3227"/>
                    <a:pt x="14329" y="2722"/>
                    <a:pt x="13849" y="2722"/>
                  </a:cubicBezTo>
                  <a:cubicBezTo>
                    <a:pt x="13636" y="2722"/>
                    <a:pt x="13424" y="2821"/>
                    <a:pt x="13283" y="3060"/>
                  </a:cubicBezTo>
                  <a:cubicBezTo>
                    <a:pt x="12197" y="4901"/>
                    <a:pt x="11907" y="7084"/>
                    <a:pt x="12383" y="9130"/>
                  </a:cubicBezTo>
                  <a:cubicBezTo>
                    <a:pt x="10819" y="8469"/>
                    <a:pt x="9124" y="8115"/>
                    <a:pt x="7434" y="8115"/>
                  </a:cubicBezTo>
                  <a:cubicBezTo>
                    <a:pt x="7298" y="8115"/>
                    <a:pt x="7162" y="8118"/>
                    <a:pt x="7025" y="8122"/>
                  </a:cubicBezTo>
                  <a:cubicBezTo>
                    <a:pt x="5937" y="8160"/>
                    <a:pt x="4847" y="8341"/>
                    <a:pt x="3811" y="8677"/>
                  </a:cubicBezTo>
                  <a:cubicBezTo>
                    <a:pt x="3033" y="8928"/>
                    <a:pt x="3263" y="10067"/>
                    <a:pt x="3957" y="10067"/>
                  </a:cubicBezTo>
                  <a:cubicBezTo>
                    <a:pt x="4027" y="10067"/>
                    <a:pt x="4103" y="10055"/>
                    <a:pt x="4182" y="10030"/>
                  </a:cubicBezTo>
                  <a:cubicBezTo>
                    <a:pt x="5240" y="9690"/>
                    <a:pt x="6336" y="9526"/>
                    <a:pt x="7430" y="9526"/>
                  </a:cubicBezTo>
                  <a:cubicBezTo>
                    <a:pt x="9531" y="9526"/>
                    <a:pt x="11625" y="10129"/>
                    <a:pt x="13426" y="11244"/>
                  </a:cubicBezTo>
                  <a:cubicBezTo>
                    <a:pt x="14209" y="12280"/>
                    <a:pt x="14124" y="13449"/>
                    <a:pt x="13752" y="14694"/>
                  </a:cubicBezTo>
                  <a:cubicBezTo>
                    <a:pt x="12797" y="16175"/>
                    <a:pt x="12240" y="17940"/>
                    <a:pt x="12240" y="19833"/>
                  </a:cubicBezTo>
                  <a:cubicBezTo>
                    <a:pt x="12240" y="19864"/>
                    <a:pt x="12243" y="19895"/>
                    <a:pt x="12243" y="19928"/>
                  </a:cubicBezTo>
                  <a:cubicBezTo>
                    <a:pt x="12166" y="20505"/>
                    <a:pt x="11869" y="21447"/>
                    <a:pt x="10750" y="21538"/>
                  </a:cubicBezTo>
                  <a:cubicBezTo>
                    <a:pt x="8075" y="21274"/>
                    <a:pt x="5492" y="19959"/>
                    <a:pt x="3844" y="17821"/>
                  </a:cubicBezTo>
                  <a:cubicBezTo>
                    <a:pt x="3685" y="17615"/>
                    <a:pt x="3460" y="17475"/>
                    <a:pt x="3219" y="17475"/>
                  </a:cubicBezTo>
                  <a:cubicBezTo>
                    <a:pt x="3109" y="17475"/>
                    <a:pt x="2996" y="17504"/>
                    <a:pt x="2884" y="17568"/>
                  </a:cubicBezTo>
                  <a:cubicBezTo>
                    <a:pt x="2589" y="17742"/>
                    <a:pt x="2399" y="18228"/>
                    <a:pt x="2632" y="18531"/>
                  </a:cubicBezTo>
                  <a:cubicBezTo>
                    <a:pt x="3999" y="20302"/>
                    <a:pt x="5873" y="21612"/>
                    <a:pt x="7949" y="22340"/>
                  </a:cubicBezTo>
                  <a:cubicBezTo>
                    <a:pt x="6379" y="24336"/>
                    <a:pt x="3871" y="25471"/>
                    <a:pt x="1353" y="25471"/>
                  </a:cubicBezTo>
                  <a:cubicBezTo>
                    <a:pt x="1136" y="25471"/>
                    <a:pt x="919" y="25462"/>
                    <a:pt x="703" y="25446"/>
                  </a:cubicBezTo>
                  <a:cubicBezTo>
                    <a:pt x="688" y="25444"/>
                    <a:pt x="674" y="25444"/>
                    <a:pt x="659" y="25444"/>
                  </a:cubicBezTo>
                  <a:cubicBezTo>
                    <a:pt x="300" y="25444"/>
                    <a:pt x="1" y="25802"/>
                    <a:pt x="1" y="26148"/>
                  </a:cubicBezTo>
                  <a:cubicBezTo>
                    <a:pt x="1" y="26550"/>
                    <a:pt x="325" y="26819"/>
                    <a:pt x="703" y="26848"/>
                  </a:cubicBezTo>
                  <a:cubicBezTo>
                    <a:pt x="947" y="26867"/>
                    <a:pt x="1190" y="26877"/>
                    <a:pt x="1433" y="26877"/>
                  </a:cubicBezTo>
                  <a:cubicBezTo>
                    <a:pt x="4473" y="26877"/>
                    <a:pt x="7391" y="25379"/>
                    <a:pt x="9235" y="22957"/>
                  </a:cubicBezTo>
                  <a:cubicBezTo>
                    <a:pt x="9288" y="22888"/>
                    <a:pt x="9316" y="22807"/>
                    <a:pt x="9330" y="22724"/>
                  </a:cubicBezTo>
                  <a:cubicBezTo>
                    <a:pt x="9780" y="22824"/>
                    <a:pt x="10238" y="22893"/>
                    <a:pt x="10697" y="22936"/>
                  </a:cubicBezTo>
                  <a:cubicBezTo>
                    <a:pt x="10697" y="22940"/>
                    <a:pt x="10697" y="22945"/>
                    <a:pt x="10697" y="22948"/>
                  </a:cubicBezTo>
                  <a:cubicBezTo>
                    <a:pt x="12621" y="23138"/>
                    <a:pt x="13721" y="24924"/>
                    <a:pt x="13721" y="24924"/>
                  </a:cubicBezTo>
                  <a:lnTo>
                    <a:pt x="13719" y="24917"/>
                  </a:lnTo>
                  <a:lnTo>
                    <a:pt x="13719" y="24917"/>
                  </a:lnTo>
                  <a:cubicBezTo>
                    <a:pt x="14238" y="25734"/>
                    <a:pt x="14879" y="26467"/>
                    <a:pt x="15617" y="27091"/>
                  </a:cubicBezTo>
                  <a:cubicBezTo>
                    <a:pt x="15867" y="27500"/>
                    <a:pt x="16072" y="27912"/>
                    <a:pt x="15826" y="28336"/>
                  </a:cubicBezTo>
                  <a:cubicBezTo>
                    <a:pt x="15805" y="28372"/>
                    <a:pt x="15791" y="28405"/>
                    <a:pt x="15774" y="28439"/>
                  </a:cubicBezTo>
                  <a:cubicBezTo>
                    <a:pt x="14013" y="30480"/>
                    <a:pt x="11435" y="31601"/>
                    <a:pt x="8793" y="31601"/>
                  </a:cubicBezTo>
                  <a:cubicBezTo>
                    <a:pt x="7829" y="31601"/>
                    <a:pt x="6857" y="31452"/>
                    <a:pt x="5913" y="31144"/>
                  </a:cubicBezTo>
                  <a:cubicBezTo>
                    <a:pt x="5833" y="31118"/>
                    <a:pt x="5758" y="31106"/>
                    <a:pt x="5687" y="31106"/>
                  </a:cubicBezTo>
                  <a:cubicBezTo>
                    <a:pt x="4996" y="31106"/>
                    <a:pt x="4764" y="32244"/>
                    <a:pt x="5539" y="32499"/>
                  </a:cubicBezTo>
                  <a:cubicBezTo>
                    <a:pt x="6607" y="32847"/>
                    <a:pt x="7736" y="33024"/>
                    <a:pt x="8864" y="33024"/>
                  </a:cubicBezTo>
                  <a:cubicBezTo>
                    <a:pt x="10121" y="33024"/>
                    <a:pt x="11377" y="32804"/>
                    <a:pt x="12547" y="32353"/>
                  </a:cubicBezTo>
                  <a:cubicBezTo>
                    <a:pt x="12633" y="32322"/>
                    <a:pt x="12714" y="32282"/>
                    <a:pt x="12797" y="32249"/>
                  </a:cubicBezTo>
                  <a:lnTo>
                    <a:pt x="12797" y="32249"/>
                  </a:lnTo>
                  <a:cubicBezTo>
                    <a:pt x="13345" y="34551"/>
                    <a:pt x="12824" y="36987"/>
                    <a:pt x="11416" y="38892"/>
                  </a:cubicBezTo>
                  <a:cubicBezTo>
                    <a:pt x="11190" y="39197"/>
                    <a:pt x="11366" y="39676"/>
                    <a:pt x="11669" y="39854"/>
                  </a:cubicBezTo>
                  <a:cubicBezTo>
                    <a:pt x="11781" y="39919"/>
                    <a:pt x="11896" y="39949"/>
                    <a:pt x="12007" y="39949"/>
                  </a:cubicBezTo>
                  <a:cubicBezTo>
                    <a:pt x="12248" y="39949"/>
                    <a:pt x="12473" y="39810"/>
                    <a:pt x="12628" y="39602"/>
                  </a:cubicBezTo>
                  <a:cubicBezTo>
                    <a:pt x="14295" y="37344"/>
                    <a:pt x="14826" y="34339"/>
                    <a:pt x="14095" y="31637"/>
                  </a:cubicBezTo>
                  <a:cubicBezTo>
                    <a:pt x="14093" y="31629"/>
                    <a:pt x="14088" y="31625"/>
                    <a:pt x="14086" y="31615"/>
                  </a:cubicBezTo>
                  <a:cubicBezTo>
                    <a:pt x="15007" y="31082"/>
                    <a:pt x="15843" y="30417"/>
                    <a:pt x="16569" y="29636"/>
                  </a:cubicBezTo>
                  <a:cubicBezTo>
                    <a:pt x="16572" y="29644"/>
                    <a:pt x="16576" y="29648"/>
                    <a:pt x="16576" y="29653"/>
                  </a:cubicBezTo>
                  <a:cubicBezTo>
                    <a:pt x="16855" y="29441"/>
                    <a:pt x="17341" y="28860"/>
                    <a:pt x="17993" y="28558"/>
                  </a:cubicBezTo>
                  <a:cubicBezTo>
                    <a:pt x="19141" y="29051"/>
                    <a:pt x="20403" y="29322"/>
                    <a:pt x="21729" y="29322"/>
                  </a:cubicBezTo>
                  <a:cubicBezTo>
                    <a:pt x="23134" y="29322"/>
                    <a:pt x="24468" y="29015"/>
                    <a:pt x="25665" y="28467"/>
                  </a:cubicBezTo>
                  <a:lnTo>
                    <a:pt x="25665" y="28467"/>
                  </a:lnTo>
                  <a:lnTo>
                    <a:pt x="25661" y="28474"/>
                  </a:lnTo>
                  <a:cubicBezTo>
                    <a:pt x="26080" y="28367"/>
                    <a:pt x="26522" y="28275"/>
                    <a:pt x="26948" y="28275"/>
                  </a:cubicBezTo>
                  <a:cubicBezTo>
                    <a:pt x="27265" y="28275"/>
                    <a:pt x="27573" y="28326"/>
                    <a:pt x="27856" y="28458"/>
                  </a:cubicBezTo>
                  <a:cubicBezTo>
                    <a:pt x="28185" y="28839"/>
                    <a:pt x="28552" y="29186"/>
                    <a:pt x="28947" y="29501"/>
                  </a:cubicBezTo>
                  <a:cubicBezTo>
                    <a:pt x="28335" y="32606"/>
                    <a:pt x="29368" y="35951"/>
                    <a:pt x="31683" y="38133"/>
                  </a:cubicBezTo>
                  <a:cubicBezTo>
                    <a:pt x="31829" y="38270"/>
                    <a:pt x="31992" y="38328"/>
                    <a:pt x="32150" y="38328"/>
                  </a:cubicBezTo>
                  <a:cubicBezTo>
                    <a:pt x="32701" y="38328"/>
                    <a:pt x="33189" y="37621"/>
                    <a:pt x="32676" y="37140"/>
                  </a:cubicBezTo>
                  <a:cubicBezTo>
                    <a:pt x="30842" y="35413"/>
                    <a:pt x="29925" y="32842"/>
                    <a:pt x="30226" y="30356"/>
                  </a:cubicBezTo>
                  <a:lnTo>
                    <a:pt x="30226" y="30356"/>
                  </a:lnTo>
                  <a:cubicBezTo>
                    <a:pt x="30685" y="30613"/>
                    <a:pt x="31164" y="30834"/>
                    <a:pt x="31652" y="31020"/>
                  </a:cubicBezTo>
                  <a:cubicBezTo>
                    <a:pt x="33604" y="31766"/>
                    <a:pt x="35718" y="31908"/>
                    <a:pt x="37802" y="31908"/>
                  </a:cubicBezTo>
                  <a:cubicBezTo>
                    <a:pt x="38314" y="31908"/>
                    <a:pt x="38824" y="31899"/>
                    <a:pt x="39329" y="31889"/>
                  </a:cubicBezTo>
                  <a:cubicBezTo>
                    <a:pt x="40223" y="31870"/>
                    <a:pt x="40234" y="30484"/>
                    <a:pt x="39347" y="30484"/>
                  </a:cubicBezTo>
                  <a:cubicBezTo>
                    <a:pt x="39341" y="30484"/>
                    <a:pt x="39335" y="30484"/>
                    <a:pt x="39329" y="30484"/>
                  </a:cubicBezTo>
                  <a:cubicBezTo>
                    <a:pt x="38819" y="30495"/>
                    <a:pt x="38306" y="30504"/>
                    <a:pt x="37792" y="30504"/>
                  </a:cubicBezTo>
                  <a:cubicBezTo>
                    <a:pt x="35905" y="30504"/>
                    <a:pt x="34009" y="30379"/>
                    <a:pt x="32223" y="29739"/>
                  </a:cubicBezTo>
                  <a:cubicBezTo>
                    <a:pt x="30880" y="29258"/>
                    <a:pt x="29642" y="28455"/>
                    <a:pt x="28766" y="27343"/>
                  </a:cubicBezTo>
                  <a:cubicBezTo>
                    <a:pt x="28766" y="27331"/>
                    <a:pt x="28763" y="27320"/>
                    <a:pt x="28763" y="27308"/>
                  </a:cubicBezTo>
                  <a:cubicBezTo>
                    <a:pt x="28735" y="26667"/>
                    <a:pt x="29080" y="25965"/>
                    <a:pt x="29271" y="25593"/>
                  </a:cubicBezTo>
                  <a:cubicBezTo>
                    <a:pt x="30252" y="24312"/>
                    <a:pt x="30911" y="22771"/>
                    <a:pt x="31135" y="21090"/>
                  </a:cubicBezTo>
                  <a:cubicBezTo>
                    <a:pt x="31242" y="20788"/>
                    <a:pt x="31430" y="20371"/>
                    <a:pt x="31680" y="20197"/>
                  </a:cubicBezTo>
                  <a:cubicBezTo>
                    <a:pt x="33145" y="20278"/>
                    <a:pt x="34583" y="20766"/>
                    <a:pt x="35788" y="21607"/>
                  </a:cubicBezTo>
                  <a:cubicBezTo>
                    <a:pt x="37314" y="22674"/>
                    <a:pt x="38398" y="24312"/>
                    <a:pt x="38857" y="26105"/>
                  </a:cubicBezTo>
                  <a:cubicBezTo>
                    <a:pt x="38948" y="26454"/>
                    <a:pt x="39217" y="26605"/>
                    <a:pt x="39494" y="26605"/>
                  </a:cubicBezTo>
                  <a:cubicBezTo>
                    <a:pt x="39912" y="26605"/>
                    <a:pt x="40348" y="26261"/>
                    <a:pt x="40212" y="25734"/>
                  </a:cubicBezTo>
                  <a:cubicBezTo>
                    <a:pt x="39762" y="23983"/>
                    <a:pt x="38795" y="22409"/>
                    <a:pt x="37476" y="21195"/>
                  </a:cubicBezTo>
                  <a:cubicBezTo>
                    <a:pt x="38716" y="20564"/>
                    <a:pt x="40106" y="20224"/>
                    <a:pt x="41498" y="20224"/>
                  </a:cubicBezTo>
                  <a:cubicBezTo>
                    <a:pt x="41930" y="20224"/>
                    <a:pt x="42361" y="20256"/>
                    <a:pt x="42789" y="20324"/>
                  </a:cubicBezTo>
                  <a:cubicBezTo>
                    <a:pt x="42840" y="20332"/>
                    <a:pt x="42892" y="20336"/>
                    <a:pt x="42943" y="20336"/>
                  </a:cubicBezTo>
                  <a:cubicBezTo>
                    <a:pt x="43262" y="20336"/>
                    <a:pt x="43559" y="20174"/>
                    <a:pt x="43653" y="19835"/>
                  </a:cubicBezTo>
                  <a:cubicBezTo>
                    <a:pt x="43744" y="19500"/>
                    <a:pt x="43539" y="19031"/>
                    <a:pt x="43163" y="18971"/>
                  </a:cubicBezTo>
                  <a:lnTo>
                    <a:pt x="43160" y="18971"/>
                  </a:lnTo>
                  <a:cubicBezTo>
                    <a:pt x="42603" y="18883"/>
                    <a:pt x="42043" y="18840"/>
                    <a:pt x="41486" y="18840"/>
                  </a:cubicBezTo>
                  <a:cubicBezTo>
                    <a:pt x="39758" y="18840"/>
                    <a:pt x="38055" y="19262"/>
                    <a:pt x="36517" y="20104"/>
                  </a:cubicBezTo>
                  <a:cubicBezTo>
                    <a:pt x="36429" y="20152"/>
                    <a:pt x="36362" y="20212"/>
                    <a:pt x="36309" y="20274"/>
                  </a:cubicBezTo>
                  <a:cubicBezTo>
                    <a:pt x="35014" y="19421"/>
                    <a:pt x="33516" y="18940"/>
                    <a:pt x="31985" y="18823"/>
                  </a:cubicBezTo>
                  <a:cubicBezTo>
                    <a:pt x="31468" y="18604"/>
                    <a:pt x="31057" y="18311"/>
                    <a:pt x="31028" y="17938"/>
                  </a:cubicBezTo>
                  <a:cubicBezTo>
                    <a:pt x="30968" y="17638"/>
                    <a:pt x="30892" y="17347"/>
                    <a:pt x="30804" y="17059"/>
                  </a:cubicBezTo>
                  <a:cubicBezTo>
                    <a:pt x="31330" y="16245"/>
                    <a:pt x="31790" y="15337"/>
                    <a:pt x="31961" y="14897"/>
                  </a:cubicBezTo>
                  <a:cubicBezTo>
                    <a:pt x="32466" y="14263"/>
                    <a:pt x="32907" y="13578"/>
                    <a:pt x="33276" y="12856"/>
                  </a:cubicBezTo>
                  <a:cubicBezTo>
                    <a:pt x="33383" y="12918"/>
                    <a:pt x="33507" y="12958"/>
                    <a:pt x="33640" y="12973"/>
                  </a:cubicBezTo>
                  <a:cubicBezTo>
                    <a:pt x="34132" y="13024"/>
                    <a:pt x="34626" y="13049"/>
                    <a:pt x="35120" y="13049"/>
                  </a:cubicBezTo>
                  <a:cubicBezTo>
                    <a:pt x="36687" y="13049"/>
                    <a:pt x="38255" y="12795"/>
                    <a:pt x="39741" y="12301"/>
                  </a:cubicBezTo>
                  <a:cubicBezTo>
                    <a:pt x="40100" y="12180"/>
                    <a:pt x="40336" y="11816"/>
                    <a:pt x="40231" y="11437"/>
                  </a:cubicBezTo>
                  <a:cubicBezTo>
                    <a:pt x="40150" y="11145"/>
                    <a:pt x="39858" y="10916"/>
                    <a:pt x="39554" y="10916"/>
                  </a:cubicBezTo>
                  <a:cubicBezTo>
                    <a:pt x="39492" y="10916"/>
                    <a:pt x="39429" y="10926"/>
                    <a:pt x="39367" y="10946"/>
                  </a:cubicBezTo>
                  <a:cubicBezTo>
                    <a:pt x="37974" y="11410"/>
                    <a:pt x="36531" y="11640"/>
                    <a:pt x="35076" y="11640"/>
                  </a:cubicBezTo>
                  <a:cubicBezTo>
                    <a:pt x="34663" y="11640"/>
                    <a:pt x="34249" y="11621"/>
                    <a:pt x="33835" y="11585"/>
                  </a:cubicBezTo>
                  <a:cubicBezTo>
                    <a:pt x="34226" y="10537"/>
                    <a:pt x="34474" y="9434"/>
                    <a:pt x="34564" y="8310"/>
                  </a:cubicBezTo>
                  <a:cubicBezTo>
                    <a:pt x="34645" y="7308"/>
                    <a:pt x="34574" y="6303"/>
                    <a:pt x="34390" y="5315"/>
                  </a:cubicBezTo>
                  <a:cubicBezTo>
                    <a:pt x="34330" y="5001"/>
                    <a:pt x="34004" y="4802"/>
                    <a:pt x="33698" y="4802"/>
                  </a:cubicBezTo>
                  <a:cubicBezTo>
                    <a:pt x="33639" y="4802"/>
                    <a:pt x="33581" y="4809"/>
                    <a:pt x="33526" y="4824"/>
                  </a:cubicBezTo>
                  <a:cubicBezTo>
                    <a:pt x="33135" y="4931"/>
                    <a:pt x="32966" y="5315"/>
                    <a:pt x="33035" y="5689"/>
                  </a:cubicBezTo>
                  <a:cubicBezTo>
                    <a:pt x="33552" y="8437"/>
                    <a:pt x="32811" y="11361"/>
                    <a:pt x="31178" y="13625"/>
                  </a:cubicBezTo>
                  <a:cubicBezTo>
                    <a:pt x="30645" y="14042"/>
                    <a:pt x="30054" y="14306"/>
                    <a:pt x="29456" y="14328"/>
                  </a:cubicBezTo>
                  <a:cubicBezTo>
                    <a:pt x="28104" y="12432"/>
                    <a:pt x="26073" y="11056"/>
                    <a:pt x="23718" y="10553"/>
                  </a:cubicBezTo>
                  <a:cubicBezTo>
                    <a:pt x="22901" y="10130"/>
                    <a:pt x="22498" y="9827"/>
                    <a:pt x="22051" y="8813"/>
                  </a:cubicBezTo>
                  <a:cubicBezTo>
                    <a:pt x="22153" y="8091"/>
                    <a:pt x="22210" y="7365"/>
                    <a:pt x="22220" y="6636"/>
                  </a:cubicBezTo>
                  <a:cubicBezTo>
                    <a:pt x="22256" y="6601"/>
                    <a:pt x="22289" y="6563"/>
                    <a:pt x="22320" y="6522"/>
                  </a:cubicBezTo>
                  <a:cubicBezTo>
                    <a:pt x="23558" y="4891"/>
                    <a:pt x="25439" y="3808"/>
                    <a:pt x="27456" y="3453"/>
                  </a:cubicBezTo>
                  <a:cubicBezTo>
                    <a:pt x="27830" y="3386"/>
                    <a:pt x="28040" y="2929"/>
                    <a:pt x="27947" y="2588"/>
                  </a:cubicBezTo>
                  <a:cubicBezTo>
                    <a:pt x="27855" y="2251"/>
                    <a:pt x="27561" y="2084"/>
                    <a:pt x="27242" y="2084"/>
                  </a:cubicBezTo>
                  <a:cubicBezTo>
                    <a:pt x="27189" y="2084"/>
                    <a:pt x="27136" y="2089"/>
                    <a:pt x="27082" y="2098"/>
                  </a:cubicBezTo>
                  <a:cubicBezTo>
                    <a:pt x="25199" y="2431"/>
                    <a:pt x="23484" y="3350"/>
                    <a:pt x="22127" y="4667"/>
                  </a:cubicBezTo>
                  <a:cubicBezTo>
                    <a:pt x="21977" y="3250"/>
                    <a:pt x="21651" y="1853"/>
                    <a:pt x="21139" y="517"/>
                  </a:cubicBezTo>
                  <a:cubicBezTo>
                    <a:pt x="21025" y="219"/>
                    <a:pt x="20771" y="1"/>
                    <a:pt x="20460" y="1"/>
                  </a:cubicBezTo>
                  <a:close/>
                </a:path>
              </a:pathLst>
            </a:custGeom>
            <a:solidFill>
              <a:srgbClr val="0C4476">
                <a:alpha val="36470"/>
              </a:srgbClr>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9" name="Google Shape;359;p34"/>
            <p:cNvSpPr/>
            <p:nvPr/>
          </p:nvSpPr>
          <p:spPr>
            <a:xfrm>
              <a:off x="7346246" y="590921"/>
              <a:ext cx="98016" cy="98046"/>
            </a:xfrm>
            <a:custGeom>
              <a:rect b="b" l="l" r="r" t="t"/>
              <a:pathLst>
                <a:path extrusionOk="0" h="6680" w="6678">
                  <a:moveTo>
                    <a:pt x="3339" y="1"/>
                  </a:moveTo>
                  <a:cubicBezTo>
                    <a:pt x="1496" y="1"/>
                    <a:pt x="1" y="1496"/>
                    <a:pt x="1" y="3339"/>
                  </a:cubicBezTo>
                  <a:cubicBezTo>
                    <a:pt x="1" y="5185"/>
                    <a:pt x="1496" y="6680"/>
                    <a:pt x="3339" y="6680"/>
                  </a:cubicBezTo>
                  <a:cubicBezTo>
                    <a:pt x="5182" y="6680"/>
                    <a:pt x="6678" y="5185"/>
                    <a:pt x="6678" y="3339"/>
                  </a:cubicBezTo>
                  <a:cubicBezTo>
                    <a:pt x="6678" y="1496"/>
                    <a:pt x="5182" y="1"/>
                    <a:pt x="3339" y="1"/>
                  </a:cubicBezTo>
                  <a:close/>
                </a:path>
              </a:pathLst>
            </a:custGeom>
            <a:solidFill>
              <a:schemeClr val="accent6"/>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60" name="Google Shape;360;p34"/>
          <p:cNvGrpSpPr/>
          <p:nvPr/>
        </p:nvGrpSpPr>
        <p:grpSpPr>
          <a:xfrm>
            <a:off x="6259211" y="567456"/>
            <a:ext cx="350746" cy="910038"/>
            <a:chOff x="8884746" y="289993"/>
            <a:chExt cx="297924" cy="307435"/>
          </a:xfrm>
        </p:grpSpPr>
        <p:sp>
          <p:nvSpPr>
            <p:cNvPr id="361" name="Google Shape;361;p34"/>
            <p:cNvSpPr/>
            <p:nvPr/>
          </p:nvSpPr>
          <p:spPr>
            <a:xfrm>
              <a:off x="8884746" y="289993"/>
              <a:ext cx="297924" cy="307435"/>
            </a:xfrm>
            <a:custGeom>
              <a:rect b="b" l="l" r="r" t="t"/>
              <a:pathLst>
                <a:path extrusionOk="0" h="20946" w="20298">
                  <a:moveTo>
                    <a:pt x="9894" y="1"/>
                  </a:moveTo>
                  <a:cubicBezTo>
                    <a:pt x="9658" y="1"/>
                    <a:pt x="9422" y="246"/>
                    <a:pt x="9580" y="507"/>
                  </a:cubicBezTo>
                  <a:cubicBezTo>
                    <a:pt x="10183" y="1502"/>
                    <a:pt x="10790" y="2536"/>
                    <a:pt x="10999" y="3695"/>
                  </a:cubicBezTo>
                  <a:cubicBezTo>
                    <a:pt x="11125" y="4381"/>
                    <a:pt x="11087" y="5100"/>
                    <a:pt x="10830" y="5743"/>
                  </a:cubicBezTo>
                  <a:cubicBezTo>
                    <a:pt x="10825" y="5745"/>
                    <a:pt x="10821" y="5748"/>
                    <a:pt x="10816" y="5750"/>
                  </a:cubicBezTo>
                  <a:cubicBezTo>
                    <a:pt x="10552" y="5922"/>
                    <a:pt x="10171" y="5945"/>
                    <a:pt x="9968" y="5955"/>
                  </a:cubicBezTo>
                  <a:cubicBezTo>
                    <a:pt x="9770" y="5929"/>
                    <a:pt x="9570" y="5916"/>
                    <a:pt x="9370" y="5916"/>
                  </a:cubicBezTo>
                  <a:cubicBezTo>
                    <a:pt x="8777" y="5916"/>
                    <a:pt x="8180" y="6030"/>
                    <a:pt x="7608" y="6267"/>
                  </a:cubicBezTo>
                  <a:cubicBezTo>
                    <a:pt x="7528" y="6282"/>
                    <a:pt x="7430" y="6295"/>
                    <a:pt x="7335" y="6295"/>
                  </a:cubicBezTo>
                  <a:cubicBezTo>
                    <a:pt x="7247" y="6295"/>
                    <a:pt x="7162" y="6284"/>
                    <a:pt x="7096" y="6253"/>
                  </a:cubicBezTo>
                  <a:cubicBezTo>
                    <a:pt x="6775" y="5614"/>
                    <a:pt x="6630" y="4888"/>
                    <a:pt x="6692" y="4171"/>
                  </a:cubicBezTo>
                  <a:cubicBezTo>
                    <a:pt x="6768" y="3267"/>
                    <a:pt x="7196" y="2407"/>
                    <a:pt x="7844" y="1776"/>
                  </a:cubicBezTo>
                  <a:cubicBezTo>
                    <a:pt x="8087" y="1536"/>
                    <a:pt x="7850" y="1194"/>
                    <a:pt x="7584" y="1194"/>
                  </a:cubicBezTo>
                  <a:cubicBezTo>
                    <a:pt x="7507" y="1194"/>
                    <a:pt x="7427" y="1223"/>
                    <a:pt x="7356" y="1293"/>
                  </a:cubicBezTo>
                  <a:cubicBezTo>
                    <a:pt x="6725" y="1912"/>
                    <a:pt x="6294" y="2705"/>
                    <a:pt x="6104" y="3559"/>
                  </a:cubicBezTo>
                  <a:cubicBezTo>
                    <a:pt x="5358" y="3074"/>
                    <a:pt x="4758" y="2357"/>
                    <a:pt x="4439" y="1524"/>
                  </a:cubicBezTo>
                  <a:cubicBezTo>
                    <a:pt x="4383" y="1378"/>
                    <a:pt x="4259" y="1267"/>
                    <a:pt x="4106" y="1267"/>
                  </a:cubicBezTo>
                  <a:cubicBezTo>
                    <a:pt x="4078" y="1267"/>
                    <a:pt x="4049" y="1271"/>
                    <a:pt x="4020" y="1278"/>
                  </a:cubicBezTo>
                  <a:cubicBezTo>
                    <a:pt x="3856" y="1321"/>
                    <a:pt x="3708" y="1524"/>
                    <a:pt x="3775" y="1697"/>
                  </a:cubicBezTo>
                  <a:cubicBezTo>
                    <a:pt x="4180" y="2755"/>
                    <a:pt x="4908" y="3643"/>
                    <a:pt x="5877" y="4231"/>
                  </a:cubicBezTo>
                  <a:cubicBezTo>
                    <a:pt x="5918" y="4257"/>
                    <a:pt x="5958" y="4269"/>
                    <a:pt x="5999" y="4276"/>
                  </a:cubicBezTo>
                  <a:cubicBezTo>
                    <a:pt x="5954" y="5033"/>
                    <a:pt x="6115" y="5784"/>
                    <a:pt x="6442" y="6460"/>
                  </a:cubicBezTo>
                  <a:cubicBezTo>
                    <a:pt x="6475" y="6731"/>
                    <a:pt x="6451" y="6979"/>
                    <a:pt x="6299" y="7081"/>
                  </a:cubicBezTo>
                  <a:cubicBezTo>
                    <a:pt x="6189" y="7181"/>
                    <a:pt x="6082" y="7284"/>
                    <a:pt x="5982" y="7391"/>
                  </a:cubicBezTo>
                  <a:cubicBezTo>
                    <a:pt x="5861" y="7385"/>
                    <a:pt x="5738" y="7382"/>
                    <a:pt x="5618" y="7382"/>
                  </a:cubicBezTo>
                  <a:cubicBezTo>
                    <a:pt x="5273" y="7382"/>
                    <a:pt x="4956" y="7404"/>
                    <a:pt x="4787" y="7429"/>
                  </a:cubicBezTo>
                  <a:cubicBezTo>
                    <a:pt x="4496" y="7385"/>
                    <a:pt x="4204" y="7364"/>
                    <a:pt x="3910" y="7364"/>
                  </a:cubicBezTo>
                  <a:cubicBezTo>
                    <a:pt x="3807" y="7364"/>
                    <a:pt x="3704" y="7367"/>
                    <a:pt x="3601" y="7372"/>
                  </a:cubicBezTo>
                  <a:cubicBezTo>
                    <a:pt x="3603" y="7312"/>
                    <a:pt x="3589" y="7248"/>
                    <a:pt x="3563" y="7188"/>
                  </a:cubicBezTo>
                  <a:cubicBezTo>
                    <a:pt x="3151" y="6269"/>
                    <a:pt x="2541" y="5441"/>
                    <a:pt x="1789" y="4774"/>
                  </a:cubicBezTo>
                  <a:cubicBezTo>
                    <a:pt x="1719" y="4711"/>
                    <a:pt x="1630" y="4678"/>
                    <a:pt x="1541" y="4678"/>
                  </a:cubicBezTo>
                  <a:cubicBezTo>
                    <a:pt x="1455" y="4678"/>
                    <a:pt x="1370" y="4709"/>
                    <a:pt x="1303" y="4776"/>
                  </a:cubicBezTo>
                  <a:cubicBezTo>
                    <a:pt x="1179" y="4905"/>
                    <a:pt x="1167" y="5138"/>
                    <a:pt x="1308" y="5262"/>
                  </a:cubicBezTo>
                  <a:cubicBezTo>
                    <a:pt x="1996" y="5874"/>
                    <a:pt x="2541" y="6612"/>
                    <a:pt x="2927" y="7446"/>
                  </a:cubicBezTo>
                  <a:cubicBezTo>
                    <a:pt x="2389" y="7536"/>
                    <a:pt x="1863" y="7700"/>
                    <a:pt x="1365" y="7939"/>
                  </a:cubicBezTo>
                  <a:cubicBezTo>
                    <a:pt x="920" y="8148"/>
                    <a:pt x="512" y="8422"/>
                    <a:pt x="141" y="8743"/>
                  </a:cubicBezTo>
                  <a:cubicBezTo>
                    <a:pt x="0" y="8862"/>
                    <a:pt x="20" y="9105"/>
                    <a:pt x="143" y="9227"/>
                  </a:cubicBezTo>
                  <a:cubicBezTo>
                    <a:pt x="210" y="9294"/>
                    <a:pt x="292" y="9324"/>
                    <a:pt x="375" y="9324"/>
                  </a:cubicBezTo>
                  <a:cubicBezTo>
                    <a:pt x="465" y="9324"/>
                    <a:pt x="556" y="9288"/>
                    <a:pt x="629" y="9224"/>
                  </a:cubicBezTo>
                  <a:cubicBezTo>
                    <a:pt x="1531" y="8449"/>
                    <a:pt x="2724" y="8045"/>
                    <a:pt x="3912" y="8045"/>
                  </a:cubicBezTo>
                  <a:cubicBezTo>
                    <a:pt x="4088" y="8045"/>
                    <a:pt x="4264" y="8054"/>
                    <a:pt x="4439" y="8072"/>
                  </a:cubicBezTo>
                  <a:cubicBezTo>
                    <a:pt x="4746" y="8196"/>
                    <a:pt x="5001" y="8379"/>
                    <a:pt x="5156" y="8629"/>
                  </a:cubicBezTo>
                  <a:cubicBezTo>
                    <a:pt x="4687" y="9663"/>
                    <a:pt x="4599" y="10858"/>
                    <a:pt x="4963" y="11977"/>
                  </a:cubicBezTo>
                  <a:cubicBezTo>
                    <a:pt x="4982" y="12425"/>
                    <a:pt x="4953" y="12670"/>
                    <a:pt x="4632" y="13106"/>
                  </a:cubicBezTo>
                  <a:cubicBezTo>
                    <a:pt x="4303" y="13239"/>
                    <a:pt x="3982" y="13391"/>
                    <a:pt x="3670" y="13568"/>
                  </a:cubicBezTo>
                  <a:cubicBezTo>
                    <a:pt x="3646" y="13561"/>
                    <a:pt x="3622" y="13556"/>
                    <a:pt x="3598" y="13551"/>
                  </a:cubicBezTo>
                  <a:cubicBezTo>
                    <a:pt x="2606" y="13427"/>
                    <a:pt x="1689" y="12896"/>
                    <a:pt x="1046" y="12129"/>
                  </a:cubicBezTo>
                  <a:cubicBezTo>
                    <a:pt x="989" y="12062"/>
                    <a:pt x="904" y="12031"/>
                    <a:pt x="817" y="12031"/>
                  </a:cubicBezTo>
                  <a:cubicBezTo>
                    <a:pt x="722" y="12031"/>
                    <a:pt x="624" y="12068"/>
                    <a:pt x="560" y="12132"/>
                  </a:cubicBezTo>
                  <a:cubicBezTo>
                    <a:pt x="422" y="12275"/>
                    <a:pt x="446" y="12475"/>
                    <a:pt x="565" y="12618"/>
                  </a:cubicBezTo>
                  <a:cubicBezTo>
                    <a:pt x="1165" y="13332"/>
                    <a:pt x="1972" y="13834"/>
                    <a:pt x="2860" y="14087"/>
                  </a:cubicBezTo>
                  <a:cubicBezTo>
                    <a:pt x="2298" y="14496"/>
                    <a:pt x="1789" y="14975"/>
                    <a:pt x="1346" y="15518"/>
                  </a:cubicBezTo>
                  <a:cubicBezTo>
                    <a:pt x="1229" y="15661"/>
                    <a:pt x="1210" y="15863"/>
                    <a:pt x="1351" y="16001"/>
                  </a:cubicBezTo>
                  <a:cubicBezTo>
                    <a:pt x="1414" y="16064"/>
                    <a:pt x="1510" y="16100"/>
                    <a:pt x="1604" y="16100"/>
                  </a:cubicBezTo>
                  <a:cubicBezTo>
                    <a:pt x="1692" y="16100"/>
                    <a:pt x="1779" y="16069"/>
                    <a:pt x="1836" y="15999"/>
                  </a:cubicBezTo>
                  <a:cubicBezTo>
                    <a:pt x="2682" y="14958"/>
                    <a:pt x="3782" y="14156"/>
                    <a:pt x="5032" y="13682"/>
                  </a:cubicBezTo>
                  <a:cubicBezTo>
                    <a:pt x="5437" y="13734"/>
                    <a:pt x="5839" y="13811"/>
                    <a:pt x="6189" y="13918"/>
                  </a:cubicBezTo>
                  <a:cubicBezTo>
                    <a:pt x="6304" y="14027"/>
                    <a:pt x="6425" y="14130"/>
                    <a:pt x="6549" y="14225"/>
                  </a:cubicBezTo>
                  <a:cubicBezTo>
                    <a:pt x="6904" y="14718"/>
                    <a:pt x="7030" y="15449"/>
                    <a:pt x="7085" y="16080"/>
                  </a:cubicBezTo>
                  <a:cubicBezTo>
                    <a:pt x="7085" y="16104"/>
                    <a:pt x="7082" y="16130"/>
                    <a:pt x="7082" y="16154"/>
                  </a:cubicBezTo>
                  <a:cubicBezTo>
                    <a:pt x="7077" y="16158"/>
                    <a:pt x="7070" y="16166"/>
                    <a:pt x="7066" y="16170"/>
                  </a:cubicBezTo>
                  <a:cubicBezTo>
                    <a:pt x="6454" y="17027"/>
                    <a:pt x="5418" y="17533"/>
                    <a:pt x="4373" y="17533"/>
                  </a:cubicBezTo>
                  <a:cubicBezTo>
                    <a:pt x="4363" y="17533"/>
                    <a:pt x="4354" y="17532"/>
                    <a:pt x="4344" y="17532"/>
                  </a:cubicBezTo>
                  <a:cubicBezTo>
                    <a:pt x="4343" y="17532"/>
                    <a:pt x="4342" y="17532"/>
                    <a:pt x="4342" y="17532"/>
                  </a:cubicBezTo>
                  <a:cubicBezTo>
                    <a:pt x="3901" y="17532"/>
                    <a:pt x="3899" y="18216"/>
                    <a:pt x="4341" y="18218"/>
                  </a:cubicBezTo>
                  <a:cubicBezTo>
                    <a:pt x="4353" y="18218"/>
                    <a:pt x="4365" y="18218"/>
                    <a:pt x="4377" y="18218"/>
                  </a:cubicBezTo>
                  <a:cubicBezTo>
                    <a:pt x="5407" y="18218"/>
                    <a:pt x="6388" y="17810"/>
                    <a:pt x="7127" y="17118"/>
                  </a:cubicBezTo>
                  <a:cubicBezTo>
                    <a:pt x="7239" y="18006"/>
                    <a:pt x="7537" y="18873"/>
                    <a:pt x="8008" y="19628"/>
                  </a:cubicBezTo>
                  <a:cubicBezTo>
                    <a:pt x="8292" y="20080"/>
                    <a:pt x="8635" y="20497"/>
                    <a:pt x="9030" y="20854"/>
                  </a:cubicBezTo>
                  <a:cubicBezTo>
                    <a:pt x="9101" y="20919"/>
                    <a:pt x="9180" y="20946"/>
                    <a:pt x="9256" y="20946"/>
                  </a:cubicBezTo>
                  <a:cubicBezTo>
                    <a:pt x="9528" y="20946"/>
                    <a:pt x="9768" y="20597"/>
                    <a:pt x="9511" y="20366"/>
                  </a:cubicBezTo>
                  <a:cubicBezTo>
                    <a:pt x="8337" y="19302"/>
                    <a:pt x="7718" y="17732"/>
                    <a:pt x="7768" y="16161"/>
                  </a:cubicBezTo>
                  <a:cubicBezTo>
                    <a:pt x="8013" y="15575"/>
                    <a:pt x="8530" y="15325"/>
                    <a:pt x="9147" y="15177"/>
                  </a:cubicBezTo>
                  <a:cubicBezTo>
                    <a:pt x="9224" y="15181"/>
                    <a:pt x="9302" y="15183"/>
                    <a:pt x="9380" y="15183"/>
                  </a:cubicBezTo>
                  <a:cubicBezTo>
                    <a:pt x="10165" y="15183"/>
                    <a:pt x="10960" y="14985"/>
                    <a:pt x="11690" y="14563"/>
                  </a:cubicBezTo>
                  <a:cubicBezTo>
                    <a:pt x="11702" y="14556"/>
                    <a:pt x="11716" y="14549"/>
                    <a:pt x="11728" y="14539"/>
                  </a:cubicBezTo>
                  <a:cubicBezTo>
                    <a:pt x="11843" y="14492"/>
                    <a:pt x="11998" y="14446"/>
                    <a:pt x="12161" y="14446"/>
                  </a:cubicBezTo>
                  <a:cubicBezTo>
                    <a:pt x="12373" y="14446"/>
                    <a:pt x="12599" y="14524"/>
                    <a:pt x="12773" y="14777"/>
                  </a:cubicBezTo>
                  <a:cubicBezTo>
                    <a:pt x="13316" y="15973"/>
                    <a:pt x="13390" y="17387"/>
                    <a:pt x="12888" y="18606"/>
                  </a:cubicBezTo>
                  <a:cubicBezTo>
                    <a:pt x="12819" y="18778"/>
                    <a:pt x="12840" y="18973"/>
                    <a:pt x="13016" y="19073"/>
                  </a:cubicBezTo>
                  <a:cubicBezTo>
                    <a:pt x="13065" y="19101"/>
                    <a:pt x="13126" y="19115"/>
                    <a:pt x="13189" y="19115"/>
                  </a:cubicBezTo>
                  <a:cubicBezTo>
                    <a:pt x="13311" y="19115"/>
                    <a:pt x="13437" y="19060"/>
                    <a:pt x="13483" y="18947"/>
                  </a:cubicBezTo>
                  <a:cubicBezTo>
                    <a:pt x="13900" y="17935"/>
                    <a:pt x="13997" y="16823"/>
                    <a:pt x="13797" y="15768"/>
                  </a:cubicBezTo>
                  <a:lnTo>
                    <a:pt x="13797" y="15768"/>
                  </a:lnTo>
                  <a:cubicBezTo>
                    <a:pt x="15131" y="15958"/>
                    <a:pt x="16305" y="16866"/>
                    <a:pt x="16878" y="18073"/>
                  </a:cubicBezTo>
                  <a:cubicBezTo>
                    <a:pt x="16933" y="18184"/>
                    <a:pt x="17057" y="18242"/>
                    <a:pt x="17178" y="18242"/>
                  </a:cubicBezTo>
                  <a:cubicBezTo>
                    <a:pt x="17239" y="18242"/>
                    <a:pt x="17298" y="18228"/>
                    <a:pt x="17348" y="18199"/>
                  </a:cubicBezTo>
                  <a:cubicBezTo>
                    <a:pt x="17519" y="18099"/>
                    <a:pt x="17552" y="17899"/>
                    <a:pt x="17474" y="17730"/>
                  </a:cubicBezTo>
                  <a:cubicBezTo>
                    <a:pt x="16778" y="16273"/>
                    <a:pt x="15335" y="15275"/>
                    <a:pt x="13745" y="15073"/>
                  </a:cubicBezTo>
                  <a:cubicBezTo>
                    <a:pt x="13736" y="15072"/>
                    <a:pt x="13727" y="15071"/>
                    <a:pt x="13718" y="15071"/>
                  </a:cubicBezTo>
                  <a:cubicBezTo>
                    <a:pt x="13685" y="15071"/>
                    <a:pt x="13654" y="15078"/>
                    <a:pt x="13623" y="15089"/>
                  </a:cubicBezTo>
                  <a:cubicBezTo>
                    <a:pt x="13554" y="14875"/>
                    <a:pt x="13473" y="14663"/>
                    <a:pt x="13378" y="14458"/>
                  </a:cubicBezTo>
                  <a:cubicBezTo>
                    <a:pt x="13380" y="14458"/>
                    <a:pt x="13383" y="14456"/>
                    <a:pt x="13383" y="14456"/>
                  </a:cubicBezTo>
                  <a:cubicBezTo>
                    <a:pt x="12992" y="13596"/>
                    <a:pt x="13480" y="12696"/>
                    <a:pt x="13481" y="12696"/>
                  </a:cubicBezTo>
                  <a:lnTo>
                    <a:pt x="13481" y="12696"/>
                  </a:lnTo>
                  <a:lnTo>
                    <a:pt x="13478" y="12699"/>
                  </a:lnTo>
                  <a:cubicBezTo>
                    <a:pt x="13697" y="12277"/>
                    <a:pt x="13852" y="11827"/>
                    <a:pt x="13933" y="11363"/>
                  </a:cubicBezTo>
                  <a:cubicBezTo>
                    <a:pt x="14047" y="11158"/>
                    <a:pt x="14171" y="10972"/>
                    <a:pt x="14409" y="10972"/>
                  </a:cubicBezTo>
                  <a:cubicBezTo>
                    <a:pt x="14431" y="10972"/>
                    <a:pt x="14447" y="10970"/>
                    <a:pt x="14466" y="10967"/>
                  </a:cubicBezTo>
                  <a:cubicBezTo>
                    <a:pt x="16231" y="11303"/>
                    <a:pt x="17643" y="12703"/>
                    <a:pt x="18017" y="14477"/>
                  </a:cubicBezTo>
                  <a:cubicBezTo>
                    <a:pt x="18054" y="14652"/>
                    <a:pt x="18184" y="14728"/>
                    <a:pt x="18320" y="14728"/>
                  </a:cubicBezTo>
                  <a:cubicBezTo>
                    <a:pt x="18521" y="14728"/>
                    <a:pt x="18735" y="14562"/>
                    <a:pt x="18681" y="14306"/>
                  </a:cubicBezTo>
                  <a:cubicBezTo>
                    <a:pt x="18443" y="13170"/>
                    <a:pt x="17814" y="12108"/>
                    <a:pt x="16909" y="11377"/>
                  </a:cubicBezTo>
                  <a:cubicBezTo>
                    <a:pt x="16876" y="11348"/>
                    <a:pt x="16838" y="11325"/>
                    <a:pt x="16805" y="11298"/>
                  </a:cubicBezTo>
                  <a:cubicBezTo>
                    <a:pt x="17533" y="10607"/>
                    <a:pt x="18504" y="10235"/>
                    <a:pt x="19499" y="10235"/>
                  </a:cubicBezTo>
                  <a:cubicBezTo>
                    <a:pt x="19649" y="10235"/>
                    <a:pt x="19800" y="10243"/>
                    <a:pt x="19950" y="10260"/>
                  </a:cubicBezTo>
                  <a:cubicBezTo>
                    <a:pt x="19959" y="10261"/>
                    <a:pt x="19968" y="10262"/>
                    <a:pt x="19976" y="10262"/>
                  </a:cubicBezTo>
                  <a:cubicBezTo>
                    <a:pt x="20151" y="10262"/>
                    <a:pt x="20296" y="10081"/>
                    <a:pt x="20296" y="9917"/>
                  </a:cubicBezTo>
                  <a:cubicBezTo>
                    <a:pt x="20298" y="9717"/>
                    <a:pt x="20138" y="9593"/>
                    <a:pt x="19955" y="9574"/>
                  </a:cubicBezTo>
                  <a:cubicBezTo>
                    <a:pt x="19793" y="9556"/>
                    <a:pt x="19631" y="9547"/>
                    <a:pt x="19469" y="9547"/>
                  </a:cubicBezTo>
                  <a:cubicBezTo>
                    <a:pt x="18267" y="9547"/>
                    <a:pt x="17078" y="10044"/>
                    <a:pt x="16228" y="10898"/>
                  </a:cubicBezTo>
                  <a:cubicBezTo>
                    <a:pt x="16226" y="10901"/>
                    <a:pt x="16224" y="10903"/>
                    <a:pt x="16221" y="10905"/>
                  </a:cubicBezTo>
                  <a:cubicBezTo>
                    <a:pt x="15771" y="10646"/>
                    <a:pt x="15285" y="10455"/>
                    <a:pt x="14778" y="10339"/>
                  </a:cubicBezTo>
                  <a:cubicBezTo>
                    <a:pt x="14781" y="10339"/>
                    <a:pt x="14781" y="10334"/>
                    <a:pt x="14783" y="10334"/>
                  </a:cubicBezTo>
                  <a:cubicBezTo>
                    <a:pt x="14626" y="10267"/>
                    <a:pt x="14262" y="10203"/>
                    <a:pt x="13973" y="10001"/>
                  </a:cubicBezTo>
                  <a:cubicBezTo>
                    <a:pt x="13902" y="9396"/>
                    <a:pt x="13709" y="8796"/>
                    <a:pt x="13385" y="8234"/>
                  </a:cubicBezTo>
                  <a:cubicBezTo>
                    <a:pt x="13042" y="7641"/>
                    <a:pt x="12588" y="7150"/>
                    <a:pt x="12061" y="6779"/>
                  </a:cubicBezTo>
                  <a:lnTo>
                    <a:pt x="12066" y="6779"/>
                  </a:lnTo>
                  <a:cubicBezTo>
                    <a:pt x="11809" y="6515"/>
                    <a:pt x="11554" y="6212"/>
                    <a:pt x="11523" y="5855"/>
                  </a:cubicBezTo>
                  <a:cubicBezTo>
                    <a:pt x="11604" y="5624"/>
                    <a:pt x="11661" y="5383"/>
                    <a:pt x="11699" y="5138"/>
                  </a:cubicBezTo>
                  <a:cubicBezTo>
                    <a:pt x="13161" y="4638"/>
                    <a:pt x="14323" y="3386"/>
                    <a:pt x="14681" y="1874"/>
                  </a:cubicBezTo>
                  <a:cubicBezTo>
                    <a:pt x="14742" y="1617"/>
                    <a:pt x="14529" y="1450"/>
                    <a:pt x="14326" y="1450"/>
                  </a:cubicBezTo>
                  <a:cubicBezTo>
                    <a:pt x="14191" y="1450"/>
                    <a:pt x="14060" y="1525"/>
                    <a:pt x="14019" y="1697"/>
                  </a:cubicBezTo>
                  <a:cubicBezTo>
                    <a:pt x="13735" y="2893"/>
                    <a:pt x="12873" y="3910"/>
                    <a:pt x="11747" y="4388"/>
                  </a:cubicBezTo>
                  <a:cubicBezTo>
                    <a:pt x="11745" y="4131"/>
                    <a:pt x="11721" y="3876"/>
                    <a:pt x="11680" y="3624"/>
                  </a:cubicBezTo>
                  <a:cubicBezTo>
                    <a:pt x="11480" y="2369"/>
                    <a:pt x="10823" y="1235"/>
                    <a:pt x="10173" y="164"/>
                  </a:cubicBezTo>
                  <a:cubicBezTo>
                    <a:pt x="10103" y="49"/>
                    <a:pt x="9999" y="1"/>
                    <a:pt x="9894" y="1"/>
                  </a:cubicBezTo>
                  <a:close/>
                </a:path>
              </a:pathLst>
            </a:custGeom>
            <a:solidFill>
              <a:srgbClr val="0C4476">
                <a:alpha val="36470"/>
              </a:srgbClr>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2" name="Google Shape;362;p34"/>
            <p:cNvSpPr/>
            <p:nvPr/>
          </p:nvSpPr>
          <p:spPr>
            <a:xfrm>
              <a:off x="8992875" y="422659"/>
              <a:ext cx="54688" cy="47893"/>
            </a:xfrm>
            <a:custGeom>
              <a:rect b="b" l="l" r="r" t="t"/>
              <a:pathLst>
                <a:path extrusionOk="0" h="3263" w="3726">
                  <a:moveTo>
                    <a:pt x="1862" y="1"/>
                  </a:moveTo>
                  <a:cubicBezTo>
                    <a:pt x="1586" y="1"/>
                    <a:pt x="1305" y="71"/>
                    <a:pt x="1049" y="220"/>
                  </a:cubicBezTo>
                  <a:cubicBezTo>
                    <a:pt x="268" y="670"/>
                    <a:pt x="1" y="1667"/>
                    <a:pt x="451" y="2446"/>
                  </a:cubicBezTo>
                  <a:cubicBezTo>
                    <a:pt x="753" y="2970"/>
                    <a:pt x="1301" y="3262"/>
                    <a:pt x="1864" y="3262"/>
                  </a:cubicBezTo>
                  <a:cubicBezTo>
                    <a:pt x="2141" y="3262"/>
                    <a:pt x="2421" y="3192"/>
                    <a:pt x="2677" y="3044"/>
                  </a:cubicBezTo>
                  <a:cubicBezTo>
                    <a:pt x="3458" y="2594"/>
                    <a:pt x="3725" y="1596"/>
                    <a:pt x="3275" y="815"/>
                  </a:cubicBezTo>
                  <a:cubicBezTo>
                    <a:pt x="2973" y="293"/>
                    <a:pt x="2425" y="1"/>
                    <a:pt x="1862" y="1"/>
                  </a:cubicBezTo>
                  <a:close/>
                </a:path>
              </a:pathLst>
            </a:custGeom>
            <a:solidFill>
              <a:schemeClr val="accent6"/>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63" name="Google Shape;363;p34"/>
          <p:cNvGrpSpPr/>
          <p:nvPr/>
        </p:nvGrpSpPr>
        <p:grpSpPr>
          <a:xfrm>
            <a:off x="6848008" y="-64"/>
            <a:ext cx="241634" cy="508224"/>
            <a:chOff x="2737973" y="2879366"/>
            <a:chExt cx="255670" cy="213863"/>
          </a:xfrm>
        </p:grpSpPr>
        <p:sp>
          <p:nvSpPr>
            <p:cNvPr id="364" name="Google Shape;364;p34"/>
            <p:cNvSpPr/>
            <p:nvPr/>
          </p:nvSpPr>
          <p:spPr>
            <a:xfrm>
              <a:off x="2842619" y="2947251"/>
              <a:ext cx="67551" cy="67551"/>
            </a:xfrm>
            <a:custGeom>
              <a:rect b="b" l="l" r="r" t="t"/>
              <a:pathLst>
                <a:path extrusionOk="0" h="5261" w="5261">
                  <a:moveTo>
                    <a:pt x="2630" y="0"/>
                  </a:moveTo>
                  <a:cubicBezTo>
                    <a:pt x="1177" y="0"/>
                    <a:pt x="1" y="1177"/>
                    <a:pt x="1" y="2631"/>
                  </a:cubicBezTo>
                  <a:cubicBezTo>
                    <a:pt x="1" y="4084"/>
                    <a:pt x="1177" y="5260"/>
                    <a:pt x="2630" y="5260"/>
                  </a:cubicBezTo>
                  <a:cubicBezTo>
                    <a:pt x="4085" y="5260"/>
                    <a:pt x="5261" y="4084"/>
                    <a:pt x="5261" y="2631"/>
                  </a:cubicBezTo>
                  <a:cubicBezTo>
                    <a:pt x="5261" y="1177"/>
                    <a:pt x="4085" y="0"/>
                    <a:pt x="2630" y="0"/>
                  </a:cubicBezTo>
                  <a:close/>
                </a:path>
              </a:pathLst>
            </a:custGeom>
            <a:solidFill>
              <a:schemeClr val="lt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5" name="Google Shape;365;p34"/>
            <p:cNvSpPr/>
            <p:nvPr/>
          </p:nvSpPr>
          <p:spPr>
            <a:xfrm>
              <a:off x="2737973" y="2959051"/>
              <a:ext cx="38957" cy="38931"/>
            </a:xfrm>
            <a:custGeom>
              <a:rect b="b" l="l" r="r" t="t"/>
              <a:pathLst>
                <a:path extrusionOk="0" h="3032" w="3034">
                  <a:moveTo>
                    <a:pt x="1517" y="0"/>
                  </a:moveTo>
                  <a:cubicBezTo>
                    <a:pt x="679" y="0"/>
                    <a:pt x="0" y="679"/>
                    <a:pt x="0" y="1515"/>
                  </a:cubicBezTo>
                  <a:cubicBezTo>
                    <a:pt x="0" y="2353"/>
                    <a:pt x="679" y="3032"/>
                    <a:pt x="1517" y="3032"/>
                  </a:cubicBezTo>
                  <a:cubicBezTo>
                    <a:pt x="2355" y="3032"/>
                    <a:pt x="3034" y="2353"/>
                    <a:pt x="3034" y="1515"/>
                  </a:cubicBezTo>
                  <a:cubicBezTo>
                    <a:pt x="3034" y="679"/>
                    <a:pt x="2355" y="0"/>
                    <a:pt x="1517" y="0"/>
                  </a:cubicBezTo>
                  <a:close/>
                </a:path>
              </a:pathLst>
            </a:custGeom>
            <a:solidFill>
              <a:schemeClr val="lt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6" name="Google Shape;366;p34"/>
            <p:cNvSpPr/>
            <p:nvPr/>
          </p:nvSpPr>
          <p:spPr>
            <a:xfrm>
              <a:off x="2954712" y="2879366"/>
              <a:ext cx="38931" cy="38969"/>
            </a:xfrm>
            <a:custGeom>
              <a:rect b="b" l="l" r="r" t="t"/>
              <a:pathLst>
                <a:path extrusionOk="0" h="3035" w="3032">
                  <a:moveTo>
                    <a:pt x="1515" y="1"/>
                  </a:moveTo>
                  <a:cubicBezTo>
                    <a:pt x="679" y="1"/>
                    <a:pt x="0" y="680"/>
                    <a:pt x="0" y="1518"/>
                  </a:cubicBezTo>
                  <a:cubicBezTo>
                    <a:pt x="0" y="2356"/>
                    <a:pt x="679" y="3035"/>
                    <a:pt x="1515" y="3035"/>
                  </a:cubicBezTo>
                  <a:cubicBezTo>
                    <a:pt x="2353" y="3035"/>
                    <a:pt x="3032" y="2356"/>
                    <a:pt x="3032" y="1518"/>
                  </a:cubicBezTo>
                  <a:cubicBezTo>
                    <a:pt x="3032" y="680"/>
                    <a:pt x="2353" y="1"/>
                    <a:pt x="1515" y="1"/>
                  </a:cubicBezTo>
                  <a:close/>
                </a:path>
              </a:pathLst>
            </a:custGeom>
            <a:solidFill>
              <a:schemeClr val="lt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7" name="Google Shape;367;p34"/>
            <p:cNvSpPr/>
            <p:nvPr/>
          </p:nvSpPr>
          <p:spPr>
            <a:xfrm>
              <a:off x="2900437" y="3073738"/>
              <a:ext cx="19491" cy="19491"/>
            </a:xfrm>
            <a:custGeom>
              <a:rect b="b" l="l" r="r" t="t"/>
              <a:pathLst>
                <a:path extrusionOk="0" h="1518" w="1518">
                  <a:moveTo>
                    <a:pt x="758" y="0"/>
                  </a:moveTo>
                  <a:cubicBezTo>
                    <a:pt x="339" y="0"/>
                    <a:pt x="1" y="338"/>
                    <a:pt x="1" y="757"/>
                  </a:cubicBezTo>
                  <a:cubicBezTo>
                    <a:pt x="1" y="1177"/>
                    <a:pt x="339" y="1517"/>
                    <a:pt x="758" y="1517"/>
                  </a:cubicBezTo>
                  <a:cubicBezTo>
                    <a:pt x="1177" y="1517"/>
                    <a:pt x="1518" y="1177"/>
                    <a:pt x="1518" y="757"/>
                  </a:cubicBezTo>
                  <a:cubicBezTo>
                    <a:pt x="1518" y="338"/>
                    <a:pt x="1177" y="0"/>
                    <a:pt x="758" y="0"/>
                  </a:cubicBezTo>
                  <a:close/>
                </a:path>
              </a:pathLst>
            </a:custGeom>
            <a:solidFill>
              <a:schemeClr val="lt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68" name="Google Shape;368;p34"/>
          <p:cNvGrpSpPr/>
          <p:nvPr/>
        </p:nvGrpSpPr>
        <p:grpSpPr>
          <a:xfrm>
            <a:off x="629563" y="-77269"/>
            <a:ext cx="755888" cy="1735659"/>
            <a:chOff x="7077268" y="354300"/>
            <a:chExt cx="642053" cy="586351"/>
          </a:xfrm>
        </p:grpSpPr>
        <p:sp>
          <p:nvSpPr>
            <p:cNvPr id="369" name="Google Shape;369;p34"/>
            <p:cNvSpPr/>
            <p:nvPr/>
          </p:nvSpPr>
          <p:spPr>
            <a:xfrm>
              <a:off x="7077268" y="354300"/>
              <a:ext cx="642053" cy="586351"/>
            </a:xfrm>
            <a:custGeom>
              <a:rect b="b" l="l" r="r" t="t"/>
              <a:pathLst>
                <a:path extrusionOk="0" h="39949" w="43744">
                  <a:moveTo>
                    <a:pt x="20460" y="1"/>
                  </a:moveTo>
                  <a:cubicBezTo>
                    <a:pt x="20400" y="1"/>
                    <a:pt x="20338" y="9"/>
                    <a:pt x="20274" y="26"/>
                  </a:cubicBezTo>
                  <a:cubicBezTo>
                    <a:pt x="19936" y="119"/>
                    <a:pt x="19648" y="533"/>
                    <a:pt x="19786" y="888"/>
                  </a:cubicBezTo>
                  <a:cubicBezTo>
                    <a:pt x="20765" y="3455"/>
                    <a:pt x="21060" y="6232"/>
                    <a:pt x="20620" y="8930"/>
                  </a:cubicBezTo>
                  <a:cubicBezTo>
                    <a:pt x="20113" y="9594"/>
                    <a:pt x="19567" y="10232"/>
                    <a:pt x="19015" y="10739"/>
                  </a:cubicBezTo>
                  <a:cubicBezTo>
                    <a:pt x="18705" y="10832"/>
                    <a:pt x="18400" y="10939"/>
                    <a:pt x="18103" y="11063"/>
                  </a:cubicBezTo>
                  <a:cubicBezTo>
                    <a:pt x="17977" y="11076"/>
                    <a:pt x="17849" y="11082"/>
                    <a:pt x="17720" y="11082"/>
                  </a:cubicBezTo>
                  <a:cubicBezTo>
                    <a:pt x="16580" y="11082"/>
                    <a:pt x="15323" y="10607"/>
                    <a:pt x="14264" y="10115"/>
                  </a:cubicBezTo>
                  <a:cubicBezTo>
                    <a:pt x="14224" y="10089"/>
                    <a:pt x="14181" y="10063"/>
                    <a:pt x="14140" y="10037"/>
                  </a:cubicBezTo>
                  <a:cubicBezTo>
                    <a:pt x="14133" y="10020"/>
                    <a:pt x="14129" y="10006"/>
                    <a:pt x="14124" y="9989"/>
                  </a:cubicBezTo>
                  <a:cubicBezTo>
                    <a:pt x="13226" y="8010"/>
                    <a:pt x="13400" y="5629"/>
                    <a:pt x="14495" y="3767"/>
                  </a:cubicBezTo>
                  <a:cubicBezTo>
                    <a:pt x="14814" y="3227"/>
                    <a:pt x="14329" y="2722"/>
                    <a:pt x="13849" y="2722"/>
                  </a:cubicBezTo>
                  <a:cubicBezTo>
                    <a:pt x="13636" y="2722"/>
                    <a:pt x="13424" y="2821"/>
                    <a:pt x="13283" y="3060"/>
                  </a:cubicBezTo>
                  <a:cubicBezTo>
                    <a:pt x="12197" y="4901"/>
                    <a:pt x="11907" y="7084"/>
                    <a:pt x="12383" y="9130"/>
                  </a:cubicBezTo>
                  <a:cubicBezTo>
                    <a:pt x="10819" y="8469"/>
                    <a:pt x="9124" y="8115"/>
                    <a:pt x="7434" y="8115"/>
                  </a:cubicBezTo>
                  <a:cubicBezTo>
                    <a:pt x="7298" y="8115"/>
                    <a:pt x="7162" y="8118"/>
                    <a:pt x="7025" y="8122"/>
                  </a:cubicBezTo>
                  <a:cubicBezTo>
                    <a:pt x="5937" y="8160"/>
                    <a:pt x="4847" y="8341"/>
                    <a:pt x="3811" y="8677"/>
                  </a:cubicBezTo>
                  <a:cubicBezTo>
                    <a:pt x="3033" y="8928"/>
                    <a:pt x="3263" y="10067"/>
                    <a:pt x="3957" y="10067"/>
                  </a:cubicBezTo>
                  <a:cubicBezTo>
                    <a:pt x="4027" y="10067"/>
                    <a:pt x="4103" y="10055"/>
                    <a:pt x="4182" y="10030"/>
                  </a:cubicBezTo>
                  <a:cubicBezTo>
                    <a:pt x="5240" y="9690"/>
                    <a:pt x="6336" y="9526"/>
                    <a:pt x="7430" y="9526"/>
                  </a:cubicBezTo>
                  <a:cubicBezTo>
                    <a:pt x="9531" y="9526"/>
                    <a:pt x="11625" y="10129"/>
                    <a:pt x="13426" y="11244"/>
                  </a:cubicBezTo>
                  <a:cubicBezTo>
                    <a:pt x="14209" y="12280"/>
                    <a:pt x="14124" y="13449"/>
                    <a:pt x="13752" y="14694"/>
                  </a:cubicBezTo>
                  <a:cubicBezTo>
                    <a:pt x="12797" y="16175"/>
                    <a:pt x="12240" y="17940"/>
                    <a:pt x="12240" y="19833"/>
                  </a:cubicBezTo>
                  <a:cubicBezTo>
                    <a:pt x="12240" y="19864"/>
                    <a:pt x="12243" y="19895"/>
                    <a:pt x="12243" y="19928"/>
                  </a:cubicBezTo>
                  <a:cubicBezTo>
                    <a:pt x="12166" y="20505"/>
                    <a:pt x="11869" y="21447"/>
                    <a:pt x="10750" y="21538"/>
                  </a:cubicBezTo>
                  <a:cubicBezTo>
                    <a:pt x="8075" y="21274"/>
                    <a:pt x="5492" y="19959"/>
                    <a:pt x="3844" y="17821"/>
                  </a:cubicBezTo>
                  <a:cubicBezTo>
                    <a:pt x="3685" y="17615"/>
                    <a:pt x="3460" y="17475"/>
                    <a:pt x="3219" y="17475"/>
                  </a:cubicBezTo>
                  <a:cubicBezTo>
                    <a:pt x="3109" y="17475"/>
                    <a:pt x="2996" y="17504"/>
                    <a:pt x="2884" y="17568"/>
                  </a:cubicBezTo>
                  <a:cubicBezTo>
                    <a:pt x="2589" y="17742"/>
                    <a:pt x="2399" y="18228"/>
                    <a:pt x="2632" y="18531"/>
                  </a:cubicBezTo>
                  <a:cubicBezTo>
                    <a:pt x="3999" y="20302"/>
                    <a:pt x="5873" y="21612"/>
                    <a:pt x="7949" y="22340"/>
                  </a:cubicBezTo>
                  <a:cubicBezTo>
                    <a:pt x="6379" y="24336"/>
                    <a:pt x="3871" y="25471"/>
                    <a:pt x="1353" y="25471"/>
                  </a:cubicBezTo>
                  <a:cubicBezTo>
                    <a:pt x="1136" y="25471"/>
                    <a:pt x="919" y="25462"/>
                    <a:pt x="703" y="25446"/>
                  </a:cubicBezTo>
                  <a:cubicBezTo>
                    <a:pt x="688" y="25444"/>
                    <a:pt x="674" y="25444"/>
                    <a:pt x="659" y="25444"/>
                  </a:cubicBezTo>
                  <a:cubicBezTo>
                    <a:pt x="300" y="25444"/>
                    <a:pt x="1" y="25802"/>
                    <a:pt x="1" y="26148"/>
                  </a:cubicBezTo>
                  <a:cubicBezTo>
                    <a:pt x="1" y="26550"/>
                    <a:pt x="325" y="26819"/>
                    <a:pt x="703" y="26848"/>
                  </a:cubicBezTo>
                  <a:cubicBezTo>
                    <a:pt x="947" y="26867"/>
                    <a:pt x="1190" y="26877"/>
                    <a:pt x="1433" y="26877"/>
                  </a:cubicBezTo>
                  <a:cubicBezTo>
                    <a:pt x="4473" y="26877"/>
                    <a:pt x="7391" y="25379"/>
                    <a:pt x="9235" y="22957"/>
                  </a:cubicBezTo>
                  <a:cubicBezTo>
                    <a:pt x="9288" y="22888"/>
                    <a:pt x="9316" y="22807"/>
                    <a:pt x="9330" y="22724"/>
                  </a:cubicBezTo>
                  <a:cubicBezTo>
                    <a:pt x="9780" y="22824"/>
                    <a:pt x="10238" y="22893"/>
                    <a:pt x="10697" y="22936"/>
                  </a:cubicBezTo>
                  <a:cubicBezTo>
                    <a:pt x="10697" y="22940"/>
                    <a:pt x="10697" y="22945"/>
                    <a:pt x="10697" y="22948"/>
                  </a:cubicBezTo>
                  <a:cubicBezTo>
                    <a:pt x="12621" y="23138"/>
                    <a:pt x="13721" y="24924"/>
                    <a:pt x="13721" y="24924"/>
                  </a:cubicBezTo>
                  <a:lnTo>
                    <a:pt x="13719" y="24917"/>
                  </a:lnTo>
                  <a:lnTo>
                    <a:pt x="13719" y="24917"/>
                  </a:lnTo>
                  <a:cubicBezTo>
                    <a:pt x="14238" y="25734"/>
                    <a:pt x="14879" y="26467"/>
                    <a:pt x="15617" y="27091"/>
                  </a:cubicBezTo>
                  <a:cubicBezTo>
                    <a:pt x="15867" y="27500"/>
                    <a:pt x="16072" y="27912"/>
                    <a:pt x="15826" y="28336"/>
                  </a:cubicBezTo>
                  <a:cubicBezTo>
                    <a:pt x="15805" y="28372"/>
                    <a:pt x="15791" y="28405"/>
                    <a:pt x="15774" y="28439"/>
                  </a:cubicBezTo>
                  <a:cubicBezTo>
                    <a:pt x="14013" y="30480"/>
                    <a:pt x="11435" y="31601"/>
                    <a:pt x="8793" y="31601"/>
                  </a:cubicBezTo>
                  <a:cubicBezTo>
                    <a:pt x="7829" y="31601"/>
                    <a:pt x="6857" y="31452"/>
                    <a:pt x="5913" y="31144"/>
                  </a:cubicBezTo>
                  <a:cubicBezTo>
                    <a:pt x="5833" y="31118"/>
                    <a:pt x="5758" y="31106"/>
                    <a:pt x="5687" y="31106"/>
                  </a:cubicBezTo>
                  <a:cubicBezTo>
                    <a:pt x="4996" y="31106"/>
                    <a:pt x="4764" y="32244"/>
                    <a:pt x="5539" y="32499"/>
                  </a:cubicBezTo>
                  <a:cubicBezTo>
                    <a:pt x="6607" y="32847"/>
                    <a:pt x="7736" y="33024"/>
                    <a:pt x="8864" y="33024"/>
                  </a:cubicBezTo>
                  <a:cubicBezTo>
                    <a:pt x="10121" y="33024"/>
                    <a:pt x="11377" y="32804"/>
                    <a:pt x="12547" y="32353"/>
                  </a:cubicBezTo>
                  <a:cubicBezTo>
                    <a:pt x="12633" y="32322"/>
                    <a:pt x="12714" y="32282"/>
                    <a:pt x="12797" y="32249"/>
                  </a:cubicBezTo>
                  <a:lnTo>
                    <a:pt x="12797" y="32249"/>
                  </a:lnTo>
                  <a:cubicBezTo>
                    <a:pt x="13345" y="34551"/>
                    <a:pt x="12824" y="36987"/>
                    <a:pt x="11416" y="38892"/>
                  </a:cubicBezTo>
                  <a:cubicBezTo>
                    <a:pt x="11190" y="39197"/>
                    <a:pt x="11366" y="39676"/>
                    <a:pt x="11669" y="39854"/>
                  </a:cubicBezTo>
                  <a:cubicBezTo>
                    <a:pt x="11781" y="39919"/>
                    <a:pt x="11896" y="39949"/>
                    <a:pt x="12007" y="39949"/>
                  </a:cubicBezTo>
                  <a:cubicBezTo>
                    <a:pt x="12248" y="39949"/>
                    <a:pt x="12473" y="39810"/>
                    <a:pt x="12628" y="39602"/>
                  </a:cubicBezTo>
                  <a:cubicBezTo>
                    <a:pt x="14295" y="37344"/>
                    <a:pt x="14826" y="34339"/>
                    <a:pt x="14095" y="31637"/>
                  </a:cubicBezTo>
                  <a:cubicBezTo>
                    <a:pt x="14093" y="31629"/>
                    <a:pt x="14088" y="31625"/>
                    <a:pt x="14086" y="31615"/>
                  </a:cubicBezTo>
                  <a:cubicBezTo>
                    <a:pt x="15007" y="31082"/>
                    <a:pt x="15843" y="30417"/>
                    <a:pt x="16569" y="29636"/>
                  </a:cubicBezTo>
                  <a:cubicBezTo>
                    <a:pt x="16572" y="29644"/>
                    <a:pt x="16576" y="29648"/>
                    <a:pt x="16576" y="29653"/>
                  </a:cubicBezTo>
                  <a:cubicBezTo>
                    <a:pt x="16855" y="29441"/>
                    <a:pt x="17341" y="28860"/>
                    <a:pt x="17993" y="28558"/>
                  </a:cubicBezTo>
                  <a:cubicBezTo>
                    <a:pt x="19141" y="29051"/>
                    <a:pt x="20403" y="29322"/>
                    <a:pt x="21729" y="29322"/>
                  </a:cubicBezTo>
                  <a:cubicBezTo>
                    <a:pt x="23134" y="29322"/>
                    <a:pt x="24468" y="29015"/>
                    <a:pt x="25665" y="28467"/>
                  </a:cubicBezTo>
                  <a:lnTo>
                    <a:pt x="25665" y="28467"/>
                  </a:lnTo>
                  <a:lnTo>
                    <a:pt x="25661" y="28474"/>
                  </a:lnTo>
                  <a:cubicBezTo>
                    <a:pt x="26080" y="28367"/>
                    <a:pt x="26522" y="28275"/>
                    <a:pt x="26948" y="28275"/>
                  </a:cubicBezTo>
                  <a:cubicBezTo>
                    <a:pt x="27265" y="28275"/>
                    <a:pt x="27573" y="28326"/>
                    <a:pt x="27856" y="28458"/>
                  </a:cubicBezTo>
                  <a:cubicBezTo>
                    <a:pt x="28185" y="28839"/>
                    <a:pt x="28552" y="29186"/>
                    <a:pt x="28947" y="29501"/>
                  </a:cubicBezTo>
                  <a:cubicBezTo>
                    <a:pt x="28335" y="32606"/>
                    <a:pt x="29368" y="35951"/>
                    <a:pt x="31683" y="38133"/>
                  </a:cubicBezTo>
                  <a:cubicBezTo>
                    <a:pt x="31829" y="38270"/>
                    <a:pt x="31992" y="38328"/>
                    <a:pt x="32150" y="38328"/>
                  </a:cubicBezTo>
                  <a:cubicBezTo>
                    <a:pt x="32701" y="38328"/>
                    <a:pt x="33189" y="37621"/>
                    <a:pt x="32676" y="37140"/>
                  </a:cubicBezTo>
                  <a:cubicBezTo>
                    <a:pt x="30842" y="35413"/>
                    <a:pt x="29925" y="32842"/>
                    <a:pt x="30226" y="30356"/>
                  </a:cubicBezTo>
                  <a:lnTo>
                    <a:pt x="30226" y="30356"/>
                  </a:lnTo>
                  <a:cubicBezTo>
                    <a:pt x="30685" y="30613"/>
                    <a:pt x="31164" y="30834"/>
                    <a:pt x="31652" y="31020"/>
                  </a:cubicBezTo>
                  <a:cubicBezTo>
                    <a:pt x="33604" y="31766"/>
                    <a:pt x="35718" y="31908"/>
                    <a:pt x="37802" y="31908"/>
                  </a:cubicBezTo>
                  <a:cubicBezTo>
                    <a:pt x="38314" y="31908"/>
                    <a:pt x="38824" y="31899"/>
                    <a:pt x="39329" y="31889"/>
                  </a:cubicBezTo>
                  <a:cubicBezTo>
                    <a:pt x="40223" y="31870"/>
                    <a:pt x="40234" y="30484"/>
                    <a:pt x="39347" y="30484"/>
                  </a:cubicBezTo>
                  <a:cubicBezTo>
                    <a:pt x="39341" y="30484"/>
                    <a:pt x="39335" y="30484"/>
                    <a:pt x="39329" y="30484"/>
                  </a:cubicBezTo>
                  <a:cubicBezTo>
                    <a:pt x="38819" y="30495"/>
                    <a:pt x="38306" y="30504"/>
                    <a:pt x="37792" y="30504"/>
                  </a:cubicBezTo>
                  <a:cubicBezTo>
                    <a:pt x="35905" y="30504"/>
                    <a:pt x="34009" y="30379"/>
                    <a:pt x="32223" y="29739"/>
                  </a:cubicBezTo>
                  <a:cubicBezTo>
                    <a:pt x="30880" y="29258"/>
                    <a:pt x="29642" y="28455"/>
                    <a:pt x="28766" y="27343"/>
                  </a:cubicBezTo>
                  <a:cubicBezTo>
                    <a:pt x="28766" y="27331"/>
                    <a:pt x="28763" y="27320"/>
                    <a:pt x="28763" y="27308"/>
                  </a:cubicBezTo>
                  <a:cubicBezTo>
                    <a:pt x="28735" y="26667"/>
                    <a:pt x="29080" y="25965"/>
                    <a:pt x="29271" y="25593"/>
                  </a:cubicBezTo>
                  <a:cubicBezTo>
                    <a:pt x="30252" y="24312"/>
                    <a:pt x="30911" y="22771"/>
                    <a:pt x="31135" y="21090"/>
                  </a:cubicBezTo>
                  <a:cubicBezTo>
                    <a:pt x="31242" y="20788"/>
                    <a:pt x="31430" y="20371"/>
                    <a:pt x="31680" y="20197"/>
                  </a:cubicBezTo>
                  <a:cubicBezTo>
                    <a:pt x="33145" y="20278"/>
                    <a:pt x="34583" y="20766"/>
                    <a:pt x="35788" y="21607"/>
                  </a:cubicBezTo>
                  <a:cubicBezTo>
                    <a:pt x="37314" y="22674"/>
                    <a:pt x="38398" y="24312"/>
                    <a:pt x="38857" y="26105"/>
                  </a:cubicBezTo>
                  <a:cubicBezTo>
                    <a:pt x="38948" y="26454"/>
                    <a:pt x="39217" y="26605"/>
                    <a:pt x="39494" y="26605"/>
                  </a:cubicBezTo>
                  <a:cubicBezTo>
                    <a:pt x="39912" y="26605"/>
                    <a:pt x="40348" y="26261"/>
                    <a:pt x="40212" y="25734"/>
                  </a:cubicBezTo>
                  <a:cubicBezTo>
                    <a:pt x="39762" y="23983"/>
                    <a:pt x="38795" y="22409"/>
                    <a:pt x="37476" y="21195"/>
                  </a:cubicBezTo>
                  <a:cubicBezTo>
                    <a:pt x="38716" y="20564"/>
                    <a:pt x="40106" y="20224"/>
                    <a:pt x="41498" y="20224"/>
                  </a:cubicBezTo>
                  <a:cubicBezTo>
                    <a:pt x="41930" y="20224"/>
                    <a:pt x="42361" y="20256"/>
                    <a:pt x="42789" y="20324"/>
                  </a:cubicBezTo>
                  <a:cubicBezTo>
                    <a:pt x="42840" y="20332"/>
                    <a:pt x="42892" y="20336"/>
                    <a:pt x="42943" y="20336"/>
                  </a:cubicBezTo>
                  <a:cubicBezTo>
                    <a:pt x="43262" y="20336"/>
                    <a:pt x="43559" y="20174"/>
                    <a:pt x="43653" y="19835"/>
                  </a:cubicBezTo>
                  <a:cubicBezTo>
                    <a:pt x="43744" y="19500"/>
                    <a:pt x="43539" y="19031"/>
                    <a:pt x="43163" y="18971"/>
                  </a:cubicBezTo>
                  <a:lnTo>
                    <a:pt x="43160" y="18971"/>
                  </a:lnTo>
                  <a:cubicBezTo>
                    <a:pt x="42603" y="18883"/>
                    <a:pt x="42043" y="18840"/>
                    <a:pt x="41486" y="18840"/>
                  </a:cubicBezTo>
                  <a:cubicBezTo>
                    <a:pt x="39758" y="18840"/>
                    <a:pt x="38055" y="19262"/>
                    <a:pt x="36517" y="20104"/>
                  </a:cubicBezTo>
                  <a:cubicBezTo>
                    <a:pt x="36429" y="20152"/>
                    <a:pt x="36362" y="20212"/>
                    <a:pt x="36309" y="20274"/>
                  </a:cubicBezTo>
                  <a:cubicBezTo>
                    <a:pt x="35014" y="19421"/>
                    <a:pt x="33516" y="18940"/>
                    <a:pt x="31985" y="18823"/>
                  </a:cubicBezTo>
                  <a:cubicBezTo>
                    <a:pt x="31468" y="18604"/>
                    <a:pt x="31057" y="18311"/>
                    <a:pt x="31028" y="17938"/>
                  </a:cubicBezTo>
                  <a:cubicBezTo>
                    <a:pt x="30968" y="17638"/>
                    <a:pt x="30892" y="17347"/>
                    <a:pt x="30804" y="17059"/>
                  </a:cubicBezTo>
                  <a:cubicBezTo>
                    <a:pt x="31330" y="16245"/>
                    <a:pt x="31790" y="15337"/>
                    <a:pt x="31961" y="14897"/>
                  </a:cubicBezTo>
                  <a:cubicBezTo>
                    <a:pt x="32466" y="14263"/>
                    <a:pt x="32907" y="13578"/>
                    <a:pt x="33276" y="12856"/>
                  </a:cubicBezTo>
                  <a:cubicBezTo>
                    <a:pt x="33383" y="12918"/>
                    <a:pt x="33507" y="12958"/>
                    <a:pt x="33640" y="12973"/>
                  </a:cubicBezTo>
                  <a:cubicBezTo>
                    <a:pt x="34132" y="13024"/>
                    <a:pt x="34626" y="13049"/>
                    <a:pt x="35120" y="13049"/>
                  </a:cubicBezTo>
                  <a:cubicBezTo>
                    <a:pt x="36687" y="13049"/>
                    <a:pt x="38255" y="12795"/>
                    <a:pt x="39741" y="12301"/>
                  </a:cubicBezTo>
                  <a:cubicBezTo>
                    <a:pt x="40100" y="12180"/>
                    <a:pt x="40336" y="11816"/>
                    <a:pt x="40231" y="11437"/>
                  </a:cubicBezTo>
                  <a:cubicBezTo>
                    <a:pt x="40150" y="11145"/>
                    <a:pt x="39858" y="10916"/>
                    <a:pt x="39554" y="10916"/>
                  </a:cubicBezTo>
                  <a:cubicBezTo>
                    <a:pt x="39492" y="10916"/>
                    <a:pt x="39429" y="10926"/>
                    <a:pt x="39367" y="10946"/>
                  </a:cubicBezTo>
                  <a:cubicBezTo>
                    <a:pt x="37974" y="11410"/>
                    <a:pt x="36531" y="11640"/>
                    <a:pt x="35076" y="11640"/>
                  </a:cubicBezTo>
                  <a:cubicBezTo>
                    <a:pt x="34663" y="11640"/>
                    <a:pt x="34249" y="11621"/>
                    <a:pt x="33835" y="11585"/>
                  </a:cubicBezTo>
                  <a:cubicBezTo>
                    <a:pt x="34226" y="10537"/>
                    <a:pt x="34474" y="9434"/>
                    <a:pt x="34564" y="8310"/>
                  </a:cubicBezTo>
                  <a:cubicBezTo>
                    <a:pt x="34645" y="7308"/>
                    <a:pt x="34574" y="6303"/>
                    <a:pt x="34390" y="5315"/>
                  </a:cubicBezTo>
                  <a:cubicBezTo>
                    <a:pt x="34330" y="5001"/>
                    <a:pt x="34004" y="4802"/>
                    <a:pt x="33698" y="4802"/>
                  </a:cubicBezTo>
                  <a:cubicBezTo>
                    <a:pt x="33639" y="4802"/>
                    <a:pt x="33581" y="4809"/>
                    <a:pt x="33526" y="4824"/>
                  </a:cubicBezTo>
                  <a:cubicBezTo>
                    <a:pt x="33135" y="4931"/>
                    <a:pt x="32966" y="5315"/>
                    <a:pt x="33035" y="5689"/>
                  </a:cubicBezTo>
                  <a:cubicBezTo>
                    <a:pt x="33552" y="8437"/>
                    <a:pt x="32811" y="11361"/>
                    <a:pt x="31178" y="13625"/>
                  </a:cubicBezTo>
                  <a:cubicBezTo>
                    <a:pt x="30645" y="14042"/>
                    <a:pt x="30054" y="14306"/>
                    <a:pt x="29456" y="14328"/>
                  </a:cubicBezTo>
                  <a:cubicBezTo>
                    <a:pt x="28104" y="12432"/>
                    <a:pt x="26073" y="11056"/>
                    <a:pt x="23718" y="10553"/>
                  </a:cubicBezTo>
                  <a:cubicBezTo>
                    <a:pt x="22901" y="10130"/>
                    <a:pt x="22498" y="9827"/>
                    <a:pt x="22051" y="8813"/>
                  </a:cubicBezTo>
                  <a:cubicBezTo>
                    <a:pt x="22153" y="8091"/>
                    <a:pt x="22210" y="7365"/>
                    <a:pt x="22220" y="6636"/>
                  </a:cubicBezTo>
                  <a:cubicBezTo>
                    <a:pt x="22256" y="6601"/>
                    <a:pt x="22289" y="6563"/>
                    <a:pt x="22320" y="6522"/>
                  </a:cubicBezTo>
                  <a:cubicBezTo>
                    <a:pt x="23558" y="4891"/>
                    <a:pt x="25439" y="3808"/>
                    <a:pt x="27456" y="3453"/>
                  </a:cubicBezTo>
                  <a:cubicBezTo>
                    <a:pt x="27830" y="3386"/>
                    <a:pt x="28040" y="2929"/>
                    <a:pt x="27947" y="2588"/>
                  </a:cubicBezTo>
                  <a:cubicBezTo>
                    <a:pt x="27855" y="2251"/>
                    <a:pt x="27561" y="2084"/>
                    <a:pt x="27242" y="2084"/>
                  </a:cubicBezTo>
                  <a:cubicBezTo>
                    <a:pt x="27189" y="2084"/>
                    <a:pt x="27136" y="2089"/>
                    <a:pt x="27082" y="2098"/>
                  </a:cubicBezTo>
                  <a:cubicBezTo>
                    <a:pt x="25199" y="2431"/>
                    <a:pt x="23484" y="3350"/>
                    <a:pt x="22127" y="4667"/>
                  </a:cubicBezTo>
                  <a:cubicBezTo>
                    <a:pt x="21977" y="3250"/>
                    <a:pt x="21651" y="1853"/>
                    <a:pt x="21139" y="517"/>
                  </a:cubicBezTo>
                  <a:cubicBezTo>
                    <a:pt x="21025" y="219"/>
                    <a:pt x="20771" y="1"/>
                    <a:pt x="20460" y="1"/>
                  </a:cubicBezTo>
                  <a:close/>
                </a:path>
              </a:pathLst>
            </a:custGeom>
            <a:solidFill>
              <a:srgbClr val="0C4476">
                <a:alpha val="36470"/>
              </a:srgbClr>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0" name="Google Shape;370;p34"/>
            <p:cNvSpPr/>
            <p:nvPr/>
          </p:nvSpPr>
          <p:spPr>
            <a:xfrm>
              <a:off x="7346246" y="590921"/>
              <a:ext cx="98016" cy="98046"/>
            </a:xfrm>
            <a:custGeom>
              <a:rect b="b" l="l" r="r" t="t"/>
              <a:pathLst>
                <a:path extrusionOk="0" h="6680" w="6678">
                  <a:moveTo>
                    <a:pt x="3339" y="1"/>
                  </a:moveTo>
                  <a:cubicBezTo>
                    <a:pt x="1496" y="1"/>
                    <a:pt x="1" y="1496"/>
                    <a:pt x="1" y="3339"/>
                  </a:cubicBezTo>
                  <a:cubicBezTo>
                    <a:pt x="1" y="5185"/>
                    <a:pt x="1496" y="6680"/>
                    <a:pt x="3339" y="6680"/>
                  </a:cubicBezTo>
                  <a:cubicBezTo>
                    <a:pt x="5182" y="6680"/>
                    <a:pt x="6678" y="5185"/>
                    <a:pt x="6678" y="3339"/>
                  </a:cubicBezTo>
                  <a:cubicBezTo>
                    <a:pt x="6678" y="1496"/>
                    <a:pt x="5182" y="1"/>
                    <a:pt x="3339" y="1"/>
                  </a:cubicBezTo>
                  <a:close/>
                </a:path>
              </a:pathLst>
            </a:custGeom>
            <a:solidFill>
              <a:schemeClr val="accent6"/>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71" name="Google Shape;371;p34"/>
          <p:cNvGrpSpPr/>
          <p:nvPr/>
        </p:nvGrpSpPr>
        <p:grpSpPr>
          <a:xfrm>
            <a:off x="375654" y="567566"/>
            <a:ext cx="431199" cy="722892"/>
            <a:chOff x="5142237" y="3822849"/>
            <a:chExt cx="338116" cy="225432"/>
          </a:xfrm>
        </p:grpSpPr>
        <p:sp>
          <p:nvSpPr>
            <p:cNvPr id="372" name="Google Shape;372;p34"/>
            <p:cNvSpPr/>
            <p:nvPr/>
          </p:nvSpPr>
          <p:spPr>
            <a:xfrm>
              <a:off x="5188718" y="3849531"/>
              <a:ext cx="42359" cy="42359"/>
            </a:xfrm>
            <a:custGeom>
              <a:rect b="b" l="l" r="r" t="t"/>
              <a:pathLst>
                <a:path extrusionOk="0" h="3299" w="3299">
                  <a:moveTo>
                    <a:pt x="1648" y="1"/>
                  </a:moveTo>
                  <a:cubicBezTo>
                    <a:pt x="738" y="1"/>
                    <a:pt x="0" y="739"/>
                    <a:pt x="0" y="1651"/>
                  </a:cubicBezTo>
                  <a:cubicBezTo>
                    <a:pt x="0" y="2561"/>
                    <a:pt x="738" y="3299"/>
                    <a:pt x="1648" y="3299"/>
                  </a:cubicBezTo>
                  <a:cubicBezTo>
                    <a:pt x="2560" y="3299"/>
                    <a:pt x="3298" y="2561"/>
                    <a:pt x="3298" y="1651"/>
                  </a:cubicBezTo>
                  <a:cubicBezTo>
                    <a:pt x="3298" y="739"/>
                    <a:pt x="2560" y="1"/>
                    <a:pt x="1648" y="1"/>
                  </a:cubicBezTo>
                  <a:close/>
                </a:path>
              </a:pathLst>
            </a:custGeom>
            <a:solidFill>
              <a:schemeClr val="lt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3" name="Google Shape;373;p34"/>
            <p:cNvSpPr/>
            <p:nvPr/>
          </p:nvSpPr>
          <p:spPr>
            <a:xfrm>
              <a:off x="5142237" y="4005896"/>
              <a:ext cx="42359" cy="42385"/>
            </a:xfrm>
            <a:custGeom>
              <a:rect b="b" l="l" r="r" t="t"/>
              <a:pathLst>
                <a:path extrusionOk="0" h="3301" w="3299">
                  <a:moveTo>
                    <a:pt x="1649" y="0"/>
                  </a:moveTo>
                  <a:cubicBezTo>
                    <a:pt x="739" y="0"/>
                    <a:pt x="1" y="738"/>
                    <a:pt x="1" y="1650"/>
                  </a:cubicBezTo>
                  <a:cubicBezTo>
                    <a:pt x="1" y="2562"/>
                    <a:pt x="739" y="3301"/>
                    <a:pt x="1649" y="3301"/>
                  </a:cubicBezTo>
                  <a:cubicBezTo>
                    <a:pt x="2561" y="3301"/>
                    <a:pt x="3299" y="2562"/>
                    <a:pt x="3299" y="1650"/>
                  </a:cubicBezTo>
                  <a:cubicBezTo>
                    <a:pt x="3299" y="738"/>
                    <a:pt x="2561" y="0"/>
                    <a:pt x="1649" y="0"/>
                  </a:cubicBezTo>
                  <a:close/>
                </a:path>
              </a:pathLst>
            </a:custGeom>
            <a:solidFill>
              <a:schemeClr val="lt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4" name="Google Shape;374;p34"/>
            <p:cNvSpPr/>
            <p:nvPr/>
          </p:nvSpPr>
          <p:spPr>
            <a:xfrm>
              <a:off x="5408911" y="3907105"/>
              <a:ext cx="71442" cy="71442"/>
            </a:xfrm>
            <a:custGeom>
              <a:rect b="b" l="l" r="r" t="t"/>
              <a:pathLst>
                <a:path extrusionOk="0" h="5564" w="5564">
                  <a:moveTo>
                    <a:pt x="2782" y="1"/>
                  </a:moveTo>
                  <a:cubicBezTo>
                    <a:pt x="1246" y="1"/>
                    <a:pt x="1" y="1246"/>
                    <a:pt x="1" y="2782"/>
                  </a:cubicBezTo>
                  <a:cubicBezTo>
                    <a:pt x="1" y="4318"/>
                    <a:pt x="1246" y="5563"/>
                    <a:pt x="2782" y="5563"/>
                  </a:cubicBezTo>
                  <a:cubicBezTo>
                    <a:pt x="4318" y="5563"/>
                    <a:pt x="5563" y="4318"/>
                    <a:pt x="5563" y="2782"/>
                  </a:cubicBezTo>
                  <a:cubicBezTo>
                    <a:pt x="5563" y="1246"/>
                    <a:pt x="4318" y="1"/>
                    <a:pt x="2782" y="1"/>
                  </a:cubicBezTo>
                  <a:close/>
                </a:path>
              </a:pathLst>
            </a:custGeom>
            <a:solidFill>
              <a:schemeClr val="lt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5" name="Google Shape;375;p34"/>
            <p:cNvSpPr/>
            <p:nvPr/>
          </p:nvSpPr>
          <p:spPr>
            <a:xfrm>
              <a:off x="5289153" y="3822849"/>
              <a:ext cx="21687" cy="21687"/>
            </a:xfrm>
            <a:custGeom>
              <a:rect b="b" l="l" r="r" t="t"/>
              <a:pathLst>
                <a:path extrusionOk="0" h="1689" w="1689">
                  <a:moveTo>
                    <a:pt x="846" y="0"/>
                  </a:moveTo>
                  <a:cubicBezTo>
                    <a:pt x="379" y="0"/>
                    <a:pt x="1" y="379"/>
                    <a:pt x="1" y="845"/>
                  </a:cubicBezTo>
                  <a:cubicBezTo>
                    <a:pt x="1" y="1310"/>
                    <a:pt x="379" y="1688"/>
                    <a:pt x="846" y="1688"/>
                  </a:cubicBezTo>
                  <a:cubicBezTo>
                    <a:pt x="1310" y="1688"/>
                    <a:pt x="1689" y="1310"/>
                    <a:pt x="1689" y="845"/>
                  </a:cubicBezTo>
                  <a:cubicBezTo>
                    <a:pt x="1689" y="379"/>
                    <a:pt x="1310" y="0"/>
                    <a:pt x="846" y="0"/>
                  </a:cubicBezTo>
                  <a:close/>
                </a:path>
              </a:pathLst>
            </a:custGeom>
            <a:solidFill>
              <a:schemeClr val="lt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76" name="Google Shape;376;p34"/>
          <p:cNvGrpSpPr/>
          <p:nvPr/>
        </p:nvGrpSpPr>
        <p:grpSpPr>
          <a:xfrm>
            <a:off x="-195" y="1477502"/>
            <a:ext cx="350746" cy="910038"/>
            <a:chOff x="8884746" y="289993"/>
            <a:chExt cx="297924" cy="307435"/>
          </a:xfrm>
        </p:grpSpPr>
        <p:sp>
          <p:nvSpPr>
            <p:cNvPr id="377" name="Google Shape;377;p34"/>
            <p:cNvSpPr/>
            <p:nvPr/>
          </p:nvSpPr>
          <p:spPr>
            <a:xfrm>
              <a:off x="8884746" y="289993"/>
              <a:ext cx="297924" cy="307435"/>
            </a:xfrm>
            <a:custGeom>
              <a:rect b="b" l="l" r="r" t="t"/>
              <a:pathLst>
                <a:path extrusionOk="0" h="20946" w="20298">
                  <a:moveTo>
                    <a:pt x="9894" y="1"/>
                  </a:moveTo>
                  <a:cubicBezTo>
                    <a:pt x="9658" y="1"/>
                    <a:pt x="9422" y="246"/>
                    <a:pt x="9580" y="507"/>
                  </a:cubicBezTo>
                  <a:cubicBezTo>
                    <a:pt x="10183" y="1502"/>
                    <a:pt x="10790" y="2536"/>
                    <a:pt x="10999" y="3695"/>
                  </a:cubicBezTo>
                  <a:cubicBezTo>
                    <a:pt x="11125" y="4381"/>
                    <a:pt x="11087" y="5100"/>
                    <a:pt x="10830" y="5743"/>
                  </a:cubicBezTo>
                  <a:cubicBezTo>
                    <a:pt x="10825" y="5745"/>
                    <a:pt x="10821" y="5748"/>
                    <a:pt x="10816" y="5750"/>
                  </a:cubicBezTo>
                  <a:cubicBezTo>
                    <a:pt x="10552" y="5922"/>
                    <a:pt x="10171" y="5945"/>
                    <a:pt x="9968" y="5955"/>
                  </a:cubicBezTo>
                  <a:cubicBezTo>
                    <a:pt x="9770" y="5929"/>
                    <a:pt x="9570" y="5916"/>
                    <a:pt x="9370" y="5916"/>
                  </a:cubicBezTo>
                  <a:cubicBezTo>
                    <a:pt x="8777" y="5916"/>
                    <a:pt x="8180" y="6030"/>
                    <a:pt x="7608" y="6267"/>
                  </a:cubicBezTo>
                  <a:cubicBezTo>
                    <a:pt x="7528" y="6282"/>
                    <a:pt x="7430" y="6295"/>
                    <a:pt x="7335" y="6295"/>
                  </a:cubicBezTo>
                  <a:cubicBezTo>
                    <a:pt x="7247" y="6295"/>
                    <a:pt x="7162" y="6284"/>
                    <a:pt x="7096" y="6253"/>
                  </a:cubicBezTo>
                  <a:cubicBezTo>
                    <a:pt x="6775" y="5614"/>
                    <a:pt x="6630" y="4888"/>
                    <a:pt x="6692" y="4171"/>
                  </a:cubicBezTo>
                  <a:cubicBezTo>
                    <a:pt x="6768" y="3267"/>
                    <a:pt x="7196" y="2407"/>
                    <a:pt x="7844" y="1776"/>
                  </a:cubicBezTo>
                  <a:cubicBezTo>
                    <a:pt x="8087" y="1536"/>
                    <a:pt x="7850" y="1194"/>
                    <a:pt x="7584" y="1194"/>
                  </a:cubicBezTo>
                  <a:cubicBezTo>
                    <a:pt x="7507" y="1194"/>
                    <a:pt x="7427" y="1223"/>
                    <a:pt x="7356" y="1293"/>
                  </a:cubicBezTo>
                  <a:cubicBezTo>
                    <a:pt x="6725" y="1912"/>
                    <a:pt x="6294" y="2705"/>
                    <a:pt x="6104" y="3559"/>
                  </a:cubicBezTo>
                  <a:cubicBezTo>
                    <a:pt x="5358" y="3074"/>
                    <a:pt x="4758" y="2357"/>
                    <a:pt x="4439" y="1524"/>
                  </a:cubicBezTo>
                  <a:cubicBezTo>
                    <a:pt x="4383" y="1378"/>
                    <a:pt x="4259" y="1267"/>
                    <a:pt x="4106" y="1267"/>
                  </a:cubicBezTo>
                  <a:cubicBezTo>
                    <a:pt x="4078" y="1267"/>
                    <a:pt x="4049" y="1271"/>
                    <a:pt x="4020" y="1278"/>
                  </a:cubicBezTo>
                  <a:cubicBezTo>
                    <a:pt x="3856" y="1321"/>
                    <a:pt x="3708" y="1524"/>
                    <a:pt x="3775" y="1697"/>
                  </a:cubicBezTo>
                  <a:cubicBezTo>
                    <a:pt x="4180" y="2755"/>
                    <a:pt x="4908" y="3643"/>
                    <a:pt x="5877" y="4231"/>
                  </a:cubicBezTo>
                  <a:cubicBezTo>
                    <a:pt x="5918" y="4257"/>
                    <a:pt x="5958" y="4269"/>
                    <a:pt x="5999" y="4276"/>
                  </a:cubicBezTo>
                  <a:cubicBezTo>
                    <a:pt x="5954" y="5033"/>
                    <a:pt x="6115" y="5784"/>
                    <a:pt x="6442" y="6460"/>
                  </a:cubicBezTo>
                  <a:cubicBezTo>
                    <a:pt x="6475" y="6731"/>
                    <a:pt x="6451" y="6979"/>
                    <a:pt x="6299" y="7081"/>
                  </a:cubicBezTo>
                  <a:cubicBezTo>
                    <a:pt x="6189" y="7181"/>
                    <a:pt x="6082" y="7284"/>
                    <a:pt x="5982" y="7391"/>
                  </a:cubicBezTo>
                  <a:cubicBezTo>
                    <a:pt x="5861" y="7385"/>
                    <a:pt x="5738" y="7382"/>
                    <a:pt x="5618" y="7382"/>
                  </a:cubicBezTo>
                  <a:cubicBezTo>
                    <a:pt x="5273" y="7382"/>
                    <a:pt x="4956" y="7404"/>
                    <a:pt x="4787" y="7429"/>
                  </a:cubicBezTo>
                  <a:cubicBezTo>
                    <a:pt x="4496" y="7385"/>
                    <a:pt x="4204" y="7364"/>
                    <a:pt x="3910" y="7364"/>
                  </a:cubicBezTo>
                  <a:cubicBezTo>
                    <a:pt x="3807" y="7364"/>
                    <a:pt x="3704" y="7367"/>
                    <a:pt x="3601" y="7372"/>
                  </a:cubicBezTo>
                  <a:cubicBezTo>
                    <a:pt x="3603" y="7312"/>
                    <a:pt x="3589" y="7248"/>
                    <a:pt x="3563" y="7188"/>
                  </a:cubicBezTo>
                  <a:cubicBezTo>
                    <a:pt x="3151" y="6269"/>
                    <a:pt x="2541" y="5441"/>
                    <a:pt x="1789" y="4774"/>
                  </a:cubicBezTo>
                  <a:cubicBezTo>
                    <a:pt x="1719" y="4711"/>
                    <a:pt x="1630" y="4678"/>
                    <a:pt x="1541" y="4678"/>
                  </a:cubicBezTo>
                  <a:cubicBezTo>
                    <a:pt x="1455" y="4678"/>
                    <a:pt x="1370" y="4709"/>
                    <a:pt x="1303" y="4776"/>
                  </a:cubicBezTo>
                  <a:cubicBezTo>
                    <a:pt x="1179" y="4905"/>
                    <a:pt x="1167" y="5138"/>
                    <a:pt x="1308" y="5262"/>
                  </a:cubicBezTo>
                  <a:cubicBezTo>
                    <a:pt x="1996" y="5874"/>
                    <a:pt x="2541" y="6612"/>
                    <a:pt x="2927" y="7446"/>
                  </a:cubicBezTo>
                  <a:cubicBezTo>
                    <a:pt x="2389" y="7536"/>
                    <a:pt x="1863" y="7700"/>
                    <a:pt x="1365" y="7939"/>
                  </a:cubicBezTo>
                  <a:cubicBezTo>
                    <a:pt x="920" y="8148"/>
                    <a:pt x="512" y="8422"/>
                    <a:pt x="141" y="8743"/>
                  </a:cubicBezTo>
                  <a:cubicBezTo>
                    <a:pt x="0" y="8862"/>
                    <a:pt x="20" y="9105"/>
                    <a:pt x="143" y="9227"/>
                  </a:cubicBezTo>
                  <a:cubicBezTo>
                    <a:pt x="210" y="9294"/>
                    <a:pt x="292" y="9324"/>
                    <a:pt x="375" y="9324"/>
                  </a:cubicBezTo>
                  <a:cubicBezTo>
                    <a:pt x="465" y="9324"/>
                    <a:pt x="556" y="9288"/>
                    <a:pt x="629" y="9224"/>
                  </a:cubicBezTo>
                  <a:cubicBezTo>
                    <a:pt x="1531" y="8449"/>
                    <a:pt x="2724" y="8045"/>
                    <a:pt x="3912" y="8045"/>
                  </a:cubicBezTo>
                  <a:cubicBezTo>
                    <a:pt x="4088" y="8045"/>
                    <a:pt x="4264" y="8054"/>
                    <a:pt x="4439" y="8072"/>
                  </a:cubicBezTo>
                  <a:cubicBezTo>
                    <a:pt x="4746" y="8196"/>
                    <a:pt x="5001" y="8379"/>
                    <a:pt x="5156" y="8629"/>
                  </a:cubicBezTo>
                  <a:cubicBezTo>
                    <a:pt x="4687" y="9663"/>
                    <a:pt x="4599" y="10858"/>
                    <a:pt x="4963" y="11977"/>
                  </a:cubicBezTo>
                  <a:cubicBezTo>
                    <a:pt x="4982" y="12425"/>
                    <a:pt x="4953" y="12670"/>
                    <a:pt x="4632" y="13106"/>
                  </a:cubicBezTo>
                  <a:cubicBezTo>
                    <a:pt x="4303" y="13239"/>
                    <a:pt x="3982" y="13391"/>
                    <a:pt x="3670" y="13568"/>
                  </a:cubicBezTo>
                  <a:cubicBezTo>
                    <a:pt x="3646" y="13561"/>
                    <a:pt x="3622" y="13556"/>
                    <a:pt x="3598" y="13551"/>
                  </a:cubicBezTo>
                  <a:cubicBezTo>
                    <a:pt x="2606" y="13427"/>
                    <a:pt x="1689" y="12896"/>
                    <a:pt x="1046" y="12129"/>
                  </a:cubicBezTo>
                  <a:cubicBezTo>
                    <a:pt x="989" y="12062"/>
                    <a:pt x="904" y="12031"/>
                    <a:pt x="817" y="12031"/>
                  </a:cubicBezTo>
                  <a:cubicBezTo>
                    <a:pt x="722" y="12031"/>
                    <a:pt x="624" y="12068"/>
                    <a:pt x="560" y="12132"/>
                  </a:cubicBezTo>
                  <a:cubicBezTo>
                    <a:pt x="422" y="12275"/>
                    <a:pt x="446" y="12475"/>
                    <a:pt x="565" y="12618"/>
                  </a:cubicBezTo>
                  <a:cubicBezTo>
                    <a:pt x="1165" y="13332"/>
                    <a:pt x="1972" y="13834"/>
                    <a:pt x="2860" y="14087"/>
                  </a:cubicBezTo>
                  <a:cubicBezTo>
                    <a:pt x="2298" y="14496"/>
                    <a:pt x="1789" y="14975"/>
                    <a:pt x="1346" y="15518"/>
                  </a:cubicBezTo>
                  <a:cubicBezTo>
                    <a:pt x="1229" y="15661"/>
                    <a:pt x="1210" y="15863"/>
                    <a:pt x="1351" y="16001"/>
                  </a:cubicBezTo>
                  <a:cubicBezTo>
                    <a:pt x="1414" y="16064"/>
                    <a:pt x="1510" y="16100"/>
                    <a:pt x="1604" y="16100"/>
                  </a:cubicBezTo>
                  <a:cubicBezTo>
                    <a:pt x="1692" y="16100"/>
                    <a:pt x="1779" y="16069"/>
                    <a:pt x="1836" y="15999"/>
                  </a:cubicBezTo>
                  <a:cubicBezTo>
                    <a:pt x="2682" y="14958"/>
                    <a:pt x="3782" y="14156"/>
                    <a:pt x="5032" y="13682"/>
                  </a:cubicBezTo>
                  <a:cubicBezTo>
                    <a:pt x="5437" y="13734"/>
                    <a:pt x="5839" y="13811"/>
                    <a:pt x="6189" y="13918"/>
                  </a:cubicBezTo>
                  <a:cubicBezTo>
                    <a:pt x="6304" y="14027"/>
                    <a:pt x="6425" y="14130"/>
                    <a:pt x="6549" y="14225"/>
                  </a:cubicBezTo>
                  <a:cubicBezTo>
                    <a:pt x="6904" y="14718"/>
                    <a:pt x="7030" y="15449"/>
                    <a:pt x="7085" y="16080"/>
                  </a:cubicBezTo>
                  <a:cubicBezTo>
                    <a:pt x="7085" y="16104"/>
                    <a:pt x="7082" y="16130"/>
                    <a:pt x="7082" y="16154"/>
                  </a:cubicBezTo>
                  <a:cubicBezTo>
                    <a:pt x="7077" y="16158"/>
                    <a:pt x="7070" y="16166"/>
                    <a:pt x="7066" y="16170"/>
                  </a:cubicBezTo>
                  <a:cubicBezTo>
                    <a:pt x="6454" y="17027"/>
                    <a:pt x="5418" y="17533"/>
                    <a:pt x="4373" y="17533"/>
                  </a:cubicBezTo>
                  <a:cubicBezTo>
                    <a:pt x="4363" y="17533"/>
                    <a:pt x="4354" y="17532"/>
                    <a:pt x="4344" y="17532"/>
                  </a:cubicBezTo>
                  <a:cubicBezTo>
                    <a:pt x="4343" y="17532"/>
                    <a:pt x="4342" y="17532"/>
                    <a:pt x="4342" y="17532"/>
                  </a:cubicBezTo>
                  <a:cubicBezTo>
                    <a:pt x="3901" y="17532"/>
                    <a:pt x="3899" y="18216"/>
                    <a:pt x="4341" y="18218"/>
                  </a:cubicBezTo>
                  <a:cubicBezTo>
                    <a:pt x="4353" y="18218"/>
                    <a:pt x="4365" y="18218"/>
                    <a:pt x="4377" y="18218"/>
                  </a:cubicBezTo>
                  <a:cubicBezTo>
                    <a:pt x="5407" y="18218"/>
                    <a:pt x="6388" y="17810"/>
                    <a:pt x="7127" y="17118"/>
                  </a:cubicBezTo>
                  <a:cubicBezTo>
                    <a:pt x="7239" y="18006"/>
                    <a:pt x="7537" y="18873"/>
                    <a:pt x="8008" y="19628"/>
                  </a:cubicBezTo>
                  <a:cubicBezTo>
                    <a:pt x="8292" y="20080"/>
                    <a:pt x="8635" y="20497"/>
                    <a:pt x="9030" y="20854"/>
                  </a:cubicBezTo>
                  <a:cubicBezTo>
                    <a:pt x="9101" y="20919"/>
                    <a:pt x="9180" y="20946"/>
                    <a:pt x="9256" y="20946"/>
                  </a:cubicBezTo>
                  <a:cubicBezTo>
                    <a:pt x="9528" y="20946"/>
                    <a:pt x="9768" y="20597"/>
                    <a:pt x="9511" y="20366"/>
                  </a:cubicBezTo>
                  <a:cubicBezTo>
                    <a:pt x="8337" y="19302"/>
                    <a:pt x="7718" y="17732"/>
                    <a:pt x="7768" y="16161"/>
                  </a:cubicBezTo>
                  <a:cubicBezTo>
                    <a:pt x="8013" y="15575"/>
                    <a:pt x="8530" y="15325"/>
                    <a:pt x="9147" y="15177"/>
                  </a:cubicBezTo>
                  <a:cubicBezTo>
                    <a:pt x="9224" y="15181"/>
                    <a:pt x="9302" y="15183"/>
                    <a:pt x="9380" y="15183"/>
                  </a:cubicBezTo>
                  <a:cubicBezTo>
                    <a:pt x="10165" y="15183"/>
                    <a:pt x="10960" y="14985"/>
                    <a:pt x="11690" y="14563"/>
                  </a:cubicBezTo>
                  <a:cubicBezTo>
                    <a:pt x="11702" y="14556"/>
                    <a:pt x="11716" y="14549"/>
                    <a:pt x="11728" y="14539"/>
                  </a:cubicBezTo>
                  <a:cubicBezTo>
                    <a:pt x="11843" y="14492"/>
                    <a:pt x="11998" y="14446"/>
                    <a:pt x="12161" y="14446"/>
                  </a:cubicBezTo>
                  <a:cubicBezTo>
                    <a:pt x="12373" y="14446"/>
                    <a:pt x="12599" y="14524"/>
                    <a:pt x="12773" y="14777"/>
                  </a:cubicBezTo>
                  <a:cubicBezTo>
                    <a:pt x="13316" y="15973"/>
                    <a:pt x="13390" y="17387"/>
                    <a:pt x="12888" y="18606"/>
                  </a:cubicBezTo>
                  <a:cubicBezTo>
                    <a:pt x="12819" y="18778"/>
                    <a:pt x="12840" y="18973"/>
                    <a:pt x="13016" y="19073"/>
                  </a:cubicBezTo>
                  <a:cubicBezTo>
                    <a:pt x="13065" y="19101"/>
                    <a:pt x="13126" y="19115"/>
                    <a:pt x="13189" y="19115"/>
                  </a:cubicBezTo>
                  <a:cubicBezTo>
                    <a:pt x="13311" y="19115"/>
                    <a:pt x="13437" y="19060"/>
                    <a:pt x="13483" y="18947"/>
                  </a:cubicBezTo>
                  <a:cubicBezTo>
                    <a:pt x="13900" y="17935"/>
                    <a:pt x="13997" y="16823"/>
                    <a:pt x="13797" y="15768"/>
                  </a:cubicBezTo>
                  <a:lnTo>
                    <a:pt x="13797" y="15768"/>
                  </a:lnTo>
                  <a:cubicBezTo>
                    <a:pt x="15131" y="15958"/>
                    <a:pt x="16305" y="16866"/>
                    <a:pt x="16878" y="18073"/>
                  </a:cubicBezTo>
                  <a:cubicBezTo>
                    <a:pt x="16933" y="18184"/>
                    <a:pt x="17057" y="18242"/>
                    <a:pt x="17178" y="18242"/>
                  </a:cubicBezTo>
                  <a:cubicBezTo>
                    <a:pt x="17239" y="18242"/>
                    <a:pt x="17298" y="18228"/>
                    <a:pt x="17348" y="18199"/>
                  </a:cubicBezTo>
                  <a:cubicBezTo>
                    <a:pt x="17519" y="18099"/>
                    <a:pt x="17552" y="17899"/>
                    <a:pt x="17474" y="17730"/>
                  </a:cubicBezTo>
                  <a:cubicBezTo>
                    <a:pt x="16778" y="16273"/>
                    <a:pt x="15335" y="15275"/>
                    <a:pt x="13745" y="15073"/>
                  </a:cubicBezTo>
                  <a:cubicBezTo>
                    <a:pt x="13736" y="15072"/>
                    <a:pt x="13727" y="15071"/>
                    <a:pt x="13718" y="15071"/>
                  </a:cubicBezTo>
                  <a:cubicBezTo>
                    <a:pt x="13685" y="15071"/>
                    <a:pt x="13654" y="15078"/>
                    <a:pt x="13623" y="15089"/>
                  </a:cubicBezTo>
                  <a:cubicBezTo>
                    <a:pt x="13554" y="14875"/>
                    <a:pt x="13473" y="14663"/>
                    <a:pt x="13378" y="14458"/>
                  </a:cubicBezTo>
                  <a:cubicBezTo>
                    <a:pt x="13380" y="14458"/>
                    <a:pt x="13383" y="14456"/>
                    <a:pt x="13383" y="14456"/>
                  </a:cubicBezTo>
                  <a:cubicBezTo>
                    <a:pt x="12992" y="13596"/>
                    <a:pt x="13480" y="12696"/>
                    <a:pt x="13481" y="12696"/>
                  </a:cubicBezTo>
                  <a:lnTo>
                    <a:pt x="13481" y="12696"/>
                  </a:lnTo>
                  <a:lnTo>
                    <a:pt x="13478" y="12699"/>
                  </a:lnTo>
                  <a:cubicBezTo>
                    <a:pt x="13697" y="12277"/>
                    <a:pt x="13852" y="11827"/>
                    <a:pt x="13933" y="11363"/>
                  </a:cubicBezTo>
                  <a:cubicBezTo>
                    <a:pt x="14047" y="11158"/>
                    <a:pt x="14171" y="10972"/>
                    <a:pt x="14409" y="10972"/>
                  </a:cubicBezTo>
                  <a:cubicBezTo>
                    <a:pt x="14431" y="10972"/>
                    <a:pt x="14447" y="10970"/>
                    <a:pt x="14466" y="10967"/>
                  </a:cubicBezTo>
                  <a:cubicBezTo>
                    <a:pt x="16231" y="11303"/>
                    <a:pt x="17643" y="12703"/>
                    <a:pt x="18017" y="14477"/>
                  </a:cubicBezTo>
                  <a:cubicBezTo>
                    <a:pt x="18054" y="14652"/>
                    <a:pt x="18184" y="14728"/>
                    <a:pt x="18320" y="14728"/>
                  </a:cubicBezTo>
                  <a:cubicBezTo>
                    <a:pt x="18521" y="14728"/>
                    <a:pt x="18735" y="14562"/>
                    <a:pt x="18681" y="14306"/>
                  </a:cubicBezTo>
                  <a:cubicBezTo>
                    <a:pt x="18443" y="13170"/>
                    <a:pt x="17814" y="12108"/>
                    <a:pt x="16909" y="11377"/>
                  </a:cubicBezTo>
                  <a:cubicBezTo>
                    <a:pt x="16876" y="11348"/>
                    <a:pt x="16838" y="11325"/>
                    <a:pt x="16805" y="11298"/>
                  </a:cubicBezTo>
                  <a:cubicBezTo>
                    <a:pt x="17533" y="10607"/>
                    <a:pt x="18504" y="10235"/>
                    <a:pt x="19499" y="10235"/>
                  </a:cubicBezTo>
                  <a:cubicBezTo>
                    <a:pt x="19649" y="10235"/>
                    <a:pt x="19800" y="10243"/>
                    <a:pt x="19950" y="10260"/>
                  </a:cubicBezTo>
                  <a:cubicBezTo>
                    <a:pt x="19959" y="10261"/>
                    <a:pt x="19968" y="10262"/>
                    <a:pt x="19976" y="10262"/>
                  </a:cubicBezTo>
                  <a:cubicBezTo>
                    <a:pt x="20151" y="10262"/>
                    <a:pt x="20296" y="10081"/>
                    <a:pt x="20296" y="9917"/>
                  </a:cubicBezTo>
                  <a:cubicBezTo>
                    <a:pt x="20298" y="9717"/>
                    <a:pt x="20138" y="9593"/>
                    <a:pt x="19955" y="9574"/>
                  </a:cubicBezTo>
                  <a:cubicBezTo>
                    <a:pt x="19793" y="9556"/>
                    <a:pt x="19631" y="9547"/>
                    <a:pt x="19469" y="9547"/>
                  </a:cubicBezTo>
                  <a:cubicBezTo>
                    <a:pt x="18267" y="9547"/>
                    <a:pt x="17078" y="10044"/>
                    <a:pt x="16228" y="10898"/>
                  </a:cubicBezTo>
                  <a:cubicBezTo>
                    <a:pt x="16226" y="10901"/>
                    <a:pt x="16224" y="10903"/>
                    <a:pt x="16221" y="10905"/>
                  </a:cubicBezTo>
                  <a:cubicBezTo>
                    <a:pt x="15771" y="10646"/>
                    <a:pt x="15285" y="10455"/>
                    <a:pt x="14778" y="10339"/>
                  </a:cubicBezTo>
                  <a:cubicBezTo>
                    <a:pt x="14781" y="10339"/>
                    <a:pt x="14781" y="10334"/>
                    <a:pt x="14783" y="10334"/>
                  </a:cubicBezTo>
                  <a:cubicBezTo>
                    <a:pt x="14626" y="10267"/>
                    <a:pt x="14262" y="10203"/>
                    <a:pt x="13973" y="10001"/>
                  </a:cubicBezTo>
                  <a:cubicBezTo>
                    <a:pt x="13902" y="9396"/>
                    <a:pt x="13709" y="8796"/>
                    <a:pt x="13385" y="8234"/>
                  </a:cubicBezTo>
                  <a:cubicBezTo>
                    <a:pt x="13042" y="7641"/>
                    <a:pt x="12588" y="7150"/>
                    <a:pt x="12061" y="6779"/>
                  </a:cubicBezTo>
                  <a:lnTo>
                    <a:pt x="12066" y="6779"/>
                  </a:lnTo>
                  <a:cubicBezTo>
                    <a:pt x="11809" y="6515"/>
                    <a:pt x="11554" y="6212"/>
                    <a:pt x="11523" y="5855"/>
                  </a:cubicBezTo>
                  <a:cubicBezTo>
                    <a:pt x="11604" y="5624"/>
                    <a:pt x="11661" y="5383"/>
                    <a:pt x="11699" y="5138"/>
                  </a:cubicBezTo>
                  <a:cubicBezTo>
                    <a:pt x="13161" y="4638"/>
                    <a:pt x="14323" y="3386"/>
                    <a:pt x="14681" y="1874"/>
                  </a:cubicBezTo>
                  <a:cubicBezTo>
                    <a:pt x="14742" y="1617"/>
                    <a:pt x="14529" y="1450"/>
                    <a:pt x="14326" y="1450"/>
                  </a:cubicBezTo>
                  <a:cubicBezTo>
                    <a:pt x="14191" y="1450"/>
                    <a:pt x="14060" y="1525"/>
                    <a:pt x="14019" y="1697"/>
                  </a:cubicBezTo>
                  <a:cubicBezTo>
                    <a:pt x="13735" y="2893"/>
                    <a:pt x="12873" y="3910"/>
                    <a:pt x="11747" y="4388"/>
                  </a:cubicBezTo>
                  <a:cubicBezTo>
                    <a:pt x="11745" y="4131"/>
                    <a:pt x="11721" y="3876"/>
                    <a:pt x="11680" y="3624"/>
                  </a:cubicBezTo>
                  <a:cubicBezTo>
                    <a:pt x="11480" y="2369"/>
                    <a:pt x="10823" y="1235"/>
                    <a:pt x="10173" y="164"/>
                  </a:cubicBezTo>
                  <a:cubicBezTo>
                    <a:pt x="10103" y="49"/>
                    <a:pt x="9999" y="1"/>
                    <a:pt x="9894" y="1"/>
                  </a:cubicBezTo>
                  <a:close/>
                </a:path>
              </a:pathLst>
            </a:custGeom>
            <a:solidFill>
              <a:srgbClr val="0C4476">
                <a:alpha val="36470"/>
              </a:srgbClr>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8" name="Google Shape;378;p34"/>
            <p:cNvSpPr/>
            <p:nvPr/>
          </p:nvSpPr>
          <p:spPr>
            <a:xfrm>
              <a:off x="8992875" y="422659"/>
              <a:ext cx="54688" cy="47893"/>
            </a:xfrm>
            <a:custGeom>
              <a:rect b="b" l="l" r="r" t="t"/>
              <a:pathLst>
                <a:path extrusionOk="0" h="3263" w="3726">
                  <a:moveTo>
                    <a:pt x="1862" y="1"/>
                  </a:moveTo>
                  <a:cubicBezTo>
                    <a:pt x="1586" y="1"/>
                    <a:pt x="1305" y="71"/>
                    <a:pt x="1049" y="220"/>
                  </a:cubicBezTo>
                  <a:cubicBezTo>
                    <a:pt x="268" y="670"/>
                    <a:pt x="1" y="1667"/>
                    <a:pt x="451" y="2446"/>
                  </a:cubicBezTo>
                  <a:cubicBezTo>
                    <a:pt x="753" y="2970"/>
                    <a:pt x="1301" y="3262"/>
                    <a:pt x="1864" y="3262"/>
                  </a:cubicBezTo>
                  <a:cubicBezTo>
                    <a:pt x="2141" y="3262"/>
                    <a:pt x="2421" y="3192"/>
                    <a:pt x="2677" y="3044"/>
                  </a:cubicBezTo>
                  <a:cubicBezTo>
                    <a:pt x="3458" y="2594"/>
                    <a:pt x="3725" y="1596"/>
                    <a:pt x="3275" y="815"/>
                  </a:cubicBezTo>
                  <a:cubicBezTo>
                    <a:pt x="2973" y="293"/>
                    <a:pt x="2425" y="1"/>
                    <a:pt x="1862" y="1"/>
                  </a:cubicBezTo>
                  <a:close/>
                </a:path>
              </a:pathLst>
            </a:custGeom>
            <a:solidFill>
              <a:schemeClr val="accent6"/>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p:cSld name="BLANK_1_1_1_1">
    <p:spTree>
      <p:nvGrpSpPr>
        <p:cNvPr id="379" name="Shape 379"/>
        <p:cNvGrpSpPr/>
        <p:nvPr/>
      </p:nvGrpSpPr>
      <p:grpSpPr>
        <a:xfrm>
          <a:off x="0" y="0"/>
          <a:ext cx="0" cy="0"/>
          <a:chOff x="0" y="0"/>
          <a:chExt cx="0" cy="0"/>
        </a:xfrm>
      </p:grpSpPr>
      <p:pic>
        <p:nvPicPr>
          <p:cNvPr id="380" name="Google Shape;380;p35"/>
          <p:cNvPicPr preferRelativeResize="0"/>
          <p:nvPr/>
        </p:nvPicPr>
        <p:blipFill rotWithShape="1">
          <a:blip r:embed="rId2">
            <a:alphaModFix amt="50000"/>
          </a:blip>
          <a:srcRect b="7799" l="0" r="0" t="7791"/>
          <a:stretch/>
        </p:blipFill>
        <p:spPr>
          <a:xfrm rot="10800000">
            <a:off x="0" y="1"/>
            <a:ext cx="7560000" cy="10691998"/>
          </a:xfrm>
          <a:prstGeom prst="rect">
            <a:avLst/>
          </a:prstGeom>
          <a:noFill/>
          <a:ln>
            <a:noFill/>
          </a:ln>
        </p:spPr>
      </p:pic>
      <p:sp>
        <p:nvSpPr>
          <p:cNvPr id="381" name="Google Shape;381;p35"/>
          <p:cNvSpPr txBox="1"/>
          <p:nvPr>
            <p:ph type="title"/>
          </p:nvPr>
        </p:nvSpPr>
        <p:spPr>
          <a:xfrm>
            <a:off x="591224" y="1112126"/>
            <a:ext cx="6377700" cy="1526100"/>
          </a:xfrm>
          <a:prstGeom prst="rect">
            <a:avLst/>
          </a:prstGeom>
          <a:noFill/>
          <a:ln>
            <a:noFill/>
          </a:ln>
        </p:spPr>
        <p:txBody>
          <a:bodyPr anchorCtr="0" anchor="t" bIns="113750" lIns="113750" spcFirstLastPara="1" rIns="113750" wrap="square" tIns="113750">
            <a:noAutofit/>
          </a:bodyPr>
          <a:lstStyle>
            <a:lvl1pPr lvl="0" algn="ctr">
              <a:lnSpc>
                <a:spcPct val="100000"/>
              </a:lnSpc>
              <a:spcBef>
                <a:spcPts val="0"/>
              </a:spcBef>
              <a:spcAft>
                <a:spcPts val="0"/>
              </a:spcAft>
              <a:buClr>
                <a:schemeClr val="dk1"/>
              </a:buClr>
              <a:buSzPts val="4400"/>
              <a:buFont typeface="Mukta ExtraBold"/>
              <a:buNone/>
              <a:defRPr sz="4400">
                <a:solidFill>
                  <a:schemeClr val="dk1"/>
                </a:solidFill>
              </a:defRPr>
            </a:lvl1pPr>
            <a:lvl2pPr lvl="1" algn="ctr">
              <a:lnSpc>
                <a:spcPct val="100000"/>
              </a:lnSpc>
              <a:spcBef>
                <a:spcPts val="0"/>
              </a:spcBef>
              <a:spcAft>
                <a:spcPts val="0"/>
              </a:spcAft>
              <a:buClr>
                <a:schemeClr val="dk1"/>
              </a:buClr>
              <a:buSzPts val="4400"/>
              <a:buFont typeface="Mukta ExtraBold"/>
              <a:buNone/>
              <a:defRPr sz="4400">
                <a:solidFill>
                  <a:schemeClr val="dk1"/>
                </a:solidFill>
                <a:latin typeface="Mukta ExtraBold"/>
                <a:ea typeface="Mukta ExtraBold"/>
                <a:cs typeface="Mukta ExtraBold"/>
                <a:sym typeface="Mukta ExtraBold"/>
              </a:defRPr>
            </a:lvl2pPr>
            <a:lvl3pPr lvl="2" algn="ctr">
              <a:lnSpc>
                <a:spcPct val="100000"/>
              </a:lnSpc>
              <a:spcBef>
                <a:spcPts val="0"/>
              </a:spcBef>
              <a:spcAft>
                <a:spcPts val="0"/>
              </a:spcAft>
              <a:buClr>
                <a:schemeClr val="dk1"/>
              </a:buClr>
              <a:buSzPts val="4400"/>
              <a:buFont typeface="Mukta ExtraBold"/>
              <a:buNone/>
              <a:defRPr sz="4400">
                <a:solidFill>
                  <a:schemeClr val="dk1"/>
                </a:solidFill>
                <a:latin typeface="Mukta ExtraBold"/>
                <a:ea typeface="Mukta ExtraBold"/>
                <a:cs typeface="Mukta ExtraBold"/>
                <a:sym typeface="Mukta ExtraBold"/>
              </a:defRPr>
            </a:lvl3pPr>
            <a:lvl4pPr lvl="3" algn="ctr">
              <a:lnSpc>
                <a:spcPct val="100000"/>
              </a:lnSpc>
              <a:spcBef>
                <a:spcPts val="0"/>
              </a:spcBef>
              <a:spcAft>
                <a:spcPts val="0"/>
              </a:spcAft>
              <a:buClr>
                <a:schemeClr val="dk1"/>
              </a:buClr>
              <a:buSzPts val="4400"/>
              <a:buFont typeface="Mukta ExtraBold"/>
              <a:buNone/>
              <a:defRPr sz="4400">
                <a:solidFill>
                  <a:schemeClr val="dk1"/>
                </a:solidFill>
                <a:latin typeface="Mukta ExtraBold"/>
                <a:ea typeface="Mukta ExtraBold"/>
                <a:cs typeface="Mukta ExtraBold"/>
                <a:sym typeface="Mukta ExtraBold"/>
              </a:defRPr>
            </a:lvl4pPr>
            <a:lvl5pPr lvl="4" algn="ctr">
              <a:lnSpc>
                <a:spcPct val="100000"/>
              </a:lnSpc>
              <a:spcBef>
                <a:spcPts val="0"/>
              </a:spcBef>
              <a:spcAft>
                <a:spcPts val="0"/>
              </a:spcAft>
              <a:buClr>
                <a:schemeClr val="dk1"/>
              </a:buClr>
              <a:buSzPts val="4400"/>
              <a:buFont typeface="Mukta ExtraBold"/>
              <a:buNone/>
              <a:defRPr sz="4400">
                <a:solidFill>
                  <a:schemeClr val="dk1"/>
                </a:solidFill>
                <a:latin typeface="Mukta ExtraBold"/>
                <a:ea typeface="Mukta ExtraBold"/>
                <a:cs typeface="Mukta ExtraBold"/>
                <a:sym typeface="Mukta ExtraBold"/>
              </a:defRPr>
            </a:lvl5pPr>
            <a:lvl6pPr lvl="5" algn="ctr">
              <a:lnSpc>
                <a:spcPct val="100000"/>
              </a:lnSpc>
              <a:spcBef>
                <a:spcPts val="0"/>
              </a:spcBef>
              <a:spcAft>
                <a:spcPts val="0"/>
              </a:spcAft>
              <a:buClr>
                <a:schemeClr val="dk1"/>
              </a:buClr>
              <a:buSzPts val="4400"/>
              <a:buFont typeface="Mukta ExtraBold"/>
              <a:buNone/>
              <a:defRPr sz="4400">
                <a:solidFill>
                  <a:schemeClr val="dk1"/>
                </a:solidFill>
                <a:latin typeface="Mukta ExtraBold"/>
                <a:ea typeface="Mukta ExtraBold"/>
                <a:cs typeface="Mukta ExtraBold"/>
                <a:sym typeface="Mukta ExtraBold"/>
              </a:defRPr>
            </a:lvl6pPr>
            <a:lvl7pPr lvl="6" algn="ctr">
              <a:lnSpc>
                <a:spcPct val="100000"/>
              </a:lnSpc>
              <a:spcBef>
                <a:spcPts val="0"/>
              </a:spcBef>
              <a:spcAft>
                <a:spcPts val="0"/>
              </a:spcAft>
              <a:buClr>
                <a:schemeClr val="dk1"/>
              </a:buClr>
              <a:buSzPts val="4400"/>
              <a:buFont typeface="Mukta ExtraBold"/>
              <a:buNone/>
              <a:defRPr sz="4400">
                <a:solidFill>
                  <a:schemeClr val="dk1"/>
                </a:solidFill>
                <a:latin typeface="Mukta ExtraBold"/>
                <a:ea typeface="Mukta ExtraBold"/>
                <a:cs typeface="Mukta ExtraBold"/>
                <a:sym typeface="Mukta ExtraBold"/>
              </a:defRPr>
            </a:lvl7pPr>
            <a:lvl8pPr lvl="7" algn="ctr">
              <a:lnSpc>
                <a:spcPct val="100000"/>
              </a:lnSpc>
              <a:spcBef>
                <a:spcPts val="0"/>
              </a:spcBef>
              <a:spcAft>
                <a:spcPts val="0"/>
              </a:spcAft>
              <a:buClr>
                <a:schemeClr val="dk1"/>
              </a:buClr>
              <a:buSzPts val="4400"/>
              <a:buFont typeface="Mukta ExtraBold"/>
              <a:buNone/>
              <a:defRPr sz="4400">
                <a:solidFill>
                  <a:schemeClr val="dk1"/>
                </a:solidFill>
                <a:latin typeface="Mukta ExtraBold"/>
                <a:ea typeface="Mukta ExtraBold"/>
                <a:cs typeface="Mukta ExtraBold"/>
                <a:sym typeface="Mukta ExtraBold"/>
              </a:defRPr>
            </a:lvl8pPr>
            <a:lvl9pPr lvl="8" algn="ctr">
              <a:lnSpc>
                <a:spcPct val="100000"/>
              </a:lnSpc>
              <a:spcBef>
                <a:spcPts val="0"/>
              </a:spcBef>
              <a:spcAft>
                <a:spcPts val="0"/>
              </a:spcAft>
              <a:buClr>
                <a:schemeClr val="dk1"/>
              </a:buClr>
              <a:buSzPts val="4400"/>
              <a:buFont typeface="Mukta ExtraBold"/>
              <a:buNone/>
              <a:defRPr sz="4400">
                <a:solidFill>
                  <a:schemeClr val="dk1"/>
                </a:solidFill>
                <a:latin typeface="Mukta ExtraBold"/>
                <a:ea typeface="Mukta ExtraBold"/>
                <a:cs typeface="Mukta ExtraBold"/>
                <a:sym typeface="Mukta ExtraBold"/>
              </a:defRPr>
            </a:lvl9pPr>
          </a:lstStyle>
          <a:p/>
        </p:txBody>
      </p:sp>
      <p:sp>
        <p:nvSpPr>
          <p:cNvPr id="382" name="Google Shape;382;p35"/>
          <p:cNvSpPr txBox="1"/>
          <p:nvPr>
            <p:ph idx="1" type="subTitle"/>
          </p:nvPr>
        </p:nvSpPr>
        <p:spPr>
          <a:xfrm>
            <a:off x="1152928" y="4092520"/>
            <a:ext cx="2373000" cy="1267800"/>
          </a:xfrm>
          <a:prstGeom prst="rect">
            <a:avLst/>
          </a:prstGeom>
          <a:noFill/>
          <a:ln>
            <a:noFill/>
          </a:ln>
        </p:spPr>
        <p:txBody>
          <a:bodyPr anchorCtr="0" anchor="t" bIns="113750" lIns="113750" spcFirstLastPara="1" rIns="113750" wrap="square" tIns="113750">
            <a:noAutofit/>
          </a:bodyPr>
          <a:lstStyle>
            <a:lvl1pPr lvl="0" algn="ctr">
              <a:lnSpc>
                <a:spcPct val="100000"/>
              </a:lnSpc>
              <a:spcBef>
                <a:spcPts val="0"/>
              </a:spcBef>
              <a:spcAft>
                <a:spcPts val="0"/>
              </a:spcAft>
              <a:buSzPts val="1700"/>
              <a:buNone/>
              <a:defRPr sz="1700"/>
            </a:lvl1pPr>
            <a:lvl2pPr lvl="1" algn="l">
              <a:lnSpc>
                <a:spcPct val="100000"/>
              </a:lnSpc>
              <a:spcBef>
                <a:spcPts val="0"/>
              </a:spcBef>
              <a:spcAft>
                <a:spcPts val="0"/>
              </a:spcAft>
              <a:buSzPts val="1700"/>
              <a:buNone/>
              <a:defRPr/>
            </a:lvl2pPr>
            <a:lvl3pPr lvl="2" algn="l">
              <a:lnSpc>
                <a:spcPct val="100000"/>
              </a:lnSpc>
              <a:spcBef>
                <a:spcPts val="0"/>
              </a:spcBef>
              <a:spcAft>
                <a:spcPts val="0"/>
              </a:spcAft>
              <a:buSzPts val="1700"/>
              <a:buNone/>
              <a:defRPr/>
            </a:lvl3pPr>
            <a:lvl4pPr lvl="3" algn="l">
              <a:lnSpc>
                <a:spcPct val="100000"/>
              </a:lnSpc>
              <a:spcBef>
                <a:spcPts val="0"/>
              </a:spcBef>
              <a:spcAft>
                <a:spcPts val="0"/>
              </a:spcAft>
              <a:buSzPts val="1700"/>
              <a:buNone/>
              <a:defRPr/>
            </a:lvl4pPr>
            <a:lvl5pPr lvl="4" algn="l">
              <a:lnSpc>
                <a:spcPct val="100000"/>
              </a:lnSpc>
              <a:spcBef>
                <a:spcPts val="0"/>
              </a:spcBef>
              <a:spcAft>
                <a:spcPts val="0"/>
              </a:spcAft>
              <a:buSzPts val="1700"/>
              <a:buNone/>
              <a:defRPr/>
            </a:lvl5pPr>
            <a:lvl6pPr lvl="5" algn="l">
              <a:lnSpc>
                <a:spcPct val="100000"/>
              </a:lnSpc>
              <a:spcBef>
                <a:spcPts val="0"/>
              </a:spcBef>
              <a:spcAft>
                <a:spcPts val="0"/>
              </a:spcAft>
              <a:buSzPts val="1700"/>
              <a:buNone/>
              <a:defRPr/>
            </a:lvl6pPr>
            <a:lvl7pPr lvl="6" algn="l">
              <a:lnSpc>
                <a:spcPct val="100000"/>
              </a:lnSpc>
              <a:spcBef>
                <a:spcPts val="0"/>
              </a:spcBef>
              <a:spcAft>
                <a:spcPts val="0"/>
              </a:spcAft>
              <a:buSzPts val="1700"/>
              <a:buNone/>
              <a:defRPr/>
            </a:lvl7pPr>
            <a:lvl8pPr lvl="7" algn="l">
              <a:lnSpc>
                <a:spcPct val="100000"/>
              </a:lnSpc>
              <a:spcBef>
                <a:spcPts val="0"/>
              </a:spcBef>
              <a:spcAft>
                <a:spcPts val="0"/>
              </a:spcAft>
              <a:buSzPts val="1700"/>
              <a:buNone/>
              <a:defRPr/>
            </a:lvl8pPr>
            <a:lvl9pPr lvl="8" algn="l">
              <a:lnSpc>
                <a:spcPct val="100000"/>
              </a:lnSpc>
              <a:spcBef>
                <a:spcPts val="0"/>
              </a:spcBef>
              <a:spcAft>
                <a:spcPts val="0"/>
              </a:spcAft>
              <a:buSzPts val="1700"/>
              <a:buNone/>
              <a:defRPr/>
            </a:lvl9pPr>
          </a:lstStyle>
          <a:p/>
        </p:txBody>
      </p:sp>
      <p:sp>
        <p:nvSpPr>
          <p:cNvPr id="383" name="Google Shape;383;p35"/>
          <p:cNvSpPr txBox="1"/>
          <p:nvPr>
            <p:ph idx="2" type="subTitle"/>
          </p:nvPr>
        </p:nvSpPr>
        <p:spPr>
          <a:xfrm>
            <a:off x="1152928" y="3282435"/>
            <a:ext cx="2373000" cy="1126800"/>
          </a:xfrm>
          <a:prstGeom prst="rect">
            <a:avLst/>
          </a:prstGeom>
          <a:noFill/>
          <a:ln>
            <a:noFill/>
          </a:ln>
        </p:spPr>
        <p:txBody>
          <a:bodyPr anchorCtr="0" anchor="b" bIns="113750" lIns="113750" spcFirstLastPara="1" rIns="113750" wrap="square" tIns="113750">
            <a:noAutofit/>
          </a:bodyPr>
          <a:lstStyle>
            <a:lvl1pPr lvl="0" algn="ctr">
              <a:lnSpc>
                <a:spcPct val="100000"/>
              </a:lnSpc>
              <a:spcBef>
                <a:spcPts val="0"/>
              </a:spcBef>
              <a:spcAft>
                <a:spcPts val="0"/>
              </a:spcAft>
              <a:buClr>
                <a:schemeClr val="dk1"/>
              </a:buClr>
              <a:buSzPts val="3000"/>
              <a:buFont typeface="Bebas Neue"/>
              <a:buNone/>
              <a:defRPr sz="3000">
                <a:solidFill>
                  <a:schemeClr val="dk1"/>
                </a:solidFill>
                <a:latin typeface="Anek Devanagari SemiBold"/>
                <a:ea typeface="Anek Devanagari SemiBold"/>
                <a:cs typeface="Anek Devanagari SemiBold"/>
                <a:sym typeface="Anek Devanagari SemiBold"/>
              </a:defRPr>
            </a:lvl1pPr>
            <a:lvl2pPr lvl="1" algn="l">
              <a:lnSpc>
                <a:spcPct val="100000"/>
              </a:lnSpc>
              <a:spcBef>
                <a:spcPts val="0"/>
              </a:spcBef>
              <a:spcAft>
                <a:spcPts val="0"/>
              </a:spcAft>
              <a:buClr>
                <a:schemeClr val="dk1"/>
              </a:buClr>
              <a:buSzPts val="3000"/>
              <a:buFont typeface="Bebas Neue"/>
              <a:buNone/>
              <a:defRPr sz="3000">
                <a:solidFill>
                  <a:schemeClr val="dk1"/>
                </a:solidFill>
                <a:latin typeface="Bebas Neue"/>
                <a:ea typeface="Bebas Neue"/>
                <a:cs typeface="Bebas Neue"/>
                <a:sym typeface="Bebas Neue"/>
              </a:defRPr>
            </a:lvl2pPr>
            <a:lvl3pPr lvl="2" algn="l">
              <a:lnSpc>
                <a:spcPct val="100000"/>
              </a:lnSpc>
              <a:spcBef>
                <a:spcPts val="0"/>
              </a:spcBef>
              <a:spcAft>
                <a:spcPts val="0"/>
              </a:spcAft>
              <a:buClr>
                <a:schemeClr val="dk1"/>
              </a:buClr>
              <a:buSzPts val="3000"/>
              <a:buFont typeface="Bebas Neue"/>
              <a:buNone/>
              <a:defRPr sz="3000">
                <a:solidFill>
                  <a:schemeClr val="dk1"/>
                </a:solidFill>
                <a:latin typeface="Bebas Neue"/>
                <a:ea typeface="Bebas Neue"/>
                <a:cs typeface="Bebas Neue"/>
                <a:sym typeface="Bebas Neue"/>
              </a:defRPr>
            </a:lvl3pPr>
            <a:lvl4pPr lvl="3" algn="l">
              <a:lnSpc>
                <a:spcPct val="100000"/>
              </a:lnSpc>
              <a:spcBef>
                <a:spcPts val="0"/>
              </a:spcBef>
              <a:spcAft>
                <a:spcPts val="0"/>
              </a:spcAft>
              <a:buClr>
                <a:schemeClr val="dk1"/>
              </a:buClr>
              <a:buSzPts val="3000"/>
              <a:buFont typeface="Bebas Neue"/>
              <a:buNone/>
              <a:defRPr sz="3000">
                <a:solidFill>
                  <a:schemeClr val="dk1"/>
                </a:solidFill>
                <a:latin typeface="Bebas Neue"/>
                <a:ea typeface="Bebas Neue"/>
                <a:cs typeface="Bebas Neue"/>
                <a:sym typeface="Bebas Neue"/>
              </a:defRPr>
            </a:lvl4pPr>
            <a:lvl5pPr lvl="4" algn="l">
              <a:lnSpc>
                <a:spcPct val="100000"/>
              </a:lnSpc>
              <a:spcBef>
                <a:spcPts val="0"/>
              </a:spcBef>
              <a:spcAft>
                <a:spcPts val="0"/>
              </a:spcAft>
              <a:buClr>
                <a:schemeClr val="dk1"/>
              </a:buClr>
              <a:buSzPts val="3000"/>
              <a:buFont typeface="Bebas Neue"/>
              <a:buNone/>
              <a:defRPr sz="3000">
                <a:solidFill>
                  <a:schemeClr val="dk1"/>
                </a:solidFill>
                <a:latin typeface="Bebas Neue"/>
                <a:ea typeface="Bebas Neue"/>
                <a:cs typeface="Bebas Neue"/>
                <a:sym typeface="Bebas Neue"/>
              </a:defRPr>
            </a:lvl5pPr>
            <a:lvl6pPr lvl="5" algn="l">
              <a:lnSpc>
                <a:spcPct val="100000"/>
              </a:lnSpc>
              <a:spcBef>
                <a:spcPts val="0"/>
              </a:spcBef>
              <a:spcAft>
                <a:spcPts val="0"/>
              </a:spcAft>
              <a:buClr>
                <a:schemeClr val="dk1"/>
              </a:buClr>
              <a:buSzPts val="3000"/>
              <a:buFont typeface="Bebas Neue"/>
              <a:buNone/>
              <a:defRPr sz="3000">
                <a:solidFill>
                  <a:schemeClr val="dk1"/>
                </a:solidFill>
                <a:latin typeface="Bebas Neue"/>
                <a:ea typeface="Bebas Neue"/>
                <a:cs typeface="Bebas Neue"/>
                <a:sym typeface="Bebas Neue"/>
              </a:defRPr>
            </a:lvl6pPr>
            <a:lvl7pPr lvl="6" algn="l">
              <a:lnSpc>
                <a:spcPct val="100000"/>
              </a:lnSpc>
              <a:spcBef>
                <a:spcPts val="0"/>
              </a:spcBef>
              <a:spcAft>
                <a:spcPts val="0"/>
              </a:spcAft>
              <a:buClr>
                <a:schemeClr val="dk1"/>
              </a:buClr>
              <a:buSzPts val="3000"/>
              <a:buFont typeface="Bebas Neue"/>
              <a:buNone/>
              <a:defRPr sz="3000">
                <a:solidFill>
                  <a:schemeClr val="dk1"/>
                </a:solidFill>
                <a:latin typeface="Bebas Neue"/>
                <a:ea typeface="Bebas Neue"/>
                <a:cs typeface="Bebas Neue"/>
                <a:sym typeface="Bebas Neue"/>
              </a:defRPr>
            </a:lvl7pPr>
            <a:lvl8pPr lvl="7" algn="l">
              <a:lnSpc>
                <a:spcPct val="100000"/>
              </a:lnSpc>
              <a:spcBef>
                <a:spcPts val="0"/>
              </a:spcBef>
              <a:spcAft>
                <a:spcPts val="0"/>
              </a:spcAft>
              <a:buClr>
                <a:schemeClr val="dk1"/>
              </a:buClr>
              <a:buSzPts val="3000"/>
              <a:buFont typeface="Bebas Neue"/>
              <a:buNone/>
              <a:defRPr sz="3000">
                <a:solidFill>
                  <a:schemeClr val="dk1"/>
                </a:solidFill>
                <a:latin typeface="Bebas Neue"/>
                <a:ea typeface="Bebas Neue"/>
                <a:cs typeface="Bebas Neue"/>
                <a:sym typeface="Bebas Neue"/>
              </a:defRPr>
            </a:lvl8pPr>
            <a:lvl9pPr lvl="8" algn="l">
              <a:lnSpc>
                <a:spcPct val="100000"/>
              </a:lnSpc>
              <a:spcBef>
                <a:spcPts val="0"/>
              </a:spcBef>
              <a:spcAft>
                <a:spcPts val="0"/>
              </a:spcAft>
              <a:buClr>
                <a:schemeClr val="dk1"/>
              </a:buClr>
              <a:buSzPts val="3000"/>
              <a:buFont typeface="Bebas Neue"/>
              <a:buNone/>
              <a:defRPr sz="3000">
                <a:solidFill>
                  <a:schemeClr val="dk1"/>
                </a:solidFill>
                <a:latin typeface="Bebas Neue"/>
                <a:ea typeface="Bebas Neue"/>
                <a:cs typeface="Bebas Neue"/>
                <a:sym typeface="Bebas Neue"/>
              </a:defRPr>
            </a:lvl9pPr>
          </a:lstStyle>
          <a:p/>
        </p:txBody>
      </p:sp>
      <p:sp>
        <p:nvSpPr>
          <p:cNvPr id="384" name="Google Shape;384;p35"/>
          <p:cNvSpPr txBox="1"/>
          <p:nvPr>
            <p:ph idx="3" type="subTitle"/>
          </p:nvPr>
        </p:nvSpPr>
        <p:spPr>
          <a:xfrm>
            <a:off x="4034151" y="4092520"/>
            <a:ext cx="2373000" cy="1267800"/>
          </a:xfrm>
          <a:prstGeom prst="rect">
            <a:avLst/>
          </a:prstGeom>
          <a:noFill/>
          <a:ln>
            <a:noFill/>
          </a:ln>
        </p:spPr>
        <p:txBody>
          <a:bodyPr anchorCtr="0" anchor="t" bIns="113750" lIns="113750" spcFirstLastPara="1" rIns="113750" wrap="square" tIns="113750">
            <a:noAutofit/>
          </a:bodyPr>
          <a:lstStyle>
            <a:lvl1pPr lvl="0" algn="ctr">
              <a:lnSpc>
                <a:spcPct val="100000"/>
              </a:lnSpc>
              <a:spcBef>
                <a:spcPts val="0"/>
              </a:spcBef>
              <a:spcAft>
                <a:spcPts val="0"/>
              </a:spcAft>
              <a:buSzPts val="1700"/>
              <a:buNone/>
              <a:defRPr sz="1700"/>
            </a:lvl1pPr>
            <a:lvl2pPr lvl="1" algn="l">
              <a:lnSpc>
                <a:spcPct val="100000"/>
              </a:lnSpc>
              <a:spcBef>
                <a:spcPts val="0"/>
              </a:spcBef>
              <a:spcAft>
                <a:spcPts val="0"/>
              </a:spcAft>
              <a:buSzPts val="1700"/>
              <a:buNone/>
              <a:defRPr/>
            </a:lvl2pPr>
            <a:lvl3pPr lvl="2" algn="l">
              <a:lnSpc>
                <a:spcPct val="100000"/>
              </a:lnSpc>
              <a:spcBef>
                <a:spcPts val="0"/>
              </a:spcBef>
              <a:spcAft>
                <a:spcPts val="0"/>
              </a:spcAft>
              <a:buSzPts val="1700"/>
              <a:buNone/>
              <a:defRPr/>
            </a:lvl3pPr>
            <a:lvl4pPr lvl="3" algn="l">
              <a:lnSpc>
                <a:spcPct val="100000"/>
              </a:lnSpc>
              <a:spcBef>
                <a:spcPts val="0"/>
              </a:spcBef>
              <a:spcAft>
                <a:spcPts val="0"/>
              </a:spcAft>
              <a:buSzPts val="1700"/>
              <a:buNone/>
              <a:defRPr/>
            </a:lvl4pPr>
            <a:lvl5pPr lvl="4" algn="l">
              <a:lnSpc>
                <a:spcPct val="100000"/>
              </a:lnSpc>
              <a:spcBef>
                <a:spcPts val="0"/>
              </a:spcBef>
              <a:spcAft>
                <a:spcPts val="0"/>
              </a:spcAft>
              <a:buSzPts val="1700"/>
              <a:buNone/>
              <a:defRPr/>
            </a:lvl5pPr>
            <a:lvl6pPr lvl="5" algn="l">
              <a:lnSpc>
                <a:spcPct val="100000"/>
              </a:lnSpc>
              <a:spcBef>
                <a:spcPts val="0"/>
              </a:spcBef>
              <a:spcAft>
                <a:spcPts val="0"/>
              </a:spcAft>
              <a:buSzPts val="1700"/>
              <a:buNone/>
              <a:defRPr/>
            </a:lvl6pPr>
            <a:lvl7pPr lvl="6" algn="l">
              <a:lnSpc>
                <a:spcPct val="100000"/>
              </a:lnSpc>
              <a:spcBef>
                <a:spcPts val="0"/>
              </a:spcBef>
              <a:spcAft>
                <a:spcPts val="0"/>
              </a:spcAft>
              <a:buSzPts val="1700"/>
              <a:buNone/>
              <a:defRPr/>
            </a:lvl7pPr>
            <a:lvl8pPr lvl="7" algn="l">
              <a:lnSpc>
                <a:spcPct val="100000"/>
              </a:lnSpc>
              <a:spcBef>
                <a:spcPts val="0"/>
              </a:spcBef>
              <a:spcAft>
                <a:spcPts val="0"/>
              </a:spcAft>
              <a:buSzPts val="1700"/>
              <a:buNone/>
              <a:defRPr/>
            </a:lvl8pPr>
            <a:lvl9pPr lvl="8" algn="l">
              <a:lnSpc>
                <a:spcPct val="100000"/>
              </a:lnSpc>
              <a:spcBef>
                <a:spcPts val="0"/>
              </a:spcBef>
              <a:spcAft>
                <a:spcPts val="0"/>
              </a:spcAft>
              <a:buSzPts val="1700"/>
              <a:buNone/>
              <a:defRPr/>
            </a:lvl9pPr>
          </a:lstStyle>
          <a:p/>
        </p:txBody>
      </p:sp>
      <p:sp>
        <p:nvSpPr>
          <p:cNvPr id="385" name="Google Shape;385;p35"/>
          <p:cNvSpPr txBox="1"/>
          <p:nvPr>
            <p:ph idx="4" type="subTitle"/>
          </p:nvPr>
        </p:nvSpPr>
        <p:spPr>
          <a:xfrm>
            <a:off x="4034155" y="3282435"/>
            <a:ext cx="2373000" cy="1126800"/>
          </a:xfrm>
          <a:prstGeom prst="rect">
            <a:avLst/>
          </a:prstGeom>
          <a:noFill/>
          <a:ln>
            <a:noFill/>
          </a:ln>
        </p:spPr>
        <p:txBody>
          <a:bodyPr anchorCtr="0" anchor="b" bIns="113750" lIns="113750" spcFirstLastPara="1" rIns="113750" wrap="square" tIns="113750">
            <a:noAutofit/>
          </a:bodyPr>
          <a:lstStyle>
            <a:lvl1pPr lvl="0" algn="ctr">
              <a:lnSpc>
                <a:spcPct val="100000"/>
              </a:lnSpc>
              <a:spcBef>
                <a:spcPts val="0"/>
              </a:spcBef>
              <a:spcAft>
                <a:spcPts val="0"/>
              </a:spcAft>
              <a:buClr>
                <a:schemeClr val="dk1"/>
              </a:buClr>
              <a:buSzPts val="3000"/>
              <a:buFont typeface="Bebas Neue"/>
              <a:buNone/>
              <a:defRPr sz="3000">
                <a:solidFill>
                  <a:schemeClr val="dk1"/>
                </a:solidFill>
                <a:latin typeface="Anek Devanagari SemiBold"/>
                <a:ea typeface="Anek Devanagari SemiBold"/>
                <a:cs typeface="Anek Devanagari SemiBold"/>
                <a:sym typeface="Anek Devanagari SemiBold"/>
              </a:defRPr>
            </a:lvl1pPr>
            <a:lvl2pPr lvl="1" algn="l">
              <a:lnSpc>
                <a:spcPct val="100000"/>
              </a:lnSpc>
              <a:spcBef>
                <a:spcPts val="0"/>
              </a:spcBef>
              <a:spcAft>
                <a:spcPts val="0"/>
              </a:spcAft>
              <a:buClr>
                <a:schemeClr val="dk1"/>
              </a:buClr>
              <a:buSzPts val="3000"/>
              <a:buFont typeface="Bebas Neue"/>
              <a:buNone/>
              <a:defRPr sz="3000">
                <a:solidFill>
                  <a:schemeClr val="dk1"/>
                </a:solidFill>
                <a:latin typeface="Bebas Neue"/>
                <a:ea typeface="Bebas Neue"/>
                <a:cs typeface="Bebas Neue"/>
                <a:sym typeface="Bebas Neue"/>
              </a:defRPr>
            </a:lvl2pPr>
            <a:lvl3pPr lvl="2" algn="l">
              <a:lnSpc>
                <a:spcPct val="100000"/>
              </a:lnSpc>
              <a:spcBef>
                <a:spcPts val="0"/>
              </a:spcBef>
              <a:spcAft>
                <a:spcPts val="0"/>
              </a:spcAft>
              <a:buClr>
                <a:schemeClr val="dk1"/>
              </a:buClr>
              <a:buSzPts val="3000"/>
              <a:buFont typeface="Bebas Neue"/>
              <a:buNone/>
              <a:defRPr sz="3000">
                <a:solidFill>
                  <a:schemeClr val="dk1"/>
                </a:solidFill>
                <a:latin typeface="Bebas Neue"/>
                <a:ea typeface="Bebas Neue"/>
                <a:cs typeface="Bebas Neue"/>
                <a:sym typeface="Bebas Neue"/>
              </a:defRPr>
            </a:lvl3pPr>
            <a:lvl4pPr lvl="3" algn="l">
              <a:lnSpc>
                <a:spcPct val="100000"/>
              </a:lnSpc>
              <a:spcBef>
                <a:spcPts val="0"/>
              </a:spcBef>
              <a:spcAft>
                <a:spcPts val="0"/>
              </a:spcAft>
              <a:buClr>
                <a:schemeClr val="dk1"/>
              </a:buClr>
              <a:buSzPts val="3000"/>
              <a:buFont typeface="Bebas Neue"/>
              <a:buNone/>
              <a:defRPr sz="3000">
                <a:solidFill>
                  <a:schemeClr val="dk1"/>
                </a:solidFill>
                <a:latin typeface="Bebas Neue"/>
                <a:ea typeface="Bebas Neue"/>
                <a:cs typeface="Bebas Neue"/>
                <a:sym typeface="Bebas Neue"/>
              </a:defRPr>
            </a:lvl4pPr>
            <a:lvl5pPr lvl="4" algn="l">
              <a:lnSpc>
                <a:spcPct val="100000"/>
              </a:lnSpc>
              <a:spcBef>
                <a:spcPts val="0"/>
              </a:spcBef>
              <a:spcAft>
                <a:spcPts val="0"/>
              </a:spcAft>
              <a:buClr>
                <a:schemeClr val="dk1"/>
              </a:buClr>
              <a:buSzPts val="3000"/>
              <a:buFont typeface="Bebas Neue"/>
              <a:buNone/>
              <a:defRPr sz="3000">
                <a:solidFill>
                  <a:schemeClr val="dk1"/>
                </a:solidFill>
                <a:latin typeface="Bebas Neue"/>
                <a:ea typeface="Bebas Neue"/>
                <a:cs typeface="Bebas Neue"/>
                <a:sym typeface="Bebas Neue"/>
              </a:defRPr>
            </a:lvl5pPr>
            <a:lvl6pPr lvl="5" algn="l">
              <a:lnSpc>
                <a:spcPct val="100000"/>
              </a:lnSpc>
              <a:spcBef>
                <a:spcPts val="0"/>
              </a:spcBef>
              <a:spcAft>
                <a:spcPts val="0"/>
              </a:spcAft>
              <a:buClr>
                <a:schemeClr val="dk1"/>
              </a:buClr>
              <a:buSzPts val="3000"/>
              <a:buFont typeface="Bebas Neue"/>
              <a:buNone/>
              <a:defRPr sz="3000">
                <a:solidFill>
                  <a:schemeClr val="dk1"/>
                </a:solidFill>
                <a:latin typeface="Bebas Neue"/>
                <a:ea typeface="Bebas Neue"/>
                <a:cs typeface="Bebas Neue"/>
                <a:sym typeface="Bebas Neue"/>
              </a:defRPr>
            </a:lvl6pPr>
            <a:lvl7pPr lvl="6" algn="l">
              <a:lnSpc>
                <a:spcPct val="100000"/>
              </a:lnSpc>
              <a:spcBef>
                <a:spcPts val="0"/>
              </a:spcBef>
              <a:spcAft>
                <a:spcPts val="0"/>
              </a:spcAft>
              <a:buClr>
                <a:schemeClr val="dk1"/>
              </a:buClr>
              <a:buSzPts val="3000"/>
              <a:buFont typeface="Bebas Neue"/>
              <a:buNone/>
              <a:defRPr sz="3000">
                <a:solidFill>
                  <a:schemeClr val="dk1"/>
                </a:solidFill>
                <a:latin typeface="Bebas Neue"/>
                <a:ea typeface="Bebas Neue"/>
                <a:cs typeface="Bebas Neue"/>
                <a:sym typeface="Bebas Neue"/>
              </a:defRPr>
            </a:lvl7pPr>
            <a:lvl8pPr lvl="7" algn="l">
              <a:lnSpc>
                <a:spcPct val="100000"/>
              </a:lnSpc>
              <a:spcBef>
                <a:spcPts val="0"/>
              </a:spcBef>
              <a:spcAft>
                <a:spcPts val="0"/>
              </a:spcAft>
              <a:buClr>
                <a:schemeClr val="dk1"/>
              </a:buClr>
              <a:buSzPts val="3000"/>
              <a:buFont typeface="Bebas Neue"/>
              <a:buNone/>
              <a:defRPr sz="3000">
                <a:solidFill>
                  <a:schemeClr val="dk1"/>
                </a:solidFill>
                <a:latin typeface="Bebas Neue"/>
                <a:ea typeface="Bebas Neue"/>
                <a:cs typeface="Bebas Neue"/>
                <a:sym typeface="Bebas Neue"/>
              </a:defRPr>
            </a:lvl8pPr>
            <a:lvl9pPr lvl="8" algn="l">
              <a:lnSpc>
                <a:spcPct val="100000"/>
              </a:lnSpc>
              <a:spcBef>
                <a:spcPts val="0"/>
              </a:spcBef>
              <a:spcAft>
                <a:spcPts val="0"/>
              </a:spcAft>
              <a:buClr>
                <a:schemeClr val="dk1"/>
              </a:buClr>
              <a:buSzPts val="3000"/>
              <a:buFont typeface="Bebas Neue"/>
              <a:buNone/>
              <a:defRPr sz="3000">
                <a:solidFill>
                  <a:schemeClr val="dk1"/>
                </a:solidFill>
                <a:latin typeface="Bebas Neue"/>
                <a:ea typeface="Bebas Neue"/>
                <a:cs typeface="Bebas Neue"/>
                <a:sym typeface="Bebas Neue"/>
              </a:defRPr>
            </a:lvl9pPr>
          </a:lstStyle>
          <a:p/>
        </p:txBody>
      </p:sp>
      <p:sp>
        <p:nvSpPr>
          <p:cNvPr id="386" name="Google Shape;386;p35"/>
          <p:cNvSpPr txBox="1"/>
          <p:nvPr>
            <p:ph idx="5" type="subTitle"/>
          </p:nvPr>
        </p:nvSpPr>
        <p:spPr>
          <a:xfrm>
            <a:off x="1152928" y="7025414"/>
            <a:ext cx="2373000" cy="1267800"/>
          </a:xfrm>
          <a:prstGeom prst="rect">
            <a:avLst/>
          </a:prstGeom>
          <a:noFill/>
          <a:ln>
            <a:noFill/>
          </a:ln>
        </p:spPr>
        <p:txBody>
          <a:bodyPr anchorCtr="0" anchor="t" bIns="113750" lIns="113750" spcFirstLastPara="1" rIns="113750" wrap="square" tIns="113750">
            <a:noAutofit/>
          </a:bodyPr>
          <a:lstStyle>
            <a:lvl1pPr lvl="0" algn="ctr">
              <a:lnSpc>
                <a:spcPct val="100000"/>
              </a:lnSpc>
              <a:spcBef>
                <a:spcPts val="0"/>
              </a:spcBef>
              <a:spcAft>
                <a:spcPts val="0"/>
              </a:spcAft>
              <a:buSzPts val="1700"/>
              <a:buNone/>
              <a:defRPr sz="1700"/>
            </a:lvl1pPr>
            <a:lvl2pPr lvl="1" algn="l">
              <a:lnSpc>
                <a:spcPct val="100000"/>
              </a:lnSpc>
              <a:spcBef>
                <a:spcPts val="0"/>
              </a:spcBef>
              <a:spcAft>
                <a:spcPts val="0"/>
              </a:spcAft>
              <a:buSzPts val="1700"/>
              <a:buNone/>
              <a:defRPr/>
            </a:lvl2pPr>
            <a:lvl3pPr lvl="2" algn="l">
              <a:lnSpc>
                <a:spcPct val="100000"/>
              </a:lnSpc>
              <a:spcBef>
                <a:spcPts val="0"/>
              </a:spcBef>
              <a:spcAft>
                <a:spcPts val="0"/>
              </a:spcAft>
              <a:buSzPts val="1700"/>
              <a:buNone/>
              <a:defRPr/>
            </a:lvl3pPr>
            <a:lvl4pPr lvl="3" algn="l">
              <a:lnSpc>
                <a:spcPct val="100000"/>
              </a:lnSpc>
              <a:spcBef>
                <a:spcPts val="0"/>
              </a:spcBef>
              <a:spcAft>
                <a:spcPts val="0"/>
              </a:spcAft>
              <a:buSzPts val="1700"/>
              <a:buNone/>
              <a:defRPr/>
            </a:lvl4pPr>
            <a:lvl5pPr lvl="4" algn="l">
              <a:lnSpc>
                <a:spcPct val="100000"/>
              </a:lnSpc>
              <a:spcBef>
                <a:spcPts val="0"/>
              </a:spcBef>
              <a:spcAft>
                <a:spcPts val="0"/>
              </a:spcAft>
              <a:buSzPts val="1700"/>
              <a:buNone/>
              <a:defRPr/>
            </a:lvl5pPr>
            <a:lvl6pPr lvl="5" algn="l">
              <a:lnSpc>
                <a:spcPct val="100000"/>
              </a:lnSpc>
              <a:spcBef>
                <a:spcPts val="0"/>
              </a:spcBef>
              <a:spcAft>
                <a:spcPts val="0"/>
              </a:spcAft>
              <a:buSzPts val="1700"/>
              <a:buNone/>
              <a:defRPr/>
            </a:lvl6pPr>
            <a:lvl7pPr lvl="6" algn="l">
              <a:lnSpc>
                <a:spcPct val="100000"/>
              </a:lnSpc>
              <a:spcBef>
                <a:spcPts val="0"/>
              </a:spcBef>
              <a:spcAft>
                <a:spcPts val="0"/>
              </a:spcAft>
              <a:buSzPts val="1700"/>
              <a:buNone/>
              <a:defRPr/>
            </a:lvl7pPr>
            <a:lvl8pPr lvl="7" algn="l">
              <a:lnSpc>
                <a:spcPct val="100000"/>
              </a:lnSpc>
              <a:spcBef>
                <a:spcPts val="0"/>
              </a:spcBef>
              <a:spcAft>
                <a:spcPts val="0"/>
              </a:spcAft>
              <a:buSzPts val="1700"/>
              <a:buNone/>
              <a:defRPr/>
            </a:lvl8pPr>
            <a:lvl9pPr lvl="8" algn="l">
              <a:lnSpc>
                <a:spcPct val="100000"/>
              </a:lnSpc>
              <a:spcBef>
                <a:spcPts val="0"/>
              </a:spcBef>
              <a:spcAft>
                <a:spcPts val="0"/>
              </a:spcAft>
              <a:buSzPts val="1700"/>
              <a:buNone/>
              <a:defRPr/>
            </a:lvl9pPr>
          </a:lstStyle>
          <a:p/>
        </p:txBody>
      </p:sp>
      <p:sp>
        <p:nvSpPr>
          <p:cNvPr id="387" name="Google Shape;387;p35"/>
          <p:cNvSpPr txBox="1"/>
          <p:nvPr>
            <p:ph idx="6" type="subTitle"/>
          </p:nvPr>
        </p:nvSpPr>
        <p:spPr>
          <a:xfrm>
            <a:off x="1152928" y="6215329"/>
            <a:ext cx="2373000" cy="1126800"/>
          </a:xfrm>
          <a:prstGeom prst="rect">
            <a:avLst/>
          </a:prstGeom>
          <a:noFill/>
          <a:ln>
            <a:noFill/>
          </a:ln>
        </p:spPr>
        <p:txBody>
          <a:bodyPr anchorCtr="0" anchor="b" bIns="113750" lIns="113750" spcFirstLastPara="1" rIns="113750" wrap="square" tIns="113750">
            <a:noAutofit/>
          </a:bodyPr>
          <a:lstStyle>
            <a:lvl1pPr lvl="0" algn="ctr">
              <a:lnSpc>
                <a:spcPct val="100000"/>
              </a:lnSpc>
              <a:spcBef>
                <a:spcPts val="0"/>
              </a:spcBef>
              <a:spcAft>
                <a:spcPts val="0"/>
              </a:spcAft>
              <a:buClr>
                <a:schemeClr val="dk1"/>
              </a:buClr>
              <a:buSzPts val="3000"/>
              <a:buFont typeface="Bebas Neue"/>
              <a:buNone/>
              <a:defRPr sz="3000">
                <a:solidFill>
                  <a:schemeClr val="dk1"/>
                </a:solidFill>
                <a:latin typeface="Anek Devanagari SemiBold"/>
                <a:ea typeface="Anek Devanagari SemiBold"/>
                <a:cs typeface="Anek Devanagari SemiBold"/>
                <a:sym typeface="Anek Devanagari SemiBold"/>
              </a:defRPr>
            </a:lvl1pPr>
            <a:lvl2pPr lvl="1" algn="l">
              <a:lnSpc>
                <a:spcPct val="100000"/>
              </a:lnSpc>
              <a:spcBef>
                <a:spcPts val="0"/>
              </a:spcBef>
              <a:spcAft>
                <a:spcPts val="0"/>
              </a:spcAft>
              <a:buClr>
                <a:schemeClr val="dk1"/>
              </a:buClr>
              <a:buSzPts val="3000"/>
              <a:buFont typeface="Bebas Neue"/>
              <a:buNone/>
              <a:defRPr sz="3000">
                <a:solidFill>
                  <a:schemeClr val="dk1"/>
                </a:solidFill>
                <a:latin typeface="Bebas Neue"/>
                <a:ea typeface="Bebas Neue"/>
                <a:cs typeface="Bebas Neue"/>
                <a:sym typeface="Bebas Neue"/>
              </a:defRPr>
            </a:lvl2pPr>
            <a:lvl3pPr lvl="2" algn="l">
              <a:lnSpc>
                <a:spcPct val="100000"/>
              </a:lnSpc>
              <a:spcBef>
                <a:spcPts val="0"/>
              </a:spcBef>
              <a:spcAft>
                <a:spcPts val="0"/>
              </a:spcAft>
              <a:buClr>
                <a:schemeClr val="dk1"/>
              </a:buClr>
              <a:buSzPts val="3000"/>
              <a:buFont typeface="Bebas Neue"/>
              <a:buNone/>
              <a:defRPr sz="3000">
                <a:solidFill>
                  <a:schemeClr val="dk1"/>
                </a:solidFill>
                <a:latin typeface="Bebas Neue"/>
                <a:ea typeface="Bebas Neue"/>
                <a:cs typeface="Bebas Neue"/>
                <a:sym typeface="Bebas Neue"/>
              </a:defRPr>
            </a:lvl3pPr>
            <a:lvl4pPr lvl="3" algn="l">
              <a:lnSpc>
                <a:spcPct val="100000"/>
              </a:lnSpc>
              <a:spcBef>
                <a:spcPts val="0"/>
              </a:spcBef>
              <a:spcAft>
                <a:spcPts val="0"/>
              </a:spcAft>
              <a:buClr>
                <a:schemeClr val="dk1"/>
              </a:buClr>
              <a:buSzPts val="3000"/>
              <a:buFont typeface="Bebas Neue"/>
              <a:buNone/>
              <a:defRPr sz="3000">
                <a:solidFill>
                  <a:schemeClr val="dk1"/>
                </a:solidFill>
                <a:latin typeface="Bebas Neue"/>
                <a:ea typeface="Bebas Neue"/>
                <a:cs typeface="Bebas Neue"/>
                <a:sym typeface="Bebas Neue"/>
              </a:defRPr>
            </a:lvl4pPr>
            <a:lvl5pPr lvl="4" algn="l">
              <a:lnSpc>
                <a:spcPct val="100000"/>
              </a:lnSpc>
              <a:spcBef>
                <a:spcPts val="0"/>
              </a:spcBef>
              <a:spcAft>
                <a:spcPts val="0"/>
              </a:spcAft>
              <a:buClr>
                <a:schemeClr val="dk1"/>
              </a:buClr>
              <a:buSzPts val="3000"/>
              <a:buFont typeface="Bebas Neue"/>
              <a:buNone/>
              <a:defRPr sz="3000">
                <a:solidFill>
                  <a:schemeClr val="dk1"/>
                </a:solidFill>
                <a:latin typeface="Bebas Neue"/>
                <a:ea typeface="Bebas Neue"/>
                <a:cs typeface="Bebas Neue"/>
                <a:sym typeface="Bebas Neue"/>
              </a:defRPr>
            </a:lvl5pPr>
            <a:lvl6pPr lvl="5" algn="l">
              <a:lnSpc>
                <a:spcPct val="100000"/>
              </a:lnSpc>
              <a:spcBef>
                <a:spcPts val="0"/>
              </a:spcBef>
              <a:spcAft>
                <a:spcPts val="0"/>
              </a:spcAft>
              <a:buClr>
                <a:schemeClr val="dk1"/>
              </a:buClr>
              <a:buSzPts val="3000"/>
              <a:buFont typeface="Bebas Neue"/>
              <a:buNone/>
              <a:defRPr sz="3000">
                <a:solidFill>
                  <a:schemeClr val="dk1"/>
                </a:solidFill>
                <a:latin typeface="Bebas Neue"/>
                <a:ea typeface="Bebas Neue"/>
                <a:cs typeface="Bebas Neue"/>
                <a:sym typeface="Bebas Neue"/>
              </a:defRPr>
            </a:lvl6pPr>
            <a:lvl7pPr lvl="6" algn="l">
              <a:lnSpc>
                <a:spcPct val="100000"/>
              </a:lnSpc>
              <a:spcBef>
                <a:spcPts val="0"/>
              </a:spcBef>
              <a:spcAft>
                <a:spcPts val="0"/>
              </a:spcAft>
              <a:buClr>
                <a:schemeClr val="dk1"/>
              </a:buClr>
              <a:buSzPts val="3000"/>
              <a:buFont typeface="Bebas Neue"/>
              <a:buNone/>
              <a:defRPr sz="3000">
                <a:solidFill>
                  <a:schemeClr val="dk1"/>
                </a:solidFill>
                <a:latin typeface="Bebas Neue"/>
                <a:ea typeface="Bebas Neue"/>
                <a:cs typeface="Bebas Neue"/>
                <a:sym typeface="Bebas Neue"/>
              </a:defRPr>
            </a:lvl7pPr>
            <a:lvl8pPr lvl="7" algn="l">
              <a:lnSpc>
                <a:spcPct val="100000"/>
              </a:lnSpc>
              <a:spcBef>
                <a:spcPts val="0"/>
              </a:spcBef>
              <a:spcAft>
                <a:spcPts val="0"/>
              </a:spcAft>
              <a:buClr>
                <a:schemeClr val="dk1"/>
              </a:buClr>
              <a:buSzPts val="3000"/>
              <a:buFont typeface="Bebas Neue"/>
              <a:buNone/>
              <a:defRPr sz="3000">
                <a:solidFill>
                  <a:schemeClr val="dk1"/>
                </a:solidFill>
                <a:latin typeface="Bebas Neue"/>
                <a:ea typeface="Bebas Neue"/>
                <a:cs typeface="Bebas Neue"/>
                <a:sym typeface="Bebas Neue"/>
              </a:defRPr>
            </a:lvl8pPr>
            <a:lvl9pPr lvl="8" algn="l">
              <a:lnSpc>
                <a:spcPct val="100000"/>
              </a:lnSpc>
              <a:spcBef>
                <a:spcPts val="0"/>
              </a:spcBef>
              <a:spcAft>
                <a:spcPts val="0"/>
              </a:spcAft>
              <a:buClr>
                <a:schemeClr val="dk1"/>
              </a:buClr>
              <a:buSzPts val="3000"/>
              <a:buFont typeface="Bebas Neue"/>
              <a:buNone/>
              <a:defRPr sz="3000">
                <a:solidFill>
                  <a:schemeClr val="dk1"/>
                </a:solidFill>
                <a:latin typeface="Bebas Neue"/>
                <a:ea typeface="Bebas Neue"/>
                <a:cs typeface="Bebas Neue"/>
                <a:sym typeface="Bebas Neue"/>
              </a:defRPr>
            </a:lvl9pPr>
          </a:lstStyle>
          <a:p/>
        </p:txBody>
      </p:sp>
      <p:sp>
        <p:nvSpPr>
          <p:cNvPr id="388" name="Google Shape;388;p35"/>
          <p:cNvSpPr txBox="1"/>
          <p:nvPr>
            <p:ph idx="7" type="subTitle"/>
          </p:nvPr>
        </p:nvSpPr>
        <p:spPr>
          <a:xfrm>
            <a:off x="4034151" y="7025414"/>
            <a:ext cx="2373000" cy="1267800"/>
          </a:xfrm>
          <a:prstGeom prst="rect">
            <a:avLst/>
          </a:prstGeom>
          <a:noFill/>
          <a:ln>
            <a:noFill/>
          </a:ln>
        </p:spPr>
        <p:txBody>
          <a:bodyPr anchorCtr="0" anchor="t" bIns="113750" lIns="113750" spcFirstLastPara="1" rIns="113750" wrap="square" tIns="113750">
            <a:noAutofit/>
          </a:bodyPr>
          <a:lstStyle>
            <a:lvl1pPr lvl="0" algn="ctr">
              <a:lnSpc>
                <a:spcPct val="100000"/>
              </a:lnSpc>
              <a:spcBef>
                <a:spcPts val="0"/>
              </a:spcBef>
              <a:spcAft>
                <a:spcPts val="0"/>
              </a:spcAft>
              <a:buSzPts val="1700"/>
              <a:buNone/>
              <a:defRPr sz="1700"/>
            </a:lvl1pPr>
            <a:lvl2pPr lvl="1" algn="l">
              <a:lnSpc>
                <a:spcPct val="100000"/>
              </a:lnSpc>
              <a:spcBef>
                <a:spcPts val="0"/>
              </a:spcBef>
              <a:spcAft>
                <a:spcPts val="0"/>
              </a:spcAft>
              <a:buSzPts val="1700"/>
              <a:buNone/>
              <a:defRPr/>
            </a:lvl2pPr>
            <a:lvl3pPr lvl="2" algn="l">
              <a:lnSpc>
                <a:spcPct val="100000"/>
              </a:lnSpc>
              <a:spcBef>
                <a:spcPts val="0"/>
              </a:spcBef>
              <a:spcAft>
                <a:spcPts val="0"/>
              </a:spcAft>
              <a:buSzPts val="1700"/>
              <a:buNone/>
              <a:defRPr/>
            </a:lvl3pPr>
            <a:lvl4pPr lvl="3" algn="l">
              <a:lnSpc>
                <a:spcPct val="100000"/>
              </a:lnSpc>
              <a:spcBef>
                <a:spcPts val="0"/>
              </a:spcBef>
              <a:spcAft>
                <a:spcPts val="0"/>
              </a:spcAft>
              <a:buSzPts val="1700"/>
              <a:buNone/>
              <a:defRPr/>
            </a:lvl4pPr>
            <a:lvl5pPr lvl="4" algn="l">
              <a:lnSpc>
                <a:spcPct val="100000"/>
              </a:lnSpc>
              <a:spcBef>
                <a:spcPts val="0"/>
              </a:spcBef>
              <a:spcAft>
                <a:spcPts val="0"/>
              </a:spcAft>
              <a:buSzPts val="1700"/>
              <a:buNone/>
              <a:defRPr/>
            </a:lvl5pPr>
            <a:lvl6pPr lvl="5" algn="l">
              <a:lnSpc>
                <a:spcPct val="100000"/>
              </a:lnSpc>
              <a:spcBef>
                <a:spcPts val="0"/>
              </a:spcBef>
              <a:spcAft>
                <a:spcPts val="0"/>
              </a:spcAft>
              <a:buSzPts val="1700"/>
              <a:buNone/>
              <a:defRPr/>
            </a:lvl6pPr>
            <a:lvl7pPr lvl="6" algn="l">
              <a:lnSpc>
                <a:spcPct val="100000"/>
              </a:lnSpc>
              <a:spcBef>
                <a:spcPts val="0"/>
              </a:spcBef>
              <a:spcAft>
                <a:spcPts val="0"/>
              </a:spcAft>
              <a:buSzPts val="1700"/>
              <a:buNone/>
              <a:defRPr/>
            </a:lvl7pPr>
            <a:lvl8pPr lvl="7" algn="l">
              <a:lnSpc>
                <a:spcPct val="100000"/>
              </a:lnSpc>
              <a:spcBef>
                <a:spcPts val="0"/>
              </a:spcBef>
              <a:spcAft>
                <a:spcPts val="0"/>
              </a:spcAft>
              <a:buSzPts val="1700"/>
              <a:buNone/>
              <a:defRPr/>
            </a:lvl8pPr>
            <a:lvl9pPr lvl="8" algn="l">
              <a:lnSpc>
                <a:spcPct val="100000"/>
              </a:lnSpc>
              <a:spcBef>
                <a:spcPts val="0"/>
              </a:spcBef>
              <a:spcAft>
                <a:spcPts val="0"/>
              </a:spcAft>
              <a:buSzPts val="1700"/>
              <a:buNone/>
              <a:defRPr/>
            </a:lvl9pPr>
          </a:lstStyle>
          <a:p/>
        </p:txBody>
      </p:sp>
      <p:sp>
        <p:nvSpPr>
          <p:cNvPr id="389" name="Google Shape;389;p35"/>
          <p:cNvSpPr txBox="1"/>
          <p:nvPr>
            <p:ph idx="8" type="subTitle"/>
          </p:nvPr>
        </p:nvSpPr>
        <p:spPr>
          <a:xfrm>
            <a:off x="4034155" y="6215329"/>
            <a:ext cx="2373000" cy="1126800"/>
          </a:xfrm>
          <a:prstGeom prst="rect">
            <a:avLst/>
          </a:prstGeom>
          <a:noFill/>
          <a:ln>
            <a:noFill/>
          </a:ln>
        </p:spPr>
        <p:txBody>
          <a:bodyPr anchorCtr="0" anchor="b" bIns="113750" lIns="113750" spcFirstLastPara="1" rIns="113750" wrap="square" tIns="113750">
            <a:noAutofit/>
          </a:bodyPr>
          <a:lstStyle>
            <a:lvl1pPr lvl="0" algn="ctr">
              <a:lnSpc>
                <a:spcPct val="100000"/>
              </a:lnSpc>
              <a:spcBef>
                <a:spcPts val="0"/>
              </a:spcBef>
              <a:spcAft>
                <a:spcPts val="0"/>
              </a:spcAft>
              <a:buClr>
                <a:schemeClr val="dk1"/>
              </a:buClr>
              <a:buSzPts val="3000"/>
              <a:buFont typeface="Bebas Neue"/>
              <a:buNone/>
              <a:defRPr sz="3000">
                <a:solidFill>
                  <a:schemeClr val="dk1"/>
                </a:solidFill>
                <a:latin typeface="Anek Devanagari SemiBold"/>
                <a:ea typeface="Anek Devanagari SemiBold"/>
                <a:cs typeface="Anek Devanagari SemiBold"/>
                <a:sym typeface="Anek Devanagari SemiBold"/>
              </a:defRPr>
            </a:lvl1pPr>
            <a:lvl2pPr lvl="1" algn="l">
              <a:lnSpc>
                <a:spcPct val="100000"/>
              </a:lnSpc>
              <a:spcBef>
                <a:spcPts val="0"/>
              </a:spcBef>
              <a:spcAft>
                <a:spcPts val="0"/>
              </a:spcAft>
              <a:buClr>
                <a:schemeClr val="dk1"/>
              </a:buClr>
              <a:buSzPts val="3000"/>
              <a:buFont typeface="Bebas Neue"/>
              <a:buNone/>
              <a:defRPr sz="3000">
                <a:solidFill>
                  <a:schemeClr val="dk1"/>
                </a:solidFill>
                <a:latin typeface="Bebas Neue"/>
                <a:ea typeface="Bebas Neue"/>
                <a:cs typeface="Bebas Neue"/>
                <a:sym typeface="Bebas Neue"/>
              </a:defRPr>
            </a:lvl2pPr>
            <a:lvl3pPr lvl="2" algn="l">
              <a:lnSpc>
                <a:spcPct val="100000"/>
              </a:lnSpc>
              <a:spcBef>
                <a:spcPts val="0"/>
              </a:spcBef>
              <a:spcAft>
                <a:spcPts val="0"/>
              </a:spcAft>
              <a:buClr>
                <a:schemeClr val="dk1"/>
              </a:buClr>
              <a:buSzPts val="3000"/>
              <a:buFont typeface="Bebas Neue"/>
              <a:buNone/>
              <a:defRPr sz="3000">
                <a:solidFill>
                  <a:schemeClr val="dk1"/>
                </a:solidFill>
                <a:latin typeface="Bebas Neue"/>
                <a:ea typeface="Bebas Neue"/>
                <a:cs typeface="Bebas Neue"/>
                <a:sym typeface="Bebas Neue"/>
              </a:defRPr>
            </a:lvl3pPr>
            <a:lvl4pPr lvl="3" algn="l">
              <a:lnSpc>
                <a:spcPct val="100000"/>
              </a:lnSpc>
              <a:spcBef>
                <a:spcPts val="0"/>
              </a:spcBef>
              <a:spcAft>
                <a:spcPts val="0"/>
              </a:spcAft>
              <a:buClr>
                <a:schemeClr val="dk1"/>
              </a:buClr>
              <a:buSzPts val="3000"/>
              <a:buFont typeface="Bebas Neue"/>
              <a:buNone/>
              <a:defRPr sz="3000">
                <a:solidFill>
                  <a:schemeClr val="dk1"/>
                </a:solidFill>
                <a:latin typeface="Bebas Neue"/>
                <a:ea typeface="Bebas Neue"/>
                <a:cs typeface="Bebas Neue"/>
                <a:sym typeface="Bebas Neue"/>
              </a:defRPr>
            </a:lvl4pPr>
            <a:lvl5pPr lvl="4" algn="l">
              <a:lnSpc>
                <a:spcPct val="100000"/>
              </a:lnSpc>
              <a:spcBef>
                <a:spcPts val="0"/>
              </a:spcBef>
              <a:spcAft>
                <a:spcPts val="0"/>
              </a:spcAft>
              <a:buClr>
                <a:schemeClr val="dk1"/>
              </a:buClr>
              <a:buSzPts val="3000"/>
              <a:buFont typeface="Bebas Neue"/>
              <a:buNone/>
              <a:defRPr sz="3000">
                <a:solidFill>
                  <a:schemeClr val="dk1"/>
                </a:solidFill>
                <a:latin typeface="Bebas Neue"/>
                <a:ea typeface="Bebas Neue"/>
                <a:cs typeface="Bebas Neue"/>
                <a:sym typeface="Bebas Neue"/>
              </a:defRPr>
            </a:lvl5pPr>
            <a:lvl6pPr lvl="5" algn="l">
              <a:lnSpc>
                <a:spcPct val="100000"/>
              </a:lnSpc>
              <a:spcBef>
                <a:spcPts val="0"/>
              </a:spcBef>
              <a:spcAft>
                <a:spcPts val="0"/>
              </a:spcAft>
              <a:buClr>
                <a:schemeClr val="dk1"/>
              </a:buClr>
              <a:buSzPts val="3000"/>
              <a:buFont typeface="Bebas Neue"/>
              <a:buNone/>
              <a:defRPr sz="3000">
                <a:solidFill>
                  <a:schemeClr val="dk1"/>
                </a:solidFill>
                <a:latin typeface="Bebas Neue"/>
                <a:ea typeface="Bebas Neue"/>
                <a:cs typeface="Bebas Neue"/>
                <a:sym typeface="Bebas Neue"/>
              </a:defRPr>
            </a:lvl6pPr>
            <a:lvl7pPr lvl="6" algn="l">
              <a:lnSpc>
                <a:spcPct val="100000"/>
              </a:lnSpc>
              <a:spcBef>
                <a:spcPts val="0"/>
              </a:spcBef>
              <a:spcAft>
                <a:spcPts val="0"/>
              </a:spcAft>
              <a:buClr>
                <a:schemeClr val="dk1"/>
              </a:buClr>
              <a:buSzPts val="3000"/>
              <a:buFont typeface="Bebas Neue"/>
              <a:buNone/>
              <a:defRPr sz="3000">
                <a:solidFill>
                  <a:schemeClr val="dk1"/>
                </a:solidFill>
                <a:latin typeface="Bebas Neue"/>
                <a:ea typeface="Bebas Neue"/>
                <a:cs typeface="Bebas Neue"/>
                <a:sym typeface="Bebas Neue"/>
              </a:defRPr>
            </a:lvl7pPr>
            <a:lvl8pPr lvl="7" algn="l">
              <a:lnSpc>
                <a:spcPct val="100000"/>
              </a:lnSpc>
              <a:spcBef>
                <a:spcPts val="0"/>
              </a:spcBef>
              <a:spcAft>
                <a:spcPts val="0"/>
              </a:spcAft>
              <a:buClr>
                <a:schemeClr val="dk1"/>
              </a:buClr>
              <a:buSzPts val="3000"/>
              <a:buFont typeface="Bebas Neue"/>
              <a:buNone/>
              <a:defRPr sz="3000">
                <a:solidFill>
                  <a:schemeClr val="dk1"/>
                </a:solidFill>
                <a:latin typeface="Bebas Neue"/>
                <a:ea typeface="Bebas Neue"/>
                <a:cs typeface="Bebas Neue"/>
                <a:sym typeface="Bebas Neue"/>
              </a:defRPr>
            </a:lvl8pPr>
            <a:lvl9pPr lvl="8" algn="l">
              <a:lnSpc>
                <a:spcPct val="100000"/>
              </a:lnSpc>
              <a:spcBef>
                <a:spcPts val="0"/>
              </a:spcBef>
              <a:spcAft>
                <a:spcPts val="0"/>
              </a:spcAft>
              <a:buClr>
                <a:schemeClr val="dk1"/>
              </a:buClr>
              <a:buSzPts val="3000"/>
              <a:buFont typeface="Bebas Neue"/>
              <a:buNone/>
              <a:defRPr sz="3000">
                <a:solidFill>
                  <a:schemeClr val="dk1"/>
                </a:solidFill>
                <a:latin typeface="Bebas Neue"/>
                <a:ea typeface="Bebas Neue"/>
                <a:cs typeface="Bebas Neue"/>
                <a:sym typeface="Bebas Neue"/>
              </a:defRPr>
            </a:lvl9pPr>
          </a:lstStyle>
          <a:p/>
        </p:txBody>
      </p:sp>
      <p:grpSp>
        <p:nvGrpSpPr>
          <p:cNvPr id="390" name="Google Shape;390;p35"/>
          <p:cNvGrpSpPr/>
          <p:nvPr/>
        </p:nvGrpSpPr>
        <p:grpSpPr>
          <a:xfrm>
            <a:off x="6300219" y="8956335"/>
            <a:ext cx="755888" cy="1735659"/>
            <a:chOff x="7077268" y="354300"/>
            <a:chExt cx="642053" cy="586351"/>
          </a:xfrm>
        </p:grpSpPr>
        <p:sp>
          <p:nvSpPr>
            <p:cNvPr id="391" name="Google Shape;391;p35"/>
            <p:cNvSpPr/>
            <p:nvPr/>
          </p:nvSpPr>
          <p:spPr>
            <a:xfrm>
              <a:off x="7077268" y="354300"/>
              <a:ext cx="642053" cy="586351"/>
            </a:xfrm>
            <a:custGeom>
              <a:rect b="b" l="l" r="r" t="t"/>
              <a:pathLst>
                <a:path extrusionOk="0" h="39949" w="43744">
                  <a:moveTo>
                    <a:pt x="20460" y="1"/>
                  </a:moveTo>
                  <a:cubicBezTo>
                    <a:pt x="20400" y="1"/>
                    <a:pt x="20338" y="9"/>
                    <a:pt x="20274" y="26"/>
                  </a:cubicBezTo>
                  <a:cubicBezTo>
                    <a:pt x="19936" y="119"/>
                    <a:pt x="19648" y="533"/>
                    <a:pt x="19786" y="888"/>
                  </a:cubicBezTo>
                  <a:cubicBezTo>
                    <a:pt x="20765" y="3455"/>
                    <a:pt x="21060" y="6232"/>
                    <a:pt x="20620" y="8930"/>
                  </a:cubicBezTo>
                  <a:cubicBezTo>
                    <a:pt x="20113" y="9594"/>
                    <a:pt x="19567" y="10232"/>
                    <a:pt x="19015" y="10739"/>
                  </a:cubicBezTo>
                  <a:cubicBezTo>
                    <a:pt x="18705" y="10832"/>
                    <a:pt x="18400" y="10939"/>
                    <a:pt x="18103" y="11063"/>
                  </a:cubicBezTo>
                  <a:cubicBezTo>
                    <a:pt x="17977" y="11076"/>
                    <a:pt x="17849" y="11082"/>
                    <a:pt x="17720" y="11082"/>
                  </a:cubicBezTo>
                  <a:cubicBezTo>
                    <a:pt x="16580" y="11082"/>
                    <a:pt x="15323" y="10607"/>
                    <a:pt x="14264" y="10115"/>
                  </a:cubicBezTo>
                  <a:cubicBezTo>
                    <a:pt x="14224" y="10089"/>
                    <a:pt x="14181" y="10063"/>
                    <a:pt x="14140" y="10037"/>
                  </a:cubicBezTo>
                  <a:cubicBezTo>
                    <a:pt x="14133" y="10020"/>
                    <a:pt x="14129" y="10006"/>
                    <a:pt x="14124" y="9989"/>
                  </a:cubicBezTo>
                  <a:cubicBezTo>
                    <a:pt x="13226" y="8010"/>
                    <a:pt x="13400" y="5629"/>
                    <a:pt x="14495" y="3767"/>
                  </a:cubicBezTo>
                  <a:cubicBezTo>
                    <a:pt x="14814" y="3227"/>
                    <a:pt x="14329" y="2722"/>
                    <a:pt x="13849" y="2722"/>
                  </a:cubicBezTo>
                  <a:cubicBezTo>
                    <a:pt x="13636" y="2722"/>
                    <a:pt x="13424" y="2821"/>
                    <a:pt x="13283" y="3060"/>
                  </a:cubicBezTo>
                  <a:cubicBezTo>
                    <a:pt x="12197" y="4901"/>
                    <a:pt x="11907" y="7084"/>
                    <a:pt x="12383" y="9130"/>
                  </a:cubicBezTo>
                  <a:cubicBezTo>
                    <a:pt x="10819" y="8469"/>
                    <a:pt x="9124" y="8115"/>
                    <a:pt x="7434" y="8115"/>
                  </a:cubicBezTo>
                  <a:cubicBezTo>
                    <a:pt x="7298" y="8115"/>
                    <a:pt x="7162" y="8118"/>
                    <a:pt x="7025" y="8122"/>
                  </a:cubicBezTo>
                  <a:cubicBezTo>
                    <a:pt x="5937" y="8160"/>
                    <a:pt x="4847" y="8341"/>
                    <a:pt x="3811" y="8677"/>
                  </a:cubicBezTo>
                  <a:cubicBezTo>
                    <a:pt x="3033" y="8928"/>
                    <a:pt x="3263" y="10067"/>
                    <a:pt x="3957" y="10067"/>
                  </a:cubicBezTo>
                  <a:cubicBezTo>
                    <a:pt x="4027" y="10067"/>
                    <a:pt x="4103" y="10055"/>
                    <a:pt x="4182" y="10030"/>
                  </a:cubicBezTo>
                  <a:cubicBezTo>
                    <a:pt x="5240" y="9690"/>
                    <a:pt x="6336" y="9526"/>
                    <a:pt x="7430" y="9526"/>
                  </a:cubicBezTo>
                  <a:cubicBezTo>
                    <a:pt x="9531" y="9526"/>
                    <a:pt x="11625" y="10129"/>
                    <a:pt x="13426" y="11244"/>
                  </a:cubicBezTo>
                  <a:cubicBezTo>
                    <a:pt x="14209" y="12280"/>
                    <a:pt x="14124" y="13449"/>
                    <a:pt x="13752" y="14694"/>
                  </a:cubicBezTo>
                  <a:cubicBezTo>
                    <a:pt x="12797" y="16175"/>
                    <a:pt x="12240" y="17940"/>
                    <a:pt x="12240" y="19833"/>
                  </a:cubicBezTo>
                  <a:cubicBezTo>
                    <a:pt x="12240" y="19864"/>
                    <a:pt x="12243" y="19895"/>
                    <a:pt x="12243" y="19928"/>
                  </a:cubicBezTo>
                  <a:cubicBezTo>
                    <a:pt x="12166" y="20505"/>
                    <a:pt x="11869" y="21447"/>
                    <a:pt x="10750" y="21538"/>
                  </a:cubicBezTo>
                  <a:cubicBezTo>
                    <a:pt x="8075" y="21274"/>
                    <a:pt x="5492" y="19959"/>
                    <a:pt x="3844" y="17821"/>
                  </a:cubicBezTo>
                  <a:cubicBezTo>
                    <a:pt x="3685" y="17615"/>
                    <a:pt x="3460" y="17475"/>
                    <a:pt x="3219" y="17475"/>
                  </a:cubicBezTo>
                  <a:cubicBezTo>
                    <a:pt x="3109" y="17475"/>
                    <a:pt x="2996" y="17504"/>
                    <a:pt x="2884" y="17568"/>
                  </a:cubicBezTo>
                  <a:cubicBezTo>
                    <a:pt x="2589" y="17742"/>
                    <a:pt x="2399" y="18228"/>
                    <a:pt x="2632" y="18531"/>
                  </a:cubicBezTo>
                  <a:cubicBezTo>
                    <a:pt x="3999" y="20302"/>
                    <a:pt x="5873" y="21612"/>
                    <a:pt x="7949" y="22340"/>
                  </a:cubicBezTo>
                  <a:cubicBezTo>
                    <a:pt x="6379" y="24336"/>
                    <a:pt x="3871" y="25471"/>
                    <a:pt x="1353" y="25471"/>
                  </a:cubicBezTo>
                  <a:cubicBezTo>
                    <a:pt x="1136" y="25471"/>
                    <a:pt x="919" y="25462"/>
                    <a:pt x="703" y="25446"/>
                  </a:cubicBezTo>
                  <a:cubicBezTo>
                    <a:pt x="688" y="25444"/>
                    <a:pt x="674" y="25444"/>
                    <a:pt x="659" y="25444"/>
                  </a:cubicBezTo>
                  <a:cubicBezTo>
                    <a:pt x="300" y="25444"/>
                    <a:pt x="1" y="25802"/>
                    <a:pt x="1" y="26148"/>
                  </a:cubicBezTo>
                  <a:cubicBezTo>
                    <a:pt x="1" y="26550"/>
                    <a:pt x="325" y="26819"/>
                    <a:pt x="703" y="26848"/>
                  </a:cubicBezTo>
                  <a:cubicBezTo>
                    <a:pt x="947" y="26867"/>
                    <a:pt x="1190" y="26877"/>
                    <a:pt x="1433" y="26877"/>
                  </a:cubicBezTo>
                  <a:cubicBezTo>
                    <a:pt x="4473" y="26877"/>
                    <a:pt x="7391" y="25379"/>
                    <a:pt x="9235" y="22957"/>
                  </a:cubicBezTo>
                  <a:cubicBezTo>
                    <a:pt x="9288" y="22888"/>
                    <a:pt x="9316" y="22807"/>
                    <a:pt x="9330" y="22724"/>
                  </a:cubicBezTo>
                  <a:cubicBezTo>
                    <a:pt x="9780" y="22824"/>
                    <a:pt x="10238" y="22893"/>
                    <a:pt x="10697" y="22936"/>
                  </a:cubicBezTo>
                  <a:cubicBezTo>
                    <a:pt x="10697" y="22940"/>
                    <a:pt x="10697" y="22945"/>
                    <a:pt x="10697" y="22948"/>
                  </a:cubicBezTo>
                  <a:cubicBezTo>
                    <a:pt x="12621" y="23138"/>
                    <a:pt x="13721" y="24924"/>
                    <a:pt x="13721" y="24924"/>
                  </a:cubicBezTo>
                  <a:lnTo>
                    <a:pt x="13719" y="24917"/>
                  </a:lnTo>
                  <a:lnTo>
                    <a:pt x="13719" y="24917"/>
                  </a:lnTo>
                  <a:cubicBezTo>
                    <a:pt x="14238" y="25734"/>
                    <a:pt x="14879" y="26467"/>
                    <a:pt x="15617" y="27091"/>
                  </a:cubicBezTo>
                  <a:cubicBezTo>
                    <a:pt x="15867" y="27500"/>
                    <a:pt x="16072" y="27912"/>
                    <a:pt x="15826" y="28336"/>
                  </a:cubicBezTo>
                  <a:cubicBezTo>
                    <a:pt x="15805" y="28372"/>
                    <a:pt x="15791" y="28405"/>
                    <a:pt x="15774" y="28439"/>
                  </a:cubicBezTo>
                  <a:cubicBezTo>
                    <a:pt x="14013" y="30480"/>
                    <a:pt x="11435" y="31601"/>
                    <a:pt x="8793" y="31601"/>
                  </a:cubicBezTo>
                  <a:cubicBezTo>
                    <a:pt x="7829" y="31601"/>
                    <a:pt x="6857" y="31452"/>
                    <a:pt x="5913" y="31144"/>
                  </a:cubicBezTo>
                  <a:cubicBezTo>
                    <a:pt x="5833" y="31118"/>
                    <a:pt x="5758" y="31106"/>
                    <a:pt x="5687" y="31106"/>
                  </a:cubicBezTo>
                  <a:cubicBezTo>
                    <a:pt x="4996" y="31106"/>
                    <a:pt x="4764" y="32244"/>
                    <a:pt x="5539" y="32499"/>
                  </a:cubicBezTo>
                  <a:cubicBezTo>
                    <a:pt x="6607" y="32847"/>
                    <a:pt x="7736" y="33024"/>
                    <a:pt x="8864" y="33024"/>
                  </a:cubicBezTo>
                  <a:cubicBezTo>
                    <a:pt x="10121" y="33024"/>
                    <a:pt x="11377" y="32804"/>
                    <a:pt x="12547" y="32353"/>
                  </a:cubicBezTo>
                  <a:cubicBezTo>
                    <a:pt x="12633" y="32322"/>
                    <a:pt x="12714" y="32282"/>
                    <a:pt x="12797" y="32249"/>
                  </a:cubicBezTo>
                  <a:lnTo>
                    <a:pt x="12797" y="32249"/>
                  </a:lnTo>
                  <a:cubicBezTo>
                    <a:pt x="13345" y="34551"/>
                    <a:pt x="12824" y="36987"/>
                    <a:pt x="11416" y="38892"/>
                  </a:cubicBezTo>
                  <a:cubicBezTo>
                    <a:pt x="11190" y="39197"/>
                    <a:pt x="11366" y="39676"/>
                    <a:pt x="11669" y="39854"/>
                  </a:cubicBezTo>
                  <a:cubicBezTo>
                    <a:pt x="11781" y="39919"/>
                    <a:pt x="11896" y="39949"/>
                    <a:pt x="12007" y="39949"/>
                  </a:cubicBezTo>
                  <a:cubicBezTo>
                    <a:pt x="12248" y="39949"/>
                    <a:pt x="12473" y="39810"/>
                    <a:pt x="12628" y="39602"/>
                  </a:cubicBezTo>
                  <a:cubicBezTo>
                    <a:pt x="14295" y="37344"/>
                    <a:pt x="14826" y="34339"/>
                    <a:pt x="14095" y="31637"/>
                  </a:cubicBezTo>
                  <a:cubicBezTo>
                    <a:pt x="14093" y="31629"/>
                    <a:pt x="14088" y="31625"/>
                    <a:pt x="14086" y="31615"/>
                  </a:cubicBezTo>
                  <a:cubicBezTo>
                    <a:pt x="15007" y="31082"/>
                    <a:pt x="15843" y="30417"/>
                    <a:pt x="16569" y="29636"/>
                  </a:cubicBezTo>
                  <a:cubicBezTo>
                    <a:pt x="16572" y="29644"/>
                    <a:pt x="16576" y="29648"/>
                    <a:pt x="16576" y="29653"/>
                  </a:cubicBezTo>
                  <a:cubicBezTo>
                    <a:pt x="16855" y="29441"/>
                    <a:pt x="17341" y="28860"/>
                    <a:pt x="17993" y="28558"/>
                  </a:cubicBezTo>
                  <a:cubicBezTo>
                    <a:pt x="19141" y="29051"/>
                    <a:pt x="20403" y="29322"/>
                    <a:pt x="21729" y="29322"/>
                  </a:cubicBezTo>
                  <a:cubicBezTo>
                    <a:pt x="23134" y="29322"/>
                    <a:pt x="24468" y="29015"/>
                    <a:pt x="25665" y="28467"/>
                  </a:cubicBezTo>
                  <a:lnTo>
                    <a:pt x="25665" y="28467"/>
                  </a:lnTo>
                  <a:lnTo>
                    <a:pt x="25661" y="28474"/>
                  </a:lnTo>
                  <a:cubicBezTo>
                    <a:pt x="26080" y="28367"/>
                    <a:pt x="26522" y="28275"/>
                    <a:pt x="26948" y="28275"/>
                  </a:cubicBezTo>
                  <a:cubicBezTo>
                    <a:pt x="27265" y="28275"/>
                    <a:pt x="27573" y="28326"/>
                    <a:pt x="27856" y="28458"/>
                  </a:cubicBezTo>
                  <a:cubicBezTo>
                    <a:pt x="28185" y="28839"/>
                    <a:pt x="28552" y="29186"/>
                    <a:pt x="28947" y="29501"/>
                  </a:cubicBezTo>
                  <a:cubicBezTo>
                    <a:pt x="28335" y="32606"/>
                    <a:pt x="29368" y="35951"/>
                    <a:pt x="31683" y="38133"/>
                  </a:cubicBezTo>
                  <a:cubicBezTo>
                    <a:pt x="31829" y="38270"/>
                    <a:pt x="31992" y="38328"/>
                    <a:pt x="32150" y="38328"/>
                  </a:cubicBezTo>
                  <a:cubicBezTo>
                    <a:pt x="32701" y="38328"/>
                    <a:pt x="33189" y="37621"/>
                    <a:pt x="32676" y="37140"/>
                  </a:cubicBezTo>
                  <a:cubicBezTo>
                    <a:pt x="30842" y="35413"/>
                    <a:pt x="29925" y="32842"/>
                    <a:pt x="30226" y="30356"/>
                  </a:cubicBezTo>
                  <a:lnTo>
                    <a:pt x="30226" y="30356"/>
                  </a:lnTo>
                  <a:cubicBezTo>
                    <a:pt x="30685" y="30613"/>
                    <a:pt x="31164" y="30834"/>
                    <a:pt x="31652" y="31020"/>
                  </a:cubicBezTo>
                  <a:cubicBezTo>
                    <a:pt x="33604" y="31766"/>
                    <a:pt x="35718" y="31908"/>
                    <a:pt x="37802" y="31908"/>
                  </a:cubicBezTo>
                  <a:cubicBezTo>
                    <a:pt x="38314" y="31908"/>
                    <a:pt x="38824" y="31899"/>
                    <a:pt x="39329" y="31889"/>
                  </a:cubicBezTo>
                  <a:cubicBezTo>
                    <a:pt x="40223" y="31870"/>
                    <a:pt x="40234" y="30484"/>
                    <a:pt x="39347" y="30484"/>
                  </a:cubicBezTo>
                  <a:cubicBezTo>
                    <a:pt x="39341" y="30484"/>
                    <a:pt x="39335" y="30484"/>
                    <a:pt x="39329" y="30484"/>
                  </a:cubicBezTo>
                  <a:cubicBezTo>
                    <a:pt x="38819" y="30495"/>
                    <a:pt x="38306" y="30504"/>
                    <a:pt x="37792" y="30504"/>
                  </a:cubicBezTo>
                  <a:cubicBezTo>
                    <a:pt x="35905" y="30504"/>
                    <a:pt x="34009" y="30379"/>
                    <a:pt x="32223" y="29739"/>
                  </a:cubicBezTo>
                  <a:cubicBezTo>
                    <a:pt x="30880" y="29258"/>
                    <a:pt x="29642" y="28455"/>
                    <a:pt x="28766" y="27343"/>
                  </a:cubicBezTo>
                  <a:cubicBezTo>
                    <a:pt x="28766" y="27331"/>
                    <a:pt x="28763" y="27320"/>
                    <a:pt x="28763" y="27308"/>
                  </a:cubicBezTo>
                  <a:cubicBezTo>
                    <a:pt x="28735" y="26667"/>
                    <a:pt x="29080" y="25965"/>
                    <a:pt x="29271" y="25593"/>
                  </a:cubicBezTo>
                  <a:cubicBezTo>
                    <a:pt x="30252" y="24312"/>
                    <a:pt x="30911" y="22771"/>
                    <a:pt x="31135" y="21090"/>
                  </a:cubicBezTo>
                  <a:cubicBezTo>
                    <a:pt x="31242" y="20788"/>
                    <a:pt x="31430" y="20371"/>
                    <a:pt x="31680" y="20197"/>
                  </a:cubicBezTo>
                  <a:cubicBezTo>
                    <a:pt x="33145" y="20278"/>
                    <a:pt x="34583" y="20766"/>
                    <a:pt x="35788" y="21607"/>
                  </a:cubicBezTo>
                  <a:cubicBezTo>
                    <a:pt x="37314" y="22674"/>
                    <a:pt x="38398" y="24312"/>
                    <a:pt x="38857" y="26105"/>
                  </a:cubicBezTo>
                  <a:cubicBezTo>
                    <a:pt x="38948" y="26454"/>
                    <a:pt x="39217" y="26605"/>
                    <a:pt x="39494" y="26605"/>
                  </a:cubicBezTo>
                  <a:cubicBezTo>
                    <a:pt x="39912" y="26605"/>
                    <a:pt x="40348" y="26261"/>
                    <a:pt x="40212" y="25734"/>
                  </a:cubicBezTo>
                  <a:cubicBezTo>
                    <a:pt x="39762" y="23983"/>
                    <a:pt x="38795" y="22409"/>
                    <a:pt x="37476" y="21195"/>
                  </a:cubicBezTo>
                  <a:cubicBezTo>
                    <a:pt x="38716" y="20564"/>
                    <a:pt x="40106" y="20224"/>
                    <a:pt x="41498" y="20224"/>
                  </a:cubicBezTo>
                  <a:cubicBezTo>
                    <a:pt x="41930" y="20224"/>
                    <a:pt x="42361" y="20256"/>
                    <a:pt x="42789" y="20324"/>
                  </a:cubicBezTo>
                  <a:cubicBezTo>
                    <a:pt x="42840" y="20332"/>
                    <a:pt x="42892" y="20336"/>
                    <a:pt x="42943" y="20336"/>
                  </a:cubicBezTo>
                  <a:cubicBezTo>
                    <a:pt x="43262" y="20336"/>
                    <a:pt x="43559" y="20174"/>
                    <a:pt x="43653" y="19835"/>
                  </a:cubicBezTo>
                  <a:cubicBezTo>
                    <a:pt x="43744" y="19500"/>
                    <a:pt x="43539" y="19031"/>
                    <a:pt x="43163" y="18971"/>
                  </a:cubicBezTo>
                  <a:lnTo>
                    <a:pt x="43160" y="18971"/>
                  </a:lnTo>
                  <a:cubicBezTo>
                    <a:pt x="42603" y="18883"/>
                    <a:pt x="42043" y="18840"/>
                    <a:pt x="41486" y="18840"/>
                  </a:cubicBezTo>
                  <a:cubicBezTo>
                    <a:pt x="39758" y="18840"/>
                    <a:pt x="38055" y="19262"/>
                    <a:pt x="36517" y="20104"/>
                  </a:cubicBezTo>
                  <a:cubicBezTo>
                    <a:pt x="36429" y="20152"/>
                    <a:pt x="36362" y="20212"/>
                    <a:pt x="36309" y="20274"/>
                  </a:cubicBezTo>
                  <a:cubicBezTo>
                    <a:pt x="35014" y="19421"/>
                    <a:pt x="33516" y="18940"/>
                    <a:pt x="31985" y="18823"/>
                  </a:cubicBezTo>
                  <a:cubicBezTo>
                    <a:pt x="31468" y="18604"/>
                    <a:pt x="31057" y="18311"/>
                    <a:pt x="31028" y="17938"/>
                  </a:cubicBezTo>
                  <a:cubicBezTo>
                    <a:pt x="30968" y="17638"/>
                    <a:pt x="30892" y="17347"/>
                    <a:pt x="30804" y="17059"/>
                  </a:cubicBezTo>
                  <a:cubicBezTo>
                    <a:pt x="31330" y="16245"/>
                    <a:pt x="31790" y="15337"/>
                    <a:pt x="31961" y="14897"/>
                  </a:cubicBezTo>
                  <a:cubicBezTo>
                    <a:pt x="32466" y="14263"/>
                    <a:pt x="32907" y="13578"/>
                    <a:pt x="33276" y="12856"/>
                  </a:cubicBezTo>
                  <a:cubicBezTo>
                    <a:pt x="33383" y="12918"/>
                    <a:pt x="33507" y="12958"/>
                    <a:pt x="33640" y="12973"/>
                  </a:cubicBezTo>
                  <a:cubicBezTo>
                    <a:pt x="34132" y="13024"/>
                    <a:pt x="34626" y="13049"/>
                    <a:pt x="35120" y="13049"/>
                  </a:cubicBezTo>
                  <a:cubicBezTo>
                    <a:pt x="36687" y="13049"/>
                    <a:pt x="38255" y="12795"/>
                    <a:pt x="39741" y="12301"/>
                  </a:cubicBezTo>
                  <a:cubicBezTo>
                    <a:pt x="40100" y="12180"/>
                    <a:pt x="40336" y="11816"/>
                    <a:pt x="40231" y="11437"/>
                  </a:cubicBezTo>
                  <a:cubicBezTo>
                    <a:pt x="40150" y="11145"/>
                    <a:pt x="39858" y="10916"/>
                    <a:pt x="39554" y="10916"/>
                  </a:cubicBezTo>
                  <a:cubicBezTo>
                    <a:pt x="39492" y="10916"/>
                    <a:pt x="39429" y="10926"/>
                    <a:pt x="39367" y="10946"/>
                  </a:cubicBezTo>
                  <a:cubicBezTo>
                    <a:pt x="37974" y="11410"/>
                    <a:pt x="36531" y="11640"/>
                    <a:pt x="35076" y="11640"/>
                  </a:cubicBezTo>
                  <a:cubicBezTo>
                    <a:pt x="34663" y="11640"/>
                    <a:pt x="34249" y="11621"/>
                    <a:pt x="33835" y="11585"/>
                  </a:cubicBezTo>
                  <a:cubicBezTo>
                    <a:pt x="34226" y="10537"/>
                    <a:pt x="34474" y="9434"/>
                    <a:pt x="34564" y="8310"/>
                  </a:cubicBezTo>
                  <a:cubicBezTo>
                    <a:pt x="34645" y="7308"/>
                    <a:pt x="34574" y="6303"/>
                    <a:pt x="34390" y="5315"/>
                  </a:cubicBezTo>
                  <a:cubicBezTo>
                    <a:pt x="34330" y="5001"/>
                    <a:pt x="34004" y="4802"/>
                    <a:pt x="33698" y="4802"/>
                  </a:cubicBezTo>
                  <a:cubicBezTo>
                    <a:pt x="33639" y="4802"/>
                    <a:pt x="33581" y="4809"/>
                    <a:pt x="33526" y="4824"/>
                  </a:cubicBezTo>
                  <a:cubicBezTo>
                    <a:pt x="33135" y="4931"/>
                    <a:pt x="32966" y="5315"/>
                    <a:pt x="33035" y="5689"/>
                  </a:cubicBezTo>
                  <a:cubicBezTo>
                    <a:pt x="33552" y="8437"/>
                    <a:pt x="32811" y="11361"/>
                    <a:pt x="31178" y="13625"/>
                  </a:cubicBezTo>
                  <a:cubicBezTo>
                    <a:pt x="30645" y="14042"/>
                    <a:pt x="30054" y="14306"/>
                    <a:pt x="29456" y="14328"/>
                  </a:cubicBezTo>
                  <a:cubicBezTo>
                    <a:pt x="28104" y="12432"/>
                    <a:pt x="26073" y="11056"/>
                    <a:pt x="23718" y="10553"/>
                  </a:cubicBezTo>
                  <a:cubicBezTo>
                    <a:pt x="22901" y="10130"/>
                    <a:pt x="22498" y="9827"/>
                    <a:pt x="22051" y="8813"/>
                  </a:cubicBezTo>
                  <a:cubicBezTo>
                    <a:pt x="22153" y="8091"/>
                    <a:pt x="22210" y="7365"/>
                    <a:pt x="22220" y="6636"/>
                  </a:cubicBezTo>
                  <a:cubicBezTo>
                    <a:pt x="22256" y="6601"/>
                    <a:pt x="22289" y="6563"/>
                    <a:pt x="22320" y="6522"/>
                  </a:cubicBezTo>
                  <a:cubicBezTo>
                    <a:pt x="23558" y="4891"/>
                    <a:pt x="25439" y="3808"/>
                    <a:pt x="27456" y="3453"/>
                  </a:cubicBezTo>
                  <a:cubicBezTo>
                    <a:pt x="27830" y="3386"/>
                    <a:pt x="28040" y="2929"/>
                    <a:pt x="27947" y="2588"/>
                  </a:cubicBezTo>
                  <a:cubicBezTo>
                    <a:pt x="27855" y="2251"/>
                    <a:pt x="27561" y="2084"/>
                    <a:pt x="27242" y="2084"/>
                  </a:cubicBezTo>
                  <a:cubicBezTo>
                    <a:pt x="27189" y="2084"/>
                    <a:pt x="27136" y="2089"/>
                    <a:pt x="27082" y="2098"/>
                  </a:cubicBezTo>
                  <a:cubicBezTo>
                    <a:pt x="25199" y="2431"/>
                    <a:pt x="23484" y="3350"/>
                    <a:pt x="22127" y="4667"/>
                  </a:cubicBezTo>
                  <a:cubicBezTo>
                    <a:pt x="21977" y="3250"/>
                    <a:pt x="21651" y="1853"/>
                    <a:pt x="21139" y="517"/>
                  </a:cubicBezTo>
                  <a:cubicBezTo>
                    <a:pt x="21025" y="219"/>
                    <a:pt x="20771" y="1"/>
                    <a:pt x="20460" y="1"/>
                  </a:cubicBezTo>
                  <a:close/>
                </a:path>
              </a:pathLst>
            </a:custGeom>
            <a:solidFill>
              <a:srgbClr val="0C4476">
                <a:alpha val="36470"/>
              </a:srgbClr>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700"/>
                <a:buFont typeface="Arial"/>
                <a:buNone/>
              </a:pPr>
              <a:r>
                <a:t/>
              </a:r>
              <a:endParaRPr b="0" i="0" sz="1700" u="none" cap="none" strike="noStrike">
                <a:solidFill>
                  <a:srgbClr val="000000"/>
                </a:solidFill>
                <a:latin typeface="Arial"/>
                <a:ea typeface="Arial"/>
                <a:cs typeface="Arial"/>
                <a:sym typeface="Arial"/>
              </a:endParaRPr>
            </a:p>
          </p:txBody>
        </p:sp>
        <p:sp>
          <p:nvSpPr>
            <p:cNvPr id="392" name="Google Shape;392;p35"/>
            <p:cNvSpPr/>
            <p:nvPr/>
          </p:nvSpPr>
          <p:spPr>
            <a:xfrm>
              <a:off x="7346246" y="590921"/>
              <a:ext cx="98016" cy="98046"/>
            </a:xfrm>
            <a:custGeom>
              <a:rect b="b" l="l" r="r" t="t"/>
              <a:pathLst>
                <a:path extrusionOk="0" h="6680" w="6678">
                  <a:moveTo>
                    <a:pt x="3339" y="1"/>
                  </a:moveTo>
                  <a:cubicBezTo>
                    <a:pt x="1496" y="1"/>
                    <a:pt x="1" y="1496"/>
                    <a:pt x="1" y="3339"/>
                  </a:cubicBezTo>
                  <a:cubicBezTo>
                    <a:pt x="1" y="5185"/>
                    <a:pt x="1496" y="6680"/>
                    <a:pt x="3339" y="6680"/>
                  </a:cubicBezTo>
                  <a:cubicBezTo>
                    <a:pt x="5182" y="6680"/>
                    <a:pt x="6678" y="5185"/>
                    <a:pt x="6678" y="3339"/>
                  </a:cubicBezTo>
                  <a:cubicBezTo>
                    <a:pt x="6678" y="1496"/>
                    <a:pt x="5182" y="1"/>
                    <a:pt x="3339" y="1"/>
                  </a:cubicBezTo>
                  <a:close/>
                </a:path>
              </a:pathLst>
            </a:custGeom>
            <a:solidFill>
              <a:schemeClr val="accent6"/>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93" name="Google Shape;393;p35"/>
          <p:cNvGrpSpPr/>
          <p:nvPr/>
        </p:nvGrpSpPr>
        <p:grpSpPr>
          <a:xfrm rot="10800000">
            <a:off x="6815287" y="9462589"/>
            <a:ext cx="431199" cy="722892"/>
            <a:chOff x="5142237" y="3822849"/>
            <a:chExt cx="338116" cy="225432"/>
          </a:xfrm>
        </p:grpSpPr>
        <p:sp>
          <p:nvSpPr>
            <p:cNvPr id="394" name="Google Shape;394;p35"/>
            <p:cNvSpPr/>
            <p:nvPr/>
          </p:nvSpPr>
          <p:spPr>
            <a:xfrm>
              <a:off x="5188718" y="3849531"/>
              <a:ext cx="42359" cy="42359"/>
            </a:xfrm>
            <a:custGeom>
              <a:rect b="b" l="l" r="r" t="t"/>
              <a:pathLst>
                <a:path extrusionOk="0" h="3299" w="3299">
                  <a:moveTo>
                    <a:pt x="1648" y="1"/>
                  </a:moveTo>
                  <a:cubicBezTo>
                    <a:pt x="738" y="1"/>
                    <a:pt x="0" y="739"/>
                    <a:pt x="0" y="1651"/>
                  </a:cubicBezTo>
                  <a:cubicBezTo>
                    <a:pt x="0" y="2561"/>
                    <a:pt x="738" y="3299"/>
                    <a:pt x="1648" y="3299"/>
                  </a:cubicBezTo>
                  <a:cubicBezTo>
                    <a:pt x="2560" y="3299"/>
                    <a:pt x="3298" y="2561"/>
                    <a:pt x="3298" y="1651"/>
                  </a:cubicBezTo>
                  <a:cubicBezTo>
                    <a:pt x="3298" y="739"/>
                    <a:pt x="2560" y="1"/>
                    <a:pt x="1648" y="1"/>
                  </a:cubicBezTo>
                  <a:close/>
                </a:path>
              </a:pathLst>
            </a:custGeom>
            <a:solidFill>
              <a:schemeClr val="lt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5" name="Google Shape;395;p35"/>
            <p:cNvSpPr/>
            <p:nvPr/>
          </p:nvSpPr>
          <p:spPr>
            <a:xfrm>
              <a:off x="5142237" y="4005896"/>
              <a:ext cx="42359" cy="42385"/>
            </a:xfrm>
            <a:custGeom>
              <a:rect b="b" l="l" r="r" t="t"/>
              <a:pathLst>
                <a:path extrusionOk="0" h="3301" w="3299">
                  <a:moveTo>
                    <a:pt x="1649" y="0"/>
                  </a:moveTo>
                  <a:cubicBezTo>
                    <a:pt x="739" y="0"/>
                    <a:pt x="1" y="738"/>
                    <a:pt x="1" y="1650"/>
                  </a:cubicBezTo>
                  <a:cubicBezTo>
                    <a:pt x="1" y="2562"/>
                    <a:pt x="739" y="3301"/>
                    <a:pt x="1649" y="3301"/>
                  </a:cubicBezTo>
                  <a:cubicBezTo>
                    <a:pt x="2561" y="3301"/>
                    <a:pt x="3299" y="2562"/>
                    <a:pt x="3299" y="1650"/>
                  </a:cubicBezTo>
                  <a:cubicBezTo>
                    <a:pt x="3299" y="738"/>
                    <a:pt x="2561" y="0"/>
                    <a:pt x="1649" y="0"/>
                  </a:cubicBezTo>
                  <a:close/>
                </a:path>
              </a:pathLst>
            </a:custGeom>
            <a:solidFill>
              <a:schemeClr val="lt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6" name="Google Shape;396;p35"/>
            <p:cNvSpPr/>
            <p:nvPr/>
          </p:nvSpPr>
          <p:spPr>
            <a:xfrm>
              <a:off x="5408911" y="3907105"/>
              <a:ext cx="71442" cy="71442"/>
            </a:xfrm>
            <a:custGeom>
              <a:rect b="b" l="l" r="r" t="t"/>
              <a:pathLst>
                <a:path extrusionOk="0" h="5564" w="5564">
                  <a:moveTo>
                    <a:pt x="2782" y="1"/>
                  </a:moveTo>
                  <a:cubicBezTo>
                    <a:pt x="1246" y="1"/>
                    <a:pt x="1" y="1246"/>
                    <a:pt x="1" y="2782"/>
                  </a:cubicBezTo>
                  <a:cubicBezTo>
                    <a:pt x="1" y="4318"/>
                    <a:pt x="1246" y="5563"/>
                    <a:pt x="2782" y="5563"/>
                  </a:cubicBezTo>
                  <a:cubicBezTo>
                    <a:pt x="4318" y="5563"/>
                    <a:pt x="5563" y="4318"/>
                    <a:pt x="5563" y="2782"/>
                  </a:cubicBezTo>
                  <a:cubicBezTo>
                    <a:pt x="5563" y="1246"/>
                    <a:pt x="4318" y="1"/>
                    <a:pt x="2782" y="1"/>
                  </a:cubicBezTo>
                  <a:close/>
                </a:path>
              </a:pathLst>
            </a:custGeom>
            <a:solidFill>
              <a:schemeClr val="lt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7" name="Google Shape;397;p35"/>
            <p:cNvSpPr/>
            <p:nvPr/>
          </p:nvSpPr>
          <p:spPr>
            <a:xfrm>
              <a:off x="5289153" y="3822849"/>
              <a:ext cx="21687" cy="21687"/>
            </a:xfrm>
            <a:custGeom>
              <a:rect b="b" l="l" r="r" t="t"/>
              <a:pathLst>
                <a:path extrusionOk="0" h="1689" w="1689">
                  <a:moveTo>
                    <a:pt x="846" y="0"/>
                  </a:moveTo>
                  <a:cubicBezTo>
                    <a:pt x="379" y="0"/>
                    <a:pt x="1" y="379"/>
                    <a:pt x="1" y="845"/>
                  </a:cubicBezTo>
                  <a:cubicBezTo>
                    <a:pt x="1" y="1310"/>
                    <a:pt x="379" y="1688"/>
                    <a:pt x="846" y="1688"/>
                  </a:cubicBezTo>
                  <a:cubicBezTo>
                    <a:pt x="1310" y="1688"/>
                    <a:pt x="1689" y="1310"/>
                    <a:pt x="1689" y="845"/>
                  </a:cubicBezTo>
                  <a:cubicBezTo>
                    <a:pt x="1689" y="379"/>
                    <a:pt x="1310" y="0"/>
                    <a:pt x="846" y="0"/>
                  </a:cubicBezTo>
                  <a:close/>
                </a:path>
              </a:pathLst>
            </a:custGeom>
            <a:solidFill>
              <a:schemeClr val="lt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98" name="Google Shape;398;p35"/>
          <p:cNvGrpSpPr/>
          <p:nvPr/>
        </p:nvGrpSpPr>
        <p:grpSpPr>
          <a:xfrm>
            <a:off x="7209044" y="8227195"/>
            <a:ext cx="350746" cy="910038"/>
            <a:chOff x="8884746" y="289993"/>
            <a:chExt cx="297924" cy="307435"/>
          </a:xfrm>
        </p:grpSpPr>
        <p:sp>
          <p:nvSpPr>
            <p:cNvPr id="399" name="Google Shape;399;p35"/>
            <p:cNvSpPr/>
            <p:nvPr/>
          </p:nvSpPr>
          <p:spPr>
            <a:xfrm>
              <a:off x="8884746" y="289993"/>
              <a:ext cx="297924" cy="307435"/>
            </a:xfrm>
            <a:custGeom>
              <a:rect b="b" l="l" r="r" t="t"/>
              <a:pathLst>
                <a:path extrusionOk="0" h="20946" w="20298">
                  <a:moveTo>
                    <a:pt x="9894" y="1"/>
                  </a:moveTo>
                  <a:cubicBezTo>
                    <a:pt x="9658" y="1"/>
                    <a:pt x="9422" y="246"/>
                    <a:pt x="9580" y="507"/>
                  </a:cubicBezTo>
                  <a:cubicBezTo>
                    <a:pt x="10183" y="1502"/>
                    <a:pt x="10790" y="2536"/>
                    <a:pt x="10999" y="3695"/>
                  </a:cubicBezTo>
                  <a:cubicBezTo>
                    <a:pt x="11125" y="4381"/>
                    <a:pt x="11087" y="5100"/>
                    <a:pt x="10830" y="5743"/>
                  </a:cubicBezTo>
                  <a:cubicBezTo>
                    <a:pt x="10825" y="5745"/>
                    <a:pt x="10821" y="5748"/>
                    <a:pt x="10816" y="5750"/>
                  </a:cubicBezTo>
                  <a:cubicBezTo>
                    <a:pt x="10552" y="5922"/>
                    <a:pt x="10171" y="5945"/>
                    <a:pt x="9968" y="5955"/>
                  </a:cubicBezTo>
                  <a:cubicBezTo>
                    <a:pt x="9770" y="5929"/>
                    <a:pt x="9570" y="5916"/>
                    <a:pt x="9370" y="5916"/>
                  </a:cubicBezTo>
                  <a:cubicBezTo>
                    <a:pt x="8777" y="5916"/>
                    <a:pt x="8180" y="6030"/>
                    <a:pt x="7608" y="6267"/>
                  </a:cubicBezTo>
                  <a:cubicBezTo>
                    <a:pt x="7528" y="6282"/>
                    <a:pt x="7430" y="6295"/>
                    <a:pt x="7335" y="6295"/>
                  </a:cubicBezTo>
                  <a:cubicBezTo>
                    <a:pt x="7247" y="6295"/>
                    <a:pt x="7162" y="6284"/>
                    <a:pt x="7096" y="6253"/>
                  </a:cubicBezTo>
                  <a:cubicBezTo>
                    <a:pt x="6775" y="5614"/>
                    <a:pt x="6630" y="4888"/>
                    <a:pt x="6692" y="4171"/>
                  </a:cubicBezTo>
                  <a:cubicBezTo>
                    <a:pt x="6768" y="3267"/>
                    <a:pt x="7196" y="2407"/>
                    <a:pt x="7844" y="1776"/>
                  </a:cubicBezTo>
                  <a:cubicBezTo>
                    <a:pt x="8087" y="1536"/>
                    <a:pt x="7850" y="1194"/>
                    <a:pt x="7584" y="1194"/>
                  </a:cubicBezTo>
                  <a:cubicBezTo>
                    <a:pt x="7507" y="1194"/>
                    <a:pt x="7427" y="1223"/>
                    <a:pt x="7356" y="1293"/>
                  </a:cubicBezTo>
                  <a:cubicBezTo>
                    <a:pt x="6725" y="1912"/>
                    <a:pt x="6294" y="2705"/>
                    <a:pt x="6104" y="3559"/>
                  </a:cubicBezTo>
                  <a:cubicBezTo>
                    <a:pt x="5358" y="3074"/>
                    <a:pt x="4758" y="2357"/>
                    <a:pt x="4439" y="1524"/>
                  </a:cubicBezTo>
                  <a:cubicBezTo>
                    <a:pt x="4383" y="1378"/>
                    <a:pt x="4259" y="1267"/>
                    <a:pt x="4106" y="1267"/>
                  </a:cubicBezTo>
                  <a:cubicBezTo>
                    <a:pt x="4078" y="1267"/>
                    <a:pt x="4049" y="1271"/>
                    <a:pt x="4020" y="1278"/>
                  </a:cubicBezTo>
                  <a:cubicBezTo>
                    <a:pt x="3856" y="1321"/>
                    <a:pt x="3708" y="1524"/>
                    <a:pt x="3775" y="1697"/>
                  </a:cubicBezTo>
                  <a:cubicBezTo>
                    <a:pt x="4180" y="2755"/>
                    <a:pt x="4908" y="3643"/>
                    <a:pt x="5877" y="4231"/>
                  </a:cubicBezTo>
                  <a:cubicBezTo>
                    <a:pt x="5918" y="4257"/>
                    <a:pt x="5958" y="4269"/>
                    <a:pt x="5999" y="4276"/>
                  </a:cubicBezTo>
                  <a:cubicBezTo>
                    <a:pt x="5954" y="5033"/>
                    <a:pt x="6115" y="5784"/>
                    <a:pt x="6442" y="6460"/>
                  </a:cubicBezTo>
                  <a:cubicBezTo>
                    <a:pt x="6475" y="6731"/>
                    <a:pt x="6451" y="6979"/>
                    <a:pt x="6299" y="7081"/>
                  </a:cubicBezTo>
                  <a:cubicBezTo>
                    <a:pt x="6189" y="7181"/>
                    <a:pt x="6082" y="7284"/>
                    <a:pt x="5982" y="7391"/>
                  </a:cubicBezTo>
                  <a:cubicBezTo>
                    <a:pt x="5861" y="7385"/>
                    <a:pt x="5738" y="7382"/>
                    <a:pt x="5618" y="7382"/>
                  </a:cubicBezTo>
                  <a:cubicBezTo>
                    <a:pt x="5273" y="7382"/>
                    <a:pt x="4956" y="7404"/>
                    <a:pt x="4787" y="7429"/>
                  </a:cubicBezTo>
                  <a:cubicBezTo>
                    <a:pt x="4496" y="7385"/>
                    <a:pt x="4204" y="7364"/>
                    <a:pt x="3910" y="7364"/>
                  </a:cubicBezTo>
                  <a:cubicBezTo>
                    <a:pt x="3807" y="7364"/>
                    <a:pt x="3704" y="7367"/>
                    <a:pt x="3601" y="7372"/>
                  </a:cubicBezTo>
                  <a:cubicBezTo>
                    <a:pt x="3603" y="7312"/>
                    <a:pt x="3589" y="7248"/>
                    <a:pt x="3563" y="7188"/>
                  </a:cubicBezTo>
                  <a:cubicBezTo>
                    <a:pt x="3151" y="6269"/>
                    <a:pt x="2541" y="5441"/>
                    <a:pt x="1789" y="4774"/>
                  </a:cubicBezTo>
                  <a:cubicBezTo>
                    <a:pt x="1719" y="4711"/>
                    <a:pt x="1630" y="4678"/>
                    <a:pt x="1541" y="4678"/>
                  </a:cubicBezTo>
                  <a:cubicBezTo>
                    <a:pt x="1455" y="4678"/>
                    <a:pt x="1370" y="4709"/>
                    <a:pt x="1303" y="4776"/>
                  </a:cubicBezTo>
                  <a:cubicBezTo>
                    <a:pt x="1179" y="4905"/>
                    <a:pt x="1167" y="5138"/>
                    <a:pt x="1308" y="5262"/>
                  </a:cubicBezTo>
                  <a:cubicBezTo>
                    <a:pt x="1996" y="5874"/>
                    <a:pt x="2541" y="6612"/>
                    <a:pt x="2927" y="7446"/>
                  </a:cubicBezTo>
                  <a:cubicBezTo>
                    <a:pt x="2389" y="7536"/>
                    <a:pt x="1863" y="7700"/>
                    <a:pt x="1365" y="7939"/>
                  </a:cubicBezTo>
                  <a:cubicBezTo>
                    <a:pt x="920" y="8148"/>
                    <a:pt x="512" y="8422"/>
                    <a:pt x="141" y="8743"/>
                  </a:cubicBezTo>
                  <a:cubicBezTo>
                    <a:pt x="0" y="8862"/>
                    <a:pt x="20" y="9105"/>
                    <a:pt x="143" y="9227"/>
                  </a:cubicBezTo>
                  <a:cubicBezTo>
                    <a:pt x="210" y="9294"/>
                    <a:pt x="292" y="9324"/>
                    <a:pt x="375" y="9324"/>
                  </a:cubicBezTo>
                  <a:cubicBezTo>
                    <a:pt x="465" y="9324"/>
                    <a:pt x="556" y="9288"/>
                    <a:pt x="629" y="9224"/>
                  </a:cubicBezTo>
                  <a:cubicBezTo>
                    <a:pt x="1531" y="8449"/>
                    <a:pt x="2724" y="8045"/>
                    <a:pt x="3912" y="8045"/>
                  </a:cubicBezTo>
                  <a:cubicBezTo>
                    <a:pt x="4088" y="8045"/>
                    <a:pt x="4264" y="8054"/>
                    <a:pt x="4439" y="8072"/>
                  </a:cubicBezTo>
                  <a:cubicBezTo>
                    <a:pt x="4746" y="8196"/>
                    <a:pt x="5001" y="8379"/>
                    <a:pt x="5156" y="8629"/>
                  </a:cubicBezTo>
                  <a:cubicBezTo>
                    <a:pt x="4687" y="9663"/>
                    <a:pt x="4599" y="10858"/>
                    <a:pt x="4963" y="11977"/>
                  </a:cubicBezTo>
                  <a:cubicBezTo>
                    <a:pt x="4982" y="12425"/>
                    <a:pt x="4953" y="12670"/>
                    <a:pt x="4632" y="13106"/>
                  </a:cubicBezTo>
                  <a:cubicBezTo>
                    <a:pt x="4303" y="13239"/>
                    <a:pt x="3982" y="13391"/>
                    <a:pt x="3670" y="13568"/>
                  </a:cubicBezTo>
                  <a:cubicBezTo>
                    <a:pt x="3646" y="13561"/>
                    <a:pt x="3622" y="13556"/>
                    <a:pt x="3598" y="13551"/>
                  </a:cubicBezTo>
                  <a:cubicBezTo>
                    <a:pt x="2606" y="13427"/>
                    <a:pt x="1689" y="12896"/>
                    <a:pt x="1046" y="12129"/>
                  </a:cubicBezTo>
                  <a:cubicBezTo>
                    <a:pt x="989" y="12062"/>
                    <a:pt x="904" y="12031"/>
                    <a:pt x="817" y="12031"/>
                  </a:cubicBezTo>
                  <a:cubicBezTo>
                    <a:pt x="722" y="12031"/>
                    <a:pt x="624" y="12068"/>
                    <a:pt x="560" y="12132"/>
                  </a:cubicBezTo>
                  <a:cubicBezTo>
                    <a:pt x="422" y="12275"/>
                    <a:pt x="446" y="12475"/>
                    <a:pt x="565" y="12618"/>
                  </a:cubicBezTo>
                  <a:cubicBezTo>
                    <a:pt x="1165" y="13332"/>
                    <a:pt x="1972" y="13834"/>
                    <a:pt x="2860" y="14087"/>
                  </a:cubicBezTo>
                  <a:cubicBezTo>
                    <a:pt x="2298" y="14496"/>
                    <a:pt x="1789" y="14975"/>
                    <a:pt x="1346" y="15518"/>
                  </a:cubicBezTo>
                  <a:cubicBezTo>
                    <a:pt x="1229" y="15661"/>
                    <a:pt x="1210" y="15863"/>
                    <a:pt x="1351" y="16001"/>
                  </a:cubicBezTo>
                  <a:cubicBezTo>
                    <a:pt x="1414" y="16064"/>
                    <a:pt x="1510" y="16100"/>
                    <a:pt x="1604" y="16100"/>
                  </a:cubicBezTo>
                  <a:cubicBezTo>
                    <a:pt x="1692" y="16100"/>
                    <a:pt x="1779" y="16069"/>
                    <a:pt x="1836" y="15999"/>
                  </a:cubicBezTo>
                  <a:cubicBezTo>
                    <a:pt x="2682" y="14958"/>
                    <a:pt x="3782" y="14156"/>
                    <a:pt x="5032" y="13682"/>
                  </a:cubicBezTo>
                  <a:cubicBezTo>
                    <a:pt x="5437" y="13734"/>
                    <a:pt x="5839" y="13811"/>
                    <a:pt x="6189" y="13918"/>
                  </a:cubicBezTo>
                  <a:cubicBezTo>
                    <a:pt x="6304" y="14027"/>
                    <a:pt x="6425" y="14130"/>
                    <a:pt x="6549" y="14225"/>
                  </a:cubicBezTo>
                  <a:cubicBezTo>
                    <a:pt x="6904" y="14718"/>
                    <a:pt x="7030" y="15449"/>
                    <a:pt x="7085" y="16080"/>
                  </a:cubicBezTo>
                  <a:cubicBezTo>
                    <a:pt x="7085" y="16104"/>
                    <a:pt x="7082" y="16130"/>
                    <a:pt x="7082" y="16154"/>
                  </a:cubicBezTo>
                  <a:cubicBezTo>
                    <a:pt x="7077" y="16158"/>
                    <a:pt x="7070" y="16166"/>
                    <a:pt x="7066" y="16170"/>
                  </a:cubicBezTo>
                  <a:cubicBezTo>
                    <a:pt x="6454" y="17027"/>
                    <a:pt x="5418" y="17533"/>
                    <a:pt x="4373" y="17533"/>
                  </a:cubicBezTo>
                  <a:cubicBezTo>
                    <a:pt x="4363" y="17533"/>
                    <a:pt x="4354" y="17532"/>
                    <a:pt x="4344" y="17532"/>
                  </a:cubicBezTo>
                  <a:cubicBezTo>
                    <a:pt x="4343" y="17532"/>
                    <a:pt x="4342" y="17532"/>
                    <a:pt x="4342" y="17532"/>
                  </a:cubicBezTo>
                  <a:cubicBezTo>
                    <a:pt x="3901" y="17532"/>
                    <a:pt x="3899" y="18216"/>
                    <a:pt x="4341" y="18218"/>
                  </a:cubicBezTo>
                  <a:cubicBezTo>
                    <a:pt x="4353" y="18218"/>
                    <a:pt x="4365" y="18218"/>
                    <a:pt x="4377" y="18218"/>
                  </a:cubicBezTo>
                  <a:cubicBezTo>
                    <a:pt x="5407" y="18218"/>
                    <a:pt x="6388" y="17810"/>
                    <a:pt x="7127" y="17118"/>
                  </a:cubicBezTo>
                  <a:cubicBezTo>
                    <a:pt x="7239" y="18006"/>
                    <a:pt x="7537" y="18873"/>
                    <a:pt x="8008" y="19628"/>
                  </a:cubicBezTo>
                  <a:cubicBezTo>
                    <a:pt x="8292" y="20080"/>
                    <a:pt x="8635" y="20497"/>
                    <a:pt x="9030" y="20854"/>
                  </a:cubicBezTo>
                  <a:cubicBezTo>
                    <a:pt x="9101" y="20919"/>
                    <a:pt x="9180" y="20946"/>
                    <a:pt x="9256" y="20946"/>
                  </a:cubicBezTo>
                  <a:cubicBezTo>
                    <a:pt x="9528" y="20946"/>
                    <a:pt x="9768" y="20597"/>
                    <a:pt x="9511" y="20366"/>
                  </a:cubicBezTo>
                  <a:cubicBezTo>
                    <a:pt x="8337" y="19302"/>
                    <a:pt x="7718" y="17732"/>
                    <a:pt x="7768" y="16161"/>
                  </a:cubicBezTo>
                  <a:cubicBezTo>
                    <a:pt x="8013" y="15575"/>
                    <a:pt x="8530" y="15325"/>
                    <a:pt x="9147" y="15177"/>
                  </a:cubicBezTo>
                  <a:cubicBezTo>
                    <a:pt x="9224" y="15181"/>
                    <a:pt x="9302" y="15183"/>
                    <a:pt x="9380" y="15183"/>
                  </a:cubicBezTo>
                  <a:cubicBezTo>
                    <a:pt x="10165" y="15183"/>
                    <a:pt x="10960" y="14985"/>
                    <a:pt x="11690" y="14563"/>
                  </a:cubicBezTo>
                  <a:cubicBezTo>
                    <a:pt x="11702" y="14556"/>
                    <a:pt x="11716" y="14549"/>
                    <a:pt x="11728" y="14539"/>
                  </a:cubicBezTo>
                  <a:cubicBezTo>
                    <a:pt x="11843" y="14492"/>
                    <a:pt x="11998" y="14446"/>
                    <a:pt x="12161" y="14446"/>
                  </a:cubicBezTo>
                  <a:cubicBezTo>
                    <a:pt x="12373" y="14446"/>
                    <a:pt x="12599" y="14524"/>
                    <a:pt x="12773" y="14777"/>
                  </a:cubicBezTo>
                  <a:cubicBezTo>
                    <a:pt x="13316" y="15973"/>
                    <a:pt x="13390" y="17387"/>
                    <a:pt x="12888" y="18606"/>
                  </a:cubicBezTo>
                  <a:cubicBezTo>
                    <a:pt x="12819" y="18778"/>
                    <a:pt x="12840" y="18973"/>
                    <a:pt x="13016" y="19073"/>
                  </a:cubicBezTo>
                  <a:cubicBezTo>
                    <a:pt x="13065" y="19101"/>
                    <a:pt x="13126" y="19115"/>
                    <a:pt x="13189" y="19115"/>
                  </a:cubicBezTo>
                  <a:cubicBezTo>
                    <a:pt x="13311" y="19115"/>
                    <a:pt x="13437" y="19060"/>
                    <a:pt x="13483" y="18947"/>
                  </a:cubicBezTo>
                  <a:cubicBezTo>
                    <a:pt x="13900" y="17935"/>
                    <a:pt x="13997" y="16823"/>
                    <a:pt x="13797" y="15768"/>
                  </a:cubicBezTo>
                  <a:lnTo>
                    <a:pt x="13797" y="15768"/>
                  </a:lnTo>
                  <a:cubicBezTo>
                    <a:pt x="15131" y="15958"/>
                    <a:pt x="16305" y="16866"/>
                    <a:pt x="16878" y="18073"/>
                  </a:cubicBezTo>
                  <a:cubicBezTo>
                    <a:pt x="16933" y="18184"/>
                    <a:pt x="17057" y="18242"/>
                    <a:pt x="17178" y="18242"/>
                  </a:cubicBezTo>
                  <a:cubicBezTo>
                    <a:pt x="17239" y="18242"/>
                    <a:pt x="17298" y="18228"/>
                    <a:pt x="17348" y="18199"/>
                  </a:cubicBezTo>
                  <a:cubicBezTo>
                    <a:pt x="17519" y="18099"/>
                    <a:pt x="17552" y="17899"/>
                    <a:pt x="17474" y="17730"/>
                  </a:cubicBezTo>
                  <a:cubicBezTo>
                    <a:pt x="16778" y="16273"/>
                    <a:pt x="15335" y="15275"/>
                    <a:pt x="13745" y="15073"/>
                  </a:cubicBezTo>
                  <a:cubicBezTo>
                    <a:pt x="13736" y="15072"/>
                    <a:pt x="13727" y="15071"/>
                    <a:pt x="13718" y="15071"/>
                  </a:cubicBezTo>
                  <a:cubicBezTo>
                    <a:pt x="13685" y="15071"/>
                    <a:pt x="13654" y="15078"/>
                    <a:pt x="13623" y="15089"/>
                  </a:cubicBezTo>
                  <a:cubicBezTo>
                    <a:pt x="13554" y="14875"/>
                    <a:pt x="13473" y="14663"/>
                    <a:pt x="13378" y="14458"/>
                  </a:cubicBezTo>
                  <a:cubicBezTo>
                    <a:pt x="13380" y="14458"/>
                    <a:pt x="13383" y="14456"/>
                    <a:pt x="13383" y="14456"/>
                  </a:cubicBezTo>
                  <a:cubicBezTo>
                    <a:pt x="12992" y="13596"/>
                    <a:pt x="13480" y="12696"/>
                    <a:pt x="13481" y="12696"/>
                  </a:cubicBezTo>
                  <a:lnTo>
                    <a:pt x="13481" y="12696"/>
                  </a:lnTo>
                  <a:lnTo>
                    <a:pt x="13478" y="12699"/>
                  </a:lnTo>
                  <a:cubicBezTo>
                    <a:pt x="13697" y="12277"/>
                    <a:pt x="13852" y="11827"/>
                    <a:pt x="13933" y="11363"/>
                  </a:cubicBezTo>
                  <a:cubicBezTo>
                    <a:pt x="14047" y="11158"/>
                    <a:pt x="14171" y="10972"/>
                    <a:pt x="14409" y="10972"/>
                  </a:cubicBezTo>
                  <a:cubicBezTo>
                    <a:pt x="14431" y="10972"/>
                    <a:pt x="14447" y="10970"/>
                    <a:pt x="14466" y="10967"/>
                  </a:cubicBezTo>
                  <a:cubicBezTo>
                    <a:pt x="16231" y="11303"/>
                    <a:pt x="17643" y="12703"/>
                    <a:pt x="18017" y="14477"/>
                  </a:cubicBezTo>
                  <a:cubicBezTo>
                    <a:pt x="18054" y="14652"/>
                    <a:pt x="18184" y="14728"/>
                    <a:pt x="18320" y="14728"/>
                  </a:cubicBezTo>
                  <a:cubicBezTo>
                    <a:pt x="18521" y="14728"/>
                    <a:pt x="18735" y="14562"/>
                    <a:pt x="18681" y="14306"/>
                  </a:cubicBezTo>
                  <a:cubicBezTo>
                    <a:pt x="18443" y="13170"/>
                    <a:pt x="17814" y="12108"/>
                    <a:pt x="16909" y="11377"/>
                  </a:cubicBezTo>
                  <a:cubicBezTo>
                    <a:pt x="16876" y="11348"/>
                    <a:pt x="16838" y="11325"/>
                    <a:pt x="16805" y="11298"/>
                  </a:cubicBezTo>
                  <a:cubicBezTo>
                    <a:pt x="17533" y="10607"/>
                    <a:pt x="18504" y="10235"/>
                    <a:pt x="19499" y="10235"/>
                  </a:cubicBezTo>
                  <a:cubicBezTo>
                    <a:pt x="19649" y="10235"/>
                    <a:pt x="19800" y="10243"/>
                    <a:pt x="19950" y="10260"/>
                  </a:cubicBezTo>
                  <a:cubicBezTo>
                    <a:pt x="19959" y="10261"/>
                    <a:pt x="19968" y="10262"/>
                    <a:pt x="19976" y="10262"/>
                  </a:cubicBezTo>
                  <a:cubicBezTo>
                    <a:pt x="20151" y="10262"/>
                    <a:pt x="20296" y="10081"/>
                    <a:pt x="20296" y="9917"/>
                  </a:cubicBezTo>
                  <a:cubicBezTo>
                    <a:pt x="20298" y="9717"/>
                    <a:pt x="20138" y="9593"/>
                    <a:pt x="19955" y="9574"/>
                  </a:cubicBezTo>
                  <a:cubicBezTo>
                    <a:pt x="19793" y="9556"/>
                    <a:pt x="19631" y="9547"/>
                    <a:pt x="19469" y="9547"/>
                  </a:cubicBezTo>
                  <a:cubicBezTo>
                    <a:pt x="18267" y="9547"/>
                    <a:pt x="17078" y="10044"/>
                    <a:pt x="16228" y="10898"/>
                  </a:cubicBezTo>
                  <a:cubicBezTo>
                    <a:pt x="16226" y="10901"/>
                    <a:pt x="16224" y="10903"/>
                    <a:pt x="16221" y="10905"/>
                  </a:cubicBezTo>
                  <a:cubicBezTo>
                    <a:pt x="15771" y="10646"/>
                    <a:pt x="15285" y="10455"/>
                    <a:pt x="14778" y="10339"/>
                  </a:cubicBezTo>
                  <a:cubicBezTo>
                    <a:pt x="14781" y="10339"/>
                    <a:pt x="14781" y="10334"/>
                    <a:pt x="14783" y="10334"/>
                  </a:cubicBezTo>
                  <a:cubicBezTo>
                    <a:pt x="14626" y="10267"/>
                    <a:pt x="14262" y="10203"/>
                    <a:pt x="13973" y="10001"/>
                  </a:cubicBezTo>
                  <a:cubicBezTo>
                    <a:pt x="13902" y="9396"/>
                    <a:pt x="13709" y="8796"/>
                    <a:pt x="13385" y="8234"/>
                  </a:cubicBezTo>
                  <a:cubicBezTo>
                    <a:pt x="13042" y="7641"/>
                    <a:pt x="12588" y="7150"/>
                    <a:pt x="12061" y="6779"/>
                  </a:cubicBezTo>
                  <a:lnTo>
                    <a:pt x="12066" y="6779"/>
                  </a:lnTo>
                  <a:cubicBezTo>
                    <a:pt x="11809" y="6515"/>
                    <a:pt x="11554" y="6212"/>
                    <a:pt x="11523" y="5855"/>
                  </a:cubicBezTo>
                  <a:cubicBezTo>
                    <a:pt x="11604" y="5624"/>
                    <a:pt x="11661" y="5383"/>
                    <a:pt x="11699" y="5138"/>
                  </a:cubicBezTo>
                  <a:cubicBezTo>
                    <a:pt x="13161" y="4638"/>
                    <a:pt x="14323" y="3386"/>
                    <a:pt x="14681" y="1874"/>
                  </a:cubicBezTo>
                  <a:cubicBezTo>
                    <a:pt x="14742" y="1617"/>
                    <a:pt x="14529" y="1450"/>
                    <a:pt x="14326" y="1450"/>
                  </a:cubicBezTo>
                  <a:cubicBezTo>
                    <a:pt x="14191" y="1450"/>
                    <a:pt x="14060" y="1525"/>
                    <a:pt x="14019" y="1697"/>
                  </a:cubicBezTo>
                  <a:cubicBezTo>
                    <a:pt x="13735" y="2893"/>
                    <a:pt x="12873" y="3910"/>
                    <a:pt x="11747" y="4388"/>
                  </a:cubicBezTo>
                  <a:cubicBezTo>
                    <a:pt x="11745" y="4131"/>
                    <a:pt x="11721" y="3876"/>
                    <a:pt x="11680" y="3624"/>
                  </a:cubicBezTo>
                  <a:cubicBezTo>
                    <a:pt x="11480" y="2369"/>
                    <a:pt x="10823" y="1235"/>
                    <a:pt x="10173" y="164"/>
                  </a:cubicBezTo>
                  <a:cubicBezTo>
                    <a:pt x="10103" y="49"/>
                    <a:pt x="9999" y="1"/>
                    <a:pt x="9894" y="1"/>
                  </a:cubicBezTo>
                  <a:close/>
                </a:path>
              </a:pathLst>
            </a:custGeom>
            <a:solidFill>
              <a:srgbClr val="0C4476">
                <a:alpha val="36470"/>
              </a:srgbClr>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0" name="Google Shape;400;p35"/>
            <p:cNvSpPr/>
            <p:nvPr/>
          </p:nvSpPr>
          <p:spPr>
            <a:xfrm>
              <a:off x="8992875" y="422659"/>
              <a:ext cx="54688" cy="47893"/>
            </a:xfrm>
            <a:custGeom>
              <a:rect b="b" l="l" r="r" t="t"/>
              <a:pathLst>
                <a:path extrusionOk="0" h="3263" w="3726">
                  <a:moveTo>
                    <a:pt x="1862" y="1"/>
                  </a:moveTo>
                  <a:cubicBezTo>
                    <a:pt x="1586" y="1"/>
                    <a:pt x="1305" y="71"/>
                    <a:pt x="1049" y="220"/>
                  </a:cubicBezTo>
                  <a:cubicBezTo>
                    <a:pt x="268" y="670"/>
                    <a:pt x="1" y="1667"/>
                    <a:pt x="451" y="2446"/>
                  </a:cubicBezTo>
                  <a:cubicBezTo>
                    <a:pt x="753" y="2970"/>
                    <a:pt x="1301" y="3262"/>
                    <a:pt x="1864" y="3262"/>
                  </a:cubicBezTo>
                  <a:cubicBezTo>
                    <a:pt x="2141" y="3262"/>
                    <a:pt x="2421" y="3192"/>
                    <a:pt x="2677" y="3044"/>
                  </a:cubicBezTo>
                  <a:cubicBezTo>
                    <a:pt x="3458" y="2594"/>
                    <a:pt x="3725" y="1596"/>
                    <a:pt x="3275" y="815"/>
                  </a:cubicBezTo>
                  <a:cubicBezTo>
                    <a:pt x="2973" y="293"/>
                    <a:pt x="2425" y="1"/>
                    <a:pt x="1862" y="1"/>
                  </a:cubicBezTo>
                  <a:close/>
                </a:path>
              </a:pathLst>
            </a:custGeom>
            <a:solidFill>
              <a:schemeClr val="accent6"/>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01" name="Google Shape;401;p35"/>
          <p:cNvGrpSpPr/>
          <p:nvPr/>
        </p:nvGrpSpPr>
        <p:grpSpPr>
          <a:xfrm flipH="1">
            <a:off x="503899" y="8956325"/>
            <a:ext cx="755888" cy="1735659"/>
            <a:chOff x="7077268" y="354300"/>
            <a:chExt cx="642053" cy="586351"/>
          </a:xfrm>
        </p:grpSpPr>
        <p:sp>
          <p:nvSpPr>
            <p:cNvPr id="402" name="Google Shape;402;p35"/>
            <p:cNvSpPr/>
            <p:nvPr/>
          </p:nvSpPr>
          <p:spPr>
            <a:xfrm>
              <a:off x="7077268" y="354300"/>
              <a:ext cx="642053" cy="586351"/>
            </a:xfrm>
            <a:custGeom>
              <a:rect b="b" l="l" r="r" t="t"/>
              <a:pathLst>
                <a:path extrusionOk="0" h="39949" w="43744">
                  <a:moveTo>
                    <a:pt x="20460" y="1"/>
                  </a:moveTo>
                  <a:cubicBezTo>
                    <a:pt x="20400" y="1"/>
                    <a:pt x="20338" y="9"/>
                    <a:pt x="20274" y="26"/>
                  </a:cubicBezTo>
                  <a:cubicBezTo>
                    <a:pt x="19936" y="119"/>
                    <a:pt x="19648" y="533"/>
                    <a:pt x="19786" y="888"/>
                  </a:cubicBezTo>
                  <a:cubicBezTo>
                    <a:pt x="20765" y="3455"/>
                    <a:pt x="21060" y="6232"/>
                    <a:pt x="20620" y="8930"/>
                  </a:cubicBezTo>
                  <a:cubicBezTo>
                    <a:pt x="20113" y="9594"/>
                    <a:pt x="19567" y="10232"/>
                    <a:pt x="19015" y="10739"/>
                  </a:cubicBezTo>
                  <a:cubicBezTo>
                    <a:pt x="18705" y="10832"/>
                    <a:pt x="18400" y="10939"/>
                    <a:pt x="18103" y="11063"/>
                  </a:cubicBezTo>
                  <a:cubicBezTo>
                    <a:pt x="17977" y="11076"/>
                    <a:pt x="17849" y="11082"/>
                    <a:pt x="17720" y="11082"/>
                  </a:cubicBezTo>
                  <a:cubicBezTo>
                    <a:pt x="16580" y="11082"/>
                    <a:pt x="15323" y="10607"/>
                    <a:pt x="14264" y="10115"/>
                  </a:cubicBezTo>
                  <a:cubicBezTo>
                    <a:pt x="14224" y="10089"/>
                    <a:pt x="14181" y="10063"/>
                    <a:pt x="14140" y="10037"/>
                  </a:cubicBezTo>
                  <a:cubicBezTo>
                    <a:pt x="14133" y="10020"/>
                    <a:pt x="14129" y="10006"/>
                    <a:pt x="14124" y="9989"/>
                  </a:cubicBezTo>
                  <a:cubicBezTo>
                    <a:pt x="13226" y="8010"/>
                    <a:pt x="13400" y="5629"/>
                    <a:pt x="14495" y="3767"/>
                  </a:cubicBezTo>
                  <a:cubicBezTo>
                    <a:pt x="14814" y="3227"/>
                    <a:pt x="14329" y="2722"/>
                    <a:pt x="13849" y="2722"/>
                  </a:cubicBezTo>
                  <a:cubicBezTo>
                    <a:pt x="13636" y="2722"/>
                    <a:pt x="13424" y="2821"/>
                    <a:pt x="13283" y="3060"/>
                  </a:cubicBezTo>
                  <a:cubicBezTo>
                    <a:pt x="12197" y="4901"/>
                    <a:pt x="11907" y="7084"/>
                    <a:pt x="12383" y="9130"/>
                  </a:cubicBezTo>
                  <a:cubicBezTo>
                    <a:pt x="10819" y="8469"/>
                    <a:pt x="9124" y="8115"/>
                    <a:pt x="7434" y="8115"/>
                  </a:cubicBezTo>
                  <a:cubicBezTo>
                    <a:pt x="7298" y="8115"/>
                    <a:pt x="7162" y="8118"/>
                    <a:pt x="7025" y="8122"/>
                  </a:cubicBezTo>
                  <a:cubicBezTo>
                    <a:pt x="5937" y="8160"/>
                    <a:pt x="4847" y="8341"/>
                    <a:pt x="3811" y="8677"/>
                  </a:cubicBezTo>
                  <a:cubicBezTo>
                    <a:pt x="3033" y="8928"/>
                    <a:pt x="3263" y="10067"/>
                    <a:pt x="3957" y="10067"/>
                  </a:cubicBezTo>
                  <a:cubicBezTo>
                    <a:pt x="4027" y="10067"/>
                    <a:pt x="4103" y="10055"/>
                    <a:pt x="4182" y="10030"/>
                  </a:cubicBezTo>
                  <a:cubicBezTo>
                    <a:pt x="5240" y="9690"/>
                    <a:pt x="6336" y="9526"/>
                    <a:pt x="7430" y="9526"/>
                  </a:cubicBezTo>
                  <a:cubicBezTo>
                    <a:pt x="9531" y="9526"/>
                    <a:pt x="11625" y="10129"/>
                    <a:pt x="13426" y="11244"/>
                  </a:cubicBezTo>
                  <a:cubicBezTo>
                    <a:pt x="14209" y="12280"/>
                    <a:pt x="14124" y="13449"/>
                    <a:pt x="13752" y="14694"/>
                  </a:cubicBezTo>
                  <a:cubicBezTo>
                    <a:pt x="12797" y="16175"/>
                    <a:pt x="12240" y="17940"/>
                    <a:pt x="12240" y="19833"/>
                  </a:cubicBezTo>
                  <a:cubicBezTo>
                    <a:pt x="12240" y="19864"/>
                    <a:pt x="12243" y="19895"/>
                    <a:pt x="12243" y="19928"/>
                  </a:cubicBezTo>
                  <a:cubicBezTo>
                    <a:pt x="12166" y="20505"/>
                    <a:pt x="11869" y="21447"/>
                    <a:pt x="10750" y="21538"/>
                  </a:cubicBezTo>
                  <a:cubicBezTo>
                    <a:pt x="8075" y="21274"/>
                    <a:pt x="5492" y="19959"/>
                    <a:pt x="3844" y="17821"/>
                  </a:cubicBezTo>
                  <a:cubicBezTo>
                    <a:pt x="3685" y="17615"/>
                    <a:pt x="3460" y="17475"/>
                    <a:pt x="3219" y="17475"/>
                  </a:cubicBezTo>
                  <a:cubicBezTo>
                    <a:pt x="3109" y="17475"/>
                    <a:pt x="2996" y="17504"/>
                    <a:pt x="2884" y="17568"/>
                  </a:cubicBezTo>
                  <a:cubicBezTo>
                    <a:pt x="2589" y="17742"/>
                    <a:pt x="2399" y="18228"/>
                    <a:pt x="2632" y="18531"/>
                  </a:cubicBezTo>
                  <a:cubicBezTo>
                    <a:pt x="3999" y="20302"/>
                    <a:pt x="5873" y="21612"/>
                    <a:pt x="7949" y="22340"/>
                  </a:cubicBezTo>
                  <a:cubicBezTo>
                    <a:pt x="6379" y="24336"/>
                    <a:pt x="3871" y="25471"/>
                    <a:pt x="1353" y="25471"/>
                  </a:cubicBezTo>
                  <a:cubicBezTo>
                    <a:pt x="1136" y="25471"/>
                    <a:pt x="919" y="25462"/>
                    <a:pt x="703" y="25446"/>
                  </a:cubicBezTo>
                  <a:cubicBezTo>
                    <a:pt x="688" y="25444"/>
                    <a:pt x="674" y="25444"/>
                    <a:pt x="659" y="25444"/>
                  </a:cubicBezTo>
                  <a:cubicBezTo>
                    <a:pt x="300" y="25444"/>
                    <a:pt x="1" y="25802"/>
                    <a:pt x="1" y="26148"/>
                  </a:cubicBezTo>
                  <a:cubicBezTo>
                    <a:pt x="1" y="26550"/>
                    <a:pt x="325" y="26819"/>
                    <a:pt x="703" y="26848"/>
                  </a:cubicBezTo>
                  <a:cubicBezTo>
                    <a:pt x="947" y="26867"/>
                    <a:pt x="1190" y="26877"/>
                    <a:pt x="1433" y="26877"/>
                  </a:cubicBezTo>
                  <a:cubicBezTo>
                    <a:pt x="4473" y="26877"/>
                    <a:pt x="7391" y="25379"/>
                    <a:pt x="9235" y="22957"/>
                  </a:cubicBezTo>
                  <a:cubicBezTo>
                    <a:pt x="9288" y="22888"/>
                    <a:pt x="9316" y="22807"/>
                    <a:pt x="9330" y="22724"/>
                  </a:cubicBezTo>
                  <a:cubicBezTo>
                    <a:pt x="9780" y="22824"/>
                    <a:pt x="10238" y="22893"/>
                    <a:pt x="10697" y="22936"/>
                  </a:cubicBezTo>
                  <a:cubicBezTo>
                    <a:pt x="10697" y="22940"/>
                    <a:pt x="10697" y="22945"/>
                    <a:pt x="10697" y="22948"/>
                  </a:cubicBezTo>
                  <a:cubicBezTo>
                    <a:pt x="12621" y="23138"/>
                    <a:pt x="13721" y="24924"/>
                    <a:pt x="13721" y="24924"/>
                  </a:cubicBezTo>
                  <a:lnTo>
                    <a:pt x="13719" y="24917"/>
                  </a:lnTo>
                  <a:lnTo>
                    <a:pt x="13719" y="24917"/>
                  </a:lnTo>
                  <a:cubicBezTo>
                    <a:pt x="14238" y="25734"/>
                    <a:pt x="14879" y="26467"/>
                    <a:pt x="15617" y="27091"/>
                  </a:cubicBezTo>
                  <a:cubicBezTo>
                    <a:pt x="15867" y="27500"/>
                    <a:pt x="16072" y="27912"/>
                    <a:pt x="15826" y="28336"/>
                  </a:cubicBezTo>
                  <a:cubicBezTo>
                    <a:pt x="15805" y="28372"/>
                    <a:pt x="15791" y="28405"/>
                    <a:pt x="15774" y="28439"/>
                  </a:cubicBezTo>
                  <a:cubicBezTo>
                    <a:pt x="14013" y="30480"/>
                    <a:pt x="11435" y="31601"/>
                    <a:pt x="8793" y="31601"/>
                  </a:cubicBezTo>
                  <a:cubicBezTo>
                    <a:pt x="7829" y="31601"/>
                    <a:pt x="6857" y="31452"/>
                    <a:pt x="5913" y="31144"/>
                  </a:cubicBezTo>
                  <a:cubicBezTo>
                    <a:pt x="5833" y="31118"/>
                    <a:pt x="5758" y="31106"/>
                    <a:pt x="5687" y="31106"/>
                  </a:cubicBezTo>
                  <a:cubicBezTo>
                    <a:pt x="4996" y="31106"/>
                    <a:pt x="4764" y="32244"/>
                    <a:pt x="5539" y="32499"/>
                  </a:cubicBezTo>
                  <a:cubicBezTo>
                    <a:pt x="6607" y="32847"/>
                    <a:pt x="7736" y="33024"/>
                    <a:pt x="8864" y="33024"/>
                  </a:cubicBezTo>
                  <a:cubicBezTo>
                    <a:pt x="10121" y="33024"/>
                    <a:pt x="11377" y="32804"/>
                    <a:pt x="12547" y="32353"/>
                  </a:cubicBezTo>
                  <a:cubicBezTo>
                    <a:pt x="12633" y="32322"/>
                    <a:pt x="12714" y="32282"/>
                    <a:pt x="12797" y="32249"/>
                  </a:cubicBezTo>
                  <a:lnTo>
                    <a:pt x="12797" y="32249"/>
                  </a:lnTo>
                  <a:cubicBezTo>
                    <a:pt x="13345" y="34551"/>
                    <a:pt x="12824" y="36987"/>
                    <a:pt x="11416" y="38892"/>
                  </a:cubicBezTo>
                  <a:cubicBezTo>
                    <a:pt x="11190" y="39197"/>
                    <a:pt x="11366" y="39676"/>
                    <a:pt x="11669" y="39854"/>
                  </a:cubicBezTo>
                  <a:cubicBezTo>
                    <a:pt x="11781" y="39919"/>
                    <a:pt x="11896" y="39949"/>
                    <a:pt x="12007" y="39949"/>
                  </a:cubicBezTo>
                  <a:cubicBezTo>
                    <a:pt x="12248" y="39949"/>
                    <a:pt x="12473" y="39810"/>
                    <a:pt x="12628" y="39602"/>
                  </a:cubicBezTo>
                  <a:cubicBezTo>
                    <a:pt x="14295" y="37344"/>
                    <a:pt x="14826" y="34339"/>
                    <a:pt x="14095" y="31637"/>
                  </a:cubicBezTo>
                  <a:cubicBezTo>
                    <a:pt x="14093" y="31629"/>
                    <a:pt x="14088" y="31625"/>
                    <a:pt x="14086" y="31615"/>
                  </a:cubicBezTo>
                  <a:cubicBezTo>
                    <a:pt x="15007" y="31082"/>
                    <a:pt x="15843" y="30417"/>
                    <a:pt x="16569" y="29636"/>
                  </a:cubicBezTo>
                  <a:cubicBezTo>
                    <a:pt x="16572" y="29644"/>
                    <a:pt x="16576" y="29648"/>
                    <a:pt x="16576" y="29653"/>
                  </a:cubicBezTo>
                  <a:cubicBezTo>
                    <a:pt x="16855" y="29441"/>
                    <a:pt x="17341" y="28860"/>
                    <a:pt x="17993" y="28558"/>
                  </a:cubicBezTo>
                  <a:cubicBezTo>
                    <a:pt x="19141" y="29051"/>
                    <a:pt x="20403" y="29322"/>
                    <a:pt x="21729" y="29322"/>
                  </a:cubicBezTo>
                  <a:cubicBezTo>
                    <a:pt x="23134" y="29322"/>
                    <a:pt x="24468" y="29015"/>
                    <a:pt x="25665" y="28467"/>
                  </a:cubicBezTo>
                  <a:lnTo>
                    <a:pt x="25665" y="28467"/>
                  </a:lnTo>
                  <a:lnTo>
                    <a:pt x="25661" y="28474"/>
                  </a:lnTo>
                  <a:cubicBezTo>
                    <a:pt x="26080" y="28367"/>
                    <a:pt x="26522" y="28275"/>
                    <a:pt x="26948" y="28275"/>
                  </a:cubicBezTo>
                  <a:cubicBezTo>
                    <a:pt x="27265" y="28275"/>
                    <a:pt x="27573" y="28326"/>
                    <a:pt x="27856" y="28458"/>
                  </a:cubicBezTo>
                  <a:cubicBezTo>
                    <a:pt x="28185" y="28839"/>
                    <a:pt x="28552" y="29186"/>
                    <a:pt x="28947" y="29501"/>
                  </a:cubicBezTo>
                  <a:cubicBezTo>
                    <a:pt x="28335" y="32606"/>
                    <a:pt x="29368" y="35951"/>
                    <a:pt x="31683" y="38133"/>
                  </a:cubicBezTo>
                  <a:cubicBezTo>
                    <a:pt x="31829" y="38270"/>
                    <a:pt x="31992" y="38328"/>
                    <a:pt x="32150" y="38328"/>
                  </a:cubicBezTo>
                  <a:cubicBezTo>
                    <a:pt x="32701" y="38328"/>
                    <a:pt x="33189" y="37621"/>
                    <a:pt x="32676" y="37140"/>
                  </a:cubicBezTo>
                  <a:cubicBezTo>
                    <a:pt x="30842" y="35413"/>
                    <a:pt x="29925" y="32842"/>
                    <a:pt x="30226" y="30356"/>
                  </a:cubicBezTo>
                  <a:lnTo>
                    <a:pt x="30226" y="30356"/>
                  </a:lnTo>
                  <a:cubicBezTo>
                    <a:pt x="30685" y="30613"/>
                    <a:pt x="31164" y="30834"/>
                    <a:pt x="31652" y="31020"/>
                  </a:cubicBezTo>
                  <a:cubicBezTo>
                    <a:pt x="33604" y="31766"/>
                    <a:pt x="35718" y="31908"/>
                    <a:pt x="37802" y="31908"/>
                  </a:cubicBezTo>
                  <a:cubicBezTo>
                    <a:pt x="38314" y="31908"/>
                    <a:pt x="38824" y="31899"/>
                    <a:pt x="39329" y="31889"/>
                  </a:cubicBezTo>
                  <a:cubicBezTo>
                    <a:pt x="40223" y="31870"/>
                    <a:pt x="40234" y="30484"/>
                    <a:pt x="39347" y="30484"/>
                  </a:cubicBezTo>
                  <a:cubicBezTo>
                    <a:pt x="39341" y="30484"/>
                    <a:pt x="39335" y="30484"/>
                    <a:pt x="39329" y="30484"/>
                  </a:cubicBezTo>
                  <a:cubicBezTo>
                    <a:pt x="38819" y="30495"/>
                    <a:pt x="38306" y="30504"/>
                    <a:pt x="37792" y="30504"/>
                  </a:cubicBezTo>
                  <a:cubicBezTo>
                    <a:pt x="35905" y="30504"/>
                    <a:pt x="34009" y="30379"/>
                    <a:pt x="32223" y="29739"/>
                  </a:cubicBezTo>
                  <a:cubicBezTo>
                    <a:pt x="30880" y="29258"/>
                    <a:pt x="29642" y="28455"/>
                    <a:pt x="28766" y="27343"/>
                  </a:cubicBezTo>
                  <a:cubicBezTo>
                    <a:pt x="28766" y="27331"/>
                    <a:pt x="28763" y="27320"/>
                    <a:pt x="28763" y="27308"/>
                  </a:cubicBezTo>
                  <a:cubicBezTo>
                    <a:pt x="28735" y="26667"/>
                    <a:pt x="29080" y="25965"/>
                    <a:pt x="29271" y="25593"/>
                  </a:cubicBezTo>
                  <a:cubicBezTo>
                    <a:pt x="30252" y="24312"/>
                    <a:pt x="30911" y="22771"/>
                    <a:pt x="31135" y="21090"/>
                  </a:cubicBezTo>
                  <a:cubicBezTo>
                    <a:pt x="31242" y="20788"/>
                    <a:pt x="31430" y="20371"/>
                    <a:pt x="31680" y="20197"/>
                  </a:cubicBezTo>
                  <a:cubicBezTo>
                    <a:pt x="33145" y="20278"/>
                    <a:pt x="34583" y="20766"/>
                    <a:pt x="35788" y="21607"/>
                  </a:cubicBezTo>
                  <a:cubicBezTo>
                    <a:pt x="37314" y="22674"/>
                    <a:pt x="38398" y="24312"/>
                    <a:pt x="38857" y="26105"/>
                  </a:cubicBezTo>
                  <a:cubicBezTo>
                    <a:pt x="38948" y="26454"/>
                    <a:pt x="39217" y="26605"/>
                    <a:pt x="39494" y="26605"/>
                  </a:cubicBezTo>
                  <a:cubicBezTo>
                    <a:pt x="39912" y="26605"/>
                    <a:pt x="40348" y="26261"/>
                    <a:pt x="40212" y="25734"/>
                  </a:cubicBezTo>
                  <a:cubicBezTo>
                    <a:pt x="39762" y="23983"/>
                    <a:pt x="38795" y="22409"/>
                    <a:pt x="37476" y="21195"/>
                  </a:cubicBezTo>
                  <a:cubicBezTo>
                    <a:pt x="38716" y="20564"/>
                    <a:pt x="40106" y="20224"/>
                    <a:pt x="41498" y="20224"/>
                  </a:cubicBezTo>
                  <a:cubicBezTo>
                    <a:pt x="41930" y="20224"/>
                    <a:pt x="42361" y="20256"/>
                    <a:pt x="42789" y="20324"/>
                  </a:cubicBezTo>
                  <a:cubicBezTo>
                    <a:pt x="42840" y="20332"/>
                    <a:pt x="42892" y="20336"/>
                    <a:pt x="42943" y="20336"/>
                  </a:cubicBezTo>
                  <a:cubicBezTo>
                    <a:pt x="43262" y="20336"/>
                    <a:pt x="43559" y="20174"/>
                    <a:pt x="43653" y="19835"/>
                  </a:cubicBezTo>
                  <a:cubicBezTo>
                    <a:pt x="43744" y="19500"/>
                    <a:pt x="43539" y="19031"/>
                    <a:pt x="43163" y="18971"/>
                  </a:cubicBezTo>
                  <a:lnTo>
                    <a:pt x="43160" y="18971"/>
                  </a:lnTo>
                  <a:cubicBezTo>
                    <a:pt x="42603" y="18883"/>
                    <a:pt x="42043" y="18840"/>
                    <a:pt x="41486" y="18840"/>
                  </a:cubicBezTo>
                  <a:cubicBezTo>
                    <a:pt x="39758" y="18840"/>
                    <a:pt x="38055" y="19262"/>
                    <a:pt x="36517" y="20104"/>
                  </a:cubicBezTo>
                  <a:cubicBezTo>
                    <a:pt x="36429" y="20152"/>
                    <a:pt x="36362" y="20212"/>
                    <a:pt x="36309" y="20274"/>
                  </a:cubicBezTo>
                  <a:cubicBezTo>
                    <a:pt x="35014" y="19421"/>
                    <a:pt x="33516" y="18940"/>
                    <a:pt x="31985" y="18823"/>
                  </a:cubicBezTo>
                  <a:cubicBezTo>
                    <a:pt x="31468" y="18604"/>
                    <a:pt x="31057" y="18311"/>
                    <a:pt x="31028" y="17938"/>
                  </a:cubicBezTo>
                  <a:cubicBezTo>
                    <a:pt x="30968" y="17638"/>
                    <a:pt x="30892" y="17347"/>
                    <a:pt x="30804" y="17059"/>
                  </a:cubicBezTo>
                  <a:cubicBezTo>
                    <a:pt x="31330" y="16245"/>
                    <a:pt x="31790" y="15337"/>
                    <a:pt x="31961" y="14897"/>
                  </a:cubicBezTo>
                  <a:cubicBezTo>
                    <a:pt x="32466" y="14263"/>
                    <a:pt x="32907" y="13578"/>
                    <a:pt x="33276" y="12856"/>
                  </a:cubicBezTo>
                  <a:cubicBezTo>
                    <a:pt x="33383" y="12918"/>
                    <a:pt x="33507" y="12958"/>
                    <a:pt x="33640" y="12973"/>
                  </a:cubicBezTo>
                  <a:cubicBezTo>
                    <a:pt x="34132" y="13024"/>
                    <a:pt x="34626" y="13049"/>
                    <a:pt x="35120" y="13049"/>
                  </a:cubicBezTo>
                  <a:cubicBezTo>
                    <a:pt x="36687" y="13049"/>
                    <a:pt x="38255" y="12795"/>
                    <a:pt x="39741" y="12301"/>
                  </a:cubicBezTo>
                  <a:cubicBezTo>
                    <a:pt x="40100" y="12180"/>
                    <a:pt x="40336" y="11816"/>
                    <a:pt x="40231" y="11437"/>
                  </a:cubicBezTo>
                  <a:cubicBezTo>
                    <a:pt x="40150" y="11145"/>
                    <a:pt x="39858" y="10916"/>
                    <a:pt x="39554" y="10916"/>
                  </a:cubicBezTo>
                  <a:cubicBezTo>
                    <a:pt x="39492" y="10916"/>
                    <a:pt x="39429" y="10926"/>
                    <a:pt x="39367" y="10946"/>
                  </a:cubicBezTo>
                  <a:cubicBezTo>
                    <a:pt x="37974" y="11410"/>
                    <a:pt x="36531" y="11640"/>
                    <a:pt x="35076" y="11640"/>
                  </a:cubicBezTo>
                  <a:cubicBezTo>
                    <a:pt x="34663" y="11640"/>
                    <a:pt x="34249" y="11621"/>
                    <a:pt x="33835" y="11585"/>
                  </a:cubicBezTo>
                  <a:cubicBezTo>
                    <a:pt x="34226" y="10537"/>
                    <a:pt x="34474" y="9434"/>
                    <a:pt x="34564" y="8310"/>
                  </a:cubicBezTo>
                  <a:cubicBezTo>
                    <a:pt x="34645" y="7308"/>
                    <a:pt x="34574" y="6303"/>
                    <a:pt x="34390" y="5315"/>
                  </a:cubicBezTo>
                  <a:cubicBezTo>
                    <a:pt x="34330" y="5001"/>
                    <a:pt x="34004" y="4802"/>
                    <a:pt x="33698" y="4802"/>
                  </a:cubicBezTo>
                  <a:cubicBezTo>
                    <a:pt x="33639" y="4802"/>
                    <a:pt x="33581" y="4809"/>
                    <a:pt x="33526" y="4824"/>
                  </a:cubicBezTo>
                  <a:cubicBezTo>
                    <a:pt x="33135" y="4931"/>
                    <a:pt x="32966" y="5315"/>
                    <a:pt x="33035" y="5689"/>
                  </a:cubicBezTo>
                  <a:cubicBezTo>
                    <a:pt x="33552" y="8437"/>
                    <a:pt x="32811" y="11361"/>
                    <a:pt x="31178" y="13625"/>
                  </a:cubicBezTo>
                  <a:cubicBezTo>
                    <a:pt x="30645" y="14042"/>
                    <a:pt x="30054" y="14306"/>
                    <a:pt x="29456" y="14328"/>
                  </a:cubicBezTo>
                  <a:cubicBezTo>
                    <a:pt x="28104" y="12432"/>
                    <a:pt x="26073" y="11056"/>
                    <a:pt x="23718" y="10553"/>
                  </a:cubicBezTo>
                  <a:cubicBezTo>
                    <a:pt x="22901" y="10130"/>
                    <a:pt x="22498" y="9827"/>
                    <a:pt x="22051" y="8813"/>
                  </a:cubicBezTo>
                  <a:cubicBezTo>
                    <a:pt x="22153" y="8091"/>
                    <a:pt x="22210" y="7365"/>
                    <a:pt x="22220" y="6636"/>
                  </a:cubicBezTo>
                  <a:cubicBezTo>
                    <a:pt x="22256" y="6601"/>
                    <a:pt x="22289" y="6563"/>
                    <a:pt x="22320" y="6522"/>
                  </a:cubicBezTo>
                  <a:cubicBezTo>
                    <a:pt x="23558" y="4891"/>
                    <a:pt x="25439" y="3808"/>
                    <a:pt x="27456" y="3453"/>
                  </a:cubicBezTo>
                  <a:cubicBezTo>
                    <a:pt x="27830" y="3386"/>
                    <a:pt x="28040" y="2929"/>
                    <a:pt x="27947" y="2588"/>
                  </a:cubicBezTo>
                  <a:cubicBezTo>
                    <a:pt x="27855" y="2251"/>
                    <a:pt x="27561" y="2084"/>
                    <a:pt x="27242" y="2084"/>
                  </a:cubicBezTo>
                  <a:cubicBezTo>
                    <a:pt x="27189" y="2084"/>
                    <a:pt x="27136" y="2089"/>
                    <a:pt x="27082" y="2098"/>
                  </a:cubicBezTo>
                  <a:cubicBezTo>
                    <a:pt x="25199" y="2431"/>
                    <a:pt x="23484" y="3350"/>
                    <a:pt x="22127" y="4667"/>
                  </a:cubicBezTo>
                  <a:cubicBezTo>
                    <a:pt x="21977" y="3250"/>
                    <a:pt x="21651" y="1853"/>
                    <a:pt x="21139" y="517"/>
                  </a:cubicBezTo>
                  <a:cubicBezTo>
                    <a:pt x="21025" y="219"/>
                    <a:pt x="20771" y="1"/>
                    <a:pt x="20460" y="1"/>
                  </a:cubicBezTo>
                  <a:close/>
                </a:path>
              </a:pathLst>
            </a:custGeom>
            <a:solidFill>
              <a:srgbClr val="0C4476">
                <a:alpha val="36470"/>
              </a:srgbClr>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3" name="Google Shape;403;p35"/>
            <p:cNvSpPr/>
            <p:nvPr/>
          </p:nvSpPr>
          <p:spPr>
            <a:xfrm>
              <a:off x="7346246" y="590921"/>
              <a:ext cx="98016" cy="98046"/>
            </a:xfrm>
            <a:custGeom>
              <a:rect b="b" l="l" r="r" t="t"/>
              <a:pathLst>
                <a:path extrusionOk="0" h="6680" w="6678">
                  <a:moveTo>
                    <a:pt x="3339" y="1"/>
                  </a:moveTo>
                  <a:cubicBezTo>
                    <a:pt x="1496" y="1"/>
                    <a:pt x="1" y="1496"/>
                    <a:pt x="1" y="3339"/>
                  </a:cubicBezTo>
                  <a:cubicBezTo>
                    <a:pt x="1" y="5185"/>
                    <a:pt x="1496" y="6680"/>
                    <a:pt x="3339" y="6680"/>
                  </a:cubicBezTo>
                  <a:cubicBezTo>
                    <a:pt x="5182" y="6680"/>
                    <a:pt x="6678" y="5185"/>
                    <a:pt x="6678" y="3339"/>
                  </a:cubicBezTo>
                  <a:cubicBezTo>
                    <a:pt x="6678" y="1496"/>
                    <a:pt x="5182" y="1"/>
                    <a:pt x="3339" y="1"/>
                  </a:cubicBezTo>
                  <a:close/>
                </a:path>
              </a:pathLst>
            </a:custGeom>
            <a:solidFill>
              <a:schemeClr val="accent6"/>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04" name="Google Shape;404;p35"/>
          <p:cNvGrpSpPr/>
          <p:nvPr/>
        </p:nvGrpSpPr>
        <p:grpSpPr>
          <a:xfrm flipH="1" rot="10800000">
            <a:off x="313521" y="9462578"/>
            <a:ext cx="431199" cy="722892"/>
            <a:chOff x="5142237" y="3822849"/>
            <a:chExt cx="338116" cy="225432"/>
          </a:xfrm>
        </p:grpSpPr>
        <p:sp>
          <p:nvSpPr>
            <p:cNvPr id="405" name="Google Shape;405;p35"/>
            <p:cNvSpPr/>
            <p:nvPr/>
          </p:nvSpPr>
          <p:spPr>
            <a:xfrm>
              <a:off x="5188718" y="3849531"/>
              <a:ext cx="42359" cy="42359"/>
            </a:xfrm>
            <a:custGeom>
              <a:rect b="b" l="l" r="r" t="t"/>
              <a:pathLst>
                <a:path extrusionOk="0" h="3299" w="3299">
                  <a:moveTo>
                    <a:pt x="1648" y="1"/>
                  </a:moveTo>
                  <a:cubicBezTo>
                    <a:pt x="738" y="1"/>
                    <a:pt x="0" y="739"/>
                    <a:pt x="0" y="1651"/>
                  </a:cubicBezTo>
                  <a:cubicBezTo>
                    <a:pt x="0" y="2561"/>
                    <a:pt x="738" y="3299"/>
                    <a:pt x="1648" y="3299"/>
                  </a:cubicBezTo>
                  <a:cubicBezTo>
                    <a:pt x="2560" y="3299"/>
                    <a:pt x="3298" y="2561"/>
                    <a:pt x="3298" y="1651"/>
                  </a:cubicBezTo>
                  <a:cubicBezTo>
                    <a:pt x="3298" y="739"/>
                    <a:pt x="2560" y="1"/>
                    <a:pt x="1648" y="1"/>
                  </a:cubicBezTo>
                  <a:close/>
                </a:path>
              </a:pathLst>
            </a:custGeom>
            <a:solidFill>
              <a:schemeClr val="lt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6" name="Google Shape;406;p35"/>
            <p:cNvSpPr/>
            <p:nvPr/>
          </p:nvSpPr>
          <p:spPr>
            <a:xfrm>
              <a:off x="5142237" y="4005896"/>
              <a:ext cx="42359" cy="42385"/>
            </a:xfrm>
            <a:custGeom>
              <a:rect b="b" l="l" r="r" t="t"/>
              <a:pathLst>
                <a:path extrusionOk="0" h="3301" w="3299">
                  <a:moveTo>
                    <a:pt x="1649" y="0"/>
                  </a:moveTo>
                  <a:cubicBezTo>
                    <a:pt x="739" y="0"/>
                    <a:pt x="1" y="738"/>
                    <a:pt x="1" y="1650"/>
                  </a:cubicBezTo>
                  <a:cubicBezTo>
                    <a:pt x="1" y="2562"/>
                    <a:pt x="739" y="3301"/>
                    <a:pt x="1649" y="3301"/>
                  </a:cubicBezTo>
                  <a:cubicBezTo>
                    <a:pt x="2561" y="3301"/>
                    <a:pt x="3299" y="2562"/>
                    <a:pt x="3299" y="1650"/>
                  </a:cubicBezTo>
                  <a:cubicBezTo>
                    <a:pt x="3299" y="738"/>
                    <a:pt x="2561" y="0"/>
                    <a:pt x="1649" y="0"/>
                  </a:cubicBezTo>
                  <a:close/>
                </a:path>
              </a:pathLst>
            </a:custGeom>
            <a:solidFill>
              <a:schemeClr val="lt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7" name="Google Shape;407;p35"/>
            <p:cNvSpPr/>
            <p:nvPr/>
          </p:nvSpPr>
          <p:spPr>
            <a:xfrm>
              <a:off x="5408911" y="3907105"/>
              <a:ext cx="71442" cy="71442"/>
            </a:xfrm>
            <a:custGeom>
              <a:rect b="b" l="l" r="r" t="t"/>
              <a:pathLst>
                <a:path extrusionOk="0" h="5564" w="5564">
                  <a:moveTo>
                    <a:pt x="2782" y="1"/>
                  </a:moveTo>
                  <a:cubicBezTo>
                    <a:pt x="1246" y="1"/>
                    <a:pt x="1" y="1246"/>
                    <a:pt x="1" y="2782"/>
                  </a:cubicBezTo>
                  <a:cubicBezTo>
                    <a:pt x="1" y="4318"/>
                    <a:pt x="1246" y="5563"/>
                    <a:pt x="2782" y="5563"/>
                  </a:cubicBezTo>
                  <a:cubicBezTo>
                    <a:pt x="4318" y="5563"/>
                    <a:pt x="5563" y="4318"/>
                    <a:pt x="5563" y="2782"/>
                  </a:cubicBezTo>
                  <a:cubicBezTo>
                    <a:pt x="5563" y="1246"/>
                    <a:pt x="4318" y="1"/>
                    <a:pt x="2782" y="1"/>
                  </a:cubicBezTo>
                  <a:close/>
                </a:path>
              </a:pathLst>
            </a:custGeom>
            <a:solidFill>
              <a:schemeClr val="lt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8" name="Google Shape;408;p35"/>
            <p:cNvSpPr/>
            <p:nvPr/>
          </p:nvSpPr>
          <p:spPr>
            <a:xfrm>
              <a:off x="5289153" y="3822849"/>
              <a:ext cx="21687" cy="21687"/>
            </a:xfrm>
            <a:custGeom>
              <a:rect b="b" l="l" r="r" t="t"/>
              <a:pathLst>
                <a:path extrusionOk="0" h="1689" w="1689">
                  <a:moveTo>
                    <a:pt x="846" y="0"/>
                  </a:moveTo>
                  <a:cubicBezTo>
                    <a:pt x="379" y="0"/>
                    <a:pt x="1" y="379"/>
                    <a:pt x="1" y="845"/>
                  </a:cubicBezTo>
                  <a:cubicBezTo>
                    <a:pt x="1" y="1310"/>
                    <a:pt x="379" y="1688"/>
                    <a:pt x="846" y="1688"/>
                  </a:cubicBezTo>
                  <a:cubicBezTo>
                    <a:pt x="1310" y="1688"/>
                    <a:pt x="1689" y="1310"/>
                    <a:pt x="1689" y="845"/>
                  </a:cubicBezTo>
                  <a:cubicBezTo>
                    <a:pt x="1689" y="379"/>
                    <a:pt x="1310" y="0"/>
                    <a:pt x="846" y="0"/>
                  </a:cubicBezTo>
                  <a:close/>
                </a:path>
              </a:pathLst>
            </a:custGeom>
            <a:solidFill>
              <a:schemeClr val="lt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09" name="Google Shape;409;p35"/>
          <p:cNvGrpSpPr/>
          <p:nvPr/>
        </p:nvGrpSpPr>
        <p:grpSpPr>
          <a:xfrm flipH="1">
            <a:off x="216" y="8227185"/>
            <a:ext cx="350746" cy="910038"/>
            <a:chOff x="8884746" y="289993"/>
            <a:chExt cx="297924" cy="307435"/>
          </a:xfrm>
        </p:grpSpPr>
        <p:sp>
          <p:nvSpPr>
            <p:cNvPr id="410" name="Google Shape;410;p35"/>
            <p:cNvSpPr/>
            <p:nvPr/>
          </p:nvSpPr>
          <p:spPr>
            <a:xfrm>
              <a:off x="8884746" y="289993"/>
              <a:ext cx="297924" cy="307435"/>
            </a:xfrm>
            <a:custGeom>
              <a:rect b="b" l="l" r="r" t="t"/>
              <a:pathLst>
                <a:path extrusionOk="0" h="20946" w="20298">
                  <a:moveTo>
                    <a:pt x="9894" y="1"/>
                  </a:moveTo>
                  <a:cubicBezTo>
                    <a:pt x="9658" y="1"/>
                    <a:pt x="9422" y="246"/>
                    <a:pt x="9580" y="507"/>
                  </a:cubicBezTo>
                  <a:cubicBezTo>
                    <a:pt x="10183" y="1502"/>
                    <a:pt x="10790" y="2536"/>
                    <a:pt x="10999" y="3695"/>
                  </a:cubicBezTo>
                  <a:cubicBezTo>
                    <a:pt x="11125" y="4381"/>
                    <a:pt x="11087" y="5100"/>
                    <a:pt x="10830" y="5743"/>
                  </a:cubicBezTo>
                  <a:cubicBezTo>
                    <a:pt x="10825" y="5745"/>
                    <a:pt x="10821" y="5748"/>
                    <a:pt x="10816" y="5750"/>
                  </a:cubicBezTo>
                  <a:cubicBezTo>
                    <a:pt x="10552" y="5922"/>
                    <a:pt x="10171" y="5945"/>
                    <a:pt x="9968" y="5955"/>
                  </a:cubicBezTo>
                  <a:cubicBezTo>
                    <a:pt x="9770" y="5929"/>
                    <a:pt x="9570" y="5916"/>
                    <a:pt x="9370" y="5916"/>
                  </a:cubicBezTo>
                  <a:cubicBezTo>
                    <a:pt x="8777" y="5916"/>
                    <a:pt x="8180" y="6030"/>
                    <a:pt x="7608" y="6267"/>
                  </a:cubicBezTo>
                  <a:cubicBezTo>
                    <a:pt x="7528" y="6282"/>
                    <a:pt x="7430" y="6295"/>
                    <a:pt x="7335" y="6295"/>
                  </a:cubicBezTo>
                  <a:cubicBezTo>
                    <a:pt x="7247" y="6295"/>
                    <a:pt x="7162" y="6284"/>
                    <a:pt x="7096" y="6253"/>
                  </a:cubicBezTo>
                  <a:cubicBezTo>
                    <a:pt x="6775" y="5614"/>
                    <a:pt x="6630" y="4888"/>
                    <a:pt x="6692" y="4171"/>
                  </a:cubicBezTo>
                  <a:cubicBezTo>
                    <a:pt x="6768" y="3267"/>
                    <a:pt x="7196" y="2407"/>
                    <a:pt x="7844" y="1776"/>
                  </a:cubicBezTo>
                  <a:cubicBezTo>
                    <a:pt x="8087" y="1536"/>
                    <a:pt x="7850" y="1194"/>
                    <a:pt x="7584" y="1194"/>
                  </a:cubicBezTo>
                  <a:cubicBezTo>
                    <a:pt x="7507" y="1194"/>
                    <a:pt x="7427" y="1223"/>
                    <a:pt x="7356" y="1293"/>
                  </a:cubicBezTo>
                  <a:cubicBezTo>
                    <a:pt x="6725" y="1912"/>
                    <a:pt x="6294" y="2705"/>
                    <a:pt x="6104" y="3559"/>
                  </a:cubicBezTo>
                  <a:cubicBezTo>
                    <a:pt x="5358" y="3074"/>
                    <a:pt x="4758" y="2357"/>
                    <a:pt x="4439" y="1524"/>
                  </a:cubicBezTo>
                  <a:cubicBezTo>
                    <a:pt x="4383" y="1378"/>
                    <a:pt x="4259" y="1267"/>
                    <a:pt x="4106" y="1267"/>
                  </a:cubicBezTo>
                  <a:cubicBezTo>
                    <a:pt x="4078" y="1267"/>
                    <a:pt x="4049" y="1271"/>
                    <a:pt x="4020" y="1278"/>
                  </a:cubicBezTo>
                  <a:cubicBezTo>
                    <a:pt x="3856" y="1321"/>
                    <a:pt x="3708" y="1524"/>
                    <a:pt x="3775" y="1697"/>
                  </a:cubicBezTo>
                  <a:cubicBezTo>
                    <a:pt x="4180" y="2755"/>
                    <a:pt x="4908" y="3643"/>
                    <a:pt x="5877" y="4231"/>
                  </a:cubicBezTo>
                  <a:cubicBezTo>
                    <a:pt x="5918" y="4257"/>
                    <a:pt x="5958" y="4269"/>
                    <a:pt x="5999" y="4276"/>
                  </a:cubicBezTo>
                  <a:cubicBezTo>
                    <a:pt x="5954" y="5033"/>
                    <a:pt x="6115" y="5784"/>
                    <a:pt x="6442" y="6460"/>
                  </a:cubicBezTo>
                  <a:cubicBezTo>
                    <a:pt x="6475" y="6731"/>
                    <a:pt x="6451" y="6979"/>
                    <a:pt x="6299" y="7081"/>
                  </a:cubicBezTo>
                  <a:cubicBezTo>
                    <a:pt x="6189" y="7181"/>
                    <a:pt x="6082" y="7284"/>
                    <a:pt x="5982" y="7391"/>
                  </a:cubicBezTo>
                  <a:cubicBezTo>
                    <a:pt x="5861" y="7385"/>
                    <a:pt x="5738" y="7382"/>
                    <a:pt x="5618" y="7382"/>
                  </a:cubicBezTo>
                  <a:cubicBezTo>
                    <a:pt x="5273" y="7382"/>
                    <a:pt x="4956" y="7404"/>
                    <a:pt x="4787" y="7429"/>
                  </a:cubicBezTo>
                  <a:cubicBezTo>
                    <a:pt x="4496" y="7385"/>
                    <a:pt x="4204" y="7364"/>
                    <a:pt x="3910" y="7364"/>
                  </a:cubicBezTo>
                  <a:cubicBezTo>
                    <a:pt x="3807" y="7364"/>
                    <a:pt x="3704" y="7367"/>
                    <a:pt x="3601" y="7372"/>
                  </a:cubicBezTo>
                  <a:cubicBezTo>
                    <a:pt x="3603" y="7312"/>
                    <a:pt x="3589" y="7248"/>
                    <a:pt x="3563" y="7188"/>
                  </a:cubicBezTo>
                  <a:cubicBezTo>
                    <a:pt x="3151" y="6269"/>
                    <a:pt x="2541" y="5441"/>
                    <a:pt x="1789" y="4774"/>
                  </a:cubicBezTo>
                  <a:cubicBezTo>
                    <a:pt x="1719" y="4711"/>
                    <a:pt x="1630" y="4678"/>
                    <a:pt x="1541" y="4678"/>
                  </a:cubicBezTo>
                  <a:cubicBezTo>
                    <a:pt x="1455" y="4678"/>
                    <a:pt x="1370" y="4709"/>
                    <a:pt x="1303" y="4776"/>
                  </a:cubicBezTo>
                  <a:cubicBezTo>
                    <a:pt x="1179" y="4905"/>
                    <a:pt x="1167" y="5138"/>
                    <a:pt x="1308" y="5262"/>
                  </a:cubicBezTo>
                  <a:cubicBezTo>
                    <a:pt x="1996" y="5874"/>
                    <a:pt x="2541" y="6612"/>
                    <a:pt x="2927" y="7446"/>
                  </a:cubicBezTo>
                  <a:cubicBezTo>
                    <a:pt x="2389" y="7536"/>
                    <a:pt x="1863" y="7700"/>
                    <a:pt x="1365" y="7939"/>
                  </a:cubicBezTo>
                  <a:cubicBezTo>
                    <a:pt x="920" y="8148"/>
                    <a:pt x="512" y="8422"/>
                    <a:pt x="141" y="8743"/>
                  </a:cubicBezTo>
                  <a:cubicBezTo>
                    <a:pt x="0" y="8862"/>
                    <a:pt x="20" y="9105"/>
                    <a:pt x="143" y="9227"/>
                  </a:cubicBezTo>
                  <a:cubicBezTo>
                    <a:pt x="210" y="9294"/>
                    <a:pt x="292" y="9324"/>
                    <a:pt x="375" y="9324"/>
                  </a:cubicBezTo>
                  <a:cubicBezTo>
                    <a:pt x="465" y="9324"/>
                    <a:pt x="556" y="9288"/>
                    <a:pt x="629" y="9224"/>
                  </a:cubicBezTo>
                  <a:cubicBezTo>
                    <a:pt x="1531" y="8449"/>
                    <a:pt x="2724" y="8045"/>
                    <a:pt x="3912" y="8045"/>
                  </a:cubicBezTo>
                  <a:cubicBezTo>
                    <a:pt x="4088" y="8045"/>
                    <a:pt x="4264" y="8054"/>
                    <a:pt x="4439" y="8072"/>
                  </a:cubicBezTo>
                  <a:cubicBezTo>
                    <a:pt x="4746" y="8196"/>
                    <a:pt x="5001" y="8379"/>
                    <a:pt x="5156" y="8629"/>
                  </a:cubicBezTo>
                  <a:cubicBezTo>
                    <a:pt x="4687" y="9663"/>
                    <a:pt x="4599" y="10858"/>
                    <a:pt x="4963" y="11977"/>
                  </a:cubicBezTo>
                  <a:cubicBezTo>
                    <a:pt x="4982" y="12425"/>
                    <a:pt x="4953" y="12670"/>
                    <a:pt x="4632" y="13106"/>
                  </a:cubicBezTo>
                  <a:cubicBezTo>
                    <a:pt x="4303" y="13239"/>
                    <a:pt x="3982" y="13391"/>
                    <a:pt x="3670" y="13568"/>
                  </a:cubicBezTo>
                  <a:cubicBezTo>
                    <a:pt x="3646" y="13561"/>
                    <a:pt x="3622" y="13556"/>
                    <a:pt x="3598" y="13551"/>
                  </a:cubicBezTo>
                  <a:cubicBezTo>
                    <a:pt x="2606" y="13427"/>
                    <a:pt x="1689" y="12896"/>
                    <a:pt x="1046" y="12129"/>
                  </a:cubicBezTo>
                  <a:cubicBezTo>
                    <a:pt x="989" y="12062"/>
                    <a:pt x="904" y="12031"/>
                    <a:pt x="817" y="12031"/>
                  </a:cubicBezTo>
                  <a:cubicBezTo>
                    <a:pt x="722" y="12031"/>
                    <a:pt x="624" y="12068"/>
                    <a:pt x="560" y="12132"/>
                  </a:cubicBezTo>
                  <a:cubicBezTo>
                    <a:pt x="422" y="12275"/>
                    <a:pt x="446" y="12475"/>
                    <a:pt x="565" y="12618"/>
                  </a:cubicBezTo>
                  <a:cubicBezTo>
                    <a:pt x="1165" y="13332"/>
                    <a:pt x="1972" y="13834"/>
                    <a:pt x="2860" y="14087"/>
                  </a:cubicBezTo>
                  <a:cubicBezTo>
                    <a:pt x="2298" y="14496"/>
                    <a:pt x="1789" y="14975"/>
                    <a:pt x="1346" y="15518"/>
                  </a:cubicBezTo>
                  <a:cubicBezTo>
                    <a:pt x="1229" y="15661"/>
                    <a:pt x="1210" y="15863"/>
                    <a:pt x="1351" y="16001"/>
                  </a:cubicBezTo>
                  <a:cubicBezTo>
                    <a:pt x="1414" y="16064"/>
                    <a:pt x="1510" y="16100"/>
                    <a:pt x="1604" y="16100"/>
                  </a:cubicBezTo>
                  <a:cubicBezTo>
                    <a:pt x="1692" y="16100"/>
                    <a:pt x="1779" y="16069"/>
                    <a:pt x="1836" y="15999"/>
                  </a:cubicBezTo>
                  <a:cubicBezTo>
                    <a:pt x="2682" y="14958"/>
                    <a:pt x="3782" y="14156"/>
                    <a:pt x="5032" y="13682"/>
                  </a:cubicBezTo>
                  <a:cubicBezTo>
                    <a:pt x="5437" y="13734"/>
                    <a:pt x="5839" y="13811"/>
                    <a:pt x="6189" y="13918"/>
                  </a:cubicBezTo>
                  <a:cubicBezTo>
                    <a:pt x="6304" y="14027"/>
                    <a:pt x="6425" y="14130"/>
                    <a:pt x="6549" y="14225"/>
                  </a:cubicBezTo>
                  <a:cubicBezTo>
                    <a:pt x="6904" y="14718"/>
                    <a:pt x="7030" y="15449"/>
                    <a:pt x="7085" y="16080"/>
                  </a:cubicBezTo>
                  <a:cubicBezTo>
                    <a:pt x="7085" y="16104"/>
                    <a:pt x="7082" y="16130"/>
                    <a:pt x="7082" y="16154"/>
                  </a:cubicBezTo>
                  <a:cubicBezTo>
                    <a:pt x="7077" y="16158"/>
                    <a:pt x="7070" y="16166"/>
                    <a:pt x="7066" y="16170"/>
                  </a:cubicBezTo>
                  <a:cubicBezTo>
                    <a:pt x="6454" y="17027"/>
                    <a:pt x="5418" y="17533"/>
                    <a:pt x="4373" y="17533"/>
                  </a:cubicBezTo>
                  <a:cubicBezTo>
                    <a:pt x="4363" y="17533"/>
                    <a:pt x="4354" y="17532"/>
                    <a:pt x="4344" y="17532"/>
                  </a:cubicBezTo>
                  <a:cubicBezTo>
                    <a:pt x="4343" y="17532"/>
                    <a:pt x="4342" y="17532"/>
                    <a:pt x="4342" y="17532"/>
                  </a:cubicBezTo>
                  <a:cubicBezTo>
                    <a:pt x="3901" y="17532"/>
                    <a:pt x="3899" y="18216"/>
                    <a:pt x="4341" y="18218"/>
                  </a:cubicBezTo>
                  <a:cubicBezTo>
                    <a:pt x="4353" y="18218"/>
                    <a:pt x="4365" y="18218"/>
                    <a:pt x="4377" y="18218"/>
                  </a:cubicBezTo>
                  <a:cubicBezTo>
                    <a:pt x="5407" y="18218"/>
                    <a:pt x="6388" y="17810"/>
                    <a:pt x="7127" y="17118"/>
                  </a:cubicBezTo>
                  <a:cubicBezTo>
                    <a:pt x="7239" y="18006"/>
                    <a:pt x="7537" y="18873"/>
                    <a:pt x="8008" y="19628"/>
                  </a:cubicBezTo>
                  <a:cubicBezTo>
                    <a:pt x="8292" y="20080"/>
                    <a:pt x="8635" y="20497"/>
                    <a:pt x="9030" y="20854"/>
                  </a:cubicBezTo>
                  <a:cubicBezTo>
                    <a:pt x="9101" y="20919"/>
                    <a:pt x="9180" y="20946"/>
                    <a:pt x="9256" y="20946"/>
                  </a:cubicBezTo>
                  <a:cubicBezTo>
                    <a:pt x="9528" y="20946"/>
                    <a:pt x="9768" y="20597"/>
                    <a:pt x="9511" y="20366"/>
                  </a:cubicBezTo>
                  <a:cubicBezTo>
                    <a:pt x="8337" y="19302"/>
                    <a:pt x="7718" y="17732"/>
                    <a:pt x="7768" y="16161"/>
                  </a:cubicBezTo>
                  <a:cubicBezTo>
                    <a:pt x="8013" y="15575"/>
                    <a:pt x="8530" y="15325"/>
                    <a:pt x="9147" y="15177"/>
                  </a:cubicBezTo>
                  <a:cubicBezTo>
                    <a:pt x="9224" y="15181"/>
                    <a:pt x="9302" y="15183"/>
                    <a:pt x="9380" y="15183"/>
                  </a:cubicBezTo>
                  <a:cubicBezTo>
                    <a:pt x="10165" y="15183"/>
                    <a:pt x="10960" y="14985"/>
                    <a:pt x="11690" y="14563"/>
                  </a:cubicBezTo>
                  <a:cubicBezTo>
                    <a:pt x="11702" y="14556"/>
                    <a:pt x="11716" y="14549"/>
                    <a:pt x="11728" y="14539"/>
                  </a:cubicBezTo>
                  <a:cubicBezTo>
                    <a:pt x="11843" y="14492"/>
                    <a:pt x="11998" y="14446"/>
                    <a:pt x="12161" y="14446"/>
                  </a:cubicBezTo>
                  <a:cubicBezTo>
                    <a:pt x="12373" y="14446"/>
                    <a:pt x="12599" y="14524"/>
                    <a:pt x="12773" y="14777"/>
                  </a:cubicBezTo>
                  <a:cubicBezTo>
                    <a:pt x="13316" y="15973"/>
                    <a:pt x="13390" y="17387"/>
                    <a:pt x="12888" y="18606"/>
                  </a:cubicBezTo>
                  <a:cubicBezTo>
                    <a:pt x="12819" y="18778"/>
                    <a:pt x="12840" y="18973"/>
                    <a:pt x="13016" y="19073"/>
                  </a:cubicBezTo>
                  <a:cubicBezTo>
                    <a:pt x="13065" y="19101"/>
                    <a:pt x="13126" y="19115"/>
                    <a:pt x="13189" y="19115"/>
                  </a:cubicBezTo>
                  <a:cubicBezTo>
                    <a:pt x="13311" y="19115"/>
                    <a:pt x="13437" y="19060"/>
                    <a:pt x="13483" y="18947"/>
                  </a:cubicBezTo>
                  <a:cubicBezTo>
                    <a:pt x="13900" y="17935"/>
                    <a:pt x="13997" y="16823"/>
                    <a:pt x="13797" y="15768"/>
                  </a:cubicBezTo>
                  <a:lnTo>
                    <a:pt x="13797" y="15768"/>
                  </a:lnTo>
                  <a:cubicBezTo>
                    <a:pt x="15131" y="15958"/>
                    <a:pt x="16305" y="16866"/>
                    <a:pt x="16878" y="18073"/>
                  </a:cubicBezTo>
                  <a:cubicBezTo>
                    <a:pt x="16933" y="18184"/>
                    <a:pt x="17057" y="18242"/>
                    <a:pt x="17178" y="18242"/>
                  </a:cubicBezTo>
                  <a:cubicBezTo>
                    <a:pt x="17239" y="18242"/>
                    <a:pt x="17298" y="18228"/>
                    <a:pt x="17348" y="18199"/>
                  </a:cubicBezTo>
                  <a:cubicBezTo>
                    <a:pt x="17519" y="18099"/>
                    <a:pt x="17552" y="17899"/>
                    <a:pt x="17474" y="17730"/>
                  </a:cubicBezTo>
                  <a:cubicBezTo>
                    <a:pt x="16778" y="16273"/>
                    <a:pt x="15335" y="15275"/>
                    <a:pt x="13745" y="15073"/>
                  </a:cubicBezTo>
                  <a:cubicBezTo>
                    <a:pt x="13736" y="15072"/>
                    <a:pt x="13727" y="15071"/>
                    <a:pt x="13718" y="15071"/>
                  </a:cubicBezTo>
                  <a:cubicBezTo>
                    <a:pt x="13685" y="15071"/>
                    <a:pt x="13654" y="15078"/>
                    <a:pt x="13623" y="15089"/>
                  </a:cubicBezTo>
                  <a:cubicBezTo>
                    <a:pt x="13554" y="14875"/>
                    <a:pt x="13473" y="14663"/>
                    <a:pt x="13378" y="14458"/>
                  </a:cubicBezTo>
                  <a:cubicBezTo>
                    <a:pt x="13380" y="14458"/>
                    <a:pt x="13383" y="14456"/>
                    <a:pt x="13383" y="14456"/>
                  </a:cubicBezTo>
                  <a:cubicBezTo>
                    <a:pt x="12992" y="13596"/>
                    <a:pt x="13480" y="12696"/>
                    <a:pt x="13481" y="12696"/>
                  </a:cubicBezTo>
                  <a:lnTo>
                    <a:pt x="13481" y="12696"/>
                  </a:lnTo>
                  <a:lnTo>
                    <a:pt x="13478" y="12699"/>
                  </a:lnTo>
                  <a:cubicBezTo>
                    <a:pt x="13697" y="12277"/>
                    <a:pt x="13852" y="11827"/>
                    <a:pt x="13933" y="11363"/>
                  </a:cubicBezTo>
                  <a:cubicBezTo>
                    <a:pt x="14047" y="11158"/>
                    <a:pt x="14171" y="10972"/>
                    <a:pt x="14409" y="10972"/>
                  </a:cubicBezTo>
                  <a:cubicBezTo>
                    <a:pt x="14431" y="10972"/>
                    <a:pt x="14447" y="10970"/>
                    <a:pt x="14466" y="10967"/>
                  </a:cubicBezTo>
                  <a:cubicBezTo>
                    <a:pt x="16231" y="11303"/>
                    <a:pt x="17643" y="12703"/>
                    <a:pt x="18017" y="14477"/>
                  </a:cubicBezTo>
                  <a:cubicBezTo>
                    <a:pt x="18054" y="14652"/>
                    <a:pt x="18184" y="14728"/>
                    <a:pt x="18320" y="14728"/>
                  </a:cubicBezTo>
                  <a:cubicBezTo>
                    <a:pt x="18521" y="14728"/>
                    <a:pt x="18735" y="14562"/>
                    <a:pt x="18681" y="14306"/>
                  </a:cubicBezTo>
                  <a:cubicBezTo>
                    <a:pt x="18443" y="13170"/>
                    <a:pt x="17814" y="12108"/>
                    <a:pt x="16909" y="11377"/>
                  </a:cubicBezTo>
                  <a:cubicBezTo>
                    <a:pt x="16876" y="11348"/>
                    <a:pt x="16838" y="11325"/>
                    <a:pt x="16805" y="11298"/>
                  </a:cubicBezTo>
                  <a:cubicBezTo>
                    <a:pt x="17533" y="10607"/>
                    <a:pt x="18504" y="10235"/>
                    <a:pt x="19499" y="10235"/>
                  </a:cubicBezTo>
                  <a:cubicBezTo>
                    <a:pt x="19649" y="10235"/>
                    <a:pt x="19800" y="10243"/>
                    <a:pt x="19950" y="10260"/>
                  </a:cubicBezTo>
                  <a:cubicBezTo>
                    <a:pt x="19959" y="10261"/>
                    <a:pt x="19968" y="10262"/>
                    <a:pt x="19976" y="10262"/>
                  </a:cubicBezTo>
                  <a:cubicBezTo>
                    <a:pt x="20151" y="10262"/>
                    <a:pt x="20296" y="10081"/>
                    <a:pt x="20296" y="9917"/>
                  </a:cubicBezTo>
                  <a:cubicBezTo>
                    <a:pt x="20298" y="9717"/>
                    <a:pt x="20138" y="9593"/>
                    <a:pt x="19955" y="9574"/>
                  </a:cubicBezTo>
                  <a:cubicBezTo>
                    <a:pt x="19793" y="9556"/>
                    <a:pt x="19631" y="9547"/>
                    <a:pt x="19469" y="9547"/>
                  </a:cubicBezTo>
                  <a:cubicBezTo>
                    <a:pt x="18267" y="9547"/>
                    <a:pt x="17078" y="10044"/>
                    <a:pt x="16228" y="10898"/>
                  </a:cubicBezTo>
                  <a:cubicBezTo>
                    <a:pt x="16226" y="10901"/>
                    <a:pt x="16224" y="10903"/>
                    <a:pt x="16221" y="10905"/>
                  </a:cubicBezTo>
                  <a:cubicBezTo>
                    <a:pt x="15771" y="10646"/>
                    <a:pt x="15285" y="10455"/>
                    <a:pt x="14778" y="10339"/>
                  </a:cubicBezTo>
                  <a:cubicBezTo>
                    <a:pt x="14781" y="10339"/>
                    <a:pt x="14781" y="10334"/>
                    <a:pt x="14783" y="10334"/>
                  </a:cubicBezTo>
                  <a:cubicBezTo>
                    <a:pt x="14626" y="10267"/>
                    <a:pt x="14262" y="10203"/>
                    <a:pt x="13973" y="10001"/>
                  </a:cubicBezTo>
                  <a:cubicBezTo>
                    <a:pt x="13902" y="9396"/>
                    <a:pt x="13709" y="8796"/>
                    <a:pt x="13385" y="8234"/>
                  </a:cubicBezTo>
                  <a:cubicBezTo>
                    <a:pt x="13042" y="7641"/>
                    <a:pt x="12588" y="7150"/>
                    <a:pt x="12061" y="6779"/>
                  </a:cubicBezTo>
                  <a:lnTo>
                    <a:pt x="12066" y="6779"/>
                  </a:lnTo>
                  <a:cubicBezTo>
                    <a:pt x="11809" y="6515"/>
                    <a:pt x="11554" y="6212"/>
                    <a:pt x="11523" y="5855"/>
                  </a:cubicBezTo>
                  <a:cubicBezTo>
                    <a:pt x="11604" y="5624"/>
                    <a:pt x="11661" y="5383"/>
                    <a:pt x="11699" y="5138"/>
                  </a:cubicBezTo>
                  <a:cubicBezTo>
                    <a:pt x="13161" y="4638"/>
                    <a:pt x="14323" y="3386"/>
                    <a:pt x="14681" y="1874"/>
                  </a:cubicBezTo>
                  <a:cubicBezTo>
                    <a:pt x="14742" y="1617"/>
                    <a:pt x="14529" y="1450"/>
                    <a:pt x="14326" y="1450"/>
                  </a:cubicBezTo>
                  <a:cubicBezTo>
                    <a:pt x="14191" y="1450"/>
                    <a:pt x="14060" y="1525"/>
                    <a:pt x="14019" y="1697"/>
                  </a:cubicBezTo>
                  <a:cubicBezTo>
                    <a:pt x="13735" y="2893"/>
                    <a:pt x="12873" y="3910"/>
                    <a:pt x="11747" y="4388"/>
                  </a:cubicBezTo>
                  <a:cubicBezTo>
                    <a:pt x="11745" y="4131"/>
                    <a:pt x="11721" y="3876"/>
                    <a:pt x="11680" y="3624"/>
                  </a:cubicBezTo>
                  <a:cubicBezTo>
                    <a:pt x="11480" y="2369"/>
                    <a:pt x="10823" y="1235"/>
                    <a:pt x="10173" y="164"/>
                  </a:cubicBezTo>
                  <a:cubicBezTo>
                    <a:pt x="10103" y="49"/>
                    <a:pt x="9999" y="1"/>
                    <a:pt x="9894" y="1"/>
                  </a:cubicBezTo>
                  <a:close/>
                </a:path>
              </a:pathLst>
            </a:custGeom>
            <a:solidFill>
              <a:srgbClr val="0C4476">
                <a:alpha val="36470"/>
              </a:srgbClr>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1" name="Google Shape;411;p35"/>
            <p:cNvSpPr/>
            <p:nvPr/>
          </p:nvSpPr>
          <p:spPr>
            <a:xfrm>
              <a:off x="8992875" y="422659"/>
              <a:ext cx="54688" cy="47893"/>
            </a:xfrm>
            <a:custGeom>
              <a:rect b="b" l="l" r="r" t="t"/>
              <a:pathLst>
                <a:path extrusionOk="0" h="3263" w="3726">
                  <a:moveTo>
                    <a:pt x="1862" y="1"/>
                  </a:moveTo>
                  <a:cubicBezTo>
                    <a:pt x="1586" y="1"/>
                    <a:pt x="1305" y="71"/>
                    <a:pt x="1049" y="220"/>
                  </a:cubicBezTo>
                  <a:cubicBezTo>
                    <a:pt x="268" y="670"/>
                    <a:pt x="1" y="1667"/>
                    <a:pt x="451" y="2446"/>
                  </a:cubicBezTo>
                  <a:cubicBezTo>
                    <a:pt x="753" y="2970"/>
                    <a:pt x="1301" y="3262"/>
                    <a:pt x="1864" y="3262"/>
                  </a:cubicBezTo>
                  <a:cubicBezTo>
                    <a:pt x="2141" y="3262"/>
                    <a:pt x="2421" y="3192"/>
                    <a:pt x="2677" y="3044"/>
                  </a:cubicBezTo>
                  <a:cubicBezTo>
                    <a:pt x="3458" y="2594"/>
                    <a:pt x="3725" y="1596"/>
                    <a:pt x="3275" y="815"/>
                  </a:cubicBezTo>
                  <a:cubicBezTo>
                    <a:pt x="2973" y="293"/>
                    <a:pt x="2425" y="1"/>
                    <a:pt x="1862" y="1"/>
                  </a:cubicBezTo>
                  <a:close/>
                </a:path>
              </a:pathLst>
            </a:custGeom>
            <a:solidFill>
              <a:schemeClr val="accent6"/>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p:cSld name="BLANK_1_1_1_1_1">
    <p:spTree>
      <p:nvGrpSpPr>
        <p:cNvPr id="412" name="Shape 412"/>
        <p:cNvGrpSpPr/>
        <p:nvPr/>
      </p:nvGrpSpPr>
      <p:grpSpPr>
        <a:xfrm>
          <a:off x="0" y="0"/>
          <a:ext cx="0" cy="0"/>
          <a:chOff x="0" y="0"/>
          <a:chExt cx="0" cy="0"/>
        </a:xfrm>
      </p:grpSpPr>
      <p:pic>
        <p:nvPicPr>
          <p:cNvPr id="413" name="Google Shape;413;p36"/>
          <p:cNvPicPr preferRelativeResize="0"/>
          <p:nvPr/>
        </p:nvPicPr>
        <p:blipFill rotWithShape="1">
          <a:blip r:embed="rId2">
            <a:alphaModFix amt="50000"/>
          </a:blip>
          <a:srcRect b="7799" l="0" r="0" t="7791"/>
          <a:stretch/>
        </p:blipFill>
        <p:spPr>
          <a:xfrm>
            <a:off x="0" y="1"/>
            <a:ext cx="7560000" cy="10691998"/>
          </a:xfrm>
          <a:prstGeom prst="rect">
            <a:avLst/>
          </a:prstGeom>
          <a:noFill/>
          <a:ln>
            <a:noFill/>
          </a:ln>
        </p:spPr>
      </p:pic>
      <p:sp>
        <p:nvSpPr>
          <p:cNvPr id="414" name="Google Shape;414;p36"/>
          <p:cNvSpPr txBox="1"/>
          <p:nvPr>
            <p:ph type="title"/>
          </p:nvPr>
        </p:nvSpPr>
        <p:spPr>
          <a:xfrm>
            <a:off x="591224" y="1112126"/>
            <a:ext cx="6377700" cy="1526100"/>
          </a:xfrm>
          <a:prstGeom prst="rect">
            <a:avLst/>
          </a:prstGeom>
          <a:noFill/>
          <a:ln>
            <a:noFill/>
          </a:ln>
        </p:spPr>
        <p:txBody>
          <a:bodyPr anchorCtr="0" anchor="t" bIns="113750" lIns="113750" spcFirstLastPara="1" rIns="113750" wrap="square" tIns="113750">
            <a:noAutofit/>
          </a:bodyPr>
          <a:lstStyle>
            <a:lvl1pPr lvl="0" algn="ctr">
              <a:lnSpc>
                <a:spcPct val="100000"/>
              </a:lnSpc>
              <a:spcBef>
                <a:spcPts val="0"/>
              </a:spcBef>
              <a:spcAft>
                <a:spcPts val="0"/>
              </a:spcAft>
              <a:buClr>
                <a:schemeClr val="dk1"/>
              </a:buClr>
              <a:buSzPts val="4400"/>
              <a:buFont typeface="Mukta ExtraBold"/>
              <a:buNone/>
              <a:defRPr sz="4400">
                <a:solidFill>
                  <a:schemeClr val="dk1"/>
                </a:solidFill>
              </a:defRPr>
            </a:lvl1pPr>
            <a:lvl2pPr lvl="1" algn="ctr">
              <a:lnSpc>
                <a:spcPct val="100000"/>
              </a:lnSpc>
              <a:spcBef>
                <a:spcPts val="0"/>
              </a:spcBef>
              <a:spcAft>
                <a:spcPts val="0"/>
              </a:spcAft>
              <a:buClr>
                <a:schemeClr val="dk1"/>
              </a:buClr>
              <a:buSzPts val="4400"/>
              <a:buFont typeface="Mukta ExtraBold"/>
              <a:buNone/>
              <a:defRPr sz="4400">
                <a:solidFill>
                  <a:schemeClr val="dk1"/>
                </a:solidFill>
                <a:latin typeface="Mukta ExtraBold"/>
                <a:ea typeface="Mukta ExtraBold"/>
                <a:cs typeface="Mukta ExtraBold"/>
                <a:sym typeface="Mukta ExtraBold"/>
              </a:defRPr>
            </a:lvl2pPr>
            <a:lvl3pPr lvl="2" algn="ctr">
              <a:lnSpc>
                <a:spcPct val="100000"/>
              </a:lnSpc>
              <a:spcBef>
                <a:spcPts val="0"/>
              </a:spcBef>
              <a:spcAft>
                <a:spcPts val="0"/>
              </a:spcAft>
              <a:buClr>
                <a:schemeClr val="dk1"/>
              </a:buClr>
              <a:buSzPts val="4400"/>
              <a:buFont typeface="Mukta ExtraBold"/>
              <a:buNone/>
              <a:defRPr sz="4400">
                <a:solidFill>
                  <a:schemeClr val="dk1"/>
                </a:solidFill>
                <a:latin typeface="Mukta ExtraBold"/>
                <a:ea typeface="Mukta ExtraBold"/>
                <a:cs typeface="Mukta ExtraBold"/>
                <a:sym typeface="Mukta ExtraBold"/>
              </a:defRPr>
            </a:lvl3pPr>
            <a:lvl4pPr lvl="3" algn="ctr">
              <a:lnSpc>
                <a:spcPct val="100000"/>
              </a:lnSpc>
              <a:spcBef>
                <a:spcPts val="0"/>
              </a:spcBef>
              <a:spcAft>
                <a:spcPts val="0"/>
              </a:spcAft>
              <a:buClr>
                <a:schemeClr val="dk1"/>
              </a:buClr>
              <a:buSzPts val="4400"/>
              <a:buFont typeface="Mukta ExtraBold"/>
              <a:buNone/>
              <a:defRPr sz="4400">
                <a:solidFill>
                  <a:schemeClr val="dk1"/>
                </a:solidFill>
                <a:latin typeface="Mukta ExtraBold"/>
                <a:ea typeface="Mukta ExtraBold"/>
                <a:cs typeface="Mukta ExtraBold"/>
                <a:sym typeface="Mukta ExtraBold"/>
              </a:defRPr>
            </a:lvl4pPr>
            <a:lvl5pPr lvl="4" algn="ctr">
              <a:lnSpc>
                <a:spcPct val="100000"/>
              </a:lnSpc>
              <a:spcBef>
                <a:spcPts val="0"/>
              </a:spcBef>
              <a:spcAft>
                <a:spcPts val="0"/>
              </a:spcAft>
              <a:buClr>
                <a:schemeClr val="dk1"/>
              </a:buClr>
              <a:buSzPts val="4400"/>
              <a:buFont typeface="Mukta ExtraBold"/>
              <a:buNone/>
              <a:defRPr sz="4400">
                <a:solidFill>
                  <a:schemeClr val="dk1"/>
                </a:solidFill>
                <a:latin typeface="Mukta ExtraBold"/>
                <a:ea typeface="Mukta ExtraBold"/>
                <a:cs typeface="Mukta ExtraBold"/>
                <a:sym typeface="Mukta ExtraBold"/>
              </a:defRPr>
            </a:lvl5pPr>
            <a:lvl6pPr lvl="5" algn="ctr">
              <a:lnSpc>
                <a:spcPct val="100000"/>
              </a:lnSpc>
              <a:spcBef>
                <a:spcPts val="0"/>
              </a:spcBef>
              <a:spcAft>
                <a:spcPts val="0"/>
              </a:spcAft>
              <a:buClr>
                <a:schemeClr val="dk1"/>
              </a:buClr>
              <a:buSzPts val="4400"/>
              <a:buFont typeface="Mukta ExtraBold"/>
              <a:buNone/>
              <a:defRPr sz="4400">
                <a:solidFill>
                  <a:schemeClr val="dk1"/>
                </a:solidFill>
                <a:latin typeface="Mukta ExtraBold"/>
                <a:ea typeface="Mukta ExtraBold"/>
                <a:cs typeface="Mukta ExtraBold"/>
                <a:sym typeface="Mukta ExtraBold"/>
              </a:defRPr>
            </a:lvl6pPr>
            <a:lvl7pPr lvl="6" algn="ctr">
              <a:lnSpc>
                <a:spcPct val="100000"/>
              </a:lnSpc>
              <a:spcBef>
                <a:spcPts val="0"/>
              </a:spcBef>
              <a:spcAft>
                <a:spcPts val="0"/>
              </a:spcAft>
              <a:buClr>
                <a:schemeClr val="dk1"/>
              </a:buClr>
              <a:buSzPts val="4400"/>
              <a:buFont typeface="Mukta ExtraBold"/>
              <a:buNone/>
              <a:defRPr sz="4400">
                <a:solidFill>
                  <a:schemeClr val="dk1"/>
                </a:solidFill>
                <a:latin typeface="Mukta ExtraBold"/>
                <a:ea typeface="Mukta ExtraBold"/>
                <a:cs typeface="Mukta ExtraBold"/>
                <a:sym typeface="Mukta ExtraBold"/>
              </a:defRPr>
            </a:lvl7pPr>
            <a:lvl8pPr lvl="7" algn="ctr">
              <a:lnSpc>
                <a:spcPct val="100000"/>
              </a:lnSpc>
              <a:spcBef>
                <a:spcPts val="0"/>
              </a:spcBef>
              <a:spcAft>
                <a:spcPts val="0"/>
              </a:spcAft>
              <a:buClr>
                <a:schemeClr val="dk1"/>
              </a:buClr>
              <a:buSzPts val="4400"/>
              <a:buFont typeface="Mukta ExtraBold"/>
              <a:buNone/>
              <a:defRPr sz="4400">
                <a:solidFill>
                  <a:schemeClr val="dk1"/>
                </a:solidFill>
                <a:latin typeface="Mukta ExtraBold"/>
                <a:ea typeface="Mukta ExtraBold"/>
                <a:cs typeface="Mukta ExtraBold"/>
                <a:sym typeface="Mukta ExtraBold"/>
              </a:defRPr>
            </a:lvl8pPr>
            <a:lvl9pPr lvl="8" algn="ctr">
              <a:lnSpc>
                <a:spcPct val="100000"/>
              </a:lnSpc>
              <a:spcBef>
                <a:spcPts val="0"/>
              </a:spcBef>
              <a:spcAft>
                <a:spcPts val="0"/>
              </a:spcAft>
              <a:buClr>
                <a:schemeClr val="dk1"/>
              </a:buClr>
              <a:buSzPts val="4400"/>
              <a:buFont typeface="Mukta ExtraBold"/>
              <a:buNone/>
              <a:defRPr sz="4400">
                <a:solidFill>
                  <a:schemeClr val="dk1"/>
                </a:solidFill>
                <a:latin typeface="Mukta ExtraBold"/>
                <a:ea typeface="Mukta ExtraBold"/>
                <a:cs typeface="Mukta ExtraBold"/>
                <a:sym typeface="Mukta ExtraBold"/>
              </a:defRPr>
            </a:lvl9pPr>
          </a:lstStyle>
          <a:p/>
        </p:txBody>
      </p:sp>
      <p:sp>
        <p:nvSpPr>
          <p:cNvPr id="415" name="Google Shape;415;p36"/>
          <p:cNvSpPr txBox="1"/>
          <p:nvPr>
            <p:ph idx="1" type="subTitle"/>
          </p:nvPr>
        </p:nvSpPr>
        <p:spPr>
          <a:xfrm>
            <a:off x="846278" y="4092520"/>
            <a:ext cx="1696800" cy="1267800"/>
          </a:xfrm>
          <a:prstGeom prst="rect">
            <a:avLst/>
          </a:prstGeom>
          <a:noFill/>
          <a:ln>
            <a:noFill/>
          </a:ln>
        </p:spPr>
        <p:txBody>
          <a:bodyPr anchorCtr="0" anchor="t" bIns="113750" lIns="113750" spcFirstLastPara="1" rIns="113750" wrap="square" tIns="113750">
            <a:noAutofit/>
          </a:bodyPr>
          <a:lstStyle>
            <a:lvl1pPr lvl="0" algn="ctr">
              <a:lnSpc>
                <a:spcPct val="100000"/>
              </a:lnSpc>
              <a:spcBef>
                <a:spcPts val="0"/>
              </a:spcBef>
              <a:spcAft>
                <a:spcPts val="0"/>
              </a:spcAft>
              <a:buSzPts val="1700"/>
              <a:buNone/>
              <a:defRPr sz="1700"/>
            </a:lvl1pPr>
            <a:lvl2pPr lvl="1" algn="l">
              <a:lnSpc>
                <a:spcPct val="100000"/>
              </a:lnSpc>
              <a:spcBef>
                <a:spcPts val="0"/>
              </a:spcBef>
              <a:spcAft>
                <a:spcPts val="0"/>
              </a:spcAft>
              <a:buSzPts val="1700"/>
              <a:buNone/>
              <a:defRPr/>
            </a:lvl2pPr>
            <a:lvl3pPr lvl="2" algn="l">
              <a:lnSpc>
                <a:spcPct val="100000"/>
              </a:lnSpc>
              <a:spcBef>
                <a:spcPts val="0"/>
              </a:spcBef>
              <a:spcAft>
                <a:spcPts val="0"/>
              </a:spcAft>
              <a:buSzPts val="1700"/>
              <a:buNone/>
              <a:defRPr/>
            </a:lvl3pPr>
            <a:lvl4pPr lvl="3" algn="l">
              <a:lnSpc>
                <a:spcPct val="100000"/>
              </a:lnSpc>
              <a:spcBef>
                <a:spcPts val="0"/>
              </a:spcBef>
              <a:spcAft>
                <a:spcPts val="0"/>
              </a:spcAft>
              <a:buSzPts val="1700"/>
              <a:buNone/>
              <a:defRPr/>
            </a:lvl4pPr>
            <a:lvl5pPr lvl="4" algn="l">
              <a:lnSpc>
                <a:spcPct val="100000"/>
              </a:lnSpc>
              <a:spcBef>
                <a:spcPts val="0"/>
              </a:spcBef>
              <a:spcAft>
                <a:spcPts val="0"/>
              </a:spcAft>
              <a:buSzPts val="1700"/>
              <a:buNone/>
              <a:defRPr/>
            </a:lvl5pPr>
            <a:lvl6pPr lvl="5" algn="l">
              <a:lnSpc>
                <a:spcPct val="100000"/>
              </a:lnSpc>
              <a:spcBef>
                <a:spcPts val="0"/>
              </a:spcBef>
              <a:spcAft>
                <a:spcPts val="0"/>
              </a:spcAft>
              <a:buSzPts val="1700"/>
              <a:buNone/>
              <a:defRPr/>
            </a:lvl6pPr>
            <a:lvl7pPr lvl="6" algn="l">
              <a:lnSpc>
                <a:spcPct val="100000"/>
              </a:lnSpc>
              <a:spcBef>
                <a:spcPts val="0"/>
              </a:spcBef>
              <a:spcAft>
                <a:spcPts val="0"/>
              </a:spcAft>
              <a:buSzPts val="1700"/>
              <a:buNone/>
              <a:defRPr/>
            </a:lvl7pPr>
            <a:lvl8pPr lvl="7" algn="l">
              <a:lnSpc>
                <a:spcPct val="100000"/>
              </a:lnSpc>
              <a:spcBef>
                <a:spcPts val="0"/>
              </a:spcBef>
              <a:spcAft>
                <a:spcPts val="0"/>
              </a:spcAft>
              <a:buSzPts val="1700"/>
              <a:buNone/>
              <a:defRPr/>
            </a:lvl8pPr>
            <a:lvl9pPr lvl="8" algn="l">
              <a:lnSpc>
                <a:spcPct val="100000"/>
              </a:lnSpc>
              <a:spcBef>
                <a:spcPts val="0"/>
              </a:spcBef>
              <a:spcAft>
                <a:spcPts val="0"/>
              </a:spcAft>
              <a:buSzPts val="1700"/>
              <a:buNone/>
              <a:defRPr/>
            </a:lvl9pPr>
          </a:lstStyle>
          <a:p/>
        </p:txBody>
      </p:sp>
      <p:sp>
        <p:nvSpPr>
          <p:cNvPr id="416" name="Google Shape;416;p36"/>
          <p:cNvSpPr txBox="1"/>
          <p:nvPr>
            <p:ph idx="2" type="subTitle"/>
          </p:nvPr>
        </p:nvSpPr>
        <p:spPr>
          <a:xfrm>
            <a:off x="846278" y="3282435"/>
            <a:ext cx="1696800" cy="1126800"/>
          </a:xfrm>
          <a:prstGeom prst="rect">
            <a:avLst/>
          </a:prstGeom>
          <a:noFill/>
          <a:ln>
            <a:noFill/>
          </a:ln>
        </p:spPr>
        <p:txBody>
          <a:bodyPr anchorCtr="0" anchor="b" bIns="113750" lIns="113750" spcFirstLastPara="1" rIns="113750" wrap="square" tIns="113750">
            <a:noAutofit/>
          </a:bodyPr>
          <a:lstStyle>
            <a:lvl1pPr lvl="0" algn="ctr">
              <a:lnSpc>
                <a:spcPct val="100000"/>
              </a:lnSpc>
              <a:spcBef>
                <a:spcPts val="0"/>
              </a:spcBef>
              <a:spcAft>
                <a:spcPts val="0"/>
              </a:spcAft>
              <a:buClr>
                <a:schemeClr val="dk1"/>
              </a:buClr>
              <a:buSzPts val="3000"/>
              <a:buFont typeface="Bebas Neue"/>
              <a:buNone/>
              <a:defRPr sz="3000">
                <a:solidFill>
                  <a:schemeClr val="dk1"/>
                </a:solidFill>
                <a:latin typeface="Anek Devanagari SemiBold"/>
                <a:ea typeface="Anek Devanagari SemiBold"/>
                <a:cs typeface="Anek Devanagari SemiBold"/>
                <a:sym typeface="Anek Devanagari SemiBold"/>
              </a:defRPr>
            </a:lvl1pPr>
            <a:lvl2pPr lvl="1" algn="l">
              <a:lnSpc>
                <a:spcPct val="100000"/>
              </a:lnSpc>
              <a:spcBef>
                <a:spcPts val="0"/>
              </a:spcBef>
              <a:spcAft>
                <a:spcPts val="0"/>
              </a:spcAft>
              <a:buClr>
                <a:schemeClr val="dk1"/>
              </a:buClr>
              <a:buSzPts val="3000"/>
              <a:buFont typeface="Bebas Neue"/>
              <a:buNone/>
              <a:defRPr sz="3000">
                <a:solidFill>
                  <a:schemeClr val="dk1"/>
                </a:solidFill>
                <a:latin typeface="Bebas Neue"/>
                <a:ea typeface="Bebas Neue"/>
                <a:cs typeface="Bebas Neue"/>
                <a:sym typeface="Bebas Neue"/>
              </a:defRPr>
            </a:lvl2pPr>
            <a:lvl3pPr lvl="2" algn="l">
              <a:lnSpc>
                <a:spcPct val="100000"/>
              </a:lnSpc>
              <a:spcBef>
                <a:spcPts val="0"/>
              </a:spcBef>
              <a:spcAft>
                <a:spcPts val="0"/>
              </a:spcAft>
              <a:buClr>
                <a:schemeClr val="dk1"/>
              </a:buClr>
              <a:buSzPts val="3000"/>
              <a:buFont typeface="Bebas Neue"/>
              <a:buNone/>
              <a:defRPr sz="3000">
                <a:solidFill>
                  <a:schemeClr val="dk1"/>
                </a:solidFill>
                <a:latin typeface="Bebas Neue"/>
                <a:ea typeface="Bebas Neue"/>
                <a:cs typeface="Bebas Neue"/>
                <a:sym typeface="Bebas Neue"/>
              </a:defRPr>
            </a:lvl3pPr>
            <a:lvl4pPr lvl="3" algn="l">
              <a:lnSpc>
                <a:spcPct val="100000"/>
              </a:lnSpc>
              <a:spcBef>
                <a:spcPts val="0"/>
              </a:spcBef>
              <a:spcAft>
                <a:spcPts val="0"/>
              </a:spcAft>
              <a:buClr>
                <a:schemeClr val="dk1"/>
              </a:buClr>
              <a:buSzPts val="3000"/>
              <a:buFont typeface="Bebas Neue"/>
              <a:buNone/>
              <a:defRPr sz="3000">
                <a:solidFill>
                  <a:schemeClr val="dk1"/>
                </a:solidFill>
                <a:latin typeface="Bebas Neue"/>
                <a:ea typeface="Bebas Neue"/>
                <a:cs typeface="Bebas Neue"/>
                <a:sym typeface="Bebas Neue"/>
              </a:defRPr>
            </a:lvl4pPr>
            <a:lvl5pPr lvl="4" algn="l">
              <a:lnSpc>
                <a:spcPct val="100000"/>
              </a:lnSpc>
              <a:spcBef>
                <a:spcPts val="0"/>
              </a:spcBef>
              <a:spcAft>
                <a:spcPts val="0"/>
              </a:spcAft>
              <a:buClr>
                <a:schemeClr val="dk1"/>
              </a:buClr>
              <a:buSzPts val="3000"/>
              <a:buFont typeface="Bebas Neue"/>
              <a:buNone/>
              <a:defRPr sz="3000">
                <a:solidFill>
                  <a:schemeClr val="dk1"/>
                </a:solidFill>
                <a:latin typeface="Bebas Neue"/>
                <a:ea typeface="Bebas Neue"/>
                <a:cs typeface="Bebas Neue"/>
                <a:sym typeface="Bebas Neue"/>
              </a:defRPr>
            </a:lvl5pPr>
            <a:lvl6pPr lvl="5" algn="l">
              <a:lnSpc>
                <a:spcPct val="100000"/>
              </a:lnSpc>
              <a:spcBef>
                <a:spcPts val="0"/>
              </a:spcBef>
              <a:spcAft>
                <a:spcPts val="0"/>
              </a:spcAft>
              <a:buClr>
                <a:schemeClr val="dk1"/>
              </a:buClr>
              <a:buSzPts val="3000"/>
              <a:buFont typeface="Bebas Neue"/>
              <a:buNone/>
              <a:defRPr sz="3000">
                <a:solidFill>
                  <a:schemeClr val="dk1"/>
                </a:solidFill>
                <a:latin typeface="Bebas Neue"/>
                <a:ea typeface="Bebas Neue"/>
                <a:cs typeface="Bebas Neue"/>
                <a:sym typeface="Bebas Neue"/>
              </a:defRPr>
            </a:lvl6pPr>
            <a:lvl7pPr lvl="6" algn="l">
              <a:lnSpc>
                <a:spcPct val="100000"/>
              </a:lnSpc>
              <a:spcBef>
                <a:spcPts val="0"/>
              </a:spcBef>
              <a:spcAft>
                <a:spcPts val="0"/>
              </a:spcAft>
              <a:buClr>
                <a:schemeClr val="dk1"/>
              </a:buClr>
              <a:buSzPts val="3000"/>
              <a:buFont typeface="Bebas Neue"/>
              <a:buNone/>
              <a:defRPr sz="3000">
                <a:solidFill>
                  <a:schemeClr val="dk1"/>
                </a:solidFill>
                <a:latin typeface="Bebas Neue"/>
                <a:ea typeface="Bebas Neue"/>
                <a:cs typeface="Bebas Neue"/>
                <a:sym typeface="Bebas Neue"/>
              </a:defRPr>
            </a:lvl7pPr>
            <a:lvl8pPr lvl="7" algn="l">
              <a:lnSpc>
                <a:spcPct val="100000"/>
              </a:lnSpc>
              <a:spcBef>
                <a:spcPts val="0"/>
              </a:spcBef>
              <a:spcAft>
                <a:spcPts val="0"/>
              </a:spcAft>
              <a:buClr>
                <a:schemeClr val="dk1"/>
              </a:buClr>
              <a:buSzPts val="3000"/>
              <a:buFont typeface="Bebas Neue"/>
              <a:buNone/>
              <a:defRPr sz="3000">
                <a:solidFill>
                  <a:schemeClr val="dk1"/>
                </a:solidFill>
                <a:latin typeface="Bebas Neue"/>
                <a:ea typeface="Bebas Neue"/>
                <a:cs typeface="Bebas Neue"/>
                <a:sym typeface="Bebas Neue"/>
              </a:defRPr>
            </a:lvl8pPr>
            <a:lvl9pPr lvl="8" algn="l">
              <a:lnSpc>
                <a:spcPct val="100000"/>
              </a:lnSpc>
              <a:spcBef>
                <a:spcPts val="0"/>
              </a:spcBef>
              <a:spcAft>
                <a:spcPts val="0"/>
              </a:spcAft>
              <a:buClr>
                <a:schemeClr val="dk1"/>
              </a:buClr>
              <a:buSzPts val="3000"/>
              <a:buFont typeface="Bebas Neue"/>
              <a:buNone/>
              <a:defRPr sz="3000">
                <a:solidFill>
                  <a:schemeClr val="dk1"/>
                </a:solidFill>
                <a:latin typeface="Bebas Neue"/>
                <a:ea typeface="Bebas Neue"/>
                <a:cs typeface="Bebas Neue"/>
                <a:sym typeface="Bebas Neue"/>
              </a:defRPr>
            </a:lvl9pPr>
          </a:lstStyle>
          <a:p/>
        </p:txBody>
      </p:sp>
      <p:sp>
        <p:nvSpPr>
          <p:cNvPr id="417" name="Google Shape;417;p36"/>
          <p:cNvSpPr txBox="1"/>
          <p:nvPr>
            <p:ph idx="3" type="subTitle"/>
          </p:nvPr>
        </p:nvSpPr>
        <p:spPr>
          <a:xfrm>
            <a:off x="2931607" y="4092520"/>
            <a:ext cx="1696800" cy="1267800"/>
          </a:xfrm>
          <a:prstGeom prst="rect">
            <a:avLst/>
          </a:prstGeom>
          <a:noFill/>
          <a:ln>
            <a:noFill/>
          </a:ln>
        </p:spPr>
        <p:txBody>
          <a:bodyPr anchorCtr="0" anchor="t" bIns="113750" lIns="113750" spcFirstLastPara="1" rIns="113750" wrap="square" tIns="113750">
            <a:noAutofit/>
          </a:bodyPr>
          <a:lstStyle>
            <a:lvl1pPr lvl="0" algn="ctr">
              <a:lnSpc>
                <a:spcPct val="100000"/>
              </a:lnSpc>
              <a:spcBef>
                <a:spcPts val="0"/>
              </a:spcBef>
              <a:spcAft>
                <a:spcPts val="0"/>
              </a:spcAft>
              <a:buSzPts val="1700"/>
              <a:buNone/>
              <a:defRPr sz="1700"/>
            </a:lvl1pPr>
            <a:lvl2pPr lvl="1" algn="l">
              <a:lnSpc>
                <a:spcPct val="100000"/>
              </a:lnSpc>
              <a:spcBef>
                <a:spcPts val="0"/>
              </a:spcBef>
              <a:spcAft>
                <a:spcPts val="0"/>
              </a:spcAft>
              <a:buSzPts val="1700"/>
              <a:buNone/>
              <a:defRPr/>
            </a:lvl2pPr>
            <a:lvl3pPr lvl="2" algn="l">
              <a:lnSpc>
                <a:spcPct val="100000"/>
              </a:lnSpc>
              <a:spcBef>
                <a:spcPts val="0"/>
              </a:spcBef>
              <a:spcAft>
                <a:spcPts val="0"/>
              </a:spcAft>
              <a:buSzPts val="1700"/>
              <a:buNone/>
              <a:defRPr/>
            </a:lvl3pPr>
            <a:lvl4pPr lvl="3" algn="l">
              <a:lnSpc>
                <a:spcPct val="100000"/>
              </a:lnSpc>
              <a:spcBef>
                <a:spcPts val="0"/>
              </a:spcBef>
              <a:spcAft>
                <a:spcPts val="0"/>
              </a:spcAft>
              <a:buSzPts val="1700"/>
              <a:buNone/>
              <a:defRPr/>
            </a:lvl4pPr>
            <a:lvl5pPr lvl="4" algn="l">
              <a:lnSpc>
                <a:spcPct val="100000"/>
              </a:lnSpc>
              <a:spcBef>
                <a:spcPts val="0"/>
              </a:spcBef>
              <a:spcAft>
                <a:spcPts val="0"/>
              </a:spcAft>
              <a:buSzPts val="1700"/>
              <a:buNone/>
              <a:defRPr/>
            </a:lvl5pPr>
            <a:lvl6pPr lvl="5" algn="l">
              <a:lnSpc>
                <a:spcPct val="100000"/>
              </a:lnSpc>
              <a:spcBef>
                <a:spcPts val="0"/>
              </a:spcBef>
              <a:spcAft>
                <a:spcPts val="0"/>
              </a:spcAft>
              <a:buSzPts val="1700"/>
              <a:buNone/>
              <a:defRPr/>
            </a:lvl6pPr>
            <a:lvl7pPr lvl="6" algn="l">
              <a:lnSpc>
                <a:spcPct val="100000"/>
              </a:lnSpc>
              <a:spcBef>
                <a:spcPts val="0"/>
              </a:spcBef>
              <a:spcAft>
                <a:spcPts val="0"/>
              </a:spcAft>
              <a:buSzPts val="1700"/>
              <a:buNone/>
              <a:defRPr/>
            </a:lvl7pPr>
            <a:lvl8pPr lvl="7" algn="l">
              <a:lnSpc>
                <a:spcPct val="100000"/>
              </a:lnSpc>
              <a:spcBef>
                <a:spcPts val="0"/>
              </a:spcBef>
              <a:spcAft>
                <a:spcPts val="0"/>
              </a:spcAft>
              <a:buSzPts val="1700"/>
              <a:buNone/>
              <a:defRPr/>
            </a:lvl8pPr>
            <a:lvl9pPr lvl="8" algn="l">
              <a:lnSpc>
                <a:spcPct val="100000"/>
              </a:lnSpc>
              <a:spcBef>
                <a:spcPts val="0"/>
              </a:spcBef>
              <a:spcAft>
                <a:spcPts val="0"/>
              </a:spcAft>
              <a:buSzPts val="1700"/>
              <a:buNone/>
              <a:defRPr/>
            </a:lvl9pPr>
          </a:lstStyle>
          <a:p/>
        </p:txBody>
      </p:sp>
      <p:sp>
        <p:nvSpPr>
          <p:cNvPr id="418" name="Google Shape;418;p36"/>
          <p:cNvSpPr txBox="1"/>
          <p:nvPr>
            <p:ph idx="4" type="subTitle"/>
          </p:nvPr>
        </p:nvSpPr>
        <p:spPr>
          <a:xfrm>
            <a:off x="2931610" y="3282435"/>
            <a:ext cx="1696800" cy="1126800"/>
          </a:xfrm>
          <a:prstGeom prst="rect">
            <a:avLst/>
          </a:prstGeom>
          <a:noFill/>
          <a:ln>
            <a:noFill/>
          </a:ln>
        </p:spPr>
        <p:txBody>
          <a:bodyPr anchorCtr="0" anchor="b" bIns="113750" lIns="113750" spcFirstLastPara="1" rIns="113750" wrap="square" tIns="113750">
            <a:noAutofit/>
          </a:bodyPr>
          <a:lstStyle>
            <a:lvl1pPr lvl="0" algn="ctr">
              <a:lnSpc>
                <a:spcPct val="100000"/>
              </a:lnSpc>
              <a:spcBef>
                <a:spcPts val="0"/>
              </a:spcBef>
              <a:spcAft>
                <a:spcPts val="0"/>
              </a:spcAft>
              <a:buClr>
                <a:schemeClr val="dk1"/>
              </a:buClr>
              <a:buSzPts val="3000"/>
              <a:buFont typeface="Bebas Neue"/>
              <a:buNone/>
              <a:defRPr sz="3000">
                <a:solidFill>
                  <a:schemeClr val="dk1"/>
                </a:solidFill>
                <a:latin typeface="Anek Devanagari SemiBold"/>
                <a:ea typeface="Anek Devanagari SemiBold"/>
                <a:cs typeface="Anek Devanagari SemiBold"/>
                <a:sym typeface="Anek Devanagari SemiBold"/>
              </a:defRPr>
            </a:lvl1pPr>
            <a:lvl2pPr lvl="1" algn="l">
              <a:lnSpc>
                <a:spcPct val="100000"/>
              </a:lnSpc>
              <a:spcBef>
                <a:spcPts val="0"/>
              </a:spcBef>
              <a:spcAft>
                <a:spcPts val="0"/>
              </a:spcAft>
              <a:buClr>
                <a:schemeClr val="dk1"/>
              </a:buClr>
              <a:buSzPts val="3000"/>
              <a:buFont typeface="Bebas Neue"/>
              <a:buNone/>
              <a:defRPr sz="3000">
                <a:solidFill>
                  <a:schemeClr val="dk1"/>
                </a:solidFill>
                <a:latin typeface="Bebas Neue"/>
                <a:ea typeface="Bebas Neue"/>
                <a:cs typeface="Bebas Neue"/>
                <a:sym typeface="Bebas Neue"/>
              </a:defRPr>
            </a:lvl2pPr>
            <a:lvl3pPr lvl="2" algn="l">
              <a:lnSpc>
                <a:spcPct val="100000"/>
              </a:lnSpc>
              <a:spcBef>
                <a:spcPts val="0"/>
              </a:spcBef>
              <a:spcAft>
                <a:spcPts val="0"/>
              </a:spcAft>
              <a:buClr>
                <a:schemeClr val="dk1"/>
              </a:buClr>
              <a:buSzPts val="3000"/>
              <a:buFont typeface="Bebas Neue"/>
              <a:buNone/>
              <a:defRPr sz="3000">
                <a:solidFill>
                  <a:schemeClr val="dk1"/>
                </a:solidFill>
                <a:latin typeface="Bebas Neue"/>
                <a:ea typeface="Bebas Neue"/>
                <a:cs typeface="Bebas Neue"/>
                <a:sym typeface="Bebas Neue"/>
              </a:defRPr>
            </a:lvl3pPr>
            <a:lvl4pPr lvl="3" algn="l">
              <a:lnSpc>
                <a:spcPct val="100000"/>
              </a:lnSpc>
              <a:spcBef>
                <a:spcPts val="0"/>
              </a:spcBef>
              <a:spcAft>
                <a:spcPts val="0"/>
              </a:spcAft>
              <a:buClr>
                <a:schemeClr val="dk1"/>
              </a:buClr>
              <a:buSzPts val="3000"/>
              <a:buFont typeface="Bebas Neue"/>
              <a:buNone/>
              <a:defRPr sz="3000">
                <a:solidFill>
                  <a:schemeClr val="dk1"/>
                </a:solidFill>
                <a:latin typeface="Bebas Neue"/>
                <a:ea typeface="Bebas Neue"/>
                <a:cs typeface="Bebas Neue"/>
                <a:sym typeface="Bebas Neue"/>
              </a:defRPr>
            </a:lvl4pPr>
            <a:lvl5pPr lvl="4" algn="l">
              <a:lnSpc>
                <a:spcPct val="100000"/>
              </a:lnSpc>
              <a:spcBef>
                <a:spcPts val="0"/>
              </a:spcBef>
              <a:spcAft>
                <a:spcPts val="0"/>
              </a:spcAft>
              <a:buClr>
                <a:schemeClr val="dk1"/>
              </a:buClr>
              <a:buSzPts val="3000"/>
              <a:buFont typeface="Bebas Neue"/>
              <a:buNone/>
              <a:defRPr sz="3000">
                <a:solidFill>
                  <a:schemeClr val="dk1"/>
                </a:solidFill>
                <a:latin typeface="Bebas Neue"/>
                <a:ea typeface="Bebas Neue"/>
                <a:cs typeface="Bebas Neue"/>
                <a:sym typeface="Bebas Neue"/>
              </a:defRPr>
            </a:lvl5pPr>
            <a:lvl6pPr lvl="5" algn="l">
              <a:lnSpc>
                <a:spcPct val="100000"/>
              </a:lnSpc>
              <a:spcBef>
                <a:spcPts val="0"/>
              </a:spcBef>
              <a:spcAft>
                <a:spcPts val="0"/>
              </a:spcAft>
              <a:buClr>
                <a:schemeClr val="dk1"/>
              </a:buClr>
              <a:buSzPts val="3000"/>
              <a:buFont typeface="Bebas Neue"/>
              <a:buNone/>
              <a:defRPr sz="3000">
                <a:solidFill>
                  <a:schemeClr val="dk1"/>
                </a:solidFill>
                <a:latin typeface="Bebas Neue"/>
                <a:ea typeface="Bebas Neue"/>
                <a:cs typeface="Bebas Neue"/>
                <a:sym typeface="Bebas Neue"/>
              </a:defRPr>
            </a:lvl6pPr>
            <a:lvl7pPr lvl="6" algn="l">
              <a:lnSpc>
                <a:spcPct val="100000"/>
              </a:lnSpc>
              <a:spcBef>
                <a:spcPts val="0"/>
              </a:spcBef>
              <a:spcAft>
                <a:spcPts val="0"/>
              </a:spcAft>
              <a:buClr>
                <a:schemeClr val="dk1"/>
              </a:buClr>
              <a:buSzPts val="3000"/>
              <a:buFont typeface="Bebas Neue"/>
              <a:buNone/>
              <a:defRPr sz="3000">
                <a:solidFill>
                  <a:schemeClr val="dk1"/>
                </a:solidFill>
                <a:latin typeface="Bebas Neue"/>
                <a:ea typeface="Bebas Neue"/>
                <a:cs typeface="Bebas Neue"/>
                <a:sym typeface="Bebas Neue"/>
              </a:defRPr>
            </a:lvl7pPr>
            <a:lvl8pPr lvl="7" algn="l">
              <a:lnSpc>
                <a:spcPct val="100000"/>
              </a:lnSpc>
              <a:spcBef>
                <a:spcPts val="0"/>
              </a:spcBef>
              <a:spcAft>
                <a:spcPts val="0"/>
              </a:spcAft>
              <a:buClr>
                <a:schemeClr val="dk1"/>
              </a:buClr>
              <a:buSzPts val="3000"/>
              <a:buFont typeface="Bebas Neue"/>
              <a:buNone/>
              <a:defRPr sz="3000">
                <a:solidFill>
                  <a:schemeClr val="dk1"/>
                </a:solidFill>
                <a:latin typeface="Bebas Neue"/>
                <a:ea typeface="Bebas Neue"/>
                <a:cs typeface="Bebas Neue"/>
                <a:sym typeface="Bebas Neue"/>
              </a:defRPr>
            </a:lvl8pPr>
            <a:lvl9pPr lvl="8" algn="l">
              <a:lnSpc>
                <a:spcPct val="100000"/>
              </a:lnSpc>
              <a:spcBef>
                <a:spcPts val="0"/>
              </a:spcBef>
              <a:spcAft>
                <a:spcPts val="0"/>
              </a:spcAft>
              <a:buClr>
                <a:schemeClr val="dk1"/>
              </a:buClr>
              <a:buSzPts val="3000"/>
              <a:buFont typeface="Bebas Neue"/>
              <a:buNone/>
              <a:defRPr sz="3000">
                <a:solidFill>
                  <a:schemeClr val="dk1"/>
                </a:solidFill>
                <a:latin typeface="Bebas Neue"/>
                <a:ea typeface="Bebas Neue"/>
                <a:cs typeface="Bebas Neue"/>
                <a:sym typeface="Bebas Neue"/>
              </a:defRPr>
            </a:lvl9pPr>
          </a:lstStyle>
          <a:p/>
        </p:txBody>
      </p:sp>
      <p:sp>
        <p:nvSpPr>
          <p:cNvPr id="419" name="Google Shape;419;p36"/>
          <p:cNvSpPr txBox="1"/>
          <p:nvPr>
            <p:ph idx="5" type="subTitle"/>
          </p:nvPr>
        </p:nvSpPr>
        <p:spPr>
          <a:xfrm>
            <a:off x="846278" y="7025414"/>
            <a:ext cx="1696800" cy="1267800"/>
          </a:xfrm>
          <a:prstGeom prst="rect">
            <a:avLst/>
          </a:prstGeom>
          <a:noFill/>
          <a:ln>
            <a:noFill/>
          </a:ln>
        </p:spPr>
        <p:txBody>
          <a:bodyPr anchorCtr="0" anchor="t" bIns="113750" lIns="113750" spcFirstLastPara="1" rIns="113750" wrap="square" tIns="113750">
            <a:noAutofit/>
          </a:bodyPr>
          <a:lstStyle>
            <a:lvl1pPr lvl="0" algn="ctr">
              <a:lnSpc>
                <a:spcPct val="100000"/>
              </a:lnSpc>
              <a:spcBef>
                <a:spcPts val="0"/>
              </a:spcBef>
              <a:spcAft>
                <a:spcPts val="0"/>
              </a:spcAft>
              <a:buSzPts val="1700"/>
              <a:buNone/>
              <a:defRPr sz="1700"/>
            </a:lvl1pPr>
            <a:lvl2pPr lvl="1" algn="l">
              <a:lnSpc>
                <a:spcPct val="100000"/>
              </a:lnSpc>
              <a:spcBef>
                <a:spcPts val="0"/>
              </a:spcBef>
              <a:spcAft>
                <a:spcPts val="0"/>
              </a:spcAft>
              <a:buSzPts val="1700"/>
              <a:buNone/>
              <a:defRPr/>
            </a:lvl2pPr>
            <a:lvl3pPr lvl="2" algn="l">
              <a:lnSpc>
                <a:spcPct val="100000"/>
              </a:lnSpc>
              <a:spcBef>
                <a:spcPts val="0"/>
              </a:spcBef>
              <a:spcAft>
                <a:spcPts val="0"/>
              </a:spcAft>
              <a:buSzPts val="1700"/>
              <a:buNone/>
              <a:defRPr/>
            </a:lvl3pPr>
            <a:lvl4pPr lvl="3" algn="l">
              <a:lnSpc>
                <a:spcPct val="100000"/>
              </a:lnSpc>
              <a:spcBef>
                <a:spcPts val="0"/>
              </a:spcBef>
              <a:spcAft>
                <a:spcPts val="0"/>
              </a:spcAft>
              <a:buSzPts val="1700"/>
              <a:buNone/>
              <a:defRPr/>
            </a:lvl4pPr>
            <a:lvl5pPr lvl="4" algn="l">
              <a:lnSpc>
                <a:spcPct val="100000"/>
              </a:lnSpc>
              <a:spcBef>
                <a:spcPts val="0"/>
              </a:spcBef>
              <a:spcAft>
                <a:spcPts val="0"/>
              </a:spcAft>
              <a:buSzPts val="1700"/>
              <a:buNone/>
              <a:defRPr/>
            </a:lvl5pPr>
            <a:lvl6pPr lvl="5" algn="l">
              <a:lnSpc>
                <a:spcPct val="100000"/>
              </a:lnSpc>
              <a:spcBef>
                <a:spcPts val="0"/>
              </a:spcBef>
              <a:spcAft>
                <a:spcPts val="0"/>
              </a:spcAft>
              <a:buSzPts val="1700"/>
              <a:buNone/>
              <a:defRPr/>
            </a:lvl6pPr>
            <a:lvl7pPr lvl="6" algn="l">
              <a:lnSpc>
                <a:spcPct val="100000"/>
              </a:lnSpc>
              <a:spcBef>
                <a:spcPts val="0"/>
              </a:spcBef>
              <a:spcAft>
                <a:spcPts val="0"/>
              </a:spcAft>
              <a:buSzPts val="1700"/>
              <a:buNone/>
              <a:defRPr/>
            </a:lvl7pPr>
            <a:lvl8pPr lvl="7" algn="l">
              <a:lnSpc>
                <a:spcPct val="100000"/>
              </a:lnSpc>
              <a:spcBef>
                <a:spcPts val="0"/>
              </a:spcBef>
              <a:spcAft>
                <a:spcPts val="0"/>
              </a:spcAft>
              <a:buSzPts val="1700"/>
              <a:buNone/>
              <a:defRPr/>
            </a:lvl8pPr>
            <a:lvl9pPr lvl="8" algn="l">
              <a:lnSpc>
                <a:spcPct val="100000"/>
              </a:lnSpc>
              <a:spcBef>
                <a:spcPts val="0"/>
              </a:spcBef>
              <a:spcAft>
                <a:spcPts val="0"/>
              </a:spcAft>
              <a:buSzPts val="1700"/>
              <a:buNone/>
              <a:defRPr/>
            </a:lvl9pPr>
          </a:lstStyle>
          <a:p/>
        </p:txBody>
      </p:sp>
      <p:sp>
        <p:nvSpPr>
          <p:cNvPr id="420" name="Google Shape;420;p36"/>
          <p:cNvSpPr txBox="1"/>
          <p:nvPr>
            <p:ph idx="6" type="subTitle"/>
          </p:nvPr>
        </p:nvSpPr>
        <p:spPr>
          <a:xfrm>
            <a:off x="846278" y="6215329"/>
            <a:ext cx="1696800" cy="1126800"/>
          </a:xfrm>
          <a:prstGeom prst="rect">
            <a:avLst/>
          </a:prstGeom>
          <a:noFill/>
          <a:ln>
            <a:noFill/>
          </a:ln>
        </p:spPr>
        <p:txBody>
          <a:bodyPr anchorCtr="0" anchor="b" bIns="113750" lIns="113750" spcFirstLastPara="1" rIns="113750" wrap="square" tIns="113750">
            <a:noAutofit/>
          </a:bodyPr>
          <a:lstStyle>
            <a:lvl1pPr lvl="0" algn="ctr">
              <a:lnSpc>
                <a:spcPct val="100000"/>
              </a:lnSpc>
              <a:spcBef>
                <a:spcPts val="0"/>
              </a:spcBef>
              <a:spcAft>
                <a:spcPts val="0"/>
              </a:spcAft>
              <a:buClr>
                <a:schemeClr val="dk1"/>
              </a:buClr>
              <a:buSzPts val="3000"/>
              <a:buFont typeface="Bebas Neue"/>
              <a:buNone/>
              <a:defRPr sz="3000">
                <a:solidFill>
                  <a:schemeClr val="dk1"/>
                </a:solidFill>
                <a:latin typeface="Anek Devanagari SemiBold"/>
                <a:ea typeface="Anek Devanagari SemiBold"/>
                <a:cs typeface="Anek Devanagari SemiBold"/>
                <a:sym typeface="Anek Devanagari SemiBold"/>
              </a:defRPr>
            </a:lvl1pPr>
            <a:lvl2pPr lvl="1" algn="l">
              <a:lnSpc>
                <a:spcPct val="100000"/>
              </a:lnSpc>
              <a:spcBef>
                <a:spcPts val="0"/>
              </a:spcBef>
              <a:spcAft>
                <a:spcPts val="0"/>
              </a:spcAft>
              <a:buClr>
                <a:schemeClr val="dk1"/>
              </a:buClr>
              <a:buSzPts val="3000"/>
              <a:buFont typeface="Bebas Neue"/>
              <a:buNone/>
              <a:defRPr sz="3000">
                <a:solidFill>
                  <a:schemeClr val="dk1"/>
                </a:solidFill>
                <a:latin typeface="Bebas Neue"/>
                <a:ea typeface="Bebas Neue"/>
                <a:cs typeface="Bebas Neue"/>
                <a:sym typeface="Bebas Neue"/>
              </a:defRPr>
            </a:lvl2pPr>
            <a:lvl3pPr lvl="2" algn="l">
              <a:lnSpc>
                <a:spcPct val="100000"/>
              </a:lnSpc>
              <a:spcBef>
                <a:spcPts val="0"/>
              </a:spcBef>
              <a:spcAft>
                <a:spcPts val="0"/>
              </a:spcAft>
              <a:buClr>
                <a:schemeClr val="dk1"/>
              </a:buClr>
              <a:buSzPts val="3000"/>
              <a:buFont typeface="Bebas Neue"/>
              <a:buNone/>
              <a:defRPr sz="3000">
                <a:solidFill>
                  <a:schemeClr val="dk1"/>
                </a:solidFill>
                <a:latin typeface="Bebas Neue"/>
                <a:ea typeface="Bebas Neue"/>
                <a:cs typeface="Bebas Neue"/>
                <a:sym typeface="Bebas Neue"/>
              </a:defRPr>
            </a:lvl3pPr>
            <a:lvl4pPr lvl="3" algn="l">
              <a:lnSpc>
                <a:spcPct val="100000"/>
              </a:lnSpc>
              <a:spcBef>
                <a:spcPts val="0"/>
              </a:spcBef>
              <a:spcAft>
                <a:spcPts val="0"/>
              </a:spcAft>
              <a:buClr>
                <a:schemeClr val="dk1"/>
              </a:buClr>
              <a:buSzPts val="3000"/>
              <a:buFont typeface="Bebas Neue"/>
              <a:buNone/>
              <a:defRPr sz="3000">
                <a:solidFill>
                  <a:schemeClr val="dk1"/>
                </a:solidFill>
                <a:latin typeface="Bebas Neue"/>
                <a:ea typeface="Bebas Neue"/>
                <a:cs typeface="Bebas Neue"/>
                <a:sym typeface="Bebas Neue"/>
              </a:defRPr>
            </a:lvl4pPr>
            <a:lvl5pPr lvl="4" algn="l">
              <a:lnSpc>
                <a:spcPct val="100000"/>
              </a:lnSpc>
              <a:spcBef>
                <a:spcPts val="0"/>
              </a:spcBef>
              <a:spcAft>
                <a:spcPts val="0"/>
              </a:spcAft>
              <a:buClr>
                <a:schemeClr val="dk1"/>
              </a:buClr>
              <a:buSzPts val="3000"/>
              <a:buFont typeface="Bebas Neue"/>
              <a:buNone/>
              <a:defRPr sz="3000">
                <a:solidFill>
                  <a:schemeClr val="dk1"/>
                </a:solidFill>
                <a:latin typeface="Bebas Neue"/>
                <a:ea typeface="Bebas Neue"/>
                <a:cs typeface="Bebas Neue"/>
                <a:sym typeface="Bebas Neue"/>
              </a:defRPr>
            </a:lvl5pPr>
            <a:lvl6pPr lvl="5" algn="l">
              <a:lnSpc>
                <a:spcPct val="100000"/>
              </a:lnSpc>
              <a:spcBef>
                <a:spcPts val="0"/>
              </a:spcBef>
              <a:spcAft>
                <a:spcPts val="0"/>
              </a:spcAft>
              <a:buClr>
                <a:schemeClr val="dk1"/>
              </a:buClr>
              <a:buSzPts val="3000"/>
              <a:buFont typeface="Bebas Neue"/>
              <a:buNone/>
              <a:defRPr sz="3000">
                <a:solidFill>
                  <a:schemeClr val="dk1"/>
                </a:solidFill>
                <a:latin typeface="Bebas Neue"/>
                <a:ea typeface="Bebas Neue"/>
                <a:cs typeface="Bebas Neue"/>
                <a:sym typeface="Bebas Neue"/>
              </a:defRPr>
            </a:lvl6pPr>
            <a:lvl7pPr lvl="6" algn="l">
              <a:lnSpc>
                <a:spcPct val="100000"/>
              </a:lnSpc>
              <a:spcBef>
                <a:spcPts val="0"/>
              </a:spcBef>
              <a:spcAft>
                <a:spcPts val="0"/>
              </a:spcAft>
              <a:buClr>
                <a:schemeClr val="dk1"/>
              </a:buClr>
              <a:buSzPts val="3000"/>
              <a:buFont typeface="Bebas Neue"/>
              <a:buNone/>
              <a:defRPr sz="3000">
                <a:solidFill>
                  <a:schemeClr val="dk1"/>
                </a:solidFill>
                <a:latin typeface="Bebas Neue"/>
                <a:ea typeface="Bebas Neue"/>
                <a:cs typeface="Bebas Neue"/>
                <a:sym typeface="Bebas Neue"/>
              </a:defRPr>
            </a:lvl7pPr>
            <a:lvl8pPr lvl="7" algn="l">
              <a:lnSpc>
                <a:spcPct val="100000"/>
              </a:lnSpc>
              <a:spcBef>
                <a:spcPts val="0"/>
              </a:spcBef>
              <a:spcAft>
                <a:spcPts val="0"/>
              </a:spcAft>
              <a:buClr>
                <a:schemeClr val="dk1"/>
              </a:buClr>
              <a:buSzPts val="3000"/>
              <a:buFont typeface="Bebas Neue"/>
              <a:buNone/>
              <a:defRPr sz="3000">
                <a:solidFill>
                  <a:schemeClr val="dk1"/>
                </a:solidFill>
                <a:latin typeface="Bebas Neue"/>
                <a:ea typeface="Bebas Neue"/>
                <a:cs typeface="Bebas Neue"/>
                <a:sym typeface="Bebas Neue"/>
              </a:defRPr>
            </a:lvl8pPr>
            <a:lvl9pPr lvl="8" algn="l">
              <a:lnSpc>
                <a:spcPct val="100000"/>
              </a:lnSpc>
              <a:spcBef>
                <a:spcPts val="0"/>
              </a:spcBef>
              <a:spcAft>
                <a:spcPts val="0"/>
              </a:spcAft>
              <a:buClr>
                <a:schemeClr val="dk1"/>
              </a:buClr>
              <a:buSzPts val="3000"/>
              <a:buFont typeface="Bebas Neue"/>
              <a:buNone/>
              <a:defRPr sz="3000">
                <a:solidFill>
                  <a:schemeClr val="dk1"/>
                </a:solidFill>
                <a:latin typeface="Bebas Neue"/>
                <a:ea typeface="Bebas Neue"/>
                <a:cs typeface="Bebas Neue"/>
                <a:sym typeface="Bebas Neue"/>
              </a:defRPr>
            </a:lvl9pPr>
          </a:lstStyle>
          <a:p/>
        </p:txBody>
      </p:sp>
      <p:sp>
        <p:nvSpPr>
          <p:cNvPr id="421" name="Google Shape;421;p36"/>
          <p:cNvSpPr txBox="1"/>
          <p:nvPr>
            <p:ph idx="7" type="subTitle"/>
          </p:nvPr>
        </p:nvSpPr>
        <p:spPr>
          <a:xfrm>
            <a:off x="2931607" y="7025414"/>
            <a:ext cx="1696800" cy="1267800"/>
          </a:xfrm>
          <a:prstGeom prst="rect">
            <a:avLst/>
          </a:prstGeom>
          <a:noFill/>
          <a:ln>
            <a:noFill/>
          </a:ln>
        </p:spPr>
        <p:txBody>
          <a:bodyPr anchorCtr="0" anchor="t" bIns="113750" lIns="113750" spcFirstLastPara="1" rIns="113750" wrap="square" tIns="113750">
            <a:noAutofit/>
          </a:bodyPr>
          <a:lstStyle>
            <a:lvl1pPr lvl="0" algn="ctr">
              <a:lnSpc>
                <a:spcPct val="100000"/>
              </a:lnSpc>
              <a:spcBef>
                <a:spcPts val="0"/>
              </a:spcBef>
              <a:spcAft>
                <a:spcPts val="0"/>
              </a:spcAft>
              <a:buSzPts val="1700"/>
              <a:buNone/>
              <a:defRPr sz="1700"/>
            </a:lvl1pPr>
            <a:lvl2pPr lvl="1" algn="l">
              <a:lnSpc>
                <a:spcPct val="100000"/>
              </a:lnSpc>
              <a:spcBef>
                <a:spcPts val="0"/>
              </a:spcBef>
              <a:spcAft>
                <a:spcPts val="0"/>
              </a:spcAft>
              <a:buSzPts val="1700"/>
              <a:buNone/>
              <a:defRPr/>
            </a:lvl2pPr>
            <a:lvl3pPr lvl="2" algn="l">
              <a:lnSpc>
                <a:spcPct val="100000"/>
              </a:lnSpc>
              <a:spcBef>
                <a:spcPts val="0"/>
              </a:spcBef>
              <a:spcAft>
                <a:spcPts val="0"/>
              </a:spcAft>
              <a:buSzPts val="1700"/>
              <a:buNone/>
              <a:defRPr/>
            </a:lvl3pPr>
            <a:lvl4pPr lvl="3" algn="l">
              <a:lnSpc>
                <a:spcPct val="100000"/>
              </a:lnSpc>
              <a:spcBef>
                <a:spcPts val="0"/>
              </a:spcBef>
              <a:spcAft>
                <a:spcPts val="0"/>
              </a:spcAft>
              <a:buSzPts val="1700"/>
              <a:buNone/>
              <a:defRPr/>
            </a:lvl4pPr>
            <a:lvl5pPr lvl="4" algn="l">
              <a:lnSpc>
                <a:spcPct val="100000"/>
              </a:lnSpc>
              <a:spcBef>
                <a:spcPts val="0"/>
              </a:spcBef>
              <a:spcAft>
                <a:spcPts val="0"/>
              </a:spcAft>
              <a:buSzPts val="1700"/>
              <a:buNone/>
              <a:defRPr/>
            </a:lvl5pPr>
            <a:lvl6pPr lvl="5" algn="l">
              <a:lnSpc>
                <a:spcPct val="100000"/>
              </a:lnSpc>
              <a:spcBef>
                <a:spcPts val="0"/>
              </a:spcBef>
              <a:spcAft>
                <a:spcPts val="0"/>
              </a:spcAft>
              <a:buSzPts val="1700"/>
              <a:buNone/>
              <a:defRPr/>
            </a:lvl6pPr>
            <a:lvl7pPr lvl="6" algn="l">
              <a:lnSpc>
                <a:spcPct val="100000"/>
              </a:lnSpc>
              <a:spcBef>
                <a:spcPts val="0"/>
              </a:spcBef>
              <a:spcAft>
                <a:spcPts val="0"/>
              </a:spcAft>
              <a:buSzPts val="1700"/>
              <a:buNone/>
              <a:defRPr/>
            </a:lvl7pPr>
            <a:lvl8pPr lvl="7" algn="l">
              <a:lnSpc>
                <a:spcPct val="100000"/>
              </a:lnSpc>
              <a:spcBef>
                <a:spcPts val="0"/>
              </a:spcBef>
              <a:spcAft>
                <a:spcPts val="0"/>
              </a:spcAft>
              <a:buSzPts val="1700"/>
              <a:buNone/>
              <a:defRPr/>
            </a:lvl8pPr>
            <a:lvl9pPr lvl="8" algn="l">
              <a:lnSpc>
                <a:spcPct val="100000"/>
              </a:lnSpc>
              <a:spcBef>
                <a:spcPts val="0"/>
              </a:spcBef>
              <a:spcAft>
                <a:spcPts val="0"/>
              </a:spcAft>
              <a:buSzPts val="1700"/>
              <a:buNone/>
              <a:defRPr/>
            </a:lvl9pPr>
          </a:lstStyle>
          <a:p/>
        </p:txBody>
      </p:sp>
      <p:sp>
        <p:nvSpPr>
          <p:cNvPr id="422" name="Google Shape;422;p36"/>
          <p:cNvSpPr txBox="1"/>
          <p:nvPr>
            <p:ph idx="8" type="subTitle"/>
          </p:nvPr>
        </p:nvSpPr>
        <p:spPr>
          <a:xfrm>
            <a:off x="2931610" y="6215329"/>
            <a:ext cx="1696800" cy="1126800"/>
          </a:xfrm>
          <a:prstGeom prst="rect">
            <a:avLst/>
          </a:prstGeom>
          <a:noFill/>
          <a:ln>
            <a:noFill/>
          </a:ln>
        </p:spPr>
        <p:txBody>
          <a:bodyPr anchorCtr="0" anchor="b" bIns="113750" lIns="113750" spcFirstLastPara="1" rIns="113750" wrap="square" tIns="113750">
            <a:noAutofit/>
          </a:bodyPr>
          <a:lstStyle>
            <a:lvl1pPr lvl="0" algn="ctr">
              <a:lnSpc>
                <a:spcPct val="100000"/>
              </a:lnSpc>
              <a:spcBef>
                <a:spcPts val="0"/>
              </a:spcBef>
              <a:spcAft>
                <a:spcPts val="0"/>
              </a:spcAft>
              <a:buClr>
                <a:schemeClr val="dk1"/>
              </a:buClr>
              <a:buSzPts val="3000"/>
              <a:buFont typeface="Bebas Neue"/>
              <a:buNone/>
              <a:defRPr sz="3000">
                <a:solidFill>
                  <a:schemeClr val="dk1"/>
                </a:solidFill>
                <a:latin typeface="Anek Devanagari SemiBold"/>
                <a:ea typeface="Anek Devanagari SemiBold"/>
                <a:cs typeface="Anek Devanagari SemiBold"/>
                <a:sym typeface="Anek Devanagari SemiBold"/>
              </a:defRPr>
            </a:lvl1pPr>
            <a:lvl2pPr lvl="1" algn="l">
              <a:lnSpc>
                <a:spcPct val="100000"/>
              </a:lnSpc>
              <a:spcBef>
                <a:spcPts val="0"/>
              </a:spcBef>
              <a:spcAft>
                <a:spcPts val="0"/>
              </a:spcAft>
              <a:buClr>
                <a:schemeClr val="dk1"/>
              </a:buClr>
              <a:buSzPts val="3000"/>
              <a:buFont typeface="Bebas Neue"/>
              <a:buNone/>
              <a:defRPr sz="3000">
                <a:solidFill>
                  <a:schemeClr val="dk1"/>
                </a:solidFill>
                <a:latin typeface="Bebas Neue"/>
                <a:ea typeface="Bebas Neue"/>
                <a:cs typeface="Bebas Neue"/>
                <a:sym typeface="Bebas Neue"/>
              </a:defRPr>
            </a:lvl2pPr>
            <a:lvl3pPr lvl="2" algn="l">
              <a:lnSpc>
                <a:spcPct val="100000"/>
              </a:lnSpc>
              <a:spcBef>
                <a:spcPts val="0"/>
              </a:spcBef>
              <a:spcAft>
                <a:spcPts val="0"/>
              </a:spcAft>
              <a:buClr>
                <a:schemeClr val="dk1"/>
              </a:buClr>
              <a:buSzPts val="3000"/>
              <a:buFont typeface="Bebas Neue"/>
              <a:buNone/>
              <a:defRPr sz="3000">
                <a:solidFill>
                  <a:schemeClr val="dk1"/>
                </a:solidFill>
                <a:latin typeface="Bebas Neue"/>
                <a:ea typeface="Bebas Neue"/>
                <a:cs typeface="Bebas Neue"/>
                <a:sym typeface="Bebas Neue"/>
              </a:defRPr>
            </a:lvl3pPr>
            <a:lvl4pPr lvl="3" algn="l">
              <a:lnSpc>
                <a:spcPct val="100000"/>
              </a:lnSpc>
              <a:spcBef>
                <a:spcPts val="0"/>
              </a:spcBef>
              <a:spcAft>
                <a:spcPts val="0"/>
              </a:spcAft>
              <a:buClr>
                <a:schemeClr val="dk1"/>
              </a:buClr>
              <a:buSzPts val="3000"/>
              <a:buFont typeface="Bebas Neue"/>
              <a:buNone/>
              <a:defRPr sz="3000">
                <a:solidFill>
                  <a:schemeClr val="dk1"/>
                </a:solidFill>
                <a:latin typeface="Bebas Neue"/>
                <a:ea typeface="Bebas Neue"/>
                <a:cs typeface="Bebas Neue"/>
                <a:sym typeface="Bebas Neue"/>
              </a:defRPr>
            </a:lvl4pPr>
            <a:lvl5pPr lvl="4" algn="l">
              <a:lnSpc>
                <a:spcPct val="100000"/>
              </a:lnSpc>
              <a:spcBef>
                <a:spcPts val="0"/>
              </a:spcBef>
              <a:spcAft>
                <a:spcPts val="0"/>
              </a:spcAft>
              <a:buClr>
                <a:schemeClr val="dk1"/>
              </a:buClr>
              <a:buSzPts val="3000"/>
              <a:buFont typeface="Bebas Neue"/>
              <a:buNone/>
              <a:defRPr sz="3000">
                <a:solidFill>
                  <a:schemeClr val="dk1"/>
                </a:solidFill>
                <a:latin typeface="Bebas Neue"/>
                <a:ea typeface="Bebas Neue"/>
                <a:cs typeface="Bebas Neue"/>
                <a:sym typeface="Bebas Neue"/>
              </a:defRPr>
            </a:lvl5pPr>
            <a:lvl6pPr lvl="5" algn="l">
              <a:lnSpc>
                <a:spcPct val="100000"/>
              </a:lnSpc>
              <a:spcBef>
                <a:spcPts val="0"/>
              </a:spcBef>
              <a:spcAft>
                <a:spcPts val="0"/>
              </a:spcAft>
              <a:buClr>
                <a:schemeClr val="dk1"/>
              </a:buClr>
              <a:buSzPts val="3000"/>
              <a:buFont typeface="Bebas Neue"/>
              <a:buNone/>
              <a:defRPr sz="3000">
                <a:solidFill>
                  <a:schemeClr val="dk1"/>
                </a:solidFill>
                <a:latin typeface="Bebas Neue"/>
                <a:ea typeface="Bebas Neue"/>
                <a:cs typeface="Bebas Neue"/>
                <a:sym typeface="Bebas Neue"/>
              </a:defRPr>
            </a:lvl6pPr>
            <a:lvl7pPr lvl="6" algn="l">
              <a:lnSpc>
                <a:spcPct val="100000"/>
              </a:lnSpc>
              <a:spcBef>
                <a:spcPts val="0"/>
              </a:spcBef>
              <a:spcAft>
                <a:spcPts val="0"/>
              </a:spcAft>
              <a:buClr>
                <a:schemeClr val="dk1"/>
              </a:buClr>
              <a:buSzPts val="3000"/>
              <a:buFont typeface="Bebas Neue"/>
              <a:buNone/>
              <a:defRPr sz="3000">
                <a:solidFill>
                  <a:schemeClr val="dk1"/>
                </a:solidFill>
                <a:latin typeface="Bebas Neue"/>
                <a:ea typeface="Bebas Neue"/>
                <a:cs typeface="Bebas Neue"/>
                <a:sym typeface="Bebas Neue"/>
              </a:defRPr>
            </a:lvl7pPr>
            <a:lvl8pPr lvl="7" algn="l">
              <a:lnSpc>
                <a:spcPct val="100000"/>
              </a:lnSpc>
              <a:spcBef>
                <a:spcPts val="0"/>
              </a:spcBef>
              <a:spcAft>
                <a:spcPts val="0"/>
              </a:spcAft>
              <a:buClr>
                <a:schemeClr val="dk1"/>
              </a:buClr>
              <a:buSzPts val="3000"/>
              <a:buFont typeface="Bebas Neue"/>
              <a:buNone/>
              <a:defRPr sz="3000">
                <a:solidFill>
                  <a:schemeClr val="dk1"/>
                </a:solidFill>
                <a:latin typeface="Bebas Neue"/>
                <a:ea typeface="Bebas Neue"/>
                <a:cs typeface="Bebas Neue"/>
                <a:sym typeface="Bebas Neue"/>
              </a:defRPr>
            </a:lvl8pPr>
            <a:lvl9pPr lvl="8" algn="l">
              <a:lnSpc>
                <a:spcPct val="100000"/>
              </a:lnSpc>
              <a:spcBef>
                <a:spcPts val="0"/>
              </a:spcBef>
              <a:spcAft>
                <a:spcPts val="0"/>
              </a:spcAft>
              <a:buClr>
                <a:schemeClr val="dk1"/>
              </a:buClr>
              <a:buSzPts val="3000"/>
              <a:buFont typeface="Bebas Neue"/>
              <a:buNone/>
              <a:defRPr sz="3000">
                <a:solidFill>
                  <a:schemeClr val="dk1"/>
                </a:solidFill>
                <a:latin typeface="Bebas Neue"/>
                <a:ea typeface="Bebas Neue"/>
                <a:cs typeface="Bebas Neue"/>
                <a:sym typeface="Bebas Neue"/>
              </a:defRPr>
            </a:lvl9pPr>
          </a:lstStyle>
          <a:p/>
        </p:txBody>
      </p:sp>
      <p:sp>
        <p:nvSpPr>
          <p:cNvPr id="423" name="Google Shape;423;p36"/>
          <p:cNvSpPr txBox="1"/>
          <p:nvPr>
            <p:ph idx="9" type="subTitle"/>
          </p:nvPr>
        </p:nvSpPr>
        <p:spPr>
          <a:xfrm>
            <a:off x="5016936" y="4092520"/>
            <a:ext cx="1696800" cy="1267800"/>
          </a:xfrm>
          <a:prstGeom prst="rect">
            <a:avLst/>
          </a:prstGeom>
          <a:noFill/>
          <a:ln>
            <a:noFill/>
          </a:ln>
        </p:spPr>
        <p:txBody>
          <a:bodyPr anchorCtr="0" anchor="t" bIns="113750" lIns="113750" spcFirstLastPara="1" rIns="113750" wrap="square" tIns="113750">
            <a:noAutofit/>
          </a:bodyPr>
          <a:lstStyle>
            <a:lvl1pPr lvl="0" algn="ctr">
              <a:lnSpc>
                <a:spcPct val="100000"/>
              </a:lnSpc>
              <a:spcBef>
                <a:spcPts val="0"/>
              </a:spcBef>
              <a:spcAft>
                <a:spcPts val="0"/>
              </a:spcAft>
              <a:buSzPts val="1700"/>
              <a:buNone/>
              <a:defRPr sz="1700"/>
            </a:lvl1pPr>
            <a:lvl2pPr lvl="1" algn="l">
              <a:lnSpc>
                <a:spcPct val="100000"/>
              </a:lnSpc>
              <a:spcBef>
                <a:spcPts val="0"/>
              </a:spcBef>
              <a:spcAft>
                <a:spcPts val="0"/>
              </a:spcAft>
              <a:buSzPts val="1700"/>
              <a:buNone/>
              <a:defRPr/>
            </a:lvl2pPr>
            <a:lvl3pPr lvl="2" algn="l">
              <a:lnSpc>
                <a:spcPct val="100000"/>
              </a:lnSpc>
              <a:spcBef>
                <a:spcPts val="0"/>
              </a:spcBef>
              <a:spcAft>
                <a:spcPts val="0"/>
              </a:spcAft>
              <a:buSzPts val="1700"/>
              <a:buNone/>
              <a:defRPr/>
            </a:lvl3pPr>
            <a:lvl4pPr lvl="3" algn="l">
              <a:lnSpc>
                <a:spcPct val="100000"/>
              </a:lnSpc>
              <a:spcBef>
                <a:spcPts val="0"/>
              </a:spcBef>
              <a:spcAft>
                <a:spcPts val="0"/>
              </a:spcAft>
              <a:buSzPts val="1700"/>
              <a:buNone/>
              <a:defRPr/>
            </a:lvl4pPr>
            <a:lvl5pPr lvl="4" algn="l">
              <a:lnSpc>
                <a:spcPct val="100000"/>
              </a:lnSpc>
              <a:spcBef>
                <a:spcPts val="0"/>
              </a:spcBef>
              <a:spcAft>
                <a:spcPts val="0"/>
              </a:spcAft>
              <a:buSzPts val="1700"/>
              <a:buNone/>
              <a:defRPr/>
            </a:lvl5pPr>
            <a:lvl6pPr lvl="5" algn="l">
              <a:lnSpc>
                <a:spcPct val="100000"/>
              </a:lnSpc>
              <a:spcBef>
                <a:spcPts val="0"/>
              </a:spcBef>
              <a:spcAft>
                <a:spcPts val="0"/>
              </a:spcAft>
              <a:buSzPts val="1700"/>
              <a:buNone/>
              <a:defRPr/>
            </a:lvl6pPr>
            <a:lvl7pPr lvl="6" algn="l">
              <a:lnSpc>
                <a:spcPct val="100000"/>
              </a:lnSpc>
              <a:spcBef>
                <a:spcPts val="0"/>
              </a:spcBef>
              <a:spcAft>
                <a:spcPts val="0"/>
              </a:spcAft>
              <a:buSzPts val="1700"/>
              <a:buNone/>
              <a:defRPr/>
            </a:lvl7pPr>
            <a:lvl8pPr lvl="7" algn="l">
              <a:lnSpc>
                <a:spcPct val="100000"/>
              </a:lnSpc>
              <a:spcBef>
                <a:spcPts val="0"/>
              </a:spcBef>
              <a:spcAft>
                <a:spcPts val="0"/>
              </a:spcAft>
              <a:buSzPts val="1700"/>
              <a:buNone/>
              <a:defRPr/>
            </a:lvl8pPr>
            <a:lvl9pPr lvl="8" algn="l">
              <a:lnSpc>
                <a:spcPct val="100000"/>
              </a:lnSpc>
              <a:spcBef>
                <a:spcPts val="0"/>
              </a:spcBef>
              <a:spcAft>
                <a:spcPts val="0"/>
              </a:spcAft>
              <a:buSzPts val="1700"/>
              <a:buNone/>
              <a:defRPr/>
            </a:lvl9pPr>
          </a:lstStyle>
          <a:p/>
        </p:txBody>
      </p:sp>
      <p:sp>
        <p:nvSpPr>
          <p:cNvPr id="424" name="Google Shape;424;p36"/>
          <p:cNvSpPr txBox="1"/>
          <p:nvPr>
            <p:ph idx="13" type="subTitle"/>
          </p:nvPr>
        </p:nvSpPr>
        <p:spPr>
          <a:xfrm>
            <a:off x="5016939" y="3282435"/>
            <a:ext cx="1696800" cy="1126800"/>
          </a:xfrm>
          <a:prstGeom prst="rect">
            <a:avLst/>
          </a:prstGeom>
          <a:noFill/>
          <a:ln>
            <a:noFill/>
          </a:ln>
        </p:spPr>
        <p:txBody>
          <a:bodyPr anchorCtr="0" anchor="b" bIns="113750" lIns="113750" spcFirstLastPara="1" rIns="113750" wrap="square" tIns="113750">
            <a:noAutofit/>
          </a:bodyPr>
          <a:lstStyle>
            <a:lvl1pPr lvl="0" algn="ctr">
              <a:lnSpc>
                <a:spcPct val="100000"/>
              </a:lnSpc>
              <a:spcBef>
                <a:spcPts val="0"/>
              </a:spcBef>
              <a:spcAft>
                <a:spcPts val="0"/>
              </a:spcAft>
              <a:buClr>
                <a:schemeClr val="dk1"/>
              </a:buClr>
              <a:buSzPts val="3000"/>
              <a:buFont typeface="Bebas Neue"/>
              <a:buNone/>
              <a:defRPr sz="3000">
                <a:solidFill>
                  <a:schemeClr val="dk1"/>
                </a:solidFill>
                <a:latin typeface="Anek Devanagari SemiBold"/>
                <a:ea typeface="Anek Devanagari SemiBold"/>
                <a:cs typeface="Anek Devanagari SemiBold"/>
                <a:sym typeface="Anek Devanagari SemiBold"/>
              </a:defRPr>
            </a:lvl1pPr>
            <a:lvl2pPr lvl="1" algn="l">
              <a:lnSpc>
                <a:spcPct val="100000"/>
              </a:lnSpc>
              <a:spcBef>
                <a:spcPts val="0"/>
              </a:spcBef>
              <a:spcAft>
                <a:spcPts val="0"/>
              </a:spcAft>
              <a:buClr>
                <a:schemeClr val="dk1"/>
              </a:buClr>
              <a:buSzPts val="3000"/>
              <a:buFont typeface="Bebas Neue"/>
              <a:buNone/>
              <a:defRPr sz="3000">
                <a:solidFill>
                  <a:schemeClr val="dk1"/>
                </a:solidFill>
                <a:latin typeface="Bebas Neue"/>
                <a:ea typeface="Bebas Neue"/>
                <a:cs typeface="Bebas Neue"/>
                <a:sym typeface="Bebas Neue"/>
              </a:defRPr>
            </a:lvl2pPr>
            <a:lvl3pPr lvl="2" algn="l">
              <a:lnSpc>
                <a:spcPct val="100000"/>
              </a:lnSpc>
              <a:spcBef>
                <a:spcPts val="0"/>
              </a:spcBef>
              <a:spcAft>
                <a:spcPts val="0"/>
              </a:spcAft>
              <a:buClr>
                <a:schemeClr val="dk1"/>
              </a:buClr>
              <a:buSzPts val="3000"/>
              <a:buFont typeface="Bebas Neue"/>
              <a:buNone/>
              <a:defRPr sz="3000">
                <a:solidFill>
                  <a:schemeClr val="dk1"/>
                </a:solidFill>
                <a:latin typeface="Bebas Neue"/>
                <a:ea typeface="Bebas Neue"/>
                <a:cs typeface="Bebas Neue"/>
                <a:sym typeface="Bebas Neue"/>
              </a:defRPr>
            </a:lvl3pPr>
            <a:lvl4pPr lvl="3" algn="l">
              <a:lnSpc>
                <a:spcPct val="100000"/>
              </a:lnSpc>
              <a:spcBef>
                <a:spcPts val="0"/>
              </a:spcBef>
              <a:spcAft>
                <a:spcPts val="0"/>
              </a:spcAft>
              <a:buClr>
                <a:schemeClr val="dk1"/>
              </a:buClr>
              <a:buSzPts val="3000"/>
              <a:buFont typeface="Bebas Neue"/>
              <a:buNone/>
              <a:defRPr sz="3000">
                <a:solidFill>
                  <a:schemeClr val="dk1"/>
                </a:solidFill>
                <a:latin typeface="Bebas Neue"/>
                <a:ea typeface="Bebas Neue"/>
                <a:cs typeface="Bebas Neue"/>
                <a:sym typeface="Bebas Neue"/>
              </a:defRPr>
            </a:lvl4pPr>
            <a:lvl5pPr lvl="4" algn="l">
              <a:lnSpc>
                <a:spcPct val="100000"/>
              </a:lnSpc>
              <a:spcBef>
                <a:spcPts val="0"/>
              </a:spcBef>
              <a:spcAft>
                <a:spcPts val="0"/>
              </a:spcAft>
              <a:buClr>
                <a:schemeClr val="dk1"/>
              </a:buClr>
              <a:buSzPts val="3000"/>
              <a:buFont typeface="Bebas Neue"/>
              <a:buNone/>
              <a:defRPr sz="3000">
                <a:solidFill>
                  <a:schemeClr val="dk1"/>
                </a:solidFill>
                <a:latin typeface="Bebas Neue"/>
                <a:ea typeface="Bebas Neue"/>
                <a:cs typeface="Bebas Neue"/>
                <a:sym typeface="Bebas Neue"/>
              </a:defRPr>
            </a:lvl5pPr>
            <a:lvl6pPr lvl="5" algn="l">
              <a:lnSpc>
                <a:spcPct val="100000"/>
              </a:lnSpc>
              <a:spcBef>
                <a:spcPts val="0"/>
              </a:spcBef>
              <a:spcAft>
                <a:spcPts val="0"/>
              </a:spcAft>
              <a:buClr>
                <a:schemeClr val="dk1"/>
              </a:buClr>
              <a:buSzPts val="3000"/>
              <a:buFont typeface="Bebas Neue"/>
              <a:buNone/>
              <a:defRPr sz="3000">
                <a:solidFill>
                  <a:schemeClr val="dk1"/>
                </a:solidFill>
                <a:latin typeface="Bebas Neue"/>
                <a:ea typeface="Bebas Neue"/>
                <a:cs typeface="Bebas Neue"/>
                <a:sym typeface="Bebas Neue"/>
              </a:defRPr>
            </a:lvl6pPr>
            <a:lvl7pPr lvl="6" algn="l">
              <a:lnSpc>
                <a:spcPct val="100000"/>
              </a:lnSpc>
              <a:spcBef>
                <a:spcPts val="0"/>
              </a:spcBef>
              <a:spcAft>
                <a:spcPts val="0"/>
              </a:spcAft>
              <a:buClr>
                <a:schemeClr val="dk1"/>
              </a:buClr>
              <a:buSzPts val="3000"/>
              <a:buFont typeface="Bebas Neue"/>
              <a:buNone/>
              <a:defRPr sz="3000">
                <a:solidFill>
                  <a:schemeClr val="dk1"/>
                </a:solidFill>
                <a:latin typeface="Bebas Neue"/>
                <a:ea typeface="Bebas Neue"/>
                <a:cs typeface="Bebas Neue"/>
                <a:sym typeface="Bebas Neue"/>
              </a:defRPr>
            </a:lvl7pPr>
            <a:lvl8pPr lvl="7" algn="l">
              <a:lnSpc>
                <a:spcPct val="100000"/>
              </a:lnSpc>
              <a:spcBef>
                <a:spcPts val="0"/>
              </a:spcBef>
              <a:spcAft>
                <a:spcPts val="0"/>
              </a:spcAft>
              <a:buClr>
                <a:schemeClr val="dk1"/>
              </a:buClr>
              <a:buSzPts val="3000"/>
              <a:buFont typeface="Bebas Neue"/>
              <a:buNone/>
              <a:defRPr sz="3000">
                <a:solidFill>
                  <a:schemeClr val="dk1"/>
                </a:solidFill>
                <a:latin typeface="Bebas Neue"/>
                <a:ea typeface="Bebas Neue"/>
                <a:cs typeface="Bebas Neue"/>
                <a:sym typeface="Bebas Neue"/>
              </a:defRPr>
            </a:lvl8pPr>
            <a:lvl9pPr lvl="8" algn="l">
              <a:lnSpc>
                <a:spcPct val="100000"/>
              </a:lnSpc>
              <a:spcBef>
                <a:spcPts val="0"/>
              </a:spcBef>
              <a:spcAft>
                <a:spcPts val="0"/>
              </a:spcAft>
              <a:buClr>
                <a:schemeClr val="dk1"/>
              </a:buClr>
              <a:buSzPts val="3000"/>
              <a:buFont typeface="Bebas Neue"/>
              <a:buNone/>
              <a:defRPr sz="3000">
                <a:solidFill>
                  <a:schemeClr val="dk1"/>
                </a:solidFill>
                <a:latin typeface="Bebas Neue"/>
                <a:ea typeface="Bebas Neue"/>
                <a:cs typeface="Bebas Neue"/>
                <a:sym typeface="Bebas Neue"/>
              </a:defRPr>
            </a:lvl9pPr>
          </a:lstStyle>
          <a:p/>
        </p:txBody>
      </p:sp>
      <p:sp>
        <p:nvSpPr>
          <p:cNvPr id="425" name="Google Shape;425;p36"/>
          <p:cNvSpPr txBox="1"/>
          <p:nvPr>
            <p:ph idx="14" type="subTitle"/>
          </p:nvPr>
        </p:nvSpPr>
        <p:spPr>
          <a:xfrm>
            <a:off x="5016936" y="7025414"/>
            <a:ext cx="1696800" cy="1267800"/>
          </a:xfrm>
          <a:prstGeom prst="rect">
            <a:avLst/>
          </a:prstGeom>
          <a:noFill/>
          <a:ln>
            <a:noFill/>
          </a:ln>
        </p:spPr>
        <p:txBody>
          <a:bodyPr anchorCtr="0" anchor="t" bIns="113750" lIns="113750" spcFirstLastPara="1" rIns="113750" wrap="square" tIns="113750">
            <a:noAutofit/>
          </a:bodyPr>
          <a:lstStyle>
            <a:lvl1pPr lvl="0" algn="ctr">
              <a:lnSpc>
                <a:spcPct val="100000"/>
              </a:lnSpc>
              <a:spcBef>
                <a:spcPts val="0"/>
              </a:spcBef>
              <a:spcAft>
                <a:spcPts val="0"/>
              </a:spcAft>
              <a:buSzPts val="1700"/>
              <a:buNone/>
              <a:defRPr sz="1700"/>
            </a:lvl1pPr>
            <a:lvl2pPr lvl="1" algn="l">
              <a:lnSpc>
                <a:spcPct val="100000"/>
              </a:lnSpc>
              <a:spcBef>
                <a:spcPts val="0"/>
              </a:spcBef>
              <a:spcAft>
                <a:spcPts val="0"/>
              </a:spcAft>
              <a:buSzPts val="1700"/>
              <a:buNone/>
              <a:defRPr/>
            </a:lvl2pPr>
            <a:lvl3pPr lvl="2" algn="l">
              <a:lnSpc>
                <a:spcPct val="100000"/>
              </a:lnSpc>
              <a:spcBef>
                <a:spcPts val="0"/>
              </a:spcBef>
              <a:spcAft>
                <a:spcPts val="0"/>
              </a:spcAft>
              <a:buSzPts val="1700"/>
              <a:buNone/>
              <a:defRPr/>
            </a:lvl3pPr>
            <a:lvl4pPr lvl="3" algn="l">
              <a:lnSpc>
                <a:spcPct val="100000"/>
              </a:lnSpc>
              <a:spcBef>
                <a:spcPts val="0"/>
              </a:spcBef>
              <a:spcAft>
                <a:spcPts val="0"/>
              </a:spcAft>
              <a:buSzPts val="1700"/>
              <a:buNone/>
              <a:defRPr/>
            </a:lvl4pPr>
            <a:lvl5pPr lvl="4" algn="l">
              <a:lnSpc>
                <a:spcPct val="100000"/>
              </a:lnSpc>
              <a:spcBef>
                <a:spcPts val="0"/>
              </a:spcBef>
              <a:spcAft>
                <a:spcPts val="0"/>
              </a:spcAft>
              <a:buSzPts val="1700"/>
              <a:buNone/>
              <a:defRPr/>
            </a:lvl5pPr>
            <a:lvl6pPr lvl="5" algn="l">
              <a:lnSpc>
                <a:spcPct val="100000"/>
              </a:lnSpc>
              <a:spcBef>
                <a:spcPts val="0"/>
              </a:spcBef>
              <a:spcAft>
                <a:spcPts val="0"/>
              </a:spcAft>
              <a:buSzPts val="1700"/>
              <a:buNone/>
              <a:defRPr/>
            </a:lvl6pPr>
            <a:lvl7pPr lvl="6" algn="l">
              <a:lnSpc>
                <a:spcPct val="100000"/>
              </a:lnSpc>
              <a:spcBef>
                <a:spcPts val="0"/>
              </a:spcBef>
              <a:spcAft>
                <a:spcPts val="0"/>
              </a:spcAft>
              <a:buSzPts val="1700"/>
              <a:buNone/>
              <a:defRPr/>
            </a:lvl7pPr>
            <a:lvl8pPr lvl="7" algn="l">
              <a:lnSpc>
                <a:spcPct val="100000"/>
              </a:lnSpc>
              <a:spcBef>
                <a:spcPts val="0"/>
              </a:spcBef>
              <a:spcAft>
                <a:spcPts val="0"/>
              </a:spcAft>
              <a:buSzPts val="1700"/>
              <a:buNone/>
              <a:defRPr/>
            </a:lvl8pPr>
            <a:lvl9pPr lvl="8" algn="l">
              <a:lnSpc>
                <a:spcPct val="100000"/>
              </a:lnSpc>
              <a:spcBef>
                <a:spcPts val="0"/>
              </a:spcBef>
              <a:spcAft>
                <a:spcPts val="0"/>
              </a:spcAft>
              <a:buSzPts val="1700"/>
              <a:buNone/>
              <a:defRPr/>
            </a:lvl9pPr>
          </a:lstStyle>
          <a:p/>
        </p:txBody>
      </p:sp>
      <p:sp>
        <p:nvSpPr>
          <p:cNvPr id="426" name="Google Shape;426;p36"/>
          <p:cNvSpPr txBox="1"/>
          <p:nvPr>
            <p:ph idx="15" type="subTitle"/>
          </p:nvPr>
        </p:nvSpPr>
        <p:spPr>
          <a:xfrm>
            <a:off x="5016939" y="6215329"/>
            <a:ext cx="1696800" cy="1126800"/>
          </a:xfrm>
          <a:prstGeom prst="rect">
            <a:avLst/>
          </a:prstGeom>
          <a:noFill/>
          <a:ln>
            <a:noFill/>
          </a:ln>
        </p:spPr>
        <p:txBody>
          <a:bodyPr anchorCtr="0" anchor="b" bIns="113750" lIns="113750" spcFirstLastPara="1" rIns="113750" wrap="square" tIns="113750">
            <a:noAutofit/>
          </a:bodyPr>
          <a:lstStyle>
            <a:lvl1pPr lvl="0" algn="ctr">
              <a:lnSpc>
                <a:spcPct val="100000"/>
              </a:lnSpc>
              <a:spcBef>
                <a:spcPts val="0"/>
              </a:spcBef>
              <a:spcAft>
                <a:spcPts val="0"/>
              </a:spcAft>
              <a:buClr>
                <a:schemeClr val="dk1"/>
              </a:buClr>
              <a:buSzPts val="3000"/>
              <a:buFont typeface="Bebas Neue"/>
              <a:buNone/>
              <a:defRPr sz="3000">
                <a:solidFill>
                  <a:schemeClr val="dk1"/>
                </a:solidFill>
                <a:latin typeface="Anek Devanagari SemiBold"/>
                <a:ea typeface="Anek Devanagari SemiBold"/>
                <a:cs typeface="Anek Devanagari SemiBold"/>
                <a:sym typeface="Anek Devanagari SemiBold"/>
              </a:defRPr>
            </a:lvl1pPr>
            <a:lvl2pPr lvl="1" algn="l">
              <a:lnSpc>
                <a:spcPct val="100000"/>
              </a:lnSpc>
              <a:spcBef>
                <a:spcPts val="0"/>
              </a:spcBef>
              <a:spcAft>
                <a:spcPts val="0"/>
              </a:spcAft>
              <a:buClr>
                <a:schemeClr val="dk1"/>
              </a:buClr>
              <a:buSzPts val="3000"/>
              <a:buFont typeface="Bebas Neue"/>
              <a:buNone/>
              <a:defRPr sz="3000">
                <a:solidFill>
                  <a:schemeClr val="dk1"/>
                </a:solidFill>
                <a:latin typeface="Bebas Neue"/>
                <a:ea typeface="Bebas Neue"/>
                <a:cs typeface="Bebas Neue"/>
                <a:sym typeface="Bebas Neue"/>
              </a:defRPr>
            </a:lvl2pPr>
            <a:lvl3pPr lvl="2" algn="l">
              <a:lnSpc>
                <a:spcPct val="100000"/>
              </a:lnSpc>
              <a:spcBef>
                <a:spcPts val="0"/>
              </a:spcBef>
              <a:spcAft>
                <a:spcPts val="0"/>
              </a:spcAft>
              <a:buClr>
                <a:schemeClr val="dk1"/>
              </a:buClr>
              <a:buSzPts val="3000"/>
              <a:buFont typeface="Bebas Neue"/>
              <a:buNone/>
              <a:defRPr sz="3000">
                <a:solidFill>
                  <a:schemeClr val="dk1"/>
                </a:solidFill>
                <a:latin typeface="Bebas Neue"/>
                <a:ea typeface="Bebas Neue"/>
                <a:cs typeface="Bebas Neue"/>
                <a:sym typeface="Bebas Neue"/>
              </a:defRPr>
            </a:lvl3pPr>
            <a:lvl4pPr lvl="3" algn="l">
              <a:lnSpc>
                <a:spcPct val="100000"/>
              </a:lnSpc>
              <a:spcBef>
                <a:spcPts val="0"/>
              </a:spcBef>
              <a:spcAft>
                <a:spcPts val="0"/>
              </a:spcAft>
              <a:buClr>
                <a:schemeClr val="dk1"/>
              </a:buClr>
              <a:buSzPts val="3000"/>
              <a:buFont typeface="Bebas Neue"/>
              <a:buNone/>
              <a:defRPr sz="3000">
                <a:solidFill>
                  <a:schemeClr val="dk1"/>
                </a:solidFill>
                <a:latin typeface="Bebas Neue"/>
                <a:ea typeface="Bebas Neue"/>
                <a:cs typeface="Bebas Neue"/>
                <a:sym typeface="Bebas Neue"/>
              </a:defRPr>
            </a:lvl4pPr>
            <a:lvl5pPr lvl="4" algn="l">
              <a:lnSpc>
                <a:spcPct val="100000"/>
              </a:lnSpc>
              <a:spcBef>
                <a:spcPts val="0"/>
              </a:spcBef>
              <a:spcAft>
                <a:spcPts val="0"/>
              </a:spcAft>
              <a:buClr>
                <a:schemeClr val="dk1"/>
              </a:buClr>
              <a:buSzPts val="3000"/>
              <a:buFont typeface="Bebas Neue"/>
              <a:buNone/>
              <a:defRPr sz="3000">
                <a:solidFill>
                  <a:schemeClr val="dk1"/>
                </a:solidFill>
                <a:latin typeface="Bebas Neue"/>
                <a:ea typeface="Bebas Neue"/>
                <a:cs typeface="Bebas Neue"/>
                <a:sym typeface="Bebas Neue"/>
              </a:defRPr>
            </a:lvl5pPr>
            <a:lvl6pPr lvl="5" algn="l">
              <a:lnSpc>
                <a:spcPct val="100000"/>
              </a:lnSpc>
              <a:spcBef>
                <a:spcPts val="0"/>
              </a:spcBef>
              <a:spcAft>
                <a:spcPts val="0"/>
              </a:spcAft>
              <a:buClr>
                <a:schemeClr val="dk1"/>
              </a:buClr>
              <a:buSzPts val="3000"/>
              <a:buFont typeface="Bebas Neue"/>
              <a:buNone/>
              <a:defRPr sz="3000">
                <a:solidFill>
                  <a:schemeClr val="dk1"/>
                </a:solidFill>
                <a:latin typeface="Bebas Neue"/>
                <a:ea typeface="Bebas Neue"/>
                <a:cs typeface="Bebas Neue"/>
                <a:sym typeface="Bebas Neue"/>
              </a:defRPr>
            </a:lvl6pPr>
            <a:lvl7pPr lvl="6" algn="l">
              <a:lnSpc>
                <a:spcPct val="100000"/>
              </a:lnSpc>
              <a:spcBef>
                <a:spcPts val="0"/>
              </a:spcBef>
              <a:spcAft>
                <a:spcPts val="0"/>
              </a:spcAft>
              <a:buClr>
                <a:schemeClr val="dk1"/>
              </a:buClr>
              <a:buSzPts val="3000"/>
              <a:buFont typeface="Bebas Neue"/>
              <a:buNone/>
              <a:defRPr sz="3000">
                <a:solidFill>
                  <a:schemeClr val="dk1"/>
                </a:solidFill>
                <a:latin typeface="Bebas Neue"/>
                <a:ea typeface="Bebas Neue"/>
                <a:cs typeface="Bebas Neue"/>
                <a:sym typeface="Bebas Neue"/>
              </a:defRPr>
            </a:lvl7pPr>
            <a:lvl8pPr lvl="7" algn="l">
              <a:lnSpc>
                <a:spcPct val="100000"/>
              </a:lnSpc>
              <a:spcBef>
                <a:spcPts val="0"/>
              </a:spcBef>
              <a:spcAft>
                <a:spcPts val="0"/>
              </a:spcAft>
              <a:buClr>
                <a:schemeClr val="dk1"/>
              </a:buClr>
              <a:buSzPts val="3000"/>
              <a:buFont typeface="Bebas Neue"/>
              <a:buNone/>
              <a:defRPr sz="3000">
                <a:solidFill>
                  <a:schemeClr val="dk1"/>
                </a:solidFill>
                <a:latin typeface="Bebas Neue"/>
                <a:ea typeface="Bebas Neue"/>
                <a:cs typeface="Bebas Neue"/>
                <a:sym typeface="Bebas Neue"/>
              </a:defRPr>
            </a:lvl8pPr>
            <a:lvl9pPr lvl="8" algn="l">
              <a:lnSpc>
                <a:spcPct val="100000"/>
              </a:lnSpc>
              <a:spcBef>
                <a:spcPts val="0"/>
              </a:spcBef>
              <a:spcAft>
                <a:spcPts val="0"/>
              </a:spcAft>
              <a:buClr>
                <a:schemeClr val="dk1"/>
              </a:buClr>
              <a:buSzPts val="3000"/>
              <a:buFont typeface="Bebas Neue"/>
              <a:buNone/>
              <a:defRPr sz="3000">
                <a:solidFill>
                  <a:schemeClr val="dk1"/>
                </a:solidFill>
                <a:latin typeface="Bebas Neue"/>
                <a:ea typeface="Bebas Neue"/>
                <a:cs typeface="Bebas Neue"/>
                <a:sym typeface="Bebas Neue"/>
              </a:defRPr>
            </a:lvl9pPr>
          </a:lstStyle>
          <a:p/>
        </p:txBody>
      </p:sp>
      <p:grpSp>
        <p:nvGrpSpPr>
          <p:cNvPr id="427" name="Google Shape;427;p36"/>
          <p:cNvGrpSpPr/>
          <p:nvPr/>
        </p:nvGrpSpPr>
        <p:grpSpPr>
          <a:xfrm>
            <a:off x="6803935" y="619368"/>
            <a:ext cx="755888" cy="1735659"/>
            <a:chOff x="7077268" y="354300"/>
            <a:chExt cx="642053" cy="586351"/>
          </a:xfrm>
        </p:grpSpPr>
        <p:sp>
          <p:nvSpPr>
            <p:cNvPr id="428" name="Google Shape;428;p36"/>
            <p:cNvSpPr/>
            <p:nvPr/>
          </p:nvSpPr>
          <p:spPr>
            <a:xfrm>
              <a:off x="7077268" y="354300"/>
              <a:ext cx="642053" cy="586351"/>
            </a:xfrm>
            <a:custGeom>
              <a:rect b="b" l="l" r="r" t="t"/>
              <a:pathLst>
                <a:path extrusionOk="0" h="39949" w="43744">
                  <a:moveTo>
                    <a:pt x="20460" y="1"/>
                  </a:moveTo>
                  <a:cubicBezTo>
                    <a:pt x="20400" y="1"/>
                    <a:pt x="20338" y="9"/>
                    <a:pt x="20274" y="26"/>
                  </a:cubicBezTo>
                  <a:cubicBezTo>
                    <a:pt x="19936" y="119"/>
                    <a:pt x="19648" y="533"/>
                    <a:pt x="19786" y="888"/>
                  </a:cubicBezTo>
                  <a:cubicBezTo>
                    <a:pt x="20765" y="3455"/>
                    <a:pt x="21060" y="6232"/>
                    <a:pt x="20620" y="8930"/>
                  </a:cubicBezTo>
                  <a:cubicBezTo>
                    <a:pt x="20113" y="9594"/>
                    <a:pt x="19567" y="10232"/>
                    <a:pt x="19015" y="10739"/>
                  </a:cubicBezTo>
                  <a:cubicBezTo>
                    <a:pt x="18705" y="10832"/>
                    <a:pt x="18400" y="10939"/>
                    <a:pt x="18103" y="11063"/>
                  </a:cubicBezTo>
                  <a:cubicBezTo>
                    <a:pt x="17977" y="11076"/>
                    <a:pt x="17849" y="11082"/>
                    <a:pt x="17720" y="11082"/>
                  </a:cubicBezTo>
                  <a:cubicBezTo>
                    <a:pt x="16580" y="11082"/>
                    <a:pt x="15323" y="10607"/>
                    <a:pt x="14264" y="10115"/>
                  </a:cubicBezTo>
                  <a:cubicBezTo>
                    <a:pt x="14224" y="10089"/>
                    <a:pt x="14181" y="10063"/>
                    <a:pt x="14140" y="10037"/>
                  </a:cubicBezTo>
                  <a:cubicBezTo>
                    <a:pt x="14133" y="10020"/>
                    <a:pt x="14129" y="10006"/>
                    <a:pt x="14124" y="9989"/>
                  </a:cubicBezTo>
                  <a:cubicBezTo>
                    <a:pt x="13226" y="8010"/>
                    <a:pt x="13400" y="5629"/>
                    <a:pt x="14495" y="3767"/>
                  </a:cubicBezTo>
                  <a:cubicBezTo>
                    <a:pt x="14814" y="3227"/>
                    <a:pt x="14329" y="2722"/>
                    <a:pt x="13849" y="2722"/>
                  </a:cubicBezTo>
                  <a:cubicBezTo>
                    <a:pt x="13636" y="2722"/>
                    <a:pt x="13424" y="2821"/>
                    <a:pt x="13283" y="3060"/>
                  </a:cubicBezTo>
                  <a:cubicBezTo>
                    <a:pt x="12197" y="4901"/>
                    <a:pt x="11907" y="7084"/>
                    <a:pt x="12383" y="9130"/>
                  </a:cubicBezTo>
                  <a:cubicBezTo>
                    <a:pt x="10819" y="8469"/>
                    <a:pt x="9124" y="8115"/>
                    <a:pt x="7434" y="8115"/>
                  </a:cubicBezTo>
                  <a:cubicBezTo>
                    <a:pt x="7298" y="8115"/>
                    <a:pt x="7162" y="8118"/>
                    <a:pt x="7025" y="8122"/>
                  </a:cubicBezTo>
                  <a:cubicBezTo>
                    <a:pt x="5937" y="8160"/>
                    <a:pt x="4847" y="8341"/>
                    <a:pt x="3811" y="8677"/>
                  </a:cubicBezTo>
                  <a:cubicBezTo>
                    <a:pt x="3033" y="8928"/>
                    <a:pt x="3263" y="10067"/>
                    <a:pt x="3957" y="10067"/>
                  </a:cubicBezTo>
                  <a:cubicBezTo>
                    <a:pt x="4027" y="10067"/>
                    <a:pt x="4103" y="10055"/>
                    <a:pt x="4182" y="10030"/>
                  </a:cubicBezTo>
                  <a:cubicBezTo>
                    <a:pt x="5240" y="9690"/>
                    <a:pt x="6336" y="9526"/>
                    <a:pt x="7430" y="9526"/>
                  </a:cubicBezTo>
                  <a:cubicBezTo>
                    <a:pt x="9531" y="9526"/>
                    <a:pt x="11625" y="10129"/>
                    <a:pt x="13426" y="11244"/>
                  </a:cubicBezTo>
                  <a:cubicBezTo>
                    <a:pt x="14209" y="12280"/>
                    <a:pt x="14124" y="13449"/>
                    <a:pt x="13752" y="14694"/>
                  </a:cubicBezTo>
                  <a:cubicBezTo>
                    <a:pt x="12797" y="16175"/>
                    <a:pt x="12240" y="17940"/>
                    <a:pt x="12240" y="19833"/>
                  </a:cubicBezTo>
                  <a:cubicBezTo>
                    <a:pt x="12240" y="19864"/>
                    <a:pt x="12243" y="19895"/>
                    <a:pt x="12243" y="19928"/>
                  </a:cubicBezTo>
                  <a:cubicBezTo>
                    <a:pt x="12166" y="20505"/>
                    <a:pt x="11869" y="21447"/>
                    <a:pt x="10750" y="21538"/>
                  </a:cubicBezTo>
                  <a:cubicBezTo>
                    <a:pt x="8075" y="21274"/>
                    <a:pt x="5492" y="19959"/>
                    <a:pt x="3844" y="17821"/>
                  </a:cubicBezTo>
                  <a:cubicBezTo>
                    <a:pt x="3685" y="17615"/>
                    <a:pt x="3460" y="17475"/>
                    <a:pt x="3219" y="17475"/>
                  </a:cubicBezTo>
                  <a:cubicBezTo>
                    <a:pt x="3109" y="17475"/>
                    <a:pt x="2996" y="17504"/>
                    <a:pt x="2884" y="17568"/>
                  </a:cubicBezTo>
                  <a:cubicBezTo>
                    <a:pt x="2589" y="17742"/>
                    <a:pt x="2399" y="18228"/>
                    <a:pt x="2632" y="18531"/>
                  </a:cubicBezTo>
                  <a:cubicBezTo>
                    <a:pt x="3999" y="20302"/>
                    <a:pt x="5873" y="21612"/>
                    <a:pt x="7949" y="22340"/>
                  </a:cubicBezTo>
                  <a:cubicBezTo>
                    <a:pt x="6379" y="24336"/>
                    <a:pt x="3871" y="25471"/>
                    <a:pt x="1353" y="25471"/>
                  </a:cubicBezTo>
                  <a:cubicBezTo>
                    <a:pt x="1136" y="25471"/>
                    <a:pt x="919" y="25462"/>
                    <a:pt x="703" y="25446"/>
                  </a:cubicBezTo>
                  <a:cubicBezTo>
                    <a:pt x="688" y="25444"/>
                    <a:pt x="674" y="25444"/>
                    <a:pt x="659" y="25444"/>
                  </a:cubicBezTo>
                  <a:cubicBezTo>
                    <a:pt x="300" y="25444"/>
                    <a:pt x="1" y="25802"/>
                    <a:pt x="1" y="26148"/>
                  </a:cubicBezTo>
                  <a:cubicBezTo>
                    <a:pt x="1" y="26550"/>
                    <a:pt x="325" y="26819"/>
                    <a:pt x="703" y="26848"/>
                  </a:cubicBezTo>
                  <a:cubicBezTo>
                    <a:pt x="947" y="26867"/>
                    <a:pt x="1190" y="26877"/>
                    <a:pt x="1433" y="26877"/>
                  </a:cubicBezTo>
                  <a:cubicBezTo>
                    <a:pt x="4473" y="26877"/>
                    <a:pt x="7391" y="25379"/>
                    <a:pt x="9235" y="22957"/>
                  </a:cubicBezTo>
                  <a:cubicBezTo>
                    <a:pt x="9288" y="22888"/>
                    <a:pt x="9316" y="22807"/>
                    <a:pt x="9330" y="22724"/>
                  </a:cubicBezTo>
                  <a:cubicBezTo>
                    <a:pt x="9780" y="22824"/>
                    <a:pt x="10238" y="22893"/>
                    <a:pt x="10697" y="22936"/>
                  </a:cubicBezTo>
                  <a:cubicBezTo>
                    <a:pt x="10697" y="22940"/>
                    <a:pt x="10697" y="22945"/>
                    <a:pt x="10697" y="22948"/>
                  </a:cubicBezTo>
                  <a:cubicBezTo>
                    <a:pt x="12621" y="23138"/>
                    <a:pt x="13721" y="24924"/>
                    <a:pt x="13721" y="24924"/>
                  </a:cubicBezTo>
                  <a:lnTo>
                    <a:pt x="13719" y="24917"/>
                  </a:lnTo>
                  <a:lnTo>
                    <a:pt x="13719" y="24917"/>
                  </a:lnTo>
                  <a:cubicBezTo>
                    <a:pt x="14238" y="25734"/>
                    <a:pt x="14879" y="26467"/>
                    <a:pt x="15617" y="27091"/>
                  </a:cubicBezTo>
                  <a:cubicBezTo>
                    <a:pt x="15867" y="27500"/>
                    <a:pt x="16072" y="27912"/>
                    <a:pt x="15826" y="28336"/>
                  </a:cubicBezTo>
                  <a:cubicBezTo>
                    <a:pt x="15805" y="28372"/>
                    <a:pt x="15791" y="28405"/>
                    <a:pt x="15774" y="28439"/>
                  </a:cubicBezTo>
                  <a:cubicBezTo>
                    <a:pt x="14013" y="30480"/>
                    <a:pt x="11435" y="31601"/>
                    <a:pt x="8793" y="31601"/>
                  </a:cubicBezTo>
                  <a:cubicBezTo>
                    <a:pt x="7829" y="31601"/>
                    <a:pt x="6857" y="31452"/>
                    <a:pt x="5913" y="31144"/>
                  </a:cubicBezTo>
                  <a:cubicBezTo>
                    <a:pt x="5833" y="31118"/>
                    <a:pt x="5758" y="31106"/>
                    <a:pt x="5687" y="31106"/>
                  </a:cubicBezTo>
                  <a:cubicBezTo>
                    <a:pt x="4996" y="31106"/>
                    <a:pt x="4764" y="32244"/>
                    <a:pt x="5539" y="32499"/>
                  </a:cubicBezTo>
                  <a:cubicBezTo>
                    <a:pt x="6607" y="32847"/>
                    <a:pt x="7736" y="33024"/>
                    <a:pt x="8864" y="33024"/>
                  </a:cubicBezTo>
                  <a:cubicBezTo>
                    <a:pt x="10121" y="33024"/>
                    <a:pt x="11377" y="32804"/>
                    <a:pt x="12547" y="32353"/>
                  </a:cubicBezTo>
                  <a:cubicBezTo>
                    <a:pt x="12633" y="32322"/>
                    <a:pt x="12714" y="32282"/>
                    <a:pt x="12797" y="32249"/>
                  </a:cubicBezTo>
                  <a:lnTo>
                    <a:pt x="12797" y="32249"/>
                  </a:lnTo>
                  <a:cubicBezTo>
                    <a:pt x="13345" y="34551"/>
                    <a:pt x="12824" y="36987"/>
                    <a:pt x="11416" y="38892"/>
                  </a:cubicBezTo>
                  <a:cubicBezTo>
                    <a:pt x="11190" y="39197"/>
                    <a:pt x="11366" y="39676"/>
                    <a:pt x="11669" y="39854"/>
                  </a:cubicBezTo>
                  <a:cubicBezTo>
                    <a:pt x="11781" y="39919"/>
                    <a:pt x="11896" y="39949"/>
                    <a:pt x="12007" y="39949"/>
                  </a:cubicBezTo>
                  <a:cubicBezTo>
                    <a:pt x="12248" y="39949"/>
                    <a:pt x="12473" y="39810"/>
                    <a:pt x="12628" y="39602"/>
                  </a:cubicBezTo>
                  <a:cubicBezTo>
                    <a:pt x="14295" y="37344"/>
                    <a:pt x="14826" y="34339"/>
                    <a:pt x="14095" y="31637"/>
                  </a:cubicBezTo>
                  <a:cubicBezTo>
                    <a:pt x="14093" y="31629"/>
                    <a:pt x="14088" y="31625"/>
                    <a:pt x="14086" y="31615"/>
                  </a:cubicBezTo>
                  <a:cubicBezTo>
                    <a:pt x="15007" y="31082"/>
                    <a:pt x="15843" y="30417"/>
                    <a:pt x="16569" y="29636"/>
                  </a:cubicBezTo>
                  <a:cubicBezTo>
                    <a:pt x="16572" y="29644"/>
                    <a:pt x="16576" y="29648"/>
                    <a:pt x="16576" y="29653"/>
                  </a:cubicBezTo>
                  <a:cubicBezTo>
                    <a:pt x="16855" y="29441"/>
                    <a:pt x="17341" y="28860"/>
                    <a:pt x="17993" y="28558"/>
                  </a:cubicBezTo>
                  <a:cubicBezTo>
                    <a:pt x="19141" y="29051"/>
                    <a:pt x="20403" y="29322"/>
                    <a:pt x="21729" y="29322"/>
                  </a:cubicBezTo>
                  <a:cubicBezTo>
                    <a:pt x="23134" y="29322"/>
                    <a:pt x="24468" y="29015"/>
                    <a:pt x="25665" y="28467"/>
                  </a:cubicBezTo>
                  <a:lnTo>
                    <a:pt x="25665" y="28467"/>
                  </a:lnTo>
                  <a:lnTo>
                    <a:pt x="25661" y="28474"/>
                  </a:lnTo>
                  <a:cubicBezTo>
                    <a:pt x="26080" y="28367"/>
                    <a:pt x="26522" y="28275"/>
                    <a:pt x="26948" y="28275"/>
                  </a:cubicBezTo>
                  <a:cubicBezTo>
                    <a:pt x="27265" y="28275"/>
                    <a:pt x="27573" y="28326"/>
                    <a:pt x="27856" y="28458"/>
                  </a:cubicBezTo>
                  <a:cubicBezTo>
                    <a:pt x="28185" y="28839"/>
                    <a:pt x="28552" y="29186"/>
                    <a:pt x="28947" y="29501"/>
                  </a:cubicBezTo>
                  <a:cubicBezTo>
                    <a:pt x="28335" y="32606"/>
                    <a:pt x="29368" y="35951"/>
                    <a:pt x="31683" y="38133"/>
                  </a:cubicBezTo>
                  <a:cubicBezTo>
                    <a:pt x="31829" y="38270"/>
                    <a:pt x="31992" y="38328"/>
                    <a:pt x="32150" y="38328"/>
                  </a:cubicBezTo>
                  <a:cubicBezTo>
                    <a:pt x="32701" y="38328"/>
                    <a:pt x="33189" y="37621"/>
                    <a:pt x="32676" y="37140"/>
                  </a:cubicBezTo>
                  <a:cubicBezTo>
                    <a:pt x="30842" y="35413"/>
                    <a:pt x="29925" y="32842"/>
                    <a:pt x="30226" y="30356"/>
                  </a:cubicBezTo>
                  <a:lnTo>
                    <a:pt x="30226" y="30356"/>
                  </a:lnTo>
                  <a:cubicBezTo>
                    <a:pt x="30685" y="30613"/>
                    <a:pt x="31164" y="30834"/>
                    <a:pt x="31652" y="31020"/>
                  </a:cubicBezTo>
                  <a:cubicBezTo>
                    <a:pt x="33604" y="31766"/>
                    <a:pt x="35718" y="31908"/>
                    <a:pt x="37802" y="31908"/>
                  </a:cubicBezTo>
                  <a:cubicBezTo>
                    <a:pt x="38314" y="31908"/>
                    <a:pt x="38824" y="31899"/>
                    <a:pt x="39329" y="31889"/>
                  </a:cubicBezTo>
                  <a:cubicBezTo>
                    <a:pt x="40223" y="31870"/>
                    <a:pt x="40234" y="30484"/>
                    <a:pt x="39347" y="30484"/>
                  </a:cubicBezTo>
                  <a:cubicBezTo>
                    <a:pt x="39341" y="30484"/>
                    <a:pt x="39335" y="30484"/>
                    <a:pt x="39329" y="30484"/>
                  </a:cubicBezTo>
                  <a:cubicBezTo>
                    <a:pt x="38819" y="30495"/>
                    <a:pt x="38306" y="30504"/>
                    <a:pt x="37792" y="30504"/>
                  </a:cubicBezTo>
                  <a:cubicBezTo>
                    <a:pt x="35905" y="30504"/>
                    <a:pt x="34009" y="30379"/>
                    <a:pt x="32223" y="29739"/>
                  </a:cubicBezTo>
                  <a:cubicBezTo>
                    <a:pt x="30880" y="29258"/>
                    <a:pt x="29642" y="28455"/>
                    <a:pt x="28766" y="27343"/>
                  </a:cubicBezTo>
                  <a:cubicBezTo>
                    <a:pt x="28766" y="27331"/>
                    <a:pt x="28763" y="27320"/>
                    <a:pt x="28763" y="27308"/>
                  </a:cubicBezTo>
                  <a:cubicBezTo>
                    <a:pt x="28735" y="26667"/>
                    <a:pt x="29080" y="25965"/>
                    <a:pt x="29271" y="25593"/>
                  </a:cubicBezTo>
                  <a:cubicBezTo>
                    <a:pt x="30252" y="24312"/>
                    <a:pt x="30911" y="22771"/>
                    <a:pt x="31135" y="21090"/>
                  </a:cubicBezTo>
                  <a:cubicBezTo>
                    <a:pt x="31242" y="20788"/>
                    <a:pt x="31430" y="20371"/>
                    <a:pt x="31680" y="20197"/>
                  </a:cubicBezTo>
                  <a:cubicBezTo>
                    <a:pt x="33145" y="20278"/>
                    <a:pt x="34583" y="20766"/>
                    <a:pt x="35788" y="21607"/>
                  </a:cubicBezTo>
                  <a:cubicBezTo>
                    <a:pt x="37314" y="22674"/>
                    <a:pt x="38398" y="24312"/>
                    <a:pt x="38857" y="26105"/>
                  </a:cubicBezTo>
                  <a:cubicBezTo>
                    <a:pt x="38948" y="26454"/>
                    <a:pt x="39217" y="26605"/>
                    <a:pt x="39494" y="26605"/>
                  </a:cubicBezTo>
                  <a:cubicBezTo>
                    <a:pt x="39912" y="26605"/>
                    <a:pt x="40348" y="26261"/>
                    <a:pt x="40212" y="25734"/>
                  </a:cubicBezTo>
                  <a:cubicBezTo>
                    <a:pt x="39762" y="23983"/>
                    <a:pt x="38795" y="22409"/>
                    <a:pt x="37476" y="21195"/>
                  </a:cubicBezTo>
                  <a:cubicBezTo>
                    <a:pt x="38716" y="20564"/>
                    <a:pt x="40106" y="20224"/>
                    <a:pt x="41498" y="20224"/>
                  </a:cubicBezTo>
                  <a:cubicBezTo>
                    <a:pt x="41930" y="20224"/>
                    <a:pt x="42361" y="20256"/>
                    <a:pt x="42789" y="20324"/>
                  </a:cubicBezTo>
                  <a:cubicBezTo>
                    <a:pt x="42840" y="20332"/>
                    <a:pt x="42892" y="20336"/>
                    <a:pt x="42943" y="20336"/>
                  </a:cubicBezTo>
                  <a:cubicBezTo>
                    <a:pt x="43262" y="20336"/>
                    <a:pt x="43559" y="20174"/>
                    <a:pt x="43653" y="19835"/>
                  </a:cubicBezTo>
                  <a:cubicBezTo>
                    <a:pt x="43744" y="19500"/>
                    <a:pt x="43539" y="19031"/>
                    <a:pt x="43163" y="18971"/>
                  </a:cubicBezTo>
                  <a:lnTo>
                    <a:pt x="43160" y="18971"/>
                  </a:lnTo>
                  <a:cubicBezTo>
                    <a:pt x="42603" y="18883"/>
                    <a:pt x="42043" y="18840"/>
                    <a:pt x="41486" y="18840"/>
                  </a:cubicBezTo>
                  <a:cubicBezTo>
                    <a:pt x="39758" y="18840"/>
                    <a:pt x="38055" y="19262"/>
                    <a:pt x="36517" y="20104"/>
                  </a:cubicBezTo>
                  <a:cubicBezTo>
                    <a:pt x="36429" y="20152"/>
                    <a:pt x="36362" y="20212"/>
                    <a:pt x="36309" y="20274"/>
                  </a:cubicBezTo>
                  <a:cubicBezTo>
                    <a:pt x="35014" y="19421"/>
                    <a:pt x="33516" y="18940"/>
                    <a:pt x="31985" y="18823"/>
                  </a:cubicBezTo>
                  <a:cubicBezTo>
                    <a:pt x="31468" y="18604"/>
                    <a:pt x="31057" y="18311"/>
                    <a:pt x="31028" y="17938"/>
                  </a:cubicBezTo>
                  <a:cubicBezTo>
                    <a:pt x="30968" y="17638"/>
                    <a:pt x="30892" y="17347"/>
                    <a:pt x="30804" y="17059"/>
                  </a:cubicBezTo>
                  <a:cubicBezTo>
                    <a:pt x="31330" y="16245"/>
                    <a:pt x="31790" y="15337"/>
                    <a:pt x="31961" y="14897"/>
                  </a:cubicBezTo>
                  <a:cubicBezTo>
                    <a:pt x="32466" y="14263"/>
                    <a:pt x="32907" y="13578"/>
                    <a:pt x="33276" y="12856"/>
                  </a:cubicBezTo>
                  <a:cubicBezTo>
                    <a:pt x="33383" y="12918"/>
                    <a:pt x="33507" y="12958"/>
                    <a:pt x="33640" y="12973"/>
                  </a:cubicBezTo>
                  <a:cubicBezTo>
                    <a:pt x="34132" y="13024"/>
                    <a:pt x="34626" y="13049"/>
                    <a:pt x="35120" y="13049"/>
                  </a:cubicBezTo>
                  <a:cubicBezTo>
                    <a:pt x="36687" y="13049"/>
                    <a:pt x="38255" y="12795"/>
                    <a:pt x="39741" y="12301"/>
                  </a:cubicBezTo>
                  <a:cubicBezTo>
                    <a:pt x="40100" y="12180"/>
                    <a:pt x="40336" y="11816"/>
                    <a:pt x="40231" y="11437"/>
                  </a:cubicBezTo>
                  <a:cubicBezTo>
                    <a:pt x="40150" y="11145"/>
                    <a:pt x="39858" y="10916"/>
                    <a:pt x="39554" y="10916"/>
                  </a:cubicBezTo>
                  <a:cubicBezTo>
                    <a:pt x="39492" y="10916"/>
                    <a:pt x="39429" y="10926"/>
                    <a:pt x="39367" y="10946"/>
                  </a:cubicBezTo>
                  <a:cubicBezTo>
                    <a:pt x="37974" y="11410"/>
                    <a:pt x="36531" y="11640"/>
                    <a:pt x="35076" y="11640"/>
                  </a:cubicBezTo>
                  <a:cubicBezTo>
                    <a:pt x="34663" y="11640"/>
                    <a:pt x="34249" y="11621"/>
                    <a:pt x="33835" y="11585"/>
                  </a:cubicBezTo>
                  <a:cubicBezTo>
                    <a:pt x="34226" y="10537"/>
                    <a:pt x="34474" y="9434"/>
                    <a:pt x="34564" y="8310"/>
                  </a:cubicBezTo>
                  <a:cubicBezTo>
                    <a:pt x="34645" y="7308"/>
                    <a:pt x="34574" y="6303"/>
                    <a:pt x="34390" y="5315"/>
                  </a:cubicBezTo>
                  <a:cubicBezTo>
                    <a:pt x="34330" y="5001"/>
                    <a:pt x="34004" y="4802"/>
                    <a:pt x="33698" y="4802"/>
                  </a:cubicBezTo>
                  <a:cubicBezTo>
                    <a:pt x="33639" y="4802"/>
                    <a:pt x="33581" y="4809"/>
                    <a:pt x="33526" y="4824"/>
                  </a:cubicBezTo>
                  <a:cubicBezTo>
                    <a:pt x="33135" y="4931"/>
                    <a:pt x="32966" y="5315"/>
                    <a:pt x="33035" y="5689"/>
                  </a:cubicBezTo>
                  <a:cubicBezTo>
                    <a:pt x="33552" y="8437"/>
                    <a:pt x="32811" y="11361"/>
                    <a:pt x="31178" y="13625"/>
                  </a:cubicBezTo>
                  <a:cubicBezTo>
                    <a:pt x="30645" y="14042"/>
                    <a:pt x="30054" y="14306"/>
                    <a:pt x="29456" y="14328"/>
                  </a:cubicBezTo>
                  <a:cubicBezTo>
                    <a:pt x="28104" y="12432"/>
                    <a:pt x="26073" y="11056"/>
                    <a:pt x="23718" y="10553"/>
                  </a:cubicBezTo>
                  <a:cubicBezTo>
                    <a:pt x="22901" y="10130"/>
                    <a:pt x="22498" y="9827"/>
                    <a:pt x="22051" y="8813"/>
                  </a:cubicBezTo>
                  <a:cubicBezTo>
                    <a:pt x="22153" y="8091"/>
                    <a:pt x="22210" y="7365"/>
                    <a:pt x="22220" y="6636"/>
                  </a:cubicBezTo>
                  <a:cubicBezTo>
                    <a:pt x="22256" y="6601"/>
                    <a:pt x="22289" y="6563"/>
                    <a:pt x="22320" y="6522"/>
                  </a:cubicBezTo>
                  <a:cubicBezTo>
                    <a:pt x="23558" y="4891"/>
                    <a:pt x="25439" y="3808"/>
                    <a:pt x="27456" y="3453"/>
                  </a:cubicBezTo>
                  <a:cubicBezTo>
                    <a:pt x="27830" y="3386"/>
                    <a:pt x="28040" y="2929"/>
                    <a:pt x="27947" y="2588"/>
                  </a:cubicBezTo>
                  <a:cubicBezTo>
                    <a:pt x="27855" y="2251"/>
                    <a:pt x="27561" y="2084"/>
                    <a:pt x="27242" y="2084"/>
                  </a:cubicBezTo>
                  <a:cubicBezTo>
                    <a:pt x="27189" y="2084"/>
                    <a:pt x="27136" y="2089"/>
                    <a:pt x="27082" y="2098"/>
                  </a:cubicBezTo>
                  <a:cubicBezTo>
                    <a:pt x="25199" y="2431"/>
                    <a:pt x="23484" y="3350"/>
                    <a:pt x="22127" y="4667"/>
                  </a:cubicBezTo>
                  <a:cubicBezTo>
                    <a:pt x="21977" y="3250"/>
                    <a:pt x="21651" y="1853"/>
                    <a:pt x="21139" y="517"/>
                  </a:cubicBezTo>
                  <a:cubicBezTo>
                    <a:pt x="21025" y="219"/>
                    <a:pt x="20771" y="1"/>
                    <a:pt x="20460" y="1"/>
                  </a:cubicBezTo>
                  <a:close/>
                </a:path>
              </a:pathLst>
            </a:custGeom>
            <a:solidFill>
              <a:srgbClr val="0C4476">
                <a:alpha val="36470"/>
              </a:srgbClr>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9" name="Google Shape;429;p36"/>
            <p:cNvSpPr/>
            <p:nvPr/>
          </p:nvSpPr>
          <p:spPr>
            <a:xfrm>
              <a:off x="7346246" y="590921"/>
              <a:ext cx="98016" cy="98046"/>
            </a:xfrm>
            <a:custGeom>
              <a:rect b="b" l="l" r="r" t="t"/>
              <a:pathLst>
                <a:path extrusionOk="0" h="6680" w="6678">
                  <a:moveTo>
                    <a:pt x="3339" y="1"/>
                  </a:moveTo>
                  <a:cubicBezTo>
                    <a:pt x="1496" y="1"/>
                    <a:pt x="1" y="1496"/>
                    <a:pt x="1" y="3339"/>
                  </a:cubicBezTo>
                  <a:cubicBezTo>
                    <a:pt x="1" y="5185"/>
                    <a:pt x="1496" y="6680"/>
                    <a:pt x="3339" y="6680"/>
                  </a:cubicBezTo>
                  <a:cubicBezTo>
                    <a:pt x="5182" y="6680"/>
                    <a:pt x="6678" y="5185"/>
                    <a:pt x="6678" y="3339"/>
                  </a:cubicBezTo>
                  <a:cubicBezTo>
                    <a:pt x="6678" y="1496"/>
                    <a:pt x="5182" y="1"/>
                    <a:pt x="3339" y="1"/>
                  </a:cubicBezTo>
                  <a:close/>
                </a:path>
              </a:pathLst>
            </a:custGeom>
            <a:solidFill>
              <a:schemeClr val="accent6"/>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30" name="Google Shape;430;p36"/>
          <p:cNvGrpSpPr/>
          <p:nvPr/>
        </p:nvGrpSpPr>
        <p:grpSpPr>
          <a:xfrm>
            <a:off x="6094539" y="567456"/>
            <a:ext cx="350746" cy="910038"/>
            <a:chOff x="8884746" y="289993"/>
            <a:chExt cx="297924" cy="307435"/>
          </a:xfrm>
        </p:grpSpPr>
        <p:sp>
          <p:nvSpPr>
            <p:cNvPr id="431" name="Google Shape;431;p36"/>
            <p:cNvSpPr/>
            <p:nvPr/>
          </p:nvSpPr>
          <p:spPr>
            <a:xfrm>
              <a:off x="8884746" y="289993"/>
              <a:ext cx="297924" cy="307435"/>
            </a:xfrm>
            <a:custGeom>
              <a:rect b="b" l="l" r="r" t="t"/>
              <a:pathLst>
                <a:path extrusionOk="0" h="20946" w="20298">
                  <a:moveTo>
                    <a:pt x="9894" y="1"/>
                  </a:moveTo>
                  <a:cubicBezTo>
                    <a:pt x="9658" y="1"/>
                    <a:pt x="9422" y="246"/>
                    <a:pt x="9580" y="507"/>
                  </a:cubicBezTo>
                  <a:cubicBezTo>
                    <a:pt x="10183" y="1502"/>
                    <a:pt x="10790" y="2536"/>
                    <a:pt x="10999" y="3695"/>
                  </a:cubicBezTo>
                  <a:cubicBezTo>
                    <a:pt x="11125" y="4381"/>
                    <a:pt x="11087" y="5100"/>
                    <a:pt x="10830" y="5743"/>
                  </a:cubicBezTo>
                  <a:cubicBezTo>
                    <a:pt x="10825" y="5745"/>
                    <a:pt x="10821" y="5748"/>
                    <a:pt x="10816" y="5750"/>
                  </a:cubicBezTo>
                  <a:cubicBezTo>
                    <a:pt x="10552" y="5922"/>
                    <a:pt x="10171" y="5945"/>
                    <a:pt x="9968" y="5955"/>
                  </a:cubicBezTo>
                  <a:cubicBezTo>
                    <a:pt x="9770" y="5929"/>
                    <a:pt x="9570" y="5916"/>
                    <a:pt x="9370" y="5916"/>
                  </a:cubicBezTo>
                  <a:cubicBezTo>
                    <a:pt x="8777" y="5916"/>
                    <a:pt x="8180" y="6030"/>
                    <a:pt x="7608" y="6267"/>
                  </a:cubicBezTo>
                  <a:cubicBezTo>
                    <a:pt x="7528" y="6282"/>
                    <a:pt x="7430" y="6295"/>
                    <a:pt x="7335" y="6295"/>
                  </a:cubicBezTo>
                  <a:cubicBezTo>
                    <a:pt x="7247" y="6295"/>
                    <a:pt x="7162" y="6284"/>
                    <a:pt x="7096" y="6253"/>
                  </a:cubicBezTo>
                  <a:cubicBezTo>
                    <a:pt x="6775" y="5614"/>
                    <a:pt x="6630" y="4888"/>
                    <a:pt x="6692" y="4171"/>
                  </a:cubicBezTo>
                  <a:cubicBezTo>
                    <a:pt x="6768" y="3267"/>
                    <a:pt x="7196" y="2407"/>
                    <a:pt x="7844" y="1776"/>
                  </a:cubicBezTo>
                  <a:cubicBezTo>
                    <a:pt x="8087" y="1536"/>
                    <a:pt x="7850" y="1194"/>
                    <a:pt x="7584" y="1194"/>
                  </a:cubicBezTo>
                  <a:cubicBezTo>
                    <a:pt x="7507" y="1194"/>
                    <a:pt x="7427" y="1223"/>
                    <a:pt x="7356" y="1293"/>
                  </a:cubicBezTo>
                  <a:cubicBezTo>
                    <a:pt x="6725" y="1912"/>
                    <a:pt x="6294" y="2705"/>
                    <a:pt x="6104" y="3559"/>
                  </a:cubicBezTo>
                  <a:cubicBezTo>
                    <a:pt x="5358" y="3074"/>
                    <a:pt x="4758" y="2357"/>
                    <a:pt x="4439" y="1524"/>
                  </a:cubicBezTo>
                  <a:cubicBezTo>
                    <a:pt x="4383" y="1378"/>
                    <a:pt x="4259" y="1267"/>
                    <a:pt x="4106" y="1267"/>
                  </a:cubicBezTo>
                  <a:cubicBezTo>
                    <a:pt x="4078" y="1267"/>
                    <a:pt x="4049" y="1271"/>
                    <a:pt x="4020" y="1278"/>
                  </a:cubicBezTo>
                  <a:cubicBezTo>
                    <a:pt x="3856" y="1321"/>
                    <a:pt x="3708" y="1524"/>
                    <a:pt x="3775" y="1697"/>
                  </a:cubicBezTo>
                  <a:cubicBezTo>
                    <a:pt x="4180" y="2755"/>
                    <a:pt x="4908" y="3643"/>
                    <a:pt x="5877" y="4231"/>
                  </a:cubicBezTo>
                  <a:cubicBezTo>
                    <a:pt x="5918" y="4257"/>
                    <a:pt x="5958" y="4269"/>
                    <a:pt x="5999" y="4276"/>
                  </a:cubicBezTo>
                  <a:cubicBezTo>
                    <a:pt x="5954" y="5033"/>
                    <a:pt x="6115" y="5784"/>
                    <a:pt x="6442" y="6460"/>
                  </a:cubicBezTo>
                  <a:cubicBezTo>
                    <a:pt x="6475" y="6731"/>
                    <a:pt x="6451" y="6979"/>
                    <a:pt x="6299" y="7081"/>
                  </a:cubicBezTo>
                  <a:cubicBezTo>
                    <a:pt x="6189" y="7181"/>
                    <a:pt x="6082" y="7284"/>
                    <a:pt x="5982" y="7391"/>
                  </a:cubicBezTo>
                  <a:cubicBezTo>
                    <a:pt x="5861" y="7385"/>
                    <a:pt x="5738" y="7382"/>
                    <a:pt x="5618" y="7382"/>
                  </a:cubicBezTo>
                  <a:cubicBezTo>
                    <a:pt x="5273" y="7382"/>
                    <a:pt x="4956" y="7404"/>
                    <a:pt x="4787" y="7429"/>
                  </a:cubicBezTo>
                  <a:cubicBezTo>
                    <a:pt x="4496" y="7385"/>
                    <a:pt x="4204" y="7364"/>
                    <a:pt x="3910" y="7364"/>
                  </a:cubicBezTo>
                  <a:cubicBezTo>
                    <a:pt x="3807" y="7364"/>
                    <a:pt x="3704" y="7367"/>
                    <a:pt x="3601" y="7372"/>
                  </a:cubicBezTo>
                  <a:cubicBezTo>
                    <a:pt x="3603" y="7312"/>
                    <a:pt x="3589" y="7248"/>
                    <a:pt x="3563" y="7188"/>
                  </a:cubicBezTo>
                  <a:cubicBezTo>
                    <a:pt x="3151" y="6269"/>
                    <a:pt x="2541" y="5441"/>
                    <a:pt x="1789" y="4774"/>
                  </a:cubicBezTo>
                  <a:cubicBezTo>
                    <a:pt x="1719" y="4711"/>
                    <a:pt x="1630" y="4678"/>
                    <a:pt x="1541" y="4678"/>
                  </a:cubicBezTo>
                  <a:cubicBezTo>
                    <a:pt x="1455" y="4678"/>
                    <a:pt x="1370" y="4709"/>
                    <a:pt x="1303" y="4776"/>
                  </a:cubicBezTo>
                  <a:cubicBezTo>
                    <a:pt x="1179" y="4905"/>
                    <a:pt x="1167" y="5138"/>
                    <a:pt x="1308" y="5262"/>
                  </a:cubicBezTo>
                  <a:cubicBezTo>
                    <a:pt x="1996" y="5874"/>
                    <a:pt x="2541" y="6612"/>
                    <a:pt x="2927" y="7446"/>
                  </a:cubicBezTo>
                  <a:cubicBezTo>
                    <a:pt x="2389" y="7536"/>
                    <a:pt x="1863" y="7700"/>
                    <a:pt x="1365" y="7939"/>
                  </a:cubicBezTo>
                  <a:cubicBezTo>
                    <a:pt x="920" y="8148"/>
                    <a:pt x="512" y="8422"/>
                    <a:pt x="141" y="8743"/>
                  </a:cubicBezTo>
                  <a:cubicBezTo>
                    <a:pt x="0" y="8862"/>
                    <a:pt x="20" y="9105"/>
                    <a:pt x="143" y="9227"/>
                  </a:cubicBezTo>
                  <a:cubicBezTo>
                    <a:pt x="210" y="9294"/>
                    <a:pt x="292" y="9324"/>
                    <a:pt x="375" y="9324"/>
                  </a:cubicBezTo>
                  <a:cubicBezTo>
                    <a:pt x="465" y="9324"/>
                    <a:pt x="556" y="9288"/>
                    <a:pt x="629" y="9224"/>
                  </a:cubicBezTo>
                  <a:cubicBezTo>
                    <a:pt x="1531" y="8449"/>
                    <a:pt x="2724" y="8045"/>
                    <a:pt x="3912" y="8045"/>
                  </a:cubicBezTo>
                  <a:cubicBezTo>
                    <a:pt x="4088" y="8045"/>
                    <a:pt x="4264" y="8054"/>
                    <a:pt x="4439" y="8072"/>
                  </a:cubicBezTo>
                  <a:cubicBezTo>
                    <a:pt x="4746" y="8196"/>
                    <a:pt x="5001" y="8379"/>
                    <a:pt x="5156" y="8629"/>
                  </a:cubicBezTo>
                  <a:cubicBezTo>
                    <a:pt x="4687" y="9663"/>
                    <a:pt x="4599" y="10858"/>
                    <a:pt x="4963" y="11977"/>
                  </a:cubicBezTo>
                  <a:cubicBezTo>
                    <a:pt x="4982" y="12425"/>
                    <a:pt x="4953" y="12670"/>
                    <a:pt x="4632" y="13106"/>
                  </a:cubicBezTo>
                  <a:cubicBezTo>
                    <a:pt x="4303" y="13239"/>
                    <a:pt x="3982" y="13391"/>
                    <a:pt x="3670" y="13568"/>
                  </a:cubicBezTo>
                  <a:cubicBezTo>
                    <a:pt x="3646" y="13561"/>
                    <a:pt x="3622" y="13556"/>
                    <a:pt x="3598" y="13551"/>
                  </a:cubicBezTo>
                  <a:cubicBezTo>
                    <a:pt x="2606" y="13427"/>
                    <a:pt x="1689" y="12896"/>
                    <a:pt x="1046" y="12129"/>
                  </a:cubicBezTo>
                  <a:cubicBezTo>
                    <a:pt x="989" y="12062"/>
                    <a:pt x="904" y="12031"/>
                    <a:pt x="817" y="12031"/>
                  </a:cubicBezTo>
                  <a:cubicBezTo>
                    <a:pt x="722" y="12031"/>
                    <a:pt x="624" y="12068"/>
                    <a:pt x="560" y="12132"/>
                  </a:cubicBezTo>
                  <a:cubicBezTo>
                    <a:pt x="422" y="12275"/>
                    <a:pt x="446" y="12475"/>
                    <a:pt x="565" y="12618"/>
                  </a:cubicBezTo>
                  <a:cubicBezTo>
                    <a:pt x="1165" y="13332"/>
                    <a:pt x="1972" y="13834"/>
                    <a:pt x="2860" y="14087"/>
                  </a:cubicBezTo>
                  <a:cubicBezTo>
                    <a:pt x="2298" y="14496"/>
                    <a:pt x="1789" y="14975"/>
                    <a:pt x="1346" y="15518"/>
                  </a:cubicBezTo>
                  <a:cubicBezTo>
                    <a:pt x="1229" y="15661"/>
                    <a:pt x="1210" y="15863"/>
                    <a:pt x="1351" y="16001"/>
                  </a:cubicBezTo>
                  <a:cubicBezTo>
                    <a:pt x="1414" y="16064"/>
                    <a:pt x="1510" y="16100"/>
                    <a:pt x="1604" y="16100"/>
                  </a:cubicBezTo>
                  <a:cubicBezTo>
                    <a:pt x="1692" y="16100"/>
                    <a:pt x="1779" y="16069"/>
                    <a:pt x="1836" y="15999"/>
                  </a:cubicBezTo>
                  <a:cubicBezTo>
                    <a:pt x="2682" y="14958"/>
                    <a:pt x="3782" y="14156"/>
                    <a:pt x="5032" y="13682"/>
                  </a:cubicBezTo>
                  <a:cubicBezTo>
                    <a:pt x="5437" y="13734"/>
                    <a:pt x="5839" y="13811"/>
                    <a:pt x="6189" y="13918"/>
                  </a:cubicBezTo>
                  <a:cubicBezTo>
                    <a:pt x="6304" y="14027"/>
                    <a:pt x="6425" y="14130"/>
                    <a:pt x="6549" y="14225"/>
                  </a:cubicBezTo>
                  <a:cubicBezTo>
                    <a:pt x="6904" y="14718"/>
                    <a:pt x="7030" y="15449"/>
                    <a:pt x="7085" y="16080"/>
                  </a:cubicBezTo>
                  <a:cubicBezTo>
                    <a:pt x="7085" y="16104"/>
                    <a:pt x="7082" y="16130"/>
                    <a:pt x="7082" y="16154"/>
                  </a:cubicBezTo>
                  <a:cubicBezTo>
                    <a:pt x="7077" y="16158"/>
                    <a:pt x="7070" y="16166"/>
                    <a:pt x="7066" y="16170"/>
                  </a:cubicBezTo>
                  <a:cubicBezTo>
                    <a:pt x="6454" y="17027"/>
                    <a:pt x="5418" y="17533"/>
                    <a:pt x="4373" y="17533"/>
                  </a:cubicBezTo>
                  <a:cubicBezTo>
                    <a:pt x="4363" y="17533"/>
                    <a:pt x="4354" y="17532"/>
                    <a:pt x="4344" y="17532"/>
                  </a:cubicBezTo>
                  <a:cubicBezTo>
                    <a:pt x="4343" y="17532"/>
                    <a:pt x="4342" y="17532"/>
                    <a:pt x="4342" y="17532"/>
                  </a:cubicBezTo>
                  <a:cubicBezTo>
                    <a:pt x="3901" y="17532"/>
                    <a:pt x="3899" y="18216"/>
                    <a:pt x="4341" y="18218"/>
                  </a:cubicBezTo>
                  <a:cubicBezTo>
                    <a:pt x="4353" y="18218"/>
                    <a:pt x="4365" y="18218"/>
                    <a:pt x="4377" y="18218"/>
                  </a:cubicBezTo>
                  <a:cubicBezTo>
                    <a:pt x="5407" y="18218"/>
                    <a:pt x="6388" y="17810"/>
                    <a:pt x="7127" y="17118"/>
                  </a:cubicBezTo>
                  <a:cubicBezTo>
                    <a:pt x="7239" y="18006"/>
                    <a:pt x="7537" y="18873"/>
                    <a:pt x="8008" y="19628"/>
                  </a:cubicBezTo>
                  <a:cubicBezTo>
                    <a:pt x="8292" y="20080"/>
                    <a:pt x="8635" y="20497"/>
                    <a:pt x="9030" y="20854"/>
                  </a:cubicBezTo>
                  <a:cubicBezTo>
                    <a:pt x="9101" y="20919"/>
                    <a:pt x="9180" y="20946"/>
                    <a:pt x="9256" y="20946"/>
                  </a:cubicBezTo>
                  <a:cubicBezTo>
                    <a:pt x="9528" y="20946"/>
                    <a:pt x="9768" y="20597"/>
                    <a:pt x="9511" y="20366"/>
                  </a:cubicBezTo>
                  <a:cubicBezTo>
                    <a:pt x="8337" y="19302"/>
                    <a:pt x="7718" y="17732"/>
                    <a:pt x="7768" y="16161"/>
                  </a:cubicBezTo>
                  <a:cubicBezTo>
                    <a:pt x="8013" y="15575"/>
                    <a:pt x="8530" y="15325"/>
                    <a:pt x="9147" y="15177"/>
                  </a:cubicBezTo>
                  <a:cubicBezTo>
                    <a:pt x="9224" y="15181"/>
                    <a:pt x="9302" y="15183"/>
                    <a:pt x="9380" y="15183"/>
                  </a:cubicBezTo>
                  <a:cubicBezTo>
                    <a:pt x="10165" y="15183"/>
                    <a:pt x="10960" y="14985"/>
                    <a:pt x="11690" y="14563"/>
                  </a:cubicBezTo>
                  <a:cubicBezTo>
                    <a:pt x="11702" y="14556"/>
                    <a:pt x="11716" y="14549"/>
                    <a:pt x="11728" y="14539"/>
                  </a:cubicBezTo>
                  <a:cubicBezTo>
                    <a:pt x="11843" y="14492"/>
                    <a:pt x="11998" y="14446"/>
                    <a:pt x="12161" y="14446"/>
                  </a:cubicBezTo>
                  <a:cubicBezTo>
                    <a:pt x="12373" y="14446"/>
                    <a:pt x="12599" y="14524"/>
                    <a:pt x="12773" y="14777"/>
                  </a:cubicBezTo>
                  <a:cubicBezTo>
                    <a:pt x="13316" y="15973"/>
                    <a:pt x="13390" y="17387"/>
                    <a:pt x="12888" y="18606"/>
                  </a:cubicBezTo>
                  <a:cubicBezTo>
                    <a:pt x="12819" y="18778"/>
                    <a:pt x="12840" y="18973"/>
                    <a:pt x="13016" y="19073"/>
                  </a:cubicBezTo>
                  <a:cubicBezTo>
                    <a:pt x="13065" y="19101"/>
                    <a:pt x="13126" y="19115"/>
                    <a:pt x="13189" y="19115"/>
                  </a:cubicBezTo>
                  <a:cubicBezTo>
                    <a:pt x="13311" y="19115"/>
                    <a:pt x="13437" y="19060"/>
                    <a:pt x="13483" y="18947"/>
                  </a:cubicBezTo>
                  <a:cubicBezTo>
                    <a:pt x="13900" y="17935"/>
                    <a:pt x="13997" y="16823"/>
                    <a:pt x="13797" y="15768"/>
                  </a:cubicBezTo>
                  <a:lnTo>
                    <a:pt x="13797" y="15768"/>
                  </a:lnTo>
                  <a:cubicBezTo>
                    <a:pt x="15131" y="15958"/>
                    <a:pt x="16305" y="16866"/>
                    <a:pt x="16878" y="18073"/>
                  </a:cubicBezTo>
                  <a:cubicBezTo>
                    <a:pt x="16933" y="18184"/>
                    <a:pt x="17057" y="18242"/>
                    <a:pt x="17178" y="18242"/>
                  </a:cubicBezTo>
                  <a:cubicBezTo>
                    <a:pt x="17239" y="18242"/>
                    <a:pt x="17298" y="18228"/>
                    <a:pt x="17348" y="18199"/>
                  </a:cubicBezTo>
                  <a:cubicBezTo>
                    <a:pt x="17519" y="18099"/>
                    <a:pt x="17552" y="17899"/>
                    <a:pt x="17474" y="17730"/>
                  </a:cubicBezTo>
                  <a:cubicBezTo>
                    <a:pt x="16778" y="16273"/>
                    <a:pt x="15335" y="15275"/>
                    <a:pt x="13745" y="15073"/>
                  </a:cubicBezTo>
                  <a:cubicBezTo>
                    <a:pt x="13736" y="15072"/>
                    <a:pt x="13727" y="15071"/>
                    <a:pt x="13718" y="15071"/>
                  </a:cubicBezTo>
                  <a:cubicBezTo>
                    <a:pt x="13685" y="15071"/>
                    <a:pt x="13654" y="15078"/>
                    <a:pt x="13623" y="15089"/>
                  </a:cubicBezTo>
                  <a:cubicBezTo>
                    <a:pt x="13554" y="14875"/>
                    <a:pt x="13473" y="14663"/>
                    <a:pt x="13378" y="14458"/>
                  </a:cubicBezTo>
                  <a:cubicBezTo>
                    <a:pt x="13380" y="14458"/>
                    <a:pt x="13383" y="14456"/>
                    <a:pt x="13383" y="14456"/>
                  </a:cubicBezTo>
                  <a:cubicBezTo>
                    <a:pt x="12992" y="13596"/>
                    <a:pt x="13480" y="12696"/>
                    <a:pt x="13481" y="12696"/>
                  </a:cubicBezTo>
                  <a:lnTo>
                    <a:pt x="13481" y="12696"/>
                  </a:lnTo>
                  <a:lnTo>
                    <a:pt x="13478" y="12699"/>
                  </a:lnTo>
                  <a:cubicBezTo>
                    <a:pt x="13697" y="12277"/>
                    <a:pt x="13852" y="11827"/>
                    <a:pt x="13933" y="11363"/>
                  </a:cubicBezTo>
                  <a:cubicBezTo>
                    <a:pt x="14047" y="11158"/>
                    <a:pt x="14171" y="10972"/>
                    <a:pt x="14409" y="10972"/>
                  </a:cubicBezTo>
                  <a:cubicBezTo>
                    <a:pt x="14431" y="10972"/>
                    <a:pt x="14447" y="10970"/>
                    <a:pt x="14466" y="10967"/>
                  </a:cubicBezTo>
                  <a:cubicBezTo>
                    <a:pt x="16231" y="11303"/>
                    <a:pt x="17643" y="12703"/>
                    <a:pt x="18017" y="14477"/>
                  </a:cubicBezTo>
                  <a:cubicBezTo>
                    <a:pt x="18054" y="14652"/>
                    <a:pt x="18184" y="14728"/>
                    <a:pt x="18320" y="14728"/>
                  </a:cubicBezTo>
                  <a:cubicBezTo>
                    <a:pt x="18521" y="14728"/>
                    <a:pt x="18735" y="14562"/>
                    <a:pt x="18681" y="14306"/>
                  </a:cubicBezTo>
                  <a:cubicBezTo>
                    <a:pt x="18443" y="13170"/>
                    <a:pt x="17814" y="12108"/>
                    <a:pt x="16909" y="11377"/>
                  </a:cubicBezTo>
                  <a:cubicBezTo>
                    <a:pt x="16876" y="11348"/>
                    <a:pt x="16838" y="11325"/>
                    <a:pt x="16805" y="11298"/>
                  </a:cubicBezTo>
                  <a:cubicBezTo>
                    <a:pt x="17533" y="10607"/>
                    <a:pt x="18504" y="10235"/>
                    <a:pt x="19499" y="10235"/>
                  </a:cubicBezTo>
                  <a:cubicBezTo>
                    <a:pt x="19649" y="10235"/>
                    <a:pt x="19800" y="10243"/>
                    <a:pt x="19950" y="10260"/>
                  </a:cubicBezTo>
                  <a:cubicBezTo>
                    <a:pt x="19959" y="10261"/>
                    <a:pt x="19968" y="10262"/>
                    <a:pt x="19976" y="10262"/>
                  </a:cubicBezTo>
                  <a:cubicBezTo>
                    <a:pt x="20151" y="10262"/>
                    <a:pt x="20296" y="10081"/>
                    <a:pt x="20296" y="9917"/>
                  </a:cubicBezTo>
                  <a:cubicBezTo>
                    <a:pt x="20298" y="9717"/>
                    <a:pt x="20138" y="9593"/>
                    <a:pt x="19955" y="9574"/>
                  </a:cubicBezTo>
                  <a:cubicBezTo>
                    <a:pt x="19793" y="9556"/>
                    <a:pt x="19631" y="9547"/>
                    <a:pt x="19469" y="9547"/>
                  </a:cubicBezTo>
                  <a:cubicBezTo>
                    <a:pt x="18267" y="9547"/>
                    <a:pt x="17078" y="10044"/>
                    <a:pt x="16228" y="10898"/>
                  </a:cubicBezTo>
                  <a:cubicBezTo>
                    <a:pt x="16226" y="10901"/>
                    <a:pt x="16224" y="10903"/>
                    <a:pt x="16221" y="10905"/>
                  </a:cubicBezTo>
                  <a:cubicBezTo>
                    <a:pt x="15771" y="10646"/>
                    <a:pt x="15285" y="10455"/>
                    <a:pt x="14778" y="10339"/>
                  </a:cubicBezTo>
                  <a:cubicBezTo>
                    <a:pt x="14781" y="10339"/>
                    <a:pt x="14781" y="10334"/>
                    <a:pt x="14783" y="10334"/>
                  </a:cubicBezTo>
                  <a:cubicBezTo>
                    <a:pt x="14626" y="10267"/>
                    <a:pt x="14262" y="10203"/>
                    <a:pt x="13973" y="10001"/>
                  </a:cubicBezTo>
                  <a:cubicBezTo>
                    <a:pt x="13902" y="9396"/>
                    <a:pt x="13709" y="8796"/>
                    <a:pt x="13385" y="8234"/>
                  </a:cubicBezTo>
                  <a:cubicBezTo>
                    <a:pt x="13042" y="7641"/>
                    <a:pt x="12588" y="7150"/>
                    <a:pt x="12061" y="6779"/>
                  </a:cubicBezTo>
                  <a:lnTo>
                    <a:pt x="12066" y="6779"/>
                  </a:lnTo>
                  <a:cubicBezTo>
                    <a:pt x="11809" y="6515"/>
                    <a:pt x="11554" y="6212"/>
                    <a:pt x="11523" y="5855"/>
                  </a:cubicBezTo>
                  <a:cubicBezTo>
                    <a:pt x="11604" y="5624"/>
                    <a:pt x="11661" y="5383"/>
                    <a:pt x="11699" y="5138"/>
                  </a:cubicBezTo>
                  <a:cubicBezTo>
                    <a:pt x="13161" y="4638"/>
                    <a:pt x="14323" y="3386"/>
                    <a:pt x="14681" y="1874"/>
                  </a:cubicBezTo>
                  <a:cubicBezTo>
                    <a:pt x="14742" y="1617"/>
                    <a:pt x="14529" y="1450"/>
                    <a:pt x="14326" y="1450"/>
                  </a:cubicBezTo>
                  <a:cubicBezTo>
                    <a:pt x="14191" y="1450"/>
                    <a:pt x="14060" y="1525"/>
                    <a:pt x="14019" y="1697"/>
                  </a:cubicBezTo>
                  <a:cubicBezTo>
                    <a:pt x="13735" y="2893"/>
                    <a:pt x="12873" y="3910"/>
                    <a:pt x="11747" y="4388"/>
                  </a:cubicBezTo>
                  <a:cubicBezTo>
                    <a:pt x="11745" y="4131"/>
                    <a:pt x="11721" y="3876"/>
                    <a:pt x="11680" y="3624"/>
                  </a:cubicBezTo>
                  <a:cubicBezTo>
                    <a:pt x="11480" y="2369"/>
                    <a:pt x="10823" y="1235"/>
                    <a:pt x="10173" y="164"/>
                  </a:cubicBezTo>
                  <a:cubicBezTo>
                    <a:pt x="10103" y="49"/>
                    <a:pt x="9999" y="1"/>
                    <a:pt x="9894" y="1"/>
                  </a:cubicBezTo>
                  <a:close/>
                </a:path>
              </a:pathLst>
            </a:custGeom>
            <a:solidFill>
              <a:srgbClr val="0C4476">
                <a:alpha val="36470"/>
              </a:srgbClr>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700"/>
                <a:buFont typeface="Arial"/>
                <a:buNone/>
              </a:pPr>
              <a:r>
                <a:t/>
              </a:r>
              <a:endParaRPr b="0" i="0" sz="1700" u="none" cap="none" strike="noStrike">
                <a:solidFill>
                  <a:srgbClr val="000000"/>
                </a:solidFill>
                <a:latin typeface="Arial"/>
                <a:ea typeface="Arial"/>
                <a:cs typeface="Arial"/>
                <a:sym typeface="Arial"/>
              </a:endParaRPr>
            </a:p>
          </p:txBody>
        </p:sp>
        <p:sp>
          <p:nvSpPr>
            <p:cNvPr id="432" name="Google Shape;432;p36"/>
            <p:cNvSpPr/>
            <p:nvPr/>
          </p:nvSpPr>
          <p:spPr>
            <a:xfrm>
              <a:off x="8992875" y="422659"/>
              <a:ext cx="54688" cy="47893"/>
            </a:xfrm>
            <a:custGeom>
              <a:rect b="b" l="l" r="r" t="t"/>
              <a:pathLst>
                <a:path extrusionOk="0" h="3263" w="3726">
                  <a:moveTo>
                    <a:pt x="1862" y="1"/>
                  </a:moveTo>
                  <a:cubicBezTo>
                    <a:pt x="1586" y="1"/>
                    <a:pt x="1305" y="71"/>
                    <a:pt x="1049" y="220"/>
                  </a:cubicBezTo>
                  <a:cubicBezTo>
                    <a:pt x="268" y="670"/>
                    <a:pt x="1" y="1667"/>
                    <a:pt x="451" y="2446"/>
                  </a:cubicBezTo>
                  <a:cubicBezTo>
                    <a:pt x="753" y="2970"/>
                    <a:pt x="1301" y="3262"/>
                    <a:pt x="1864" y="3262"/>
                  </a:cubicBezTo>
                  <a:cubicBezTo>
                    <a:pt x="2141" y="3262"/>
                    <a:pt x="2421" y="3192"/>
                    <a:pt x="2677" y="3044"/>
                  </a:cubicBezTo>
                  <a:cubicBezTo>
                    <a:pt x="3458" y="2594"/>
                    <a:pt x="3725" y="1596"/>
                    <a:pt x="3275" y="815"/>
                  </a:cubicBezTo>
                  <a:cubicBezTo>
                    <a:pt x="2973" y="293"/>
                    <a:pt x="2425" y="1"/>
                    <a:pt x="1862" y="1"/>
                  </a:cubicBezTo>
                  <a:close/>
                </a:path>
              </a:pathLst>
            </a:custGeom>
            <a:solidFill>
              <a:schemeClr val="accent6"/>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33" name="Google Shape;433;p36"/>
          <p:cNvGrpSpPr/>
          <p:nvPr/>
        </p:nvGrpSpPr>
        <p:grpSpPr>
          <a:xfrm>
            <a:off x="6683336" y="-64"/>
            <a:ext cx="241634" cy="508224"/>
            <a:chOff x="2737973" y="2879366"/>
            <a:chExt cx="255670" cy="213863"/>
          </a:xfrm>
        </p:grpSpPr>
        <p:sp>
          <p:nvSpPr>
            <p:cNvPr id="434" name="Google Shape;434;p36"/>
            <p:cNvSpPr/>
            <p:nvPr/>
          </p:nvSpPr>
          <p:spPr>
            <a:xfrm>
              <a:off x="2842619" y="2947251"/>
              <a:ext cx="67551" cy="67551"/>
            </a:xfrm>
            <a:custGeom>
              <a:rect b="b" l="l" r="r" t="t"/>
              <a:pathLst>
                <a:path extrusionOk="0" h="5261" w="5261">
                  <a:moveTo>
                    <a:pt x="2630" y="0"/>
                  </a:moveTo>
                  <a:cubicBezTo>
                    <a:pt x="1177" y="0"/>
                    <a:pt x="1" y="1177"/>
                    <a:pt x="1" y="2631"/>
                  </a:cubicBezTo>
                  <a:cubicBezTo>
                    <a:pt x="1" y="4084"/>
                    <a:pt x="1177" y="5260"/>
                    <a:pt x="2630" y="5260"/>
                  </a:cubicBezTo>
                  <a:cubicBezTo>
                    <a:pt x="4085" y="5260"/>
                    <a:pt x="5261" y="4084"/>
                    <a:pt x="5261" y="2631"/>
                  </a:cubicBezTo>
                  <a:cubicBezTo>
                    <a:pt x="5261" y="1177"/>
                    <a:pt x="4085" y="0"/>
                    <a:pt x="2630" y="0"/>
                  </a:cubicBezTo>
                  <a:close/>
                </a:path>
              </a:pathLst>
            </a:custGeom>
            <a:solidFill>
              <a:schemeClr val="lt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5" name="Google Shape;435;p36"/>
            <p:cNvSpPr/>
            <p:nvPr/>
          </p:nvSpPr>
          <p:spPr>
            <a:xfrm>
              <a:off x="2737973" y="2959051"/>
              <a:ext cx="38957" cy="38931"/>
            </a:xfrm>
            <a:custGeom>
              <a:rect b="b" l="l" r="r" t="t"/>
              <a:pathLst>
                <a:path extrusionOk="0" h="3032" w="3034">
                  <a:moveTo>
                    <a:pt x="1517" y="0"/>
                  </a:moveTo>
                  <a:cubicBezTo>
                    <a:pt x="679" y="0"/>
                    <a:pt x="0" y="679"/>
                    <a:pt x="0" y="1515"/>
                  </a:cubicBezTo>
                  <a:cubicBezTo>
                    <a:pt x="0" y="2353"/>
                    <a:pt x="679" y="3032"/>
                    <a:pt x="1517" y="3032"/>
                  </a:cubicBezTo>
                  <a:cubicBezTo>
                    <a:pt x="2355" y="3032"/>
                    <a:pt x="3034" y="2353"/>
                    <a:pt x="3034" y="1515"/>
                  </a:cubicBezTo>
                  <a:cubicBezTo>
                    <a:pt x="3034" y="679"/>
                    <a:pt x="2355" y="0"/>
                    <a:pt x="1517" y="0"/>
                  </a:cubicBezTo>
                  <a:close/>
                </a:path>
              </a:pathLst>
            </a:custGeom>
            <a:solidFill>
              <a:schemeClr val="lt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6" name="Google Shape;436;p36"/>
            <p:cNvSpPr/>
            <p:nvPr/>
          </p:nvSpPr>
          <p:spPr>
            <a:xfrm>
              <a:off x="2954712" y="2879366"/>
              <a:ext cx="38931" cy="38969"/>
            </a:xfrm>
            <a:custGeom>
              <a:rect b="b" l="l" r="r" t="t"/>
              <a:pathLst>
                <a:path extrusionOk="0" h="3035" w="3032">
                  <a:moveTo>
                    <a:pt x="1515" y="1"/>
                  </a:moveTo>
                  <a:cubicBezTo>
                    <a:pt x="679" y="1"/>
                    <a:pt x="0" y="680"/>
                    <a:pt x="0" y="1518"/>
                  </a:cubicBezTo>
                  <a:cubicBezTo>
                    <a:pt x="0" y="2356"/>
                    <a:pt x="679" y="3035"/>
                    <a:pt x="1515" y="3035"/>
                  </a:cubicBezTo>
                  <a:cubicBezTo>
                    <a:pt x="2353" y="3035"/>
                    <a:pt x="3032" y="2356"/>
                    <a:pt x="3032" y="1518"/>
                  </a:cubicBezTo>
                  <a:cubicBezTo>
                    <a:pt x="3032" y="680"/>
                    <a:pt x="2353" y="1"/>
                    <a:pt x="1515" y="1"/>
                  </a:cubicBezTo>
                  <a:close/>
                </a:path>
              </a:pathLst>
            </a:custGeom>
            <a:solidFill>
              <a:schemeClr val="lt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7" name="Google Shape;437;p36"/>
            <p:cNvSpPr/>
            <p:nvPr/>
          </p:nvSpPr>
          <p:spPr>
            <a:xfrm>
              <a:off x="2900437" y="3073738"/>
              <a:ext cx="19491" cy="19491"/>
            </a:xfrm>
            <a:custGeom>
              <a:rect b="b" l="l" r="r" t="t"/>
              <a:pathLst>
                <a:path extrusionOk="0" h="1518" w="1518">
                  <a:moveTo>
                    <a:pt x="758" y="0"/>
                  </a:moveTo>
                  <a:cubicBezTo>
                    <a:pt x="339" y="0"/>
                    <a:pt x="1" y="338"/>
                    <a:pt x="1" y="757"/>
                  </a:cubicBezTo>
                  <a:cubicBezTo>
                    <a:pt x="1" y="1177"/>
                    <a:pt x="339" y="1517"/>
                    <a:pt x="758" y="1517"/>
                  </a:cubicBezTo>
                  <a:cubicBezTo>
                    <a:pt x="1177" y="1517"/>
                    <a:pt x="1518" y="1177"/>
                    <a:pt x="1518" y="757"/>
                  </a:cubicBezTo>
                  <a:cubicBezTo>
                    <a:pt x="1518" y="338"/>
                    <a:pt x="1177" y="0"/>
                    <a:pt x="758" y="0"/>
                  </a:cubicBezTo>
                  <a:close/>
                </a:path>
              </a:pathLst>
            </a:custGeom>
            <a:solidFill>
              <a:schemeClr val="lt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38" name="Google Shape;438;p36"/>
          <p:cNvGrpSpPr/>
          <p:nvPr/>
        </p:nvGrpSpPr>
        <p:grpSpPr>
          <a:xfrm flipH="1">
            <a:off x="503899" y="8956325"/>
            <a:ext cx="755888" cy="1735659"/>
            <a:chOff x="7077268" y="354300"/>
            <a:chExt cx="642053" cy="586351"/>
          </a:xfrm>
        </p:grpSpPr>
        <p:sp>
          <p:nvSpPr>
            <p:cNvPr id="439" name="Google Shape;439;p36"/>
            <p:cNvSpPr/>
            <p:nvPr/>
          </p:nvSpPr>
          <p:spPr>
            <a:xfrm>
              <a:off x="7077268" y="354300"/>
              <a:ext cx="642053" cy="586351"/>
            </a:xfrm>
            <a:custGeom>
              <a:rect b="b" l="l" r="r" t="t"/>
              <a:pathLst>
                <a:path extrusionOk="0" h="39949" w="43744">
                  <a:moveTo>
                    <a:pt x="20460" y="1"/>
                  </a:moveTo>
                  <a:cubicBezTo>
                    <a:pt x="20400" y="1"/>
                    <a:pt x="20338" y="9"/>
                    <a:pt x="20274" y="26"/>
                  </a:cubicBezTo>
                  <a:cubicBezTo>
                    <a:pt x="19936" y="119"/>
                    <a:pt x="19648" y="533"/>
                    <a:pt x="19786" y="888"/>
                  </a:cubicBezTo>
                  <a:cubicBezTo>
                    <a:pt x="20765" y="3455"/>
                    <a:pt x="21060" y="6232"/>
                    <a:pt x="20620" y="8930"/>
                  </a:cubicBezTo>
                  <a:cubicBezTo>
                    <a:pt x="20113" y="9594"/>
                    <a:pt x="19567" y="10232"/>
                    <a:pt x="19015" y="10739"/>
                  </a:cubicBezTo>
                  <a:cubicBezTo>
                    <a:pt x="18705" y="10832"/>
                    <a:pt x="18400" y="10939"/>
                    <a:pt x="18103" y="11063"/>
                  </a:cubicBezTo>
                  <a:cubicBezTo>
                    <a:pt x="17977" y="11076"/>
                    <a:pt x="17849" y="11082"/>
                    <a:pt x="17720" y="11082"/>
                  </a:cubicBezTo>
                  <a:cubicBezTo>
                    <a:pt x="16580" y="11082"/>
                    <a:pt x="15323" y="10607"/>
                    <a:pt x="14264" y="10115"/>
                  </a:cubicBezTo>
                  <a:cubicBezTo>
                    <a:pt x="14224" y="10089"/>
                    <a:pt x="14181" y="10063"/>
                    <a:pt x="14140" y="10037"/>
                  </a:cubicBezTo>
                  <a:cubicBezTo>
                    <a:pt x="14133" y="10020"/>
                    <a:pt x="14129" y="10006"/>
                    <a:pt x="14124" y="9989"/>
                  </a:cubicBezTo>
                  <a:cubicBezTo>
                    <a:pt x="13226" y="8010"/>
                    <a:pt x="13400" y="5629"/>
                    <a:pt x="14495" y="3767"/>
                  </a:cubicBezTo>
                  <a:cubicBezTo>
                    <a:pt x="14814" y="3227"/>
                    <a:pt x="14329" y="2722"/>
                    <a:pt x="13849" y="2722"/>
                  </a:cubicBezTo>
                  <a:cubicBezTo>
                    <a:pt x="13636" y="2722"/>
                    <a:pt x="13424" y="2821"/>
                    <a:pt x="13283" y="3060"/>
                  </a:cubicBezTo>
                  <a:cubicBezTo>
                    <a:pt x="12197" y="4901"/>
                    <a:pt x="11907" y="7084"/>
                    <a:pt x="12383" y="9130"/>
                  </a:cubicBezTo>
                  <a:cubicBezTo>
                    <a:pt x="10819" y="8469"/>
                    <a:pt x="9124" y="8115"/>
                    <a:pt x="7434" y="8115"/>
                  </a:cubicBezTo>
                  <a:cubicBezTo>
                    <a:pt x="7298" y="8115"/>
                    <a:pt x="7162" y="8118"/>
                    <a:pt x="7025" y="8122"/>
                  </a:cubicBezTo>
                  <a:cubicBezTo>
                    <a:pt x="5937" y="8160"/>
                    <a:pt x="4847" y="8341"/>
                    <a:pt x="3811" y="8677"/>
                  </a:cubicBezTo>
                  <a:cubicBezTo>
                    <a:pt x="3033" y="8928"/>
                    <a:pt x="3263" y="10067"/>
                    <a:pt x="3957" y="10067"/>
                  </a:cubicBezTo>
                  <a:cubicBezTo>
                    <a:pt x="4027" y="10067"/>
                    <a:pt x="4103" y="10055"/>
                    <a:pt x="4182" y="10030"/>
                  </a:cubicBezTo>
                  <a:cubicBezTo>
                    <a:pt x="5240" y="9690"/>
                    <a:pt x="6336" y="9526"/>
                    <a:pt x="7430" y="9526"/>
                  </a:cubicBezTo>
                  <a:cubicBezTo>
                    <a:pt x="9531" y="9526"/>
                    <a:pt x="11625" y="10129"/>
                    <a:pt x="13426" y="11244"/>
                  </a:cubicBezTo>
                  <a:cubicBezTo>
                    <a:pt x="14209" y="12280"/>
                    <a:pt x="14124" y="13449"/>
                    <a:pt x="13752" y="14694"/>
                  </a:cubicBezTo>
                  <a:cubicBezTo>
                    <a:pt x="12797" y="16175"/>
                    <a:pt x="12240" y="17940"/>
                    <a:pt x="12240" y="19833"/>
                  </a:cubicBezTo>
                  <a:cubicBezTo>
                    <a:pt x="12240" y="19864"/>
                    <a:pt x="12243" y="19895"/>
                    <a:pt x="12243" y="19928"/>
                  </a:cubicBezTo>
                  <a:cubicBezTo>
                    <a:pt x="12166" y="20505"/>
                    <a:pt x="11869" y="21447"/>
                    <a:pt x="10750" y="21538"/>
                  </a:cubicBezTo>
                  <a:cubicBezTo>
                    <a:pt x="8075" y="21274"/>
                    <a:pt x="5492" y="19959"/>
                    <a:pt x="3844" y="17821"/>
                  </a:cubicBezTo>
                  <a:cubicBezTo>
                    <a:pt x="3685" y="17615"/>
                    <a:pt x="3460" y="17475"/>
                    <a:pt x="3219" y="17475"/>
                  </a:cubicBezTo>
                  <a:cubicBezTo>
                    <a:pt x="3109" y="17475"/>
                    <a:pt x="2996" y="17504"/>
                    <a:pt x="2884" y="17568"/>
                  </a:cubicBezTo>
                  <a:cubicBezTo>
                    <a:pt x="2589" y="17742"/>
                    <a:pt x="2399" y="18228"/>
                    <a:pt x="2632" y="18531"/>
                  </a:cubicBezTo>
                  <a:cubicBezTo>
                    <a:pt x="3999" y="20302"/>
                    <a:pt x="5873" y="21612"/>
                    <a:pt x="7949" y="22340"/>
                  </a:cubicBezTo>
                  <a:cubicBezTo>
                    <a:pt x="6379" y="24336"/>
                    <a:pt x="3871" y="25471"/>
                    <a:pt x="1353" y="25471"/>
                  </a:cubicBezTo>
                  <a:cubicBezTo>
                    <a:pt x="1136" y="25471"/>
                    <a:pt x="919" y="25462"/>
                    <a:pt x="703" y="25446"/>
                  </a:cubicBezTo>
                  <a:cubicBezTo>
                    <a:pt x="688" y="25444"/>
                    <a:pt x="674" y="25444"/>
                    <a:pt x="659" y="25444"/>
                  </a:cubicBezTo>
                  <a:cubicBezTo>
                    <a:pt x="300" y="25444"/>
                    <a:pt x="1" y="25802"/>
                    <a:pt x="1" y="26148"/>
                  </a:cubicBezTo>
                  <a:cubicBezTo>
                    <a:pt x="1" y="26550"/>
                    <a:pt x="325" y="26819"/>
                    <a:pt x="703" y="26848"/>
                  </a:cubicBezTo>
                  <a:cubicBezTo>
                    <a:pt x="947" y="26867"/>
                    <a:pt x="1190" y="26877"/>
                    <a:pt x="1433" y="26877"/>
                  </a:cubicBezTo>
                  <a:cubicBezTo>
                    <a:pt x="4473" y="26877"/>
                    <a:pt x="7391" y="25379"/>
                    <a:pt x="9235" y="22957"/>
                  </a:cubicBezTo>
                  <a:cubicBezTo>
                    <a:pt x="9288" y="22888"/>
                    <a:pt x="9316" y="22807"/>
                    <a:pt x="9330" y="22724"/>
                  </a:cubicBezTo>
                  <a:cubicBezTo>
                    <a:pt x="9780" y="22824"/>
                    <a:pt x="10238" y="22893"/>
                    <a:pt x="10697" y="22936"/>
                  </a:cubicBezTo>
                  <a:cubicBezTo>
                    <a:pt x="10697" y="22940"/>
                    <a:pt x="10697" y="22945"/>
                    <a:pt x="10697" y="22948"/>
                  </a:cubicBezTo>
                  <a:cubicBezTo>
                    <a:pt x="12621" y="23138"/>
                    <a:pt x="13721" y="24924"/>
                    <a:pt x="13721" y="24924"/>
                  </a:cubicBezTo>
                  <a:lnTo>
                    <a:pt x="13719" y="24917"/>
                  </a:lnTo>
                  <a:lnTo>
                    <a:pt x="13719" y="24917"/>
                  </a:lnTo>
                  <a:cubicBezTo>
                    <a:pt x="14238" y="25734"/>
                    <a:pt x="14879" y="26467"/>
                    <a:pt x="15617" y="27091"/>
                  </a:cubicBezTo>
                  <a:cubicBezTo>
                    <a:pt x="15867" y="27500"/>
                    <a:pt x="16072" y="27912"/>
                    <a:pt x="15826" y="28336"/>
                  </a:cubicBezTo>
                  <a:cubicBezTo>
                    <a:pt x="15805" y="28372"/>
                    <a:pt x="15791" y="28405"/>
                    <a:pt x="15774" y="28439"/>
                  </a:cubicBezTo>
                  <a:cubicBezTo>
                    <a:pt x="14013" y="30480"/>
                    <a:pt x="11435" y="31601"/>
                    <a:pt x="8793" y="31601"/>
                  </a:cubicBezTo>
                  <a:cubicBezTo>
                    <a:pt x="7829" y="31601"/>
                    <a:pt x="6857" y="31452"/>
                    <a:pt x="5913" y="31144"/>
                  </a:cubicBezTo>
                  <a:cubicBezTo>
                    <a:pt x="5833" y="31118"/>
                    <a:pt x="5758" y="31106"/>
                    <a:pt x="5687" y="31106"/>
                  </a:cubicBezTo>
                  <a:cubicBezTo>
                    <a:pt x="4996" y="31106"/>
                    <a:pt x="4764" y="32244"/>
                    <a:pt x="5539" y="32499"/>
                  </a:cubicBezTo>
                  <a:cubicBezTo>
                    <a:pt x="6607" y="32847"/>
                    <a:pt x="7736" y="33024"/>
                    <a:pt x="8864" y="33024"/>
                  </a:cubicBezTo>
                  <a:cubicBezTo>
                    <a:pt x="10121" y="33024"/>
                    <a:pt x="11377" y="32804"/>
                    <a:pt x="12547" y="32353"/>
                  </a:cubicBezTo>
                  <a:cubicBezTo>
                    <a:pt x="12633" y="32322"/>
                    <a:pt x="12714" y="32282"/>
                    <a:pt x="12797" y="32249"/>
                  </a:cubicBezTo>
                  <a:lnTo>
                    <a:pt x="12797" y="32249"/>
                  </a:lnTo>
                  <a:cubicBezTo>
                    <a:pt x="13345" y="34551"/>
                    <a:pt x="12824" y="36987"/>
                    <a:pt x="11416" y="38892"/>
                  </a:cubicBezTo>
                  <a:cubicBezTo>
                    <a:pt x="11190" y="39197"/>
                    <a:pt x="11366" y="39676"/>
                    <a:pt x="11669" y="39854"/>
                  </a:cubicBezTo>
                  <a:cubicBezTo>
                    <a:pt x="11781" y="39919"/>
                    <a:pt x="11896" y="39949"/>
                    <a:pt x="12007" y="39949"/>
                  </a:cubicBezTo>
                  <a:cubicBezTo>
                    <a:pt x="12248" y="39949"/>
                    <a:pt x="12473" y="39810"/>
                    <a:pt x="12628" y="39602"/>
                  </a:cubicBezTo>
                  <a:cubicBezTo>
                    <a:pt x="14295" y="37344"/>
                    <a:pt x="14826" y="34339"/>
                    <a:pt x="14095" y="31637"/>
                  </a:cubicBezTo>
                  <a:cubicBezTo>
                    <a:pt x="14093" y="31629"/>
                    <a:pt x="14088" y="31625"/>
                    <a:pt x="14086" y="31615"/>
                  </a:cubicBezTo>
                  <a:cubicBezTo>
                    <a:pt x="15007" y="31082"/>
                    <a:pt x="15843" y="30417"/>
                    <a:pt x="16569" y="29636"/>
                  </a:cubicBezTo>
                  <a:cubicBezTo>
                    <a:pt x="16572" y="29644"/>
                    <a:pt x="16576" y="29648"/>
                    <a:pt x="16576" y="29653"/>
                  </a:cubicBezTo>
                  <a:cubicBezTo>
                    <a:pt x="16855" y="29441"/>
                    <a:pt x="17341" y="28860"/>
                    <a:pt x="17993" y="28558"/>
                  </a:cubicBezTo>
                  <a:cubicBezTo>
                    <a:pt x="19141" y="29051"/>
                    <a:pt x="20403" y="29322"/>
                    <a:pt x="21729" y="29322"/>
                  </a:cubicBezTo>
                  <a:cubicBezTo>
                    <a:pt x="23134" y="29322"/>
                    <a:pt x="24468" y="29015"/>
                    <a:pt x="25665" y="28467"/>
                  </a:cubicBezTo>
                  <a:lnTo>
                    <a:pt x="25665" y="28467"/>
                  </a:lnTo>
                  <a:lnTo>
                    <a:pt x="25661" y="28474"/>
                  </a:lnTo>
                  <a:cubicBezTo>
                    <a:pt x="26080" y="28367"/>
                    <a:pt x="26522" y="28275"/>
                    <a:pt x="26948" y="28275"/>
                  </a:cubicBezTo>
                  <a:cubicBezTo>
                    <a:pt x="27265" y="28275"/>
                    <a:pt x="27573" y="28326"/>
                    <a:pt x="27856" y="28458"/>
                  </a:cubicBezTo>
                  <a:cubicBezTo>
                    <a:pt x="28185" y="28839"/>
                    <a:pt x="28552" y="29186"/>
                    <a:pt x="28947" y="29501"/>
                  </a:cubicBezTo>
                  <a:cubicBezTo>
                    <a:pt x="28335" y="32606"/>
                    <a:pt x="29368" y="35951"/>
                    <a:pt x="31683" y="38133"/>
                  </a:cubicBezTo>
                  <a:cubicBezTo>
                    <a:pt x="31829" y="38270"/>
                    <a:pt x="31992" y="38328"/>
                    <a:pt x="32150" y="38328"/>
                  </a:cubicBezTo>
                  <a:cubicBezTo>
                    <a:pt x="32701" y="38328"/>
                    <a:pt x="33189" y="37621"/>
                    <a:pt x="32676" y="37140"/>
                  </a:cubicBezTo>
                  <a:cubicBezTo>
                    <a:pt x="30842" y="35413"/>
                    <a:pt x="29925" y="32842"/>
                    <a:pt x="30226" y="30356"/>
                  </a:cubicBezTo>
                  <a:lnTo>
                    <a:pt x="30226" y="30356"/>
                  </a:lnTo>
                  <a:cubicBezTo>
                    <a:pt x="30685" y="30613"/>
                    <a:pt x="31164" y="30834"/>
                    <a:pt x="31652" y="31020"/>
                  </a:cubicBezTo>
                  <a:cubicBezTo>
                    <a:pt x="33604" y="31766"/>
                    <a:pt x="35718" y="31908"/>
                    <a:pt x="37802" y="31908"/>
                  </a:cubicBezTo>
                  <a:cubicBezTo>
                    <a:pt x="38314" y="31908"/>
                    <a:pt x="38824" y="31899"/>
                    <a:pt x="39329" y="31889"/>
                  </a:cubicBezTo>
                  <a:cubicBezTo>
                    <a:pt x="40223" y="31870"/>
                    <a:pt x="40234" y="30484"/>
                    <a:pt x="39347" y="30484"/>
                  </a:cubicBezTo>
                  <a:cubicBezTo>
                    <a:pt x="39341" y="30484"/>
                    <a:pt x="39335" y="30484"/>
                    <a:pt x="39329" y="30484"/>
                  </a:cubicBezTo>
                  <a:cubicBezTo>
                    <a:pt x="38819" y="30495"/>
                    <a:pt x="38306" y="30504"/>
                    <a:pt x="37792" y="30504"/>
                  </a:cubicBezTo>
                  <a:cubicBezTo>
                    <a:pt x="35905" y="30504"/>
                    <a:pt x="34009" y="30379"/>
                    <a:pt x="32223" y="29739"/>
                  </a:cubicBezTo>
                  <a:cubicBezTo>
                    <a:pt x="30880" y="29258"/>
                    <a:pt x="29642" y="28455"/>
                    <a:pt x="28766" y="27343"/>
                  </a:cubicBezTo>
                  <a:cubicBezTo>
                    <a:pt x="28766" y="27331"/>
                    <a:pt x="28763" y="27320"/>
                    <a:pt x="28763" y="27308"/>
                  </a:cubicBezTo>
                  <a:cubicBezTo>
                    <a:pt x="28735" y="26667"/>
                    <a:pt x="29080" y="25965"/>
                    <a:pt x="29271" y="25593"/>
                  </a:cubicBezTo>
                  <a:cubicBezTo>
                    <a:pt x="30252" y="24312"/>
                    <a:pt x="30911" y="22771"/>
                    <a:pt x="31135" y="21090"/>
                  </a:cubicBezTo>
                  <a:cubicBezTo>
                    <a:pt x="31242" y="20788"/>
                    <a:pt x="31430" y="20371"/>
                    <a:pt x="31680" y="20197"/>
                  </a:cubicBezTo>
                  <a:cubicBezTo>
                    <a:pt x="33145" y="20278"/>
                    <a:pt x="34583" y="20766"/>
                    <a:pt x="35788" y="21607"/>
                  </a:cubicBezTo>
                  <a:cubicBezTo>
                    <a:pt x="37314" y="22674"/>
                    <a:pt x="38398" y="24312"/>
                    <a:pt x="38857" y="26105"/>
                  </a:cubicBezTo>
                  <a:cubicBezTo>
                    <a:pt x="38948" y="26454"/>
                    <a:pt x="39217" y="26605"/>
                    <a:pt x="39494" y="26605"/>
                  </a:cubicBezTo>
                  <a:cubicBezTo>
                    <a:pt x="39912" y="26605"/>
                    <a:pt x="40348" y="26261"/>
                    <a:pt x="40212" y="25734"/>
                  </a:cubicBezTo>
                  <a:cubicBezTo>
                    <a:pt x="39762" y="23983"/>
                    <a:pt x="38795" y="22409"/>
                    <a:pt x="37476" y="21195"/>
                  </a:cubicBezTo>
                  <a:cubicBezTo>
                    <a:pt x="38716" y="20564"/>
                    <a:pt x="40106" y="20224"/>
                    <a:pt x="41498" y="20224"/>
                  </a:cubicBezTo>
                  <a:cubicBezTo>
                    <a:pt x="41930" y="20224"/>
                    <a:pt x="42361" y="20256"/>
                    <a:pt x="42789" y="20324"/>
                  </a:cubicBezTo>
                  <a:cubicBezTo>
                    <a:pt x="42840" y="20332"/>
                    <a:pt x="42892" y="20336"/>
                    <a:pt x="42943" y="20336"/>
                  </a:cubicBezTo>
                  <a:cubicBezTo>
                    <a:pt x="43262" y="20336"/>
                    <a:pt x="43559" y="20174"/>
                    <a:pt x="43653" y="19835"/>
                  </a:cubicBezTo>
                  <a:cubicBezTo>
                    <a:pt x="43744" y="19500"/>
                    <a:pt x="43539" y="19031"/>
                    <a:pt x="43163" y="18971"/>
                  </a:cubicBezTo>
                  <a:lnTo>
                    <a:pt x="43160" y="18971"/>
                  </a:lnTo>
                  <a:cubicBezTo>
                    <a:pt x="42603" y="18883"/>
                    <a:pt x="42043" y="18840"/>
                    <a:pt x="41486" y="18840"/>
                  </a:cubicBezTo>
                  <a:cubicBezTo>
                    <a:pt x="39758" y="18840"/>
                    <a:pt x="38055" y="19262"/>
                    <a:pt x="36517" y="20104"/>
                  </a:cubicBezTo>
                  <a:cubicBezTo>
                    <a:pt x="36429" y="20152"/>
                    <a:pt x="36362" y="20212"/>
                    <a:pt x="36309" y="20274"/>
                  </a:cubicBezTo>
                  <a:cubicBezTo>
                    <a:pt x="35014" y="19421"/>
                    <a:pt x="33516" y="18940"/>
                    <a:pt x="31985" y="18823"/>
                  </a:cubicBezTo>
                  <a:cubicBezTo>
                    <a:pt x="31468" y="18604"/>
                    <a:pt x="31057" y="18311"/>
                    <a:pt x="31028" y="17938"/>
                  </a:cubicBezTo>
                  <a:cubicBezTo>
                    <a:pt x="30968" y="17638"/>
                    <a:pt x="30892" y="17347"/>
                    <a:pt x="30804" y="17059"/>
                  </a:cubicBezTo>
                  <a:cubicBezTo>
                    <a:pt x="31330" y="16245"/>
                    <a:pt x="31790" y="15337"/>
                    <a:pt x="31961" y="14897"/>
                  </a:cubicBezTo>
                  <a:cubicBezTo>
                    <a:pt x="32466" y="14263"/>
                    <a:pt x="32907" y="13578"/>
                    <a:pt x="33276" y="12856"/>
                  </a:cubicBezTo>
                  <a:cubicBezTo>
                    <a:pt x="33383" y="12918"/>
                    <a:pt x="33507" y="12958"/>
                    <a:pt x="33640" y="12973"/>
                  </a:cubicBezTo>
                  <a:cubicBezTo>
                    <a:pt x="34132" y="13024"/>
                    <a:pt x="34626" y="13049"/>
                    <a:pt x="35120" y="13049"/>
                  </a:cubicBezTo>
                  <a:cubicBezTo>
                    <a:pt x="36687" y="13049"/>
                    <a:pt x="38255" y="12795"/>
                    <a:pt x="39741" y="12301"/>
                  </a:cubicBezTo>
                  <a:cubicBezTo>
                    <a:pt x="40100" y="12180"/>
                    <a:pt x="40336" y="11816"/>
                    <a:pt x="40231" y="11437"/>
                  </a:cubicBezTo>
                  <a:cubicBezTo>
                    <a:pt x="40150" y="11145"/>
                    <a:pt x="39858" y="10916"/>
                    <a:pt x="39554" y="10916"/>
                  </a:cubicBezTo>
                  <a:cubicBezTo>
                    <a:pt x="39492" y="10916"/>
                    <a:pt x="39429" y="10926"/>
                    <a:pt x="39367" y="10946"/>
                  </a:cubicBezTo>
                  <a:cubicBezTo>
                    <a:pt x="37974" y="11410"/>
                    <a:pt x="36531" y="11640"/>
                    <a:pt x="35076" y="11640"/>
                  </a:cubicBezTo>
                  <a:cubicBezTo>
                    <a:pt x="34663" y="11640"/>
                    <a:pt x="34249" y="11621"/>
                    <a:pt x="33835" y="11585"/>
                  </a:cubicBezTo>
                  <a:cubicBezTo>
                    <a:pt x="34226" y="10537"/>
                    <a:pt x="34474" y="9434"/>
                    <a:pt x="34564" y="8310"/>
                  </a:cubicBezTo>
                  <a:cubicBezTo>
                    <a:pt x="34645" y="7308"/>
                    <a:pt x="34574" y="6303"/>
                    <a:pt x="34390" y="5315"/>
                  </a:cubicBezTo>
                  <a:cubicBezTo>
                    <a:pt x="34330" y="5001"/>
                    <a:pt x="34004" y="4802"/>
                    <a:pt x="33698" y="4802"/>
                  </a:cubicBezTo>
                  <a:cubicBezTo>
                    <a:pt x="33639" y="4802"/>
                    <a:pt x="33581" y="4809"/>
                    <a:pt x="33526" y="4824"/>
                  </a:cubicBezTo>
                  <a:cubicBezTo>
                    <a:pt x="33135" y="4931"/>
                    <a:pt x="32966" y="5315"/>
                    <a:pt x="33035" y="5689"/>
                  </a:cubicBezTo>
                  <a:cubicBezTo>
                    <a:pt x="33552" y="8437"/>
                    <a:pt x="32811" y="11361"/>
                    <a:pt x="31178" y="13625"/>
                  </a:cubicBezTo>
                  <a:cubicBezTo>
                    <a:pt x="30645" y="14042"/>
                    <a:pt x="30054" y="14306"/>
                    <a:pt x="29456" y="14328"/>
                  </a:cubicBezTo>
                  <a:cubicBezTo>
                    <a:pt x="28104" y="12432"/>
                    <a:pt x="26073" y="11056"/>
                    <a:pt x="23718" y="10553"/>
                  </a:cubicBezTo>
                  <a:cubicBezTo>
                    <a:pt x="22901" y="10130"/>
                    <a:pt x="22498" y="9827"/>
                    <a:pt x="22051" y="8813"/>
                  </a:cubicBezTo>
                  <a:cubicBezTo>
                    <a:pt x="22153" y="8091"/>
                    <a:pt x="22210" y="7365"/>
                    <a:pt x="22220" y="6636"/>
                  </a:cubicBezTo>
                  <a:cubicBezTo>
                    <a:pt x="22256" y="6601"/>
                    <a:pt x="22289" y="6563"/>
                    <a:pt x="22320" y="6522"/>
                  </a:cubicBezTo>
                  <a:cubicBezTo>
                    <a:pt x="23558" y="4891"/>
                    <a:pt x="25439" y="3808"/>
                    <a:pt x="27456" y="3453"/>
                  </a:cubicBezTo>
                  <a:cubicBezTo>
                    <a:pt x="27830" y="3386"/>
                    <a:pt x="28040" y="2929"/>
                    <a:pt x="27947" y="2588"/>
                  </a:cubicBezTo>
                  <a:cubicBezTo>
                    <a:pt x="27855" y="2251"/>
                    <a:pt x="27561" y="2084"/>
                    <a:pt x="27242" y="2084"/>
                  </a:cubicBezTo>
                  <a:cubicBezTo>
                    <a:pt x="27189" y="2084"/>
                    <a:pt x="27136" y="2089"/>
                    <a:pt x="27082" y="2098"/>
                  </a:cubicBezTo>
                  <a:cubicBezTo>
                    <a:pt x="25199" y="2431"/>
                    <a:pt x="23484" y="3350"/>
                    <a:pt x="22127" y="4667"/>
                  </a:cubicBezTo>
                  <a:cubicBezTo>
                    <a:pt x="21977" y="3250"/>
                    <a:pt x="21651" y="1853"/>
                    <a:pt x="21139" y="517"/>
                  </a:cubicBezTo>
                  <a:cubicBezTo>
                    <a:pt x="21025" y="219"/>
                    <a:pt x="20771" y="1"/>
                    <a:pt x="20460" y="1"/>
                  </a:cubicBezTo>
                  <a:close/>
                </a:path>
              </a:pathLst>
            </a:custGeom>
            <a:solidFill>
              <a:srgbClr val="0C4476">
                <a:alpha val="36470"/>
              </a:srgbClr>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0" name="Google Shape;440;p36"/>
            <p:cNvSpPr/>
            <p:nvPr/>
          </p:nvSpPr>
          <p:spPr>
            <a:xfrm>
              <a:off x="7346246" y="590921"/>
              <a:ext cx="98016" cy="98046"/>
            </a:xfrm>
            <a:custGeom>
              <a:rect b="b" l="l" r="r" t="t"/>
              <a:pathLst>
                <a:path extrusionOk="0" h="6680" w="6678">
                  <a:moveTo>
                    <a:pt x="3339" y="1"/>
                  </a:moveTo>
                  <a:cubicBezTo>
                    <a:pt x="1496" y="1"/>
                    <a:pt x="1" y="1496"/>
                    <a:pt x="1" y="3339"/>
                  </a:cubicBezTo>
                  <a:cubicBezTo>
                    <a:pt x="1" y="5185"/>
                    <a:pt x="1496" y="6680"/>
                    <a:pt x="3339" y="6680"/>
                  </a:cubicBezTo>
                  <a:cubicBezTo>
                    <a:pt x="5182" y="6680"/>
                    <a:pt x="6678" y="5185"/>
                    <a:pt x="6678" y="3339"/>
                  </a:cubicBezTo>
                  <a:cubicBezTo>
                    <a:pt x="6678" y="1496"/>
                    <a:pt x="5182" y="1"/>
                    <a:pt x="3339" y="1"/>
                  </a:cubicBezTo>
                  <a:close/>
                </a:path>
              </a:pathLst>
            </a:custGeom>
            <a:solidFill>
              <a:schemeClr val="accent6"/>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41" name="Google Shape;441;p36"/>
          <p:cNvGrpSpPr/>
          <p:nvPr/>
        </p:nvGrpSpPr>
        <p:grpSpPr>
          <a:xfrm flipH="1" rot="10800000">
            <a:off x="313521" y="9462578"/>
            <a:ext cx="431199" cy="722892"/>
            <a:chOff x="5142237" y="3822849"/>
            <a:chExt cx="338116" cy="225432"/>
          </a:xfrm>
        </p:grpSpPr>
        <p:sp>
          <p:nvSpPr>
            <p:cNvPr id="442" name="Google Shape;442;p36"/>
            <p:cNvSpPr/>
            <p:nvPr/>
          </p:nvSpPr>
          <p:spPr>
            <a:xfrm>
              <a:off x="5188718" y="3849531"/>
              <a:ext cx="42359" cy="42359"/>
            </a:xfrm>
            <a:custGeom>
              <a:rect b="b" l="l" r="r" t="t"/>
              <a:pathLst>
                <a:path extrusionOk="0" h="3299" w="3299">
                  <a:moveTo>
                    <a:pt x="1648" y="1"/>
                  </a:moveTo>
                  <a:cubicBezTo>
                    <a:pt x="738" y="1"/>
                    <a:pt x="0" y="739"/>
                    <a:pt x="0" y="1651"/>
                  </a:cubicBezTo>
                  <a:cubicBezTo>
                    <a:pt x="0" y="2561"/>
                    <a:pt x="738" y="3299"/>
                    <a:pt x="1648" y="3299"/>
                  </a:cubicBezTo>
                  <a:cubicBezTo>
                    <a:pt x="2560" y="3299"/>
                    <a:pt x="3298" y="2561"/>
                    <a:pt x="3298" y="1651"/>
                  </a:cubicBezTo>
                  <a:cubicBezTo>
                    <a:pt x="3298" y="739"/>
                    <a:pt x="2560" y="1"/>
                    <a:pt x="1648" y="1"/>
                  </a:cubicBezTo>
                  <a:close/>
                </a:path>
              </a:pathLst>
            </a:custGeom>
            <a:solidFill>
              <a:schemeClr val="lt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3" name="Google Shape;443;p36"/>
            <p:cNvSpPr/>
            <p:nvPr/>
          </p:nvSpPr>
          <p:spPr>
            <a:xfrm>
              <a:off x="5142237" y="4005896"/>
              <a:ext cx="42359" cy="42385"/>
            </a:xfrm>
            <a:custGeom>
              <a:rect b="b" l="l" r="r" t="t"/>
              <a:pathLst>
                <a:path extrusionOk="0" h="3301" w="3299">
                  <a:moveTo>
                    <a:pt x="1649" y="0"/>
                  </a:moveTo>
                  <a:cubicBezTo>
                    <a:pt x="739" y="0"/>
                    <a:pt x="1" y="738"/>
                    <a:pt x="1" y="1650"/>
                  </a:cubicBezTo>
                  <a:cubicBezTo>
                    <a:pt x="1" y="2562"/>
                    <a:pt x="739" y="3301"/>
                    <a:pt x="1649" y="3301"/>
                  </a:cubicBezTo>
                  <a:cubicBezTo>
                    <a:pt x="2561" y="3301"/>
                    <a:pt x="3299" y="2562"/>
                    <a:pt x="3299" y="1650"/>
                  </a:cubicBezTo>
                  <a:cubicBezTo>
                    <a:pt x="3299" y="738"/>
                    <a:pt x="2561" y="0"/>
                    <a:pt x="1649" y="0"/>
                  </a:cubicBezTo>
                  <a:close/>
                </a:path>
              </a:pathLst>
            </a:custGeom>
            <a:solidFill>
              <a:schemeClr val="lt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4" name="Google Shape;444;p36"/>
            <p:cNvSpPr/>
            <p:nvPr/>
          </p:nvSpPr>
          <p:spPr>
            <a:xfrm>
              <a:off x="5408911" y="3907105"/>
              <a:ext cx="71442" cy="71442"/>
            </a:xfrm>
            <a:custGeom>
              <a:rect b="b" l="l" r="r" t="t"/>
              <a:pathLst>
                <a:path extrusionOk="0" h="5564" w="5564">
                  <a:moveTo>
                    <a:pt x="2782" y="1"/>
                  </a:moveTo>
                  <a:cubicBezTo>
                    <a:pt x="1246" y="1"/>
                    <a:pt x="1" y="1246"/>
                    <a:pt x="1" y="2782"/>
                  </a:cubicBezTo>
                  <a:cubicBezTo>
                    <a:pt x="1" y="4318"/>
                    <a:pt x="1246" y="5563"/>
                    <a:pt x="2782" y="5563"/>
                  </a:cubicBezTo>
                  <a:cubicBezTo>
                    <a:pt x="4318" y="5563"/>
                    <a:pt x="5563" y="4318"/>
                    <a:pt x="5563" y="2782"/>
                  </a:cubicBezTo>
                  <a:cubicBezTo>
                    <a:pt x="5563" y="1246"/>
                    <a:pt x="4318" y="1"/>
                    <a:pt x="2782" y="1"/>
                  </a:cubicBezTo>
                  <a:close/>
                </a:path>
              </a:pathLst>
            </a:custGeom>
            <a:solidFill>
              <a:schemeClr val="lt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5" name="Google Shape;445;p36"/>
            <p:cNvSpPr/>
            <p:nvPr/>
          </p:nvSpPr>
          <p:spPr>
            <a:xfrm>
              <a:off x="5289153" y="3822849"/>
              <a:ext cx="21687" cy="21687"/>
            </a:xfrm>
            <a:custGeom>
              <a:rect b="b" l="l" r="r" t="t"/>
              <a:pathLst>
                <a:path extrusionOk="0" h="1689" w="1689">
                  <a:moveTo>
                    <a:pt x="846" y="0"/>
                  </a:moveTo>
                  <a:cubicBezTo>
                    <a:pt x="379" y="0"/>
                    <a:pt x="1" y="379"/>
                    <a:pt x="1" y="845"/>
                  </a:cubicBezTo>
                  <a:cubicBezTo>
                    <a:pt x="1" y="1310"/>
                    <a:pt x="379" y="1688"/>
                    <a:pt x="846" y="1688"/>
                  </a:cubicBezTo>
                  <a:cubicBezTo>
                    <a:pt x="1310" y="1688"/>
                    <a:pt x="1689" y="1310"/>
                    <a:pt x="1689" y="845"/>
                  </a:cubicBezTo>
                  <a:cubicBezTo>
                    <a:pt x="1689" y="379"/>
                    <a:pt x="1310" y="0"/>
                    <a:pt x="846" y="0"/>
                  </a:cubicBezTo>
                  <a:close/>
                </a:path>
              </a:pathLst>
            </a:custGeom>
            <a:solidFill>
              <a:schemeClr val="lt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46" name="Google Shape;446;p36"/>
          <p:cNvGrpSpPr/>
          <p:nvPr/>
        </p:nvGrpSpPr>
        <p:grpSpPr>
          <a:xfrm flipH="1">
            <a:off x="216" y="8227185"/>
            <a:ext cx="350746" cy="910038"/>
            <a:chOff x="8884746" y="289993"/>
            <a:chExt cx="297924" cy="307435"/>
          </a:xfrm>
        </p:grpSpPr>
        <p:sp>
          <p:nvSpPr>
            <p:cNvPr id="447" name="Google Shape;447;p36"/>
            <p:cNvSpPr/>
            <p:nvPr/>
          </p:nvSpPr>
          <p:spPr>
            <a:xfrm>
              <a:off x="8884746" y="289993"/>
              <a:ext cx="297924" cy="307435"/>
            </a:xfrm>
            <a:custGeom>
              <a:rect b="b" l="l" r="r" t="t"/>
              <a:pathLst>
                <a:path extrusionOk="0" h="20946" w="20298">
                  <a:moveTo>
                    <a:pt x="9894" y="1"/>
                  </a:moveTo>
                  <a:cubicBezTo>
                    <a:pt x="9658" y="1"/>
                    <a:pt x="9422" y="246"/>
                    <a:pt x="9580" y="507"/>
                  </a:cubicBezTo>
                  <a:cubicBezTo>
                    <a:pt x="10183" y="1502"/>
                    <a:pt x="10790" y="2536"/>
                    <a:pt x="10999" y="3695"/>
                  </a:cubicBezTo>
                  <a:cubicBezTo>
                    <a:pt x="11125" y="4381"/>
                    <a:pt x="11087" y="5100"/>
                    <a:pt x="10830" y="5743"/>
                  </a:cubicBezTo>
                  <a:cubicBezTo>
                    <a:pt x="10825" y="5745"/>
                    <a:pt x="10821" y="5748"/>
                    <a:pt x="10816" y="5750"/>
                  </a:cubicBezTo>
                  <a:cubicBezTo>
                    <a:pt x="10552" y="5922"/>
                    <a:pt x="10171" y="5945"/>
                    <a:pt x="9968" y="5955"/>
                  </a:cubicBezTo>
                  <a:cubicBezTo>
                    <a:pt x="9770" y="5929"/>
                    <a:pt x="9570" y="5916"/>
                    <a:pt x="9370" y="5916"/>
                  </a:cubicBezTo>
                  <a:cubicBezTo>
                    <a:pt x="8777" y="5916"/>
                    <a:pt x="8180" y="6030"/>
                    <a:pt x="7608" y="6267"/>
                  </a:cubicBezTo>
                  <a:cubicBezTo>
                    <a:pt x="7528" y="6282"/>
                    <a:pt x="7430" y="6295"/>
                    <a:pt x="7335" y="6295"/>
                  </a:cubicBezTo>
                  <a:cubicBezTo>
                    <a:pt x="7247" y="6295"/>
                    <a:pt x="7162" y="6284"/>
                    <a:pt x="7096" y="6253"/>
                  </a:cubicBezTo>
                  <a:cubicBezTo>
                    <a:pt x="6775" y="5614"/>
                    <a:pt x="6630" y="4888"/>
                    <a:pt x="6692" y="4171"/>
                  </a:cubicBezTo>
                  <a:cubicBezTo>
                    <a:pt x="6768" y="3267"/>
                    <a:pt x="7196" y="2407"/>
                    <a:pt x="7844" y="1776"/>
                  </a:cubicBezTo>
                  <a:cubicBezTo>
                    <a:pt x="8087" y="1536"/>
                    <a:pt x="7850" y="1194"/>
                    <a:pt x="7584" y="1194"/>
                  </a:cubicBezTo>
                  <a:cubicBezTo>
                    <a:pt x="7507" y="1194"/>
                    <a:pt x="7427" y="1223"/>
                    <a:pt x="7356" y="1293"/>
                  </a:cubicBezTo>
                  <a:cubicBezTo>
                    <a:pt x="6725" y="1912"/>
                    <a:pt x="6294" y="2705"/>
                    <a:pt x="6104" y="3559"/>
                  </a:cubicBezTo>
                  <a:cubicBezTo>
                    <a:pt x="5358" y="3074"/>
                    <a:pt x="4758" y="2357"/>
                    <a:pt x="4439" y="1524"/>
                  </a:cubicBezTo>
                  <a:cubicBezTo>
                    <a:pt x="4383" y="1378"/>
                    <a:pt x="4259" y="1267"/>
                    <a:pt x="4106" y="1267"/>
                  </a:cubicBezTo>
                  <a:cubicBezTo>
                    <a:pt x="4078" y="1267"/>
                    <a:pt x="4049" y="1271"/>
                    <a:pt x="4020" y="1278"/>
                  </a:cubicBezTo>
                  <a:cubicBezTo>
                    <a:pt x="3856" y="1321"/>
                    <a:pt x="3708" y="1524"/>
                    <a:pt x="3775" y="1697"/>
                  </a:cubicBezTo>
                  <a:cubicBezTo>
                    <a:pt x="4180" y="2755"/>
                    <a:pt x="4908" y="3643"/>
                    <a:pt x="5877" y="4231"/>
                  </a:cubicBezTo>
                  <a:cubicBezTo>
                    <a:pt x="5918" y="4257"/>
                    <a:pt x="5958" y="4269"/>
                    <a:pt x="5999" y="4276"/>
                  </a:cubicBezTo>
                  <a:cubicBezTo>
                    <a:pt x="5954" y="5033"/>
                    <a:pt x="6115" y="5784"/>
                    <a:pt x="6442" y="6460"/>
                  </a:cubicBezTo>
                  <a:cubicBezTo>
                    <a:pt x="6475" y="6731"/>
                    <a:pt x="6451" y="6979"/>
                    <a:pt x="6299" y="7081"/>
                  </a:cubicBezTo>
                  <a:cubicBezTo>
                    <a:pt x="6189" y="7181"/>
                    <a:pt x="6082" y="7284"/>
                    <a:pt x="5982" y="7391"/>
                  </a:cubicBezTo>
                  <a:cubicBezTo>
                    <a:pt x="5861" y="7385"/>
                    <a:pt x="5738" y="7382"/>
                    <a:pt x="5618" y="7382"/>
                  </a:cubicBezTo>
                  <a:cubicBezTo>
                    <a:pt x="5273" y="7382"/>
                    <a:pt x="4956" y="7404"/>
                    <a:pt x="4787" y="7429"/>
                  </a:cubicBezTo>
                  <a:cubicBezTo>
                    <a:pt x="4496" y="7385"/>
                    <a:pt x="4204" y="7364"/>
                    <a:pt x="3910" y="7364"/>
                  </a:cubicBezTo>
                  <a:cubicBezTo>
                    <a:pt x="3807" y="7364"/>
                    <a:pt x="3704" y="7367"/>
                    <a:pt x="3601" y="7372"/>
                  </a:cubicBezTo>
                  <a:cubicBezTo>
                    <a:pt x="3603" y="7312"/>
                    <a:pt x="3589" y="7248"/>
                    <a:pt x="3563" y="7188"/>
                  </a:cubicBezTo>
                  <a:cubicBezTo>
                    <a:pt x="3151" y="6269"/>
                    <a:pt x="2541" y="5441"/>
                    <a:pt x="1789" y="4774"/>
                  </a:cubicBezTo>
                  <a:cubicBezTo>
                    <a:pt x="1719" y="4711"/>
                    <a:pt x="1630" y="4678"/>
                    <a:pt x="1541" y="4678"/>
                  </a:cubicBezTo>
                  <a:cubicBezTo>
                    <a:pt x="1455" y="4678"/>
                    <a:pt x="1370" y="4709"/>
                    <a:pt x="1303" y="4776"/>
                  </a:cubicBezTo>
                  <a:cubicBezTo>
                    <a:pt x="1179" y="4905"/>
                    <a:pt x="1167" y="5138"/>
                    <a:pt x="1308" y="5262"/>
                  </a:cubicBezTo>
                  <a:cubicBezTo>
                    <a:pt x="1996" y="5874"/>
                    <a:pt x="2541" y="6612"/>
                    <a:pt x="2927" y="7446"/>
                  </a:cubicBezTo>
                  <a:cubicBezTo>
                    <a:pt x="2389" y="7536"/>
                    <a:pt x="1863" y="7700"/>
                    <a:pt x="1365" y="7939"/>
                  </a:cubicBezTo>
                  <a:cubicBezTo>
                    <a:pt x="920" y="8148"/>
                    <a:pt x="512" y="8422"/>
                    <a:pt x="141" y="8743"/>
                  </a:cubicBezTo>
                  <a:cubicBezTo>
                    <a:pt x="0" y="8862"/>
                    <a:pt x="20" y="9105"/>
                    <a:pt x="143" y="9227"/>
                  </a:cubicBezTo>
                  <a:cubicBezTo>
                    <a:pt x="210" y="9294"/>
                    <a:pt x="292" y="9324"/>
                    <a:pt x="375" y="9324"/>
                  </a:cubicBezTo>
                  <a:cubicBezTo>
                    <a:pt x="465" y="9324"/>
                    <a:pt x="556" y="9288"/>
                    <a:pt x="629" y="9224"/>
                  </a:cubicBezTo>
                  <a:cubicBezTo>
                    <a:pt x="1531" y="8449"/>
                    <a:pt x="2724" y="8045"/>
                    <a:pt x="3912" y="8045"/>
                  </a:cubicBezTo>
                  <a:cubicBezTo>
                    <a:pt x="4088" y="8045"/>
                    <a:pt x="4264" y="8054"/>
                    <a:pt x="4439" y="8072"/>
                  </a:cubicBezTo>
                  <a:cubicBezTo>
                    <a:pt x="4746" y="8196"/>
                    <a:pt x="5001" y="8379"/>
                    <a:pt x="5156" y="8629"/>
                  </a:cubicBezTo>
                  <a:cubicBezTo>
                    <a:pt x="4687" y="9663"/>
                    <a:pt x="4599" y="10858"/>
                    <a:pt x="4963" y="11977"/>
                  </a:cubicBezTo>
                  <a:cubicBezTo>
                    <a:pt x="4982" y="12425"/>
                    <a:pt x="4953" y="12670"/>
                    <a:pt x="4632" y="13106"/>
                  </a:cubicBezTo>
                  <a:cubicBezTo>
                    <a:pt x="4303" y="13239"/>
                    <a:pt x="3982" y="13391"/>
                    <a:pt x="3670" y="13568"/>
                  </a:cubicBezTo>
                  <a:cubicBezTo>
                    <a:pt x="3646" y="13561"/>
                    <a:pt x="3622" y="13556"/>
                    <a:pt x="3598" y="13551"/>
                  </a:cubicBezTo>
                  <a:cubicBezTo>
                    <a:pt x="2606" y="13427"/>
                    <a:pt x="1689" y="12896"/>
                    <a:pt x="1046" y="12129"/>
                  </a:cubicBezTo>
                  <a:cubicBezTo>
                    <a:pt x="989" y="12062"/>
                    <a:pt x="904" y="12031"/>
                    <a:pt x="817" y="12031"/>
                  </a:cubicBezTo>
                  <a:cubicBezTo>
                    <a:pt x="722" y="12031"/>
                    <a:pt x="624" y="12068"/>
                    <a:pt x="560" y="12132"/>
                  </a:cubicBezTo>
                  <a:cubicBezTo>
                    <a:pt x="422" y="12275"/>
                    <a:pt x="446" y="12475"/>
                    <a:pt x="565" y="12618"/>
                  </a:cubicBezTo>
                  <a:cubicBezTo>
                    <a:pt x="1165" y="13332"/>
                    <a:pt x="1972" y="13834"/>
                    <a:pt x="2860" y="14087"/>
                  </a:cubicBezTo>
                  <a:cubicBezTo>
                    <a:pt x="2298" y="14496"/>
                    <a:pt x="1789" y="14975"/>
                    <a:pt x="1346" y="15518"/>
                  </a:cubicBezTo>
                  <a:cubicBezTo>
                    <a:pt x="1229" y="15661"/>
                    <a:pt x="1210" y="15863"/>
                    <a:pt x="1351" y="16001"/>
                  </a:cubicBezTo>
                  <a:cubicBezTo>
                    <a:pt x="1414" y="16064"/>
                    <a:pt x="1510" y="16100"/>
                    <a:pt x="1604" y="16100"/>
                  </a:cubicBezTo>
                  <a:cubicBezTo>
                    <a:pt x="1692" y="16100"/>
                    <a:pt x="1779" y="16069"/>
                    <a:pt x="1836" y="15999"/>
                  </a:cubicBezTo>
                  <a:cubicBezTo>
                    <a:pt x="2682" y="14958"/>
                    <a:pt x="3782" y="14156"/>
                    <a:pt x="5032" y="13682"/>
                  </a:cubicBezTo>
                  <a:cubicBezTo>
                    <a:pt x="5437" y="13734"/>
                    <a:pt x="5839" y="13811"/>
                    <a:pt x="6189" y="13918"/>
                  </a:cubicBezTo>
                  <a:cubicBezTo>
                    <a:pt x="6304" y="14027"/>
                    <a:pt x="6425" y="14130"/>
                    <a:pt x="6549" y="14225"/>
                  </a:cubicBezTo>
                  <a:cubicBezTo>
                    <a:pt x="6904" y="14718"/>
                    <a:pt x="7030" y="15449"/>
                    <a:pt x="7085" y="16080"/>
                  </a:cubicBezTo>
                  <a:cubicBezTo>
                    <a:pt x="7085" y="16104"/>
                    <a:pt x="7082" y="16130"/>
                    <a:pt x="7082" y="16154"/>
                  </a:cubicBezTo>
                  <a:cubicBezTo>
                    <a:pt x="7077" y="16158"/>
                    <a:pt x="7070" y="16166"/>
                    <a:pt x="7066" y="16170"/>
                  </a:cubicBezTo>
                  <a:cubicBezTo>
                    <a:pt x="6454" y="17027"/>
                    <a:pt x="5418" y="17533"/>
                    <a:pt x="4373" y="17533"/>
                  </a:cubicBezTo>
                  <a:cubicBezTo>
                    <a:pt x="4363" y="17533"/>
                    <a:pt x="4354" y="17532"/>
                    <a:pt x="4344" y="17532"/>
                  </a:cubicBezTo>
                  <a:cubicBezTo>
                    <a:pt x="4343" y="17532"/>
                    <a:pt x="4342" y="17532"/>
                    <a:pt x="4342" y="17532"/>
                  </a:cubicBezTo>
                  <a:cubicBezTo>
                    <a:pt x="3901" y="17532"/>
                    <a:pt x="3899" y="18216"/>
                    <a:pt x="4341" y="18218"/>
                  </a:cubicBezTo>
                  <a:cubicBezTo>
                    <a:pt x="4353" y="18218"/>
                    <a:pt x="4365" y="18218"/>
                    <a:pt x="4377" y="18218"/>
                  </a:cubicBezTo>
                  <a:cubicBezTo>
                    <a:pt x="5407" y="18218"/>
                    <a:pt x="6388" y="17810"/>
                    <a:pt x="7127" y="17118"/>
                  </a:cubicBezTo>
                  <a:cubicBezTo>
                    <a:pt x="7239" y="18006"/>
                    <a:pt x="7537" y="18873"/>
                    <a:pt x="8008" y="19628"/>
                  </a:cubicBezTo>
                  <a:cubicBezTo>
                    <a:pt x="8292" y="20080"/>
                    <a:pt x="8635" y="20497"/>
                    <a:pt x="9030" y="20854"/>
                  </a:cubicBezTo>
                  <a:cubicBezTo>
                    <a:pt x="9101" y="20919"/>
                    <a:pt x="9180" y="20946"/>
                    <a:pt x="9256" y="20946"/>
                  </a:cubicBezTo>
                  <a:cubicBezTo>
                    <a:pt x="9528" y="20946"/>
                    <a:pt x="9768" y="20597"/>
                    <a:pt x="9511" y="20366"/>
                  </a:cubicBezTo>
                  <a:cubicBezTo>
                    <a:pt x="8337" y="19302"/>
                    <a:pt x="7718" y="17732"/>
                    <a:pt x="7768" y="16161"/>
                  </a:cubicBezTo>
                  <a:cubicBezTo>
                    <a:pt x="8013" y="15575"/>
                    <a:pt x="8530" y="15325"/>
                    <a:pt x="9147" y="15177"/>
                  </a:cubicBezTo>
                  <a:cubicBezTo>
                    <a:pt x="9224" y="15181"/>
                    <a:pt x="9302" y="15183"/>
                    <a:pt x="9380" y="15183"/>
                  </a:cubicBezTo>
                  <a:cubicBezTo>
                    <a:pt x="10165" y="15183"/>
                    <a:pt x="10960" y="14985"/>
                    <a:pt x="11690" y="14563"/>
                  </a:cubicBezTo>
                  <a:cubicBezTo>
                    <a:pt x="11702" y="14556"/>
                    <a:pt x="11716" y="14549"/>
                    <a:pt x="11728" y="14539"/>
                  </a:cubicBezTo>
                  <a:cubicBezTo>
                    <a:pt x="11843" y="14492"/>
                    <a:pt x="11998" y="14446"/>
                    <a:pt x="12161" y="14446"/>
                  </a:cubicBezTo>
                  <a:cubicBezTo>
                    <a:pt x="12373" y="14446"/>
                    <a:pt x="12599" y="14524"/>
                    <a:pt x="12773" y="14777"/>
                  </a:cubicBezTo>
                  <a:cubicBezTo>
                    <a:pt x="13316" y="15973"/>
                    <a:pt x="13390" y="17387"/>
                    <a:pt x="12888" y="18606"/>
                  </a:cubicBezTo>
                  <a:cubicBezTo>
                    <a:pt x="12819" y="18778"/>
                    <a:pt x="12840" y="18973"/>
                    <a:pt x="13016" y="19073"/>
                  </a:cubicBezTo>
                  <a:cubicBezTo>
                    <a:pt x="13065" y="19101"/>
                    <a:pt x="13126" y="19115"/>
                    <a:pt x="13189" y="19115"/>
                  </a:cubicBezTo>
                  <a:cubicBezTo>
                    <a:pt x="13311" y="19115"/>
                    <a:pt x="13437" y="19060"/>
                    <a:pt x="13483" y="18947"/>
                  </a:cubicBezTo>
                  <a:cubicBezTo>
                    <a:pt x="13900" y="17935"/>
                    <a:pt x="13997" y="16823"/>
                    <a:pt x="13797" y="15768"/>
                  </a:cubicBezTo>
                  <a:lnTo>
                    <a:pt x="13797" y="15768"/>
                  </a:lnTo>
                  <a:cubicBezTo>
                    <a:pt x="15131" y="15958"/>
                    <a:pt x="16305" y="16866"/>
                    <a:pt x="16878" y="18073"/>
                  </a:cubicBezTo>
                  <a:cubicBezTo>
                    <a:pt x="16933" y="18184"/>
                    <a:pt x="17057" y="18242"/>
                    <a:pt x="17178" y="18242"/>
                  </a:cubicBezTo>
                  <a:cubicBezTo>
                    <a:pt x="17239" y="18242"/>
                    <a:pt x="17298" y="18228"/>
                    <a:pt x="17348" y="18199"/>
                  </a:cubicBezTo>
                  <a:cubicBezTo>
                    <a:pt x="17519" y="18099"/>
                    <a:pt x="17552" y="17899"/>
                    <a:pt x="17474" y="17730"/>
                  </a:cubicBezTo>
                  <a:cubicBezTo>
                    <a:pt x="16778" y="16273"/>
                    <a:pt x="15335" y="15275"/>
                    <a:pt x="13745" y="15073"/>
                  </a:cubicBezTo>
                  <a:cubicBezTo>
                    <a:pt x="13736" y="15072"/>
                    <a:pt x="13727" y="15071"/>
                    <a:pt x="13718" y="15071"/>
                  </a:cubicBezTo>
                  <a:cubicBezTo>
                    <a:pt x="13685" y="15071"/>
                    <a:pt x="13654" y="15078"/>
                    <a:pt x="13623" y="15089"/>
                  </a:cubicBezTo>
                  <a:cubicBezTo>
                    <a:pt x="13554" y="14875"/>
                    <a:pt x="13473" y="14663"/>
                    <a:pt x="13378" y="14458"/>
                  </a:cubicBezTo>
                  <a:cubicBezTo>
                    <a:pt x="13380" y="14458"/>
                    <a:pt x="13383" y="14456"/>
                    <a:pt x="13383" y="14456"/>
                  </a:cubicBezTo>
                  <a:cubicBezTo>
                    <a:pt x="12992" y="13596"/>
                    <a:pt x="13480" y="12696"/>
                    <a:pt x="13481" y="12696"/>
                  </a:cubicBezTo>
                  <a:lnTo>
                    <a:pt x="13481" y="12696"/>
                  </a:lnTo>
                  <a:lnTo>
                    <a:pt x="13478" y="12699"/>
                  </a:lnTo>
                  <a:cubicBezTo>
                    <a:pt x="13697" y="12277"/>
                    <a:pt x="13852" y="11827"/>
                    <a:pt x="13933" y="11363"/>
                  </a:cubicBezTo>
                  <a:cubicBezTo>
                    <a:pt x="14047" y="11158"/>
                    <a:pt x="14171" y="10972"/>
                    <a:pt x="14409" y="10972"/>
                  </a:cubicBezTo>
                  <a:cubicBezTo>
                    <a:pt x="14431" y="10972"/>
                    <a:pt x="14447" y="10970"/>
                    <a:pt x="14466" y="10967"/>
                  </a:cubicBezTo>
                  <a:cubicBezTo>
                    <a:pt x="16231" y="11303"/>
                    <a:pt x="17643" y="12703"/>
                    <a:pt x="18017" y="14477"/>
                  </a:cubicBezTo>
                  <a:cubicBezTo>
                    <a:pt x="18054" y="14652"/>
                    <a:pt x="18184" y="14728"/>
                    <a:pt x="18320" y="14728"/>
                  </a:cubicBezTo>
                  <a:cubicBezTo>
                    <a:pt x="18521" y="14728"/>
                    <a:pt x="18735" y="14562"/>
                    <a:pt x="18681" y="14306"/>
                  </a:cubicBezTo>
                  <a:cubicBezTo>
                    <a:pt x="18443" y="13170"/>
                    <a:pt x="17814" y="12108"/>
                    <a:pt x="16909" y="11377"/>
                  </a:cubicBezTo>
                  <a:cubicBezTo>
                    <a:pt x="16876" y="11348"/>
                    <a:pt x="16838" y="11325"/>
                    <a:pt x="16805" y="11298"/>
                  </a:cubicBezTo>
                  <a:cubicBezTo>
                    <a:pt x="17533" y="10607"/>
                    <a:pt x="18504" y="10235"/>
                    <a:pt x="19499" y="10235"/>
                  </a:cubicBezTo>
                  <a:cubicBezTo>
                    <a:pt x="19649" y="10235"/>
                    <a:pt x="19800" y="10243"/>
                    <a:pt x="19950" y="10260"/>
                  </a:cubicBezTo>
                  <a:cubicBezTo>
                    <a:pt x="19959" y="10261"/>
                    <a:pt x="19968" y="10262"/>
                    <a:pt x="19976" y="10262"/>
                  </a:cubicBezTo>
                  <a:cubicBezTo>
                    <a:pt x="20151" y="10262"/>
                    <a:pt x="20296" y="10081"/>
                    <a:pt x="20296" y="9917"/>
                  </a:cubicBezTo>
                  <a:cubicBezTo>
                    <a:pt x="20298" y="9717"/>
                    <a:pt x="20138" y="9593"/>
                    <a:pt x="19955" y="9574"/>
                  </a:cubicBezTo>
                  <a:cubicBezTo>
                    <a:pt x="19793" y="9556"/>
                    <a:pt x="19631" y="9547"/>
                    <a:pt x="19469" y="9547"/>
                  </a:cubicBezTo>
                  <a:cubicBezTo>
                    <a:pt x="18267" y="9547"/>
                    <a:pt x="17078" y="10044"/>
                    <a:pt x="16228" y="10898"/>
                  </a:cubicBezTo>
                  <a:cubicBezTo>
                    <a:pt x="16226" y="10901"/>
                    <a:pt x="16224" y="10903"/>
                    <a:pt x="16221" y="10905"/>
                  </a:cubicBezTo>
                  <a:cubicBezTo>
                    <a:pt x="15771" y="10646"/>
                    <a:pt x="15285" y="10455"/>
                    <a:pt x="14778" y="10339"/>
                  </a:cubicBezTo>
                  <a:cubicBezTo>
                    <a:pt x="14781" y="10339"/>
                    <a:pt x="14781" y="10334"/>
                    <a:pt x="14783" y="10334"/>
                  </a:cubicBezTo>
                  <a:cubicBezTo>
                    <a:pt x="14626" y="10267"/>
                    <a:pt x="14262" y="10203"/>
                    <a:pt x="13973" y="10001"/>
                  </a:cubicBezTo>
                  <a:cubicBezTo>
                    <a:pt x="13902" y="9396"/>
                    <a:pt x="13709" y="8796"/>
                    <a:pt x="13385" y="8234"/>
                  </a:cubicBezTo>
                  <a:cubicBezTo>
                    <a:pt x="13042" y="7641"/>
                    <a:pt x="12588" y="7150"/>
                    <a:pt x="12061" y="6779"/>
                  </a:cubicBezTo>
                  <a:lnTo>
                    <a:pt x="12066" y="6779"/>
                  </a:lnTo>
                  <a:cubicBezTo>
                    <a:pt x="11809" y="6515"/>
                    <a:pt x="11554" y="6212"/>
                    <a:pt x="11523" y="5855"/>
                  </a:cubicBezTo>
                  <a:cubicBezTo>
                    <a:pt x="11604" y="5624"/>
                    <a:pt x="11661" y="5383"/>
                    <a:pt x="11699" y="5138"/>
                  </a:cubicBezTo>
                  <a:cubicBezTo>
                    <a:pt x="13161" y="4638"/>
                    <a:pt x="14323" y="3386"/>
                    <a:pt x="14681" y="1874"/>
                  </a:cubicBezTo>
                  <a:cubicBezTo>
                    <a:pt x="14742" y="1617"/>
                    <a:pt x="14529" y="1450"/>
                    <a:pt x="14326" y="1450"/>
                  </a:cubicBezTo>
                  <a:cubicBezTo>
                    <a:pt x="14191" y="1450"/>
                    <a:pt x="14060" y="1525"/>
                    <a:pt x="14019" y="1697"/>
                  </a:cubicBezTo>
                  <a:cubicBezTo>
                    <a:pt x="13735" y="2893"/>
                    <a:pt x="12873" y="3910"/>
                    <a:pt x="11747" y="4388"/>
                  </a:cubicBezTo>
                  <a:cubicBezTo>
                    <a:pt x="11745" y="4131"/>
                    <a:pt x="11721" y="3876"/>
                    <a:pt x="11680" y="3624"/>
                  </a:cubicBezTo>
                  <a:cubicBezTo>
                    <a:pt x="11480" y="2369"/>
                    <a:pt x="10823" y="1235"/>
                    <a:pt x="10173" y="164"/>
                  </a:cubicBezTo>
                  <a:cubicBezTo>
                    <a:pt x="10103" y="49"/>
                    <a:pt x="9999" y="1"/>
                    <a:pt x="9894" y="1"/>
                  </a:cubicBezTo>
                  <a:close/>
                </a:path>
              </a:pathLst>
            </a:custGeom>
            <a:solidFill>
              <a:srgbClr val="0C4476">
                <a:alpha val="36470"/>
              </a:srgbClr>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8" name="Google Shape;448;p36"/>
            <p:cNvSpPr/>
            <p:nvPr/>
          </p:nvSpPr>
          <p:spPr>
            <a:xfrm>
              <a:off x="8992875" y="422659"/>
              <a:ext cx="54688" cy="47893"/>
            </a:xfrm>
            <a:custGeom>
              <a:rect b="b" l="l" r="r" t="t"/>
              <a:pathLst>
                <a:path extrusionOk="0" h="3263" w="3726">
                  <a:moveTo>
                    <a:pt x="1862" y="1"/>
                  </a:moveTo>
                  <a:cubicBezTo>
                    <a:pt x="1586" y="1"/>
                    <a:pt x="1305" y="71"/>
                    <a:pt x="1049" y="220"/>
                  </a:cubicBezTo>
                  <a:cubicBezTo>
                    <a:pt x="268" y="670"/>
                    <a:pt x="1" y="1667"/>
                    <a:pt x="451" y="2446"/>
                  </a:cubicBezTo>
                  <a:cubicBezTo>
                    <a:pt x="753" y="2970"/>
                    <a:pt x="1301" y="3262"/>
                    <a:pt x="1864" y="3262"/>
                  </a:cubicBezTo>
                  <a:cubicBezTo>
                    <a:pt x="2141" y="3262"/>
                    <a:pt x="2421" y="3192"/>
                    <a:pt x="2677" y="3044"/>
                  </a:cubicBezTo>
                  <a:cubicBezTo>
                    <a:pt x="3458" y="2594"/>
                    <a:pt x="3725" y="1596"/>
                    <a:pt x="3275" y="815"/>
                  </a:cubicBezTo>
                  <a:cubicBezTo>
                    <a:pt x="2973" y="293"/>
                    <a:pt x="2425" y="1"/>
                    <a:pt x="1862" y="1"/>
                  </a:cubicBezTo>
                  <a:close/>
                </a:path>
              </a:pathLst>
            </a:custGeom>
            <a:solidFill>
              <a:schemeClr val="accent6"/>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p:cSld name="BLANK_1_1_1_1_1_1">
    <p:spTree>
      <p:nvGrpSpPr>
        <p:cNvPr id="449" name="Shape 449"/>
        <p:cNvGrpSpPr/>
        <p:nvPr/>
      </p:nvGrpSpPr>
      <p:grpSpPr>
        <a:xfrm>
          <a:off x="0" y="0"/>
          <a:ext cx="0" cy="0"/>
          <a:chOff x="0" y="0"/>
          <a:chExt cx="0" cy="0"/>
        </a:xfrm>
      </p:grpSpPr>
      <p:pic>
        <p:nvPicPr>
          <p:cNvPr id="450" name="Google Shape;450;p37"/>
          <p:cNvPicPr preferRelativeResize="0"/>
          <p:nvPr/>
        </p:nvPicPr>
        <p:blipFill rotWithShape="1">
          <a:blip r:embed="rId2">
            <a:alphaModFix amt="50000"/>
          </a:blip>
          <a:srcRect b="7799" l="0" r="0" t="7791"/>
          <a:stretch/>
        </p:blipFill>
        <p:spPr>
          <a:xfrm rot="10800000">
            <a:off x="0" y="2"/>
            <a:ext cx="7560000" cy="10691998"/>
          </a:xfrm>
          <a:prstGeom prst="rect">
            <a:avLst/>
          </a:prstGeom>
          <a:noFill/>
          <a:ln>
            <a:noFill/>
          </a:ln>
        </p:spPr>
      </p:pic>
      <p:sp>
        <p:nvSpPr>
          <p:cNvPr id="451" name="Google Shape;451;p37"/>
          <p:cNvSpPr txBox="1"/>
          <p:nvPr>
            <p:ph type="title"/>
          </p:nvPr>
        </p:nvSpPr>
        <p:spPr>
          <a:xfrm>
            <a:off x="591224" y="1719014"/>
            <a:ext cx="3188700" cy="1307700"/>
          </a:xfrm>
          <a:prstGeom prst="rect">
            <a:avLst/>
          </a:prstGeom>
          <a:noFill/>
          <a:ln>
            <a:noFill/>
          </a:ln>
        </p:spPr>
        <p:txBody>
          <a:bodyPr anchorCtr="0" anchor="ctr" bIns="113750" lIns="113750" spcFirstLastPara="1" rIns="113750" wrap="square" tIns="113750">
            <a:noAutofit/>
          </a:bodyPr>
          <a:lstStyle>
            <a:lvl1pPr lvl="0" algn="ctr">
              <a:lnSpc>
                <a:spcPct val="100000"/>
              </a:lnSpc>
              <a:spcBef>
                <a:spcPts val="0"/>
              </a:spcBef>
              <a:spcAft>
                <a:spcPts val="0"/>
              </a:spcAft>
              <a:buSzPts val="7700"/>
              <a:buNone/>
              <a:defRPr sz="5000">
                <a:solidFill>
                  <a:schemeClr val="lt1"/>
                </a:solidFill>
              </a:defRPr>
            </a:lvl1pPr>
            <a:lvl2pPr lvl="1" algn="ctr">
              <a:lnSpc>
                <a:spcPct val="100000"/>
              </a:lnSpc>
              <a:spcBef>
                <a:spcPts val="0"/>
              </a:spcBef>
              <a:spcAft>
                <a:spcPts val="0"/>
              </a:spcAft>
              <a:buSzPts val="7700"/>
              <a:buNone/>
              <a:defRPr sz="7700"/>
            </a:lvl2pPr>
            <a:lvl3pPr lvl="2" algn="ctr">
              <a:lnSpc>
                <a:spcPct val="100000"/>
              </a:lnSpc>
              <a:spcBef>
                <a:spcPts val="0"/>
              </a:spcBef>
              <a:spcAft>
                <a:spcPts val="0"/>
              </a:spcAft>
              <a:buSzPts val="7700"/>
              <a:buNone/>
              <a:defRPr sz="7700"/>
            </a:lvl3pPr>
            <a:lvl4pPr lvl="3" algn="ctr">
              <a:lnSpc>
                <a:spcPct val="100000"/>
              </a:lnSpc>
              <a:spcBef>
                <a:spcPts val="0"/>
              </a:spcBef>
              <a:spcAft>
                <a:spcPts val="0"/>
              </a:spcAft>
              <a:buSzPts val="7700"/>
              <a:buNone/>
              <a:defRPr sz="7700"/>
            </a:lvl4pPr>
            <a:lvl5pPr lvl="4" algn="ctr">
              <a:lnSpc>
                <a:spcPct val="100000"/>
              </a:lnSpc>
              <a:spcBef>
                <a:spcPts val="0"/>
              </a:spcBef>
              <a:spcAft>
                <a:spcPts val="0"/>
              </a:spcAft>
              <a:buSzPts val="7700"/>
              <a:buNone/>
              <a:defRPr sz="7700"/>
            </a:lvl5pPr>
            <a:lvl6pPr lvl="5" algn="ctr">
              <a:lnSpc>
                <a:spcPct val="100000"/>
              </a:lnSpc>
              <a:spcBef>
                <a:spcPts val="0"/>
              </a:spcBef>
              <a:spcAft>
                <a:spcPts val="0"/>
              </a:spcAft>
              <a:buSzPts val="7700"/>
              <a:buNone/>
              <a:defRPr sz="7700"/>
            </a:lvl6pPr>
            <a:lvl7pPr lvl="6" algn="ctr">
              <a:lnSpc>
                <a:spcPct val="100000"/>
              </a:lnSpc>
              <a:spcBef>
                <a:spcPts val="0"/>
              </a:spcBef>
              <a:spcAft>
                <a:spcPts val="0"/>
              </a:spcAft>
              <a:buSzPts val="7700"/>
              <a:buNone/>
              <a:defRPr sz="7700"/>
            </a:lvl7pPr>
            <a:lvl8pPr lvl="7" algn="ctr">
              <a:lnSpc>
                <a:spcPct val="100000"/>
              </a:lnSpc>
              <a:spcBef>
                <a:spcPts val="0"/>
              </a:spcBef>
              <a:spcAft>
                <a:spcPts val="0"/>
              </a:spcAft>
              <a:buSzPts val="7700"/>
              <a:buNone/>
              <a:defRPr sz="7700"/>
            </a:lvl8pPr>
            <a:lvl9pPr lvl="8" algn="ctr">
              <a:lnSpc>
                <a:spcPct val="100000"/>
              </a:lnSpc>
              <a:spcBef>
                <a:spcPts val="0"/>
              </a:spcBef>
              <a:spcAft>
                <a:spcPts val="0"/>
              </a:spcAft>
              <a:buSzPts val="7700"/>
              <a:buNone/>
              <a:defRPr sz="7700"/>
            </a:lvl9pPr>
          </a:lstStyle>
          <a:p/>
        </p:txBody>
      </p:sp>
      <p:sp>
        <p:nvSpPr>
          <p:cNvPr id="452" name="Google Shape;452;p37"/>
          <p:cNvSpPr txBox="1"/>
          <p:nvPr>
            <p:ph idx="1" type="subTitle"/>
          </p:nvPr>
        </p:nvSpPr>
        <p:spPr>
          <a:xfrm>
            <a:off x="591224" y="2868194"/>
            <a:ext cx="3188700" cy="816300"/>
          </a:xfrm>
          <a:prstGeom prst="rect">
            <a:avLst/>
          </a:prstGeom>
          <a:noFill/>
          <a:ln>
            <a:noFill/>
          </a:ln>
        </p:spPr>
        <p:txBody>
          <a:bodyPr anchorCtr="0" anchor="t" bIns="113750" lIns="113750" spcFirstLastPara="1" rIns="113750" wrap="square" tIns="113750">
            <a:noAutofit/>
          </a:bodyPr>
          <a:lstStyle>
            <a:lvl1pPr lvl="0" algn="ctr">
              <a:lnSpc>
                <a:spcPct val="100000"/>
              </a:lnSpc>
              <a:spcBef>
                <a:spcPts val="0"/>
              </a:spcBef>
              <a:spcAft>
                <a:spcPts val="0"/>
              </a:spcAft>
              <a:buSzPts val="1700"/>
              <a:buNone/>
              <a:defRPr sz="1700"/>
            </a:lvl1pPr>
            <a:lvl2pPr lvl="1" algn="ctr">
              <a:lnSpc>
                <a:spcPct val="100000"/>
              </a:lnSpc>
              <a:spcBef>
                <a:spcPts val="0"/>
              </a:spcBef>
              <a:spcAft>
                <a:spcPts val="0"/>
              </a:spcAft>
              <a:buSzPts val="1700"/>
              <a:buNone/>
              <a:defRPr/>
            </a:lvl2pPr>
            <a:lvl3pPr lvl="2" algn="ctr">
              <a:lnSpc>
                <a:spcPct val="100000"/>
              </a:lnSpc>
              <a:spcBef>
                <a:spcPts val="0"/>
              </a:spcBef>
              <a:spcAft>
                <a:spcPts val="0"/>
              </a:spcAft>
              <a:buSzPts val="1700"/>
              <a:buNone/>
              <a:defRPr/>
            </a:lvl3pPr>
            <a:lvl4pPr lvl="3" algn="ctr">
              <a:lnSpc>
                <a:spcPct val="100000"/>
              </a:lnSpc>
              <a:spcBef>
                <a:spcPts val="0"/>
              </a:spcBef>
              <a:spcAft>
                <a:spcPts val="0"/>
              </a:spcAft>
              <a:buSzPts val="1700"/>
              <a:buNone/>
              <a:defRPr/>
            </a:lvl4pPr>
            <a:lvl5pPr lvl="4" algn="ctr">
              <a:lnSpc>
                <a:spcPct val="100000"/>
              </a:lnSpc>
              <a:spcBef>
                <a:spcPts val="0"/>
              </a:spcBef>
              <a:spcAft>
                <a:spcPts val="0"/>
              </a:spcAft>
              <a:buSzPts val="1700"/>
              <a:buNone/>
              <a:defRPr/>
            </a:lvl5pPr>
            <a:lvl6pPr lvl="5" algn="ctr">
              <a:lnSpc>
                <a:spcPct val="100000"/>
              </a:lnSpc>
              <a:spcBef>
                <a:spcPts val="0"/>
              </a:spcBef>
              <a:spcAft>
                <a:spcPts val="0"/>
              </a:spcAft>
              <a:buSzPts val="1700"/>
              <a:buNone/>
              <a:defRPr/>
            </a:lvl6pPr>
            <a:lvl7pPr lvl="6" algn="ctr">
              <a:lnSpc>
                <a:spcPct val="100000"/>
              </a:lnSpc>
              <a:spcBef>
                <a:spcPts val="0"/>
              </a:spcBef>
              <a:spcAft>
                <a:spcPts val="0"/>
              </a:spcAft>
              <a:buSzPts val="1700"/>
              <a:buNone/>
              <a:defRPr/>
            </a:lvl7pPr>
            <a:lvl8pPr lvl="7" algn="ctr">
              <a:lnSpc>
                <a:spcPct val="100000"/>
              </a:lnSpc>
              <a:spcBef>
                <a:spcPts val="0"/>
              </a:spcBef>
              <a:spcAft>
                <a:spcPts val="0"/>
              </a:spcAft>
              <a:buSzPts val="1700"/>
              <a:buNone/>
              <a:defRPr/>
            </a:lvl8pPr>
            <a:lvl9pPr lvl="8" algn="ctr">
              <a:lnSpc>
                <a:spcPct val="100000"/>
              </a:lnSpc>
              <a:spcBef>
                <a:spcPts val="0"/>
              </a:spcBef>
              <a:spcAft>
                <a:spcPts val="0"/>
              </a:spcAft>
              <a:buSzPts val="1700"/>
              <a:buNone/>
              <a:defRPr/>
            </a:lvl9pPr>
          </a:lstStyle>
          <a:p/>
        </p:txBody>
      </p:sp>
      <p:sp>
        <p:nvSpPr>
          <p:cNvPr id="453" name="Google Shape;453;p37"/>
          <p:cNvSpPr txBox="1"/>
          <p:nvPr>
            <p:ph idx="2" type="title"/>
          </p:nvPr>
        </p:nvSpPr>
        <p:spPr>
          <a:xfrm>
            <a:off x="591224" y="4363250"/>
            <a:ext cx="3188700" cy="1307700"/>
          </a:xfrm>
          <a:prstGeom prst="rect">
            <a:avLst/>
          </a:prstGeom>
          <a:noFill/>
          <a:ln>
            <a:noFill/>
          </a:ln>
        </p:spPr>
        <p:txBody>
          <a:bodyPr anchorCtr="0" anchor="ctr" bIns="113750" lIns="113750" spcFirstLastPara="1" rIns="113750" wrap="square" tIns="113750">
            <a:noAutofit/>
          </a:bodyPr>
          <a:lstStyle>
            <a:lvl1pPr lvl="0" algn="ctr">
              <a:lnSpc>
                <a:spcPct val="100000"/>
              </a:lnSpc>
              <a:spcBef>
                <a:spcPts val="0"/>
              </a:spcBef>
              <a:spcAft>
                <a:spcPts val="0"/>
              </a:spcAft>
              <a:buSzPts val="7700"/>
              <a:buNone/>
              <a:defRPr sz="5000">
                <a:solidFill>
                  <a:schemeClr val="lt1"/>
                </a:solidFill>
              </a:defRPr>
            </a:lvl1pPr>
            <a:lvl2pPr lvl="1" algn="ctr">
              <a:lnSpc>
                <a:spcPct val="100000"/>
              </a:lnSpc>
              <a:spcBef>
                <a:spcPts val="0"/>
              </a:spcBef>
              <a:spcAft>
                <a:spcPts val="0"/>
              </a:spcAft>
              <a:buSzPts val="7700"/>
              <a:buNone/>
              <a:defRPr sz="7700"/>
            </a:lvl2pPr>
            <a:lvl3pPr lvl="2" algn="ctr">
              <a:lnSpc>
                <a:spcPct val="100000"/>
              </a:lnSpc>
              <a:spcBef>
                <a:spcPts val="0"/>
              </a:spcBef>
              <a:spcAft>
                <a:spcPts val="0"/>
              </a:spcAft>
              <a:buSzPts val="7700"/>
              <a:buNone/>
              <a:defRPr sz="7700"/>
            </a:lvl3pPr>
            <a:lvl4pPr lvl="3" algn="ctr">
              <a:lnSpc>
                <a:spcPct val="100000"/>
              </a:lnSpc>
              <a:spcBef>
                <a:spcPts val="0"/>
              </a:spcBef>
              <a:spcAft>
                <a:spcPts val="0"/>
              </a:spcAft>
              <a:buSzPts val="7700"/>
              <a:buNone/>
              <a:defRPr sz="7700"/>
            </a:lvl4pPr>
            <a:lvl5pPr lvl="4" algn="ctr">
              <a:lnSpc>
                <a:spcPct val="100000"/>
              </a:lnSpc>
              <a:spcBef>
                <a:spcPts val="0"/>
              </a:spcBef>
              <a:spcAft>
                <a:spcPts val="0"/>
              </a:spcAft>
              <a:buSzPts val="7700"/>
              <a:buNone/>
              <a:defRPr sz="7700"/>
            </a:lvl5pPr>
            <a:lvl6pPr lvl="5" algn="ctr">
              <a:lnSpc>
                <a:spcPct val="100000"/>
              </a:lnSpc>
              <a:spcBef>
                <a:spcPts val="0"/>
              </a:spcBef>
              <a:spcAft>
                <a:spcPts val="0"/>
              </a:spcAft>
              <a:buSzPts val="7700"/>
              <a:buNone/>
              <a:defRPr sz="7700"/>
            </a:lvl6pPr>
            <a:lvl7pPr lvl="6" algn="ctr">
              <a:lnSpc>
                <a:spcPct val="100000"/>
              </a:lnSpc>
              <a:spcBef>
                <a:spcPts val="0"/>
              </a:spcBef>
              <a:spcAft>
                <a:spcPts val="0"/>
              </a:spcAft>
              <a:buSzPts val="7700"/>
              <a:buNone/>
              <a:defRPr sz="7700"/>
            </a:lvl7pPr>
            <a:lvl8pPr lvl="7" algn="ctr">
              <a:lnSpc>
                <a:spcPct val="100000"/>
              </a:lnSpc>
              <a:spcBef>
                <a:spcPts val="0"/>
              </a:spcBef>
              <a:spcAft>
                <a:spcPts val="0"/>
              </a:spcAft>
              <a:buSzPts val="7700"/>
              <a:buNone/>
              <a:defRPr sz="7700"/>
            </a:lvl8pPr>
            <a:lvl9pPr lvl="8" algn="ctr">
              <a:lnSpc>
                <a:spcPct val="100000"/>
              </a:lnSpc>
              <a:spcBef>
                <a:spcPts val="0"/>
              </a:spcBef>
              <a:spcAft>
                <a:spcPts val="0"/>
              </a:spcAft>
              <a:buSzPts val="7700"/>
              <a:buNone/>
              <a:defRPr sz="7700"/>
            </a:lvl9pPr>
          </a:lstStyle>
          <a:p/>
        </p:txBody>
      </p:sp>
      <p:sp>
        <p:nvSpPr>
          <p:cNvPr id="454" name="Google Shape;454;p37"/>
          <p:cNvSpPr txBox="1"/>
          <p:nvPr>
            <p:ph idx="3" type="subTitle"/>
          </p:nvPr>
        </p:nvSpPr>
        <p:spPr>
          <a:xfrm>
            <a:off x="591224" y="5512429"/>
            <a:ext cx="3188700" cy="816300"/>
          </a:xfrm>
          <a:prstGeom prst="rect">
            <a:avLst/>
          </a:prstGeom>
          <a:noFill/>
          <a:ln>
            <a:noFill/>
          </a:ln>
        </p:spPr>
        <p:txBody>
          <a:bodyPr anchorCtr="0" anchor="t" bIns="113750" lIns="113750" spcFirstLastPara="1" rIns="113750" wrap="square" tIns="113750">
            <a:noAutofit/>
          </a:bodyPr>
          <a:lstStyle>
            <a:lvl1pPr lvl="0" algn="ctr">
              <a:lnSpc>
                <a:spcPct val="100000"/>
              </a:lnSpc>
              <a:spcBef>
                <a:spcPts val="0"/>
              </a:spcBef>
              <a:spcAft>
                <a:spcPts val="0"/>
              </a:spcAft>
              <a:buSzPts val="1700"/>
              <a:buNone/>
              <a:defRPr sz="1700"/>
            </a:lvl1pPr>
            <a:lvl2pPr lvl="1" algn="ctr">
              <a:lnSpc>
                <a:spcPct val="100000"/>
              </a:lnSpc>
              <a:spcBef>
                <a:spcPts val="0"/>
              </a:spcBef>
              <a:spcAft>
                <a:spcPts val="0"/>
              </a:spcAft>
              <a:buSzPts val="1700"/>
              <a:buNone/>
              <a:defRPr/>
            </a:lvl2pPr>
            <a:lvl3pPr lvl="2" algn="ctr">
              <a:lnSpc>
                <a:spcPct val="100000"/>
              </a:lnSpc>
              <a:spcBef>
                <a:spcPts val="0"/>
              </a:spcBef>
              <a:spcAft>
                <a:spcPts val="0"/>
              </a:spcAft>
              <a:buSzPts val="1700"/>
              <a:buNone/>
              <a:defRPr/>
            </a:lvl3pPr>
            <a:lvl4pPr lvl="3" algn="ctr">
              <a:lnSpc>
                <a:spcPct val="100000"/>
              </a:lnSpc>
              <a:spcBef>
                <a:spcPts val="0"/>
              </a:spcBef>
              <a:spcAft>
                <a:spcPts val="0"/>
              </a:spcAft>
              <a:buSzPts val="1700"/>
              <a:buNone/>
              <a:defRPr/>
            </a:lvl4pPr>
            <a:lvl5pPr lvl="4" algn="ctr">
              <a:lnSpc>
                <a:spcPct val="100000"/>
              </a:lnSpc>
              <a:spcBef>
                <a:spcPts val="0"/>
              </a:spcBef>
              <a:spcAft>
                <a:spcPts val="0"/>
              </a:spcAft>
              <a:buSzPts val="1700"/>
              <a:buNone/>
              <a:defRPr/>
            </a:lvl5pPr>
            <a:lvl6pPr lvl="5" algn="ctr">
              <a:lnSpc>
                <a:spcPct val="100000"/>
              </a:lnSpc>
              <a:spcBef>
                <a:spcPts val="0"/>
              </a:spcBef>
              <a:spcAft>
                <a:spcPts val="0"/>
              </a:spcAft>
              <a:buSzPts val="1700"/>
              <a:buNone/>
              <a:defRPr/>
            </a:lvl6pPr>
            <a:lvl7pPr lvl="6" algn="ctr">
              <a:lnSpc>
                <a:spcPct val="100000"/>
              </a:lnSpc>
              <a:spcBef>
                <a:spcPts val="0"/>
              </a:spcBef>
              <a:spcAft>
                <a:spcPts val="0"/>
              </a:spcAft>
              <a:buSzPts val="1700"/>
              <a:buNone/>
              <a:defRPr/>
            </a:lvl7pPr>
            <a:lvl8pPr lvl="7" algn="ctr">
              <a:lnSpc>
                <a:spcPct val="100000"/>
              </a:lnSpc>
              <a:spcBef>
                <a:spcPts val="0"/>
              </a:spcBef>
              <a:spcAft>
                <a:spcPts val="0"/>
              </a:spcAft>
              <a:buSzPts val="1700"/>
              <a:buNone/>
              <a:defRPr/>
            </a:lvl8pPr>
            <a:lvl9pPr lvl="8" algn="ctr">
              <a:lnSpc>
                <a:spcPct val="100000"/>
              </a:lnSpc>
              <a:spcBef>
                <a:spcPts val="0"/>
              </a:spcBef>
              <a:spcAft>
                <a:spcPts val="0"/>
              </a:spcAft>
              <a:buSzPts val="1700"/>
              <a:buNone/>
              <a:defRPr/>
            </a:lvl9pPr>
          </a:lstStyle>
          <a:p/>
        </p:txBody>
      </p:sp>
      <p:sp>
        <p:nvSpPr>
          <p:cNvPr id="455" name="Google Shape;455;p37"/>
          <p:cNvSpPr txBox="1"/>
          <p:nvPr>
            <p:ph idx="4" type="title"/>
          </p:nvPr>
        </p:nvSpPr>
        <p:spPr>
          <a:xfrm>
            <a:off x="591224" y="7007511"/>
            <a:ext cx="3188700" cy="1307700"/>
          </a:xfrm>
          <a:prstGeom prst="rect">
            <a:avLst/>
          </a:prstGeom>
          <a:noFill/>
          <a:ln>
            <a:noFill/>
          </a:ln>
        </p:spPr>
        <p:txBody>
          <a:bodyPr anchorCtr="0" anchor="ctr" bIns="113750" lIns="113750" spcFirstLastPara="1" rIns="113750" wrap="square" tIns="113750">
            <a:noAutofit/>
          </a:bodyPr>
          <a:lstStyle>
            <a:lvl1pPr lvl="0" algn="ctr">
              <a:lnSpc>
                <a:spcPct val="100000"/>
              </a:lnSpc>
              <a:spcBef>
                <a:spcPts val="0"/>
              </a:spcBef>
              <a:spcAft>
                <a:spcPts val="0"/>
              </a:spcAft>
              <a:buSzPts val="7700"/>
              <a:buNone/>
              <a:defRPr sz="5000">
                <a:solidFill>
                  <a:schemeClr val="lt1"/>
                </a:solidFill>
              </a:defRPr>
            </a:lvl1pPr>
            <a:lvl2pPr lvl="1" algn="ctr">
              <a:lnSpc>
                <a:spcPct val="100000"/>
              </a:lnSpc>
              <a:spcBef>
                <a:spcPts val="0"/>
              </a:spcBef>
              <a:spcAft>
                <a:spcPts val="0"/>
              </a:spcAft>
              <a:buSzPts val="7700"/>
              <a:buNone/>
              <a:defRPr sz="7700"/>
            </a:lvl2pPr>
            <a:lvl3pPr lvl="2" algn="ctr">
              <a:lnSpc>
                <a:spcPct val="100000"/>
              </a:lnSpc>
              <a:spcBef>
                <a:spcPts val="0"/>
              </a:spcBef>
              <a:spcAft>
                <a:spcPts val="0"/>
              </a:spcAft>
              <a:buSzPts val="7700"/>
              <a:buNone/>
              <a:defRPr sz="7700"/>
            </a:lvl3pPr>
            <a:lvl4pPr lvl="3" algn="ctr">
              <a:lnSpc>
                <a:spcPct val="100000"/>
              </a:lnSpc>
              <a:spcBef>
                <a:spcPts val="0"/>
              </a:spcBef>
              <a:spcAft>
                <a:spcPts val="0"/>
              </a:spcAft>
              <a:buSzPts val="7700"/>
              <a:buNone/>
              <a:defRPr sz="7700"/>
            </a:lvl4pPr>
            <a:lvl5pPr lvl="4" algn="ctr">
              <a:lnSpc>
                <a:spcPct val="100000"/>
              </a:lnSpc>
              <a:spcBef>
                <a:spcPts val="0"/>
              </a:spcBef>
              <a:spcAft>
                <a:spcPts val="0"/>
              </a:spcAft>
              <a:buSzPts val="7700"/>
              <a:buNone/>
              <a:defRPr sz="7700"/>
            </a:lvl5pPr>
            <a:lvl6pPr lvl="5" algn="ctr">
              <a:lnSpc>
                <a:spcPct val="100000"/>
              </a:lnSpc>
              <a:spcBef>
                <a:spcPts val="0"/>
              </a:spcBef>
              <a:spcAft>
                <a:spcPts val="0"/>
              </a:spcAft>
              <a:buSzPts val="7700"/>
              <a:buNone/>
              <a:defRPr sz="7700"/>
            </a:lvl6pPr>
            <a:lvl7pPr lvl="6" algn="ctr">
              <a:lnSpc>
                <a:spcPct val="100000"/>
              </a:lnSpc>
              <a:spcBef>
                <a:spcPts val="0"/>
              </a:spcBef>
              <a:spcAft>
                <a:spcPts val="0"/>
              </a:spcAft>
              <a:buSzPts val="7700"/>
              <a:buNone/>
              <a:defRPr sz="7700"/>
            </a:lvl7pPr>
            <a:lvl8pPr lvl="7" algn="ctr">
              <a:lnSpc>
                <a:spcPct val="100000"/>
              </a:lnSpc>
              <a:spcBef>
                <a:spcPts val="0"/>
              </a:spcBef>
              <a:spcAft>
                <a:spcPts val="0"/>
              </a:spcAft>
              <a:buSzPts val="7700"/>
              <a:buNone/>
              <a:defRPr sz="7700"/>
            </a:lvl8pPr>
            <a:lvl9pPr lvl="8" algn="ctr">
              <a:lnSpc>
                <a:spcPct val="100000"/>
              </a:lnSpc>
              <a:spcBef>
                <a:spcPts val="0"/>
              </a:spcBef>
              <a:spcAft>
                <a:spcPts val="0"/>
              </a:spcAft>
              <a:buSzPts val="7700"/>
              <a:buNone/>
              <a:defRPr sz="7700"/>
            </a:lvl9pPr>
          </a:lstStyle>
          <a:p/>
        </p:txBody>
      </p:sp>
      <p:sp>
        <p:nvSpPr>
          <p:cNvPr id="456" name="Google Shape;456;p37"/>
          <p:cNvSpPr txBox="1"/>
          <p:nvPr>
            <p:ph idx="5" type="subTitle"/>
          </p:nvPr>
        </p:nvSpPr>
        <p:spPr>
          <a:xfrm>
            <a:off x="591224" y="8156691"/>
            <a:ext cx="3188700" cy="816300"/>
          </a:xfrm>
          <a:prstGeom prst="rect">
            <a:avLst/>
          </a:prstGeom>
          <a:noFill/>
          <a:ln>
            <a:noFill/>
          </a:ln>
        </p:spPr>
        <p:txBody>
          <a:bodyPr anchorCtr="0" anchor="t" bIns="113750" lIns="113750" spcFirstLastPara="1" rIns="113750" wrap="square" tIns="113750">
            <a:noAutofit/>
          </a:bodyPr>
          <a:lstStyle>
            <a:lvl1pPr lvl="0" algn="ctr">
              <a:lnSpc>
                <a:spcPct val="100000"/>
              </a:lnSpc>
              <a:spcBef>
                <a:spcPts val="0"/>
              </a:spcBef>
              <a:spcAft>
                <a:spcPts val="0"/>
              </a:spcAft>
              <a:buSzPts val="1700"/>
              <a:buNone/>
              <a:defRPr sz="1700"/>
            </a:lvl1pPr>
            <a:lvl2pPr lvl="1" algn="ctr">
              <a:lnSpc>
                <a:spcPct val="100000"/>
              </a:lnSpc>
              <a:spcBef>
                <a:spcPts val="0"/>
              </a:spcBef>
              <a:spcAft>
                <a:spcPts val="0"/>
              </a:spcAft>
              <a:buSzPts val="1700"/>
              <a:buNone/>
              <a:defRPr/>
            </a:lvl2pPr>
            <a:lvl3pPr lvl="2" algn="ctr">
              <a:lnSpc>
                <a:spcPct val="100000"/>
              </a:lnSpc>
              <a:spcBef>
                <a:spcPts val="0"/>
              </a:spcBef>
              <a:spcAft>
                <a:spcPts val="0"/>
              </a:spcAft>
              <a:buSzPts val="1700"/>
              <a:buNone/>
              <a:defRPr/>
            </a:lvl3pPr>
            <a:lvl4pPr lvl="3" algn="ctr">
              <a:lnSpc>
                <a:spcPct val="100000"/>
              </a:lnSpc>
              <a:spcBef>
                <a:spcPts val="0"/>
              </a:spcBef>
              <a:spcAft>
                <a:spcPts val="0"/>
              </a:spcAft>
              <a:buSzPts val="1700"/>
              <a:buNone/>
              <a:defRPr/>
            </a:lvl4pPr>
            <a:lvl5pPr lvl="4" algn="ctr">
              <a:lnSpc>
                <a:spcPct val="100000"/>
              </a:lnSpc>
              <a:spcBef>
                <a:spcPts val="0"/>
              </a:spcBef>
              <a:spcAft>
                <a:spcPts val="0"/>
              </a:spcAft>
              <a:buSzPts val="1700"/>
              <a:buNone/>
              <a:defRPr/>
            </a:lvl5pPr>
            <a:lvl6pPr lvl="5" algn="ctr">
              <a:lnSpc>
                <a:spcPct val="100000"/>
              </a:lnSpc>
              <a:spcBef>
                <a:spcPts val="0"/>
              </a:spcBef>
              <a:spcAft>
                <a:spcPts val="0"/>
              </a:spcAft>
              <a:buSzPts val="1700"/>
              <a:buNone/>
              <a:defRPr/>
            </a:lvl6pPr>
            <a:lvl7pPr lvl="6" algn="ctr">
              <a:lnSpc>
                <a:spcPct val="100000"/>
              </a:lnSpc>
              <a:spcBef>
                <a:spcPts val="0"/>
              </a:spcBef>
              <a:spcAft>
                <a:spcPts val="0"/>
              </a:spcAft>
              <a:buSzPts val="1700"/>
              <a:buNone/>
              <a:defRPr/>
            </a:lvl7pPr>
            <a:lvl8pPr lvl="7" algn="ctr">
              <a:lnSpc>
                <a:spcPct val="100000"/>
              </a:lnSpc>
              <a:spcBef>
                <a:spcPts val="0"/>
              </a:spcBef>
              <a:spcAft>
                <a:spcPts val="0"/>
              </a:spcAft>
              <a:buSzPts val="1700"/>
              <a:buNone/>
              <a:defRPr/>
            </a:lvl8pPr>
            <a:lvl9pPr lvl="8" algn="ctr">
              <a:lnSpc>
                <a:spcPct val="100000"/>
              </a:lnSpc>
              <a:spcBef>
                <a:spcPts val="0"/>
              </a:spcBef>
              <a:spcAft>
                <a:spcPts val="0"/>
              </a:spcAft>
              <a:buSzPts val="1700"/>
              <a:buNone/>
              <a:defRPr/>
            </a:lvl9pPr>
          </a:lstStyle>
          <a:p/>
        </p:txBody>
      </p:sp>
      <p:grpSp>
        <p:nvGrpSpPr>
          <p:cNvPr id="457" name="Google Shape;457;p37"/>
          <p:cNvGrpSpPr/>
          <p:nvPr/>
        </p:nvGrpSpPr>
        <p:grpSpPr>
          <a:xfrm>
            <a:off x="6803935" y="619368"/>
            <a:ext cx="755888" cy="1735659"/>
            <a:chOff x="7077268" y="354300"/>
            <a:chExt cx="642053" cy="586351"/>
          </a:xfrm>
        </p:grpSpPr>
        <p:sp>
          <p:nvSpPr>
            <p:cNvPr id="458" name="Google Shape;458;p37"/>
            <p:cNvSpPr/>
            <p:nvPr/>
          </p:nvSpPr>
          <p:spPr>
            <a:xfrm>
              <a:off x="7077268" y="354300"/>
              <a:ext cx="642053" cy="586351"/>
            </a:xfrm>
            <a:custGeom>
              <a:rect b="b" l="l" r="r" t="t"/>
              <a:pathLst>
                <a:path extrusionOk="0" h="39949" w="43744">
                  <a:moveTo>
                    <a:pt x="20460" y="1"/>
                  </a:moveTo>
                  <a:cubicBezTo>
                    <a:pt x="20400" y="1"/>
                    <a:pt x="20338" y="9"/>
                    <a:pt x="20274" y="26"/>
                  </a:cubicBezTo>
                  <a:cubicBezTo>
                    <a:pt x="19936" y="119"/>
                    <a:pt x="19648" y="533"/>
                    <a:pt x="19786" y="888"/>
                  </a:cubicBezTo>
                  <a:cubicBezTo>
                    <a:pt x="20765" y="3455"/>
                    <a:pt x="21060" y="6232"/>
                    <a:pt x="20620" y="8930"/>
                  </a:cubicBezTo>
                  <a:cubicBezTo>
                    <a:pt x="20113" y="9594"/>
                    <a:pt x="19567" y="10232"/>
                    <a:pt x="19015" y="10739"/>
                  </a:cubicBezTo>
                  <a:cubicBezTo>
                    <a:pt x="18705" y="10832"/>
                    <a:pt x="18400" y="10939"/>
                    <a:pt x="18103" y="11063"/>
                  </a:cubicBezTo>
                  <a:cubicBezTo>
                    <a:pt x="17977" y="11076"/>
                    <a:pt x="17849" y="11082"/>
                    <a:pt x="17720" y="11082"/>
                  </a:cubicBezTo>
                  <a:cubicBezTo>
                    <a:pt x="16580" y="11082"/>
                    <a:pt x="15323" y="10607"/>
                    <a:pt x="14264" y="10115"/>
                  </a:cubicBezTo>
                  <a:cubicBezTo>
                    <a:pt x="14224" y="10089"/>
                    <a:pt x="14181" y="10063"/>
                    <a:pt x="14140" y="10037"/>
                  </a:cubicBezTo>
                  <a:cubicBezTo>
                    <a:pt x="14133" y="10020"/>
                    <a:pt x="14129" y="10006"/>
                    <a:pt x="14124" y="9989"/>
                  </a:cubicBezTo>
                  <a:cubicBezTo>
                    <a:pt x="13226" y="8010"/>
                    <a:pt x="13400" y="5629"/>
                    <a:pt x="14495" y="3767"/>
                  </a:cubicBezTo>
                  <a:cubicBezTo>
                    <a:pt x="14814" y="3227"/>
                    <a:pt x="14329" y="2722"/>
                    <a:pt x="13849" y="2722"/>
                  </a:cubicBezTo>
                  <a:cubicBezTo>
                    <a:pt x="13636" y="2722"/>
                    <a:pt x="13424" y="2821"/>
                    <a:pt x="13283" y="3060"/>
                  </a:cubicBezTo>
                  <a:cubicBezTo>
                    <a:pt x="12197" y="4901"/>
                    <a:pt x="11907" y="7084"/>
                    <a:pt x="12383" y="9130"/>
                  </a:cubicBezTo>
                  <a:cubicBezTo>
                    <a:pt x="10819" y="8469"/>
                    <a:pt x="9124" y="8115"/>
                    <a:pt x="7434" y="8115"/>
                  </a:cubicBezTo>
                  <a:cubicBezTo>
                    <a:pt x="7298" y="8115"/>
                    <a:pt x="7162" y="8118"/>
                    <a:pt x="7025" y="8122"/>
                  </a:cubicBezTo>
                  <a:cubicBezTo>
                    <a:pt x="5937" y="8160"/>
                    <a:pt x="4847" y="8341"/>
                    <a:pt x="3811" y="8677"/>
                  </a:cubicBezTo>
                  <a:cubicBezTo>
                    <a:pt x="3033" y="8928"/>
                    <a:pt x="3263" y="10067"/>
                    <a:pt x="3957" y="10067"/>
                  </a:cubicBezTo>
                  <a:cubicBezTo>
                    <a:pt x="4027" y="10067"/>
                    <a:pt x="4103" y="10055"/>
                    <a:pt x="4182" y="10030"/>
                  </a:cubicBezTo>
                  <a:cubicBezTo>
                    <a:pt x="5240" y="9690"/>
                    <a:pt x="6336" y="9526"/>
                    <a:pt x="7430" y="9526"/>
                  </a:cubicBezTo>
                  <a:cubicBezTo>
                    <a:pt x="9531" y="9526"/>
                    <a:pt x="11625" y="10129"/>
                    <a:pt x="13426" y="11244"/>
                  </a:cubicBezTo>
                  <a:cubicBezTo>
                    <a:pt x="14209" y="12280"/>
                    <a:pt x="14124" y="13449"/>
                    <a:pt x="13752" y="14694"/>
                  </a:cubicBezTo>
                  <a:cubicBezTo>
                    <a:pt x="12797" y="16175"/>
                    <a:pt x="12240" y="17940"/>
                    <a:pt x="12240" y="19833"/>
                  </a:cubicBezTo>
                  <a:cubicBezTo>
                    <a:pt x="12240" y="19864"/>
                    <a:pt x="12243" y="19895"/>
                    <a:pt x="12243" y="19928"/>
                  </a:cubicBezTo>
                  <a:cubicBezTo>
                    <a:pt x="12166" y="20505"/>
                    <a:pt x="11869" y="21447"/>
                    <a:pt x="10750" y="21538"/>
                  </a:cubicBezTo>
                  <a:cubicBezTo>
                    <a:pt x="8075" y="21274"/>
                    <a:pt x="5492" y="19959"/>
                    <a:pt x="3844" y="17821"/>
                  </a:cubicBezTo>
                  <a:cubicBezTo>
                    <a:pt x="3685" y="17615"/>
                    <a:pt x="3460" y="17475"/>
                    <a:pt x="3219" y="17475"/>
                  </a:cubicBezTo>
                  <a:cubicBezTo>
                    <a:pt x="3109" y="17475"/>
                    <a:pt x="2996" y="17504"/>
                    <a:pt x="2884" y="17568"/>
                  </a:cubicBezTo>
                  <a:cubicBezTo>
                    <a:pt x="2589" y="17742"/>
                    <a:pt x="2399" y="18228"/>
                    <a:pt x="2632" y="18531"/>
                  </a:cubicBezTo>
                  <a:cubicBezTo>
                    <a:pt x="3999" y="20302"/>
                    <a:pt x="5873" y="21612"/>
                    <a:pt x="7949" y="22340"/>
                  </a:cubicBezTo>
                  <a:cubicBezTo>
                    <a:pt x="6379" y="24336"/>
                    <a:pt x="3871" y="25471"/>
                    <a:pt x="1353" y="25471"/>
                  </a:cubicBezTo>
                  <a:cubicBezTo>
                    <a:pt x="1136" y="25471"/>
                    <a:pt x="919" y="25462"/>
                    <a:pt x="703" y="25446"/>
                  </a:cubicBezTo>
                  <a:cubicBezTo>
                    <a:pt x="688" y="25444"/>
                    <a:pt x="674" y="25444"/>
                    <a:pt x="659" y="25444"/>
                  </a:cubicBezTo>
                  <a:cubicBezTo>
                    <a:pt x="300" y="25444"/>
                    <a:pt x="1" y="25802"/>
                    <a:pt x="1" y="26148"/>
                  </a:cubicBezTo>
                  <a:cubicBezTo>
                    <a:pt x="1" y="26550"/>
                    <a:pt x="325" y="26819"/>
                    <a:pt x="703" y="26848"/>
                  </a:cubicBezTo>
                  <a:cubicBezTo>
                    <a:pt x="947" y="26867"/>
                    <a:pt x="1190" y="26877"/>
                    <a:pt x="1433" y="26877"/>
                  </a:cubicBezTo>
                  <a:cubicBezTo>
                    <a:pt x="4473" y="26877"/>
                    <a:pt x="7391" y="25379"/>
                    <a:pt x="9235" y="22957"/>
                  </a:cubicBezTo>
                  <a:cubicBezTo>
                    <a:pt x="9288" y="22888"/>
                    <a:pt x="9316" y="22807"/>
                    <a:pt x="9330" y="22724"/>
                  </a:cubicBezTo>
                  <a:cubicBezTo>
                    <a:pt x="9780" y="22824"/>
                    <a:pt x="10238" y="22893"/>
                    <a:pt x="10697" y="22936"/>
                  </a:cubicBezTo>
                  <a:cubicBezTo>
                    <a:pt x="10697" y="22940"/>
                    <a:pt x="10697" y="22945"/>
                    <a:pt x="10697" y="22948"/>
                  </a:cubicBezTo>
                  <a:cubicBezTo>
                    <a:pt x="12621" y="23138"/>
                    <a:pt x="13721" y="24924"/>
                    <a:pt x="13721" y="24924"/>
                  </a:cubicBezTo>
                  <a:lnTo>
                    <a:pt x="13719" y="24917"/>
                  </a:lnTo>
                  <a:lnTo>
                    <a:pt x="13719" y="24917"/>
                  </a:lnTo>
                  <a:cubicBezTo>
                    <a:pt x="14238" y="25734"/>
                    <a:pt x="14879" y="26467"/>
                    <a:pt x="15617" y="27091"/>
                  </a:cubicBezTo>
                  <a:cubicBezTo>
                    <a:pt x="15867" y="27500"/>
                    <a:pt x="16072" y="27912"/>
                    <a:pt x="15826" y="28336"/>
                  </a:cubicBezTo>
                  <a:cubicBezTo>
                    <a:pt x="15805" y="28372"/>
                    <a:pt x="15791" y="28405"/>
                    <a:pt x="15774" y="28439"/>
                  </a:cubicBezTo>
                  <a:cubicBezTo>
                    <a:pt x="14013" y="30480"/>
                    <a:pt x="11435" y="31601"/>
                    <a:pt x="8793" y="31601"/>
                  </a:cubicBezTo>
                  <a:cubicBezTo>
                    <a:pt x="7829" y="31601"/>
                    <a:pt x="6857" y="31452"/>
                    <a:pt x="5913" y="31144"/>
                  </a:cubicBezTo>
                  <a:cubicBezTo>
                    <a:pt x="5833" y="31118"/>
                    <a:pt x="5758" y="31106"/>
                    <a:pt x="5687" y="31106"/>
                  </a:cubicBezTo>
                  <a:cubicBezTo>
                    <a:pt x="4996" y="31106"/>
                    <a:pt x="4764" y="32244"/>
                    <a:pt x="5539" y="32499"/>
                  </a:cubicBezTo>
                  <a:cubicBezTo>
                    <a:pt x="6607" y="32847"/>
                    <a:pt x="7736" y="33024"/>
                    <a:pt x="8864" y="33024"/>
                  </a:cubicBezTo>
                  <a:cubicBezTo>
                    <a:pt x="10121" y="33024"/>
                    <a:pt x="11377" y="32804"/>
                    <a:pt x="12547" y="32353"/>
                  </a:cubicBezTo>
                  <a:cubicBezTo>
                    <a:pt x="12633" y="32322"/>
                    <a:pt x="12714" y="32282"/>
                    <a:pt x="12797" y="32249"/>
                  </a:cubicBezTo>
                  <a:lnTo>
                    <a:pt x="12797" y="32249"/>
                  </a:lnTo>
                  <a:cubicBezTo>
                    <a:pt x="13345" y="34551"/>
                    <a:pt x="12824" y="36987"/>
                    <a:pt x="11416" y="38892"/>
                  </a:cubicBezTo>
                  <a:cubicBezTo>
                    <a:pt x="11190" y="39197"/>
                    <a:pt x="11366" y="39676"/>
                    <a:pt x="11669" y="39854"/>
                  </a:cubicBezTo>
                  <a:cubicBezTo>
                    <a:pt x="11781" y="39919"/>
                    <a:pt x="11896" y="39949"/>
                    <a:pt x="12007" y="39949"/>
                  </a:cubicBezTo>
                  <a:cubicBezTo>
                    <a:pt x="12248" y="39949"/>
                    <a:pt x="12473" y="39810"/>
                    <a:pt x="12628" y="39602"/>
                  </a:cubicBezTo>
                  <a:cubicBezTo>
                    <a:pt x="14295" y="37344"/>
                    <a:pt x="14826" y="34339"/>
                    <a:pt x="14095" y="31637"/>
                  </a:cubicBezTo>
                  <a:cubicBezTo>
                    <a:pt x="14093" y="31629"/>
                    <a:pt x="14088" y="31625"/>
                    <a:pt x="14086" y="31615"/>
                  </a:cubicBezTo>
                  <a:cubicBezTo>
                    <a:pt x="15007" y="31082"/>
                    <a:pt x="15843" y="30417"/>
                    <a:pt x="16569" y="29636"/>
                  </a:cubicBezTo>
                  <a:cubicBezTo>
                    <a:pt x="16572" y="29644"/>
                    <a:pt x="16576" y="29648"/>
                    <a:pt x="16576" y="29653"/>
                  </a:cubicBezTo>
                  <a:cubicBezTo>
                    <a:pt x="16855" y="29441"/>
                    <a:pt x="17341" y="28860"/>
                    <a:pt x="17993" y="28558"/>
                  </a:cubicBezTo>
                  <a:cubicBezTo>
                    <a:pt x="19141" y="29051"/>
                    <a:pt x="20403" y="29322"/>
                    <a:pt x="21729" y="29322"/>
                  </a:cubicBezTo>
                  <a:cubicBezTo>
                    <a:pt x="23134" y="29322"/>
                    <a:pt x="24468" y="29015"/>
                    <a:pt x="25665" y="28467"/>
                  </a:cubicBezTo>
                  <a:lnTo>
                    <a:pt x="25665" y="28467"/>
                  </a:lnTo>
                  <a:lnTo>
                    <a:pt x="25661" y="28474"/>
                  </a:lnTo>
                  <a:cubicBezTo>
                    <a:pt x="26080" y="28367"/>
                    <a:pt x="26522" y="28275"/>
                    <a:pt x="26948" y="28275"/>
                  </a:cubicBezTo>
                  <a:cubicBezTo>
                    <a:pt x="27265" y="28275"/>
                    <a:pt x="27573" y="28326"/>
                    <a:pt x="27856" y="28458"/>
                  </a:cubicBezTo>
                  <a:cubicBezTo>
                    <a:pt x="28185" y="28839"/>
                    <a:pt x="28552" y="29186"/>
                    <a:pt x="28947" y="29501"/>
                  </a:cubicBezTo>
                  <a:cubicBezTo>
                    <a:pt x="28335" y="32606"/>
                    <a:pt x="29368" y="35951"/>
                    <a:pt x="31683" y="38133"/>
                  </a:cubicBezTo>
                  <a:cubicBezTo>
                    <a:pt x="31829" y="38270"/>
                    <a:pt x="31992" y="38328"/>
                    <a:pt x="32150" y="38328"/>
                  </a:cubicBezTo>
                  <a:cubicBezTo>
                    <a:pt x="32701" y="38328"/>
                    <a:pt x="33189" y="37621"/>
                    <a:pt x="32676" y="37140"/>
                  </a:cubicBezTo>
                  <a:cubicBezTo>
                    <a:pt x="30842" y="35413"/>
                    <a:pt x="29925" y="32842"/>
                    <a:pt x="30226" y="30356"/>
                  </a:cubicBezTo>
                  <a:lnTo>
                    <a:pt x="30226" y="30356"/>
                  </a:lnTo>
                  <a:cubicBezTo>
                    <a:pt x="30685" y="30613"/>
                    <a:pt x="31164" y="30834"/>
                    <a:pt x="31652" y="31020"/>
                  </a:cubicBezTo>
                  <a:cubicBezTo>
                    <a:pt x="33604" y="31766"/>
                    <a:pt x="35718" y="31908"/>
                    <a:pt x="37802" y="31908"/>
                  </a:cubicBezTo>
                  <a:cubicBezTo>
                    <a:pt x="38314" y="31908"/>
                    <a:pt x="38824" y="31899"/>
                    <a:pt x="39329" y="31889"/>
                  </a:cubicBezTo>
                  <a:cubicBezTo>
                    <a:pt x="40223" y="31870"/>
                    <a:pt x="40234" y="30484"/>
                    <a:pt x="39347" y="30484"/>
                  </a:cubicBezTo>
                  <a:cubicBezTo>
                    <a:pt x="39341" y="30484"/>
                    <a:pt x="39335" y="30484"/>
                    <a:pt x="39329" y="30484"/>
                  </a:cubicBezTo>
                  <a:cubicBezTo>
                    <a:pt x="38819" y="30495"/>
                    <a:pt x="38306" y="30504"/>
                    <a:pt x="37792" y="30504"/>
                  </a:cubicBezTo>
                  <a:cubicBezTo>
                    <a:pt x="35905" y="30504"/>
                    <a:pt x="34009" y="30379"/>
                    <a:pt x="32223" y="29739"/>
                  </a:cubicBezTo>
                  <a:cubicBezTo>
                    <a:pt x="30880" y="29258"/>
                    <a:pt x="29642" y="28455"/>
                    <a:pt x="28766" y="27343"/>
                  </a:cubicBezTo>
                  <a:cubicBezTo>
                    <a:pt x="28766" y="27331"/>
                    <a:pt x="28763" y="27320"/>
                    <a:pt x="28763" y="27308"/>
                  </a:cubicBezTo>
                  <a:cubicBezTo>
                    <a:pt x="28735" y="26667"/>
                    <a:pt x="29080" y="25965"/>
                    <a:pt x="29271" y="25593"/>
                  </a:cubicBezTo>
                  <a:cubicBezTo>
                    <a:pt x="30252" y="24312"/>
                    <a:pt x="30911" y="22771"/>
                    <a:pt x="31135" y="21090"/>
                  </a:cubicBezTo>
                  <a:cubicBezTo>
                    <a:pt x="31242" y="20788"/>
                    <a:pt x="31430" y="20371"/>
                    <a:pt x="31680" y="20197"/>
                  </a:cubicBezTo>
                  <a:cubicBezTo>
                    <a:pt x="33145" y="20278"/>
                    <a:pt x="34583" y="20766"/>
                    <a:pt x="35788" y="21607"/>
                  </a:cubicBezTo>
                  <a:cubicBezTo>
                    <a:pt x="37314" y="22674"/>
                    <a:pt x="38398" y="24312"/>
                    <a:pt x="38857" y="26105"/>
                  </a:cubicBezTo>
                  <a:cubicBezTo>
                    <a:pt x="38948" y="26454"/>
                    <a:pt x="39217" y="26605"/>
                    <a:pt x="39494" y="26605"/>
                  </a:cubicBezTo>
                  <a:cubicBezTo>
                    <a:pt x="39912" y="26605"/>
                    <a:pt x="40348" y="26261"/>
                    <a:pt x="40212" y="25734"/>
                  </a:cubicBezTo>
                  <a:cubicBezTo>
                    <a:pt x="39762" y="23983"/>
                    <a:pt x="38795" y="22409"/>
                    <a:pt x="37476" y="21195"/>
                  </a:cubicBezTo>
                  <a:cubicBezTo>
                    <a:pt x="38716" y="20564"/>
                    <a:pt x="40106" y="20224"/>
                    <a:pt x="41498" y="20224"/>
                  </a:cubicBezTo>
                  <a:cubicBezTo>
                    <a:pt x="41930" y="20224"/>
                    <a:pt x="42361" y="20256"/>
                    <a:pt x="42789" y="20324"/>
                  </a:cubicBezTo>
                  <a:cubicBezTo>
                    <a:pt x="42840" y="20332"/>
                    <a:pt x="42892" y="20336"/>
                    <a:pt x="42943" y="20336"/>
                  </a:cubicBezTo>
                  <a:cubicBezTo>
                    <a:pt x="43262" y="20336"/>
                    <a:pt x="43559" y="20174"/>
                    <a:pt x="43653" y="19835"/>
                  </a:cubicBezTo>
                  <a:cubicBezTo>
                    <a:pt x="43744" y="19500"/>
                    <a:pt x="43539" y="19031"/>
                    <a:pt x="43163" y="18971"/>
                  </a:cubicBezTo>
                  <a:lnTo>
                    <a:pt x="43160" y="18971"/>
                  </a:lnTo>
                  <a:cubicBezTo>
                    <a:pt x="42603" y="18883"/>
                    <a:pt x="42043" y="18840"/>
                    <a:pt x="41486" y="18840"/>
                  </a:cubicBezTo>
                  <a:cubicBezTo>
                    <a:pt x="39758" y="18840"/>
                    <a:pt x="38055" y="19262"/>
                    <a:pt x="36517" y="20104"/>
                  </a:cubicBezTo>
                  <a:cubicBezTo>
                    <a:pt x="36429" y="20152"/>
                    <a:pt x="36362" y="20212"/>
                    <a:pt x="36309" y="20274"/>
                  </a:cubicBezTo>
                  <a:cubicBezTo>
                    <a:pt x="35014" y="19421"/>
                    <a:pt x="33516" y="18940"/>
                    <a:pt x="31985" y="18823"/>
                  </a:cubicBezTo>
                  <a:cubicBezTo>
                    <a:pt x="31468" y="18604"/>
                    <a:pt x="31057" y="18311"/>
                    <a:pt x="31028" y="17938"/>
                  </a:cubicBezTo>
                  <a:cubicBezTo>
                    <a:pt x="30968" y="17638"/>
                    <a:pt x="30892" y="17347"/>
                    <a:pt x="30804" y="17059"/>
                  </a:cubicBezTo>
                  <a:cubicBezTo>
                    <a:pt x="31330" y="16245"/>
                    <a:pt x="31790" y="15337"/>
                    <a:pt x="31961" y="14897"/>
                  </a:cubicBezTo>
                  <a:cubicBezTo>
                    <a:pt x="32466" y="14263"/>
                    <a:pt x="32907" y="13578"/>
                    <a:pt x="33276" y="12856"/>
                  </a:cubicBezTo>
                  <a:cubicBezTo>
                    <a:pt x="33383" y="12918"/>
                    <a:pt x="33507" y="12958"/>
                    <a:pt x="33640" y="12973"/>
                  </a:cubicBezTo>
                  <a:cubicBezTo>
                    <a:pt x="34132" y="13024"/>
                    <a:pt x="34626" y="13049"/>
                    <a:pt x="35120" y="13049"/>
                  </a:cubicBezTo>
                  <a:cubicBezTo>
                    <a:pt x="36687" y="13049"/>
                    <a:pt x="38255" y="12795"/>
                    <a:pt x="39741" y="12301"/>
                  </a:cubicBezTo>
                  <a:cubicBezTo>
                    <a:pt x="40100" y="12180"/>
                    <a:pt x="40336" y="11816"/>
                    <a:pt x="40231" y="11437"/>
                  </a:cubicBezTo>
                  <a:cubicBezTo>
                    <a:pt x="40150" y="11145"/>
                    <a:pt x="39858" y="10916"/>
                    <a:pt x="39554" y="10916"/>
                  </a:cubicBezTo>
                  <a:cubicBezTo>
                    <a:pt x="39492" y="10916"/>
                    <a:pt x="39429" y="10926"/>
                    <a:pt x="39367" y="10946"/>
                  </a:cubicBezTo>
                  <a:cubicBezTo>
                    <a:pt x="37974" y="11410"/>
                    <a:pt x="36531" y="11640"/>
                    <a:pt x="35076" y="11640"/>
                  </a:cubicBezTo>
                  <a:cubicBezTo>
                    <a:pt x="34663" y="11640"/>
                    <a:pt x="34249" y="11621"/>
                    <a:pt x="33835" y="11585"/>
                  </a:cubicBezTo>
                  <a:cubicBezTo>
                    <a:pt x="34226" y="10537"/>
                    <a:pt x="34474" y="9434"/>
                    <a:pt x="34564" y="8310"/>
                  </a:cubicBezTo>
                  <a:cubicBezTo>
                    <a:pt x="34645" y="7308"/>
                    <a:pt x="34574" y="6303"/>
                    <a:pt x="34390" y="5315"/>
                  </a:cubicBezTo>
                  <a:cubicBezTo>
                    <a:pt x="34330" y="5001"/>
                    <a:pt x="34004" y="4802"/>
                    <a:pt x="33698" y="4802"/>
                  </a:cubicBezTo>
                  <a:cubicBezTo>
                    <a:pt x="33639" y="4802"/>
                    <a:pt x="33581" y="4809"/>
                    <a:pt x="33526" y="4824"/>
                  </a:cubicBezTo>
                  <a:cubicBezTo>
                    <a:pt x="33135" y="4931"/>
                    <a:pt x="32966" y="5315"/>
                    <a:pt x="33035" y="5689"/>
                  </a:cubicBezTo>
                  <a:cubicBezTo>
                    <a:pt x="33552" y="8437"/>
                    <a:pt x="32811" y="11361"/>
                    <a:pt x="31178" y="13625"/>
                  </a:cubicBezTo>
                  <a:cubicBezTo>
                    <a:pt x="30645" y="14042"/>
                    <a:pt x="30054" y="14306"/>
                    <a:pt x="29456" y="14328"/>
                  </a:cubicBezTo>
                  <a:cubicBezTo>
                    <a:pt x="28104" y="12432"/>
                    <a:pt x="26073" y="11056"/>
                    <a:pt x="23718" y="10553"/>
                  </a:cubicBezTo>
                  <a:cubicBezTo>
                    <a:pt x="22901" y="10130"/>
                    <a:pt x="22498" y="9827"/>
                    <a:pt x="22051" y="8813"/>
                  </a:cubicBezTo>
                  <a:cubicBezTo>
                    <a:pt x="22153" y="8091"/>
                    <a:pt x="22210" y="7365"/>
                    <a:pt x="22220" y="6636"/>
                  </a:cubicBezTo>
                  <a:cubicBezTo>
                    <a:pt x="22256" y="6601"/>
                    <a:pt x="22289" y="6563"/>
                    <a:pt x="22320" y="6522"/>
                  </a:cubicBezTo>
                  <a:cubicBezTo>
                    <a:pt x="23558" y="4891"/>
                    <a:pt x="25439" y="3808"/>
                    <a:pt x="27456" y="3453"/>
                  </a:cubicBezTo>
                  <a:cubicBezTo>
                    <a:pt x="27830" y="3386"/>
                    <a:pt x="28040" y="2929"/>
                    <a:pt x="27947" y="2588"/>
                  </a:cubicBezTo>
                  <a:cubicBezTo>
                    <a:pt x="27855" y="2251"/>
                    <a:pt x="27561" y="2084"/>
                    <a:pt x="27242" y="2084"/>
                  </a:cubicBezTo>
                  <a:cubicBezTo>
                    <a:pt x="27189" y="2084"/>
                    <a:pt x="27136" y="2089"/>
                    <a:pt x="27082" y="2098"/>
                  </a:cubicBezTo>
                  <a:cubicBezTo>
                    <a:pt x="25199" y="2431"/>
                    <a:pt x="23484" y="3350"/>
                    <a:pt x="22127" y="4667"/>
                  </a:cubicBezTo>
                  <a:cubicBezTo>
                    <a:pt x="21977" y="3250"/>
                    <a:pt x="21651" y="1853"/>
                    <a:pt x="21139" y="517"/>
                  </a:cubicBezTo>
                  <a:cubicBezTo>
                    <a:pt x="21025" y="219"/>
                    <a:pt x="20771" y="1"/>
                    <a:pt x="20460" y="1"/>
                  </a:cubicBezTo>
                  <a:close/>
                </a:path>
              </a:pathLst>
            </a:custGeom>
            <a:solidFill>
              <a:srgbClr val="0C4476">
                <a:alpha val="36470"/>
              </a:srgbClr>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9" name="Google Shape;459;p37"/>
            <p:cNvSpPr/>
            <p:nvPr/>
          </p:nvSpPr>
          <p:spPr>
            <a:xfrm>
              <a:off x="7346246" y="590921"/>
              <a:ext cx="98016" cy="98046"/>
            </a:xfrm>
            <a:custGeom>
              <a:rect b="b" l="l" r="r" t="t"/>
              <a:pathLst>
                <a:path extrusionOk="0" h="6680" w="6678">
                  <a:moveTo>
                    <a:pt x="3339" y="1"/>
                  </a:moveTo>
                  <a:cubicBezTo>
                    <a:pt x="1496" y="1"/>
                    <a:pt x="1" y="1496"/>
                    <a:pt x="1" y="3339"/>
                  </a:cubicBezTo>
                  <a:cubicBezTo>
                    <a:pt x="1" y="5185"/>
                    <a:pt x="1496" y="6680"/>
                    <a:pt x="3339" y="6680"/>
                  </a:cubicBezTo>
                  <a:cubicBezTo>
                    <a:pt x="5182" y="6680"/>
                    <a:pt x="6678" y="5185"/>
                    <a:pt x="6678" y="3339"/>
                  </a:cubicBezTo>
                  <a:cubicBezTo>
                    <a:pt x="6678" y="1496"/>
                    <a:pt x="5182" y="1"/>
                    <a:pt x="3339" y="1"/>
                  </a:cubicBezTo>
                  <a:close/>
                </a:path>
              </a:pathLst>
            </a:custGeom>
            <a:solidFill>
              <a:schemeClr val="accent6"/>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60" name="Google Shape;460;p37"/>
          <p:cNvGrpSpPr/>
          <p:nvPr/>
        </p:nvGrpSpPr>
        <p:grpSpPr>
          <a:xfrm>
            <a:off x="6094539" y="567456"/>
            <a:ext cx="350746" cy="910038"/>
            <a:chOff x="8884746" y="289993"/>
            <a:chExt cx="297924" cy="307435"/>
          </a:xfrm>
        </p:grpSpPr>
        <p:sp>
          <p:nvSpPr>
            <p:cNvPr id="461" name="Google Shape;461;p37"/>
            <p:cNvSpPr/>
            <p:nvPr/>
          </p:nvSpPr>
          <p:spPr>
            <a:xfrm>
              <a:off x="8884746" y="289993"/>
              <a:ext cx="297924" cy="307435"/>
            </a:xfrm>
            <a:custGeom>
              <a:rect b="b" l="l" r="r" t="t"/>
              <a:pathLst>
                <a:path extrusionOk="0" h="20946" w="20298">
                  <a:moveTo>
                    <a:pt x="9894" y="1"/>
                  </a:moveTo>
                  <a:cubicBezTo>
                    <a:pt x="9658" y="1"/>
                    <a:pt x="9422" y="246"/>
                    <a:pt x="9580" y="507"/>
                  </a:cubicBezTo>
                  <a:cubicBezTo>
                    <a:pt x="10183" y="1502"/>
                    <a:pt x="10790" y="2536"/>
                    <a:pt x="10999" y="3695"/>
                  </a:cubicBezTo>
                  <a:cubicBezTo>
                    <a:pt x="11125" y="4381"/>
                    <a:pt x="11087" y="5100"/>
                    <a:pt x="10830" y="5743"/>
                  </a:cubicBezTo>
                  <a:cubicBezTo>
                    <a:pt x="10825" y="5745"/>
                    <a:pt x="10821" y="5748"/>
                    <a:pt x="10816" y="5750"/>
                  </a:cubicBezTo>
                  <a:cubicBezTo>
                    <a:pt x="10552" y="5922"/>
                    <a:pt x="10171" y="5945"/>
                    <a:pt x="9968" y="5955"/>
                  </a:cubicBezTo>
                  <a:cubicBezTo>
                    <a:pt x="9770" y="5929"/>
                    <a:pt x="9570" y="5916"/>
                    <a:pt x="9370" y="5916"/>
                  </a:cubicBezTo>
                  <a:cubicBezTo>
                    <a:pt x="8777" y="5916"/>
                    <a:pt x="8180" y="6030"/>
                    <a:pt x="7608" y="6267"/>
                  </a:cubicBezTo>
                  <a:cubicBezTo>
                    <a:pt x="7528" y="6282"/>
                    <a:pt x="7430" y="6295"/>
                    <a:pt x="7335" y="6295"/>
                  </a:cubicBezTo>
                  <a:cubicBezTo>
                    <a:pt x="7247" y="6295"/>
                    <a:pt x="7162" y="6284"/>
                    <a:pt x="7096" y="6253"/>
                  </a:cubicBezTo>
                  <a:cubicBezTo>
                    <a:pt x="6775" y="5614"/>
                    <a:pt x="6630" y="4888"/>
                    <a:pt x="6692" y="4171"/>
                  </a:cubicBezTo>
                  <a:cubicBezTo>
                    <a:pt x="6768" y="3267"/>
                    <a:pt x="7196" y="2407"/>
                    <a:pt x="7844" y="1776"/>
                  </a:cubicBezTo>
                  <a:cubicBezTo>
                    <a:pt x="8087" y="1536"/>
                    <a:pt x="7850" y="1194"/>
                    <a:pt x="7584" y="1194"/>
                  </a:cubicBezTo>
                  <a:cubicBezTo>
                    <a:pt x="7507" y="1194"/>
                    <a:pt x="7427" y="1223"/>
                    <a:pt x="7356" y="1293"/>
                  </a:cubicBezTo>
                  <a:cubicBezTo>
                    <a:pt x="6725" y="1912"/>
                    <a:pt x="6294" y="2705"/>
                    <a:pt x="6104" y="3559"/>
                  </a:cubicBezTo>
                  <a:cubicBezTo>
                    <a:pt x="5358" y="3074"/>
                    <a:pt x="4758" y="2357"/>
                    <a:pt x="4439" y="1524"/>
                  </a:cubicBezTo>
                  <a:cubicBezTo>
                    <a:pt x="4383" y="1378"/>
                    <a:pt x="4259" y="1267"/>
                    <a:pt x="4106" y="1267"/>
                  </a:cubicBezTo>
                  <a:cubicBezTo>
                    <a:pt x="4078" y="1267"/>
                    <a:pt x="4049" y="1271"/>
                    <a:pt x="4020" y="1278"/>
                  </a:cubicBezTo>
                  <a:cubicBezTo>
                    <a:pt x="3856" y="1321"/>
                    <a:pt x="3708" y="1524"/>
                    <a:pt x="3775" y="1697"/>
                  </a:cubicBezTo>
                  <a:cubicBezTo>
                    <a:pt x="4180" y="2755"/>
                    <a:pt x="4908" y="3643"/>
                    <a:pt x="5877" y="4231"/>
                  </a:cubicBezTo>
                  <a:cubicBezTo>
                    <a:pt x="5918" y="4257"/>
                    <a:pt x="5958" y="4269"/>
                    <a:pt x="5999" y="4276"/>
                  </a:cubicBezTo>
                  <a:cubicBezTo>
                    <a:pt x="5954" y="5033"/>
                    <a:pt x="6115" y="5784"/>
                    <a:pt x="6442" y="6460"/>
                  </a:cubicBezTo>
                  <a:cubicBezTo>
                    <a:pt x="6475" y="6731"/>
                    <a:pt x="6451" y="6979"/>
                    <a:pt x="6299" y="7081"/>
                  </a:cubicBezTo>
                  <a:cubicBezTo>
                    <a:pt x="6189" y="7181"/>
                    <a:pt x="6082" y="7284"/>
                    <a:pt x="5982" y="7391"/>
                  </a:cubicBezTo>
                  <a:cubicBezTo>
                    <a:pt x="5861" y="7385"/>
                    <a:pt x="5738" y="7382"/>
                    <a:pt x="5618" y="7382"/>
                  </a:cubicBezTo>
                  <a:cubicBezTo>
                    <a:pt x="5273" y="7382"/>
                    <a:pt x="4956" y="7404"/>
                    <a:pt x="4787" y="7429"/>
                  </a:cubicBezTo>
                  <a:cubicBezTo>
                    <a:pt x="4496" y="7385"/>
                    <a:pt x="4204" y="7364"/>
                    <a:pt x="3910" y="7364"/>
                  </a:cubicBezTo>
                  <a:cubicBezTo>
                    <a:pt x="3807" y="7364"/>
                    <a:pt x="3704" y="7367"/>
                    <a:pt x="3601" y="7372"/>
                  </a:cubicBezTo>
                  <a:cubicBezTo>
                    <a:pt x="3603" y="7312"/>
                    <a:pt x="3589" y="7248"/>
                    <a:pt x="3563" y="7188"/>
                  </a:cubicBezTo>
                  <a:cubicBezTo>
                    <a:pt x="3151" y="6269"/>
                    <a:pt x="2541" y="5441"/>
                    <a:pt x="1789" y="4774"/>
                  </a:cubicBezTo>
                  <a:cubicBezTo>
                    <a:pt x="1719" y="4711"/>
                    <a:pt x="1630" y="4678"/>
                    <a:pt x="1541" y="4678"/>
                  </a:cubicBezTo>
                  <a:cubicBezTo>
                    <a:pt x="1455" y="4678"/>
                    <a:pt x="1370" y="4709"/>
                    <a:pt x="1303" y="4776"/>
                  </a:cubicBezTo>
                  <a:cubicBezTo>
                    <a:pt x="1179" y="4905"/>
                    <a:pt x="1167" y="5138"/>
                    <a:pt x="1308" y="5262"/>
                  </a:cubicBezTo>
                  <a:cubicBezTo>
                    <a:pt x="1996" y="5874"/>
                    <a:pt x="2541" y="6612"/>
                    <a:pt x="2927" y="7446"/>
                  </a:cubicBezTo>
                  <a:cubicBezTo>
                    <a:pt x="2389" y="7536"/>
                    <a:pt x="1863" y="7700"/>
                    <a:pt x="1365" y="7939"/>
                  </a:cubicBezTo>
                  <a:cubicBezTo>
                    <a:pt x="920" y="8148"/>
                    <a:pt x="512" y="8422"/>
                    <a:pt x="141" y="8743"/>
                  </a:cubicBezTo>
                  <a:cubicBezTo>
                    <a:pt x="0" y="8862"/>
                    <a:pt x="20" y="9105"/>
                    <a:pt x="143" y="9227"/>
                  </a:cubicBezTo>
                  <a:cubicBezTo>
                    <a:pt x="210" y="9294"/>
                    <a:pt x="292" y="9324"/>
                    <a:pt x="375" y="9324"/>
                  </a:cubicBezTo>
                  <a:cubicBezTo>
                    <a:pt x="465" y="9324"/>
                    <a:pt x="556" y="9288"/>
                    <a:pt x="629" y="9224"/>
                  </a:cubicBezTo>
                  <a:cubicBezTo>
                    <a:pt x="1531" y="8449"/>
                    <a:pt x="2724" y="8045"/>
                    <a:pt x="3912" y="8045"/>
                  </a:cubicBezTo>
                  <a:cubicBezTo>
                    <a:pt x="4088" y="8045"/>
                    <a:pt x="4264" y="8054"/>
                    <a:pt x="4439" y="8072"/>
                  </a:cubicBezTo>
                  <a:cubicBezTo>
                    <a:pt x="4746" y="8196"/>
                    <a:pt x="5001" y="8379"/>
                    <a:pt x="5156" y="8629"/>
                  </a:cubicBezTo>
                  <a:cubicBezTo>
                    <a:pt x="4687" y="9663"/>
                    <a:pt x="4599" y="10858"/>
                    <a:pt x="4963" y="11977"/>
                  </a:cubicBezTo>
                  <a:cubicBezTo>
                    <a:pt x="4982" y="12425"/>
                    <a:pt x="4953" y="12670"/>
                    <a:pt x="4632" y="13106"/>
                  </a:cubicBezTo>
                  <a:cubicBezTo>
                    <a:pt x="4303" y="13239"/>
                    <a:pt x="3982" y="13391"/>
                    <a:pt x="3670" y="13568"/>
                  </a:cubicBezTo>
                  <a:cubicBezTo>
                    <a:pt x="3646" y="13561"/>
                    <a:pt x="3622" y="13556"/>
                    <a:pt x="3598" y="13551"/>
                  </a:cubicBezTo>
                  <a:cubicBezTo>
                    <a:pt x="2606" y="13427"/>
                    <a:pt x="1689" y="12896"/>
                    <a:pt x="1046" y="12129"/>
                  </a:cubicBezTo>
                  <a:cubicBezTo>
                    <a:pt x="989" y="12062"/>
                    <a:pt x="904" y="12031"/>
                    <a:pt x="817" y="12031"/>
                  </a:cubicBezTo>
                  <a:cubicBezTo>
                    <a:pt x="722" y="12031"/>
                    <a:pt x="624" y="12068"/>
                    <a:pt x="560" y="12132"/>
                  </a:cubicBezTo>
                  <a:cubicBezTo>
                    <a:pt x="422" y="12275"/>
                    <a:pt x="446" y="12475"/>
                    <a:pt x="565" y="12618"/>
                  </a:cubicBezTo>
                  <a:cubicBezTo>
                    <a:pt x="1165" y="13332"/>
                    <a:pt x="1972" y="13834"/>
                    <a:pt x="2860" y="14087"/>
                  </a:cubicBezTo>
                  <a:cubicBezTo>
                    <a:pt x="2298" y="14496"/>
                    <a:pt x="1789" y="14975"/>
                    <a:pt x="1346" y="15518"/>
                  </a:cubicBezTo>
                  <a:cubicBezTo>
                    <a:pt x="1229" y="15661"/>
                    <a:pt x="1210" y="15863"/>
                    <a:pt x="1351" y="16001"/>
                  </a:cubicBezTo>
                  <a:cubicBezTo>
                    <a:pt x="1414" y="16064"/>
                    <a:pt x="1510" y="16100"/>
                    <a:pt x="1604" y="16100"/>
                  </a:cubicBezTo>
                  <a:cubicBezTo>
                    <a:pt x="1692" y="16100"/>
                    <a:pt x="1779" y="16069"/>
                    <a:pt x="1836" y="15999"/>
                  </a:cubicBezTo>
                  <a:cubicBezTo>
                    <a:pt x="2682" y="14958"/>
                    <a:pt x="3782" y="14156"/>
                    <a:pt x="5032" y="13682"/>
                  </a:cubicBezTo>
                  <a:cubicBezTo>
                    <a:pt x="5437" y="13734"/>
                    <a:pt x="5839" y="13811"/>
                    <a:pt x="6189" y="13918"/>
                  </a:cubicBezTo>
                  <a:cubicBezTo>
                    <a:pt x="6304" y="14027"/>
                    <a:pt x="6425" y="14130"/>
                    <a:pt x="6549" y="14225"/>
                  </a:cubicBezTo>
                  <a:cubicBezTo>
                    <a:pt x="6904" y="14718"/>
                    <a:pt x="7030" y="15449"/>
                    <a:pt x="7085" y="16080"/>
                  </a:cubicBezTo>
                  <a:cubicBezTo>
                    <a:pt x="7085" y="16104"/>
                    <a:pt x="7082" y="16130"/>
                    <a:pt x="7082" y="16154"/>
                  </a:cubicBezTo>
                  <a:cubicBezTo>
                    <a:pt x="7077" y="16158"/>
                    <a:pt x="7070" y="16166"/>
                    <a:pt x="7066" y="16170"/>
                  </a:cubicBezTo>
                  <a:cubicBezTo>
                    <a:pt x="6454" y="17027"/>
                    <a:pt x="5418" y="17533"/>
                    <a:pt x="4373" y="17533"/>
                  </a:cubicBezTo>
                  <a:cubicBezTo>
                    <a:pt x="4363" y="17533"/>
                    <a:pt x="4354" y="17532"/>
                    <a:pt x="4344" y="17532"/>
                  </a:cubicBezTo>
                  <a:cubicBezTo>
                    <a:pt x="4343" y="17532"/>
                    <a:pt x="4342" y="17532"/>
                    <a:pt x="4342" y="17532"/>
                  </a:cubicBezTo>
                  <a:cubicBezTo>
                    <a:pt x="3901" y="17532"/>
                    <a:pt x="3899" y="18216"/>
                    <a:pt x="4341" y="18218"/>
                  </a:cubicBezTo>
                  <a:cubicBezTo>
                    <a:pt x="4353" y="18218"/>
                    <a:pt x="4365" y="18218"/>
                    <a:pt x="4377" y="18218"/>
                  </a:cubicBezTo>
                  <a:cubicBezTo>
                    <a:pt x="5407" y="18218"/>
                    <a:pt x="6388" y="17810"/>
                    <a:pt x="7127" y="17118"/>
                  </a:cubicBezTo>
                  <a:cubicBezTo>
                    <a:pt x="7239" y="18006"/>
                    <a:pt x="7537" y="18873"/>
                    <a:pt x="8008" y="19628"/>
                  </a:cubicBezTo>
                  <a:cubicBezTo>
                    <a:pt x="8292" y="20080"/>
                    <a:pt x="8635" y="20497"/>
                    <a:pt x="9030" y="20854"/>
                  </a:cubicBezTo>
                  <a:cubicBezTo>
                    <a:pt x="9101" y="20919"/>
                    <a:pt x="9180" y="20946"/>
                    <a:pt x="9256" y="20946"/>
                  </a:cubicBezTo>
                  <a:cubicBezTo>
                    <a:pt x="9528" y="20946"/>
                    <a:pt x="9768" y="20597"/>
                    <a:pt x="9511" y="20366"/>
                  </a:cubicBezTo>
                  <a:cubicBezTo>
                    <a:pt x="8337" y="19302"/>
                    <a:pt x="7718" y="17732"/>
                    <a:pt x="7768" y="16161"/>
                  </a:cubicBezTo>
                  <a:cubicBezTo>
                    <a:pt x="8013" y="15575"/>
                    <a:pt x="8530" y="15325"/>
                    <a:pt x="9147" y="15177"/>
                  </a:cubicBezTo>
                  <a:cubicBezTo>
                    <a:pt x="9224" y="15181"/>
                    <a:pt x="9302" y="15183"/>
                    <a:pt x="9380" y="15183"/>
                  </a:cubicBezTo>
                  <a:cubicBezTo>
                    <a:pt x="10165" y="15183"/>
                    <a:pt x="10960" y="14985"/>
                    <a:pt x="11690" y="14563"/>
                  </a:cubicBezTo>
                  <a:cubicBezTo>
                    <a:pt x="11702" y="14556"/>
                    <a:pt x="11716" y="14549"/>
                    <a:pt x="11728" y="14539"/>
                  </a:cubicBezTo>
                  <a:cubicBezTo>
                    <a:pt x="11843" y="14492"/>
                    <a:pt x="11998" y="14446"/>
                    <a:pt x="12161" y="14446"/>
                  </a:cubicBezTo>
                  <a:cubicBezTo>
                    <a:pt x="12373" y="14446"/>
                    <a:pt x="12599" y="14524"/>
                    <a:pt x="12773" y="14777"/>
                  </a:cubicBezTo>
                  <a:cubicBezTo>
                    <a:pt x="13316" y="15973"/>
                    <a:pt x="13390" y="17387"/>
                    <a:pt x="12888" y="18606"/>
                  </a:cubicBezTo>
                  <a:cubicBezTo>
                    <a:pt x="12819" y="18778"/>
                    <a:pt x="12840" y="18973"/>
                    <a:pt x="13016" y="19073"/>
                  </a:cubicBezTo>
                  <a:cubicBezTo>
                    <a:pt x="13065" y="19101"/>
                    <a:pt x="13126" y="19115"/>
                    <a:pt x="13189" y="19115"/>
                  </a:cubicBezTo>
                  <a:cubicBezTo>
                    <a:pt x="13311" y="19115"/>
                    <a:pt x="13437" y="19060"/>
                    <a:pt x="13483" y="18947"/>
                  </a:cubicBezTo>
                  <a:cubicBezTo>
                    <a:pt x="13900" y="17935"/>
                    <a:pt x="13997" y="16823"/>
                    <a:pt x="13797" y="15768"/>
                  </a:cubicBezTo>
                  <a:lnTo>
                    <a:pt x="13797" y="15768"/>
                  </a:lnTo>
                  <a:cubicBezTo>
                    <a:pt x="15131" y="15958"/>
                    <a:pt x="16305" y="16866"/>
                    <a:pt x="16878" y="18073"/>
                  </a:cubicBezTo>
                  <a:cubicBezTo>
                    <a:pt x="16933" y="18184"/>
                    <a:pt x="17057" y="18242"/>
                    <a:pt x="17178" y="18242"/>
                  </a:cubicBezTo>
                  <a:cubicBezTo>
                    <a:pt x="17239" y="18242"/>
                    <a:pt x="17298" y="18228"/>
                    <a:pt x="17348" y="18199"/>
                  </a:cubicBezTo>
                  <a:cubicBezTo>
                    <a:pt x="17519" y="18099"/>
                    <a:pt x="17552" y="17899"/>
                    <a:pt x="17474" y="17730"/>
                  </a:cubicBezTo>
                  <a:cubicBezTo>
                    <a:pt x="16778" y="16273"/>
                    <a:pt x="15335" y="15275"/>
                    <a:pt x="13745" y="15073"/>
                  </a:cubicBezTo>
                  <a:cubicBezTo>
                    <a:pt x="13736" y="15072"/>
                    <a:pt x="13727" y="15071"/>
                    <a:pt x="13718" y="15071"/>
                  </a:cubicBezTo>
                  <a:cubicBezTo>
                    <a:pt x="13685" y="15071"/>
                    <a:pt x="13654" y="15078"/>
                    <a:pt x="13623" y="15089"/>
                  </a:cubicBezTo>
                  <a:cubicBezTo>
                    <a:pt x="13554" y="14875"/>
                    <a:pt x="13473" y="14663"/>
                    <a:pt x="13378" y="14458"/>
                  </a:cubicBezTo>
                  <a:cubicBezTo>
                    <a:pt x="13380" y="14458"/>
                    <a:pt x="13383" y="14456"/>
                    <a:pt x="13383" y="14456"/>
                  </a:cubicBezTo>
                  <a:cubicBezTo>
                    <a:pt x="12992" y="13596"/>
                    <a:pt x="13480" y="12696"/>
                    <a:pt x="13481" y="12696"/>
                  </a:cubicBezTo>
                  <a:lnTo>
                    <a:pt x="13481" y="12696"/>
                  </a:lnTo>
                  <a:lnTo>
                    <a:pt x="13478" y="12699"/>
                  </a:lnTo>
                  <a:cubicBezTo>
                    <a:pt x="13697" y="12277"/>
                    <a:pt x="13852" y="11827"/>
                    <a:pt x="13933" y="11363"/>
                  </a:cubicBezTo>
                  <a:cubicBezTo>
                    <a:pt x="14047" y="11158"/>
                    <a:pt x="14171" y="10972"/>
                    <a:pt x="14409" y="10972"/>
                  </a:cubicBezTo>
                  <a:cubicBezTo>
                    <a:pt x="14431" y="10972"/>
                    <a:pt x="14447" y="10970"/>
                    <a:pt x="14466" y="10967"/>
                  </a:cubicBezTo>
                  <a:cubicBezTo>
                    <a:pt x="16231" y="11303"/>
                    <a:pt x="17643" y="12703"/>
                    <a:pt x="18017" y="14477"/>
                  </a:cubicBezTo>
                  <a:cubicBezTo>
                    <a:pt x="18054" y="14652"/>
                    <a:pt x="18184" y="14728"/>
                    <a:pt x="18320" y="14728"/>
                  </a:cubicBezTo>
                  <a:cubicBezTo>
                    <a:pt x="18521" y="14728"/>
                    <a:pt x="18735" y="14562"/>
                    <a:pt x="18681" y="14306"/>
                  </a:cubicBezTo>
                  <a:cubicBezTo>
                    <a:pt x="18443" y="13170"/>
                    <a:pt x="17814" y="12108"/>
                    <a:pt x="16909" y="11377"/>
                  </a:cubicBezTo>
                  <a:cubicBezTo>
                    <a:pt x="16876" y="11348"/>
                    <a:pt x="16838" y="11325"/>
                    <a:pt x="16805" y="11298"/>
                  </a:cubicBezTo>
                  <a:cubicBezTo>
                    <a:pt x="17533" y="10607"/>
                    <a:pt x="18504" y="10235"/>
                    <a:pt x="19499" y="10235"/>
                  </a:cubicBezTo>
                  <a:cubicBezTo>
                    <a:pt x="19649" y="10235"/>
                    <a:pt x="19800" y="10243"/>
                    <a:pt x="19950" y="10260"/>
                  </a:cubicBezTo>
                  <a:cubicBezTo>
                    <a:pt x="19959" y="10261"/>
                    <a:pt x="19968" y="10262"/>
                    <a:pt x="19976" y="10262"/>
                  </a:cubicBezTo>
                  <a:cubicBezTo>
                    <a:pt x="20151" y="10262"/>
                    <a:pt x="20296" y="10081"/>
                    <a:pt x="20296" y="9917"/>
                  </a:cubicBezTo>
                  <a:cubicBezTo>
                    <a:pt x="20298" y="9717"/>
                    <a:pt x="20138" y="9593"/>
                    <a:pt x="19955" y="9574"/>
                  </a:cubicBezTo>
                  <a:cubicBezTo>
                    <a:pt x="19793" y="9556"/>
                    <a:pt x="19631" y="9547"/>
                    <a:pt x="19469" y="9547"/>
                  </a:cubicBezTo>
                  <a:cubicBezTo>
                    <a:pt x="18267" y="9547"/>
                    <a:pt x="17078" y="10044"/>
                    <a:pt x="16228" y="10898"/>
                  </a:cubicBezTo>
                  <a:cubicBezTo>
                    <a:pt x="16226" y="10901"/>
                    <a:pt x="16224" y="10903"/>
                    <a:pt x="16221" y="10905"/>
                  </a:cubicBezTo>
                  <a:cubicBezTo>
                    <a:pt x="15771" y="10646"/>
                    <a:pt x="15285" y="10455"/>
                    <a:pt x="14778" y="10339"/>
                  </a:cubicBezTo>
                  <a:cubicBezTo>
                    <a:pt x="14781" y="10339"/>
                    <a:pt x="14781" y="10334"/>
                    <a:pt x="14783" y="10334"/>
                  </a:cubicBezTo>
                  <a:cubicBezTo>
                    <a:pt x="14626" y="10267"/>
                    <a:pt x="14262" y="10203"/>
                    <a:pt x="13973" y="10001"/>
                  </a:cubicBezTo>
                  <a:cubicBezTo>
                    <a:pt x="13902" y="9396"/>
                    <a:pt x="13709" y="8796"/>
                    <a:pt x="13385" y="8234"/>
                  </a:cubicBezTo>
                  <a:cubicBezTo>
                    <a:pt x="13042" y="7641"/>
                    <a:pt x="12588" y="7150"/>
                    <a:pt x="12061" y="6779"/>
                  </a:cubicBezTo>
                  <a:lnTo>
                    <a:pt x="12066" y="6779"/>
                  </a:lnTo>
                  <a:cubicBezTo>
                    <a:pt x="11809" y="6515"/>
                    <a:pt x="11554" y="6212"/>
                    <a:pt x="11523" y="5855"/>
                  </a:cubicBezTo>
                  <a:cubicBezTo>
                    <a:pt x="11604" y="5624"/>
                    <a:pt x="11661" y="5383"/>
                    <a:pt x="11699" y="5138"/>
                  </a:cubicBezTo>
                  <a:cubicBezTo>
                    <a:pt x="13161" y="4638"/>
                    <a:pt x="14323" y="3386"/>
                    <a:pt x="14681" y="1874"/>
                  </a:cubicBezTo>
                  <a:cubicBezTo>
                    <a:pt x="14742" y="1617"/>
                    <a:pt x="14529" y="1450"/>
                    <a:pt x="14326" y="1450"/>
                  </a:cubicBezTo>
                  <a:cubicBezTo>
                    <a:pt x="14191" y="1450"/>
                    <a:pt x="14060" y="1525"/>
                    <a:pt x="14019" y="1697"/>
                  </a:cubicBezTo>
                  <a:cubicBezTo>
                    <a:pt x="13735" y="2893"/>
                    <a:pt x="12873" y="3910"/>
                    <a:pt x="11747" y="4388"/>
                  </a:cubicBezTo>
                  <a:cubicBezTo>
                    <a:pt x="11745" y="4131"/>
                    <a:pt x="11721" y="3876"/>
                    <a:pt x="11680" y="3624"/>
                  </a:cubicBezTo>
                  <a:cubicBezTo>
                    <a:pt x="11480" y="2369"/>
                    <a:pt x="10823" y="1235"/>
                    <a:pt x="10173" y="164"/>
                  </a:cubicBezTo>
                  <a:cubicBezTo>
                    <a:pt x="10103" y="49"/>
                    <a:pt x="9999" y="1"/>
                    <a:pt x="9894" y="1"/>
                  </a:cubicBezTo>
                  <a:close/>
                </a:path>
              </a:pathLst>
            </a:custGeom>
            <a:solidFill>
              <a:srgbClr val="0C4476">
                <a:alpha val="36470"/>
              </a:srgbClr>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700"/>
                <a:buFont typeface="Arial"/>
                <a:buNone/>
              </a:pPr>
              <a:r>
                <a:t/>
              </a:r>
              <a:endParaRPr b="0" i="0" sz="1700" u="none" cap="none" strike="noStrike">
                <a:solidFill>
                  <a:srgbClr val="000000"/>
                </a:solidFill>
                <a:latin typeface="Arial"/>
                <a:ea typeface="Arial"/>
                <a:cs typeface="Arial"/>
                <a:sym typeface="Arial"/>
              </a:endParaRPr>
            </a:p>
          </p:txBody>
        </p:sp>
        <p:sp>
          <p:nvSpPr>
            <p:cNvPr id="462" name="Google Shape;462;p37"/>
            <p:cNvSpPr/>
            <p:nvPr/>
          </p:nvSpPr>
          <p:spPr>
            <a:xfrm>
              <a:off x="8992875" y="422659"/>
              <a:ext cx="54688" cy="47893"/>
            </a:xfrm>
            <a:custGeom>
              <a:rect b="b" l="l" r="r" t="t"/>
              <a:pathLst>
                <a:path extrusionOk="0" h="3263" w="3726">
                  <a:moveTo>
                    <a:pt x="1862" y="1"/>
                  </a:moveTo>
                  <a:cubicBezTo>
                    <a:pt x="1586" y="1"/>
                    <a:pt x="1305" y="71"/>
                    <a:pt x="1049" y="220"/>
                  </a:cubicBezTo>
                  <a:cubicBezTo>
                    <a:pt x="268" y="670"/>
                    <a:pt x="1" y="1667"/>
                    <a:pt x="451" y="2446"/>
                  </a:cubicBezTo>
                  <a:cubicBezTo>
                    <a:pt x="753" y="2970"/>
                    <a:pt x="1301" y="3262"/>
                    <a:pt x="1864" y="3262"/>
                  </a:cubicBezTo>
                  <a:cubicBezTo>
                    <a:pt x="2141" y="3262"/>
                    <a:pt x="2421" y="3192"/>
                    <a:pt x="2677" y="3044"/>
                  </a:cubicBezTo>
                  <a:cubicBezTo>
                    <a:pt x="3458" y="2594"/>
                    <a:pt x="3725" y="1596"/>
                    <a:pt x="3275" y="815"/>
                  </a:cubicBezTo>
                  <a:cubicBezTo>
                    <a:pt x="2973" y="293"/>
                    <a:pt x="2425" y="1"/>
                    <a:pt x="1862" y="1"/>
                  </a:cubicBezTo>
                  <a:close/>
                </a:path>
              </a:pathLst>
            </a:custGeom>
            <a:solidFill>
              <a:schemeClr val="accent6"/>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63" name="Google Shape;463;p37"/>
          <p:cNvGrpSpPr/>
          <p:nvPr/>
        </p:nvGrpSpPr>
        <p:grpSpPr>
          <a:xfrm>
            <a:off x="6683336" y="-64"/>
            <a:ext cx="241634" cy="508224"/>
            <a:chOff x="2737973" y="2879366"/>
            <a:chExt cx="255670" cy="213863"/>
          </a:xfrm>
        </p:grpSpPr>
        <p:sp>
          <p:nvSpPr>
            <p:cNvPr id="464" name="Google Shape;464;p37"/>
            <p:cNvSpPr/>
            <p:nvPr/>
          </p:nvSpPr>
          <p:spPr>
            <a:xfrm>
              <a:off x="2842619" y="2947251"/>
              <a:ext cx="67551" cy="67551"/>
            </a:xfrm>
            <a:custGeom>
              <a:rect b="b" l="l" r="r" t="t"/>
              <a:pathLst>
                <a:path extrusionOk="0" h="5261" w="5261">
                  <a:moveTo>
                    <a:pt x="2630" y="0"/>
                  </a:moveTo>
                  <a:cubicBezTo>
                    <a:pt x="1177" y="0"/>
                    <a:pt x="1" y="1177"/>
                    <a:pt x="1" y="2631"/>
                  </a:cubicBezTo>
                  <a:cubicBezTo>
                    <a:pt x="1" y="4084"/>
                    <a:pt x="1177" y="5260"/>
                    <a:pt x="2630" y="5260"/>
                  </a:cubicBezTo>
                  <a:cubicBezTo>
                    <a:pt x="4085" y="5260"/>
                    <a:pt x="5261" y="4084"/>
                    <a:pt x="5261" y="2631"/>
                  </a:cubicBezTo>
                  <a:cubicBezTo>
                    <a:pt x="5261" y="1177"/>
                    <a:pt x="4085" y="0"/>
                    <a:pt x="2630" y="0"/>
                  </a:cubicBezTo>
                  <a:close/>
                </a:path>
              </a:pathLst>
            </a:custGeom>
            <a:solidFill>
              <a:schemeClr val="lt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5" name="Google Shape;465;p37"/>
            <p:cNvSpPr/>
            <p:nvPr/>
          </p:nvSpPr>
          <p:spPr>
            <a:xfrm>
              <a:off x="2737973" y="2959051"/>
              <a:ext cx="38957" cy="38931"/>
            </a:xfrm>
            <a:custGeom>
              <a:rect b="b" l="l" r="r" t="t"/>
              <a:pathLst>
                <a:path extrusionOk="0" h="3032" w="3034">
                  <a:moveTo>
                    <a:pt x="1517" y="0"/>
                  </a:moveTo>
                  <a:cubicBezTo>
                    <a:pt x="679" y="0"/>
                    <a:pt x="0" y="679"/>
                    <a:pt x="0" y="1515"/>
                  </a:cubicBezTo>
                  <a:cubicBezTo>
                    <a:pt x="0" y="2353"/>
                    <a:pt x="679" y="3032"/>
                    <a:pt x="1517" y="3032"/>
                  </a:cubicBezTo>
                  <a:cubicBezTo>
                    <a:pt x="2355" y="3032"/>
                    <a:pt x="3034" y="2353"/>
                    <a:pt x="3034" y="1515"/>
                  </a:cubicBezTo>
                  <a:cubicBezTo>
                    <a:pt x="3034" y="679"/>
                    <a:pt x="2355" y="0"/>
                    <a:pt x="1517" y="0"/>
                  </a:cubicBezTo>
                  <a:close/>
                </a:path>
              </a:pathLst>
            </a:custGeom>
            <a:solidFill>
              <a:schemeClr val="lt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6" name="Google Shape;466;p37"/>
            <p:cNvSpPr/>
            <p:nvPr/>
          </p:nvSpPr>
          <p:spPr>
            <a:xfrm>
              <a:off x="2954712" y="2879366"/>
              <a:ext cx="38931" cy="38969"/>
            </a:xfrm>
            <a:custGeom>
              <a:rect b="b" l="l" r="r" t="t"/>
              <a:pathLst>
                <a:path extrusionOk="0" h="3035" w="3032">
                  <a:moveTo>
                    <a:pt x="1515" y="1"/>
                  </a:moveTo>
                  <a:cubicBezTo>
                    <a:pt x="679" y="1"/>
                    <a:pt x="0" y="680"/>
                    <a:pt x="0" y="1518"/>
                  </a:cubicBezTo>
                  <a:cubicBezTo>
                    <a:pt x="0" y="2356"/>
                    <a:pt x="679" y="3035"/>
                    <a:pt x="1515" y="3035"/>
                  </a:cubicBezTo>
                  <a:cubicBezTo>
                    <a:pt x="2353" y="3035"/>
                    <a:pt x="3032" y="2356"/>
                    <a:pt x="3032" y="1518"/>
                  </a:cubicBezTo>
                  <a:cubicBezTo>
                    <a:pt x="3032" y="680"/>
                    <a:pt x="2353" y="1"/>
                    <a:pt x="1515" y="1"/>
                  </a:cubicBezTo>
                  <a:close/>
                </a:path>
              </a:pathLst>
            </a:custGeom>
            <a:solidFill>
              <a:schemeClr val="lt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7" name="Google Shape;467;p37"/>
            <p:cNvSpPr/>
            <p:nvPr/>
          </p:nvSpPr>
          <p:spPr>
            <a:xfrm>
              <a:off x="2900437" y="3073738"/>
              <a:ext cx="19491" cy="19491"/>
            </a:xfrm>
            <a:custGeom>
              <a:rect b="b" l="l" r="r" t="t"/>
              <a:pathLst>
                <a:path extrusionOk="0" h="1518" w="1518">
                  <a:moveTo>
                    <a:pt x="758" y="0"/>
                  </a:moveTo>
                  <a:cubicBezTo>
                    <a:pt x="339" y="0"/>
                    <a:pt x="1" y="338"/>
                    <a:pt x="1" y="757"/>
                  </a:cubicBezTo>
                  <a:cubicBezTo>
                    <a:pt x="1" y="1177"/>
                    <a:pt x="339" y="1517"/>
                    <a:pt x="758" y="1517"/>
                  </a:cubicBezTo>
                  <a:cubicBezTo>
                    <a:pt x="1177" y="1517"/>
                    <a:pt x="1518" y="1177"/>
                    <a:pt x="1518" y="757"/>
                  </a:cubicBezTo>
                  <a:cubicBezTo>
                    <a:pt x="1518" y="338"/>
                    <a:pt x="1177" y="0"/>
                    <a:pt x="758" y="0"/>
                  </a:cubicBezTo>
                  <a:close/>
                </a:path>
              </a:pathLst>
            </a:custGeom>
            <a:solidFill>
              <a:schemeClr val="lt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1">
  <p:cSld name="BLANK_1_1_1_1_1_1_3">
    <p:spTree>
      <p:nvGrpSpPr>
        <p:cNvPr id="468" name="Shape 468"/>
        <p:cNvGrpSpPr/>
        <p:nvPr/>
      </p:nvGrpSpPr>
      <p:grpSpPr>
        <a:xfrm>
          <a:off x="0" y="0"/>
          <a:ext cx="0" cy="0"/>
          <a:chOff x="0" y="0"/>
          <a:chExt cx="0" cy="0"/>
        </a:xfrm>
      </p:grpSpPr>
      <p:pic>
        <p:nvPicPr>
          <p:cNvPr id="469" name="Google Shape;469;p38"/>
          <p:cNvPicPr preferRelativeResize="0"/>
          <p:nvPr/>
        </p:nvPicPr>
        <p:blipFill rotWithShape="1">
          <a:blip r:embed="rId2">
            <a:alphaModFix amt="50000"/>
          </a:blip>
          <a:srcRect b="7799" l="0" r="0" t="7791"/>
          <a:stretch/>
        </p:blipFill>
        <p:spPr>
          <a:xfrm>
            <a:off x="0" y="1"/>
            <a:ext cx="7560000" cy="10691998"/>
          </a:xfrm>
          <a:prstGeom prst="rect">
            <a:avLst/>
          </a:prstGeom>
          <a:noFill/>
          <a:ln>
            <a:noFill/>
          </a:ln>
        </p:spPr>
      </p:pic>
      <p:sp>
        <p:nvSpPr>
          <p:cNvPr id="470" name="Google Shape;470;p38"/>
          <p:cNvSpPr txBox="1"/>
          <p:nvPr>
            <p:ph type="title"/>
          </p:nvPr>
        </p:nvSpPr>
        <p:spPr>
          <a:xfrm>
            <a:off x="591224" y="1112126"/>
            <a:ext cx="6377700" cy="1526100"/>
          </a:xfrm>
          <a:prstGeom prst="rect">
            <a:avLst/>
          </a:prstGeom>
          <a:noFill/>
          <a:ln>
            <a:noFill/>
          </a:ln>
        </p:spPr>
        <p:txBody>
          <a:bodyPr anchorCtr="0" anchor="t" bIns="113750" lIns="113750" spcFirstLastPara="1" rIns="113750" wrap="square" tIns="113750">
            <a:noAutofit/>
          </a:bodyPr>
          <a:lstStyle>
            <a:lvl1pPr lvl="0" algn="ctr">
              <a:lnSpc>
                <a:spcPct val="100000"/>
              </a:lnSpc>
              <a:spcBef>
                <a:spcPts val="0"/>
              </a:spcBef>
              <a:spcAft>
                <a:spcPts val="0"/>
              </a:spcAft>
              <a:buClr>
                <a:schemeClr val="dk1"/>
              </a:buClr>
              <a:buSzPts val="4400"/>
              <a:buFont typeface="Mukta ExtraBold"/>
              <a:buNone/>
              <a:defRPr sz="4400">
                <a:solidFill>
                  <a:schemeClr val="dk1"/>
                </a:solidFill>
              </a:defRPr>
            </a:lvl1pPr>
            <a:lvl2pPr lvl="1" algn="ctr">
              <a:lnSpc>
                <a:spcPct val="100000"/>
              </a:lnSpc>
              <a:spcBef>
                <a:spcPts val="0"/>
              </a:spcBef>
              <a:spcAft>
                <a:spcPts val="0"/>
              </a:spcAft>
              <a:buClr>
                <a:schemeClr val="dk1"/>
              </a:buClr>
              <a:buSzPts val="4400"/>
              <a:buFont typeface="Mukta ExtraBold"/>
              <a:buNone/>
              <a:defRPr sz="4400">
                <a:solidFill>
                  <a:schemeClr val="dk1"/>
                </a:solidFill>
                <a:latin typeface="Mukta ExtraBold"/>
                <a:ea typeface="Mukta ExtraBold"/>
                <a:cs typeface="Mukta ExtraBold"/>
                <a:sym typeface="Mukta ExtraBold"/>
              </a:defRPr>
            </a:lvl2pPr>
            <a:lvl3pPr lvl="2" algn="ctr">
              <a:lnSpc>
                <a:spcPct val="100000"/>
              </a:lnSpc>
              <a:spcBef>
                <a:spcPts val="0"/>
              </a:spcBef>
              <a:spcAft>
                <a:spcPts val="0"/>
              </a:spcAft>
              <a:buClr>
                <a:schemeClr val="dk1"/>
              </a:buClr>
              <a:buSzPts val="4400"/>
              <a:buFont typeface="Mukta ExtraBold"/>
              <a:buNone/>
              <a:defRPr sz="4400">
                <a:solidFill>
                  <a:schemeClr val="dk1"/>
                </a:solidFill>
                <a:latin typeface="Mukta ExtraBold"/>
                <a:ea typeface="Mukta ExtraBold"/>
                <a:cs typeface="Mukta ExtraBold"/>
                <a:sym typeface="Mukta ExtraBold"/>
              </a:defRPr>
            </a:lvl3pPr>
            <a:lvl4pPr lvl="3" algn="ctr">
              <a:lnSpc>
                <a:spcPct val="100000"/>
              </a:lnSpc>
              <a:spcBef>
                <a:spcPts val="0"/>
              </a:spcBef>
              <a:spcAft>
                <a:spcPts val="0"/>
              </a:spcAft>
              <a:buClr>
                <a:schemeClr val="dk1"/>
              </a:buClr>
              <a:buSzPts val="4400"/>
              <a:buFont typeface="Mukta ExtraBold"/>
              <a:buNone/>
              <a:defRPr sz="4400">
                <a:solidFill>
                  <a:schemeClr val="dk1"/>
                </a:solidFill>
                <a:latin typeface="Mukta ExtraBold"/>
                <a:ea typeface="Mukta ExtraBold"/>
                <a:cs typeface="Mukta ExtraBold"/>
                <a:sym typeface="Mukta ExtraBold"/>
              </a:defRPr>
            </a:lvl4pPr>
            <a:lvl5pPr lvl="4" algn="ctr">
              <a:lnSpc>
                <a:spcPct val="100000"/>
              </a:lnSpc>
              <a:spcBef>
                <a:spcPts val="0"/>
              </a:spcBef>
              <a:spcAft>
                <a:spcPts val="0"/>
              </a:spcAft>
              <a:buClr>
                <a:schemeClr val="dk1"/>
              </a:buClr>
              <a:buSzPts val="4400"/>
              <a:buFont typeface="Mukta ExtraBold"/>
              <a:buNone/>
              <a:defRPr sz="4400">
                <a:solidFill>
                  <a:schemeClr val="dk1"/>
                </a:solidFill>
                <a:latin typeface="Mukta ExtraBold"/>
                <a:ea typeface="Mukta ExtraBold"/>
                <a:cs typeface="Mukta ExtraBold"/>
                <a:sym typeface="Mukta ExtraBold"/>
              </a:defRPr>
            </a:lvl5pPr>
            <a:lvl6pPr lvl="5" algn="ctr">
              <a:lnSpc>
                <a:spcPct val="100000"/>
              </a:lnSpc>
              <a:spcBef>
                <a:spcPts val="0"/>
              </a:spcBef>
              <a:spcAft>
                <a:spcPts val="0"/>
              </a:spcAft>
              <a:buClr>
                <a:schemeClr val="dk1"/>
              </a:buClr>
              <a:buSzPts val="4400"/>
              <a:buFont typeface="Mukta ExtraBold"/>
              <a:buNone/>
              <a:defRPr sz="4400">
                <a:solidFill>
                  <a:schemeClr val="dk1"/>
                </a:solidFill>
                <a:latin typeface="Mukta ExtraBold"/>
                <a:ea typeface="Mukta ExtraBold"/>
                <a:cs typeface="Mukta ExtraBold"/>
                <a:sym typeface="Mukta ExtraBold"/>
              </a:defRPr>
            </a:lvl6pPr>
            <a:lvl7pPr lvl="6" algn="ctr">
              <a:lnSpc>
                <a:spcPct val="100000"/>
              </a:lnSpc>
              <a:spcBef>
                <a:spcPts val="0"/>
              </a:spcBef>
              <a:spcAft>
                <a:spcPts val="0"/>
              </a:spcAft>
              <a:buClr>
                <a:schemeClr val="dk1"/>
              </a:buClr>
              <a:buSzPts val="4400"/>
              <a:buFont typeface="Mukta ExtraBold"/>
              <a:buNone/>
              <a:defRPr sz="4400">
                <a:solidFill>
                  <a:schemeClr val="dk1"/>
                </a:solidFill>
                <a:latin typeface="Mukta ExtraBold"/>
                <a:ea typeface="Mukta ExtraBold"/>
                <a:cs typeface="Mukta ExtraBold"/>
                <a:sym typeface="Mukta ExtraBold"/>
              </a:defRPr>
            </a:lvl7pPr>
            <a:lvl8pPr lvl="7" algn="ctr">
              <a:lnSpc>
                <a:spcPct val="100000"/>
              </a:lnSpc>
              <a:spcBef>
                <a:spcPts val="0"/>
              </a:spcBef>
              <a:spcAft>
                <a:spcPts val="0"/>
              </a:spcAft>
              <a:buClr>
                <a:schemeClr val="dk1"/>
              </a:buClr>
              <a:buSzPts val="4400"/>
              <a:buFont typeface="Mukta ExtraBold"/>
              <a:buNone/>
              <a:defRPr sz="4400">
                <a:solidFill>
                  <a:schemeClr val="dk1"/>
                </a:solidFill>
                <a:latin typeface="Mukta ExtraBold"/>
                <a:ea typeface="Mukta ExtraBold"/>
                <a:cs typeface="Mukta ExtraBold"/>
                <a:sym typeface="Mukta ExtraBold"/>
              </a:defRPr>
            </a:lvl8pPr>
            <a:lvl9pPr lvl="8" algn="ctr">
              <a:lnSpc>
                <a:spcPct val="100000"/>
              </a:lnSpc>
              <a:spcBef>
                <a:spcPts val="0"/>
              </a:spcBef>
              <a:spcAft>
                <a:spcPts val="0"/>
              </a:spcAft>
              <a:buClr>
                <a:schemeClr val="dk1"/>
              </a:buClr>
              <a:buSzPts val="4400"/>
              <a:buFont typeface="Mukta ExtraBold"/>
              <a:buNone/>
              <a:defRPr sz="4400">
                <a:solidFill>
                  <a:schemeClr val="dk1"/>
                </a:solidFill>
                <a:latin typeface="Mukta ExtraBold"/>
                <a:ea typeface="Mukta ExtraBold"/>
                <a:cs typeface="Mukta ExtraBold"/>
                <a:sym typeface="Mukta ExtraBold"/>
              </a:defRPr>
            </a:lvl9pPr>
          </a:lstStyle>
          <a:p/>
        </p:txBody>
      </p:sp>
      <p:sp>
        <p:nvSpPr>
          <p:cNvPr id="471" name="Google Shape;471;p38"/>
          <p:cNvSpPr txBox="1"/>
          <p:nvPr>
            <p:ph idx="2" type="title"/>
          </p:nvPr>
        </p:nvSpPr>
        <p:spPr>
          <a:xfrm>
            <a:off x="1859409" y="4156909"/>
            <a:ext cx="1607700" cy="1126800"/>
          </a:xfrm>
          <a:prstGeom prst="rect">
            <a:avLst/>
          </a:prstGeom>
          <a:noFill/>
          <a:ln>
            <a:noFill/>
          </a:ln>
        </p:spPr>
        <p:txBody>
          <a:bodyPr anchorCtr="0" anchor="ctr" bIns="113750" lIns="113750" spcFirstLastPara="1" rIns="113750" wrap="square" tIns="113750">
            <a:noAutofit/>
          </a:bodyPr>
          <a:lstStyle>
            <a:lvl1pPr lvl="0" algn="l">
              <a:lnSpc>
                <a:spcPct val="100000"/>
              </a:lnSpc>
              <a:spcBef>
                <a:spcPts val="0"/>
              </a:spcBef>
              <a:spcAft>
                <a:spcPts val="0"/>
              </a:spcAft>
              <a:buSzPts val="3700"/>
              <a:buNone/>
              <a:defRPr sz="3700">
                <a:solidFill>
                  <a:schemeClr val="lt1"/>
                </a:solidFill>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p:txBody>
      </p:sp>
      <p:sp>
        <p:nvSpPr>
          <p:cNvPr id="472" name="Google Shape;472;p38"/>
          <p:cNvSpPr txBox="1"/>
          <p:nvPr>
            <p:ph idx="1" type="subTitle"/>
          </p:nvPr>
        </p:nvSpPr>
        <p:spPr>
          <a:xfrm>
            <a:off x="1859409" y="5777287"/>
            <a:ext cx="1607700" cy="1251600"/>
          </a:xfrm>
          <a:prstGeom prst="rect">
            <a:avLst/>
          </a:prstGeom>
          <a:noFill/>
          <a:ln>
            <a:noFill/>
          </a:ln>
        </p:spPr>
        <p:txBody>
          <a:bodyPr anchorCtr="0" anchor="t" bIns="113750" lIns="113750" spcFirstLastPara="1" rIns="113750" wrap="square" tIns="113750">
            <a:noAutofit/>
          </a:bodyPr>
          <a:lstStyle>
            <a:lvl1pPr lvl="0" algn="l">
              <a:lnSpc>
                <a:spcPct val="100000"/>
              </a:lnSpc>
              <a:spcBef>
                <a:spcPts val="0"/>
              </a:spcBef>
              <a:spcAft>
                <a:spcPts val="0"/>
              </a:spcAft>
              <a:buSzPts val="1700"/>
              <a:buNone/>
              <a:defRPr sz="1700"/>
            </a:lvl1pPr>
            <a:lvl2pPr lvl="1" algn="l">
              <a:lnSpc>
                <a:spcPct val="100000"/>
              </a:lnSpc>
              <a:spcBef>
                <a:spcPts val="0"/>
              </a:spcBef>
              <a:spcAft>
                <a:spcPts val="0"/>
              </a:spcAft>
              <a:buSzPts val="1700"/>
              <a:buNone/>
              <a:defRPr/>
            </a:lvl2pPr>
            <a:lvl3pPr lvl="2" algn="l">
              <a:lnSpc>
                <a:spcPct val="100000"/>
              </a:lnSpc>
              <a:spcBef>
                <a:spcPts val="0"/>
              </a:spcBef>
              <a:spcAft>
                <a:spcPts val="0"/>
              </a:spcAft>
              <a:buSzPts val="1700"/>
              <a:buNone/>
              <a:defRPr/>
            </a:lvl3pPr>
            <a:lvl4pPr lvl="3" algn="l">
              <a:lnSpc>
                <a:spcPct val="100000"/>
              </a:lnSpc>
              <a:spcBef>
                <a:spcPts val="0"/>
              </a:spcBef>
              <a:spcAft>
                <a:spcPts val="0"/>
              </a:spcAft>
              <a:buSzPts val="1700"/>
              <a:buNone/>
              <a:defRPr/>
            </a:lvl4pPr>
            <a:lvl5pPr lvl="4" algn="l">
              <a:lnSpc>
                <a:spcPct val="100000"/>
              </a:lnSpc>
              <a:spcBef>
                <a:spcPts val="0"/>
              </a:spcBef>
              <a:spcAft>
                <a:spcPts val="0"/>
              </a:spcAft>
              <a:buSzPts val="1700"/>
              <a:buNone/>
              <a:defRPr/>
            </a:lvl5pPr>
            <a:lvl6pPr lvl="5" algn="l">
              <a:lnSpc>
                <a:spcPct val="100000"/>
              </a:lnSpc>
              <a:spcBef>
                <a:spcPts val="0"/>
              </a:spcBef>
              <a:spcAft>
                <a:spcPts val="0"/>
              </a:spcAft>
              <a:buSzPts val="1700"/>
              <a:buNone/>
              <a:defRPr/>
            </a:lvl6pPr>
            <a:lvl7pPr lvl="6" algn="l">
              <a:lnSpc>
                <a:spcPct val="100000"/>
              </a:lnSpc>
              <a:spcBef>
                <a:spcPts val="0"/>
              </a:spcBef>
              <a:spcAft>
                <a:spcPts val="0"/>
              </a:spcAft>
              <a:buSzPts val="1700"/>
              <a:buNone/>
              <a:defRPr/>
            </a:lvl7pPr>
            <a:lvl8pPr lvl="7" algn="l">
              <a:lnSpc>
                <a:spcPct val="100000"/>
              </a:lnSpc>
              <a:spcBef>
                <a:spcPts val="0"/>
              </a:spcBef>
              <a:spcAft>
                <a:spcPts val="0"/>
              </a:spcAft>
              <a:buSzPts val="1700"/>
              <a:buNone/>
              <a:defRPr/>
            </a:lvl8pPr>
            <a:lvl9pPr lvl="8" algn="l">
              <a:lnSpc>
                <a:spcPct val="100000"/>
              </a:lnSpc>
              <a:spcBef>
                <a:spcPts val="0"/>
              </a:spcBef>
              <a:spcAft>
                <a:spcPts val="0"/>
              </a:spcAft>
              <a:buSzPts val="1700"/>
              <a:buNone/>
              <a:defRPr/>
            </a:lvl9pPr>
          </a:lstStyle>
          <a:p/>
        </p:txBody>
      </p:sp>
      <p:sp>
        <p:nvSpPr>
          <p:cNvPr id="473" name="Google Shape;473;p38"/>
          <p:cNvSpPr txBox="1"/>
          <p:nvPr>
            <p:ph idx="3" type="subTitle"/>
          </p:nvPr>
        </p:nvSpPr>
        <p:spPr>
          <a:xfrm>
            <a:off x="1859409" y="4967202"/>
            <a:ext cx="1607700" cy="1126800"/>
          </a:xfrm>
          <a:prstGeom prst="rect">
            <a:avLst/>
          </a:prstGeom>
          <a:noFill/>
          <a:ln>
            <a:noFill/>
          </a:ln>
        </p:spPr>
        <p:txBody>
          <a:bodyPr anchorCtr="0" anchor="b" bIns="113750" lIns="113750" spcFirstLastPara="1" rIns="113750" wrap="square" tIns="113750">
            <a:noAutofit/>
          </a:bodyPr>
          <a:lstStyle>
            <a:lvl1pPr lvl="0" algn="l">
              <a:lnSpc>
                <a:spcPct val="100000"/>
              </a:lnSpc>
              <a:spcBef>
                <a:spcPts val="0"/>
              </a:spcBef>
              <a:spcAft>
                <a:spcPts val="0"/>
              </a:spcAft>
              <a:buClr>
                <a:schemeClr val="dk1"/>
              </a:buClr>
              <a:buSzPts val="3000"/>
              <a:buFont typeface="Bebas Neue"/>
              <a:buNone/>
              <a:defRPr sz="3000">
                <a:solidFill>
                  <a:schemeClr val="dk1"/>
                </a:solidFill>
                <a:latin typeface="Anek Devanagari SemiBold"/>
                <a:ea typeface="Anek Devanagari SemiBold"/>
                <a:cs typeface="Anek Devanagari SemiBold"/>
                <a:sym typeface="Anek Devanagari SemiBold"/>
              </a:defRPr>
            </a:lvl1pPr>
            <a:lvl2pPr lvl="1" algn="l">
              <a:lnSpc>
                <a:spcPct val="100000"/>
              </a:lnSpc>
              <a:spcBef>
                <a:spcPts val="0"/>
              </a:spcBef>
              <a:spcAft>
                <a:spcPts val="0"/>
              </a:spcAft>
              <a:buClr>
                <a:schemeClr val="dk1"/>
              </a:buClr>
              <a:buSzPts val="3000"/>
              <a:buFont typeface="Bebas Neue"/>
              <a:buNone/>
              <a:defRPr sz="3000">
                <a:solidFill>
                  <a:schemeClr val="dk1"/>
                </a:solidFill>
                <a:latin typeface="Bebas Neue"/>
                <a:ea typeface="Bebas Neue"/>
                <a:cs typeface="Bebas Neue"/>
                <a:sym typeface="Bebas Neue"/>
              </a:defRPr>
            </a:lvl2pPr>
            <a:lvl3pPr lvl="2" algn="l">
              <a:lnSpc>
                <a:spcPct val="100000"/>
              </a:lnSpc>
              <a:spcBef>
                <a:spcPts val="0"/>
              </a:spcBef>
              <a:spcAft>
                <a:spcPts val="0"/>
              </a:spcAft>
              <a:buClr>
                <a:schemeClr val="dk1"/>
              </a:buClr>
              <a:buSzPts val="3000"/>
              <a:buFont typeface="Bebas Neue"/>
              <a:buNone/>
              <a:defRPr sz="3000">
                <a:solidFill>
                  <a:schemeClr val="dk1"/>
                </a:solidFill>
                <a:latin typeface="Bebas Neue"/>
                <a:ea typeface="Bebas Neue"/>
                <a:cs typeface="Bebas Neue"/>
                <a:sym typeface="Bebas Neue"/>
              </a:defRPr>
            </a:lvl3pPr>
            <a:lvl4pPr lvl="3" algn="l">
              <a:lnSpc>
                <a:spcPct val="100000"/>
              </a:lnSpc>
              <a:spcBef>
                <a:spcPts val="0"/>
              </a:spcBef>
              <a:spcAft>
                <a:spcPts val="0"/>
              </a:spcAft>
              <a:buClr>
                <a:schemeClr val="dk1"/>
              </a:buClr>
              <a:buSzPts val="3000"/>
              <a:buFont typeface="Bebas Neue"/>
              <a:buNone/>
              <a:defRPr sz="3000">
                <a:solidFill>
                  <a:schemeClr val="dk1"/>
                </a:solidFill>
                <a:latin typeface="Bebas Neue"/>
                <a:ea typeface="Bebas Neue"/>
                <a:cs typeface="Bebas Neue"/>
                <a:sym typeface="Bebas Neue"/>
              </a:defRPr>
            </a:lvl4pPr>
            <a:lvl5pPr lvl="4" algn="l">
              <a:lnSpc>
                <a:spcPct val="100000"/>
              </a:lnSpc>
              <a:spcBef>
                <a:spcPts val="0"/>
              </a:spcBef>
              <a:spcAft>
                <a:spcPts val="0"/>
              </a:spcAft>
              <a:buClr>
                <a:schemeClr val="dk1"/>
              </a:buClr>
              <a:buSzPts val="3000"/>
              <a:buFont typeface="Bebas Neue"/>
              <a:buNone/>
              <a:defRPr sz="3000">
                <a:solidFill>
                  <a:schemeClr val="dk1"/>
                </a:solidFill>
                <a:latin typeface="Bebas Neue"/>
                <a:ea typeface="Bebas Neue"/>
                <a:cs typeface="Bebas Neue"/>
                <a:sym typeface="Bebas Neue"/>
              </a:defRPr>
            </a:lvl5pPr>
            <a:lvl6pPr lvl="5" algn="l">
              <a:lnSpc>
                <a:spcPct val="100000"/>
              </a:lnSpc>
              <a:spcBef>
                <a:spcPts val="0"/>
              </a:spcBef>
              <a:spcAft>
                <a:spcPts val="0"/>
              </a:spcAft>
              <a:buClr>
                <a:schemeClr val="dk1"/>
              </a:buClr>
              <a:buSzPts val="3000"/>
              <a:buFont typeface="Bebas Neue"/>
              <a:buNone/>
              <a:defRPr sz="3000">
                <a:solidFill>
                  <a:schemeClr val="dk1"/>
                </a:solidFill>
                <a:latin typeface="Bebas Neue"/>
                <a:ea typeface="Bebas Neue"/>
                <a:cs typeface="Bebas Neue"/>
                <a:sym typeface="Bebas Neue"/>
              </a:defRPr>
            </a:lvl6pPr>
            <a:lvl7pPr lvl="6" algn="l">
              <a:lnSpc>
                <a:spcPct val="100000"/>
              </a:lnSpc>
              <a:spcBef>
                <a:spcPts val="0"/>
              </a:spcBef>
              <a:spcAft>
                <a:spcPts val="0"/>
              </a:spcAft>
              <a:buClr>
                <a:schemeClr val="dk1"/>
              </a:buClr>
              <a:buSzPts val="3000"/>
              <a:buFont typeface="Bebas Neue"/>
              <a:buNone/>
              <a:defRPr sz="3000">
                <a:solidFill>
                  <a:schemeClr val="dk1"/>
                </a:solidFill>
                <a:latin typeface="Bebas Neue"/>
                <a:ea typeface="Bebas Neue"/>
                <a:cs typeface="Bebas Neue"/>
                <a:sym typeface="Bebas Neue"/>
              </a:defRPr>
            </a:lvl7pPr>
            <a:lvl8pPr lvl="7" algn="l">
              <a:lnSpc>
                <a:spcPct val="100000"/>
              </a:lnSpc>
              <a:spcBef>
                <a:spcPts val="0"/>
              </a:spcBef>
              <a:spcAft>
                <a:spcPts val="0"/>
              </a:spcAft>
              <a:buClr>
                <a:schemeClr val="dk1"/>
              </a:buClr>
              <a:buSzPts val="3000"/>
              <a:buFont typeface="Bebas Neue"/>
              <a:buNone/>
              <a:defRPr sz="3000">
                <a:solidFill>
                  <a:schemeClr val="dk1"/>
                </a:solidFill>
                <a:latin typeface="Bebas Neue"/>
                <a:ea typeface="Bebas Neue"/>
                <a:cs typeface="Bebas Neue"/>
                <a:sym typeface="Bebas Neue"/>
              </a:defRPr>
            </a:lvl8pPr>
            <a:lvl9pPr lvl="8" algn="l">
              <a:lnSpc>
                <a:spcPct val="100000"/>
              </a:lnSpc>
              <a:spcBef>
                <a:spcPts val="0"/>
              </a:spcBef>
              <a:spcAft>
                <a:spcPts val="0"/>
              </a:spcAft>
              <a:buClr>
                <a:schemeClr val="dk1"/>
              </a:buClr>
              <a:buSzPts val="3000"/>
              <a:buFont typeface="Bebas Neue"/>
              <a:buNone/>
              <a:defRPr sz="3000">
                <a:solidFill>
                  <a:schemeClr val="dk1"/>
                </a:solidFill>
                <a:latin typeface="Bebas Neue"/>
                <a:ea typeface="Bebas Neue"/>
                <a:cs typeface="Bebas Neue"/>
                <a:sym typeface="Bebas Neue"/>
              </a:defRPr>
            </a:lvl9pPr>
          </a:lstStyle>
          <a:p/>
        </p:txBody>
      </p:sp>
      <p:sp>
        <p:nvSpPr>
          <p:cNvPr id="474" name="Google Shape;474;p38"/>
          <p:cNvSpPr txBox="1"/>
          <p:nvPr>
            <p:ph idx="4" type="title"/>
          </p:nvPr>
        </p:nvSpPr>
        <p:spPr>
          <a:xfrm>
            <a:off x="5361118" y="4156909"/>
            <a:ext cx="1607700" cy="1126800"/>
          </a:xfrm>
          <a:prstGeom prst="rect">
            <a:avLst/>
          </a:prstGeom>
          <a:noFill/>
          <a:ln>
            <a:noFill/>
          </a:ln>
        </p:spPr>
        <p:txBody>
          <a:bodyPr anchorCtr="0" anchor="ctr" bIns="113750" lIns="113750" spcFirstLastPara="1" rIns="113750" wrap="square" tIns="113750">
            <a:noAutofit/>
          </a:bodyPr>
          <a:lstStyle>
            <a:lvl1pPr lvl="0" algn="l">
              <a:lnSpc>
                <a:spcPct val="100000"/>
              </a:lnSpc>
              <a:spcBef>
                <a:spcPts val="0"/>
              </a:spcBef>
              <a:spcAft>
                <a:spcPts val="0"/>
              </a:spcAft>
              <a:buSzPts val="3700"/>
              <a:buNone/>
              <a:defRPr sz="3700">
                <a:solidFill>
                  <a:schemeClr val="lt1"/>
                </a:solidFill>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p:txBody>
      </p:sp>
      <p:sp>
        <p:nvSpPr>
          <p:cNvPr id="475" name="Google Shape;475;p38"/>
          <p:cNvSpPr txBox="1"/>
          <p:nvPr>
            <p:ph idx="5" type="subTitle"/>
          </p:nvPr>
        </p:nvSpPr>
        <p:spPr>
          <a:xfrm>
            <a:off x="5361118" y="5777287"/>
            <a:ext cx="1607700" cy="1251600"/>
          </a:xfrm>
          <a:prstGeom prst="rect">
            <a:avLst/>
          </a:prstGeom>
          <a:noFill/>
          <a:ln>
            <a:noFill/>
          </a:ln>
        </p:spPr>
        <p:txBody>
          <a:bodyPr anchorCtr="0" anchor="t" bIns="113750" lIns="113750" spcFirstLastPara="1" rIns="113750" wrap="square" tIns="113750">
            <a:noAutofit/>
          </a:bodyPr>
          <a:lstStyle>
            <a:lvl1pPr lvl="0" algn="l">
              <a:lnSpc>
                <a:spcPct val="100000"/>
              </a:lnSpc>
              <a:spcBef>
                <a:spcPts val="0"/>
              </a:spcBef>
              <a:spcAft>
                <a:spcPts val="0"/>
              </a:spcAft>
              <a:buSzPts val="1700"/>
              <a:buNone/>
              <a:defRPr sz="1700"/>
            </a:lvl1pPr>
            <a:lvl2pPr lvl="1" algn="l">
              <a:lnSpc>
                <a:spcPct val="100000"/>
              </a:lnSpc>
              <a:spcBef>
                <a:spcPts val="0"/>
              </a:spcBef>
              <a:spcAft>
                <a:spcPts val="0"/>
              </a:spcAft>
              <a:buSzPts val="1700"/>
              <a:buNone/>
              <a:defRPr/>
            </a:lvl2pPr>
            <a:lvl3pPr lvl="2" algn="l">
              <a:lnSpc>
                <a:spcPct val="100000"/>
              </a:lnSpc>
              <a:spcBef>
                <a:spcPts val="0"/>
              </a:spcBef>
              <a:spcAft>
                <a:spcPts val="0"/>
              </a:spcAft>
              <a:buSzPts val="1700"/>
              <a:buNone/>
              <a:defRPr/>
            </a:lvl3pPr>
            <a:lvl4pPr lvl="3" algn="l">
              <a:lnSpc>
                <a:spcPct val="100000"/>
              </a:lnSpc>
              <a:spcBef>
                <a:spcPts val="0"/>
              </a:spcBef>
              <a:spcAft>
                <a:spcPts val="0"/>
              </a:spcAft>
              <a:buSzPts val="1700"/>
              <a:buNone/>
              <a:defRPr/>
            </a:lvl4pPr>
            <a:lvl5pPr lvl="4" algn="l">
              <a:lnSpc>
                <a:spcPct val="100000"/>
              </a:lnSpc>
              <a:spcBef>
                <a:spcPts val="0"/>
              </a:spcBef>
              <a:spcAft>
                <a:spcPts val="0"/>
              </a:spcAft>
              <a:buSzPts val="1700"/>
              <a:buNone/>
              <a:defRPr/>
            </a:lvl5pPr>
            <a:lvl6pPr lvl="5" algn="l">
              <a:lnSpc>
                <a:spcPct val="100000"/>
              </a:lnSpc>
              <a:spcBef>
                <a:spcPts val="0"/>
              </a:spcBef>
              <a:spcAft>
                <a:spcPts val="0"/>
              </a:spcAft>
              <a:buSzPts val="1700"/>
              <a:buNone/>
              <a:defRPr/>
            </a:lvl6pPr>
            <a:lvl7pPr lvl="6" algn="l">
              <a:lnSpc>
                <a:spcPct val="100000"/>
              </a:lnSpc>
              <a:spcBef>
                <a:spcPts val="0"/>
              </a:spcBef>
              <a:spcAft>
                <a:spcPts val="0"/>
              </a:spcAft>
              <a:buSzPts val="1700"/>
              <a:buNone/>
              <a:defRPr/>
            </a:lvl7pPr>
            <a:lvl8pPr lvl="7" algn="l">
              <a:lnSpc>
                <a:spcPct val="100000"/>
              </a:lnSpc>
              <a:spcBef>
                <a:spcPts val="0"/>
              </a:spcBef>
              <a:spcAft>
                <a:spcPts val="0"/>
              </a:spcAft>
              <a:buSzPts val="1700"/>
              <a:buNone/>
              <a:defRPr/>
            </a:lvl8pPr>
            <a:lvl9pPr lvl="8" algn="l">
              <a:lnSpc>
                <a:spcPct val="100000"/>
              </a:lnSpc>
              <a:spcBef>
                <a:spcPts val="0"/>
              </a:spcBef>
              <a:spcAft>
                <a:spcPts val="0"/>
              </a:spcAft>
              <a:buSzPts val="1700"/>
              <a:buNone/>
              <a:defRPr/>
            </a:lvl9pPr>
          </a:lstStyle>
          <a:p/>
        </p:txBody>
      </p:sp>
      <p:sp>
        <p:nvSpPr>
          <p:cNvPr id="476" name="Google Shape;476;p38"/>
          <p:cNvSpPr txBox="1"/>
          <p:nvPr>
            <p:ph idx="6" type="subTitle"/>
          </p:nvPr>
        </p:nvSpPr>
        <p:spPr>
          <a:xfrm>
            <a:off x="5361118" y="4967202"/>
            <a:ext cx="1607700" cy="1126800"/>
          </a:xfrm>
          <a:prstGeom prst="rect">
            <a:avLst/>
          </a:prstGeom>
          <a:noFill/>
          <a:ln>
            <a:noFill/>
          </a:ln>
        </p:spPr>
        <p:txBody>
          <a:bodyPr anchorCtr="0" anchor="b" bIns="113750" lIns="113750" spcFirstLastPara="1" rIns="113750" wrap="square" tIns="113750">
            <a:noAutofit/>
          </a:bodyPr>
          <a:lstStyle>
            <a:lvl1pPr lvl="0" algn="l">
              <a:lnSpc>
                <a:spcPct val="100000"/>
              </a:lnSpc>
              <a:spcBef>
                <a:spcPts val="0"/>
              </a:spcBef>
              <a:spcAft>
                <a:spcPts val="0"/>
              </a:spcAft>
              <a:buClr>
                <a:schemeClr val="dk1"/>
              </a:buClr>
              <a:buSzPts val="3000"/>
              <a:buFont typeface="Bebas Neue"/>
              <a:buNone/>
              <a:defRPr sz="3000">
                <a:solidFill>
                  <a:schemeClr val="dk1"/>
                </a:solidFill>
                <a:latin typeface="Anek Devanagari SemiBold"/>
                <a:ea typeface="Anek Devanagari SemiBold"/>
                <a:cs typeface="Anek Devanagari SemiBold"/>
                <a:sym typeface="Anek Devanagari SemiBold"/>
              </a:defRPr>
            </a:lvl1pPr>
            <a:lvl2pPr lvl="1" algn="l">
              <a:lnSpc>
                <a:spcPct val="100000"/>
              </a:lnSpc>
              <a:spcBef>
                <a:spcPts val="0"/>
              </a:spcBef>
              <a:spcAft>
                <a:spcPts val="0"/>
              </a:spcAft>
              <a:buClr>
                <a:schemeClr val="dk1"/>
              </a:buClr>
              <a:buSzPts val="3000"/>
              <a:buFont typeface="Bebas Neue"/>
              <a:buNone/>
              <a:defRPr sz="3000">
                <a:solidFill>
                  <a:schemeClr val="dk1"/>
                </a:solidFill>
                <a:latin typeface="Bebas Neue"/>
                <a:ea typeface="Bebas Neue"/>
                <a:cs typeface="Bebas Neue"/>
                <a:sym typeface="Bebas Neue"/>
              </a:defRPr>
            </a:lvl2pPr>
            <a:lvl3pPr lvl="2" algn="l">
              <a:lnSpc>
                <a:spcPct val="100000"/>
              </a:lnSpc>
              <a:spcBef>
                <a:spcPts val="0"/>
              </a:spcBef>
              <a:spcAft>
                <a:spcPts val="0"/>
              </a:spcAft>
              <a:buClr>
                <a:schemeClr val="dk1"/>
              </a:buClr>
              <a:buSzPts val="3000"/>
              <a:buFont typeface="Bebas Neue"/>
              <a:buNone/>
              <a:defRPr sz="3000">
                <a:solidFill>
                  <a:schemeClr val="dk1"/>
                </a:solidFill>
                <a:latin typeface="Bebas Neue"/>
                <a:ea typeface="Bebas Neue"/>
                <a:cs typeface="Bebas Neue"/>
                <a:sym typeface="Bebas Neue"/>
              </a:defRPr>
            </a:lvl3pPr>
            <a:lvl4pPr lvl="3" algn="l">
              <a:lnSpc>
                <a:spcPct val="100000"/>
              </a:lnSpc>
              <a:spcBef>
                <a:spcPts val="0"/>
              </a:spcBef>
              <a:spcAft>
                <a:spcPts val="0"/>
              </a:spcAft>
              <a:buClr>
                <a:schemeClr val="dk1"/>
              </a:buClr>
              <a:buSzPts val="3000"/>
              <a:buFont typeface="Bebas Neue"/>
              <a:buNone/>
              <a:defRPr sz="3000">
                <a:solidFill>
                  <a:schemeClr val="dk1"/>
                </a:solidFill>
                <a:latin typeface="Bebas Neue"/>
                <a:ea typeface="Bebas Neue"/>
                <a:cs typeface="Bebas Neue"/>
                <a:sym typeface="Bebas Neue"/>
              </a:defRPr>
            </a:lvl4pPr>
            <a:lvl5pPr lvl="4" algn="l">
              <a:lnSpc>
                <a:spcPct val="100000"/>
              </a:lnSpc>
              <a:spcBef>
                <a:spcPts val="0"/>
              </a:spcBef>
              <a:spcAft>
                <a:spcPts val="0"/>
              </a:spcAft>
              <a:buClr>
                <a:schemeClr val="dk1"/>
              </a:buClr>
              <a:buSzPts val="3000"/>
              <a:buFont typeface="Bebas Neue"/>
              <a:buNone/>
              <a:defRPr sz="3000">
                <a:solidFill>
                  <a:schemeClr val="dk1"/>
                </a:solidFill>
                <a:latin typeface="Bebas Neue"/>
                <a:ea typeface="Bebas Neue"/>
                <a:cs typeface="Bebas Neue"/>
                <a:sym typeface="Bebas Neue"/>
              </a:defRPr>
            </a:lvl5pPr>
            <a:lvl6pPr lvl="5" algn="l">
              <a:lnSpc>
                <a:spcPct val="100000"/>
              </a:lnSpc>
              <a:spcBef>
                <a:spcPts val="0"/>
              </a:spcBef>
              <a:spcAft>
                <a:spcPts val="0"/>
              </a:spcAft>
              <a:buClr>
                <a:schemeClr val="dk1"/>
              </a:buClr>
              <a:buSzPts val="3000"/>
              <a:buFont typeface="Bebas Neue"/>
              <a:buNone/>
              <a:defRPr sz="3000">
                <a:solidFill>
                  <a:schemeClr val="dk1"/>
                </a:solidFill>
                <a:latin typeface="Bebas Neue"/>
                <a:ea typeface="Bebas Neue"/>
                <a:cs typeface="Bebas Neue"/>
                <a:sym typeface="Bebas Neue"/>
              </a:defRPr>
            </a:lvl6pPr>
            <a:lvl7pPr lvl="6" algn="l">
              <a:lnSpc>
                <a:spcPct val="100000"/>
              </a:lnSpc>
              <a:spcBef>
                <a:spcPts val="0"/>
              </a:spcBef>
              <a:spcAft>
                <a:spcPts val="0"/>
              </a:spcAft>
              <a:buClr>
                <a:schemeClr val="dk1"/>
              </a:buClr>
              <a:buSzPts val="3000"/>
              <a:buFont typeface="Bebas Neue"/>
              <a:buNone/>
              <a:defRPr sz="3000">
                <a:solidFill>
                  <a:schemeClr val="dk1"/>
                </a:solidFill>
                <a:latin typeface="Bebas Neue"/>
                <a:ea typeface="Bebas Neue"/>
                <a:cs typeface="Bebas Neue"/>
                <a:sym typeface="Bebas Neue"/>
              </a:defRPr>
            </a:lvl7pPr>
            <a:lvl8pPr lvl="7" algn="l">
              <a:lnSpc>
                <a:spcPct val="100000"/>
              </a:lnSpc>
              <a:spcBef>
                <a:spcPts val="0"/>
              </a:spcBef>
              <a:spcAft>
                <a:spcPts val="0"/>
              </a:spcAft>
              <a:buClr>
                <a:schemeClr val="dk1"/>
              </a:buClr>
              <a:buSzPts val="3000"/>
              <a:buFont typeface="Bebas Neue"/>
              <a:buNone/>
              <a:defRPr sz="3000">
                <a:solidFill>
                  <a:schemeClr val="dk1"/>
                </a:solidFill>
                <a:latin typeface="Bebas Neue"/>
                <a:ea typeface="Bebas Neue"/>
                <a:cs typeface="Bebas Neue"/>
                <a:sym typeface="Bebas Neue"/>
              </a:defRPr>
            </a:lvl8pPr>
            <a:lvl9pPr lvl="8" algn="l">
              <a:lnSpc>
                <a:spcPct val="100000"/>
              </a:lnSpc>
              <a:spcBef>
                <a:spcPts val="0"/>
              </a:spcBef>
              <a:spcAft>
                <a:spcPts val="0"/>
              </a:spcAft>
              <a:buClr>
                <a:schemeClr val="dk1"/>
              </a:buClr>
              <a:buSzPts val="3000"/>
              <a:buFont typeface="Bebas Neue"/>
              <a:buNone/>
              <a:defRPr sz="3000">
                <a:solidFill>
                  <a:schemeClr val="dk1"/>
                </a:solidFill>
                <a:latin typeface="Bebas Neue"/>
                <a:ea typeface="Bebas Neue"/>
                <a:cs typeface="Bebas Neue"/>
                <a:sym typeface="Bebas Neue"/>
              </a:defRPr>
            </a:lvl9pPr>
          </a:lstStyle>
          <a:p/>
        </p:txBody>
      </p:sp>
      <p:grpSp>
        <p:nvGrpSpPr>
          <p:cNvPr id="477" name="Google Shape;477;p38"/>
          <p:cNvGrpSpPr/>
          <p:nvPr/>
        </p:nvGrpSpPr>
        <p:grpSpPr>
          <a:xfrm>
            <a:off x="6300219" y="8956335"/>
            <a:ext cx="755888" cy="1735659"/>
            <a:chOff x="7077268" y="354300"/>
            <a:chExt cx="642053" cy="586351"/>
          </a:xfrm>
        </p:grpSpPr>
        <p:sp>
          <p:nvSpPr>
            <p:cNvPr id="478" name="Google Shape;478;p38"/>
            <p:cNvSpPr/>
            <p:nvPr/>
          </p:nvSpPr>
          <p:spPr>
            <a:xfrm>
              <a:off x="7077268" y="354300"/>
              <a:ext cx="642053" cy="586351"/>
            </a:xfrm>
            <a:custGeom>
              <a:rect b="b" l="l" r="r" t="t"/>
              <a:pathLst>
                <a:path extrusionOk="0" h="39949" w="43744">
                  <a:moveTo>
                    <a:pt x="20460" y="1"/>
                  </a:moveTo>
                  <a:cubicBezTo>
                    <a:pt x="20400" y="1"/>
                    <a:pt x="20338" y="9"/>
                    <a:pt x="20274" y="26"/>
                  </a:cubicBezTo>
                  <a:cubicBezTo>
                    <a:pt x="19936" y="119"/>
                    <a:pt x="19648" y="533"/>
                    <a:pt x="19786" y="888"/>
                  </a:cubicBezTo>
                  <a:cubicBezTo>
                    <a:pt x="20765" y="3455"/>
                    <a:pt x="21060" y="6232"/>
                    <a:pt x="20620" y="8930"/>
                  </a:cubicBezTo>
                  <a:cubicBezTo>
                    <a:pt x="20113" y="9594"/>
                    <a:pt x="19567" y="10232"/>
                    <a:pt x="19015" y="10739"/>
                  </a:cubicBezTo>
                  <a:cubicBezTo>
                    <a:pt x="18705" y="10832"/>
                    <a:pt x="18400" y="10939"/>
                    <a:pt x="18103" y="11063"/>
                  </a:cubicBezTo>
                  <a:cubicBezTo>
                    <a:pt x="17977" y="11076"/>
                    <a:pt x="17849" y="11082"/>
                    <a:pt x="17720" y="11082"/>
                  </a:cubicBezTo>
                  <a:cubicBezTo>
                    <a:pt x="16580" y="11082"/>
                    <a:pt x="15323" y="10607"/>
                    <a:pt x="14264" y="10115"/>
                  </a:cubicBezTo>
                  <a:cubicBezTo>
                    <a:pt x="14224" y="10089"/>
                    <a:pt x="14181" y="10063"/>
                    <a:pt x="14140" y="10037"/>
                  </a:cubicBezTo>
                  <a:cubicBezTo>
                    <a:pt x="14133" y="10020"/>
                    <a:pt x="14129" y="10006"/>
                    <a:pt x="14124" y="9989"/>
                  </a:cubicBezTo>
                  <a:cubicBezTo>
                    <a:pt x="13226" y="8010"/>
                    <a:pt x="13400" y="5629"/>
                    <a:pt x="14495" y="3767"/>
                  </a:cubicBezTo>
                  <a:cubicBezTo>
                    <a:pt x="14814" y="3227"/>
                    <a:pt x="14329" y="2722"/>
                    <a:pt x="13849" y="2722"/>
                  </a:cubicBezTo>
                  <a:cubicBezTo>
                    <a:pt x="13636" y="2722"/>
                    <a:pt x="13424" y="2821"/>
                    <a:pt x="13283" y="3060"/>
                  </a:cubicBezTo>
                  <a:cubicBezTo>
                    <a:pt x="12197" y="4901"/>
                    <a:pt x="11907" y="7084"/>
                    <a:pt x="12383" y="9130"/>
                  </a:cubicBezTo>
                  <a:cubicBezTo>
                    <a:pt x="10819" y="8469"/>
                    <a:pt x="9124" y="8115"/>
                    <a:pt x="7434" y="8115"/>
                  </a:cubicBezTo>
                  <a:cubicBezTo>
                    <a:pt x="7298" y="8115"/>
                    <a:pt x="7162" y="8118"/>
                    <a:pt x="7025" y="8122"/>
                  </a:cubicBezTo>
                  <a:cubicBezTo>
                    <a:pt x="5937" y="8160"/>
                    <a:pt x="4847" y="8341"/>
                    <a:pt x="3811" y="8677"/>
                  </a:cubicBezTo>
                  <a:cubicBezTo>
                    <a:pt x="3033" y="8928"/>
                    <a:pt x="3263" y="10067"/>
                    <a:pt x="3957" y="10067"/>
                  </a:cubicBezTo>
                  <a:cubicBezTo>
                    <a:pt x="4027" y="10067"/>
                    <a:pt x="4103" y="10055"/>
                    <a:pt x="4182" y="10030"/>
                  </a:cubicBezTo>
                  <a:cubicBezTo>
                    <a:pt x="5240" y="9690"/>
                    <a:pt x="6336" y="9526"/>
                    <a:pt x="7430" y="9526"/>
                  </a:cubicBezTo>
                  <a:cubicBezTo>
                    <a:pt x="9531" y="9526"/>
                    <a:pt x="11625" y="10129"/>
                    <a:pt x="13426" y="11244"/>
                  </a:cubicBezTo>
                  <a:cubicBezTo>
                    <a:pt x="14209" y="12280"/>
                    <a:pt x="14124" y="13449"/>
                    <a:pt x="13752" y="14694"/>
                  </a:cubicBezTo>
                  <a:cubicBezTo>
                    <a:pt x="12797" y="16175"/>
                    <a:pt x="12240" y="17940"/>
                    <a:pt x="12240" y="19833"/>
                  </a:cubicBezTo>
                  <a:cubicBezTo>
                    <a:pt x="12240" y="19864"/>
                    <a:pt x="12243" y="19895"/>
                    <a:pt x="12243" y="19928"/>
                  </a:cubicBezTo>
                  <a:cubicBezTo>
                    <a:pt x="12166" y="20505"/>
                    <a:pt x="11869" y="21447"/>
                    <a:pt x="10750" y="21538"/>
                  </a:cubicBezTo>
                  <a:cubicBezTo>
                    <a:pt x="8075" y="21274"/>
                    <a:pt x="5492" y="19959"/>
                    <a:pt x="3844" y="17821"/>
                  </a:cubicBezTo>
                  <a:cubicBezTo>
                    <a:pt x="3685" y="17615"/>
                    <a:pt x="3460" y="17475"/>
                    <a:pt x="3219" y="17475"/>
                  </a:cubicBezTo>
                  <a:cubicBezTo>
                    <a:pt x="3109" y="17475"/>
                    <a:pt x="2996" y="17504"/>
                    <a:pt x="2884" y="17568"/>
                  </a:cubicBezTo>
                  <a:cubicBezTo>
                    <a:pt x="2589" y="17742"/>
                    <a:pt x="2399" y="18228"/>
                    <a:pt x="2632" y="18531"/>
                  </a:cubicBezTo>
                  <a:cubicBezTo>
                    <a:pt x="3999" y="20302"/>
                    <a:pt x="5873" y="21612"/>
                    <a:pt x="7949" y="22340"/>
                  </a:cubicBezTo>
                  <a:cubicBezTo>
                    <a:pt x="6379" y="24336"/>
                    <a:pt x="3871" y="25471"/>
                    <a:pt x="1353" y="25471"/>
                  </a:cubicBezTo>
                  <a:cubicBezTo>
                    <a:pt x="1136" y="25471"/>
                    <a:pt x="919" y="25462"/>
                    <a:pt x="703" y="25446"/>
                  </a:cubicBezTo>
                  <a:cubicBezTo>
                    <a:pt x="688" y="25444"/>
                    <a:pt x="674" y="25444"/>
                    <a:pt x="659" y="25444"/>
                  </a:cubicBezTo>
                  <a:cubicBezTo>
                    <a:pt x="300" y="25444"/>
                    <a:pt x="1" y="25802"/>
                    <a:pt x="1" y="26148"/>
                  </a:cubicBezTo>
                  <a:cubicBezTo>
                    <a:pt x="1" y="26550"/>
                    <a:pt x="325" y="26819"/>
                    <a:pt x="703" y="26848"/>
                  </a:cubicBezTo>
                  <a:cubicBezTo>
                    <a:pt x="947" y="26867"/>
                    <a:pt x="1190" y="26877"/>
                    <a:pt x="1433" y="26877"/>
                  </a:cubicBezTo>
                  <a:cubicBezTo>
                    <a:pt x="4473" y="26877"/>
                    <a:pt x="7391" y="25379"/>
                    <a:pt x="9235" y="22957"/>
                  </a:cubicBezTo>
                  <a:cubicBezTo>
                    <a:pt x="9288" y="22888"/>
                    <a:pt x="9316" y="22807"/>
                    <a:pt x="9330" y="22724"/>
                  </a:cubicBezTo>
                  <a:cubicBezTo>
                    <a:pt x="9780" y="22824"/>
                    <a:pt x="10238" y="22893"/>
                    <a:pt x="10697" y="22936"/>
                  </a:cubicBezTo>
                  <a:cubicBezTo>
                    <a:pt x="10697" y="22940"/>
                    <a:pt x="10697" y="22945"/>
                    <a:pt x="10697" y="22948"/>
                  </a:cubicBezTo>
                  <a:cubicBezTo>
                    <a:pt x="12621" y="23138"/>
                    <a:pt x="13721" y="24924"/>
                    <a:pt x="13721" y="24924"/>
                  </a:cubicBezTo>
                  <a:lnTo>
                    <a:pt x="13719" y="24917"/>
                  </a:lnTo>
                  <a:lnTo>
                    <a:pt x="13719" y="24917"/>
                  </a:lnTo>
                  <a:cubicBezTo>
                    <a:pt x="14238" y="25734"/>
                    <a:pt x="14879" y="26467"/>
                    <a:pt x="15617" y="27091"/>
                  </a:cubicBezTo>
                  <a:cubicBezTo>
                    <a:pt x="15867" y="27500"/>
                    <a:pt x="16072" y="27912"/>
                    <a:pt x="15826" y="28336"/>
                  </a:cubicBezTo>
                  <a:cubicBezTo>
                    <a:pt x="15805" y="28372"/>
                    <a:pt x="15791" y="28405"/>
                    <a:pt x="15774" y="28439"/>
                  </a:cubicBezTo>
                  <a:cubicBezTo>
                    <a:pt x="14013" y="30480"/>
                    <a:pt x="11435" y="31601"/>
                    <a:pt x="8793" y="31601"/>
                  </a:cubicBezTo>
                  <a:cubicBezTo>
                    <a:pt x="7829" y="31601"/>
                    <a:pt x="6857" y="31452"/>
                    <a:pt x="5913" y="31144"/>
                  </a:cubicBezTo>
                  <a:cubicBezTo>
                    <a:pt x="5833" y="31118"/>
                    <a:pt x="5758" y="31106"/>
                    <a:pt x="5687" y="31106"/>
                  </a:cubicBezTo>
                  <a:cubicBezTo>
                    <a:pt x="4996" y="31106"/>
                    <a:pt x="4764" y="32244"/>
                    <a:pt x="5539" y="32499"/>
                  </a:cubicBezTo>
                  <a:cubicBezTo>
                    <a:pt x="6607" y="32847"/>
                    <a:pt x="7736" y="33024"/>
                    <a:pt x="8864" y="33024"/>
                  </a:cubicBezTo>
                  <a:cubicBezTo>
                    <a:pt x="10121" y="33024"/>
                    <a:pt x="11377" y="32804"/>
                    <a:pt x="12547" y="32353"/>
                  </a:cubicBezTo>
                  <a:cubicBezTo>
                    <a:pt x="12633" y="32322"/>
                    <a:pt x="12714" y="32282"/>
                    <a:pt x="12797" y="32249"/>
                  </a:cubicBezTo>
                  <a:lnTo>
                    <a:pt x="12797" y="32249"/>
                  </a:lnTo>
                  <a:cubicBezTo>
                    <a:pt x="13345" y="34551"/>
                    <a:pt x="12824" y="36987"/>
                    <a:pt x="11416" y="38892"/>
                  </a:cubicBezTo>
                  <a:cubicBezTo>
                    <a:pt x="11190" y="39197"/>
                    <a:pt x="11366" y="39676"/>
                    <a:pt x="11669" y="39854"/>
                  </a:cubicBezTo>
                  <a:cubicBezTo>
                    <a:pt x="11781" y="39919"/>
                    <a:pt x="11896" y="39949"/>
                    <a:pt x="12007" y="39949"/>
                  </a:cubicBezTo>
                  <a:cubicBezTo>
                    <a:pt x="12248" y="39949"/>
                    <a:pt x="12473" y="39810"/>
                    <a:pt x="12628" y="39602"/>
                  </a:cubicBezTo>
                  <a:cubicBezTo>
                    <a:pt x="14295" y="37344"/>
                    <a:pt x="14826" y="34339"/>
                    <a:pt x="14095" y="31637"/>
                  </a:cubicBezTo>
                  <a:cubicBezTo>
                    <a:pt x="14093" y="31629"/>
                    <a:pt x="14088" y="31625"/>
                    <a:pt x="14086" y="31615"/>
                  </a:cubicBezTo>
                  <a:cubicBezTo>
                    <a:pt x="15007" y="31082"/>
                    <a:pt x="15843" y="30417"/>
                    <a:pt x="16569" y="29636"/>
                  </a:cubicBezTo>
                  <a:cubicBezTo>
                    <a:pt x="16572" y="29644"/>
                    <a:pt x="16576" y="29648"/>
                    <a:pt x="16576" y="29653"/>
                  </a:cubicBezTo>
                  <a:cubicBezTo>
                    <a:pt x="16855" y="29441"/>
                    <a:pt x="17341" y="28860"/>
                    <a:pt x="17993" y="28558"/>
                  </a:cubicBezTo>
                  <a:cubicBezTo>
                    <a:pt x="19141" y="29051"/>
                    <a:pt x="20403" y="29322"/>
                    <a:pt x="21729" y="29322"/>
                  </a:cubicBezTo>
                  <a:cubicBezTo>
                    <a:pt x="23134" y="29322"/>
                    <a:pt x="24468" y="29015"/>
                    <a:pt x="25665" y="28467"/>
                  </a:cubicBezTo>
                  <a:lnTo>
                    <a:pt x="25665" y="28467"/>
                  </a:lnTo>
                  <a:lnTo>
                    <a:pt x="25661" y="28474"/>
                  </a:lnTo>
                  <a:cubicBezTo>
                    <a:pt x="26080" y="28367"/>
                    <a:pt x="26522" y="28275"/>
                    <a:pt x="26948" y="28275"/>
                  </a:cubicBezTo>
                  <a:cubicBezTo>
                    <a:pt x="27265" y="28275"/>
                    <a:pt x="27573" y="28326"/>
                    <a:pt x="27856" y="28458"/>
                  </a:cubicBezTo>
                  <a:cubicBezTo>
                    <a:pt x="28185" y="28839"/>
                    <a:pt x="28552" y="29186"/>
                    <a:pt x="28947" y="29501"/>
                  </a:cubicBezTo>
                  <a:cubicBezTo>
                    <a:pt x="28335" y="32606"/>
                    <a:pt x="29368" y="35951"/>
                    <a:pt x="31683" y="38133"/>
                  </a:cubicBezTo>
                  <a:cubicBezTo>
                    <a:pt x="31829" y="38270"/>
                    <a:pt x="31992" y="38328"/>
                    <a:pt x="32150" y="38328"/>
                  </a:cubicBezTo>
                  <a:cubicBezTo>
                    <a:pt x="32701" y="38328"/>
                    <a:pt x="33189" y="37621"/>
                    <a:pt x="32676" y="37140"/>
                  </a:cubicBezTo>
                  <a:cubicBezTo>
                    <a:pt x="30842" y="35413"/>
                    <a:pt x="29925" y="32842"/>
                    <a:pt x="30226" y="30356"/>
                  </a:cubicBezTo>
                  <a:lnTo>
                    <a:pt x="30226" y="30356"/>
                  </a:lnTo>
                  <a:cubicBezTo>
                    <a:pt x="30685" y="30613"/>
                    <a:pt x="31164" y="30834"/>
                    <a:pt x="31652" y="31020"/>
                  </a:cubicBezTo>
                  <a:cubicBezTo>
                    <a:pt x="33604" y="31766"/>
                    <a:pt x="35718" y="31908"/>
                    <a:pt x="37802" y="31908"/>
                  </a:cubicBezTo>
                  <a:cubicBezTo>
                    <a:pt x="38314" y="31908"/>
                    <a:pt x="38824" y="31899"/>
                    <a:pt x="39329" y="31889"/>
                  </a:cubicBezTo>
                  <a:cubicBezTo>
                    <a:pt x="40223" y="31870"/>
                    <a:pt x="40234" y="30484"/>
                    <a:pt x="39347" y="30484"/>
                  </a:cubicBezTo>
                  <a:cubicBezTo>
                    <a:pt x="39341" y="30484"/>
                    <a:pt x="39335" y="30484"/>
                    <a:pt x="39329" y="30484"/>
                  </a:cubicBezTo>
                  <a:cubicBezTo>
                    <a:pt x="38819" y="30495"/>
                    <a:pt x="38306" y="30504"/>
                    <a:pt x="37792" y="30504"/>
                  </a:cubicBezTo>
                  <a:cubicBezTo>
                    <a:pt x="35905" y="30504"/>
                    <a:pt x="34009" y="30379"/>
                    <a:pt x="32223" y="29739"/>
                  </a:cubicBezTo>
                  <a:cubicBezTo>
                    <a:pt x="30880" y="29258"/>
                    <a:pt x="29642" y="28455"/>
                    <a:pt x="28766" y="27343"/>
                  </a:cubicBezTo>
                  <a:cubicBezTo>
                    <a:pt x="28766" y="27331"/>
                    <a:pt x="28763" y="27320"/>
                    <a:pt x="28763" y="27308"/>
                  </a:cubicBezTo>
                  <a:cubicBezTo>
                    <a:pt x="28735" y="26667"/>
                    <a:pt x="29080" y="25965"/>
                    <a:pt x="29271" y="25593"/>
                  </a:cubicBezTo>
                  <a:cubicBezTo>
                    <a:pt x="30252" y="24312"/>
                    <a:pt x="30911" y="22771"/>
                    <a:pt x="31135" y="21090"/>
                  </a:cubicBezTo>
                  <a:cubicBezTo>
                    <a:pt x="31242" y="20788"/>
                    <a:pt x="31430" y="20371"/>
                    <a:pt x="31680" y="20197"/>
                  </a:cubicBezTo>
                  <a:cubicBezTo>
                    <a:pt x="33145" y="20278"/>
                    <a:pt x="34583" y="20766"/>
                    <a:pt x="35788" y="21607"/>
                  </a:cubicBezTo>
                  <a:cubicBezTo>
                    <a:pt x="37314" y="22674"/>
                    <a:pt x="38398" y="24312"/>
                    <a:pt x="38857" y="26105"/>
                  </a:cubicBezTo>
                  <a:cubicBezTo>
                    <a:pt x="38948" y="26454"/>
                    <a:pt x="39217" y="26605"/>
                    <a:pt x="39494" y="26605"/>
                  </a:cubicBezTo>
                  <a:cubicBezTo>
                    <a:pt x="39912" y="26605"/>
                    <a:pt x="40348" y="26261"/>
                    <a:pt x="40212" y="25734"/>
                  </a:cubicBezTo>
                  <a:cubicBezTo>
                    <a:pt x="39762" y="23983"/>
                    <a:pt x="38795" y="22409"/>
                    <a:pt x="37476" y="21195"/>
                  </a:cubicBezTo>
                  <a:cubicBezTo>
                    <a:pt x="38716" y="20564"/>
                    <a:pt x="40106" y="20224"/>
                    <a:pt x="41498" y="20224"/>
                  </a:cubicBezTo>
                  <a:cubicBezTo>
                    <a:pt x="41930" y="20224"/>
                    <a:pt x="42361" y="20256"/>
                    <a:pt x="42789" y="20324"/>
                  </a:cubicBezTo>
                  <a:cubicBezTo>
                    <a:pt x="42840" y="20332"/>
                    <a:pt x="42892" y="20336"/>
                    <a:pt x="42943" y="20336"/>
                  </a:cubicBezTo>
                  <a:cubicBezTo>
                    <a:pt x="43262" y="20336"/>
                    <a:pt x="43559" y="20174"/>
                    <a:pt x="43653" y="19835"/>
                  </a:cubicBezTo>
                  <a:cubicBezTo>
                    <a:pt x="43744" y="19500"/>
                    <a:pt x="43539" y="19031"/>
                    <a:pt x="43163" y="18971"/>
                  </a:cubicBezTo>
                  <a:lnTo>
                    <a:pt x="43160" y="18971"/>
                  </a:lnTo>
                  <a:cubicBezTo>
                    <a:pt x="42603" y="18883"/>
                    <a:pt x="42043" y="18840"/>
                    <a:pt x="41486" y="18840"/>
                  </a:cubicBezTo>
                  <a:cubicBezTo>
                    <a:pt x="39758" y="18840"/>
                    <a:pt x="38055" y="19262"/>
                    <a:pt x="36517" y="20104"/>
                  </a:cubicBezTo>
                  <a:cubicBezTo>
                    <a:pt x="36429" y="20152"/>
                    <a:pt x="36362" y="20212"/>
                    <a:pt x="36309" y="20274"/>
                  </a:cubicBezTo>
                  <a:cubicBezTo>
                    <a:pt x="35014" y="19421"/>
                    <a:pt x="33516" y="18940"/>
                    <a:pt x="31985" y="18823"/>
                  </a:cubicBezTo>
                  <a:cubicBezTo>
                    <a:pt x="31468" y="18604"/>
                    <a:pt x="31057" y="18311"/>
                    <a:pt x="31028" y="17938"/>
                  </a:cubicBezTo>
                  <a:cubicBezTo>
                    <a:pt x="30968" y="17638"/>
                    <a:pt x="30892" y="17347"/>
                    <a:pt x="30804" y="17059"/>
                  </a:cubicBezTo>
                  <a:cubicBezTo>
                    <a:pt x="31330" y="16245"/>
                    <a:pt x="31790" y="15337"/>
                    <a:pt x="31961" y="14897"/>
                  </a:cubicBezTo>
                  <a:cubicBezTo>
                    <a:pt x="32466" y="14263"/>
                    <a:pt x="32907" y="13578"/>
                    <a:pt x="33276" y="12856"/>
                  </a:cubicBezTo>
                  <a:cubicBezTo>
                    <a:pt x="33383" y="12918"/>
                    <a:pt x="33507" y="12958"/>
                    <a:pt x="33640" y="12973"/>
                  </a:cubicBezTo>
                  <a:cubicBezTo>
                    <a:pt x="34132" y="13024"/>
                    <a:pt x="34626" y="13049"/>
                    <a:pt x="35120" y="13049"/>
                  </a:cubicBezTo>
                  <a:cubicBezTo>
                    <a:pt x="36687" y="13049"/>
                    <a:pt x="38255" y="12795"/>
                    <a:pt x="39741" y="12301"/>
                  </a:cubicBezTo>
                  <a:cubicBezTo>
                    <a:pt x="40100" y="12180"/>
                    <a:pt x="40336" y="11816"/>
                    <a:pt x="40231" y="11437"/>
                  </a:cubicBezTo>
                  <a:cubicBezTo>
                    <a:pt x="40150" y="11145"/>
                    <a:pt x="39858" y="10916"/>
                    <a:pt x="39554" y="10916"/>
                  </a:cubicBezTo>
                  <a:cubicBezTo>
                    <a:pt x="39492" y="10916"/>
                    <a:pt x="39429" y="10926"/>
                    <a:pt x="39367" y="10946"/>
                  </a:cubicBezTo>
                  <a:cubicBezTo>
                    <a:pt x="37974" y="11410"/>
                    <a:pt x="36531" y="11640"/>
                    <a:pt x="35076" y="11640"/>
                  </a:cubicBezTo>
                  <a:cubicBezTo>
                    <a:pt x="34663" y="11640"/>
                    <a:pt x="34249" y="11621"/>
                    <a:pt x="33835" y="11585"/>
                  </a:cubicBezTo>
                  <a:cubicBezTo>
                    <a:pt x="34226" y="10537"/>
                    <a:pt x="34474" y="9434"/>
                    <a:pt x="34564" y="8310"/>
                  </a:cubicBezTo>
                  <a:cubicBezTo>
                    <a:pt x="34645" y="7308"/>
                    <a:pt x="34574" y="6303"/>
                    <a:pt x="34390" y="5315"/>
                  </a:cubicBezTo>
                  <a:cubicBezTo>
                    <a:pt x="34330" y="5001"/>
                    <a:pt x="34004" y="4802"/>
                    <a:pt x="33698" y="4802"/>
                  </a:cubicBezTo>
                  <a:cubicBezTo>
                    <a:pt x="33639" y="4802"/>
                    <a:pt x="33581" y="4809"/>
                    <a:pt x="33526" y="4824"/>
                  </a:cubicBezTo>
                  <a:cubicBezTo>
                    <a:pt x="33135" y="4931"/>
                    <a:pt x="32966" y="5315"/>
                    <a:pt x="33035" y="5689"/>
                  </a:cubicBezTo>
                  <a:cubicBezTo>
                    <a:pt x="33552" y="8437"/>
                    <a:pt x="32811" y="11361"/>
                    <a:pt x="31178" y="13625"/>
                  </a:cubicBezTo>
                  <a:cubicBezTo>
                    <a:pt x="30645" y="14042"/>
                    <a:pt x="30054" y="14306"/>
                    <a:pt x="29456" y="14328"/>
                  </a:cubicBezTo>
                  <a:cubicBezTo>
                    <a:pt x="28104" y="12432"/>
                    <a:pt x="26073" y="11056"/>
                    <a:pt x="23718" y="10553"/>
                  </a:cubicBezTo>
                  <a:cubicBezTo>
                    <a:pt x="22901" y="10130"/>
                    <a:pt x="22498" y="9827"/>
                    <a:pt x="22051" y="8813"/>
                  </a:cubicBezTo>
                  <a:cubicBezTo>
                    <a:pt x="22153" y="8091"/>
                    <a:pt x="22210" y="7365"/>
                    <a:pt x="22220" y="6636"/>
                  </a:cubicBezTo>
                  <a:cubicBezTo>
                    <a:pt x="22256" y="6601"/>
                    <a:pt x="22289" y="6563"/>
                    <a:pt x="22320" y="6522"/>
                  </a:cubicBezTo>
                  <a:cubicBezTo>
                    <a:pt x="23558" y="4891"/>
                    <a:pt x="25439" y="3808"/>
                    <a:pt x="27456" y="3453"/>
                  </a:cubicBezTo>
                  <a:cubicBezTo>
                    <a:pt x="27830" y="3386"/>
                    <a:pt x="28040" y="2929"/>
                    <a:pt x="27947" y="2588"/>
                  </a:cubicBezTo>
                  <a:cubicBezTo>
                    <a:pt x="27855" y="2251"/>
                    <a:pt x="27561" y="2084"/>
                    <a:pt x="27242" y="2084"/>
                  </a:cubicBezTo>
                  <a:cubicBezTo>
                    <a:pt x="27189" y="2084"/>
                    <a:pt x="27136" y="2089"/>
                    <a:pt x="27082" y="2098"/>
                  </a:cubicBezTo>
                  <a:cubicBezTo>
                    <a:pt x="25199" y="2431"/>
                    <a:pt x="23484" y="3350"/>
                    <a:pt x="22127" y="4667"/>
                  </a:cubicBezTo>
                  <a:cubicBezTo>
                    <a:pt x="21977" y="3250"/>
                    <a:pt x="21651" y="1853"/>
                    <a:pt x="21139" y="517"/>
                  </a:cubicBezTo>
                  <a:cubicBezTo>
                    <a:pt x="21025" y="219"/>
                    <a:pt x="20771" y="1"/>
                    <a:pt x="20460" y="1"/>
                  </a:cubicBezTo>
                  <a:close/>
                </a:path>
              </a:pathLst>
            </a:custGeom>
            <a:solidFill>
              <a:srgbClr val="0C4476">
                <a:alpha val="36470"/>
              </a:srgbClr>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700"/>
                <a:buFont typeface="Arial"/>
                <a:buNone/>
              </a:pPr>
              <a:r>
                <a:t/>
              </a:r>
              <a:endParaRPr b="0" i="0" sz="1700" u="none" cap="none" strike="noStrike">
                <a:solidFill>
                  <a:srgbClr val="000000"/>
                </a:solidFill>
                <a:latin typeface="Arial"/>
                <a:ea typeface="Arial"/>
                <a:cs typeface="Arial"/>
                <a:sym typeface="Arial"/>
              </a:endParaRPr>
            </a:p>
          </p:txBody>
        </p:sp>
        <p:sp>
          <p:nvSpPr>
            <p:cNvPr id="479" name="Google Shape;479;p38"/>
            <p:cNvSpPr/>
            <p:nvPr/>
          </p:nvSpPr>
          <p:spPr>
            <a:xfrm>
              <a:off x="7346246" y="590921"/>
              <a:ext cx="98016" cy="98046"/>
            </a:xfrm>
            <a:custGeom>
              <a:rect b="b" l="l" r="r" t="t"/>
              <a:pathLst>
                <a:path extrusionOk="0" h="6680" w="6678">
                  <a:moveTo>
                    <a:pt x="3339" y="1"/>
                  </a:moveTo>
                  <a:cubicBezTo>
                    <a:pt x="1496" y="1"/>
                    <a:pt x="1" y="1496"/>
                    <a:pt x="1" y="3339"/>
                  </a:cubicBezTo>
                  <a:cubicBezTo>
                    <a:pt x="1" y="5185"/>
                    <a:pt x="1496" y="6680"/>
                    <a:pt x="3339" y="6680"/>
                  </a:cubicBezTo>
                  <a:cubicBezTo>
                    <a:pt x="5182" y="6680"/>
                    <a:pt x="6678" y="5185"/>
                    <a:pt x="6678" y="3339"/>
                  </a:cubicBezTo>
                  <a:cubicBezTo>
                    <a:pt x="6678" y="1496"/>
                    <a:pt x="5182" y="1"/>
                    <a:pt x="3339" y="1"/>
                  </a:cubicBezTo>
                  <a:close/>
                </a:path>
              </a:pathLst>
            </a:custGeom>
            <a:solidFill>
              <a:schemeClr val="accent6"/>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80" name="Google Shape;480;p38"/>
          <p:cNvGrpSpPr/>
          <p:nvPr/>
        </p:nvGrpSpPr>
        <p:grpSpPr>
          <a:xfrm rot="10800000">
            <a:off x="6815287" y="9462589"/>
            <a:ext cx="431199" cy="722892"/>
            <a:chOff x="5142237" y="3822849"/>
            <a:chExt cx="338116" cy="225432"/>
          </a:xfrm>
        </p:grpSpPr>
        <p:sp>
          <p:nvSpPr>
            <p:cNvPr id="481" name="Google Shape;481;p38"/>
            <p:cNvSpPr/>
            <p:nvPr/>
          </p:nvSpPr>
          <p:spPr>
            <a:xfrm>
              <a:off x="5188718" y="3849531"/>
              <a:ext cx="42359" cy="42359"/>
            </a:xfrm>
            <a:custGeom>
              <a:rect b="b" l="l" r="r" t="t"/>
              <a:pathLst>
                <a:path extrusionOk="0" h="3299" w="3299">
                  <a:moveTo>
                    <a:pt x="1648" y="1"/>
                  </a:moveTo>
                  <a:cubicBezTo>
                    <a:pt x="738" y="1"/>
                    <a:pt x="0" y="739"/>
                    <a:pt x="0" y="1651"/>
                  </a:cubicBezTo>
                  <a:cubicBezTo>
                    <a:pt x="0" y="2561"/>
                    <a:pt x="738" y="3299"/>
                    <a:pt x="1648" y="3299"/>
                  </a:cubicBezTo>
                  <a:cubicBezTo>
                    <a:pt x="2560" y="3299"/>
                    <a:pt x="3298" y="2561"/>
                    <a:pt x="3298" y="1651"/>
                  </a:cubicBezTo>
                  <a:cubicBezTo>
                    <a:pt x="3298" y="739"/>
                    <a:pt x="2560" y="1"/>
                    <a:pt x="1648" y="1"/>
                  </a:cubicBezTo>
                  <a:close/>
                </a:path>
              </a:pathLst>
            </a:custGeom>
            <a:solidFill>
              <a:schemeClr val="lt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2" name="Google Shape;482;p38"/>
            <p:cNvSpPr/>
            <p:nvPr/>
          </p:nvSpPr>
          <p:spPr>
            <a:xfrm>
              <a:off x="5142237" y="4005896"/>
              <a:ext cx="42359" cy="42385"/>
            </a:xfrm>
            <a:custGeom>
              <a:rect b="b" l="l" r="r" t="t"/>
              <a:pathLst>
                <a:path extrusionOk="0" h="3301" w="3299">
                  <a:moveTo>
                    <a:pt x="1649" y="0"/>
                  </a:moveTo>
                  <a:cubicBezTo>
                    <a:pt x="739" y="0"/>
                    <a:pt x="1" y="738"/>
                    <a:pt x="1" y="1650"/>
                  </a:cubicBezTo>
                  <a:cubicBezTo>
                    <a:pt x="1" y="2562"/>
                    <a:pt x="739" y="3301"/>
                    <a:pt x="1649" y="3301"/>
                  </a:cubicBezTo>
                  <a:cubicBezTo>
                    <a:pt x="2561" y="3301"/>
                    <a:pt x="3299" y="2562"/>
                    <a:pt x="3299" y="1650"/>
                  </a:cubicBezTo>
                  <a:cubicBezTo>
                    <a:pt x="3299" y="738"/>
                    <a:pt x="2561" y="0"/>
                    <a:pt x="1649" y="0"/>
                  </a:cubicBezTo>
                  <a:close/>
                </a:path>
              </a:pathLst>
            </a:custGeom>
            <a:solidFill>
              <a:schemeClr val="lt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3" name="Google Shape;483;p38"/>
            <p:cNvSpPr/>
            <p:nvPr/>
          </p:nvSpPr>
          <p:spPr>
            <a:xfrm>
              <a:off x="5408911" y="3907105"/>
              <a:ext cx="71442" cy="71442"/>
            </a:xfrm>
            <a:custGeom>
              <a:rect b="b" l="l" r="r" t="t"/>
              <a:pathLst>
                <a:path extrusionOk="0" h="5564" w="5564">
                  <a:moveTo>
                    <a:pt x="2782" y="1"/>
                  </a:moveTo>
                  <a:cubicBezTo>
                    <a:pt x="1246" y="1"/>
                    <a:pt x="1" y="1246"/>
                    <a:pt x="1" y="2782"/>
                  </a:cubicBezTo>
                  <a:cubicBezTo>
                    <a:pt x="1" y="4318"/>
                    <a:pt x="1246" y="5563"/>
                    <a:pt x="2782" y="5563"/>
                  </a:cubicBezTo>
                  <a:cubicBezTo>
                    <a:pt x="4318" y="5563"/>
                    <a:pt x="5563" y="4318"/>
                    <a:pt x="5563" y="2782"/>
                  </a:cubicBezTo>
                  <a:cubicBezTo>
                    <a:pt x="5563" y="1246"/>
                    <a:pt x="4318" y="1"/>
                    <a:pt x="2782" y="1"/>
                  </a:cubicBezTo>
                  <a:close/>
                </a:path>
              </a:pathLst>
            </a:custGeom>
            <a:solidFill>
              <a:schemeClr val="lt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4" name="Google Shape;484;p38"/>
            <p:cNvSpPr/>
            <p:nvPr/>
          </p:nvSpPr>
          <p:spPr>
            <a:xfrm>
              <a:off x="5289153" y="3822849"/>
              <a:ext cx="21687" cy="21687"/>
            </a:xfrm>
            <a:custGeom>
              <a:rect b="b" l="l" r="r" t="t"/>
              <a:pathLst>
                <a:path extrusionOk="0" h="1689" w="1689">
                  <a:moveTo>
                    <a:pt x="846" y="0"/>
                  </a:moveTo>
                  <a:cubicBezTo>
                    <a:pt x="379" y="0"/>
                    <a:pt x="1" y="379"/>
                    <a:pt x="1" y="845"/>
                  </a:cubicBezTo>
                  <a:cubicBezTo>
                    <a:pt x="1" y="1310"/>
                    <a:pt x="379" y="1688"/>
                    <a:pt x="846" y="1688"/>
                  </a:cubicBezTo>
                  <a:cubicBezTo>
                    <a:pt x="1310" y="1688"/>
                    <a:pt x="1689" y="1310"/>
                    <a:pt x="1689" y="845"/>
                  </a:cubicBezTo>
                  <a:cubicBezTo>
                    <a:pt x="1689" y="379"/>
                    <a:pt x="1310" y="0"/>
                    <a:pt x="846" y="0"/>
                  </a:cubicBezTo>
                  <a:close/>
                </a:path>
              </a:pathLst>
            </a:custGeom>
            <a:solidFill>
              <a:schemeClr val="lt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85" name="Google Shape;485;p38"/>
          <p:cNvGrpSpPr/>
          <p:nvPr/>
        </p:nvGrpSpPr>
        <p:grpSpPr>
          <a:xfrm>
            <a:off x="7209044" y="8227195"/>
            <a:ext cx="350746" cy="910038"/>
            <a:chOff x="8884746" y="289993"/>
            <a:chExt cx="297924" cy="307435"/>
          </a:xfrm>
        </p:grpSpPr>
        <p:sp>
          <p:nvSpPr>
            <p:cNvPr id="486" name="Google Shape;486;p38"/>
            <p:cNvSpPr/>
            <p:nvPr/>
          </p:nvSpPr>
          <p:spPr>
            <a:xfrm>
              <a:off x="8884746" y="289993"/>
              <a:ext cx="297924" cy="307435"/>
            </a:xfrm>
            <a:custGeom>
              <a:rect b="b" l="l" r="r" t="t"/>
              <a:pathLst>
                <a:path extrusionOk="0" h="20946" w="20298">
                  <a:moveTo>
                    <a:pt x="9894" y="1"/>
                  </a:moveTo>
                  <a:cubicBezTo>
                    <a:pt x="9658" y="1"/>
                    <a:pt x="9422" y="246"/>
                    <a:pt x="9580" y="507"/>
                  </a:cubicBezTo>
                  <a:cubicBezTo>
                    <a:pt x="10183" y="1502"/>
                    <a:pt x="10790" y="2536"/>
                    <a:pt x="10999" y="3695"/>
                  </a:cubicBezTo>
                  <a:cubicBezTo>
                    <a:pt x="11125" y="4381"/>
                    <a:pt x="11087" y="5100"/>
                    <a:pt x="10830" y="5743"/>
                  </a:cubicBezTo>
                  <a:cubicBezTo>
                    <a:pt x="10825" y="5745"/>
                    <a:pt x="10821" y="5748"/>
                    <a:pt x="10816" y="5750"/>
                  </a:cubicBezTo>
                  <a:cubicBezTo>
                    <a:pt x="10552" y="5922"/>
                    <a:pt x="10171" y="5945"/>
                    <a:pt x="9968" y="5955"/>
                  </a:cubicBezTo>
                  <a:cubicBezTo>
                    <a:pt x="9770" y="5929"/>
                    <a:pt x="9570" y="5916"/>
                    <a:pt x="9370" y="5916"/>
                  </a:cubicBezTo>
                  <a:cubicBezTo>
                    <a:pt x="8777" y="5916"/>
                    <a:pt x="8180" y="6030"/>
                    <a:pt x="7608" y="6267"/>
                  </a:cubicBezTo>
                  <a:cubicBezTo>
                    <a:pt x="7528" y="6282"/>
                    <a:pt x="7430" y="6295"/>
                    <a:pt x="7335" y="6295"/>
                  </a:cubicBezTo>
                  <a:cubicBezTo>
                    <a:pt x="7247" y="6295"/>
                    <a:pt x="7162" y="6284"/>
                    <a:pt x="7096" y="6253"/>
                  </a:cubicBezTo>
                  <a:cubicBezTo>
                    <a:pt x="6775" y="5614"/>
                    <a:pt x="6630" y="4888"/>
                    <a:pt x="6692" y="4171"/>
                  </a:cubicBezTo>
                  <a:cubicBezTo>
                    <a:pt x="6768" y="3267"/>
                    <a:pt x="7196" y="2407"/>
                    <a:pt x="7844" y="1776"/>
                  </a:cubicBezTo>
                  <a:cubicBezTo>
                    <a:pt x="8087" y="1536"/>
                    <a:pt x="7850" y="1194"/>
                    <a:pt x="7584" y="1194"/>
                  </a:cubicBezTo>
                  <a:cubicBezTo>
                    <a:pt x="7507" y="1194"/>
                    <a:pt x="7427" y="1223"/>
                    <a:pt x="7356" y="1293"/>
                  </a:cubicBezTo>
                  <a:cubicBezTo>
                    <a:pt x="6725" y="1912"/>
                    <a:pt x="6294" y="2705"/>
                    <a:pt x="6104" y="3559"/>
                  </a:cubicBezTo>
                  <a:cubicBezTo>
                    <a:pt x="5358" y="3074"/>
                    <a:pt x="4758" y="2357"/>
                    <a:pt x="4439" y="1524"/>
                  </a:cubicBezTo>
                  <a:cubicBezTo>
                    <a:pt x="4383" y="1378"/>
                    <a:pt x="4259" y="1267"/>
                    <a:pt x="4106" y="1267"/>
                  </a:cubicBezTo>
                  <a:cubicBezTo>
                    <a:pt x="4078" y="1267"/>
                    <a:pt x="4049" y="1271"/>
                    <a:pt x="4020" y="1278"/>
                  </a:cubicBezTo>
                  <a:cubicBezTo>
                    <a:pt x="3856" y="1321"/>
                    <a:pt x="3708" y="1524"/>
                    <a:pt x="3775" y="1697"/>
                  </a:cubicBezTo>
                  <a:cubicBezTo>
                    <a:pt x="4180" y="2755"/>
                    <a:pt x="4908" y="3643"/>
                    <a:pt x="5877" y="4231"/>
                  </a:cubicBezTo>
                  <a:cubicBezTo>
                    <a:pt x="5918" y="4257"/>
                    <a:pt x="5958" y="4269"/>
                    <a:pt x="5999" y="4276"/>
                  </a:cubicBezTo>
                  <a:cubicBezTo>
                    <a:pt x="5954" y="5033"/>
                    <a:pt x="6115" y="5784"/>
                    <a:pt x="6442" y="6460"/>
                  </a:cubicBezTo>
                  <a:cubicBezTo>
                    <a:pt x="6475" y="6731"/>
                    <a:pt x="6451" y="6979"/>
                    <a:pt x="6299" y="7081"/>
                  </a:cubicBezTo>
                  <a:cubicBezTo>
                    <a:pt x="6189" y="7181"/>
                    <a:pt x="6082" y="7284"/>
                    <a:pt x="5982" y="7391"/>
                  </a:cubicBezTo>
                  <a:cubicBezTo>
                    <a:pt x="5861" y="7385"/>
                    <a:pt x="5738" y="7382"/>
                    <a:pt x="5618" y="7382"/>
                  </a:cubicBezTo>
                  <a:cubicBezTo>
                    <a:pt x="5273" y="7382"/>
                    <a:pt x="4956" y="7404"/>
                    <a:pt x="4787" y="7429"/>
                  </a:cubicBezTo>
                  <a:cubicBezTo>
                    <a:pt x="4496" y="7385"/>
                    <a:pt x="4204" y="7364"/>
                    <a:pt x="3910" y="7364"/>
                  </a:cubicBezTo>
                  <a:cubicBezTo>
                    <a:pt x="3807" y="7364"/>
                    <a:pt x="3704" y="7367"/>
                    <a:pt x="3601" y="7372"/>
                  </a:cubicBezTo>
                  <a:cubicBezTo>
                    <a:pt x="3603" y="7312"/>
                    <a:pt x="3589" y="7248"/>
                    <a:pt x="3563" y="7188"/>
                  </a:cubicBezTo>
                  <a:cubicBezTo>
                    <a:pt x="3151" y="6269"/>
                    <a:pt x="2541" y="5441"/>
                    <a:pt x="1789" y="4774"/>
                  </a:cubicBezTo>
                  <a:cubicBezTo>
                    <a:pt x="1719" y="4711"/>
                    <a:pt x="1630" y="4678"/>
                    <a:pt x="1541" y="4678"/>
                  </a:cubicBezTo>
                  <a:cubicBezTo>
                    <a:pt x="1455" y="4678"/>
                    <a:pt x="1370" y="4709"/>
                    <a:pt x="1303" y="4776"/>
                  </a:cubicBezTo>
                  <a:cubicBezTo>
                    <a:pt x="1179" y="4905"/>
                    <a:pt x="1167" y="5138"/>
                    <a:pt x="1308" y="5262"/>
                  </a:cubicBezTo>
                  <a:cubicBezTo>
                    <a:pt x="1996" y="5874"/>
                    <a:pt x="2541" y="6612"/>
                    <a:pt x="2927" y="7446"/>
                  </a:cubicBezTo>
                  <a:cubicBezTo>
                    <a:pt x="2389" y="7536"/>
                    <a:pt x="1863" y="7700"/>
                    <a:pt x="1365" y="7939"/>
                  </a:cubicBezTo>
                  <a:cubicBezTo>
                    <a:pt x="920" y="8148"/>
                    <a:pt x="512" y="8422"/>
                    <a:pt x="141" y="8743"/>
                  </a:cubicBezTo>
                  <a:cubicBezTo>
                    <a:pt x="0" y="8862"/>
                    <a:pt x="20" y="9105"/>
                    <a:pt x="143" y="9227"/>
                  </a:cubicBezTo>
                  <a:cubicBezTo>
                    <a:pt x="210" y="9294"/>
                    <a:pt x="292" y="9324"/>
                    <a:pt x="375" y="9324"/>
                  </a:cubicBezTo>
                  <a:cubicBezTo>
                    <a:pt x="465" y="9324"/>
                    <a:pt x="556" y="9288"/>
                    <a:pt x="629" y="9224"/>
                  </a:cubicBezTo>
                  <a:cubicBezTo>
                    <a:pt x="1531" y="8449"/>
                    <a:pt x="2724" y="8045"/>
                    <a:pt x="3912" y="8045"/>
                  </a:cubicBezTo>
                  <a:cubicBezTo>
                    <a:pt x="4088" y="8045"/>
                    <a:pt x="4264" y="8054"/>
                    <a:pt x="4439" y="8072"/>
                  </a:cubicBezTo>
                  <a:cubicBezTo>
                    <a:pt x="4746" y="8196"/>
                    <a:pt x="5001" y="8379"/>
                    <a:pt x="5156" y="8629"/>
                  </a:cubicBezTo>
                  <a:cubicBezTo>
                    <a:pt x="4687" y="9663"/>
                    <a:pt x="4599" y="10858"/>
                    <a:pt x="4963" y="11977"/>
                  </a:cubicBezTo>
                  <a:cubicBezTo>
                    <a:pt x="4982" y="12425"/>
                    <a:pt x="4953" y="12670"/>
                    <a:pt x="4632" y="13106"/>
                  </a:cubicBezTo>
                  <a:cubicBezTo>
                    <a:pt x="4303" y="13239"/>
                    <a:pt x="3982" y="13391"/>
                    <a:pt x="3670" y="13568"/>
                  </a:cubicBezTo>
                  <a:cubicBezTo>
                    <a:pt x="3646" y="13561"/>
                    <a:pt x="3622" y="13556"/>
                    <a:pt x="3598" y="13551"/>
                  </a:cubicBezTo>
                  <a:cubicBezTo>
                    <a:pt x="2606" y="13427"/>
                    <a:pt x="1689" y="12896"/>
                    <a:pt x="1046" y="12129"/>
                  </a:cubicBezTo>
                  <a:cubicBezTo>
                    <a:pt x="989" y="12062"/>
                    <a:pt x="904" y="12031"/>
                    <a:pt x="817" y="12031"/>
                  </a:cubicBezTo>
                  <a:cubicBezTo>
                    <a:pt x="722" y="12031"/>
                    <a:pt x="624" y="12068"/>
                    <a:pt x="560" y="12132"/>
                  </a:cubicBezTo>
                  <a:cubicBezTo>
                    <a:pt x="422" y="12275"/>
                    <a:pt x="446" y="12475"/>
                    <a:pt x="565" y="12618"/>
                  </a:cubicBezTo>
                  <a:cubicBezTo>
                    <a:pt x="1165" y="13332"/>
                    <a:pt x="1972" y="13834"/>
                    <a:pt x="2860" y="14087"/>
                  </a:cubicBezTo>
                  <a:cubicBezTo>
                    <a:pt x="2298" y="14496"/>
                    <a:pt x="1789" y="14975"/>
                    <a:pt x="1346" y="15518"/>
                  </a:cubicBezTo>
                  <a:cubicBezTo>
                    <a:pt x="1229" y="15661"/>
                    <a:pt x="1210" y="15863"/>
                    <a:pt x="1351" y="16001"/>
                  </a:cubicBezTo>
                  <a:cubicBezTo>
                    <a:pt x="1414" y="16064"/>
                    <a:pt x="1510" y="16100"/>
                    <a:pt x="1604" y="16100"/>
                  </a:cubicBezTo>
                  <a:cubicBezTo>
                    <a:pt x="1692" y="16100"/>
                    <a:pt x="1779" y="16069"/>
                    <a:pt x="1836" y="15999"/>
                  </a:cubicBezTo>
                  <a:cubicBezTo>
                    <a:pt x="2682" y="14958"/>
                    <a:pt x="3782" y="14156"/>
                    <a:pt x="5032" y="13682"/>
                  </a:cubicBezTo>
                  <a:cubicBezTo>
                    <a:pt x="5437" y="13734"/>
                    <a:pt x="5839" y="13811"/>
                    <a:pt x="6189" y="13918"/>
                  </a:cubicBezTo>
                  <a:cubicBezTo>
                    <a:pt x="6304" y="14027"/>
                    <a:pt x="6425" y="14130"/>
                    <a:pt x="6549" y="14225"/>
                  </a:cubicBezTo>
                  <a:cubicBezTo>
                    <a:pt x="6904" y="14718"/>
                    <a:pt x="7030" y="15449"/>
                    <a:pt x="7085" y="16080"/>
                  </a:cubicBezTo>
                  <a:cubicBezTo>
                    <a:pt x="7085" y="16104"/>
                    <a:pt x="7082" y="16130"/>
                    <a:pt x="7082" y="16154"/>
                  </a:cubicBezTo>
                  <a:cubicBezTo>
                    <a:pt x="7077" y="16158"/>
                    <a:pt x="7070" y="16166"/>
                    <a:pt x="7066" y="16170"/>
                  </a:cubicBezTo>
                  <a:cubicBezTo>
                    <a:pt x="6454" y="17027"/>
                    <a:pt x="5418" y="17533"/>
                    <a:pt x="4373" y="17533"/>
                  </a:cubicBezTo>
                  <a:cubicBezTo>
                    <a:pt x="4363" y="17533"/>
                    <a:pt x="4354" y="17532"/>
                    <a:pt x="4344" y="17532"/>
                  </a:cubicBezTo>
                  <a:cubicBezTo>
                    <a:pt x="4343" y="17532"/>
                    <a:pt x="4342" y="17532"/>
                    <a:pt x="4342" y="17532"/>
                  </a:cubicBezTo>
                  <a:cubicBezTo>
                    <a:pt x="3901" y="17532"/>
                    <a:pt x="3899" y="18216"/>
                    <a:pt x="4341" y="18218"/>
                  </a:cubicBezTo>
                  <a:cubicBezTo>
                    <a:pt x="4353" y="18218"/>
                    <a:pt x="4365" y="18218"/>
                    <a:pt x="4377" y="18218"/>
                  </a:cubicBezTo>
                  <a:cubicBezTo>
                    <a:pt x="5407" y="18218"/>
                    <a:pt x="6388" y="17810"/>
                    <a:pt x="7127" y="17118"/>
                  </a:cubicBezTo>
                  <a:cubicBezTo>
                    <a:pt x="7239" y="18006"/>
                    <a:pt x="7537" y="18873"/>
                    <a:pt x="8008" y="19628"/>
                  </a:cubicBezTo>
                  <a:cubicBezTo>
                    <a:pt x="8292" y="20080"/>
                    <a:pt x="8635" y="20497"/>
                    <a:pt x="9030" y="20854"/>
                  </a:cubicBezTo>
                  <a:cubicBezTo>
                    <a:pt x="9101" y="20919"/>
                    <a:pt x="9180" y="20946"/>
                    <a:pt x="9256" y="20946"/>
                  </a:cubicBezTo>
                  <a:cubicBezTo>
                    <a:pt x="9528" y="20946"/>
                    <a:pt x="9768" y="20597"/>
                    <a:pt x="9511" y="20366"/>
                  </a:cubicBezTo>
                  <a:cubicBezTo>
                    <a:pt x="8337" y="19302"/>
                    <a:pt x="7718" y="17732"/>
                    <a:pt x="7768" y="16161"/>
                  </a:cubicBezTo>
                  <a:cubicBezTo>
                    <a:pt x="8013" y="15575"/>
                    <a:pt x="8530" y="15325"/>
                    <a:pt x="9147" y="15177"/>
                  </a:cubicBezTo>
                  <a:cubicBezTo>
                    <a:pt x="9224" y="15181"/>
                    <a:pt x="9302" y="15183"/>
                    <a:pt x="9380" y="15183"/>
                  </a:cubicBezTo>
                  <a:cubicBezTo>
                    <a:pt x="10165" y="15183"/>
                    <a:pt x="10960" y="14985"/>
                    <a:pt x="11690" y="14563"/>
                  </a:cubicBezTo>
                  <a:cubicBezTo>
                    <a:pt x="11702" y="14556"/>
                    <a:pt x="11716" y="14549"/>
                    <a:pt x="11728" y="14539"/>
                  </a:cubicBezTo>
                  <a:cubicBezTo>
                    <a:pt x="11843" y="14492"/>
                    <a:pt x="11998" y="14446"/>
                    <a:pt x="12161" y="14446"/>
                  </a:cubicBezTo>
                  <a:cubicBezTo>
                    <a:pt x="12373" y="14446"/>
                    <a:pt x="12599" y="14524"/>
                    <a:pt x="12773" y="14777"/>
                  </a:cubicBezTo>
                  <a:cubicBezTo>
                    <a:pt x="13316" y="15973"/>
                    <a:pt x="13390" y="17387"/>
                    <a:pt x="12888" y="18606"/>
                  </a:cubicBezTo>
                  <a:cubicBezTo>
                    <a:pt x="12819" y="18778"/>
                    <a:pt x="12840" y="18973"/>
                    <a:pt x="13016" y="19073"/>
                  </a:cubicBezTo>
                  <a:cubicBezTo>
                    <a:pt x="13065" y="19101"/>
                    <a:pt x="13126" y="19115"/>
                    <a:pt x="13189" y="19115"/>
                  </a:cubicBezTo>
                  <a:cubicBezTo>
                    <a:pt x="13311" y="19115"/>
                    <a:pt x="13437" y="19060"/>
                    <a:pt x="13483" y="18947"/>
                  </a:cubicBezTo>
                  <a:cubicBezTo>
                    <a:pt x="13900" y="17935"/>
                    <a:pt x="13997" y="16823"/>
                    <a:pt x="13797" y="15768"/>
                  </a:cubicBezTo>
                  <a:lnTo>
                    <a:pt x="13797" y="15768"/>
                  </a:lnTo>
                  <a:cubicBezTo>
                    <a:pt x="15131" y="15958"/>
                    <a:pt x="16305" y="16866"/>
                    <a:pt x="16878" y="18073"/>
                  </a:cubicBezTo>
                  <a:cubicBezTo>
                    <a:pt x="16933" y="18184"/>
                    <a:pt x="17057" y="18242"/>
                    <a:pt x="17178" y="18242"/>
                  </a:cubicBezTo>
                  <a:cubicBezTo>
                    <a:pt x="17239" y="18242"/>
                    <a:pt x="17298" y="18228"/>
                    <a:pt x="17348" y="18199"/>
                  </a:cubicBezTo>
                  <a:cubicBezTo>
                    <a:pt x="17519" y="18099"/>
                    <a:pt x="17552" y="17899"/>
                    <a:pt x="17474" y="17730"/>
                  </a:cubicBezTo>
                  <a:cubicBezTo>
                    <a:pt x="16778" y="16273"/>
                    <a:pt x="15335" y="15275"/>
                    <a:pt x="13745" y="15073"/>
                  </a:cubicBezTo>
                  <a:cubicBezTo>
                    <a:pt x="13736" y="15072"/>
                    <a:pt x="13727" y="15071"/>
                    <a:pt x="13718" y="15071"/>
                  </a:cubicBezTo>
                  <a:cubicBezTo>
                    <a:pt x="13685" y="15071"/>
                    <a:pt x="13654" y="15078"/>
                    <a:pt x="13623" y="15089"/>
                  </a:cubicBezTo>
                  <a:cubicBezTo>
                    <a:pt x="13554" y="14875"/>
                    <a:pt x="13473" y="14663"/>
                    <a:pt x="13378" y="14458"/>
                  </a:cubicBezTo>
                  <a:cubicBezTo>
                    <a:pt x="13380" y="14458"/>
                    <a:pt x="13383" y="14456"/>
                    <a:pt x="13383" y="14456"/>
                  </a:cubicBezTo>
                  <a:cubicBezTo>
                    <a:pt x="12992" y="13596"/>
                    <a:pt x="13480" y="12696"/>
                    <a:pt x="13481" y="12696"/>
                  </a:cubicBezTo>
                  <a:lnTo>
                    <a:pt x="13481" y="12696"/>
                  </a:lnTo>
                  <a:lnTo>
                    <a:pt x="13478" y="12699"/>
                  </a:lnTo>
                  <a:cubicBezTo>
                    <a:pt x="13697" y="12277"/>
                    <a:pt x="13852" y="11827"/>
                    <a:pt x="13933" y="11363"/>
                  </a:cubicBezTo>
                  <a:cubicBezTo>
                    <a:pt x="14047" y="11158"/>
                    <a:pt x="14171" y="10972"/>
                    <a:pt x="14409" y="10972"/>
                  </a:cubicBezTo>
                  <a:cubicBezTo>
                    <a:pt x="14431" y="10972"/>
                    <a:pt x="14447" y="10970"/>
                    <a:pt x="14466" y="10967"/>
                  </a:cubicBezTo>
                  <a:cubicBezTo>
                    <a:pt x="16231" y="11303"/>
                    <a:pt x="17643" y="12703"/>
                    <a:pt x="18017" y="14477"/>
                  </a:cubicBezTo>
                  <a:cubicBezTo>
                    <a:pt x="18054" y="14652"/>
                    <a:pt x="18184" y="14728"/>
                    <a:pt x="18320" y="14728"/>
                  </a:cubicBezTo>
                  <a:cubicBezTo>
                    <a:pt x="18521" y="14728"/>
                    <a:pt x="18735" y="14562"/>
                    <a:pt x="18681" y="14306"/>
                  </a:cubicBezTo>
                  <a:cubicBezTo>
                    <a:pt x="18443" y="13170"/>
                    <a:pt x="17814" y="12108"/>
                    <a:pt x="16909" y="11377"/>
                  </a:cubicBezTo>
                  <a:cubicBezTo>
                    <a:pt x="16876" y="11348"/>
                    <a:pt x="16838" y="11325"/>
                    <a:pt x="16805" y="11298"/>
                  </a:cubicBezTo>
                  <a:cubicBezTo>
                    <a:pt x="17533" y="10607"/>
                    <a:pt x="18504" y="10235"/>
                    <a:pt x="19499" y="10235"/>
                  </a:cubicBezTo>
                  <a:cubicBezTo>
                    <a:pt x="19649" y="10235"/>
                    <a:pt x="19800" y="10243"/>
                    <a:pt x="19950" y="10260"/>
                  </a:cubicBezTo>
                  <a:cubicBezTo>
                    <a:pt x="19959" y="10261"/>
                    <a:pt x="19968" y="10262"/>
                    <a:pt x="19976" y="10262"/>
                  </a:cubicBezTo>
                  <a:cubicBezTo>
                    <a:pt x="20151" y="10262"/>
                    <a:pt x="20296" y="10081"/>
                    <a:pt x="20296" y="9917"/>
                  </a:cubicBezTo>
                  <a:cubicBezTo>
                    <a:pt x="20298" y="9717"/>
                    <a:pt x="20138" y="9593"/>
                    <a:pt x="19955" y="9574"/>
                  </a:cubicBezTo>
                  <a:cubicBezTo>
                    <a:pt x="19793" y="9556"/>
                    <a:pt x="19631" y="9547"/>
                    <a:pt x="19469" y="9547"/>
                  </a:cubicBezTo>
                  <a:cubicBezTo>
                    <a:pt x="18267" y="9547"/>
                    <a:pt x="17078" y="10044"/>
                    <a:pt x="16228" y="10898"/>
                  </a:cubicBezTo>
                  <a:cubicBezTo>
                    <a:pt x="16226" y="10901"/>
                    <a:pt x="16224" y="10903"/>
                    <a:pt x="16221" y="10905"/>
                  </a:cubicBezTo>
                  <a:cubicBezTo>
                    <a:pt x="15771" y="10646"/>
                    <a:pt x="15285" y="10455"/>
                    <a:pt x="14778" y="10339"/>
                  </a:cubicBezTo>
                  <a:cubicBezTo>
                    <a:pt x="14781" y="10339"/>
                    <a:pt x="14781" y="10334"/>
                    <a:pt x="14783" y="10334"/>
                  </a:cubicBezTo>
                  <a:cubicBezTo>
                    <a:pt x="14626" y="10267"/>
                    <a:pt x="14262" y="10203"/>
                    <a:pt x="13973" y="10001"/>
                  </a:cubicBezTo>
                  <a:cubicBezTo>
                    <a:pt x="13902" y="9396"/>
                    <a:pt x="13709" y="8796"/>
                    <a:pt x="13385" y="8234"/>
                  </a:cubicBezTo>
                  <a:cubicBezTo>
                    <a:pt x="13042" y="7641"/>
                    <a:pt x="12588" y="7150"/>
                    <a:pt x="12061" y="6779"/>
                  </a:cubicBezTo>
                  <a:lnTo>
                    <a:pt x="12066" y="6779"/>
                  </a:lnTo>
                  <a:cubicBezTo>
                    <a:pt x="11809" y="6515"/>
                    <a:pt x="11554" y="6212"/>
                    <a:pt x="11523" y="5855"/>
                  </a:cubicBezTo>
                  <a:cubicBezTo>
                    <a:pt x="11604" y="5624"/>
                    <a:pt x="11661" y="5383"/>
                    <a:pt x="11699" y="5138"/>
                  </a:cubicBezTo>
                  <a:cubicBezTo>
                    <a:pt x="13161" y="4638"/>
                    <a:pt x="14323" y="3386"/>
                    <a:pt x="14681" y="1874"/>
                  </a:cubicBezTo>
                  <a:cubicBezTo>
                    <a:pt x="14742" y="1617"/>
                    <a:pt x="14529" y="1450"/>
                    <a:pt x="14326" y="1450"/>
                  </a:cubicBezTo>
                  <a:cubicBezTo>
                    <a:pt x="14191" y="1450"/>
                    <a:pt x="14060" y="1525"/>
                    <a:pt x="14019" y="1697"/>
                  </a:cubicBezTo>
                  <a:cubicBezTo>
                    <a:pt x="13735" y="2893"/>
                    <a:pt x="12873" y="3910"/>
                    <a:pt x="11747" y="4388"/>
                  </a:cubicBezTo>
                  <a:cubicBezTo>
                    <a:pt x="11745" y="4131"/>
                    <a:pt x="11721" y="3876"/>
                    <a:pt x="11680" y="3624"/>
                  </a:cubicBezTo>
                  <a:cubicBezTo>
                    <a:pt x="11480" y="2369"/>
                    <a:pt x="10823" y="1235"/>
                    <a:pt x="10173" y="164"/>
                  </a:cubicBezTo>
                  <a:cubicBezTo>
                    <a:pt x="10103" y="49"/>
                    <a:pt x="9999" y="1"/>
                    <a:pt x="9894" y="1"/>
                  </a:cubicBezTo>
                  <a:close/>
                </a:path>
              </a:pathLst>
            </a:custGeom>
            <a:solidFill>
              <a:srgbClr val="0C4476">
                <a:alpha val="36470"/>
              </a:srgbClr>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7" name="Google Shape;487;p38"/>
            <p:cNvSpPr/>
            <p:nvPr/>
          </p:nvSpPr>
          <p:spPr>
            <a:xfrm>
              <a:off x="8992875" y="422659"/>
              <a:ext cx="54688" cy="47893"/>
            </a:xfrm>
            <a:custGeom>
              <a:rect b="b" l="l" r="r" t="t"/>
              <a:pathLst>
                <a:path extrusionOk="0" h="3263" w="3726">
                  <a:moveTo>
                    <a:pt x="1862" y="1"/>
                  </a:moveTo>
                  <a:cubicBezTo>
                    <a:pt x="1586" y="1"/>
                    <a:pt x="1305" y="71"/>
                    <a:pt x="1049" y="220"/>
                  </a:cubicBezTo>
                  <a:cubicBezTo>
                    <a:pt x="268" y="670"/>
                    <a:pt x="1" y="1667"/>
                    <a:pt x="451" y="2446"/>
                  </a:cubicBezTo>
                  <a:cubicBezTo>
                    <a:pt x="753" y="2970"/>
                    <a:pt x="1301" y="3262"/>
                    <a:pt x="1864" y="3262"/>
                  </a:cubicBezTo>
                  <a:cubicBezTo>
                    <a:pt x="2141" y="3262"/>
                    <a:pt x="2421" y="3192"/>
                    <a:pt x="2677" y="3044"/>
                  </a:cubicBezTo>
                  <a:cubicBezTo>
                    <a:pt x="3458" y="2594"/>
                    <a:pt x="3725" y="1596"/>
                    <a:pt x="3275" y="815"/>
                  </a:cubicBezTo>
                  <a:cubicBezTo>
                    <a:pt x="2973" y="293"/>
                    <a:pt x="2425" y="1"/>
                    <a:pt x="1862" y="1"/>
                  </a:cubicBezTo>
                  <a:close/>
                </a:path>
              </a:pathLst>
            </a:custGeom>
            <a:solidFill>
              <a:schemeClr val="accent6"/>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88" name="Google Shape;488;p38"/>
          <p:cNvGrpSpPr/>
          <p:nvPr/>
        </p:nvGrpSpPr>
        <p:grpSpPr>
          <a:xfrm flipH="1">
            <a:off x="168" y="8261246"/>
            <a:ext cx="755888" cy="1735659"/>
            <a:chOff x="7077268" y="354300"/>
            <a:chExt cx="642053" cy="586351"/>
          </a:xfrm>
        </p:grpSpPr>
        <p:sp>
          <p:nvSpPr>
            <p:cNvPr id="489" name="Google Shape;489;p38"/>
            <p:cNvSpPr/>
            <p:nvPr/>
          </p:nvSpPr>
          <p:spPr>
            <a:xfrm>
              <a:off x="7077268" y="354300"/>
              <a:ext cx="642053" cy="586351"/>
            </a:xfrm>
            <a:custGeom>
              <a:rect b="b" l="l" r="r" t="t"/>
              <a:pathLst>
                <a:path extrusionOk="0" h="39949" w="43744">
                  <a:moveTo>
                    <a:pt x="20460" y="1"/>
                  </a:moveTo>
                  <a:cubicBezTo>
                    <a:pt x="20400" y="1"/>
                    <a:pt x="20338" y="9"/>
                    <a:pt x="20274" y="26"/>
                  </a:cubicBezTo>
                  <a:cubicBezTo>
                    <a:pt x="19936" y="119"/>
                    <a:pt x="19648" y="533"/>
                    <a:pt x="19786" y="888"/>
                  </a:cubicBezTo>
                  <a:cubicBezTo>
                    <a:pt x="20765" y="3455"/>
                    <a:pt x="21060" y="6232"/>
                    <a:pt x="20620" y="8930"/>
                  </a:cubicBezTo>
                  <a:cubicBezTo>
                    <a:pt x="20113" y="9594"/>
                    <a:pt x="19567" y="10232"/>
                    <a:pt x="19015" y="10739"/>
                  </a:cubicBezTo>
                  <a:cubicBezTo>
                    <a:pt x="18705" y="10832"/>
                    <a:pt x="18400" y="10939"/>
                    <a:pt x="18103" y="11063"/>
                  </a:cubicBezTo>
                  <a:cubicBezTo>
                    <a:pt x="17977" y="11076"/>
                    <a:pt x="17849" y="11082"/>
                    <a:pt x="17720" y="11082"/>
                  </a:cubicBezTo>
                  <a:cubicBezTo>
                    <a:pt x="16580" y="11082"/>
                    <a:pt x="15323" y="10607"/>
                    <a:pt x="14264" y="10115"/>
                  </a:cubicBezTo>
                  <a:cubicBezTo>
                    <a:pt x="14224" y="10089"/>
                    <a:pt x="14181" y="10063"/>
                    <a:pt x="14140" y="10037"/>
                  </a:cubicBezTo>
                  <a:cubicBezTo>
                    <a:pt x="14133" y="10020"/>
                    <a:pt x="14129" y="10006"/>
                    <a:pt x="14124" y="9989"/>
                  </a:cubicBezTo>
                  <a:cubicBezTo>
                    <a:pt x="13226" y="8010"/>
                    <a:pt x="13400" y="5629"/>
                    <a:pt x="14495" y="3767"/>
                  </a:cubicBezTo>
                  <a:cubicBezTo>
                    <a:pt x="14814" y="3227"/>
                    <a:pt x="14329" y="2722"/>
                    <a:pt x="13849" y="2722"/>
                  </a:cubicBezTo>
                  <a:cubicBezTo>
                    <a:pt x="13636" y="2722"/>
                    <a:pt x="13424" y="2821"/>
                    <a:pt x="13283" y="3060"/>
                  </a:cubicBezTo>
                  <a:cubicBezTo>
                    <a:pt x="12197" y="4901"/>
                    <a:pt x="11907" y="7084"/>
                    <a:pt x="12383" y="9130"/>
                  </a:cubicBezTo>
                  <a:cubicBezTo>
                    <a:pt x="10819" y="8469"/>
                    <a:pt x="9124" y="8115"/>
                    <a:pt x="7434" y="8115"/>
                  </a:cubicBezTo>
                  <a:cubicBezTo>
                    <a:pt x="7298" y="8115"/>
                    <a:pt x="7162" y="8118"/>
                    <a:pt x="7025" y="8122"/>
                  </a:cubicBezTo>
                  <a:cubicBezTo>
                    <a:pt x="5937" y="8160"/>
                    <a:pt x="4847" y="8341"/>
                    <a:pt x="3811" y="8677"/>
                  </a:cubicBezTo>
                  <a:cubicBezTo>
                    <a:pt x="3033" y="8928"/>
                    <a:pt x="3263" y="10067"/>
                    <a:pt x="3957" y="10067"/>
                  </a:cubicBezTo>
                  <a:cubicBezTo>
                    <a:pt x="4027" y="10067"/>
                    <a:pt x="4103" y="10055"/>
                    <a:pt x="4182" y="10030"/>
                  </a:cubicBezTo>
                  <a:cubicBezTo>
                    <a:pt x="5240" y="9690"/>
                    <a:pt x="6336" y="9526"/>
                    <a:pt x="7430" y="9526"/>
                  </a:cubicBezTo>
                  <a:cubicBezTo>
                    <a:pt x="9531" y="9526"/>
                    <a:pt x="11625" y="10129"/>
                    <a:pt x="13426" y="11244"/>
                  </a:cubicBezTo>
                  <a:cubicBezTo>
                    <a:pt x="14209" y="12280"/>
                    <a:pt x="14124" y="13449"/>
                    <a:pt x="13752" y="14694"/>
                  </a:cubicBezTo>
                  <a:cubicBezTo>
                    <a:pt x="12797" y="16175"/>
                    <a:pt x="12240" y="17940"/>
                    <a:pt x="12240" y="19833"/>
                  </a:cubicBezTo>
                  <a:cubicBezTo>
                    <a:pt x="12240" y="19864"/>
                    <a:pt x="12243" y="19895"/>
                    <a:pt x="12243" y="19928"/>
                  </a:cubicBezTo>
                  <a:cubicBezTo>
                    <a:pt x="12166" y="20505"/>
                    <a:pt x="11869" y="21447"/>
                    <a:pt x="10750" y="21538"/>
                  </a:cubicBezTo>
                  <a:cubicBezTo>
                    <a:pt x="8075" y="21274"/>
                    <a:pt x="5492" y="19959"/>
                    <a:pt x="3844" y="17821"/>
                  </a:cubicBezTo>
                  <a:cubicBezTo>
                    <a:pt x="3685" y="17615"/>
                    <a:pt x="3460" y="17475"/>
                    <a:pt x="3219" y="17475"/>
                  </a:cubicBezTo>
                  <a:cubicBezTo>
                    <a:pt x="3109" y="17475"/>
                    <a:pt x="2996" y="17504"/>
                    <a:pt x="2884" y="17568"/>
                  </a:cubicBezTo>
                  <a:cubicBezTo>
                    <a:pt x="2589" y="17742"/>
                    <a:pt x="2399" y="18228"/>
                    <a:pt x="2632" y="18531"/>
                  </a:cubicBezTo>
                  <a:cubicBezTo>
                    <a:pt x="3999" y="20302"/>
                    <a:pt x="5873" y="21612"/>
                    <a:pt x="7949" y="22340"/>
                  </a:cubicBezTo>
                  <a:cubicBezTo>
                    <a:pt x="6379" y="24336"/>
                    <a:pt x="3871" y="25471"/>
                    <a:pt x="1353" y="25471"/>
                  </a:cubicBezTo>
                  <a:cubicBezTo>
                    <a:pt x="1136" y="25471"/>
                    <a:pt x="919" y="25462"/>
                    <a:pt x="703" y="25446"/>
                  </a:cubicBezTo>
                  <a:cubicBezTo>
                    <a:pt x="688" y="25444"/>
                    <a:pt x="674" y="25444"/>
                    <a:pt x="659" y="25444"/>
                  </a:cubicBezTo>
                  <a:cubicBezTo>
                    <a:pt x="300" y="25444"/>
                    <a:pt x="1" y="25802"/>
                    <a:pt x="1" y="26148"/>
                  </a:cubicBezTo>
                  <a:cubicBezTo>
                    <a:pt x="1" y="26550"/>
                    <a:pt x="325" y="26819"/>
                    <a:pt x="703" y="26848"/>
                  </a:cubicBezTo>
                  <a:cubicBezTo>
                    <a:pt x="947" y="26867"/>
                    <a:pt x="1190" y="26877"/>
                    <a:pt x="1433" y="26877"/>
                  </a:cubicBezTo>
                  <a:cubicBezTo>
                    <a:pt x="4473" y="26877"/>
                    <a:pt x="7391" y="25379"/>
                    <a:pt x="9235" y="22957"/>
                  </a:cubicBezTo>
                  <a:cubicBezTo>
                    <a:pt x="9288" y="22888"/>
                    <a:pt x="9316" y="22807"/>
                    <a:pt x="9330" y="22724"/>
                  </a:cubicBezTo>
                  <a:cubicBezTo>
                    <a:pt x="9780" y="22824"/>
                    <a:pt x="10238" y="22893"/>
                    <a:pt x="10697" y="22936"/>
                  </a:cubicBezTo>
                  <a:cubicBezTo>
                    <a:pt x="10697" y="22940"/>
                    <a:pt x="10697" y="22945"/>
                    <a:pt x="10697" y="22948"/>
                  </a:cubicBezTo>
                  <a:cubicBezTo>
                    <a:pt x="12621" y="23138"/>
                    <a:pt x="13721" y="24924"/>
                    <a:pt x="13721" y="24924"/>
                  </a:cubicBezTo>
                  <a:lnTo>
                    <a:pt x="13719" y="24917"/>
                  </a:lnTo>
                  <a:lnTo>
                    <a:pt x="13719" y="24917"/>
                  </a:lnTo>
                  <a:cubicBezTo>
                    <a:pt x="14238" y="25734"/>
                    <a:pt x="14879" y="26467"/>
                    <a:pt x="15617" y="27091"/>
                  </a:cubicBezTo>
                  <a:cubicBezTo>
                    <a:pt x="15867" y="27500"/>
                    <a:pt x="16072" y="27912"/>
                    <a:pt x="15826" y="28336"/>
                  </a:cubicBezTo>
                  <a:cubicBezTo>
                    <a:pt x="15805" y="28372"/>
                    <a:pt x="15791" y="28405"/>
                    <a:pt x="15774" y="28439"/>
                  </a:cubicBezTo>
                  <a:cubicBezTo>
                    <a:pt x="14013" y="30480"/>
                    <a:pt x="11435" y="31601"/>
                    <a:pt x="8793" y="31601"/>
                  </a:cubicBezTo>
                  <a:cubicBezTo>
                    <a:pt x="7829" y="31601"/>
                    <a:pt x="6857" y="31452"/>
                    <a:pt x="5913" y="31144"/>
                  </a:cubicBezTo>
                  <a:cubicBezTo>
                    <a:pt x="5833" y="31118"/>
                    <a:pt x="5758" y="31106"/>
                    <a:pt x="5687" y="31106"/>
                  </a:cubicBezTo>
                  <a:cubicBezTo>
                    <a:pt x="4996" y="31106"/>
                    <a:pt x="4764" y="32244"/>
                    <a:pt x="5539" y="32499"/>
                  </a:cubicBezTo>
                  <a:cubicBezTo>
                    <a:pt x="6607" y="32847"/>
                    <a:pt x="7736" y="33024"/>
                    <a:pt x="8864" y="33024"/>
                  </a:cubicBezTo>
                  <a:cubicBezTo>
                    <a:pt x="10121" y="33024"/>
                    <a:pt x="11377" y="32804"/>
                    <a:pt x="12547" y="32353"/>
                  </a:cubicBezTo>
                  <a:cubicBezTo>
                    <a:pt x="12633" y="32322"/>
                    <a:pt x="12714" y="32282"/>
                    <a:pt x="12797" y="32249"/>
                  </a:cubicBezTo>
                  <a:lnTo>
                    <a:pt x="12797" y="32249"/>
                  </a:lnTo>
                  <a:cubicBezTo>
                    <a:pt x="13345" y="34551"/>
                    <a:pt x="12824" y="36987"/>
                    <a:pt x="11416" y="38892"/>
                  </a:cubicBezTo>
                  <a:cubicBezTo>
                    <a:pt x="11190" y="39197"/>
                    <a:pt x="11366" y="39676"/>
                    <a:pt x="11669" y="39854"/>
                  </a:cubicBezTo>
                  <a:cubicBezTo>
                    <a:pt x="11781" y="39919"/>
                    <a:pt x="11896" y="39949"/>
                    <a:pt x="12007" y="39949"/>
                  </a:cubicBezTo>
                  <a:cubicBezTo>
                    <a:pt x="12248" y="39949"/>
                    <a:pt x="12473" y="39810"/>
                    <a:pt x="12628" y="39602"/>
                  </a:cubicBezTo>
                  <a:cubicBezTo>
                    <a:pt x="14295" y="37344"/>
                    <a:pt x="14826" y="34339"/>
                    <a:pt x="14095" y="31637"/>
                  </a:cubicBezTo>
                  <a:cubicBezTo>
                    <a:pt x="14093" y="31629"/>
                    <a:pt x="14088" y="31625"/>
                    <a:pt x="14086" y="31615"/>
                  </a:cubicBezTo>
                  <a:cubicBezTo>
                    <a:pt x="15007" y="31082"/>
                    <a:pt x="15843" y="30417"/>
                    <a:pt x="16569" y="29636"/>
                  </a:cubicBezTo>
                  <a:cubicBezTo>
                    <a:pt x="16572" y="29644"/>
                    <a:pt x="16576" y="29648"/>
                    <a:pt x="16576" y="29653"/>
                  </a:cubicBezTo>
                  <a:cubicBezTo>
                    <a:pt x="16855" y="29441"/>
                    <a:pt x="17341" y="28860"/>
                    <a:pt x="17993" y="28558"/>
                  </a:cubicBezTo>
                  <a:cubicBezTo>
                    <a:pt x="19141" y="29051"/>
                    <a:pt x="20403" y="29322"/>
                    <a:pt x="21729" y="29322"/>
                  </a:cubicBezTo>
                  <a:cubicBezTo>
                    <a:pt x="23134" y="29322"/>
                    <a:pt x="24468" y="29015"/>
                    <a:pt x="25665" y="28467"/>
                  </a:cubicBezTo>
                  <a:lnTo>
                    <a:pt x="25665" y="28467"/>
                  </a:lnTo>
                  <a:lnTo>
                    <a:pt x="25661" y="28474"/>
                  </a:lnTo>
                  <a:cubicBezTo>
                    <a:pt x="26080" y="28367"/>
                    <a:pt x="26522" y="28275"/>
                    <a:pt x="26948" y="28275"/>
                  </a:cubicBezTo>
                  <a:cubicBezTo>
                    <a:pt x="27265" y="28275"/>
                    <a:pt x="27573" y="28326"/>
                    <a:pt x="27856" y="28458"/>
                  </a:cubicBezTo>
                  <a:cubicBezTo>
                    <a:pt x="28185" y="28839"/>
                    <a:pt x="28552" y="29186"/>
                    <a:pt x="28947" y="29501"/>
                  </a:cubicBezTo>
                  <a:cubicBezTo>
                    <a:pt x="28335" y="32606"/>
                    <a:pt x="29368" y="35951"/>
                    <a:pt x="31683" y="38133"/>
                  </a:cubicBezTo>
                  <a:cubicBezTo>
                    <a:pt x="31829" y="38270"/>
                    <a:pt x="31992" y="38328"/>
                    <a:pt x="32150" y="38328"/>
                  </a:cubicBezTo>
                  <a:cubicBezTo>
                    <a:pt x="32701" y="38328"/>
                    <a:pt x="33189" y="37621"/>
                    <a:pt x="32676" y="37140"/>
                  </a:cubicBezTo>
                  <a:cubicBezTo>
                    <a:pt x="30842" y="35413"/>
                    <a:pt x="29925" y="32842"/>
                    <a:pt x="30226" y="30356"/>
                  </a:cubicBezTo>
                  <a:lnTo>
                    <a:pt x="30226" y="30356"/>
                  </a:lnTo>
                  <a:cubicBezTo>
                    <a:pt x="30685" y="30613"/>
                    <a:pt x="31164" y="30834"/>
                    <a:pt x="31652" y="31020"/>
                  </a:cubicBezTo>
                  <a:cubicBezTo>
                    <a:pt x="33604" y="31766"/>
                    <a:pt x="35718" y="31908"/>
                    <a:pt x="37802" y="31908"/>
                  </a:cubicBezTo>
                  <a:cubicBezTo>
                    <a:pt x="38314" y="31908"/>
                    <a:pt x="38824" y="31899"/>
                    <a:pt x="39329" y="31889"/>
                  </a:cubicBezTo>
                  <a:cubicBezTo>
                    <a:pt x="40223" y="31870"/>
                    <a:pt x="40234" y="30484"/>
                    <a:pt x="39347" y="30484"/>
                  </a:cubicBezTo>
                  <a:cubicBezTo>
                    <a:pt x="39341" y="30484"/>
                    <a:pt x="39335" y="30484"/>
                    <a:pt x="39329" y="30484"/>
                  </a:cubicBezTo>
                  <a:cubicBezTo>
                    <a:pt x="38819" y="30495"/>
                    <a:pt x="38306" y="30504"/>
                    <a:pt x="37792" y="30504"/>
                  </a:cubicBezTo>
                  <a:cubicBezTo>
                    <a:pt x="35905" y="30504"/>
                    <a:pt x="34009" y="30379"/>
                    <a:pt x="32223" y="29739"/>
                  </a:cubicBezTo>
                  <a:cubicBezTo>
                    <a:pt x="30880" y="29258"/>
                    <a:pt x="29642" y="28455"/>
                    <a:pt x="28766" y="27343"/>
                  </a:cubicBezTo>
                  <a:cubicBezTo>
                    <a:pt x="28766" y="27331"/>
                    <a:pt x="28763" y="27320"/>
                    <a:pt x="28763" y="27308"/>
                  </a:cubicBezTo>
                  <a:cubicBezTo>
                    <a:pt x="28735" y="26667"/>
                    <a:pt x="29080" y="25965"/>
                    <a:pt x="29271" y="25593"/>
                  </a:cubicBezTo>
                  <a:cubicBezTo>
                    <a:pt x="30252" y="24312"/>
                    <a:pt x="30911" y="22771"/>
                    <a:pt x="31135" y="21090"/>
                  </a:cubicBezTo>
                  <a:cubicBezTo>
                    <a:pt x="31242" y="20788"/>
                    <a:pt x="31430" y="20371"/>
                    <a:pt x="31680" y="20197"/>
                  </a:cubicBezTo>
                  <a:cubicBezTo>
                    <a:pt x="33145" y="20278"/>
                    <a:pt x="34583" y="20766"/>
                    <a:pt x="35788" y="21607"/>
                  </a:cubicBezTo>
                  <a:cubicBezTo>
                    <a:pt x="37314" y="22674"/>
                    <a:pt x="38398" y="24312"/>
                    <a:pt x="38857" y="26105"/>
                  </a:cubicBezTo>
                  <a:cubicBezTo>
                    <a:pt x="38948" y="26454"/>
                    <a:pt x="39217" y="26605"/>
                    <a:pt x="39494" y="26605"/>
                  </a:cubicBezTo>
                  <a:cubicBezTo>
                    <a:pt x="39912" y="26605"/>
                    <a:pt x="40348" y="26261"/>
                    <a:pt x="40212" y="25734"/>
                  </a:cubicBezTo>
                  <a:cubicBezTo>
                    <a:pt x="39762" y="23983"/>
                    <a:pt x="38795" y="22409"/>
                    <a:pt x="37476" y="21195"/>
                  </a:cubicBezTo>
                  <a:cubicBezTo>
                    <a:pt x="38716" y="20564"/>
                    <a:pt x="40106" y="20224"/>
                    <a:pt x="41498" y="20224"/>
                  </a:cubicBezTo>
                  <a:cubicBezTo>
                    <a:pt x="41930" y="20224"/>
                    <a:pt x="42361" y="20256"/>
                    <a:pt x="42789" y="20324"/>
                  </a:cubicBezTo>
                  <a:cubicBezTo>
                    <a:pt x="42840" y="20332"/>
                    <a:pt x="42892" y="20336"/>
                    <a:pt x="42943" y="20336"/>
                  </a:cubicBezTo>
                  <a:cubicBezTo>
                    <a:pt x="43262" y="20336"/>
                    <a:pt x="43559" y="20174"/>
                    <a:pt x="43653" y="19835"/>
                  </a:cubicBezTo>
                  <a:cubicBezTo>
                    <a:pt x="43744" y="19500"/>
                    <a:pt x="43539" y="19031"/>
                    <a:pt x="43163" y="18971"/>
                  </a:cubicBezTo>
                  <a:lnTo>
                    <a:pt x="43160" y="18971"/>
                  </a:lnTo>
                  <a:cubicBezTo>
                    <a:pt x="42603" y="18883"/>
                    <a:pt x="42043" y="18840"/>
                    <a:pt x="41486" y="18840"/>
                  </a:cubicBezTo>
                  <a:cubicBezTo>
                    <a:pt x="39758" y="18840"/>
                    <a:pt x="38055" y="19262"/>
                    <a:pt x="36517" y="20104"/>
                  </a:cubicBezTo>
                  <a:cubicBezTo>
                    <a:pt x="36429" y="20152"/>
                    <a:pt x="36362" y="20212"/>
                    <a:pt x="36309" y="20274"/>
                  </a:cubicBezTo>
                  <a:cubicBezTo>
                    <a:pt x="35014" y="19421"/>
                    <a:pt x="33516" y="18940"/>
                    <a:pt x="31985" y="18823"/>
                  </a:cubicBezTo>
                  <a:cubicBezTo>
                    <a:pt x="31468" y="18604"/>
                    <a:pt x="31057" y="18311"/>
                    <a:pt x="31028" y="17938"/>
                  </a:cubicBezTo>
                  <a:cubicBezTo>
                    <a:pt x="30968" y="17638"/>
                    <a:pt x="30892" y="17347"/>
                    <a:pt x="30804" y="17059"/>
                  </a:cubicBezTo>
                  <a:cubicBezTo>
                    <a:pt x="31330" y="16245"/>
                    <a:pt x="31790" y="15337"/>
                    <a:pt x="31961" y="14897"/>
                  </a:cubicBezTo>
                  <a:cubicBezTo>
                    <a:pt x="32466" y="14263"/>
                    <a:pt x="32907" y="13578"/>
                    <a:pt x="33276" y="12856"/>
                  </a:cubicBezTo>
                  <a:cubicBezTo>
                    <a:pt x="33383" y="12918"/>
                    <a:pt x="33507" y="12958"/>
                    <a:pt x="33640" y="12973"/>
                  </a:cubicBezTo>
                  <a:cubicBezTo>
                    <a:pt x="34132" y="13024"/>
                    <a:pt x="34626" y="13049"/>
                    <a:pt x="35120" y="13049"/>
                  </a:cubicBezTo>
                  <a:cubicBezTo>
                    <a:pt x="36687" y="13049"/>
                    <a:pt x="38255" y="12795"/>
                    <a:pt x="39741" y="12301"/>
                  </a:cubicBezTo>
                  <a:cubicBezTo>
                    <a:pt x="40100" y="12180"/>
                    <a:pt x="40336" y="11816"/>
                    <a:pt x="40231" y="11437"/>
                  </a:cubicBezTo>
                  <a:cubicBezTo>
                    <a:pt x="40150" y="11145"/>
                    <a:pt x="39858" y="10916"/>
                    <a:pt x="39554" y="10916"/>
                  </a:cubicBezTo>
                  <a:cubicBezTo>
                    <a:pt x="39492" y="10916"/>
                    <a:pt x="39429" y="10926"/>
                    <a:pt x="39367" y="10946"/>
                  </a:cubicBezTo>
                  <a:cubicBezTo>
                    <a:pt x="37974" y="11410"/>
                    <a:pt x="36531" y="11640"/>
                    <a:pt x="35076" y="11640"/>
                  </a:cubicBezTo>
                  <a:cubicBezTo>
                    <a:pt x="34663" y="11640"/>
                    <a:pt x="34249" y="11621"/>
                    <a:pt x="33835" y="11585"/>
                  </a:cubicBezTo>
                  <a:cubicBezTo>
                    <a:pt x="34226" y="10537"/>
                    <a:pt x="34474" y="9434"/>
                    <a:pt x="34564" y="8310"/>
                  </a:cubicBezTo>
                  <a:cubicBezTo>
                    <a:pt x="34645" y="7308"/>
                    <a:pt x="34574" y="6303"/>
                    <a:pt x="34390" y="5315"/>
                  </a:cubicBezTo>
                  <a:cubicBezTo>
                    <a:pt x="34330" y="5001"/>
                    <a:pt x="34004" y="4802"/>
                    <a:pt x="33698" y="4802"/>
                  </a:cubicBezTo>
                  <a:cubicBezTo>
                    <a:pt x="33639" y="4802"/>
                    <a:pt x="33581" y="4809"/>
                    <a:pt x="33526" y="4824"/>
                  </a:cubicBezTo>
                  <a:cubicBezTo>
                    <a:pt x="33135" y="4931"/>
                    <a:pt x="32966" y="5315"/>
                    <a:pt x="33035" y="5689"/>
                  </a:cubicBezTo>
                  <a:cubicBezTo>
                    <a:pt x="33552" y="8437"/>
                    <a:pt x="32811" y="11361"/>
                    <a:pt x="31178" y="13625"/>
                  </a:cubicBezTo>
                  <a:cubicBezTo>
                    <a:pt x="30645" y="14042"/>
                    <a:pt x="30054" y="14306"/>
                    <a:pt x="29456" y="14328"/>
                  </a:cubicBezTo>
                  <a:cubicBezTo>
                    <a:pt x="28104" y="12432"/>
                    <a:pt x="26073" y="11056"/>
                    <a:pt x="23718" y="10553"/>
                  </a:cubicBezTo>
                  <a:cubicBezTo>
                    <a:pt x="22901" y="10130"/>
                    <a:pt x="22498" y="9827"/>
                    <a:pt x="22051" y="8813"/>
                  </a:cubicBezTo>
                  <a:cubicBezTo>
                    <a:pt x="22153" y="8091"/>
                    <a:pt x="22210" y="7365"/>
                    <a:pt x="22220" y="6636"/>
                  </a:cubicBezTo>
                  <a:cubicBezTo>
                    <a:pt x="22256" y="6601"/>
                    <a:pt x="22289" y="6563"/>
                    <a:pt x="22320" y="6522"/>
                  </a:cubicBezTo>
                  <a:cubicBezTo>
                    <a:pt x="23558" y="4891"/>
                    <a:pt x="25439" y="3808"/>
                    <a:pt x="27456" y="3453"/>
                  </a:cubicBezTo>
                  <a:cubicBezTo>
                    <a:pt x="27830" y="3386"/>
                    <a:pt x="28040" y="2929"/>
                    <a:pt x="27947" y="2588"/>
                  </a:cubicBezTo>
                  <a:cubicBezTo>
                    <a:pt x="27855" y="2251"/>
                    <a:pt x="27561" y="2084"/>
                    <a:pt x="27242" y="2084"/>
                  </a:cubicBezTo>
                  <a:cubicBezTo>
                    <a:pt x="27189" y="2084"/>
                    <a:pt x="27136" y="2089"/>
                    <a:pt x="27082" y="2098"/>
                  </a:cubicBezTo>
                  <a:cubicBezTo>
                    <a:pt x="25199" y="2431"/>
                    <a:pt x="23484" y="3350"/>
                    <a:pt x="22127" y="4667"/>
                  </a:cubicBezTo>
                  <a:cubicBezTo>
                    <a:pt x="21977" y="3250"/>
                    <a:pt x="21651" y="1853"/>
                    <a:pt x="21139" y="517"/>
                  </a:cubicBezTo>
                  <a:cubicBezTo>
                    <a:pt x="21025" y="219"/>
                    <a:pt x="20771" y="1"/>
                    <a:pt x="20460" y="1"/>
                  </a:cubicBezTo>
                  <a:close/>
                </a:path>
              </a:pathLst>
            </a:custGeom>
            <a:solidFill>
              <a:srgbClr val="0C4476">
                <a:alpha val="36470"/>
              </a:srgbClr>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0" name="Google Shape;490;p38"/>
            <p:cNvSpPr/>
            <p:nvPr/>
          </p:nvSpPr>
          <p:spPr>
            <a:xfrm>
              <a:off x="7346246" y="590921"/>
              <a:ext cx="98016" cy="98046"/>
            </a:xfrm>
            <a:custGeom>
              <a:rect b="b" l="l" r="r" t="t"/>
              <a:pathLst>
                <a:path extrusionOk="0" h="6680" w="6678">
                  <a:moveTo>
                    <a:pt x="3339" y="1"/>
                  </a:moveTo>
                  <a:cubicBezTo>
                    <a:pt x="1496" y="1"/>
                    <a:pt x="1" y="1496"/>
                    <a:pt x="1" y="3339"/>
                  </a:cubicBezTo>
                  <a:cubicBezTo>
                    <a:pt x="1" y="5185"/>
                    <a:pt x="1496" y="6680"/>
                    <a:pt x="3339" y="6680"/>
                  </a:cubicBezTo>
                  <a:cubicBezTo>
                    <a:pt x="5182" y="6680"/>
                    <a:pt x="6678" y="5185"/>
                    <a:pt x="6678" y="3339"/>
                  </a:cubicBezTo>
                  <a:cubicBezTo>
                    <a:pt x="6678" y="1496"/>
                    <a:pt x="5182" y="1"/>
                    <a:pt x="3339" y="1"/>
                  </a:cubicBezTo>
                  <a:close/>
                </a:path>
              </a:pathLst>
            </a:custGeom>
            <a:solidFill>
              <a:schemeClr val="accent6"/>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91" name="Google Shape;491;p38"/>
          <p:cNvGrpSpPr/>
          <p:nvPr/>
        </p:nvGrpSpPr>
        <p:grpSpPr>
          <a:xfrm flipH="1">
            <a:off x="959024" y="9781927"/>
            <a:ext cx="350746" cy="910038"/>
            <a:chOff x="8884746" y="289993"/>
            <a:chExt cx="297924" cy="307435"/>
          </a:xfrm>
        </p:grpSpPr>
        <p:sp>
          <p:nvSpPr>
            <p:cNvPr id="492" name="Google Shape;492;p38"/>
            <p:cNvSpPr/>
            <p:nvPr/>
          </p:nvSpPr>
          <p:spPr>
            <a:xfrm>
              <a:off x="8884746" y="289993"/>
              <a:ext cx="297924" cy="307435"/>
            </a:xfrm>
            <a:custGeom>
              <a:rect b="b" l="l" r="r" t="t"/>
              <a:pathLst>
                <a:path extrusionOk="0" h="20946" w="20298">
                  <a:moveTo>
                    <a:pt x="9894" y="1"/>
                  </a:moveTo>
                  <a:cubicBezTo>
                    <a:pt x="9658" y="1"/>
                    <a:pt x="9422" y="246"/>
                    <a:pt x="9580" y="507"/>
                  </a:cubicBezTo>
                  <a:cubicBezTo>
                    <a:pt x="10183" y="1502"/>
                    <a:pt x="10790" y="2536"/>
                    <a:pt x="10999" y="3695"/>
                  </a:cubicBezTo>
                  <a:cubicBezTo>
                    <a:pt x="11125" y="4381"/>
                    <a:pt x="11087" y="5100"/>
                    <a:pt x="10830" y="5743"/>
                  </a:cubicBezTo>
                  <a:cubicBezTo>
                    <a:pt x="10825" y="5745"/>
                    <a:pt x="10821" y="5748"/>
                    <a:pt x="10816" y="5750"/>
                  </a:cubicBezTo>
                  <a:cubicBezTo>
                    <a:pt x="10552" y="5922"/>
                    <a:pt x="10171" y="5945"/>
                    <a:pt x="9968" y="5955"/>
                  </a:cubicBezTo>
                  <a:cubicBezTo>
                    <a:pt x="9770" y="5929"/>
                    <a:pt x="9570" y="5916"/>
                    <a:pt x="9370" y="5916"/>
                  </a:cubicBezTo>
                  <a:cubicBezTo>
                    <a:pt x="8777" y="5916"/>
                    <a:pt x="8180" y="6030"/>
                    <a:pt x="7608" y="6267"/>
                  </a:cubicBezTo>
                  <a:cubicBezTo>
                    <a:pt x="7528" y="6282"/>
                    <a:pt x="7430" y="6295"/>
                    <a:pt x="7335" y="6295"/>
                  </a:cubicBezTo>
                  <a:cubicBezTo>
                    <a:pt x="7247" y="6295"/>
                    <a:pt x="7162" y="6284"/>
                    <a:pt x="7096" y="6253"/>
                  </a:cubicBezTo>
                  <a:cubicBezTo>
                    <a:pt x="6775" y="5614"/>
                    <a:pt x="6630" y="4888"/>
                    <a:pt x="6692" y="4171"/>
                  </a:cubicBezTo>
                  <a:cubicBezTo>
                    <a:pt x="6768" y="3267"/>
                    <a:pt x="7196" y="2407"/>
                    <a:pt x="7844" y="1776"/>
                  </a:cubicBezTo>
                  <a:cubicBezTo>
                    <a:pt x="8087" y="1536"/>
                    <a:pt x="7850" y="1194"/>
                    <a:pt x="7584" y="1194"/>
                  </a:cubicBezTo>
                  <a:cubicBezTo>
                    <a:pt x="7507" y="1194"/>
                    <a:pt x="7427" y="1223"/>
                    <a:pt x="7356" y="1293"/>
                  </a:cubicBezTo>
                  <a:cubicBezTo>
                    <a:pt x="6725" y="1912"/>
                    <a:pt x="6294" y="2705"/>
                    <a:pt x="6104" y="3559"/>
                  </a:cubicBezTo>
                  <a:cubicBezTo>
                    <a:pt x="5358" y="3074"/>
                    <a:pt x="4758" y="2357"/>
                    <a:pt x="4439" y="1524"/>
                  </a:cubicBezTo>
                  <a:cubicBezTo>
                    <a:pt x="4383" y="1378"/>
                    <a:pt x="4259" y="1267"/>
                    <a:pt x="4106" y="1267"/>
                  </a:cubicBezTo>
                  <a:cubicBezTo>
                    <a:pt x="4078" y="1267"/>
                    <a:pt x="4049" y="1271"/>
                    <a:pt x="4020" y="1278"/>
                  </a:cubicBezTo>
                  <a:cubicBezTo>
                    <a:pt x="3856" y="1321"/>
                    <a:pt x="3708" y="1524"/>
                    <a:pt x="3775" y="1697"/>
                  </a:cubicBezTo>
                  <a:cubicBezTo>
                    <a:pt x="4180" y="2755"/>
                    <a:pt x="4908" y="3643"/>
                    <a:pt x="5877" y="4231"/>
                  </a:cubicBezTo>
                  <a:cubicBezTo>
                    <a:pt x="5918" y="4257"/>
                    <a:pt x="5958" y="4269"/>
                    <a:pt x="5999" y="4276"/>
                  </a:cubicBezTo>
                  <a:cubicBezTo>
                    <a:pt x="5954" y="5033"/>
                    <a:pt x="6115" y="5784"/>
                    <a:pt x="6442" y="6460"/>
                  </a:cubicBezTo>
                  <a:cubicBezTo>
                    <a:pt x="6475" y="6731"/>
                    <a:pt x="6451" y="6979"/>
                    <a:pt x="6299" y="7081"/>
                  </a:cubicBezTo>
                  <a:cubicBezTo>
                    <a:pt x="6189" y="7181"/>
                    <a:pt x="6082" y="7284"/>
                    <a:pt x="5982" y="7391"/>
                  </a:cubicBezTo>
                  <a:cubicBezTo>
                    <a:pt x="5861" y="7385"/>
                    <a:pt x="5738" y="7382"/>
                    <a:pt x="5618" y="7382"/>
                  </a:cubicBezTo>
                  <a:cubicBezTo>
                    <a:pt x="5273" y="7382"/>
                    <a:pt x="4956" y="7404"/>
                    <a:pt x="4787" y="7429"/>
                  </a:cubicBezTo>
                  <a:cubicBezTo>
                    <a:pt x="4496" y="7385"/>
                    <a:pt x="4204" y="7364"/>
                    <a:pt x="3910" y="7364"/>
                  </a:cubicBezTo>
                  <a:cubicBezTo>
                    <a:pt x="3807" y="7364"/>
                    <a:pt x="3704" y="7367"/>
                    <a:pt x="3601" y="7372"/>
                  </a:cubicBezTo>
                  <a:cubicBezTo>
                    <a:pt x="3603" y="7312"/>
                    <a:pt x="3589" y="7248"/>
                    <a:pt x="3563" y="7188"/>
                  </a:cubicBezTo>
                  <a:cubicBezTo>
                    <a:pt x="3151" y="6269"/>
                    <a:pt x="2541" y="5441"/>
                    <a:pt x="1789" y="4774"/>
                  </a:cubicBezTo>
                  <a:cubicBezTo>
                    <a:pt x="1719" y="4711"/>
                    <a:pt x="1630" y="4678"/>
                    <a:pt x="1541" y="4678"/>
                  </a:cubicBezTo>
                  <a:cubicBezTo>
                    <a:pt x="1455" y="4678"/>
                    <a:pt x="1370" y="4709"/>
                    <a:pt x="1303" y="4776"/>
                  </a:cubicBezTo>
                  <a:cubicBezTo>
                    <a:pt x="1179" y="4905"/>
                    <a:pt x="1167" y="5138"/>
                    <a:pt x="1308" y="5262"/>
                  </a:cubicBezTo>
                  <a:cubicBezTo>
                    <a:pt x="1996" y="5874"/>
                    <a:pt x="2541" y="6612"/>
                    <a:pt x="2927" y="7446"/>
                  </a:cubicBezTo>
                  <a:cubicBezTo>
                    <a:pt x="2389" y="7536"/>
                    <a:pt x="1863" y="7700"/>
                    <a:pt x="1365" y="7939"/>
                  </a:cubicBezTo>
                  <a:cubicBezTo>
                    <a:pt x="920" y="8148"/>
                    <a:pt x="512" y="8422"/>
                    <a:pt x="141" y="8743"/>
                  </a:cubicBezTo>
                  <a:cubicBezTo>
                    <a:pt x="0" y="8862"/>
                    <a:pt x="20" y="9105"/>
                    <a:pt x="143" y="9227"/>
                  </a:cubicBezTo>
                  <a:cubicBezTo>
                    <a:pt x="210" y="9294"/>
                    <a:pt x="292" y="9324"/>
                    <a:pt x="375" y="9324"/>
                  </a:cubicBezTo>
                  <a:cubicBezTo>
                    <a:pt x="465" y="9324"/>
                    <a:pt x="556" y="9288"/>
                    <a:pt x="629" y="9224"/>
                  </a:cubicBezTo>
                  <a:cubicBezTo>
                    <a:pt x="1531" y="8449"/>
                    <a:pt x="2724" y="8045"/>
                    <a:pt x="3912" y="8045"/>
                  </a:cubicBezTo>
                  <a:cubicBezTo>
                    <a:pt x="4088" y="8045"/>
                    <a:pt x="4264" y="8054"/>
                    <a:pt x="4439" y="8072"/>
                  </a:cubicBezTo>
                  <a:cubicBezTo>
                    <a:pt x="4746" y="8196"/>
                    <a:pt x="5001" y="8379"/>
                    <a:pt x="5156" y="8629"/>
                  </a:cubicBezTo>
                  <a:cubicBezTo>
                    <a:pt x="4687" y="9663"/>
                    <a:pt x="4599" y="10858"/>
                    <a:pt x="4963" y="11977"/>
                  </a:cubicBezTo>
                  <a:cubicBezTo>
                    <a:pt x="4982" y="12425"/>
                    <a:pt x="4953" y="12670"/>
                    <a:pt x="4632" y="13106"/>
                  </a:cubicBezTo>
                  <a:cubicBezTo>
                    <a:pt x="4303" y="13239"/>
                    <a:pt x="3982" y="13391"/>
                    <a:pt x="3670" y="13568"/>
                  </a:cubicBezTo>
                  <a:cubicBezTo>
                    <a:pt x="3646" y="13561"/>
                    <a:pt x="3622" y="13556"/>
                    <a:pt x="3598" y="13551"/>
                  </a:cubicBezTo>
                  <a:cubicBezTo>
                    <a:pt x="2606" y="13427"/>
                    <a:pt x="1689" y="12896"/>
                    <a:pt x="1046" y="12129"/>
                  </a:cubicBezTo>
                  <a:cubicBezTo>
                    <a:pt x="989" y="12062"/>
                    <a:pt x="904" y="12031"/>
                    <a:pt x="817" y="12031"/>
                  </a:cubicBezTo>
                  <a:cubicBezTo>
                    <a:pt x="722" y="12031"/>
                    <a:pt x="624" y="12068"/>
                    <a:pt x="560" y="12132"/>
                  </a:cubicBezTo>
                  <a:cubicBezTo>
                    <a:pt x="422" y="12275"/>
                    <a:pt x="446" y="12475"/>
                    <a:pt x="565" y="12618"/>
                  </a:cubicBezTo>
                  <a:cubicBezTo>
                    <a:pt x="1165" y="13332"/>
                    <a:pt x="1972" y="13834"/>
                    <a:pt x="2860" y="14087"/>
                  </a:cubicBezTo>
                  <a:cubicBezTo>
                    <a:pt x="2298" y="14496"/>
                    <a:pt x="1789" y="14975"/>
                    <a:pt x="1346" y="15518"/>
                  </a:cubicBezTo>
                  <a:cubicBezTo>
                    <a:pt x="1229" y="15661"/>
                    <a:pt x="1210" y="15863"/>
                    <a:pt x="1351" y="16001"/>
                  </a:cubicBezTo>
                  <a:cubicBezTo>
                    <a:pt x="1414" y="16064"/>
                    <a:pt x="1510" y="16100"/>
                    <a:pt x="1604" y="16100"/>
                  </a:cubicBezTo>
                  <a:cubicBezTo>
                    <a:pt x="1692" y="16100"/>
                    <a:pt x="1779" y="16069"/>
                    <a:pt x="1836" y="15999"/>
                  </a:cubicBezTo>
                  <a:cubicBezTo>
                    <a:pt x="2682" y="14958"/>
                    <a:pt x="3782" y="14156"/>
                    <a:pt x="5032" y="13682"/>
                  </a:cubicBezTo>
                  <a:cubicBezTo>
                    <a:pt x="5437" y="13734"/>
                    <a:pt x="5839" y="13811"/>
                    <a:pt x="6189" y="13918"/>
                  </a:cubicBezTo>
                  <a:cubicBezTo>
                    <a:pt x="6304" y="14027"/>
                    <a:pt x="6425" y="14130"/>
                    <a:pt x="6549" y="14225"/>
                  </a:cubicBezTo>
                  <a:cubicBezTo>
                    <a:pt x="6904" y="14718"/>
                    <a:pt x="7030" y="15449"/>
                    <a:pt x="7085" y="16080"/>
                  </a:cubicBezTo>
                  <a:cubicBezTo>
                    <a:pt x="7085" y="16104"/>
                    <a:pt x="7082" y="16130"/>
                    <a:pt x="7082" y="16154"/>
                  </a:cubicBezTo>
                  <a:cubicBezTo>
                    <a:pt x="7077" y="16158"/>
                    <a:pt x="7070" y="16166"/>
                    <a:pt x="7066" y="16170"/>
                  </a:cubicBezTo>
                  <a:cubicBezTo>
                    <a:pt x="6454" y="17027"/>
                    <a:pt x="5418" y="17533"/>
                    <a:pt x="4373" y="17533"/>
                  </a:cubicBezTo>
                  <a:cubicBezTo>
                    <a:pt x="4363" y="17533"/>
                    <a:pt x="4354" y="17532"/>
                    <a:pt x="4344" y="17532"/>
                  </a:cubicBezTo>
                  <a:cubicBezTo>
                    <a:pt x="4343" y="17532"/>
                    <a:pt x="4342" y="17532"/>
                    <a:pt x="4342" y="17532"/>
                  </a:cubicBezTo>
                  <a:cubicBezTo>
                    <a:pt x="3901" y="17532"/>
                    <a:pt x="3899" y="18216"/>
                    <a:pt x="4341" y="18218"/>
                  </a:cubicBezTo>
                  <a:cubicBezTo>
                    <a:pt x="4353" y="18218"/>
                    <a:pt x="4365" y="18218"/>
                    <a:pt x="4377" y="18218"/>
                  </a:cubicBezTo>
                  <a:cubicBezTo>
                    <a:pt x="5407" y="18218"/>
                    <a:pt x="6388" y="17810"/>
                    <a:pt x="7127" y="17118"/>
                  </a:cubicBezTo>
                  <a:cubicBezTo>
                    <a:pt x="7239" y="18006"/>
                    <a:pt x="7537" y="18873"/>
                    <a:pt x="8008" y="19628"/>
                  </a:cubicBezTo>
                  <a:cubicBezTo>
                    <a:pt x="8292" y="20080"/>
                    <a:pt x="8635" y="20497"/>
                    <a:pt x="9030" y="20854"/>
                  </a:cubicBezTo>
                  <a:cubicBezTo>
                    <a:pt x="9101" y="20919"/>
                    <a:pt x="9180" y="20946"/>
                    <a:pt x="9256" y="20946"/>
                  </a:cubicBezTo>
                  <a:cubicBezTo>
                    <a:pt x="9528" y="20946"/>
                    <a:pt x="9768" y="20597"/>
                    <a:pt x="9511" y="20366"/>
                  </a:cubicBezTo>
                  <a:cubicBezTo>
                    <a:pt x="8337" y="19302"/>
                    <a:pt x="7718" y="17732"/>
                    <a:pt x="7768" y="16161"/>
                  </a:cubicBezTo>
                  <a:cubicBezTo>
                    <a:pt x="8013" y="15575"/>
                    <a:pt x="8530" y="15325"/>
                    <a:pt x="9147" y="15177"/>
                  </a:cubicBezTo>
                  <a:cubicBezTo>
                    <a:pt x="9224" y="15181"/>
                    <a:pt x="9302" y="15183"/>
                    <a:pt x="9380" y="15183"/>
                  </a:cubicBezTo>
                  <a:cubicBezTo>
                    <a:pt x="10165" y="15183"/>
                    <a:pt x="10960" y="14985"/>
                    <a:pt x="11690" y="14563"/>
                  </a:cubicBezTo>
                  <a:cubicBezTo>
                    <a:pt x="11702" y="14556"/>
                    <a:pt x="11716" y="14549"/>
                    <a:pt x="11728" y="14539"/>
                  </a:cubicBezTo>
                  <a:cubicBezTo>
                    <a:pt x="11843" y="14492"/>
                    <a:pt x="11998" y="14446"/>
                    <a:pt x="12161" y="14446"/>
                  </a:cubicBezTo>
                  <a:cubicBezTo>
                    <a:pt x="12373" y="14446"/>
                    <a:pt x="12599" y="14524"/>
                    <a:pt x="12773" y="14777"/>
                  </a:cubicBezTo>
                  <a:cubicBezTo>
                    <a:pt x="13316" y="15973"/>
                    <a:pt x="13390" y="17387"/>
                    <a:pt x="12888" y="18606"/>
                  </a:cubicBezTo>
                  <a:cubicBezTo>
                    <a:pt x="12819" y="18778"/>
                    <a:pt x="12840" y="18973"/>
                    <a:pt x="13016" y="19073"/>
                  </a:cubicBezTo>
                  <a:cubicBezTo>
                    <a:pt x="13065" y="19101"/>
                    <a:pt x="13126" y="19115"/>
                    <a:pt x="13189" y="19115"/>
                  </a:cubicBezTo>
                  <a:cubicBezTo>
                    <a:pt x="13311" y="19115"/>
                    <a:pt x="13437" y="19060"/>
                    <a:pt x="13483" y="18947"/>
                  </a:cubicBezTo>
                  <a:cubicBezTo>
                    <a:pt x="13900" y="17935"/>
                    <a:pt x="13997" y="16823"/>
                    <a:pt x="13797" y="15768"/>
                  </a:cubicBezTo>
                  <a:lnTo>
                    <a:pt x="13797" y="15768"/>
                  </a:lnTo>
                  <a:cubicBezTo>
                    <a:pt x="15131" y="15958"/>
                    <a:pt x="16305" y="16866"/>
                    <a:pt x="16878" y="18073"/>
                  </a:cubicBezTo>
                  <a:cubicBezTo>
                    <a:pt x="16933" y="18184"/>
                    <a:pt x="17057" y="18242"/>
                    <a:pt x="17178" y="18242"/>
                  </a:cubicBezTo>
                  <a:cubicBezTo>
                    <a:pt x="17239" y="18242"/>
                    <a:pt x="17298" y="18228"/>
                    <a:pt x="17348" y="18199"/>
                  </a:cubicBezTo>
                  <a:cubicBezTo>
                    <a:pt x="17519" y="18099"/>
                    <a:pt x="17552" y="17899"/>
                    <a:pt x="17474" y="17730"/>
                  </a:cubicBezTo>
                  <a:cubicBezTo>
                    <a:pt x="16778" y="16273"/>
                    <a:pt x="15335" y="15275"/>
                    <a:pt x="13745" y="15073"/>
                  </a:cubicBezTo>
                  <a:cubicBezTo>
                    <a:pt x="13736" y="15072"/>
                    <a:pt x="13727" y="15071"/>
                    <a:pt x="13718" y="15071"/>
                  </a:cubicBezTo>
                  <a:cubicBezTo>
                    <a:pt x="13685" y="15071"/>
                    <a:pt x="13654" y="15078"/>
                    <a:pt x="13623" y="15089"/>
                  </a:cubicBezTo>
                  <a:cubicBezTo>
                    <a:pt x="13554" y="14875"/>
                    <a:pt x="13473" y="14663"/>
                    <a:pt x="13378" y="14458"/>
                  </a:cubicBezTo>
                  <a:cubicBezTo>
                    <a:pt x="13380" y="14458"/>
                    <a:pt x="13383" y="14456"/>
                    <a:pt x="13383" y="14456"/>
                  </a:cubicBezTo>
                  <a:cubicBezTo>
                    <a:pt x="12992" y="13596"/>
                    <a:pt x="13480" y="12696"/>
                    <a:pt x="13481" y="12696"/>
                  </a:cubicBezTo>
                  <a:lnTo>
                    <a:pt x="13481" y="12696"/>
                  </a:lnTo>
                  <a:lnTo>
                    <a:pt x="13478" y="12699"/>
                  </a:lnTo>
                  <a:cubicBezTo>
                    <a:pt x="13697" y="12277"/>
                    <a:pt x="13852" y="11827"/>
                    <a:pt x="13933" y="11363"/>
                  </a:cubicBezTo>
                  <a:cubicBezTo>
                    <a:pt x="14047" y="11158"/>
                    <a:pt x="14171" y="10972"/>
                    <a:pt x="14409" y="10972"/>
                  </a:cubicBezTo>
                  <a:cubicBezTo>
                    <a:pt x="14431" y="10972"/>
                    <a:pt x="14447" y="10970"/>
                    <a:pt x="14466" y="10967"/>
                  </a:cubicBezTo>
                  <a:cubicBezTo>
                    <a:pt x="16231" y="11303"/>
                    <a:pt x="17643" y="12703"/>
                    <a:pt x="18017" y="14477"/>
                  </a:cubicBezTo>
                  <a:cubicBezTo>
                    <a:pt x="18054" y="14652"/>
                    <a:pt x="18184" y="14728"/>
                    <a:pt x="18320" y="14728"/>
                  </a:cubicBezTo>
                  <a:cubicBezTo>
                    <a:pt x="18521" y="14728"/>
                    <a:pt x="18735" y="14562"/>
                    <a:pt x="18681" y="14306"/>
                  </a:cubicBezTo>
                  <a:cubicBezTo>
                    <a:pt x="18443" y="13170"/>
                    <a:pt x="17814" y="12108"/>
                    <a:pt x="16909" y="11377"/>
                  </a:cubicBezTo>
                  <a:cubicBezTo>
                    <a:pt x="16876" y="11348"/>
                    <a:pt x="16838" y="11325"/>
                    <a:pt x="16805" y="11298"/>
                  </a:cubicBezTo>
                  <a:cubicBezTo>
                    <a:pt x="17533" y="10607"/>
                    <a:pt x="18504" y="10235"/>
                    <a:pt x="19499" y="10235"/>
                  </a:cubicBezTo>
                  <a:cubicBezTo>
                    <a:pt x="19649" y="10235"/>
                    <a:pt x="19800" y="10243"/>
                    <a:pt x="19950" y="10260"/>
                  </a:cubicBezTo>
                  <a:cubicBezTo>
                    <a:pt x="19959" y="10261"/>
                    <a:pt x="19968" y="10262"/>
                    <a:pt x="19976" y="10262"/>
                  </a:cubicBezTo>
                  <a:cubicBezTo>
                    <a:pt x="20151" y="10262"/>
                    <a:pt x="20296" y="10081"/>
                    <a:pt x="20296" y="9917"/>
                  </a:cubicBezTo>
                  <a:cubicBezTo>
                    <a:pt x="20298" y="9717"/>
                    <a:pt x="20138" y="9593"/>
                    <a:pt x="19955" y="9574"/>
                  </a:cubicBezTo>
                  <a:cubicBezTo>
                    <a:pt x="19793" y="9556"/>
                    <a:pt x="19631" y="9547"/>
                    <a:pt x="19469" y="9547"/>
                  </a:cubicBezTo>
                  <a:cubicBezTo>
                    <a:pt x="18267" y="9547"/>
                    <a:pt x="17078" y="10044"/>
                    <a:pt x="16228" y="10898"/>
                  </a:cubicBezTo>
                  <a:cubicBezTo>
                    <a:pt x="16226" y="10901"/>
                    <a:pt x="16224" y="10903"/>
                    <a:pt x="16221" y="10905"/>
                  </a:cubicBezTo>
                  <a:cubicBezTo>
                    <a:pt x="15771" y="10646"/>
                    <a:pt x="15285" y="10455"/>
                    <a:pt x="14778" y="10339"/>
                  </a:cubicBezTo>
                  <a:cubicBezTo>
                    <a:pt x="14781" y="10339"/>
                    <a:pt x="14781" y="10334"/>
                    <a:pt x="14783" y="10334"/>
                  </a:cubicBezTo>
                  <a:cubicBezTo>
                    <a:pt x="14626" y="10267"/>
                    <a:pt x="14262" y="10203"/>
                    <a:pt x="13973" y="10001"/>
                  </a:cubicBezTo>
                  <a:cubicBezTo>
                    <a:pt x="13902" y="9396"/>
                    <a:pt x="13709" y="8796"/>
                    <a:pt x="13385" y="8234"/>
                  </a:cubicBezTo>
                  <a:cubicBezTo>
                    <a:pt x="13042" y="7641"/>
                    <a:pt x="12588" y="7150"/>
                    <a:pt x="12061" y="6779"/>
                  </a:cubicBezTo>
                  <a:lnTo>
                    <a:pt x="12066" y="6779"/>
                  </a:lnTo>
                  <a:cubicBezTo>
                    <a:pt x="11809" y="6515"/>
                    <a:pt x="11554" y="6212"/>
                    <a:pt x="11523" y="5855"/>
                  </a:cubicBezTo>
                  <a:cubicBezTo>
                    <a:pt x="11604" y="5624"/>
                    <a:pt x="11661" y="5383"/>
                    <a:pt x="11699" y="5138"/>
                  </a:cubicBezTo>
                  <a:cubicBezTo>
                    <a:pt x="13161" y="4638"/>
                    <a:pt x="14323" y="3386"/>
                    <a:pt x="14681" y="1874"/>
                  </a:cubicBezTo>
                  <a:cubicBezTo>
                    <a:pt x="14742" y="1617"/>
                    <a:pt x="14529" y="1450"/>
                    <a:pt x="14326" y="1450"/>
                  </a:cubicBezTo>
                  <a:cubicBezTo>
                    <a:pt x="14191" y="1450"/>
                    <a:pt x="14060" y="1525"/>
                    <a:pt x="14019" y="1697"/>
                  </a:cubicBezTo>
                  <a:cubicBezTo>
                    <a:pt x="13735" y="2893"/>
                    <a:pt x="12873" y="3910"/>
                    <a:pt x="11747" y="4388"/>
                  </a:cubicBezTo>
                  <a:cubicBezTo>
                    <a:pt x="11745" y="4131"/>
                    <a:pt x="11721" y="3876"/>
                    <a:pt x="11680" y="3624"/>
                  </a:cubicBezTo>
                  <a:cubicBezTo>
                    <a:pt x="11480" y="2369"/>
                    <a:pt x="10823" y="1235"/>
                    <a:pt x="10173" y="164"/>
                  </a:cubicBezTo>
                  <a:cubicBezTo>
                    <a:pt x="10103" y="49"/>
                    <a:pt x="9999" y="1"/>
                    <a:pt x="9894" y="1"/>
                  </a:cubicBezTo>
                  <a:close/>
                </a:path>
              </a:pathLst>
            </a:custGeom>
            <a:solidFill>
              <a:srgbClr val="0C4476">
                <a:alpha val="36470"/>
              </a:srgbClr>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3" name="Google Shape;493;p38"/>
            <p:cNvSpPr/>
            <p:nvPr/>
          </p:nvSpPr>
          <p:spPr>
            <a:xfrm>
              <a:off x="8992875" y="422659"/>
              <a:ext cx="54688" cy="47893"/>
            </a:xfrm>
            <a:custGeom>
              <a:rect b="b" l="l" r="r" t="t"/>
              <a:pathLst>
                <a:path extrusionOk="0" h="3263" w="3726">
                  <a:moveTo>
                    <a:pt x="1862" y="1"/>
                  </a:moveTo>
                  <a:cubicBezTo>
                    <a:pt x="1586" y="1"/>
                    <a:pt x="1305" y="71"/>
                    <a:pt x="1049" y="220"/>
                  </a:cubicBezTo>
                  <a:cubicBezTo>
                    <a:pt x="268" y="670"/>
                    <a:pt x="1" y="1667"/>
                    <a:pt x="451" y="2446"/>
                  </a:cubicBezTo>
                  <a:cubicBezTo>
                    <a:pt x="753" y="2970"/>
                    <a:pt x="1301" y="3262"/>
                    <a:pt x="1864" y="3262"/>
                  </a:cubicBezTo>
                  <a:cubicBezTo>
                    <a:pt x="2141" y="3262"/>
                    <a:pt x="2421" y="3192"/>
                    <a:pt x="2677" y="3044"/>
                  </a:cubicBezTo>
                  <a:cubicBezTo>
                    <a:pt x="3458" y="2594"/>
                    <a:pt x="3725" y="1596"/>
                    <a:pt x="3275" y="815"/>
                  </a:cubicBezTo>
                  <a:cubicBezTo>
                    <a:pt x="2973" y="293"/>
                    <a:pt x="2425" y="1"/>
                    <a:pt x="1862" y="1"/>
                  </a:cubicBezTo>
                  <a:close/>
                </a:path>
              </a:pathLst>
            </a:custGeom>
            <a:solidFill>
              <a:schemeClr val="accent6"/>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94" name="Google Shape;494;p38"/>
          <p:cNvGrpSpPr/>
          <p:nvPr/>
        </p:nvGrpSpPr>
        <p:grpSpPr>
          <a:xfrm rot="7975288">
            <a:off x="660708" y="9272349"/>
            <a:ext cx="323147" cy="438352"/>
            <a:chOff x="2606590" y="1465894"/>
            <a:chExt cx="196853" cy="153738"/>
          </a:xfrm>
        </p:grpSpPr>
        <p:sp>
          <p:nvSpPr>
            <p:cNvPr id="495" name="Google Shape;495;p38"/>
            <p:cNvSpPr/>
            <p:nvPr/>
          </p:nvSpPr>
          <p:spPr>
            <a:xfrm>
              <a:off x="2726225" y="1542370"/>
              <a:ext cx="77218" cy="77262"/>
            </a:xfrm>
            <a:custGeom>
              <a:rect b="b" l="l" r="r" t="t"/>
              <a:pathLst>
                <a:path extrusionOk="0" h="5264" w="5261">
                  <a:moveTo>
                    <a:pt x="2631" y="1"/>
                  </a:moveTo>
                  <a:cubicBezTo>
                    <a:pt x="1177" y="1"/>
                    <a:pt x="0" y="1179"/>
                    <a:pt x="0" y="2632"/>
                  </a:cubicBezTo>
                  <a:cubicBezTo>
                    <a:pt x="0" y="4087"/>
                    <a:pt x="1177" y="5263"/>
                    <a:pt x="2631" y="5263"/>
                  </a:cubicBezTo>
                  <a:cubicBezTo>
                    <a:pt x="4084" y="5263"/>
                    <a:pt x="5260" y="4087"/>
                    <a:pt x="5260" y="2632"/>
                  </a:cubicBezTo>
                  <a:cubicBezTo>
                    <a:pt x="5260" y="1179"/>
                    <a:pt x="4084" y="1"/>
                    <a:pt x="2631" y="1"/>
                  </a:cubicBezTo>
                  <a:close/>
                </a:path>
              </a:pathLst>
            </a:custGeom>
            <a:solidFill>
              <a:schemeClr val="lt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6" name="Google Shape;496;p38"/>
            <p:cNvSpPr/>
            <p:nvPr/>
          </p:nvSpPr>
          <p:spPr>
            <a:xfrm>
              <a:off x="2606590" y="1555860"/>
              <a:ext cx="44532" cy="44546"/>
            </a:xfrm>
            <a:custGeom>
              <a:rect b="b" l="l" r="r" t="t"/>
              <a:pathLst>
                <a:path extrusionOk="0" h="3035" w="3034">
                  <a:moveTo>
                    <a:pt x="1517" y="1"/>
                  </a:moveTo>
                  <a:cubicBezTo>
                    <a:pt x="679" y="1"/>
                    <a:pt x="0" y="679"/>
                    <a:pt x="0" y="1518"/>
                  </a:cubicBezTo>
                  <a:cubicBezTo>
                    <a:pt x="0" y="2356"/>
                    <a:pt x="679" y="3034"/>
                    <a:pt x="1517" y="3034"/>
                  </a:cubicBezTo>
                  <a:cubicBezTo>
                    <a:pt x="2355" y="3034"/>
                    <a:pt x="3034" y="2356"/>
                    <a:pt x="3034" y="1518"/>
                  </a:cubicBezTo>
                  <a:cubicBezTo>
                    <a:pt x="3034" y="679"/>
                    <a:pt x="2355" y="1"/>
                    <a:pt x="1517" y="1"/>
                  </a:cubicBezTo>
                  <a:close/>
                </a:path>
              </a:pathLst>
            </a:custGeom>
            <a:solidFill>
              <a:schemeClr val="lt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700"/>
                <a:buFont typeface="Arial"/>
                <a:buNone/>
              </a:pPr>
              <a:r>
                <a:t/>
              </a:r>
              <a:endParaRPr b="0" i="0" sz="1700" u="none" cap="none" strike="noStrike">
                <a:solidFill>
                  <a:srgbClr val="000000"/>
                </a:solidFill>
                <a:latin typeface="Arial"/>
                <a:ea typeface="Arial"/>
                <a:cs typeface="Arial"/>
                <a:sym typeface="Arial"/>
              </a:endParaRPr>
            </a:p>
          </p:txBody>
        </p:sp>
        <p:sp>
          <p:nvSpPr>
            <p:cNvPr id="497" name="Google Shape;497;p38"/>
            <p:cNvSpPr/>
            <p:nvPr/>
          </p:nvSpPr>
          <p:spPr>
            <a:xfrm>
              <a:off x="2753687" y="1465894"/>
              <a:ext cx="22280" cy="22280"/>
            </a:xfrm>
            <a:custGeom>
              <a:rect b="b" l="l" r="r" t="t"/>
              <a:pathLst>
                <a:path extrusionOk="0" h="1518" w="1518">
                  <a:moveTo>
                    <a:pt x="760" y="0"/>
                  </a:moveTo>
                  <a:cubicBezTo>
                    <a:pt x="341" y="0"/>
                    <a:pt x="1" y="339"/>
                    <a:pt x="1" y="758"/>
                  </a:cubicBezTo>
                  <a:cubicBezTo>
                    <a:pt x="1" y="1177"/>
                    <a:pt x="341" y="1517"/>
                    <a:pt x="760" y="1517"/>
                  </a:cubicBezTo>
                  <a:cubicBezTo>
                    <a:pt x="1177" y="1517"/>
                    <a:pt x="1518" y="1177"/>
                    <a:pt x="1518" y="758"/>
                  </a:cubicBezTo>
                  <a:cubicBezTo>
                    <a:pt x="1518" y="339"/>
                    <a:pt x="1177" y="0"/>
                    <a:pt x="760" y="0"/>
                  </a:cubicBezTo>
                  <a:close/>
                </a:path>
              </a:pathLst>
            </a:custGeom>
            <a:solidFill>
              <a:schemeClr val="lt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CUSTOM_1">
    <p:spTree>
      <p:nvGrpSpPr>
        <p:cNvPr id="498" name="Shape 498"/>
        <p:cNvGrpSpPr/>
        <p:nvPr/>
      </p:nvGrpSpPr>
      <p:grpSpPr>
        <a:xfrm>
          <a:off x="0" y="0"/>
          <a:ext cx="0" cy="0"/>
          <a:chOff x="0" y="0"/>
          <a:chExt cx="0" cy="0"/>
        </a:xfrm>
      </p:grpSpPr>
      <p:pic>
        <p:nvPicPr>
          <p:cNvPr id="499" name="Google Shape;499;p39"/>
          <p:cNvPicPr preferRelativeResize="0"/>
          <p:nvPr/>
        </p:nvPicPr>
        <p:blipFill rotWithShape="1">
          <a:blip r:embed="rId2">
            <a:alphaModFix amt="50000"/>
          </a:blip>
          <a:srcRect b="15590" l="0" r="0" t="0"/>
          <a:stretch/>
        </p:blipFill>
        <p:spPr>
          <a:xfrm>
            <a:off x="0" y="0"/>
            <a:ext cx="7560000" cy="10691998"/>
          </a:xfrm>
          <a:prstGeom prst="rect">
            <a:avLst/>
          </a:prstGeom>
          <a:noFill/>
          <a:ln>
            <a:noFill/>
          </a:ln>
        </p:spPr>
      </p:pic>
      <p:sp>
        <p:nvSpPr>
          <p:cNvPr id="500" name="Google Shape;500;p39"/>
          <p:cNvSpPr txBox="1"/>
          <p:nvPr>
            <p:ph type="title"/>
          </p:nvPr>
        </p:nvSpPr>
        <p:spPr>
          <a:xfrm>
            <a:off x="591224" y="1112126"/>
            <a:ext cx="6377700" cy="1526100"/>
          </a:xfrm>
          <a:prstGeom prst="rect">
            <a:avLst/>
          </a:prstGeom>
          <a:noFill/>
          <a:ln>
            <a:noFill/>
          </a:ln>
        </p:spPr>
        <p:txBody>
          <a:bodyPr anchorCtr="0" anchor="t" bIns="113750" lIns="113750" spcFirstLastPara="1" rIns="113750" wrap="square" tIns="113750">
            <a:noAutofit/>
          </a:bodyPr>
          <a:lstStyle>
            <a:lvl1pPr lvl="0" algn="ctr">
              <a:lnSpc>
                <a:spcPct val="100000"/>
              </a:lnSpc>
              <a:spcBef>
                <a:spcPts val="0"/>
              </a:spcBef>
              <a:spcAft>
                <a:spcPts val="0"/>
              </a:spcAft>
              <a:buClr>
                <a:schemeClr val="dk1"/>
              </a:buClr>
              <a:buSzPts val="4400"/>
              <a:buFont typeface="Anek Devanagari SemiBold"/>
              <a:buNone/>
              <a:defRPr sz="4400">
                <a:solidFill>
                  <a:schemeClr val="dk1"/>
                </a:solidFill>
                <a:latin typeface="Anek Devanagari SemiBold"/>
                <a:ea typeface="Anek Devanagari SemiBold"/>
                <a:cs typeface="Anek Devanagari SemiBold"/>
                <a:sym typeface="Anek Devanagari SemiBold"/>
              </a:defRPr>
            </a:lvl1pPr>
            <a:lvl2pPr lvl="1" algn="ctr">
              <a:lnSpc>
                <a:spcPct val="100000"/>
              </a:lnSpc>
              <a:spcBef>
                <a:spcPts val="0"/>
              </a:spcBef>
              <a:spcAft>
                <a:spcPts val="0"/>
              </a:spcAft>
              <a:buClr>
                <a:schemeClr val="dk1"/>
              </a:buClr>
              <a:buSzPts val="4400"/>
              <a:buFont typeface="Anek Devanagari SemiBold"/>
              <a:buNone/>
              <a:defRPr sz="4400">
                <a:solidFill>
                  <a:schemeClr val="dk1"/>
                </a:solidFill>
                <a:latin typeface="Anek Devanagari SemiBold"/>
                <a:ea typeface="Anek Devanagari SemiBold"/>
                <a:cs typeface="Anek Devanagari SemiBold"/>
                <a:sym typeface="Anek Devanagari SemiBold"/>
              </a:defRPr>
            </a:lvl2pPr>
            <a:lvl3pPr lvl="2" algn="ctr">
              <a:lnSpc>
                <a:spcPct val="100000"/>
              </a:lnSpc>
              <a:spcBef>
                <a:spcPts val="0"/>
              </a:spcBef>
              <a:spcAft>
                <a:spcPts val="0"/>
              </a:spcAft>
              <a:buClr>
                <a:schemeClr val="dk1"/>
              </a:buClr>
              <a:buSzPts val="4400"/>
              <a:buFont typeface="Anek Devanagari SemiBold"/>
              <a:buNone/>
              <a:defRPr sz="4400">
                <a:solidFill>
                  <a:schemeClr val="dk1"/>
                </a:solidFill>
                <a:latin typeface="Anek Devanagari SemiBold"/>
                <a:ea typeface="Anek Devanagari SemiBold"/>
                <a:cs typeface="Anek Devanagari SemiBold"/>
                <a:sym typeface="Anek Devanagari SemiBold"/>
              </a:defRPr>
            </a:lvl3pPr>
            <a:lvl4pPr lvl="3" algn="ctr">
              <a:lnSpc>
                <a:spcPct val="100000"/>
              </a:lnSpc>
              <a:spcBef>
                <a:spcPts val="0"/>
              </a:spcBef>
              <a:spcAft>
                <a:spcPts val="0"/>
              </a:spcAft>
              <a:buClr>
                <a:schemeClr val="dk1"/>
              </a:buClr>
              <a:buSzPts val="4400"/>
              <a:buFont typeface="Anek Devanagari SemiBold"/>
              <a:buNone/>
              <a:defRPr sz="4400">
                <a:solidFill>
                  <a:schemeClr val="dk1"/>
                </a:solidFill>
                <a:latin typeface="Anek Devanagari SemiBold"/>
                <a:ea typeface="Anek Devanagari SemiBold"/>
                <a:cs typeface="Anek Devanagari SemiBold"/>
                <a:sym typeface="Anek Devanagari SemiBold"/>
              </a:defRPr>
            </a:lvl4pPr>
            <a:lvl5pPr lvl="4" algn="ctr">
              <a:lnSpc>
                <a:spcPct val="100000"/>
              </a:lnSpc>
              <a:spcBef>
                <a:spcPts val="0"/>
              </a:spcBef>
              <a:spcAft>
                <a:spcPts val="0"/>
              </a:spcAft>
              <a:buClr>
                <a:schemeClr val="dk1"/>
              </a:buClr>
              <a:buSzPts val="4400"/>
              <a:buFont typeface="Anek Devanagari SemiBold"/>
              <a:buNone/>
              <a:defRPr sz="4400">
                <a:solidFill>
                  <a:schemeClr val="dk1"/>
                </a:solidFill>
                <a:latin typeface="Anek Devanagari SemiBold"/>
                <a:ea typeface="Anek Devanagari SemiBold"/>
                <a:cs typeface="Anek Devanagari SemiBold"/>
                <a:sym typeface="Anek Devanagari SemiBold"/>
              </a:defRPr>
            </a:lvl5pPr>
            <a:lvl6pPr lvl="5" algn="ctr">
              <a:lnSpc>
                <a:spcPct val="100000"/>
              </a:lnSpc>
              <a:spcBef>
                <a:spcPts val="0"/>
              </a:spcBef>
              <a:spcAft>
                <a:spcPts val="0"/>
              </a:spcAft>
              <a:buClr>
                <a:schemeClr val="dk1"/>
              </a:buClr>
              <a:buSzPts val="4400"/>
              <a:buFont typeface="Anek Devanagari SemiBold"/>
              <a:buNone/>
              <a:defRPr sz="4400">
                <a:solidFill>
                  <a:schemeClr val="dk1"/>
                </a:solidFill>
                <a:latin typeface="Anek Devanagari SemiBold"/>
                <a:ea typeface="Anek Devanagari SemiBold"/>
                <a:cs typeface="Anek Devanagari SemiBold"/>
                <a:sym typeface="Anek Devanagari SemiBold"/>
              </a:defRPr>
            </a:lvl6pPr>
            <a:lvl7pPr lvl="6" algn="ctr">
              <a:lnSpc>
                <a:spcPct val="100000"/>
              </a:lnSpc>
              <a:spcBef>
                <a:spcPts val="0"/>
              </a:spcBef>
              <a:spcAft>
                <a:spcPts val="0"/>
              </a:spcAft>
              <a:buClr>
                <a:schemeClr val="dk1"/>
              </a:buClr>
              <a:buSzPts val="4400"/>
              <a:buFont typeface="Anek Devanagari SemiBold"/>
              <a:buNone/>
              <a:defRPr sz="4400">
                <a:solidFill>
                  <a:schemeClr val="dk1"/>
                </a:solidFill>
                <a:latin typeface="Anek Devanagari SemiBold"/>
                <a:ea typeface="Anek Devanagari SemiBold"/>
                <a:cs typeface="Anek Devanagari SemiBold"/>
                <a:sym typeface="Anek Devanagari SemiBold"/>
              </a:defRPr>
            </a:lvl7pPr>
            <a:lvl8pPr lvl="7" algn="ctr">
              <a:lnSpc>
                <a:spcPct val="100000"/>
              </a:lnSpc>
              <a:spcBef>
                <a:spcPts val="0"/>
              </a:spcBef>
              <a:spcAft>
                <a:spcPts val="0"/>
              </a:spcAft>
              <a:buClr>
                <a:schemeClr val="dk1"/>
              </a:buClr>
              <a:buSzPts val="4400"/>
              <a:buFont typeface="Anek Devanagari SemiBold"/>
              <a:buNone/>
              <a:defRPr sz="4400">
                <a:solidFill>
                  <a:schemeClr val="dk1"/>
                </a:solidFill>
                <a:latin typeface="Anek Devanagari SemiBold"/>
                <a:ea typeface="Anek Devanagari SemiBold"/>
                <a:cs typeface="Anek Devanagari SemiBold"/>
                <a:sym typeface="Anek Devanagari SemiBold"/>
              </a:defRPr>
            </a:lvl8pPr>
            <a:lvl9pPr lvl="8" algn="ctr">
              <a:lnSpc>
                <a:spcPct val="100000"/>
              </a:lnSpc>
              <a:spcBef>
                <a:spcPts val="0"/>
              </a:spcBef>
              <a:spcAft>
                <a:spcPts val="0"/>
              </a:spcAft>
              <a:buClr>
                <a:schemeClr val="dk1"/>
              </a:buClr>
              <a:buSzPts val="4400"/>
              <a:buFont typeface="Anek Devanagari SemiBold"/>
              <a:buNone/>
              <a:defRPr sz="4400">
                <a:solidFill>
                  <a:schemeClr val="dk1"/>
                </a:solidFill>
                <a:latin typeface="Anek Devanagari SemiBold"/>
                <a:ea typeface="Anek Devanagari SemiBold"/>
                <a:cs typeface="Anek Devanagari SemiBold"/>
                <a:sym typeface="Anek Devanagari SemiBold"/>
              </a:defRPr>
            </a:lvl9pPr>
          </a:lstStyle>
          <a:p/>
        </p:txBody>
      </p:sp>
      <p:grpSp>
        <p:nvGrpSpPr>
          <p:cNvPr id="501" name="Google Shape;501;p39"/>
          <p:cNvGrpSpPr/>
          <p:nvPr/>
        </p:nvGrpSpPr>
        <p:grpSpPr>
          <a:xfrm>
            <a:off x="6426219" y="9273135"/>
            <a:ext cx="755888" cy="1735659"/>
            <a:chOff x="7077268" y="354300"/>
            <a:chExt cx="642053" cy="586351"/>
          </a:xfrm>
        </p:grpSpPr>
        <p:sp>
          <p:nvSpPr>
            <p:cNvPr id="502" name="Google Shape;502;p39"/>
            <p:cNvSpPr/>
            <p:nvPr/>
          </p:nvSpPr>
          <p:spPr>
            <a:xfrm>
              <a:off x="7077268" y="354300"/>
              <a:ext cx="642053" cy="586351"/>
            </a:xfrm>
            <a:custGeom>
              <a:rect b="b" l="l" r="r" t="t"/>
              <a:pathLst>
                <a:path extrusionOk="0" h="39949" w="43744">
                  <a:moveTo>
                    <a:pt x="20460" y="1"/>
                  </a:moveTo>
                  <a:cubicBezTo>
                    <a:pt x="20400" y="1"/>
                    <a:pt x="20338" y="9"/>
                    <a:pt x="20274" y="26"/>
                  </a:cubicBezTo>
                  <a:cubicBezTo>
                    <a:pt x="19936" y="119"/>
                    <a:pt x="19648" y="533"/>
                    <a:pt x="19786" y="888"/>
                  </a:cubicBezTo>
                  <a:cubicBezTo>
                    <a:pt x="20765" y="3455"/>
                    <a:pt x="21060" y="6232"/>
                    <a:pt x="20620" y="8930"/>
                  </a:cubicBezTo>
                  <a:cubicBezTo>
                    <a:pt x="20113" y="9594"/>
                    <a:pt x="19567" y="10232"/>
                    <a:pt x="19015" y="10739"/>
                  </a:cubicBezTo>
                  <a:cubicBezTo>
                    <a:pt x="18705" y="10832"/>
                    <a:pt x="18400" y="10939"/>
                    <a:pt x="18103" y="11063"/>
                  </a:cubicBezTo>
                  <a:cubicBezTo>
                    <a:pt x="17977" y="11076"/>
                    <a:pt x="17849" y="11082"/>
                    <a:pt x="17720" y="11082"/>
                  </a:cubicBezTo>
                  <a:cubicBezTo>
                    <a:pt x="16580" y="11082"/>
                    <a:pt x="15323" y="10607"/>
                    <a:pt x="14264" y="10115"/>
                  </a:cubicBezTo>
                  <a:cubicBezTo>
                    <a:pt x="14224" y="10089"/>
                    <a:pt x="14181" y="10063"/>
                    <a:pt x="14140" y="10037"/>
                  </a:cubicBezTo>
                  <a:cubicBezTo>
                    <a:pt x="14133" y="10020"/>
                    <a:pt x="14129" y="10006"/>
                    <a:pt x="14124" y="9989"/>
                  </a:cubicBezTo>
                  <a:cubicBezTo>
                    <a:pt x="13226" y="8010"/>
                    <a:pt x="13400" y="5629"/>
                    <a:pt x="14495" y="3767"/>
                  </a:cubicBezTo>
                  <a:cubicBezTo>
                    <a:pt x="14814" y="3227"/>
                    <a:pt x="14329" y="2722"/>
                    <a:pt x="13849" y="2722"/>
                  </a:cubicBezTo>
                  <a:cubicBezTo>
                    <a:pt x="13636" y="2722"/>
                    <a:pt x="13424" y="2821"/>
                    <a:pt x="13283" y="3060"/>
                  </a:cubicBezTo>
                  <a:cubicBezTo>
                    <a:pt x="12197" y="4901"/>
                    <a:pt x="11907" y="7084"/>
                    <a:pt x="12383" y="9130"/>
                  </a:cubicBezTo>
                  <a:cubicBezTo>
                    <a:pt x="10819" y="8469"/>
                    <a:pt x="9124" y="8115"/>
                    <a:pt x="7434" y="8115"/>
                  </a:cubicBezTo>
                  <a:cubicBezTo>
                    <a:pt x="7298" y="8115"/>
                    <a:pt x="7162" y="8118"/>
                    <a:pt x="7025" y="8122"/>
                  </a:cubicBezTo>
                  <a:cubicBezTo>
                    <a:pt x="5937" y="8160"/>
                    <a:pt x="4847" y="8341"/>
                    <a:pt x="3811" y="8677"/>
                  </a:cubicBezTo>
                  <a:cubicBezTo>
                    <a:pt x="3033" y="8928"/>
                    <a:pt x="3263" y="10067"/>
                    <a:pt x="3957" y="10067"/>
                  </a:cubicBezTo>
                  <a:cubicBezTo>
                    <a:pt x="4027" y="10067"/>
                    <a:pt x="4103" y="10055"/>
                    <a:pt x="4182" y="10030"/>
                  </a:cubicBezTo>
                  <a:cubicBezTo>
                    <a:pt x="5240" y="9690"/>
                    <a:pt x="6336" y="9526"/>
                    <a:pt x="7430" y="9526"/>
                  </a:cubicBezTo>
                  <a:cubicBezTo>
                    <a:pt x="9531" y="9526"/>
                    <a:pt x="11625" y="10129"/>
                    <a:pt x="13426" y="11244"/>
                  </a:cubicBezTo>
                  <a:cubicBezTo>
                    <a:pt x="14209" y="12280"/>
                    <a:pt x="14124" y="13449"/>
                    <a:pt x="13752" y="14694"/>
                  </a:cubicBezTo>
                  <a:cubicBezTo>
                    <a:pt x="12797" y="16175"/>
                    <a:pt x="12240" y="17940"/>
                    <a:pt x="12240" y="19833"/>
                  </a:cubicBezTo>
                  <a:cubicBezTo>
                    <a:pt x="12240" y="19864"/>
                    <a:pt x="12243" y="19895"/>
                    <a:pt x="12243" y="19928"/>
                  </a:cubicBezTo>
                  <a:cubicBezTo>
                    <a:pt x="12166" y="20505"/>
                    <a:pt x="11869" y="21447"/>
                    <a:pt x="10750" y="21538"/>
                  </a:cubicBezTo>
                  <a:cubicBezTo>
                    <a:pt x="8075" y="21274"/>
                    <a:pt x="5492" y="19959"/>
                    <a:pt x="3844" y="17821"/>
                  </a:cubicBezTo>
                  <a:cubicBezTo>
                    <a:pt x="3685" y="17615"/>
                    <a:pt x="3460" y="17475"/>
                    <a:pt x="3219" y="17475"/>
                  </a:cubicBezTo>
                  <a:cubicBezTo>
                    <a:pt x="3109" y="17475"/>
                    <a:pt x="2996" y="17504"/>
                    <a:pt x="2884" y="17568"/>
                  </a:cubicBezTo>
                  <a:cubicBezTo>
                    <a:pt x="2589" y="17742"/>
                    <a:pt x="2399" y="18228"/>
                    <a:pt x="2632" y="18531"/>
                  </a:cubicBezTo>
                  <a:cubicBezTo>
                    <a:pt x="3999" y="20302"/>
                    <a:pt x="5873" y="21612"/>
                    <a:pt x="7949" y="22340"/>
                  </a:cubicBezTo>
                  <a:cubicBezTo>
                    <a:pt x="6379" y="24336"/>
                    <a:pt x="3871" y="25471"/>
                    <a:pt x="1353" y="25471"/>
                  </a:cubicBezTo>
                  <a:cubicBezTo>
                    <a:pt x="1136" y="25471"/>
                    <a:pt x="919" y="25462"/>
                    <a:pt x="703" y="25446"/>
                  </a:cubicBezTo>
                  <a:cubicBezTo>
                    <a:pt x="688" y="25444"/>
                    <a:pt x="674" y="25444"/>
                    <a:pt x="659" y="25444"/>
                  </a:cubicBezTo>
                  <a:cubicBezTo>
                    <a:pt x="300" y="25444"/>
                    <a:pt x="1" y="25802"/>
                    <a:pt x="1" y="26148"/>
                  </a:cubicBezTo>
                  <a:cubicBezTo>
                    <a:pt x="1" y="26550"/>
                    <a:pt x="325" y="26819"/>
                    <a:pt x="703" y="26848"/>
                  </a:cubicBezTo>
                  <a:cubicBezTo>
                    <a:pt x="947" y="26867"/>
                    <a:pt x="1190" y="26877"/>
                    <a:pt x="1433" y="26877"/>
                  </a:cubicBezTo>
                  <a:cubicBezTo>
                    <a:pt x="4473" y="26877"/>
                    <a:pt x="7391" y="25379"/>
                    <a:pt x="9235" y="22957"/>
                  </a:cubicBezTo>
                  <a:cubicBezTo>
                    <a:pt x="9288" y="22888"/>
                    <a:pt x="9316" y="22807"/>
                    <a:pt x="9330" y="22724"/>
                  </a:cubicBezTo>
                  <a:cubicBezTo>
                    <a:pt x="9780" y="22824"/>
                    <a:pt x="10238" y="22893"/>
                    <a:pt x="10697" y="22936"/>
                  </a:cubicBezTo>
                  <a:cubicBezTo>
                    <a:pt x="10697" y="22940"/>
                    <a:pt x="10697" y="22945"/>
                    <a:pt x="10697" y="22948"/>
                  </a:cubicBezTo>
                  <a:cubicBezTo>
                    <a:pt x="12621" y="23138"/>
                    <a:pt x="13721" y="24924"/>
                    <a:pt x="13721" y="24924"/>
                  </a:cubicBezTo>
                  <a:lnTo>
                    <a:pt x="13719" y="24917"/>
                  </a:lnTo>
                  <a:lnTo>
                    <a:pt x="13719" y="24917"/>
                  </a:lnTo>
                  <a:cubicBezTo>
                    <a:pt x="14238" y="25734"/>
                    <a:pt x="14879" y="26467"/>
                    <a:pt x="15617" y="27091"/>
                  </a:cubicBezTo>
                  <a:cubicBezTo>
                    <a:pt x="15867" y="27500"/>
                    <a:pt x="16072" y="27912"/>
                    <a:pt x="15826" y="28336"/>
                  </a:cubicBezTo>
                  <a:cubicBezTo>
                    <a:pt x="15805" y="28372"/>
                    <a:pt x="15791" y="28405"/>
                    <a:pt x="15774" y="28439"/>
                  </a:cubicBezTo>
                  <a:cubicBezTo>
                    <a:pt x="14013" y="30480"/>
                    <a:pt x="11435" y="31601"/>
                    <a:pt x="8793" y="31601"/>
                  </a:cubicBezTo>
                  <a:cubicBezTo>
                    <a:pt x="7829" y="31601"/>
                    <a:pt x="6857" y="31452"/>
                    <a:pt x="5913" y="31144"/>
                  </a:cubicBezTo>
                  <a:cubicBezTo>
                    <a:pt x="5833" y="31118"/>
                    <a:pt x="5758" y="31106"/>
                    <a:pt x="5687" y="31106"/>
                  </a:cubicBezTo>
                  <a:cubicBezTo>
                    <a:pt x="4996" y="31106"/>
                    <a:pt x="4764" y="32244"/>
                    <a:pt x="5539" y="32499"/>
                  </a:cubicBezTo>
                  <a:cubicBezTo>
                    <a:pt x="6607" y="32847"/>
                    <a:pt x="7736" y="33024"/>
                    <a:pt x="8864" y="33024"/>
                  </a:cubicBezTo>
                  <a:cubicBezTo>
                    <a:pt x="10121" y="33024"/>
                    <a:pt x="11377" y="32804"/>
                    <a:pt x="12547" y="32353"/>
                  </a:cubicBezTo>
                  <a:cubicBezTo>
                    <a:pt x="12633" y="32322"/>
                    <a:pt x="12714" y="32282"/>
                    <a:pt x="12797" y="32249"/>
                  </a:cubicBezTo>
                  <a:lnTo>
                    <a:pt x="12797" y="32249"/>
                  </a:lnTo>
                  <a:cubicBezTo>
                    <a:pt x="13345" y="34551"/>
                    <a:pt x="12824" y="36987"/>
                    <a:pt x="11416" y="38892"/>
                  </a:cubicBezTo>
                  <a:cubicBezTo>
                    <a:pt x="11190" y="39197"/>
                    <a:pt x="11366" y="39676"/>
                    <a:pt x="11669" y="39854"/>
                  </a:cubicBezTo>
                  <a:cubicBezTo>
                    <a:pt x="11781" y="39919"/>
                    <a:pt x="11896" y="39949"/>
                    <a:pt x="12007" y="39949"/>
                  </a:cubicBezTo>
                  <a:cubicBezTo>
                    <a:pt x="12248" y="39949"/>
                    <a:pt x="12473" y="39810"/>
                    <a:pt x="12628" y="39602"/>
                  </a:cubicBezTo>
                  <a:cubicBezTo>
                    <a:pt x="14295" y="37344"/>
                    <a:pt x="14826" y="34339"/>
                    <a:pt x="14095" y="31637"/>
                  </a:cubicBezTo>
                  <a:cubicBezTo>
                    <a:pt x="14093" y="31629"/>
                    <a:pt x="14088" y="31625"/>
                    <a:pt x="14086" y="31615"/>
                  </a:cubicBezTo>
                  <a:cubicBezTo>
                    <a:pt x="15007" y="31082"/>
                    <a:pt x="15843" y="30417"/>
                    <a:pt x="16569" y="29636"/>
                  </a:cubicBezTo>
                  <a:cubicBezTo>
                    <a:pt x="16572" y="29644"/>
                    <a:pt x="16576" y="29648"/>
                    <a:pt x="16576" y="29653"/>
                  </a:cubicBezTo>
                  <a:cubicBezTo>
                    <a:pt x="16855" y="29441"/>
                    <a:pt x="17341" y="28860"/>
                    <a:pt x="17993" y="28558"/>
                  </a:cubicBezTo>
                  <a:cubicBezTo>
                    <a:pt x="19141" y="29051"/>
                    <a:pt x="20403" y="29322"/>
                    <a:pt x="21729" y="29322"/>
                  </a:cubicBezTo>
                  <a:cubicBezTo>
                    <a:pt x="23134" y="29322"/>
                    <a:pt x="24468" y="29015"/>
                    <a:pt x="25665" y="28467"/>
                  </a:cubicBezTo>
                  <a:lnTo>
                    <a:pt x="25665" y="28467"/>
                  </a:lnTo>
                  <a:lnTo>
                    <a:pt x="25661" y="28474"/>
                  </a:lnTo>
                  <a:cubicBezTo>
                    <a:pt x="26080" y="28367"/>
                    <a:pt x="26522" y="28275"/>
                    <a:pt x="26948" y="28275"/>
                  </a:cubicBezTo>
                  <a:cubicBezTo>
                    <a:pt x="27265" y="28275"/>
                    <a:pt x="27573" y="28326"/>
                    <a:pt x="27856" y="28458"/>
                  </a:cubicBezTo>
                  <a:cubicBezTo>
                    <a:pt x="28185" y="28839"/>
                    <a:pt x="28552" y="29186"/>
                    <a:pt x="28947" y="29501"/>
                  </a:cubicBezTo>
                  <a:cubicBezTo>
                    <a:pt x="28335" y="32606"/>
                    <a:pt x="29368" y="35951"/>
                    <a:pt x="31683" y="38133"/>
                  </a:cubicBezTo>
                  <a:cubicBezTo>
                    <a:pt x="31829" y="38270"/>
                    <a:pt x="31992" y="38328"/>
                    <a:pt x="32150" y="38328"/>
                  </a:cubicBezTo>
                  <a:cubicBezTo>
                    <a:pt x="32701" y="38328"/>
                    <a:pt x="33189" y="37621"/>
                    <a:pt x="32676" y="37140"/>
                  </a:cubicBezTo>
                  <a:cubicBezTo>
                    <a:pt x="30842" y="35413"/>
                    <a:pt x="29925" y="32842"/>
                    <a:pt x="30226" y="30356"/>
                  </a:cubicBezTo>
                  <a:lnTo>
                    <a:pt x="30226" y="30356"/>
                  </a:lnTo>
                  <a:cubicBezTo>
                    <a:pt x="30685" y="30613"/>
                    <a:pt x="31164" y="30834"/>
                    <a:pt x="31652" y="31020"/>
                  </a:cubicBezTo>
                  <a:cubicBezTo>
                    <a:pt x="33604" y="31766"/>
                    <a:pt x="35718" y="31908"/>
                    <a:pt x="37802" y="31908"/>
                  </a:cubicBezTo>
                  <a:cubicBezTo>
                    <a:pt x="38314" y="31908"/>
                    <a:pt x="38824" y="31899"/>
                    <a:pt x="39329" y="31889"/>
                  </a:cubicBezTo>
                  <a:cubicBezTo>
                    <a:pt x="40223" y="31870"/>
                    <a:pt x="40234" y="30484"/>
                    <a:pt x="39347" y="30484"/>
                  </a:cubicBezTo>
                  <a:cubicBezTo>
                    <a:pt x="39341" y="30484"/>
                    <a:pt x="39335" y="30484"/>
                    <a:pt x="39329" y="30484"/>
                  </a:cubicBezTo>
                  <a:cubicBezTo>
                    <a:pt x="38819" y="30495"/>
                    <a:pt x="38306" y="30504"/>
                    <a:pt x="37792" y="30504"/>
                  </a:cubicBezTo>
                  <a:cubicBezTo>
                    <a:pt x="35905" y="30504"/>
                    <a:pt x="34009" y="30379"/>
                    <a:pt x="32223" y="29739"/>
                  </a:cubicBezTo>
                  <a:cubicBezTo>
                    <a:pt x="30880" y="29258"/>
                    <a:pt x="29642" y="28455"/>
                    <a:pt x="28766" y="27343"/>
                  </a:cubicBezTo>
                  <a:cubicBezTo>
                    <a:pt x="28766" y="27331"/>
                    <a:pt x="28763" y="27320"/>
                    <a:pt x="28763" y="27308"/>
                  </a:cubicBezTo>
                  <a:cubicBezTo>
                    <a:pt x="28735" y="26667"/>
                    <a:pt x="29080" y="25965"/>
                    <a:pt x="29271" y="25593"/>
                  </a:cubicBezTo>
                  <a:cubicBezTo>
                    <a:pt x="30252" y="24312"/>
                    <a:pt x="30911" y="22771"/>
                    <a:pt x="31135" y="21090"/>
                  </a:cubicBezTo>
                  <a:cubicBezTo>
                    <a:pt x="31242" y="20788"/>
                    <a:pt x="31430" y="20371"/>
                    <a:pt x="31680" y="20197"/>
                  </a:cubicBezTo>
                  <a:cubicBezTo>
                    <a:pt x="33145" y="20278"/>
                    <a:pt x="34583" y="20766"/>
                    <a:pt x="35788" y="21607"/>
                  </a:cubicBezTo>
                  <a:cubicBezTo>
                    <a:pt x="37314" y="22674"/>
                    <a:pt x="38398" y="24312"/>
                    <a:pt x="38857" y="26105"/>
                  </a:cubicBezTo>
                  <a:cubicBezTo>
                    <a:pt x="38948" y="26454"/>
                    <a:pt x="39217" y="26605"/>
                    <a:pt x="39494" y="26605"/>
                  </a:cubicBezTo>
                  <a:cubicBezTo>
                    <a:pt x="39912" y="26605"/>
                    <a:pt x="40348" y="26261"/>
                    <a:pt x="40212" y="25734"/>
                  </a:cubicBezTo>
                  <a:cubicBezTo>
                    <a:pt x="39762" y="23983"/>
                    <a:pt x="38795" y="22409"/>
                    <a:pt x="37476" y="21195"/>
                  </a:cubicBezTo>
                  <a:cubicBezTo>
                    <a:pt x="38716" y="20564"/>
                    <a:pt x="40106" y="20224"/>
                    <a:pt x="41498" y="20224"/>
                  </a:cubicBezTo>
                  <a:cubicBezTo>
                    <a:pt x="41930" y="20224"/>
                    <a:pt x="42361" y="20256"/>
                    <a:pt x="42789" y="20324"/>
                  </a:cubicBezTo>
                  <a:cubicBezTo>
                    <a:pt x="42840" y="20332"/>
                    <a:pt x="42892" y="20336"/>
                    <a:pt x="42943" y="20336"/>
                  </a:cubicBezTo>
                  <a:cubicBezTo>
                    <a:pt x="43262" y="20336"/>
                    <a:pt x="43559" y="20174"/>
                    <a:pt x="43653" y="19835"/>
                  </a:cubicBezTo>
                  <a:cubicBezTo>
                    <a:pt x="43744" y="19500"/>
                    <a:pt x="43539" y="19031"/>
                    <a:pt x="43163" y="18971"/>
                  </a:cubicBezTo>
                  <a:lnTo>
                    <a:pt x="43160" y="18971"/>
                  </a:lnTo>
                  <a:cubicBezTo>
                    <a:pt x="42603" y="18883"/>
                    <a:pt x="42043" y="18840"/>
                    <a:pt x="41486" y="18840"/>
                  </a:cubicBezTo>
                  <a:cubicBezTo>
                    <a:pt x="39758" y="18840"/>
                    <a:pt x="38055" y="19262"/>
                    <a:pt x="36517" y="20104"/>
                  </a:cubicBezTo>
                  <a:cubicBezTo>
                    <a:pt x="36429" y="20152"/>
                    <a:pt x="36362" y="20212"/>
                    <a:pt x="36309" y="20274"/>
                  </a:cubicBezTo>
                  <a:cubicBezTo>
                    <a:pt x="35014" y="19421"/>
                    <a:pt x="33516" y="18940"/>
                    <a:pt x="31985" y="18823"/>
                  </a:cubicBezTo>
                  <a:cubicBezTo>
                    <a:pt x="31468" y="18604"/>
                    <a:pt x="31057" y="18311"/>
                    <a:pt x="31028" y="17938"/>
                  </a:cubicBezTo>
                  <a:cubicBezTo>
                    <a:pt x="30968" y="17638"/>
                    <a:pt x="30892" y="17347"/>
                    <a:pt x="30804" y="17059"/>
                  </a:cubicBezTo>
                  <a:cubicBezTo>
                    <a:pt x="31330" y="16245"/>
                    <a:pt x="31790" y="15337"/>
                    <a:pt x="31961" y="14897"/>
                  </a:cubicBezTo>
                  <a:cubicBezTo>
                    <a:pt x="32466" y="14263"/>
                    <a:pt x="32907" y="13578"/>
                    <a:pt x="33276" y="12856"/>
                  </a:cubicBezTo>
                  <a:cubicBezTo>
                    <a:pt x="33383" y="12918"/>
                    <a:pt x="33507" y="12958"/>
                    <a:pt x="33640" y="12973"/>
                  </a:cubicBezTo>
                  <a:cubicBezTo>
                    <a:pt x="34132" y="13024"/>
                    <a:pt x="34626" y="13049"/>
                    <a:pt x="35120" y="13049"/>
                  </a:cubicBezTo>
                  <a:cubicBezTo>
                    <a:pt x="36687" y="13049"/>
                    <a:pt x="38255" y="12795"/>
                    <a:pt x="39741" y="12301"/>
                  </a:cubicBezTo>
                  <a:cubicBezTo>
                    <a:pt x="40100" y="12180"/>
                    <a:pt x="40336" y="11816"/>
                    <a:pt x="40231" y="11437"/>
                  </a:cubicBezTo>
                  <a:cubicBezTo>
                    <a:pt x="40150" y="11145"/>
                    <a:pt x="39858" y="10916"/>
                    <a:pt x="39554" y="10916"/>
                  </a:cubicBezTo>
                  <a:cubicBezTo>
                    <a:pt x="39492" y="10916"/>
                    <a:pt x="39429" y="10926"/>
                    <a:pt x="39367" y="10946"/>
                  </a:cubicBezTo>
                  <a:cubicBezTo>
                    <a:pt x="37974" y="11410"/>
                    <a:pt x="36531" y="11640"/>
                    <a:pt x="35076" y="11640"/>
                  </a:cubicBezTo>
                  <a:cubicBezTo>
                    <a:pt x="34663" y="11640"/>
                    <a:pt x="34249" y="11621"/>
                    <a:pt x="33835" y="11585"/>
                  </a:cubicBezTo>
                  <a:cubicBezTo>
                    <a:pt x="34226" y="10537"/>
                    <a:pt x="34474" y="9434"/>
                    <a:pt x="34564" y="8310"/>
                  </a:cubicBezTo>
                  <a:cubicBezTo>
                    <a:pt x="34645" y="7308"/>
                    <a:pt x="34574" y="6303"/>
                    <a:pt x="34390" y="5315"/>
                  </a:cubicBezTo>
                  <a:cubicBezTo>
                    <a:pt x="34330" y="5001"/>
                    <a:pt x="34004" y="4802"/>
                    <a:pt x="33698" y="4802"/>
                  </a:cubicBezTo>
                  <a:cubicBezTo>
                    <a:pt x="33639" y="4802"/>
                    <a:pt x="33581" y="4809"/>
                    <a:pt x="33526" y="4824"/>
                  </a:cubicBezTo>
                  <a:cubicBezTo>
                    <a:pt x="33135" y="4931"/>
                    <a:pt x="32966" y="5315"/>
                    <a:pt x="33035" y="5689"/>
                  </a:cubicBezTo>
                  <a:cubicBezTo>
                    <a:pt x="33552" y="8437"/>
                    <a:pt x="32811" y="11361"/>
                    <a:pt x="31178" y="13625"/>
                  </a:cubicBezTo>
                  <a:cubicBezTo>
                    <a:pt x="30645" y="14042"/>
                    <a:pt x="30054" y="14306"/>
                    <a:pt x="29456" y="14328"/>
                  </a:cubicBezTo>
                  <a:cubicBezTo>
                    <a:pt x="28104" y="12432"/>
                    <a:pt x="26073" y="11056"/>
                    <a:pt x="23718" y="10553"/>
                  </a:cubicBezTo>
                  <a:cubicBezTo>
                    <a:pt x="22901" y="10130"/>
                    <a:pt x="22498" y="9827"/>
                    <a:pt x="22051" y="8813"/>
                  </a:cubicBezTo>
                  <a:cubicBezTo>
                    <a:pt x="22153" y="8091"/>
                    <a:pt x="22210" y="7365"/>
                    <a:pt x="22220" y="6636"/>
                  </a:cubicBezTo>
                  <a:cubicBezTo>
                    <a:pt x="22256" y="6601"/>
                    <a:pt x="22289" y="6563"/>
                    <a:pt x="22320" y="6522"/>
                  </a:cubicBezTo>
                  <a:cubicBezTo>
                    <a:pt x="23558" y="4891"/>
                    <a:pt x="25439" y="3808"/>
                    <a:pt x="27456" y="3453"/>
                  </a:cubicBezTo>
                  <a:cubicBezTo>
                    <a:pt x="27830" y="3386"/>
                    <a:pt x="28040" y="2929"/>
                    <a:pt x="27947" y="2588"/>
                  </a:cubicBezTo>
                  <a:cubicBezTo>
                    <a:pt x="27855" y="2251"/>
                    <a:pt x="27561" y="2084"/>
                    <a:pt x="27242" y="2084"/>
                  </a:cubicBezTo>
                  <a:cubicBezTo>
                    <a:pt x="27189" y="2084"/>
                    <a:pt x="27136" y="2089"/>
                    <a:pt x="27082" y="2098"/>
                  </a:cubicBezTo>
                  <a:cubicBezTo>
                    <a:pt x="25199" y="2431"/>
                    <a:pt x="23484" y="3350"/>
                    <a:pt x="22127" y="4667"/>
                  </a:cubicBezTo>
                  <a:cubicBezTo>
                    <a:pt x="21977" y="3250"/>
                    <a:pt x="21651" y="1853"/>
                    <a:pt x="21139" y="517"/>
                  </a:cubicBezTo>
                  <a:cubicBezTo>
                    <a:pt x="21025" y="219"/>
                    <a:pt x="20771" y="1"/>
                    <a:pt x="20460" y="1"/>
                  </a:cubicBezTo>
                  <a:close/>
                </a:path>
              </a:pathLst>
            </a:custGeom>
            <a:solidFill>
              <a:srgbClr val="0C4476">
                <a:alpha val="36470"/>
              </a:srgbClr>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700"/>
                <a:buFont typeface="Arial"/>
                <a:buNone/>
              </a:pPr>
              <a:r>
                <a:t/>
              </a:r>
              <a:endParaRPr b="0" i="0" sz="1700" u="none" cap="none" strike="noStrike">
                <a:solidFill>
                  <a:srgbClr val="000000"/>
                </a:solidFill>
                <a:latin typeface="Arial"/>
                <a:ea typeface="Arial"/>
                <a:cs typeface="Arial"/>
                <a:sym typeface="Arial"/>
              </a:endParaRPr>
            </a:p>
          </p:txBody>
        </p:sp>
        <p:sp>
          <p:nvSpPr>
            <p:cNvPr id="503" name="Google Shape;503;p39"/>
            <p:cNvSpPr/>
            <p:nvPr/>
          </p:nvSpPr>
          <p:spPr>
            <a:xfrm>
              <a:off x="7346246" y="590921"/>
              <a:ext cx="98016" cy="98046"/>
            </a:xfrm>
            <a:custGeom>
              <a:rect b="b" l="l" r="r" t="t"/>
              <a:pathLst>
                <a:path extrusionOk="0" h="6680" w="6678">
                  <a:moveTo>
                    <a:pt x="3339" y="1"/>
                  </a:moveTo>
                  <a:cubicBezTo>
                    <a:pt x="1496" y="1"/>
                    <a:pt x="1" y="1496"/>
                    <a:pt x="1" y="3339"/>
                  </a:cubicBezTo>
                  <a:cubicBezTo>
                    <a:pt x="1" y="5185"/>
                    <a:pt x="1496" y="6680"/>
                    <a:pt x="3339" y="6680"/>
                  </a:cubicBezTo>
                  <a:cubicBezTo>
                    <a:pt x="5182" y="6680"/>
                    <a:pt x="6678" y="5185"/>
                    <a:pt x="6678" y="3339"/>
                  </a:cubicBezTo>
                  <a:cubicBezTo>
                    <a:pt x="6678" y="1496"/>
                    <a:pt x="5182" y="1"/>
                    <a:pt x="3339" y="1"/>
                  </a:cubicBezTo>
                  <a:close/>
                </a:path>
              </a:pathLst>
            </a:custGeom>
            <a:solidFill>
              <a:schemeClr val="accent6"/>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504" name="Google Shape;504;p39"/>
          <p:cNvGrpSpPr/>
          <p:nvPr/>
        </p:nvGrpSpPr>
        <p:grpSpPr>
          <a:xfrm rot="10800000">
            <a:off x="6941287" y="9779389"/>
            <a:ext cx="431199" cy="722892"/>
            <a:chOff x="5142237" y="3822849"/>
            <a:chExt cx="338116" cy="225432"/>
          </a:xfrm>
        </p:grpSpPr>
        <p:sp>
          <p:nvSpPr>
            <p:cNvPr id="505" name="Google Shape;505;p39"/>
            <p:cNvSpPr/>
            <p:nvPr/>
          </p:nvSpPr>
          <p:spPr>
            <a:xfrm>
              <a:off x="5188718" y="3849531"/>
              <a:ext cx="42359" cy="42359"/>
            </a:xfrm>
            <a:custGeom>
              <a:rect b="b" l="l" r="r" t="t"/>
              <a:pathLst>
                <a:path extrusionOk="0" h="3299" w="3299">
                  <a:moveTo>
                    <a:pt x="1648" y="1"/>
                  </a:moveTo>
                  <a:cubicBezTo>
                    <a:pt x="738" y="1"/>
                    <a:pt x="0" y="739"/>
                    <a:pt x="0" y="1651"/>
                  </a:cubicBezTo>
                  <a:cubicBezTo>
                    <a:pt x="0" y="2561"/>
                    <a:pt x="738" y="3299"/>
                    <a:pt x="1648" y="3299"/>
                  </a:cubicBezTo>
                  <a:cubicBezTo>
                    <a:pt x="2560" y="3299"/>
                    <a:pt x="3298" y="2561"/>
                    <a:pt x="3298" y="1651"/>
                  </a:cubicBezTo>
                  <a:cubicBezTo>
                    <a:pt x="3298" y="739"/>
                    <a:pt x="2560" y="1"/>
                    <a:pt x="1648" y="1"/>
                  </a:cubicBezTo>
                  <a:close/>
                </a:path>
              </a:pathLst>
            </a:custGeom>
            <a:solidFill>
              <a:schemeClr val="lt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6" name="Google Shape;506;p39"/>
            <p:cNvSpPr/>
            <p:nvPr/>
          </p:nvSpPr>
          <p:spPr>
            <a:xfrm>
              <a:off x="5142237" y="4005896"/>
              <a:ext cx="42359" cy="42385"/>
            </a:xfrm>
            <a:custGeom>
              <a:rect b="b" l="l" r="r" t="t"/>
              <a:pathLst>
                <a:path extrusionOk="0" h="3301" w="3299">
                  <a:moveTo>
                    <a:pt x="1649" y="0"/>
                  </a:moveTo>
                  <a:cubicBezTo>
                    <a:pt x="739" y="0"/>
                    <a:pt x="1" y="738"/>
                    <a:pt x="1" y="1650"/>
                  </a:cubicBezTo>
                  <a:cubicBezTo>
                    <a:pt x="1" y="2562"/>
                    <a:pt x="739" y="3301"/>
                    <a:pt x="1649" y="3301"/>
                  </a:cubicBezTo>
                  <a:cubicBezTo>
                    <a:pt x="2561" y="3301"/>
                    <a:pt x="3299" y="2562"/>
                    <a:pt x="3299" y="1650"/>
                  </a:cubicBezTo>
                  <a:cubicBezTo>
                    <a:pt x="3299" y="738"/>
                    <a:pt x="2561" y="0"/>
                    <a:pt x="1649" y="0"/>
                  </a:cubicBezTo>
                  <a:close/>
                </a:path>
              </a:pathLst>
            </a:custGeom>
            <a:solidFill>
              <a:schemeClr val="lt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7" name="Google Shape;507;p39"/>
            <p:cNvSpPr/>
            <p:nvPr/>
          </p:nvSpPr>
          <p:spPr>
            <a:xfrm>
              <a:off x="5408911" y="3907105"/>
              <a:ext cx="71442" cy="71442"/>
            </a:xfrm>
            <a:custGeom>
              <a:rect b="b" l="l" r="r" t="t"/>
              <a:pathLst>
                <a:path extrusionOk="0" h="5564" w="5564">
                  <a:moveTo>
                    <a:pt x="2782" y="1"/>
                  </a:moveTo>
                  <a:cubicBezTo>
                    <a:pt x="1246" y="1"/>
                    <a:pt x="1" y="1246"/>
                    <a:pt x="1" y="2782"/>
                  </a:cubicBezTo>
                  <a:cubicBezTo>
                    <a:pt x="1" y="4318"/>
                    <a:pt x="1246" y="5563"/>
                    <a:pt x="2782" y="5563"/>
                  </a:cubicBezTo>
                  <a:cubicBezTo>
                    <a:pt x="4318" y="5563"/>
                    <a:pt x="5563" y="4318"/>
                    <a:pt x="5563" y="2782"/>
                  </a:cubicBezTo>
                  <a:cubicBezTo>
                    <a:pt x="5563" y="1246"/>
                    <a:pt x="4318" y="1"/>
                    <a:pt x="2782" y="1"/>
                  </a:cubicBezTo>
                  <a:close/>
                </a:path>
              </a:pathLst>
            </a:custGeom>
            <a:solidFill>
              <a:schemeClr val="lt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8" name="Google Shape;508;p39"/>
            <p:cNvSpPr/>
            <p:nvPr/>
          </p:nvSpPr>
          <p:spPr>
            <a:xfrm>
              <a:off x="5289153" y="3822849"/>
              <a:ext cx="21687" cy="21687"/>
            </a:xfrm>
            <a:custGeom>
              <a:rect b="b" l="l" r="r" t="t"/>
              <a:pathLst>
                <a:path extrusionOk="0" h="1689" w="1689">
                  <a:moveTo>
                    <a:pt x="846" y="0"/>
                  </a:moveTo>
                  <a:cubicBezTo>
                    <a:pt x="379" y="0"/>
                    <a:pt x="1" y="379"/>
                    <a:pt x="1" y="845"/>
                  </a:cubicBezTo>
                  <a:cubicBezTo>
                    <a:pt x="1" y="1310"/>
                    <a:pt x="379" y="1688"/>
                    <a:pt x="846" y="1688"/>
                  </a:cubicBezTo>
                  <a:cubicBezTo>
                    <a:pt x="1310" y="1688"/>
                    <a:pt x="1689" y="1310"/>
                    <a:pt x="1689" y="845"/>
                  </a:cubicBezTo>
                  <a:cubicBezTo>
                    <a:pt x="1689" y="379"/>
                    <a:pt x="1310" y="0"/>
                    <a:pt x="846" y="0"/>
                  </a:cubicBezTo>
                  <a:close/>
                </a:path>
              </a:pathLst>
            </a:custGeom>
            <a:solidFill>
              <a:schemeClr val="lt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509" name="Google Shape;509;p39"/>
          <p:cNvGrpSpPr/>
          <p:nvPr/>
        </p:nvGrpSpPr>
        <p:grpSpPr>
          <a:xfrm>
            <a:off x="7335044" y="8543995"/>
            <a:ext cx="350746" cy="910038"/>
            <a:chOff x="8884746" y="289993"/>
            <a:chExt cx="297924" cy="307435"/>
          </a:xfrm>
        </p:grpSpPr>
        <p:sp>
          <p:nvSpPr>
            <p:cNvPr id="510" name="Google Shape;510;p39"/>
            <p:cNvSpPr/>
            <p:nvPr/>
          </p:nvSpPr>
          <p:spPr>
            <a:xfrm>
              <a:off x="8884746" y="289993"/>
              <a:ext cx="297924" cy="307435"/>
            </a:xfrm>
            <a:custGeom>
              <a:rect b="b" l="l" r="r" t="t"/>
              <a:pathLst>
                <a:path extrusionOk="0" h="20946" w="20298">
                  <a:moveTo>
                    <a:pt x="9894" y="1"/>
                  </a:moveTo>
                  <a:cubicBezTo>
                    <a:pt x="9658" y="1"/>
                    <a:pt x="9422" y="246"/>
                    <a:pt x="9580" y="507"/>
                  </a:cubicBezTo>
                  <a:cubicBezTo>
                    <a:pt x="10183" y="1502"/>
                    <a:pt x="10790" y="2536"/>
                    <a:pt x="10999" y="3695"/>
                  </a:cubicBezTo>
                  <a:cubicBezTo>
                    <a:pt x="11125" y="4381"/>
                    <a:pt x="11087" y="5100"/>
                    <a:pt x="10830" y="5743"/>
                  </a:cubicBezTo>
                  <a:cubicBezTo>
                    <a:pt x="10825" y="5745"/>
                    <a:pt x="10821" y="5748"/>
                    <a:pt x="10816" y="5750"/>
                  </a:cubicBezTo>
                  <a:cubicBezTo>
                    <a:pt x="10552" y="5922"/>
                    <a:pt x="10171" y="5945"/>
                    <a:pt x="9968" y="5955"/>
                  </a:cubicBezTo>
                  <a:cubicBezTo>
                    <a:pt x="9770" y="5929"/>
                    <a:pt x="9570" y="5916"/>
                    <a:pt x="9370" y="5916"/>
                  </a:cubicBezTo>
                  <a:cubicBezTo>
                    <a:pt x="8777" y="5916"/>
                    <a:pt x="8180" y="6030"/>
                    <a:pt x="7608" y="6267"/>
                  </a:cubicBezTo>
                  <a:cubicBezTo>
                    <a:pt x="7528" y="6282"/>
                    <a:pt x="7430" y="6295"/>
                    <a:pt x="7335" y="6295"/>
                  </a:cubicBezTo>
                  <a:cubicBezTo>
                    <a:pt x="7247" y="6295"/>
                    <a:pt x="7162" y="6284"/>
                    <a:pt x="7096" y="6253"/>
                  </a:cubicBezTo>
                  <a:cubicBezTo>
                    <a:pt x="6775" y="5614"/>
                    <a:pt x="6630" y="4888"/>
                    <a:pt x="6692" y="4171"/>
                  </a:cubicBezTo>
                  <a:cubicBezTo>
                    <a:pt x="6768" y="3267"/>
                    <a:pt x="7196" y="2407"/>
                    <a:pt x="7844" y="1776"/>
                  </a:cubicBezTo>
                  <a:cubicBezTo>
                    <a:pt x="8087" y="1536"/>
                    <a:pt x="7850" y="1194"/>
                    <a:pt x="7584" y="1194"/>
                  </a:cubicBezTo>
                  <a:cubicBezTo>
                    <a:pt x="7507" y="1194"/>
                    <a:pt x="7427" y="1223"/>
                    <a:pt x="7356" y="1293"/>
                  </a:cubicBezTo>
                  <a:cubicBezTo>
                    <a:pt x="6725" y="1912"/>
                    <a:pt x="6294" y="2705"/>
                    <a:pt x="6104" y="3559"/>
                  </a:cubicBezTo>
                  <a:cubicBezTo>
                    <a:pt x="5358" y="3074"/>
                    <a:pt x="4758" y="2357"/>
                    <a:pt x="4439" y="1524"/>
                  </a:cubicBezTo>
                  <a:cubicBezTo>
                    <a:pt x="4383" y="1378"/>
                    <a:pt x="4259" y="1267"/>
                    <a:pt x="4106" y="1267"/>
                  </a:cubicBezTo>
                  <a:cubicBezTo>
                    <a:pt x="4078" y="1267"/>
                    <a:pt x="4049" y="1271"/>
                    <a:pt x="4020" y="1278"/>
                  </a:cubicBezTo>
                  <a:cubicBezTo>
                    <a:pt x="3856" y="1321"/>
                    <a:pt x="3708" y="1524"/>
                    <a:pt x="3775" y="1697"/>
                  </a:cubicBezTo>
                  <a:cubicBezTo>
                    <a:pt x="4180" y="2755"/>
                    <a:pt x="4908" y="3643"/>
                    <a:pt x="5877" y="4231"/>
                  </a:cubicBezTo>
                  <a:cubicBezTo>
                    <a:pt x="5918" y="4257"/>
                    <a:pt x="5958" y="4269"/>
                    <a:pt x="5999" y="4276"/>
                  </a:cubicBezTo>
                  <a:cubicBezTo>
                    <a:pt x="5954" y="5033"/>
                    <a:pt x="6115" y="5784"/>
                    <a:pt x="6442" y="6460"/>
                  </a:cubicBezTo>
                  <a:cubicBezTo>
                    <a:pt x="6475" y="6731"/>
                    <a:pt x="6451" y="6979"/>
                    <a:pt x="6299" y="7081"/>
                  </a:cubicBezTo>
                  <a:cubicBezTo>
                    <a:pt x="6189" y="7181"/>
                    <a:pt x="6082" y="7284"/>
                    <a:pt x="5982" y="7391"/>
                  </a:cubicBezTo>
                  <a:cubicBezTo>
                    <a:pt x="5861" y="7385"/>
                    <a:pt x="5738" y="7382"/>
                    <a:pt x="5618" y="7382"/>
                  </a:cubicBezTo>
                  <a:cubicBezTo>
                    <a:pt x="5273" y="7382"/>
                    <a:pt x="4956" y="7404"/>
                    <a:pt x="4787" y="7429"/>
                  </a:cubicBezTo>
                  <a:cubicBezTo>
                    <a:pt x="4496" y="7385"/>
                    <a:pt x="4204" y="7364"/>
                    <a:pt x="3910" y="7364"/>
                  </a:cubicBezTo>
                  <a:cubicBezTo>
                    <a:pt x="3807" y="7364"/>
                    <a:pt x="3704" y="7367"/>
                    <a:pt x="3601" y="7372"/>
                  </a:cubicBezTo>
                  <a:cubicBezTo>
                    <a:pt x="3603" y="7312"/>
                    <a:pt x="3589" y="7248"/>
                    <a:pt x="3563" y="7188"/>
                  </a:cubicBezTo>
                  <a:cubicBezTo>
                    <a:pt x="3151" y="6269"/>
                    <a:pt x="2541" y="5441"/>
                    <a:pt x="1789" y="4774"/>
                  </a:cubicBezTo>
                  <a:cubicBezTo>
                    <a:pt x="1719" y="4711"/>
                    <a:pt x="1630" y="4678"/>
                    <a:pt x="1541" y="4678"/>
                  </a:cubicBezTo>
                  <a:cubicBezTo>
                    <a:pt x="1455" y="4678"/>
                    <a:pt x="1370" y="4709"/>
                    <a:pt x="1303" y="4776"/>
                  </a:cubicBezTo>
                  <a:cubicBezTo>
                    <a:pt x="1179" y="4905"/>
                    <a:pt x="1167" y="5138"/>
                    <a:pt x="1308" y="5262"/>
                  </a:cubicBezTo>
                  <a:cubicBezTo>
                    <a:pt x="1996" y="5874"/>
                    <a:pt x="2541" y="6612"/>
                    <a:pt x="2927" y="7446"/>
                  </a:cubicBezTo>
                  <a:cubicBezTo>
                    <a:pt x="2389" y="7536"/>
                    <a:pt x="1863" y="7700"/>
                    <a:pt x="1365" y="7939"/>
                  </a:cubicBezTo>
                  <a:cubicBezTo>
                    <a:pt x="920" y="8148"/>
                    <a:pt x="512" y="8422"/>
                    <a:pt x="141" y="8743"/>
                  </a:cubicBezTo>
                  <a:cubicBezTo>
                    <a:pt x="0" y="8862"/>
                    <a:pt x="20" y="9105"/>
                    <a:pt x="143" y="9227"/>
                  </a:cubicBezTo>
                  <a:cubicBezTo>
                    <a:pt x="210" y="9294"/>
                    <a:pt x="292" y="9324"/>
                    <a:pt x="375" y="9324"/>
                  </a:cubicBezTo>
                  <a:cubicBezTo>
                    <a:pt x="465" y="9324"/>
                    <a:pt x="556" y="9288"/>
                    <a:pt x="629" y="9224"/>
                  </a:cubicBezTo>
                  <a:cubicBezTo>
                    <a:pt x="1531" y="8449"/>
                    <a:pt x="2724" y="8045"/>
                    <a:pt x="3912" y="8045"/>
                  </a:cubicBezTo>
                  <a:cubicBezTo>
                    <a:pt x="4088" y="8045"/>
                    <a:pt x="4264" y="8054"/>
                    <a:pt x="4439" y="8072"/>
                  </a:cubicBezTo>
                  <a:cubicBezTo>
                    <a:pt x="4746" y="8196"/>
                    <a:pt x="5001" y="8379"/>
                    <a:pt x="5156" y="8629"/>
                  </a:cubicBezTo>
                  <a:cubicBezTo>
                    <a:pt x="4687" y="9663"/>
                    <a:pt x="4599" y="10858"/>
                    <a:pt x="4963" y="11977"/>
                  </a:cubicBezTo>
                  <a:cubicBezTo>
                    <a:pt x="4982" y="12425"/>
                    <a:pt x="4953" y="12670"/>
                    <a:pt x="4632" y="13106"/>
                  </a:cubicBezTo>
                  <a:cubicBezTo>
                    <a:pt x="4303" y="13239"/>
                    <a:pt x="3982" y="13391"/>
                    <a:pt x="3670" y="13568"/>
                  </a:cubicBezTo>
                  <a:cubicBezTo>
                    <a:pt x="3646" y="13561"/>
                    <a:pt x="3622" y="13556"/>
                    <a:pt x="3598" y="13551"/>
                  </a:cubicBezTo>
                  <a:cubicBezTo>
                    <a:pt x="2606" y="13427"/>
                    <a:pt x="1689" y="12896"/>
                    <a:pt x="1046" y="12129"/>
                  </a:cubicBezTo>
                  <a:cubicBezTo>
                    <a:pt x="989" y="12062"/>
                    <a:pt x="904" y="12031"/>
                    <a:pt x="817" y="12031"/>
                  </a:cubicBezTo>
                  <a:cubicBezTo>
                    <a:pt x="722" y="12031"/>
                    <a:pt x="624" y="12068"/>
                    <a:pt x="560" y="12132"/>
                  </a:cubicBezTo>
                  <a:cubicBezTo>
                    <a:pt x="422" y="12275"/>
                    <a:pt x="446" y="12475"/>
                    <a:pt x="565" y="12618"/>
                  </a:cubicBezTo>
                  <a:cubicBezTo>
                    <a:pt x="1165" y="13332"/>
                    <a:pt x="1972" y="13834"/>
                    <a:pt x="2860" y="14087"/>
                  </a:cubicBezTo>
                  <a:cubicBezTo>
                    <a:pt x="2298" y="14496"/>
                    <a:pt x="1789" y="14975"/>
                    <a:pt x="1346" y="15518"/>
                  </a:cubicBezTo>
                  <a:cubicBezTo>
                    <a:pt x="1229" y="15661"/>
                    <a:pt x="1210" y="15863"/>
                    <a:pt x="1351" y="16001"/>
                  </a:cubicBezTo>
                  <a:cubicBezTo>
                    <a:pt x="1414" y="16064"/>
                    <a:pt x="1510" y="16100"/>
                    <a:pt x="1604" y="16100"/>
                  </a:cubicBezTo>
                  <a:cubicBezTo>
                    <a:pt x="1692" y="16100"/>
                    <a:pt x="1779" y="16069"/>
                    <a:pt x="1836" y="15999"/>
                  </a:cubicBezTo>
                  <a:cubicBezTo>
                    <a:pt x="2682" y="14958"/>
                    <a:pt x="3782" y="14156"/>
                    <a:pt x="5032" y="13682"/>
                  </a:cubicBezTo>
                  <a:cubicBezTo>
                    <a:pt x="5437" y="13734"/>
                    <a:pt x="5839" y="13811"/>
                    <a:pt x="6189" y="13918"/>
                  </a:cubicBezTo>
                  <a:cubicBezTo>
                    <a:pt x="6304" y="14027"/>
                    <a:pt x="6425" y="14130"/>
                    <a:pt x="6549" y="14225"/>
                  </a:cubicBezTo>
                  <a:cubicBezTo>
                    <a:pt x="6904" y="14718"/>
                    <a:pt x="7030" y="15449"/>
                    <a:pt x="7085" y="16080"/>
                  </a:cubicBezTo>
                  <a:cubicBezTo>
                    <a:pt x="7085" y="16104"/>
                    <a:pt x="7082" y="16130"/>
                    <a:pt x="7082" y="16154"/>
                  </a:cubicBezTo>
                  <a:cubicBezTo>
                    <a:pt x="7077" y="16158"/>
                    <a:pt x="7070" y="16166"/>
                    <a:pt x="7066" y="16170"/>
                  </a:cubicBezTo>
                  <a:cubicBezTo>
                    <a:pt x="6454" y="17027"/>
                    <a:pt x="5418" y="17533"/>
                    <a:pt x="4373" y="17533"/>
                  </a:cubicBezTo>
                  <a:cubicBezTo>
                    <a:pt x="4363" y="17533"/>
                    <a:pt x="4354" y="17532"/>
                    <a:pt x="4344" y="17532"/>
                  </a:cubicBezTo>
                  <a:cubicBezTo>
                    <a:pt x="4343" y="17532"/>
                    <a:pt x="4342" y="17532"/>
                    <a:pt x="4342" y="17532"/>
                  </a:cubicBezTo>
                  <a:cubicBezTo>
                    <a:pt x="3901" y="17532"/>
                    <a:pt x="3899" y="18216"/>
                    <a:pt x="4341" y="18218"/>
                  </a:cubicBezTo>
                  <a:cubicBezTo>
                    <a:pt x="4353" y="18218"/>
                    <a:pt x="4365" y="18218"/>
                    <a:pt x="4377" y="18218"/>
                  </a:cubicBezTo>
                  <a:cubicBezTo>
                    <a:pt x="5407" y="18218"/>
                    <a:pt x="6388" y="17810"/>
                    <a:pt x="7127" y="17118"/>
                  </a:cubicBezTo>
                  <a:cubicBezTo>
                    <a:pt x="7239" y="18006"/>
                    <a:pt x="7537" y="18873"/>
                    <a:pt x="8008" y="19628"/>
                  </a:cubicBezTo>
                  <a:cubicBezTo>
                    <a:pt x="8292" y="20080"/>
                    <a:pt x="8635" y="20497"/>
                    <a:pt x="9030" y="20854"/>
                  </a:cubicBezTo>
                  <a:cubicBezTo>
                    <a:pt x="9101" y="20919"/>
                    <a:pt x="9180" y="20946"/>
                    <a:pt x="9256" y="20946"/>
                  </a:cubicBezTo>
                  <a:cubicBezTo>
                    <a:pt x="9528" y="20946"/>
                    <a:pt x="9768" y="20597"/>
                    <a:pt x="9511" y="20366"/>
                  </a:cubicBezTo>
                  <a:cubicBezTo>
                    <a:pt x="8337" y="19302"/>
                    <a:pt x="7718" y="17732"/>
                    <a:pt x="7768" y="16161"/>
                  </a:cubicBezTo>
                  <a:cubicBezTo>
                    <a:pt x="8013" y="15575"/>
                    <a:pt x="8530" y="15325"/>
                    <a:pt x="9147" y="15177"/>
                  </a:cubicBezTo>
                  <a:cubicBezTo>
                    <a:pt x="9224" y="15181"/>
                    <a:pt x="9302" y="15183"/>
                    <a:pt x="9380" y="15183"/>
                  </a:cubicBezTo>
                  <a:cubicBezTo>
                    <a:pt x="10165" y="15183"/>
                    <a:pt x="10960" y="14985"/>
                    <a:pt x="11690" y="14563"/>
                  </a:cubicBezTo>
                  <a:cubicBezTo>
                    <a:pt x="11702" y="14556"/>
                    <a:pt x="11716" y="14549"/>
                    <a:pt x="11728" y="14539"/>
                  </a:cubicBezTo>
                  <a:cubicBezTo>
                    <a:pt x="11843" y="14492"/>
                    <a:pt x="11998" y="14446"/>
                    <a:pt x="12161" y="14446"/>
                  </a:cubicBezTo>
                  <a:cubicBezTo>
                    <a:pt x="12373" y="14446"/>
                    <a:pt x="12599" y="14524"/>
                    <a:pt x="12773" y="14777"/>
                  </a:cubicBezTo>
                  <a:cubicBezTo>
                    <a:pt x="13316" y="15973"/>
                    <a:pt x="13390" y="17387"/>
                    <a:pt x="12888" y="18606"/>
                  </a:cubicBezTo>
                  <a:cubicBezTo>
                    <a:pt x="12819" y="18778"/>
                    <a:pt x="12840" y="18973"/>
                    <a:pt x="13016" y="19073"/>
                  </a:cubicBezTo>
                  <a:cubicBezTo>
                    <a:pt x="13065" y="19101"/>
                    <a:pt x="13126" y="19115"/>
                    <a:pt x="13189" y="19115"/>
                  </a:cubicBezTo>
                  <a:cubicBezTo>
                    <a:pt x="13311" y="19115"/>
                    <a:pt x="13437" y="19060"/>
                    <a:pt x="13483" y="18947"/>
                  </a:cubicBezTo>
                  <a:cubicBezTo>
                    <a:pt x="13900" y="17935"/>
                    <a:pt x="13997" y="16823"/>
                    <a:pt x="13797" y="15768"/>
                  </a:cubicBezTo>
                  <a:lnTo>
                    <a:pt x="13797" y="15768"/>
                  </a:lnTo>
                  <a:cubicBezTo>
                    <a:pt x="15131" y="15958"/>
                    <a:pt x="16305" y="16866"/>
                    <a:pt x="16878" y="18073"/>
                  </a:cubicBezTo>
                  <a:cubicBezTo>
                    <a:pt x="16933" y="18184"/>
                    <a:pt x="17057" y="18242"/>
                    <a:pt x="17178" y="18242"/>
                  </a:cubicBezTo>
                  <a:cubicBezTo>
                    <a:pt x="17239" y="18242"/>
                    <a:pt x="17298" y="18228"/>
                    <a:pt x="17348" y="18199"/>
                  </a:cubicBezTo>
                  <a:cubicBezTo>
                    <a:pt x="17519" y="18099"/>
                    <a:pt x="17552" y="17899"/>
                    <a:pt x="17474" y="17730"/>
                  </a:cubicBezTo>
                  <a:cubicBezTo>
                    <a:pt x="16778" y="16273"/>
                    <a:pt x="15335" y="15275"/>
                    <a:pt x="13745" y="15073"/>
                  </a:cubicBezTo>
                  <a:cubicBezTo>
                    <a:pt x="13736" y="15072"/>
                    <a:pt x="13727" y="15071"/>
                    <a:pt x="13718" y="15071"/>
                  </a:cubicBezTo>
                  <a:cubicBezTo>
                    <a:pt x="13685" y="15071"/>
                    <a:pt x="13654" y="15078"/>
                    <a:pt x="13623" y="15089"/>
                  </a:cubicBezTo>
                  <a:cubicBezTo>
                    <a:pt x="13554" y="14875"/>
                    <a:pt x="13473" y="14663"/>
                    <a:pt x="13378" y="14458"/>
                  </a:cubicBezTo>
                  <a:cubicBezTo>
                    <a:pt x="13380" y="14458"/>
                    <a:pt x="13383" y="14456"/>
                    <a:pt x="13383" y="14456"/>
                  </a:cubicBezTo>
                  <a:cubicBezTo>
                    <a:pt x="12992" y="13596"/>
                    <a:pt x="13480" y="12696"/>
                    <a:pt x="13481" y="12696"/>
                  </a:cubicBezTo>
                  <a:lnTo>
                    <a:pt x="13481" y="12696"/>
                  </a:lnTo>
                  <a:lnTo>
                    <a:pt x="13478" y="12699"/>
                  </a:lnTo>
                  <a:cubicBezTo>
                    <a:pt x="13697" y="12277"/>
                    <a:pt x="13852" y="11827"/>
                    <a:pt x="13933" y="11363"/>
                  </a:cubicBezTo>
                  <a:cubicBezTo>
                    <a:pt x="14047" y="11158"/>
                    <a:pt x="14171" y="10972"/>
                    <a:pt x="14409" y="10972"/>
                  </a:cubicBezTo>
                  <a:cubicBezTo>
                    <a:pt x="14431" y="10972"/>
                    <a:pt x="14447" y="10970"/>
                    <a:pt x="14466" y="10967"/>
                  </a:cubicBezTo>
                  <a:cubicBezTo>
                    <a:pt x="16231" y="11303"/>
                    <a:pt x="17643" y="12703"/>
                    <a:pt x="18017" y="14477"/>
                  </a:cubicBezTo>
                  <a:cubicBezTo>
                    <a:pt x="18054" y="14652"/>
                    <a:pt x="18184" y="14728"/>
                    <a:pt x="18320" y="14728"/>
                  </a:cubicBezTo>
                  <a:cubicBezTo>
                    <a:pt x="18521" y="14728"/>
                    <a:pt x="18735" y="14562"/>
                    <a:pt x="18681" y="14306"/>
                  </a:cubicBezTo>
                  <a:cubicBezTo>
                    <a:pt x="18443" y="13170"/>
                    <a:pt x="17814" y="12108"/>
                    <a:pt x="16909" y="11377"/>
                  </a:cubicBezTo>
                  <a:cubicBezTo>
                    <a:pt x="16876" y="11348"/>
                    <a:pt x="16838" y="11325"/>
                    <a:pt x="16805" y="11298"/>
                  </a:cubicBezTo>
                  <a:cubicBezTo>
                    <a:pt x="17533" y="10607"/>
                    <a:pt x="18504" y="10235"/>
                    <a:pt x="19499" y="10235"/>
                  </a:cubicBezTo>
                  <a:cubicBezTo>
                    <a:pt x="19649" y="10235"/>
                    <a:pt x="19800" y="10243"/>
                    <a:pt x="19950" y="10260"/>
                  </a:cubicBezTo>
                  <a:cubicBezTo>
                    <a:pt x="19959" y="10261"/>
                    <a:pt x="19968" y="10262"/>
                    <a:pt x="19976" y="10262"/>
                  </a:cubicBezTo>
                  <a:cubicBezTo>
                    <a:pt x="20151" y="10262"/>
                    <a:pt x="20296" y="10081"/>
                    <a:pt x="20296" y="9917"/>
                  </a:cubicBezTo>
                  <a:cubicBezTo>
                    <a:pt x="20298" y="9717"/>
                    <a:pt x="20138" y="9593"/>
                    <a:pt x="19955" y="9574"/>
                  </a:cubicBezTo>
                  <a:cubicBezTo>
                    <a:pt x="19793" y="9556"/>
                    <a:pt x="19631" y="9547"/>
                    <a:pt x="19469" y="9547"/>
                  </a:cubicBezTo>
                  <a:cubicBezTo>
                    <a:pt x="18267" y="9547"/>
                    <a:pt x="17078" y="10044"/>
                    <a:pt x="16228" y="10898"/>
                  </a:cubicBezTo>
                  <a:cubicBezTo>
                    <a:pt x="16226" y="10901"/>
                    <a:pt x="16224" y="10903"/>
                    <a:pt x="16221" y="10905"/>
                  </a:cubicBezTo>
                  <a:cubicBezTo>
                    <a:pt x="15771" y="10646"/>
                    <a:pt x="15285" y="10455"/>
                    <a:pt x="14778" y="10339"/>
                  </a:cubicBezTo>
                  <a:cubicBezTo>
                    <a:pt x="14781" y="10339"/>
                    <a:pt x="14781" y="10334"/>
                    <a:pt x="14783" y="10334"/>
                  </a:cubicBezTo>
                  <a:cubicBezTo>
                    <a:pt x="14626" y="10267"/>
                    <a:pt x="14262" y="10203"/>
                    <a:pt x="13973" y="10001"/>
                  </a:cubicBezTo>
                  <a:cubicBezTo>
                    <a:pt x="13902" y="9396"/>
                    <a:pt x="13709" y="8796"/>
                    <a:pt x="13385" y="8234"/>
                  </a:cubicBezTo>
                  <a:cubicBezTo>
                    <a:pt x="13042" y="7641"/>
                    <a:pt x="12588" y="7150"/>
                    <a:pt x="12061" y="6779"/>
                  </a:cubicBezTo>
                  <a:lnTo>
                    <a:pt x="12066" y="6779"/>
                  </a:lnTo>
                  <a:cubicBezTo>
                    <a:pt x="11809" y="6515"/>
                    <a:pt x="11554" y="6212"/>
                    <a:pt x="11523" y="5855"/>
                  </a:cubicBezTo>
                  <a:cubicBezTo>
                    <a:pt x="11604" y="5624"/>
                    <a:pt x="11661" y="5383"/>
                    <a:pt x="11699" y="5138"/>
                  </a:cubicBezTo>
                  <a:cubicBezTo>
                    <a:pt x="13161" y="4638"/>
                    <a:pt x="14323" y="3386"/>
                    <a:pt x="14681" y="1874"/>
                  </a:cubicBezTo>
                  <a:cubicBezTo>
                    <a:pt x="14742" y="1617"/>
                    <a:pt x="14529" y="1450"/>
                    <a:pt x="14326" y="1450"/>
                  </a:cubicBezTo>
                  <a:cubicBezTo>
                    <a:pt x="14191" y="1450"/>
                    <a:pt x="14060" y="1525"/>
                    <a:pt x="14019" y="1697"/>
                  </a:cubicBezTo>
                  <a:cubicBezTo>
                    <a:pt x="13735" y="2893"/>
                    <a:pt x="12873" y="3910"/>
                    <a:pt x="11747" y="4388"/>
                  </a:cubicBezTo>
                  <a:cubicBezTo>
                    <a:pt x="11745" y="4131"/>
                    <a:pt x="11721" y="3876"/>
                    <a:pt x="11680" y="3624"/>
                  </a:cubicBezTo>
                  <a:cubicBezTo>
                    <a:pt x="11480" y="2369"/>
                    <a:pt x="10823" y="1235"/>
                    <a:pt x="10173" y="164"/>
                  </a:cubicBezTo>
                  <a:cubicBezTo>
                    <a:pt x="10103" y="49"/>
                    <a:pt x="9999" y="1"/>
                    <a:pt x="9894" y="1"/>
                  </a:cubicBezTo>
                  <a:close/>
                </a:path>
              </a:pathLst>
            </a:custGeom>
            <a:solidFill>
              <a:srgbClr val="0C4476">
                <a:alpha val="36470"/>
              </a:srgbClr>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1" name="Google Shape;511;p39"/>
            <p:cNvSpPr/>
            <p:nvPr/>
          </p:nvSpPr>
          <p:spPr>
            <a:xfrm>
              <a:off x="8992875" y="422659"/>
              <a:ext cx="54688" cy="47893"/>
            </a:xfrm>
            <a:custGeom>
              <a:rect b="b" l="l" r="r" t="t"/>
              <a:pathLst>
                <a:path extrusionOk="0" h="3263" w="3726">
                  <a:moveTo>
                    <a:pt x="1862" y="1"/>
                  </a:moveTo>
                  <a:cubicBezTo>
                    <a:pt x="1586" y="1"/>
                    <a:pt x="1305" y="71"/>
                    <a:pt x="1049" y="220"/>
                  </a:cubicBezTo>
                  <a:cubicBezTo>
                    <a:pt x="268" y="670"/>
                    <a:pt x="1" y="1667"/>
                    <a:pt x="451" y="2446"/>
                  </a:cubicBezTo>
                  <a:cubicBezTo>
                    <a:pt x="753" y="2970"/>
                    <a:pt x="1301" y="3262"/>
                    <a:pt x="1864" y="3262"/>
                  </a:cubicBezTo>
                  <a:cubicBezTo>
                    <a:pt x="2141" y="3262"/>
                    <a:pt x="2421" y="3192"/>
                    <a:pt x="2677" y="3044"/>
                  </a:cubicBezTo>
                  <a:cubicBezTo>
                    <a:pt x="3458" y="2594"/>
                    <a:pt x="3725" y="1596"/>
                    <a:pt x="3275" y="815"/>
                  </a:cubicBezTo>
                  <a:cubicBezTo>
                    <a:pt x="2973" y="293"/>
                    <a:pt x="2425" y="1"/>
                    <a:pt x="1862" y="1"/>
                  </a:cubicBezTo>
                  <a:close/>
                </a:path>
              </a:pathLst>
            </a:custGeom>
            <a:solidFill>
              <a:schemeClr val="accent6"/>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2">
  <p:cSld name="CUSTOM_1_1">
    <p:spTree>
      <p:nvGrpSpPr>
        <p:cNvPr id="512" name="Shape 512"/>
        <p:cNvGrpSpPr/>
        <p:nvPr/>
      </p:nvGrpSpPr>
      <p:grpSpPr>
        <a:xfrm>
          <a:off x="0" y="0"/>
          <a:ext cx="0" cy="0"/>
          <a:chOff x="0" y="0"/>
          <a:chExt cx="0" cy="0"/>
        </a:xfrm>
      </p:grpSpPr>
      <p:pic>
        <p:nvPicPr>
          <p:cNvPr id="513" name="Google Shape;513;p40"/>
          <p:cNvPicPr preferRelativeResize="0"/>
          <p:nvPr/>
        </p:nvPicPr>
        <p:blipFill rotWithShape="1">
          <a:blip r:embed="rId2">
            <a:alphaModFix amt="50000"/>
          </a:blip>
          <a:srcRect b="0" l="0" r="0" t="15589"/>
          <a:stretch/>
        </p:blipFill>
        <p:spPr>
          <a:xfrm>
            <a:off x="0" y="0"/>
            <a:ext cx="7560000" cy="10691998"/>
          </a:xfrm>
          <a:prstGeom prst="rect">
            <a:avLst/>
          </a:prstGeom>
          <a:noFill/>
          <a:ln>
            <a:noFill/>
          </a:ln>
        </p:spPr>
      </p:pic>
      <p:sp>
        <p:nvSpPr>
          <p:cNvPr id="514" name="Google Shape;514;p40"/>
          <p:cNvSpPr txBox="1"/>
          <p:nvPr>
            <p:ph type="title"/>
          </p:nvPr>
        </p:nvSpPr>
        <p:spPr>
          <a:xfrm>
            <a:off x="591224" y="1112126"/>
            <a:ext cx="6377700" cy="1526100"/>
          </a:xfrm>
          <a:prstGeom prst="rect">
            <a:avLst/>
          </a:prstGeom>
          <a:noFill/>
          <a:ln>
            <a:noFill/>
          </a:ln>
        </p:spPr>
        <p:txBody>
          <a:bodyPr anchorCtr="0" anchor="t" bIns="113750" lIns="113750" spcFirstLastPara="1" rIns="113750" wrap="square" tIns="113750">
            <a:noAutofit/>
          </a:bodyPr>
          <a:lstStyle>
            <a:lvl1pPr lvl="0" algn="ctr">
              <a:lnSpc>
                <a:spcPct val="100000"/>
              </a:lnSpc>
              <a:spcBef>
                <a:spcPts val="0"/>
              </a:spcBef>
              <a:spcAft>
                <a:spcPts val="0"/>
              </a:spcAft>
              <a:buClr>
                <a:schemeClr val="dk1"/>
              </a:buClr>
              <a:buSzPts val="4400"/>
              <a:buFont typeface="Anek Devanagari SemiBold"/>
              <a:buNone/>
              <a:defRPr sz="4400">
                <a:solidFill>
                  <a:schemeClr val="dk1"/>
                </a:solidFill>
                <a:latin typeface="Anek Devanagari SemiBold"/>
                <a:ea typeface="Anek Devanagari SemiBold"/>
                <a:cs typeface="Anek Devanagari SemiBold"/>
                <a:sym typeface="Anek Devanagari SemiBold"/>
              </a:defRPr>
            </a:lvl1pPr>
            <a:lvl2pPr lvl="1" algn="ctr">
              <a:lnSpc>
                <a:spcPct val="100000"/>
              </a:lnSpc>
              <a:spcBef>
                <a:spcPts val="0"/>
              </a:spcBef>
              <a:spcAft>
                <a:spcPts val="0"/>
              </a:spcAft>
              <a:buClr>
                <a:schemeClr val="dk1"/>
              </a:buClr>
              <a:buSzPts val="4400"/>
              <a:buFont typeface="Anek Devanagari SemiBold"/>
              <a:buNone/>
              <a:defRPr sz="4400">
                <a:solidFill>
                  <a:schemeClr val="dk1"/>
                </a:solidFill>
                <a:latin typeface="Anek Devanagari SemiBold"/>
                <a:ea typeface="Anek Devanagari SemiBold"/>
                <a:cs typeface="Anek Devanagari SemiBold"/>
                <a:sym typeface="Anek Devanagari SemiBold"/>
              </a:defRPr>
            </a:lvl2pPr>
            <a:lvl3pPr lvl="2" algn="ctr">
              <a:lnSpc>
                <a:spcPct val="100000"/>
              </a:lnSpc>
              <a:spcBef>
                <a:spcPts val="0"/>
              </a:spcBef>
              <a:spcAft>
                <a:spcPts val="0"/>
              </a:spcAft>
              <a:buClr>
                <a:schemeClr val="dk1"/>
              </a:buClr>
              <a:buSzPts val="4400"/>
              <a:buFont typeface="Anek Devanagari SemiBold"/>
              <a:buNone/>
              <a:defRPr sz="4400">
                <a:solidFill>
                  <a:schemeClr val="dk1"/>
                </a:solidFill>
                <a:latin typeface="Anek Devanagari SemiBold"/>
                <a:ea typeface="Anek Devanagari SemiBold"/>
                <a:cs typeface="Anek Devanagari SemiBold"/>
                <a:sym typeface="Anek Devanagari SemiBold"/>
              </a:defRPr>
            </a:lvl3pPr>
            <a:lvl4pPr lvl="3" algn="ctr">
              <a:lnSpc>
                <a:spcPct val="100000"/>
              </a:lnSpc>
              <a:spcBef>
                <a:spcPts val="0"/>
              </a:spcBef>
              <a:spcAft>
                <a:spcPts val="0"/>
              </a:spcAft>
              <a:buClr>
                <a:schemeClr val="dk1"/>
              </a:buClr>
              <a:buSzPts val="4400"/>
              <a:buFont typeface="Anek Devanagari SemiBold"/>
              <a:buNone/>
              <a:defRPr sz="4400">
                <a:solidFill>
                  <a:schemeClr val="dk1"/>
                </a:solidFill>
                <a:latin typeface="Anek Devanagari SemiBold"/>
                <a:ea typeface="Anek Devanagari SemiBold"/>
                <a:cs typeface="Anek Devanagari SemiBold"/>
                <a:sym typeface="Anek Devanagari SemiBold"/>
              </a:defRPr>
            </a:lvl4pPr>
            <a:lvl5pPr lvl="4" algn="ctr">
              <a:lnSpc>
                <a:spcPct val="100000"/>
              </a:lnSpc>
              <a:spcBef>
                <a:spcPts val="0"/>
              </a:spcBef>
              <a:spcAft>
                <a:spcPts val="0"/>
              </a:spcAft>
              <a:buClr>
                <a:schemeClr val="dk1"/>
              </a:buClr>
              <a:buSzPts val="4400"/>
              <a:buFont typeface="Anek Devanagari SemiBold"/>
              <a:buNone/>
              <a:defRPr sz="4400">
                <a:solidFill>
                  <a:schemeClr val="dk1"/>
                </a:solidFill>
                <a:latin typeface="Anek Devanagari SemiBold"/>
                <a:ea typeface="Anek Devanagari SemiBold"/>
                <a:cs typeface="Anek Devanagari SemiBold"/>
                <a:sym typeface="Anek Devanagari SemiBold"/>
              </a:defRPr>
            </a:lvl5pPr>
            <a:lvl6pPr lvl="5" algn="ctr">
              <a:lnSpc>
                <a:spcPct val="100000"/>
              </a:lnSpc>
              <a:spcBef>
                <a:spcPts val="0"/>
              </a:spcBef>
              <a:spcAft>
                <a:spcPts val="0"/>
              </a:spcAft>
              <a:buClr>
                <a:schemeClr val="dk1"/>
              </a:buClr>
              <a:buSzPts val="4400"/>
              <a:buFont typeface="Anek Devanagari SemiBold"/>
              <a:buNone/>
              <a:defRPr sz="4400">
                <a:solidFill>
                  <a:schemeClr val="dk1"/>
                </a:solidFill>
                <a:latin typeface="Anek Devanagari SemiBold"/>
                <a:ea typeface="Anek Devanagari SemiBold"/>
                <a:cs typeface="Anek Devanagari SemiBold"/>
                <a:sym typeface="Anek Devanagari SemiBold"/>
              </a:defRPr>
            </a:lvl6pPr>
            <a:lvl7pPr lvl="6" algn="ctr">
              <a:lnSpc>
                <a:spcPct val="100000"/>
              </a:lnSpc>
              <a:spcBef>
                <a:spcPts val="0"/>
              </a:spcBef>
              <a:spcAft>
                <a:spcPts val="0"/>
              </a:spcAft>
              <a:buClr>
                <a:schemeClr val="dk1"/>
              </a:buClr>
              <a:buSzPts val="4400"/>
              <a:buFont typeface="Anek Devanagari SemiBold"/>
              <a:buNone/>
              <a:defRPr sz="4400">
                <a:solidFill>
                  <a:schemeClr val="dk1"/>
                </a:solidFill>
                <a:latin typeface="Anek Devanagari SemiBold"/>
                <a:ea typeface="Anek Devanagari SemiBold"/>
                <a:cs typeface="Anek Devanagari SemiBold"/>
                <a:sym typeface="Anek Devanagari SemiBold"/>
              </a:defRPr>
            </a:lvl7pPr>
            <a:lvl8pPr lvl="7" algn="ctr">
              <a:lnSpc>
                <a:spcPct val="100000"/>
              </a:lnSpc>
              <a:spcBef>
                <a:spcPts val="0"/>
              </a:spcBef>
              <a:spcAft>
                <a:spcPts val="0"/>
              </a:spcAft>
              <a:buClr>
                <a:schemeClr val="dk1"/>
              </a:buClr>
              <a:buSzPts val="4400"/>
              <a:buFont typeface="Anek Devanagari SemiBold"/>
              <a:buNone/>
              <a:defRPr sz="4400">
                <a:solidFill>
                  <a:schemeClr val="dk1"/>
                </a:solidFill>
                <a:latin typeface="Anek Devanagari SemiBold"/>
                <a:ea typeface="Anek Devanagari SemiBold"/>
                <a:cs typeface="Anek Devanagari SemiBold"/>
                <a:sym typeface="Anek Devanagari SemiBold"/>
              </a:defRPr>
            </a:lvl8pPr>
            <a:lvl9pPr lvl="8" algn="ctr">
              <a:lnSpc>
                <a:spcPct val="100000"/>
              </a:lnSpc>
              <a:spcBef>
                <a:spcPts val="0"/>
              </a:spcBef>
              <a:spcAft>
                <a:spcPts val="0"/>
              </a:spcAft>
              <a:buClr>
                <a:schemeClr val="dk1"/>
              </a:buClr>
              <a:buSzPts val="4400"/>
              <a:buFont typeface="Anek Devanagari SemiBold"/>
              <a:buNone/>
              <a:defRPr sz="4400">
                <a:solidFill>
                  <a:schemeClr val="dk1"/>
                </a:solidFill>
                <a:latin typeface="Anek Devanagari SemiBold"/>
                <a:ea typeface="Anek Devanagari SemiBold"/>
                <a:cs typeface="Anek Devanagari SemiBold"/>
                <a:sym typeface="Anek Devanagari SemiBold"/>
              </a:defRPr>
            </a:lvl9pPr>
          </a:lstStyle>
          <a:p/>
        </p:txBody>
      </p:sp>
      <p:grpSp>
        <p:nvGrpSpPr>
          <p:cNvPr id="515" name="Google Shape;515;p40"/>
          <p:cNvGrpSpPr/>
          <p:nvPr/>
        </p:nvGrpSpPr>
        <p:grpSpPr>
          <a:xfrm>
            <a:off x="566563" y="-633592"/>
            <a:ext cx="755888" cy="1735659"/>
            <a:chOff x="7077268" y="354300"/>
            <a:chExt cx="642053" cy="586351"/>
          </a:xfrm>
        </p:grpSpPr>
        <p:sp>
          <p:nvSpPr>
            <p:cNvPr id="516" name="Google Shape;516;p40"/>
            <p:cNvSpPr/>
            <p:nvPr/>
          </p:nvSpPr>
          <p:spPr>
            <a:xfrm>
              <a:off x="7077268" y="354300"/>
              <a:ext cx="642053" cy="586351"/>
            </a:xfrm>
            <a:custGeom>
              <a:rect b="b" l="l" r="r" t="t"/>
              <a:pathLst>
                <a:path extrusionOk="0" h="39949" w="43744">
                  <a:moveTo>
                    <a:pt x="20460" y="1"/>
                  </a:moveTo>
                  <a:cubicBezTo>
                    <a:pt x="20400" y="1"/>
                    <a:pt x="20338" y="9"/>
                    <a:pt x="20274" y="26"/>
                  </a:cubicBezTo>
                  <a:cubicBezTo>
                    <a:pt x="19936" y="119"/>
                    <a:pt x="19648" y="533"/>
                    <a:pt x="19786" y="888"/>
                  </a:cubicBezTo>
                  <a:cubicBezTo>
                    <a:pt x="20765" y="3455"/>
                    <a:pt x="21060" y="6232"/>
                    <a:pt x="20620" y="8930"/>
                  </a:cubicBezTo>
                  <a:cubicBezTo>
                    <a:pt x="20113" y="9594"/>
                    <a:pt x="19567" y="10232"/>
                    <a:pt x="19015" y="10739"/>
                  </a:cubicBezTo>
                  <a:cubicBezTo>
                    <a:pt x="18705" y="10832"/>
                    <a:pt x="18400" y="10939"/>
                    <a:pt x="18103" y="11063"/>
                  </a:cubicBezTo>
                  <a:cubicBezTo>
                    <a:pt x="17977" y="11076"/>
                    <a:pt x="17849" y="11082"/>
                    <a:pt x="17720" y="11082"/>
                  </a:cubicBezTo>
                  <a:cubicBezTo>
                    <a:pt x="16580" y="11082"/>
                    <a:pt x="15323" y="10607"/>
                    <a:pt x="14264" y="10115"/>
                  </a:cubicBezTo>
                  <a:cubicBezTo>
                    <a:pt x="14224" y="10089"/>
                    <a:pt x="14181" y="10063"/>
                    <a:pt x="14140" y="10037"/>
                  </a:cubicBezTo>
                  <a:cubicBezTo>
                    <a:pt x="14133" y="10020"/>
                    <a:pt x="14129" y="10006"/>
                    <a:pt x="14124" y="9989"/>
                  </a:cubicBezTo>
                  <a:cubicBezTo>
                    <a:pt x="13226" y="8010"/>
                    <a:pt x="13400" y="5629"/>
                    <a:pt x="14495" y="3767"/>
                  </a:cubicBezTo>
                  <a:cubicBezTo>
                    <a:pt x="14814" y="3227"/>
                    <a:pt x="14329" y="2722"/>
                    <a:pt x="13849" y="2722"/>
                  </a:cubicBezTo>
                  <a:cubicBezTo>
                    <a:pt x="13636" y="2722"/>
                    <a:pt x="13424" y="2821"/>
                    <a:pt x="13283" y="3060"/>
                  </a:cubicBezTo>
                  <a:cubicBezTo>
                    <a:pt x="12197" y="4901"/>
                    <a:pt x="11907" y="7084"/>
                    <a:pt x="12383" y="9130"/>
                  </a:cubicBezTo>
                  <a:cubicBezTo>
                    <a:pt x="10819" y="8469"/>
                    <a:pt x="9124" y="8115"/>
                    <a:pt x="7434" y="8115"/>
                  </a:cubicBezTo>
                  <a:cubicBezTo>
                    <a:pt x="7298" y="8115"/>
                    <a:pt x="7162" y="8118"/>
                    <a:pt x="7025" y="8122"/>
                  </a:cubicBezTo>
                  <a:cubicBezTo>
                    <a:pt x="5937" y="8160"/>
                    <a:pt x="4847" y="8341"/>
                    <a:pt x="3811" y="8677"/>
                  </a:cubicBezTo>
                  <a:cubicBezTo>
                    <a:pt x="3033" y="8928"/>
                    <a:pt x="3263" y="10067"/>
                    <a:pt x="3957" y="10067"/>
                  </a:cubicBezTo>
                  <a:cubicBezTo>
                    <a:pt x="4027" y="10067"/>
                    <a:pt x="4103" y="10055"/>
                    <a:pt x="4182" y="10030"/>
                  </a:cubicBezTo>
                  <a:cubicBezTo>
                    <a:pt x="5240" y="9690"/>
                    <a:pt x="6336" y="9526"/>
                    <a:pt x="7430" y="9526"/>
                  </a:cubicBezTo>
                  <a:cubicBezTo>
                    <a:pt x="9531" y="9526"/>
                    <a:pt x="11625" y="10129"/>
                    <a:pt x="13426" y="11244"/>
                  </a:cubicBezTo>
                  <a:cubicBezTo>
                    <a:pt x="14209" y="12280"/>
                    <a:pt x="14124" y="13449"/>
                    <a:pt x="13752" y="14694"/>
                  </a:cubicBezTo>
                  <a:cubicBezTo>
                    <a:pt x="12797" y="16175"/>
                    <a:pt x="12240" y="17940"/>
                    <a:pt x="12240" y="19833"/>
                  </a:cubicBezTo>
                  <a:cubicBezTo>
                    <a:pt x="12240" y="19864"/>
                    <a:pt x="12243" y="19895"/>
                    <a:pt x="12243" y="19928"/>
                  </a:cubicBezTo>
                  <a:cubicBezTo>
                    <a:pt x="12166" y="20505"/>
                    <a:pt x="11869" y="21447"/>
                    <a:pt x="10750" y="21538"/>
                  </a:cubicBezTo>
                  <a:cubicBezTo>
                    <a:pt x="8075" y="21274"/>
                    <a:pt x="5492" y="19959"/>
                    <a:pt x="3844" y="17821"/>
                  </a:cubicBezTo>
                  <a:cubicBezTo>
                    <a:pt x="3685" y="17615"/>
                    <a:pt x="3460" y="17475"/>
                    <a:pt x="3219" y="17475"/>
                  </a:cubicBezTo>
                  <a:cubicBezTo>
                    <a:pt x="3109" y="17475"/>
                    <a:pt x="2996" y="17504"/>
                    <a:pt x="2884" y="17568"/>
                  </a:cubicBezTo>
                  <a:cubicBezTo>
                    <a:pt x="2589" y="17742"/>
                    <a:pt x="2399" y="18228"/>
                    <a:pt x="2632" y="18531"/>
                  </a:cubicBezTo>
                  <a:cubicBezTo>
                    <a:pt x="3999" y="20302"/>
                    <a:pt x="5873" y="21612"/>
                    <a:pt x="7949" y="22340"/>
                  </a:cubicBezTo>
                  <a:cubicBezTo>
                    <a:pt x="6379" y="24336"/>
                    <a:pt x="3871" y="25471"/>
                    <a:pt x="1353" y="25471"/>
                  </a:cubicBezTo>
                  <a:cubicBezTo>
                    <a:pt x="1136" y="25471"/>
                    <a:pt x="919" y="25462"/>
                    <a:pt x="703" y="25446"/>
                  </a:cubicBezTo>
                  <a:cubicBezTo>
                    <a:pt x="688" y="25444"/>
                    <a:pt x="674" y="25444"/>
                    <a:pt x="659" y="25444"/>
                  </a:cubicBezTo>
                  <a:cubicBezTo>
                    <a:pt x="300" y="25444"/>
                    <a:pt x="1" y="25802"/>
                    <a:pt x="1" y="26148"/>
                  </a:cubicBezTo>
                  <a:cubicBezTo>
                    <a:pt x="1" y="26550"/>
                    <a:pt x="325" y="26819"/>
                    <a:pt x="703" y="26848"/>
                  </a:cubicBezTo>
                  <a:cubicBezTo>
                    <a:pt x="947" y="26867"/>
                    <a:pt x="1190" y="26877"/>
                    <a:pt x="1433" y="26877"/>
                  </a:cubicBezTo>
                  <a:cubicBezTo>
                    <a:pt x="4473" y="26877"/>
                    <a:pt x="7391" y="25379"/>
                    <a:pt x="9235" y="22957"/>
                  </a:cubicBezTo>
                  <a:cubicBezTo>
                    <a:pt x="9288" y="22888"/>
                    <a:pt x="9316" y="22807"/>
                    <a:pt x="9330" y="22724"/>
                  </a:cubicBezTo>
                  <a:cubicBezTo>
                    <a:pt x="9780" y="22824"/>
                    <a:pt x="10238" y="22893"/>
                    <a:pt x="10697" y="22936"/>
                  </a:cubicBezTo>
                  <a:cubicBezTo>
                    <a:pt x="10697" y="22940"/>
                    <a:pt x="10697" y="22945"/>
                    <a:pt x="10697" y="22948"/>
                  </a:cubicBezTo>
                  <a:cubicBezTo>
                    <a:pt x="12621" y="23138"/>
                    <a:pt x="13721" y="24924"/>
                    <a:pt x="13721" y="24924"/>
                  </a:cubicBezTo>
                  <a:lnTo>
                    <a:pt x="13719" y="24917"/>
                  </a:lnTo>
                  <a:lnTo>
                    <a:pt x="13719" y="24917"/>
                  </a:lnTo>
                  <a:cubicBezTo>
                    <a:pt x="14238" y="25734"/>
                    <a:pt x="14879" y="26467"/>
                    <a:pt x="15617" y="27091"/>
                  </a:cubicBezTo>
                  <a:cubicBezTo>
                    <a:pt x="15867" y="27500"/>
                    <a:pt x="16072" y="27912"/>
                    <a:pt x="15826" y="28336"/>
                  </a:cubicBezTo>
                  <a:cubicBezTo>
                    <a:pt x="15805" y="28372"/>
                    <a:pt x="15791" y="28405"/>
                    <a:pt x="15774" y="28439"/>
                  </a:cubicBezTo>
                  <a:cubicBezTo>
                    <a:pt x="14013" y="30480"/>
                    <a:pt x="11435" y="31601"/>
                    <a:pt x="8793" y="31601"/>
                  </a:cubicBezTo>
                  <a:cubicBezTo>
                    <a:pt x="7829" y="31601"/>
                    <a:pt x="6857" y="31452"/>
                    <a:pt x="5913" y="31144"/>
                  </a:cubicBezTo>
                  <a:cubicBezTo>
                    <a:pt x="5833" y="31118"/>
                    <a:pt x="5758" y="31106"/>
                    <a:pt x="5687" y="31106"/>
                  </a:cubicBezTo>
                  <a:cubicBezTo>
                    <a:pt x="4996" y="31106"/>
                    <a:pt x="4764" y="32244"/>
                    <a:pt x="5539" y="32499"/>
                  </a:cubicBezTo>
                  <a:cubicBezTo>
                    <a:pt x="6607" y="32847"/>
                    <a:pt x="7736" y="33024"/>
                    <a:pt x="8864" y="33024"/>
                  </a:cubicBezTo>
                  <a:cubicBezTo>
                    <a:pt x="10121" y="33024"/>
                    <a:pt x="11377" y="32804"/>
                    <a:pt x="12547" y="32353"/>
                  </a:cubicBezTo>
                  <a:cubicBezTo>
                    <a:pt x="12633" y="32322"/>
                    <a:pt x="12714" y="32282"/>
                    <a:pt x="12797" y="32249"/>
                  </a:cubicBezTo>
                  <a:lnTo>
                    <a:pt x="12797" y="32249"/>
                  </a:lnTo>
                  <a:cubicBezTo>
                    <a:pt x="13345" y="34551"/>
                    <a:pt x="12824" y="36987"/>
                    <a:pt x="11416" y="38892"/>
                  </a:cubicBezTo>
                  <a:cubicBezTo>
                    <a:pt x="11190" y="39197"/>
                    <a:pt x="11366" y="39676"/>
                    <a:pt x="11669" y="39854"/>
                  </a:cubicBezTo>
                  <a:cubicBezTo>
                    <a:pt x="11781" y="39919"/>
                    <a:pt x="11896" y="39949"/>
                    <a:pt x="12007" y="39949"/>
                  </a:cubicBezTo>
                  <a:cubicBezTo>
                    <a:pt x="12248" y="39949"/>
                    <a:pt x="12473" y="39810"/>
                    <a:pt x="12628" y="39602"/>
                  </a:cubicBezTo>
                  <a:cubicBezTo>
                    <a:pt x="14295" y="37344"/>
                    <a:pt x="14826" y="34339"/>
                    <a:pt x="14095" y="31637"/>
                  </a:cubicBezTo>
                  <a:cubicBezTo>
                    <a:pt x="14093" y="31629"/>
                    <a:pt x="14088" y="31625"/>
                    <a:pt x="14086" y="31615"/>
                  </a:cubicBezTo>
                  <a:cubicBezTo>
                    <a:pt x="15007" y="31082"/>
                    <a:pt x="15843" y="30417"/>
                    <a:pt x="16569" y="29636"/>
                  </a:cubicBezTo>
                  <a:cubicBezTo>
                    <a:pt x="16572" y="29644"/>
                    <a:pt x="16576" y="29648"/>
                    <a:pt x="16576" y="29653"/>
                  </a:cubicBezTo>
                  <a:cubicBezTo>
                    <a:pt x="16855" y="29441"/>
                    <a:pt x="17341" y="28860"/>
                    <a:pt x="17993" y="28558"/>
                  </a:cubicBezTo>
                  <a:cubicBezTo>
                    <a:pt x="19141" y="29051"/>
                    <a:pt x="20403" y="29322"/>
                    <a:pt x="21729" y="29322"/>
                  </a:cubicBezTo>
                  <a:cubicBezTo>
                    <a:pt x="23134" y="29322"/>
                    <a:pt x="24468" y="29015"/>
                    <a:pt x="25665" y="28467"/>
                  </a:cubicBezTo>
                  <a:lnTo>
                    <a:pt x="25665" y="28467"/>
                  </a:lnTo>
                  <a:lnTo>
                    <a:pt x="25661" y="28474"/>
                  </a:lnTo>
                  <a:cubicBezTo>
                    <a:pt x="26080" y="28367"/>
                    <a:pt x="26522" y="28275"/>
                    <a:pt x="26948" y="28275"/>
                  </a:cubicBezTo>
                  <a:cubicBezTo>
                    <a:pt x="27265" y="28275"/>
                    <a:pt x="27573" y="28326"/>
                    <a:pt x="27856" y="28458"/>
                  </a:cubicBezTo>
                  <a:cubicBezTo>
                    <a:pt x="28185" y="28839"/>
                    <a:pt x="28552" y="29186"/>
                    <a:pt x="28947" y="29501"/>
                  </a:cubicBezTo>
                  <a:cubicBezTo>
                    <a:pt x="28335" y="32606"/>
                    <a:pt x="29368" y="35951"/>
                    <a:pt x="31683" y="38133"/>
                  </a:cubicBezTo>
                  <a:cubicBezTo>
                    <a:pt x="31829" y="38270"/>
                    <a:pt x="31992" y="38328"/>
                    <a:pt x="32150" y="38328"/>
                  </a:cubicBezTo>
                  <a:cubicBezTo>
                    <a:pt x="32701" y="38328"/>
                    <a:pt x="33189" y="37621"/>
                    <a:pt x="32676" y="37140"/>
                  </a:cubicBezTo>
                  <a:cubicBezTo>
                    <a:pt x="30842" y="35413"/>
                    <a:pt x="29925" y="32842"/>
                    <a:pt x="30226" y="30356"/>
                  </a:cubicBezTo>
                  <a:lnTo>
                    <a:pt x="30226" y="30356"/>
                  </a:lnTo>
                  <a:cubicBezTo>
                    <a:pt x="30685" y="30613"/>
                    <a:pt x="31164" y="30834"/>
                    <a:pt x="31652" y="31020"/>
                  </a:cubicBezTo>
                  <a:cubicBezTo>
                    <a:pt x="33604" y="31766"/>
                    <a:pt x="35718" y="31908"/>
                    <a:pt x="37802" y="31908"/>
                  </a:cubicBezTo>
                  <a:cubicBezTo>
                    <a:pt x="38314" y="31908"/>
                    <a:pt x="38824" y="31899"/>
                    <a:pt x="39329" y="31889"/>
                  </a:cubicBezTo>
                  <a:cubicBezTo>
                    <a:pt x="40223" y="31870"/>
                    <a:pt x="40234" y="30484"/>
                    <a:pt x="39347" y="30484"/>
                  </a:cubicBezTo>
                  <a:cubicBezTo>
                    <a:pt x="39341" y="30484"/>
                    <a:pt x="39335" y="30484"/>
                    <a:pt x="39329" y="30484"/>
                  </a:cubicBezTo>
                  <a:cubicBezTo>
                    <a:pt x="38819" y="30495"/>
                    <a:pt x="38306" y="30504"/>
                    <a:pt x="37792" y="30504"/>
                  </a:cubicBezTo>
                  <a:cubicBezTo>
                    <a:pt x="35905" y="30504"/>
                    <a:pt x="34009" y="30379"/>
                    <a:pt x="32223" y="29739"/>
                  </a:cubicBezTo>
                  <a:cubicBezTo>
                    <a:pt x="30880" y="29258"/>
                    <a:pt x="29642" y="28455"/>
                    <a:pt x="28766" y="27343"/>
                  </a:cubicBezTo>
                  <a:cubicBezTo>
                    <a:pt x="28766" y="27331"/>
                    <a:pt x="28763" y="27320"/>
                    <a:pt x="28763" y="27308"/>
                  </a:cubicBezTo>
                  <a:cubicBezTo>
                    <a:pt x="28735" y="26667"/>
                    <a:pt x="29080" y="25965"/>
                    <a:pt x="29271" y="25593"/>
                  </a:cubicBezTo>
                  <a:cubicBezTo>
                    <a:pt x="30252" y="24312"/>
                    <a:pt x="30911" y="22771"/>
                    <a:pt x="31135" y="21090"/>
                  </a:cubicBezTo>
                  <a:cubicBezTo>
                    <a:pt x="31242" y="20788"/>
                    <a:pt x="31430" y="20371"/>
                    <a:pt x="31680" y="20197"/>
                  </a:cubicBezTo>
                  <a:cubicBezTo>
                    <a:pt x="33145" y="20278"/>
                    <a:pt x="34583" y="20766"/>
                    <a:pt x="35788" y="21607"/>
                  </a:cubicBezTo>
                  <a:cubicBezTo>
                    <a:pt x="37314" y="22674"/>
                    <a:pt x="38398" y="24312"/>
                    <a:pt x="38857" y="26105"/>
                  </a:cubicBezTo>
                  <a:cubicBezTo>
                    <a:pt x="38948" y="26454"/>
                    <a:pt x="39217" y="26605"/>
                    <a:pt x="39494" y="26605"/>
                  </a:cubicBezTo>
                  <a:cubicBezTo>
                    <a:pt x="39912" y="26605"/>
                    <a:pt x="40348" y="26261"/>
                    <a:pt x="40212" y="25734"/>
                  </a:cubicBezTo>
                  <a:cubicBezTo>
                    <a:pt x="39762" y="23983"/>
                    <a:pt x="38795" y="22409"/>
                    <a:pt x="37476" y="21195"/>
                  </a:cubicBezTo>
                  <a:cubicBezTo>
                    <a:pt x="38716" y="20564"/>
                    <a:pt x="40106" y="20224"/>
                    <a:pt x="41498" y="20224"/>
                  </a:cubicBezTo>
                  <a:cubicBezTo>
                    <a:pt x="41930" y="20224"/>
                    <a:pt x="42361" y="20256"/>
                    <a:pt x="42789" y="20324"/>
                  </a:cubicBezTo>
                  <a:cubicBezTo>
                    <a:pt x="42840" y="20332"/>
                    <a:pt x="42892" y="20336"/>
                    <a:pt x="42943" y="20336"/>
                  </a:cubicBezTo>
                  <a:cubicBezTo>
                    <a:pt x="43262" y="20336"/>
                    <a:pt x="43559" y="20174"/>
                    <a:pt x="43653" y="19835"/>
                  </a:cubicBezTo>
                  <a:cubicBezTo>
                    <a:pt x="43744" y="19500"/>
                    <a:pt x="43539" y="19031"/>
                    <a:pt x="43163" y="18971"/>
                  </a:cubicBezTo>
                  <a:lnTo>
                    <a:pt x="43160" y="18971"/>
                  </a:lnTo>
                  <a:cubicBezTo>
                    <a:pt x="42603" y="18883"/>
                    <a:pt x="42043" y="18840"/>
                    <a:pt x="41486" y="18840"/>
                  </a:cubicBezTo>
                  <a:cubicBezTo>
                    <a:pt x="39758" y="18840"/>
                    <a:pt x="38055" y="19262"/>
                    <a:pt x="36517" y="20104"/>
                  </a:cubicBezTo>
                  <a:cubicBezTo>
                    <a:pt x="36429" y="20152"/>
                    <a:pt x="36362" y="20212"/>
                    <a:pt x="36309" y="20274"/>
                  </a:cubicBezTo>
                  <a:cubicBezTo>
                    <a:pt x="35014" y="19421"/>
                    <a:pt x="33516" y="18940"/>
                    <a:pt x="31985" y="18823"/>
                  </a:cubicBezTo>
                  <a:cubicBezTo>
                    <a:pt x="31468" y="18604"/>
                    <a:pt x="31057" y="18311"/>
                    <a:pt x="31028" y="17938"/>
                  </a:cubicBezTo>
                  <a:cubicBezTo>
                    <a:pt x="30968" y="17638"/>
                    <a:pt x="30892" y="17347"/>
                    <a:pt x="30804" y="17059"/>
                  </a:cubicBezTo>
                  <a:cubicBezTo>
                    <a:pt x="31330" y="16245"/>
                    <a:pt x="31790" y="15337"/>
                    <a:pt x="31961" y="14897"/>
                  </a:cubicBezTo>
                  <a:cubicBezTo>
                    <a:pt x="32466" y="14263"/>
                    <a:pt x="32907" y="13578"/>
                    <a:pt x="33276" y="12856"/>
                  </a:cubicBezTo>
                  <a:cubicBezTo>
                    <a:pt x="33383" y="12918"/>
                    <a:pt x="33507" y="12958"/>
                    <a:pt x="33640" y="12973"/>
                  </a:cubicBezTo>
                  <a:cubicBezTo>
                    <a:pt x="34132" y="13024"/>
                    <a:pt x="34626" y="13049"/>
                    <a:pt x="35120" y="13049"/>
                  </a:cubicBezTo>
                  <a:cubicBezTo>
                    <a:pt x="36687" y="13049"/>
                    <a:pt x="38255" y="12795"/>
                    <a:pt x="39741" y="12301"/>
                  </a:cubicBezTo>
                  <a:cubicBezTo>
                    <a:pt x="40100" y="12180"/>
                    <a:pt x="40336" y="11816"/>
                    <a:pt x="40231" y="11437"/>
                  </a:cubicBezTo>
                  <a:cubicBezTo>
                    <a:pt x="40150" y="11145"/>
                    <a:pt x="39858" y="10916"/>
                    <a:pt x="39554" y="10916"/>
                  </a:cubicBezTo>
                  <a:cubicBezTo>
                    <a:pt x="39492" y="10916"/>
                    <a:pt x="39429" y="10926"/>
                    <a:pt x="39367" y="10946"/>
                  </a:cubicBezTo>
                  <a:cubicBezTo>
                    <a:pt x="37974" y="11410"/>
                    <a:pt x="36531" y="11640"/>
                    <a:pt x="35076" y="11640"/>
                  </a:cubicBezTo>
                  <a:cubicBezTo>
                    <a:pt x="34663" y="11640"/>
                    <a:pt x="34249" y="11621"/>
                    <a:pt x="33835" y="11585"/>
                  </a:cubicBezTo>
                  <a:cubicBezTo>
                    <a:pt x="34226" y="10537"/>
                    <a:pt x="34474" y="9434"/>
                    <a:pt x="34564" y="8310"/>
                  </a:cubicBezTo>
                  <a:cubicBezTo>
                    <a:pt x="34645" y="7308"/>
                    <a:pt x="34574" y="6303"/>
                    <a:pt x="34390" y="5315"/>
                  </a:cubicBezTo>
                  <a:cubicBezTo>
                    <a:pt x="34330" y="5001"/>
                    <a:pt x="34004" y="4802"/>
                    <a:pt x="33698" y="4802"/>
                  </a:cubicBezTo>
                  <a:cubicBezTo>
                    <a:pt x="33639" y="4802"/>
                    <a:pt x="33581" y="4809"/>
                    <a:pt x="33526" y="4824"/>
                  </a:cubicBezTo>
                  <a:cubicBezTo>
                    <a:pt x="33135" y="4931"/>
                    <a:pt x="32966" y="5315"/>
                    <a:pt x="33035" y="5689"/>
                  </a:cubicBezTo>
                  <a:cubicBezTo>
                    <a:pt x="33552" y="8437"/>
                    <a:pt x="32811" y="11361"/>
                    <a:pt x="31178" y="13625"/>
                  </a:cubicBezTo>
                  <a:cubicBezTo>
                    <a:pt x="30645" y="14042"/>
                    <a:pt x="30054" y="14306"/>
                    <a:pt x="29456" y="14328"/>
                  </a:cubicBezTo>
                  <a:cubicBezTo>
                    <a:pt x="28104" y="12432"/>
                    <a:pt x="26073" y="11056"/>
                    <a:pt x="23718" y="10553"/>
                  </a:cubicBezTo>
                  <a:cubicBezTo>
                    <a:pt x="22901" y="10130"/>
                    <a:pt x="22498" y="9827"/>
                    <a:pt x="22051" y="8813"/>
                  </a:cubicBezTo>
                  <a:cubicBezTo>
                    <a:pt x="22153" y="8091"/>
                    <a:pt x="22210" y="7365"/>
                    <a:pt x="22220" y="6636"/>
                  </a:cubicBezTo>
                  <a:cubicBezTo>
                    <a:pt x="22256" y="6601"/>
                    <a:pt x="22289" y="6563"/>
                    <a:pt x="22320" y="6522"/>
                  </a:cubicBezTo>
                  <a:cubicBezTo>
                    <a:pt x="23558" y="4891"/>
                    <a:pt x="25439" y="3808"/>
                    <a:pt x="27456" y="3453"/>
                  </a:cubicBezTo>
                  <a:cubicBezTo>
                    <a:pt x="27830" y="3386"/>
                    <a:pt x="28040" y="2929"/>
                    <a:pt x="27947" y="2588"/>
                  </a:cubicBezTo>
                  <a:cubicBezTo>
                    <a:pt x="27855" y="2251"/>
                    <a:pt x="27561" y="2084"/>
                    <a:pt x="27242" y="2084"/>
                  </a:cubicBezTo>
                  <a:cubicBezTo>
                    <a:pt x="27189" y="2084"/>
                    <a:pt x="27136" y="2089"/>
                    <a:pt x="27082" y="2098"/>
                  </a:cubicBezTo>
                  <a:cubicBezTo>
                    <a:pt x="25199" y="2431"/>
                    <a:pt x="23484" y="3350"/>
                    <a:pt x="22127" y="4667"/>
                  </a:cubicBezTo>
                  <a:cubicBezTo>
                    <a:pt x="21977" y="3250"/>
                    <a:pt x="21651" y="1853"/>
                    <a:pt x="21139" y="517"/>
                  </a:cubicBezTo>
                  <a:cubicBezTo>
                    <a:pt x="21025" y="219"/>
                    <a:pt x="20771" y="1"/>
                    <a:pt x="20460" y="1"/>
                  </a:cubicBezTo>
                  <a:close/>
                </a:path>
              </a:pathLst>
            </a:custGeom>
            <a:solidFill>
              <a:srgbClr val="0C4476">
                <a:alpha val="36470"/>
              </a:srgbClr>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7" name="Google Shape;517;p40"/>
            <p:cNvSpPr/>
            <p:nvPr/>
          </p:nvSpPr>
          <p:spPr>
            <a:xfrm>
              <a:off x="7346246" y="590921"/>
              <a:ext cx="98016" cy="98046"/>
            </a:xfrm>
            <a:custGeom>
              <a:rect b="b" l="l" r="r" t="t"/>
              <a:pathLst>
                <a:path extrusionOk="0" h="6680" w="6678">
                  <a:moveTo>
                    <a:pt x="3339" y="1"/>
                  </a:moveTo>
                  <a:cubicBezTo>
                    <a:pt x="1496" y="1"/>
                    <a:pt x="1" y="1496"/>
                    <a:pt x="1" y="3339"/>
                  </a:cubicBezTo>
                  <a:cubicBezTo>
                    <a:pt x="1" y="5185"/>
                    <a:pt x="1496" y="6680"/>
                    <a:pt x="3339" y="6680"/>
                  </a:cubicBezTo>
                  <a:cubicBezTo>
                    <a:pt x="5182" y="6680"/>
                    <a:pt x="6678" y="5185"/>
                    <a:pt x="6678" y="3339"/>
                  </a:cubicBezTo>
                  <a:cubicBezTo>
                    <a:pt x="6678" y="1496"/>
                    <a:pt x="5182" y="1"/>
                    <a:pt x="3339" y="1"/>
                  </a:cubicBezTo>
                  <a:close/>
                </a:path>
              </a:pathLst>
            </a:custGeom>
            <a:solidFill>
              <a:schemeClr val="accent6"/>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518" name="Google Shape;518;p40"/>
          <p:cNvGrpSpPr/>
          <p:nvPr/>
        </p:nvGrpSpPr>
        <p:grpSpPr>
          <a:xfrm>
            <a:off x="312654" y="11243"/>
            <a:ext cx="431199" cy="722892"/>
            <a:chOff x="5142237" y="3822849"/>
            <a:chExt cx="338116" cy="225432"/>
          </a:xfrm>
        </p:grpSpPr>
        <p:sp>
          <p:nvSpPr>
            <p:cNvPr id="519" name="Google Shape;519;p40"/>
            <p:cNvSpPr/>
            <p:nvPr/>
          </p:nvSpPr>
          <p:spPr>
            <a:xfrm>
              <a:off x="5188718" y="3849531"/>
              <a:ext cx="42359" cy="42359"/>
            </a:xfrm>
            <a:custGeom>
              <a:rect b="b" l="l" r="r" t="t"/>
              <a:pathLst>
                <a:path extrusionOk="0" h="3299" w="3299">
                  <a:moveTo>
                    <a:pt x="1648" y="1"/>
                  </a:moveTo>
                  <a:cubicBezTo>
                    <a:pt x="738" y="1"/>
                    <a:pt x="0" y="739"/>
                    <a:pt x="0" y="1651"/>
                  </a:cubicBezTo>
                  <a:cubicBezTo>
                    <a:pt x="0" y="2561"/>
                    <a:pt x="738" y="3299"/>
                    <a:pt x="1648" y="3299"/>
                  </a:cubicBezTo>
                  <a:cubicBezTo>
                    <a:pt x="2560" y="3299"/>
                    <a:pt x="3298" y="2561"/>
                    <a:pt x="3298" y="1651"/>
                  </a:cubicBezTo>
                  <a:cubicBezTo>
                    <a:pt x="3298" y="739"/>
                    <a:pt x="2560" y="1"/>
                    <a:pt x="1648" y="1"/>
                  </a:cubicBezTo>
                  <a:close/>
                </a:path>
              </a:pathLst>
            </a:custGeom>
            <a:solidFill>
              <a:schemeClr val="lt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0" name="Google Shape;520;p40"/>
            <p:cNvSpPr/>
            <p:nvPr/>
          </p:nvSpPr>
          <p:spPr>
            <a:xfrm>
              <a:off x="5142237" y="4005896"/>
              <a:ext cx="42359" cy="42385"/>
            </a:xfrm>
            <a:custGeom>
              <a:rect b="b" l="l" r="r" t="t"/>
              <a:pathLst>
                <a:path extrusionOk="0" h="3301" w="3299">
                  <a:moveTo>
                    <a:pt x="1649" y="0"/>
                  </a:moveTo>
                  <a:cubicBezTo>
                    <a:pt x="739" y="0"/>
                    <a:pt x="1" y="738"/>
                    <a:pt x="1" y="1650"/>
                  </a:cubicBezTo>
                  <a:cubicBezTo>
                    <a:pt x="1" y="2562"/>
                    <a:pt x="739" y="3301"/>
                    <a:pt x="1649" y="3301"/>
                  </a:cubicBezTo>
                  <a:cubicBezTo>
                    <a:pt x="2561" y="3301"/>
                    <a:pt x="3299" y="2562"/>
                    <a:pt x="3299" y="1650"/>
                  </a:cubicBezTo>
                  <a:cubicBezTo>
                    <a:pt x="3299" y="738"/>
                    <a:pt x="2561" y="0"/>
                    <a:pt x="1649" y="0"/>
                  </a:cubicBezTo>
                  <a:close/>
                </a:path>
              </a:pathLst>
            </a:custGeom>
            <a:solidFill>
              <a:schemeClr val="lt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1" name="Google Shape;521;p40"/>
            <p:cNvSpPr/>
            <p:nvPr/>
          </p:nvSpPr>
          <p:spPr>
            <a:xfrm>
              <a:off x="5408911" y="3907105"/>
              <a:ext cx="71442" cy="71442"/>
            </a:xfrm>
            <a:custGeom>
              <a:rect b="b" l="l" r="r" t="t"/>
              <a:pathLst>
                <a:path extrusionOk="0" h="5564" w="5564">
                  <a:moveTo>
                    <a:pt x="2782" y="1"/>
                  </a:moveTo>
                  <a:cubicBezTo>
                    <a:pt x="1246" y="1"/>
                    <a:pt x="1" y="1246"/>
                    <a:pt x="1" y="2782"/>
                  </a:cubicBezTo>
                  <a:cubicBezTo>
                    <a:pt x="1" y="4318"/>
                    <a:pt x="1246" y="5563"/>
                    <a:pt x="2782" y="5563"/>
                  </a:cubicBezTo>
                  <a:cubicBezTo>
                    <a:pt x="4318" y="5563"/>
                    <a:pt x="5563" y="4318"/>
                    <a:pt x="5563" y="2782"/>
                  </a:cubicBezTo>
                  <a:cubicBezTo>
                    <a:pt x="5563" y="1246"/>
                    <a:pt x="4318" y="1"/>
                    <a:pt x="2782" y="1"/>
                  </a:cubicBezTo>
                  <a:close/>
                </a:path>
              </a:pathLst>
            </a:custGeom>
            <a:solidFill>
              <a:schemeClr val="lt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2" name="Google Shape;522;p40"/>
            <p:cNvSpPr/>
            <p:nvPr/>
          </p:nvSpPr>
          <p:spPr>
            <a:xfrm>
              <a:off x="5289153" y="3822849"/>
              <a:ext cx="21687" cy="21687"/>
            </a:xfrm>
            <a:custGeom>
              <a:rect b="b" l="l" r="r" t="t"/>
              <a:pathLst>
                <a:path extrusionOk="0" h="1689" w="1689">
                  <a:moveTo>
                    <a:pt x="846" y="0"/>
                  </a:moveTo>
                  <a:cubicBezTo>
                    <a:pt x="379" y="0"/>
                    <a:pt x="1" y="379"/>
                    <a:pt x="1" y="845"/>
                  </a:cubicBezTo>
                  <a:cubicBezTo>
                    <a:pt x="1" y="1310"/>
                    <a:pt x="379" y="1688"/>
                    <a:pt x="846" y="1688"/>
                  </a:cubicBezTo>
                  <a:cubicBezTo>
                    <a:pt x="1310" y="1688"/>
                    <a:pt x="1689" y="1310"/>
                    <a:pt x="1689" y="845"/>
                  </a:cubicBezTo>
                  <a:cubicBezTo>
                    <a:pt x="1689" y="379"/>
                    <a:pt x="1310" y="0"/>
                    <a:pt x="846" y="0"/>
                  </a:cubicBezTo>
                  <a:close/>
                </a:path>
              </a:pathLst>
            </a:custGeom>
            <a:solidFill>
              <a:schemeClr val="lt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523" name="Google Shape;523;p40"/>
          <p:cNvGrpSpPr/>
          <p:nvPr/>
        </p:nvGrpSpPr>
        <p:grpSpPr>
          <a:xfrm>
            <a:off x="-63195" y="921179"/>
            <a:ext cx="350746" cy="910038"/>
            <a:chOff x="8884746" y="289993"/>
            <a:chExt cx="297924" cy="307435"/>
          </a:xfrm>
        </p:grpSpPr>
        <p:sp>
          <p:nvSpPr>
            <p:cNvPr id="524" name="Google Shape;524;p40"/>
            <p:cNvSpPr/>
            <p:nvPr/>
          </p:nvSpPr>
          <p:spPr>
            <a:xfrm>
              <a:off x="8884746" y="289993"/>
              <a:ext cx="297924" cy="307435"/>
            </a:xfrm>
            <a:custGeom>
              <a:rect b="b" l="l" r="r" t="t"/>
              <a:pathLst>
                <a:path extrusionOk="0" h="20946" w="20298">
                  <a:moveTo>
                    <a:pt x="9894" y="1"/>
                  </a:moveTo>
                  <a:cubicBezTo>
                    <a:pt x="9658" y="1"/>
                    <a:pt x="9422" y="246"/>
                    <a:pt x="9580" y="507"/>
                  </a:cubicBezTo>
                  <a:cubicBezTo>
                    <a:pt x="10183" y="1502"/>
                    <a:pt x="10790" y="2536"/>
                    <a:pt x="10999" y="3695"/>
                  </a:cubicBezTo>
                  <a:cubicBezTo>
                    <a:pt x="11125" y="4381"/>
                    <a:pt x="11087" y="5100"/>
                    <a:pt x="10830" y="5743"/>
                  </a:cubicBezTo>
                  <a:cubicBezTo>
                    <a:pt x="10825" y="5745"/>
                    <a:pt x="10821" y="5748"/>
                    <a:pt x="10816" y="5750"/>
                  </a:cubicBezTo>
                  <a:cubicBezTo>
                    <a:pt x="10552" y="5922"/>
                    <a:pt x="10171" y="5945"/>
                    <a:pt x="9968" y="5955"/>
                  </a:cubicBezTo>
                  <a:cubicBezTo>
                    <a:pt x="9770" y="5929"/>
                    <a:pt x="9570" y="5916"/>
                    <a:pt x="9370" y="5916"/>
                  </a:cubicBezTo>
                  <a:cubicBezTo>
                    <a:pt x="8777" y="5916"/>
                    <a:pt x="8180" y="6030"/>
                    <a:pt x="7608" y="6267"/>
                  </a:cubicBezTo>
                  <a:cubicBezTo>
                    <a:pt x="7528" y="6282"/>
                    <a:pt x="7430" y="6295"/>
                    <a:pt x="7335" y="6295"/>
                  </a:cubicBezTo>
                  <a:cubicBezTo>
                    <a:pt x="7247" y="6295"/>
                    <a:pt x="7162" y="6284"/>
                    <a:pt x="7096" y="6253"/>
                  </a:cubicBezTo>
                  <a:cubicBezTo>
                    <a:pt x="6775" y="5614"/>
                    <a:pt x="6630" y="4888"/>
                    <a:pt x="6692" y="4171"/>
                  </a:cubicBezTo>
                  <a:cubicBezTo>
                    <a:pt x="6768" y="3267"/>
                    <a:pt x="7196" y="2407"/>
                    <a:pt x="7844" y="1776"/>
                  </a:cubicBezTo>
                  <a:cubicBezTo>
                    <a:pt x="8087" y="1536"/>
                    <a:pt x="7850" y="1194"/>
                    <a:pt x="7584" y="1194"/>
                  </a:cubicBezTo>
                  <a:cubicBezTo>
                    <a:pt x="7507" y="1194"/>
                    <a:pt x="7427" y="1223"/>
                    <a:pt x="7356" y="1293"/>
                  </a:cubicBezTo>
                  <a:cubicBezTo>
                    <a:pt x="6725" y="1912"/>
                    <a:pt x="6294" y="2705"/>
                    <a:pt x="6104" y="3559"/>
                  </a:cubicBezTo>
                  <a:cubicBezTo>
                    <a:pt x="5358" y="3074"/>
                    <a:pt x="4758" y="2357"/>
                    <a:pt x="4439" y="1524"/>
                  </a:cubicBezTo>
                  <a:cubicBezTo>
                    <a:pt x="4383" y="1378"/>
                    <a:pt x="4259" y="1267"/>
                    <a:pt x="4106" y="1267"/>
                  </a:cubicBezTo>
                  <a:cubicBezTo>
                    <a:pt x="4078" y="1267"/>
                    <a:pt x="4049" y="1271"/>
                    <a:pt x="4020" y="1278"/>
                  </a:cubicBezTo>
                  <a:cubicBezTo>
                    <a:pt x="3856" y="1321"/>
                    <a:pt x="3708" y="1524"/>
                    <a:pt x="3775" y="1697"/>
                  </a:cubicBezTo>
                  <a:cubicBezTo>
                    <a:pt x="4180" y="2755"/>
                    <a:pt x="4908" y="3643"/>
                    <a:pt x="5877" y="4231"/>
                  </a:cubicBezTo>
                  <a:cubicBezTo>
                    <a:pt x="5918" y="4257"/>
                    <a:pt x="5958" y="4269"/>
                    <a:pt x="5999" y="4276"/>
                  </a:cubicBezTo>
                  <a:cubicBezTo>
                    <a:pt x="5954" y="5033"/>
                    <a:pt x="6115" y="5784"/>
                    <a:pt x="6442" y="6460"/>
                  </a:cubicBezTo>
                  <a:cubicBezTo>
                    <a:pt x="6475" y="6731"/>
                    <a:pt x="6451" y="6979"/>
                    <a:pt x="6299" y="7081"/>
                  </a:cubicBezTo>
                  <a:cubicBezTo>
                    <a:pt x="6189" y="7181"/>
                    <a:pt x="6082" y="7284"/>
                    <a:pt x="5982" y="7391"/>
                  </a:cubicBezTo>
                  <a:cubicBezTo>
                    <a:pt x="5861" y="7385"/>
                    <a:pt x="5738" y="7382"/>
                    <a:pt x="5618" y="7382"/>
                  </a:cubicBezTo>
                  <a:cubicBezTo>
                    <a:pt x="5273" y="7382"/>
                    <a:pt x="4956" y="7404"/>
                    <a:pt x="4787" y="7429"/>
                  </a:cubicBezTo>
                  <a:cubicBezTo>
                    <a:pt x="4496" y="7385"/>
                    <a:pt x="4204" y="7364"/>
                    <a:pt x="3910" y="7364"/>
                  </a:cubicBezTo>
                  <a:cubicBezTo>
                    <a:pt x="3807" y="7364"/>
                    <a:pt x="3704" y="7367"/>
                    <a:pt x="3601" y="7372"/>
                  </a:cubicBezTo>
                  <a:cubicBezTo>
                    <a:pt x="3603" y="7312"/>
                    <a:pt x="3589" y="7248"/>
                    <a:pt x="3563" y="7188"/>
                  </a:cubicBezTo>
                  <a:cubicBezTo>
                    <a:pt x="3151" y="6269"/>
                    <a:pt x="2541" y="5441"/>
                    <a:pt x="1789" y="4774"/>
                  </a:cubicBezTo>
                  <a:cubicBezTo>
                    <a:pt x="1719" y="4711"/>
                    <a:pt x="1630" y="4678"/>
                    <a:pt x="1541" y="4678"/>
                  </a:cubicBezTo>
                  <a:cubicBezTo>
                    <a:pt x="1455" y="4678"/>
                    <a:pt x="1370" y="4709"/>
                    <a:pt x="1303" y="4776"/>
                  </a:cubicBezTo>
                  <a:cubicBezTo>
                    <a:pt x="1179" y="4905"/>
                    <a:pt x="1167" y="5138"/>
                    <a:pt x="1308" y="5262"/>
                  </a:cubicBezTo>
                  <a:cubicBezTo>
                    <a:pt x="1996" y="5874"/>
                    <a:pt x="2541" y="6612"/>
                    <a:pt x="2927" y="7446"/>
                  </a:cubicBezTo>
                  <a:cubicBezTo>
                    <a:pt x="2389" y="7536"/>
                    <a:pt x="1863" y="7700"/>
                    <a:pt x="1365" y="7939"/>
                  </a:cubicBezTo>
                  <a:cubicBezTo>
                    <a:pt x="920" y="8148"/>
                    <a:pt x="512" y="8422"/>
                    <a:pt x="141" y="8743"/>
                  </a:cubicBezTo>
                  <a:cubicBezTo>
                    <a:pt x="0" y="8862"/>
                    <a:pt x="20" y="9105"/>
                    <a:pt x="143" y="9227"/>
                  </a:cubicBezTo>
                  <a:cubicBezTo>
                    <a:pt x="210" y="9294"/>
                    <a:pt x="292" y="9324"/>
                    <a:pt x="375" y="9324"/>
                  </a:cubicBezTo>
                  <a:cubicBezTo>
                    <a:pt x="465" y="9324"/>
                    <a:pt x="556" y="9288"/>
                    <a:pt x="629" y="9224"/>
                  </a:cubicBezTo>
                  <a:cubicBezTo>
                    <a:pt x="1531" y="8449"/>
                    <a:pt x="2724" y="8045"/>
                    <a:pt x="3912" y="8045"/>
                  </a:cubicBezTo>
                  <a:cubicBezTo>
                    <a:pt x="4088" y="8045"/>
                    <a:pt x="4264" y="8054"/>
                    <a:pt x="4439" y="8072"/>
                  </a:cubicBezTo>
                  <a:cubicBezTo>
                    <a:pt x="4746" y="8196"/>
                    <a:pt x="5001" y="8379"/>
                    <a:pt x="5156" y="8629"/>
                  </a:cubicBezTo>
                  <a:cubicBezTo>
                    <a:pt x="4687" y="9663"/>
                    <a:pt x="4599" y="10858"/>
                    <a:pt x="4963" y="11977"/>
                  </a:cubicBezTo>
                  <a:cubicBezTo>
                    <a:pt x="4982" y="12425"/>
                    <a:pt x="4953" y="12670"/>
                    <a:pt x="4632" y="13106"/>
                  </a:cubicBezTo>
                  <a:cubicBezTo>
                    <a:pt x="4303" y="13239"/>
                    <a:pt x="3982" y="13391"/>
                    <a:pt x="3670" y="13568"/>
                  </a:cubicBezTo>
                  <a:cubicBezTo>
                    <a:pt x="3646" y="13561"/>
                    <a:pt x="3622" y="13556"/>
                    <a:pt x="3598" y="13551"/>
                  </a:cubicBezTo>
                  <a:cubicBezTo>
                    <a:pt x="2606" y="13427"/>
                    <a:pt x="1689" y="12896"/>
                    <a:pt x="1046" y="12129"/>
                  </a:cubicBezTo>
                  <a:cubicBezTo>
                    <a:pt x="989" y="12062"/>
                    <a:pt x="904" y="12031"/>
                    <a:pt x="817" y="12031"/>
                  </a:cubicBezTo>
                  <a:cubicBezTo>
                    <a:pt x="722" y="12031"/>
                    <a:pt x="624" y="12068"/>
                    <a:pt x="560" y="12132"/>
                  </a:cubicBezTo>
                  <a:cubicBezTo>
                    <a:pt x="422" y="12275"/>
                    <a:pt x="446" y="12475"/>
                    <a:pt x="565" y="12618"/>
                  </a:cubicBezTo>
                  <a:cubicBezTo>
                    <a:pt x="1165" y="13332"/>
                    <a:pt x="1972" y="13834"/>
                    <a:pt x="2860" y="14087"/>
                  </a:cubicBezTo>
                  <a:cubicBezTo>
                    <a:pt x="2298" y="14496"/>
                    <a:pt x="1789" y="14975"/>
                    <a:pt x="1346" y="15518"/>
                  </a:cubicBezTo>
                  <a:cubicBezTo>
                    <a:pt x="1229" y="15661"/>
                    <a:pt x="1210" y="15863"/>
                    <a:pt x="1351" y="16001"/>
                  </a:cubicBezTo>
                  <a:cubicBezTo>
                    <a:pt x="1414" y="16064"/>
                    <a:pt x="1510" y="16100"/>
                    <a:pt x="1604" y="16100"/>
                  </a:cubicBezTo>
                  <a:cubicBezTo>
                    <a:pt x="1692" y="16100"/>
                    <a:pt x="1779" y="16069"/>
                    <a:pt x="1836" y="15999"/>
                  </a:cubicBezTo>
                  <a:cubicBezTo>
                    <a:pt x="2682" y="14958"/>
                    <a:pt x="3782" y="14156"/>
                    <a:pt x="5032" y="13682"/>
                  </a:cubicBezTo>
                  <a:cubicBezTo>
                    <a:pt x="5437" y="13734"/>
                    <a:pt x="5839" y="13811"/>
                    <a:pt x="6189" y="13918"/>
                  </a:cubicBezTo>
                  <a:cubicBezTo>
                    <a:pt x="6304" y="14027"/>
                    <a:pt x="6425" y="14130"/>
                    <a:pt x="6549" y="14225"/>
                  </a:cubicBezTo>
                  <a:cubicBezTo>
                    <a:pt x="6904" y="14718"/>
                    <a:pt x="7030" y="15449"/>
                    <a:pt x="7085" y="16080"/>
                  </a:cubicBezTo>
                  <a:cubicBezTo>
                    <a:pt x="7085" y="16104"/>
                    <a:pt x="7082" y="16130"/>
                    <a:pt x="7082" y="16154"/>
                  </a:cubicBezTo>
                  <a:cubicBezTo>
                    <a:pt x="7077" y="16158"/>
                    <a:pt x="7070" y="16166"/>
                    <a:pt x="7066" y="16170"/>
                  </a:cubicBezTo>
                  <a:cubicBezTo>
                    <a:pt x="6454" y="17027"/>
                    <a:pt x="5418" y="17533"/>
                    <a:pt x="4373" y="17533"/>
                  </a:cubicBezTo>
                  <a:cubicBezTo>
                    <a:pt x="4363" y="17533"/>
                    <a:pt x="4354" y="17532"/>
                    <a:pt x="4344" y="17532"/>
                  </a:cubicBezTo>
                  <a:cubicBezTo>
                    <a:pt x="4343" y="17532"/>
                    <a:pt x="4342" y="17532"/>
                    <a:pt x="4342" y="17532"/>
                  </a:cubicBezTo>
                  <a:cubicBezTo>
                    <a:pt x="3901" y="17532"/>
                    <a:pt x="3899" y="18216"/>
                    <a:pt x="4341" y="18218"/>
                  </a:cubicBezTo>
                  <a:cubicBezTo>
                    <a:pt x="4353" y="18218"/>
                    <a:pt x="4365" y="18218"/>
                    <a:pt x="4377" y="18218"/>
                  </a:cubicBezTo>
                  <a:cubicBezTo>
                    <a:pt x="5407" y="18218"/>
                    <a:pt x="6388" y="17810"/>
                    <a:pt x="7127" y="17118"/>
                  </a:cubicBezTo>
                  <a:cubicBezTo>
                    <a:pt x="7239" y="18006"/>
                    <a:pt x="7537" y="18873"/>
                    <a:pt x="8008" y="19628"/>
                  </a:cubicBezTo>
                  <a:cubicBezTo>
                    <a:pt x="8292" y="20080"/>
                    <a:pt x="8635" y="20497"/>
                    <a:pt x="9030" y="20854"/>
                  </a:cubicBezTo>
                  <a:cubicBezTo>
                    <a:pt x="9101" y="20919"/>
                    <a:pt x="9180" y="20946"/>
                    <a:pt x="9256" y="20946"/>
                  </a:cubicBezTo>
                  <a:cubicBezTo>
                    <a:pt x="9528" y="20946"/>
                    <a:pt x="9768" y="20597"/>
                    <a:pt x="9511" y="20366"/>
                  </a:cubicBezTo>
                  <a:cubicBezTo>
                    <a:pt x="8337" y="19302"/>
                    <a:pt x="7718" y="17732"/>
                    <a:pt x="7768" y="16161"/>
                  </a:cubicBezTo>
                  <a:cubicBezTo>
                    <a:pt x="8013" y="15575"/>
                    <a:pt x="8530" y="15325"/>
                    <a:pt x="9147" y="15177"/>
                  </a:cubicBezTo>
                  <a:cubicBezTo>
                    <a:pt x="9224" y="15181"/>
                    <a:pt x="9302" y="15183"/>
                    <a:pt x="9380" y="15183"/>
                  </a:cubicBezTo>
                  <a:cubicBezTo>
                    <a:pt x="10165" y="15183"/>
                    <a:pt x="10960" y="14985"/>
                    <a:pt x="11690" y="14563"/>
                  </a:cubicBezTo>
                  <a:cubicBezTo>
                    <a:pt x="11702" y="14556"/>
                    <a:pt x="11716" y="14549"/>
                    <a:pt x="11728" y="14539"/>
                  </a:cubicBezTo>
                  <a:cubicBezTo>
                    <a:pt x="11843" y="14492"/>
                    <a:pt x="11998" y="14446"/>
                    <a:pt x="12161" y="14446"/>
                  </a:cubicBezTo>
                  <a:cubicBezTo>
                    <a:pt x="12373" y="14446"/>
                    <a:pt x="12599" y="14524"/>
                    <a:pt x="12773" y="14777"/>
                  </a:cubicBezTo>
                  <a:cubicBezTo>
                    <a:pt x="13316" y="15973"/>
                    <a:pt x="13390" y="17387"/>
                    <a:pt x="12888" y="18606"/>
                  </a:cubicBezTo>
                  <a:cubicBezTo>
                    <a:pt x="12819" y="18778"/>
                    <a:pt x="12840" y="18973"/>
                    <a:pt x="13016" y="19073"/>
                  </a:cubicBezTo>
                  <a:cubicBezTo>
                    <a:pt x="13065" y="19101"/>
                    <a:pt x="13126" y="19115"/>
                    <a:pt x="13189" y="19115"/>
                  </a:cubicBezTo>
                  <a:cubicBezTo>
                    <a:pt x="13311" y="19115"/>
                    <a:pt x="13437" y="19060"/>
                    <a:pt x="13483" y="18947"/>
                  </a:cubicBezTo>
                  <a:cubicBezTo>
                    <a:pt x="13900" y="17935"/>
                    <a:pt x="13997" y="16823"/>
                    <a:pt x="13797" y="15768"/>
                  </a:cubicBezTo>
                  <a:lnTo>
                    <a:pt x="13797" y="15768"/>
                  </a:lnTo>
                  <a:cubicBezTo>
                    <a:pt x="15131" y="15958"/>
                    <a:pt x="16305" y="16866"/>
                    <a:pt x="16878" y="18073"/>
                  </a:cubicBezTo>
                  <a:cubicBezTo>
                    <a:pt x="16933" y="18184"/>
                    <a:pt x="17057" y="18242"/>
                    <a:pt x="17178" y="18242"/>
                  </a:cubicBezTo>
                  <a:cubicBezTo>
                    <a:pt x="17239" y="18242"/>
                    <a:pt x="17298" y="18228"/>
                    <a:pt x="17348" y="18199"/>
                  </a:cubicBezTo>
                  <a:cubicBezTo>
                    <a:pt x="17519" y="18099"/>
                    <a:pt x="17552" y="17899"/>
                    <a:pt x="17474" y="17730"/>
                  </a:cubicBezTo>
                  <a:cubicBezTo>
                    <a:pt x="16778" y="16273"/>
                    <a:pt x="15335" y="15275"/>
                    <a:pt x="13745" y="15073"/>
                  </a:cubicBezTo>
                  <a:cubicBezTo>
                    <a:pt x="13736" y="15072"/>
                    <a:pt x="13727" y="15071"/>
                    <a:pt x="13718" y="15071"/>
                  </a:cubicBezTo>
                  <a:cubicBezTo>
                    <a:pt x="13685" y="15071"/>
                    <a:pt x="13654" y="15078"/>
                    <a:pt x="13623" y="15089"/>
                  </a:cubicBezTo>
                  <a:cubicBezTo>
                    <a:pt x="13554" y="14875"/>
                    <a:pt x="13473" y="14663"/>
                    <a:pt x="13378" y="14458"/>
                  </a:cubicBezTo>
                  <a:cubicBezTo>
                    <a:pt x="13380" y="14458"/>
                    <a:pt x="13383" y="14456"/>
                    <a:pt x="13383" y="14456"/>
                  </a:cubicBezTo>
                  <a:cubicBezTo>
                    <a:pt x="12992" y="13596"/>
                    <a:pt x="13480" y="12696"/>
                    <a:pt x="13481" y="12696"/>
                  </a:cubicBezTo>
                  <a:lnTo>
                    <a:pt x="13481" y="12696"/>
                  </a:lnTo>
                  <a:lnTo>
                    <a:pt x="13478" y="12699"/>
                  </a:lnTo>
                  <a:cubicBezTo>
                    <a:pt x="13697" y="12277"/>
                    <a:pt x="13852" y="11827"/>
                    <a:pt x="13933" y="11363"/>
                  </a:cubicBezTo>
                  <a:cubicBezTo>
                    <a:pt x="14047" y="11158"/>
                    <a:pt x="14171" y="10972"/>
                    <a:pt x="14409" y="10972"/>
                  </a:cubicBezTo>
                  <a:cubicBezTo>
                    <a:pt x="14431" y="10972"/>
                    <a:pt x="14447" y="10970"/>
                    <a:pt x="14466" y="10967"/>
                  </a:cubicBezTo>
                  <a:cubicBezTo>
                    <a:pt x="16231" y="11303"/>
                    <a:pt x="17643" y="12703"/>
                    <a:pt x="18017" y="14477"/>
                  </a:cubicBezTo>
                  <a:cubicBezTo>
                    <a:pt x="18054" y="14652"/>
                    <a:pt x="18184" y="14728"/>
                    <a:pt x="18320" y="14728"/>
                  </a:cubicBezTo>
                  <a:cubicBezTo>
                    <a:pt x="18521" y="14728"/>
                    <a:pt x="18735" y="14562"/>
                    <a:pt x="18681" y="14306"/>
                  </a:cubicBezTo>
                  <a:cubicBezTo>
                    <a:pt x="18443" y="13170"/>
                    <a:pt x="17814" y="12108"/>
                    <a:pt x="16909" y="11377"/>
                  </a:cubicBezTo>
                  <a:cubicBezTo>
                    <a:pt x="16876" y="11348"/>
                    <a:pt x="16838" y="11325"/>
                    <a:pt x="16805" y="11298"/>
                  </a:cubicBezTo>
                  <a:cubicBezTo>
                    <a:pt x="17533" y="10607"/>
                    <a:pt x="18504" y="10235"/>
                    <a:pt x="19499" y="10235"/>
                  </a:cubicBezTo>
                  <a:cubicBezTo>
                    <a:pt x="19649" y="10235"/>
                    <a:pt x="19800" y="10243"/>
                    <a:pt x="19950" y="10260"/>
                  </a:cubicBezTo>
                  <a:cubicBezTo>
                    <a:pt x="19959" y="10261"/>
                    <a:pt x="19968" y="10262"/>
                    <a:pt x="19976" y="10262"/>
                  </a:cubicBezTo>
                  <a:cubicBezTo>
                    <a:pt x="20151" y="10262"/>
                    <a:pt x="20296" y="10081"/>
                    <a:pt x="20296" y="9917"/>
                  </a:cubicBezTo>
                  <a:cubicBezTo>
                    <a:pt x="20298" y="9717"/>
                    <a:pt x="20138" y="9593"/>
                    <a:pt x="19955" y="9574"/>
                  </a:cubicBezTo>
                  <a:cubicBezTo>
                    <a:pt x="19793" y="9556"/>
                    <a:pt x="19631" y="9547"/>
                    <a:pt x="19469" y="9547"/>
                  </a:cubicBezTo>
                  <a:cubicBezTo>
                    <a:pt x="18267" y="9547"/>
                    <a:pt x="17078" y="10044"/>
                    <a:pt x="16228" y="10898"/>
                  </a:cubicBezTo>
                  <a:cubicBezTo>
                    <a:pt x="16226" y="10901"/>
                    <a:pt x="16224" y="10903"/>
                    <a:pt x="16221" y="10905"/>
                  </a:cubicBezTo>
                  <a:cubicBezTo>
                    <a:pt x="15771" y="10646"/>
                    <a:pt x="15285" y="10455"/>
                    <a:pt x="14778" y="10339"/>
                  </a:cubicBezTo>
                  <a:cubicBezTo>
                    <a:pt x="14781" y="10339"/>
                    <a:pt x="14781" y="10334"/>
                    <a:pt x="14783" y="10334"/>
                  </a:cubicBezTo>
                  <a:cubicBezTo>
                    <a:pt x="14626" y="10267"/>
                    <a:pt x="14262" y="10203"/>
                    <a:pt x="13973" y="10001"/>
                  </a:cubicBezTo>
                  <a:cubicBezTo>
                    <a:pt x="13902" y="9396"/>
                    <a:pt x="13709" y="8796"/>
                    <a:pt x="13385" y="8234"/>
                  </a:cubicBezTo>
                  <a:cubicBezTo>
                    <a:pt x="13042" y="7641"/>
                    <a:pt x="12588" y="7150"/>
                    <a:pt x="12061" y="6779"/>
                  </a:cubicBezTo>
                  <a:lnTo>
                    <a:pt x="12066" y="6779"/>
                  </a:lnTo>
                  <a:cubicBezTo>
                    <a:pt x="11809" y="6515"/>
                    <a:pt x="11554" y="6212"/>
                    <a:pt x="11523" y="5855"/>
                  </a:cubicBezTo>
                  <a:cubicBezTo>
                    <a:pt x="11604" y="5624"/>
                    <a:pt x="11661" y="5383"/>
                    <a:pt x="11699" y="5138"/>
                  </a:cubicBezTo>
                  <a:cubicBezTo>
                    <a:pt x="13161" y="4638"/>
                    <a:pt x="14323" y="3386"/>
                    <a:pt x="14681" y="1874"/>
                  </a:cubicBezTo>
                  <a:cubicBezTo>
                    <a:pt x="14742" y="1617"/>
                    <a:pt x="14529" y="1450"/>
                    <a:pt x="14326" y="1450"/>
                  </a:cubicBezTo>
                  <a:cubicBezTo>
                    <a:pt x="14191" y="1450"/>
                    <a:pt x="14060" y="1525"/>
                    <a:pt x="14019" y="1697"/>
                  </a:cubicBezTo>
                  <a:cubicBezTo>
                    <a:pt x="13735" y="2893"/>
                    <a:pt x="12873" y="3910"/>
                    <a:pt x="11747" y="4388"/>
                  </a:cubicBezTo>
                  <a:cubicBezTo>
                    <a:pt x="11745" y="4131"/>
                    <a:pt x="11721" y="3876"/>
                    <a:pt x="11680" y="3624"/>
                  </a:cubicBezTo>
                  <a:cubicBezTo>
                    <a:pt x="11480" y="2369"/>
                    <a:pt x="10823" y="1235"/>
                    <a:pt x="10173" y="164"/>
                  </a:cubicBezTo>
                  <a:cubicBezTo>
                    <a:pt x="10103" y="49"/>
                    <a:pt x="9999" y="1"/>
                    <a:pt x="9894" y="1"/>
                  </a:cubicBezTo>
                  <a:close/>
                </a:path>
              </a:pathLst>
            </a:custGeom>
            <a:solidFill>
              <a:srgbClr val="0C4476">
                <a:alpha val="36470"/>
              </a:srgbClr>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700"/>
                <a:buFont typeface="Arial"/>
                <a:buNone/>
              </a:pPr>
              <a:r>
                <a:t/>
              </a:r>
              <a:endParaRPr b="0" i="0" sz="1700" u="none" cap="none" strike="noStrike">
                <a:solidFill>
                  <a:srgbClr val="000000"/>
                </a:solidFill>
                <a:latin typeface="Arial"/>
                <a:ea typeface="Arial"/>
                <a:cs typeface="Arial"/>
                <a:sym typeface="Arial"/>
              </a:endParaRPr>
            </a:p>
          </p:txBody>
        </p:sp>
        <p:sp>
          <p:nvSpPr>
            <p:cNvPr id="525" name="Google Shape;525;p40"/>
            <p:cNvSpPr/>
            <p:nvPr/>
          </p:nvSpPr>
          <p:spPr>
            <a:xfrm>
              <a:off x="8992875" y="422659"/>
              <a:ext cx="54688" cy="47893"/>
            </a:xfrm>
            <a:custGeom>
              <a:rect b="b" l="l" r="r" t="t"/>
              <a:pathLst>
                <a:path extrusionOk="0" h="3263" w="3726">
                  <a:moveTo>
                    <a:pt x="1862" y="1"/>
                  </a:moveTo>
                  <a:cubicBezTo>
                    <a:pt x="1586" y="1"/>
                    <a:pt x="1305" y="71"/>
                    <a:pt x="1049" y="220"/>
                  </a:cubicBezTo>
                  <a:cubicBezTo>
                    <a:pt x="268" y="670"/>
                    <a:pt x="1" y="1667"/>
                    <a:pt x="451" y="2446"/>
                  </a:cubicBezTo>
                  <a:cubicBezTo>
                    <a:pt x="753" y="2970"/>
                    <a:pt x="1301" y="3262"/>
                    <a:pt x="1864" y="3262"/>
                  </a:cubicBezTo>
                  <a:cubicBezTo>
                    <a:pt x="2141" y="3262"/>
                    <a:pt x="2421" y="3192"/>
                    <a:pt x="2677" y="3044"/>
                  </a:cubicBezTo>
                  <a:cubicBezTo>
                    <a:pt x="3458" y="2594"/>
                    <a:pt x="3725" y="1596"/>
                    <a:pt x="3275" y="815"/>
                  </a:cubicBezTo>
                  <a:cubicBezTo>
                    <a:pt x="2973" y="293"/>
                    <a:pt x="2425" y="1"/>
                    <a:pt x="1862" y="1"/>
                  </a:cubicBezTo>
                  <a:close/>
                </a:path>
              </a:pathLst>
            </a:custGeom>
            <a:solidFill>
              <a:schemeClr val="accent6"/>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BLANK_1_1_1_1_1_1_2">
    <p:spTree>
      <p:nvGrpSpPr>
        <p:cNvPr id="526" name="Shape 526"/>
        <p:cNvGrpSpPr/>
        <p:nvPr/>
      </p:nvGrpSpPr>
      <p:grpSpPr>
        <a:xfrm>
          <a:off x="0" y="0"/>
          <a:ext cx="0" cy="0"/>
          <a:chOff x="0" y="0"/>
          <a:chExt cx="0" cy="0"/>
        </a:xfrm>
      </p:grpSpPr>
      <p:pic>
        <p:nvPicPr>
          <p:cNvPr id="527" name="Google Shape;527;p41"/>
          <p:cNvPicPr preferRelativeResize="0"/>
          <p:nvPr/>
        </p:nvPicPr>
        <p:blipFill rotWithShape="1">
          <a:blip r:embed="rId2">
            <a:alphaModFix amt="50000"/>
          </a:blip>
          <a:srcRect b="0" l="0" r="0" t="15589"/>
          <a:stretch/>
        </p:blipFill>
        <p:spPr>
          <a:xfrm rot="10800000">
            <a:off x="0" y="1"/>
            <a:ext cx="7560000" cy="10691998"/>
          </a:xfrm>
          <a:prstGeom prst="rect">
            <a:avLst/>
          </a:prstGeom>
          <a:noFill/>
          <a:ln>
            <a:noFill/>
          </a:ln>
        </p:spPr>
      </p:pic>
      <p:sp>
        <p:nvSpPr>
          <p:cNvPr id="528" name="Google Shape;528;p41"/>
          <p:cNvSpPr txBox="1"/>
          <p:nvPr>
            <p:ph type="ctrTitle"/>
          </p:nvPr>
        </p:nvSpPr>
        <p:spPr>
          <a:xfrm>
            <a:off x="813047" y="1240228"/>
            <a:ext cx="2743500" cy="2111100"/>
          </a:xfrm>
          <a:prstGeom prst="rect">
            <a:avLst/>
          </a:prstGeom>
          <a:noFill/>
          <a:ln>
            <a:noFill/>
          </a:ln>
        </p:spPr>
        <p:txBody>
          <a:bodyPr anchorCtr="0" anchor="b" bIns="113750" lIns="113750" spcFirstLastPara="1" rIns="113750" wrap="square" tIns="113750">
            <a:noAutofit/>
          </a:bodyPr>
          <a:lstStyle>
            <a:lvl1pPr lvl="0" algn="ctr">
              <a:lnSpc>
                <a:spcPct val="100000"/>
              </a:lnSpc>
              <a:spcBef>
                <a:spcPts val="0"/>
              </a:spcBef>
              <a:spcAft>
                <a:spcPts val="0"/>
              </a:spcAft>
              <a:buSzPts val="6500"/>
              <a:buNone/>
              <a:defRPr sz="6900"/>
            </a:lvl1pPr>
            <a:lvl2pPr lvl="1" algn="ctr">
              <a:lnSpc>
                <a:spcPct val="100000"/>
              </a:lnSpc>
              <a:spcBef>
                <a:spcPts val="0"/>
              </a:spcBef>
              <a:spcAft>
                <a:spcPts val="0"/>
              </a:spcAft>
              <a:buSzPts val="6500"/>
              <a:buNone/>
              <a:defRPr sz="6500"/>
            </a:lvl2pPr>
            <a:lvl3pPr lvl="2" algn="ctr">
              <a:lnSpc>
                <a:spcPct val="100000"/>
              </a:lnSpc>
              <a:spcBef>
                <a:spcPts val="0"/>
              </a:spcBef>
              <a:spcAft>
                <a:spcPts val="0"/>
              </a:spcAft>
              <a:buSzPts val="6500"/>
              <a:buNone/>
              <a:defRPr sz="6500"/>
            </a:lvl3pPr>
            <a:lvl4pPr lvl="3" algn="ctr">
              <a:lnSpc>
                <a:spcPct val="100000"/>
              </a:lnSpc>
              <a:spcBef>
                <a:spcPts val="0"/>
              </a:spcBef>
              <a:spcAft>
                <a:spcPts val="0"/>
              </a:spcAft>
              <a:buSzPts val="6500"/>
              <a:buNone/>
              <a:defRPr sz="6500"/>
            </a:lvl4pPr>
            <a:lvl5pPr lvl="4" algn="ctr">
              <a:lnSpc>
                <a:spcPct val="100000"/>
              </a:lnSpc>
              <a:spcBef>
                <a:spcPts val="0"/>
              </a:spcBef>
              <a:spcAft>
                <a:spcPts val="0"/>
              </a:spcAft>
              <a:buSzPts val="6500"/>
              <a:buNone/>
              <a:defRPr sz="6500"/>
            </a:lvl5pPr>
            <a:lvl6pPr lvl="5" algn="ctr">
              <a:lnSpc>
                <a:spcPct val="100000"/>
              </a:lnSpc>
              <a:spcBef>
                <a:spcPts val="0"/>
              </a:spcBef>
              <a:spcAft>
                <a:spcPts val="0"/>
              </a:spcAft>
              <a:buSzPts val="6500"/>
              <a:buNone/>
              <a:defRPr sz="6500"/>
            </a:lvl6pPr>
            <a:lvl7pPr lvl="6" algn="ctr">
              <a:lnSpc>
                <a:spcPct val="100000"/>
              </a:lnSpc>
              <a:spcBef>
                <a:spcPts val="0"/>
              </a:spcBef>
              <a:spcAft>
                <a:spcPts val="0"/>
              </a:spcAft>
              <a:buSzPts val="6500"/>
              <a:buNone/>
              <a:defRPr sz="6500"/>
            </a:lvl7pPr>
            <a:lvl8pPr lvl="7" algn="ctr">
              <a:lnSpc>
                <a:spcPct val="100000"/>
              </a:lnSpc>
              <a:spcBef>
                <a:spcPts val="0"/>
              </a:spcBef>
              <a:spcAft>
                <a:spcPts val="0"/>
              </a:spcAft>
              <a:buSzPts val="6500"/>
              <a:buNone/>
              <a:defRPr sz="6500"/>
            </a:lvl8pPr>
            <a:lvl9pPr lvl="8" algn="ctr">
              <a:lnSpc>
                <a:spcPct val="100000"/>
              </a:lnSpc>
              <a:spcBef>
                <a:spcPts val="0"/>
              </a:spcBef>
              <a:spcAft>
                <a:spcPts val="0"/>
              </a:spcAft>
              <a:buSzPts val="6500"/>
              <a:buNone/>
              <a:defRPr sz="6500"/>
            </a:lvl9pPr>
          </a:lstStyle>
          <a:p/>
        </p:txBody>
      </p:sp>
      <p:sp>
        <p:nvSpPr>
          <p:cNvPr id="529" name="Google Shape;529;p41"/>
          <p:cNvSpPr txBox="1"/>
          <p:nvPr>
            <p:ph idx="1" type="subTitle"/>
          </p:nvPr>
        </p:nvSpPr>
        <p:spPr>
          <a:xfrm>
            <a:off x="813047" y="3192789"/>
            <a:ext cx="2743500" cy="2705400"/>
          </a:xfrm>
          <a:prstGeom prst="rect">
            <a:avLst/>
          </a:prstGeom>
          <a:noFill/>
          <a:ln>
            <a:noFill/>
          </a:ln>
        </p:spPr>
        <p:txBody>
          <a:bodyPr anchorCtr="0" anchor="t" bIns="113750" lIns="113750" spcFirstLastPara="1" rIns="113750" wrap="square" tIns="113750">
            <a:noAutofit/>
          </a:bodyPr>
          <a:lstStyle>
            <a:lvl1pPr lvl="0" algn="ctr">
              <a:lnSpc>
                <a:spcPct val="100000"/>
              </a:lnSpc>
              <a:spcBef>
                <a:spcPts val="0"/>
              </a:spcBef>
              <a:spcAft>
                <a:spcPts val="0"/>
              </a:spcAft>
              <a:buSzPts val="1700"/>
              <a:buNone/>
              <a:defRPr sz="2000"/>
            </a:lvl1pPr>
            <a:lvl2pPr lvl="1" algn="ctr">
              <a:lnSpc>
                <a:spcPct val="100000"/>
              </a:lnSpc>
              <a:spcBef>
                <a:spcPts val="0"/>
              </a:spcBef>
              <a:spcAft>
                <a:spcPts val="0"/>
              </a:spcAft>
              <a:buSzPts val="2200"/>
              <a:buNone/>
              <a:defRPr sz="2200"/>
            </a:lvl2pPr>
            <a:lvl3pPr lvl="2" algn="ctr">
              <a:lnSpc>
                <a:spcPct val="100000"/>
              </a:lnSpc>
              <a:spcBef>
                <a:spcPts val="0"/>
              </a:spcBef>
              <a:spcAft>
                <a:spcPts val="0"/>
              </a:spcAft>
              <a:buSzPts val="2200"/>
              <a:buNone/>
              <a:defRPr sz="2200"/>
            </a:lvl3pPr>
            <a:lvl4pPr lvl="3" algn="ctr">
              <a:lnSpc>
                <a:spcPct val="100000"/>
              </a:lnSpc>
              <a:spcBef>
                <a:spcPts val="0"/>
              </a:spcBef>
              <a:spcAft>
                <a:spcPts val="0"/>
              </a:spcAft>
              <a:buSzPts val="2200"/>
              <a:buNone/>
              <a:defRPr sz="2200"/>
            </a:lvl4pPr>
            <a:lvl5pPr lvl="4" algn="ctr">
              <a:lnSpc>
                <a:spcPct val="100000"/>
              </a:lnSpc>
              <a:spcBef>
                <a:spcPts val="0"/>
              </a:spcBef>
              <a:spcAft>
                <a:spcPts val="0"/>
              </a:spcAft>
              <a:buSzPts val="2200"/>
              <a:buNone/>
              <a:defRPr sz="2200"/>
            </a:lvl5pPr>
            <a:lvl6pPr lvl="5" algn="ctr">
              <a:lnSpc>
                <a:spcPct val="100000"/>
              </a:lnSpc>
              <a:spcBef>
                <a:spcPts val="0"/>
              </a:spcBef>
              <a:spcAft>
                <a:spcPts val="0"/>
              </a:spcAft>
              <a:buSzPts val="2200"/>
              <a:buNone/>
              <a:defRPr sz="2200"/>
            </a:lvl6pPr>
            <a:lvl7pPr lvl="6" algn="ctr">
              <a:lnSpc>
                <a:spcPct val="100000"/>
              </a:lnSpc>
              <a:spcBef>
                <a:spcPts val="0"/>
              </a:spcBef>
              <a:spcAft>
                <a:spcPts val="0"/>
              </a:spcAft>
              <a:buSzPts val="2200"/>
              <a:buNone/>
              <a:defRPr sz="2200"/>
            </a:lvl7pPr>
            <a:lvl8pPr lvl="7" algn="ctr">
              <a:lnSpc>
                <a:spcPct val="100000"/>
              </a:lnSpc>
              <a:spcBef>
                <a:spcPts val="0"/>
              </a:spcBef>
              <a:spcAft>
                <a:spcPts val="0"/>
              </a:spcAft>
              <a:buSzPts val="2200"/>
              <a:buNone/>
              <a:defRPr sz="2200"/>
            </a:lvl8pPr>
            <a:lvl9pPr lvl="8" algn="ctr">
              <a:lnSpc>
                <a:spcPct val="100000"/>
              </a:lnSpc>
              <a:spcBef>
                <a:spcPts val="0"/>
              </a:spcBef>
              <a:spcAft>
                <a:spcPts val="0"/>
              </a:spcAft>
              <a:buSzPts val="2200"/>
              <a:buNone/>
              <a:defRPr sz="2200"/>
            </a:lvl9pPr>
          </a:lstStyle>
          <a:p/>
        </p:txBody>
      </p:sp>
      <p:grpSp>
        <p:nvGrpSpPr>
          <p:cNvPr id="530" name="Google Shape;530;p41"/>
          <p:cNvGrpSpPr/>
          <p:nvPr/>
        </p:nvGrpSpPr>
        <p:grpSpPr>
          <a:xfrm>
            <a:off x="6300219" y="8956335"/>
            <a:ext cx="755888" cy="1735659"/>
            <a:chOff x="7077268" y="354300"/>
            <a:chExt cx="642053" cy="586351"/>
          </a:xfrm>
        </p:grpSpPr>
        <p:sp>
          <p:nvSpPr>
            <p:cNvPr id="531" name="Google Shape;531;p41"/>
            <p:cNvSpPr/>
            <p:nvPr/>
          </p:nvSpPr>
          <p:spPr>
            <a:xfrm>
              <a:off x="7077268" y="354300"/>
              <a:ext cx="642053" cy="586351"/>
            </a:xfrm>
            <a:custGeom>
              <a:rect b="b" l="l" r="r" t="t"/>
              <a:pathLst>
                <a:path extrusionOk="0" h="39949" w="43744">
                  <a:moveTo>
                    <a:pt x="20460" y="1"/>
                  </a:moveTo>
                  <a:cubicBezTo>
                    <a:pt x="20400" y="1"/>
                    <a:pt x="20338" y="9"/>
                    <a:pt x="20274" y="26"/>
                  </a:cubicBezTo>
                  <a:cubicBezTo>
                    <a:pt x="19936" y="119"/>
                    <a:pt x="19648" y="533"/>
                    <a:pt x="19786" y="888"/>
                  </a:cubicBezTo>
                  <a:cubicBezTo>
                    <a:pt x="20765" y="3455"/>
                    <a:pt x="21060" y="6232"/>
                    <a:pt x="20620" y="8930"/>
                  </a:cubicBezTo>
                  <a:cubicBezTo>
                    <a:pt x="20113" y="9594"/>
                    <a:pt x="19567" y="10232"/>
                    <a:pt x="19015" y="10739"/>
                  </a:cubicBezTo>
                  <a:cubicBezTo>
                    <a:pt x="18705" y="10832"/>
                    <a:pt x="18400" y="10939"/>
                    <a:pt x="18103" y="11063"/>
                  </a:cubicBezTo>
                  <a:cubicBezTo>
                    <a:pt x="17977" y="11076"/>
                    <a:pt x="17849" y="11082"/>
                    <a:pt x="17720" y="11082"/>
                  </a:cubicBezTo>
                  <a:cubicBezTo>
                    <a:pt x="16580" y="11082"/>
                    <a:pt x="15323" y="10607"/>
                    <a:pt x="14264" y="10115"/>
                  </a:cubicBezTo>
                  <a:cubicBezTo>
                    <a:pt x="14224" y="10089"/>
                    <a:pt x="14181" y="10063"/>
                    <a:pt x="14140" y="10037"/>
                  </a:cubicBezTo>
                  <a:cubicBezTo>
                    <a:pt x="14133" y="10020"/>
                    <a:pt x="14129" y="10006"/>
                    <a:pt x="14124" y="9989"/>
                  </a:cubicBezTo>
                  <a:cubicBezTo>
                    <a:pt x="13226" y="8010"/>
                    <a:pt x="13400" y="5629"/>
                    <a:pt x="14495" y="3767"/>
                  </a:cubicBezTo>
                  <a:cubicBezTo>
                    <a:pt x="14814" y="3227"/>
                    <a:pt x="14329" y="2722"/>
                    <a:pt x="13849" y="2722"/>
                  </a:cubicBezTo>
                  <a:cubicBezTo>
                    <a:pt x="13636" y="2722"/>
                    <a:pt x="13424" y="2821"/>
                    <a:pt x="13283" y="3060"/>
                  </a:cubicBezTo>
                  <a:cubicBezTo>
                    <a:pt x="12197" y="4901"/>
                    <a:pt x="11907" y="7084"/>
                    <a:pt x="12383" y="9130"/>
                  </a:cubicBezTo>
                  <a:cubicBezTo>
                    <a:pt x="10819" y="8469"/>
                    <a:pt x="9124" y="8115"/>
                    <a:pt x="7434" y="8115"/>
                  </a:cubicBezTo>
                  <a:cubicBezTo>
                    <a:pt x="7298" y="8115"/>
                    <a:pt x="7162" y="8118"/>
                    <a:pt x="7025" y="8122"/>
                  </a:cubicBezTo>
                  <a:cubicBezTo>
                    <a:pt x="5937" y="8160"/>
                    <a:pt x="4847" y="8341"/>
                    <a:pt x="3811" y="8677"/>
                  </a:cubicBezTo>
                  <a:cubicBezTo>
                    <a:pt x="3033" y="8928"/>
                    <a:pt x="3263" y="10067"/>
                    <a:pt x="3957" y="10067"/>
                  </a:cubicBezTo>
                  <a:cubicBezTo>
                    <a:pt x="4027" y="10067"/>
                    <a:pt x="4103" y="10055"/>
                    <a:pt x="4182" y="10030"/>
                  </a:cubicBezTo>
                  <a:cubicBezTo>
                    <a:pt x="5240" y="9690"/>
                    <a:pt x="6336" y="9526"/>
                    <a:pt x="7430" y="9526"/>
                  </a:cubicBezTo>
                  <a:cubicBezTo>
                    <a:pt x="9531" y="9526"/>
                    <a:pt x="11625" y="10129"/>
                    <a:pt x="13426" y="11244"/>
                  </a:cubicBezTo>
                  <a:cubicBezTo>
                    <a:pt x="14209" y="12280"/>
                    <a:pt x="14124" y="13449"/>
                    <a:pt x="13752" y="14694"/>
                  </a:cubicBezTo>
                  <a:cubicBezTo>
                    <a:pt x="12797" y="16175"/>
                    <a:pt x="12240" y="17940"/>
                    <a:pt x="12240" y="19833"/>
                  </a:cubicBezTo>
                  <a:cubicBezTo>
                    <a:pt x="12240" y="19864"/>
                    <a:pt x="12243" y="19895"/>
                    <a:pt x="12243" y="19928"/>
                  </a:cubicBezTo>
                  <a:cubicBezTo>
                    <a:pt x="12166" y="20505"/>
                    <a:pt x="11869" y="21447"/>
                    <a:pt x="10750" y="21538"/>
                  </a:cubicBezTo>
                  <a:cubicBezTo>
                    <a:pt x="8075" y="21274"/>
                    <a:pt x="5492" y="19959"/>
                    <a:pt x="3844" y="17821"/>
                  </a:cubicBezTo>
                  <a:cubicBezTo>
                    <a:pt x="3685" y="17615"/>
                    <a:pt x="3460" y="17475"/>
                    <a:pt x="3219" y="17475"/>
                  </a:cubicBezTo>
                  <a:cubicBezTo>
                    <a:pt x="3109" y="17475"/>
                    <a:pt x="2996" y="17504"/>
                    <a:pt x="2884" y="17568"/>
                  </a:cubicBezTo>
                  <a:cubicBezTo>
                    <a:pt x="2589" y="17742"/>
                    <a:pt x="2399" y="18228"/>
                    <a:pt x="2632" y="18531"/>
                  </a:cubicBezTo>
                  <a:cubicBezTo>
                    <a:pt x="3999" y="20302"/>
                    <a:pt x="5873" y="21612"/>
                    <a:pt x="7949" y="22340"/>
                  </a:cubicBezTo>
                  <a:cubicBezTo>
                    <a:pt x="6379" y="24336"/>
                    <a:pt x="3871" y="25471"/>
                    <a:pt x="1353" y="25471"/>
                  </a:cubicBezTo>
                  <a:cubicBezTo>
                    <a:pt x="1136" y="25471"/>
                    <a:pt x="919" y="25462"/>
                    <a:pt x="703" y="25446"/>
                  </a:cubicBezTo>
                  <a:cubicBezTo>
                    <a:pt x="688" y="25444"/>
                    <a:pt x="674" y="25444"/>
                    <a:pt x="659" y="25444"/>
                  </a:cubicBezTo>
                  <a:cubicBezTo>
                    <a:pt x="300" y="25444"/>
                    <a:pt x="1" y="25802"/>
                    <a:pt x="1" y="26148"/>
                  </a:cubicBezTo>
                  <a:cubicBezTo>
                    <a:pt x="1" y="26550"/>
                    <a:pt x="325" y="26819"/>
                    <a:pt x="703" y="26848"/>
                  </a:cubicBezTo>
                  <a:cubicBezTo>
                    <a:pt x="947" y="26867"/>
                    <a:pt x="1190" y="26877"/>
                    <a:pt x="1433" y="26877"/>
                  </a:cubicBezTo>
                  <a:cubicBezTo>
                    <a:pt x="4473" y="26877"/>
                    <a:pt x="7391" y="25379"/>
                    <a:pt x="9235" y="22957"/>
                  </a:cubicBezTo>
                  <a:cubicBezTo>
                    <a:pt x="9288" y="22888"/>
                    <a:pt x="9316" y="22807"/>
                    <a:pt x="9330" y="22724"/>
                  </a:cubicBezTo>
                  <a:cubicBezTo>
                    <a:pt x="9780" y="22824"/>
                    <a:pt x="10238" y="22893"/>
                    <a:pt x="10697" y="22936"/>
                  </a:cubicBezTo>
                  <a:cubicBezTo>
                    <a:pt x="10697" y="22940"/>
                    <a:pt x="10697" y="22945"/>
                    <a:pt x="10697" y="22948"/>
                  </a:cubicBezTo>
                  <a:cubicBezTo>
                    <a:pt x="12621" y="23138"/>
                    <a:pt x="13721" y="24924"/>
                    <a:pt x="13721" y="24924"/>
                  </a:cubicBezTo>
                  <a:lnTo>
                    <a:pt x="13719" y="24917"/>
                  </a:lnTo>
                  <a:lnTo>
                    <a:pt x="13719" y="24917"/>
                  </a:lnTo>
                  <a:cubicBezTo>
                    <a:pt x="14238" y="25734"/>
                    <a:pt x="14879" y="26467"/>
                    <a:pt x="15617" y="27091"/>
                  </a:cubicBezTo>
                  <a:cubicBezTo>
                    <a:pt x="15867" y="27500"/>
                    <a:pt x="16072" y="27912"/>
                    <a:pt x="15826" y="28336"/>
                  </a:cubicBezTo>
                  <a:cubicBezTo>
                    <a:pt x="15805" y="28372"/>
                    <a:pt x="15791" y="28405"/>
                    <a:pt x="15774" y="28439"/>
                  </a:cubicBezTo>
                  <a:cubicBezTo>
                    <a:pt x="14013" y="30480"/>
                    <a:pt x="11435" y="31601"/>
                    <a:pt x="8793" y="31601"/>
                  </a:cubicBezTo>
                  <a:cubicBezTo>
                    <a:pt x="7829" y="31601"/>
                    <a:pt x="6857" y="31452"/>
                    <a:pt x="5913" y="31144"/>
                  </a:cubicBezTo>
                  <a:cubicBezTo>
                    <a:pt x="5833" y="31118"/>
                    <a:pt x="5758" y="31106"/>
                    <a:pt x="5687" y="31106"/>
                  </a:cubicBezTo>
                  <a:cubicBezTo>
                    <a:pt x="4996" y="31106"/>
                    <a:pt x="4764" y="32244"/>
                    <a:pt x="5539" y="32499"/>
                  </a:cubicBezTo>
                  <a:cubicBezTo>
                    <a:pt x="6607" y="32847"/>
                    <a:pt x="7736" y="33024"/>
                    <a:pt x="8864" y="33024"/>
                  </a:cubicBezTo>
                  <a:cubicBezTo>
                    <a:pt x="10121" y="33024"/>
                    <a:pt x="11377" y="32804"/>
                    <a:pt x="12547" y="32353"/>
                  </a:cubicBezTo>
                  <a:cubicBezTo>
                    <a:pt x="12633" y="32322"/>
                    <a:pt x="12714" y="32282"/>
                    <a:pt x="12797" y="32249"/>
                  </a:cubicBezTo>
                  <a:lnTo>
                    <a:pt x="12797" y="32249"/>
                  </a:lnTo>
                  <a:cubicBezTo>
                    <a:pt x="13345" y="34551"/>
                    <a:pt x="12824" y="36987"/>
                    <a:pt x="11416" y="38892"/>
                  </a:cubicBezTo>
                  <a:cubicBezTo>
                    <a:pt x="11190" y="39197"/>
                    <a:pt x="11366" y="39676"/>
                    <a:pt x="11669" y="39854"/>
                  </a:cubicBezTo>
                  <a:cubicBezTo>
                    <a:pt x="11781" y="39919"/>
                    <a:pt x="11896" y="39949"/>
                    <a:pt x="12007" y="39949"/>
                  </a:cubicBezTo>
                  <a:cubicBezTo>
                    <a:pt x="12248" y="39949"/>
                    <a:pt x="12473" y="39810"/>
                    <a:pt x="12628" y="39602"/>
                  </a:cubicBezTo>
                  <a:cubicBezTo>
                    <a:pt x="14295" y="37344"/>
                    <a:pt x="14826" y="34339"/>
                    <a:pt x="14095" y="31637"/>
                  </a:cubicBezTo>
                  <a:cubicBezTo>
                    <a:pt x="14093" y="31629"/>
                    <a:pt x="14088" y="31625"/>
                    <a:pt x="14086" y="31615"/>
                  </a:cubicBezTo>
                  <a:cubicBezTo>
                    <a:pt x="15007" y="31082"/>
                    <a:pt x="15843" y="30417"/>
                    <a:pt x="16569" y="29636"/>
                  </a:cubicBezTo>
                  <a:cubicBezTo>
                    <a:pt x="16572" y="29644"/>
                    <a:pt x="16576" y="29648"/>
                    <a:pt x="16576" y="29653"/>
                  </a:cubicBezTo>
                  <a:cubicBezTo>
                    <a:pt x="16855" y="29441"/>
                    <a:pt x="17341" y="28860"/>
                    <a:pt x="17993" y="28558"/>
                  </a:cubicBezTo>
                  <a:cubicBezTo>
                    <a:pt x="19141" y="29051"/>
                    <a:pt x="20403" y="29322"/>
                    <a:pt x="21729" y="29322"/>
                  </a:cubicBezTo>
                  <a:cubicBezTo>
                    <a:pt x="23134" y="29322"/>
                    <a:pt x="24468" y="29015"/>
                    <a:pt x="25665" y="28467"/>
                  </a:cubicBezTo>
                  <a:lnTo>
                    <a:pt x="25665" y="28467"/>
                  </a:lnTo>
                  <a:lnTo>
                    <a:pt x="25661" y="28474"/>
                  </a:lnTo>
                  <a:cubicBezTo>
                    <a:pt x="26080" y="28367"/>
                    <a:pt x="26522" y="28275"/>
                    <a:pt x="26948" y="28275"/>
                  </a:cubicBezTo>
                  <a:cubicBezTo>
                    <a:pt x="27265" y="28275"/>
                    <a:pt x="27573" y="28326"/>
                    <a:pt x="27856" y="28458"/>
                  </a:cubicBezTo>
                  <a:cubicBezTo>
                    <a:pt x="28185" y="28839"/>
                    <a:pt x="28552" y="29186"/>
                    <a:pt x="28947" y="29501"/>
                  </a:cubicBezTo>
                  <a:cubicBezTo>
                    <a:pt x="28335" y="32606"/>
                    <a:pt x="29368" y="35951"/>
                    <a:pt x="31683" y="38133"/>
                  </a:cubicBezTo>
                  <a:cubicBezTo>
                    <a:pt x="31829" y="38270"/>
                    <a:pt x="31992" y="38328"/>
                    <a:pt x="32150" y="38328"/>
                  </a:cubicBezTo>
                  <a:cubicBezTo>
                    <a:pt x="32701" y="38328"/>
                    <a:pt x="33189" y="37621"/>
                    <a:pt x="32676" y="37140"/>
                  </a:cubicBezTo>
                  <a:cubicBezTo>
                    <a:pt x="30842" y="35413"/>
                    <a:pt x="29925" y="32842"/>
                    <a:pt x="30226" y="30356"/>
                  </a:cubicBezTo>
                  <a:lnTo>
                    <a:pt x="30226" y="30356"/>
                  </a:lnTo>
                  <a:cubicBezTo>
                    <a:pt x="30685" y="30613"/>
                    <a:pt x="31164" y="30834"/>
                    <a:pt x="31652" y="31020"/>
                  </a:cubicBezTo>
                  <a:cubicBezTo>
                    <a:pt x="33604" y="31766"/>
                    <a:pt x="35718" y="31908"/>
                    <a:pt x="37802" y="31908"/>
                  </a:cubicBezTo>
                  <a:cubicBezTo>
                    <a:pt x="38314" y="31908"/>
                    <a:pt x="38824" y="31899"/>
                    <a:pt x="39329" y="31889"/>
                  </a:cubicBezTo>
                  <a:cubicBezTo>
                    <a:pt x="40223" y="31870"/>
                    <a:pt x="40234" y="30484"/>
                    <a:pt x="39347" y="30484"/>
                  </a:cubicBezTo>
                  <a:cubicBezTo>
                    <a:pt x="39341" y="30484"/>
                    <a:pt x="39335" y="30484"/>
                    <a:pt x="39329" y="30484"/>
                  </a:cubicBezTo>
                  <a:cubicBezTo>
                    <a:pt x="38819" y="30495"/>
                    <a:pt x="38306" y="30504"/>
                    <a:pt x="37792" y="30504"/>
                  </a:cubicBezTo>
                  <a:cubicBezTo>
                    <a:pt x="35905" y="30504"/>
                    <a:pt x="34009" y="30379"/>
                    <a:pt x="32223" y="29739"/>
                  </a:cubicBezTo>
                  <a:cubicBezTo>
                    <a:pt x="30880" y="29258"/>
                    <a:pt x="29642" y="28455"/>
                    <a:pt x="28766" y="27343"/>
                  </a:cubicBezTo>
                  <a:cubicBezTo>
                    <a:pt x="28766" y="27331"/>
                    <a:pt x="28763" y="27320"/>
                    <a:pt x="28763" y="27308"/>
                  </a:cubicBezTo>
                  <a:cubicBezTo>
                    <a:pt x="28735" y="26667"/>
                    <a:pt x="29080" y="25965"/>
                    <a:pt x="29271" y="25593"/>
                  </a:cubicBezTo>
                  <a:cubicBezTo>
                    <a:pt x="30252" y="24312"/>
                    <a:pt x="30911" y="22771"/>
                    <a:pt x="31135" y="21090"/>
                  </a:cubicBezTo>
                  <a:cubicBezTo>
                    <a:pt x="31242" y="20788"/>
                    <a:pt x="31430" y="20371"/>
                    <a:pt x="31680" y="20197"/>
                  </a:cubicBezTo>
                  <a:cubicBezTo>
                    <a:pt x="33145" y="20278"/>
                    <a:pt x="34583" y="20766"/>
                    <a:pt x="35788" y="21607"/>
                  </a:cubicBezTo>
                  <a:cubicBezTo>
                    <a:pt x="37314" y="22674"/>
                    <a:pt x="38398" y="24312"/>
                    <a:pt x="38857" y="26105"/>
                  </a:cubicBezTo>
                  <a:cubicBezTo>
                    <a:pt x="38948" y="26454"/>
                    <a:pt x="39217" y="26605"/>
                    <a:pt x="39494" y="26605"/>
                  </a:cubicBezTo>
                  <a:cubicBezTo>
                    <a:pt x="39912" y="26605"/>
                    <a:pt x="40348" y="26261"/>
                    <a:pt x="40212" y="25734"/>
                  </a:cubicBezTo>
                  <a:cubicBezTo>
                    <a:pt x="39762" y="23983"/>
                    <a:pt x="38795" y="22409"/>
                    <a:pt x="37476" y="21195"/>
                  </a:cubicBezTo>
                  <a:cubicBezTo>
                    <a:pt x="38716" y="20564"/>
                    <a:pt x="40106" y="20224"/>
                    <a:pt x="41498" y="20224"/>
                  </a:cubicBezTo>
                  <a:cubicBezTo>
                    <a:pt x="41930" y="20224"/>
                    <a:pt x="42361" y="20256"/>
                    <a:pt x="42789" y="20324"/>
                  </a:cubicBezTo>
                  <a:cubicBezTo>
                    <a:pt x="42840" y="20332"/>
                    <a:pt x="42892" y="20336"/>
                    <a:pt x="42943" y="20336"/>
                  </a:cubicBezTo>
                  <a:cubicBezTo>
                    <a:pt x="43262" y="20336"/>
                    <a:pt x="43559" y="20174"/>
                    <a:pt x="43653" y="19835"/>
                  </a:cubicBezTo>
                  <a:cubicBezTo>
                    <a:pt x="43744" y="19500"/>
                    <a:pt x="43539" y="19031"/>
                    <a:pt x="43163" y="18971"/>
                  </a:cubicBezTo>
                  <a:lnTo>
                    <a:pt x="43160" y="18971"/>
                  </a:lnTo>
                  <a:cubicBezTo>
                    <a:pt x="42603" y="18883"/>
                    <a:pt x="42043" y="18840"/>
                    <a:pt x="41486" y="18840"/>
                  </a:cubicBezTo>
                  <a:cubicBezTo>
                    <a:pt x="39758" y="18840"/>
                    <a:pt x="38055" y="19262"/>
                    <a:pt x="36517" y="20104"/>
                  </a:cubicBezTo>
                  <a:cubicBezTo>
                    <a:pt x="36429" y="20152"/>
                    <a:pt x="36362" y="20212"/>
                    <a:pt x="36309" y="20274"/>
                  </a:cubicBezTo>
                  <a:cubicBezTo>
                    <a:pt x="35014" y="19421"/>
                    <a:pt x="33516" y="18940"/>
                    <a:pt x="31985" y="18823"/>
                  </a:cubicBezTo>
                  <a:cubicBezTo>
                    <a:pt x="31468" y="18604"/>
                    <a:pt x="31057" y="18311"/>
                    <a:pt x="31028" y="17938"/>
                  </a:cubicBezTo>
                  <a:cubicBezTo>
                    <a:pt x="30968" y="17638"/>
                    <a:pt x="30892" y="17347"/>
                    <a:pt x="30804" y="17059"/>
                  </a:cubicBezTo>
                  <a:cubicBezTo>
                    <a:pt x="31330" y="16245"/>
                    <a:pt x="31790" y="15337"/>
                    <a:pt x="31961" y="14897"/>
                  </a:cubicBezTo>
                  <a:cubicBezTo>
                    <a:pt x="32466" y="14263"/>
                    <a:pt x="32907" y="13578"/>
                    <a:pt x="33276" y="12856"/>
                  </a:cubicBezTo>
                  <a:cubicBezTo>
                    <a:pt x="33383" y="12918"/>
                    <a:pt x="33507" y="12958"/>
                    <a:pt x="33640" y="12973"/>
                  </a:cubicBezTo>
                  <a:cubicBezTo>
                    <a:pt x="34132" y="13024"/>
                    <a:pt x="34626" y="13049"/>
                    <a:pt x="35120" y="13049"/>
                  </a:cubicBezTo>
                  <a:cubicBezTo>
                    <a:pt x="36687" y="13049"/>
                    <a:pt x="38255" y="12795"/>
                    <a:pt x="39741" y="12301"/>
                  </a:cubicBezTo>
                  <a:cubicBezTo>
                    <a:pt x="40100" y="12180"/>
                    <a:pt x="40336" y="11816"/>
                    <a:pt x="40231" y="11437"/>
                  </a:cubicBezTo>
                  <a:cubicBezTo>
                    <a:pt x="40150" y="11145"/>
                    <a:pt x="39858" y="10916"/>
                    <a:pt x="39554" y="10916"/>
                  </a:cubicBezTo>
                  <a:cubicBezTo>
                    <a:pt x="39492" y="10916"/>
                    <a:pt x="39429" y="10926"/>
                    <a:pt x="39367" y="10946"/>
                  </a:cubicBezTo>
                  <a:cubicBezTo>
                    <a:pt x="37974" y="11410"/>
                    <a:pt x="36531" y="11640"/>
                    <a:pt x="35076" y="11640"/>
                  </a:cubicBezTo>
                  <a:cubicBezTo>
                    <a:pt x="34663" y="11640"/>
                    <a:pt x="34249" y="11621"/>
                    <a:pt x="33835" y="11585"/>
                  </a:cubicBezTo>
                  <a:cubicBezTo>
                    <a:pt x="34226" y="10537"/>
                    <a:pt x="34474" y="9434"/>
                    <a:pt x="34564" y="8310"/>
                  </a:cubicBezTo>
                  <a:cubicBezTo>
                    <a:pt x="34645" y="7308"/>
                    <a:pt x="34574" y="6303"/>
                    <a:pt x="34390" y="5315"/>
                  </a:cubicBezTo>
                  <a:cubicBezTo>
                    <a:pt x="34330" y="5001"/>
                    <a:pt x="34004" y="4802"/>
                    <a:pt x="33698" y="4802"/>
                  </a:cubicBezTo>
                  <a:cubicBezTo>
                    <a:pt x="33639" y="4802"/>
                    <a:pt x="33581" y="4809"/>
                    <a:pt x="33526" y="4824"/>
                  </a:cubicBezTo>
                  <a:cubicBezTo>
                    <a:pt x="33135" y="4931"/>
                    <a:pt x="32966" y="5315"/>
                    <a:pt x="33035" y="5689"/>
                  </a:cubicBezTo>
                  <a:cubicBezTo>
                    <a:pt x="33552" y="8437"/>
                    <a:pt x="32811" y="11361"/>
                    <a:pt x="31178" y="13625"/>
                  </a:cubicBezTo>
                  <a:cubicBezTo>
                    <a:pt x="30645" y="14042"/>
                    <a:pt x="30054" y="14306"/>
                    <a:pt x="29456" y="14328"/>
                  </a:cubicBezTo>
                  <a:cubicBezTo>
                    <a:pt x="28104" y="12432"/>
                    <a:pt x="26073" y="11056"/>
                    <a:pt x="23718" y="10553"/>
                  </a:cubicBezTo>
                  <a:cubicBezTo>
                    <a:pt x="22901" y="10130"/>
                    <a:pt x="22498" y="9827"/>
                    <a:pt x="22051" y="8813"/>
                  </a:cubicBezTo>
                  <a:cubicBezTo>
                    <a:pt x="22153" y="8091"/>
                    <a:pt x="22210" y="7365"/>
                    <a:pt x="22220" y="6636"/>
                  </a:cubicBezTo>
                  <a:cubicBezTo>
                    <a:pt x="22256" y="6601"/>
                    <a:pt x="22289" y="6563"/>
                    <a:pt x="22320" y="6522"/>
                  </a:cubicBezTo>
                  <a:cubicBezTo>
                    <a:pt x="23558" y="4891"/>
                    <a:pt x="25439" y="3808"/>
                    <a:pt x="27456" y="3453"/>
                  </a:cubicBezTo>
                  <a:cubicBezTo>
                    <a:pt x="27830" y="3386"/>
                    <a:pt x="28040" y="2929"/>
                    <a:pt x="27947" y="2588"/>
                  </a:cubicBezTo>
                  <a:cubicBezTo>
                    <a:pt x="27855" y="2251"/>
                    <a:pt x="27561" y="2084"/>
                    <a:pt x="27242" y="2084"/>
                  </a:cubicBezTo>
                  <a:cubicBezTo>
                    <a:pt x="27189" y="2084"/>
                    <a:pt x="27136" y="2089"/>
                    <a:pt x="27082" y="2098"/>
                  </a:cubicBezTo>
                  <a:cubicBezTo>
                    <a:pt x="25199" y="2431"/>
                    <a:pt x="23484" y="3350"/>
                    <a:pt x="22127" y="4667"/>
                  </a:cubicBezTo>
                  <a:cubicBezTo>
                    <a:pt x="21977" y="3250"/>
                    <a:pt x="21651" y="1853"/>
                    <a:pt x="21139" y="517"/>
                  </a:cubicBezTo>
                  <a:cubicBezTo>
                    <a:pt x="21025" y="219"/>
                    <a:pt x="20771" y="1"/>
                    <a:pt x="20460" y="1"/>
                  </a:cubicBezTo>
                  <a:close/>
                </a:path>
              </a:pathLst>
            </a:custGeom>
            <a:solidFill>
              <a:srgbClr val="0C4476">
                <a:alpha val="36470"/>
              </a:srgbClr>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700"/>
                <a:buFont typeface="Arial"/>
                <a:buNone/>
              </a:pPr>
              <a:r>
                <a:t/>
              </a:r>
              <a:endParaRPr b="0" i="0" sz="1700" u="none" cap="none" strike="noStrike">
                <a:solidFill>
                  <a:srgbClr val="000000"/>
                </a:solidFill>
                <a:latin typeface="Arial"/>
                <a:ea typeface="Arial"/>
                <a:cs typeface="Arial"/>
                <a:sym typeface="Arial"/>
              </a:endParaRPr>
            </a:p>
          </p:txBody>
        </p:sp>
        <p:sp>
          <p:nvSpPr>
            <p:cNvPr id="532" name="Google Shape;532;p41"/>
            <p:cNvSpPr/>
            <p:nvPr/>
          </p:nvSpPr>
          <p:spPr>
            <a:xfrm>
              <a:off x="7346246" y="590921"/>
              <a:ext cx="98016" cy="98046"/>
            </a:xfrm>
            <a:custGeom>
              <a:rect b="b" l="l" r="r" t="t"/>
              <a:pathLst>
                <a:path extrusionOk="0" h="6680" w="6678">
                  <a:moveTo>
                    <a:pt x="3339" y="1"/>
                  </a:moveTo>
                  <a:cubicBezTo>
                    <a:pt x="1496" y="1"/>
                    <a:pt x="1" y="1496"/>
                    <a:pt x="1" y="3339"/>
                  </a:cubicBezTo>
                  <a:cubicBezTo>
                    <a:pt x="1" y="5185"/>
                    <a:pt x="1496" y="6680"/>
                    <a:pt x="3339" y="6680"/>
                  </a:cubicBezTo>
                  <a:cubicBezTo>
                    <a:pt x="5182" y="6680"/>
                    <a:pt x="6678" y="5185"/>
                    <a:pt x="6678" y="3339"/>
                  </a:cubicBezTo>
                  <a:cubicBezTo>
                    <a:pt x="6678" y="1496"/>
                    <a:pt x="5182" y="1"/>
                    <a:pt x="3339" y="1"/>
                  </a:cubicBezTo>
                  <a:close/>
                </a:path>
              </a:pathLst>
            </a:custGeom>
            <a:solidFill>
              <a:schemeClr val="accent6"/>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533" name="Google Shape;533;p41"/>
          <p:cNvGrpSpPr/>
          <p:nvPr/>
        </p:nvGrpSpPr>
        <p:grpSpPr>
          <a:xfrm rot="10800000">
            <a:off x="6815287" y="9462589"/>
            <a:ext cx="431199" cy="722892"/>
            <a:chOff x="5142237" y="3822849"/>
            <a:chExt cx="338116" cy="225432"/>
          </a:xfrm>
        </p:grpSpPr>
        <p:sp>
          <p:nvSpPr>
            <p:cNvPr id="534" name="Google Shape;534;p41"/>
            <p:cNvSpPr/>
            <p:nvPr/>
          </p:nvSpPr>
          <p:spPr>
            <a:xfrm>
              <a:off x="5188718" y="3849531"/>
              <a:ext cx="42359" cy="42359"/>
            </a:xfrm>
            <a:custGeom>
              <a:rect b="b" l="l" r="r" t="t"/>
              <a:pathLst>
                <a:path extrusionOk="0" h="3299" w="3299">
                  <a:moveTo>
                    <a:pt x="1648" y="1"/>
                  </a:moveTo>
                  <a:cubicBezTo>
                    <a:pt x="738" y="1"/>
                    <a:pt x="0" y="739"/>
                    <a:pt x="0" y="1651"/>
                  </a:cubicBezTo>
                  <a:cubicBezTo>
                    <a:pt x="0" y="2561"/>
                    <a:pt x="738" y="3299"/>
                    <a:pt x="1648" y="3299"/>
                  </a:cubicBezTo>
                  <a:cubicBezTo>
                    <a:pt x="2560" y="3299"/>
                    <a:pt x="3298" y="2561"/>
                    <a:pt x="3298" y="1651"/>
                  </a:cubicBezTo>
                  <a:cubicBezTo>
                    <a:pt x="3298" y="739"/>
                    <a:pt x="2560" y="1"/>
                    <a:pt x="1648" y="1"/>
                  </a:cubicBezTo>
                  <a:close/>
                </a:path>
              </a:pathLst>
            </a:custGeom>
            <a:solidFill>
              <a:schemeClr val="lt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5" name="Google Shape;535;p41"/>
            <p:cNvSpPr/>
            <p:nvPr/>
          </p:nvSpPr>
          <p:spPr>
            <a:xfrm>
              <a:off x="5142237" y="4005896"/>
              <a:ext cx="42359" cy="42385"/>
            </a:xfrm>
            <a:custGeom>
              <a:rect b="b" l="l" r="r" t="t"/>
              <a:pathLst>
                <a:path extrusionOk="0" h="3301" w="3299">
                  <a:moveTo>
                    <a:pt x="1649" y="0"/>
                  </a:moveTo>
                  <a:cubicBezTo>
                    <a:pt x="739" y="0"/>
                    <a:pt x="1" y="738"/>
                    <a:pt x="1" y="1650"/>
                  </a:cubicBezTo>
                  <a:cubicBezTo>
                    <a:pt x="1" y="2562"/>
                    <a:pt x="739" y="3301"/>
                    <a:pt x="1649" y="3301"/>
                  </a:cubicBezTo>
                  <a:cubicBezTo>
                    <a:pt x="2561" y="3301"/>
                    <a:pt x="3299" y="2562"/>
                    <a:pt x="3299" y="1650"/>
                  </a:cubicBezTo>
                  <a:cubicBezTo>
                    <a:pt x="3299" y="738"/>
                    <a:pt x="2561" y="0"/>
                    <a:pt x="1649" y="0"/>
                  </a:cubicBezTo>
                  <a:close/>
                </a:path>
              </a:pathLst>
            </a:custGeom>
            <a:solidFill>
              <a:schemeClr val="lt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6" name="Google Shape;536;p41"/>
            <p:cNvSpPr/>
            <p:nvPr/>
          </p:nvSpPr>
          <p:spPr>
            <a:xfrm>
              <a:off x="5408911" y="3907105"/>
              <a:ext cx="71442" cy="71442"/>
            </a:xfrm>
            <a:custGeom>
              <a:rect b="b" l="l" r="r" t="t"/>
              <a:pathLst>
                <a:path extrusionOk="0" h="5564" w="5564">
                  <a:moveTo>
                    <a:pt x="2782" y="1"/>
                  </a:moveTo>
                  <a:cubicBezTo>
                    <a:pt x="1246" y="1"/>
                    <a:pt x="1" y="1246"/>
                    <a:pt x="1" y="2782"/>
                  </a:cubicBezTo>
                  <a:cubicBezTo>
                    <a:pt x="1" y="4318"/>
                    <a:pt x="1246" y="5563"/>
                    <a:pt x="2782" y="5563"/>
                  </a:cubicBezTo>
                  <a:cubicBezTo>
                    <a:pt x="4318" y="5563"/>
                    <a:pt x="5563" y="4318"/>
                    <a:pt x="5563" y="2782"/>
                  </a:cubicBezTo>
                  <a:cubicBezTo>
                    <a:pt x="5563" y="1246"/>
                    <a:pt x="4318" y="1"/>
                    <a:pt x="2782" y="1"/>
                  </a:cubicBezTo>
                  <a:close/>
                </a:path>
              </a:pathLst>
            </a:custGeom>
            <a:solidFill>
              <a:schemeClr val="lt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7" name="Google Shape;537;p41"/>
            <p:cNvSpPr/>
            <p:nvPr/>
          </p:nvSpPr>
          <p:spPr>
            <a:xfrm>
              <a:off x="5289153" y="3822849"/>
              <a:ext cx="21687" cy="21687"/>
            </a:xfrm>
            <a:custGeom>
              <a:rect b="b" l="l" r="r" t="t"/>
              <a:pathLst>
                <a:path extrusionOk="0" h="1689" w="1689">
                  <a:moveTo>
                    <a:pt x="846" y="0"/>
                  </a:moveTo>
                  <a:cubicBezTo>
                    <a:pt x="379" y="0"/>
                    <a:pt x="1" y="379"/>
                    <a:pt x="1" y="845"/>
                  </a:cubicBezTo>
                  <a:cubicBezTo>
                    <a:pt x="1" y="1310"/>
                    <a:pt x="379" y="1688"/>
                    <a:pt x="846" y="1688"/>
                  </a:cubicBezTo>
                  <a:cubicBezTo>
                    <a:pt x="1310" y="1688"/>
                    <a:pt x="1689" y="1310"/>
                    <a:pt x="1689" y="845"/>
                  </a:cubicBezTo>
                  <a:cubicBezTo>
                    <a:pt x="1689" y="379"/>
                    <a:pt x="1310" y="0"/>
                    <a:pt x="846" y="0"/>
                  </a:cubicBezTo>
                  <a:close/>
                </a:path>
              </a:pathLst>
            </a:custGeom>
            <a:solidFill>
              <a:schemeClr val="lt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538" name="Google Shape;538;p41"/>
          <p:cNvGrpSpPr/>
          <p:nvPr/>
        </p:nvGrpSpPr>
        <p:grpSpPr>
          <a:xfrm>
            <a:off x="7209044" y="8227195"/>
            <a:ext cx="350746" cy="910038"/>
            <a:chOff x="8884746" y="289993"/>
            <a:chExt cx="297924" cy="307435"/>
          </a:xfrm>
        </p:grpSpPr>
        <p:sp>
          <p:nvSpPr>
            <p:cNvPr id="539" name="Google Shape;539;p41"/>
            <p:cNvSpPr/>
            <p:nvPr/>
          </p:nvSpPr>
          <p:spPr>
            <a:xfrm>
              <a:off x="8884746" y="289993"/>
              <a:ext cx="297924" cy="307435"/>
            </a:xfrm>
            <a:custGeom>
              <a:rect b="b" l="l" r="r" t="t"/>
              <a:pathLst>
                <a:path extrusionOk="0" h="20946" w="20298">
                  <a:moveTo>
                    <a:pt x="9894" y="1"/>
                  </a:moveTo>
                  <a:cubicBezTo>
                    <a:pt x="9658" y="1"/>
                    <a:pt x="9422" y="246"/>
                    <a:pt x="9580" y="507"/>
                  </a:cubicBezTo>
                  <a:cubicBezTo>
                    <a:pt x="10183" y="1502"/>
                    <a:pt x="10790" y="2536"/>
                    <a:pt x="10999" y="3695"/>
                  </a:cubicBezTo>
                  <a:cubicBezTo>
                    <a:pt x="11125" y="4381"/>
                    <a:pt x="11087" y="5100"/>
                    <a:pt x="10830" y="5743"/>
                  </a:cubicBezTo>
                  <a:cubicBezTo>
                    <a:pt x="10825" y="5745"/>
                    <a:pt x="10821" y="5748"/>
                    <a:pt x="10816" y="5750"/>
                  </a:cubicBezTo>
                  <a:cubicBezTo>
                    <a:pt x="10552" y="5922"/>
                    <a:pt x="10171" y="5945"/>
                    <a:pt x="9968" y="5955"/>
                  </a:cubicBezTo>
                  <a:cubicBezTo>
                    <a:pt x="9770" y="5929"/>
                    <a:pt x="9570" y="5916"/>
                    <a:pt x="9370" y="5916"/>
                  </a:cubicBezTo>
                  <a:cubicBezTo>
                    <a:pt x="8777" y="5916"/>
                    <a:pt x="8180" y="6030"/>
                    <a:pt x="7608" y="6267"/>
                  </a:cubicBezTo>
                  <a:cubicBezTo>
                    <a:pt x="7528" y="6282"/>
                    <a:pt x="7430" y="6295"/>
                    <a:pt x="7335" y="6295"/>
                  </a:cubicBezTo>
                  <a:cubicBezTo>
                    <a:pt x="7247" y="6295"/>
                    <a:pt x="7162" y="6284"/>
                    <a:pt x="7096" y="6253"/>
                  </a:cubicBezTo>
                  <a:cubicBezTo>
                    <a:pt x="6775" y="5614"/>
                    <a:pt x="6630" y="4888"/>
                    <a:pt x="6692" y="4171"/>
                  </a:cubicBezTo>
                  <a:cubicBezTo>
                    <a:pt x="6768" y="3267"/>
                    <a:pt x="7196" y="2407"/>
                    <a:pt x="7844" y="1776"/>
                  </a:cubicBezTo>
                  <a:cubicBezTo>
                    <a:pt x="8087" y="1536"/>
                    <a:pt x="7850" y="1194"/>
                    <a:pt x="7584" y="1194"/>
                  </a:cubicBezTo>
                  <a:cubicBezTo>
                    <a:pt x="7507" y="1194"/>
                    <a:pt x="7427" y="1223"/>
                    <a:pt x="7356" y="1293"/>
                  </a:cubicBezTo>
                  <a:cubicBezTo>
                    <a:pt x="6725" y="1912"/>
                    <a:pt x="6294" y="2705"/>
                    <a:pt x="6104" y="3559"/>
                  </a:cubicBezTo>
                  <a:cubicBezTo>
                    <a:pt x="5358" y="3074"/>
                    <a:pt x="4758" y="2357"/>
                    <a:pt x="4439" y="1524"/>
                  </a:cubicBezTo>
                  <a:cubicBezTo>
                    <a:pt x="4383" y="1378"/>
                    <a:pt x="4259" y="1267"/>
                    <a:pt x="4106" y="1267"/>
                  </a:cubicBezTo>
                  <a:cubicBezTo>
                    <a:pt x="4078" y="1267"/>
                    <a:pt x="4049" y="1271"/>
                    <a:pt x="4020" y="1278"/>
                  </a:cubicBezTo>
                  <a:cubicBezTo>
                    <a:pt x="3856" y="1321"/>
                    <a:pt x="3708" y="1524"/>
                    <a:pt x="3775" y="1697"/>
                  </a:cubicBezTo>
                  <a:cubicBezTo>
                    <a:pt x="4180" y="2755"/>
                    <a:pt x="4908" y="3643"/>
                    <a:pt x="5877" y="4231"/>
                  </a:cubicBezTo>
                  <a:cubicBezTo>
                    <a:pt x="5918" y="4257"/>
                    <a:pt x="5958" y="4269"/>
                    <a:pt x="5999" y="4276"/>
                  </a:cubicBezTo>
                  <a:cubicBezTo>
                    <a:pt x="5954" y="5033"/>
                    <a:pt x="6115" y="5784"/>
                    <a:pt x="6442" y="6460"/>
                  </a:cubicBezTo>
                  <a:cubicBezTo>
                    <a:pt x="6475" y="6731"/>
                    <a:pt x="6451" y="6979"/>
                    <a:pt x="6299" y="7081"/>
                  </a:cubicBezTo>
                  <a:cubicBezTo>
                    <a:pt x="6189" y="7181"/>
                    <a:pt x="6082" y="7284"/>
                    <a:pt x="5982" y="7391"/>
                  </a:cubicBezTo>
                  <a:cubicBezTo>
                    <a:pt x="5861" y="7385"/>
                    <a:pt x="5738" y="7382"/>
                    <a:pt x="5618" y="7382"/>
                  </a:cubicBezTo>
                  <a:cubicBezTo>
                    <a:pt x="5273" y="7382"/>
                    <a:pt x="4956" y="7404"/>
                    <a:pt x="4787" y="7429"/>
                  </a:cubicBezTo>
                  <a:cubicBezTo>
                    <a:pt x="4496" y="7385"/>
                    <a:pt x="4204" y="7364"/>
                    <a:pt x="3910" y="7364"/>
                  </a:cubicBezTo>
                  <a:cubicBezTo>
                    <a:pt x="3807" y="7364"/>
                    <a:pt x="3704" y="7367"/>
                    <a:pt x="3601" y="7372"/>
                  </a:cubicBezTo>
                  <a:cubicBezTo>
                    <a:pt x="3603" y="7312"/>
                    <a:pt x="3589" y="7248"/>
                    <a:pt x="3563" y="7188"/>
                  </a:cubicBezTo>
                  <a:cubicBezTo>
                    <a:pt x="3151" y="6269"/>
                    <a:pt x="2541" y="5441"/>
                    <a:pt x="1789" y="4774"/>
                  </a:cubicBezTo>
                  <a:cubicBezTo>
                    <a:pt x="1719" y="4711"/>
                    <a:pt x="1630" y="4678"/>
                    <a:pt x="1541" y="4678"/>
                  </a:cubicBezTo>
                  <a:cubicBezTo>
                    <a:pt x="1455" y="4678"/>
                    <a:pt x="1370" y="4709"/>
                    <a:pt x="1303" y="4776"/>
                  </a:cubicBezTo>
                  <a:cubicBezTo>
                    <a:pt x="1179" y="4905"/>
                    <a:pt x="1167" y="5138"/>
                    <a:pt x="1308" y="5262"/>
                  </a:cubicBezTo>
                  <a:cubicBezTo>
                    <a:pt x="1996" y="5874"/>
                    <a:pt x="2541" y="6612"/>
                    <a:pt x="2927" y="7446"/>
                  </a:cubicBezTo>
                  <a:cubicBezTo>
                    <a:pt x="2389" y="7536"/>
                    <a:pt x="1863" y="7700"/>
                    <a:pt x="1365" y="7939"/>
                  </a:cubicBezTo>
                  <a:cubicBezTo>
                    <a:pt x="920" y="8148"/>
                    <a:pt x="512" y="8422"/>
                    <a:pt x="141" y="8743"/>
                  </a:cubicBezTo>
                  <a:cubicBezTo>
                    <a:pt x="0" y="8862"/>
                    <a:pt x="20" y="9105"/>
                    <a:pt x="143" y="9227"/>
                  </a:cubicBezTo>
                  <a:cubicBezTo>
                    <a:pt x="210" y="9294"/>
                    <a:pt x="292" y="9324"/>
                    <a:pt x="375" y="9324"/>
                  </a:cubicBezTo>
                  <a:cubicBezTo>
                    <a:pt x="465" y="9324"/>
                    <a:pt x="556" y="9288"/>
                    <a:pt x="629" y="9224"/>
                  </a:cubicBezTo>
                  <a:cubicBezTo>
                    <a:pt x="1531" y="8449"/>
                    <a:pt x="2724" y="8045"/>
                    <a:pt x="3912" y="8045"/>
                  </a:cubicBezTo>
                  <a:cubicBezTo>
                    <a:pt x="4088" y="8045"/>
                    <a:pt x="4264" y="8054"/>
                    <a:pt x="4439" y="8072"/>
                  </a:cubicBezTo>
                  <a:cubicBezTo>
                    <a:pt x="4746" y="8196"/>
                    <a:pt x="5001" y="8379"/>
                    <a:pt x="5156" y="8629"/>
                  </a:cubicBezTo>
                  <a:cubicBezTo>
                    <a:pt x="4687" y="9663"/>
                    <a:pt x="4599" y="10858"/>
                    <a:pt x="4963" y="11977"/>
                  </a:cubicBezTo>
                  <a:cubicBezTo>
                    <a:pt x="4982" y="12425"/>
                    <a:pt x="4953" y="12670"/>
                    <a:pt x="4632" y="13106"/>
                  </a:cubicBezTo>
                  <a:cubicBezTo>
                    <a:pt x="4303" y="13239"/>
                    <a:pt x="3982" y="13391"/>
                    <a:pt x="3670" y="13568"/>
                  </a:cubicBezTo>
                  <a:cubicBezTo>
                    <a:pt x="3646" y="13561"/>
                    <a:pt x="3622" y="13556"/>
                    <a:pt x="3598" y="13551"/>
                  </a:cubicBezTo>
                  <a:cubicBezTo>
                    <a:pt x="2606" y="13427"/>
                    <a:pt x="1689" y="12896"/>
                    <a:pt x="1046" y="12129"/>
                  </a:cubicBezTo>
                  <a:cubicBezTo>
                    <a:pt x="989" y="12062"/>
                    <a:pt x="904" y="12031"/>
                    <a:pt x="817" y="12031"/>
                  </a:cubicBezTo>
                  <a:cubicBezTo>
                    <a:pt x="722" y="12031"/>
                    <a:pt x="624" y="12068"/>
                    <a:pt x="560" y="12132"/>
                  </a:cubicBezTo>
                  <a:cubicBezTo>
                    <a:pt x="422" y="12275"/>
                    <a:pt x="446" y="12475"/>
                    <a:pt x="565" y="12618"/>
                  </a:cubicBezTo>
                  <a:cubicBezTo>
                    <a:pt x="1165" y="13332"/>
                    <a:pt x="1972" y="13834"/>
                    <a:pt x="2860" y="14087"/>
                  </a:cubicBezTo>
                  <a:cubicBezTo>
                    <a:pt x="2298" y="14496"/>
                    <a:pt x="1789" y="14975"/>
                    <a:pt x="1346" y="15518"/>
                  </a:cubicBezTo>
                  <a:cubicBezTo>
                    <a:pt x="1229" y="15661"/>
                    <a:pt x="1210" y="15863"/>
                    <a:pt x="1351" y="16001"/>
                  </a:cubicBezTo>
                  <a:cubicBezTo>
                    <a:pt x="1414" y="16064"/>
                    <a:pt x="1510" y="16100"/>
                    <a:pt x="1604" y="16100"/>
                  </a:cubicBezTo>
                  <a:cubicBezTo>
                    <a:pt x="1692" y="16100"/>
                    <a:pt x="1779" y="16069"/>
                    <a:pt x="1836" y="15999"/>
                  </a:cubicBezTo>
                  <a:cubicBezTo>
                    <a:pt x="2682" y="14958"/>
                    <a:pt x="3782" y="14156"/>
                    <a:pt x="5032" y="13682"/>
                  </a:cubicBezTo>
                  <a:cubicBezTo>
                    <a:pt x="5437" y="13734"/>
                    <a:pt x="5839" y="13811"/>
                    <a:pt x="6189" y="13918"/>
                  </a:cubicBezTo>
                  <a:cubicBezTo>
                    <a:pt x="6304" y="14027"/>
                    <a:pt x="6425" y="14130"/>
                    <a:pt x="6549" y="14225"/>
                  </a:cubicBezTo>
                  <a:cubicBezTo>
                    <a:pt x="6904" y="14718"/>
                    <a:pt x="7030" y="15449"/>
                    <a:pt x="7085" y="16080"/>
                  </a:cubicBezTo>
                  <a:cubicBezTo>
                    <a:pt x="7085" y="16104"/>
                    <a:pt x="7082" y="16130"/>
                    <a:pt x="7082" y="16154"/>
                  </a:cubicBezTo>
                  <a:cubicBezTo>
                    <a:pt x="7077" y="16158"/>
                    <a:pt x="7070" y="16166"/>
                    <a:pt x="7066" y="16170"/>
                  </a:cubicBezTo>
                  <a:cubicBezTo>
                    <a:pt x="6454" y="17027"/>
                    <a:pt x="5418" y="17533"/>
                    <a:pt x="4373" y="17533"/>
                  </a:cubicBezTo>
                  <a:cubicBezTo>
                    <a:pt x="4363" y="17533"/>
                    <a:pt x="4354" y="17532"/>
                    <a:pt x="4344" y="17532"/>
                  </a:cubicBezTo>
                  <a:cubicBezTo>
                    <a:pt x="4343" y="17532"/>
                    <a:pt x="4342" y="17532"/>
                    <a:pt x="4342" y="17532"/>
                  </a:cubicBezTo>
                  <a:cubicBezTo>
                    <a:pt x="3901" y="17532"/>
                    <a:pt x="3899" y="18216"/>
                    <a:pt x="4341" y="18218"/>
                  </a:cubicBezTo>
                  <a:cubicBezTo>
                    <a:pt x="4353" y="18218"/>
                    <a:pt x="4365" y="18218"/>
                    <a:pt x="4377" y="18218"/>
                  </a:cubicBezTo>
                  <a:cubicBezTo>
                    <a:pt x="5407" y="18218"/>
                    <a:pt x="6388" y="17810"/>
                    <a:pt x="7127" y="17118"/>
                  </a:cubicBezTo>
                  <a:cubicBezTo>
                    <a:pt x="7239" y="18006"/>
                    <a:pt x="7537" y="18873"/>
                    <a:pt x="8008" y="19628"/>
                  </a:cubicBezTo>
                  <a:cubicBezTo>
                    <a:pt x="8292" y="20080"/>
                    <a:pt x="8635" y="20497"/>
                    <a:pt x="9030" y="20854"/>
                  </a:cubicBezTo>
                  <a:cubicBezTo>
                    <a:pt x="9101" y="20919"/>
                    <a:pt x="9180" y="20946"/>
                    <a:pt x="9256" y="20946"/>
                  </a:cubicBezTo>
                  <a:cubicBezTo>
                    <a:pt x="9528" y="20946"/>
                    <a:pt x="9768" y="20597"/>
                    <a:pt x="9511" y="20366"/>
                  </a:cubicBezTo>
                  <a:cubicBezTo>
                    <a:pt x="8337" y="19302"/>
                    <a:pt x="7718" y="17732"/>
                    <a:pt x="7768" y="16161"/>
                  </a:cubicBezTo>
                  <a:cubicBezTo>
                    <a:pt x="8013" y="15575"/>
                    <a:pt x="8530" y="15325"/>
                    <a:pt x="9147" y="15177"/>
                  </a:cubicBezTo>
                  <a:cubicBezTo>
                    <a:pt x="9224" y="15181"/>
                    <a:pt x="9302" y="15183"/>
                    <a:pt x="9380" y="15183"/>
                  </a:cubicBezTo>
                  <a:cubicBezTo>
                    <a:pt x="10165" y="15183"/>
                    <a:pt x="10960" y="14985"/>
                    <a:pt x="11690" y="14563"/>
                  </a:cubicBezTo>
                  <a:cubicBezTo>
                    <a:pt x="11702" y="14556"/>
                    <a:pt x="11716" y="14549"/>
                    <a:pt x="11728" y="14539"/>
                  </a:cubicBezTo>
                  <a:cubicBezTo>
                    <a:pt x="11843" y="14492"/>
                    <a:pt x="11998" y="14446"/>
                    <a:pt x="12161" y="14446"/>
                  </a:cubicBezTo>
                  <a:cubicBezTo>
                    <a:pt x="12373" y="14446"/>
                    <a:pt x="12599" y="14524"/>
                    <a:pt x="12773" y="14777"/>
                  </a:cubicBezTo>
                  <a:cubicBezTo>
                    <a:pt x="13316" y="15973"/>
                    <a:pt x="13390" y="17387"/>
                    <a:pt x="12888" y="18606"/>
                  </a:cubicBezTo>
                  <a:cubicBezTo>
                    <a:pt x="12819" y="18778"/>
                    <a:pt x="12840" y="18973"/>
                    <a:pt x="13016" y="19073"/>
                  </a:cubicBezTo>
                  <a:cubicBezTo>
                    <a:pt x="13065" y="19101"/>
                    <a:pt x="13126" y="19115"/>
                    <a:pt x="13189" y="19115"/>
                  </a:cubicBezTo>
                  <a:cubicBezTo>
                    <a:pt x="13311" y="19115"/>
                    <a:pt x="13437" y="19060"/>
                    <a:pt x="13483" y="18947"/>
                  </a:cubicBezTo>
                  <a:cubicBezTo>
                    <a:pt x="13900" y="17935"/>
                    <a:pt x="13997" y="16823"/>
                    <a:pt x="13797" y="15768"/>
                  </a:cubicBezTo>
                  <a:lnTo>
                    <a:pt x="13797" y="15768"/>
                  </a:lnTo>
                  <a:cubicBezTo>
                    <a:pt x="15131" y="15958"/>
                    <a:pt x="16305" y="16866"/>
                    <a:pt x="16878" y="18073"/>
                  </a:cubicBezTo>
                  <a:cubicBezTo>
                    <a:pt x="16933" y="18184"/>
                    <a:pt x="17057" y="18242"/>
                    <a:pt x="17178" y="18242"/>
                  </a:cubicBezTo>
                  <a:cubicBezTo>
                    <a:pt x="17239" y="18242"/>
                    <a:pt x="17298" y="18228"/>
                    <a:pt x="17348" y="18199"/>
                  </a:cubicBezTo>
                  <a:cubicBezTo>
                    <a:pt x="17519" y="18099"/>
                    <a:pt x="17552" y="17899"/>
                    <a:pt x="17474" y="17730"/>
                  </a:cubicBezTo>
                  <a:cubicBezTo>
                    <a:pt x="16778" y="16273"/>
                    <a:pt x="15335" y="15275"/>
                    <a:pt x="13745" y="15073"/>
                  </a:cubicBezTo>
                  <a:cubicBezTo>
                    <a:pt x="13736" y="15072"/>
                    <a:pt x="13727" y="15071"/>
                    <a:pt x="13718" y="15071"/>
                  </a:cubicBezTo>
                  <a:cubicBezTo>
                    <a:pt x="13685" y="15071"/>
                    <a:pt x="13654" y="15078"/>
                    <a:pt x="13623" y="15089"/>
                  </a:cubicBezTo>
                  <a:cubicBezTo>
                    <a:pt x="13554" y="14875"/>
                    <a:pt x="13473" y="14663"/>
                    <a:pt x="13378" y="14458"/>
                  </a:cubicBezTo>
                  <a:cubicBezTo>
                    <a:pt x="13380" y="14458"/>
                    <a:pt x="13383" y="14456"/>
                    <a:pt x="13383" y="14456"/>
                  </a:cubicBezTo>
                  <a:cubicBezTo>
                    <a:pt x="12992" y="13596"/>
                    <a:pt x="13480" y="12696"/>
                    <a:pt x="13481" y="12696"/>
                  </a:cubicBezTo>
                  <a:lnTo>
                    <a:pt x="13481" y="12696"/>
                  </a:lnTo>
                  <a:lnTo>
                    <a:pt x="13478" y="12699"/>
                  </a:lnTo>
                  <a:cubicBezTo>
                    <a:pt x="13697" y="12277"/>
                    <a:pt x="13852" y="11827"/>
                    <a:pt x="13933" y="11363"/>
                  </a:cubicBezTo>
                  <a:cubicBezTo>
                    <a:pt x="14047" y="11158"/>
                    <a:pt x="14171" y="10972"/>
                    <a:pt x="14409" y="10972"/>
                  </a:cubicBezTo>
                  <a:cubicBezTo>
                    <a:pt x="14431" y="10972"/>
                    <a:pt x="14447" y="10970"/>
                    <a:pt x="14466" y="10967"/>
                  </a:cubicBezTo>
                  <a:cubicBezTo>
                    <a:pt x="16231" y="11303"/>
                    <a:pt x="17643" y="12703"/>
                    <a:pt x="18017" y="14477"/>
                  </a:cubicBezTo>
                  <a:cubicBezTo>
                    <a:pt x="18054" y="14652"/>
                    <a:pt x="18184" y="14728"/>
                    <a:pt x="18320" y="14728"/>
                  </a:cubicBezTo>
                  <a:cubicBezTo>
                    <a:pt x="18521" y="14728"/>
                    <a:pt x="18735" y="14562"/>
                    <a:pt x="18681" y="14306"/>
                  </a:cubicBezTo>
                  <a:cubicBezTo>
                    <a:pt x="18443" y="13170"/>
                    <a:pt x="17814" y="12108"/>
                    <a:pt x="16909" y="11377"/>
                  </a:cubicBezTo>
                  <a:cubicBezTo>
                    <a:pt x="16876" y="11348"/>
                    <a:pt x="16838" y="11325"/>
                    <a:pt x="16805" y="11298"/>
                  </a:cubicBezTo>
                  <a:cubicBezTo>
                    <a:pt x="17533" y="10607"/>
                    <a:pt x="18504" y="10235"/>
                    <a:pt x="19499" y="10235"/>
                  </a:cubicBezTo>
                  <a:cubicBezTo>
                    <a:pt x="19649" y="10235"/>
                    <a:pt x="19800" y="10243"/>
                    <a:pt x="19950" y="10260"/>
                  </a:cubicBezTo>
                  <a:cubicBezTo>
                    <a:pt x="19959" y="10261"/>
                    <a:pt x="19968" y="10262"/>
                    <a:pt x="19976" y="10262"/>
                  </a:cubicBezTo>
                  <a:cubicBezTo>
                    <a:pt x="20151" y="10262"/>
                    <a:pt x="20296" y="10081"/>
                    <a:pt x="20296" y="9917"/>
                  </a:cubicBezTo>
                  <a:cubicBezTo>
                    <a:pt x="20298" y="9717"/>
                    <a:pt x="20138" y="9593"/>
                    <a:pt x="19955" y="9574"/>
                  </a:cubicBezTo>
                  <a:cubicBezTo>
                    <a:pt x="19793" y="9556"/>
                    <a:pt x="19631" y="9547"/>
                    <a:pt x="19469" y="9547"/>
                  </a:cubicBezTo>
                  <a:cubicBezTo>
                    <a:pt x="18267" y="9547"/>
                    <a:pt x="17078" y="10044"/>
                    <a:pt x="16228" y="10898"/>
                  </a:cubicBezTo>
                  <a:cubicBezTo>
                    <a:pt x="16226" y="10901"/>
                    <a:pt x="16224" y="10903"/>
                    <a:pt x="16221" y="10905"/>
                  </a:cubicBezTo>
                  <a:cubicBezTo>
                    <a:pt x="15771" y="10646"/>
                    <a:pt x="15285" y="10455"/>
                    <a:pt x="14778" y="10339"/>
                  </a:cubicBezTo>
                  <a:cubicBezTo>
                    <a:pt x="14781" y="10339"/>
                    <a:pt x="14781" y="10334"/>
                    <a:pt x="14783" y="10334"/>
                  </a:cubicBezTo>
                  <a:cubicBezTo>
                    <a:pt x="14626" y="10267"/>
                    <a:pt x="14262" y="10203"/>
                    <a:pt x="13973" y="10001"/>
                  </a:cubicBezTo>
                  <a:cubicBezTo>
                    <a:pt x="13902" y="9396"/>
                    <a:pt x="13709" y="8796"/>
                    <a:pt x="13385" y="8234"/>
                  </a:cubicBezTo>
                  <a:cubicBezTo>
                    <a:pt x="13042" y="7641"/>
                    <a:pt x="12588" y="7150"/>
                    <a:pt x="12061" y="6779"/>
                  </a:cubicBezTo>
                  <a:lnTo>
                    <a:pt x="12066" y="6779"/>
                  </a:lnTo>
                  <a:cubicBezTo>
                    <a:pt x="11809" y="6515"/>
                    <a:pt x="11554" y="6212"/>
                    <a:pt x="11523" y="5855"/>
                  </a:cubicBezTo>
                  <a:cubicBezTo>
                    <a:pt x="11604" y="5624"/>
                    <a:pt x="11661" y="5383"/>
                    <a:pt x="11699" y="5138"/>
                  </a:cubicBezTo>
                  <a:cubicBezTo>
                    <a:pt x="13161" y="4638"/>
                    <a:pt x="14323" y="3386"/>
                    <a:pt x="14681" y="1874"/>
                  </a:cubicBezTo>
                  <a:cubicBezTo>
                    <a:pt x="14742" y="1617"/>
                    <a:pt x="14529" y="1450"/>
                    <a:pt x="14326" y="1450"/>
                  </a:cubicBezTo>
                  <a:cubicBezTo>
                    <a:pt x="14191" y="1450"/>
                    <a:pt x="14060" y="1525"/>
                    <a:pt x="14019" y="1697"/>
                  </a:cubicBezTo>
                  <a:cubicBezTo>
                    <a:pt x="13735" y="2893"/>
                    <a:pt x="12873" y="3910"/>
                    <a:pt x="11747" y="4388"/>
                  </a:cubicBezTo>
                  <a:cubicBezTo>
                    <a:pt x="11745" y="4131"/>
                    <a:pt x="11721" y="3876"/>
                    <a:pt x="11680" y="3624"/>
                  </a:cubicBezTo>
                  <a:cubicBezTo>
                    <a:pt x="11480" y="2369"/>
                    <a:pt x="10823" y="1235"/>
                    <a:pt x="10173" y="164"/>
                  </a:cubicBezTo>
                  <a:cubicBezTo>
                    <a:pt x="10103" y="49"/>
                    <a:pt x="9999" y="1"/>
                    <a:pt x="9894" y="1"/>
                  </a:cubicBezTo>
                  <a:close/>
                </a:path>
              </a:pathLst>
            </a:custGeom>
            <a:solidFill>
              <a:srgbClr val="0C4476">
                <a:alpha val="36470"/>
              </a:srgbClr>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0" name="Google Shape;540;p41"/>
            <p:cNvSpPr/>
            <p:nvPr/>
          </p:nvSpPr>
          <p:spPr>
            <a:xfrm>
              <a:off x="8992875" y="422659"/>
              <a:ext cx="54688" cy="47893"/>
            </a:xfrm>
            <a:custGeom>
              <a:rect b="b" l="l" r="r" t="t"/>
              <a:pathLst>
                <a:path extrusionOk="0" h="3263" w="3726">
                  <a:moveTo>
                    <a:pt x="1862" y="1"/>
                  </a:moveTo>
                  <a:cubicBezTo>
                    <a:pt x="1586" y="1"/>
                    <a:pt x="1305" y="71"/>
                    <a:pt x="1049" y="220"/>
                  </a:cubicBezTo>
                  <a:cubicBezTo>
                    <a:pt x="268" y="670"/>
                    <a:pt x="1" y="1667"/>
                    <a:pt x="451" y="2446"/>
                  </a:cubicBezTo>
                  <a:cubicBezTo>
                    <a:pt x="753" y="2970"/>
                    <a:pt x="1301" y="3262"/>
                    <a:pt x="1864" y="3262"/>
                  </a:cubicBezTo>
                  <a:cubicBezTo>
                    <a:pt x="2141" y="3262"/>
                    <a:pt x="2421" y="3192"/>
                    <a:pt x="2677" y="3044"/>
                  </a:cubicBezTo>
                  <a:cubicBezTo>
                    <a:pt x="3458" y="2594"/>
                    <a:pt x="3725" y="1596"/>
                    <a:pt x="3275" y="815"/>
                  </a:cubicBezTo>
                  <a:cubicBezTo>
                    <a:pt x="2973" y="293"/>
                    <a:pt x="2425" y="1"/>
                    <a:pt x="1862" y="1"/>
                  </a:cubicBezTo>
                  <a:close/>
                </a:path>
              </a:pathLst>
            </a:custGeom>
            <a:solidFill>
              <a:schemeClr val="accent6"/>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541" name="Google Shape;541;p41"/>
          <p:cNvSpPr txBox="1"/>
          <p:nvPr/>
        </p:nvSpPr>
        <p:spPr>
          <a:xfrm>
            <a:off x="813047" y="7180020"/>
            <a:ext cx="2743500" cy="1251600"/>
          </a:xfrm>
          <a:prstGeom prst="rect">
            <a:avLst/>
          </a:prstGeom>
          <a:noFill/>
          <a:ln>
            <a:noFill/>
          </a:ln>
        </p:spPr>
        <p:txBody>
          <a:bodyPr anchorCtr="0" anchor="ctr" bIns="113750" lIns="113750" spcFirstLastPara="1" rIns="113750" wrap="square" tIns="113750">
            <a:noAutofit/>
          </a:bodyPr>
          <a:lstStyle/>
          <a:p>
            <a:pPr indent="0" lvl="0" marL="0" marR="0" rtl="0" algn="ctr">
              <a:lnSpc>
                <a:spcPct val="100000"/>
              </a:lnSpc>
              <a:spcBef>
                <a:spcPts val="400"/>
              </a:spcBef>
              <a:spcAft>
                <a:spcPts val="0"/>
              </a:spcAft>
              <a:buClr>
                <a:srgbClr val="000000"/>
              </a:buClr>
              <a:buSzPts val="1300"/>
              <a:buFont typeface="Arial"/>
              <a:buNone/>
            </a:pPr>
            <a:r>
              <a:rPr b="0" i="0" lang="en" sz="1300" u="none" cap="none" strike="noStrike">
                <a:solidFill>
                  <a:schemeClr val="dk1"/>
                </a:solidFill>
                <a:latin typeface="Mukta"/>
                <a:ea typeface="Mukta"/>
                <a:cs typeface="Mukta"/>
                <a:sym typeface="Mukta"/>
              </a:rPr>
              <a:t>CREDITS: This presentation template was created by </a:t>
            </a:r>
            <a:r>
              <a:rPr b="1" i="0" lang="en" sz="1300" u="none" cap="none" strike="noStrike">
                <a:solidFill>
                  <a:schemeClr val="dk1"/>
                </a:solidFill>
                <a:uFill>
                  <a:noFill/>
                </a:uFill>
                <a:latin typeface="Mukta"/>
                <a:ea typeface="Mukta"/>
                <a:cs typeface="Mukta"/>
                <a:sym typeface="Mukta"/>
                <a:hlinkClick r:id="rId3">
                  <a:extLst>
                    <a:ext uri="{A12FA001-AC4F-418D-AE19-62706E023703}">
                      <ahyp:hlinkClr val="tx"/>
                    </a:ext>
                  </a:extLst>
                </a:hlinkClick>
              </a:rPr>
              <a:t>Slidesgo</a:t>
            </a:r>
            <a:r>
              <a:rPr b="0" i="0" lang="en" sz="1300" u="none" cap="none" strike="noStrike">
                <a:solidFill>
                  <a:schemeClr val="dk1"/>
                </a:solidFill>
                <a:latin typeface="Mukta"/>
                <a:ea typeface="Mukta"/>
                <a:cs typeface="Mukta"/>
                <a:sym typeface="Mukta"/>
              </a:rPr>
              <a:t>, and includes icons by </a:t>
            </a:r>
            <a:r>
              <a:rPr b="1" i="0" lang="en" sz="1300" u="none" cap="none" strike="noStrike">
                <a:solidFill>
                  <a:schemeClr val="dk1"/>
                </a:solidFill>
                <a:uFill>
                  <a:noFill/>
                </a:uFill>
                <a:latin typeface="Mukta"/>
                <a:ea typeface="Mukta"/>
                <a:cs typeface="Mukta"/>
                <a:sym typeface="Mukta"/>
                <a:hlinkClick r:id="rId4">
                  <a:extLst>
                    <a:ext uri="{A12FA001-AC4F-418D-AE19-62706E023703}">
                      <ahyp:hlinkClr val="tx"/>
                    </a:ext>
                  </a:extLst>
                </a:hlinkClick>
              </a:rPr>
              <a:t>Flaticon</a:t>
            </a:r>
            <a:r>
              <a:rPr b="0" i="0" lang="en" sz="1300" u="none" cap="none" strike="noStrike">
                <a:solidFill>
                  <a:schemeClr val="dk1"/>
                </a:solidFill>
                <a:latin typeface="Mukta"/>
                <a:ea typeface="Mukta"/>
                <a:cs typeface="Mukta"/>
                <a:sym typeface="Mukta"/>
              </a:rPr>
              <a:t>, infographics &amp; images by </a:t>
            </a:r>
            <a:r>
              <a:rPr b="1" i="0" lang="en" sz="1300" u="none" cap="none" strike="noStrike">
                <a:solidFill>
                  <a:schemeClr val="dk1"/>
                </a:solidFill>
                <a:uFill>
                  <a:noFill/>
                </a:uFill>
                <a:latin typeface="Mukta"/>
                <a:ea typeface="Mukta"/>
                <a:cs typeface="Mukta"/>
                <a:sym typeface="Mukta"/>
                <a:hlinkClick r:id="rId5">
                  <a:extLst>
                    <a:ext uri="{A12FA001-AC4F-418D-AE19-62706E023703}">
                      <ahyp:hlinkClr val="tx"/>
                    </a:ext>
                  </a:extLst>
                </a:hlinkClick>
              </a:rPr>
              <a:t>Freepik</a:t>
            </a:r>
            <a:r>
              <a:rPr b="1" i="0" lang="en" sz="1300" u="none" cap="none" strike="noStrike">
                <a:solidFill>
                  <a:schemeClr val="dk1"/>
                </a:solidFill>
                <a:latin typeface="Mukta"/>
                <a:ea typeface="Mukta"/>
                <a:cs typeface="Mukta"/>
                <a:sym typeface="Mukta"/>
              </a:rPr>
              <a:t> </a:t>
            </a:r>
            <a:r>
              <a:rPr b="0" i="0" lang="en" sz="1300" u="none" cap="none" strike="noStrike">
                <a:solidFill>
                  <a:schemeClr val="dk1"/>
                </a:solidFill>
                <a:latin typeface="Mukta"/>
                <a:ea typeface="Mukta"/>
                <a:cs typeface="Mukta"/>
                <a:sym typeface="Mukta"/>
              </a:rPr>
              <a:t>and illustrations by </a:t>
            </a:r>
            <a:r>
              <a:rPr b="1" i="0" lang="en" sz="1300" u="none" cap="none" strike="noStrike">
                <a:solidFill>
                  <a:schemeClr val="dk1"/>
                </a:solidFill>
                <a:uFill>
                  <a:noFill/>
                </a:uFill>
                <a:latin typeface="Mukta"/>
                <a:ea typeface="Mukta"/>
                <a:cs typeface="Mukta"/>
                <a:sym typeface="Mukta"/>
                <a:hlinkClick r:id="rId6">
                  <a:extLst>
                    <a:ext uri="{A12FA001-AC4F-418D-AE19-62706E023703}">
                      <ahyp:hlinkClr val="tx"/>
                    </a:ext>
                  </a:extLst>
                </a:hlinkClick>
              </a:rPr>
              <a:t>Storyset</a:t>
            </a:r>
            <a:endParaRPr b="1" i="0" sz="1300" u="none" cap="none" strike="noStrike">
              <a:solidFill>
                <a:schemeClr val="dk1"/>
              </a:solidFill>
              <a:latin typeface="Mukta"/>
              <a:ea typeface="Mukta"/>
              <a:cs typeface="Mukta"/>
              <a:sym typeface="Mukta"/>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4" name="Shape 14"/>
        <p:cNvGrpSpPr/>
        <p:nvPr/>
      </p:nvGrpSpPr>
      <p:grpSpPr>
        <a:xfrm>
          <a:off x="0" y="0"/>
          <a:ext cx="0" cy="0"/>
          <a:chOff x="0" y="0"/>
          <a:chExt cx="0" cy="0"/>
        </a:xfrm>
      </p:grpSpPr>
      <p:pic>
        <p:nvPicPr>
          <p:cNvPr id="15" name="Google Shape;15;p15"/>
          <p:cNvPicPr preferRelativeResize="0"/>
          <p:nvPr/>
        </p:nvPicPr>
        <p:blipFill rotWithShape="1">
          <a:blip r:embed="rId2">
            <a:alphaModFix amt="50000"/>
          </a:blip>
          <a:srcRect b="7799" l="0" r="0" t="7791"/>
          <a:stretch/>
        </p:blipFill>
        <p:spPr>
          <a:xfrm>
            <a:off x="0" y="0"/>
            <a:ext cx="7560000" cy="10691998"/>
          </a:xfrm>
          <a:prstGeom prst="rect">
            <a:avLst/>
          </a:prstGeom>
          <a:noFill/>
          <a:ln>
            <a:noFill/>
          </a:ln>
        </p:spPr>
      </p:pic>
      <p:sp>
        <p:nvSpPr>
          <p:cNvPr id="16" name="Google Shape;16;p15"/>
          <p:cNvSpPr txBox="1"/>
          <p:nvPr>
            <p:ph type="title"/>
          </p:nvPr>
        </p:nvSpPr>
        <p:spPr>
          <a:xfrm>
            <a:off x="4100457" y="4737033"/>
            <a:ext cx="2547900" cy="1801800"/>
          </a:xfrm>
          <a:prstGeom prst="rect">
            <a:avLst/>
          </a:prstGeom>
          <a:noFill/>
          <a:ln>
            <a:noFill/>
          </a:ln>
        </p:spPr>
        <p:txBody>
          <a:bodyPr anchorCtr="0" anchor="b" bIns="113750" lIns="113750" spcFirstLastPara="1" rIns="113750" wrap="square" tIns="113750">
            <a:noAutofit/>
          </a:bodyPr>
          <a:lstStyle>
            <a:lvl1pPr lvl="0" algn="ctr">
              <a:lnSpc>
                <a:spcPct val="100000"/>
              </a:lnSpc>
              <a:spcBef>
                <a:spcPts val="0"/>
              </a:spcBef>
              <a:spcAft>
                <a:spcPts val="0"/>
              </a:spcAft>
              <a:buSzPts val="4500"/>
              <a:buNone/>
              <a:defRPr sz="5600"/>
            </a:lvl1pPr>
            <a:lvl2pPr lvl="1" algn="ctr">
              <a:lnSpc>
                <a:spcPct val="100000"/>
              </a:lnSpc>
              <a:spcBef>
                <a:spcPts val="0"/>
              </a:spcBef>
              <a:spcAft>
                <a:spcPts val="0"/>
              </a:spcAft>
              <a:buSzPts val="4500"/>
              <a:buNone/>
              <a:defRPr sz="4500"/>
            </a:lvl2pPr>
            <a:lvl3pPr lvl="2" algn="ctr">
              <a:lnSpc>
                <a:spcPct val="100000"/>
              </a:lnSpc>
              <a:spcBef>
                <a:spcPts val="0"/>
              </a:spcBef>
              <a:spcAft>
                <a:spcPts val="0"/>
              </a:spcAft>
              <a:buSzPts val="4500"/>
              <a:buNone/>
              <a:defRPr sz="4500"/>
            </a:lvl3pPr>
            <a:lvl4pPr lvl="3" algn="ctr">
              <a:lnSpc>
                <a:spcPct val="100000"/>
              </a:lnSpc>
              <a:spcBef>
                <a:spcPts val="0"/>
              </a:spcBef>
              <a:spcAft>
                <a:spcPts val="0"/>
              </a:spcAft>
              <a:buSzPts val="4500"/>
              <a:buNone/>
              <a:defRPr sz="4500"/>
            </a:lvl4pPr>
            <a:lvl5pPr lvl="4" algn="ctr">
              <a:lnSpc>
                <a:spcPct val="100000"/>
              </a:lnSpc>
              <a:spcBef>
                <a:spcPts val="0"/>
              </a:spcBef>
              <a:spcAft>
                <a:spcPts val="0"/>
              </a:spcAft>
              <a:buSzPts val="4500"/>
              <a:buNone/>
              <a:defRPr sz="4500"/>
            </a:lvl5pPr>
            <a:lvl6pPr lvl="5" algn="ctr">
              <a:lnSpc>
                <a:spcPct val="100000"/>
              </a:lnSpc>
              <a:spcBef>
                <a:spcPts val="0"/>
              </a:spcBef>
              <a:spcAft>
                <a:spcPts val="0"/>
              </a:spcAft>
              <a:buSzPts val="4500"/>
              <a:buNone/>
              <a:defRPr sz="4500"/>
            </a:lvl6pPr>
            <a:lvl7pPr lvl="6" algn="ctr">
              <a:lnSpc>
                <a:spcPct val="100000"/>
              </a:lnSpc>
              <a:spcBef>
                <a:spcPts val="0"/>
              </a:spcBef>
              <a:spcAft>
                <a:spcPts val="0"/>
              </a:spcAft>
              <a:buSzPts val="4500"/>
              <a:buNone/>
              <a:defRPr sz="4500"/>
            </a:lvl7pPr>
            <a:lvl8pPr lvl="7" algn="ctr">
              <a:lnSpc>
                <a:spcPct val="100000"/>
              </a:lnSpc>
              <a:spcBef>
                <a:spcPts val="0"/>
              </a:spcBef>
              <a:spcAft>
                <a:spcPts val="0"/>
              </a:spcAft>
              <a:buSzPts val="4500"/>
              <a:buNone/>
              <a:defRPr sz="4500"/>
            </a:lvl8pPr>
            <a:lvl9pPr lvl="8" algn="ctr">
              <a:lnSpc>
                <a:spcPct val="100000"/>
              </a:lnSpc>
              <a:spcBef>
                <a:spcPts val="0"/>
              </a:spcBef>
              <a:spcAft>
                <a:spcPts val="0"/>
              </a:spcAft>
              <a:buSzPts val="4500"/>
              <a:buNone/>
              <a:defRPr sz="4500"/>
            </a:lvl9pPr>
          </a:lstStyle>
          <a:p/>
        </p:txBody>
      </p:sp>
      <p:sp>
        <p:nvSpPr>
          <p:cNvPr id="17" name="Google Shape;17;p15"/>
          <p:cNvSpPr txBox="1"/>
          <p:nvPr>
            <p:ph idx="2" type="title"/>
          </p:nvPr>
        </p:nvSpPr>
        <p:spPr>
          <a:xfrm>
            <a:off x="4100457" y="2566205"/>
            <a:ext cx="2547900" cy="2170800"/>
          </a:xfrm>
          <a:prstGeom prst="rect">
            <a:avLst/>
          </a:prstGeom>
          <a:noFill/>
          <a:ln>
            <a:noFill/>
          </a:ln>
        </p:spPr>
        <p:txBody>
          <a:bodyPr anchorCtr="0" anchor="ctr" bIns="113750" lIns="113750" spcFirstLastPara="1" rIns="113750" wrap="square" tIns="113750">
            <a:noAutofit/>
          </a:bodyPr>
          <a:lstStyle>
            <a:lvl1pPr lvl="0" algn="ctr">
              <a:lnSpc>
                <a:spcPct val="100000"/>
              </a:lnSpc>
              <a:spcBef>
                <a:spcPts val="0"/>
              </a:spcBef>
              <a:spcAft>
                <a:spcPts val="0"/>
              </a:spcAft>
              <a:buSzPts val="7500"/>
              <a:buNone/>
              <a:defRPr sz="7500">
                <a:solidFill>
                  <a:schemeClr val="lt1"/>
                </a:solidFill>
              </a:defRPr>
            </a:lvl1pPr>
            <a:lvl2pPr lvl="1" algn="ctr">
              <a:lnSpc>
                <a:spcPct val="100000"/>
              </a:lnSpc>
              <a:spcBef>
                <a:spcPts val="0"/>
              </a:spcBef>
              <a:spcAft>
                <a:spcPts val="0"/>
              </a:spcAft>
              <a:buSzPts val="7500"/>
              <a:buNone/>
              <a:defRPr sz="7500"/>
            </a:lvl2pPr>
            <a:lvl3pPr lvl="2" algn="ctr">
              <a:lnSpc>
                <a:spcPct val="100000"/>
              </a:lnSpc>
              <a:spcBef>
                <a:spcPts val="0"/>
              </a:spcBef>
              <a:spcAft>
                <a:spcPts val="0"/>
              </a:spcAft>
              <a:buSzPts val="7500"/>
              <a:buNone/>
              <a:defRPr sz="7500"/>
            </a:lvl3pPr>
            <a:lvl4pPr lvl="3" algn="ctr">
              <a:lnSpc>
                <a:spcPct val="100000"/>
              </a:lnSpc>
              <a:spcBef>
                <a:spcPts val="0"/>
              </a:spcBef>
              <a:spcAft>
                <a:spcPts val="0"/>
              </a:spcAft>
              <a:buSzPts val="7500"/>
              <a:buNone/>
              <a:defRPr sz="7500"/>
            </a:lvl4pPr>
            <a:lvl5pPr lvl="4" algn="ctr">
              <a:lnSpc>
                <a:spcPct val="100000"/>
              </a:lnSpc>
              <a:spcBef>
                <a:spcPts val="0"/>
              </a:spcBef>
              <a:spcAft>
                <a:spcPts val="0"/>
              </a:spcAft>
              <a:buSzPts val="7500"/>
              <a:buNone/>
              <a:defRPr sz="7500"/>
            </a:lvl5pPr>
            <a:lvl6pPr lvl="5" algn="ctr">
              <a:lnSpc>
                <a:spcPct val="100000"/>
              </a:lnSpc>
              <a:spcBef>
                <a:spcPts val="0"/>
              </a:spcBef>
              <a:spcAft>
                <a:spcPts val="0"/>
              </a:spcAft>
              <a:buSzPts val="7500"/>
              <a:buNone/>
              <a:defRPr sz="7500"/>
            </a:lvl6pPr>
            <a:lvl7pPr lvl="6" algn="ctr">
              <a:lnSpc>
                <a:spcPct val="100000"/>
              </a:lnSpc>
              <a:spcBef>
                <a:spcPts val="0"/>
              </a:spcBef>
              <a:spcAft>
                <a:spcPts val="0"/>
              </a:spcAft>
              <a:buSzPts val="7500"/>
              <a:buNone/>
              <a:defRPr sz="7500"/>
            </a:lvl7pPr>
            <a:lvl8pPr lvl="7" algn="ctr">
              <a:lnSpc>
                <a:spcPct val="100000"/>
              </a:lnSpc>
              <a:spcBef>
                <a:spcPts val="0"/>
              </a:spcBef>
              <a:spcAft>
                <a:spcPts val="0"/>
              </a:spcAft>
              <a:buSzPts val="7500"/>
              <a:buNone/>
              <a:defRPr sz="7500"/>
            </a:lvl8pPr>
            <a:lvl9pPr lvl="8" algn="ctr">
              <a:lnSpc>
                <a:spcPct val="100000"/>
              </a:lnSpc>
              <a:spcBef>
                <a:spcPts val="0"/>
              </a:spcBef>
              <a:spcAft>
                <a:spcPts val="0"/>
              </a:spcAft>
              <a:buSzPts val="7500"/>
              <a:buNone/>
              <a:defRPr sz="7500"/>
            </a:lvl9pPr>
          </a:lstStyle>
          <a:p/>
        </p:txBody>
      </p:sp>
      <p:sp>
        <p:nvSpPr>
          <p:cNvPr id="18" name="Google Shape;18;p15"/>
          <p:cNvSpPr txBox="1"/>
          <p:nvPr>
            <p:ph idx="1" type="subTitle"/>
          </p:nvPr>
        </p:nvSpPr>
        <p:spPr>
          <a:xfrm>
            <a:off x="4100457" y="6380277"/>
            <a:ext cx="2547900" cy="1424400"/>
          </a:xfrm>
          <a:prstGeom prst="rect">
            <a:avLst/>
          </a:prstGeom>
          <a:noFill/>
          <a:ln>
            <a:noFill/>
          </a:ln>
        </p:spPr>
        <p:txBody>
          <a:bodyPr anchorCtr="0" anchor="t" bIns="113750" lIns="113750" spcFirstLastPara="1" rIns="113750" wrap="square" tIns="113750">
            <a:noAutofit/>
          </a:bodyPr>
          <a:lstStyle>
            <a:lvl1pPr lvl="0" algn="ctr">
              <a:lnSpc>
                <a:spcPct val="100000"/>
              </a:lnSpc>
              <a:spcBef>
                <a:spcPts val="0"/>
              </a:spcBef>
              <a:spcAft>
                <a:spcPts val="0"/>
              </a:spcAft>
              <a:buSzPts val="1700"/>
              <a:buNone/>
              <a:defRPr sz="2000"/>
            </a:lvl1pPr>
            <a:lvl2pPr lvl="1" algn="ctr">
              <a:lnSpc>
                <a:spcPct val="100000"/>
              </a:lnSpc>
              <a:spcBef>
                <a:spcPts val="0"/>
              </a:spcBef>
              <a:spcAft>
                <a:spcPts val="0"/>
              </a:spcAft>
              <a:buSzPts val="1700"/>
              <a:buNone/>
              <a:defRPr/>
            </a:lvl2pPr>
            <a:lvl3pPr lvl="2" algn="ctr">
              <a:lnSpc>
                <a:spcPct val="100000"/>
              </a:lnSpc>
              <a:spcBef>
                <a:spcPts val="0"/>
              </a:spcBef>
              <a:spcAft>
                <a:spcPts val="0"/>
              </a:spcAft>
              <a:buSzPts val="1700"/>
              <a:buNone/>
              <a:defRPr/>
            </a:lvl3pPr>
            <a:lvl4pPr lvl="3" algn="ctr">
              <a:lnSpc>
                <a:spcPct val="100000"/>
              </a:lnSpc>
              <a:spcBef>
                <a:spcPts val="0"/>
              </a:spcBef>
              <a:spcAft>
                <a:spcPts val="0"/>
              </a:spcAft>
              <a:buSzPts val="1700"/>
              <a:buNone/>
              <a:defRPr/>
            </a:lvl4pPr>
            <a:lvl5pPr lvl="4" algn="ctr">
              <a:lnSpc>
                <a:spcPct val="100000"/>
              </a:lnSpc>
              <a:spcBef>
                <a:spcPts val="0"/>
              </a:spcBef>
              <a:spcAft>
                <a:spcPts val="0"/>
              </a:spcAft>
              <a:buSzPts val="1700"/>
              <a:buNone/>
              <a:defRPr/>
            </a:lvl5pPr>
            <a:lvl6pPr lvl="5" algn="ctr">
              <a:lnSpc>
                <a:spcPct val="100000"/>
              </a:lnSpc>
              <a:spcBef>
                <a:spcPts val="0"/>
              </a:spcBef>
              <a:spcAft>
                <a:spcPts val="0"/>
              </a:spcAft>
              <a:buSzPts val="1700"/>
              <a:buNone/>
              <a:defRPr/>
            </a:lvl6pPr>
            <a:lvl7pPr lvl="6" algn="ctr">
              <a:lnSpc>
                <a:spcPct val="100000"/>
              </a:lnSpc>
              <a:spcBef>
                <a:spcPts val="0"/>
              </a:spcBef>
              <a:spcAft>
                <a:spcPts val="0"/>
              </a:spcAft>
              <a:buSzPts val="1700"/>
              <a:buNone/>
              <a:defRPr/>
            </a:lvl7pPr>
            <a:lvl8pPr lvl="7" algn="ctr">
              <a:lnSpc>
                <a:spcPct val="100000"/>
              </a:lnSpc>
              <a:spcBef>
                <a:spcPts val="0"/>
              </a:spcBef>
              <a:spcAft>
                <a:spcPts val="0"/>
              </a:spcAft>
              <a:buSzPts val="1700"/>
              <a:buNone/>
              <a:defRPr/>
            </a:lvl8pPr>
            <a:lvl9pPr lvl="8" algn="ctr">
              <a:lnSpc>
                <a:spcPct val="100000"/>
              </a:lnSpc>
              <a:spcBef>
                <a:spcPts val="0"/>
              </a:spcBef>
              <a:spcAft>
                <a:spcPts val="0"/>
              </a:spcAft>
              <a:buSzPts val="1700"/>
              <a:buNone/>
              <a:defRPr/>
            </a:lvl9pPr>
          </a:lstStyle>
          <a:p/>
        </p:txBody>
      </p:sp>
      <p:grpSp>
        <p:nvGrpSpPr>
          <p:cNvPr id="19" name="Google Shape;19;p15"/>
          <p:cNvGrpSpPr/>
          <p:nvPr/>
        </p:nvGrpSpPr>
        <p:grpSpPr>
          <a:xfrm>
            <a:off x="6300219" y="8956335"/>
            <a:ext cx="755888" cy="1735659"/>
            <a:chOff x="7077268" y="354300"/>
            <a:chExt cx="642053" cy="586351"/>
          </a:xfrm>
        </p:grpSpPr>
        <p:sp>
          <p:nvSpPr>
            <p:cNvPr id="20" name="Google Shape;20;p15"/>
            <p:cNvSpPr/>
            <p:nvPr/>
          </p:nvSpPr>
          <p:spPr>
            <a:xfrm>
              <a:off x="7077268" y="354300"/>
              <a:ext cx="642053" cy="586351"/>
            </a:xfrm>
            <a:custGeom>
              <a:rect b="b" l="l" r="r" t="t"/>
              <a:pathLst>
                <a:path extrusionOk="0" h="39949" w="43744">
                  <a:moveTo>
                    <a:pt x="20460" y="1"/>
                  </a:moveTo>
                  <a:cubicBezTo>
                    <a:pt x="20400" y="1"/>
                    <a:pt x="20338" y="9"/>
                    <a:pt x="20274" y="26"/>
                  </a:cubicBezTo>
                  <a:cubicBezTo>
                    <a:pt x="19936" y="119"/>
                    <a:pt x="19648" y="533"/>
                    <a:pt x="19786" y="888"/>
                  </a:cubicBezTo>
                  <a:cubicBezTo>
                    <a:pt x="20765" y="3455"/>
                    <a:pt x="21060" y="6232"/>
                    <a:pt x="20620" y="8930"/>
                  </a:cubicBezTo>
                  <a:cubicBezTo>
                    <a:pt x="20113" y="9594"/>
                    <a:pt x="19567" y="10232"/>
                    <a:pt x="19015" y="10739"/>
                  </a:cubicBezTo>
                  <a:cubicBezTo>
                    <a:pt x="18705" y="10832"/>
                    <a:pt x="18400" y="10939"/>
                    <a:pt x="18103" y="11063"/>
                  </a:cubicBezTo>
                  <a:cubicBezTo>
                    <a:pt x="17977" y="11076"/>
                    <a:pt x="17849" y="11082"/>
                    <a:pt x="17720" y="11082"/>
                  </a:cubicBezTo>
                  <a:cubicBezTo>
                    <a:pt x="16580" y="11082"/>
                    <a:pt x="15323" y="10607"/>
                    <a:pt x="14264" y="10115"/>
                  </a:cubicBezTo>
                  <a:cubicBezTo>
                    <a:pt x="14224" y="10089"/>
                    <a:pt x="14181" y="10063"/>
                    <a:pt x="14140" y="10037"/>
                  </a:cubicBezTo>
                  <a:cubicBezTo>
                    <a:pt x="14133" y="10020"/>
                    <a:pt x="14129" y="10006"/>
                    <a:pt x="14124" y="9989"/>
                  </a:cubicBezTo>
                  <a:cubicBezTo>
                    <a:pt x="13226" y="8010"/>
                    <a:pt x="13400" y="5629"/>
                    <a:pt x="14495" y="3767"/>
                  </a:cubicBezTo>
                  <a:cubicBezTo>
                    <a:pt x="14814" y="3227"/>
                    <a:pt x="14329" y="2722"/>
                    <a:pt x="13849" y="2722"/>
                  </a:cubicBezTo>
                  <a:cubicBezTo>
                    <a:pt x="13636" y="2722"/>
                    <a:pt x="13424" y="2821"/>
                    <a:pt x="13283" y="3060"/>
                  </a:cubicBezTo>
                  <a:cubicBezTo>
                    <a:pt x="12197" y="4901"/>
                    <a:pt x="11907" y="7084"/>
                    <a:pt x="12383" y="9130"/>
                  </a:cubicBezTo>
                  <a:cubicBezTo>
                    <a:pt x="10819" y="8469"/>
                    <a:pt x="9124" y="8115"/>
                    <a:pt x="7434" y="8115"/>
                  </a:cubicBezTo>
                  <a:cubicBezTo>
                    <a:pt x="7298" y="8115"/>
                    <a:pt x="7162" y="8118"/>
                    <a:pt x="7025" y="8122"/>
                  </a:cubicBezTo>
                  <a:cubicBezTo>
                    <a:pt x="5937" y="8160"/>
                    <a:pt x="4847" y="8341"/>
                    <a:pt x="3811" y="8677"/>
                  </a:cubicBezTo>
                  <a:cubicBezTo>
                    <a:pt x="3033" y="8928"/>
                    <a:pt x="3263" y="10067"/>
                    <a:pt x="3957" y="10067"/>
                  </a:cubicBezTo>
                  <a:cubicBezTo>
                    <a:pt x="4027" y="10067"/>
                    <a:pt x="4103" y="10055"/>
                    <a:pt x="4182" y="10030"/>
                  </a:cubicBezTo>
                  <a:cubicBezTo>
                    <a:pt x="5240" y="9690"/>
                    <a:pt x="6336" y="9526"/>
                    <a:pt x="7430" y="9526"/>
                  </a:cubicBezTo>
                  <a:cubicBezTo>
                    <a:pt x="9531" y="9526"/>
                    <a:pt x="11625" y="10129"/>
                    <a:pt x="13426" y="11244"/>
                  </a:cubicBezTo>
                  <a:cubicBezTo>
                    <a:pt x="14209" y="12280"/>
                    <a:pt x="14124" y="13449"/>
                    <a:pt x="13752" y="14694"/>
                  </a:cubicBezTo>
                  <a:cubicBezTo>
                    <a:pt x="12797" y="16175"/>
                    <a:pt x="12240" y="17940"/>
                    <a:pt x="12240" y="19833"/>
                  </a:cubicBezTo>
                  <a:cubicBezTo>
                    <a:pt x="12240" y="19864"/>
                    <a:pt x="12243" y="19895"/>
                    <a:pt x="12243" y="19928"/>
                  </a:cubicBezTo>
                  <a:cubicBezTo>
                    <a:pt x="12166" y="20505"/>
                    <a:pt x="11869" y="21447"/>
                    <a:pt x="10750" y="21538"/>
                  </a:cubicBezTo>
                  <a:cubicBezTo>
                    <a:pt x="8075" y="21274"/>
                    <a:pt x="5492" y="19959"/>
                    <a:pt x="3844" y="17821"/>
                  </a:cubicBezTo>
                  <a:cubicBezTo>
                    <a:pt x="3685" y="17615"/>
                    <a:pt x="3460" y="17475"/>
                    <a:pt x="3219" y="17475"/>
                  </a:cubicBezTo>
                  <a:cubicBezTo>
                    <a:pt x="3109" y="17475"/>
                    <a:pt x="2996" y="17504"/>
                    <a:pt x="2884" y="17568"/>
                  </a:cubicBezTo>
                  <a:cubicBezTo>
                    <a:pt x="2589" y="17742"/>
                    <a:pt x="2399" y="18228"/>
                    <a:pt x="2632" y="18531"/>
                  </a:cubicBezTo>
                  <a:cubicBezTo>
                    <a:pt x="3999" y="20302"/>
                    <a:pt x="5873" y="21612"/>
                    <a:pt x="7949" y="22340"/>
                  </a:cubicBezTo>
                  <a:cubicBezTo>
                    <a:pt x="6379" y="24336"/>
                    <a:pt x="3871" y="25471"/>
                    <a:pt x="1353" y="25471"/>
                  </a:cubicBezTo>
                  <a:cubicBezTo>
                    <a:pt x="1136" y="25471"/>
                    <a:pt x="919" y="25462"/>
                    <a:pt x="703" y="25446"/>
                  </a:cubicBezTo>
                  <a:cubicBezTo>
                    <a:pt x="688" y="25444"/>
                    <a:pt x="674" y="25444"/>
                    <a:pt x="659" y="25444"/>
                  </a:cubicBezTo>
                  <a:cubicBezTo>
                    <a:pt x="300" y="25444"/>
                    <a:pt x="1" y="25802"/>
                    <a:pt x="1" y="26148"/>
                  </a:cubicBezTo>
                  <a:cubicBezTo>
                    <a:pt x="1" y="26550"/>
                    <a:pt x="325" y="26819"/>
                    <a:pt x="703" y="26848"/>
                  </a:cubicBezTo>
                  <a:cubicBezTo>
                    <a:pt x="947" y="26867"/>
                    <a:pt x="1190" y="26877"/>
                    <a:pt x="1433" y="26877"/>
                  </a:cubicBezTo>
                  <a:cubicBezTo>
                    <a:pt x="4473" y="26877"/>
                    <a:pt x="7391" y="25379"/>
                    <a:pt x="9235" y="22957"/>
                  </a:cubicBezTo>
                  <a:cubicBezTo>
                    <a:pt x="9288" y="22888"/>
                    <a:pt x="9316" y="22807"/>
                    <a:pt x="9330" y="22724"/>
                  </a:cubicBezTo>
                  <a:cubicBezTo>
                    <a:pt x="9780" y="22824"/>
                    <a:pt x="10238" y="22893"/>
                    <a:pt x="10697" y="22936"/>
                  </a:cubicBezTo>
                  <a:cubicBezTo>
                    <a:pt x="10697" y="22940"/>
                    <a:pt x="10697" y="22945"/>
                    <a:pt x="10697" y="22948"/>
                  </a:cubicBezTo>
                  <a:cubicBezTo>
                    <a:pt x="12621" y="23138"/>
                    <a:pt x="13721" y="24924"/>
                    <a:pt x="13721" y="24924"/>
                  </a:cubicBezTo>
                  <a:lnTo>
                    <a:pt x="13719" y="24917"/>
                  </a:lnTo>
                  <a:lnTo>
                    <a:pt x="13719" y="24917"/>
                  </a:lnTo>
                  <a:cubicBezTo>
                    <a:pt x="14238" y="25734"/>
                    <a:pt x="14879" y="26467"/>
                    <a:pt x="15617" y="27091"/>
                  </a:cubicBezTo>
                  <a:cubicBezTo>
                    <a:pt x="15867" y="27500"/>
                    <a:pt x="16072" y="27912"/>
                    <a:pt x="15826" y="28336"/>
                  </a:cubicBezTo>
                  <a:cubicBezTo>
                    <a:pt x="15805" y="28372"/>
                    <a:pt x="15791" y="28405"/>
                    <a:pt x="15774" y="28439"/>
                  </a:cubicBezTo>
                  <a:cubicBezTo>
                    <a:pt x="14013" y="30480"/>
                    <a:pt x="11435" y="31601"/>
                    <a:pt x="8793" y="31601"/>
                  </a:cubicBezTo>
                  <a:cubicBezTo>
                    <a:pt x="7829" y="31601"/>
                    <a:pt x="6857" y="31452"/>
                    <a:pt x="5913" y="31144"/>
                  </a:cubicBezTo>
                  <a:cubicBezTo>
                    <a:pt x="5833" y="31118"/>
                    <a:pt x="5758" y="31106"/>
                    <a:pt x="5687" y="31106"/>
                  </a:cubicBezTo>
                  <a:cubicBezTo>
                    <a:pt x="4996" y="31106"/>
                    <a:pt x="4764" y="32244"/>
                    <a:pt x="5539" y="32499"/>
                  </a:cubicBezTo>
                  <a:cubicBezTo>
                    <a:pt x="6607" y="32847"/>
                    <a:pt x="7736" y="33024"/>
                    <a:pt x="8864" y="33024"/>
                  </a:cubicBezTo>
                  <a:cubicBezTo>
                    <a:pt x="10121" y="33024"/>
                    <a:pt x="11377" y="32804"/>
                    <a:pt x="12547" y="32353"/>
                  </a:cubicBezTo>
                  <a:cubicBezTo>
                    <a:pt x="12633" y="32322"/>
                    <a:pt x="12714" y="32282"/>
                    <a:pt x="12797" y="32249"/>
                  </a:cubicBezTo>
                  <a:lnTo>
                    <a:pt x="12797" y="32249"/>
                  </a:lnTo>
                  <a:cubicBezTo>
                    <a:pt x="13345" y="34551"/>
                    <a:pt x="12824" y="36987"/>
                    <a:pt x="11416" y="38892"/>
                  </a:cubicBezTo>
                  <a:cubicBezTo>
                    <a:pt x="11190" y="39197"/>
                    <a:pt x="11366" y="39676"/>
                    <a:pt x="11669" y="39854"/>
                  </a:cubicBezTo>
                  <a:cubicBezTo>
                    <a:pt x="11781" y="39919"/>
                    <a:pt x="11896" y="39949"/>
                    <a:pt x="12007" y="39949"/>
                  </a:cubicBezTo>
                  <a:cubicBezTo>
                    <a:pt x="12248" y="39949"/>
                    <a:pt x="12473" y="39810"/>
                    <a:pt x="12628" y="39602"/>
                  </a:cubicBezTo>
                  <a:cubicBezTo>
                    <a:pt x="14295" y="37344"/>
                    <a:pt x="14826" y="34339"/>
                    <a:pt x="14095" y="31637"/>
                  </a:cubicBezTo>
                  <a:cubicBezTo>
                    <a:pt x="14093" y="31629"/>
                    <a:pt x="14088" y="31625"/>
                    <a:pt x="14086" y="31615"/>
                  </a:cubicBezTo>
                  <a:cubicBezTo>
                    <a:pt x="15007" y="31082"/>
                    <a:pt x="15843" y="30417"/>
                    <a:pt x="16569" y="29636"/>
                  </a:cubicBezTo>
                  <a:cubicBezTo>
                    <a:pt x="16572" y="29644"/>
                    <a:pt x="16576" y="29648"/>
                    <a:pt x="16576" y="29653"/>
                  </a:cubicBezTo>
                  <a:cubicBezTo>
                    <a:pt x="16855" y="29441"/>
                    <a:pt x="17341" y="28860"/>
                    <a:pt x="17993" y="28558"/>
                  </a:cubicBezTo>
                  <a:cubicBezTo>
                    <a:pt x="19141" y="29051"/>
                    <a:pt x="20403" y="29322"/>
                    <a:pt x="21729" y="29322"/>
                  </a:cubicBezTo>
                  <a:cubicBezTo>
                    <a:pt x="23134" y="29322"/>
                    <a:pt x="24468" y="29015"/>
                    <a:pt x="25665" y="28467"/>
                  </a:cubicBezTo>
                  <a:lnTo>
                    <a:pt x="25665" y="28467"/>
                  </a:lnTo>
                  <a:lnTo>
                    <a:pt x="25661" y="28474"/>
                  </a:lnTo>
                  <a:cubicBezTo>
                    <a:pt x="26080" y="28367"/>
                    <a:pt x="26522" y="28275"/>
                    <a:pt x="26948" y="28275"/>
                  </a:cubicBezTo>
                  <a:cubicBezTo>
                    <a:pt x="27265" y="28275"/>
                    <a:pt x="27573" y="28326"/>
                    <a:pt x="27856" y="28458"/>
                  </a:cubicBezTo>
                  <a:cubicBezTo>
                    <a:pt x="28185" y="28839"/>
                    <a:pt x="28552" y="29186"/>
                    <a:pt x="28947" y="29501"/>
                  </a:cubicBezTo>
                  <a:cubicBezTo>
                    <a:pt x="28335" y="32606"/>
                    <a:pt x="29368" y="35951"/>
                    <a:pt x="31683" y="38133"/>
                  </a:cubicBezTo>
                  <a:cubicBezTo>
                    <a:pt x="31829" y="38270"/>
                    <a:pt x="31992" y="38328"/>
                    <a:pt x="32150" y="38328"/>
                  </a:cubicBezTo>
                  <a:cubicBezTo>
                    <a:pt x="32701" y="38328"/>
                    <a:pt x="33189" y="37621"/>
                    <a:pt x="32676" y="37140"/>
                  </a:cubicBezTo>
                  <a:cubicBezTo>
                    <a:pt x="30842" y="35413"/>
                    <a:pt x="29925" y="32842"/>
                    <a:pt x="30226" y="30356"/>
                  </a:cubicBezTo>
                  <a:lnTo>
                    <a:pt x="30226" y="30356"/>
                  </a:lnTo>
                  <a:cubicBezTo>
                    <a:pt x="30685" y="30613"/>
                    <a:pt x="31164" y="30834"/>
                    <a:pt x="31652" y="31020"/>
                  </a:cubicBezTo>
                  <a:cubicBezTo>
                    <a:pt x="33604" y="31766"/>
                    <a:pt x="35718" y="31908"/>
                    <a:pt x="37802" y="31908"/>
                  </a:cubicBezTo>
                  <a:cubicBezTo>
                    <a:pt x="38314" y="31908"/>
                    <a:pt x="38824" y="31899"/>
                    <a:pt x="39329" y="31889"/>
                  </a:cubicBezTo>
                  <a:cubicBezTo>
                    <a:pt x="40223" y="31870"/>
                    <a:pt x="40234" y="30484"/>
                    <a:pt x="39347" y="30484"/>
                  </a:cubicBezTo>
                  <a:cubicBezTo>
                    <a:pt x="39341" y="30484"/>
                    <a:pt x="39335" y="30484"/>
                    <a:pt x="39329" y="30484"/>
                  </a:cubicBezTo>
                  <a:cubicBezTo>
                    <a:pt x="38819" y="30495"/>
                    <a:pt x="38306" y="30504"/>
                    <a:pt x="37792" y="30504"/>
                  </a:cubicBezTo>
                  <a:cubicBezTo>
                    <a:pt x="35905" y="30504"/>
                    <a:pt x="34009" y="30379"/>
                    <a:pt x="32223" y="29739"/>
                  </a:cubicBezTo>
                  <a:cubicBezTo>
                    <a:pt x="30880" y="29258"/>
                    <a:pt x="29642" y="28455"/>
                    <a:pt x="28766" y="27343"/>
                  </a:cubicBezTo>
                  <a:cubicBezTo>
                    <a:pt x="28766" y="27331"/>
                    <a:pt x="28763" y="27320"/>
                    <a:pt x="28763" y="27308"/>
                  </a:cubicBezTo>
                  <a:cubicBezTo>
                    <a:pt x="28735" y="26667"/>
                    <a:pt x="29080" y="25965"/>
                    <a:pt x="29271" y="25593"/>
                  </a:cubicBezTo>
                  <a:cubicBezTo>
                    <a:pt x="30252" y="24312"/>
                    <a:pt x="30911" y="22771"/>
                    <a:pt x="31135" y="21090"/>
                  </a:cubicBezTo>
                  <a:cubicBezTo>
                    <a:pt x="31242" y="20788"/>
                    <a:pt x="31430" y="20371"/>
                    <a:pt x="31680" y="20197"/>
                  </a:cubicBezTo>
                  <a:cubicBezTo>
                    <a:pt x="33145" y="20278"/>
                    <a:pt x="34583" y="20766"/>
                    <a:pt x="35788" y="21607"/>
                  </a:cubicBezTo>
                  <a:cubicBezTo>
                    <a:pt x="37314" y="22674"/>
                    <a:pt x="38398" y="24312"/>
                    <a:pt x="38857" y="26105"/>
                  </a:cubicBezTo>
                  <a:cubicBezTo>
                    <a:pt x="38948" y="26454"/>
                    <a:pt x="39217" y="26605"/>
                    <a:pt x="39494" y="26605"/>
                  </a:cubicBezTo>
                  <a:cubicBezTo>
                    <a:pt x="39912" y="26605"/>
                    <a:pt x="40348" y="26261"/>
                    <a:pt x="40212" y="25734"/>
                  </a:cubicBezTo>
                  <a:cubicBezTo>
                    <a:pt x="39762" y="23983"/>
                    <a:pt x="38795" y="22409"/>
                    <a:pt x="37476" y="21195"/>
                  </a:cubicBezTo>
                  <a:cubicBezTo>
                    <a:pt x="38716" y="20564"/>
                    <a:pt x="40106" y="20224"/>
                    <a:pt x="41498" y="20224"/>
                  </a:cubicBezTo>
                  <a:cubicBezTo>
                    <a:pt x="41930" y="20224"/>
                    <a:pt x="42361" y="20256"/>
                    <a:pt x="42789" y="20324"/>
                  </a:cubicBezTo>
                  <a:cubicBezTo>
                    <a:pt x="42840" y="20332"/>
                    <a:pt x="42892" y="20336"/>
                    <a:pt x="42943" y="20336"/>
                  </a:cubicBezTo>
                  <a:cubicBezTo>
                    <a:pt x="43262" y="20336"/>
                    <a:pt x="43559" y="20174"/>
                    <a:pt x="43653" y="19835"/>
                  </a:cubicBezTo>
                  <a:cubicBezTo>
                    <a:pt x="43744" y="19500"/>
                    <a:pt x="43539" y="19031"/>
                    <a:pt x="43163" y="18971"/>
                  </a:cubicBezTo>
                  <a:lnTo>
                    <a:pt x="43160" y="18971"/>
                  </a:lnTo>
                  <a:cubicBezTo>
                    <a:pt x="42603" y="18883"/>
                    <a:pt x="42043" y="18840"/>
                    <a:pt x="41486" y="18840"/>
                  </a:cubicBezTo>
                  <a:cubicBezTo>
                    <a:pt x="39758" y="18840"/>
                    <a:pt x="38055" y="19262"/>
                    <a:pt x="36517" y="20104"/>
                  </a:cubicBezTo>
                  <a:cubicBezTo>
                    <a:pt x="36429" y="20152"/>
                    <a:pt x="36362" y="20212"/>
                    <a:pt x="36309" y="20274"/>
                  </a:cubicBezTo>
                  <a:cubicBezTo>
                    <a:pt x="35014" y="19421"/>
                    <a:pt x="33516" y="18940"/>
                    <a:pt x="31985" y="18823"/>
                  </a:cubicBezTo>
                  <a:cubicBezTo>
                    <a:pt x="31468" y="18604"/>
                    <a:pt x="31057" y="18311"/>
                    <a:pt x="31028" y="17938"/>
                  </a:cubicBezTo>
                  <a:cubicBezTo>
                    <a:pt x="30968" y="17638"/>
                    <a:pt x="30892" y="17347"/>
                    <a:pt x="30804" y="17059"/>
                  </a:cubicBezTo>
                  <a:cubicBezTo>
                    <a:pt x="31330" y="16245"/>
                    <a:pt x="31790" y="15337"/>
                    <a:pt x="31961" y="14897"/>
                  </a:cubicBezTo>
                  <a:cubicBezTo>
                    <a:pt x="32466" y="14263"/>
                    <a:pt x="32907" y="13578"/>
                    <a:pt x="33276" y="12856"/>
                  </a:cubicBezTo>
                  <a:cubicBezTo>
                    <a:pt x="33383" y="12918"/>
                    <a:pt x="33507" y="12958"/>
                    <a:pt x="33640" y="12973"/>
                  </a:cubicBezTo>
                  <a:cubicBezTo>
                    <a:pt x="34132" y="13024"/>
                    <a:pt x="34626" y="13049"/>
                    <a:pt x="35120" y="13049"/>
                  </a:cubicBezTo>
                  <a:cubicBezTo>
                    <a:pt x="36687" y="13049"/>
                    <a:pt x="38255" y="12795"/>
                    <a:pt x="39741" y="12301"/>
                  </a:cubicBezTo>
                  <a:cubicBezTo>
                    <a:pt x="40100" y="12180"/>
                    <a:pt x="40336" y="11816"/>
                    <a:pt x="40231" y="11437"/>
                  </a:cubicBezTo>
                  <a:cubicBezTo>
                    <a:pt x="40150" y="11145"/>
                    <a:pt x="39858" y="10916"/>
                    <a:pt x="39554" y="10916"/>
                  </a:cubicBezTo>
                  <a:cubicBezTo>
                    <a:pt x="39492" y="10916"/>
                    <a:pt x="39429" y="10926"/>
                    <a:pt x="39367" y="10946"/>
                  </a:cubicBezTo>
                  <a:cubicBezTo>
                    <a:pt x="37974" y="11410"/>
                    <a:pt x="36531" y="11640"/>
                    <a:pt x="35076" y="11640"/>
                  </a:cubicBezTo>
                  <a:cubicBezTo>
                    <a:pt x="34663" y="11640"/>
                    <a:pt x="34249" y="11621"/>
                    <a:pt x="33835" y="11585"/>
                  </a:cubicBezTo>
                  <a:cubicBezTo>
                    <a:pt x="34226" y="10537"/>
                    <a:pt x="34474" y="9434"/>
                    <a:pt x="34564" y="8310"/>
                  </a:cubicBezTo>
                  <a:cubicBezTo>
                    <a:pt x="34645" y="7308"/>
                    <a:pt x="34574" y="6303"/>
                    <a:pt x="34390" y="5315"/>
                  </a:cubicBezTo>
                  <a:cubicBezTo>
                    <a:pt x="34330" y="5001"/>
                    <a:pt x="34004" y="4802"/>
                    <a:pt x="33698" y="4802"/>
                  </a:cubicBezTo>
                  <a:cubicBezTo>
                    <a:pt x="33639" y="4802"/>
                    <a:pt x="33581" y="4809"/>
                    <a:pt x="33526" y="4824"/>
                  </a:cubicBezTo>
                  <a:cubicBezTo>
                    <a:pt x="33135" y="4931"/>
                    <a:pt x="32966" y="5315"/>
                    <a:pt x="33035" y="5689"/>
                  </a:cubicBezTo>
                  <a:cubicBezTo>
                    <a:pt x="33552" y="8437"/>
                    <a:pt x="32811" y="11361"/>
                    <a:pt x="31178" y="13625"/>
                  </a:cubicBezTo>
                  <a:cubicBezTo>
                    <a:pt x="30645" y="14042"/>
                    <a:pt x="30054" y="14306"/>
                    <a:pt x="29456" y="14328"/>
                  </a:cubicBezTo>
                  <a:cubicBezTo>
                    <a:pt x="28104" y="12432"/>
                    <a:pt x="26073" y="11056"/>
                    <a:pt x="23718" y="10553"/>
                  </a:cubicBezTo>
                  <a:cubicBezTo>
                    <a:pt x="22901" y="10130"/>
                    <a:pt x="22498" y="9827"/>
                    <a:pt x="22051" y="8813"/>
                  </a:cubicBezTo>
                  <a:cubicBezTo>
                    <a:pt x="22153" y="8091"/>
                    <a:pt x="22210" y="7365"/>
                    <a:pt x="22220" y="6636"/>
                  </a:cubicBezTo>
                  <a:cubicBezTo>
                    <a:pt x="22256" y="6601"/>
                    <a:pt x="22289" y="6563"/>
                    <a:pt x="22320" y="6522"/>
                  </a:cubicBezTo>
                  <a:cubicBezTo>
                    <a:pt x="23558" y="4891"/>
                    <a:pt x="25439" y="3808"/>
                    <a:pt x="27456" y="3453"/>
                  </a:cubicBezTo>
                  <a:cubicBezTo>
                    <a:pt x="27830" y="3386"/>
                    <a:pt x="28040" y="2929"/>
                    <a:pt x="27947" y="2588"/>
                  </a:cubicBezTo>
                  <a:cubicBezTo>
                    <a:pt x="27855" y="2251"/>
                    <a:pt x="27561" y="2084"/>
                    <a:pt x="27242" y="2084"/>
                  </a:cubicBezTo>
                  <a:cubicBezTo>
                    <a:pt x="27189" y="2084"/>
                    <a:pt x="27136" y="2089"/>
                    <a:pt x="27082" y="2098"/>
                  </a:cubicBezTo>
                  <a:cubicBezTo>
                    <a:pt x="25199" y="2431"/>
                    <a:pt x="23484" y="3350"/>
                    <a:pt x="22127" y="4667"/>
                  </a:cubicBezTo>
                  <a:cubicBezTo>
                    <a:pt x="21977" y="3250"/>
                    <a:pt x="21651" y="1853"/>
                    <a:pt x="21139" y="517"/>
                  </a:cubicBezTo>
                  <a:cubicBezTo>
                    <a:pt x="21025" y="219"/>
                    <a:pt x="20771" y="1"/>
                    <a:pt x="20460" y="1"/>
                  </a:cubicBezTo>
                  <a:close/>
                </a:path>
              </a:pathLst>
            </a:custGeom>
            <a:solidFill>
              <a:srgbClr val="0C4476">
                <a:alpha val="36470"/>
              </a:srgbClr>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700"/>
                <a:buFont typeface="Arial"/>
                <a:buNone/>
              </a:pPr>
              <a:r>
                <a:t/>
              </a:r>
              <a:endParaRPr b="0" i="0" sz="1700" u="none" cap="none" strike="noStrike">
                <a:solidFill>
                  <a:srgbClr val="000000"/>
                </a:solidFill>
                <a:latin typeface="Arial"/>
                <a:ea typeface="Arial"/>
                <a:cs typeface="Arial"/>
                <a:sym typeface="Arial"/>
              </a:endParaRPr>
            </a:p>
          </p:txBody>
        </p:sp>
        <p:sp>
          <p:nvSpPr>
            <p:cNvPr id="21" name="Google Shape;21;p15"/>
            <p:cNvSpPr/>
            <p:nvPr/>
          </p:nvSpPr>
          <p:spPr>
            <a:xfrm>
              <a:off x="7346246" y="590921"/>
              <a:ext cx="98016" cy="98046"/>
            </a:xfrm>
            <a:custGeom>
              <a:rect b="b" l="l" r="r" t="t"/>
              <a:pathLst>
                <a:path extrusionOk="0" h="6680" w="6678">
                  <a:moveTo>
                    <a:pt x="3339" y="1"/>
                  </a:moveTo>
                  <a:cubicBezTo>
                    <a:pt x="1496" y="1"/>
                    <a:pt x="1" y="1496"/>
                    <a:pt x="1" y="3339"/>
                  </a:cubicBezTo>
                  <a:cubicBezTo>
                    <a:pt x="1" y="5185"/>
                    <a:pt x="1496" y="6680"/>
                    <a:pt x="3339" y="6680"/>
                  </a:cubicBezTo>
                  <a:cubicBezTo>
                    <a:pt x="5182" y="6680"/>
                    <a:pt x="6678" y="5185"/>
                    <a:pt x="6678" y="3339"/>
                  </a:cubicBezTo>
                  <a:cubicBezTo>
                    <a:pt x="6678" y="1496"/>
                    <a:pt x="5182" y="1"/>
                    <a:pt x="3339" y="1"/>
                  </a:cubicBezTo>
                  <a:close/>
                </a:path>
              </a:pathLst>
            </a:custGeom>
            <a:solidFill>
              <a:schemeClr val="accent6"/>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2" name="Google Shape;22;p15"/>
          <p:cNvGrpSpPr/>
          <p:nvPr/>
        </p:nvGrpSpPr>
        <p:grpSpPr>
          <a:xfrm rot="10800000">
            <a:off x="6815287" y="9462589"/>
            <a:ext cx="431199" cy="722892"/>
            <a:chOff x="5142237" y="3822849"/>
            <a:chExt cx="338116" cy="225432"/>
          </a:xfrm>
        </p:grpSpPr>
        <p:sp>
          <p:nvSpPr>
            <p:cNvPr id="23" name="Google Shape;23;p15"/>
            <p:cNvSpPr/>
            <p:nvPr/>
          </p:nvSpPr>
          <p:spPr>
            <a:xfrm>
              <a:off x="5188718" y="3849531"/>
              <a:ext cx="42359" cy="42359"/>
            </a:xfrm>
            <a:custGeom>
              <a:rect b="b" l="l" r="r" t="t"/>
              <a:pathLst>
                <a:path extrusionOk="0" h="3299" w="3299">
                  <a:moveTo>
                    <a:pt x="1648" y="1"/>
                  </a:moveTo>
                  <a:cubicBezTo>
                    <a:pt x="738" y="1"/>
                    <a:pt x="0" y="739"/>
                    <a:pt x="0" y="1651"/>
                  </a:cubicBezTo>
                  <a:cubicBezTo>
                    <a:pt x="0" y="2561"/>
                    <a:pt x="738" y="3299"/>
                    <a:pt x="1648" y="3299"/>
                  </a:cubicBezTo>
                  <a:cubicBezTo>
                    <a:pt x="2560" y="3299"/>
                    <a:pt x="3298" y="2561"/>
                    <a:pt x="3298" y="1651"/>
                  </a:cubicBezTo>
                  <a:cubicBezTo>
                    <a:pt x="3298" y="739"/>
                    <a:pt x="2560" y="1"/>
                    <a:pt x="1648" y="1"/>
                  </a:cubicBezTo>
                  <a:close/>
                </a:path>
              </a:pathLst>
            </a:custGeom>
            <a:solidFill>
              <a:schemeClr val="lt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 name="Google Shape;24;p15"/>
            <p:cNvSpPr/>
            <p:nvPr/>
          </p:nvSpPr>
          <p:spPr>
            <a:xfrm>
              <a:off x="5142237" y="4005896"/>
              <a:ext cx="42359" cy="42385"/>
            </a:xfrm>
            <a:custGeom>
              <a:rect b="b" l="l" r="r" t="t"/>
              <a:pathLst>
                <a:path extrusionOk="0" h="3301" w="3299">
                  <a:moveTo>
                    <a:pt x="1649" y="0"/>
                  </a:moveTo>
                  <a:cubicBezTo>
                    <a:pt x="739" y="0"/>
                    <a:pt x="1" y="738"/>
                    <a:pt x="1" y="1650"/>
                  </a:cubicBezTo>
                  <a:cubicBezTo>
                    <a:pt x="1" y="2562"/>
                    <a:pt x="739" y="3301"/>
                    <a:pt x="1649" y="3301"/>
                  </a:cubicBezTo>
                  <a:cubicBezTo>
                    <a:pt x="2561" y="3301"/>
                    <a:pt x="3299" y="2562"/>
                    <a:pt x="3299" y="1650"/>
                  </a:cubicBezTo>
                  <a:cubicBezTo>
                    <a:pt x="3299" y="738"/>
                    <a:pt x="2561" y="0"/>
                    <a:pt x="1649" y="0"/>
                  </a:cubicBezTo>
                  <a:close/>
                </a:path>
              </a:pathLst>
            </a:custGeom>
            <a:solidFill>
              <a:schemeClr val="lt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 name="Google Shape;25;p15"/>
            <p:cNvSpPr/>
            <p:nvPr/>
          </p:nvSpPr>
          <p:spPr>
            <a:xfrm>
              <a:off x="5408911" y="3907105"/>
              <a:ext cx="71442" cy="71442"/>
            </a:xfrm>
            <a:custGeom>
              <a:rect b="b" l="l" r="r" t="t"/>
              <a:pathLst>
                <a:path extrusionOk="0" h="5564" w="5564">
                  <a:moveTo>
                    <a:pt x="2782" y="1"/>
                  </a:moveTo>
                  <a:cubicBezTo>
                    <a:pt x="1246" y="1"/>
                    <a:pt x="1" y="1246"/>
                    <a:pt x="1" y="2782"/>
                  </a:cubicBezTo>
                  <a:cubicBezTo>
                    <a:pt x="1" y="4318"/>
                    <a:pt x="1246" y="5563"/>
                    <a:pt x="2782" y="5563"/>
                  </a:cubicBezTo>
                  <a:cubicBezTo>
                    <a:pt x="4318" y="5563"/>
                    <a:pt x="5563" y="4318"/>
                    <a:pt x="5563" y="2782"/>
                  </a:cubicBezTo>
                  <a:cubicBezTo>
                    <a:pt x="5563" y="1246"/>
                    <a:pt x="4318" y="1"/>
                    <a:pt x="2782" y="1"/>
                  </a:cubicBezTo>
                  <a:close/>
                </a:path>
              </a:pathLst>
            </a:custGeom>
            <a:solidFill>
              <a:schemeClr val="lt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 name="Google Shape;26;p15"/>
            <p:cNvSpPr/>
            <p:nvPr/>
          </p:nvSpPr>
          <p:spPr>
            <a:xfrm>
              <a:off x="5289153" y="3822849"/>
              <a:ext cx="21687" cy="21687"/>
            </a:xfrm>
            <a:custGeom>
              <a:rect b="b" l="l" r="r" t="t"/>
              <a:pathLst>
                <a:path extrusionOk="0" h="1689" w="1689">
                  <a:moveTo>
                    <a:pt x="846" y="0"/>
                  </a:moveTo>
                  <a:cubicBezTo>
                    <a:pt x="379" y="0"/>
                    <a:pt x="1" y="379"/>
                    <a:pt x="1" y="845"/>
                  </a:cubicBezTo>
                  <a:cubicBezTo>
                    <a:pt x="1" y="1310"/>
                    <a:pt x="379" y="1688"/>
                    <a:pt x="846" y="1688"/>
                  </a:cubicBezTo>
                  <a:cubicBezTo>
                    <a:pt x="1310" y="1688"/>
                    <a:pt x="1689" y="1310"/>
                    <a:pt x="1689" y="845"/>
                  </a:cubicBezTo>
                  <a:cubicBezTo>
                    <a:pt x="1689" y="379"/>
                    <a:pt x="1310" y="0"/>
                    <a:pt x="846" y="0"/>
                  </a:cubicBezTo>
                  <a:close/>
                </a:path>
              </a:pathLst>
            </a:custGeom>
            <a:solidFill>
              <a:schemeClr val="lt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7" name="Google Shape;27;p15"/>
          <p:cNvGrpSpPr/>
          <p:nvPr/>
        </p:nvGrpSpPr>
        <p:grpSpPr>
          <a:xfrm>
            <a:off x="7209044" y="8227195"/>
            <a:ext cx="350746" cy="910038"/>
            <a:chOff x="8884746" y="289993"/>
            <a:chExt cx="297924" cy="307435"/>
          </a:xfrm>
        </p:grpSpPr>
        <p:sp>
          <p:nvSpPr>
            <p:cNvPr id="28" name="Google Shape;28;p15"/>
            <p:cNvSpPr/>
            <p:nvPr/>
          </p:nvSpPr>
          <p:spPr>
            <a:xfrm>
              <a:off x="8884746" y="289993"/>
              <a:ext cx="297924" cy="307435"/>
            </a:xfrm>
            <a:custGeom>
              <a:rect b="b" l="l" r="r" t="t"/>
              <a:pathLst>
                <a:path extrusionOk="0" h="20946" w="20298">
                  <a:moveTo>
                    <a:pt x="9894" y="1"/>
                  </a:moveTo>
                  <a:cubicBezTo>
                    <a:pt x="9658" y="1"/>
                    <a:pt x="9422" y="246"/>
                    <a:pt x="9580" y="507"/>
                  </a:cubicBezTo>
                  <a:cubicBezTo>
                    <a:pt x="10183" y="1502"/>
                    <a:pt x="10790" y="2536"/>
                    <a:pt x="10999" y="3695"/>
                  </a:cubicBezTo>
                  <a:cubicBezTo>
                    <a:pt x="11125" y="4381"/>
                    <a:pt x="11087" y="5100"/>
                    <a:pt x="10830" y="5743"/>
                  </a:cubicBezTo>
                  <a:cubicBezTo>
                    <a:pt x="10825" y="5745"/>
                    <a:pt x="10821" y="5748"/>
                    <a:pt x="10816" y="5750"/>
                  </a:cubicBezTo>
                  <a:cubicBezTo>
                    <a:pt x="10552" y="5922"/>
                    <a:pt x="10171" y="5945"/>
                    <a:pt x="9968" y="5955"/>
                  </a:cubicBezTo>
                  <a:cubicBezTo>
                    <a:pt x="9770" y="5929"/>
                    <a:pt x="9570" y="5916"/>
                    <a:pt x="9370" y="5916"/>
                  </a:cubicBezTo>
                  <a:cubicBezTo>
                    <a:pt x="8777" y="5916"/>
                    <a:pt x="8180" y="6030"/>
                    <a:pt x="7608" y="6267"/>
                  </a:cubicBezTo>
                  <a:cubicBezTo>
                    <a:pt x="7528" y="6282"/>
                    <a:pt x="7430" y="6295"/>
                    <a:pt x="7335" y="6295"/>
                  </a:cubicBezTo>
                  <a:cubicBezTo>
                    <a:pt x="7247" y="6295"/>
                    <a:pt x="7162" y="6284"/>
                    <a:pt x="7096" y="6253"/>
                  </a:cubicBezTo>
                  <a:cubicBezTo>
                    <a:pt x="6775" y="5614"/>
                    <a:pt x="6630" y="4888"/>
                    <a:pt x="6692" y="4171"/>
                  </a:cubicBezTo>
                  <a:cubicBezTo>
                    <a:pt x="6768" y="3267"/>
                    <a:pt x="7196" y="2407"/>
                    <a:pt x="7844" y="1776"/>
                  </a:cubicBezTo>
                  <a:cubicBezTo>
                    <a:pt x="8087" y="1536"/>
                    <a:pt x="7850" y="1194"/>
                    <a:pt x="7584" y="1194"/>
                  </a:cubicBezTo>
                  <a:cubicBezTo>
                    <a:pt x="7507" y="1194"/>
                    <a:pt x="7427" y="1223"/>
                    <a:pt x="7356" y="1293"/>
                  </a:cubicBezTo>
                  <a:cubicBezTo>
                    <a:pt x="6725" y="1912"/>
                    <a:pt x="6294" y="2705"/>
                    <a:pt x="6104" y="3559"/>
                  </a:cubicBezTo>
                  <a:cubicBezTo>
                    <a:pt x="5358" y="3074"/>
                    <a:pt x="4758" y="2357"/>
                    <a:pt x="4439" y="1524"/>
                  </a:cubicBezTo>
                  <a:cubicBezTo>
                    <a:pt x="4383" y="1378"/>
                    <a:pt x="4259" y="1267"/>
                    <a:pt x="4106" y="1267"/>
                  </a:cubicBezTo>
                  <a:cubicBezTo>
                    <a:pt x="4078" y="1267"/>
                    <a:pt x="4049" y="1271"/>
                    <a:pt x="4020" y="1278"/>
                  </a:cubicBezTo>
                  <a:cubicBezTo>
                    <a:pt x="3856" y="1321"/>
                    <a:pt x="3708" y="1524"/>
                    <a:pt x="3775" y="1697"/>
                  </a:cubicBezTo>
                  <a:cubicBezTo>
                    <a:pt x="4180" y="2755"/>
                    <a:pt x="4908" y="3643"/>
                    <a:pt x="5877" y="4231"/>
                  </a:cubicBezTo>
                  <a:cubicBezTo>
                    <a:pt x="5918" y="4257"/>
                    <a:pt x="5958" y="4269"/>
                    <a:pt x="5999" y="4276"/>
                  </a:cubicBezTo>
                  <a:cubicBezTo>
                    <a:pt x="5954" y="5033"/>
                    <a:pt x="6115" y="5784"/>
                    <a:pt x="6442" y="6460"/>
                  </a:cubicBezTo>
                  <a:cubicBezTo>
                    <a:pt x="6475" y="6731"/>
                    <a:pt x="6451" y="6979"/>
                    <a:pt x="6299" y="7081"/>
                  </a:cubicBezTo>
                  <a:cubicBezTo>
                    <a:pt x="6189" y="7181"/>
                    <a:pt x="6082" y="7284"/>
                    <a:pt x="5982" y="7391"/>
                  </a:cubicBezTo>
                  <a:cubicBezTo>
                    <a:pt x="5861" y="7385"/>
                    <a:pt x="5738" y="7382"/>
                    <a:pt x="5618" y="7382"/>
                  </a:cubicBezTo>
                  <a:cubicBezTo>
                    <a:pt x="5273" y="7382"/>
                    <a:pt x="4956" y="7404"/>
                    <a:pt x="4787" y="7429"/>
                  </a:cubicBezTo>
                  <a:cubicBezTo>
                    <a:pt x="4496" y="7385"/>
                    <a:pt x="4204" y="7364"/>
                    <a:pt x="3910" y="7364"/>
                  </a:cubicBezTo>
                  <a:cubicBezTo>
                    <a:pt x="3807" y="7364"/>
                    <a:pt x="3704" y="7367"/>
                    <a:pt x="3601" y="7372"/>
                  </a:cubicBezTo>
                  <a:cubicBezTo>
                    <a:pt x="3603" y="7312"/>
                    <a:pt x="3589" y="7248"/>
                    <a:pt x="3563" y="7188"/>
                  </a:cubicBezTo>
                  <a:cubicBezTo>
                    <a:pt x="3151" y="6269"/>
                    <a:pt x="2541" y="5441"/>
                    <a:pt x="1789" y="4774"/>
                  </a:cubicBezTo>
                  <a:cubicBezTo>
                    <a:pt x="1719" y="4711"/>
                    <a:pt x="1630" y="4678"/>
                    <a:pt x="1541" y="4678"/>
                  </a:cubicBezTo>
                  <a:cubicBezTo>
                    <a:pt x="1455" y="4678"/>
                    <a:pt x="1370" y="4709"/>
                    <a:pt x="1303" y="4776"/>
                  </a:cubicBezTo>
                  <a:cubicBezTo>
                    <a:pt x="1179" y="4905"/>
                    <a:pt x="1167" y="5138"/>
                    <a:pt x="1308" y="5262"/>
                  </a:cubicBezTo>
                  <a:cubicBezTo>
                    <a:pt x="1996" y="5874"/>
                    <a:pt x="2541" y="6612"/>
                    <a:pt x="2927" y="7446"/>
                  </a:cubicBezTo>
                  <a:cubicBezTo>
                    <a:pt x="2389" y="7536"/>
                    <a:pt x="1863" y="7700"/>
                    <a:pt x="1365" y="7939"/>
                  </a:cubicBezTo>
                  <a:cubicBezTo>
                    <a:pt x="920" y="8148"/>
                    <a:pt x="512" y="8422"/>
                    <a:pt x="141" y="8743"/>
                  </a:cubicBezTo>
                  <a:cubicBezTo>
                    <a:pt x="0" y="8862"/>
                    <a:pt x="20" y="9105"/>
                    <a:pt x="143" y="9227"/>
                  </a:cubicBezTo>
                  <a:cubicBezTo>
                    <a:pt x="210" y="9294"/>
                    <a:pt x="292" y="9324"/>
                    <a:pt x="375" y="9324"/>
                  </a:cubicBezTo>
                  <a:cubicBezTo>
                    <a:pt x="465" y="9324"/>
                    <a:pt x="556" y="9288"/>
                    <a:pt x="629" y="9224"/>
                  </a:cubicBezTo>
                  <a:cubicBezTo>
                    <a:pt x="1531" y="8449"/>
                    <a:pt x="2724" y="8045"/>
                    <a:pt x="3912" y="8045"/>
                  </a:cubicBezTo>
                  <a:cubicBezTo>
                    <a:pt x="4088" y="8045"/>
                    <a:pt x="4264" y="8054"/>
                    <a:pt x="4439" y="8072"/>
                  </a:cubicBezTo>
                  <a:cubicBezTo>
                    <a:pt x="4746" y="8196"/>
                    <a:pt x="5001" y="8379"/>
                    <a:pt x="5156" y="8629"/>
                  </a:cubicBezTo>
                  <a:cubicBezTo>
                    <a:pt x="4687" y="9663"/>
                    <a:pt x="4599" y="10858"/>
                    <a:pt x="4963" y="11977"/>
                  </a:cubicBezTo>
                  <a:cubicBezTo>
                    <a:pt x="4982" y="12425"/>
                    <a:pt x="4953" y="12670"/>
                    <a:pt x="4632" y="13106"/>
                  </a:cubicBezTo>
                  <a:cubicBezTo>
                    <a:pt x="4303" y="13239"/>
                    <a:pt x="3982" y="13391"/>
                    <a:pt x="3670" y="13568"/>
                  </a:cubicBezTo>
                  <a:cubicBezTo>
                    <a:pt x="3646" y="13561"/>
                    <a:pt x="3622" y="13556"/>
                    <a:pt x="3598" y="13551"/>
                  </a:cubicBezTo>
                  <a:cubicBezTo>
                    <a:pt x="2606" y="13427"/>
                    <a:pt x="1689" y="12896"/>
                    <a:pt x="1046" y="12129"/>
                  </a:cubicBezTo>
                  <a:cubicBezTo>
                    <a:pt x="989" y="12062"/>
                    <a:pt x="904" y="12031"/>
                    <a:pt x="817" y="12031"/>
                  </a:cubicBezTo>
                  <a:cubicBezTo>
                    <a:pt x="722" y="12031"/>
                    <a:pt x="624" y="12068"/>
                    <a:pt x="560" y="12132"/>
                  </a:cubicBezTo>
                  <a:cubicBezTo>
                    <a:pt x="422" y="12275"/>
                    <a:pt x="446" y="12475"/>
                    <a:pt x="565" y="12618"/>
                  </a:cubicBezTo>
                  <a:cubicBezTo>
                    <a:pt x="1165" y="13332"/>
                    <a:pt x="1972" y="13834"/>
                    <a:pt x="2860" y="14087"/>
                  </a:cubicBezTo>
                  <a:cubicBezTo>
                    <a:pt x="2298" y="14496"/>
                    <a:pt x="1789" y="14975"/>
                    <a:pt x="1346" y="15518"/>
                  </a:cubicBezTo>
                  <a:cubicBezTo>
                    <a:pt x="1229" y="15661"/>
                    <a:pt x="1210" y="15863"/>
                    <a:pt x="1351" y="16001"/>
                  </a:cubicBezTo>
                  <a:cubicBezTo>
                    <a:pt x="1414" y="16064"/>
                    <a:pt x="1510" y="16100"/>
                    <a:pt x="1604" y="16100"/>
                  </a:cubicBezTo>
                  <a:cubicBezTo>
                    <a:pt x="1692" y="16100"/>
                    <a:pt x="1779" y="16069"/>
                    <a:pt x="1836" y="15999"/>
                  </a:cubicBezTo>
                  <a:cubicBezTo>
                    <a:pt x="2682" y="14958"/>
                    <a:pt x="3782" y="14156"/>
                    <a:pt x="5032" y="13682"/>
                  </a:cubicBezTo>
                  <a:cubicBezTo>
                    <a:pt x="5437" y="13734"/>
                    <a:pt x="5839" y="13811"/>
                    <a:pt x="6189" y="13918"/>
                  </a:cubicBezTo>
                  <a:cubicBezTo>
                    <a:pt x="6304" y="14027"/>
                    <a:pt x="6425" y="14130"/>
                    <a:pt x="6549" y="14225"/>
                  </a:cubicBezTo>
                  <a:cubicBezTo>
                    <a:pt x="6904" y="14718"/>
                    <a:pt x="7030" y="15449"/>
                    <a:pt x="7085" y="16080"/>
                  </a:cubicBezTo>
                  <a:cubicBezTo>
                    <a:pt x="7085" y="16104"/>
                    <a:pt x="7082" y="16130"/>
                    <a:pt x="7082" y="16154"/>
                  </a:cubicBezTo>
                  <a:cubicBezTo>
                    <a:pt x="7077" y="16158"/>
                    <a:pt x="7070" y="16166"/>
                    <a:pt x="7066" y="16170"/>
                  </a:cubicBezTo>
                  <a:cubicBezTo>
                    <a:pt x="6454" y="17027"/>
                    <a:pt x="5418" y="17533"/>
                    <a:pt x="4373" y="17533"/>
                  </a:cubicBezTo>
                  <a:cubicBezTo>
                    <a:pt x="4363" y="17533"/>
                    <a:pt x="4354" y="17532"/>
                    <a:pt x="4344" y="17532"/>
                  </a:cubicBezTo>
                  <a:cubicBezTo>
                    <a:pt x="4343" y="17532"/>
                    <a:pt x="4342" y="17532"/>
                    <a:pt x="4342" y="17532"/>
                  </a:cubicBezTo>
                  <a:cubicBezTo>
                    <a:pt x="3901" y="17532"/>
                    <a:pt x="3899" y="18216"/>
                    <a:pt x="4341" y="18218"/>
                  </a:cubicBezTo>
                  <a:cubicBezTo>
                    <a:pt x="4353" y="18218"/>
                    <a:pt x="4365" y="18218"/>
                    <a:pt x="4377" y="18218"/>
                  </a:cubicBezTo>
                  <a:cubicBezTo>
                    <a:pt x="5407" y="18218"/>
                    <a:pt x="6388" y="17810"/>
                    <a:pt x="7127" y="17118"/>
                  </a:cubicBezTo>
                  <a:cubicBezTo>
                    <a:pt x="7239" y="18006"/>
                    <a:pt x="7537" y="18873"/>
                    <a:pt x="8008" y="19628"/>
                  </a:cubicBezTo>
                  <a:cubicBezTo>
                    <a:pt x="8292" y="20080"/>
                    <a:pt x="8635" y="20497"/>
                    <a:pt x="9030" y="20854"/>
                  </a:cubicBezTo>
                  <a:cubicBezTo>
                    <a:pt x="9101" y="20919"/>
                    <a:pt x="9180" y="20946"/>
                    <a:pt x="9256" y="20946"/>
                  </a:cubicBezTo>
                  <a:cubicBezTo>
                    <a:pt x="9528" y="20946"/>
                    <a:pt x="9768" y="20597"/>
                    <a:pt x="9511" y="20366"/>
                  </a:cubicBezTo>
                  <a:cubicBezTo>
                    <a:pt x="8337" y="19302"/>
                    <a:pt x="7718" y="17732"/>
                    <a:pt x="7768" y="16161"/>
                  </a:cubicBezTo>
                  <a:cubicBezTo>
                    <a:pt x="8013" y="15575"/>
                    <a:pt x="8530" y="15325"/>
                    <a:pt x="9147" y="15177"/>
                  </a:cubicBezTo>
                  <a:cubicBezTo>
                    <a:pt x="9224" y="15181"/>
                    <a:pt x="9302" y="15183"/>
                    <a:pt x="9380" y="15183"/>
                  </a:cubicBezTo>
                  <a:cubicBezTo>
                    <a:pt x="10165" y="15183"/>
                    <a:pt x="10960" y="14985"/>
                    <a:pt x="11690" y="14563"/>
                  </a:cubicBezTo>
                  <a:cubicBezTo>
                    <a:pt x="11702" y="14556"/>
                    <a:pt x="11716" y="14549"/>
                    <a:pt x="11728" y="14539"/>
                  </a:cubicBezTo>
                  <a:cubicBezTo>
                    <a:pt x="11843" y="14492"/>
                    <a:pt x="11998" y="14446"/>
                    <a:pt x="12161" y="14446"/>
                  </a:cubicBezTo>
                  <a:cubicBezTo>
                    <a:pt x="12373" y="14446"/>
                    <a:pt x="12599" y="14524"/>
                    <a:pt x="12773" y="14777"/>
                  </a:cubicBezTo>
                  <a:cubicBezTo>
                    <a:pt x="13316" y="15973"/>
                    <a:pt x="13390" y="17387"/>
                    <a:pt x="12888" y="18606"/>
                  </a:cubicBezTo>
                  <a:cubicBezTo>
                    <a:pt x="12819" y="18778"/>
                    <a:pt x="12840" y="18973"/>
                    <a:pt x="13016" y="19073"/>
                  </a:cubicBezTo>
                  <a:cubicBezTo>
                    <a:pt x="13065" y="19101"/>
                    <a:pt x="13126" y="19115"/>
                    <a:pt x="13189" y="19115"/>
                  </a:cubicBezTo>
                  <a:cubicBezTo>
                    <a:pt x="13311" y="19115"/>
                    <a:pt x="13437" y="19060"/>
                    <a:pt x="13483" y="18947"/>
                  </a:cubicBezTo>
                  <a:cubicBezTo>
                    <a:pt x="13900" y="17935"/>
                    <a:pt x="13997" y="16823"/>
                    <a:pt x="13797" y="15768"/>
                  </a:cubicBezTo>
                  <a:lnTo>
                    <a:pt x="13797" y="15768"/>
                  </a:lnTo>
                  <a:cubicBezTo>
                    <a:pt x="15131" y="15958"/>
                    <a:pt x="16305" y="16866"/>
                    <a:pt x="16878" y="18073"/>
                  </a:cubicBezTo>
                  <a:cubicBezTo>
                    <a:pt x="16933" y="18184"/>
                    <a:pt x="17057" y="18242"/>
                    <a:pt x="17178" y="18242"/>
                  </a:cubicBezTo>
                  <a:cubicBezTo>
                    <a:pt x="17239" y="18242"/>
                    <a:pt x="17298" y="18228"/>
                    <a:pt x="17348" y="18199"/>
                  </a:cubicBezTo>
                  <a:cubicBezTo>
                    <a:pt x="17519" y="18099"/>
                    <a:pt x="17552" y="17899"/>
                    <a:pt x="17474" y="17730"/>
                  </a:cubicBezTo>
                  <a:cubicBezTo>
                    <a:pt x="16778" y="16273"/>
                    <a:pt x="15335" y="15275"/>
                    <a:pt x="13745" y="15073"/>
                  </a:cubicBezTo>
                  <a:cubicBezTo>
                    <a:pt x="13736" y="15072"/>
                    <a:pt x="13727" y="15071"/>
                    <a:pt x="13718" y="15071"/>
                  </a:cubicBezTo>
                  <a:cubicBezTo>
                    <a:pt x="13685" y="15071"/>
                    <a:pt x="13654" y="15078"/>
                    <a:pt x="13623" y="15089"/>
                  </a:cubicBezTo>
                  <a:cubicBezTo>
                    <a:pt x="13554" y="14875"/>
                    <a:pt x="13473" y="14663"/>
                    <a:pt x="13378" y="14458"/>
                  </a:cubicBezTo>
                  <a:cubicBezTo>
                    <a:pt x="13380" y="14458"/>
                    <a:pt x="13383" y="14456"/>
                    <a:pt x="13383" y="14456"/>
                  </a:cubicBezTo>
                  <a:cubicBezTo>
                    <a:pt x="12992" y="13596"/>
                    <a:pt x="13480" y="12696"/>
                    <a:pt x="13481" y="12696"/>
                  </a:cubicBezTo>
                  <a:lnTo>
                    <a:pt x="13481" y="12696"/>
                  </a:lnTo>
                  <a:lnTo>
                    <a:pt x="13478" y="12699"/>
                  </a:lnTo>
                  <a:cubicBezTo>
                    <a:pt x="13697" y="12277"/>
                    <a:pt x="13852" y="11827"/>
                    <a:pt x="13933" y="11363"/>
                  </a:cubicBezTo>
                  <a:cubicBezTo>
                    <a:pt x="14047" y="11158"/>
                    <a:pt x="14171" y="10972"/>
                    <a:pt x="14409" y="10972"/>
                  </a:cubicBezTo>
                  <a:cubicBezTo>
                    <a:pt x="14431" y="10972"/>
                    <a:pt x="14447" y="10970"/>
                    <a:pt x="14466" y="10967"/>
                  </a:cubicBezTo>
                  <a:cubicBezTo>
                    <a:pt x="16231" y="11303"/>
                    <a:pt x="17643" y="12703"/>
                    <a:pt x="18017" y="14477"/>
                  </a:cubicBezTo>
                  <a:cubicBezTo>
                    <a:pt x="18054" y="14652"/>
                    <a:pt x="18184" y="14728"/>
                    <a:pt x="18320" y="14728"/>
                  </a:cubicBezTo>
                  <a:cubicBezTo>
                    <a:pt x="18521" y="14728"/>
                    <a:pt x="18735" y="14562"/>
                    <a:pt x="18681" y="14306"/>
                  </a:cubicBezTo>
                  <a:cubicBezTo>
                    <a:pt x="18443" y="13170"/>
                    <a:pt x="17814" y="12108"/>
                    <a:pt x="16909" y="11377"/>
                  </a:cubicBezTo>
                  <a:cubicBezTo>
                    <a:pt x="16876" y="11348"/>
                    <a:pt x="16838" y="11325"/>
                    <a:pt x="16805" y="11298"/>
                  </a:cubicBezTo>
                  <a:cubicBezTo>
                    <a:pt x="17533" y="10607"/>
                    <a:pt x="18504" y="10235"/>
                    <a:pt x="19499" y="10235"/>
                  </a:cubicBezTo>
                  <a:cubicBezTo>
                    <a:pt x="19649" y="10235"/>
                    <a:pt x="19800" y="10243"/>
                    <a:pt x="19950" y="10260"/>
                  </a:cubicBezTo>
                  <a:cubicBezTo>
                    <a:pt x="19959" y="10261"/>
                    <a:pt x="19968" y="10262"/>
                    <a:pt x="19976" y="10262"/>
                  </a:cubicBezTo>
                  <a:cubicBezTo>
                    <a:pt x="20151" y="10262"/>
                    <a:pt x="20296" y="10081"/>
                    <a:pt x="20296" y="9917"/>
                  </a:cubicBezTo>
                  <a:cubicBezTo>
                    <a:pt x="20298" y="9717"/>
                    <a:pt x="20138" y="9593"/>
                    <a:pt x="19955" y="9574"/>
                  </a:cubicBezTo>
                  <a:cubicBezTo>
                    <a:pt x="19793" y="9556"/>
                    <a:pt x="19631" y="9547"/>
                    <a:pt x="19469" y="9547"/>
                  </a:cubicBezTo>
                  <a:cubicBezTo>
                    <a:pt x="18267" y="9547"/>
                    <a:pt x="17078" y="10044"/>
                    <a:pt x="16228" y="10898"/>
                  </a:cubicBezTo>
                  <a:cubicBezTo>
                    <a:pt x="16226" y="10901"/>
                    <a:pt x="16224" y="10903"/>
                    <a:pt x="16221" y="10905"/>
                  </a:cubicBezTo>
                  <a:cubicBezTo>
                    <a:pt x="15771" y="10646"/>
                    <a:pt x="15285" y="10455"/>
                    <a:pt x="14778" y="10339"/>
                  </a:cubicBezTo>
                  <a:cubicBezTo>
                    <a:pt x="14781" y="10339"/>
                    <a:pt x="14781" y="10334"/>
                    <a:pt x="14783" y="10334"/>
                  </a:cubicBezTo>
                  <a:cubicBezTo>
                    <a:pt x="14626" y="10267"/>
                    <a:pt x="14262" y="10203"/>
                    <a:pt x="13973" y="10001"/>
                  </a:cubicBezTo>
                  <a:cubicBezTo>
                    <a:pt x="13902" y="9396"/>
                    <a:pt x="13709" y="8796"/>
                    <a:pt x="13385" y="8234"/>
                  </a:cubicBezTo>
                  <a:cubicBezTo>
                    <a:pt x="13042" y="7641"/>
                    <a:pt x="12588" y="7150"/>
                    <a:pt x="12061" y="6779"/>
                  </a:cubicBezTo>
                  <a:lnTo>
                    <a:pt x="12066" y="6779"/>
                  </a:lnTo>
                  <a:cubicBezTo>
                    <a:pt x="11809" y="6515"/>
                    <a:pt x="11554" y="6212"/>
                    <a:pt x="11523" y="5855"/>
                  </a:cubicBezTo>
                  <a:cubicBezTo>
                    <a:pt x="11604" y="5624"/>
                    <a:pt x="11661" y="5383"/>
                    <a:pt x="11699" y="5138"/>
                  </a:cubicBezTo>
                  <a:cubicBezTo>
                    <a:pt x="13161" y="4638"/>
                    <a:pt x="14323" y="3386"/>
                    <a:pt x="14681" y="1874"/>
                  </a:cubicBezTo>
                  <a:cubicBezTo>
                    <a:pt x="14742" y="1617"/>
                    <a:pt x="14529" y="1450"/>
                    <a:pt x="14326" y="1450"/>
                  </a:cubicBezTo>
                  <a:cubicBezTo>
                    <a:pt x="14191" y="1450"/>
                    <a:pt x="14060" y="1525"/>
                    <a:pt x="14019" y="1697"/>
                  </a:cubicBezTo>
                  <a:cubicBezTo>
                    <a:pt x="13735" y="2893"/>
                    <a:pt x="12873" y="3910"/>
                    <a:pt x="11747" y="4388"/>
                  </a:cubicBezTo>
                  <a:cubicBezTo>
                    <a:pt x="11745" y="4131"/>
                    <a:pt x="11721" y="3876"/>
                    <a:pt x="11680" y="3624"/>
                  </a:cubicBezTo>
                  <a:cubicBezTo>
                    <a:pt x="11480" y="2369"/>
                    <a:pt x="10823" y="1235"/>
                    <a:pt x="10173" y="164"/>
                  </a:cubicBezTo>
                  <a:cubicBezTo>
                    <a:pt x="10103" y="49"/>
                    <a:pt x="9999" y="1"/>
                    <a:pt x="9894" y="1"/>
                  </a:cubicBezTo>
                  <a:close/>
                </a:path>
              </a:pathLst>
            </a:custGeom>
            <a:solidFill>
              <a:srgbClr val="0C4476">
                <a:alpha val="36470"/>
              </a:srgbClr>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 name="Google Shape;29;p15"/>
            <p:cNvSpPr/>
            <p:nvPr/>
          </p:nvSpPr>
          <p:spPr>
            <a:xfrm>
              <a:off x="8992875" y="422659"/>
              <a:ext cx="54688" cy="47893"/>
            </a:xfrm>
            <a:custGeom>
              <a:rect b="b" l="l" r="r" t="t"/>
              <a:pathLst>
                <a:path extrusionOk="0" h="3263" w="3726">
                  <a:moveTo>
                    <a:pt x="1862" y="1"/>
                  </a:moveTo>
                  <a:cubicBezTo>
                    <a:pt x="1586" y="1"/>
                    <a:pt x="1305" y="71"/>
                    <a:pt x="1049" y="220"/>
                  </a:cubicBezTo>
                  <a:cubicBezTo>
                    <a:pt x="268" y="670"/>
                    <a:pt x="1" y="1667"/>
                    <a:pt x="451" y="2446"/>
                  </a:cubicBezTo>
                  <a:cubicBezTo>
                    <a:pt x="753" y="2970"/>
                    <a:pt x="1301" y="3262"/>
                    <a:pt x="1864" y="3262"/>
                  </a:cubicBezTo>
                  <a:cubicBezTo>
                    <a:pt x="2141" y="3262"/>
                    <a:pt x="2421" y="3192"/>
                    <a:pt x="2677" y="3044"/>
                  </a:cubicBezTo>
                  <a:cubicBezTo>
                    <a:pt x="3458" y="2594"/>
                    <a:pt x="3725" y="1596"/>
                    <a:pt x="3275" y="815"/>
                  </a:cubicBezTo>
                  <a:cubicBezTo>
                    <a:pt x="2973" y="293"/>
                    <a:pt x="2425" y="1"/>
                    <a:pt x="1862" y="1"/>
                  </a:cubicBezTo>
                  <a:close/>
                </a:path>
              </a:pathLst>
            </a:custGeom>
            <a:solidFill>
              <a:schemeClr val="accent6"/>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0" name="Google Shape;30;p15"/>
          <p:cNvGrpSpPr/>
          <p:nvPr/>
        </p:nvGrpSpPr>
        <p:grpSpPr>
          <a:xfrm>
            <a:off x="629563" y="8"/>
            <a:ext cx="755888" cy="1735659"/>
            <a:chOff x="7077268" y="354300"/>
            <a:chExt cx="642053" cy="586351"/>
          </a:xfrm>
        </p:grpSpPr>
        <p:sp>
          <p:nvSpPr>
            <p:cNvPr id="31" name="Google Shape;31;p15"/>
            <p:cNvSpPr/>
            <p:nvPr/>
          </p:nvSpPr>
          <p:spPr>
            <a:xfrm>
              <a:off x="7077268" y="354300"/>
              <a:ext cx="642053" cy="586351"/>
            </a:xfrm>
            <a:custGeom>
              <a:rect b="b" l="l" r="r" t="t"/>
              <a:pathLst>
                <a:path extrusionOk="0" h="39949" w="43744">
                  <a:moveTo>
                    <a:pt x="20460" y="1"/>
                  </a:moveTo>
                  <a:cubicBezTo>
                    <a:pt x="20400" y="1"/>
                    <a:pt x="20338" y="9"/>
                    <a:pt x="20274" y="26"/>
                  </a:cubicBezTo>
                  <a:cubicBezTo>
                    <a:pt x="19936" y="119"/>
                    <a:pt x="19648" y="533"/>
                    <a:pt x="19786" y="888"/>
                  </a:cubicBezTo>
                  <a:cubicBezTo>
                    <a:pt x="20765" y="3455"/>
                    <a:pt x="21060" y="6232"/>
                    <a:pt x="20620" y="8930"/>
                  </a:cubicBezTo>
                  <a:cubicBezTo>
                    <a:pt x="20113" y="9594"/>
                    <a:pt x="19567" y="10232"/>
                    <a:pt x="19015" y="10739"/>
                  </a:cubicBezTo>
                  <a:cubicBezTo>
                    <a:pt x="18705" y="10832"/>
                    <a:pt x="18400" y="10939"/>
                    <a:pt x="18103" y="11063"/>
                  </a:cubicBezTo>
                  <a:cubicBezTo>
                    <a:pt x="17977" y="11076"/>
                    <a:pt x="17849" y="11082"/>
                    <a:pt x="17720" y="11082"/>
                  </a:cubicBezTo>
                  <a:cubicBezTo>
                    <a:pt x="16580" y="11082"/>
                    <a:pt x="15323" y="10607"/>
                    <a:pt x="14264" y="10115"/>
                  </a:cubicBezTo>
                  <a:cubicBezTo>
                    <a:pt x="14224" y="10089"/>
                    <a:pt x="14181" y="10063"/>
                    <a:pt x="14140" y="10037"/>
                  </a:cubicBezTo>
                  <a:cubicBezTo>
                    <a:pt x="14133" y="10020"/>
                    <a:pt x="14129" y="10006"/>
                    <a:pt x="14124" y="9989"/>
                  </a:cubicBezTo>
                  <a:cubicBezTo>
                    <a:pt x="13226" y="8010"/>
                    <a:pt x="13400" y="5629"/>
                    <a:pt x="14495" y="3767"/>
                  </a:cubicBezTo>
                  <a:cubicBezTo>
                    <a:pt x="14814" y="3227"/>
                    <a:pt x="14329" y="2722"/>
                    <a:pt x="13849" y="2722"/>
                  </a:cubicBezTo>
                  <a:cubicBezTo>
                    <a:pt x="13636" y="2722"/>
                    <a:pt x="13424" y="2821"/>
                    <a:pt x="13283" y="3060"/>
                  </a:cubicBezTo>
                  <a:cubicBezTo>
                    <a:pt x="12197" y="4901"/>
                    <a:pt x="11907" y="7084"/>
                    <a:pt x="12383" y="9130"/>
                  </a:cubicBezTo>
                  <a:cubicBezTo>
                    <a:pt x="10819" y="8469"/>
                    <a:pt x="9124" y="8115"/>
                    <a:pt x="7434" y="8115"/>
                  </a:cubicBezTo>
                  <a:cubicBezTo>
                    <a:pt x="7298" y="8115"/>
                    <a:pt x="7162" y="8118"/>
                    <a:pt x="7025" y="8122"/>
                  </a:cubicBezTo>
                  <a:cubicBezTo>
                    <a:pt x="5937" y="8160"/>
                    <a:pt x="4847" y="8341"/>
                    <a:pt x="3811" y="8677"/>
                  </a:cubicBezTo>
                  <a:cubicBezTo>
                    <a:pt x="3033" y="8928"/>
                    <a:pt x="3263" y="10067"/>
                    <a:pt x="3957" y="10067"/>
                  </a:cubicBezTo>
                  <a:cubicBezTo>
                    <a:pt x="4027" y="10067"/>
                    <a:pt x="4103" y="10055"/>
                    <a:pt x="4182" y="10030"/>
                  </a:cubicBezTo>
                  <a:cubicBezTo>
                    <a:pt x="5240" y="9690"/>
                    <a:pt x="6336" y="9526"/>
                    <a:pt x="7430" y="9526"/>
                  </a:cubicBezTo>
                  <a:cubicBezTo>
                    <a:pt x="9531" y="9526"/>
                    <a:pt x="11625" y="10129"/>
                    <a:pt x="13426" y="11244"/>
                  </a:cubicBezTo>
                  <a:cubicBezTo>
                    <a:pt x="14209" y="12280"/>
                    <a:pt x="14124" y="13449"/>
                    <a:pt x="13752" y="14694"/>
                  </a:cubicBezTo>
                  <a:cubicBezTo>
                    <a:pt x="12797" y="16175"/>
                    <a:pt x="12240" y="17940"/>
                    <a:pt x="12240" y="19833"/>
                  </a:cubicBezTo>
                  <a:cubicBezTo>
                    <a:pt x="12240" y="19864"/>
                    <a:pt x="12243" y="19895"/>
                    <a:pt x="12243" y="19928"/>
                  </a:cubicBezTo>
                  <a:cubicBezTo>
                    <a:pt x="12166" y="20505"/>
                    <a:pt x="11869" y="21447"/>
                    <a:pt x="10750" y="21538"/>
                  </a:cubicBezTo>
                  <a:cubicBezTo>
                    <a:pt x="8075" y="21274"/>
                    <a:pt x="5492" y="19959"/>
                    <a:pt x="3844" y="17821"/>
                  </a:cubicBezTo>
                  <a:cubicBezTo>
                    <a:pt x="3685" y="17615"/>
                    <a:pt x="3460" y="17475"/>
                    <a:pt x="3219" y="17475"/>
                  </a:cubicBezTo>
                  <a:cubicBezTo>
                    <a:pt x="3109" y="17475"/>
                    <a:pt x="2996" y="17504"/>
                    <a:pt x="2884" y="17568"/>
                  </a:cubicBezTo>
                  <a:cubicBezTo>
                    <a:pt x="2589" y="17742"/>
                    <a:pt x="2399" y="18228"/>
                    <a:pt x="2632" y="18531"/>
                  </a:cubicBezTo>
                  <a:cubicBezTo>
                    <a:pt x="3999" y="20302"/>
                    <a:pt x="5873" y="21612"/>
                    <a:pt x="7949" y="22340"/>
                  </a:cubicBezTo>
                  <a:cubicBezTo>
                    <a:pt x="6379" y="24336"/>
                    <a:pt x="3871" y="25471"/>
                    <a:pt x="1353" y="25471"/>
                  </a:cubicBezTo>
                  <a:cubicBezTo>
                    <a:pt x="1136" y="25471"/>
                    <a:pt x="919" y="25462"/>
                    <a:pt x="703" y="25446"/>
                  </a:cubicBezTo>
                  <a:cubicBezTo>
                    <a:pt x="688" y="25444"/>
                    <a:pt x="674" y="25444"/>
                    <a:pt x="659" y="25444"/>
                  </a:cubicBezTo>
                  <a:cubicBezTo>
                    <a:pt x="300" y="25444"/>
                    <a:pt x="1" y="25802"/>
                    <a:pt x="1" y="26148"/>
                  </a:cubicBezTo>
                  <a:cubicBezTo>
                    <a:pt x="1" y="26550"/>
                    <a:pt x="325" y="26819"/>
                    <a:pt x="703" y="26848"/>
                  </a:cubicBezTo>
                  <a:cubicBezTo>
                    <a:pt x="947" y="26867"/>
                    <a:pt x="1190" y="26877"/>
                    <a:pt x="1433" y="26877"/>
                  </a:cubicBezTo>
                  <a:cubicBezTo>
                    <a:pt x="4473" y="26877"/>
                    <a:pt x="7391" y="25379"/>
                    <a:pt x="9235" y="22957"/>
                  </a:cubicBezTo>
                  <a:cubicBezTo>
                    <a:pt x="9288" y="22888"/>
                    <a:pt x="9316" y="22807"/>
                    <a:pt x="9330" y="22724"/>
                  </a:cubicBezTo>
                  <a:cubicBezTo>
                    <a:pt x="9780" y="22824"/>
                    <a:pt x="10238" y="22893"/>
                    <a:pt x="10697" y="22936"/>
                  </a:cubicBezTo>
                  <a:cubicBezTo>
                    <a:pt x="10697" y="22940"/>
                    <a:pt x="10697" y="22945"/>
                    <a:pt x="10697" y="22948"/>
                  </a:cubicBezTo>
                  <a:cubicBezTo>
                    <a:pt x="12621" y="23138"/>
                    <a:pt x="13721" y="24924"/>
                    <a:pt x="13721" y="24924"/>
                  </a:cubicBezTo>
                  <a:lnTo>
                    <a:pt x="13719" y="24917"/>
                  </a:lnTo>
                  <a:lnTo>
                    <a:pt x="13719" y="24917"/>
                  </a:lnTo>
                  <a:cubicBezTo>
                    <a:pt x="14238" y="25734"/>
                    <a:pt x="14879" y="26467"/>
                    <a:pt x="15617" y="27091"/>
                  </a:cubicBezTo>
                  <a:cubicBezTo>
                    <a:pt x="15867" y="27500"/>
                    <a:pt x="16072" y="27912"/>
                    <a:pt x="15826" y="28336"/>
                  </a:cubicBezTo>
                  <a:cubicBezTo>
                    <a:pt x="15805" y="28372"/>
                    <a:pt x="15791" y="28405"/>
                    <a:pt x="15774" y="28439"/>
                  </a:cubicBezTo>
                  <a:cubicBezTo>
                    <a:pt x="14013" y="30480"/>
                    <a:pt x="11435" y="31601"/>
                    <a:pt x="8793" y="31601"/>
                  </a:cubicBezTo>
                  <a:cubicBezTo>
                    <a:pt x="7829" y="31601"/>
                    <a:pt x="6857" y="31452"/>
                    <a:pt x="5913" y="31144"/>
                  </a:cubicBezTo>
                  <a:cubicBezTo>
                    <a:pt x="5833" y="31118"/>
                    <a:pt x="5758" y="31106"/>
                    <a:pt x="5687" y="31106"/>
                  </a:cubicBezTo>
                  <a:cubicBezTo>
                    <a:pt x="4996" y="31106"/>
                    <a:pt x="4764" y="32244"/>
                    <a:pt x="5539" y="32499"/>
                  </a:cubicBezTo>
                  <a:cubicBezTo>
                    <a:pt x="6607" y="32847"/>
                    <a:pt x="7736" y="33024"/>
                    <a:pt x="8864" y="33024"/>
                  </a:cubicBezTo>
                  <a:cubicBezTo>
                    <a:pt x="10121" y="33024"/>
                    <a:pt x="11377" y="32804"/>
                    <a:pt x="12547" y="32353"/>
                  </a:cubicBezTo>
                  <a:cubicBezTo>
                    <a:pt x="12633" y="32322"/>
                    <a:pt x="12714" y="32282"/>
                    <a:pt x="12797" y="32249"/>
                  </a:cubicBezTo>
                  <a:lnTo>
                    <a:pt x="12797" y="32249"/>
                  </a:lnTo>
                  <a:cubicBezTo>
                    <a:pt x="13345" y="34551"/>
                    <a:pt x="12824" y="36987"/>
                    <a:pt x="11416" y="38892"/>
                  </a:cubicBezTo>
                  <a:cubicBezTo>
                    <a:pt x="11190" y="39197"/>
                    <a:pt x="11366" y="39676"/>
                    <a:pt x="11669" y="39854"/>
                  </a:cubicBezTo>
                  <a:cubicBezTo>
                    <a:pt x="11781" y="39919"/>
                    <a:pt x="11896" y="39949"/>
                    <a:pt x="12007" y="39949"/>
                  </a:cubicBezTo>
                  <a:cubicBezTo>
                    <a:pt x="12248" y="39949"/>
                    <a:pt x="12473" y="39810"/>
                    <a:pt x="12628" y="39602"/>
                  </a:cubicBezTo>
                  <a:cubicBezTo>
                    <a:pt x="14295" y="37344"/>
                    <a:pt x="14826" y="34339"/>
                    <a:pt x="14095" y="31637"/>
                  </a:cubicBezTo>
                  <a:cubicBezTo>
                    <a:pt x="14093" y="31629"/>
                    <a:pt x="14088" y="31625"/>
                    <a:pt x="14086" y="31615"/>
                  </a:cubicBezTo>
                  <a:cubicBezTo>
                    <a:pt x="15007" y="31082"/>
                    <a:pt x="15843" y="30417"/>
                    <a:pt x="16569" y="29636"/>
                  </a:cubicBezTo>
                  <a:cubicBezTo>
                    <a:pt x="16572" y="29644"/>
                    <a:pt x="16576" y="29648"/>
                    <a:pt x="16576" y="29653"/>
                  </a:cubicBezTo>
                  <a:cubicBezTo>
                    <a:pt x="16855" y="29441"/>
                    <a:pt x="17341" y="28860"/>
                    <a:pt x="17993" y="28558"/>
                  </a:cubicBezTo>
                  <a:cubicBezTo>
                    <a:pt x="19141" y="29051"/>
                    <a:pt x="20403" y="29322"/>
                    <a:pt x="21729" y="29322"/>
                  </a:cubicBezTo>
                  <a:cubicBezTo>
                    <a:pt x="23134" y="29322"/>
                    <a:pt x="24468" y="29015"/>
                    <a:pt x="25665" y="28467"/>
                  </a:cubicBezTo>
                  <a:lnTo>
                    <a:pt x="25665" y="28467"/>
                  </a:lnTo>
                  <a:lnTo>
                    <a:pt x="25661" y="28474"/>
                  </a:lnTo>
                  <a:cubicBezTo>
                    <a:pt x="26080" y="28367"/>
                    <a:pt x="26522" y="28275"/>
                    <a:pt x="26948" y="28275"/>
                  </a:cubicBezTo>
                  <a:cubicBezTo>
                    <a:pt x="27265" y="28275"/>
                    <a:pt x="27573" y="28326"/>
                    <a:pt x="27856" y="28458"/>
                  </a:cubicBezTo>
                  <a:cubicBezTo>
                    <a:pt x="28185" y="28839"/>
                    <a:pt x="28552" y="29186"/>
                    <a:pt x="28947" y="29501"/>
                  </a:cubicBezTo>
                  <a:cubicBezTo>
                    <a:pt x="28335" y="32606"/>
                    <a:pt x="29368" y="35951"/>
                    <a:pt x="31683" y="38133"/>
                  </a:cubicBezTo>
                  <a:cubicBezTo>
                    <a:pt x="31829" y="38270"/>
                    <a:pt x="31992" y="38328"/>
                    <a:pt x="32150" y="38328"/>
                  </a:cubicBezTo>
                  <a:cubicBezTo>
                    <a:pt x="32701" y="38328"/>
                    <a:pt x="33189" y="37621"/>
                    <a:pt x="32676" y="37140"/>
                  </a:cubicBezTo>
                  <a:cubicBezTo>
                    <a:pt x="30842" y="35413"/>
                    <a:pt x="29925" y="32842"/>
                    <a:pt x="30226" y="30356"/>
                  </a:cubicBezTo>
                  <a:lnTo>
                    <a:pt x="30226" y="30356"/>
                  </a:lnTo>
                  <a:cubicBezTo>
                    <a:pt x="30685" y="30613"/>
                    <a:pt x="31164" y="30834"/>
                    <a:pt x="31652" y="31020"/>
                  </a:cubicBezTo>
                  <a:cubicBezTo>
                    <a:pt x="33604" y="31766"/>
                    <a:pt x="35718" y="31908"/>
                    <a:pt x="37802" y="31908"/>
                  </a:cubicBezTo>
                  <a:cubicBezTo>
                    <a:pt x="38314" y="31908"/>
                    <a:pt x="38824" y="31899"/>
                    <a:pt x="39329" y="31889"/>
                  </a:cubicBezTo>
                  <a:cubicBezTo>
                    <a:pt x="40223" y="31870"/>
                    <a:pt x="40234" y="30484"/>
                    <a:pt x="39347" y="30484"/>
                  </a:cubicBezTo>
                  <a:cubicBezTo>
                    <a:pt x="39341" y="30484"/>
                    <a:pt x="39335" y="30484"/>
                    <a:pt x="39329" y="30484"/>
                  </a:cubicBezTo>
                  <a:cubicBezTo>
                    <a:pt x="38819" y="30495"/>
                    <a:pt x="38306" y="30504"/>
                    <a:pt x="37792" y="30504"/>
                  </a:cubicBezTo>
                  <a:cubicBezTo>
                    <a:pt x="35905" y="30504"/>
                    <a:pt x="34009" y="30379"/>
                    <a:pt x="32223" y="29739"/>
                  </a:cubicBezTo>
                  <a:cubicBezTo>
                    <a:pt x="30880" y="29258"/>
                    <a:pt x="29642" y="28455"/>
                    <a:pt x="28766" y="27343"/>
                  </a:cubicBezTo>
                  <a:cubicBezTo>
                    <a:pt x="28766" y="27331"/>
                    <a:pt x="28763" y="27320"/>
                    <a:pt x="28763" y="27308"/>
                  </a:cubicBezTo>
                  <a:cubicBezTo>
                    <a:pt x="28735" y="26667"/>
                    <a:pt x="29080" y="25965"/>
                    <a:pt x="29271" y="25593"/>
                  </a:cubicBezTo>
                  <a:cubicBezTo>
                    <a:pt x="30252" y="24312"/>
                    <a:pt x="30911" y="22771"/>
                    <a:pt x="31135" y="21090"/>
                  </a:cubicBezTo>
                  <a:cubicBezTo>
                    <a:pt x="31242" y="20788"/>
                    <a:pt x="31430" y="20371"/>
                    <a:pt x="31680" y="20197"/>
                  </a:cubicBezTo>
                  <a:cubicBezTo>
                    <a:pt x="33145" y="20278"/>
                    <a:pt x="34583" y="20766"/>
                    <a:pt x="35788" y="21607"/>
                  </a:cubicBezTo>
                  <a:cubicBezTo>
                    <a:pt x="37314" y="22674"/>
                    <a:pt x="38398" y="24312"/>
                    <a:pt x="38857" y="26105"/>
                  </a:cubicBezTo>
                  <a:cubicBezTo>
                    <a:pt x="38948" y="26454"/>
                    <a:pt x="39217" y="26605"/>
                    <a:pt x="39494" y="26605"/>
                  </a:cubicBezTo>
                  <a:cubicBezTo>
                    <a:pt x="39912" y="26605"/>
                    <a:pt x="40348" y="26261"/>
                    <a:pt x="40212" y="25734"/>
                  </a:cubicBezTo>
                  <a:cubicBezTo>
                    <a:pt x="39762" y="23983"/>
                    <a:pt x="38795" y="22409"/>
                    <a:pt x="37476" y="21195"/>
                  </a:cubicBezTo>
                  <a:cubicBezTo>
                    <a:pt x="38716" y="20564"/>
                    <a:pt x="40106" y="20224"/>
                    <a:pt x="41498" y="20224"/>
                  </a:cubicBezTo>
                  <a:cubicBezTo>
                    <a:pt x="41930" y="20224"/>
                    <a:pt x="42361" y="20256"/>
                    <a:pt x="42789" y="20324"/>
                  </a:cubicBezTo>
                  <a:cubicBezTo>
                    <a:pt x="42840" y="20332"/>
                    <a:pt x="42892" y="20336"/>
                    <a:pt x="42943" y="20336"/>
                  </a:cubicBezTo>
                  <a:cubicBezTo>
                    <a:pt x="43262" y="20336"/>
                    <a:pt x="43559" y="20174"/>
                    <a:pt x="43653" y="19835"/>
                  </a:cubicBezTo>
                  <a:cubicBezTo>
                    <a:pt x="43744" y="19500"/>
                    <a:pt x="43539" y="19031"/>
                    <a:pt x="43163" y="18971"/>
                  </a:cubicBezTo>
                  <a:lnTo>
                    <a:pt x="43160" y="18971"/>
                  </a:lnTo>
                  <a:cubicBezTo>
                    <a:pt x="42603" y="18883"/>
                    <a:pt x="42043" y="18840"/>
                    <a:pt x="41486" y="18840"/>
                  </a:cubicBezTo>
                  <a:cubicBezTo>
                    <a:pt x="39758" y="18840"/>
                    <a:pt x="38055" y="19262"/>
                    <a:pt x="36517" y="20104"/>
                  </a:cubicBezTo>
                  <a:cubicBezTo>
                    <a:pt x="36429" y="20152"/>
                    <a:pt x="36362" y="20212"/>
                    <a:pt x="36309" y="20274"/>
                  </a:cubicBezTo>
                  <a:cubicBezTo>
                    <a:pt x="35014" y="19421"/>
                    <a:pt x="33516" y="18940"/>
                    <a:pt x="31985" y="18823"/>
                  </a:cubicBezTo>
                  <a:cubicBezTo>
                    <a:pt x="31468" y="18604"/>
                    <a:pt x="31057" y="18311"/>
                    <a:pt x="31028" y="17938"/>
                  </a:cubicBezTo>
                  <a:cubicBezTo>
                    <a:pt x="30968" y="17638"/>
                    <a:pt x="30892" y="17347"/>
                    <a:pt x="30804" y="17059"/>
                  </a:cubicBezTo>
                  <a:cubicBezTo>
                    <a:pt x="31330" y="16245"/>
                    <a:pt x="31790" y="15337"/>
                    <a:pt x="31961" y="14897"/>
                  </a:cubicBezTo>
                  <a:cubicBezTo>
                    <a:pt x="32466" y="14263"/>
                    <a:pt x="32907" y="13578"/>
                    <a:pt x="33276" y="12856"/>
                  </a:cubicBezTo>
                  <a:cubicBezTo>
                    <a:pt x="33383" y="12918"/>
                    <a:pt x="33507" y="12958"/>
                    <a:pt x="33640" y="12973"/>
                  </a:cubicBezTo>
                  <a:cubicBezTo>
                    <a:pt x="34132" y="13024"/>
                    <a:pt x="34626" y="13049"/>
                    <a:pt x="35120" y="13049"/>
                  </a:cubicBezTo>
                  <a:cubicBezTo>
                    <a:pt x="36687" y="13049"/>
                    <a:pt x="38255" y="12795"/>
                    <a:pt x="39741" y="12301"/>
                  </a:cubicBezTo>
                  <a:cubicBezTo>
                    <a:pt x="40100" y="12180"/>
                    <a:pt x="40336" y="11816"/>
                    <a:pt x="40231" y="11437"/>
                  </a:cubicBezTo>
                  <a:cubicBezTo>
                    <a:pt x="40150" y="11145"/>
                    <a:pt x="39858" y="10916"/>
                    <a:pt x="39554" y="10916"/>
                  </a:cubicBezTo>
                  <a:cubicBezTo>
                    <a:pt x="39492" y="10916"/>
                    <a:pt x="39429" y="10926"/>
                    <a:pt x="39367" y="10946"/>
                  </a:cubicBezTo>
                  <a:cubicBezTo>
                    <a:pt x="37974" y="11410"/>
                    <a:pt x="36531" y="11640"/>
                    <a:pt x="35076" y="11640"/>
                  </a:cubicBezTo>
                  <a:cubicBezTo>
                    <a:pt x="34663" y="11640"/>
                    <a:pt x="34249" y="11621"/>
                    <a:pt x="33835" y="11585"/>
                  </a:cubicBezTo>
                  <a:cubicBezTo>
                    <a:pt x="34226" y="10537"/>
                    <a:pt x="34474" y="9434"/>
                    <a:pt x="34564" y="8310"/>
                  </a:cubicBezTo>
                  <a:cubicBezTo>
                    <a:pt x="34645" y="7308"/>
                    <a:pt x="34574" y="6303"/>
                    <a:pt x="34390" y="5315"/>
                  </a:cubicBezTo>
                  <a:cubicBezTo>
                    <a:pt x="34330" y="5001"/>
                    <a:pt x="34004" y="4802"/>
                    <a:pt x="33698" y="4802"/>
                  </a:cubicBezTo>
                  <a:cubicBezTo>
                    <a:pt x="33639" y="4802"/>
                    <a:pt x="33581" y="4809"/>
                    <a:pt x="33526" y="4824"/>
                  </a:cubicBezTo>
                  <a:cubicBezTo>
                    <a:pt x="33135" y="4931"/>
                    <a:pt x="32966" y="5315"/>
                    <a:pt x="33035" y="5689"/>
                  </a:cubicBezTo>
                  <a:cubicBezTo>
                    <a:pt x="33552" y="8437"/>
                    <a:pt x="32811" y="11361"/>
                    <a:pt x="31178" y="13625"/>
                  </a:cubicBezTo>
                  <a:cubicBezTo>
                    <a:pt x="30645" y="14042"/>
                    <a:pt x="30054" y="14306"/>
                    <a:pt x="29456" y="14328"/>
                  </a:cubicBezTo>
                  <a:cubicBezTo>
                    <a:pt x="28104" y="12432"/>
                    <a:pt x="26073" y="11056"/>
                    <a:pt x="23718" y="10553"/>
                  </a:cubicBezTo>
                  <a:cubicBezTo>
                    <a:pt x="22901" y="10130"/>
                    <a:pt x="22498" y="9827"/>
                    <a:pt x="22051" y="8813"/>
                  </a:cubicBezTo>
                  <a:cubicBezTo>
                    <a:pt x="22153" y="8091"/>
                    <a:pt x="22210" y="7365"/>
                    <a:pt x="22220" y="6636"/>
                  </a:cubicBezTo>
                  <a:cubicBezTo>
                    <a:pt x="22256" y="6601"/>
                    <a:pt x="22289" y="6563"/>
                    <a:pt x="22320" y="6522"/>
                  </a:cubicBezTo>
                  <a:cubicBezTo>
                    <a:pt x="23558" y="4891"/>
                    <a:pt x="25439" y="3808"/>
                    <a:pt x="27456" y="3453"/>
                  </a:cubicBezTo>
                  <a:cubicBezTo>
                    <a:pt x="27830" y="3386"/>
                    <a:pt x="28040" y="2929"/>
                    <a:pt x="27947" y="2588"/>
                  </a:cubicBezTo>
                  <a:cubicBezTo>
                    <a:pt x="27855" y="2251"/>
                    <a:pt x="27561" y="2084"/>
                    <a:pt x="27242" y="2084"/>
                  </a:cubicBezTo>
                  <a:cubicBezTo>
                    <a:pt x="27189" y="2084"/>
                    <a:pt x="27136" y="2089"/>
                    <a:pt x="27082" y="2098"/>
                  </a:cubicBezTo>
                  <a:cubicBezTo>
                    <a:pt x="25199" y="2431"/>
                    <a:pt x="23484" y="3350"/>
                    <a:pt x="22127" y="4667"/>
                  </a:cubicBezTo>
                  <a:cubicBezTo>
                    <a:pt x="21977" y="3250"/>
                    <a:pt x="21651" y="1853"/>
                    <a:pt x="21139" y="517"/>
                  </a:cubicBezTo>
                  <a:cubicBezTo>
                    <a:pt x="21025" y="219"/>
                    <a:pt x="20771" y="1"/>
                    <a:pt x="20460" y="1"/>
                  </a:cubicBezTo>
                  <a:close/>
                </a:path>
              </a:pathLst>
            </a:custGeom>
            <a:solidFill>
              <a:srgbClr val="0C4476">
                <a:alpha val="36470"/>
              </a:srgbClr>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 name="Google Shape;32;p15"/>
            <p:cNvSpPr/>
            <p:nvPr/>
          </p:nvSpPr>
          <p:spPr>
            <a:xfrm>
              <a:off x="7346246" y="590921"/>
              <a:ext cx="98016" cy="98046"/>
            </a:xfrm>
            <a:custGeom>
              <a:rect b="b" l="l" r="r" t="t"/>
              <a:pathLst>
                <a:path extrusionOk="0" h="6680" w="6678">
                  <a:moveTo>
                    <a:pt x="3339" y="1"/>
                  </a:moveTo>
                  <a:cubicBezTo>
                    <a:pt x="1496" y="1"/>
                    <a:pt x="1" y="1496"/>
                    <a:pt x="1" y="3339"/>
                  </a:cubicBezTo>
                  <a:cubicBezTo>
                    <a:pt x="1" y="5185"/>
                    <a:pt x="1496" y="6680"/>
                    <a:pt x="3339" y="6680"/>
                  </a:cubicBezTo>
                  <a:cubicBezTo>
                    <a:pt x="5182" y="6680"/>
                    <a:pt x="6678" y="5185"/>
                    <a:pt x="6678" y="3339"/>
                  </a:cubicBezTo>
                  <a:cubicBezTo>
                    <a:pt x="6678" y="1496"/>
                    <a:pt x="5182" y="1"/>
                    <a:pt x="3339" y="1"/>
                  </a:cubicBezTo>
                  <a:close/>
                </a:path>
              </a:pathLst>
            </a:custGeom>
            <a:solidFill>
              <a:schemeClr val="accent6"/>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3" name="Google Shape;33;p15"/>
          <p:cNvGrpSpPr/>
          <p:nvPr/>
        </p:nvGrpSpPr>
        <p:grpSpPr>
          <a:xfrm>
            <a:off x="375654" y="644843"/>
            <a:ext cx="431199" cy="722892"/>
            <a:chOff x="5142237" y="3822849"/>
            <a:chExt cx="338116" cy="225432"/>
          </a:xfrm>
        </p:grpSpPr>
        <p:sp>
          <p:nvSpPr>
            <p:cNvPr id="34" name="Google Shape;34;p15"/>
            <p:cNvSpPr/>
            <p:nvPr/>
          </p:nvSpPr>
          <p:spPr>
            <a:xfrm>
              <a:off x="5188718" y="3849531"/>
              <a:ext cx="42359" cy="42359"/>
            </a:xfrm>
            <a:custGeom>
              <a:rect b="b" l="l" r="r" t="t"/>
              <a:pathLst>
                <a:path extrusionOk="0" h="3299" w="3299">
                  <a:moveTo>
                    <a:pt x="1648" y="1"/>
                  </a:moveTo>
                  <a:cubicBezTo>
                    <a:pt x="738" y="1"/>
                    <a:pt x="0" y="739"/>
                    <a:pt x="0" y="1651"/>
                  </a:cubicBezTo>
                  <a:cubicBezTo>
                    <a:pt x="0" y="2561"/>
                    <a:pt x="738" y="3299"/>
                    <a:pt x="1648" y="3299"/>
                  </a:cubicBezTo>
                  <a:cubicBezTo>
                    <a:pt x="2560" y="3299"/>
                    <a:pt x="3298" y="2561"/>
                    <a:pt x="3298" y="1651"/>
                  </a:cubicBezTo>
                  <a:cubicBezTo>
                    <a:pt x="3298" y="739"/>
                    <a:pt x="2560" y="1"/>
                    <a:pt x="1648" y="1"/>
                  </a:cubicBezTo>
                  <a:close/>
                </a:path>
              </a:pathLst>
            </a:custGeom>
            <a:solidFill>
              <a:schemeClr val="lt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 name="Google Shape;35;p15"/>
            <p:cNvSpPr/>
            <p:nvPr/>
          </p:nvSpPr>
          <p:spPr>
            <a:xfrm>
              <a:off x="5142237" y="4005896"/>
              <a:ext cx="42359" cy="42385"/>
            </a:xfrm>
            <a:custGeom>
              <a:rect b="b" l="l" r="r" t="t"/>
              <a:pathLst>
                <a:path extrusionOk="0" h="3301" w="3299">
                  <a:moveTo>
                    <a:pt x="1649" y="0"/>
                  </a:moveTo>
                  <a:cubicBezTo>
                    <a:pt x="739" y="0"/>
                    <a:pt x="1" y="738"/>
                    <a:pt x="1" y="1650"/>
                  </a:cubicBezTo>
                  <a:cubicBezTo>
                    <a:pt x="1" y="2562"/>
                    <a:pt x="739" y="3301"/>
                    <a:pt x="1649" y="3301"/>
                  </a:cubicBezTo>
                  <a:cubicBezTo>
                    <a:pt x="2561" y="3301"/>
                    <a:pt x="3299" y="2562"/>
                    <a:pt x="3299" y="1650"/>
                  </a:cubicBezTo>
                  <a:cubicBezTo>
                    <a:pt x="3299" y="738"/>
                    <a:pt x="2561" y="0"/>
                    <a:pt x="1649" y="0"/>
                  </a:cubicBezTo>
                  <a:close/>
                </a:path>
              </a:pathLst>
            </a:custGeom>
            <a:solidFill>
              <a:schemeClr val="lt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 name="Google Shape;36;p15"/>
            <p:cNvSpPr/>
            <p:nvPr/>
          </p:nvSpPr>
          <p:spPr>
            <a:xfrm>
              <a:off x="5408911" y="3907105"/>
              <a:ext cx="71442" cy="71442"/>
            </a:xfrm>
            <a:custGeom>
              <a:rect b="b" l="l" r="r" t="t"/>
              <a:pathLst>
                <a:path extrusionOk="0" h="5564" w="5564">
                  <a:moveTo>
                    <a:pt x="2782" y="1"/>
                  </a:moveTo>
                  <a:cubicBezTo>
                    <a:pt x="1246" y="1"/>
                    <a:pt x="1" y="1246"/>
                    <a:pt x="1" y="2782"/>
                  </a:cubicBezTo>
                  <a:cubicBezTo>
                    <a:pt x="1" y="4318"/>
                    <a:pt x="1246" y="5563"/>
                    <a:pt x="2782" y="5563"/>
                  </a:cubicBezTo>
                  <a:cubicBezTo>
                    <a:pt x="4318" y="5563"/>
                    <a:pt x="5563" y="4318"/>
                    <a:pt x="5563" y="2782"/>
                  </a:cubicBezTo>
                  <a:cubicBezTo>
                    <a:pt x="5563" y="1246"/>
                    <a:pt x="4318" y="1"/>
                    <a:pt x="2782" y="1"/>
                  </a:cubicBezTo>
                  <a:close/>
                </a:path>
              </a:pathLst>
            </a:custGeom>
            <a:solidFill>
              <a:schemeClr val="lt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 name="Google Shape;37;p15"/>
            <p:cNvSpPr/>
            <p:nvPr/>
          </p:nvSpPr>
          <p:spPr>
            <a:xfrm>
              <a:off x="5289153" y="3822849"/>
              <a:ext cx="21687" cy="21687"/>
            </a:xfrm>
            <a:custGeom>
              <a:rect b="b" l="l" r="r" t="t"/>
              <a:pathLst>
                <a:path extrusionOk="0" h="1689" w="1689">
                  <a:moveTo>
                    <a:pt x="846" y="0"/>
                  </a:moveTo>
                  <a:cubicBezTo>
                    <a:pt x="379" y="0"/>
                    <a:pt x="1" y="379"/>
                    <a:pt x="1" y="845"/>
                  </a:cubicBezTo>
                  <a:cubicBezTo>
                    <a:pt x="1" y="1310"/>
                    <a:pt x="379" y="1688"/>
                    <a:pt x="846" y="1688"/>
                  </a:cubicBezTo>
                  <a:cubicBezTo>
                    <a:pt x="1310" y="1688"/>
                    <a:pt x="1689" y="1310"/>
                    <a:pt x="1689" y="845"/>
                  </a:cubicBezTo>
                  <a:cubicBezTo>
                    <a:pt x="1689" y="379"/>
                    <a:pt x="1310" y="0"/>
                    <a:pt x="846" y="0"/>
                  </a:cubicBezTo>
                  <a:close/>
                </a:path>
              </a:pathLst>
            </a:custGeom>
            <a:solidFill>
              <a:schemeClr val="lt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8" name="Google Shape;38;p15"/>
          <p:cNvGrpSpPr/>
          <p:nvPr/>
        </p:nvGrpSpPr>
        <p:grpSpPr>
          <a:xfrm>
            <a:off x="-195" y="1554779"/>
            <a:ext cx="350746" cy="910038"/>
            <a:chOff x="8884746" y="289993"/>
            <a:chExt cx="297924" cy="307435"/>
          </a:xfrm>
        </p:grpSpPr>
        <p:sp>
          <p:nvSpPr>
            <p:cNvPr id="39" name="Google Shape;39;p15"/>
            <p:cNvSpPr/>
            <p:nvPr/>
          </p:nvSpPr>
          <p:spPr>
            <a:xfrm>
              <a:off x="8884746" y="289993"/>
              <a:ext cx="297924" cy="307435"/>
            </a:xfrm>
            <a:custGeom>
              <a:rect b="b" l="l" r="r" t="t"/>
              <a:pathLst>
                <a:path extrusionOk="0" h="20946" w="20298">
                  <a:moveTo>
                    <a:pt x="9894" y="1"/>
                  </a:moveTo>
                  <a:cubicBezTo>
                    <a:pt x="9658" y="1"/>
                    <a:pt x="9422" y="246"/>
                    <a:pt x="9580" y="507"/>
                  </a:cubicBezTo>
                  <a:cubicBezTo>
                    <a:pt x="10183" y="1502"/>
                    <a:pt x="10790" y="2536"/>
                    <a:pt x="10999" y="3695"/>
                  </a:cubicBezTo>
                  <a:cubicBezTo>
                    <a:pt x="11125" y="4381"/>
                    <a:pt x="11087" y="5100"/>
                    <a:pt x="10830" y="5743"/>
                  </a:cubicBezTo>
                  <a:cubicBezTo>
                    <a:pt x="10825" y="5745"/>
                    <a:pt x="10821" y="5748"/>
                    <a:pt x="10816" y="5750"/>
                  </a:cubicBezTo>
                  <a:cubicBezTo>
                    <a:pt x="10552" y="5922"/>
                    <a:pt x="10171" y="5945"/>
                    <a:pt x="9968" y="5955"/>
                  </a:cubicBezTo>
                  <a:cubicBezTo>
                    <a:pt x="9770" y="5929"/>
                    <a:pt x="9570" y="5916"/>
                    <a:pt x="9370" y="5916"/>
                  </a:cubicBezTo>
                  <a:cubicBezTo>
                    <a:pt x="8777" y="5916"/>
                    <a:pt x="8180" y="6030"/>
                    <a:pt x="7608" y="6267"/>
                  </a:cubicBezTo>
                  <a:cubicBezTo>
                    <a:pt x="7528" y="6282"/>
                    <a:pt x="7430" y="6295"/>
                    <a:pt x="7335" y="6295"/>
                  </a:cubicBezTo>
                  <a:cubicBezTo>
                    <a:pt x="7247" y="6295"/>
                    <a:pt x="7162" y="6284"/>
                    <a:pt x="7096" y="6253"/>
                  </a:cubicBezTo>
                  <a:cubicBezTo>
                    <a:pt x="6775" y="5614"/>
                    <a:pt x="6630" y="4888"/>
                    <a:pt x="6692" y="4171"/>
                  </a:cubicBezTo>
                  <a:cubicBezTo>
                    <a:pt x="6768" y="3267"/>
                    <a:pt x="7196" y="2407"/>
                    <a:pt x="7844" y="1776"/>
                  </a:cubicBezTo>
                  <a:cubicBezTo>
                    <a:pt x="8087" y="1536"/>
                    <a:pt x="7850" y="1194"/>
                    <a:pt x="7584" y="1194"/>
                  </a:cubicBezTo>
                  <a:cubicBezTo>
                    <a:pt x="7507" y="1194"/>
                    <a:pt x="7427" y="1223"/>
                    <a:pt x="7356" y="1293"/>
                  </a:cubicBezTo>
                  <a:cubicBezTo>
                    <a:pt x="6725" y="1912"/>
                    <a:pt x="6294" y="2705"/>
                    <a:pt x="6104" y="3559"/>
                  </a:cubicBezTo>
                  <a:cubicBezTo>
                    <a:pt x="5358" y="3074"/>
                    <a:pt x="4758" y="2357"/>
                    <a:pt x="4439" y="1524"/>
                  </a:cubicBezTo>
                  <a:cubicBezTo>
                    <a:pt x="4383" y="1378"/>
                    <a:pt x="4259" y="1267"/>
                    <a:pt x="4106" y="1267"/>
                  </a:cubicBezTo>
                  <a:cubicBezTo>
                    <a:pt x="4078" y="1267"/>
                    <a:pt x="4049" y="1271"/>
                    <a:pt x="4020" y="1278"/>
                  </a:cubicBezTo>
                  <a:cubicBezTo>
                    <a:pt x="3856" y="1321"/>
                    <a:pt x="3708" y="1524"/>
                    <a:pt x="3775" y="1697"/>
                  </a:cubicBezTo>
                  <a:cubicBezTo>
                    <a:pt x="4180" y="2755"/>
                    <a:pt x="4908" y="3643"/>
                    <a:pt x="5877" y="4231"/>
                  </a:cubicBezTo>
                  <a:cubicBezTo>
                    <a:pt x="5918" y="4257"/>
                    <a:pt x="5958" y="4269"/>
                    <a:pt x="5999" y="4276"/>
                  </a:cubicBezTo>
                  <a:cubicBezTo>
                    <a:pt x="5954" y="5033"/>
                    <a:pt x="6115" y="5784"/>
                    <a:pt x="6442" y="6460"/>
                  </a:cubicBezTo>
                  <a:cubicBezTo>
                    <a:pt x="6475" y="6731"/>
                    <a:pt x="6451" y="6979"/>
                    <a:pt x="6299" y="7081"/>
                  </a:cubicBezTo>
                  <a:cubicBezTo>
                    <a:pt x="6189" y="7181"/>
                    <a:pt x="6082" y="7284"/>
                    <a:pt x="5982" y="7391"/>
                  </a:cubicBezTo>
                  <a:cubicBezTo>
                    <a:pt x="5861" y="7385"/>
                    <a:pt x="5738" y="7382"/>
                    <a:pt x="5618" y="7382"/>
                  </a:cubicBezTo>
                  <a:cubicBezTo>
                    <a:pt x="5273" y="7382"/>
                    <a:pt x="4956" y="7404"/>
                    <a:pt x="4787" y="7429"/>
                  </a:cubicBezTo>
                  <a:cubicBezTo>
                    <a:pt x="4496" y="7385"/>
                    <a:pt x="4204" y="7364"/>
                    <a:pt x="3910" y="7364"/>
                  </a:cubicBezTo>
                  <a:cubicBezTo>
                    <a:pt x="3807" y="7364"/>
                    <a:pt x="3704" y="7367"/>
                    <a:pt x="3601" y="7372"/>
                  </a:cubicBezTo>
                  <a:cubicBezTo>
                    <a:pt x="3603" y="7312"/>
                    <a:pt x="3589" y="7248"/>
                    <a:pt x="3563" y="7188"/>
                  </a:cubicBezTo>
                  <a:cubicBezTo>
                    <a:pt x="3151" y="6269"/>
                    <a:pt x="2541" y="5441"/>
                    <a:pt x="1789" y="4774"/>
                  </a:cubicBezTo>
                  <a:cubicBezTo>
                    <a:pt x="1719" y="4711"/>
                    <a:pt x="1630" y="4678"/>
                    <a:pt x="1541" y="4678"/>
                  </a:cubicBezTo>
                  <a:cubicBezTo>
                    <a:pt x="1455" y="4678"/>
                    <a:pt x="1370" y="4709"/>
                    <a:pt x="1303" y="4776"/>
                  </a:cubicBezTo>
                  <a:cubicBezTo>
                    <a:pt x="1179" y="4905"/>
                    <a:pt x="1167" y="5138"/>
                    <a:pt x="1308" y="5262"/>
                  </a:cubicBezTo>
                  <a:cubicBezTo>
                    <a:pt x="1996" y="5874"/>
                    <a:pt x="2541" y="6612"/>
                    <a:pt x="2927" y="7446"/>
                  </a:cubicBezTo>
                  <a:cubicBezTo>
                    <a:pt x="2389" y="7536"/>
                    <a:pt x="1863" y="7700"/>
                    <a:pt x="1365" y="7939"/>
                  </a:cubicBezTo>
                  <a:cubicBezTo>
                    <a:pt x="920" y="8148"/>
                    <a:pt x="512" y="8422"/>
                    <a:pt x="141" y="8743"/>
                  </a:cubicBezTo>
                  <a:cubicBezTo>
                    <a:pt x="0" y="8862"/>
                    <a:pt x="20" y="9105"/>
                    <a:pt x="143" y="9227"/>
                  </a:cubicBezTo>
                  <a:cubicBezTo>
                    <a:pt x="210" y="9294"/>
                    <a:pt x="292" y="9324"/>
                    <a:pt x="375" y="9324"/>
                  </a:cubicBezTo>
                  <a:cubicBezTo>
                    <a:pt x="465" y="9324"/>
                    <a:pt x="556" y="9288"/>
                    <a:pt x="629" y="9224"/>
                  </a:cubicBezTo>
                  <a:cubicBezTo>
                    <a:pt x="1531" y="8449"/>
                    <a:pt x="2724" y="8045"/>
                    <a:pt x="3912" y="8045"/>
                  </a:cubicBezTo>
                  <a:cubicBezTo>
                    <a:pt x="4088" y="8045"/>
                    <a:pt x="4264" y="8054"/>
                    <a:pt x="4439" y="8072"/>
                  </a:cubicBezTo>
                  <a:cubicBezTo>
                    <a:pt x="4746" y="8196"/>
                    <a:pt x="5001" y="8379"/>
                    <a:pt x="5156" y="8629"/>
                  </a:cubicBezTo>
                  <a:cubicBezTo>
                    <a:pt x="4687" y="9663"/>
                    <a:pt x="4599" y="10858"/>
                    <a:pt x="4963" y="11977"/>
                  </a:cubicBezTo>
                  <a:cubicBezTo>
                    <a:pt x="4982" y="12425"/>
                    <a:pt x="4953" y="12670"/>
                    <a:pt x="4632" y="13106"/>
                  </a:cubicBezTo>
                  <a:cubicBezTo>
                    <a:pt x="4303" y="13239"/>
                    <a:pt x="3982" y="13391"/>
                    <a:pt x="3670" y="13568"/>
                  </a:cubicBezTo>
                  <a:cubicBezTo>
                    <a:pt x="3646" y="13561"/>
                    <a:pt x="3622" y="13556"/>
                    <a:pt x="3598" y="13551"/>
                  </a:cubicBezTo>
                  <a:cubicBezTo>
                    <a:pt x="2606" y="13427"/>
                    <a:pt x="1689" y="12896"/>
                    <a:pt x="1046" y="12129"/>
                  </a:cubicBezTo>
                  <a:cubicBezTo>
                    <a:pt x="989" y="12062"/>
                    <a:pt x="904" y="12031"/>
                    <a:pt x="817" y="12031"/>
                  </a:cubicBezTo>
                  <a:cubicBezTo>
                    <a:pt x="722" y="12031"/>
                    <a:pt x="624" y="12068"/>
                    <a:pt x="560" y="12132"/>
                  </a:cubicBezTo>
                  <a:cubicBezTo>
                    <a:pt x="422" y="12275"/>
                    <a:pt x="446" y="12475"/>
                    <a:pt x="565" y="12618"/>
                  </a:cubicBezTo>
                  <a:cubicBezTo>
                    <a:pt x="1165" y="13332"/>
                    <a:pt x="1972" y="13834"/>
                    <a:pt x="2860" y="14087"/>
                  </a:cubicBezTo>
                  <a:cubicBezTo>
                    <a:pt x="2298" y="14496"/>
                    <a:pt x="1789" y="14975"/>
                    <a:pt x="1346" y="15518"/>
                  </a:cubicBezTo>
                  <a:cubicBezTo>
                    <a:pt x="1229" y="15661"/>
                    <a:pt x="1210" y="15863"/>
                    <a:pt x="1351" y="16001"/>
                  </a:cubicBezTo>
                  <a:cubicBezTo>
                    <a:pt x="1414" y="16064"/>
                    <a:pt x="1510" y="16100"/>
                    <a:pt x="1604" y="16100"/>
                  </a:cubicBezTo>
                  <a:cubicBezTo>
                    <a:pt x="1692" y="16100"/>
                    <a:pt x="1779" y="16069"/>
                    <a:pt x="1836" y="15999"/>
                  </a:cubicBezTo>
                  <a:cubicBezTo>
                    <a:pt x="2682" y="14958"/>
                    <a:pt x="3782" y="14156"/>
                    <a:pt x="5032" y="13682"/>
                  </a:cubicBezTo>
                  <a:cubicBezTo>
                    <a:pt x="5437" y="13734"/>
                    <a:pt x="5839" y="13811"/>
                    <a:pt x="6189" y="13918"/>
                  </a:cubicBezTo>
                  <a:cubicBezTo>
                    <a:pt x="6304" y="14027"/>
                    <a:pt x="6425" y="14130"/>
                    <a:pt x="6549" y="14225"/>
                  </a:cubicBezTo>
                  <a:cubicBezTo>
                    <a:pt x="6904" y="14718"/>
                    <a:pt x="7030" y="15449"/>
                    <a:pt x="7085" y="16080"/>
                  </a:cubicBezTo>
                  <a:cubicBezTo>
                    <a:pt x="7085" y="16104"/>
                    <a:pt x="7082" y="16130"/>
                    <a:pt x="7082" y="16154"/>
                  </a:cubicBezTo>
                  <a:cubicBezTo>
                    <a:pt x="7077" y="16158"/>
                    <a:pt x="7070" y="16166"/>
                    <a:pt x="7066" y="16170"/>
                  </a:cubicBezTo>
                  <a:cubicBezTo>
                    <a:pt x="6454" y="17027"/>
                    <a:pt x="5418" y="17533"/>
                    <a:pt x="4373" y="17533"/>
                  </a:cubicBezTo>
                  <a:cubicBezTo>
                    <a:pt x="4363" y="17533"/>
                    <a:pt x="4354" y="17532"/>
                    <a:pt x="4344" y="17532"/>
                  </a:cubicBezTo>
                  <a:cubicBezTo>
                    <a:pt x="4343" y="17532"/>
                    <a:pt x="4342" y="17532"/>
                    <a:pt x="4342" y="17532"/>
                  </a:cubicBezTo>
                  <a:cubicBezTo>
                    <a:pt x="3901" y="17532"/>
                    <a:pt x="3899" y="18216"/>
                    <a:pt x="4341" y="18218"/>
                  </a:cubicBezTo>
                  <a:cubicBezTo>
                    <a:pt x="4353" y="18218"/>
                    <a:pt x="4365" y="18218"/>
                    <a:pt x="4377" y="18218"/>
                  </a:cubicBezTo>
                  <a:cubicBezTo>
                    <a:pt x="5407" y="18218"/>
                    <a:pt x="6388" y="17810"/>
                    <a:pt x="7127" y="17118"/>
                  </a:cubicBezTo>
                  <a:cubicBezTo>
                    <a:pt x="7239" y="18006"/>
                    <a:pt x="7537" y="18873"/>
                    <a:pt x="8008" y="19628"/>
                  </a:cubicBezTo>
                  <a:cubicBezTo>
                    <a:pt x="8292" y="20080"/>
                    <a:pt x="8635" y="20497"/>
                    <a:pt x="9030" y="20854"/>
                  </a:cubicBezTo>
                  <a:cubicBezTo>
                    <a:pt x="9101" y="20919"/>
                    <a:pt x="9180" y="20946"/>
                    <a:pt x="9256" y="20946"/>
                  </a:cubicBezTo>
                  <a:cubicBezTo>
                    <a:pt x="9528" y="20946"/>
                    <a:pt x="9768" y="20597"/>
                    <a:pt x="9511" y="20366"/>
                  </a:cubicBezTo>
                  <a:cubicBezTo>
                    <a:pt x="8337" y="19302"/>
                    <a:pt x="7718" y="17732"/>
                    <a:pt x="7768" y="16161"/>
                  </a:cubicBezTo>
                  <a:cubicBezTo>
                    <a:pt x="8013" y="15575"/>
                    <a:pt x="8530" y="15325"/>
                    <a:pt x="9147" y="15177"/>
                  </a:cubicBezTo>
                  <a:cubicBezTo>
                    <a:pt x="9224" y="15181"/>
                    <a:pt x="9302" y="15183"/>
                    <a:pt x="9380" y="15183"/>
                  </a:cubicBezTo>
                  <a:cubicBezTo>
                    <a:pt x="10165" y="15183"/>
                    <a:pt x="10960" y="14985"/>
                    <a:pt x="11690" y="14563"/>
                  </a:cubicBezTo>
                  <a:cubicBezTo>
                    <a:pt x="11702" y="14556"/>
                    <a:pt x="11716" y="14549"/>
                    <a:pt x="11728" y="14539"/>
                  </a:cubicBezTo>
                  <a:cubicBezTo>
                    <a:pt x="11843" y="14492"/>
                    <a:pt x="11998" y="14446"/>
                    <a:pt x="12161" y="14446"/>
                  </a:cubicBezTo>
                  <a:cubicBezTo>
                    <a:pt x="12373" y="14446"/>
                    <a:pt x="12599" y="14524"/>
                    <a:pt x="12773" y="14777"/>
                  </a:cubicBezTo>
                  <a:cubicBezTo>
                    <a:pt x="13316" y="15973"/>
                    <a:pt x="13390" y="17387"/>
                    <a:pt x="12888" y="18606"/>
                  </a:cubicBezTo>
                  <a:cubicBezTo>
                    <a:pt x="12819" y="18778"/>
                    <a:pt x="12840" y="18973"/>
                    <a:pt x="13016" y="19073"/>
                  </a:cubicBezTo>
                  <a:cubicBezTo>
                    <a:pt x="13065" y="19101"/>
                    <a:pt x="13126" y="19115"/>
                    <a:pt x="13189" y="19115"/>
                  </a:cubicBezTo>
                  <a:cubicBezTo>
                    <a:pt x="13311" y="19115"/>
                    <a:pt x="13437" y="19060"/>
                    <a:pt x="13483" y="18947"/>
                  </a:cubicBezTo>
                  <a:cubicBezTo>
                    <a:pt x="13900" y="17935"/>
                    <a:pt x="13997" y="16823"/>
                    <a:pt x="13797" y="15768"/>
                  </a:cubicBezTo>
                  <a:lnTo>
                    <a:pt x="13797" y="15768"/>
                  </a:lnTo>
                  <a:cubicBezTo>
                    <a:pt x="15131" y="15958"/>
                    <a:pt x="16305" y="16866"/>
                    <a:pt x="16878" y="18073"/>
                  </a:cubicBezTo>
                  <a:cubicBezTo>
                    <a:pt x="16933" y="18184"/>
                    <a:pt x="17057" y="18242"/>
                    <a:pt x="17178" y="18242"/>
                  </a:cubicBezTo>
                  <a:cubicBezTo>
                    <a:pt x="17239" y="18242"/>
                    <a:pt x="17298" y="18228"/>
                    <a:pt x="17348" y="18199"/>
                  </a:cubicBezTo>
                  <a:cubicBezTo>
                    <a:pt x="17519" y="18099"/>
                    <a:pt x="17552" y="17899"/>
                    <a:pt x="17474" y="17730"/>
                  </a:cubicBezTo>
                  <a:cubicBezTo>
                    <a:pt x="16778" y="16273"/>
                    <a:pt x="15335" y="15275"/>
                    <a:pt x="13745" y="15073"/>
                  </a:cubicBezTo>
                  <a:cubicBezTo>
                    <a:pt x="13736" y="15072"/>
                    <a:pt x="13727" y="15071"/>
                    <a:pt x="13718" y="15071"/>
                  </a:cubicBezTo>
                  <a:cubicBezTo>
                    <a:pt x="13685" y="15071"/>
                    <a:pt x="13654" y="15078"/>
                    <a:pt x="13623" y="15089"/>
                  </a:cubicBezTo>
                  <a:cubicBezTo>
                    <a:pt x="13554" y="14875"/>
                    <a:pt x="13473" y="14663"/>
                    <a:pt x="13378" y="14458"/>
                  </a:cubicBezTo>
                  <a:cubicBezTo>
                    <a:pt x="13380" y="14458"/>
                    <a:pt x="13383" y="14456"/>
                    <a:pt x="13383" y="14456"/>
                  </a:cubicBezTo>
                  <a:cubicBezTo>
                    <a:pt x="12992" y="13596"/>
                    <a:pt x="13480" y="12696"/>
                    <a:pt x="13481" y="12696"/>
                  </a:cubicBezTo>
                  <a:lnTo>
                    <a:pt x="13481" y="12696"/>
                  </a:lnTo>
                  <a:lnTo>
                    <a:pt x="13478" y="12699"/>
                  </a:lnTo>
                  <a:cubicBezTo>
                    <a:pt x="13697" y="12277"/>
                    <a:pt x="13852" y="11827"/>
                    <a:pt x="13933" y="11363"/>
                  </a:cubicBezTo>
                  <a:cubicBezTo>
                    <a:pt x="14047" y="11158"/>
                    <a:pt x="14171" y="10972"/>
                    <a:pt x="14409" y="10972"/>
                  </a:cubicBezTo>
                  <a:cubicBezTo>
                    <a:pt x="14431" y="10972"/>
                    <a:pt x="14447" y="10970"/>
                    <a:pt x="14466" y="10967"/>
                  </a:cubicBezTo>
                  <a:cubicBezTo>
                    <a:pt x="16231" y="11303"/>
                    <a:pt x="17643" y="12703"/>
                    <a:pt x="18017" y="14477"/>
                  </a:cubicBezTo>
                  <a:cubicBezTo>
                    <a:pt x="18054" y="14652"/>
                    <a:pt x="18184" y="14728"/>
                    <a:pt x="18320" y="14728"/>
                  </a:cubicBezTo>
                  <a:cubicBezTo>
                    <a:pt x="18521" y="14728"/>
                    <a:pt x="18735" y="14562"/>
                    <a:pt x="18681" y="14306"/>
                  </a:cubicBezTo>
                  <a:cubicBezTo>
                    <a:pt x="18443" y="13170"/>
                    <a:pt x="17814" y="12108"/>
                    <a:pt x="16909" y="11377"/>
                  </a:cubicBezTo>
                  <a:cubicBezTo>
                    <a:pt x="16876" y="11348"/>
                    <a:pt x="16838" y="11325"/>
                    <a:pt x="16805" y="11298"/>
                  </a:cubicBezTo>
                  <a:cubicBezTo>
                    <a:pt x="17533" y="10607"/>
                    <a:pt x="18504" y="10235"/>
                    <a:pt x="19499" y="10235"/>
                  </a:cubicBezTo>
                  <a:cubicBezTo>
                    <a:pt x="19649" y="10235"/>
                    <a:pt x="19800" y="10243"/>
                    <a:pt x="19950" y="10260"/>
                  </a:cubicBezTo>
                  <a:cubicBezTo>
                    <a:pt x="19959" y="10261"/>
                    <a:pt x="19968" y="10262"/>
                    <a:pt x="19976" y="10262"/>
                  </a:cubicBezTo>
                  <a:cubicBezTo>
                    <a:pt x="20151" y="10262"/>
                    <a:pt x="20296" y="10081"/>
                    <a:pt x="20296" y="9917"/>
                  </a:cubicBezTo>
                  <a:cubicBezTo>
                    <a:pt x="20298" y="9717"/>
                    <a:pt x="20138" y="9593"/>
                    <a:pt x="19955" y="9574"/>
                  </a:cubicBezTo>
                  <a:cubicBezTo>
                    <a:pt x="19793" y="9556"/>
                    <a:pt x="19631" y="9547"/>
                    <a:pt x="19469" y="9547"/>
                  </a:cubicBezTo>
                  <a:cubicBezTo>
                    <a:pt x="18267" y="9547"/>
                    <a:pt x="17078" y="10044"/>
                    <a:pt x="16228" y="10898"/>
                  </a:cubicBezTo>
                  <a:cubicBezTo>
                    <a:pt x="16226" y="10901"/>
                    <a:pt x="16224" y="10903"/>
                    <a:pt x="16221" y="10905"/>
                  </a:cubicBezTo>
                  <a:cubicBezTo>
                    <a:pt x="15771" y="10646"/>
                    <a:pt x="15285" y="10455"/>
                    <a:pt x="14778" y="10339"/>
                  </a:cubicBezTo>
                  <a:cubicBezTo>
                    <a:pt x="14781" y="10339"/>
                    <a:pt x="14781" y="10334"/>
                    <a:pt x="14783" y="10334"/>
                  </a:cubicBezTo>
                  <a:cubicBezTo>
                    <a:pt x="14626" y="10267"/>
                    <a:pt x="14262" y="10203"/>
                    <a:pt x="13973" y="10001"/>
                  </a:cubicBezTo>
                  <a:cubicBezTo>
                    <a:pt x="13902" y="9396"/>
                    <a:pt x="13709" y="8796"/>
                    <a:pt x="13385" y="8234"/>
                  </a:cubicBezTo>
                  <a:cubicBezTo>
                    <a:pt x="13042" y="7641"/>
                    <a:pt x="12588" y="7150"/>
                    <a:pt x="12061" y="6779"/>
                  </a:cubicBezTo>
                  <a:lnTo>
                    <a:pt x="12066" y="6779"/>
                  </a:lnTo>
                  <a:cubicBezTo>
                    <a:pt x="11809" y="6515"/>
                    <a:pt x="11554" y="6212"/>
                    <a:pt x="11523" y="5855"/>
                  </a:cubicBezTo>
                  <a:cubicBezTo>
                    <a:pt x="11604" y="5624"/>
                    <a:pt x="11661" y="5383"/>
                    <a:pt x="11699" y="5138"/>
                  </a:cubicBezTo>
                  <a:cubicBezTo>
                    <a:pt x="13161" y="4638"/>
                    <a:pt x="14323" y="3386"/>
                    <a:pt x="14681" y="1874"/>
                  </a:cubicBezTo>
                  <a:cubicBezTo>
                    <a:pt x="14742" y="1617"/>
                    <a:pt x="14529" y="1450"/>
                    <a:pt x="14326" y="1450"/>
                  </a:cubicBezTo>
                  <a:cubicBezTo>
                    <a:pt x="14191" y="1450"/>
                    <a:pt x="14060" y="1525"/>
                    <a:pt x="14019" y="1697"/>
                  </a:cubicBezTo>
                  <a:cubicBezTo>
                    <a:pt x="13735" y="2893"/>
                    <a:pt x="12873" y="3910"/>
                    <a:pt x="11747" y="4388"/>
                  </a:cubicBezTo>
                  <a:cubicBezTo>
                    <a:pt x="11745" y="4131"/>
                    <a:pt x="11721" y="3876"/>
                    <a:pt x="11680" y="3624"/>
                  </a:cubicBezTo>
                  <a:cubicBezTo>
                    <a:pt x="11480" y="2369"/>
                    <a:pt x="10823" y="1235"/>
                    <a:pt x="10173" y="164"/>
                  </a:cubicBezTo>
                  <a:cubicBezTo>
                    <a:pt x="10103" y="49"/>
                    <a:pt x="9999" y="1"/>
                    <a:pt x="9894" y="1"/>
                  </a:cubicBezTo>
                  <a:close/>
                </a:path>
              </a:pathLst>
            </a:custGeom>
            <a:solidFill>
              <a:srgbClr val="0C4476">
                <a:alpha val="36470"/>
              </a:srgbClr>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700"/>
                <a:buFont typeface="Arial"/>
                <a:buNone/>
              </a:pPr>
              <a:r>
                <a:t/>
              </a:r>
              <a:endParaRPr b="0" i="0" sz="1700" u="none" cap="none" strike="noStrike">
                <a:solidFill>
                  <a:srgbClr val="000000"/>
                </a:solidFill>
                <a:latin typeface="Arial"/>
                <a:ea typeface="Arial"/>
                <a:cs typeface="Arial"/>
                <a:sym typeface="Arial"/>
              </a:endParaRPr>
            </a:p>
          </p:txBody>
        </p:sp>
        <p:sp>
          <p:nvSpPr>
            <p:cNvPr id="40" name="Google Shape;40;p15"/>
            <p:cNvSpPr/>
            <p:nvPr/>
          </p:nvSpPr>
          <p:spPr>
            <a:xfrm>
              <a:off x="8992875" y="422659"/>
              <a:ext cx="54688" cy="47893"/>
            </a:xfrm>
            <a:custGeom>
              <a:rect b="b" l="l" r="r" t="t"/>
              <a:pathLst>
                <a:path extrusionOk="0" h="3263" w="3726">
                  <a:moveTo>
                    <a:pt x="1862" y="1"/>
                  </a:moveTo>
                  <a:cubicBezTo>
                    <a:pt x="1586" y="1"/>
                    <a:pt x="1305" y="71"/>
                    <a:pt x="1049" y="220"/>
                  </a:cubicBezTo>
                  <a:cubicBezTo>
                    <a:pt x="268" y="670"/>
                    <a:pt x="1" y="1667"/>
                    <a:pt x="451" y="2446"/>
                  </a:cubicBezTo>
                  <a:cubicBezTo>
                    <a:pt x="753" y="2970"/>
                    <a:pt x="1301" y="3262"/>
                    <a:pt x="1864" y="3262"/>
                  </a:cubicBezTo>
                  <a:cubicBezTo>
                    <a:pt x="2141" y="3262"/>
                    <a:pt x="2421" y="3192"/>
                    <a:pt x="2677" y="3044"/>
                  </a:cubicBezTo>
                  <a:cubicBezTo>
                    <a:pt x="3458" y="2594"/>
                    <a:pt x="3725" y="1596"/>
                    <a:pt x="3275" y="815"/>
                  </a:cubicBezTo>
                  <a:cubicBezTo>
                    <a:pt x="2973" y="293"/>
                    <a:pt x="2425" y="1"/>
                    <a:pt x="1862" y="1"/>
                  </a:cubicBezTo>
                  <a:close/>
                </a:path>
              </a:pathLst>
            </a:custGeom>
            <a:solidFill>
              <a:schemeClr val="accent6"/>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BLANK_1_1_1_1_1_1_1">
    <p:spTree>
      <p:nvGrpSpPr>
        <p:cNvPr id="542" name="Shape 542"/>
        <p:cNvGrpSpPr/>
        <p:nvPr/>
      </p:nvGrpSpPr>
      <p:grpSpPr>
        <a:xfrm>
          <a:off x="0" y="0"/>
          <a:ext cx="0" cy="0"/>
          <a:chOff x="0" y="0"/>
          <a:chExt cx="0" cy="0"/>
        </a:xfrm>
      </p:grpSpPr>
      <p:pic>
        <p:nvPicPr>
          <p:cNvPr id="543" name="Google Shape;543;p42"/>
          <p:cNvPicPr preferRelativeResize="0"/>
          <p:nvPr/>
        </p:nvPicPr>
        <p:blipFill rotWithShape="1">
          <a:blip r:embed="rId2">
            <a:alphaModFix amt="50000"/>
          </a:blip>
          <a:srcRect b="0" l="0" r="0" t="15589"/>
          <a:stretch/>
        </p:blipFill>
        <p:spPr>
          <a:xfrm rot="10800000">
            <a:off x="0" y="1"/>
            <a:ext cx="7560000" cy="10691998"/>
          </a:xfrm>
          <a:prstGeom prst="rect">
            <a:avLst/>
          </a:prstGeom>
          <a:noFill/>
          <a:ln>
            <a:noFill/>
          </a:ln>
        </p:spPr>
      </p:pic>
      <p:grpSp>
        <p:nvGrpSpPr>
          <p:cNvPr id="544" name="Google Shape;544;p42"/>
          <p:cNvGrpSpPr/>
          <p:nvPr/>
        </p:nvGrpSpPr>
        <p:grpSpPr>
          <a:xfrm>
            <a:off x="6355896" y="2944490"/>
            <a:ext cx="844813" cy="1939944"/>
            <a:chOff x="7077268" y="354300"/>
            <a:chExt cx="642053" cy="586351"/>
          </a:xfrm>
        </p:grpSpPr>
        <p:sp>
          <p:nvSpPr>
            <p:cNvPr id="545" name="Google Shape;545;p42"/>
            <p:cNvSpPr/>
            <p:nvPr/>
          </p:nvSpPr>
          <p:spPr>
            <a:xfrm>
              <a:off x="7077268" y="354300"/>
              <a:ext cx="642053" cy="586351"/>
            </a:xfrm>
            <a:custGeom>
              <a:rect b="b" l="l" r="r" t="t"/>
              <a:pathLst>
                <a:path extrusionOk="0" h="39949" w="43744">
                  <a:moveTo>
                    <a:pt x="20460" y="1"/>
                  </a:moveTo>
                  <a:cubicBezTo>
                    <a:pt x="20400" y="1"/>
                    <a:pt x="20338" y="9"/>
                    <a:pt x="20274" y="26"/>
                  </a:cubicBezTo>
                  <a:cubicBezTo>
                    <a:pt x="19936" y="119"/>
                    <a:pt x="19648" y="533"/>
                    <a:pt x="19786" y="888"/>
                  </a:cubicBezTo>
                  <a:cubicBezTo>
                    <a:pt x="20765" y="3455"/>
                    <a:pt x="21060" y="6232"/>
                    <a:pt x="20620" y="8930"/>
                  </a:cubicBezTo>
                  <a:cubicBezTo>
                    <a:pt x="20113" y="9594"/>
                    <a:pt x="19567" y="10232"/>
                    <a:pt x="19015" y="10739"/>
                  </a:cubicBezTo>
                  <a:cubicBezTo>
                    <a:pt x="18705" y="10832"/>
                    <a:pt x="18400" y="10939"/>
                    <a:pt x="18103" y="11063"/>
                  </a:cubicBezTo>
                  <a:cubicBezTo>
                    <a:pt x="17977" y="11076"/>
                    <a:pt x="17849" y="11082"/>
                    <a:pt x="17720" y="11082"/>
                  </a:cubicBezTo>
                  <a:cubicBezTo>
                    <a:pt x="16580" y="11082"/>
                    <a:pt x="15323" y="10607"/>
                    <a:pt x="14264" y="10115"/>
                  </a:cubicBezTo>
                  <a:cubicBezTo>
                    <a:pt x="14224" y="10089"/>
                    <a:pt x="14181" y="10063"/>
                    <a:pt x="14140" y="10037"/>
                  </a:cubicBezTo>
                  <a:cubicBezTo>
                    <a:pt x="14133" y="10020"/>
                    <a:pt x="14129" y="10006"/>
                    <a:pt x="14124" y="9989"/>
                  </a:cubicBezTo>
                  <a:cubicBezTo>
                    <a:pt x="13226" y="8010"/>
                    <a:pt x="13400" y="5629"/>
                    <a:pt x="14495" y="3767"/>
                  </a:cubicBezTo>
                  <a:cubicBezTo>
                    <a:pt x="14814" y="3227"/>
                    <a:pt x="14329" y="2722"/>
                    <a:pt x="13849" y="2722"/>
                  </a:cubicBezTo>
                  <a:cubicBezTo>
                    <a:pt x="13636" y="2722"/>
                    <a:pt x="13424" y="2821"/>
                    <a:pt x="13283" y="3060"/>
                  </a:cubicBezTo>
                  <a:cubicBezTo>
                    <a:pt x="12197" y="4901"/>
                    <a:pt x="11907" y="7084"/>
                    <a:pt x="12383" y="9130"/>
                  </a:cubicBezTo>
                  <a:cubicBezTo>
                    <a:pt x="10819" y="8469"/>
                    <a:pt x="9124" y="8115"/>
                    <a:pt x="7434" y="8115"/>
                  </a:cubicBezTo>
                  <a:cubicBezTo>
                    <a:pt x="7298" y="8115"/>
                    <a:pt x="7162" y="8118"/>
                    <a:pt x="7025" y="8122"/>
                  </a:cubicBezTo>
                  <a:cubicBezTo>
                    <a:pt x="5937" y="8160"/>
                    <a:pt x="4847" y="8341"/>
                    <a:pt x="3811" y="8677"/>
                  </a:cubicBezTo>
                  <a:cubicBezTo>
                    <a:pt x="3033" y="8928"/>
                    <a:pt x="3263" y="10067"/>
                    <a:pt x="3957" y="10067"/>
                  </a:cubicBezTo>
                  <a:cubicBezTo>
                    <a:pt x="4027" y="10067"/>
                    <a:pt x="4103" y="10055"/>
                    <a:pt x="4182" y="10030"/>
                  </a:cubicBezTo>
                  <a:cubicBezTo>
                    <a:pt x="5240" y="9690"/>
                    <a:pt x="6336" y="9526"/>
                    <a:pt x="7430" y="9526"/>
                  </a:cubicBezTo>
                  <a:cubicBezTo>
                    <a:pt x="9531" y="9526"/>
                    <a:pt x="11625" y="10129"/>
                    <a:pt x="13426" y="11244"/>
                  </a:cubicBezTo>
                  <a:cubicBezTo>
                    <a:pt x="14209" y="12280"/>
                    <a:pt x="14124" y="13449"/>
                    <a:pt x="13752" y="14694"/>
                  </a:cubicBezTo>
                  <a:cubicBezTo>
                    <a:pt x="12797" y="16175"/>
                    <a:pt x="12240" y="17940"/>
                    <a:pt x="12240" y="19833"/>
                  </a:cubicBezTo>
                  <a:cubicBezTo>
                    <a:pt x="12240" y="19864"/>
                    <a:pt x="12243" y="19895"/>
                    <a:pt x="12243" y="19928"/>
                  </a:cubicBezTo>
                  <a:cubicBezTo>
                    <a:pt x="12166" y="20505"/>
                    <a:pt x="11869" y="21447"/>
                    <a:pt x="10750" y="21538"/>
                  </a:cubicBezTo>
                  <a:cubicBezTo>
                    <a:pt x="8075" y="21274"/>
                    <a:pt x="5492" y="19959"/>
                    <a:pt x="3844" y="17821"/>
                  </a:cubicBezTo>
                  <a:cubicBezTo>
                    <a:pt x="3685" y="17615"/>
                    <a:pt x="3460" y="17475"/>
                    <a:pt x="3219" y="17475"/>
                  </a:cubicBezTo>
                  <a:cubicBezTo>
                    <a:pt x="3109" y="17475"/>
                    <a:pt x="2996" y="17504"/>
                    <a:pt x="2884" y="17568"/>
                  </a:cubicBezTo>
                  <a:cubicBezTo>
                    <a:pt x="2589" y="17742"/>
                    <a:pt x="2399" y="18228"/>
                    <a:pt x="2632" y="18531"/>
                  </a:cubicBezTo>
                  <a:cubicBezTo>
                    <a:pt x="3999" y="20302"/>
                    <a:pt x="5873" y="21612"/>
                    <a:pt x="7949" y="22340"/>
                  </a:cubicBezTo>
                  <a:cubicBezTo>
                    <a:pt x="6379" y="24336"/>
                    <a:pt x="3871" y="25471"/>
                    <a:pt x="1353" y="25471"/>
                  </a:cubicBezTo>
                  <a:cubicBezTo>
                    <a:pt x="1136" y="25471"/>
                    <a:pt x="919" y="25462"/>
                    <a:pt x="703" y="25446"/>
                  </a:cubicBezTo>
                  <a:cubicBezTo>
                    <a:pt x="688" y="25444"/>
                    <a:pt x="674" y="25444"/>
                    <a:pt x="659" y="25444"/>
                  </a:cubicBezTo>
                  <a:cubicBezTo>
                    <a:pt x="300" y="25444"/>
                    <a:pt x="1" y="25802"/>
                    <a:pt x="1" y="26148"/>
                  </a:cubicBezTo>
                  <a:cubicBezTo>
                    <a:pt x="1" y="26550"/>
                    <a:pt x="325" y="26819"/>
                    <a:pt x="703" y="26848"/>
                  </a:cubicBezTo>
                  <a:cubicBezTo>
                    <a:pt x="947" y="26867"/>
                    <a:pt x="1190" y="26877"/>
                    <a:pt x="1433" y="26877"/>
                  </a:cubicBezTo>
                  <a:cubicBezTo>
                    <a:pt x="4473" y="26877"/>
                    <a:pt x="7391" y="25379"/>
                    <a:pt x="9235" y="22957"/>
                  </a:cubicBezTo>
                  <a:cubicBezTo>
                    <a:pt x="9288" y="22888"/>
                    <a:pt x="9316" y="22807"/>
                    <a:pt x="9330" y="22724"/>
                  </a:cubicBezTo>
                  <a:cubicBezTo>
                    <a:pt x="9780" y="22824"/>
                    <a:pt x="10238" y="22893"/>
                    <a:pt x="10697" y="22936"/>
                  </a:cubicBezTo>
                  <a:cubicBezTo>
                    <a:pt x="10697" y="22940"/>
                    <a:pt x="10697" y="22945"/>
                    <a:pt x="10697" y="22948"/>
                  </a:cubicBezTo>
                  <a:cubicBezTo>
                    <a:pt x="12621" y="23138"/>
                    <a:pt x="13721" y="24924"/>
                    <a:pt x="13721" y="24924"/>
                  </a:cubicBezTo>
                  <a:lnTo>
                    <a:pt x="13719" y="24917"/>
                  </a:lnTo>
                  <a:lnTo>
                    <a:pt x="13719" y="24917"/>
                  </a:lnTo>
                  <a:cubicBezTo>
                    <a:pt x="14238" y="25734"/>
                    <a:pt x="14879" y="26467"/>
                    <a:pt x="15617" y="27091"/>
                  </a:cubicBezTo>
                  <a:cubicBezTo>
                    <a:pt x="15867" y="27500"/>
                    <a:pt x="16072" y="27912"/>
                    <a:pt x="15826" y="28336"/>
                  </a:cubicBezTo>
                  <a:cubicBezTo>
                    <a:pt x="15805" y="28372"/>
                    <a:pt x="15791" y="28405"/>
                    <a:pt x="15774" y="28439"/>
                  </a:cubicBezTo>
                  <a:cubicBezTo>
                    <a:pt x="14013" y="30480"/>
                    <a:pt x="11435" y="31601"/>
                    <a:pt x="8793" y="31601"/>
                  </a:cubicBezTo>
                  <a:cubicBezTo>
                    <a:pt x="7829" y="31601"/>
                    <a:pt x="6857" y="31452"/>
                    <a:pt x="5913" y="31144"/>
                  </a:cubicBezTo>
                  <a:cubicBezTo>
                    <a:pt x="5833" y="31118"/>
                    <a:pt x="5758" y="31106"/>
                    <a:pt x="5687" y="31106"/>
                  </a:cubicBezTo>
                  <a:cubicBezTo>
                    <a:pt x="4996" y="31106"/>
                    <a:pt x="4764" y="32244"/>
                    <a:pt x="5539" y="32499"/>
                  </a:cubicBezTo>
                  <a:cubicBezTo>
                    <a:pt x="6607" y="32847"/>
                    <a:pt x="7736" y="33024"/>
                    <a:pt x="8864" y="33024"/>
                  </a:cubicBezTo>
                  <a:cubicBezTo>
                    <a:pt x="10121" y="33024"/>
                    <a:pt x="11377" y="32804"/>
                    <a:pt x="12547" y="32353"/>
                  </a:cubicBezTo>
                  <a:cubicBezTo>
                    <a:pt x="12633" y="32322"/>
                    <a:pt x="12714" y="32282"/>
                    <a:pt x="12797" y="32249"/>
                  </a:cubicBezTo>
                  <a:lnTo>
                    <a:pt x="12797" y="32249"/>
                  </a:lnTo>
                  <a:cubicBezTo>
                    <a:pt x="13345" y="34551"/>
                    <a:pt x="12824" y="36987"/>
                    <a:pt x="11416" y="38892"/>
                  </a:cubicBezTo>
                  <a:cubicBezTo>
                    <a:pt x="11190" y="39197"/>
                    <a:pt x="11366" y="39676"/>
                    <a:pt x="11669" y="39854"/>
                  </a:cubicBezTo>
                  <a:cubicBezTo>
                    <a:pt x="11781" y="39919"/>
                    <a:pt x="11896" y="39949"/>
                    <a:pt x="12007" y="39949"/>
                  </a:cubicBezTo>
                  <a:cubicBezTo>
                    <a:pt x="12248" y="39949"/>
                    <a:pt x="12473" y="39810"/>
                    <a:pt x="12628" y="39602"/>
                  </a:cubicBezTo>
                  <a:cubicBezTo>
                    <a:pt x="14295" y="37344"/>
                    <a:pt x="14826" y="34339"/>
                    <a:pt x="14095" y="31637"/>
                  </a:cubicBezTo>
                  <a:cubicBezTo>
                    <a:pt x="14093" y="31629"/>
                    <a:pt x="14088" y="31625"/>
                    <a:pt x="14086" y="31615"/>
                  </a:cubicBezTo>
                  <a:cubicBezTo>
                    <a:pt x="15007" y="31082"/>
                    <a:pt x="15843" y="30417"/>
                    <a:pt x="16569" y="29636"/>
                  </a:cubicBezTo>
                  <a:cubicBezTo>
                    <a:pt x="16572" y="29644"/>
                    <a:pt x="16576" y="29648"/>
                    <a:pt x="16576" y="29653"/>
                  </a:cubicBezTo>
                  <a:cubicBezTo>
                    <a:pt x="16855" y="29441"/>
                    <a:pt x="17341" y="28860"/>
                    <a:pt x="17993" y="28558"/>
                  </a:cubicBezTo>
                  <a:cubicBezTo>
                    <a:pt x="19141" y="29051"/>
                    <a:pt x="20403" y="29322"/>
                    <a:pt x="21729" y="29322"/>
                  </a:cubicBezTo>
                  <a:cubicBezTo>
                    <a:pt x="23134" y="29322"/>
                    <a:pt x="24468" y="29015"/>
                    <a:pt x="25665" y="28467"/>
                  </a:cubicBezTo>
                  <a:lnTo>
                    <a:pt x="25665" y="28467"/>
                  </a:lnTo>
                  <a:lnTo>
                    <a:pt x="25661" y="28474"/>
                  </a:lnTo>
                  <a:cubicBezTo>
                    <a:pt x="26080" y="28367"/>
                    <a:pt x="26522" y="28275"/>
                    <a:pt x="26948" y="28275"/>
                  </a:cubicBezTo>
                  <a:cubicBezTo>
                    <a:pt x="27265" y="28275"/>
                    <a:pt x="27573" y="28326"/>
                    <a:pt x="27856" y="28458"/>
                  </a:cubicBezTo>
                  <a:cubicBezTo>
                    <a:pt x="28185" y="28839"/>
                    <a:pt x="28552" y="29186"/>
                    <a:pt x="28947" y="29501"/>
                  </a:cubicBezTo>
                  <a:cubicBezTo>
                    <a:pt x="28335" y="32606"/>
                    <a:pt x="29368" y="35951"/>
                    <a:pt x="31683" y="38133"/>
                  </a:cubicBezTo>
                  <a:cubicBezTo>
                    <a:pt x="31829" y="38270"/>
                    <a:pt x="31992" y="38328"/>
                    <a:pt x="32150" y="38328"/>
                  </a:cubicBezTo>
                  <a:cubicBezTo>
                    <a:pt x="32701" y="38328"/>
                    <a:pt x="33189" y="37621"/>
                    <a:pt x="32676" y="37140"/>
                  </a:cubicBezTo>
                  <a:cubicBezTo>
                    <a:pt x="30842" y="35413"/>
                    <a:pt x="29925" y="32842"/>
                    <a:pt x="30226" y="30356"/>
                  </a:cubicBezTo>
                  <a:lnTo>
                    <a:pt x="30226" y="30356"/>
                  </a:lnTo>
                  <a:cubicBezTo>
                    <a:pt x="30685" y="30613"/>
                    <a:pt x="31164" y="30834"/>
                    <a:pt x="31652" y="31020"/>
                  </a:cubicBezTo>
                  <a:cubicBezTo>
                    <a:pt x="33604" y="31766"/>
                    <a:pt x="35718" y="31908"/>
                    <a:pt x="37802" y="31908"/>
                  </a:cubicBezTo>
                  <a:cubicBezTo>
                    <a:pt x="38314" y="31908"/>
                    <a:pt x="38824" y="31899"/>
                    <a:pt x="39329" y="31889"/>
                  </a:cubicBezTo>
                  <a:cubicBezTo>
                    <a:pt x="40223" y="31870"/>
                    <a:pt x="40234" y="30484"/>
                    <a:pt x="39347" y="30484"/>
                  </a:cubicBezTo>
                  <a:cubicBezTo>
                    <a:pt x="39341" y="30484"/>
                    <a:pt x="39335" y="30484"/>
                    <a:pt x="39329" y="30484"/>
                  </a:cubicBezTo>
                  <a:cubicBezTo>
                    <a:pt x="38819" y="30495"/>
                    <a:pt x="38306" y="30504"/>
                    <a:pt x="37792" y="30504"/>
                  </a:cubicBezTo>
                  <a:cubicBezTo>
                    <a:pt x="35905" y="30504"/>
                    <a:pt x="34009" y="30379"/>
                    <a:pt x="32223" y="29739"/>
                  </a:cubicBezTo>
                  <a:cubicBezTo>
                    <a:pt x="30880" y="29258"/>
                    <a:pt x="29642" y="28455"/>
                    <a:pt x="28766" y="27343"/>
                  </a:cubicBezTo>
                  <a:cubicBezTo>
                    <a:pt x="28766" y="27331"/>
                    <a:pt x="28763" y="27320"/>
                    <a:pt x="28763" y="27308"/>
                  </a:cubicBezTo>
                  <a:cubicBezTo>
                    <a:pt x="28735" y="26667"/>
                    <a:pt x="29080" y="25965"/>
                    <a:pt x="29271" y="25593"/>
                  </a:cubicBezTo>
                  <a:cubicBezTo>
                    <a:pt x="30252" y="24312"/>
                    <a:pt x="30911" y="22771"/>
                    <a:pt x="31135" y="21090"/>
                  </a:cubicBezTo>
                  <a:cubicBezTo>
                    <a:pt x="31242" y="20788"/>
                    <a:pt x="31430" y="20371"/>
                    <a:pt x="31680" y="20197"/>
                  </a:cubicBezTo>
                  <a:cubicBezTo>
                    <a:pt x="33145" y="20278"/>
                    <a:pt x="34583" y="20766"/>
                    <a:pt x="35788" y="21607"/>
                  </a:cubicBezTo>
                  <a:cubicBezTo>
                    <a:pt x="37314" y="22674"/>
                    <a:pt x="38398" y="24312"/>
                    <a:pt x="38857" y="26105"/>
                  </a:cubicBezTo>
                  <a:cubicBezTo>
                    <a:pt x="38948" y="26454"/>
                    <a:pt x="39217" y="26605"/>
                    <a:pt x="39494" y="26605"/>
                  </a:cubicBezTo>
                  <a:cubicBezTo>
                    <a:pt x="39912" y="26605"/>
                    <a:pt x="40348" y="26261"/>
                    <a:pt x="40212" y="25734"/>
                  </a:cubicBezTo>
                  <a:cubicBezTo>
                    <a:pt x="39762" y="23983"/>
                    <a:pt x="38795" y="22409"/>
                    <a:pt x="37476" y="21195"/>
                  </a:cubicBezTo>
                  <a:cubicBezTo>
                    <a:pt x="38716" y="20564"/>
                    <a:pt x="40106" y="20224"/>
                    <a:pt x="41498" y="20224"/>
                  </a:cubicBezTo>
                  <a:cubicBezTo>
                    <a:pt x="41930" y="20224"/>
                    <a:pt x="42361" y="20256"/>
                    <a:pt x="42789" y="20324"/>
                  </a:cubicBezTo>
                  <a:cubicBezTo>
                    <a:pt x="42840" y="20332"/>
                    <a:pt x="42892" y="20336"/>
                    <a:pt x="42943" y="20336"/>
                  </a:cubicBezTo>
                  <a:cubicBezTo>
                    <a:pt x="43262" y="20336"/>
                    <a:pt x="43559" y="20174"/>
                    <a:pt x="43653" y="19835"/>
                  </a:cubicBezTo>
                  <a:cubicBezTo>
                    <a:pt x="43744" y="19500"/>
                    <a:pt x="43539" y="19031"/>
                    <a:pt x="43163" y="18971"/>
                  </a:cubicBezTo>
                  <a:lnTo>
                    <a:pt x="43160" y="18971"/>
                  </a:lnTo>
                  <a:cubicBezTo>
                    <a:pt x="42603" y="18883"/>
                    <a:pt x="42043" y="18840"/>
                    <a:pt x="41486" y="18840"/>
                  </a:cubicBezTo>
                  <a:cubicBezTo>
                    <a:pt x="39758" y="18840"/>
                    <a:pt x="38055" y="19262"/>
                    <a:pt x="36517" y="20104"/>
                  </a:cubicBezTo>
                  <a:cubicBezTo>
                    <a:pt x="36429" y="20152"/>
                    <a:pt x="36362" y="20212"/>
                    <a:pt x="36309" y="20274"/>
                  </a:cubicBezTo>
                  <a:cubicBezTo>
                    <a:pt x="35014" y="19421"/>
                    <a:pt x="33516" y="18940"/>
                    <a:pt x="31985" y="18823"/>
                  </a:cubicBezTo>
                  <a:cubicBezTo>
                    <a:pt x="31468" y="18604"/>
                    <a:pt x="31057" y="18311"/>
                    <a:pt x="31028" y="17938"/>
                  </a:cubicBezTo>
                  <a:cubicBezTo>
                    <a:pt x="30968" y="17638"/>
                    <a:pt x="30892" y="17347"/>
                    <a:pt x="30804" y="17059"/>
                  </a:cubicBezTo>
                  <a:cubicBezTo>
                    <a:pt x="31330" y="16245"/>
                    <a:pt x="31790" y="15337"/>
                    <a:pt x="31961" y="14897"/>
                  </a:cubicBezTo>
                  <a:cubicBezTo>
                    <a:pt x="32466" y="14263"/>
                    <a:pt x="32907" y="13578"/>
                    <a:pt x="33276" y="12856"/>
                  </a:cubicBezTo>
                  <a:cubicBezTo>
                    <a:pt x="33383" y="12918"/>
                    <a:pt x="33507" y="12958"/>
                    <a:pt x="33640" y="12973"/>
                  </a:cubicBezTo>
                  <a:cubicBezTo>
                    <a:pt x="34132" y="13024"/>
                    <a:pt x="34626" y="13049"/>
                    <a:pt x="35120" y="13049"/>
                  </a:cubicBezTo>
                  <a:cubicBezTo>
                    <a:pt x="36687" y="13049"/>
                    <a:pt x="38255" y="12795"/>
                    <a:pt x="39741" y="12301"/>
                  </a:cubicBezTo>
                  <a:cubicBezTo>
                    <a:pt x="40100" y="12180"/>
                    <a:pt x="40336" y="11816"/>
                    <a:pt x="40231" y="11437"/>
                  </a:cubicBezTo>
                  <a:cubicBezTo>
                    <a:pt x="40150" y="11145"/>
                    <a:pt x="39858" y="10916"/>
                    <a:pt x="39554" y="10916"/>
                  </a:cubicBezTo>
                  <a:cubicBezTo>
                    <a:pt x="39492" y="10916"/>
                    <a:pt x="39429" y="10926"/>
                    <a:pt x="39367" y="10946"/>
                  </a:cubicBezTo>
                  <a:cubicBezTo>
                    <a:pt x="37974" y="11410"/>
                    <a:pt x="36531" y="11640"/>
                    <a:pt x="35076" y="11640"/>
                  </a:cubicBezTo>
                  <a:cubicBezTo>
                    <a:pt x="34663" y="11640"/>
                    <a:pt x="34249" y="11621"/>
                    <a:pt x="33835" y="11585"/>
                  </a:cubicBezTo>
                  <a:cubicBezTo>
                    <a:pt x="34226" y="10537"/>
                    <a:pt x="34474" y="9434"/>
                    <a:pt x="34564" y="8310"/>
                  </a:cubicBezTo>
                  <a:cubicBezTo>
                    <a:pt x="34645" y="7308"/>
                    <a:pt x="34574" y="6303"/>
                    <a:pt x="34390" y="5315"/>
                  </a:cubicBezTo>
                  <a:cubicBezTo>
                    <a:pt x="34330" y="5001"/>
                    <a:pt x="34004" y="4802"/>
                    <a:pt x="33698" y="4802"/>
                  </a:cubicBezTo>
                  <a:cubicBezTo>
                    <a:pt x="33639" y="4802"/>
                    <a:pt x="33581" y="4809"/>
                    <a:pt x="33526" y="4824"/>
                  </a:cubicBezTo>
                  <a:cubicBezTo>
                    <a:pt x="33135" y="4931"/>
                    <a:pt x="32966" y="5315"/>
                    <a:pt x="33035" y="5689"/>
                  </a:cubicBezTo>
                  <a:cubicBezTo>
                    <a:pt x="33552" y="8437"/>
                    <a:pt x="32811" y="11361"/>
                    <a:pt x="31178" y="13625"/>
                  </a:cubicBezTo>
                  <a:cubicBezTo>
                    <a:pt x="30645" y="14042"/>
                    <a:pt x="30054" y="14306"/>
                    <a:pt x="29456" y="14328"/>
                  </a:cubicBezTo>
                  <a:cubicBezTo>
                    <a:pt x="28104" y="12432"/>
                    <a:pt x="26073" y="11056"/>
                    <a:pt x="23718" y="10553"/>
                  </a:cubicBezTo>
                  <a:cubicBezTo>
                    <a:pt x="22901" y="10130"/>
                    <a:pt x="22498" y="9827"/>
                    <a:pt x="22051" y="8813"/>
                  </a:cubicBezTo>
                  <a:cubicBezTo>
                    <a:pt x="22153" y="8091"/>
                    <a:pt x="22210" y="7365"/>
                    <a:pt x="22220" y="6636"/>
                  </a:cubicBezTo>
                  <a:cubicBezTo>
                    <a:pt x="22256" y="6601"/>
                    <a:pt x="22289" y="6563"/>
                    <a:pt x="22320" y="6522"/>
                  </a:cubicBezTo>
                  <a:cubicBezTo>
                    <a:pt x="23558" y="4891"/>
                    <a:pt x="25439" y="3808"/>
                    <a:pt x="27456" y="3453"/>
                  </a:cubicBezTo>
                  <a:cubicBezTo>
                    <a:pt x="27830" y="3386"/>
                    <a:pt x="28040" y="2929"/>
                    <a:pt x="27947" y="2588"/>
                  </a:cubicBezTo>
                  <a:cubicBezTo>
                    <a:pt x="27855" y="2251"/>
                    <a:pt x="27561" y="2084"/>
                    <a:pt x="27242" y="2084"/>
                  </a:cubicBezTo>
                  <a:cubicBezTo>
                    <a:pt x="27189" y="2084"/>
                    <a:pt x="27136" y="2089"/>
                    <a:pt x="27082" y="2098"/>
                  </a:cubicBezTo>
                  <a:cubicBezTo>
                    <a:pt x="25199" y="2431"/>
                    <a:pt x="23484" y="3350"/>
                    <a:pt x="22127" y="4667"/>
                  </a:cubicBezTo>
                  <a:cubicBezTo>
                    <a:pt x="21977" y="3250"/>
                    <a:pt x="21651" y="1853"/>
                    <a:pt x="21139" y="517"/>
                  </a:cubicBezTo>
                  <a:cubicBezTo>
                    <a:pt x="21025" y="219"/>
                    <a:pt x="20771" y="1"/>
                    <a:pt x="20460" y="1"/>
                  </a:cubicBezTo>
                  <a:close/>
                </a:path>
              </a:pathLst>
            </a:custGeom>
            <a:solidFill>
              <a:srgbClr val="0C4476">
                <a:alpha val="36470"/>
              </a:srgbClr>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6" name="Google Shape;546;p42"/>
            <p:cNvSpPr/>
            <p:nvPr/>
          </p:nvSpPr>
          <p:spPr>
            <a:xfrm>
              <a:off x="7346246" y="590921"/>
              <a:ext cx="98016" cy="98046"/>
            </a:xfrm>
            <a:custGeom>
              <a:rect b="b" l="l" r="r" t="t"/>
              <a:pathLst>
                <a:path extrusionOk="0" h="6680" w="6678">
                  <a:moveTo>
                    <a:pt x="3339" y="1"/>
                  </a:moveTo>
                  <a:cubicBezTo>
                    <a:pt x="1496" y="1"/>
                    <a:pt x="1" y="1496"/>
                    <a:pt x="1" y="3339"/>
                  </a:cubicBezTo>
                  <a:cubicBezTo>
                    <a:pt x="1" y="5185"/>
                    <a:pt x="1496" y="6680"/>
                    <a:pt x="3339" y="6680"/>
                  </a:cubicBezTo>
                  <a:cubicBezTo>
                    <a:pt x="5182" y="6680"/>
                    <a:pt x="6678" y="5185"/>
                    <a:pt x="6678" y="3339"/>
                  </a:cubicBezTo>
                  <a:cubicBezTo>
                    <a:pt x="6678" y="1496"/>
                    <a:pt x="5182" y="1"/>
                    <a:pt x="3339" y="1"/>
                  </a:cubicBezTo>
                  <a:close/>
                </a:path>
              </a:pathLst>
            </a:custGeom>
            <a:solidFill>
              <a:schemeClr val="accent6"/>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547" name="Google Shape;547;p42"/>
          <p:cNvGrpSpPr/>
          <p:nvPr/>
        </p:nvGrpSpPr>
        <p:grpSpPr>
          <a:xfrm>
            <a:off x="6685194" y="85242"/>
            <a:ext cx="343058" cy="721531"/>
            <a:chOff x="2737973" y="2879366"/>
            <a:chExt cx="255670" cy="213863"/>
          </a:xfrm>
        </p:grpSpPr>
        <p:sp>
          <p:nvSpPr>
            <p:cNvPr id="548" name="Google Shape;548;p42"/>
            <p:cNvSpPr/>
            <p:nvPr/>
          </p:nvSpPr>
          <p:spPr>
            <a:xfrm>
              <a:off x="2842619" y="2947251"/>
              <a:ext cx="67551" cy="67551"/>
            </a:xfrm>
            <a:custGeom>
              <a:rect b="b" l="l" r="r" t="t"/>
              <a:pathLst>
                <a:path extrusionOk="0" h="5261" w="5261">
                  <a:moveTo>
                    <a:pt x="2630" y="0"/>
                  </a:moveTo>
                  <a:cubicBezTo>
                    <a:pt x="1177" y="0"/>
                    <a:pt x="1" y="1177"/>
                    <a:pt x="1" y="2631"/>
                  </a:cubicBezTo>
                  <a:cubicBezTo>
                    <a:pt x="1" y="4084"/>
                    <a:pt x="1177" y="5260"/>
                    <a:pt x="2630" y="5260"/>
                  </a:cubicBezTo>
                  <a:cubicBezTo>
                    <a:pt x="4085" y="5260"/>
                    <a:pt x="5261" y="4084"/>
                    <a:pt x="5261" y="2631"/>
                  </a:cubicBezTo>
                  <a:cubicBezTo>
                    <a:pt x="5261" y="1177"/>
                    <a:pt x="4085" y="0"/>
                    <a:pt x="2630" y="0"/>
                  </a:cubicBezTo>
                  <a:close/>
                </a:path>
              </a:pathLst>
            </a:custGeom>
            <a:solidFill>
              <a:schemeClr val="lt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9" name="Google Shape;549;p42"/>
            <p:cNvSpPr/>
            <p:nvPr/>
          </p:nvSpPr>
          <p:spPr>
            <a:xfrm>
              <a:off x="2737973" y="2959051"/>
              <a:ext cx="38957" cy="38931"/>
            </a:xfrm>
            <a:custGeom>
              <a:rect b="b" l="l" r="r" t="t"/>
              <a:pathLst>
                <a:path extrusionOk="0" h="3032" w="3034">
                  <a:moveTo>
                    <a:pt x="1517" y="0"/>
                  </a:moveTo>
                  <a:cubicBezTo>
                    <a:pt x="679" y="0"/>
                    <a:pt x="0" y="679"/>
                    <a:pt x="0" y="1515"/>
                  </a:cubicBezTo>
                  <a:cubicBezTo>
                    <a:pt x="0" y="2353"/>
                    <a:pt x="679" y="3032"/>
                    <a:pt x="1517" y="3032"/>
                  </a:cubicBezTo>
                  <a:cubicBezTo>
                    <a:pt x="2355" y="3032"/>
                    <a:pt x="3034" y="2353"/>
                    <a:pt x="3034" y="1515"/>
                  </a:cubicBezTo>
                  <a:cubicBezTo>
                    <a:pt x="3034" y="679"/>
                    <a:pt x="2355" y="0"/>
                    <a:pt x="1517" y="0"/>
                  </a:cubicBezTo>
                  <a:close/>
                </a:path>
              </a:pathLst>
            </a:custGeom>
            <a:solidFill>
              <a:schemeClr val="lt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0" name="Google Shape;550;p42"/>
            <p:cNvSpPr/>
            <p:nvPr/>
          </p:nvSpPr>
          <p:spPr>
            <a:xfrm>
              <a:off x="2954712" y="2879366"/>
              <a:ext cx="38931" cy="38969"/>
            </a:xfrm>
            <a:custGeom>
              <a:rect b="b" l="l" r="r" t="t"/>
              <a:pathLst>
                <a:path extrusionOk="0" h="3035" w="3032">
                  <a:moveTo>
                    <a:pt x="1515" y="1"/>
                  </a:moveTo>
                  <a:cubicBezTo>
                    <a:pt x="679" y="1"/>
                    <a:pt x="0" y="680"/>
                    <a:pt x="0" y="1518"/>
                  </a:cubicBezTo>
                  <a:cubicBezTo>
                    <a:pt x="0" y="2356"/>
                    <a:pt x="679" y="3035"/>
                    <a:pt x="1515" y="3035"/>
                  </a:cubicBezTo>
                  <a:cubicBezTo>
                    <a:pt x="2353" y="3035"/>
                    <a:pt x="3032" y="2356"/>
                    <a:pt x="3032" y="1518"/>
                  </a:cubicBezTo>
                  <a:cubicBezTo>
                    <a:pt x="3032" y="680"/>
                    <a:pt x="2353" y="1"/>
                    <a:pt x="1515" y="1"/>
                  </a:cubicBezTo>
                  <a:close/>
                </a:path>
              </a:pathLst>
            </a:custGeom>
            <a:solidFill>
              <a:schemeClr val="lt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1" name="Google Shape;551;p42"/>
            <p:cNvSpPr/>
            <p:nvPr/>
          </p:nvSpPr>
          <p:spPr>
            <a:xfrm>
              <a:off x="2900437" y="3073738"/>
              <a:ext cx="19491" cy="19491"/>
            </a:xfrm>
            <a:custGeom>
              <a:rect b="b" l="l" r="r" t="t"/>
              <a:pathLst>
                <a:path extrusionOk="0" h="1518" w="1518">
                  <a:moveTo>
                    <a:pt x="758" y="0"/>
                  </a:moveTo>
                  <a:cubicBezTo>
                    <a:pt x="339" y="0"/>
                    <a:pt x="1" y="338"/>
                    <a:pt x="1" y="757"/>
                  </a:cubicBezTo>
                  <a:cubicBezTo>
                    <a:pt x="1" y="1177"/>
                    <a:pt x="339" y="1517"/>
                    <a:pt x="758" y="1517"/>
                  </a:cubicBezTo>
                  <a:cubicBezTo>
                    <a:pt x="1177" y="1517"/>
                    <a:pt x="1518" y="1177"/>
                    <a:pt x="1518" y="757"/>
                  </a:cubicBezTo>
                  <a:cubicBezTo>
                    <a:pt x="1518" y="338"/>
                    <a:pt x="1177" y="0"/>
                    <a:pt x="758" y="0"/>
                  </a:cubicBezTo>
                  <a:close/>
                </a:path>
              </a:pathLst>
            </a:custGeom>
            <a:solidFill>
              <a:schemeClr val="lt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552" name="Google Shape;552;p42"/>
          <p:cNvGrpSpPr/>
          <p:nvPr/>
        </p:nvGrpSpPr>
        <p:grpSpPr>
          <a:xfrm rot="5035020">
            <a:off x="-1730378" y="5615839"/>
            <a:ext cx="4038844" cy="1758904"/>
            <a:chOff x="7077268" y="354300"/>
            <a:chExt cx="642053" cy="586351"/>
          </a:xfrm>
        </p:grpSpPr>
        <p:sp>
          <p:nvSpPr>
            <p:cNvPr id="553" name="Google Shape;553;p42"/>
            <p:cNvSpPr/>
            <p:nvPr/>
          </p:nvSpPr>
          <p:spPr>
            <a:xfrm>
              <a:off x="7077268" y="354300"/>
              <a:ext cx="642053" cy="586351"/>
            </a:xfrm>
            <a:custGeom>
              <a:rect b="b" l="l" r="r" t="t"/>
              <a:pathLst>
                <a:path extrusionOk="0" h="39949" w="43744">
                  <a:moveTo>
                    <a:pt x="20460" y="1"/>
                  </a:moveTo>
                  <a:cubicBezTo>
                    <a:pt x="20400" y="1"/>
                    <a:pt x="20338" y="9"/>
                    <a:pt x="20274" y="26"/>
                  </a:cubicBezTo>
                  <a:cubicBezTo>
                    <a:pt x="19936" y="119"/>
                    <a:pt x="19648" y="533"/>
                    <a:pt x="19786" y="888"/>
                  </a:cubicBezTo>
                  <a:cubicBezTo>
                    <a:pt x="20765" y="3455"/>
                    <a:pt x="21060" y="6232"/>
                    <a:pt x="20620" y="8930"/>
                  </a:cubicBezTo>
                  <a:cubicBezTo>
                    <a:pt x="20113" y="9594"/>
                    <a:pt x="19567" y="10232"/>
                    <a:pt x="19015" y="10739"/>
                  </a:cubicBezTo>
                  <a:cubicBezTo>
                    <a:pt x="18705" y="10832"/>
                    <a:pt x="18400" y="10939"/>
                    <a:pt x="18103" y="11063"/>
                  </a:cubicBezTo>
                  <a:cubicBezTo>
                    <a:pt x="17977" y="11076"/>
                    <a:pt x="17849" y="11082"/>
                    <a:pt x="17720" y="11082"/>
                  </a:cubicBezTo>
                  <a:cubicBezTo>
                    <a:pt x="16580" y="11082"/>
                    <a:pt x="15323" y="10607"/>
                    <a:pt x="14264" y="10115"/>
                  </a:cubicBezTo>
                  <a:cubicBezTo>
                    <a:pt x="14224" y="10089"/>
                    <a:pt x="14181" y="10063"/>
                    <a:pt x="14140" y="10037"/>
                  </a:cubicBezTo>
                  <a:cubicBezTo>
                    <a:pt x="14133" y="10020"/>
                    <a:pt x="14129" y="10006"/>
                    <a:pt x="14124" y="9989"/>
                  </a:cubicBezTo>
                  <a:cubicBezTo>
                    <a:pt x="13226" y="8010"/>
                    <a:pt x="13400" y="5629"/>
                    <a:pt x="14495" y="3767"/>
                  </a:cubicBezTo>
                  <a:cubicBezTo>
                    <a:pt x="14814" y="3227"/>
                    <a:pt x="14329" y="2722"/>
                    <a:pt x="13849" y="2722"/>
                  </a:cubicBezTo>
                  <a:cubicBezTo>
                    <a:pt x="13636" y="2722"/>
                    <a:pt x="13424" y="2821"/>
                    <a:pt x="13283" y="3060"/>
                  </a:cubicBezTo>
                  <a:cubicBezTo>
                    <a:pt x="12197" y="4901"/>
                    <a:pt x="11907" y="7084"/>
                    <a:pt x="12383" y="9130"/>
                  </a:cubicBezTo>
                  <a:cubicBezTo>
                    <a:pt x="10819" y="8469"/>
                    <a:pt x="9124" y="8115"/>
                    <a:pt x="7434" y="8115"/>
                  </a:cubicBezTo>
                  <a:cubicBezTo>
                    <a:pt x="7298" y="8115"/>
                    <a:pt x="7162" y="8118"/>
                    <a:pt x="7025" y="8122"/>
                  </a:cubicBezTo>
                  <a:cubicBezTo>
                    <a:pt x="5937" y="8160"/>
                    <a:pt x="4847" y="8341"/>
                    <a:pt x="3811" y="8677"/>
                  </a:cubicBezTo>
                  <a:cubicBezTo>
                    <a:pt x="3033" y="8928"/>
                    <a:pt x="3263" y="10067"/>
                    <a:pt x="3957" y="10067"/>
                  </a:cubicBezTo>
                  <a:cubicBezTo>
                    <a:pt x="4027" y="10067"/>
                    <a:pt x="4103" y="10055"/>
                    <a:pt x="4182" y="10030"/>
                  </a:cubicBezTo>
                  <a:cubicBezTo>
                    <a:pt x="5240" y="9690"/>
                    <a:pt x="6336" y="9526"/>
                    <a:pt x="7430" y="9526"/>
                  </a:cubicBezTo>
                  <a:cubicBezTo>
                    <a:pt x="9531" y="9526"/>
                    <a:pt x="11625" y="10129"/>
                    <a:pt x="13426" y="11244"/>
                  </a:cubicBezTo>
                  <a:cubicBezTo>
                    <a:pt x="14209" y="12280"/>
                    <a:pt x="14124" y="13449"/>
                    <a:pt x="13752" y="14694"/>
                  </a:cubicBezTo>
                  <a:cubicBezTo>
                    <a:pt x="12797" y="16175"/>
                    <a:pt x="12240" y="17940"/>
                    <a:pt x="12240" y="19833"/>
                  </a:cubicBezTo>
                  <a:cubicBezTo>
                    <a:pt x="12240" y="19864"/>
                    <a:pt x="12243" y="19895"/>
                    <a:pt x="12243" y="19928"/>
                  </a:cubicBezTo>
                  <a:cubicBezTo>
                    <a:pt x="12166" y="20505"/>
                    <a:pt x="11869" y="21447"/>
                    <a:pt x="10750" y="21538"/>
                  </a:cubicBezTo>
                  <a:cubicBezTo>
                    <a:pt x="8075" y="21274"/>
                    <a:pt x="5492" y="19959"/>
                    <a:pt x="3844" y="17821"/>
                  </a:cubicBezTo>
                  <a:cubicBezTo>
                    <a:pt x="3685" y="17615"/>
                    <a:pt x="3460" y="17475"/>
                    <a:pt x="3219" y="17475"/>
                  </a:cubicBezTo>
                  <a:cubicBezTo>
                    <a:pt x="3109" y="17475"/>
                    <a:pt x="2996" y="17504"/>
                    <a:pt x="2884" y="17568"/>
                  </a:cubicBezTo>
                  <a:cubicBezTo>
                    <a:pt x="2589" y="17742"/>
                    <a:pt x="2399" y="18228"/>
                    <a:pt x="2632" y="18531"/>
                  </a:cubicBezTo>
                  <a:cubicBezTo>
                    <a:pt x="3999" y="20302"/>
                    <a:pt x="5873" y="21612"/>
                    <a:pt x="7949" y="22340"/>
                  </a:cubicBezTo>
                  <a:cubicBezTo>
                    <a:pt x="6379" y="24336"/>
                    <a:pt x="3871" y="25471"/>
                    <a:pt x="1353" y="25471"/>
                  </a:cubicBezTo>
                  <a:cubicBezTo>
                    <a:pt x="1136" y="25471"/>
                    <a:pt x="919" y="25462"/>
                    <a:pt x="703" y="25446"/>
                  </a:cubicBezTo>
                  <a:cubicBezTo>
                    <a:pt x="688" y="25444"/>
                    <a:pt x="674" y="25444"/>
                    <a:pt x="659" y="25444"/>
                  </a:cubicBezTo>
                  <a:cubicBezTo>
                    <a:pt x="300" y="25444"/>
                    <a:pt x="1" y="25802"/>
                    <a:pt x="1" y="26148"/>
                  </a:cubicBezTo>
                  <a:cubicBezTo>
                    <a:pt x="1" y="26550"/>
                    <a:pt x="325" y="26819"/>
                    <a:pt x="703" y="26848"/>
                  </a:cubicBezTo>
                  <a:cubicBezTo>
                    <a:pt x="947" y="26867"/>
                    <a:pt x="1190" y="26877"/>
                    <a:pt x="1433" y="26877"/>
                  </a:cubicBezTo>
                  <a:cubicBezTo>
                    <a:pt x="4473" y="26877"/>
                    <a:pt x="7391" y="25379"/>
                    <a:pt x="9235" y="22957"/>
                  </a:cubicBezTo>
                  <a:cubicBezTo>
                    <a:pt x="9288" y="22888"/>
                    <a:pt x="9316" y="22807"/>
                    <a:pt x="9330" y="22724"/>
                  </a:cubicBezTo>
                  <a:cubicBezTo>
                    <a:pt x="9780" y="22824"/>
                    <a:pt x="10238" y="22893"/>
                    <a:pt x="10697" y="22936"/>
                  </a:cubicBezTo>
                  <a:cubicBezTo>
                    <a:pt x="10697" y="22940"/>
                    <a:pt x="10697" y="22945"/>
                    <a:pt x="10697" y="22948"/>
                  </a:cubicBezTo>
                  <a:cubicBezTo>
                    <a:pt x="12621" y="23138"/>
                    <a:pt x="13721" y="24924"/>
                    <a:pt x="13721" y="24924"/>
                  </a:cubicBezTo>
                  <a:lnTo>
                    <a:pt x="13719" y="24917"/>
                  </a:lnTo>
                  <a:lnTo>
                    <a:pt x="13719" y="24917"/>
                  </a:lnTo>
                  <a:cubicBezTo>
                    <a:pt x="14238" y="25734"/>
                    <a:pt x="14879" y="26467"/>
                    <a:pt x="15617" y="27091"/>
                  </a:cubicBezTo>
                  <a:cubicBezTo>
                    <a:pt x="15867" y="27500"/>
                    <a:pt x="16072" y="27912"/>
                    <a:pt x="15826" y="28336"/>
                  </a:cubicBezTo>
                  <a:cubicBezTo>
                    <a:pt x="15805" y="28372"/>
                    <a:pt x="15791" y="28405"/>
                    <a:pt x="15774" y="28439"/>
                  </a:cubicBezTo>
                  <a:cubicBezTo>
                    <a:pt x="14013" y="30480"/>
                    <a:pt x="11435" y="31601"/>
                    <a:pt x="8793" y="31601"/>
                  </a:cubicBezTo>
                  <a:cubicBezTo>
                    <a:pt x="7829" y="31601"/>
                    <a:pt x="6857" y="31452"/>
                    <a:pt x="5913" y="31144"/>
                  </a:cubicBezTo>
                  <a:cubicBezTo>
                    <a:pt x="5833" y="31118"/>
                    <a:pt x="5758" y="31106"/>
                    <a:pt x="5687" y="31106"/>
                  </a:cubicBezTo>
                  <a:cubicBezTo>
                    <a:pt x="4996" y="31106"/>
                    <a:pt x="4764" y="32244"/>
                    <a:pt x="5539" y="32499"/>
                  </a:cubicBezTo>
                  <a:cubicBezTo>
                    <a:pt x="6607" y="32847"/>
                    <a:pt x="7736" y="33024"/>
                    <a:pt x="8864" y="33024"/>
                  </a:cubicBezTo>
                  <a:cubicBezTo>
                    <a:pt x="10121" y="33024"/>
                    <a:pt x="11377" y="32804"/>
                    <a:pt x="12547" y="32353"/>
                  </a:cubicBezTo>
                  <a:cubicBezTo>
                    <a:pt x="12633" y="32322"/>
                    <a:pt x="12714" y="32282"/>
                    <a:pt x="12797" y="32249"/>
                  </a:cubicBezTo>
                  <a:lnTo>
                    <a:pt x="12797" y="32249"/>
                  </a:lnTo>
                  <a:cubicBezTo>
                    <a:pt x="13345" y="34551"/>
                    <a:pt x="12824" y="36987"/>
                    <a:pt x="11416" y="38892"/>
                  </a:cubicBezTo>
                  <a:cubicBezTo>
                    <a:pt x="11190" y="39197"/>
                    <a:pt x="11366" y="39676"/>
                    <a:pt x="11669" y="39854"/>
                  </a:cubicBezTo>
                  <a:cubicBezTo>
                    <a:pt x="11781" y="39919"/>
                    <a:pt x="11896" y="39949"/>
                    <a:pt x="12007" y="39949"/>
                  </a:cubicBezTo>
                  <a:cubicBezTo>
                    <a:pt x="12248" y="39949"/>
                    <a:pt x="12473" y="39810"/>
                    <a:pt x="12628" y="39602"/>
                  </a:cubicBezTo>
                  <a:cubicBezTo>
                    <a:pt x="14295" y="37344"/>
                    <a:pt x="14826" y="34339"/>
                    <a:pt x="14095" y="31637"/>
                  </a:cubicBezTo>
                  <a:cubicBezTo>
                    <a:pt x="14093" y="31629"/>
                    <a:pt x="14088" y="31625"/>
                    <a:pt x="14086" y="31615"/>
                  </a:cubicBezTo>
                  <a:cubicBezTo>
                    <a:pt x="15007" y="31082"/>
                    <a:pt x="15843" y="30417"/>
                    <a:pt x="16569" y="29636"/>
                  </a:cubicBezTo>
                  <a:cubicBezTo>
                    <a:pt x="16572" y="29644"/>
                    <a:pt x="16576" y="29648"/>
                    <a:pt x="16576" y="29653"/>
                  </a:cubicBezTo>
                  <a:cubicBezTo>
                    <a:pt x="16855" y="29441"/>
                    <a:pt x="17341" y="28860"/>
                    <a:pt x="17993" y="28558"/>
                  </a:cubicBezTo>
                  <a:cubicBezTo>
                    <a:pt x="19141" y="29051"/>
                    <a:pt x="20403" y="29322"/>
                    <a:pt x="21729" y="29322"/>
                  </a:cubicBezTo>
                  <a:cubicBezTo>
                    <a:pt x="23134" y="29322"/>
                    <a:pt x="24468" y="29015"/>
                    <a:pt x="25665" y="28467"/>
                  </a:cubicBezTo>
                  <a:lnTo>
                    <a:pt x="25665" y="28467"/>
                  </a:lnTo>
                  <a:lnTo>
                    <a:pt x="25661" y="28474"/>
                  </a:lnTo>
                  <a:cubicBezTo>
                    <a:pt x="26080" y="28367"/>
                    <a:pt x="26522" y="28275"/>
                    <a:pt x="26948" y="28275"/>
                  </a:cubicBezTo>
                  <a:cubicBezTo>
                    <a:pt x="27265" y="28275"/>
                    <a:pt x="27573" y="28326"/>
                    <a:pt x="27856" y="28458"/>
                  </a:cubicBezTo>
                  <a:cubicBezTo>
                    <a:pt x="28185" y="28839"/>
                    <a:pt x="28552" y="29186"/>
                    <a:pt x="28947" y="29501"/>
                  </a:cubicBezTo>
                  <a:cubicBezTo>
                    <a:pt x="28335" y="32606"/>
                    <a:pt x="29368" y="35951"/>
                    <a:pt x="31683" y="38133"/>
                  </a:cubicBezTo>
                  <a:cubicBezTo>
                    <a:pt x="31829" y="38270"/>
                    <a:pt x="31992" y="38328"/>
                    <a:pt x="32150" y="38328"/>
                  </a:cubicBezTo>
                  <a:cubicBezTo>
                    <a:pt x="32701" y="38328"/>
                    <a:pt x="33189" y="37621"/>
                    <a:pt x="32676" y="37140"/>
                  </a:cubicBezTo>
                  <a:cubicBezTo>
                    <a:pt x="30842" y="35413"/>
                    <a:pt x="29925" y="32842"/>
                    <a:pt x="30226" y="30356"/>
                  </a:cubicBezTo>
                  <a:lnTo>
                    <a:pt x="30226" y="30356"/>
                  </a:lnTo>
                  <a:cubicBezTo>
                    <a:pt x="30685" y="30613"/>
                    <a:pt x="31164" y="30834"/>
                    <a:pt x="31652" y="31020"/>
                  </a:cubicBezTo>
                  <a:cubicBezTo>
                    <a:pt x="33604" y="31766"/>
                    <a:pt x="35718" y="31908"/>
                    <a:pt x="37802" y="31908"/>
                  </a:cubicBezTo>
                  <a:cubicBezTo>
                    <a:pt x="38314" y="31908"/>
                    <a:pt x="38824" y="31899"/>
                    <a:pt x="39329" y="31889"/>
                  </a:cubicBezTo>
                  <a:cubicBezTo>
                    <a:pt x="40223" y="31870"/>
                    <a:pt x="40234" y="30484"/>
                    <a:pt x="39347" y="30484"/>
                  </a:cubicBezTo>
                  <a:cubicBezTo>
                    <a:pt x="39341" y="30484"/>
                    <a:pt x="39335" y="30484"/>
                    <a:pt x="39329" y="30484"/>
                  </a:cubicBezTo>
                  <a:cubicBezTo>
                    <a:pt x="38819" y="30495"/>
                    <a:pt x="38306" y="30504"/>
                    <a:pt x="37792" y="30504"/>
                  </a:cubicBezTo>
                  <a:cubicBezTo>
                    <a:pt x="35905" y="30504"/>
                    <a:pt x="34009" y="30379"/>
                    <a:pt x="32223" y="29739"/>
                  </a:cubicBezTo>
                  <a:cubicBezTo>
                    <a:pt x="30880" y="29258"/>
                    <a:pt x="29642" y="28455"/>
                    <a:pt x="28766" y="27343"/>
                  </a:cubicBezTo>
                  <a:cubicBezTo>
                    <a:pt x="28766" y="27331"/>
                    <a:pt x="28763" y="27320"/>
                    <a:pt x="28763" y="27308"/>
                  </a:cubicBezTo>
                  <a:cubicBezTo>
                    <a:pt x="28735" y="26667"/>
                    <a:pt x="29080" y="25965"/>
                    <a:pt x="29271" y="25593"/>
                  </a:cubicBezTo>
                  <a:cubicBezTo>
                    <a:pt x="30252" y="24312"/>
                    <a:pt x="30911" y="22771"/>
                    <a:pt x="31135" y="21090"/>
                  </a:cubicBezTo>
                  <a:cubicBezTo>
                    <a:pt x="31242" y="20788"/>
                    <a:pt x="31430" y="20371"/>
                    <a:pt x="31680" y="20197"/>
                  </a:cubicBezTo>
                  <a:cubicBezTo>
                    <a:pt x="33145" y="20278"/>
                    <a:pt x="34583" y="20766"/>
                    <a:pt x="35788" y="21607"/>
                  </a:cubicBezTo>
                  <a:cubicBezTo>
                    <a:pt x="37314" y="22674"/>
                    <a:pt x="38398" y="24312"/>
                    <a:pt x="38857" y="26105"/>
                  </a:cubicBezTo>
                  <a:cubicBezTo>
                    <a:pt x="38948" y="26454"/>
                    <a:pt x="39217" y="26605"/>
                    <a:pt x="39494" y="26605"/>
                  </a:cubicBezTo>
                  <a:cubicBezTo>
                    <a:pt x="39912" y="26605"/>
                    <a:pt x="40348" y="26261"/>
                    <a:pt x="40212" y="25734"/>
                  </a:cubicBezTo>
                  <a:cubicBezTo>
                    <a:pt x="39762" y="23983"/>
                    <a:pt x="38795" y="22409"/>
                    <a:pt x="37476" y="21195"/>
                  </a:cubicBezTo>
                  <a:cubicBezTo>
                    <a:pt x="38716" y="20564"/>
                    <a:pt x="40106" y="20224"/>
                    <a:pt x="41498" y="20224"/>
                  </a:cubicBezTo>
                  <a:cubicBezTo>
                    <a:pt x="41930" y="20224"/>
                    <a:pt x="42361" y="20256"/>
                    <a:pt x="42789" y="20324"/>
                  </a:cubicBezTo>
                  <a:cubicBezTo>
                    <a:pt x="42840" y="20332"/>
                    <a:pt x="42892" y="20336"/>
                    <a:pt x="42943" y="20336"/>
                  </a:cubicBezTo>
                  <a:cubicBezTo>
                    <a:pt x="43262" y="20336"/>
                    <a:pt x="43559" y="20174"/>
                    <a:pt x="43653" y="19835"/>
                  </a:cubicBezTo>
                  <a:cubicBezTo>
                    <a:pt x="43744" y="19500"/>
                    <a:pt x="43539" y="19031"/>
                    <a:pt x="43163" y="18971"/>
                  </a:cubicBezTo>
                  <a:lnTo>
                    <a:pt x="43160" y="18971"/>
                  </a:lnTo>
                  <a:cubicBezTo>
                    <a:pt x="42603" y="18883"/>
                    <a:pt x="42043" y="18840"/>
                    <a:pt x="41486" y="18840"/>
                  </a:cubicBezTo>
                  <a:cubicBezTo>
                    <a:pt x="39758" y="18840"/>
                    <a:pt x="38055" y="19262"/>
                    <a:pt x="36517" y="20104"/>
                  </a:cubicBezTo>
                  <a:cubicBezTo>
                    <a:pt x="36429" y="20152"/>
                    <a:pt x="36362" y="20212"/>
                    <a:pt x="36309" y="20274"/>
                  </a:cubicBezTo>
                  <a:cubicBezTo>
                    <a:pt x="35014" y="19421"/>
                    <a:pt x="33516" y="18940"/>
                    <a:pt x="31985" y="18823"/>
                  </a:cubicBezTo>
                  <a:cubicBezTo>
                    <a:pt x="31468" y="18604"/>
                    <a:pt x="31057" y="18311"/>
                    <a:pt x="31028" y="17938"/>
                  </a:cubicBezTo>
                  <a:cubicBezTo>
                    <a:pt x="30968" y="17638"/>
                    <a:pt x="30892" y="17347"/>
                    <a:pt x="30804" y="17059"/>
                  </a:cubicBezTo>
                  <a:cubicBezTo>
                    <a:pt x="31330" y="16245"/>
                    <a:pt x="31790" y="15337"/>
                    <a:pt x="31961" y="14897"/>
                  </a:cubicBezTo>
                  <a:cubicBezTo>
                    <a:pt x="32466" y="14263"/>
                    <a:pt x="32907" y="13578"/>
                    <a:pt x="33276" y="12856"/>
                  </a:cubicBezTo>
                  <a:cubicBezTo>
                    <a:pt x="33383" y="12918"/>
                    <a:pt x="33507" y="12958"/>
                    <a:pt x="33640" y="12973"/>
                  </a:cubicBezTo>
                  <a:cubicBezTo>
                    <a:pt x="34132" y="13024"/>
                    <a:pt x="34626" y="13049"/>
                    <a:pt x="35120" y="13049"/>
                  </a:cubicBezTo>
                  <a:cubicBezTo>
                    <a:pt x="36687" y="13049"/>
                    <a:pt x="38255" y="12795"/>
                    <a:pt x="39741" y="12301"/>
                  </a:cubicBezTo>
                  <a:cubicBezTo>
                    <a:pt x="40100" y="12180"/>
                    <a:pt x="40336" y="11816"/>
                    <a:pt x="40231" y="11437"/>
                  </a:cubicBezTo>
                  <a:cubicBezTo>
                    <a:pt x="40150" y="11145"/>
                    <a:pt x="39858" y="10916"/>
                    <a:pt x="39554" y="10916"/>
                  </a:cubicBezTo>
                  <a:cubicBezTo>
                    <a:pt x="39492" y="10916"/>
                    <a:pt x="39429" y="10926"/>
                    <a:pt x="39367" y="10946"/>
                  </a:cubicBezTo>
                  <a:cubicBezTo>
                    <a:pt x="37974" y="11410"/>
                    <a:pt x="36531" y="11640"/>
                    <a:pt x="35076" y="11640"/>
                  </a:cubicBezTo>
                  <a:cubicBezTo>
                    <a:pt x="34663" y="11640"/>
                    <a:pt x="34249" y="11621"/>
                    <a:pt x="33835" y="11585"/>
                  </a:cubicBezTo>
                  <a:cubicBezTo>
                    <a:pt x="34226" y="10537"/>
                    <a:pt x="34474" y="9434"/>
                    <a:pt x="34564" y="8310"/>
                  </a:cubicBezTo>
                  <a:cubicBezTo>
                    <a:pt x="34645" y="7308"/>
                    <a:pt x="34574" y="6303"/>
                    <a:pt x="34390" y="5315"/>
                  </a:cubicBezTo>
                  <a:cubicBezTo>
                    <a:pt x="34330" y="5001"/>
                    <a:pt x="34004" y="4802"/>
                    <a:pt x="33698" y="4802"/>
                  </a:cubicBezTo>
                  <a:cubicBezTo>
                    <a:pt x="33639" y="4802"/>
                    <a:pt x="33581" y="4809"/>
                    <a:pt x="33526" y="4824"/>
                  </a:cubicBezTo>
                  <a:cubicBezTo>
                    <a:pt x="33135" y="4931"/>
                    <a:pt x="32966" y="5315"/>
                    <a:pt x="33035" y="5689"/>
                  </a:cubicBezTo>
                  <a:cubicBezTo>
                    <a:pt x="33552" y="8437"/>
                    <a:pt x="32811" y="11361"/>
                    <a:pt x="31178" y="13625"/>
                  </a:cubicBezTo>
                  <a:cubicBezTo>
                    <a:pt x="30645" y="14042"/>
                    <a:pt x="30054" y="14306"/>
                    <a:pt x="29456" y="14328"/>
                  </a:cubicBezTo>
                  <a:cubicBezTo>
                    <a:pt x="28104" y="12432"/>
                    <a:pt x="26073" y="11056"/>
                    <a:pt x="23718" y="10553"/>
                  </a:cubicBezTo>
                  <a:cubicBezTo>
                    <a:pt x="22901" y="10130"/>
                    <a:pt x="22498" y="9827"/>
                    <a:pt x="22051" y="8813"/>
                  </a:cubicBezTo>
                  <a:cubicBezTo>
                    <a:pt x="22153" y="8091"/>
                    <a:pt x="22210" y="7365"/>
                    <a:pt x="22220" y="6636"/>
                  </a:cubicBezTo>
                  <a:cubicBezTo>
                    <a:pt x="22256" y="6601"/>
                    <a:pt x="22289" y="6563"/>
                    <a:pt x="22320" y="6522"/>
                  </a:cubicBezTo>
                  <a:cubicBezTo>
                    <a:pt x="23558" y="4891"/>
                    <a:pt x="25439" y="3808"/>
                    <a:pt x="27456" y="3453"/>
                  </a:cubicBezTo>
                  <a:cubicBezTo>
                    <a:pt x="27830" y="3386"/>
                    <a:pt x="28040" y="2929"/>
                    <a:pt x="27947" y="2588"/>
                  </a:cubicBezTo>
                  <a:cubicBezTo>
                    <a:pt x="27855" y="2251"/>
                    <a:pt x="27561" y="2084"/>
                    <a:pt x="27242" y="2084"/>
                  </a:cubicBezTo>
                  <a:cubicBezTo>
                    <a:pt x="27189" y="2084"/>
                    <a:pt x="27136" y="2089"/>
                    <a:pt x="27082" y="2098"/>
                  </a:cubicBezTo>
                  <a:cubicBezTo>
                    <a:pt x="25199" y="2431"/>
                    <a:pt x="23484" y="3350"/>
                    <a:pt x="22127" y="4667"/>
                  </a:cubicBezTo>
                  <a:cubicBezTo>
                    <a:pt x="21977" y="3250"/>
                    <a:pt x="21651" y="1853"/>
                    <a:pt x="21139" y="517"/>
                  </a:cubicBezTo>
                  <a:cubicBezTo>
                    <a:pt x="21025" y="219"/>
                    <a:pt x="20771" y="1"/>
                    <a:pt x="20460" y="1"/>
                  </a:cubicBezTo>
                  <a:close/>
                </a:path>
              </a:pathLst>
            </a:custGeom>
            <a:solidFill>
              <a:srgbClr val="0C4476">
                <a:alpha val="36470"/>
              </a:srgbClr>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4" name="Google Shape;554;p42"/>
            <p:cNvSpPr/>
            <p:nvPr/>
          </p:nvSpPr>
          <p:spPr>
            <a:xfrm>
              <a:off x="7346246" y="590921"/>
              <a:ext cx="98016" cy="98046"/>
            </a:xfrm>
            <a:custGeom>
              <a:rect b="b" l="l" r="r" t="t"/>
              <a:pathLst>
                <a:path extrusionOk="0" h="6680" w="6678">
                  <a:moveTo>
                    <a:pt x="3339" y="1"/>
                  </a:moveTo>
                  <a:cubicBezTo>
                    <a:pt x="1496" y="1"/>
                    <a:pt x="1" y="1496"/>
                    <a:pt x="1" y="3339"/>
                  </a:cubicBezTo>
                  <a:cubicBezTo>
                    <a:pt x="1" y="5185"/>
                    <a:pt x="1496" y="6680"/>
                    <a:pt x="3339" y="6680"/>
                  </a:cubicBezTo>
                  <a:cubicBezTo>
                    <a:pt x="5182" y="6680"/>
                    <a:pt x="6678" y="5185"/>
                    <a:pt x="6678" y="3339"/>
                  </a:cubicBezTo>
                  <a:cubicBezTo>
                    <a:pt x="6678" y="1496"/>
                    <a:pt x="5182" y="1"/>
                    <a:pt x="3339" y="1"/>
                  </a:cubicBezTo>
                  <a:close/>
                </a:path>
              </a:pathLst>
            </a:custGeom>
            <a:solidFill>
              <a:schemeClr val="accent6"/>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555" name="Google Shape;555;p42"/>
          <p:cNvGrpSpPr/>
          <p:nvPr/>
        </p:nvGrpSpPr>
        <p:grpSpPr>
          <a:xfrm flipH="1">
            <a:off x="1166523" y="7489047"/>
            <a:ext cx="481922" cy="1250338"/>
            <a:chOff x="8884746" y="289993"/>
            <a:chExt cx="297924" cy="307435"/>
          </a:xfrm>
        </p:grpSpPr>
        <p:sp>
          <p:nvSpPr>
            <p:cNvPr id="556" name="Google Shape;556;p42"/>
            <p:cNvSpPr/>
            <p:nvPr/>
          </p:nvSpPr>
          <p:spPr>
            <a:xfrm>
              <a:off x="8884746" y="289993"/>
              <a:ext cx="297924" cy="307435"/>
            </a:xfrm>
            <a:custGeom>
              <a:rect b="b" l="l" r="r" t="t"/>
              <a:pathLst>
                <a:path extrusionOk="0" h="20946" w="20298">
                  <a:moveTo>
                    <a:pt x="9894" y="1"/>
                  </a:moveTo>
                  <a:cubicBezTo>
                    <a:pt x="9658" y="1"/>
                    <a:pt x="9422" y="246"/>
                    <a:pt x="9580" y="507"/>
                  </a:cubicBezTo>
                  <a:cubicBezTo>
                    <a:pt x="10183" y="1502"/>
                    <a:pt x="10790" y="2536"/>
                    <a:pt x="10999" y="3695"/>
                  </a:cubicBezTo>
                  <a:cubicBezTo>
                    <a:pt x="11125" y="4381"/>
                    <a:pt x="11087" y="5100"/>
                    <a:pt x="10830" y="5743"/>
                  </a:cubicBezTo>
                  <a:cubicBezTo>
                    <a:pt x="10825" y="5745"/>
                    <a:pt x="10821" y="5748"/>
                    <a:pt x="10816" y="5750"/>
                  </a:cubicBezTo>
                  <a:cubicBezTo>
                    <a:pt x="10552" y="5922"/>
                    <a:pt x="10171" y="5945"/>
                    <a:pt x="9968" y="5955"/>
                  </a:cubicBezTo>
                  <a:cubicBezTo>
                    <a:pt x="9770" y="5929"/>
                    <a:pt x="9570" y="5916"/>
                    <a:pt x="9370" y="5916"/>
                  </a:cubicBezTo>
                  <a:cubicBezTo>
                    <a:pt x="8777" y="5916"/>
                    <a:pt x="8180" y="6030"/>
                    <a:pt x="7608" y="6267"/>
                  </a:cubicBezTo>
                  <a:cubicBezTo>
                    <a:pt x="7528" y="6282"/>
                    <a:pt x="7430" y="6295"/>
                    <a:pt x="7335" y="6295"/>
                  </a:cubicBezTo>
                  <a:cubicBezTo>
                    <a:pt x="7247" y="6295"/>
                    <a:pt x="7162" y="6284"/>
                    <a:pt x="7096" y="6253"/>
                  </a:cubicBezTo>
                  <a:cubicBezTo>
                    <a:pt x="6775" y="5614"/>
                    <a:pt x="6630" y="4888"/>
                    <a:pt x="6692" y="4171"/>
                  </a:cubicBezTo>
                  <a:cubicBezTo>
                    <a:pt x="6768" y="3267"/>
                    <a:pt x="7196" y="2407"/>
                    <a:pt x="7844" y="1776"/>
                  </a:cubicBezTo>
                  <a:cubicBezTo>
                    <a:pt x="8087" y="1536"/>
                    <a:pt x="7850" y="1194"/>
                    <a:pt x="7584" y="1194"/>
                  </a:cubicBezTo>
                  <a:cubicBezTo>
                    <a:pt x="7507" y="1194"/>
                    <a:pt x="7427" y="1223"/>
                    <a:pt x="7356" y="1293"/>
                  </a:cubicBezTo>
                  <a:cubicBezTo>
                    <a:pt x="6725" y="1912"/>
                    <a:pt x="6294" y="2705"/>
                    <a:pt x="6104" y="3559"/>
                  </a:cubicBezTo>
                  <a:cubicBezTo>
                    <a:pt x="5358" y="3074"/>
                    <a:pt x="4758" y="2357"/>
                    <a:pt x="4439" y="1524"/>
                  </a:cubicBezTo>
                  <a:cubicBezTo>
                    <a:pt x="4383" y="1378"/>
                    <a:pt x="4259" y="1267"/>
                    <a:pt x="4106" y="1267"/>
                  </a:cubicBezTo>
                  <a:cubicBezTo>
                    <a:pt x="4078" y="1267"/>
                    <a:pt x="4049" y="1271"/>
                    <a:pt x="4020" y="1278"/>
                  </a:cubicBezTo>
                  <a:cubicBezTo>
                    <a:pt x="3856" y="1321"/>
                    <a:pt x="3708" y="1524"/>
                    <a:pt x="3775" y="1697"/>
                  </a:cubicBezTo>
                  <a:cubicBezTo>
                    <a:pt x="4180" y="2755"/>
                    <a:pt x="4908" y="3643"/>
                    <a:pt x="5877" y="4231"/>
                  </a:cubicBezTo>
                  <a:cubicBezTo>
                    <a:pt x="5918" y="4257"/>
                    <a:pt x="5958" y="4269"/>
                    <a:pt x="5999" y="4276"/>
                  </a:cubicBezTo>
                  <a:cubicBezTo>
                    <a:pt x="5954" y="5033"/>
                    <a:pt x="6115" y="5784"/>
                    <a:pt x="6442" y="6460"/>
                  </a:cubicBezTo>
                  <a:cubicBezTo>
                    <a:pt x="6475" y="6731"/>
                    <a:pt x="6451" y="6979"/>
                    <a:pt x="6299" y="7081"/>
                  </a:cubicBezTo>
                  <a:cubicBezTo>
                    <a:pt x="6189" y="7181"/>
                    <a:pt x="6082" y="7284"/>
                    <a:pt x="5982" y="7391"/>
                  </a:cubicBezTo>
                  <a:cubicBezTo>
                    <a:pt x="5861" y="7385"/>
                    <a:pt x="5738" y="7382"/>
                    <a:pt x="5618" y="7382"/>
                  </a:cubicBezTo>
                  <a:cubicBezTo>
                    <a:pt x="5273" y="7382"/>
                    <a:pt x="4956" y="7404"/>
                    <a:pt x="4787" y="7429"/>
                  </a:cubicBezTo>
                  <a:cubicBezTo>
                    <a:pt x="4496" y="7385"/>
                    <a:pt x="4204" y="7364"/>
                    <a:pt x="3910" y="7364"/>
                  </a:cubicBezTo>
                  <a:cubicBezTo>
                    <a:pt x="3807" y="7364"/>
                    <a:pt x="3704" y="7367"/>
                    <a:pt x="3601" y="7372"/>
                  </a:cubicBezTo>
                  <a:cubicBezTo>
                    <a:pt x="3603" y="7312"/>
                    <a:pt x="3589" y="7248"/>
                    <a:pt x="3563" y="7188"/>
                  </a:cubicBezTo>
                  <a:cubicBezTo>
                    <a:pt x="3151" y="6269"/>
                    <a:pt x="2541" y="5441"/>
                    <a:pt x="1789" y="4774"/>
                  </a:cubicBezTo>
                  <a:cubicBezTo>
                    <a:pt x="1719" y="4711"/>
                    <a:pt x="1630" y="4678"/>
                    <a:pt x="1541" y="4678"/>
                  </a:cubicBezTo>
                  <a:cubicBezTo>
                    <a:pt x="1455" y="4678"/>
                    <a:pt x="1370" y="4709"/>
                    <a:pt x="1303" y="4776"/>
                  </a:cubicBezTo>
                  <a:cubicBezTo>
                    <a:pt x="1179" y="4905"/>
                    <a:pt x="1167" y="5138"/>
                    <a:pt x="1308" y="5262"/>
                  </a:cubicBezTo>
                  <a:cubicBezTo>
                    <a:pt x="1996" y="5874"/>
                    <a:pt x="2541" y="6612"/>
                    <a:pt x="2927" y="7446"/>
                  </a:cubicBezTo>
                  <a:cubicBezTo>
                    <a:pt x="2389" y="7536"/>
                    <a:pt x="1863" y="7700"/>
                    <a:pt x="1365" y="7939"/>
                  </a:cubicBezTo>
                  <a:cubicBezTo>
                    <a:pt x="920" y="8148"/>
                    <a:pt x="512" y="8422"/>
                    <a:pt x="141" y="8743"/>
                  </a:cubicBezTo>
                  <a:cubicBezTo>
                    <a:pt x="0" y="8862"/>
                    <a:pt x="20" y="9105"/>
                    <a:pt x="143" y="9227"/>
                  </a:cubicBezTo>
                  <a:cubicBezTo>
                    <a:pt x="210" y="9294"/>
                    <a:pt x="292" y="9324"/>
                    <a:pt x="375" y="9324"/>
                  </a:cubicBezTo>
                  <a:cubicBezTo>
                    <a:pt x="465" y="9324"/>
                    <a:pt x="556" y="9288"/>
                    <a:pt x="629" y="9224"/>
                  </a:cubicBezTo>
                  <a:cubicBezTo>
                    <a:pt x="1531" y="8449"/>
                    <a:pt x="2724" y="8045"/>
                    <a:pt x="3912" y="8045"/>
                  </a:cubicBezTo>
                  <a:cubicBezTo>
                    <a:pt x="4088" y="8045"/>
                    <a:pt x="4264" y="8054"/>
                    <a:pt x="4439" y="8072"/>
                  </a:cubicBezTo>
                  <a:cubicBezTo>
                    <a:pt x="4746" y="8196"/>
                    <a:pt x="5001" y="8379"/>
                    <a:pt x="5156" y="8629"/>
                  </a:cubicBezTo>
                  <a:cubicBezTo>
                    <a:pt x="4687" y="9663"/>
                    <a:pt x="4599" y="10858"/>
                    <a:pt x="4963" y="11977"/>
                  </a:cubicBezTo>
                  <a:cubicBezTo>
                    <a:pt x="4982" y="12425"/>
                    <a:pt x="4953" y="12670"/>
                    <a:pt x="4632" y="13106"/>
                  </a:cubicBezTo>
                  <a:cubicBezTo>
                    <a:pt x="4303" y="13239"/>
                    <a:pt x="3982" y="13391"/>
                    <a:pt x="3670" y="13568"/>
                  </a:cubicBezTo>
                  <a:cubicBezTo>
                    <a:pt x="3646" y="13561"/>
                    <a:pt x="3622" y="13556"/>
                    <a:pt x="3598" y="13551"/>
                  </a:cubicBezTo>
                  <a:cubicBezTo>
                    <a:pt x="2606" y="13427"/>
                    <a:pt x="1689" y="12896"/>
                    <a:pt x="1046" y="12129"/>
                  </a:cubicBezTo>
                  <a:cubicBezTo>
                    <a:pt x="989" y="12062"/>
                    <a:pt x="904" y="12031"/>
                    <a:pt x="817" y="12031"/>
                  </a:cubicBezTo>
                  <a:cubicBezTo>
                    <a:pt x="722" y="12031"/>
                    <a:pt x="624" y="12068"/>
                    <a:pt x="560" y="12132"/>
                  </a:cubicBezTo>
                  <a:cubicBezTo>
                    <a:pt x="422" y="12275"/>
                    <a:pt x="446" y="12475"/>
                    <a:pt x="565" y="12618"/>
                  </a:cubicBezTo>
                  <a:cubicBezTo>
                    <a:pt x="1165" y="13332"/>
                    <a:pt x="1972" y="13834"/>
                    <a:pt x="2860" y="14087"/>
                  </a:cubicBezTo>
                  <a:cubicBezTo>
                    <a:pt x="2298" y="14496"/>
                    <a:pt x="1789" y="14975"/>
                    <a:pt x="1346" y="15518"/>
                  </a:cubicBezTo>
                  <a:cubicBezTo>
                    <a:pt x="1229" y="15661"/>
                    <a:pt x="1210" y="15863"/>
                    <a:pt x="1351" y="16001"/>
                  </a:cubicBezTo>
                  <a:cubicBezTo>
                    <a:pt x="1414" y="16064"/>
                    <a:pt x="1510" y="16100"/>
                    <a:pt x="1604" y="16100"/>
                  </a:cubicBezTo>
                  <a:cubicBezTo>
                    <a:pt x="1692" y="16100"/>
                    <a:pt x="1779" y="16069"/>
                    <a:pt x="1836" y="15999"/>
                  </a:cubicBezTo>
                  <a:cubicBezTo>
                    <a:pt x="2682" y="14958"/>
                    <a:pt x="3782" y="14156"/>
                    <a:pt x="5032" y="13682"/>
                  </a:cubicBezTo>
                  <a:cubicBezTo>
                    <a:pt x="5437" y="13734"/>
                    <a:pt x="5839" y="13811"/>
                    <a:pt x="6189" y="13918"/>
                  </a:cubicBezTo>
                  <a:cubicBezTo>
                    <a:pt x="6304" y="14027"/>
                    <a:pt x="6425" y="14130"/>
                    <a:pt x="6549" y="14225"/>
                  </a:cubicBezTo>
                  <a:cubicBezTo>
                    <a:pt x="6904" y="14718"/>
                    <a:pt x="7030" y="15449"/>
                    <a:pt x="7085" y="16080"/>
                  </a:cubicBezTo>
                  <a:cubicBezTo>
                    <a:pt x="7085" y="16104"/>
                    <a:pt x="7082" y="16130"/>
                    <a:pt x="7082" y="16154"/>
                  </a:cubicBezTo>
                  <a:cubicBezTo>
                    <a:pt x="7077" y="16158"/>
                    <a:pt x="7070" y="16166"/>
                    <a:pt x="7066" y="16170"/>
                  </a:cubicBezTo>
                  <a:cubicBezTo>
                    <a:pt x="6454" y="17027"/>
                    <a:pt x="5418" y="17533"/>
                    <a:pt x="4373" y="17533"/>
                  </a:cubicBezTo>
                  <a:cubicBezTo>
                    <a:pt x="4363" y="17533"/>
                    <a:pt x="4354" y="17532"/>
                    <a:pt x="4344" y="17532"/>
                  </a:cubicBezTo>
                  <a:cubicBezTo>
                    <a:pt x="4343" y="17532"/>
                    <a:pt x="4342" y="17532"/>
                    <a:pt x="4342" y="17532"/>
                  </a:cubicBezTo>
                  <a:cubicBezTo>
                    <a:pt x="3901" y="17532"/>
                    <a:pt x="3899" y="18216"/>
                    <a:pt x="4341" y="18218"/>
                  </a:cubicBezTo>
                  <a:cubicBezTo>
                    <a:pt x="4353" y="18218"/>
                    <a:pt x="4365" y="18218"/>
                    <a:pt x="4377" y="18218"/>
                  </a:cubicBezTo>
                  <a:cubicBezTo>
                    <a:pt x="5407" y="18218"/>
                    <a:pt x="6388" y="17810"/>
                    <a:pt x="7127" y="17118"/>
                  </a:cubicBezTo>
                  <a:cubicBezTo>
                    <a:pt x="7239" y="18006"/>
                    <a:pt x="7537" y="18873"/>
                    <a:pt x="8008" y="19628"/>
                  </a:cubicBezTo>
                  <a:cubicBezTo>
                    <a:pt x="8292" y="20080"/>
                    <a:pt x="8635" y="20497"/>
                    <a:pt x="9030" y="20854"/>
                  </a:cubicBezTo>
                  <a:cubicBezTo>
                    <a:pt x="9101" y="20919"/>
                    <a:pt x="9180" y="20946"/>
                    <a:pt x="9256" y="20946"/>
                  </a:cubicBezTo>
                  <a:cubicBezTo>
                    <a:pt x="9528" y="20946"/>
                    <a:pt x="9768" y="20597"/>
                    <a:pt x="9511" y="20366"/>
                  </a:cubicBezTo>
                  <a:cubicBezTo>
                    <a:pt x="8337" y="19302"/>
                    <a:pt x="7718" y="17732"/>
                    <a:pt x="7768" y="16161"/>
                  </a:cubicBezTo>
                  <a:cubicBezTo>
                    <a:pt x="8013" y="15575"/>
                    <a:pt x="8530" y="15325"/>
                    <a:pt x="9147" y="15177"/>
                  </a:cubicBezTo>
                  <a:cubicBezTo>
                    <a:pt x="9224" y="15181"/>
                    <a:pt x="9302" y="15183"/>
                    <a:pt x="9380" y="15183"/>
                  </a:cubicBezTo>
                  <a:cubicBezTo>
                    <a:pt x="10165" y="15183"/>
                    <a:pt x="10960" y="14985"/>
                    <a:pt x="11690" y="14563"/>
                  </a:cubicBezTo>
                  <a:cubicBezTo>
                    <a:pt x="11702" y="14556"/>
                    <a:pt x="11716" y="14549"/>
                    <a:pt x="11728" y="14539"/>
                  </a:cubicBezTo>
                  <a:cubicBezTo>
                    <a:pt x="11843" y="14492"/>
                    <a:pt x="11998" y="14446"/>
                    <a:pt x="12161" y="14446"/>
                  </a:cubicBezTo>
                  <a:cubicBezTo>
                    <a:pt x="12373" y="14446"/>
                    <a:pt x="12599" y="14524"/>
                    <a:pt x="12773" y="14777"/>
                  </a:cubicBezTo>
                  <a:cubicBezTo>
                    <a:pt x="13316" y="15973"/>
                    <a:pt x="13390" y="17387"/>
                    <a:pt x="12888" y="18606"/>
                  </a:cubicBezTo>
                  <a:cubicBezTo>
                    <a:pt x="12819" y="18778"/>
                    <a:pt x="12840" y="18973"/>
                    <a:pt x="13016" y="19073"/>
                  </a:cubicBezTo>
                  <a:cubicBezTo>
                    <a:pt x="13065" y="19101"/>
                    <a:pt x="13126" y="19115"/>
                    <a:pt x="13189" y="19115"/>
                  </a:cubicBezTo>
                  <a:cubicBezTo>
                    <a:pt x="13311" y="19115"/>
                    <a:pt x="13437" y="19060"/>
                    <a:pt x="13483" y="18947"/>
                  </a:cubicBezTo>
                  <a:cubicBezTo>
                    <a:pt x="13900" y="17935"/>
                    <a:pt x="13997" y="16823"/>
                    <a:pt x="13797" y="15768"/>
                  </a:cubicBezTo>
                  <a:lnTo>
                    <a:pt x="13797" y="15768"/>
                  </a:lnTo>
                  <a:cubicBezTo>
                    <a:pt x="15131" y="15958"/>
                    <a:pt x="16305" y="16866"/>
                    <a:pt x="16878" y="18073"/>
                  </a:cubicBezTo>
                  <a:cubicBezTo>
                    <a:pt x="16933" y="18184"/>
                    <a:pt x="17057" y="18242"/>
                    <a:pt x="17178" y="18242"/>
                  </a:cubicBezTo>
                  <a:cubicBezTo>
                    <a:pt x="17239" y="18242"/>
                    <a:pt x="17298" y="18228"/>
                    <a:pt x="17348" y="18199"/>
                  </a:cubicBezTo>
                  <a:cubicBezTo>
                    <a:pt x="17519" y="18099"/>
                    <a:pt x="17552" y="17899"/>
                    <a:pt x="17474" y="17730"/>
                  </a:cubicBezTo>
                  <a:cubicBezTo>
                    <a:pt x="16778" y="16273"/>
                    <a:pt x="15335" y="15275"/>
                    <a:pt x="13745" y="15073"/>
                  </a:cubicBezTo>
                  <a:cubicBezTo>
                    <a:pt x="13736" y="15072"/>
                    <a:pt x="13727" y="15071"/>
                    <a:pt x="13718" y="15071"/>
                  </a:cubicBezTo>
                  <a:cubicBezTo>
                    <a:pt x="13685" y="15071"/>
                    <a:pt x="13654" y="15078"/>
                    <a:pt x="13623" y="15089"/>
                  </a:cubicBezTo>
                  <a:cubicBezTo>
                    <a:pt x="13554" y="14875"/>
                    <a:pt x="13473" y="14663"/>
                    <a:pt x="13378" y="14458"/>
                  </a:cubicBezTo>
                  <a:cubicBezTo>
                    <a:pt x="13380" y="14458"/>
                    <a:pt x="13383" y="14456"/>
                    <a:pt x="13383" y="14456"/>
                  </a:cubicBezTo>
                  <a:cubicBezTo>
                    <a:pt x="12992" y="13596"/>
                    <a:pt x="13480" y="12696"/>
                    <a:pt x="13481" y="12696"/>
                  </a:cubicBezTo>
                  <a:lnTo>
                    <a:pt x="13481" y="12696"/>
                  </a:lnTo>
                  <a:lnTo>
                    <a:pt x="13478" y="12699"/>
                  </a:lnTo>
                  <a:cubicBezTo>
                    <a:pt x="13697" y="12277"/>
                    <a:pt x="13852" y="11827"/>
                    <a:pt x="13933" y="11363"/>
                  </a:cubicBezTo>
                  <a:cubicBezTo>
                    <a:pt x="14047" y="11158"/>
                    <a:pt x="14171" y="10972"/>
                    <a:pt x="14409" y="10972"/>
                  </a:cubicBezTo>
                  <a:cubicBezTo>
                    <a:pt x="14431" y="10972"/>
                    <a:pt x="14447" y="10970"/>
                    <a:pt x="14466" y="10967"/>
                  </a:cubicBezTo>
                  <a:cubicBezTo>
                    <a:pt x="16231" y="11303"/>
                    <a:pt x="17643" y="12703"/>
                    <a:pt x="18017" y="14477"/>
                  </a:cubicBezTo>
                  <a:cubicBezTo>
                    <a:pt x="18054" y="14652"/>
                    <a:pt x="18184" y="14728"/>
                    <a:pt x="18320" y="14728"/>
                  </a:cubicBezTo>
                  <a:cubicBezTo>
                    <a:pt x="18521" y="14728"/>
                    <a:pt x="18735" y="14562"/>
                    <a:pt x="18681" y="14306"/>
                  </a:cubicBezTo>
                  <a:cubicBezTo>
                    <a:pt x="18443" y="13170"/>
                    <a:pt x="17814" y="12108"/>
                    <a:pt x="16909" y="11377"/>
                  </a:cubicBezTo>
                  <a:cubicBezTo>
                    <a:pt x="16876" y="11348"/>
                    <a:pt x="16838" y="11325"/>
                    <a:pt x="16805" y="11298"/>
                  </a:cubicBezTo>
                  <a:cubicBezTo>
                    <a:pt x="17533" y="10607"/>
                    <a:pt x="18504" y="10235"/>
                    <a:pt x="19499" y="10235"/>
                  </a:cubicBezTo>
                  <a:cubicBezTo>
                    <a:pt x="19649" y="10235"/>
                    <a:pt x="19800" y="10243"/>
                    <a:pt x="19950" y="10260"/>
                  </a:cubicBezTo>
                  <a:cubicBezTo>
                    <a:pt x="19959" y="10261"/>
                    <a:pt x="19968" y="10262"/>
                    <a:pt x="19976" y="10262"/>
                  </a:cubicBezTo>
                  <a:cubicBezTo>
                    <a:pt x="20151" y="10262"/>
                    <a:pt x="20296" y="10081"/>
                    <a:pt x="20296" y="9917"/>
                  </a:cubicBezTo>
                  <a:cubicBezTo>
                    <a:pt x="20298" y="9717"/>
                    <a:pt x="20138" y="9593"/>
                    <a:pt x="19955" y="9574"/>
                  </a:cubicBezTo>
                  <a:cubicBezTo>
                    <a:pt x="19793" y="9556"/>
                    <a:pt x="19631" y="9547"/>
                    <a:pt x="19469" y="9547"/>
                  </a:cubicBezTo>
                  <a:cubicBezTo>
                    <a:pt x="18267" y="9547"/>
                    <a:pt x="17078" y="10044"/>
                    <a:pt x="16228" y="10898"/>
                  </a:cubicBezTo>
                  <a:cubicBezTo>
                    <a:pt x="16226" y="10901"/>
                    <a:pt x="16224" y="10903"/>
                    <a:pt x="16221" y="10905"/>
                  </a:cubicBezTo>
                  <a:cubicBezTo>
                    <a:pt x="15771" y="10646"/>
                    <a:pt x="15285" y="10455"/>
                    <a:pt x="14778" y="10339"/>
                  </a:cubicBezTo>
                  <a:cubicBezTo>
                    <a:pt x="14781" y="10339"/>
                    <a:pt x="14781" y="10334"/>
                    <a:pt x="14783" y="10334"/>
                  </a:cubicBezTo>
                  <a:cubicBezTo>
                    <a:pt x="14626" y="10267"/>
                    <a:pt x="14262" y="10203"/>
                    <a:pt x="13973" y="10001"/>
                  </a:cubicBezTo>
                  <a:cubicBezTo>
                    <a:pt x="13902" y="9396"/>
                    <a:pt x="13709" y="8796"/>
                    <a:pt x="13385" y="8234"/>
                  </a:cubicBezTo>
                  <a:cubicBezTo>
                    <a:pt x="13042" y="7641"/>
                    <a:pt x="12588" y="7150"/>
                    <a:pt x="12061" y="6779"/>
                  </a:cubicBezTo>
                  <a:lnTo>
                    <a:pt x="12066" y="6779"/>
                  </a:lnTo>
                  <a:cubicBezTo>
                    <a:pt x="11809" y="6515"/>
                    <a:pt x="11554" y="6212"/>
                    <a:pt x="11523" y="5855"/>
                  </a:cubicBezTo>
                  <a:cubicBezTo>
                    <a:pt x="11604" y="5624"/>
                    <a:pt x="11661" y="5383"/>
                    <a:pt x="11699" y="5138"/>
                  </a:cubicBezTo>
                  <a:cubicBezTo>
                    <a:pt x="13161" y="4638"/>
                    <a:pt x="14323" y="3386"/>
                    <a:pt x="14681" y="1874"/>
                  </a:cubicBezTo>
                  <a:cubicBezTo>
                    <a:pt x="14742" y="1617"/>
                    <a:pt x="14529" y="1450"/>
                    <a:pt x="14326" y="1450"/>
                  </a:cubicBezTo>
                  <a:cubicBezTo>
                    <a:pt x="14191" y="1450"/>
                    <a:pt x="14060" y="1525"/>
                    <a:pt x="14019" y="1697"/>
                  </a:cubicBezTo>
                  <a:cubicBezTo>
                    <a:pt x="13735" y="2893"/>
                    <a:pt x="12873" y="3910"/>
                    <a:pt x="11747" y="4388"/>
                  </a:cubicBezTo>
                  <a:cubicBezTo>
                    <a:pt x="11745" y="4131"/>
                    <a:pt x="11721" y="3876"/>
                    <a:pt x="11680" y="3624"/>
                  </a:cubicBezTo>
                  <a:cubicBezTo>
                    <a:pt x="11480" y="2369"/>
                    <a:pt x="10823" y="1235"/>
                    <a:pt x="10173" y="164"/>
                  </a:cubicBezTo>
                  <a:cubicBezTo>
                    <a:pt x="10103" y="49"/>
                    <a:pt x="9999" y="1"/>
                    <a:pt x="9894" y="1"/>
                  </a:cubicBezTo>
                  <a:close/>
                </a:path>
              </a:pathLst>
            </a:custGeom>
            <a:solidFill>
              <a:srgbClr val="0C4476">
                <a:alpha val="36470"/>
              </a:srgbClr>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7" name="Google Shape;557;p42"/>
            <p:cNvSpPr/>
            <p:nvPr/>
          </p:nvSpPr>
          <p:spPr>
            <a:xfrm>
              <a:off x="8992875" y="422659"/>
              <a:ext cx="54688" cy="47893"/>
            </a:xfrm>
            <a:custGeom>
              <a:rect b="b" l="l" r="r" t="t"/>
              <a:pathLst>
                <a:path extrusionOk="0" h="3263" w="3726">
                  <a:moveTo>
                    <a:pt x="1862" y="1"/>
                  </a:moveTo>
                  <a:cubicBezTo>
                    <a:pt x="1586" y="1"/>
                    <a:pt x="1305" y="71"/>
                    <a:pt x="1049" y="220"/>
                  </a:cubicBezTo>
                  <a:cubicBezTo>
                    <a:pt x="268" y="670"/>
                    <a:pt x="1" y="1667"/>
                    <a:pt x="451" y="2446"/>
                  </a:cubicBezTo>
                  <a:cubicBezTo>
                    <a:pt x="753" y="2970"/>
                    <a:pt x="1301" y="3262"/>
                    <a:pt x="1864" y="3262"/>
                  </a:cubicBezTo>
                  <a:cubicBezTo>
                    <a:pt x="2141" y="3262"/>
                    <a:pt x="2421" y="3192"/>
                    <a:pt x="2677" y="3044"/>
                  </a:cubicBezTo>
                  <a:cubicBezTo>
                    <a:pt x="3458" y="2594"/>
                    <a:pt x="3725" y="1596"/>
                    <a:pt x="3275" y="815"/>
                  </a:cubicBezTo>
                  <a:cubicBezTo>
                    <a:pt x="2973" y="293"/>
                    <a:pt x="2425" y="1"/>
                    <a:pt x="1862" y="1"/>
                  </a:cubicBezTo>
                  <a:close/>
                </a:path>
              </a:pathLst>
            </a:custGeom>
            <a:solidFill>
              <a:schemeClr val="accent6"/>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558" name="Google Shape;558;p42"/>
          <p:cNvGrpSpPr/>
          <p:nvPr/>
        </p:nvGrpSpPr>
        <p:grpSpPr>
          <a:xfrm rot="-5400000">
            <a:off x="4337790" y="-309120"/>
            <a:ext cx="4157868" cy="1510207"/>
            <a:chOff x="7077268" y="354300"/>
            <a:chExt cx="642053" cy="586351"/>
          </a:xfrm>
        </p:grpSpPr>
        <p:sp>
          <p:nvSpPr>
            <p:cNvPr id="559" name="Google Shape;559;p42"/>
            <p:cNvSpPr/>
            <p:nvPr/>
          </p:nvSpPr>
          <p:spPr>
            <a:xfrm>
              <a:off x="7077268" y="354300"/>
              <a:ext cx="642053" cy="586351"/>
            </a:xfrm>
            <a:custGeom>
              <a:rect b="b" l="l" r="r" t="t"/>
              <a:pathLst>
                <a:path extrusionOk="0" h="39949" w="43744">
                  <a:moveTo>
                    <a:pt x="20460" y="1"/>
                  </a:moveTo>
                  <a:cubicBezTo>
                    <a:pt x="20400" y="1"/>
                    <a:pt x="20338" y="9"/>
                    <a:pt x="20274" y="26"/>
                  </a:cubicBezTo>
                  <a:cubicBezTo>
                    <a:pt x="19936" y="119"/>
                    <a:pt x="19648" y="533"/>
                    <a:pt x="19786" y="888"/>
                  </a:cubicBezTo>
                  <a:cubicBezTo>
                    <a:pt x="20765" y="3455"/>
                    <a:pt x="21060" y="6232"/>
                    <a:pt x="20620" y="8930"/>
                  </a:cubicBezTo>
                  <a:cubicBezTo>
                    <a:pt x="20113" y="9594"/>
                    <a:pt x="19567" y="10232"/>
                    <a:pt x="19015" y="10739"/>
                  </a:cubicBezTo>
                  <a:cubicBezTo>
                    <a:pt x="18705" y="10832"/>
                    <a:pt x="18400" y="10939"/>
                    <a:pt x="18103" y="11063"/>
                  </a:cubicBezTo>
                  <a:cubicBezTo>
                    <a:pt x="17977" y="11076"/>
                    <a:pt x="17849" y="11082"/>
                    <a:pt x="17720" y="11082"/>
                  </a:cubicBezTo>
                  <a:cubicBezTo>
                    <a:pt x="16580" y="11082"/>
                    <a:pt x="15323" y="10607"/>
                    <a:pt x="14264" y="10115"/>
                  </a:cubicBezTo>
                  <a:cubicBezTo>
                    <a:pt x="14224" y="10089"/>
                    <a:pt x="14181" y="10063"/>
                    <a:pt x="14140" y="10037"/>
                  </a:cubicBezTo>
                  <a:cubicBezTo>
                    <a:pt x="14133" y="10020"/>
                    <a:pt x="14129" y="10006"/>
                    <a:pt x="14124" y="9989"/>
                  </a:cubicBezTo>
                  <a:cubicBezTo>
                    <a:pt x="13226" y="8010"/>
                    <a:pt x="13400" y="5629"/>
                    <a:pt x="14495" y="3767"/>
                  </a:cubicBezTo>
                  <a:cubicBezTo>
                    <a:pt x="14814" y="3227"/>
                    <a:pt x="14329" y="2722"/>
                    <a:pt x="13849" y="2722"/>
                  </a:cubicBezTo>
                  <a:cubicBezTo>
                    <a:pt x="13636" y="2722"/>
                    <a:pt x="13424" y="2821"/>
                    <a:pt x="13283" y="3060"/>
                  </a:cubicBezTo>
                  <a:cubicBezTo>
                    <a:pt x="12197" y="4901"/>
                    <a:pt x="11907" y="7084"/>
                    <a:pt x="12383" y="9130"/>
                  </a:cubicBezTo>
                  <a:cubicBezTo>
                    <a:pt x="10819" y="8469"/>
                    <a:pt x="9124" y="8115"/>
                    <a:pt x="7434" y="8115"/>
                  </a:cubicBezTo>
                  <a:cubicBezTo>
                    <a:pt x="7298" y="8115"/>
                    <a:pt x="7162" y="8118"/>
                    <a:pt x="7025" y="8122"/>
                  </a:cubicBezTo>
                  <a:cubicBezTo>
                    <a:pt x="5937" y="8160"/>
                    <a:pt x="4847" y="8341"/>
                    <a:pt x="3811" y="8677"/>
                  </a:cubicBezTo>
                  <a:cubicBezTo>
                    <a:pt x="3033" y="8928"/>
                    <a:pt x="3263" y="10067"/>
                    <a:pt x="3957" y="10067"/>
                  </a:cubicBezTo>
                  <a:cubicBezTo>
                    <a:pt x="4027" y="10067"/>
                    <a:pt x="4103" y="10055"/>
                    <a:pt x="4182" y="10030"/>
                  </a:cubicBezTo>
                  <a:cubicBezTo>
                    <a:pt x="5240" y="9690"/>
                    <a:pt x="6336" y="9526"/>
                    <a:pt x="7430" y="9526"/>
                  </a:cubicBezTo>
                  <a:cubicBezTo>
                    <a:pt x="9531" y="9526"/>
                    <a:pt x="11625" y="10129"/>
                    <a:pt x="13426" y="11244"/>
                  </a:cubicBezTo>
                  <a:cubicBezTo>
                    <a:pt x="14209" y="12280"/>
                    <a:pt x="14124" y="13449"/>
                    <a:pt x="13752" y="14694"/>
                  </a:cubicBezTo>
                  <a:cubicBezTo>
                    <a:pt x="12797" y="16175"/>
                    <a:pt x="12240" y="17940"/>
                    <a:pt x="12240" y="19833"/>
                  </a:cubicBezTo>
                  <a:cubicBezTo>
                    <a:pt x="12240" y="19864"/>
                    <a:pt x="12243" y="19895"/>
                    <a:pt x="12243" y="19928"/>
                  </a:cubicBezTo>
                  <a:cubicBezTo>
                    <a:pt x="12166" y="20505"/>
                    <a:pt x="11869" y="21447"/>
                    <a:pt x="10750" y="21538"/>
                  </a:cubicBezTo>
                  <a:cubicBezTo>
                    <a:pt x="8075" y="21274"/>
                    <a:pt x="5492" y="19959"/>
                    <a:pt x="3844" y="17821"/>
                  </a:cubicBezTo>
                  <a:cubicBezTo>
                    <a:pt x="3685" y="17615"/>
                    <a:pt x="3460" y="17475"/>
                    <a:pt x="3219" y="17475"/>
                  </a:cubicBezTo>
                  <a:cubicBezTo>
                    <a:pt x="3109" y="17475"/>
                    <a:pt x="2996" y="17504"/>
                    <a:pt x="2884" y="17568"/>
                  </a:cubicBezTo>
                  <a:cubicBezTo>
                    <a:pt x="2589" y="17742"/>
                    <a:pt x="2399" y="18228"/>
                    <a:pt x="2632" y="18531"/>
                  </a:cubicBezTo>
                  <a:cubicBezTo>
                    <a:pt x="3999" y="20302"/>
                    <a:pt x="5873" y="21612"/>
                    <a:pt x="7949" y="22340"/>
                  </a:cubicBezTo>
                  <a:cubicBezTo>
                    <a:pt x="6379" y="24336"/>
                    <a:pt x="3871" y="25471"/>
                    <a:pt x="1353" y="25471"/>
                  </a:cubicBezTo>
                  <a:cubicBezTo>
                    <a:pt x="1136" y="25471"/>
                    <a:pt x="919" y="25462"/>
                    <a:pt x="703" y="25446"/>
                  </a:cubicBezTo>
                  <a:cubicBezTo>
                    <a:pt x="688" y="25444"/>
                    <a:pt x="674" y="25444"/>
                    <a:pt x="659" y="25444"/>
                  </a:cubicBezTo>
                  <a:cubicBezTo>
                    <a:pt x="300" y="25444"/>
                    <a:pt x="1" y="25802"/>
                    <a:pt x="1" y="26148"/>
                  </a:cubicBezTo>
                  <a:cubicBezTo>
                    <a:pt x="1" y="26550"/>
                    <a:pt x="325" y="26819"/>
                    <a:pt x="703" y="26848"/>
                  </a:cubicBezTo>
                  <a:cubicBezTo>
                    <a:pt x="947" y="26867"/>
                    <a:pt x="1190" y="26877"/>
                    <a:pt x="1433" y="26877"/>
                  </a:cubicBezTo>
                  <a:cubicBezTo>
                    <a:pt x="4473" y="26877"/>
                    <a:pt x="7391" y="25379"/>
                    <a:pt x="9235" y="22957"/>
                  </a:cubicBezTo>
                  <a:cubicBezTo>
                    <a:pt x="9288" y="22888"/>
                    <a:pt x="9316" y="22807"/>
                    <a:pt x="9330" y="22724"/>
                  </a:cubicBezTo>
                  <a:cubicBezTo>
                    <a:pt x="9780" y="22824"/>
                    <a:pt x="10238" y="22893"/>
                    <a:pt x="10697" y="22936"/>
                  </a:cubicBezTo>
                  <a:cubicBezTo>
                    <a:pt x="10697" y="22940"/>
                    <a:pt x="10697" y="22945"/>
                    <a:pt x="10697" y="22948"/>
                  </a:cubicBezTo>
                  <a:cubicBezTo>
                    <a:pt x="12621" y="23138"/>
                    <a:pt x="13721" y="24924"/>
                    <a:pt x="13721" y="24924"/>
                  </a:cubicBezTo>
                  <a:lnTo>
                    <a:pt x="13719" y="24917"/>
                  </a:lnTo>
                  <a:lnTo>
                    <a:pt x="13719" y="24917"/>
                  </a:lnTo>
                  <a:cubicBezTo>
                    <a:pt x="14238" y="25734"/>
                    <a:pt x="14879" y="26467"/>
                    <a:pt x="15617" y="27091"/>
                  </a:cubicBezTo>
                  <a:cubicBezTo>
                    <a:pt x="15867" y="27500"/>
                    <a:pt x="16072" y="27912"/>
                    <a:pt x="15826" y="28336"/>
                  </a:cubicBezTo>
                  <a:cubicBezTo>
                    <a:pt x="15805" y="28372"/>
                    <a:pt x="15791" y="28405"/>
                    <a:pt x="15774" y="28439"/>
                  </a:cubicBezTo>
                  <a:cubicBezTo>
                    <a:pt x="14013" y="30480"/>
                    <a:pt x="11435" y="31601"/>
                    <a:pt x="8793" y="31601"/>
                  </a:cubicBezTo>
                  <a:cubicBezTo>
                    <a:pt x="7829" y="31601"/>
                    <a:pt x="6857" y="31452"/>
                    <a:pt x="5913" y="31144"/>
                  </a:cubicBezTo>
                  <a:cubicBezTo>
                    <a:pt x="5833" y="31118"/>
                    <a:pt x="5758" y="31106"/>
                    <a:pt x="5687" y="31106"/>
                  </a:cubicBezTo>
                  <a:cubicBezTo>
                    <a:pt x="4996" y="31106"/>
                    <a:pt x="4764" y="32244"/>
                    <a:pt x="5539" y="32499"/>
                  </a:cubicBezTo>
                  <a:cubicBezTo>
                    <a:pt x="6607" y="32847"/>
                    <a:pt x="7736" y="33024"/>
                    <a:pt x="8864" y="33024"/>
                  </a:cubicBezTo>
                  <a:cubicBezTo>
                    <a:pt x="10121" y="33024"/>
                    <a:pt x="11377" y="32804"/>
                    <a:pt x="12547" y="32353"/>
                  </a:cubicBezTo>
                  <a:cubicBezTo>
                    <a:pt x="12633" y="32322"/>
                    <a:pt x="12714" y="32282"/>
                    <a:pt x="12797" y="32249"/>
                  </a:cubicBezTo>
                  <a:lnTo>
                    <a:pt x="12797" y="32249"/>
                  </a:lnTo>
                  <a:cubicBezTo>
                    <a:pt x="13345" y="34551"/>
                    <a:pt x="12824" y="36987"/>
                    <a:pt x="11416" y="38892"/>
                  </a:cubicBezTo>
                  <a:cubicBezTo>
                    <a:pt x="11190" y="39197"/>
                    <a:pt x="11366" y="39676"/>
                    <a:pt x="11669" y="39854"/>
                  </a:cubicBezTo>
                  <a:cubicBezTo>
                    <a:pt x="11781" y="39919"/>
                    <a:pt x="11896" y="39949"/>
                    <a:pt x="12007" y="39949"/>
                  </a:cubicBezTo>
                  <a:cubicBezTo>
                    <a:pt x="12248" y="39949"/>
                    <a:pt x="12473" y="39810"/>
                    <a:pt x="12628" y="39602"/>
                  </a:cubicBezTo>
                  <a:cubicBezTo>
                    <a:pt x="14295" y="37344"/>
                    <a:pt x="14826" y="34339"/>
                    <a:pt x="14095" y="31637"/>
                  </a:cubicBezTo>
                  <a:cubicBezTo>
                    <a:pt x="14093" y="31629"/>
                    <a:pt x="14088" y="31625"/>
                    <a:pt x="14086" y="31615"/>
                  </a:cubicBezTo>
                  <a:cubicBezTo>
                    <a:pt x="15007" y="31082"/>
                    <a:pt x="15843" y="30417"/>
                    <a:pt x="16569" y="29636"/>
                  </a:cubicBezTo>
                  <a:cubicBezTo>
                    <a:pt x="16572" y="29644"/>
                    <a:pt x="16576" y="29648"/>
                    <a:pt x="16576" y="29653"/>
                  </a:cubicBezTo>
                  <a:cubicBezTo>
                    <a:pt x="16855" y="29441"/>
                    <a:pt x="17341" y="28860"/>
                    <a:pt x="17993" y="28558"/>
                  </a:cubicBezTo>
                  <a:cubicBezTo>
                    <a:pt x="19141" y="29051"/>
                    <a:pt x="20403" y="29322"/>
                    <a:pt x="21729" y="29322"/>
                  </a:cubicBezTo>
                  <a:cubicBezTo>
                    <a:pt x="23134" y="29322"/>
                    <a:pt x="24468" y="29015"/>
                    <a:pt x="25665" y="28467"/>
                  </a:cubicBezTo>
                  <a:lnTo>
                    <a:pt x="25665" y="28467"/>
                  </a:lnTo>
                  <a:lnTo>
                    <a:pt x="25661" y="28474"/>
                  </a:lnTo>
                  <a:cubicBezTo>
                    <a:pt x="26080" y="28367"/>
                    <a:pt x="26522" y="28275"/>
                    <a:pt x="26948" y="28275"/>
                  </a:cubicBezTo>
                  <a:cubicBezTo>
                    <a:pt x="27265" y="28275"/>
                    <a:pt x="27573" y="28326"/>
                    <a:pt x="27856" y="28458"/>
                  </a:cubicBezTo>
                  <a:cubicBezTo>
                    <a:pt x="28185" y="28839"/>
                    <a:pt x="28552" y="29186"/>
                    <a:pt x="28947" y="29501"/>
                  </a:cubicBezTo>
                  <a:cubicBezTo>
                    <a:pt x="28335" y="32606"/>
                    <a:pt x="29368" y="35951"/>
                    <a:pt x="31683" y="38133"/>
                  </a:cubicBezTo>
                  <a:cubicBezTo>
                    <a:pt x="31829" y="38270"/>
                    <a:pt x="31992" y="38328"/>
                    <a:pt x="32150" y="38328"/>
                  </a:cubicBezTo>
                  <a:cubicBezTo>
                    <a:pt x="32701" y="38328"/>
                    <a:pt x="33189" y="37621"/>
                    <a:pt x="32676" y="37140"/>
                  </a:cubicBezTo>
                  <a:cubicBezTo>
                    <a:pt x="30842" y="35413"/>
                    <a:pt x="29925" y="32842"/>
                    <a:pt x="30226" y="30356"/>
                  </a:cubicBezTo>
                  <a:lnTo>
                    <a:pt x="30226" y="30356"/>
                  </a:lnTo>
                  <a:cubicBezTo>
                    <a:pt x="30685" y="30613"/>
                    <a:pt x="31164" y="30834"/>
                    <a:pt x="31652" y="31020"/>
                  </a:cubicBezTo>
                  <a:cubicBezTo>
                    <a:pt x="33604" y="31766"/>
                    <a:pt x="35718" y="31908"/>
                    <a:pt x="37802" y="31908"/>
                  </a:cubicBezTo>
                  <a:cubicBezTo>
                    <a:pt x="38314" y="31908"/>
                    <a:pt x="38824" y="31899"/>
                    <a:pt x="39329" y="31889"/>
                  </a:cubicBezTo>
                  <a:cubicBezTo>
                    <a:pt x="40223" y="31870"/>
                    <a:pt x="40234" y="30484"/>
                    <a:pt x="39347" y="30484"/>
                  </a:cubicBezTo>
                  <a:cubicBezTo>
                    <a:pt x="39341" y="30484"/>
                    <a:pt x="39335" y="30484"/>
                    <a:pt x="39329" y="30484"/>
                  </a:cubicBezTo>
                  <a:cubicBezTo>
                    <a:pt x="38819" y="30495"/>
                    <a:pt x="38306" y="30504"/>
                    <a:pt x="37792" y="30504"/>
                  </a:cubicBezTo>
                  <a:cubicBezTo>
                    <a:pt x="35905" y="30504"/>
                    <a:pt x="34009" y="30379"/>
                    <a:pt x="32223" y="29739"/>
                  </a:cubicBezTo>
                  <a:cubicBezTo>
                    <a:pt x="30880" y="29258"/>
                    <a:pt x="29642" y="28455"/>
                    <a:pt x="28766" y="27343"/>
                  </a:cubicBezTo>
                  <a:cubicBezTo>
                    <a:pt x="28766" y="27331"/>
                    <a:pt x="28763" y="27320"/>
                    <a:pt x="28763" y="27308"/>
                  </a:cubicBezTo>
                  <a:cubicBezTo>
                    <a:pt x="28735" y="26667"/>
                    <a:pt x="29080" y="25965"/>
                    <a:pt x="29271" y="25593"/>
                  </a:cubicBezTo>
                  <a:cubicBezTo>
                    <a:pt x="30252" y="24312"/>
                    <a:pt x="30911" y="22771"/>
                    <a:pt x="31135" y="21090"/>
                  </a:cubicBezTo>
                  <a:cubicBezTo>
                    <a:pt x="31242" y="20788"/>
                    <a:pt x="31430" y="20371"/>
                    <a:pt x="31680" y="20197"/>
                  </a:cubicBezTo>
                  <a:cubicBezTo>
                    <a:pt x="33145" y="20278"/>
                    <a:pt x="34583" y="20766"/>
                    <a:pt x="35788" y="21607"/>
                  </a:cubicBezTo>
                  <a:cubicBezTo>
                    <a:pt x="37314" y="22674"/>
                    <a:pt x="38398" y="24312"/>
                    <a:pt x="38857" y="26105"/>
                  </a:cubicBezTo>
                  <a:cubicBezTo>
                    <a:pt x="38948" y="26454"/>
                    <a:pt x="39217" y="26605"/>
                    <a:pt x="39494" y="26605"/>
                  </a:cubicBezTo>
                  <a:cubicBezTo>
                    <a:pt x="39912" y="26605"/>
                    <a:pt x="40348" y="26261"/>
                    <a:pt x="40212" y="25734"/>
                  </a:cubicBezTo>
                  <a:cubicBezTo>
                    <a:pt x="39762" y="23983"/>
                    <a:pt x="38795" y="22409"/>
                    <a:pt x="37476" y="21195"/>
                  </a:cubicBezTo>
                  <a:cubicBezTo>
                    <a:pt x="38716" y="20564"/>
                    <a:pt x="40106" y="20224"/>
                    <a:pt x="41498" y="20224"/>
                  </a:cubicBezTo>
                  <a:cubicBezTo>
                    <a:pt x="41930" y="20224"/>
                    <a:pt x="42361" y="20256"/>
                    <a:pt x="42789" y="20324"/>
                  </a:cubicBezTo>
                  <a:cubicBezTo>
                    <a:pt x="42840" y="20332"/>
                    <a:pt x="42892" y="20336"/>
                    <a:pt x="42943" y="20336"/>
                  </a:cubicBezTo>
                  <a:cubicBezTo>
                    <a:pt x="43262" y="20336"/>
                    <a:pt x="43559" y="20174"/>
                    <a:pt x="43653" y="19835"/>
                  </a:cubicBezTo>
                  <a:cubicBezTo>
                    <a:pt x="43744" y="19500"/>
                    <a:pt x="43539" y="19031"/>
                    <a:pt x="43163" y="18971"/>
                  </a:cubicBezTo>
                  <a:lnTo>
                    <a:pt x="43160" y="18971"/>
                  </a:lnTo>
                  <a:cubicBezTo>
                    <a:pt x="42603" y="18883"/>
                    <a:pt x="42043" y="18840"/>
                    <a:pt x="41486" y="18840"/>
                  </a:cubicBezTo>
                  <a:cubicBezTo>
                    <a:pt x="39758" y="18840"/>
                    <a:pt x="38055" y="19262"/>
                    <a:pt x="36517" y="20104"/>
                  </a:cubicBezTo>
                  <a:cubicBezTo>
                    <a:pt x="36429" y="20152"/>
                    <a:pt x="36362" y="20212"/>
                    <a:pt x="36309" y="20274"/>
                  </a:cubicBezTo>
                  <a:cubicBezTo>
                    <a:pt x="35014" y="19421"/>
                    <a:pt x="33516" y="18940"/>
                    <a:pt x="31985" y="18823"/>
                  </a:cubicBezTo>
                  <a:cubicBezTo>
                    <a:pt x="31468" y="18604"/>
                    <a:pt x="31057" y="18311"/>
                    <a:pt x="31028" y="17938"/>
                  </a:cubicBezTo>
                  <a:cubicBezTo>
                    <a:pt x="30968" y="17638"/>
                    <a:pt x="30892" y="17347"/>
                    <a:pt x="30804" y="17059"/>
                  </a:cubicBezTo>
                  <a:cubicBezTo>
                    <a:pt x="31330" y="16245"/>
                    <a:pt x="31790" y="15337"/>
                    <a:pt x="31961" y="14897"/>
                  </a:cubicBezTo>
                  <a:cubicBezTo>
                    <a:pt x="32466" y="14263"/>
                    <a:pt x="32907" y="13578"/>
                    <a:pt x="33276" y="12856"/>
                  </a:cubicBezTo>
                  <a:cubicBezTo>
                    <a:pt x="33383" y="12918"/>
                    <a:pt x="33507" y="12958"/>
                    <a:pt x="33640" y="12973"/>
                  </a:cubicBezTo>
                  <a:cubicBezTo>
                    <a:pt x="34132" y="13024"/>
                    <a:pt x="34626" y="13049"/>
                    <a:pt x="35120" y="13049"/>
                  </a:cubicBezTo>
                  <a:cubicBezTo>
                    <a:pt x="36687" y="13049"/>
                    <a:pt x="38255" y="12795"/>
                    <a:pt x="39741" y="12301"/>
                  </a:cubicBezTo>
                  <a:cubicBezTo>
                    <a:pt x="40100" y="12180"/>
                    <a:pt x="40336" y="11816"/>
                    <a:pt x="40231" y="11437"/>
                  </a:cubicBezTo>
                  <a:cubicBezTo>
                    <a:pt x="40150" y="11145"/>
                    <a:pt x="39858" y="10916"/>
                    <a:pt x="39554" y="10916"/>
                  </a:cubicBezTo>
                  <a:cubicBezTo>
                    <a:pt x="39492" y="10916"/>
                    <a:pt x="39429" y="10926"/>
                    <a:pt x="39367" y="10946"/>
                  </a:cubicBezTo>
                  <a:cubicBezTo>
                    <a:pt x="37974" y="11410"/>
                    <a:pt x="36531" y="11640"/>
                    <a:pt x="35076" y="11640"/>
                  </a:cubicBezTo>
                  <a:cubicBezTo>
                    <a:pt x="34663" y="11640"/>
                    <a:pt x="34249" y="11621"/>
                    <a:pt x="33835" y="11585"/>
                  </a:cubicBezTo>
                  <a:cubicBezTo>
                    <a:pt x="34226" y="10537"/>
                    <a:pt x="34474" y="9434"/>
                    <a:pt x="34564" y="8310"/>
                  </a:cubicBezTo>
                  <a:cubicBezTo>
                    <a:pt x="34645" y="7308"/>
                    <a:pt x="34574" y="6303"/>
                    <a:pt x="34390" y="5315"/>
                  </a:cubicBezTo>
                  <a:cubicBezTo>
                    <a:pt x="34330" y="5001"/>
                    <a:pt x="34004" y="4802"/>
                    <a:pt x="33698" y="4802"/>
                  </a:cubicBezTo>
                  <a:cubicBezTo>
                    <a:pt x="33639" y="4802"/>
                    <a:pt x="33581" y="4809"/>
                    <a:pt x="33526" y="4824"/>
                  </a:cubicBezTo>
                  <a:cubicBezTo>
                    <a:pt x="33135" y="4931"/>
                    <a:pt x="32966" y="5315"/>
                    <a:pt x="33035" y="5689"/>
                  </a:cubicBezTo>
                  <a:cubicBezTo>
                    <a:pt x="33552" y="8437"/>
                    <a:pt x="32811" y="11361"/>
                    <a:pt x="31178" y="13625"/>
                  </a:cubicBezTo>
                  <a:cubicBezTo>
                    <a:pt x="30645" y="14042"/>
                    <a:pt x="30054" y="14306"/>
                    <a:pt x="29456" y="14328"/>
                  </a:cubicBezTo>
                  <a:cubicBezTo>
                    <a:pt x="28104" y="12432"/>
                    <a:pt x="26073" y="11056"/>
                    <a:pt x="23718" y="10553"/>
                  </a:cubicBezTo>
                  <a:cubicBezTo>
                    <a:pt x="22901" y="10130"/>
                    <a:pt x="22498" y="9827"/>
                    <a:pt x="22051" y="8813"/>
                  </a:cubicBezTo>
                  <a:cubicBezTo>
                    <a:pt x="22153" y="8091"/>
                    <a:pt x="22210" y="7365"/>
                    <a:pt x="22220" y="6636"/>
                  </a:cubicBezTo>
                  <a:cubicBezTo>
                    <a:pt x="22256" y="6601"/>
                    <a:pt x="22289" y="6563"/>
                    <a:pt x="22320" y="6522"/>
                  </a:cubicBezTo>
                  <a:cubicBezTo>
                    <a:pt x="23558" y="4891"/>
                    <a:pt x="25439" y="3808"/>
                    <a:pt x="27456" y="3453"/>
                  </a:cubicBezTo>
                  <a:cubicBezTo>
                    <a:pt x="27830" y="3386"/>
                    <a:pt x="28040" y="2929"/>
                    <a:pt x="27947" y="2588"/>
                  </a:cubicBezTo>
                  <a:cubicBezTo>
                    <a:pt x="27855" y="2251"/>
                    <a:pt x="27561" y="2084"/>
                    <a:pt x="27242" y="2084"/>
                  </a:cubicBezTo>
                  <a:cubicBezTo>
                    <a:pt x="27189" y="2084"/>
                    <a:pt x="27136" y="2089"/>
                    <a:pt x="27082" y="2098"/>
                  </a:cubicBezTo>
                  <a:cubicBezTo>
                    <a:pt x="25199" y="2431"/>
                    <a:pt x="23484" y="3350"/>
                    <a:pt x="22127" y="4667"/>
                  </a:cubicBezTo>
                  <a:cubicBezTo>
                    <a:pt x="21977" y="3250"/>
                    <a:pt x="21651" y="1853"/>
                    <a:pt x="21139" y="517"/>
                  </a:cubicBezTo>
                  <a:cubicBezTo>
                    <a:pt x="21025" y="219"/>
                    <a:pt x="20771" y="1"/>
                    <a:pt x="20460" y="1"/>
                  </a:cubicBezTo>
                  <a:close/>
                </a:path>
              </a:pathLst>
            </a:custGeom>
            <a:solidFill>
              <a:srgbClr val="0C4476">
                <a:alpha val="36470"/>
              </a:srgbClr>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0" name="Google Shape;560;p42"/>
            <p:cNvSpPr/>
            <p:nvPr/>
          </p:nvSpPr>
          <p:spPr>
            <a:xfrm>
              <a:off x="7346246" y="590921"/>
              <a:ext cx="98016" cy="98046"/>
            </a:xfrm>
            <a:custGeom>
              <a:rect b="b" l="l" r="r" t="t"/>
              <a:pathLst>
                <a:path extrusionOk="0" h="6680" w="6678">
                  <a:moveTo>
                    <a:pt x="3339" y="1"/>
                  </a:moveTo>
                  <a:cubicBezTo>
                    <a:pt x="1496" y="1"/>
                    <a:pt x="1" y="1496"/>
                    <a:pt x="1" y="3339"/>
                  </a:cubicBezTo>
                  <a:cubicBezTo>
                    <a:pt x="1" y="5185"/>
                    <a:pt x="1496" y="6680"/>
                    <a:pt x="3339" y="6680"/>
                  </a:cubicBezTo>
                  <a:cubicBezTo>
                    <a:pt x="5182" y="6680"/>
                    <a:pt x="6678" y="5185"/>
                    <a:pt x="6678" y="3339"/>
                  </a:cubicBezTo>
                  <a:cubicBezTo>
                    <a:pt x="6678" y="1496"/>
                    <a:pt x="5182" y="1"/>
                    <a:pt x="3339" y="1"/>
                  </a:cubicBezTo>
                  <a:close/>
                </a:path>
              </a:pathLst>
            </a:custGeom>
            <a:solidFill>
              <a:schemeClr val="accent6"/>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561" name="Google Shape;561;p42"/>
          <p:cNvGrpSpPr/>
          <p:nvPr/>
        </p:nvGrpSpPr>
        <p:grpSpPr>
          <a:xfrm>
            <a:off x="7279333" y="1566428"/>
            <a:ext cx="531139" cy="1378046"/>
            <a:chOff x="8884746" y="289993"/>
            <a:chExt cx="297924" cy="307435"/>
          </a:xfrm>
        </p:grpSpPr>
        <p:sp>
          <p:nvSpPr>
            <p:cNvPr id="562" name="Google Shape;562;p42"/>
            <p:cNvSpPr/>
            <p:nvPr/>
          </p:nvSpPr>
          <p:spPr>
            <a:xfrm>
              <a:off x="8884746" y="289993"/>
              <a:ext cx="297924" cy="307435"/>
            </a:xfrm>
            <a:custGeom>
              <a:rect b="b" l="l" r="r" t="t"/>
              <a:pathLst>
                <a:path extrusionOk="0" h="20946" w="20298">
                  <a:moveTo>
                    <a:pt x="9894" y="1"/>
                  </a:moveTo>
                  <a:cubicBezTo>
                    <a:pt x="9658" y="1"/>
                    <a:pt x="9422" y="246"/>
                    <a:pt x="9580" y="507"/>
                  </a:cubicBezTo>
                  <a:cubicBezTo>
                    <a:pt x="10183" y="1502"/>
                    <a:pt x="10790" y="2536"/>
                    <a:pt x="10999" y="3695"/>
                  </a:cubicBezTo>
                  <a:cubicBezTo>
                    <a:pt x="11125" y="4381"/>
                    <a:pt x="11087" y="5100"/>
                    <a:pt x="10830" y="5743"/>
                  </a:cubicBezTo>
                  <a:cubicBezTo>
                    <a:pt x="10825" y="5745"/>
                    <a:pt x="10821" y="5748"/>
                    <a:pt x="10816" y="5750"/>
                  </a:cubicBezTo>
                  <a:cubicBezTo>
                    <a:pt x="10552" y="5922"/>
                    <a:pt x="10171" y="5945"/>
                    <a:pt x="9968" y="5955"/>
                  </a:cubicBezTo>
                  <a:cubicBezTo>
                    <a:pt x="9770" y="5929"/>
                    <a:pt x="9570" y="5916"/>
                    <a:pt x="9370" y="5916"/>
                  </a:cubicBezTo>
                  <a:cubicBezTo>
                    <a:pt x="8777" y="5916"/>
                    <a:pt x="8180" y="6030"/>
                    <a:pt x="7608" y="6267"/>
                  </a:cubicBezTo>
                  <a:cubicBezTo>
                    <a:pt x="7528" y="6282"/>
                    <a:pt x="7430" y="6295"/>
                    <a:pt x="7335" y="6295"/>
                  </a:cubicBezTo>
                  <a:cubicBezTo>
                    <a:pt x="7247" y="6295"/>
                    <a:pt x="7162" y="6284"/>
                    <a:pt x="7096" y="6253"/>
                  </a:cubicBezTo>
                  <a:cubicBezTo>
                    <a:pt x="6775" y="5614"/>
                    <a:pt x="6630" y="4888"/>
                    <a:pt x="6692" y="4171"/>
                  </a:cubicBezTo>
                  <a:cubicBezTo>
                    <a:pt x="6768" y="3267"/>
                    <a:pt x="7196" y="2407"/>
                    <a:pt x="7844" y="1776"/>
                  </a:cubicBezTo>
                  <a:cubicBezTo>
                    <a:pt x="8087" y="1536"/>
                    <a:pt x="7850" y="1194"/>
                    <a:pt x="7584" y="1194"/>
                  </a:cubicBezTo>
                  <a:cubicBezTo>
                    <a:pt x="7507" y="1194"/>
                    <a:pt x="7427" y="1223"/>
                    <a:pt x="7356" y="1293"/>
                  </a:cubicBezTo>
                  <a:cubicBezTo>
                    <a:pt x="6725" y="1912"/>
                    <a:pt x="6294" y="2705"/>
                    <a:pt x="6104" y="3559"/>
                  </a:cubicBezTo>
                  <a:cubicBezTo>
                    <a:pt x="5358" y="3074"/>
                    <a:pt x="4758" y="2357"/>
                    <a:pt x="4439" y="1524"/>
                  </a:cubicBezTo>
                  <a:cubicBezTo>
                    <a:pt x="4383" y="1378"/>
                    <a:pt x="4259" y="1267"/>
                    <a:pt x="4106" y="1267"/>
                  </a:cubicBezTo>
                  <a:cubicBezTo>
                    <a:pt x="4078" y="1267"/>
                    <a:pt x="4049" y="1271"/>
                    <a:pt x="4020" y="1278"/>
                  </a:cubicBezTo>
                  <a:cubicBezTo>
                    <a:pt x="3856" y="1321"/>
                    <a:pt x="3708" y="1524"/>
                    <a:pt x="3775" y="1697"/>
                  </a:cubicBezTo>
                  <a:cubicBezTo>
                    <a:pt x="4180" y="2755"/>
                    <a:pt x="4908" y="3643"/>
                    <a:pt x="5877" y="4231"/>
                  </a:cubicBezTo>
                  <a:cubicBezTo>
                    <a:pt x="5918" y="4257"/>
                    <a:pt x="5958" y="4269"/>
                    <a:pt x="5999" y="4276"/>
                  </a:cubicBezTo>
                  <a:cubicBezTo>
                    <a:pt x="5954" y="5033"/>
                    <a:pt x="6115" y="5784"/>
                    <a:pt x="6442" y="6460"/>
                  </a:cubicBezTo>
                  <a:cubicBezTo>
                    <a:pt x="6475" y="6731"/>
                    <a:pt x="6451" y="6979"/>
                    <a:pt x="6299" y="7081"/>
                  </a:cubicBezTo>
                  <a:cubicBezTo>
                    <a:pt x="6189" y="7181"/>
                    <a:pt x="6082" y="7284"/>
                    <a:pt x="5982" y="7391"/>
                  </a:cubicBezTo>
                  <a:cubicBezTo>
                    <a:pt x="5861" y="7385"/>
                    <a:pt x="5738" y="7382"/>
                    <a:pt x="5618" y="7382"/>
                  </a:cubicBezTo>
                  <a:cubicBezTo>
                    <a:pt x="5273" y="7382"/>
                    <a:pt x="4956" y="7404"/>
                    <a:pt x="4787" y="7429"/>
                  </a:cubicBezTo>
                  <a:cubicBezTo>
                    <a:pt x="4496" y="7385"/>
                    <a:pt x="4204" y="7364"/>
                    <a:pt x="3910" y="7364"/>
                  </a:cubicBezTo>
                  <a:cubicBezTo>
                    <a:pt x="3807" y="7364"/>
                    <a:pt x="3704" y="7367"/>
                    <a:pt x="3601" y="7372"/>
                  </a:cubicBezTo>
                  <a:cubicBezTo>
                    <a:pt x="3603" y="7312"/>
                    <a:pt x="3589" y="7248"/>
                    <a:pt x="3563" y="7188"/>
                  </a:cubicBezTo>
                  <a:cubicBezTo>
                    <a:pt x="3151" y="6269"/>
                    <a:pt x="2541" y="5441"/>
                    <a:pt x="1789" y="4774"/>
                  </a:cubicBezTo>
                  <a:cubicBezTo>
                    <a:pt x="1719" y="4711"/>
                    <a:pt x="1630" y="4678"/>
                    <a:pt x="1541" y="4678"/>
                  </a:cubicBezTo>
                  <a:cubicBezTo>
                    <a:pt x="1455" y="4678"/>
                    <a:pt x="1370" y="4709"/>
                    <a:pt x="1303" y="4776"/>
                  </a:cubicBezTo>
                  <a:cubicBezTo>
                    <a:pt x="1179" y="4905"/>
                    <a:pt x="1167" y="5138"/>
                    <a:pt x="1308" y="5262"/>
                  </a:cubicBezTo>
                  <a:cubicBezTo>
                    <a:pt x="1996" y="5874"/>
                    <a:pt x="2541" y="6612"/>
                    <a:pt x="2927" y="7446"/>
                  </a:cubicBezTo>
                  <a:cubicBezTo>
                    <a:pt x="2389" y="7536"/>
                    <a:pt x="1863" y="7700"/>
                    <a:pt x="1365" y="7939"/>
                  </a:cubicBezTo>
                  <a:cubicBezTo>
                    <a:pt x="920" y="8148"/>
                    <a:pt x="512" y="8422"/>
                    <a:pt x="141" y="8743"/>
                  </a:cubicBezTo>
                  <a:cubicBezTo>
                    <a:pt x="0" y="8862"/>
                    <a:pt x="20" y="9105"/>
                    <a:pt x="143" y="9227"/>
                  </a:cubicBezTo>
                  <a:cubicBezTo>
                    <a:pt x="210" y="9294"/>
                    <a:pt x="292" y="9324"/>
                    <a:pt x="375" y="9324"/>
                  </a:cubicBezTo>
                  <a:cubicBezTo>
                    <a:pt x="465" y="9324"/>
                    <a:pt x="556" y="9288"/>
                    <a:pt x="629" y="9224"/>
                  </a:cubicBezTo>
                  <a:cubicBezTo>
                    <a:pt x="1531" y="8449"/>
                    <a:pt x="2724" y="8045"/>
                    <a:pt x="3912" y="8045"/>
                  </a:cubicBezTo>
                  <a:cubicBezTo>
                    <a:pt x="4088" y="8045"/>
                    <a:pt x="4264" y="8054"/>
                    <a:pt x="4439" y="8072"/>
                  </a:cubicBezTo>
                  <a:cubicBezTo>
                    <a:pt x="4746" y="8196"/>
                    <a:pt x="5001" y="8379"/>
                    <a:pt x="5156" y="8629"/>
                  </a:cubicBezTo>
                  <a:cubicBezTo>
                    <a:pt x="4687" y="9663"/>
                    <a:pt x="4599" y="10858"/>
                    <a:pt x="4963" y="11977"/>
                  </a:cubicBezTo>
                  <a:cubicBezTo>
                    <a:pt x="4982" y="12425"/>
                    <a:pt x="4953" y="12670"/>
                    <a:pt x="4632" y="13106"/>
                  </a:cubicBezTo>
                  <a:cubicBezTo>
                    <a:pt x="4303" y="13239"/>
                    <a:pt x="3982" y="13391"/>
                    <a:pt x="3670" y="13568"/>
                  </a:cubicBezTo>
                  <a:cubicBezTo>
                    <a:pt x="3646" y="13561"/>
                    <a:pt x="3622" y="13556"/>
                    <a:pt x="3598" y="13551"/>
                  </a:cubicBezTo>
                  <a:cubicBezTo>
                    <a:pt x="2606" y="13427"/>
                    <a:pt x="1689" y="12896"/>
                    <a:pt x="1046" y="12129"/>
                  </a:cubicBezTo>
                  <a:cubicBezTo>
                    <a:pt x="989" y="12062"/>
                    <a:pt x="904" y="12031"/>
                    <a:pt x="817" y="12031"/>
                  </a:cubicBezTo>
                  <a:cubicBezTo>
                    <a:pt x="722" y="12031"/>
                    <a:pt x="624" y="12068"/>
                    <a:pt x="560" y="12132"/>
                  </a:cubicBezTo>
                  <a:cubicBezTo>
                    <a:pt x="422" y="12275"/>
                    <a:pt x="446" y="12475"/>
                    <a:pt x="565" y="12618"/>
                  </a:cubicBezTo>
                  <a:cubicBezTo>
                    <a:pt x="1165" y="13332"/>
                    <a:pt x="1972" y="13834"/>
                    <a:pt x="2860" y="14087"/>
                  </a:cubicBezTo>
                  <a:cubicBezTo>
                    <a:pt x="2298" y="14496"/>
                    <a:pt x="1789" y="14975"/>
                    <a:pt x="1346" y="15518"/>
                  </a:cubicBezTo>
                  <a:cubicBezTo>
                    <a:pt x="1229" y="15661"/>
                    <a:pt x="1210" y="15863"/>
                    <a:pt x="1351" y="16001"/>
                  </a:cubicBezTo>
                  <a:cubicBezTo>
                    <a:pt x="1414" y="16064"/>
                    <a:pt x="1510" y="16100"/>
                    <a:pt x="1604" y="16100"/>
                  </a:cubicBezTo>
                  <a:cubicBezTo>
                    <a:pt x="1692" y="16100"/>
                    <a:pt x="1779" y="16069"/>
                    <a:pt x="1836" y="15999"/>
                  </a:cubicBezTo>
                  <a:cubicBezTo>
                    <a:pt x="2682" y="14958"/>
                    <a:pt x="3782" y="14156"/>
                    <a:pt x="5032" y="13682"/>
                  </a:cubicBezTo>
                  <a:cubicBezTo>
                    <a:pt x="5437" y="13734"/>
                    <a:pt x="5839" y="13811"/>
                    <a:pt x="6189" y="13918"/>
                  </a:cubicBezTo>
                  <a:cubicBezTo>
                    <a:pt x="6304" y="14027"/>
                    <a:pt x="6425" y="14130"/>
                    <a:pt x="6549" y="14225"/>
                  </a:cubicBezTo>
                  <a:cubicBezTo>
                    <a:pt x="6904" y="14718"/>
                    <a:pt x="7030" y="15449"/>
                    <a:pt x="7085" y="16080"/>
                  </a:cubicBezTo>
                  <a:cubicBezTo>
                    <a:pt x="7085" y="16104"/>
                    <a:pt x="7082" y="16130"/>
                    <a:pt x="7082" y="16154"/>
                  </a:cubicBezTo>
                  <a:cubicBezTo>
                    <a:pt x="7077" y="16158"/>
                    <a:pt x="7070" y="16166"/>
                    <a:pt x="7066" y="16170"/>
                  </a:cubicBezTo>
                  <a:cubicBezTo>
                    <a:pt x="6454" y="17027"/>
                    <a:pt x="5418" y="17533"/>
                    <a:pt x="4373" y="17533"/>
                  </a:cubicBezTo>
                  <a:cubicBezTo>
                    <a:pt x="4363" y="17533"/>
                    <a:pt x="4354" y="17532"/>
                    <a:pt x="4344" y="17532"/>
                  </a:cubicBezTo>
                  <a:cubicBezTo>
                    <a:pt x="4343" y="17532"/>
                    <a:pt x="4342" y="17532"/>
                    <a:pt x="4342" y="17532"/>
                  </a:cubicBezTo>
                  <a:cubicBezTo>
                    <a:pt x="3901" y="17532"/>
                    <a:pt x="3899" y="18216"/>
                    <a:pt x="4341" y="18218"/>
                  </a:cubicBezTo>
                  <a:cubicBezTo>
                    <a:pt x="4353" y="18218"/>
                    <a:pt x="4365" y="18218"/>
                    <a:pt x="4377" y="18218"/>
                  </a:cubicBezTo>
                  <a:cubicBezTo>
                    <a:pt x="5407" y="18218"/>
                    <a:pt x="6388" y="17810"/>
                    <a:pt x="7127" y="17118"/>
                  </a:cubicBezTo>
                  <a:cubicBezTo>
                    <a:pt x="7239" y="18006"/>
                    <a:pt x="7537" y="18873"/>
                    <a:pt x="8008" y="19628"/>
                  </a:cubicBezTo>
                  <a:cubicBezTo>
                    <a:pt x="8292" y="20080"/>
                    <a:pt x="8635" y="20497"/>
                    <a:pt x="9030" y="20854"/>
                  </a:cubicBezTo>
                  <a:cubicBezTo>
                    <a:pt x="9101" y="20919"/>
                    <a:pt x="9180" y="20946"/>
                    <a:pt x="9256" y="20946"/>
                  </a:cubicBezTo>
                  <a:cubicBezTo>
                    <a:pt x="9528" y="20946"/>
                    <a:pt x="9768" y="20597"/>
                    <a:pt x="9511" y="20366"/>
                  </a:cubicBezTo>
                  <a:cubicBezTo>
                    <a:pt x="8337" y="19302"/>
                    <a:pt x="7718" y="17732"/>
                    <a:pt x="7768" y="16161"/>
                  </a:cubicBezTo>
                  <a:cubicBezTo>
                    <a:pt x="8013" y="15575"/>
                    <a:pt x="8530" y="15325"/>
                    <a:pt x="9147" y="15177"/>
                  </a:cubicBezTo>
                  <a:cubicBezTo>
                    <a:pt x="9224" y="15181"/>
                    <a:pt x="9302" y="15183"/>
                    <a:pt x="9380" y="15183"/>
                  </a:cubicBezTo>
                  <a:cubicBezTo>
                    <a:pt x="10165" y="15183"/>
                    <a:pt x="10960" y="14985"/>
                    <a:pt x="11690" y="14563"/>
                  </a:cubicBezTo>
                  <a:cubicBezTo>
                    <a:pt x="11702" y="14556"/>
                    <a:pt x="11716" y="14549"/>
                    <a:pt x="11728" y="14539"/>
                  </a:cubicBezTo>
                  <a:cubicBezTo>
                    <a:pt x="11843" y="14492"/>
                    <a:pt x="11998" y="14446"/>
                    <a:pt x="12161" y="14446"/>
                  </a:cubicBezTo>
                  <a:cubicBezTo>
                    <a:pt x="12373" y="14446"/>
                    <a:pt x="12599" y="14524"/>
                    <a:pt x="12773" y="14777"/>
                  </a:cubicBezTo>
                  <a:cubicBezTo>
                    <a:pt x="13316" y="15973"/>
                    <a:pt x="13390" y="17387"/>
                    <a:pt x="12888" y="18606"/>
                  </a:cubicBezTo>
                  <a:cubicBezTo>
                    <a:pt x="12819" y="18778"/>
                    <a:pt x="12840" y="18973"/>
                    <a:pt x="13016" y="19073"/>
                  </a:cubicBezTo>
                  <a:cubicBezTo>
                    <a:pt x="13065" y="19101"/>
                    <a:pt x="13126" y="19115"/>
                    <a:pt x="13189" y="19115"/>
                  </a:cubicBezTo>
                  <a:cubicBezTo>
                    <a:pt x="13311" y="19115"/>
                    <a:pt x="13437" y="19060"/>
                    <a:pt x="13483" y="18947"/>
                  </a:cubicBezTo>
                  <a:cubicBezTo>
                    <a:pt x="13900" y="17935"/>
                    <a:pt x="13997" y="16823"/>
                    <a:pt x="13797" y="15768"/>
                  </a:cubicBezTo>
                  <a:lnTo>
                    <a:pt x="13797" y="15768"/>
                  </a:lnTo>
                  <a:cubicBezTo>
                    <a:pt x="15131" y="15958"/>
                    <a:pt x="16305" y="16866"/>
                    <a:pt x="16878" y="18073"/>
                  </a:cubicBezTo>
                  <a:cubicBezTo>
                    <a:pt x="16933" y="18184"/>
                    <a:pt x="17057" y="18242"/>
                    <a:pt x="17178" y="18242"/>
                  </a:cubicBezTo>
                  <a:cubicBezTo>
                    <a:pt x="17239" y="18242"/>
                    <a:pt x="17298" y="18228"/>
                    <a:pt x="17348" y="18199"/>
                  </a:cubicBezTo>
                  <a:cubicBezTo>
                    <a:pt x="17519" y="18099"/>
                    <a:pt x="17552" y="17899"/>
                    <a:pt x="17474" y="17730"/>
                  </a:cubicBezTo>
                  <a:cubicBezTo>
                    <a:pt x="16778" y="16273"/>
                    <a:pt x="15335" y="15275"/>
                    <a:pt x="13745" y="15073"/>
                  </a:cubicBezTo>
                  <a:cubicBezTo>
                    <a:pt x="13736" y="15072"/>
                    <a:pt x="13727" y="15071"/>
                    <a:pt x="13718" y="15071"/>
                  </a:cubicBezTo>
                  <a:cubicBezTo>
                    <a:pt x="13685" y="15071"/>
                    <a:pt x="13654" y="15078"/>
                    <a:pt x="13623" y="15089"/>
                  </a:cubicBezTo>
                  <a:cubicBezTo>
                    <a:pt x="13554" y="14875"/>
                    <a:pt x="13473" y="14663"/>
                    <a:pt x="13378" y="14458"/>
                  </a:cubicBezTo>
                  <a:cubicBezTo>
                    <a:pt x="13380" y="14458"/>
                    <a:pt x="13383" y="14456"/>
                    <a:pt x="13383" y="14456"/>
                  </a:cubicBezTo>
                  <a:cubicBezTo>
                    <a:pt x="12992" y="13596"/>
                    <a:pt x="13480" y="12696"/>
                    <a:pt x="13481" y="12696"/>
                  </a:cubicBezTo>
                  <a:lnTo>
                    <a:pt x="13481" y="12696"/>
                  </a:lnTo>
                  <a:lnTo>
                    <a:pt x="13478" y="12699"/>
                  </a:lnTo>
                  <a:cubicBezTo>
                    <a:pt x="13697" y="12277"/>
                    <a:pt x="13852" y="11827"/>
                    <a:pt x="13933" y="11363"/>
                  </a:cubicBezTo>
                  <a:cubicBezTo>
                    <a:pt x="14047" y="11158"/>
                    <a:pt x="14171" y="10972"/>
                    <a:pt x="14409" y="10972"/>
                  </a:cubicBezTo>
                  <a:cubicBezTo>
                    <a:pt x="14431" y="10972"/>
                    <a:pt x="14447" y="10970"/>
                    <a:pt x="14466" y="10967"/>
                  </a:cubicBezTo>
                  <a:cubicBezTo>
                    <a:pt x="16231" y="11303"/>
                    <a:pt x="17643" y="12703"/>
                    <a:pt x="18017" y="14477"/>
                  </a:cubicBezTo>
                  <a:cubicBezTo>
                    <a:pt x="18054" y="14652"/>
                    <a:pt x="18184" y="14728"/>
                    <a:pt x="18320" y="14728"/>
                  </a:cubicBezTo>
                  <a:cubicBezTo>
                    <a:pt x="18521" y="14728"/>
                    <a:pt x="18735" y="14562"/>
                    <a:pt x="18681" y="14306"/>
                  </a:cubicBezTo>
                  <a:cubicBezTo>
                    <a:pt x="18443" y="13170"/>
                    <a:pt x="17814" y="12108"/>
                    <a:pt x="16909" y="11377"/>
                  </a:cubicBezTo>
                  <a:cubicBezTo>
                    <a:pt x="16876" y="11348"/>
                    <a:pt x="16838" y="11325"/>
                    <a:pt x="16805" y="11298"/>
                  </a:cubicBezTo>
                  <a:cubicBezTo>
                    <a:pt x="17533" y="10607"/>
                    <a:pt x="18504" y="10235"/>
                    <a:pt x="19499" y="10235"/>
                  </a:cubicBezTo>
                  <a:cubicBezTo>
                    <a:pt x="19649" y="10235"/>
                    <a:pt x="19800" y="10243"/>
                    <a:pt x="19950" y="10260"/>
                  </a:cubicBezTo>
                  <a:cubicBezTo>
                    <a:pt x="19959" y="10261"/>
                    <a:pt x="19968" y="10262"/>
                    <a:pt x="19976" y="10262"/>
                  </a:cubicBezTo>
                  <a:cubicBezTo>
                    <a:pt x="20151" y="10262"/>
                    <a:pt x="20296" y="10081"/>
                    <a:pt x="20296" y="9917"/>
                  </a:cubicBezTo>
                  <a:cubicBezTo>
                    <a:pt x="20298" y="9717"/>
                    <a:pt x="20138" y="9593"/>
                    <a:pt x="19955" y="9574"/>
                  </a:cubicBezTo>
                  <a:cubicBezTo>
                    <a:pt x="19793" y="9556"/>
                    <a:pt x="19631" y="9547"/>
                    <a:pt x="19469" y="9547"/>
                  </a:cubicBezTo>
                  <a:cubicBezTo>
                    <a:pt x="18267" y="9547"/>
                    <a:pt x="17078" y="10044"/>
                    <a:pt x="16228" y="10898"/>
                  </a:cubicBezTo>
                  <a:cubicBezTo>
                    <a:pt x="16226" y="10901"/>
                    <a:pt x="16224" y="10903"/>
                    <a:pt x="16221" y="10905"/>
                  </a:cubicBezTo>
                  <a:cubicBezTo>
                    <a:pt x="15771" y="10646"/>
                    <a:pt x="15285" y="10455"/>
                    <a:pt x="14778" y="10339"/>
                  </a:cubicBezTo>
                  <a:cubicBezTo>
                    <a:pt x="14781" y="10339"/>
                    <a:pt x="14781" y="10334"/>
                    <a:pt x="14783" y="10334"/>
                  </a:cubicBezTo>
                  <a:cubicBezTo>
                    <a:pt x="14626" y="10267"/>
                    <a:pt x="14262" y="10203"/>
                    <a:pt x="13973" y="10001"/>
                  </a:cubicBezTo>
                  <a:cubicBezTo>
                    <a:pt x="13902" y="9396"/>
                    <a:pt x="13709" y="8796"/>
                    <a:pt x="13385" y="8234"/>
                  </a:cubicBezTo>
                  <a:cubicBezTo>
                    <a:pt x="13042" y="7641"/>
                    <a:pt x="12588" y="7150"/>
                    <a:pt x="12061" y="6779"/>
                  </a:cubicBezTo>
                  <a:lnTo>
                    <a:pt x="12066" y="6779"/>
                  </a:lnTo>
                  <a:cubicBezTo>
                    <a:pt x="11809" y="6515"/>
                    <a:pt x="11554" y="6212"/>
                    <a:pt x="11523" y="5855"/>
                  </a:cubicBezTo>
                  <a:cubicBezTo>
                    <a:pt x="11604" y="5624"/>
                    <a:pt x="11661" y="5383"/>
                    <a:pt x="11699" y="5138"/>
                  </a:cubicBezTo>
                  <a:cubicBezTo>
                    <a:pt x="13161" y="4638"/>
                    <a:pt x="14323" y="3386"/>
                    <a:pt x="14681" y="1874"/>
                  </a:cubicBezTo>
                  <a:cubicBezTo>
                    <a:pt x="14742" y="1617"/>
                    <a:pt x="14529" y="1450"/>
                    <a:pt x="14326" y="1450"/>
                  </a:cubicBezTo>
                  <a:cubicBezTo>
                    <a:pt x="14191" y="1450"/>
                    <a:pt x="14060" y="1525"/>
                    <a:pt x="14019" y="1697"/>
                  </a:cubicBezTo>
                  <a:cubicBezTo>
                    <a:pt x="13735" y="2893"/>
                    <a:pt x="12873" y="3910"/>
                    <a:pt x="11747" y="4388"/>
                  </a:cubicBezTo>
                  <a:cubicBezTo>
                    <a:pt x="11745" y="4131"/>
                    <a:pt x="11721" y="3876"/>
                    <a:pt x="11680" y="3624"/>
                  </a:cubicBezTo>
                  <a:cubicBezTo>
                    <a:pt x="11480" y="2369"/>
                    <a:pt x="10823" y="1235"/>
                    <a:pt x="10173" y="164"/>
                  </a:cubicBezTo>
                  <a:cubicBezTo>
                    <a:pt x="10103" y="49"/>
                    <a:pt x="9999" y="1"/>
                    <a:pt x="9894" y="1"/>
                  </a:cubicBezTo>
                  <a:close/>
                </a:path>
              </a:pathLst>
            </a:custGeom>
            <a:solidFill>
              <a:srgbClr val="0C4476">
                <a:alpha val="36470"/>
              </a:srgbClr>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700"/>
                <a:buFont typeface="Arial"/>
                <a:buNone/>
              </a:pPr>
              <a:r>
                <a:t/>
              </a:r>
              <a:endParaRPr b="0" i="0" sz="1700" u="none" cap="none" strike="noStrike">
                <a:solidFill>
                  <a:srgbClr val="000000"/>
                </a:solidFill>
                <a:latin typeface="Arial"/>
                <a:ea typeface="Arial"/>
                <a:cs typeface="Arial"/>
                <a:sym typeface="Arial"/>
              </a:endParaRPr>
            </a:p>
          </p:txBody>
        </p:sp>
        <p:sp>
          <p:nvSpPr>
            <p:cNvPr id="563" name="Google Shape;563;p42"/>
            <p:cNvSpPr/>
            <p:nvPr/>
          </p:nvSpPr>
          <p:spPr>
            <a:xfrm>
              <a:off x="8992875" y="422659"/>
              <a:ext cx="54688" cy="47893"/>
            </a:xfrm>
            <a:custGeom>
              <a:rect b="b" l="l" r="r" t="t"/>
              <a:pathLst>
                <a:path extrusionOk="0" h="3263" w="3726">
                  <a:moveTo>
                    <a:pt x="1862" y="1"/>
                  </a:moveTo>
                  <a:cubicBezTo>
                    <a:pt x="1586" y="1"/>
                    <a:pt x="1305" y="71"/>
                    <a:pt x="1049" y="220"/>
                  </a:cubicBezTo>
                  <a:cubicBezTo>
                    <a:pt x="268" y="670"/>
                    <a:pt x="1" y="1667"/>
                    <a:pt x="451" y="2446"/>
                  </a:cubicBezTo>
                  <a:cubicBezTo>
                    <a:pt x="753" y="2970"/>
                    <a:pt x="1301" y="3262"/>
                    <a:pt x="1864" y="3262"/>
                  </a:cubicBezTo>
                  <a:cubicBezTo>
                    <a:pt x="2141" y="3262"/>
                    <a:pt x="2421" y="3192"/>
                    <a:pt x="2677" y="3044"/>
                  </a:cubicBezTo>
                  <a:cubicBezTo>
                    <a:pt x="3458" y="2594"/>
                    <a:pt x="3725" y="1596"/>
                    <a:pt x="3275" y="815"/>
                  </a:cubicBezTo>
                  <a:cubicBezTo>
                    <a:pt x="2973" y="293"/>
                    <a:pt x="2425" y="1"/>
                    <a:pt x="1862" y="1"/>
                  </a:cubicBezTo>
                  <a:close/>
                </a:path>
              </a:pathLst>
            </a:custGeom>
            <a:solidFill>
              <a:schemeClr val="accent6"/>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564" name="Google Shape;564;p42"/>
          <p:cNvGrpSpPr/>
          <p:nvPr/>
        </p:nvGrpSpPr>
        <p:grpSpPr>
          <a:xfrm flipH="1">
            <a:off x="803867" y="9579847"/>
            <a:ext cx="844813" cy="1939826"/>
            <a:chOff x="7077268" y="354300"/>
            <a:chExt cx="642053" cy="586351"/>
          </a:xfrm>
        </p:grpSpPr>
        <p:sp>
          <p:nvSpPr>
            <p:cNvPr id="565" name="Google Shape;565;p42"/>
            <p:cNvSpPr/>
            <p:nvPr/>
          </p:nvSpPr>
          <p:spPr>
            <a:xfrm>
              <a:off x="7077268" y="354300"/>
              <a:ext cx="642053" cy="586351"/>
            </a:xfrm>
            <a:custGeom>
              <a:rect b="b" l="l" r="r" t="t"/>
              <a:pathLst>
                <a:path extrusionOk="0" h="39949" w="43744">
                  <a:moveTo>
                    <a:pt x="20460" y="1"/>
                  </a:moveTo>
                  <a:cubicBezTo>
                    <a:pt x="20400" y="1"/>
                    <a:pt x="20338" y="9"/>
                    <a:pt x="20274" y="26"/>
                  </a:cubicBezTo>
                  <a:cubicBezTo>
                    <a:pt x="19936" y="119"/>
                    <a:pt x="19648" y="533"/>
                    <a:pt x="19786" y="888"/>
                  </a:cubicBezTo>
                  <a:cubicBezTo>
                    <a:pt x="20765" y="3455"/>
                    <a:pt x="21060" y="6232"/>
                    <a:pt x="20620" y="8930"/>
                  </a:cubicBezTo>
                  <a:cubicBezTo>
                    <a:pt x="20113" y="9594"/>
                    <a:pt x="19567" y="10232"/>
                    <a:pt x="19015" y="10739"/>
                  </a:cubicBezTo>
                  <a:cubicBezTo>
                    <a:pt x="18705" y="10832"/>
                    <a:pt x="18400" y="10939"/>
                    <a:pt x="18103" y="11063"/>
                  </a:cubicBezTo>
                  <a:cubicBezTo>
                    <a:pt x="17977" y="11076"/>
                    <a:pt x="17849" y="11082"/>
                    <a:pt x="17720" y="11082"/>
                  </a:cubicBezTo>
                  <a:cubicBezTo>
                    <a:pt x="16580" y="11082"/>
                    <a:pt x="15323" y="10607"/>
                    <a:pt x="14264" y="10115"/>
                  </a:cubicBezTo>
                  <a:cubicBezTo>
                    <a:pt x="14224" y="10089"/>
                    <a:pt x="14181" y="10063"/>
                    <a:pt x="14140" y="10037"/>
                  </a:cubicBezTo>
                  <a:cubicBezTo>
                    <a:pt x="14133" y="10020"/>
                    <a:pt x="14129" y="10006"/>
                    <a:pt x="14124" y="9989"/>
                  </a:cubicBezTo>
                  <a:cubicBezTo>
                    <a:pt x="13226" y="8010"/>
                    <a:pt x="13400" y="5629"/>
                    <a:pt x="14495" y="3767"/>
                  </a:cubicBezTo>
                  <a:cubicBezTo>
                    <a:pt x="14814" y="3227"/>
                    <a:pt x="14329" y="2722"/>
                    <a:pt x="13849" y="2722"/>
                  </a:cubicBezTo>
                  <a:cubicBezTo>
                    <a:pt x="13636" y="2722"/>
                    <a:pt x="13424" y="2821"/>
                    <a:pt x="13283" y="3060"/>
                  </a:cubicBezTo>
                  <a:cubicBezTo>
                    <a:pt x="12197" y="4901"/>
                    <a:pt x="11907" y="7084"/>
                    <a:pt x="12383" y="9130"/>
                  </a:cubicBezTo>
                  <a:cubicBezTo>
                    <a:pt x="10819" y="8469"/>
                    <a:pt x="9124" y="8115"/>
                    <a:pt x="7434" y="8115"/>
                  </a:cubicBezTo>
                  <a:cubicBezTo>
                    <a:pt x="7298" y="8115"/>
                    <a:pt x="7162" y="8118"/>
                    <a:pt x="7025" y="8122"/>
                  </a:cubicBezTo>
                  <a:cubicBezTo>
                    <a:pt x="5937" y="8160"/>
                    <a:pt x="4847" y="8341"/>
                    <a:pt x="3811" y="8677"/>
                  </a:cubicBezTo>
                  <a:cubicBezTo>
                    <a:pt x="3033" y="8928"/>
                    <a:pt x="3263" y="10067"/>
                    <a:pt x="3957" y="10067"/>
                  </a:cubicBezTo>
                  <a:cubicBezTo>
                    <a:pt x="4027" y="10067"/>
                    <a:pt x="4103" y="10055"/>
                    <a:pt x="4182" y="10030"/>
                  </a:cubicBezTo>
                  <a:cubicBezTo>
                    <a:pt x="5240" y="9690"/>
                    <a:pt x="6336" y="9526"/>
                    <a:pt x="7430" y="9526"/>
                  </a:cubicBezTo>
                  <a:cubicBezTo>
                    <a:pt x="9531" y="9526"/>
                    <a:pt x="11625" y="10129"/>
                    <a:pt x="13426" y="11244"/>
                  </a:cubicBezTo>
                  <a:cubicBezTo>
                    <a:pt x="14209" y="12280"/>
                    <a:pt x="14124" y="13449"/>
                    <a:pt x="13752" y="14694"/>
                  </a:cubicBezTo>
                  <a:cubicBezTo>
                    <a:pt x="12797" y="16175"/>
                    <a:pt x="12240" y="17940"/>
                    <a:pt x="12240" y="19833"/>
                  </a:cubicBezTo>
                  <a:cubicBezTo>
                    <a:pt x="12240" y="19864"/>
                    <a:pt x="12243" y="19895"/>
                    <a:pt x="12243" y="19928"/>
                  </a:cubicBezTo>
                  <a:cubicBezTo>
                    <a:pt x="12166" y="20505"/>
                    <a:pt x="11869" y="21447"/>
                    <a:pt x="10750" y="21538"/>
                  </a:cubicBezTo>
                  <a:cubicBezTo>
                    <a:pt x="8075" y="21274"/>
                    <a:pt x="5492" y="19959"/>
                    <a:pt x="3844" y="17821"/>
                  </a:cubicBezTo>
                  <a:cubicBezTo>
                    <a:pt x="3685" y="17615"/>
                    <a:pt x="3460" y="17475"/>
                    <a:pt x="3219" y="17475"/>
                  </a:cubicBezTo>
                  <a:cubicBezTo>
                    <a:pt x="3109" y="17475"/>
                    <a:pt x="2996" y="17504"/>
                    <a:pt x="2884" y="17568"/>
                  </a:cubicBezTo>
                  <a:cubicBezTo>
                    <a:pt x="2589" y="17742"/>
                    <a:pt x="2399" y="18228"/>
                    <a:pt x="2632" y="18531"/>
                  </a:cubicBezTo>
                  <a:cubicBezTo>
                    <a:pt x="3999" y="20302"/>
                    <a:pt x="5873" y="21612"/>
                    <a:pt x="7949" y="22340"/>
                  </a:cubicBezTo>
                  <a:cubicBezTo>
                    <a:pt x="6379" y="24336"/>
                    <a:pt x="3871" y="25471"/>
                    <a:pt x="1353" y="25471"/>
                  </a:cubicBezTo>
                  <a:cubicBezTo>
                    <a:pt x="1136" y="25471"/>
                    <a:pt x="919" y="25462"/>
                    <a:pt x="703" y="25446"/>
                  </a:cubicBezTo>
                  <a:cubicBezTo>
                    <a:pt x="688" y="25444"/>
                    <a:pt x="674" y="25444"/>
                    <a:pt x="659" y="25444"/>
                  </a:cubicBezTo>
                  <a:cubicBezTo>
                    <a:pt x="300" y="25444"/>
                    <a:pt x="1" y="25802"/>
                    <a:pt x="1" y="26148"/>
                  </a:cubicBezTo>
                  <a:cubicBezTo>
                    <a:pt x="1" y="26550"/>
                    <a:pt x="325" y="26819"/>
                    <a:pt x="703" y="26848"/>
                  </a:cubicBezTo>
                  <a:cubicBezTo>
                    <a:pt x="947" y="26867"/>
                    <a:pt x="1190" y="26877"/>
                    <a:pt x="1433" y="26877"/>
                  </a:cubicBezTo>
                  <a:cubicBezTo>
                    <a:pt x="4473" y="26877"/>
                    <a:pt x="7391" y="25379"/>
                    <a:pt x="9235" y="22957"/>
                  </a:cubicBezTo>
                  <a:cubicBezTo>
                    <a:pt x="9288" y="22888"/>
                    <a:pt x="9316" y="22807"/>
                    <a:pt x="9330" y="22724"/>
                  </a:cubicBezTo>
                  <a:cubicBezTo>
                    <a:pt x="9780" y="22824"/>
                    <a:pt x="10238" y="22893"/>
                    <a:pt x="10697" y="22936"/>
                  </a:cubicBezTo>
                  <a:cubicBezTo>
                    <a:pt x="10697" y="22940"/>
                    <a:pt x="10697" y="22945"/>
                    <a:pt x="10697" y="22948"/>
                  </a:cubicBezTo>
                  <a:cubicBezTo>
                    <a:pt x="12621" y="23138"/>
                    <a:pt x="13721" y="24924"/>
                    <a:pt x="13721" y="24924"/>
                  </a:cubicBezTo>
                  <a:lnTo>
                    <a:pt x="13719" y="24917"/>
                  </a:lnTo>
                  <a:lnTo>
                    <a:pt x="13719" y="24917"/>
                  </a:lnTo>
                  <a:cubicBezTo>
                    <a:pt x="14238" y="25734"/>
                    <a:pt x="14879" y="26467"/>
                    <a:pt x="15617" y="27091"/>
                  </a:cubicBezTo>
                  <a:cubicBezTo>
                    <a:pt x="15867" y="27500"/>
                    <a:pt x="16072" y="27912"/>
                    <a:pt x="15826" y="28336"/>
                  </a:cubicBezTo>
                  <a:cubicBezTo>
                    <a:pt x="15805" y="28372"/>
                    <a:pt x="15791" y="28405"/>
                    <a:pt x="15774" y="28439"/>
                  </a:cubicBezTo>
                  <a:cubicBezTo>
                    <a:pt x="14013" y="30480"/>
                    <a:pt x="11435" y="31601"/>
                    <a:pt x="8793" y="31601"/>
                  </a:cubicBezTo>
                  <a:cubicBezTo>
                    <a:pt x="7829" y="31601"/>
                    <a:pt x="6857" y="31452"/>
                    <a:pt x="5913" y="31144"/>
                  </a:cubicBezTo>
                  <a:cubicBezTo>
                    <a:pt x="5833" y="31118"/>
                    <a:pt x="5758" y="31106"/>
                    <a:pt x="5687" y="31106"/>
                  </a:cubicBezTo>
                  <a:cubicBezTo>
                    <a:pt x="4996" y="31106"/>
                    <a:pt x="4764" y="32244"/>
                    <a:pt x="5539" y="32499"/>
                  </a:cubicBezTo>
                  <a:cubicBezTo>
                    <a:pt x="6607" y="32847"/>
                    <a:pt x="7736" y="33024"/>
                    <a:pt x="8864" y="33024"/>
                  </a:cubicBezTo>
                  <a:cubicBezTo>
                    <a:pt x="10121" y="33024"/>
                    <a:pt x="11377" y="32804"/>
                    <a:pt x="12547" y="32353"/>
                  </a:cubicBezTo>
                  <a:cubicBezTo>
                    <a:pt x="12633" y="32322"/>
                    <a:pt x="12714" y="32282"/>
                    <a:pt x="12797" y="32249"/>
                  </a:cubicBezTo>
                  <a:lnTo>
                    <a:pt x="12797" y="32249"/>
                  </a:lnTo>
                  <a:cubicBezTo>
                    <a:pt x="13345" y="34551"/>
                    <a:pt x="12824" y="36987"/>
                    <a:pt x="11416" y="38892"/>
                  </a:cubicBezTo>
                  <a:cubicBezTo>
                    <a:pt x="11190" y="39197"/>
                    <a:pt x="11366" y="39676"/>
                    <a:pt x="11669" y="39854"/>
                  </a:cubicBezTo>
                  <a:cubicBezTo>
                    <a:pt x="11781" y="39919"/>
                    <a:pt x="11896" y="39949"/>
                    <a:pt x="12007" y="39949"/>
                  </a:cubicBezTo>
                  <a:cubicBezTo>
                    <a:pt x="12248" y="39949"/>
                    <a:pt x="12473" y="39810"/>
                    <a:pt x="12628" y="39602"/>
                  </a:cubicBezTo>
                  <a:cubicBezTo>
                    <a:pt x="14295" y="37344"/>
                    <a:pt x="14826" y="34339"/>
                    <a:pt x="14095" y="31637"/>
                  </a:cubicBezTo>
                  <a:cubicBezTo>
                    <a:pt x="14093" y="31629"/>
                    <a:pt x="14088" y="31625"/>
                    <a:pt x="14086" y="31615"/>
                  </a:cubicBezTo>
                  <a:cubicBezTo>
                    <a:pt x="15007" y="31082"/>
                    <a:pt x="15843" y="30417"/>
                    <a:pt x="16569" y="29636"/>
                  </a:cubicBezTo>
                  <a:cubicBezTo>
                    <a:pt x="16572" y="29644"/>
                    <a:pt x="16576" y="29648"/>
                    <a:pt x="16576" y="29653"/>
                  </a:cubicBezTo>
                  <a:cubicBezTo>
                    <a:pt x="16855" y="29441"/>
                    <a:pt x="17341" y="28860"/>
                    <a:pt x="17993" y="28558"/>
                  </a:cubicBezTo>
                  <a:cubicBezTo>
                    <a:pt x="19141" y="29051"/>
                    <a:pt x="20403" y="29322"/>
                    <a:pt x="21729" y="29322"/>
                  </a:cubicBezTo>
                  <a:cubicBezTo>
                    <a:pt x="23134" y="29322"/>
                    <a:pt x="24468" y="29015"/>
                    <a:pt x="25665" y="28467"/>
                  </a:cubicBezTo>
                  <a:lnTo>
                    <a:pt x="25665" y="28467"/>
                  </a:lnTo>
                  <a:lnTo>
                    <a:pt x="25661" y="28474"/>
                  </a:lnTo>
                  <a:cubicBezTo>
                    <a:pt x="26080" y="28367"/>
                    <a:pt x="26522" y="28275"/>
                    <a:pt x="26948" y="28275"/>
                  </a:cubicBezTo>
                  <a:cubicBezTo>
                    <a:pt x="27265" y="28275"/>
                    <a:pt x="27573" y="28326"/>
                    <a:pt x="27856" y="28458"/>
                  </a:cubicBezTo>
                  <a:cubicBezTo>
                    <a:pt x="28185" y="28839"/>
                    <a:pt x="28552" y="29186"/>
                    <a:pt x="28947" y="29501"/>
                  </a:cubicBezTo>
                  <a:cubicBezTo>
                    <a:pt x="28335" y="32606"/>
                    <a:pt x="29368" y="35951"/>
                    <a:pt x="31683" y="38133"/>
                  </a:cubicBezTo>
                  <a:cubicBezTo>
                    <a:pt x="31829" y="38270"/>
                    <a:pt x="31992" y="38328"/>
                    <a:pt x="32150" y="38328"/>
                  </a:cubicBezTo>
                  <a:cubicBezTo>
                    <a:pt x="32701" y="38328"/>
                    <a:pt x="33189" y="37621"/>
                    <a:pt x="32676" y="37140"/>
                  </a:cubicBezTo>
                  <a:cubicBezTo>
                    <a:pt x="30842" y="35413"/>
                    <a:pt x="29925" y="32842"/>
                    <a:pt x="30226" y="30356"/>
                  </a:cubicBezTo>
                  <a:lnTo>
                    <a:pt x="30226" y="30356"/>
                  </a:lnTo>
                  <a:cubicBezTo>
                    <a:pt x="30685" y="30613"/>
                    <a:pt x="31164" y="30834"/>
                    <a:pt x="31652" y="31020"/>
                  </a:cubicBezTo>
                  <a:cubicBezTo>
                    <a:pt x="33604" y="31766"/>
                    <a:pt x="35718" y="31908"/>
                    <a:pt x="37802" y="31908"/>
                  </a:cubicBezTo>
                  <a:cubicBezTo>
                    <a:pt x="38314" y="31908"/>
                    <a:pt x="38824" y="31899"/>
                    <a:pt x="39329" y="31889"/>
                  </a:cubicBezTo>
                  <a:cubicBezTo>
                    <a:pt x="40223" y="31870"/>
                    <a:pt x="40234" y="30484"/>
                    <a:pt x="39347" y="30484"/>
                  </a:cubicBezTo>
                  <a:cubicBezTo>
                    <a:pt x="39341" y="30484"/>
                    <a:pt x="39335" y="30484"/>
                    <a:pt x="39329" y="30484"/>
                  </a:cubicBezTo>
                  <a:cubicBezTo>
                    <a:pt x="38819" y="30495"/>
                    <a:pt x="38306" y="30504"/>
                    <a:pt x="37792" y="30504"/>
                  </a:cubicBezTo>
                  <a:cubicBezTo>
                    <a:pt x="35905" y="30504"/>
                    <a:pt x="34009" y="30379"/>
                    <a:pt x="32223" y="29739"/>
                  </a:cubicBezTo>
                  <a:cubicBezTo>
                    <a:pt x="30880" y="29258"/>
                    <a:pt x="29642" y="28455"/>
                    <a:pt x="28766" y="27343"/>
                  </a:cubicBezTo>
                  <a:cubicBezTo>
                    <a:pt x="28766" y="27331"/>
                    <a:pt x="28763" y="27320"/>
                    <a:pt x="28763" y="27308"/>
                  </a:cubicBezTo>
                  <a:cubicBezTo>
                    <a:pt x="28735" y="26667"/>
                    <a:pt x="29080" y="25965"/>
                    <a:pt x="29271" y="25593"/>
                  </a:cubicBezTo>
                  <a:cubicBezTo>
                    <a:pt x="30252" y="24312"/>
                    <a:pt x="30911" y="22771"/>
                    <a:pt x="31135" y="21090"/>
                  </a:cubicBezTo>
                  <a:cubicBezTo>
                    <a:pt x="31242" y="20788"/>
                    <a:pt x="31430" y="20371"/>
                    <a:pt x="31680" y="20197"/>
                  </a:cubicBezTo>
                  <a:cubicBezTo>
                    <a:pt x="33145" y="20278"/>
                    <a:pt x="34583" y="20766"/>
                    <a:pt x="35788" y="21607"/>
                  </a:cubicBezTo>
                  <a:cubicBezTo>
                    <a:pt x="37314" y="22674"/>
                    <a:pt x="38398" y="24312"/>
                    <a:pt x="38857" y="26105"/>
                  </a:cubicBezTo>
                  <a:cubicBezTo>
                    <a:pt x="38948" y="26454"/>
                    <a:pt x="39217" y="26605"/>
                    <a:pt x="39494" y="26605"/>
                  </a:cubicBezTo>
                  <a:cubicBezTo>
                    <a:pt x="39912" y="26605"/>
                    <a:pt x="40348" y="26261"/>
                    <a:pt x="40212" y="25734"/>
                  </a:cubicBezTo>
                  <a:cubicBezTo>
                    <a:pt x="39762" y="23983"/>
                    <a:pt x="38795" y="22409"/>
                    <a:pt x="37476" y="21195"/>
                  </a:cubicBezTo>
                  <a:cubicBezTo>
                    <a:pt x="38716" y="20564"/>
                    <a:pt x="40106" y="20224"/>
                    <a:pt x="41498" y="20224"/>
                  </a:cubicBezTo>
                  <a:cubicBezTo>
                    <a:pt x="41930" y="20224"/>
                    <a:pt x="42361" y="20256"/>
                    <a:pt x="42789" y="20324"/>
                  </a:cubicBezTo>
                  <a:cubicBezTo>
                    <a:pt x="42840" y="20332"/>
                    <a:pt x="42892" y="20336"/>
                    <a:pt x="42943" y="20336"/>
                  </a:cubicBezTo>
                  <a:cubicBezTo>
                    <a:pt x="43262" y="20336"/>
                    <a:pt x="43559" y="20174"/>
                    <a:pt x="43653" y="19835"/>
                  </a:cubicBezTo>
                  <a:cubicBezTo>
                    <a:pt x="43744" y="19500"/>
                    <a:pt x="43539" y="19031"/>
                    <a:pt x="43163" y="18971"/>
                  </a:cubicBezTo>
                  <a:lnTo>
                    <a:pt x="43160" y="18971"/>
                  </a:lnTo>
                  <a:cubicBezTo>
                    <a:pt x="42603" y="18883"/>
                    <a:pt x="42043" y="18840"/>
                    <a:pt x="41486" y="18840"/>
                  </a:cubicBezTo>
                  <a:cubicBezTo>
                    <a:pt x="39758" y="18840"/>
                    <a:pt x="38055" y="19262"/>
                    <a:pt x="36517" y="20104"/>
                  </a:cubicBezTo>
                  <a:cubicBezTo>
                    <a:pt x="36429" y="20152"/>
                    <a:pt x="36362" y="20212"/>
                    <a:pt x="36309" y="20274"/>
                  </a:cubicBezTo>
                  <a:cubicBezTo>
                    <a:pt x="35014" y="19421"/>
                    <a:pt x="33516" y="18940"/>
                    <a:pt x="31985" y="18823"/>
                  </a:cubicBezTo>
                  <a:cubicBezTo>
                    <a:pt x="31468" y="18604"/>
                    <a:pt x="31057" y="18311"/>
                    <a:pt x="31028" y="17938"/>
                  </a:cubicBezTo>
                  <a:cubicBezTo>
                    <a:pt x="30968" y="17638"/>
                    <a:pt x="30892" y="17347"/>
                    <a:pt x="30804" y="17059"/>
                  </a:cubicBezTo>
                  <a:cubicBezTo>
                    <a:pt x="31330" y="16245"/>
                    <a:pt x="31790" y="15337"/>
                    <a:pt x="31961" y="14897"/>
                  </a:cubicBezTo>
                  <a:cubicBezTo>
                    <a:pt x="32466" y="14263"/>
                    <a:pt x="32907" y="13578"/>
                    <a:pt x="33276" y="12856"/>
                  </a:cubicBezTo>
                  <a:cubicBezTo>
                    <a:pt x="33383" y="12918"/>
                    <a:pt x="33507" y="12958"/>
                    <a:pt x="33640" y="12973"/>
                  </a:cubicBezTo>
                  <a:cubicBezTo>
                    <a:pt x="34132" y="13024"/>
                    <a:pt x="34626" y="13049"/>
                    <a:pt x="35120" y="13049"/>
                  </a:cubicBezTo>
                  <a:cubicBezTo>
                    <a:pt x="36687" y="13049"/>
                    <a:pt x="38255" y="12795"/>
                    <a:pt x="39741" y="12301"/>
                  </a:cubicBezTo>
                  <a:cubicBezTo>
                    <a:pt x="40100" y="12180"/>
                    <a:pt x="40336" y="11816"/>
                    <a:pt x="40231" y="11437"/>
                  </a:cubicBezTo>
                  <a:cubicBezTo>
                    <a:pt x="40150" y="11145"/>
                    <a:pt x="39858" y="10916"/>
                    <a:pt x="39554" y="10916"/>
                  </a:cubicBezTo>
                  <a:cubicBezTo>
                    <a:pt x="39492" y="10916"/>
                    <a:pt x="39429" y="10926"/>
                    <a:pt x="39367" y="10946"/>
                  </a:cubicBezTo>
                  <a:cubicBezTo>
                    <a:pt x="37974" y="11410"/>
                    <a:pt x="36531" y="11640"/>
                    <a:pt x="35076" y="11640"/>
                  </a:cubicBezTo>
                  <a:cubicBezTo>
                    <a:pt x="34663" y="11640"/>
                    <a:pt x="34249" y="11621"/>
                    <a:pt x="33835" y="11585"/>
                  </a:cubicBezTo>
                  <a:cubicBezTo>
                    <a:pt x="34226" y="10537"/>
                    <a:pt x="34474" y="9434"/>
                    <a:pt x="34564" y="8310"/>
                  </a:cubicBezTo>
                  <a:cubicBezTo>
                    <a:pt x="34645" y="7308"/>
                    <a:pt x="34574" y="6303"/>
                    <a:pt x="34390" y="5315"/>
                  </a:cubicBezTo>
                  <a:cubicBezTo>
                    <a:pt x="34330" y="5001"/>
                    <a:pt x="34004" y="4802"/>
                    <a:pt x="33698" y="4802"/>
                  </a:cubicBezTo>
                  <a:cubicBezTo>
                    <a:pt x="33639" y="4802"/>
                    <a:pt x="33581" y="4809"/>
                    <a:pt x="33526" y="4824"/>
                  </a:cubicBezTo>
                  <a:cubicBezTo>
                    <a:pt x="33135" y="4931"/>
                    <a:pt x="32966" y="5315"/>
                    <a:pt x="33035" y="5689"/>
                  </a:cubicBezTo>
                  <a:cubicBezTo>
                    <a:pt x="33552" y="8437"/>
                    <a:pt x="32811" y="11361"/>
                    <a:pt x="31178" y="13625"/>
                  </a:cubicBezTo>
                  <a:cubicBezTo>
                    <a:pt x="30645" y="14042"/>
                    <a:pt x="30054" y="14306"/>
                    <a:pt x="29456" y="14328"/>
                  </a:cubicBezTo>
                  <a:cubicBezTo>
                    <a:pt x="28104" y="12432"/>
                    <a:pt x="26073" y="11056"/>
                    <a:pt x="23718" y="10553"/>
                  </a:cubicBezTo>
                  <a:cubicBezTo>
                    <a:pt x="22901" y="10130"/>
                    <a:pt x="22498" y="9827"/>
                    <a:pt x="22051" y="8813"/>
                  </a:cubicBezTo>
                  <a:cubicBezTo>
                    <a:pt x="22153" y="8091"/>
                    <a:pt x="22210" y="7365"/>
                    <a:pt x="22220" y="6636"/>
                  </a:cubicBezTo>
                  <a:cubicBezTo>
                    <a:pt x="22256" y="6601"/>
                    <a:pt x="22289" y="6563"/>
                    <a:pt x="22320" y="6522"/>
                  </a:cubicBezTo>
                  <a:cubicBezTo>
                    <a:pt x="23558" y="4891"/>
                    <a:pt x="25439" y="3808"/>
                    <a:pt x="27456" y="3453"/>
                  </a:cubicBezTo>
                  <a:cubicBezTo>
                    <a:pt x="27830" y="3386"/>
                    <a:pt x="28040" y="2929"/>
                    <a:pt x="27947" y="2588"/>
                  </a:cubicBezTo>
                  <a:cubicBezTo>
                    <a:pt x="27855" y="2251"/>
                    <a:pt x="27561" y="2084"/>
                    <a:pt x="27242" y="2084"/>
                  </a:cubicBezTo>
                  <a:cubicBezTo>
                    <a:pt x="27189" y="2084"/>
                    <a:pt x="27136" y="2089"/>
                    <a:pt x="27082" y="2098"/>
                  </a:cubicBezTo>
                  <a:cubicBezTo>
                    <a:pt x="25199" y="2431"/>
                    <a:pt x="23484" y="3350"/>
                    <a:pt x="22127" y="4667"/>
                  </a:cubicBezTo>
                  <a:cubicBezTo>
                    <a:pt x="21977" y="3250"/>
                    <a:pt x="21651" y="1853"/>
                    <a:pt x="21139" y="517"/>
                  </a:cubicBezTo>
                  <a:cubicBezTo>
                    <a:pt x="21025" y="219"/>
                    <a:pt x="20771" y="1"/>
                    <a:pt x="20460" y="1"/>
                  </a:cubicBezTo>
                  <a:close/>
                </a:path>
              </a:pathLst>
            </a:custGeom>
            <a:solidFill>
              <a:srgbClr val="0C4476">
                <a:alpha val="36470"/>
              </a:srgbClr>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6" name="Google Shape;566;p42"/>
            <p:cNvSpPr/>
            <p:nvPr/>
          </p:nvSpPr>
          <p:spPr>
            <a:xfrm>
              <a:off x="7346246" y="590921"/>
              <a:ext cx="98016" cy="98046"/>
            </a:xfrm>
            <a:custGeom>
              <a:rect b="b" l="l" r="r" t="t"/>
              <a:pathLst>
                <a:path extrusionOk="0" h="6680" w="6678">
                  <a:moveTo>
                    <a:pt x="3339" y="1"/>
                  </a:moveTo>
                  <a:cubicBezTo>
                    <a:pt x="1496" y="1"/>
                    <a:pt x="1" y="1496"/>
                    <a:pt x="1" y="3339"/>
                  </a:cubicBezTo>
                  <a:cubicBezTo>
                    <a:pt x="1" y="5185"/>
                    <a:pt x="1496" y="6680"/>
                    <a:pt x="3339" y="6680"/>
                  </a:cubicBezTo>
                  <a:cubicBezTo>
                    <a:pt x="5182" y="6680"/>
                    <a:pt x="6678" y="5185"/>
                    <a:pt x="6678" y="3339"/>
                  </a:cubicBezTo>
                  <a:cubicBezTo>
                    <a:pt x="6678" y="1496"/>
                    <a:pt x="5182" y="1"/>
                    <a:pt x="3339" y="1"/>
                  </a:cubicBezTo>
                  <a:close/>
                </a:path>
              </a:pathLst>
            </a:custGeom>
            <a:solidFill>
              <a:schemeClr val="accent6"/>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567" name="Google Shape;567;p42"/>
          <p:cNvGrpSpPr/>
          <p:nvPr/>
        </p:nvGrpSpPr>
        <p:grpSpPr>
          <a:xfrm flipH="1" rot="-3326187">
            <a:off x="195162" y="9257811"/>
            <a:ext cx="658209" cy="642318"/>
            <a:chOff x="5142237" y="3822849"/>
            <a:chExt cx="338116" cy="225432"/>
          </a:xfrm>
        </p:grpSpPr>
        <p:sp>
          <p:nvSpPr>
            <p:cNvPr id="568" name="Google Shape;568;p42"/>
            <p:cNvSpPr/>
            <p:nvPr/>
          </p:nvSpPr>
          <p:spPr>
            <a:xfrm>
              <a:off x="5188718" y="3849531"/>
              <a:ext cx="42359" cy="42359"/>
            </a:xfrm>
            <a:custGeom>
              <a:rect b="b" l="l" r="r" t="t"/>
              <a:pathLst>
                <a:path extrusionOk="0" h="3299" w="3299">
                  <a:moveTo>
                    <a:pt x="1648" y="1"/>
                  </a:moveTo>
                  <a:cubicBezTo>
                    <a:pt x="738" y="1"/>
                    <a:pt x="0" y="739"/>
                    <a:pt x="0" y="1651"/>
                  </a:cubicBezTo>
                  <a:cubicBezTo>
                    <a:pt x="0" y="2561"/>
                    <a:pt x="738" y="3299"/>
                    <a:pt x="1648" y="3299"/>
                  </a:cubicBezTo>
                  <a:cubicBezTo>
                    <a:pt x="2560" y="3299"/>
                    <a:pt x="3298" y="2561"/>
                    <a:pt x="3298" y="1651"/>
                  </a:cubicBezTo>
                  <a:cubicBezTo>
                    <a:pt x="3298" y="739"/>
                    <a:pt x="2560" y="1"/>
                    <a:pt x="1648" y="1"/>
                  </a:cubicBezTo>
                  <a:close/>
                </a:path>
              </a:pathLst>
            </a:custGeom>
            <a:solidFill>
              <a:schemeClr val="lt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9" name="Google Shape;569;p42"/>
            <p:cNvSpPr/>
            <p:nvPr/>
          </p:nvSpPr>
          <p:spPr>
            <a:xfrm>
              <a:off x="5142237" y="4005896"/>
              <a:ext cx="42359" cy="42385"/>
            </a:xfrm>
            <a:custGeom>
              <a:rect b="b" l="l" r="r" t="t"/>
              <a:pathLst>
                <a:path extrusionOk="0" h="3301" w="3299">
                  <a:moveTo>
                    <a:pt x="1649" y="0"/>
                  </a:moveTo>
                  <a:cubicBezTo>
                    <a:pt x="739" y="0"/>
                    <a:pt x="1" y="738"/>
                    <a:pt x="1" y="1650"/>
                  </a:cubicBezTo>
                  <a:cubicBezTo>
                    <a:pt x="1" y="2562"/>
                    <a:pt x="739" y="3301"/>
                    <a:pt x="1649" y="3301"/>
                  </a:cubicBezTo>
                  <a:cubicBezTo>
                    <a:pt x="2561" y="3301"/>
                    <a:pt x="3299" y="2562"/>
                    <a:pt x="3299" y="1650"/>
                  </a:cubicBezTo>
                  <a:cubicBezTo>
                    <a:pt x="3299" y="738"/>
                    <a:pt x="2561" y="0"/>
                    <a:pt x="1649" y="0"/>
                  </a:cubicBezTo>
                  <a:close/>
                </a:path>
              </a:pathLst>
            </a:custGeom>
            <a:solidFill>
              <a:schemeClr val="lt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0" name="Google Shape;570;p42"/>
            <p:cNvSpPr/>
            <p:nvPr/>
          </p:nvSpPr>
          <p:spPr>
            <a:xfrm>
              <a:off x="5408911" y="3907105"/>
              <a:ext cx="71442" cy="71442"/>
            </a:xfrm>
            <a:custGeom>
              <a:rect b="b" l="l" r="r" t="t"/>
              <a:pathLst>
                <a:path extrusionOk="0" h="5564" w="5564">
                  <a:moveTo>
                    <a:pt x="2782" y="1"/>
                  </a:moveTo>
                  <a:cubicBezTo>
                    <a:pt x="1246" y="1"/>
                    <a:pt x="1" y="1246"/>
                    <a:pt x="1" y="2782"/>
                  </a:cubicBezTo>
                  <a:cubicBezTo>
                    <a:pt x="1" y="4318"/>
                    <a:pt x="1246" y="5563"/>
                    <a:pt x="2782" y="5563"/>
                  </a:cubicBezTo>
                  <a:cubicBezTo>
                    <a:pt x="4318" y="5563"/>
                    <a:pt x="5563" y="4318"/>
                    <a:pt x="5563" y="2782"/>
                  </a:cubicBezTo>
                  <a:cubicBezTo>
                    <a:pt x="5563" y="1246"/>
                    <a:pt x="4318" y="1"/>
                    <a:pt x="2782" y="1"/>
                  </a:cubicBezTo>
                  <a:close/>
                </a:path>
              </a:pathLst>
            </a:custGeom>
            <a:solidFill>
              <a:schemeClr val="lt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1" name="Google Shape;571;p42"/>
            <p:cNvSpPr/>
            <p:nvPr/>
          </p:nvSpPr>
          <p:spPr>
            <a:xfrm>
              <a:off x="5289153" y="3822849"/>
              <a:ext cx="21687" cy="21687"/>
            </a:xfrm>
            <a:custGeom>
              <a:rect b="b" l="l" r="r" t="t"/>
              <a:pathLst>
                <a:path extrusionOk="0" h="1689" w="1689">
                  <a:moveTo>
                    <a:pt x="846" y="0"/>
                  </a:moveTo>
                  <a:cubicBezTo>
                    <a:pt x="379" y="0"/>
                    <a:pt x="1" y="379"/>
                    <a:pt x="1" y="845"/>
                  </a:cubicBezTo>
                  <a:cubicBezTo>
                    <a:pt x="1" y="1310"/>
                    <a:pt x="379" y="1688"/>
                    <a:pt x="846" y="1688"/>
                  </a:cubicBezTo>
                  <a:cubicBezTo>
                    <a:pt x="1310" y="1688"/>
                    <a:pt x="1689" y="1310"/>
                    <a:pt x="1689" y="845"/>
                  </a:cubicBezTo>
                  <a:cubicBezTo>
                    <a:pt x="1689" y="379"/>
                    <a:pt x="1310" y="0"/>
                    <a:pt x="846" y="0"/>
                  </a:cubicBezTo>
                  <a:close/>
                </a:path>
              </a:pathLst>
            </a:custGeom>
            <a:solidFill>
              <a:schemeClr val="lt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p:cSld name="BLANK_1_1_1_1_1_1_1_1">
    <p:spTree>
      <p:nvGrpSpPr>
        <p:cNvPr id="572" name="Shape 572"/>
        <p:cNvGrpSpPr/>
        <p:nvPr/>
      </p:nvGrpSpPr>
      <p:grpSpPr>
        <a:xfrm>
          <a:off x="0" y="0"/>
          <a:ext cx="0" cy="0"/>
          <a:chOff x="0" y="0"/>
          <a:chExt cx="0" cy="0"/>
        </a:xfrm>
      </p:grpSpPr>
      <p:pic>
        <p:nvPicPr>
          <p:cNvPr id="573" name="Google Shape;573;p43"/>
          <p:cNvPicPr preferRelativeResize="0"/>
          <p:nvPr/>
        </p:nvPicPr>
        <p:blipFill rotWithShape="1">
          <a:blip r:embed="rId2">
            <a:alphaModFix amt="50000"/>
          </a:blip>
          <a:srcRect b="0" l="0" r="0" t="15589"/>
          <a:stretch/>
        </p:blipFill>
        <p:spPr>
          <a:xfrm>
            <a:off x="0" y="0"/>
            <a:ext cx="7560000" cy="10691998"/>
          </a:xfrm>
          <a:prstGeom prst="rect">
            <a:avLst/>
          </a:prstGeom>
          <a:noFill/>
          <a:ln>
            <a:noFill/>
          </a:ln>
        </p:spPr>
      </p:pic>
      <p:grpSp>
        <p:nvGrpSpPr>
          <p:cNvPr id="574" name="Google Shape;574;p43"/>
          <p:cNvGrpSpPr/>
          <p:nvPr/>
        </p:nvGrpSpPr>
        <p:grpSpPr>
          <a:xfrm>
            <a:off x="7064646" y="6596369"/>
            <a:ext cx="844813" cy="1939944"/>
            <a:chOff x="7077268" y="354300"/>
            <a:chExt cx="642053" cy="586351"/>
          </a:xfrm>
        </p:grpSpPr>
        <p:sp>
          <p:nvSpPr>
            <p:cNvPr id="575" name="Google Shape;575;p43"/>
            <p:cNvSpPr/>
            <p:nvPr/>
          </p:nvSpPr>
          <p:spPr>
            <a:xfrm>
              <a:off x="7077268" y="354300"/>
              <a:ext cx="642053" cy="586351"/>
            </a:xfrm>
            <a:custGeom>
              <a:rect b="b" l="l" r="r" t="t"/>
              <a:pathLst>
                <a:path extrusionOk="0" h="39949" w="43744">
                  <a:moveTo>
                    <a:pt x="20460" y="1"/>
                  </a:moveTo>
                  <a:cubicBezTo>
                    <a:pt x="20400" y="1"/>
                    <a:pt x="20338" y="9"/>
                    <a:pt x="20274" y="26"/>
                  </a:cubicBezTo>
                  <a:cubicBezTo>
                    <a:pt x="19936" y="119"/>
                    <a:pt x="19648" y="533"/>
                    <a:pt x="19786" y="888"/>
                  </a:cubicBezTo>
                  <a:cubicBezTo>
                    <a:pt x="20765" y="3455"/>
                    <a:pt x="21060" y="6232"/>
                    <a:pt x="20620" y="8930"/>
                  </a:cubicBezTo>
                  <a:cubicBezTo>
                    <a:pt x="20113" y="9594"/>
                    <a:pt x="19567" y="10232"/>
                    <a:pt x="19015" y="10739"/>
                  </a:cubicBezTo>
                  <a:cubicBezTo>
                    <a:pt x="18705" y="10832"/>
                    <a:pt x="18400" y="10939"/>
                    <a:pt x="18103" y="11063"/>
                  </a:cubicBezTo>
                  <a:cubicBezTo>
                    <a:pt x="17977" y="11076"/>
                    <a:pt x="17849" y="11082"/>
                    <a:pt x="17720" y="11082"/>
                  </a:cubicBezTo>
                  <a:cubicBezTo>
                    <a:pt x="16580" y="11082"/>
                    <a:pt x="15323" y="10607"/>
                    <a:pt x="14264" y="10115"/>
                  </a:cubicBezTo>
                  <a:cubicBezTo>
                    <a:pt x="14224" y="10089"/>
                    <a:pt x="14181" y="10063"/>
                    <a:pt x="14140" y="10037"/>
                  </a:cubicBezTo>
                  <a:cubicBezTo>
                    <a:pt x="14133" y="10020"/>
                    <a:pt x="14129" y="10006"/>
                    <a:pt x="14124" y="9989"/>
                  </a:cubicBezTo>
                  <a:cubicBezTo>
                    <a:pt x="13226" y="8010"/>
                    <a:pt x="13400" y="5629"/>
                    <a:pt x="14495" y="3767"/>
                  </a:cubicBezTo>
                  <a:cubicBezTo>
                    <a:pt x="14814" y="3227"/>
                    <a:pt x="14329" y="2722"/>
                    <a:pt x="13849" y="2722"/>
                  </a:cubicBezTo>
                  <a:cubicBezTo>
                    <a:pt x="13636" y="2722"/>
                    <a:pt x="13424" y="2821"/>
                    <a:pt x="13283" y="3060"/>
                  </a:cubicBezTo>
                  <a:cubicBezTo>
                    <a:pt x="12197" y="4901"/>
                    <a:pt x="11907" y="7084"/>
                    <a:pt x="12383" y="9130"/>
                  </a:cubicBezTo>
                  <a:cubicBezTo>
                    <a:pt x="10819" y="8469"/>
                    <a:pt x="9124" y="8115"/>
                    <a:pt x="7434" y="8115"/>
                  </a:cubicBezTo>
                  <a:cubicBezTo>
                    <a:pt x="7298" y="8115"/>
                    <a:pt x="7162" y="8118"/>
                    <a:pt x="7025" y="8122"/>
                  </a:cubicBezTo>
                  <a:cubicBezTo>
                    <a:pt x="5937" y="8160"/>
                    <a:pt x="4847" y="8341"/>
                    <a:pt x="3811" y="8677"/>
                  </a:cubicBezTo>
                  <a:cubicBezTo>
                    <a:pt x="3033" y="8928"/>
                    <a:pt x="3263" y="10067"/>
                    <a:pt x="3957" y="10067"/>
                  </a:cubicBezTo>
                  <a:cubicBezTo>
                    <a:pt x="4027" y="10067"/>
                    <a:pt x="4103" y="10055"/>
                    <a:pt x="4182" y="10030"/>
                  </a:cubicBezTo>
                  <a:cubicBezTo>
                    <a:pt x="5240" y="9690"/>
                    <a:pt x="6336" y="9526"/>
                    <a:pt x="7430" y="9526"/>
                  </a:cubicBezTo>
                  <a:cubicBezTo>
                    <a:pt x="9531" y="9526"/>
                    <a:pt x="11625" y="10129"/>
                    <a:pt x="13426" y="11244"/>
                  </a:cubicBezTo>
                  <a:cubicBezTo>
                    <a:pt x="14209" y="12280"/>
                    <a:pt x="14124" y="13449"/>
                    <a:pt x="13752" y="14694"/>
                  </a:cubicBezTo>
                  <a:cubicBezTo>
                    <a:pt x="12797" y="16175"/>
                    <a:pt x="12240" y="17940"/>
                    <a:pt x="12240" y="19833"/>
                  </a:cubicBezTo>
                  <a:cubicBezTo>
                    <a:pt x="12240" y="19864"/>
                    <a:pt x="12243" y="19895"/>
                    <a:pt x="12243" y="19928"/>
                  </a:cubicBezTo>
                  <a:cubicBezTo>
                    <a:pt x="12166" y="20505"/>
                    <a:pt x="11869" y="21447"/>
                    <a:pt x="10750" y="21538"/>
                  </a:cubicBezTo>
                  <a:cubicBezTo>
                    <a:pt x="8075" y="21274"/>
                    <a:pt x="5492" y="19959"/>
                    <a:pt x="3844" y="17821"/>
                  </a:cubicBezTo>
                  <a:cubicBezTo>
                    <a:pt x="3685" y="17615"/>
                    <a:pt x="3460" y="17475"/>
                    <a:pt x="3219" y="17475"/>
                  </a:cubicBezTo>
                  <a:cubicBezTo>
                    <a:pt x="3109" y="17475"/>
                    <a:pt x="2996" y="17504"/>
                    <a:pt x="2884" y="17568"/>
                  </a:cubicBezTo>
                  <a:cubicBezTo>
                    <a:pt x="2589" y="17742"/>
                    <a:pt x="2399" y="18228"/>
                    <a:pt x="2632" y="18531"/>
                  </a:cubicBezTo>
                  <a:cubicBezTo>
                    <a:pt x="3999" y="20302"/>
                    <a:pt x="5873" y="21612"/>
                    <a:pt x="7949" y="22340"/>
                  </a:cubicBezTo>
                  <a:cubicBezTo>
                    <a:pt x="6379" y="24336"/>
                    <a:pt x="3871" y="25471"/>
                    <a:pt x="1353" y="25471"/>
                  </a:cubicBezTo>
                  <a:cubicBezTo>
                    <a:pt x="1136" y="25471"/>
                    <a:pt x="919" y="25462"/>
                    <a:pt x="703" y="25446"/>
                  </a:cubicBezTo>
                  <a:cubicBezTo>
                    <a:pt x="688" y="25444"/>
                    <a:pt x="674" y="25444"/>
                    <a:pt x="659" y="25444"/>
                  </a:cubicBezTo>
                  <a:cubicBezTo>
                    <a:pt x="300" y="25444"/>
                    <a:pt x="1" y="25802"/>
                    <a:pt x="1" y="26148"/>
                  </a:cubicBezTo>
                  <a:cubicBezTo>
                    <a:pt x="1" y="26550"/>
                    <a:pt x="325" y="26819"/>
                    <a:pt x="703" y="26848"/>
                  </a:cubicBezTo>
                  <a:cubicBezTo>
                    <a:pt x="947" y="26867"/>
                    <a:pt x="1190" y="26877"/>
                    <a:pt x="1433" y="26877"/>
                  </a:cubicBezTo>
                  <a:cubicBezTo>
                    <a:pt x="4473" y="26877"/>
                    <a:pt x="7391" y="25379"/>
                    <a:pt x="9235" y="22957"/>
                  </a:cubicBezTo>
                  <a:cubicBezTo>
                    <a:pt x="9288" y="22888"/>
                    <a:pt x="9316" y="22807"/>
                    <a:pt x="9330" y="22724"/>
                  </a:cubicBezTo>
                  <a:cubicBezTo>
                    <a:pt x="9780" y="22824"/>
                    <a:pt x="10238" y="22893"/>
                    <a:pt x="10697" y="22936"/>
                  </a:cubicBezTo>
                  <a:cubicBezTo>
                    <a:pt x="10697" y="22940"/>
                    <a:pt x="10697" y="22945"/>
                    <a:pt x="10697" y="22948"/>
                  </a:cubicBezTo>
                  <a:cubicBezTo>
                    <a:pt x="12621" y="23138"/>
                    <a:pt x="13721" y="24924"/>
                    <a:pt x="13721" y="24924"/>
                  </a:cubicBezTo>
                  <a:lnTo>
                    <a:pt x="13719" y="24917"/>
                  </a:lnTo>
                  <a:lnTo>
                    <a:pt x="13719" y="24917"/>
                  </a:lnTo>
                  <a:cubicBezTo>
                    <a:pt x="14238" y="25734"/>
                    <a:pt x="14879" y="26467"/>
                    <a:pt x="15617" y="27091"/>
                  </a:cubicBezTo>
                  <a:cubicBezTo>
                    <a:pt x="15867" y="27500"/>
                    <a:pt x="16072" y="27912"/>
                    <a:pt x="15826" y="28336"/>
                  </a:cubicBezTo>
                  <a:cubicBezTo>
                    <a:pt x="15805" y="28372"/>
                    <a:pt x="15791" y="28405"/>
                    <a:pt x="15774" y="28439"/>
                  </a:cubicBezTo>
                  <a:cubicBezTo>
                    <a:pt x="14013" y="30480"/>
                    <a:pt x="11435" y="31601"/>
                    <a:pt x="8793" y="31601"/>
                  </a:cubicBezTo>
                  <a:cubicBezTo>
                    <a:pt x="7829" y="31601"/>
                    <a:pt x="6857" y="31452"/>
                    <a:pt x="5913" y="31144"/>
                  </a:cubicBezTo>
                  <a:cubicBezTo>
                    <a:pt x="5833" y="31118"/>
                    <a:pt x="5758" y="31106"/>
                    <a:pt x="5687" y="31106"/>
                  </a:cubicBezTo>
                  <a:cubicBezTo>
                    <a:pt x="4996" y="31106"/>
                    <a:pt x="4764" y="32244"/>
                    <a:pt x="5539" y="32499"/>
                  </a:cubicBezTo>
                  <a:cubicBezTo>
                    <a:pt x="6607" y="32847"/>
                    <a:pt x="7736" y="33024"/>
                    <a:pt x="8864" y="33024"/>
                  </a:cubicBezTo>
                  <a:cubicBezTo>
                    <a:pt x="10121" y="33024"/>
                    <a:pt x="11377" y="32804"/>
                    <a:pt x="12547" y="32353"/>
                  </a:cubicBezTo>
                  <a:cubicBezTo>
                    <a:pt x="12633" y="32322"/>
                    <a:pt x="12714" y="32282"/>
                    <a:pt x="12797" y="32249"/>
                  </a:cubicBezTo>
                  <a:lnTo>
                    <a:pt x="12797" y="32249"/>
                  </a:lnTo>
                  <a:cubicBezTo>
                    <a:pt x="13345" y="34551"/>
                    <a:pt x="12824" y="36987"/>
                    <a:pt x="11416" y="38892"/>
                  </a:cubicBezTo>
                  <a:cubicBezTo>
                    <a:pt x="11190" y="39197"/>
                    <a:pt x="11366" y="39676"/>
                    <a:pt x="11669" y="39854"/>
                  </a:cubicBezTo>
                  <a:cubicBezTo>
                    <a:pt x="11781" y="39919"/>
                    <a:pt x="11896" y="39949"/>
                    <a:pt x="12007" y="39949"/>
                  </a:cubicBezTo>
                  <a:cubicBezTo>
                    <a:pt x="12248" y="39949"/>
                    <a:pt x="12473" y="39810"/>
                    <a:pt x="12628" y="39602"/>
                  </a:cubicBezTo>
                  <a:cubicBezTo>
                    <a:pt x="14295" y="37344"/>
                    <a:pt x="14826" y="34339"/>
                    <a:pt x="14095" y="31637"/>
                  </a:cubicBezTo>
                  <a:cubicBezTo>
                    <a:pt x="14093" y="31629"/>
                    <a:pt x="14088" y="31625"/>
                    <a:pt x="14086" y="31615"/>
                  </a:cubicBezTo>
                  <a:cubicBezTo>
                    <a:pt x="15007" y="31082"/>
                    <a:pt x="15843" y="30417"/>
                    <a:pt x="16569" y="29636"/>
                  </a:cubicBezTo>
                  <a:cubicBezTo>
                    <a:pt x="16572" y="29644"/>
                    <a:pt x="16576" y="29648"/>
                    <a:pt x="16576" y="29653"/>
                  </a:cubicBezTo>
                  <a:cubicBezTo>
                    <a:pt x="16855" y="29441"/>
                    <a:pt x="17341" y="28860"/>
                    <a:pt x="17993" y="28558"/>
                  </a:cubicBezTo>
                  <a:cubicBezTo>
                    <a:pt x="19141" y="29051"/>
                    <a:pt x="20403" y="29322"/>
                    <a:pt x="21729" y="29322"/>
                  </a:cubicBezTo>
                  <a:cubicBezTo>
                    <a:pt x="23134" y="29322"/>
                    <a:pt x="24468" y="29015"/>
                    <a:pt x="25665" y="28467"/>
                  </a:cubicBezTo>
                  <a:lnTo>
                    <a:pt x="25665" y="28467"/>
                  </a:lnTo>
                  <a:lnTo>
                    <a:pt x="25661" y="28474"/>
                  </a:lnTo>
                  <a:cubicBezTo>
                    <a:pt x="26080" y="28367"/>
                    <a:pt x="26522" y="28275"/>
                    <a:pt x="26948" y="28275"/>
                  </a:cubicBezTo>
                  <a:cubicBezTo>
                    <a:pt x="27265" y="28275"/>
                    <a:pt x="27573" y="28326"/>
                    <a:pt x="27856" y="28458"/>
                  </a:cubicBezTo>
                  <a:cubicBezTo>
                    <a:pt x="28185" y="28839"/>
                    <a:pt x="28552" y="29186"/>
                    <a:pt x="28947" y="29501"/>
                  </a:cubicBezTo>
                  <a:cubicBezTo>
                    <a:pt x="28335" y="32606"/>
                    <a:pt x="29368" y="35951"/>
                    <a:pt x="31683" y="38133"/>
                  </a:cubicBezTo>
                  <a:cubicBezTo>
                    <a:pt x="31829" y="38270"/>
                    <a:pt x="31992" y="38328"/>
                    <a:pt x="32150" y="38328"/>
                  </a:cubicBezTo>
                  <a:cubicBezTo>
                    <a:pt x="32701" y="38328"/>
                    <a:pt x="33189" y="37621"/>
                    <a:pt x="32676" y="37140"/>
                  </a:cubicBezTo>
                  <a:cubicBezTo>
                    <a:pt x="30842" y="35413"/>
                    <a:pt x="29925" y="32842"/>
                    <a:pt x="30226" y="30356"/>
                  </a:cubicBezTo>
                  <a:lnTo>
                    <a:pt x="30226" y="30356"/>
                  </a:lnTo>
                  <a:cubicBezTo>
                    <a:pt x="30685" y="30613"/>
                    <a:pt x="31164" y="30834"/>
                    <a:pt x="31652" y="31020"/>
                  </a:cubicBezTo>
                  <a:cubicBezTo>
                    <a:pt x="33604" y="31766"/>
                    <a:pt x="35718" y="31908"/>
                    <a:pt x="37802" y="31908"/>
                  </a:cubicBezTo>
                  <a:cubicBezTo>
                    <a:pt x="38314" y="31908"/>
                    <a:pt x="38824" y="31899"/>
                    <a:pt x="39329" y="31889"/>
                  </a:cubicBezTo>
                  <a:cubicBezTo>
                    <a:pt x="40223" y="31870"/>
                    <a:pt x="40234" y="30484"/>
                    <a:pt x="39347" y="30484"/>
                  </a:cubicBezTo>
                  <a:cubicBezTo>
                    <a:pt x="39341" y="30484"/>
                    <a:pt x="39335" y="30484"/>
                    <a:pt x="39329" y="30484"/>
                  </a:cubicBezTo>
                  <a:cubicBezTo>
                    <a:pt x="38819" y="30495"/>
                    <a:pt x="38306" y="30504"/>
                    <a:pt x="37792" y="30504"/>
                  </a:cubicBezTo>
                  <a:cubicBezTo>
                    <a:pt x="35905" y="30504"/>
                    <a:pt x="34009" y="30379"/>
                    <a:pt x="32223" y="29739"/>
                  </a:cubicBezTo>
                  <a:cubicBezTo>
                    <a:pt x="30880" y="29258"/>
                    <a:pt x="29642" y="28455"/>
                    <a:pt x="28766" y="27343"/>
                  </a:cubicBezTo>
                  <a:cubicBezTo>
                    <a:pt x="28766" y="27331"/>
                    <a:pt x="28763" y="27320"/>
                    <a:pt x="28763" y="27308"/>
                  </a:cubicBezTo>
                  <a:cubicBezTo>
                    <a:pt x="28735" y="26667"/>
                    <a:pt x="29080" y="25965"/>
                    <a:pt x="29271" y="25593"/>
                  </a:cubicBezTo>
                  <a:cubicBezTo>
                    <a:pt x="30252" y="24312"/>
                    <a:pt x="30911" y="22771"/>
                    <a:pt x="31135" y="21090"/>
                  </a:cubicBezTo>
                  <a:cubicBezTo>
                    <a:pt x="31242" y="20788"/>
                    <a:pt x="31430" y="20371"/>
                    <a:pt x="31680" y="20197"/>
                  </a:cubicBezTo>
                  <a:cubicBezTo>
                    <a:pt x="33145" y="20278"/>
                    <a:pt x="34583" y="20766"/>
                    <a:pt x="35788" y="21607"/>
                  </a:cubicBezTo>
                  <a:cubicBezTo>
                    <a:pt x="37314" y="22674"/>
                    <a:pt x="38398" y="24312"/>
                    <a:pt x="38857" y="26105"/>
                  </a:cubicBezTo>
                  <a:cubicBezTo>
                    <a:pt x="38948" y="26454"/>
                    <a:pt x="39217" y="26605"/>
                    <a:pt x="39494" y="26605"/>
                  </a:cubicBezTo>
                  <a:cubicBezTo>
                    <a:pt x="39912" y="26605"/>
                    <a:pt x="40348" y="26261"/>
                    <a:pt x="40212" y="25734"/>
                  </a:cubicBezTo>
                  <a:cubicBezTo>
                    <a:pt x="39762" y="23983"/>
                    <a:pt x="38795" y="22409"/>
                    <a:pt x="37476" y="21195"/>
                  </a:cubicBezTo>
                  <a:cubicBezTo>
                    <a:pt x="38716" y="20564"/>
                    <a:pt x="40106" y="20224"/>
                    <a:pt x="41498" y="20224"/>
                  </a:cubicBezTo>
                  <a:cubicBezTo>
                    <a:pt x="41930" y="20224"/>
                    <a:pt x="42361" y="20256"/>
                    <a:pt x="42789" y="20324"/>
                  </a:cubicBezTo>
                  <a:cubicBezTo>
                    <a:pt x="42840" y="20332"/>
                    <a:pt x="42892" y="20336"/>
                    <a:pt x="42943" y="20336"/>
                  </a:cubicBezTo>
                  <a:cubicBezTo>
                    <a:pt x="43262" y="20336"/>
                    <a:pt x="43559" y="20174"/>
                    <a:pt x="43653" y="19835"/>
                  </a:cubicBezTo>
                  <a:cubicBezTo>
                    <a:pt x="43744" y="19500"/>
                    <a:pt x="43539" y="19031"/>
                    <a:pt x="43163" y="18971"/>
                  </a:cubicBezTo>
                  <a:lnTo>
                    <a:pt x="43160" y="18971"/>
                  </a:lnTo>
                  <a:cubicBezTo>
                    <a:pt x="42603" y="18883"/>
                    <a:pt x="42043" y="18840"/>
                    <a:pt x="41486" y="18840"/>
                  </a:cubicBezTo>
                  <a:cubicBezTo>
                    <a:pt x="39758" y="18840"/>
                    <a:pt x="38055" y="19262"/>
                    <a:pt x="36517" y="20104"/>
                  </a:cubicBezTo>
                  <a:cubicBezTo>
                    <a:pt x="36429" y="20152"/>
                    <a:pt x="36362" y="20212"/>
                    <a:pt x="36309" y="20274"/>
                  </a:cubicBezTo>
                  <a:cubicBezTo>
                    <a:pt x="35014" y="19421"/>
                    <a:pt x="33516" y="18940"/>
                    <a:pt x="31985" y="18823"/>
                  </a:cubicBezTo>
                  <a:cubicBezTo>
                    <a:pt x="31468" y="18604"/>
                    <a:pt x="31057" y="18311"/>
                    <a:pt x="31028" y="17938"/>
                  </a:cubicBezTo>
                  <a:cubicBezTo>
                    <a:pt x="30968" y="17638"/>
                    <a:pt x="30892" y="17347"/>
                    <a:pt x="30804" y="17059"/>
                  </a:cubicBezTo>
                  <a:cubicBezTo>
                    <a:pt x="31330" y="16245"/>
                    <a:pt x="31790" y="15337"/>
                    <a:pt x="31961" y="14897"/>
                  </a:cubicBezTo>
                  <a:cubicBezTo>
                    <a:pt x="32466" y="14263"/>
                    <a:pt x="32907" y="13578"/>
                    <a:pt x="33276" y="12856"/>
                  </a:cubicBezTo>
                  <a:cubicBezTo>
                    <a:pt x="33383" y="12918"/>
                    <a:pt x="33507" y="12958"/>
                    <a:pt x="33640" y="12973"/>
                  </a:cubicBezTo>
                  <a:cubicBezTo>
                    <a:pt x="34132" y="13024"/>
                    <a:pt x="34626" y="13049"/>
                    <a:pt x="35120" y="13049"/>
                  </a:cubicBezTo>
                  <a:cubicBezTo>
                    <a:pt x="36687" y="13049"/>
                    <a:pt x="38255" y="12795"/>
                    <a:pt x="39741" y="12301"/>
                  </a:cubicBezTo>
                  <a:cubicBezTo>
                    <a:pt x="40100" y="12180"/>
                    <a:pt x="40336" y="11816"/>
                    <a:pt x="40231" y="11437"/>
                  </a:cubicBezTo>
                  <a:cubicBezTo>
                    <a:pt x="40150" y="11145"/>
                    <a:pt x="39858" y="10916"/>
                    <a:pt x="39554" y="10916"/>
                  </a:cubicBezTo>
                  <a:cubicBezTo>
                    <a:pt x="39492" y="10916"/>
                    <a:pt x="39429" y="10926"/>
                    <a:pt x="39367" y="10946"/>
                  </a:cubicBezTo>
                  <a:cubicBezTo>
                    <a:pt x="37974" y="11410"/>
                    <a:pt x="36531" y="11640"/>
                    <a:pt x="35076" y="11640"/>
                  </a:cubicBezTo>
                  <a:cubicBezTo>
                    <a:pt x="34663" y="11640"/>
                    <a:pt x="34249" y="11621"/>
                    <a:pt x="33835" y="11585"/>
                  </a:cubicBezTo>
                  <a:cubicBezTo>
                    <a:pt x="34226" y="10537"/>
                    <a:pt x="34474" y="9434"/>
                    <a:pt x="34564" y="8310"/>
                  </a:cubicBezTo>
                  <a:cubicBezTo>
                    <a:pt x="34645" y="7308"/>
                    <a:pt x="34574" y="6303"/>
                    <a:pt x="34390" y="5315"/>
                  </a:cubicBezTo>
                  <a:cubicBezTo>
                    <a:pt x="34330" y="5001"/>
                    <a:pt x="34004" y="4802"/>
                    <a:pt x="33698" y="4802"/>
                  </a:cubicBezTo>
                  <a:cubicBezTo>
                    <a:pt x="33639" y="4802"/>
                    <a:pt x="33581" y="4809"/>
                    <a:pt x="33526" y="4824"/>
                  </a:cubicBezTo>
                  <a:cubicBezTo>
                    <a:pt x="33135" y="4931"/>
                    <a:pt x="32966" y="5315"/>
                    <a:pt x="33035" y="5689"/>
                  </a:cubicBezTo>
                  <a:cubicBezTo>
                    <a:pt x="33552" y="8437"/>
                    <a:pt x="32811" y="11361"/>
                    <a:pt x="31178" y="13625"/>
                  </a:cubicBezTo>
                  <a:cubicBezTo>
                    <a:pt x="30645" y="14042"/>
                    <a:pt x="30054" y="14306"/>
                    <a:pt x="29456" y="14328"/>
                  </a:cubicBezTo>
                  <a:cubicBezTo>
                    <a:pt x="28104" y="12432"/>
                    <a:pt x="26073" y="11056"/>
                    <a:pt x="23718" y="10553"/>
                  </a:cubicBezTo>
                  <a:cubicBezTo>
                    <a:pt x="22901" y="10130"/>
                    <a:pt x="22498" y="9827"/>
                    <a:pt x="22051" y="8813"/>
                  </a:cubicBezTo>
                  <a:cubicBezTo>
                    <a:pt x="22153" y="8091"/>
                    <a:pt x="22210" y="7365"/>
                    <a:pt x="22220" y="6636"/>
                  </a:cubicBezTo>
                  <a:cubicBezTo>
                    <a:pt x="22256" y="6601"/>
                    <a:pt x="22289" y="6563"/>
                    <a:pt x="22320" y="6522"/>
                  </a:cubicBezTo>
                  <a:cubicBezTo>
                    <a:pt x="23558" y="4891"/>
                    <a:pt x="25439" y="3808"/>
                    <a:pt x="27456" y="3453"/>
                  </a:cubicBezTo>
                  <a:cubicBezTo>
                    <a:pt x="27830" y="3386"/>
                    <a:pt x="28040" y="2929"/>
                    <a:pt x="27947" y="2588"/>
                  </a:cubicBezTo>
                  <a:cubicBezTo>
                    <a:pt x="27855" y="2251"/>
                    <a:pt x="27561" y="2084"/>
                    <a:pt x="27242" y="2084"/>
                  </a:cubicBezTo>
                  <a:cubicBezTo>
                    <a:pt x="27189" y="2084"/>
                    <a:pt x="27136" y="2089"/>
                    <a:pt x="27082" y="2098"/>
                  </a:cubicBezTo>
                  <a:cubicBezTo>
                    <a:pt x="25199" y="2431"/>
                    <a:pt x="23484" y="3350"/>
                    <a:pt x="22127" y="4667"/>
                  </a:cubicBezTo>
                  <a:cubicBezTo>
                    <a:pt x="21977" y="3250"/>
                    <a:pt x="21651" y="1853"/>
                    <a:pt x="21139" y="517"/>
                  </a:cubicBezTo>
                  <a:cubicBezTo>
                    <a:pt x="21025" y="219"/>
                    <a:pt x="20771" y="1"/>
                    <a:pt x="20460" y="1"/>
                  </a:cubicBezTo>
                  <a:close/>
                </a:path>
              </a:pathLst>
            </a:custGeom>
            <a:solidFill>
              <a:srgbClr val="0C4476">
                <a:alpha val="36470"/>
              </a:srgbClr>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6" name="Google Shape;576;p43"/>
            <p:cNvSpPr/>
            <p:nvPr/>
          </p:nvSpPr>
          <p:spPr>
            <a:xfrm>
              <a:off x="7346246" y="590921"/>
              <a:ext cx="98016" cy="98046"/>
            </a:xfrm>
            <a:custGeom>
              <a:rect b="b" l="l" r="r" t="t"/>
              <a:pathLst>
                <a:path extrusionOk="0" h="6680" w="6678">
                  <a:moveTo>
                    <a:pt x="3339" y="1"/>
                  </a:moveTo>
                  <a:cubicBezTo>
                    <a:pt x="1496" y="1"/>
                    <a:pt x="1" y="1496"/>
                    <a:pt x="1" y="3339"/>
                  </a:cubicBezTo>
                  <a:cubicBezTo>
                    <a:pt x="1" y="5185"/>
                    <a:pt x="1496" y="6680"/>
                    <a:pt x="3339" y="6680"/>
                  </a:cubicBezTo>
                  <a:cubicBezTo>
                    <a:pt x="5182" y="6680"/>
                    <a:pt x="6678" y="5185"/>
                    <a:pt x="6678" y="3339"/>
                  </a:cubicBezTo>
                  <a:cubicBezTo>
                    <a:pt x="6678" y="1496"/>
                    <a:pt x="5182" y="1"/>
                    <a:pt x="3339" y="1"/>
                  </a:cubicBezTo>
                  <a:close/>
                </a:path>
              </a:pathLst>
            </a:custGeom>
            <a:solidFill>
              <a:schemeClr val="accent6"/>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577" name="Google Shape;577;p43"/>
          <p:cNvGrpSpPr/>
          <p:nvPr/>
        </p:nvGrpSpPr>
        <p:grpSpPr>
          <a:xfrm flipH="1">
            <a:off x="591028" y="-30"/>
            <a:ext cx="481922" cy="1250338"/>
            <a:chOff x="8884746" y="289993"/>
            <a:chExt cx="297924" cy="307435"/>
          </a:xfrm>
        </p:grpSpPr>
        <p:sp>
          <p:nvSpPr>
            <p:cNvPr id="578" name="Google Shape;578;p43"/>
            <p:cNvSpPr/>
            <p:nvPr/>
          </p:nvSpPr>
          <p:spPr>
            <a:xfrm>
              <a:off x="8884746" y="289993"/>
              <a:ext cx="297924" cy="307435"/>
            </a:xfrm>
            <a:custGeom>
              <a:rect b="b" l="l" r="r" t="t"/>
              <a:pathLst>
                <a:path extrusionOk="0" h="20946" w="20298">
                  <a:moveTo>
                    <a:pt x="9894" y="1"/>
                  </a:moveTo>
                  <a:cubicBezTo>
                    <a:pt x="9658" y="1"/>
                    <a:pt x="9422" y="246"/>
                    <a:pt x="9580" y="507"/>
                  </a:cubicBezTo>
                  <a:cubicBezTo>
                    <a:pt x="10183" y="1502"/>
                    <a:pt x="10790" y="2536"/>
                    <a:pt x="10999" y="3695"/>
                  </a:cubicBezTo>
                  <a:cubicBezTo>
                    <a:pt x="11125" y="4381"/>
                    <a:pt x="11087" y="5100"/>
                    <a:pt x="10830" y="5743"/>
                  </a:cubicBezTo>
                  <a:cubicBezTo>
                    <a:pt x="10825" y="5745"/>
                    <a:pt x="10821" y="5748"/>
                    <a:pt x="10816" y="5750"/>
                  </a:cubicBezTo>
                  <a:cubicBezTo>
                    <a:pt x="10552" y="5922"/>
                    <a:pt x="10171" y="5945"/>
                    <a:pt x="9968" y="5955"/>
                  </a:cubicBezTo>
                  <a:cubicBezTo>
                    <a:pt x="9770" y="5929"/>
                    <a:pt x="9570" y="5916"/>
                    <a:pt x="9370" y="5916"/>
                  </a:cubicBezTo>
                  <a:cubicBezTo>
                    <a:pt x="8777" y="5916"/>
                    <a:pt x="8180" y="6030"/>
                    <a:pt x="7608" y="6267"/>
                  </a:cubicBezTo>
                  <a:cubicBezTo>
                    <a:pt x="7528" y="6282"/>
                    <a:pt x="7430" y="6295"/>
                    <a:pt x="7335" y="6295"/>
                  </a:cubicBezTo>
                  <a:cubicBezTo>
                    <a:pt x="7247" y="6295"/>
                    <a:pt x="7162" y="6284"/>
                    <a:pt x="7096" y="6253"/>
                  </a:cubicBezTo>
                  <a:cubicBezTo>
                    <a:pt x="6775" y="5614"/>
                    <a:pt x="6630" y="4888"/>
                    <a:pt x="6692" y="4171"/>
                  </a:cubicBezTo>
                  <a:cubicBezTo>
                    <a:pt x="6768" y="3267"/>
                    <a:pt x="7196" y="2407"/>
                    <a:pt x="7844" y="1776"/>
                  </a:cubicBezTo>
                  <a:cubicBezTo>
                    <a:pt x="8087" y="1536"/>
                    <a:pt x="7850" y="1194"/>
                    <a:pt x="7584" y="1194"/>
                  </a:cubicBezTo>
                  <a:cubicBezTo>
                    <a:pt x="7507" y="1194"/>
                    <a:pt x="7427" y="1223"/>
                    <a:pt x="7356" y="1293"/>
                  </a:cubicBezTo>
                  <a:cubicBezTo>
                    <a:pt x="6725" y="1912"/>
                    <a:pt x="6294" y="2705"/>
                    <a:pt x="6104" y="3559"/>
                  </a:cubicBezTo>
                  <a:cubicBezTo>
                    <a:pt x="5358" y="3074"/>
                    <a:pt x="4758" y="2357"/>
                    <a:pt x="4439" y="1524"/>
                  </a:cubicBezTo>
                  <a:cubicBezTo>
                    <a:pt x="4383" y="1378"/>
                    <a:pt x="4259" y="1267"/>
                    <a:pt x="4106" y="1267"/>
                  </a:cubicBezTo>
                  <a:cubicBezTo>
                    <a:pt x="4078" y="1267"/>
                    <a:pt x="4049" y="1271"/>
                    <a:pt x="4020" y="1278"/>
                  </a:cubicBezTo>
                  <a:cubicBezTo>
                    <a:pt x="3856" y="1321"/>
                    <a:pt x="3708" y="1524"/>
                    <a:pt x="3775" y="1697"/>
                  </a:cubicBezTo>
                  <a:cubicBezTo>
                    <a:pt x="4180" y="2755"/>
                    <a:pt x="4908" y="3643"/>
                    <a:pt x="5877" y="4231"/>
                  </a:cubicBezTo>
                  <a:cubicBezTo>
                    <a:pt x="5918" y="4257"/>
                    <a:pt x="5958" y="4269"/>
                    <a:pt x="5999" y="4276"/>
                  </a:cubicBezTo>
                  <a:cubicBezTo>
                    <a:pt x="5954" y="5033"/>
                    <a:pt x="6115" y="5784"/>
                    <a:pt x="6442" y="6460"/>
                  </a:cubicBezTo>
                  <a:cubicBezTo>
                    <a:pt x="6475" y="6731"/>
                    <a:pt x="6451" y="6979"/>
                    <a:pt x="6299" y="7081"/>
                  </a:cubicBezTo>
                  <a:cubicBezTo>
                    <a:pt x="6189" y="7181"/>
                    <a:pt x="6082" y="7284"/>
                    <a:pt x="5982" y="7391"/>
                  </a:cubicBezTo>
                  <a:cubicBezTo>
                    <a:pt x="5861" y="7385"/>
                    <a:pt x="5738" y="7382"/>
                    <a:pt x="5618" y="7382"/>
                  </a:cubicBezTo>
                  <a:cubicBezTo>
                    <a:pt x="5273" y="7382"/>
                    <a:pt x="4956" y="7404"/>
                    <a:pt x="4787" y="7429"/>
                  </a:cubicBezTo>
                  <a:cubicBezTo>
                    <a:pt x="4496" y="7385"/>
                    <a:pt x="4204" y="7364"/>
                    <a:pt x="3910" y="7364"/>
                  </a:cubicBezTo>
                  <a:cubicBezTo>
                    <a:pt x="3807" y="7364"/>
                    <a:pt x="3704" y="7367"/>
                    <a:pt x="3601" y="7372"/>
                  </a:cubicBezTo>
                  <a:cubicBezTo>
                    <a:pt x="3603" y="7312"/>
                    <a:pt x="3589" y="7248"/>
                    <a:pt x="3563" y="7188"/>
                  </a:cubicBezTo>
                  <a:cubicBezTo>
                    <a:pt x="3151" y="6269"/>
                    <a:pt x="2541" y="5441"/>
                    <a:pt x="1789" y="4774"/>
                  </a:cubicBezTo>
                  <a:cubicBezTo>
                    <a:pt x="1719" y="4711"/>
                    <a:pt x="1630" y="4678"/>
                    <a:pt x="1541" y="4678"/>
                  </a:cubicBezTo>
                  <a:cubicBezTo>
                    <a:pt x="1455" y="4678"/>
                    <a:pt x="1370" y="4709"/>
                    <a:pt x="1303" y="4776"/>
                  </a:cubicBezTo>
                  <a:cubicBezTo>
                    <a:pt x="1179" y="4905"/>
                    <a:pt x="1167" y="5138"/>
                    <a:pt x="1308" y="5262"/>
                  </a:cubicBezTo>
                  <a:cubicBezTo>
                    <a:pt x="1996" y="5874"/>
                    <a:pt x="2541" y="6612"/>
                    <a:pt x="2927" y="7446"/>
                  </a:cubicBezTo>
                  <a:cubicBezTo>
                    <a:pt x="2389" y="7536"/>
                    <a:pt x="1863" y="7700"/>
                    <a:pt x="1365" y="7939"/>
                  </a:cubicBezTo>
                  <a:cubicBezTo>
                    <a:pt x="920" y="8148"/>
                    <a:pt x="512" y="8422"/>
                    <a:pt x="141" y="8743"/>
                  </a:cubicBezTo>
                  <a:cubicBezTo>
                    <a:pt x="0" y="8862"/>
                    <a:pt x="20" y="9105"/>
                    <a:pt x="143" y="9227"/>
                  </a:cubicBezTo>
                  <a:cubicBezTo>
                    <a:pt x="210" y="9294"/>
                    <a:pt x="292" y="9324"/>
                    <a:pt x="375" y="9324"/>
                  </a:cubicBezTo>
                  <a:cubicBezTo>
                    <a:pt x="465" y="9324"/>
                    <a:pt x="556" y="9288"/>
                    <a:pt x="629" y="9224"/>
                  </a:cubicBezTo>
                  <a:cubicBezTo>
                    <a:pt x="1531" y="8449"/>
                    <a:pt x="2724" y="8045"/>
                    <a:pt x="3912" y="8045"/>
                  </a:cubicBezTo>
                  <a:cubicBezTo>
                    <a:pt x="4088" y="8045"/>
                    <a:pt x="4264" y="8054"/>
                    <a:pt x="4439" y="8072"/>
                  </a:cubicBezTo>
                  <a:cubicBezTo>
                    <a:pt x="4746" y="8196"/>
                    <a:pt x="5001" y="8379"/>
                    <a:pt x="5156" y="8629"/>
                  </a:cubicBezTo>
                  <a:cubicBezTo>
                    <a:pt x="4687" y="9663"/>
                    <a:pt x="4599" y="10858"/>
                    <a:pt x="4963" y="11977"/>
                  </a:cubicBezTo>
                  <a:cubicBezTo>
                    <a:pt x="4982" y="12425"/>
                    <a:pt x="4953" y="12670"/>
                    <a:pt x="4632" y="13106"/>
                  </a:cubicBezTo>
                  <a:cubicBezTo>
                    <a:pt x="4303" y="13239"/>
                    <a:pt x="3982" y="13391"/>
                    <a:pt x="3670" y="13568"/>
                  </a:cubicBezTo>
                  <a:cubicBezTo>
                    <a:pt x="3646" y="13561"/>
                    <a:pt x="3622" y="13556"/>
                    <a:pt x="3598" y="13551"/>
                  </a:cubicBezTo>
                  <a:cubicBezTo>
                    <a:pt x="2606" y="13427"/>
                    <a:pt x="1689" y="12896"/>
                    <a:pt x="1046" y="12129"/>
                  </a:cubicBezTo>
                  <a:cubicBezTo>
                    <a:pt x="989" y="12062"/>
                    <a:pt x="904" y="12031"/>
                    <a:pt x="817" y="12031"/>
                  </a:cubicBezTo>
                  <a:cubicBezTo>
                    <a:pt x="722" y="12031"/>
                    <a:pt x="624" y="12068"/>
                    <a:pt x="560" y="12132"/>
                  </a:cubicBezTo>
                  <a:cubicBezTo>
                    <a:pt x="422" y="12275"/>
                    <a:pt x="446" y="12475"/>
                    <a:pt x="565" y="12618"/>
                  </a:cubicBezTo>
                  <a:cubicBezTo>
                    <a:pt x="1165" y="13332"/>
                    <a:pt x="1972" y="13834"/>
                    <a:pt x="2860" y="14087"/>
                  </a:cubicBezTo>
                  <a:cubicBezTo>
                    <a:pt x="2298" y="14496"/>
                    <a:pt x="1789" y="14975"/>
                    <a:pt x="1346" y="15518"/>
                  </a:cubicBezTo>
                  <a:cubicBezTo>
                    <a:pt x="1229" y="15661"/>
                    <a:pt x="1210" y="15863"/>
                    <a:pt x="1351" y="16001"/>
                  </a:cubicBezTo>
                  <a:cubicBezTo>
                    <a:pt x="1414" y="16064"/>
                    <a:pt x="1510" y="16100"/>
                    <a:pt x="1604" y="16100"/>
                  </a:cubicBezTo>
                  <a:cubicBezTo>
                    <a:pt x="1692" y="16100"/>
                    <a:pt x="1779" y="16069"/>
                    <a:pt x="1836" y="15999"/>
                  </a:cubicBezTo>
                  <a:cubicBezTo>
                    <a:pt x="2682" y="14958"/>
                    <a:pt x="3782" y="14156"/>
                    <a:pt x="5032" y="13682"/>
                  </a:cubicBezTo>
                  <a:cubicBezTo>
                    <a:pt x="5437" y="13734"/>
                    <a:pt x="5839" y="13811"/>
                    <a:pt x="6189" y="13918"/>
                  </a:cubicBezTo>
                  <a:cubicBezTo>
                    <a:pt x="6304" y="14027"/>
                    <a:pt x="6425" y="14130"/>
                    <a:pt x="6549" y="14225"/>
                  </a:cubicBezTo>
                  <a:cubicBezTo>
                    <a:pt x="6904" y="14718"/>
                    <a:pt x="7030" y="15449"/>
                    <a:pt x="7085" y="16080"/>
                  </a:cubicBezTo>
                  <a:cubicBezTo>
                    <a:pt x="7085" y="16104"/>
                    <a:pt x="7082" y="16130"/>
                    <a:pt x="7082" y="16154"/>
                  </a:cubicBezTo>
                  <a:cubicBezTo>
                    <a:pt x="7077" y="16158"/>
                    <a:pt x="7070" y="16166"/>
                    <a:pt x="7066" y="16170"/>
                  </a:cubicBezTo>
                  <a:cubicBezTo>
                    <a:pt x="6454" y="17027"/>
                    <a:pt x="5418" y="17533"/>
                    <a:pt x="4373" y="17533"/>
                  </a:cubicBezTo>
                  <a:cubicBezTo>
                    <a:pt x="4363" y="17533"/>
                    <a:pt x="4354" y="17532"/>
                    <a:pt x="4344" y="17532"/>
                  </a:cubicBezTo>
                  <a:cubicBezTo>
                    <a:pt x="4343" y="17532"/>
                    <a:pt x="4342" y="17532"/>
                    <a:pt x="4342" y="17532"/>
                  </a:cubicBezTo>
                  <a:cubicBezTo>
                    <a:pt x="3901" y="17532"/>
                    <a:pt x="3899" y="18216"/>
                    <a:pt x="4341" y="18218"/>
                  </a:cubicBezTo>
                  <a:cubicBezTo>
                    <a:pt x="4353" y="18218"/>
                    <a:pt x="4365" y="18218"/>
                    <a:pt x="4377" y="18218"/>
                  </a:cubicBezTo>
                  <a:cubicBezTo>
                    <a:pt x="5407" y="18218"/>
                    <a:pt x="6388" y="17810"/>
                    <a:pt x="7127" y="17118"/>
                  </a:cubicBezTo>
                  <a:cubicBezTo>
                    <a:pt x="7239" y="18006"/>
                    <a:pt x="7537" y="18873"/>
                    <a:pt x="8008" y="19628"/>
                  </a:cubicBezTo>
                  <a:cubicBezTo>
                    <a:pt x="8292" y="20080"/>
                    <a:pt x="8635" y="20497"/>
                    <a:pt x="9030" y="20854"/>
                  </a:cubicBezTo>
                  <a:cubicBezTo>
                    <a:pt x="9101" y="20919"/>
                    <a:pt x="9180" y="20946"/>
                    <a:pt x="9256" y="20946"/>
                  </a:cubicBezTo>
                  <a:cubicBezTo>
                    <a:pt x="9528" y="20946"/>
                    <a:pt x="9768" y="20597"/>
                    <a:pt x="9511" y="20366"/>
                  </a:cubicBezTo>
                  <a:cubicBezTo>
                    <a:pt x="8337" y="19302"/>
                    <a:pt x="7718" y="17732"/>
                    <a:pt x="7768" y="16161"/>
                  </a:cubicBezTo>
                  <a:cubicBezTo>
                    <a:pt x="8013" y="15575"/>
                    <a:pt x="8530" y="15325"/>
                    <a:pt x="9147" y="15177"/>
                  </a:cubicBezTo>
                  <a:cubicBezTo>
                    <a:pt x="9224" y="15181"/>
                    <a:pt x="9302" y="15183"/>
                    <a:pt x="9380" y="15183"/>
                  </a:cubicBezTo>
                  <a:cubicBezTo>
                    <a:pt x="10165" y="15183"/>
                    <a:pt x="10960" y="14985"/>
                    <a:pt x="11690" y="14563"/>
                  </a:cubicBezTo>
                  <a:cubicBezTo>
                    <a:pt x="11702" y="14556"/>
                    <a:pt x="11716" y="14549"/>
                    <a:pt x="11728" y="14539"/>
                  </a:cubicBezTo>
                  <a:cubicBezTo>
                    <a:pt x="11843" y="14492"/>
                    <a:pt x="11998" y="14446"/>
                    <a:pt x="12161" y="14446"/>
                  </a:cubicBezTo>
                  <a:cubicBezTo>
                    <a:pt x="12373" y="14446"/>
                    <a:pt x="12599" y="14524"/>
                    <a:pt x="12773" y="14777"/>
                  </a:cubicBezTo>
                  <a:cubicBezTo>
                    <a:pt x="13316" y="15973"/>
                    <a:pt x="13390" y="17387"/>
                    <a:pt x="12888" y="18606"/>
                  </a:cubicBezTo>
                  <a:cubicBezTo>
                    <a:pt x="12819" y="18778"/>
                    <a:pt x="12840" y="18973"/>
                    <a:pt x="13016" y="19073"/>
                  </a:cubicBezTo>
                  <a:cubicBezTo>
                    <a:pt x="13065" y="19101"/>
                    <a:pt x="13126" y="19115"/>
                    <a:pt x="13189" y="19115"/>
                  </a:cubicBezTo>
                  <a:cubicBezTo>
                    <a:pt x="13311" y="19115"/>
                    <a:pt x="13437" y="19060"/>
                    <a:pt x="13483" y="18947"/>
                  </a:cubicBezTo>
                  <a:cubicBezTo>
                    <a:pt x="13900" y="17935"/>
                    <a:pt x="13997" y="16823"/>
                    <a:pt x="13797" y="15768"/>
                  </a:cubicBezTo>
                  <a:lnTo>
                    <a:pt x="13797" y="15768"/>
                  </a:lnTo>
                  <a:cubicBezTo>
                    <a:pt x="15131" y="15958"/>
                    <a:pt x="16305" y="16866"/>
                    <a:pt x="16878" y="18073"/>
                  </a:cubicBezTo>
                  <a:cubicBezTo>
                    <a:pt x="16933" y="18184"/>
                    <a:pt x="17057" y="18242"/>
                    <a:pt x="17178" y="18242"/>
                  </a:cubicBezTo>
                  <a:cubicBezTo>
                    <a:pt x="17239" y="18242"/>
                    <a:pt x="17298" y="18228"/>
                    <a:pt x="17348" y="18199"/>
                  </a:cubicBezTo>
                  <a:cubicBezTo>
                    <a:pt x="17519" y="18099"/>
                    <a:pt x="17552" y="17899"/>
                    <a:pt x="17474" y="17730"/>
                  </a:cubicBezTo>
                  <a:cubicBezTo>
                    <a:pt x="16778" y="16273"/>
                    <a:pt x="15335" y="15275"/>
                    <a:pt x="13745" y="15073"/>
                  </a:cubicBezTo>
                  <a:cubicBezTo>
                    <a:pt x="13736" y="15072"/>
                    <a:pt x="13727" y="15071"/>
                    <a:pt x="13718" y="15071"/>
                  </a:cubicBezTo>
                  <a:cubicBezTo>
                    <a:pt x="13685" y="15071"/>
                    <a:pt x="13654" y="15078"/>
                    <a:pt x="13623" y="15089"/>
                  </a:cubicBezTo>
                  <a:cubicBezTo>
                    <a:pt x="13554" y="14875"/>
                    <a:pt x="13473" y="14663"/>
                    <a:pt x="13378" y="14458"/>
                  </a:cubicBezTo>
                  <a:cubicBezTo>
                    <a:pt x="13380" y="14458"/>
                    <a:pt x="13383" y="14456"/>
                    <a:pt x="13383" y="14456"/>
                  </a:cubicBezTo>
                  <a:cubicBezTo>
                    <a:pt x="12992" y="13596"/>
                    <a:pt x="13480" y="12696"/>
                    <a:pt x="13481" y="12696"/>
                  </a:cubicBezTo>
                  <a:lnTo>
                    <a:pt x="13481" y="12696"/>
                  </a:lnTo>
                  <a:lnTo>
                    <a:pt x="13478" y="12699"/>
                  </a:lnTo>
                  <a:cubicBezTo>
                    <a:pt x="13697" y="12277"/>
                    <a:pt x="13852" y="11827"/>
                    <a:pt x="13933" y="11363"/>
                  </a:cubicBezTo>
                  <a:cubicBezTo>
                    <a:pt x="14047" y="11158"/>
                    <a:pt x="14171" y="10972"/>
                    <a:pt x="14409" y="10972"/>
                  </a:cubicBezTo>
                  <a:cubicBezTo>
                    <a:pt x="14431" y="10972"/>
                    <a:pt x="14447" y="10970"/>
                    <a:pt x="14466" y="10967"/>
                  </a:cubicBezTo>
                  <a:cubicBezTo>
                    <a:pt x="16231" y="11303"/>
                    <a:pt x="17643" y="12703"/>
                    <a:pt x="18017" y="14477"/>
                  </a:cubicBezTo>
                  <a:cubicBezTo>
                    <a:pt x="18054" y="14652"/>
                    <a:pt x="18184" y="14728"/>
                    <a:pt x="18320" y="14728"/>
                  </a:cubicBezTo>
                  <a:cubicBezTo>
                    <a:pt x="18521" y="14728"/>
                    <a:pt x="18735" y="14562"/>
                    <a:pt x="18681" y="14306"/>
                  </a:cubicBezTo>
                  <a:cubicBezTo>
                    <a:pt x="18443" y="13170"/>
                    <a:pt x="17814" y="12108"/>
                    <a:pt x="16909" y="11377"/>
                  </a:cubicBezTo>
                  <a:cubicBezTo>
                    <a:pt x="16876" y="11348"/>
                    <a:pt x="16838" y="11325"/>
                    <a:pt x="16805" y="11298"/>
                  </a:cubicBezTo>
                  <a:cubicBezTo>
                    <a:pt x="17533" y="10607"/>
                    <a:pt x="18504" y="10235"/>
                    <a:pt x="19499" y="10235"/>
                  </a:cubicBezTo>
                  <a:cubicBezTo>
                    <a:pt x="19649" y="10235"/>
                    <a:pt x="19800" y="10243"/>
                    <a:pt x="19950" y="10260"/>
                  </a:cubicBezTo>
                  <a:cubicBezTo>
                    <a:pt x="19959" y="10261"/>
                    <a:pt x="19968" y="10262"/>
                    <a:pt x="19976" y="10262"/>
                  </a:cubicBezTo>
                  <a:cubicBezTo>
                    <a:pt x="20151" y="10262"/>
                    <a:pt x="20296" y="10081"/>
                    <a:pt x="20296" y="9917"/>
                  </a:cubicBezTo>
                  <a:cubicBezTo>
                    <a:pt x="20298" y="9717"/>
                    <a:pt x="20138" y="9593"/>
                    <a:pt x="19955" y="9574"/>
                  </a:cubicBezTo>
                  <a:cubicBezTo>
                    <a:pt x="19793" y="9556"/>
                    <a:pt x="19631" y="9547"/>
                    <a:pt x="19469" y="9547"/>
                  </a:cubicBezTo>
                  <a:cubicBezTo>
                    <a:pt x="18267" y="9547"/>
                    <a:pt x="17078" y="10044"/>
                    <a:pt x="16228" y="10898"/>
                  </a:cubicBezTo>
                  <a:cubicBezTo>
                    <a:pt x="16226" y="10901"/>
                    <a:pt x="16224" y="10903"/>
                    <a:pt x="16221" y="10905"/>
                  </a:cubicBezTo>
                  <a:cubicBezTo>
                    <a:pt x="15771" y="10646"/>
                    <a:pt x="15285" y="10455"/>
                    <a:pt x="14778" y="10339"/>
                  </a:cubicBezTo>
                  <a:cubicBezTo>
                    <a:pt x="14781" y="10339"/>
                    <a:pt x="14781" y="10334"/>
                    <a:pt x="14783" y="10334"/>
                  </a:cubicBezTo>
                  <a:cubicBezTo>
                    <a:pt x="14626" y="10267"/>
                    <a:pt x="14262" y="10203"/>
                    <a:pt x="13973" y="10001"/>
                  </a:cubicBezTo>
                  <a:cubicBezTo>
                    <a:pt x="13902" y="9396"/>
                    <a:pt x="13709" y="8796"/>
                    <a:pt x="13385" y="8234"/>
                  </a:cubicBezTo>
                  <a:cubicBezTo>
                    <a:pt x="13042" y="7641"/>
                    <a:pt x="12588" y="7150"/>
                    <a:pt x="12061" y="6779"/>
                  </a:cubicBezTo>
                  <a:lnTo>
                    <a:pt x="12066" y="6779"/>
                  </a:lnTo>
                  <a:cubicBezTo>
                    <a:pt x="11809" y="6515"/>
                    <a:pt x="11554" y="6212"/>
                    <a:pt x="11523" y="5855"/>
                  </a:cubicBezTo>
                  <a:cubicBezTo>
                    <a:pt x="11604" y="5624"/>
                    <a:pt x="11661" y="5383"/>
                    <a:pt x="11699" y="5138"/>
                  </a:cubicBezTo>
                  <a:cubicBezTo>
                    <a:pt x="13161" y="4638"/>
                    <a:pt x="14323" y="3386"/>
                    <a:pt x="14681" y="1874"/>
                  </a:cubicBezTo>
                  <a:cubicBezTo>
                    <a:pt x="14742" y="1617"/>
                    <a:pt x="14529" y="1450"/>
                    <a:pt x="14326" y="1450"/>
                  </a:cubicBezTo>
                  <a:cubicBezTo>
                    <a:pt x="14191" y="1450"/>
                    <a:pt x="14060" y="1525"/>
                    <a:pt x="14019" y="1697"/>
                  </a:cubicBezTo>
                  <a:cubicBezTo>
                    <a:pt x="13735" y="2893"/>
                    <a:pt x="12873" y="3910"/>
                    <a:pt x="11747" y="4388"/>
                  </a:cubicBezTo>
                  <a:cubicBezTo>
                    <a:pt x="11745" y="4131"/>
                    <a:pt x="11721" y="3876"/>
                    <a:pt x="11680" y="3624"/>
                  </a:cubicBezTo>
                  <a:cubicBezTo>
                    <a:pt x="11480" y="2369"/>
                    <a:pt x="10823" y="1235"/>
                    <a:pt x="10173" y="164"/>
                  </a:cubicBezTo>
                  <a:cubicBezTo>
                    <a:pt x="10103" y="49"/>
                    <a:pt x="9999" y="1"/>
                    <a:pt x="9894" y="1"/>
                  </a:cubicBezTo>
                  <a:close/>
                </a:path>
              </a:pathLst>
            </a:custGeom>
            <a:solidFill>
              <a:srgbClr val="0C4476">
                <a:alpha val="36470"/>
              </a:srgbClr>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9" name="Google Shape;579;p43"/>
            <p:cNvSpPr/>
            <p:nvPr/>
          </p:nvSpPr>
          <p:spPr>
            <a:xfrm>
              <a:off x="8992875" y="422659"/>
              <a:ext cx="54688" cy="47893"/>
            </a:xfrm>
            <a:custGeom>
              <a:rect b="b" l="l" r="r" t="t"/>
              <a:pathLst>
                <a:path extrusionOk="0" h="3263" w="3726">
                  <a:moveTo>
                    <a:pt x="1862" y="1"/>
                  </a:moveTo>
                  <a:cubicBezTo>
                    <a:pt x="1586" y="1"/>
                    <a:pt x="1305" y="71"/>
                    <a:pt x="1049" y="220"/>
                  </a:cubicBezTo>
                  <a:cubicBezTo>
                    <a:pt x="268" y="670"/>
                    <a:pt x="1" y="1667"/>
                    <a:pt x="451" y="2446"/>
                  </a:cubicBezTo>
                  <a:cubicBezTo>
                    <a:pt x="753" y="2970"/>
                    <a:pt x="1301" y="3262"/>
                    <a:pt x="1864" y="3262"/>
                  </a:cubicBezTo>
                  <a:cubicBezTo>
                    <a:pt x="2141" y="3262"/>
                    <a:pt x="2421" y="3192"/>
                    <a:pt x="2677" y="3044"/>
                  </a:cubicBezTo>
                  <a:cubicBezTo>
                    <a:pt x="3458" y="2594"/>
                    <a:pt x="3725" y="1596"/>
                    <a:pt x="3275" y="815"/>
                  </a:cubicBezTo>
                  <a:cubicBezTo>
                    <a:pt x="2973" y="293"/>
                    <a:pt x="2425" y="1"/>
                    <a:pt x="1862" y="1"/>
                  </a:cubicBezTo>
                  <a:close/>
                </a:path>
              </a:pathLst>
            </a:custGeom>
            <a:solidFill>
              <a:schemeClr val="accent6"/>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580" name="Google Shape;580;p43"/>
          <p:cNvGrpSpPr/>
          <p:nvPr/>
        </p:nvGrpSpPr>
        <p:grpSpPr>
          <a:xfrm>
            <a:off x="6578024" y="9654722"/>
            <a:ext cx="343058" cy="721531"/>
            <a:chOff x="2737973" y="2879366"/>
            <a:chExt cx="255670" cy="213863"/>
          </a:xfrm>
        </p:grpSpPr>
        <p:sp>
          <p:nvSpPr>
            <p:cNvPr id="581" name="Google Shape;581;p43"/>
            <p:cNvSpPr/>
            <p:nvPr/>
          </p:nvSpPr>
          <p:spPr>
            <a:xfrm>
              <a:off x="2842619" y="2947251"/>
              <a:ext cx="67551" cy="67551"/>
            </a:xfrm>
            <a:custGeom>
              <a:rect b="b" l="l" r="r" t="t"/>
              <a:pathLst>
                <a:path extrusionOk="0" h="5261" w="5261">
                  <a:moveTo>
                    <a:pt x="2630" y="0"/>
                  </a:moveTo>
                  <a:cubicBezTo>
                    <a:pt x="1177" y="0"/>
                    <a:pt x="1" y="1177"/>
                    <a:pt x="1" y="2631"/>
                  </a:cubicBezTo>
                  <a:cubicBezTo>
                    <a:pt x="1" y="4084"/>
                    <a:pt x="1177" y="5260"/>
                    <a:pt x="2630" y="5260"/>
                  </a:cubicBezTo>
                  <a:cubicBezTo>
                    <a:pt x="4085" y="5260"/>
                    <a:pt x="5261" y="4084"/>
                    <a:pt x="5261" y="2631"/>
                  </a:cubicBezTo>
                  <a:cubicBezTo>
                    <a:pt x="5261" y="1177"/>
                    <a:pt x="4085" y="0"/>
                    <a:pt x="2630" y="0"/>
                  </a:cubicBezTo>
                  <a:close/>
                </a:path>
              </a:pathLst>
            </a:custGeom>
            <a:solidFill>
              <a:schemeClr val="lt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2" name="Google Shape;582;p43"/>
            <p:cNvSpPr/>
            <p:nvPr/>
          </p:nvSpPr>
          <p:spPr>
            <a:xfrm>
              <a:off x="2737973" y="2959051"/>
              <a:ext cx="38957" cy="38931"/>
            </a:xfrm>
            <a:custGeom>
              <a:rect b="b" l="l" r="r" t="t"/>
              <a:pathLst>
                <a:path extrusionOk="0" h="3032" w="3034">
                  <a:moveTo>
                    <a:pt x="1517" y="0"/>
                  </a:moveTo>
                  <a:cubicBezTo>
                    <a:pt x="679" y="0"/>
                    <a:pt x="0" y="679"/>
                    <a:pt x="0" y="1515"/>
                  </a:cubicBezTo>
                  <a:cubicBezTo>
                    <a:pt x="0" y="2353"/>
                    <a:pt x="679" y="3032"/>
                    <a:pt x="1517" y="3032"/>
                  </a:cubicBezTo>
                  <a:cubicBezTo>
                    <a:pt x="2355" y="3032"/>
                    <a:pt x="3034" y="2353"/>
                    <a:pt x="3034" y="1515"/>
                  </a:cubicBezTo>
                  <a:cubicBezTo>
                    <a:pt x="3034" y="679"/>
                    <a:pt x="2355" y="0"/>
                    <a:pt x="1517" y="0"/>
                  </a:cubicBezTo>
                  <a:close/>
                </a:path>
              </a:pathLst>
            </a:custGeom>
            <a:solidFill>
              <a:schemeClr val="lt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3" name="Google Shape;583;p43"/>
            <p:cNvSpPr/>
            <p:nvPr/>
          </p:nvSpPr>
          <p:spPr>
            <a:xfrm>
              <a:off x="2954712" y="2879366"/>
              <a:ext cx="38931" cy="38969"/>
            </a:xfrm>
            <a:custGeom>
              <a:rect b="b" l="l" r="r" t="t"/>
              <a:pathLst>
                <a:path extrusionOk="0" h="3035" w="3032">
                  <a:moveTo>
                    <a:pt x="1515" y="1"/>
                  </a:moveTo>
                  <a:cubicBezTo>
                    <a:pt x="679" y="1"/>
                    <a:pt x="0" y="680"/>
                    <a:pt x="0" y="1518"/>
                  </a:cubicBezTo>
                  <a:cubicBezTo>
                    <a:pt x="0" y="2356"/>
                    <a:pt x="679" y="3035"/>
                    <a:pt x="1515" y="3035"/>
                  </a:cubicBezTo>
                  <a:cubicBezTo>
                    <a:pt x="2353" y="3035"/>
                    <a:pt x="3032" y="2356"/>
                    <a:pt x="3032" y="1518"/>
                  </a:cubicBezTo>
                  <a:cubicBezTo>
                    <a:pt x="3032" y="680"/>
                    <a:pt x="2353" y="1"/>
                    <a:pt x="1515" y="1"/>
                  </a:cubicBezTo>
                  <a:close/>
                </a:path>
              </a:pathLst>
            </a:custGeom>
            <a:solidFill>
              <a:schemeClr val="lt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4" name="Google Shape;584;p43"/>
            <p:cNvSpPr/>
            <p:nvPr/>
          </p:nvSpPr>
          <p:spPr>
            <a:xfrm>
              <a:off x="2900437" y="3073738"/>
              <a:ext cx="19491" cy="19491"/>
            </a:xfrm>
            <a:custGeom>
              <a:rect b="b" l="l" r="r" t="t"/>
              <a:pathLst>
                <a:path extrusionOk="0" h="1518" w="1518">
                  <a:moveTo>
                    <a:pt x="758" y="0"/>
                  </a:moveTo>
                  <a:cubicBezTo>
                    <a:pt x="339" y="0"/>
                    <a:pt x="1" y="338"/>
                    <a:pt x="1" y="757"/>
                  </a:cubicBezTo>
                  <a:cubicBezTo>
                    <a:pt x="1" y="1177"/>
                    <a:pt x="339" y="1517"/>
                    <a:pt x="758" y="1517"/>
                  </a:cubicBezTo>
                  <a:cubicBezTo>
                    <a:pt x="1177" y="1517"/>
                    <a:pt x="1518" y="1177"/>
                    <a:pt x="1518" y="757"/>
                  </a:cubicBezTo>
                  <a:cubicBezTo>
                    <a:pt x="1518" y="338"/>
                    <a:pt x="1177" y="0"/>
                    <a:pt x="758" y="0"/>
                  </a:cubicBezTo>
                  <a:close/>
                </a:path>
              </a:pathLst>
            </a:custGeom>
            <a:solidFill>
              <a:schemeClr val="lt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585" name="Google Shape;585;p43"/>
          <p:cNvGrpSpPr/>
          <p:nvPr/>
        </p:nvGrpSpPr>
        <p:grpSpPr>
          <a:xfrm rot="5035020">
            <a:off x="-1872128" y="2731847"/>
            <a:ext cx="4038844" cy="1758904"/>
            <a:chOff x="7077268" y="354300"/>
            <a:chExt cx="642053" cy="586351"/>
          </a:xfrm>
        </p:grpSpPr>
        <p:sp>
          <p:nvSpPr>
            <p:cNvPr id="586" name="Google Shape;586;p43"/>
            <p:cNvSpPr/>
            <p:nvPr/>
          </p:nvSpPr>
          <p:spPr>
            <a:xfrm>
              <a:off x="7077268" y="354300"/>
              <a:ext cx="642053" cy="586351"/>
            </a:xfrm>
            <a:custGeom>
              <a:rect b="b" l="l" r="r" t="t"/>
              <a:pathLst>
                <a:path extrusionOk="0" h="39949" w="43744">
                  <a:moveTo>
                    <a:pt x="20460" y="1"/>
                  </a:moveTo>
                  <a:cubicBezTo>
                    <a:pt x="20400" y="1"/>
                    <a:pt x="20338" y="9"/>
                    <a:pt x="20274" y="26"/>
                  </a:cubicBezTo>
                  <a:cubicBezTo>
                    <a:pt x="19936" y="119"/>
                    <a:pt x="19648" y="533"/>
                    <a:pt x="19786" y="888"/>
                  </a:cubicBezTo>
                  <a:cubicBezTo>
                    <a:pt x="20765" y="3455"/>
                    <a:pt x="21060" y="6232"/>
                    <a:pt x="20620" y="8930"/>
                  </a:cubicBezTo>
                  <a:cubicBezTo>
                    <a:pt x="20113" y="9594"/>
                    <a:pt x="19567" y="10232"/>
                    <a:pt x="19015" y="10739"/>
                  </a:cubicBezTo>
                  <a:cubicBezTo>
                    <a:pt x="18705" y="10832"/>
                    <a:pt x="18400" y="10939"/>
                    <a:pt x="18103" y="11063"/>
                  </a:cubicBezTo>
                  <a:cubicBezTo>
                    <a:pt x="17977" y="11076"/>
                    <a:pt x="17849" y="11082"/>
                    <a:pt x="17720" y="11082"/>
                  </a:cubicBezTo>
                  <a:cubicBezTo>
                    <a:pt x="16580" y="11082"/>
                    <a:pt x="15323" y="10607"/>
                    <a:pt x="14264" y="10115"/>
                  </a:cubicBezTo>
                  <a:cubicBezTo>
                    <a:pt x="14224" y="10089"/>
                    <a:pt x="14181" y="10063"/>
                    <a:pt x="14140" y="10037"/>
                  </a:cubicBezTo>
                  <a:cubicBezTo>
                    <a:pt x="14133" y="10020"/>
                    <a:pt x="14129" y="10006"/>
                    <a:pt x="14124" y="9989"/>
                  </a:cubicBezTo>
                  <a:cubicBezTo>
                    <a:pt x="13226" y="8010"/>
                    <a:pt x="13400" y="5629"/>
                    <a:pt x="14495" y="3767"/>
                  </a:cubicBezTo>
                  <a:cubicBezTo>
                    <a:pt x="14814" y="3227"/>
                    <a:pt x="14329" y="2722"/>
                    <a:pt x="13849" y="2722"/>
                  </a:cubicBezTo>
                  <a:cubicBezTo>
                    <a:pt x="13636" y="2722"/>
                    <a:pt x="13424" y="2821"/>
                    <a:pt x="13283" y="3060"/>
                  </a:cubicBezTo>
                  <a:cubicBezTo>
                    <a:pt x="12197" y="4901"/>
                    <a:pt x="11907" y="7084"/>
                    <a:pt x="12383" y="9130"/>
                  </a:cubicBezTo>
                  <a:cubicBezTo>
                    <a:pt x="10819" y="8469"/>
                    <a:pt x="9124" y="8115"/>
                    <a:pt x="7434" y="8115"/>
                  </a:cubicBezTo>
                  <a:cubicBezTo>
                    <a:pt x="7298" y="8115"/>
                    <a:pt x="7162" y="8118"/>
                    <a:pt x="7025" y="8122"/>
                  </a:cubicBezTo>
                  <a:cubicBezTo>
                    <a:pt x="5937" y="8160"/>
                    <a:pt x="4847" y="8341"/>
                    <a:pt x="3811" y="8677"/>
                  </a:cubicBezTo>
                  <a:cubicBezTo>
                    <a:pt x="3033" y="8928"/>
                    <a:pt x="3263" y="10067"/>
                    <a:pt x="3957" y="10067"/>
                  </a:cubicBezTo>
                  <a:cubicBezTo>
                    <a:pt x="4027" y="10067"/>
                    <a:pt x="4103" y="10055"/>
                    <a:pt x="4182" y="10030"/>
                  </a:cubicBezTo>
                  <a:cubicBezTo>
                    <a:pt x="5240" y="9690"/>
                    <a:pt x="6336" y="9526"/>
                    <a:pt x="7430" y="9526"/>
                  </a:cubicBezTo>
                  <a:cubicBezTo>
                    <a:pt x="9531" y="9526"/>
                    <a:pt x="11625" y="10129"/>
                    <a:pt x="13426" y="11244"/>
                  </a:cubicBezTo>
                  <a:cubicBezTo>
                    <a:pt x="14209" y="12280"/>
                    <a:pt x="14124" y="13449"/>
                    <a:pt x="13752" y="14694"/>
                  </a:cubicBezTo>
                  <a:cubicBezTo>
                    <a:pt x="12797" y="16175"/>
                    <a:pt x="12240" y="17940"/>
                    <a:pt x="12240" y="19833"/>
                  </a:cubicBezTo>
                  <a:cubicBezTo>
                    <a:pt x="12240" y="19864"/>
                    <a:pt x="12243" y="19895"/>
                    <a:pt x="12243" y="19928"/>
                  </a:cubicBezTo>
                  <a:cubicBezTo>
                    <a:pt x="12166" y="20505"/>
                    <a:pt x="11869" y="21447"/>
                    <a:pt x="10750" y="21538"/>
                  </a:cubicBezTo>
                  <a:cubicBezTo>
                    <a:pt x="8075" y="21274"/>
                    <a:pt x="5492" y="19959"/>
                    <a:pt x="3844" y="17821"/>
                  </a:cubicBezTo>
                  <a:cubicBezTo>
                    <a:pt x="3685" y="17615"/>
                    <a:pt x="3460" y="17475"/>
                    <a:pt x="3219" y="17475"/>
                  </a:cubicBezTo>
                  <a:cubicBezTo>
                    <a:pt x="3109" y="17475"/>
                    <a:pt x="2996" y="17504"/>
                    <a:pt x="2884" y="17568"/>
                  </a:cubicBezTo>
                  <a:cubicBezTo>
                    <a:pt x="2589" y="17742"/>
                    <a:pt x="2399" y="18228"/>
                    <a:pt x="2632" y="18531"/>
                  </a:cubicBezTo>
                  <a:cubicBezTo>
                    <a:pt x="3999" y="20302"/>
                    <a:pt x="5873" y="21612"/>
                    <a:pt x="7949" y="22340"/>
                  </a:cubicBezTo>
                  <a:cubicBezTo>
                    <a:pt x="6379" y="24336"/>
                    <a:pt x="3871" y="25471"/>
                    <a:pt x="1353" y="25471"/>
                  </a:cubicBezTo>
                  <a:cubicBezTo>
                    <a:pt x="1136" y="25471"/>
                    <a:pt x="919" y="25462"/>
                    <a:pt x="703" y="25446"/>
                  </a:cubicBezTo>
                  <a:cubicBezTo>
                    <a:pt x="688" y="25444"/>
                    <a:pt x="674" y="25444"/>
                    <a:pt x="659" y="25444"/>
                  </a:cubicBezTo>
                  <a:cubicBezTo>
                    <a:pt x="300" y="25444"/>
                    <a:pt x="1" y="25802"/>
                    <a:pt x="1" y="26148"/>
                  </a:cubicBezTo>
                  <a:cubicBezTo>
                    <a:pt x="1" y="26550"/>
                    <a:pt x="325" y="26819"/>
                    <a:pt x="703" y="26848"/>
                  </a:cubicBezTo>
                  <a:cubicBezTo>
                    <a:pt x="947" y="26867"/>
                    <a:pt x="1190" y="26877"/>
                    <a:pt x="1433" y="26877"/>
                  </a:cubicBezTo>
                  <a:cubicBezTo>
                    <a:pt x="4473" y="26877"/>
                    <a:pt x="7391" y="25379"/>
                    <a:pt x="9235" y="22957"/>
                  </a:cubicBezTo>
                  <a:cubicBezTo>
                    <a:pt x="9288" y="22888"/>
                    <a:pt x="9316" y="22807"/>
                    <a:pt x="9330" y="22724"/>
                  </a:cubicBezTo>
                  <a:cubicBezTo>
                    <a:pt x="9780" y="22824"/>
                    <a:pt x="10238" y="22893"/>
                    <a:pt x="10697" y="22936"/>
                  </a:cubicBezTo>
                  <a:cubicBezTo>
                    <a:pt x="10697" y="22940"/>
                    <a:pt x="10697" y="22945"/>
                    <a:pt x="10697" y="22948"/>
                  </a:cubicBezTo>
                  <a:cubicBezTo>
                    <a:pt x="12621" y="23138"/>
                    <a:pt x="13721" y="24924"/>
                    <a:pt x="13721" y="24924"/>
                  </a:cubicBezTo>
                  <a:lnTo>
                    <a:pt x="13719" y="24917"/>
                  </a:lnTo>
                  <a:lnTo>
                    <a:pt x="13719" y="24917"/>
                  </a:lnTo>
                  <a:cubicBezTo>
                    <a:pt x="14238" y="25734"/>
                    <a:pt x="14879" y="26467"/>
                    <a:pt x="15617" y="27091"/>
                  </a:cubicBezTo>
                  <a:cubicBezTo>
                    <a:pt x="15867" y="27500"/>
                    <a:pt x="16072" y="27912"/>
                    <a:pt x="15826" y="28336"/>
                  </a:cubicBezTo>
                  <a:cubicBezTo>
                    <a:pt x="15805" y="28372"/>
                    <a:pt x="15791" y="28405"/>
                    <a:pt x="15774" y="28439"/>
                  </a:cubicBezTo>
                  <a:cubicBezTo>
                    <a:pt x="14013" y="30480"/>
                    <a:pt x="11435" y="31601"/>
                    <a:pt x="8793" y="31601"/>
                  </a:cubicBezTo>
                  <a:cubicBezTo>
                    <a:pt x="7829" y="31601"/>
                    <a:pt x="6857" y="31452"/>
                    <a:pt x="5913" y="31144"/>
                  </a:cubicBezTo>
                  <a:cubicBezTo>
                    <a:pt x="5833" y="31118"/>
                    <a:pt x="5758" y="31106"/>
                    <a:pt x="5687" y="31106"/>
                  </a:cubicBezTo>
                  <a:cubicBezTo>
                    <a:pt x="4996" y="31106"/>
                    <a:pt x="4764" y="32244"/>
                    <a:pt x="5539" y="32499"/>
                  </a:cubicBezTo>
                  <a:cubicBezTo>
                    <a:pt x="6607" y="32847"/>
                    <a:pt x="7736" y="33024"/>
                    <a:pt x="8864" y="33024"/>
                  </a:cubicBezTo>
                  <a:cubicBezTo>
                    <a:pt x="10121" y="33024"/>
                    <a:pt x="11377" y="32804"/>
                    <a:pt x="12547" y="32353"/>
                  </a:cubicBezTo>
                  <a:cubicBezTo>
                    <a:pt x="12633" y="32322"/>
                    <a:pt x="12714" y="32282"/>
                    <a:pt x="12797" y="32249"/>
                  </a:cubicBezTo>
                  <a:lnTo>
                    <a:pt x="12797" y="32249"/>
                  </a:lnTo>
                  <a:cubicBezTo>
                    <a:pt x="13345" y="34551"/>
                    <a:pt x="12824" y="36987"/>
                    <a:pt x="11416" y="38892"/>
                  </a:cubicBezTo>
                  <a:cubicBezTo>
                    <a:pt x="11190" y="39197"/>
                    <a:pt x="11366" y="39676"/>
                    <a:pt x="11669" y="39854"/>
                  </a:cubicBezTo>
                  <a:cubicBezTo>
                    <a:pt x="11781" y="39919"/>
                    <a:pt x="11896" y="39949"/>
                    <a:pt x="12007" y="39949"/>
                  </a:cubicBezTo>
                  <a:cubicBezTo>
                    <a:pt x="12248" y="39949"/>
                    <a:pt x="12473" y="39810"/>
                    <a:pt x="12628" y="39602"/>
                  </a:cubicBezTo>
                  <a:cubicBezTo>
                    <a:pt x="14295" y="37344"/>
                    <a:pt x="14826" y="34339"/>
                    <a:pt x="14095" y="31637"/>
                  </a:cubicBezTo>
                  <a:cubicBezTo>
                    <a:pt x="14093" y="31629"/>
                    <a:pt x="14088" y="31625"/>
                    <a:pt x="14086" y="31615"/>
                  </a:cubicBezTo>
                  <a:cubicBezTo>
                    <a:pt x="15007" y="31082"/>
                    <a:pt x="15843" y="30417"/>
                    <a:pt x="16569" y="29636"/>
                  </a:cubicBezTo>
                  <a:cubicBezTo>
                    <a:pt x="16572" y="29644"/>
                    <a:pt x="16576" y="29648"/>
                    <a:pt x="16576" y="29653"/>
                  </a:cubicBezTo>
                  <a:cubicBezTo>
                    <a:pt x="16855" y="29441"/>
                    <a:pt x="17341" y="28860"/>
                    <a:pt x="17993" y="28558"/>
                  </a:cubicBezTo>
                  <a:cubicBezTo>
                    <a:pt x="19141" y="29051"/>
                    <a:pt x="20403" y="29322"/>
                    <a:pt x="21729" y="29322"/>
                  </a:cubicBezTo>
                  <a:cubicBezTo>
                    <a:pt x="23134" y="29322"/>
                    <a:pt x="24468" y="29015"/>
                    <a:pt x="25665" y="28467"/>
                  </a:cubicBezTo>
                  <a:lnTo>
                    <a:pt x="25665" y="28467"/>
                  </a:lnTo>
                  <a:lnTo>
                    <a:pt x="25661" y="28474"/>
                  </a:lnTo>
                  <a:cubicBezTo>
                    <a:pt x="26080" y="28367"/>
                    <a:pt x="26522" y="28275"/>
                    <a:pt x="26948" y="28275"/>
                  </a:cubicBezTo>
                  <a:cubicBezTo>
                    <a:pt x="27265" y="28275"/>
                    <a:pt x="27573" y="28326"/>
                    <a:pt x="27856" y="28458"/>
                  </a:cubicBezTo>
                  <a:cubicBezTo>
                    <a:pt x="28185" y="28839"/>
                    <a:pt x="28552" y="29186"/>
                    <a:pt x="28947" y="29501"/>
                  </a:cubicBezTo>
                  <a:cubicBezTo>
                    <a:pt x="28335" y="32606"/>
                    <a:pt x="29368" y="35951"/>
                    <a:pt x="31683" y="38133"/>
                  </a:cubicBezTo>
                  <a:cubicBezTo>
                    <a:pt x="31829" y="38270"/>
                    <a:pt x="31992" y="38328"/>
                    <a:pt x="32150" y="38328"/>
                  </a:cubicBezTo>
                  <a:cubicBezTo>
                    <a:pt x="32701" y="38328"/>
                    <a:pt x="33189" y="37621"/>
                    <a:pt x="32676" y="37140"/>
                  </a:cubicBezTo>
                  <a:cubicBezTo>
                    <a:pt x="30842" y="35413"/>
                    <a:pt x="29925" y="32842"/>
                    <a:pt x="30226" y="30356"/>
                  </a:cubicBezTo>
                  <a:lnTo>
                    <a:pt x="30226" y="30356"/>
                  </a:lnTo>
                  <a:cubicBezTo>
                    <a:pt x="30685" y="30613"/>
                    <a:pt x="31164" y="30834"/>
                    <a:pt x="31652" y="31020"/>
                  </a:cubicBezTo>
                  <a:cubicBezTo>
                    <a:pt x="33604" y="31766"/>
                    <a:pt x="35718" y="31908"/>
                    <a:pt x="37802" y="31908"/>
                  </a:cubicBezTo>
                  <a:cubicBezTo>
                    <a:pt x="38314" y="31908"/>
                    <a:pt x="38824" y="31899"/>
                    <a:pt x="39329" y="31889"/>
                  </a:cubicBezTo>
                  <a:cubicBezTo>
                    <a:pt x="40223" y="31870"/>
                    <a:pt x="40234" y="30484"/>
                    <a:pt x="39347" y="30484"/>
                  </a:cubicBezTo>
                  <a:cubicBezTo>
                    <a:pt x="39341" y="30484"/>
                    <a:pt x="39335" y="30484"/>
                    <a:pt x="39329" y="30484"/>
                  </a:cubicBezTo>
                  <a:cubicBezTo>
                    <a:pt x="38819" y="30495"/>
                    <a:pt x="38306" y="30504"/>
                    <a:pt x="37792" y="30504"/>
                  </a:cubicBezTo>
                  <a:cubicBezTo>
                    <a:pt x="35905" y="30504"/>
                    <a:pt x="34009" y="30379"/>
                    <a:pt x="32223" y="29739"/>
                  </a:cubicBezTo>
                  <a:cubicBezTo>
                    <a:pt x="30880" y="29258"/>
                    <a:pt x="29642" y="28455"/>
                    <a:pt x="28766" y="27343"/>
                  </a:cubicBezTo>
                  <a:cubicBezTo>
                    <a:pt x="28766" y="27331"/>
                    <a:pt x="28763" y="27320"/>
                    <a:pt x="28763" y="27308"/>
                  </a:cubicBezTo>
                  <a:cubicBezTo>
                    <a:pt x="28735" y="26667"/>
                    <a:pt x="29080" y="25965"/>
                    <a:pt x="29271" y="25593"/>
                  </a:cubicBezTo>
                  <a:cubicBezTo>
                    <a:pt x="30252" y="24312"/>
                    <a:pt x="30911" y="22771"/>
                    <a:pt x="31135" y="21090"/>
                  </a:cubicBezTo>
                  <a:cubicBezTo>
                    <a:pt x="31242" y="20788"/>
                    <a:pt x="31430" y="20371"/>
                    <a:pt x="31680" y="20197"/>
                  </a:cubicBezTo>
                  <a:cubicBezTo>
                    <a:pt x="33145" y="20278"/>
                    <a:pt x="34583" y="20766"/>
                    <a:pt x="35788" y="21607"/>
                  </a:cubicBezTo>
                  <a:cubicBezTo>
                    <a:pt x="37314" y="22674"/>
                    <a:pt x="38398" y="24312"/>
                    <a:pt x="38857" y="26105"/>
                  </a:cubicBezTo>
                  <a:cubicBezTo>
                    <a:pt x="38948" y="26454"/>
                    <a:pt x="39217" y="26605"/>
                    <a:pt x="39494" y="26605"/>
                  </a:cubicBezTo>
                  <a:cubicBezTo>
                    <a:pt x="39912" y="26605"/>
                    <a:pt x="40348" y="26261"/>
                    <a:pt x="40212" y="25734"/>
                  </a:cubicBezTo>
                  <a:cubicBezTo>
                    <a:pt x="39762" y="23983"/>
                    <a:pt x="38795" y="22409"/>
                    <a:pt x="37476" y="21195"/>
                  </a:cubicBezTo>
                  <a:cubicBezTo>
                    <a:pt x="38716" y="20564"/>
                    <a:pt x="40106" y="20224"/>
                    <a:pt x="41498" y="20224"/>
                  </a:cubicBezTo>
                  <a:cubicBezTo>
                    <a:pt x="41930" y="20224"/>
                    <a:pt x="42361" y="20256"/>
                    <a:pt x="42789" y="20324"/>
                  </a:cubicBezTo>
                  <a:cubicBezTo>
                    <a:pt x="42840" y="20332"/>
                    <a:pt x="42892" y="20336"/>
                    <a:pt x="42943" y="20336"/>
                  </a:cubicBezTo>
                  <a:cubicBezTo>
                    <a:pt x="43262" y="20336"/>
                    <a:pt x="43559" y="20174"/>
                    <a:pt x="43653" y="19835"/>
                  </a:cubicBezTo>
                  <a:cubicBezTo>
                    <a:pt x="43744" y="19500"/>
                    <a:pt x="43539" y="19031"/>
                    <a:pt x="43163" y="18971"/>
                  </a:cubicBezTo>
                  <a:lnTo>
                    <a:pt x="43160" y="18971"/>
                  </a:lnTo>
                  <a:cubicBezTo>
                    <a:pt x="42603" y="18883"/>
                    <a:pt x="42043" y="18840"/>
                    <a:pt x="41486" y="18840"/>
                  </a:cubicBezTo>
                  <a:cubicBezTo>
                    <a:pt x="39758" y="18840"/>
                    <a:pt x="38055" y="19262"/>
                    <a:pt x="36517" y="20104"/>
                  </a:cubicBezTo>
                  <a:cubicBezTo>
                    <a:pt x="36429" y="20152"/>
                    <a:pt x="36362" y="20212"/>
                    <a:pt x="36309" y="20274"/>
                  </a:cubicBezTo>
                  <a:cubicBezTo>
                    <a:pt x="35014" y="19421"/>
                    <a:pt x="33516" y="18940"/>
                    <a:pt x="31985" y="18823"/>
                  </a:cubicBezTo>
                  <a:cubicBezTo>
                    <a:pt x="31468" y="18604"/>
                    <a:pt x="31057" y="18311"/>
                    <a:pt x="31028" y="17938"/>
                  </a:cubicBezTo>
                  <a:cubicBezTo>
                    <a:pt x="30968" y="17638"/>
                    <a:pt x="30892" y="17347"/>
                    <a:pt x="30804" y="17059"/>
                  </a:cubicBezTo>
                  <a:cubicBezTo>
                    <a:pt x="31330" y="16245"/>
                    <a:pt x="31790" y="15337"/>
                    <a:pt x="31961" y="14897"/>
                  </a:cubicBezTo>
                  <a:cubicBezTo>
                    <a:pt x="32466" y="14263"/>
                    <a:pt x="32907" y="13578"/>
                    <a:pt x="33276" y="12856"/>
                  </a:cubicBezTo>
                  <a:cubicBezTo>
                    <a:pt x="33383" y="12918"/>
                    <a:pt x="33507" y="12958"/>
                    <a:pt x="33640" y="12973"/>
                  </a:cubicBezTo>
                  <a:cubicBezTo>
                    <a:pt x="34132" y="13024"/>
                    <a:pt x="34626" y="13049"/>
                    <a:pt x="35120" y="13049"/>
                  </a:cubicBezTo>
                  <a:cubicBezTo>
                    <a:pt x="36687" y="13049"/>
                    <a:pt x="38255" y="12795"/>
                    <a:pt x="39741" y="12301"/>
                  </a:cubicBezTo>
                  <a:cubicBezTo>
                    <a:pt x="40100" y="12180"/>
                    <a:pt x="40336" y="11816"/>
                    <a:pt x="40231" y="11437"/>
                  </a:cubicBezTo>
                  <a:cubicBezTo>
                    <a:pt x="40150" y="11145"/>
                    <a:pt x="39858" y="10916"/>
                    <a:pt x="39554" y="10916"/>
                  </a:cubicBezTo>
                  <a:cubicBezTo>
                    <a:pt x="39492" y="10916"/>
                    <a:pt x="39429" y="10926"/>
                    <a:pt x="39367" y="10946"/>
                  </a:cubicBezTo>
                  <a:cubicBezTo>
                    <a:pt x="37974" y="11410"/>
                    <a:pt x="36531" y="11640"/>
                    <a:pt x="35076" y="11640"/>
                  </a:cubicBezTo>
                  <a:cubicBezTo>
                    <a:pt x="34663" y="11640"/>
                    <a:pt x="34249" y="11621"/>
                    <a:pt x="33835" y="11585"/>
                  </a:cubicBezTo>
                  <a:cubicBezTo>
                    <a:pt x="34226" y="10537"/>
                    <a:pt x="34474" y="9434"/>
                    <a:pt x="34564" y="8310"/>
                  </a:cubicBezTo>
                  <a:cubicBezTo>
                    <a:pt x="34645" y="7308"/>
                    <a:pt x="34574" y="6303"/>
                    <a:pt x="34390" y="5315"/>
                  </a:cubicBezTo>
                  <a:cubicBezTo>
                    <a:pt x="34330" y="5001"/>
                    <a:pt x="34004" y="4802"/>
                    <a:pt x="33698" y="4802"/>
                  </a:cubicBezTo>
                  <a:cubicBezTo>
                    <a:pt x="33639" y="4802"/>
                    <a:pt x="33581" y="4809"/>
                    <a:pt x="33526" y="4824"/>
                  </a:cubicBezTo>
                  <a:cubicBezTo>
                    <a:pt x="33135" y="4931"/>
                    <a:pt x="32966" y="5315"/>
                    <a:pt x="33035" y="5689"/>
                  </a:cubicBezTo>
                  <a:cubicBezTo>
                    <a:pt x="33552" y="8437"/>
                    <a:pt x="32811" y="11361"/>
                    <a:pt x="31178" y="13625"/>
                  </a:cubicBezTo>
                  <a:cubicBezTo>
                    <a:pt x="30645" y="14042"/>
                    <a:pt x="30054" y="14306"/>
                    <a:pt x="29456" y="14328"/>
                  </a:cubicBezTo>
                  <a:cubicBezTo>
                    <a:pt x="28104" y="12432"/>
                    <a:pt x="26073" y="11056"/>
                    <a:pt x="23718" y="10553"/>
                  </a:cubicBezTo>
                  <a:cubicBezTo>
                    <a:pt x="22901" y="10130"/>
                    <a:pt x="22498" y="9827"/>
                    <a:pt x="22051" y="8813"/>
                  </a:cubicBezTo>
                  <a:cubicBezTo>
                    <a:pt x="22153" y="8091"/>
                    <a:pt x="22210" y="7365"/>
                    <a:pt x="22220" y="6636"/>
                  </a:cubicBezTo>
                  <a:cubicBezTo>
                    <a:pt x="22256" y="6601"/>
                    <a:pt x="22289" y="6563"/>
                    <a:pt x="22320" y="6522"/>
                  </a:cubicBezTo>
                  <a:cubicBezTo>
                    <a:pt x="23558" y="4891"/>
                    <a:pt x="25439" y="3808"/>
                    <a:pt x="27456" y="3453"/>
                  </a:cubicBezTo>
                  <a:cubicBezTo>
                    <a:pt x="27830" y="3386"/>
                    <a:pt x="28040" y="2929"/>
                    <a:pt x="27947" y="2588"/>
                  </a:cubicBezTo>
                  <a:cubicBezTo>
                    <a:pt x="27855" y="2251"/>
                    <a:pt x="27561" y="2084"/>
                    <a:pt x="27242" y="2084"/>
                  </a:cubicBezTo>
                  <a:cubicBezTo>
                    <a:pt x="27189" y="2084"/>
                    <a:pt x="27136" y="2089"/>
                    <a:pt x="27082" y="2098"/>
                  </a:cubicBezTo>
                  <a:cubicBezTo>
                    <a:pt x="25199" y="2431"/>
                    <a:pt x="23484" y="3350"/>
                    <a:pt x="22127" y="4667"/>
                  </a:cubicBezTo>
                  <a:cubicBezTo>
                    <a:pt x="21977" y="3250"/>
                    <a:pt x="21651" y="1853"/>
                    <a:pt x="21139" y="517"/>
                  </a:cubicBezTo>
                  <a:cubicBezTo>
                    <a:pt x="21025" y="219"/>
                    <a:pt x="20771" y="1"/>
                    <a:pt x="20460" y="1"/>
                  </a:cubicBezTo>
                  <a:close/>
                </a:path>
              </a:pathLst>
            </a:custGeom>
            <a:solidFill>
              <a:srgbClr val="0C4476">
                <a:alpha val="36470"/>
              </a:srgbClr>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7" name="Google Shape;587;p43"/>
            <p:cNvSpPr/>
            <p:nvPr/>
          </p:nvSpPr>
          <p:spPr>
            <a:xfrm>
              <a:off x="7346246" y="590921"/>
              <a:ext cx="98016" cy="98046"/>
            </a:xfrm>
            <a:custGeom>
              <a:rect b="b" l="l" r="r" t="t"/>
              <a:pathLst>
                <a:path extrusionOk="0" h="6680" w="6678">
                  <a:moveTo>
                    <a:pt x="3339" y="1"/>
                  </a:moveTo>
                  <a:cubicBezTo>
                    <a:pt x="1496" y="1"/>
                    <a:pt x="1" y="1496"/>
                    <a:pt x="1" y="3339"/>
                  </a:cubicBezTo>
                  <a:cubicBezTo>
                    <a:pt x="1" y="5185"/>
                    <a:pt x="1496" y="6680"/>
                    <a:pt x="3339" y="6680"/>
                  </a:cubicBezTo>
                  <a:cubicBezTo>
                    <a:pt x="5182" y="6680"/>
                    <a:pt x="6678" y="5185"/>
                    <a:pt x="6678" y="3339"/>
                  </a:cubicBezTo>
                  <a:cubicBezTo>
                    <a:pt x="6678" y="1496"/>
                    <a:pt x="5182" y="1"/>
                    <a:pt x="3339" y="1"/>
                  </a:cubicBezTo>
                  <a:close/>
                </a:path>
              </a:pathLst>
            </a:custGeom>
            <a:solidFill>
              <a:schemeClr val="accent6"/>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588" name="Google Shape;588;p43"/>
          <p:cNvGrpSpPr/>
          <p:nvPr/>
        </p:nvGrpSpPr>
        <p:grpSpPr>
          <a:xfrm rot="-5400000">
            <a:off x="4230620" y="9260360"/>
            <a:ext cx="4157868" cy="1510207"/>
            <a:chOff x="7077268" y="354300"/>
            <a:chExt cx="642053" cy="586351"/>
          </a:xfrm>
        </p:grpSpPr>
        <p:sp>
          <p:nvSpPr>
            <p:cNvPr id="589" name="Google Shape;589;p43"/>
            <p:cNvSpPr/>
            <p:nvPr/>
          </p:nvSpPr>
          <p:spPr>
            <a:xfrm>
              <a:off x="7077268" y="354300"/>
              <a:ext cx="642053" cy="586351"/>
            </a:xfrm>
            <a:custGeom>
              <a:rect b="b" l="l" r="r" t="t"/>
              <a:pathLst>
                <a:path extrusionOk="0" h="39949" w="43744">
                  <a:moveTo>
                    <a:pt x="20460" y="1"/>
                  </a:moveTo>
                  <a:cubicBezTo>
                    <a:pt x="20400" y="1"/>
                    <a:pt x="20338" y="9"/>
                    <a:pt x="20274" y="26"/>
                  </a:cubicBezTo>
                  <a:cubicBezTo>
                    <a:pt x="19936" y="119"/>
                    <a:pt x="19648" y="533"/>
                    <a:pt x="19786" y="888"/>
                  </a:cubicBezTo>
                  <a:cubicBezTo>
                    <a:pt x="20765" y="3455"/>
                    <a:pt x="21060" y="6232"/>
                    <a:pt x="20620" y="8930"/>
                  </a:cubicBezTo>
                  <a:cubicBezTo>
                    <a:pt x="20113" y="9594"/>
                    <a:pt x="19567" y="10232"/>
                    <a:pt x="19015" y="10739"/>
                  </a:cubicBezTo>
                  <a:cubicBezTo>
                    <a:pt x="18705" y="10832"/>
                    <a:pt x="18400" y="10939"/>
                    <a:pt x="18103" y="11063"/>
                  </a:cubicBezTo>
                  <a:cubicBezTo>
                    <a:pt x="17977" y="11076"/>
                    <a:pt x="17849" y="11082"/>
                    <a:pt x="17720" y="11082"/>
                  </a:cubicBezTo>
                  <a:cubicBezTo>
                    <a:pt x="16580" y="11082"/>
                    <a:pt x="15323" y="10607"/>
                    <a:pt x="14264" y="10115"/>
                  </a:cubicBezTo>
                  <a:cubicBezTo>
                    <a:pt x="14224" y="10089"/>
                    <a:pt x="14181" y="10063"/>
                    <a:pt x="14140" y="10037"/>
                  </a:cubicBezTo>
                  <a:cubicBezTo>
                    <a:pt x="14133" y="10020"/>
                    <a:pt x="14129" y="10006"/>
                    <a:pt x="14124" y="9989"/>
                  </a:cubicBezTo>
                  <a:cubicBezTo>
                    <a:pt x="13226" y="8010"/>
                    <a:pt x="13400" y="5629"/>
                    <a:pt x="14495" y="3767"/>
                  </a:cubicBezTo>
                  <a:cubicBezTo>
                    <a:pt x="14814" y="3227"/>
                    <a:pt x="14329" y="2722"/>
                    <a:pt x="13849" y="2722"/>
                  </a:cubicBezTo>
                  <a:cubicBezTo>
                    <a:pt x="13636" y="2722"/>
                    <a:pt x="13424" y="2821"/>
                    <a:pt x="13283" y="3060"/>
                  </a:cubicBezTo>
                  <a:cubicBezTo>
                    <a:pt x="12197" y="4901"/>
                    <a:pt x="11907" y="7084"/>
                    <a:pt x="12383" y="9130"/>
                  </a:cubicBezTo>
                  <a:cubicBezTo>
                    <a:pt x="10819" y="8469"/>
                    <a:pt x="9124" y="8115"/>
                    <a:pt x="7434" y="8115"/>
                  </a:cubicBezTo>
                  <a:cubicBezTo>
                    <a:pt x="7298" y="8115"/>
                    <a:pt x="7162" y="8118"/>
                    <a:pt x="7025" y="8122"/>
                  </a:cubicBezTo>
                  <a:cubicBezTo>
                    <a:pt x="5937" y="8160"/>
                    <a:pt x="4847" y="8341"/>
                    <a:pt x="3811" y="8677"/>
                  </a:cubicBezTo>
                  <a:cubicBezTo>
                    <a:pt x="3033" y="8928"/>
                    <a:pt x="3263" y="10067"/>
                    <a:pt x="3957" y="10067"/>
                  </a:cubicBezTo>
                  <a:cubicBezTo>
                    <a:pt x="4027" y="10067"/>
                    <a:pt x="4103" y="10055"/>
                    <a:pt x="4182" y="10030"/>
                  </a:cubicBezTo>
                  <a:cubicBezTo>
                    <a:pt x="5240" y="9690"/>
                    <a:pt x="6336" y="9526"/>
                    <a:pt x="7430" y="9526"/>
                  </a:cubicBezTo>
                  <a:cubicBezTo>
                    <a:pt x="9531" y="9526"/>
                    <a:pt x="11625" y="10129"/>
                    <a:pt x="13426" y="11244"/>
                  </a:cubicBezTo>
                  <a:cubicBezTo>
                    <a:pt x="14209" y="12280"/>
                    <a:pt x="14124" y="13449"/>
                    <a:pt x="13752" y="14694"/>
                  </a:cubicBezTo>
                  <a:cubicBezTo>
                    <a:pt x="12797" y="16175"/>
                    <a:pt x="12240" y="17940"/>
                    <a:pt x="12240" y="19833"/>
                  </a:cubicBezTo>
                  <a:cubicBezTo>
                    <a:pt x="12240" y="19864"/>
                    <a:pt x="12243" y="19895"/>
                    <a:pt x="12243" y="19928"/>
                  </a:cubicBezTo>
                  <a:cubicBezTo>
                    <a:pt x="12166" y="20505"/>
                    <a:pt x="11869" y="21447"/>
                    <a:pt x="10750" y="21538"/>
                  </a:cubicBezTo>
                  <a:cubicBezTo>
                    <a:pt x="8075" y="21274"/>
                    <a:pt x="5492" y="19959"/>
                    <a:pt x="3844" y="17821"/>
                  </a:cubicBezTo>
                  <a:cubicBezTo>
                    <a:pt x="3685" y="17615"/>
                    <a:pt x="3460" y="17475"/>
                    <a:pt x="3219" y="17475"/>
                  </a:cubicBezTo>
                  <a:cubicBezTo>
                    <a:pt x="3109" y="17475"/>
                    <a:pt x="2996" y="17504"/>
                    <a:pt x="2884" y="17568"/>
                  </a:cubicBezTo>
                  <a:cubicBezTo>
                    <a:pt x="2589" y="17742"/>
                    <a:pt x="2399" y="18228"/>
                    <a:pt x="2632" y="18531"/>
                  </a:cubicBezTo>
                  <a:cubicBezTo>
                    <a:pt x="3999" y="20302"/>
                    <a:pt x="5873" y="21612"/>
                    <a:pt x="7949" y="22340"/>
                  </a:cubicBezTo>
                  <a:cubicBezTo>
                    <a:pt x="6379" y="24336"/>
                    <a:pt x="3871" y="25471"/>
                    <a:pt x="1353" y="25471"/>
                  </a:cubicBezTo>
                  <a:cubicBezTo>
                    <a:pt x="1136" y="25471"/>
                    <a:pt x="919" y="25462"/>
                    <a:pt x="703" y="25446"/>
                  </a:cubicBezTo>
                  <a:cubicBezTo>
                    <a:pt x="688" y="25444"/>
                    <a:pt x="674" y="25444"/>
                    <a:pt x="659" y="25444"/>
                  </a:cubicBezTo>
                  <a:cubicBezTo>
                    <a:pt x="300" y="25444"/>
                    <a:pt x="1" y="25802"/>
                    <a:pt x="1" y="26148"/>
                  </a:cubicBezTo>
                  <a:cubicBezTo>
                    <a:pt x="1" y="26550"/>
                    <a:pt x="325" y="26819"/>
                    <a:pt x="703" y="26848"/>
                  </a:cubicBezTo>
                  <a:cubicBezTo>
                    <a:pt x="947" y="26867"/>
                    <a:pt x="1190" y="26877"/>
                    <a:pt x="1433" y="26877"/>
                  </a:cubicBezTo>
                  <a:cubicBezTo>
                    <a:pt x="4473" y="26877"/>
                    <a:pt x="7391" y="25379"/>
                    <a:pt x="9235" y="22957"/>
                  </a:cubicBezTo>
                  <a:cubicBezTo>
                    <a:pt x="9288" y="22888"/>
                    <a:pt x="9316" y="22807"/>
                    <a:pt x="9330" y="22724"/>
                  </a:cubicBezTo>
                  <a:cubicBezTo>
                    <a:pt x="9780" y="22824"/>
                    <a:pt x="10238" y="22893"/>
                    <a:pt x="10697" y="22936"/>
                  </a:cubicBezTo>
                  <a:cubicBezTo>
                    <a:pt x="10697" y="22940"/>
                    <a:pt x="10697" y="22945"/>
                    <a:pt x="10697" y="22948"/>
                  </a:cubicBezTo>
                  <a:cubicBezTo>
                    <a:pt x="12621" y="23138"/>
                    <a:pt x="13721" y="24924"/>
                    <a:pt x="13721" y="24924"/>
                  </a:cubicBezTo>
                  <a:lnTo>
                    <a:pt x="13719" y="24917"/>
                  </a:lnTo>
                  <a:lnTo>
                    <a:pt x="13719" y="24917"/>
                  </a:lnTo>
                  <a:cubicBezTo>
                    <a:pt x="14238" y="25734"/>
                    <a:pt x="14879" y="26467"/>
                    <a:pt x="15617" y="27091"/>
                  </a:cubicBezTo>
                  <a:cubicBezTo>
                    <a:pt x="15867" y="27500"/>
                    <a:pt x="16072" y="27912"/>
                    <a:pt x="15826" y="28336"/>
                  </a:cubicBezTo>
                  <a:cubicBezTo>
                    <a:pt x="15805" y="28372"/>
                    <a:pt x="15791" y="28405"/>
                    <a:pt x="15774" y="28439"/>
                  </a:cubicBezTo>
                  <a:cubicBezTo>
                    <a:pt x="14013" y="30480"/>
                    <a:pt x="11435" y="31601"/>
                    <a:pt x="8793" y="31601"/>
                  </a:cubicBezTo>
                  <a:cubicBezTo>
                    <a:pt x="7829" y="31601"/>
                    <a:pt x="6857" y="31452"/>
                    <a:pt x="5913" y="31144"/>
                  </a:cubicBezTo>
                  <a:cubicBezTo>
                    <a:pt x="5833" y="31118"/>
                    <a:pt x="5758" y="31106"/>
                    <a:pt x="5687" y="31106"/>
                  </a:cubicBezTo>
                  <a:cubicBezTo>
                    <a:pt x="4996" y="31106"/>
                    <a:pt x="4764" y="32244"/>
                    <a:pt x="5539" y="32499"/>
                  </a:cubicBezTo>
                  <a:cubicBezTo>
                    <a:pt x="6607" y="32847"/>
                    <a:pt x="7736" y="33024"/>
                    <a:pt x="8864" y="33024"/>
                  </a:cubicBezTo>
                  <a:cubicBezTo>
                    <a:pt x="10121" y="33024"/>
                    <a:pt x="11377" y="32804"/>
                    <a:pt x="12547" y="32353"/>
                  </a:cubicBezTo>
                  <a:cubicBezTo>
                    <a:pt x="12633" y="32322"/>
                    <a:pt x="12714" y="32282"/>
                    <a:pt x="12797" y="32249"/>
                  </a:cubicBezTo>
                  <a:lnTo>
                    <a:pt x="12797" y="32249"/>
                  </a:lnTo>
                  <a:cubicBezTo>
                    <a:pt x="13345" y="34551"/>
                    <a:pt x="12824" y="36987"/>
                    <a:pt x="11416" y="38892"/>
                  </a:cubicBezTo>
                  <a:cubicBezTo>
                    <a:pt x="11190" y="39197"/>
                    <a:pt x="11366" y="39676"/>
                    <a:pt x="11669" y="39854"/>
                  </a:cubicBezTo>
                  <a:cubicBezTo>
                    <a:pt x="11781" y="39919"/>
                    <a:pt x="11896" y="39949"/>
                    <a:pt x="12007" y="39949"/>
                  </a:cubicBezTo>
                  <a:cubicBezTo>
                    <a:pt x="12248" y="39949"/>
                    <a:pt x="12473" y="39810"/>
                    <a:pt x="12628" y="39602"/>
                  </a:cubicBezTo>
                  <a:cubicBezTo>
                    <a:pt x="14295" y="37344"/>
                    <a:pt x="14826" y="34339"/>
                    <a:pt x="14095" y="31637"/>
                  </a:cubicBezTo>
                  <a:cubicBezTo>
                    <a:pt x="14093" y="31629"/>
                    <a:pt x="14088" y="31625"/>
                    <a:pt x="14086" y="31615"/>
                  </a:cubicBezTo>
                  <a:cubicBezTo>
                    <a:pt x="15007" y="31082"/>
                    <a:pt x="15843" y="30417"/>
                    <a:pt x="16569" y="29636"/>
                  </a:cubicBezTo>
                  <a:cubicBezTo>
                    <a:pt x="16572" y="29644"/>
                    <a:pt x="16576" y="29648"/>
                    <a:pt x="16576" y="29653"/>
                  </a:cubicBezTo>
                  <a:cubicBezTo>
                    <a:pt x="16855" y="29441"/>
                    <a:pt x="17341" y="28860"/>
                    <a:pt x="17993" y="28558"/>
                  </a:cubicBezTo>
                  <a:cubicBezTo>
                    <a:pt x="19141" y="29051"/>
                    <a:pt x="20403" y="29322"/>
                    <a:pt x="21729" y="29322"/>
                  </a:cubicBezTo>
                  <a:cubicBezTo>
                    <a:pt x="23134" y="29322"/>
                    <a:pt x="24468" y="29015"/>
                    <a:pt x="25665" y="28467"/>
                  </a:cubicBezTo>
                  <a:lnTo>
                    <a:pt x="25665" y="28467"/>
                  </a:lnTo>
                  <a:lnTo>
                    <a:pt x="25661" y="28474"/>
                  </a:lnTo>
                  <a:cubicBezTo>
                    <a:pt x="26080" y="28367"/>
                    <a:pt x="26522" y="28275"/>
                    <a:pt x="26948" y="28275"/>
                  </a:cubicBezTo>
                  <a:cubicBezTo>
                    <a:pt x="27265" y="28275"/>
                    <a:pt x="27573" y="28326"/>
                    <a:pt x="27856" y="28458"/>
                  </a:cubicBezTo>
                  <a:cubicBezTo>
                    <a:pt x="28185" y="28839"/>
                    <a:pt x="28552" y="29186"/>
                    <a:pt x="28947" y="29501"/>
                  </a:cubicBezTo>
                  <a:cubicBezTo>
                    <a:pt x="28335" y="32606"/>
                    <a:pt x="29368" y="35951"/>
                    <a:pt x="31683" y="38133"/>
                  </a:cubicBezTo>
                  <a:cubicBezTo>
                    <a:pt x="31829" y="38270"/>
                    <a:pt x="31992" y="38328"/>
                    <a:pt x="32150" y="38328"/>
                  </a:cubicBezTo>
                  <a:cubicBezTo>
                    <a:pt x="32701" y="38328"/>
                    <a:pt x="33189" y="37621"/>
                    <a:pt x="32676" y="37140"/>
                  </a:cubicBezTo>
                  <a:cubicBezTo>
                    <a:pt x="30842" y="35413"/>
                    <a:pt x="29925" y="32842"/>
                    <a:pt x="30226" y="30356"/>
                  </a:cubicBezTo>
                  <a:lnTo>
                    <a:pt x="30226" y="30356"/>
                  </a:lnTo>
                  <a:cubicBezTo>
                    <a:pt x="30685" y="30613"/>
                    <a:pt x="31164" y="30834"/>
                    <a:pt x="31652" y="31020"/>
                  </a:cubicBezTo>
                  <a:cubicBezTo>
                    <a:pt x="33604" y="31766"/>
                    <a:pt x="35718" y="31908"/>
                    <a:pt x="37802" y="31908"/>
                  </a:cubicBezTo>
                  <a:cubicBezTo>
                    <a:pt x="38314" y="31908"/>
                    <a:pt x="38824" y="31899"/>
                    <a:pt x="39329" y="31889"/>
                  </a:cubicBezTo>
                  <a:cubicBezTo>
                    <a:pt x="40223" y="31870"/>
                    <a:pt x="40234" y="30484"/>
                    <a:pt x="39347" y="30484"/>
                  </a:cubicBezTo>
                  <a:cubicBezTo>
                    <a:pt x="39341" y="30484"/>
                    <a:pt x="39335" y="30484"/>
                    <a:pt x="39329" y="30484"/>
                  </a:cubicBezTo>
                  <a:cubicBezTo>
                    <a:pt x="38819" y="30495"/>
                    <a:pt x="38306" y="30504"/>
                    <a:pt x="37792" y="30504"/>
                  </a:cubicBezTo>
                  <a:cubicBezTo>
                    <a:pt x="35905" y="30504"/>
                    <a:pt x="34009" y="30379"/>
                    <a:pt x="32223" y="29739"/>
                  </a:cubicBezTo>
                  <a:cubicBezTo>
                    <a:pt x="30880" y="29258"/>
                    <a:pt x="29642" y="28455"/>
                    <a:pt x="28766" y="27343"/>
                  </a:cubicBezTo>
                  <a:cubicBezTo>
                    <a:pt x="28766" y="27331"/>
                    <a:pt x="28763" y="27320"/>
                    <a:pt x="28763" y="27308"/>
                  </a:cubicBezTo>
                  <a:cubicBezTo>
                    <a:pt x="28735" y="26667"/>
                    <a:pt x="29080" y="25965"/>
                    <a:pt x="29271" y="25593"/>
                  </a:cubicBezTo>
                  <a:cubicBezTo>
                    <a:pt x="30252" y="24312"/>
                    <a:pt x="30911" y="22771"/>
                    <a:pt x="31135" y="21090"/>
                  </a:cubicBezTo>
                  <a:cubicBezTo>
                    <a:pt x="31242" y="20788"/>
                    <a:pt x="31430" y="20371"/>
                    <a:pt x="31680" y="20197"/>
                  </a:cubicBezTo>
                  <a:cubicBezTo>
                    <a:pt x="33145" y="20278"/>
                    <a:pt x="34583" y="20766"/>
                    <a:pt x="35788" y="21607"/>
                  </a:cubicBezTo>
                  <a:cubicBezTo>
                    <a:pt x="37314" y="22674"/>
                    <a:pt x="38398" y="24312"/>
                    <a:pt x="38857" y="26105"/>
                  </a:cubicBezTo>
                  <a:cubicBezTo>
                    <a:pt x="38948" y="26454"/>
                    <a:pt x="39217" y="26605"/>
                    <a:pt x="39494" y="26605"/>
                  </a:cubicBezTo>
                  <a:cubicBezTo>
                    <a:pt x="39912" y="26605"/>
                    <a:pt x="40348" y="26261"/>
                    <a:pt x="40212" y="25734"/>
                  </a:cubicBezTo>
                  <a:cubicBezTo>
                    <a:pt x="39762" y="23983"/>
                    <a:pt x="38795" y="22409"/>
                    <a:pt x="37476" y="21195"/>
                  </a:cubicBezTo>
                  <a:cubicBezTo>
                    <a:pt x="38716" y="20564"/>
                    <a:pt x="40106" y="20224"/>
                    <a:pt x="41498" y="20224"/>
                  </a:cubicBezTo>
                  <a:cubicBezTo>
                    <a:pt x="41930" y="20224"/>
                    <a:pt x="42361" y="20256"/>
                    <a:pt x="42789" y="20324"/>
                  </a:cubicBezTo>
                  <a:cubicBezTo>
                    <a:pt x="42840" y="20332"/>
                    <a:pt x="42892" y="20336"/>
                    <a:pt x="42943" y="20336"/>
                  </a:cubicBezTo>
                  <a:cubicBezTo>
                    <a:pt x="43262" y="20336"/>
                    <a:pt x="43559" y="20174"/>
                    <a:pt x="43653" y="19835"/>
                  </a:cubicBezTo>
                  <a:cubicBezTo>
                    <a:pt x="43744" y="19500"/>
                    <a:pt x="43539" y="19031"/>
                    <a:pt x="43163" y="18971"/>
                  </a:cubicBezTo>
                  <a:lnTo>
                    <a:pt x="43160" y="18971"/>
                  </a:lnTo>
                  <a:cubicBezTo>
                    <a:pt x="42603" y="18883"/>
                    <a:pt x="42043" y="18840"/>
                    <a:pt x="41486" y="18840"/>
                  </a:cubicBezTo>
                  <a:cubicBezTo>
                    <a:pt x="39758" y="18840"/>
                    <a:pt x="38055" y="19262"/>
                    <a:pt x="36517" y="20104"/>
                  </a:cubicBezTo>
                  <a:cubicBezTo>
                    <a:pt x="36429" y="20152"/>
                    <a:pt x="36362" y="20212"/>
                    <a:pt x="36309" y="20274"/>
                  </a:cubicBezTo>
                  <a:cubicBezTo>
                    <a:pt x="35014" y="19421"/>
                    <a:pt x="33516" y="18940"/>
                    <a:pt x="31985" y="18823"/>
                  </a:cubicBezTo>
                  <a:cubicBezTo>
                    <a:pt x="31468" y="18604"/>
                    <a:pt x="31057" y="18311"/>
                    <a:pt x="31028" y="17938"/>
                  </a:cubicBezTo>
                  <a:cubicBezTo>
                    <a:pt x="30968" y="17638"/>
                    <a:pt x="30892" y="17347"/>
                    <a:pt x="30804" y="17059"/>
                  </a:cubicBezTo>
                  <a:cubicBezTo>
                    <a:pt x="31330" y="16245"/>
                    <a:pt x="31790" y="15337"/>
                    <a:pt x="31961" y="14897"/>
                  </a:cubicBezTo>
                  <a:cubicBezTo>
                    <a:pt x="32466" y="14263"/>
                    <a:pt x="32907" y="13578"/>
                    <a:pt x="33276" y="12856"/>
                  </a:cubicBezTo>
                  <a:cubicBezTo>
                    <a:pt x="33383" y="12918"/>
                    <a:pt x="33507" y="12958"/>
                    <a:pt x="33640" y="12973"/>
                  </a:cubicBezTo>
                  <a:cubicBezTo>
                    <a:pt x="34132" y="13024"/>
                    <a:pt x="34626" y="13049"/>
                    <a:pt x="35120" y="13049"/>
                  </a:cubicBezTo>
                  <a:cubicBezTo>
                    <a:pt x="36687" y="13049"/>
                    <a:pt x="38255" y="12795"/>
                    <a:pt x="39741" y="12301"/>
                  </a:cubicBezTo>
                  <a:cubicBezTo>
                    <a:pt x="40100" y="12180"/>
                    <a:pt x="40336" y="11816"/>
                    <a:pt x="40231" y="11437"/>
                  </a:cubicBezTo>
                  <a:cubicBezTo>
                    <a:pt x="40150" y="11145"/>
                    <a:pt x="39858" y="10916"/>
                    <a:pt x="39554" y="10916"/>
                  </a:cubicBezTo>
                  <a:cubicBezTo>
                    <a:pt x="39492" y="10916"/>
                    <a:pt x="39429" y="10926"/>
                    <a:pt x="39367" y="10946"/>
                  </a:cubicBezTo>
                  <a:cubicBezTo>
                    <a:pt x="37974" y="11410"/>
                    <a:pt x="36531" y="11640"/>
                    <a:pt x="35076" y="11640"/>
                  </a:cubicBezTo>
                  <a:cubicBezTo>
                    <a:pt x="34663" y="11640"/>
                    <a:pt x="34249" y="11621"/>
                    <a:pt x="33835" y="11585"/>
                  </a:cubicBezTo>
                  <a:cubicBezTo>
                    <a:pt x="34226" y="10537"/>
                    <a:pt x="34474" y="9434"/>
                    <a:pt x="34564" y="8310"/>
                  </a:cubicBezTo>
                  <a:cubicBezTo>
                    <a:pt x="34645" y="7308"/>
                    <a:pt x="34574" y="6303"/>
                    <a:pt x="34390" y="5315"/>
                  </a:cubicBezTo>
                  <a:cubicBezTo>
                    <a:pt x="34330" y="5001"/>
                    <a:pt x="34004" y="4802"/>
                    <a:pt x="33698" y="4802"/>
                  </a:cubicBezTo>
                  <a:cubicBezTo>
                    <a:pt x="33639" y="4802"/>
                    <a:pt x="33581" y="4809"/>
                    <a:pt x="33526" y="4824"/>
                  </a:cubicBezTo>
                  <a:cubicBezTo>
                    <a:pt x="33135" y="4931"/>
                    <a:pt x="32966" y="5315"/>
                    <a:pt x="33035" y="5689"/>
                  </a:cubicBezTo>
                  <a:cubicBezTo>
                    <a:pt x="33552" y="8437"/>
                    <a:pt x="32811" y="11361"/>
                    <a:pt x="31178" y="13625"/>
                  </a:cubicBezTo>
                  <a:cubicBezTo>
                    <a:pt x="30645" y="14042"/>
                    <a:pt x="30054" y="14306"/>
                    <a:pt x="29456" y="14328"/>
                  </a:cubicBezTo>
                  <a:cubicBezTo>
                    <a:pt x="28104" y="12432"/>
                    <a:pt x="26073" y="11056"/>
                    <a:pt x="23718" y="10553"/>
                  </a:cubicBezTo>
                  <a:cubicBezTo>
                    <a:pt x="22901" y="10130"/>
                    <a:pt x="22498" y="9827"/>
                    <a:pt x="22051" y="8813"/>
                  </a:cubicBezTo>
                  <a:cubicBezTo>
                    <a:pt x="22153" y="8091"/>
                    <a:pt x="22210" y="7365"/>
                    <a:pt x="22220" y="6636"/>
                  </a:cubicBezTo>
                  <a:cubicBezTo>
                    <a:pt x="22256" y="6601"/>
                    <a:pt x="22289" y="6563"/>
                    <a:pt x="22320" y="6522"/>
                  </a:cubicBezTo>
                  <a:cubicBezTo>
                    <a:pt x="23558" y="4891"/>
                    <a:pt x="25439" y="3808"/>
                    <a:pt x="27456" y="3453"/>
                  </a:cubicBezTo>
                  <a:cubicBezTo>
                    <a:pt x="27830" y="3386"/>
                    <a:pt x="28040" y="2929"/>
                    <a:pt x="27947" y="2588"/>
                  </a:cubicBezTo>
                  <a:cubicBezTo>
                    <a:pt x="27855" y="2251"/>
                    <a:pt x="27561" y="2084"/>
                    <a:pt x="27242" y="2084"/>
                  </a:cubicBezTo>
                  <a:cubicBezTo>
                    <a:pt x="27189" y="2084"/>
                    <a:pt x="27136" y="2089"/>
                    <a:pt x="27082" y="2098"/>
                  </a:cubicBezTo>
                  <a:cubicBezTo>
                    <a:pt x="25199" y="2431"/>
                    <a:pt x="23484" y="3350"/>
                    <a:pt x="22127" y="4667"/>
                  </a:cubicBezTo>
                  <a:cubicBezTo>
                    <a:pt x="21977" y="3250"/>
                    <a:pt x="21651" y="1853"/>
                    <a:pt x="21139" y="517"/>
                  </a:cubicBezTo>
                  <a:cubicBezTo>
                    <a:pt x="21025" y="219"/>
                    <a:pt x="20771" y="1"/>
                    <a:pt x="20460" y="1"/>
                  </a:cubicBezTo>
                  <a:close/>
                </a:path>
              </a:pathLst>
            </a:custGeom>
            <a:solidFill>
              <a:srgbClr val="0C4476">
                <a:alpha val="36470"/>
              </a:srgbClr>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0" name="Google Shape;590;p43"/>
            <p:cNvSpPr/>
            <p:nvPr/>
          </p:nvSpPr>
          <p:spPr>
            <a:xfrm>
              <a:off x="7346246" y="590921"/>
              <a:ext cx="98016" cy="98046"/>
            </a:xfrm>
            <a:custGeom>
              <a:rect b="b" l="l" r="r" t="t"/>
              <a:pathLst>
                <a:path extrusionOk="0" h="6680" w="6678">
                  <a:moveTo>
                    <a:pt x="3339" y="1"/>
                  </a:moveTo>
                  <a:cubicBezTo>
                    <a:pt x="1496" y="1"/>
                    <a:pt x="1" y="1496"/>
                    <a:pt x="1" y="3339"/>
                  </a:cubicBezTo>
                  <a:cubicBezTo>
                    <a:pt x="1" y="5185"/>
                    <a:pt x="1496" y="6680"/>
                    <a:pt x="3339" y="6680"/>
                  </a:cubicBezTo>
                  <a:cubicBezTo>
                    <a:pt x="5182" y="6680"/>
                    <a:pt x="6678" y="5185"/>
                    <a:pt x="6678" y="3339"/>
                  </a:cubicBezTo>
                  <a:cubicBezTo>
                    <a:pt x="6678" y="1496"/>
                    <a:pt x="5182" y="1"/>
                    <a:pt x="3339" y="1"/>
                  </a:cubicBezTo>
                  <a:close/>
                </a:path>
              </a:pathLst>
            </a:custGeom>
            <a:solidFill>
              <a:schemeClr val="accent6"/>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591" name="Google Shape;591;p43"/>
          <p:cNvGrpSpPr/>
          <p:nvPr/>
        </p:nvGrpSpPr>
        <p:grpSpPr>
          <a:xfrm flipH="1">
            <a:off x="6468961" y="5583570"/>
            <a:ext cx="481922" cy="1250338"/>
            <a:chOff x="8884746" y="289993"/>
            <a:chExt cx="297924" cy="307435"/>
          </a:xfrm>
        </p:grpSpPr>
        <p:sp>
          <p:nvSpPr>
            <p:cNvPr id="592" name="Google Shape;592;p43"/>
            <p:cNvSpPr/>
            <p:nvPr/>
          </p:nvSpPr>
          <p:spPr>
            <a:xfrm>
              <a:off x="8884746" y="289993"/>
              <a:ext cx="297924" cy="307435"/>
            </a:xfrm>
            <a:custGeom>
              <a:rect b="b" l="l" r="r" t="t"/>
              <a:pathLst>
                <a:path extrusionOk="0" h="20946" w="20298">
                  <a:moveTo>
                    <a:pt x="9894" y="1"/>
                  </a:moveTo>
                  <a:cubicBezTo>
                    <a:pt x="9658" y="1"/>
                    <a:pt x="9422" y="246"/>
                    <a:pt x="9580" y="507"/>
                  </a:cubicBezTo>
                  <a:cubicBezTo>
                    <a:pt x="10183" y="1502"/>
                    <a:pt x="10790" y="2536"/>
                    <a:pt x="10999" y="3695"/>
                  </a:cubicBezTo>
                  <a:cubicBezTo>
                    <a:pt x="11125" y="4381"/>
                    <a:pt x="11087" y="5100"/>
                    <a:pt x="10830" y="5743"/>
                  </a:cubicBezTo>
                  <a:cubicBezTo>
                    <a:pt x="10825" y="5745"/>
                    <a:pt x="10821" y="5748"/>
                    <a:pt x="10816" y="5750"/>
                  </a:cubicBezTo>
                  <a:cubicBezTo>
                    <a:pt x="10552" y="5922"/>
                    <a:pt x="10171" y="5945"/>
                    <a:pt x="9968" y="5955"/>
                  </a:cubicBezTo>
                  <a:cubicBezTo>
                    <a:pt x="9770" y="5929"/>
                    <a:pt x="9570" y="5916"/>
                    <a:pt x="9370" y="5916"/>
                  </a:cubicBezTo>
                  <a:cubicBezTo>
                    <a:pt x="8777" y="5916"/>
                    <a:pt x="8180" y="6030"/>
                    <a:pt x="7608" y="6267"/>
                  </a:cubicBezTo>
                  <a:cubicBezTo>
                    <a:pt x="7528" y="6282"/>
                    <a:pt x="7430" y="6295"/>
                    <a:pt x="7335" y="6295"/>
                  </a:cubicBezTo>
                  <a:cubicBezTo>
                    <a:pt x="7247" y="6295"/>
                    <a:pt x="7162" y="6284"/>
                    <a:pt x="7096" y="6253"/>
                  </a:cubicBezTo>
                  <a:cubicBezTo>
                    <a:pt x="6775" y="5614"/>
                    <a:pt x="6630" y="4888"/>
                    <a:pt x="6692" y="4171"/>
                  </a:cubicBezTo>
                  <a:cubicBezTo>
                    <a:pt x="6768" y="3267"/>
                    <a:pt x="7196" y="2407"/>
                    <a:pt x="7844" y="1776"/>
                  </a:cubicBezTo>
                  <a:cubicBezTo>
                    <a:pt x="8087" y="1536"/>
                    <a:pt x="7850" y="1194"/>
                    <a:pt x="7584" y="1194"/>
                  </a:cubicBezTo>
                  <a:cubicBezTo>
                    <a:pt x="7507" y="1194"/>
                    <a:pt x="7427" y="1223"/>
                    <a:pt x="7356" y="1293"/>
                  </a:cubicBezTo>
                  <a:cubicBezTo>
                    <a:pt x="6725" y="1912"/>
                    <a:pt x="6294" y="2705"/>
                    <a:pt x="6104" y="3559"/>
                  </a:cubicBezTo>
                  <a:cubicBezTo>
                    <a:pt x="5358" y="3074"/>
                    <a:pt x="4758" y="2357"/>
                    <a:pt x="4439" y="1524"/>
                  </a:cubicBezTo>
                  <a:cubicBezTo>
                    <a:pt x="4383" y="1378"/>
                    <a:pt x="4259" y="1267"/>
                    <a:pt x="4106" y="1267"/>
                  </a:cubicBezTo>
                  <a:cubicBezTo>
                    <a:pt x="4078" y="1267"/>
                    <a:pt x="4049" y="1271"/>
                    <a:pt x="4020" y="1278"/>
                  </a:cubicBezTo>
                  <a:cubicBezTo>
                    <a:pt x="3856" y="1321"/>
                    <a:pt x="3708" y="1524"/>
                    <a:pt x="3775" y="1697"/>
                  </a:cubicBezTo>
                  <a:cubicBezTo>
                    <a:pt x="4180" y="2755"/>
                    <a:pt x="4908" y="3643"/>
                    <a:pt x="5877" y="4231"/>
                  </a:cubicBezTo>
                  <a:cubicBezTo>
                    <a:pt x="5918" y="4257"/>
                    <a:pt x="5958" y="4269"/>
                    <a:pt x="5999" y="4276"/>
                  </a:cubicBezTo>
                  <a:cubicBezTo>
                    <a:pt x="5954" y="5033"/>
                    <a:pt x="6115" y="5784"/>
                    <a:pt x="6442" y="6460"/>
                  </a:cubicBezTo>
                  <a:cubicBezTo>
                    <a:pt x="6475" y="6731"/>
                    <a:pt x="6451" y="6979"/>
                    <a:pt x="6299" y="7081"/>
                  </a:cubicBezTo>
                  <a:cubicBezTo>
                    <a:pt x="6189" y="7181"/>
                    <a:pt x="6082" y="7284"/>
                    <a:pt x="5982" y="7391"/>
                  </a:cubicBezTo>
                  <a:cubicBezTo>
                    <a:pt x="5861" y="7385"/>
                    <a:pt x="5738" y="7382"/>
                    <a:pt x="5618" y="7382"/>
                  </a:cubicBezTo>
                  <a:cubicBezTo>
                    <a:pt x="5273" y="7382"/>
                    <a:pt x="4956" y="7404"/>
                    <a:pt x="4787" y="7429"/>
                  </a:cubicBezTo>
                  <a:cubicBezTo>
                    <a:pt x="4496" y="7385"/>
                    <a:pt x="4204" y="7364"/>
                    <a:pt x="3910" y="7364"/>
                  </a:cubicBezTo>
                  <a:cubicBezTo>
                    <a:pt x="3807" y="7364"/>
                    <a:pt x="3704" y="7367"/>
                    <a:pt x="3601" y="7372"/>
                  </a:cubicBezTo>
                  <a:cubicBezTo>
                    <a:pt x="3603" y="7312"/>
                    <a:pt x="3589" y="7248"/>
                    <a:pt x="3563" y="7188"/>
                  </a:cubicBezTo>
                  <a:cubicBezTo>
                    <a:pt x="3151" y="6269"/>
                    <a:pt x="2541" y="5441"/>
                    <a:pt x="1789" y="4774"/>
                  </a:cubicBezTo>
                  <a:cubicBezTo>
                    <a:pt x="1719" y="4711"/>
                    <a:pt x="1630" y="4678"/>
                    <a:pt x="1541" y="4678"/>
                  </a:cubicBezTo>
                  <a:cubicBezTo>
                    <a:pt x="1455" y="4678"/>
                    <a:pt x="1370" y="4709"/>
                    <a:pt x="1303" y="4776"/>
                  </a:cubicBezTo>
                  <a:cubicBezTo>
                    <a:pt x="1179" y="4905"/>
                    <a:pt x="1167" y="5138"/>
                    <a:pt x="1308" y="5262"/>
                  </a:cubicBezTo>
                  <a:cubicBezTo>
                    <a:pt x="1996" y="5874"/>
                    <a:pt x="2541" y="6612"/>
                    <a:pt x="2927" y="7446"/>
                  </a:cubicBezTo>
                  <a:cubicBezTo>
                    <a:pt x="2389" y="7536"/>
                    <a:pt x="1863" y="7700"/>
                    <a:pt x="1365" y="7939"/>
                  </a:cubicBezTo>
                  <a:cubicBezTo>
                    <a:pt x="920" y="8148"/>
                    <a:pt x="512" y="8422"/>
                    <a:pt x="141" y="8743"/>
                  </a:cubicBezTo>
                  <a:cubicBezTo>
                    <a:pt x="0" y="8862"/>
                    <a:pt x="20" y="9105"/>
                    <a:pt x="143" y="9227"/>
                  </a:cubicBezTo>
                  <a:cubicBezTo>
                    <a:pt x="210" y="9294"/>
                    <a:pt x="292" y="9324"/>
                    <a:pt x="375" y="9324"/>
                  </a:cubicBezTo>
                  <a:cubicBezTo>
                    <a:pt x="465" y="9324"/>
                    <a:pt x="556" y="9288"/>
                    <a:pt x="629" y="9224"/>
                  </a:cubicBezTo>
                  <a:cubicBezTo>
                    <a:pt x="1531" y="8449"/>
                    <a:pt x="2724" y="8045"/>
                    <a:pt x="3912" y="8045"/>
                  </a:cubicBezTo>
                  <a:cubicBezTo>
                    <a:pt x="4088" y="8045"/>
                    <a:pt x="4264" y="8054"/>
                    <a:pt x="4439" y="8072"/>
                  </a:cubicBezTo>
                  <a:cubicBezTo>
                    <a:pt x="4746" y="8196"/>
                    <a:pt x="5001" y="8379"/>
                    <a:pt x="5156" y="8629"/>
                  </a:cubicBezTo>
                  <a:cubicBezTo>
                    <a:pt x="4687" y="9663"/>
                    <a:pt x="4599" y="10858"/>
                    <a:pt x="4963" y="11977"/>
                  </a:cubicBezTo>
                  <a:cubicBezTo>
                    <a:pt x="4982" y="12425"/>
                    <a:pt x="4953" y="12670"/>
                    <a:pt x="4632" y="13106"/>
                  </a:cubicBezTo>
                  <a:cubicBezTo>
                    <a:pt x="4303" y="13239"/>
                    <a:pt x="3982" y="13391"/>
                    <a:pt x="3670" y="13568"/>
                  </a:cubicBezTo>
                  <a:cubicBezTo>
                    <a:pt x="3646" y="13561"/>
                    <a:pt x="3622" y="13556"/>
                    <a:pt x="3598" y="13551"/>
                  </a:cubicBezTo>
                  <a:cubicBezTo>
                    <a:pt x="2606" y="13427"/>
                    <a:pt x="1689" y="12896"/>
                    <a:pt x="1046" y="12129"/>
                  </a:cubicBezTo>
                  <a:cubicBezTo>
                    <a:pt x="989" y="12062"/>
                    <a:pt x="904" y="12031"/>
                    <a:pt x="817" y="12031"/>
                  </a:cubicBezTo>
                  <a:cubicBezTo>
                    <a:pt x="722" y="12031"/>
                    <a:pt x="624" y="12068"/>
                    <a:pt x="560" y="12132"/>
                  </a:cubicBezTo>
                  <a:cubicBezTo>
                    <a:pt x="422" y="12275"/>
                    <a:pt x="446" y="12475"/>
                    <a:pt x="565" y="12618"/>
                  </a:cubicBezTo>
                  <a:cubicBezTo>
                    <a:pt x="1165" y="13332"/>
                    <a:pt x="1972" y="13834"/>
                    <a:pt x="2860" y="14087"/>
                  </a:cubicBezTo>
                  <a:cubicBezTo>
                    <a:pt x="2298" y="14496"/>
                    <a:pt x="1789" y="14975"/>
                    <a:pt x="1346" y="15518"/>
                  </a:cubicBezTo>
                  <a:cubicBezTo>
                    <a:pt x="1229" y="15661"/>
                    <a:pt x="1210" y="15863"/>
                    <a:pt x="1351" y="16001"/>
                  </a:cubicBezTo>
                  <a:cubicBezTo>
                    <a:pt x="1414" y="16064"/>
                    <a:pt x="1510" y="16100"/>
                    <a:pt x="1604" y="16100"/>
                  </a:cubicBezTo>
                  <a:cubicBezTo>
                    <a:pt x="1692" y="16100"/>
                    <a:pt x="1779" y="16069"/>
                    <a:pt x="1836" y="15999"/>
                  </a:cubicBezTo>
                  <a:cubicBezTo>
                    <a:pt x="2682" y="14958"/>
                    <a:pt x="3782" y="14156"/>
                    <a:pt x="5032" y="13682"/>
                  </a:cubicBezTo>
                  <a:cubicBezTo>
                    <a:pt x="5437" y="13734"/>
                    <a:pt x="5839" y="13811"/>
                    <a:pt x="6189" y="13918"/>
                  </a:cubicBezTo>
                  <a:cubicBezTo>
                    <a:pt x="6304" y="14027"/>
                    <a:pt x="6425" y="14130"/>
                    <a:pt x="6549" y="14225"/>
                  </a:cubicBezTo>
                  <a:cubicBezTo>
                    <a:pt x="6904" y="14718"/>
                    <a:pt x="7030" y="15449"/>
                    <a:pt x="7085" y="16080"/>
                  </a:cubicBezTo>
                  <a:cubicBezTo>
                    <a:pt x="7085" y="16104"/>
                    <a:pt x="7082" y="16130"/>
                    <a:pt x="7082" y="16154"/>
                  </a:cubicBezTo>
                  <a:cubicBezTo>
                    <a:pt x="7077" y="16158"/>
                    <a:pt x="7070" y="16166"/>
                    <a:pt x="7066" y="16170"/>
                  </a:cubicBezTo>
                  <a:cubicBezTo>
                    <a:pt x="6454" y="17027"/>
                    <a:pt x="5418" y="17533"/>
                    <a:pt x="4373" y="17533"/>
                  </a:cubicBezTo>
                  <a:cubicBezTo>
                    <a:pt x="4363" y="17533"/>
                    <a:pt x="4354" y="17532"/>
                    <a:pt x="4344" y="17532"/>
                  </a:cubicBezTo>
                  <a:cubicBezTo>
                    <a:pt x="4343" y="17532"/>
                    <a:pt x="4342" y="17532"/>
                    <a:pt x="4342" y="17532"/>
                  </a:cubicBezTo>
                  <a:cubicBezTo>
                    <a:pt x="3901" y="17532"/>
                    <a:pt x="3899" y="18216"/>
                    <a:pt x="4341" y="18218"/>
                  </a:cubicBezTo>
                  <a:cubicBezTo>
                    <a:pt x="4353" y="18218"/>
                    <a:pt x="4365" y="18218"/>
                    <a:pt x="4377" y="18218"/>
                  </a:cubicBezTo>
                  <a:cubicBezTo>
                    <a:pt x="5407" y="18218"/>
                    <a:pt x="6388" y="17810"/>
                    <a:pt x="7127" y="17118"/>
                  </a:cubicBezTo>
                  <a:cubicBezTo>
                    <a:pt x="7239" y="18006"/>
                    <a:pt x="7537" y="18873"/>
                    <a:pt x="8008" y="19628"/>
                  </a:cubicBezTo>
                  <a:cubicBezTo>
                    <a:pt x="8292" y="20080"/>
                    <a:pt x="8635" y="20497"/>
                    <a:pt x="9030" y="20854"/>
                  </a:cubicBezTo>
                  <a:cubicBezTo>
                    <a:pt x="9101" y="20919"/>
                    <a:pt x="9180" y="20946"/>
                    <a:pt x="9256" y="20946"/>
                  </a:cubicBezTo>
                  <a:cubicBezTo>
                    <a:pt x="9528" y="20946"/>
                    <a:pt x="9768" y="20597"/>
                    <a:pt x="9511" y="20366"/>
                  </a:cubicBezTo>
                  <a:cubicBezTo>
                    <a:pt x="8337" y="19302"/>
                    <a:pt x="7718" y="17732"/>
                    <a:pt x="7768" y="16161"/>
                  </a:cubicBezTo>
                  <a:cubicBezTo>
                    <a:pt x="8013" y="15575"/>
                    <a:pt x="8530" y="15325"/>
                    <a:pt x="9147" y="15177"/>
                  </a:cubicBezTo>
                  <a:cubicBezTo>
                    <a:pt x="9224" y="15181"/>
                    <a:pt x="9302" y="15183"/>
                    <a:pt x="9380" y="15183"/>
                  </a:cubicBezTo>
                  <a:cubicBezTo>
                    <a:pt x="10165" y="15183"/>
                    <a:pt x="10960" y="14985"/>
                    <a:pt x="11690" y="14563"/>
                  </a:cubicBezTo>
                  <a:cubicBezTo>
                    <a:pt x="11702" y="14556"/>
                    <a:pt x="11716" y="14549"/>
                    <a:pt x="11728" y="14539"/>
                  </a:cubicBezTo>
                  <a:cubicBezTo>
                    <a:pt x="11843" y="14492"/>
                    <a:pt x="11998" y="14446"/>
                    <a:pt x="12161" y="14446"/>
                  </a:cubicBezTo>
                  <a:cubicBezTo>
                    <a:pt x="12373" y="14446"/>
                    <a:pt x="12599" y="14524"/>
                    <a:pt x="12773" y="14777"/>
                  </a:cubicBezTo>
                  <a:cubicBezTo>
                    <a:pt x="13316" y="15973"/>
                    <a:pt x="13390" y="17387"/>
                    <a:pt x="12888" y="18606"/>
                  </a:cubicBezTo>
                  <a:cubicBezTo>
                    <a:pt x="12819" y="18778"/>
                    <a:pt x="12840" y="18973"/>
                    <a:pt x="13016" y="19073"/>
                  </a:cubicBezTo>
                  <a:cubicBezTo>
                    <a:pt x="13065" y="19101"/>
                    <a:pt x="13126" y="19115"/>
                    <a:pt x="13189" y="19115"/>
                  </a:cubicBezTo>
                  <a:cubicBezTo>
                    <a:pt x="13311" y="19115"/>
                    <a:pt x="13437" y="19060"/>
                    <a:pt x="13483" y="18947"/>
                  </a:cubicBezTo>
                  <a:cubicBezTo>
                    <a:pt x="13900" y="17935"/>
                    <a:pt x="13997" y="16823"/>
                    <a:pt x="13797" y="15768"/>
                  </a:cubicBezTo>
                  <a:lnTo>
                    <a:pt x="13797" y="15768"/>
                  </a:lnTo>
                  <a:cubicBezTo>
                    <a:pt x="15131" y="15958"/>
                    <a:pt x="16305" y="16866"/>
                    <a:pt x="16878" y="18073"/>
                  </a:cubicBezTo>
                  <a:cubicBezTo>
                    <a:pt x="16933" y="18184"/>
                    <a:pt x="17057" y="18242"/>
                    <a:pt x="17178" y="18242"/>
                  </a:cubicBezTo>
                  <a:cubicBezTo>
                    <a:pt x="17239" y="18242"/>
                    <a:pt x="17298" y="18228"/>
                    <a:pt x="17348" y="18199"/>
                  </a:cubicBezTo>
                  <a:cubicBezTo>
                    <a:pt x="17519" y="18099"/>
                    <a:pt x="17552" y="17899"/>
                    <a:pt x="17474" y="17730"/>
                  </a:cubicBezTo>
                  <a:cubicBezTo>
                    <a:pt x="16778" y="16273"/>
                    <a:pt x="15335" y="15275"/>
                    <a:pt x="13745" y="15073"/>
                  </a:cubicBezTo>
                  <a:cubicBezTo>
                    <a:pt x="13736" y="15072"/>
                    <a:pt x="13727" y="15071"/>
                    <a:pt x="13718" y="15071"/>
                  </a:cubicBezTo>
                  <a:cubicBezTo>
                    <a:pt x="13685" y="15071"/>
                    <a:pt x="13654" y="15078"/>
                    <a:pt x="13623" y="15089"/>
                  </a:cubicBezTo>
                  <a:cubicBezTo>
                    <a:pt x="13554" y="14875"/>
                    <a:pt x="13473" y="14663"/>
                    <a:pt x="13378" y="14458"/>
                  </a:cubicBezTo>
                  <a:cubicBezTo>
                    <a:pt x="13380" y="14458"/>
                    <a:pt x="13383" y="14456"/>
                    <a:pt x="13383" y="14456"/>
                  </a:cubicBezTo>
                  <a:cubicBezTo>
                    <a:pt x="12992" y="13596"/>
                    <a:pt x="13480" y="12696"/>
                    <a:pt x="13481" y="12696"/>
                  </a:cubicBezTo>
                  <a:lnTo>
                    <a:pt x="13481" y="12696"/>
                  </a:lnTo>
                  <a:lnTo>
                    <a:pt x="13478" y="12699"/>
                  </a:lnTo>
                  <a:cubicBezTo>
                    <a:pt x="13697" y="12277"/>
                    <a:pt x="13852" y="11827"/>
                    <a:pt x="13933" y="11363"/>
                  </a:cubicBezTo>
                  <a:cubicBezTo>
                    <a:pt x="14047" y="11158"/>
                    <a:pt x="14171" y="10972"/>
                    <a:pt x="14409" y="10972"/>
                  </a:cubicBezTo>
                  <a:cubicBezTo>
                    <a:pt x="14431" y="10972"/>
                    <a:pt x="14447" y="10970"/>
                    <a:pt x="14466" y="10967"/>
                  </a:cubicBezTo>
                  <a:cubicBezTo>
                    <a:pt x="16231" y="11303"/>
                    <a:pt x="17643" y="12703"/>
                    <a:pt x="18017" y="14477"/>
                  </a:cubicBezTo>
                  <a:cubicBezTo>
                    <a:pt x="18054" y="14652"/>
                    <a:pt x="18184" y="14728"/>
                    <a:pt x="18320" y="14728"/>
                  </a:cubicBezTo>
                  <a:cubicBezTo>
                    <a:pt x="18521" y="14728"/>
                    <a:pt x="18735" y="14562"/>
                    <a:pt x="18681" y="14306"/>
                  </a:cubicBezTo>
                  <a:cubicBezTo>
                    <a:pt x="18443" y="13170"/>
                    <a:pt x="17814" y="12108"/>
                    <a:pt x="16909" y="11377"/>
                  </a:cubicBezTo>
                  <a:cubicBezTo>
                    <a:pt x="16876" y="11348"/>
                    <a:pt x="16838" y="11325"/>
                    <a:pt x="16805" y="11298"/>
                  </a:cubicBezTo>
                  <a:cubicBezTo>
                    <a:pt x="17533" y="10607"/>
                    <a:pt x="18504" y="10235"/>
                    <a:pt x="19499" y="10235"/>
                  </a:cubicBezTo>
                  <a:cubicBezTo>
                    <a:pt x="19649" y="10235"/>
                    <a:pt x="19800" y="10243"/>
                    <a:pt x="19950" y="10260"/>
                  </a:cubicBezTo>
                  <a:cubicBezTo>
                    <a:pt x="19959" y="10261"/>
                    <a:pt x="19968" y="10262"/>
                    <a:pt x="19976" y="10262"/>
                  </a:cubicBezTo>
                  <a:cubicBezTo>
                    <a:pt x="20151" y="10262"/>
                    <a:pt x="20296" y="10081"/>
                    <a:pt x="20296" y="9917"/>
                  </a:cubicBezTo>
                  <a:cubicBezTo>
                    <a:pt x="20298" y="9717"/>
                    <a:pt x="20138" y="9593"/>
                    <a:pt x="19955" y="9574"/>
                  </a:cubicBezTo>
                  <a:cubicBezTo>
                    <a:pt x="19793" y="9556"/>
                    <a:pt x="19631" y="9547"/>
                    <a:pt x="19469" y="9547"/>
                  </a:cubicBezTo>
                  <a:cubicBezTo>
                    <a:pt x="18267" y="9547"/>
                    <a:pt x="17078" y="10044"/>
                    <a:pt x="16228" y="10898"/>
                  </a:cubicBezTo>
                  <a:cubicBezTo>
                    <a:pt x="16226" y="10901"/>
                    <a:pt x="16224" y="10903"/>
                    <a:pt x="16221" y="10905"/>
                  </a:cubicBezTo>
                  <a:cubicBezTo>
                    <a:pt x="15771" y="10646"/>
                    <a:pt x="15285" y="10455"/>
                    <a:pt x="14778" y="10339"/>
                  </a:cubicBezTo>
                  <a:cubicBezTo>
                    <a:pt x="14781" y="10339"/>
                    <a:pt x="14781" y="10334"/>
                    <a:pt x="14783" y="10334"/>
                  </a:cubicBezTo>
                  <a:cubicBezTo>
                    <a:pt x="14626" y="10267"/>
                    <a:pt x="14262" y="10203"/>
                    <a:pt x="13973" y="10001"/>
                  </a:cubicBezTo>
                  <a:cubicBezTo>
                    <a:pt x="13902" y="9396"/>
                    <a:pt x="13709" y="8796"/>
                    <a:pt x="13385" y="8234"/>
                  </a:cubicBezTo>
                  <a:cubicBezTo>
                    <a:pt x="13042" y="7641"/>
                    <a:pt x="12588" y="7150"/>
                    <a:pt x="12061" y="6779"/>
                  </a:cubicBezTo>
                  <a:lnTo>
                    <a:pt x="12066" y="6779"/>
                  </a:lnTo>
                  <a:cubicBezTo>
                    <a:pt x="11809" y="6515"/>
                    <a:pt x="11554" y="6212"/>
                    <a:pt x="11523" y="5855"/>
                  </a:cubicBezTo>
                  <a:cubicBezTo>
                    <a:pt x="11604" y="5624"/>
                    <a:pt x="11661" y="5383"/>
                    <a:pt x="11699" y="5138"/>
                  </a:cubicBezTo>
                  <a:cubicBezTo>
                    <a:pt x="13161" y="4638"/>
                    <a:pt x="14323" y="3386"/>
                    <a:pt x="14681" y="1874"/>
                  </a:cubicBezTo>
                  <a:cubicBezTo>
                    <a:pt x="14742" y="1617"/>
                    <a:pt x="14529" y="1450"/>
                    <a:pt x="14326" y="1450"/>
                  </a:cubicBezTo>
                  <a:cubicBezTo>
                    <a:pt x="14191" y="1450"/>
                    <a:pt x="14060" y="1525"/>
                    <a:pt x="14019" y="1697"/>
                  </a:cubicBezTo>
                  <a:cubicBezTo>
                    <a:pt x="13735" y="2893"/>
                    <a:pt x="12873" y="3910"/>
                    <a:pt x="11747" y="4388"/>
                  </a:cubicBezTo>
                  <a:cubicBezTo>
                    <a:pt x="11745" y="4131"/>
                    <a:pt x="11721" y="3876"/>
                    <a:pt x="11680" y="3624"/>
                  </a:cubicBezTo>
                  <a:cubicBezTo>
                    <a:pt x="11480" y="2369"/>
                    <a:pt x="10823" y="1235"/>
                    <a:pt x="10173" y="164"/>
                  </a:cubicBezTo>
                  <a:cubicBezTo>
                    <a:pt x="10103" y="49"/>
                    <a:pt x="9999" y="1"/>
                    <a:pt x="9894" y="1"/>
                  </a:cubicBezTo>
                  <a:close/>
                </a:path>
              </a:pathLst>
            </a:custGeom>
            <a:solidFill>
              <a:srgbClr val="0C4476">
                <a:alpha val="36470"/>
              </a:srgbClr>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3" name="Google Shape;593;p43"/>
            <p:cNvSpPr/>
            <p:nvPr/>
          </p:nvSpPr>
          <p:spPr>
            <a:xfrm>
              <a:off x="8992875" y="422659"/>
              <a:ext cx="54688" cy="47893"/>
            </a:xfrm>
            <a:custGeom>
              <a:rect b="b" l="l" r="r" t="t"/>
              <a:pathLst>
                <a:path extrusionOk="0" h="3263" w="3726">
                  <a:moveTo>
                    <a:pt x="1862" y="1"/>
                  </a:moveTo>
                  <a:cubicBezTo>
                    <a:pt x="1586" y="1"/>
                    <a:pt x="1305" y="71"/>
                    <a:pt x="1049" y="220"/>
                  </a:cubicBezTo>
                  <a:cubicBezTo>
                    <a:pt x="268" y="670"/>
                    <a:pt x="1" y="1667"/>
                    <a:pt x="451" y="2446"/>
                  </a:cubicBezTo>
                  <a:cubicBezTo>
                    <a:pt x="753" y="2970"/>
                    <a:pt x="1301" y="3262"/>
                    <a:pt x="1864" y="3262"/>
                  </a:cubicBezTo>
                  <a:cubicBezTo>
                    <a:pt x="2141" y="3262"/>
                    <a:pt x="2421" y="3192"/>
                    <a:pt x="2677" y="3044"/>
                  </a:cubicBezTo>
                  <a:cubicBezTo>
                    <a:pt x="3458" y="2594"/>
                    <a:pt x="3725" y="1596"/>
                    <a:pt x="3275" y="815"/>
                  </a:cubicBezTo>
                  <a:cubicBezTo>
                    <a:pt x="2973" y="293"/>
                    <a:pt x="2425" y="1"/>
                    <a:pt x="1862" y="1"/>
                  </a:cubicBezTo>
                  <a:close/>
                </a:path>
              </a:pathLst>
            </a:custGeom>
            <a:solidFill>
              <a:schemeClr val="accent6"/>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594" name="Google Shape;594;p43"/>
          <p:cNvGrpSpPr/>
          <p:nvPr/>
        </p:nvGrpSpPr>
        <p:grpSpPr>
          <a:xfrm>
            <a:off x="1090786" y="1096386"/>
            <a:ext cx="844813" cy="1939944"/>
            <a:chOff x="7077268" y="354300"/>
            <a:chExt cx="642053" cy="586351"/>
          </a:xfrm>
        </p:grpSpPr>
        <p:sp>
          <p:nvSpPr>
            <p:cNvPr id="595" name="Google Shape;595;p43"/>
            <p:cNvSpPr/>
            <p:nvPr/>
          </p:nvSpPr>
          <p:spPr>
            <a:xfrm>
              <a:off x="7077268" y="354300"/>
              <a:ext cx="642053" cy="586351"/>
            </a:xfrm>
            <a:custGeom>
              <a:rect b="b" l="l" r="r" t="t"/>
              <a:pathLst>
                <a:path extrusionOk="0" h="39949" w="43744">
                  <a:moveTo>
                    <a:pt x="20460" y="1"/>
                  </a:moveTo>
                  <a:cubicBezTo>
                    <a:pt x="20400" y="1"/>
                    <a:pt x="20338" y="9"/>
                    <a:pt x="20274" y="26"/>
                  </a:cubicBezTo>
                  <a:cubicBezTo>
                    <a:pt x="19936" y="119"/>
                    <a:pt x="19648" y="533"/>
                    <a:pt x="19786" y="888"/>
                  </a:cubicBezTo>
                  <a:cubicBezTo>
                    <a:pt x="20765" y="3455"/>
                    <a:pt x="21060" y="6232"/>
                    <a:pt x="20620" y="8930"/>
                  </a:cubicBezTo>
                  <a:cubicBezTo>
                    <a:pt x="20113" y="9594"/>
                    <a:pt x="19567" y="10232"/>
                    <a:pt x="19015" y="10739"/>
                  </a:cubicBezTo>
                  <a:cubicBezTo>
                    <a:pt x="18705" y="10832"/>
                    <a:pt x="18400" y="10939"/>
                    <a:pt x="18103" y="11063"/>
                  </a:cubicBezTo>
                  <a:cubicBezTo>
                    <a:pt x="17977" y="11076"/>
                    <a:pt x="17849" y="11082"/>
                    <a:pt x="17720" y="11082"/>
                  </a:cubicBezTo>
                  <a:cubicBezTo>
                    <a:pt x="16580" y="11082"/>
                    <a:pt x="15323" y="10607"/>
                    <a:pt x="14264" y="10115"/>
                  </a:cubicBezTo>
                  <a:cubicBezTo>
                    <a:pt x="14224" y="10089"/>
                    <a:pt x="14181" y="10063"/>
                    <a:pt x="14140" y="10037"/>
                  </a:cubicBezTo>
                  <a:cubicBezTo>
                    <a:pt x="14133" y="10020"/>
                    <a:pt x="14129" y="10006"/>
                    <a:pt x="14124" y="9989"/>
                  </a:cubicBezTo>
                  <a:cubicBezTo>
                    <a:pt x="13226" y="8010"/>
                    <a:pt x="13400" y="5629"/>
                    <a:pt x="14495" y="3767"/>
                  </a:cubicBezTo>
                  <a:cubicBezTo>
                    <a:pt x="14814" y="3227"/>
                    <a:pt x="14329" y="2722"/>
                    <a:pt x="13849" y="2722"/>
                  </a:cubicBezTo>
                  <a:cubicBezTo>
                    <a:pt x="13636" y="2722"/>
                    <a:pt x="13424" y="2821"/>
                    <a:pt x="13283" y="3060"/>
                  </a:cubicBezTo>
                  <a:cubicBezTo>
                    <a:pt x="12197" y="4901"/>
                    <a:pt x="11907" y="7084"/>
                    <a:pt x="12383" y="9130"/>
                  </a:cubicBezTo>
                  <a:cubicBezTo>
                    <a:pt x="10819" y="8469"/>
                    <a:pt x="9124" y="8115"/>
                    <a:pt x="7434" y="8115"/>
                  </a:cubicBezTo>
                  <a:cubicBezTo>
                    <a:pt x="7298" y="8115"/>
                    <a:pt x="7162" y="8118"/>
                    <a:pt x="7025" y="8122"/>
                  </a:cubicBezTo>
                  <a:cubicBezTo>
                    <a:pt x="5937" y="8160"/>
                    <a:pt x="4847" y="8341"/>
                    <a:pt x="3811" y="8677"/>
                  </a:cubicBezTo>
                  <a:cubicBezTo>
                    <a:pt x="3033" y="8928"/>
                    <a:pt x="3263" y="10067"/>
                    <a:pt x="3957" y="10067"/>
                  </a:cubicBezTo>
                  <a:cubicBezTo>
                    <a:pt x="4027" y="10067"/>
                    <a:pt x="4103" y="10055"/>
                    <a:pt x="4182" y="10030"/>
                  </a:cubicBezTo>
                  <a:cubicBezTo>
                    <a:pt x="5240" y="9690"/>
                    <a:pt x="6336" y="9526"/>
                    <a:pt x="7430" y="9526"/>
                  </a:cubicBezTo>
                  <a:cubicBezTo>
                    <a:pt x="9531" y="9526"/>
                    <a:pt x="11625" y="10129"/>
                    <a:pt x="13426" y="11244"/>
                  </a:cubicBezTo>
                  <a:cubicBezTo>
                    <a:pt x="14209" y="12280"/>
                    <a:pt x="14124" y="13449"/>
                    <a:pt x="13752" y="14694"/>
                  </a:cubicBezTo>
                  <a:cubicBezTo>
                    <a:pt x="12797" y="16175"/>
                    <a:pt x="12240" y="17940"/>
                    <a:pt x="12240" y="19833"/>
                  </a:cubicBezTo>
                  <a:cubicBezTo>
                    <a:pt x="12240" y="19864"/>
                    <a:pt x="12243" y="19895"/>
                    <a:pt x="12243" y="19928"/>
                  </a:cubicBezTo>
                  <a:cubicBezTo>
                    <a:pt x="12166" y="20505"/>
                    <a:pt x="11869" y="21447"/>
                    <a:pt x="10750" y="21538"/>
                  </a:cubicBezTo>
                  <a:cubicBezTo>
                    <a:pt x="8075" y="21274"/>
                    <a:pt x="5492" y="19959"/>
                    <a:pt x="3844" y="17821"/>
                  </a:cubicBezTo>
                  <a:cubicBezTo>
                    <a:pt x="3685" y="17615"/>
                    <a:pt x="3460" y="17475"/>
                    <a:pt x="3219" y="17475"/>
                  </a:cubicBezTo>
                  <a:cubicBezTo>
                    <a:pt x="3109" y="17475"/>
                    <a:pt x="2996" y="17504"/>
                    <a:pt x="2884" y="17568"/>
                  </a:cubicBezTo>
                  <a:cubicBezTo>
                    <a:pt x="2589" y="17742"/>
                    <a:pt x="2399" y="18228"/>
                    <a:pt x="2632" y="18531"/>
                  </a:cubicBezTo>
                  <a:cubicBezTo>
                    <a:pt x="3999" y="20302"/>
                    <a:pt x="5873" y="21612"/>
                    <a:pt x="7949" y="22340"/>
                  </a:cubicBezTo>
                  <a:cubicBezTo>
                    <a:pt x="6379" y="24336"/>
                    <a:pt x="3871" y="25471"/>
                    <a:pt x="1353" y="25471"/>
                  </a:cubicBezTo>
                  <a:cubicBezTo>
                    <a:pt x="1136" y="25471"/>
                    <a:pt x="919" y="25462"/>
                    <a:pt x="703" y="25446"/>
                  </a:cubicBezTo>
                  <a:cubicBezTo>
                    <a:pt x="688" y="25444"/>
                    <a:pt x="674" y="25444"/>
                    <a:pt x="659" y="25444"/>
                  </a:cubicBezTo>
                  <a:cubicBezTo>
                    <a:pt x="300" y="25444"/>
                    <a:pt x="1" y="25802"/>
                    <a:pt x="1" y="26148"/>
                  </a:cubicBezTo>
                  <a:cubicBezTo>
                    <a:pt x="1" y="26550"/>
                    <a:pt x="325" y="26819"/>
                    <a:pt x="703" y="26848"/>
                  </a:cubicBezTo>
                  <a:cubicBezTo>
                    <a:pt x="947" y="26867"/>
                    <a:pt x="1190" y="26877"/>
                    <a:pt x="1433" y="26877"/>
                  </a:cubicBezTo>
                  <a:cubicBezTo>
                    <a:pt x="4473" y="26877"/>
                    <a:pt x="7391" y="25379"/>
                    <a:pt x="9235" y="22957"/>
                  </a:cubicBezTo>
                  <a:cubicBezTo>
                    <a:pt x="9288" y="22888"/>
                    <a:pt x="9316" y="22807"/>
                    <a:pt x="9330" y="22724"/>
                  </a:cubicBezTo>
                  <a:cubicBezTo>
                    <a:pt x="9780" y="22824"/>
                    <a:pt x="10238" y="22893"/>
                    <a:pt x="10697" y="22936"/>
                  </a:cubicBezTo>
                  <a:cubicBezTo>
                    <a:pt x="10697" y="22940"/>
                    <a:pt x="10697" y="22945"/>
                    <a:pt x="10697" y="22948"/>
                  </a:cubicBezTo>
                  <a:cubicBezTo>
                    <a:pt x="12621" y="23138"/>
                    <a:pt x="13721" y="24924"/>
                    <a:pt x="13721" y="24924"/>
                  </a:cubicBezTo>
                  <a:lnTo>
                    <a:pt x="13719" y="24917"/>
                  </a:lnTo>
                  <a:lnTo>
                    <a:pt x="13719" y="24917"/>
                  </a:lnTo>
                  <a:cubicBezTo>
                    <a:pt x="14238" y="25734"/>
                    <a:pt x="14879" y="26467"/>
                    <a:pt x="15617" y="27091"/>
                  </a:cubicBezTo>
                  <a:cubicBezTo>
                    <a:pt x="15867" y="27500"/>
                    <a:pt x="16072" y="27912"/>
                    <a:pt x="15826" y="28336"/>
                  </a:cubicBezTo>
                  <a:cubicBezTo>
                    <a:pt x="15805" y="28372"/>
                    <a:pt x="15791" y="28405"/>
                    <a:pt x="15774" y="28439"/>
                  </a:cubicBezTo>
                  <a:cubicBezTo>
                    <a:pt x="14013" y="30480"/>
                    <a:pt x="11435" y="31601"/>
                    <a:pt x="8793" y="31601"/>
                  </a:cubicBezTo>
                  <a:cubicBezTo>
                    <a:pt x="7829" y="31601"/>
                    <a:pt x="6857" y="31452"/>
                    <a:pt x="5913" y="31144"/>
                  </a:cubicBezTo>
                  <a:cubicBezTo>
                    <a:pt x="5833" y="31118"/>
                    <a:pt x="5758" y="31106"/>
                    <a:pt x="5687" y="31106"/>
                  </a:cubicBezTo>
                  <a:cubicBezTo>
                    <a:pt x="4996" y="31106"/>
                    <a:pt x="4764" y="32244"/>
                    <a:pt x="5539" y="32499"/>
                  </a:cubicBezTo>
                  <a:cubicBezTo>
                    <a:pt x="6607" y="32847"/>
                    <a:pt x="7736" y="33024"/>
                    <a:pt x="8864" y="33024"/>
                  </a:cubicBezTo>
                  <a:cubicBezTo>
                    <a:pt x="10121" y="33024"/>
                    <a:pt x="11377" y="32804"/>
                    <a:pt x="12547" y="32353"/>
                  </a:cubicBezTo>
                  <a:cubicBezTo>
                    <a:pt x="12633" y="32322"/>
                    <a:pt x="12714" y="32282"/>
                    <a:pt x="12797" y="32249"/>
                  </a:cubicBezTo>
                  <a:lnTo>
                    <a:pt x="12797" y="32249"/>
                  </a:lnTo>
                  <a:cubicBezTo>
                    <a:pt x="13345" y="34551"/>
                    <a:pt x="12824" y="36987"/>
                    <a:pt x="11416" y="38892"/>
                  </a:cubicBezTo>
                  <a:cubicBezTo>
                    <a:pt x="11190" y="39197"/>
                    <a:pt x="11366" y="39676"/>
                    <a:pt x="11669" y="39854"/>
                  </a:cubicBezTo>
                  <a:cubicBezTo>
                    <a:pt x="11781" y="39919"/>
                    <a:pt x="11896" y="39949"/>
                    <a:pt x="12007" y="39949"/>
                  </a:cubicBezTo>
                  <a:cubicBezTo>
                    <a:pt x="12248" y="39949"/>
                    <a:pt x="12473" y="39810"/>
                    <a:pt x="12628" y="39602"/>
                  </a:cubicBezTo>
                  <a:cubicBezTo>
                    <a:pt x="14295" y="37344"/>
                    <a:pt x="14826" y="34339"/>
                    <a:pt x="14095" y="31637"/>
                  </a:cubicBezTo>
                  <a:cubicBezTo>
                    <a:pt x="14093" y="31629"/>
                    <a:pt x="14088" y="31625"/>
                    <a:pt x="14086" y="31615"/>
                  </a:cubicBezTo>
                  <a:cubicBezTo>
                    <a:pt x="15007" y="31082"/>
                    <a:pt x="15843" y="30417"/>
                    <a:pt x="16569" y="29636"/>
                  </a:cubicBezTo>
                  <a:cubicBezTo>
                    <a:pt x="16572" y="29644"/>
                    <a:pt x="16576" y="29648"/>
                    <a:pt x="16576" y="29653"/>
                  </a:cubicBezTo>
                  <a:cubicBezTo>
                    <a:pt x="16855" y="29441"/>
                    <a:pt x="17341" y="28860"/>
                    <a:pt x="17993" y="28558"/>
                  </a:cubicBezTo>
                  <a:cubicBezTo>
                    <a:pt x="19141" y="29051"/>
                    <a:pt x="20403" y="29322"/>
                    <a:pt x="21729" y="29322"/>
                  </a:cubicBezTo>
                  <a:cubicBezTo>
                    <a:pt x="23134" y="29322"/>
                    <a:pt x="24468" y="29015"/>
                    <a:pt x="25665" y="28467"/>
                  </a:cubicBezTo>
                  <a:lnTo>
                    <a:pt x="25665" y="28467"/>
                  </a:lnTo>
                  <a:lnTo>
                    <a:pt x="25661" y="28474"/>
                  </a:lnTo>
                  <a:cubicBezTo>
                    <a:pt x="26080" y="28367"/>
                    <a:pt x="26522" y="28275"/>
                    <a:pt x="26948" y="28275"/>
                  </a:cubicBezTo>
                  <a:cubicBezTo>
                    <a:pt x="27265" y="28275"/>
                    <a:pt x="27573" y="28326"/>
                    <a:pt x="27856" y="28458"/>
                  </a:cubicBezTo>
                  <a:cubicBezTo>
                    <a:pt x="28185" y="28839"/>
                    <a:pt x="28552" y="29186"/>
                    <a:pt x="28947" y="29501"/>
                  </a:cubicBezTo>
                  <a:cubicBezTo>
                    <a:pt x="28335" y="32606"/>
                    <a:pt x="29368" y="35951"/>
                    <a:pt x="31683" y="38133"/>
                  </a:cubicBezTo>
                  <a:cubicBezTo>
                    <a:pt x="31829" y="38270"/>
                    <a:pt x="31992" y="38328"/>
                    <a:pt x="32150" y="38328"/>
                  </a:cubicBezTo>
                  <a:cubicBezTo>
                    <a:pt x="32701" y="38328"/>
                    <a:pt x="33189" y="37621"/>
                    <a:pt x="32676" y="37140"/>
                  </a:cubicBezTo>
                  <a:cubicBezTo>
                    <a:pt x="30842" y="35413"/>
                    <a:pt x="29925" y="32842"/>
                    <a:pt x="30226" y="30356"/>
                  </a:cubicBezTo>
                  <a:lnTo>
                    <a:pt x="30226" y="30356"/>
                  </a:lnTo>
                  <a:cubicBezTo>
                    <a:pt x="30685" y="30613"/>
                    <a:pt x="31164" y="30834"/>
                    <a:pt x="31652" y="31020"/>
                  </a:cubicBezTo>
                  <a:cubicBezTo>
                    <a:pt x="33604" y="31766"/>
                    <a:pt x="35718" y="31908"/>
                    <a:pt x="37802" y="31908"/>
                  </a:cubicBezTo>
                  <a:cubicBezTo>
                    <a:pt x="38314" y="31908"/>
                    <a:pt x="38824" y="31899"/>
                    <a:pt x="39329" y="31889"/>
                  </a:cubicBezTo>
                  <a:cubicBezTo>
                    <a:pt x="40223" y="31870"/>
                    <a:pt x="40234" y="30484"/>
                    <a:pt x="39347" y="30484"/>
                  </a:cubicBezTo>
                  <a:cubicBezTo>
                    <a:pt x="39341" y="30484"/>
                    <a:pt x="39335" y="30484"/>
                    <a:pt x="39329" y="30484"/>
                  </a:cubicBezTo>
                  <a:cubicBezTo>
                    <a:pt x="38819" y="30495"/>
                    <a:pt x="38306" y="30504"/>
                    <a:pt x="37792" y="30504"/>
                  </a:cubicBezTo>
                  <a:cubicBezTo>
                    <a:pt x="35905" y="30504"/>
                    <a:pt x="34009" y="30379"/>
                    <a:pt x="32223" y="29739"/>
                  </a:cubicBezTo>
                  <a:cubicBezTo>
                    <a:pt x="30880" y="29258"/>
                    <a:pt x="29642" y="28455"/>
                    <a:pt x="28766" y="27343"/>
                  </a:cubicBezTo>
                  <a:cubicBezTo>
                    <a:pt x="28766" y="27331"/>
                    <a:pt x="28763" y="27320"/>
                    <a:pt x="28763" y="27308"/>
                  </a:cubicBezTo>
                  <a:cubicBezTo>
                    <a:pt x="28735" y="26667"/>
                    <a:pt x="29080" y="25965"/>
                    <a:pt x="29271" y="25593"/>
                  </a:cubicBezTo>
                  <a:cubicBezTo>
                    <a:pt x="30252" y="24312"/>
                    <a:pt x="30911" y="22771"/>
                    <a:pt x="31135" y="21090"/>
                  </a:cubicBezTo>
                  <a:cubicBezTo>
                    <a:pt x="31242" y="20788"/>
                    <a:pt x="31430" y="20371"/>
                    <a:pt x="31680" y="20197"/>
                  </a:cubicBezTo>
                  <a:cubicBezTo>
                    <a:pt x="33145" y="20278"/>
                    <a:pt x="34583" y="20766"/>
                    <a:pt x="35788" y="21607"/>
                  </a:cubicBezTo>
                  <a:cubicBezTo>
                    <a:pt x="37314" y="22674"/>
                    <a:pt x="38398" y="24312"/>
                    <a:pt x="38857" y="26105"/>
                  </a:cubicBezTo>
                  <a:cubicBezTo>
                    <a:pt x="38948" y="26454"/>
                    <a:pt x="39217" y="26605"/>
                    <a:pt x="39494" y="26605"/>
                  </a:cubicBezTo>
                  <a:cubicBezTo>
                    <a:pt x="39912" y="26605"/>
                    <a:pt x="40348" y="26261"/>
                    <a:pt x="40212" y="25734"/>
                  </a:cubicBezTo>
                  <a:cubicBezTo>
                    <a:pt x="39762" y="23983"/>
                    <a:pt x="38795" y="22409"/>
                    <a:pt x="37476" y="21195"/>
                  </a:cubicBezTo>
                  <a:cubicBezTo>
                    <a:pt x="38716" y="20564"/>
                    <a:pt x="40106" y="20224"/>
                    <a:pt x="41498" y="20224"/>
                  </a:cubicBezTo>
                  <a:cubicBezTo>
                    <a:pt x="41930" y="20224"/>
                    <a:pt x="42361" y="20256"/>
                    <a:pt x="42789" y="20324"/>
                  </a:cubicBezTo>
                  <a:cubicBezTo>
                    <a:pt x="42840" y="20332"/>
                    <a:pt x="42892" y="20336"/>
                    <a:pt x="42943" y="20336"/>
                  </a:cubicBezTo>
                  <a:cubicBezTo>
                    <a:pt x="43262" y="20336"/>
                    <a:pt x="43559" y="20174"/>
                    <a:pt x="43653" y="19835"/>
                  </a:cubicBezTo>
                  <a:cubicBezTo>
                    <a:pt x="43744" y="19500"/>
                    <a:pt x="43539" y="19031"/>
                    <a:pt x="43163" y="18971"/>
                  </a:cubicBezTo>
                  <a:lnTo>
                    <a:pt x="43160" y="18971"/>
                  </a:lnTo>
                  <a:cubicBezTo>
                    <a:pt x="42603" y="18883"/>
                    <a:pt x="42043" y="18840"/>
                    <a:pt x="41486" y="18840"/>
                  </a:cubicBezTo>
                  <a:cubicBezTo>
                    <a:pt x="39758" y="18840"/>
                    <a:pt x="38055" y="19262"/>
                    <a:pt x="36517" y="20104"/>
                  </a:cubicBezTo>
                  <a:cubicBezTo>
                    <a:pt x="36429" y="20152"/>
                    <a:pt x="36362" y="20212"/>
                    <a:pt x="36309" y="20274"/>
                  </a:cubicBezTo>
                  <a:cubicBezTo>
                    <a:pt x="35014" y="19421"/>
                    <a:pt x="33516" y="18940"/>
                    <a:pt x="31985" y="18823"/>
                  </a:cubicBezTo>
                  <a:cubicBezTo>
                    <a:pt x="31468" y="18604"/>
                    <a:pt x="31057" y="18311"/>
                    <a:pt x="31028" y="17938"/>
                  </a:cubicBezTo>
                  <a:cubicBezTo>
                    <a:pt x="30968" y="17638"/>
                    <a:pt x="30892" y="17347"/>
                    <a:pt x="30804" y="17059"/>
                  </a:cubicBezTo>
                  <a:cubicBezTo>
                    <a:pt x="31330" y="16245"/>
                    <a:pt x="31790" y="15337"/>
                    <a:pt x="31961" y="14897"/>
                  </a:cubicBezTo>
                  <a:cubicBezTo>
                    <a:pt x="32466" y="14263"/>
                    <a:pt x="32907" y="13578"/>
                    <a:pt x="33276" y="12856"/>
                  </a:cubicBezTo>
                  <a:cubicBezTo>
                    <a:pt x="33383" y="12918"/>
                    <a:pt x="33507" y="12958"/>
                    <a:pt x="33640" y="12973"/>
                  </a:cubicBezTo>
                  <a:cubicBezTo>
                    <a:pt x="34132" y="13024"/>
                    <a:pt x="34626" y="13049"/>
                    <a:pt x="35120" y="13049"/>
                  </a:cubicBezTo>
                  <a:cubicBezTo>
                    <a:pt x="36687" y="13049"/>
                    <a:pt x="38255" y="12795"/>
                    <a:pt x="39741" y="12301"/>
                  </a:cubicBezTo>
                  <a:cubicBezTo>
                    <a:pt x="40100" y="12180"/>
                    <a:pt x="40336" y="11816"/>
                    <a:pt x="40231" y="11437"/>
                  </a:cubicBezTo>
                  <a:cubicBezTo>
                    <a:pt x="40150" y="11145"/>
                    <a:pt x="39858" y="10916"/>
                    <a:pt x="39554" y="10916"/>
                  </a:cubicBezTo>
                  <a:cubicBezTo>
                    <a:pt x="39492" y="10916"/>
                    <a:pt x="39429" y="10926"/>
                    <a:pt x="39367" y="10946"/>
                  </a:cubicBezTo>
                  <a:cubicBezTo>
                    <a:pt x="37974" y="11410"/>
                    <a:pt x="36531" y="11640"/>
                    <a:pt x="35076" y="11640"/>
                  </a:cubicBezTo>
                  <a:cubicBezTo>
                    <a:pt x="34663" y="11640"/>
                    <a:pt x="34249" y="11621"/>
                    <a:pt x="33835" y="11585"/>
                  </a:cubicBezTo>
                  <a:cubicBezTo>
                    <a:pt x="34226" y="10537"/>
                    <a:pt x="34474" y="9434"/>
                    <a:pt x="34564" y="8310"/>
                  </a:cubicBezTo>
                  <a:cubicBezTo>
                    <a:pt x="34645" y="7308"/>
                    <a:pt x="34574" y="6303"/>
                    <a:pt x="34390" y="5315"/>
                  </a:cubicBezTo>
                  <a:cubicBezTo>
                    <a:pt x="34330" y="5001"/>
                    <a:pt x="34004" y="4802"/>
                    <a:pt x="33698" y="4802"/>
                  </a:cubicBezTo>
                  <a:cubicBezTo>
                    <a:pt x="33639" y="4802"/>
                    <a:pt x="33581" y="4809"/>
                    <a:pt x="33526" y="4824"/>
                  </a:cubicBezTo>
                  <a:cubicBezTo>
                    <a:pt x="33135" y="4931"/>
                    <a:pt x="32966" y="5315"/>
                    <a:pt x="33035" y="5689"/>
                  </a:cubicBezTo>
                  <a:cubicBezTo>
                    <a:pt x="33552" y="8437"/>
                    <a:pt x="32811" y="11361"/>
                    <a:pt x="31178" y="13625"/>
                  </a:cubicBezTo>
                  <a:cubicBezTo>
                    <a:pt x="30645" y="14042"/>
                    <a:pt x="30054" y="14306"/>
                    <a:pt x="29456" y="14328"/>
                  </a:cubicBezTo>
                  <a:cubicBezTo>
                    <a:pt x="28104" y="12432"/>
                    <a:pt x="26073" y="11056"/>
                    <a:pt x="23718" y="10553"/>
                  </a:cubicBezTo>
                  <a:cubicBezTo>
                    <a:pt x="22901" y="10130"/>
                    <a:pt x="22498" y="9827"/>
                    <a:pt x="22051" y="8813"/>
                  </a:cubicBezTo>
                  <a:cubicBezTo>
                    <a:pt x="22153" y="8091"/>
                    <a:pt x="22210" y="7365"/>
                    <a:pt x="22220" y="6636"/>
                  </a:cubicBezTo>
                  <a:cubicBezTo>
                    <a:pt x="22256" y="6601"/>
                    <a:pt x="22289" y="6563"/>
                    <a:pt x="22320" y="6522"/>
                  </a:cubicBezTo>
                  <a:cubicBezTo>
                    <a:pt x="23558" y="4891"/>
                    <a:pt x="25439" y="3808"/>
                    <a:pt x="27456" y="3453"/>
                  </a:cubicBezTo>
                  <a:cubicBezTo>
                    <a:pt x="27830" y="3386"/>
                    <a:pt x="28040" y="2929"/>
                    <a:pt x="27947" y="2588"/>
                  </a:cubicBezTo>
                  <a:cubicBezTo>
                    <a:pt x="27855" y="2251"/>
                    <a:pt x="27561" y="2084"/>
                    <a:pt x="27242" y="2084"/>
                  </a:cubicBezTo>
                  <a:cubicBezTo>
                    <a:pt x="27189" y="2084"/>
                    <a:pt x="27136" y="2089"/>
                    <a:pt x="27082" y="2098"/>
                  </a:cubicBezTo>
                  <a:cubicBezTo>
                    <a:pt x="25199" y="2431"/>
                    <a:pt x="23484" y="3350"/>
                    <a:pt x="22127" y="4667"/>
                  </a:cubicBezTo>
                  <a:cubicBezTo>
                    <a:pt x="21977" y="3250"/>
                    <a:pt x="21651" y="1853"/>
                    <a:pt x="21139" y="517"/>
                  </a:cubicBezTo>
                  <a:cubicBezTo>
                    <a:pt x="21025" y="219"/>
                    <a:pt x="20771" y="1"/>
                    <a:pt x="20460" y="1"/>
                  </a:cubicBezTo>
                  <a:close/>
                </a:path>
              </a:pathLst>
            </a:custGeom>
            <a:solidFill>
              <a:srgbClr val="0C4476">
                <a:alpha val="36470"/>
              </a:srgbClr>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6" name="Google Shape;596;p43"/>
            <p:cNvSpPr/>
            <p:nvPr/>
          </p:nvSpPr>
          <p:spPr>
            <a:xfrm>
              <a:off x="7346246" y="590921"/>
              <a:ext cx="98016" cy="98046"/>
            </a:xfrm>
            <a:custGeom>
              <a:rect b="b" l="l" r="r" t="t"/>
              <a:pathLst>
                <a:path extrusionOk="0" h="6680" w="6678">
                  <a:moveTo>
                    <a:pt x="3339" y="1"/>
                  </a:moveTo>
                  <a:cubicBezTo>
                    <a:pt x="1496" y="1"/>
                    <a:pt x="1" y="1496"/>
                    <a:pt x="1" y="3339"/>
                  </a:cubicBezTo>
                  <a:cubicBezTo>
                    <a:pt x="1" y="5185"/>
                    <a:pt x="1496" y="6680"/>
                    <a:pt x="3339" y="6680"/>
                  </a:cubicBezTo>
                  <a:cubicBezTo>
                    <a:pt x="5182" y="6680"/>
                    <a:pt x="6678" y="5185"/>
                    <a:pt x="6678" y="3339"/>
                  </a:cubicBezTo>
                  <a:cubicBezTo>
                    <a:pt x="6678" y="1496"/>
                    <a:pt x="5182" y="1"/>
                    <a:pt x="3339" y="1"/>
                  </a:cubicBezTo>
                  <a:close/>
                </a:path>
              </a:pathLst>
            </a:custGeom>
            <a:solidFill>
              <a:schemeClr val="accent6"/>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597" name="Google Shape;597;p43"/>
          <p:cNvGrpSpPr/>
          <p:nvPr/>
        </p:nvGrpSpPr>
        <p:grpSpPr>
          <a:xfrm flipH="1" rot="-3326187">
            <a:off x="195162" y="1745140"/>
            <a:ext cx="658209" cy="642318"/>
            <a:chOff x="5142237" y="3822849"/>
            <a:chExt cx="338116" cy="225432"/>
          </a:xfrm>
        </p:grpSpPr>
        <p:sp>
          <p:nvSpPr>
            <p:cNvPr id="598" name="Google Shape;598;p43"/>
            <p:cNvSpPr/>
            <p:nvPr/>
          </p:nvSpPr>
          <p:spPr>
            <a:xfrm>
              <a:off x="5188718" y="3849531"/>
              <a:ext cx="42359" cy="42359"/>
            </a:xfrm>
            <a:custGeom>
              <a:rect b="b" l="l" r="r" t="t"/>
              <a:pathLst>
                <a:path extrusionOk="0" h="3299" w="3299">
                  <a:moveTo>
                    <a:pt x="1648" y="1"/>
                  </a:moveTo>
                  <a:cubicBezTo>
                    <a:pt x="738" y="1"/>
                    <a:pt x="0" y="739"/>
                    <a:pt x="0" y="1651"/>
                  </a:cubicBezTo>
                  <a:cubicBezTo>
                    <a:pt x="0" y="2561"/>
                    <a:pt x="738" y="3299"/>
                    <a:pt x="1648" y="3299"/>
                  </a:cubicBezTo>
                  <a:cubicBezTo>
                    <a:pt x="2560" y="3299"/>
                    <a:pt x="3298" y="2561"/>
                    <a:pt x="3298" y="1651"/>
                  </a:cubicBezTo>
                  <a:cubicBezTo>
                    <a:pt x="3298" y="739"/>
                    <a:pt x="2560" y="1"/>
                    <a:pt x="1648" y="1"/>
                  </a:cubicBezTo>
                  <a:close/>
                </a:path>
              </a:pathLst>
            </a:custGeom>
            <a:solidFill>
              <a:schemeClr val="lt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9" name="Google Shape;599;p43"/>
            <p:cNvSpPr/>
            <p:nvPr/>
          </p:nvSpPr>
          <p:spPr>
            <a:xfrm>
              <a:off x="5142237" y="4005896"/>
              <a:ext cx="42359" cy="42385"/>
            </a:xfrm>
            <a:custGeom>
              <a:rect b="b" l="l" r="r" t="t"/>
              <a:pathLst>
                <a:path extrusionOk="0" h="3301" w="3299">
                  <a:moveTo>
                    <a:pt x="1649" y="0"/>
                  </a:moveTo>
                  <a:cubicBezTo>
                    <a:pt x="739" y="0"/>
                    <a:pt x="1" y="738"/>
                    <a:pt x="1" y="1650"/>
                  </a:cubicBezTo>
                  <a:cubicBezTo>
                    <a:pt x="1" y="2562"/>
                    <a:pt x="739" y="3301"/>
                    <a:pt x="1649" y="3301"/>
                  </a:cubicBezTo>
                  <a:cubicBezTo>
                    <a:pt x="2561" y="3301"/>
                    <a:pt x="3299" y="2562"/>
                    <a:pt x="3299" y="1650"/>
                  </a:cubicBezTo>
                  <a:cubicBezTo>
                    <a:pt x="3299" y="738"/>
                    <a:pt x="2561" y="0"/>
                    <a:pt x="1649" y="0"/>
                  </a:cubicBezTo>
                  <a:close/>
                </a:path>
              </a:pathLst>
            </a:custGeom>
            <a:solidFill>
              <a:schemeClr val="lt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0" name="Google Shape;600;p43"/>
            <p:cNvSpPr/>
            <p:nvPr/>
          </p:nvSpPr>
          <p:spPr>
            <a:xfrm>
              <a:off x="5408911" y="3907105"/>
              <a:ext cx="71442" cy="71442"/>
            </a:xfrm>
            <a:custGeom>
              <a:rect b="b" l="l" r="r" t="t"/>
              <a:pathLst>
                <a:path extrusionOk="0" h="5564" w="5564">
                  <a:moveTo>
                    <a:pt x="2782" y="1"/>
                  </a:moveTo>
                  <a:cubicBezTo>
                    <a:pt x="1246" y="1"/>
                    <a:pt x="1" y="1246"/>
                    <a:pt x="1" y="2782"/>
                  </a:cubicBezTo>
                  <a:cubicBezTo>
                    <a:pt x="1" y="4318"/>
                    <a:pt x="1246" y="5563"/>
                    <a:pt x="2782" y="5563"/>
                  </a:cubicBezTo>
                  <a:cubicBezTo>
                    <a:pt x="4318" y="5563"/>
                    <a:pt x="5563" y="4318"/>
                    <a:pt x="5563" y="2782"/>
                  </a:cubicBezTo>
                  <a:cubicBezTo>
                    <a:pt x="5563" y="1246"/>
                    <a:pt x="4318" y="1"/>
                    <a:pt x="2782" y="1"/>
                  </a:cubicBezTo>
                  <a:close/>
                </a:path>
              </a:pathLst>
            </a:custGeom>
            <a:solidFill>
              <a:schemeClr val="lt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1" name="Google Shape;601;p43"/>
            <p:cNvSpPr/>
            <p:nvPr/>
          </p:nvSpPr>
          <p:spPr>
            <a:xfrm>
              <a:off x="5289153" y="3822849"/>
              <a:ext cx="21687" cy="21687"/>
            </a:xfrm>
            <a:custGeom>
              <a:rect b="b" l="l" r="r" t="t"/>
              <a:pathLst>
                <a:path extrusionOk="0" h="1689" w="1689">
                  <a:moveTo>
                    <a:pt x="846" y="0"/>
                  </a:moveTo>
                  <a:cubicBezTo>
                    <a:pt x="379" y="0"/>
                    <a:pt x="1" y="379"/>
                    <a:pt x="1" y="845"/>
                  </a:cubicBezTo>
                  <a:cubicBezTo>
                    <a:pt x="1" y="1310"/>
                    <a:pt x="379" y="1688"/>
                    <a:pt x="846" y="1688"/>
                  </a:cubicBezTo>
                  <a:cubicBezTo>
                    <a:pt x="1310" y="1688"/>
                    <a:pt x="1689" y="1310"/>
                    <a:pt x="1689" y="845"/>
                  </a:cubicBezTo>
                  <a:cubicBezTo>
                    <a:pt x="1689" y="379"/>
                    <a:pt x="1310" y="0"/>
                    <a:pt x="846" y="0"/>
                  </a:cubicBezTo>
                  <a:close/>
                </a:path>
              </a:pathLst>
            </a:custGeom>
            <a:solidFill>
              <a:schemeClr val="lt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602" name="Shape 602"/>
        <p:cNvGrpSpPr/>
        <p:nvPr/>
      </p:nvGrpSpPr>
      <p:grpSpPr>
        <a:xfrm>
          <a:off x="0" y="0"/>
          <a:ext cx="0" cy="0"/>
          <a:chOff x="0" y="0"/>
          <a:chExt cx="0" cy="0"/>
        </a:xfrm>
      </p:grpSpPr>
      <p:sp>
        <p:nvSpPr>
          <p:cNvPr id="603" name="Google Shape;603;p44"/>
          <p:cNvSpPr txBox="1"/>
          <p:nvPr>
            <p:ph type="title"/>
          </p:nvPr>
        </p:nvSpPr>
        <p:spPr>
          <a:xfrm>
            <a:off x="257787" y="397367"/>
            <a:ext cx="7044300" cy="1199100"/>
          </a:xfrm>
          <a:prstGeom prst="rect">
            <a:avLst/>
          </a:prstGeom>
          <a:noFill/>
          <a:ln>
            <a:noFill/>
          </a:ln>
        </p:spPr>
        <p:txBody>
          <a:bodyPr anchorCtr="0" anchor="ctr" bIns="100075" lIns="100075" spcFirstLastPara="1" rIns="100075" wrap="square" tIns="100075">
            <a:normAutofit/>
          </a:bodyPr>
          <a:lstStyle>
            <a:lvl1pPr lvl="0" algn="ctr">
              <a:lnSpc>
                <a:spcPct val="100000"/>
              </a:lnSpc>
              <a:spcBef>
                <a:spcPts val="0"/>
              </a:spcBef>
              <a:spcAft>
                <a:spcPts val="0"/>
              </a:spcAft>
              <a:buClr>
                <a:srgbClr val="F1C232"/>
              </a:buClr>
              <a:buSzPts val="3900"/>
              <a:buFont typeface="Asap"/>
              <a:buNone/>
              <a:defRPr b="1" sz="3900">
                <a:solidFill>
                  <a:srgbClr val="F1C232"/>
                </a:solidFill>
                <a:latin typeface="Asap"/>
                <a:ea typeface="Asap"/>
                <a:cs typeface="Asap"/>
                <a:sym typeface="Asap"/>
              </a:defRPr>
            </a:lvl1pPr>
            <a:lvl2pPr lvl="1" algn="ctr">
              <a:lnSpc>
                <a:spcPct val="100000"/>
              </a:lnSpc>
              <a:spcBef>
                <a:spcPts val="0"/>
              </a:spcBef>
              <a:spcAft>
                <a:spcPts val="0"/>
              </a:spcAft>
              <a:buClr>
                <a:srgbClr val="434343"/>
              </a:buClr>
              <a:buSzPts val="3900"/>
              <a:buFont typeface="Comic Sans MS"/>
              <a:buNone/>
              <a:defRPr b="1" sz="3900">
                <a:solidFill>
                  <a:srgbClr val="434343"/>
                </a:solidFill>
                <a:latin typeface="Comic Sans MS"/>
                <a:ea typeface="Comic Sans MS"/>
                <a:cs typeface="Comic Sans MS"/>
                <a:sym typeface="Comic Sans MS"/>
              </a:defRPr>
            </a:lvl2pPr>
            <a:lvl3pPr lvl="2" algn="ctr">
              <a:lnSpc>
                <a:spcPct val="100000"/>
              </a:lnSpc>
              <a:spcBef>
                <a:spcPts val="0"/>
              </a:spcBef>
              <a:spcAft>
                <a:spcPts val="0"/>
              </a:spcAft>
              <a:buClr>
                <a:srgbClr val="434343"/>
              </a:buClr>
              <a:buSzPts val="3900"/>
              <a:buFont typeface="Comic Sans MS"/>
              <a:buNone/>
              <a:defRPr b="1" sz="3900">
                <a:solidFill>
                  <a:srgbClr val="434343"/>
                </a:solidFill>
                <a:latin typeface="Comic Sans MS"/>
                <a:ea typeface="Comic Sans MS"/>
                <a:cs typeface="Comic Sans MS"/>
                <a:sym typeface="Comic Sans MS"/>
              </a:defRPr>
            </a:lvl3pPr>
            <a:lvl4pPr lvl="3" algn="ctr">
              <a:lnSpc>
                <a:spcPct val="100000"/>
              </a:lnSpc>
              <a:spcBef>
                <a:spcPts val="0"/>
              </a:spcBef>
              <a:spcAft>
                <a:spcPts val="0"/>
              </a:spcAft>
              <a:buClr>
                <a:srgbClr val="434343"/>
              </a:buClr>
              <a:buSzPts val="3900"/>
              <a:buFont typeface="Comic Sans MS"/>
              <a:buNone/>
              <a:defRPr b="1" sz="3900">
                <a:solidFill>
                  <a:srgbClr val="434343"/>
                </a:solidFill>
                <a:latin typeface="Comic Sans MS"/>
                <a:ea typeface="Comic Sans MS"/>
                <a:cs typeface="Comic Sans MS"/>
                <a:sym typeface="Comic Sans MS"/>
              </a:defRPr>
            </a:lvl4pPr>
            <a:lvl5pPr lvl="4" algn="ctr">
              <a:lnSpc>
                <a:spcPct val="100000"/>
              </a:lnSpc>
              <a:spcBef>
                <a:spcPts val="0"/>
              </a:spcBef>
              <a:spcAft>
                <a:spcPts val="0"/>
              </a:spcAft>
              <a:buClr>
                <a:srgbClr val="434343"/>
              </a:buClr>
              <a:buSzPts val="3900"/>
              <a:buFont typeface="Comic Sans MS"/>
              <a:buNone/>
              <a:defRPr b="1" sz="3900">
                <a:solidFill>
                  <a:srgbClr val="434343"/>
                </a:solidFill>
                <a:latin typeface="Comic Sans MS"/>
                <a:ea typeface="Comic Sans MS"/>
                <a:cs typeface="Comic Sans MS"/>
                <a:sym typeface="Comic Sans MS"/>
              </a:defRPr>
            </a:lvl5pPr>
            <a:lvl6pPr lvl="5" algn="ctr">
              <a:lnSpc>
                <a:spcPct val="100000"/>
              </a:lnSpc>
              <a:spcBef>
                <a:spcPts val="0"/>
              </a:spcBef>
              <a:spcAft>
                <a:spcPts val="0"/>
              </a:spcAft>
              <a:buClr>
                <a:srgbClr val="434343"/>
              </a:buClr>
              <a:buSzPts val="3900"/>
              <a:buFont typeface="Comic Sans MS"/>
              <a:buNone/>
              <a:defRPr b="1" sz="3900">
                <a:solidFill>
                  <a:srgbClr val="434343"/>
                </a:solidFill>
                <a:latin typeface="Comic Sans MS"/>
                <a:ea typeface="Comic Sans MS"/>
                <a:cs typeface="Comic Sans MS"/>
                <a:sym typeface="Comic Sans MS"/>
              </a:defRPr>
            </a:lvl6pPr>
            <a:lvl7pPr lvl="6" algn="ctr">
              <a:lnSpc>
                <a:spcPct val="100000"/>
              </a:lnSpc>
              <a:spcBef>
                <a:spcPts val="0"/>
              </a:spcBef>
              <a:spcAft>
                <a:spcPts val="0"/>
              </a:spcAft>
              <a:buClr>
                <a:srgbClr val="434343"/>
              </a:buClr>
              <a:buSzPts val="3900"/>
              <a:buFont typeface="Comic Sans MS"/>
              <a:buNone/>
              <a:defRPr b="1" sz="3900">
                <a:solidFill>
                  <a:srgbClr val="434343"/>
                </a:solidFill>
                <a:latin typeface="Comic Sans MS"/>
                <a:ea typeface="Comic Sans MS"/>
                <a:cs typeface="Comic Sans MS"/>
                <a:sym typeface="Comic Sans MS"/>
              </a:defRPr>
            </a:lvl7pPr>
            <a:lvl8pPr lvl="7" algn="ctr">
              <a:lnSpc>
                <a:spcPct val="100000"/>
              </a:lnSpc>
              <a:spcBef>
                <a:spcPts val="0"/>
              </a:spcBef>
              <a:spcAft>
                <a:spcPts val="0"/>
              </a:spcAft>
              <a:buClr>
                <a:srgbClr val="434343"/>
              </a:buClr>
              <a:buSzPts val="3900"/>
              <a:buFont typeface="Comic Sans MS"/>
              <a:buNone/>
              <a:defRPr b="1" sz="3900">
                <a:solidFill>
                  <a:srgbClr val="434343"/>
                </a:solidFill>
                <a:latin typeface="Comic Sans MS"/>
                <a:ea typeface="Comic Sans MS"/>
                <a:cs typeface="Comic Sans MS"/>
                <a:sym typeface="Comic Sans MS"/>
              </a:defRPr>
            </a:lvl8pPr>
            <a:lvl9pPr lvl="8" algn="ctr">
              <a:lnSpc>
                <a:spcPct val="100000"/>
              </a:lnSpc>
              <a:spcBef>
                <a:spcPts val="0"/>
              </a:spcBef>
              <a:spcAft>
                <a:spcPts val="0"/>
              </a:spcAft>
              <a:buClr>
                <a:srgbClr val="434343"/>
              </a:buClr>
              <a:buSzPts val="3900"/>
              <a:buFont typeface="Comic Sans MS"/>
              <a:buNone/>
              <a:defRPr b="1" sz="3900">
                <a:solidFill>
                  <a:srgbClr val="434343"/>
                </a:solidFill>
                <a:latin typeface="Comic Sans MS"/>
                <a:ea typeface="Comic Sans MS"/>
                <a:cs typeface="Comic Sans MS"/>
                <a:sym typeface="Comic Sans MS"/>
              </a:defRPr>
            </a:lvl9pPr>
          </a:lstStyle>
          <a:p/>
        </p:txBody>
      </p:sp>
      <p:sp>
        <p:nvSpPr>
          <p:cNvPr id="604" name="Google Shape;604;p44"/>
          <p:cNvSpPr/>
          <p:nvPr/>
        </p:nvSpPr>
        <p:spPr>
          <a:xfrm flipH="1">
            <a:off x="-2518182" y="-2526988"/>
            <a:ext cx="3993132" cy="4452385"/>
          </a:xfrm>
          <a:custGeom>
            <a:rect b="b" l="l" r="r" t="t"/>
            <a:pathLst>
              <a:path extrusionOk="0" h="55938" w="49113">
                <a:moveTo>
                  <a:pt x="11164" y="8313"/>
                </a:moveTo>
                <a:cubicBezTo>
                  <a:pt x="11064" y="9240"/>
                  <a:pt x="10965" y="10183"/>
                  <a:pt x="10834" y="11122"/>
                </a:cubicBezTo>
                <a:lnTo>
                  <a:pt x="10834" y="11122"/>
                </a:lnTo>
                <a:cubicBezTo>
                  <a:pt x="10965" y="10248"/>
                  <a:pt x="11069" y="9359"/>
                  <a:pt x="11164" y="8465"/>
                </a:cubicBezTo>
                <a:cubicBezTo>
                  <a:pt x="11164" y="8374"/>
                  <a:pt x="11286" y="8374"/>
                  <a:pt x="11164" y="8313"/>
                </a:cubicBezTo>
                <a:close/>
                <a:moveTo>
                  <a:pt x="10834" y="11122"/>
                </a:moveTo>
                <a:cubicBezTo>
                  <a:pt x="10416" y="13917"/>
                  <a:pt x="9717" y="16575"/>
                  <a:pt x="8112" y="18849"/>
                </a:cubicBezTo>
                <a:lnTo>
                  <a:pt x="8112" y="18849"/>
                </a:lnTo>
                <a:cubicBezTo>
                  <a:pt x="9804" y="16595"/>
                  <a:pt x="10452" y="13870"/>
                  <a:pt x="10834" y="11122"/>
                </a:cubicBezTo>
                <a:close/>
                <a:moveTo>
                  <a:pt x="8112" y="18849"/>
                </a:moveTo>
                <a:lnTo>
                  <a:pt x="8112" y="18849"/>
                </a:lnTo>
                <a:cubicBezTo>
                  <a:pt x="8086" y="18883"/>
                  <a:pt x="8060" y="18918"/>
                  <a:pt x="8033" y="18952"/>
                </a:cubicBezTo>
                <a:cubicBezTo>
                  <a:pt x="5814" y="21900"/>
                  <a:pt x="1954" y="23542"/>
                  <a:pt x="586" y="27189"/>
                </a:cubicBezTo>
                <a:cubicBezTo>
                  <a:pt x="163" y="28315"/>
                  <a:pt x="1" y="29519"/>
                  <a:pt x="86" y="30703"/>
                </a:cubicBezTo>
                <a:lnTo>
                  <a:pt x="86" y="30703"/>
                </a:lnTo>
                <a:cubicBezTo>
                  <a:pt x="9" y="29419"/>
                  <a:pt x="217" y="28108"/>
                  <a:pt x="738" y="26885"/>
                </a:cubicBezTo>
                <a:cubicBezTo>
                  <a:pt x="1924" y="24180"/>
                  <a:pt x="4477" y="22630"/>
                  <a:pt x="6514" y="20684"/>
                </a:cubicBezTo>
                <a:cubicBezTo>
                  <a:pt x="7129" y="20107"/>
                  <a:pt x="7656" y="19494"/>
                  <a:pt x="8112" y="18849"/>
                </a:cubicBezTo>
                <a:close/>
                <a:moveTo>
                  <a:pt x="34117" y="1"/>
                </a:moveTo>
                <a:cubicBezTo>
                  <a:pt x="32651" y="1"/>
                  <a:pt x="31094" y="1240"/>
                  <a:pt x="30040" y="2143"/>
                </a:cubicBezTo>
                <a:cubicBezTo>
                  <a:pt x="27699" y="4240"/>
                  <a:pt x="25906" y="6824"/>
                  <a:pt x="24690" y="9712"/>
                </a:cubicBezTo>
                <a:cubicBezTo>
                  <a:pt x="18885" y="23754"/>
                  <a:pt x="29736" y="38496"/>
                  <a:pt x="24994" y="52691"/>
                </a:cubicBezTo>
                <a:cubicBezTo>
                  <a:pt x="24660" y="53755"/>
                  <a:pt x="24295" y="54758"/>
                  <a:pt x="23292" y="55335"/>
                </a:cubicBezTo>
                <a:cubicBezTo>
                  <a:pt x="22844" y="55565"/>
                  <a:pt x="22365" y="55647"/>
                  <a:pt x="21877" y="55647"/>
                </a:cubicBezTo>
                <a:cubicBezTo>
                  <a:pt x="21075" y="55647"/>
                  <a:pt x="20248" y="55426"/>
                  <a:pt x="19492" y="55275"/>
                </a:cubicBezTo>
                <a:cubicBezTo>
                  <a:pt x="17851" y="54879"/>
                  <a:pt x="16179" y="54424"/>
                  <a:pt x="14568" y="53937"/>
                </a:cubicBezTo>
                <a:cubicBezTo>
                  <a:pt x="13201" y="53512"/>
                  <a:pt x="11650" y="52995"/>
                  <a:pt x="10708" y="51840"/>
                </a:cubicBezTo>
                <a:cubicBezTo>
                  <a:pt x="9340" y="50138"/>
                  <a:pt x="10222" y="47980"/>
                  <a:pt x="11286" y="46338"/>
                </a:cubicBezTo>
                <a:cubicBezTo>
                  <a:pt x="12532" y="44393"/>
                  <a:pt x="14812" y="42235"/>
                  <a:pt x="14204" y="39651"/>
                </a:cubicBezTo>
                <a:cubicBezTo>
                  <a:pt x="13885" y="38202"/>
                  <a:pt x="12627" y="37886"/>
                  <a:pt x="11272" y="37886"/>
                </a:cubicBezTo>
                <a:cubicBezTo>
                  <a:pt x="11206" y="37886"/>
                  <a:pt x="11139" y="37887"/>
                  <a:pt x="11073" y="37888"/>
                </a:cubicBezTo>
                <a:cubicBezTo>
                  <a:pt x="10014" y="37946"/>
                  <a:pt x="8928" y="38165"/>
                  <a:pt x="7866" y="38165"/>
                </a:cubicBezTo>
                <a:cubicBezTo>
                  <a:pt x="7800" y="38165"/>
                  <a:pt x="7734" y="38164"/>
                  <a:pt x="7669" y="38162"/>
                </a:cubicBezTo>
                <a:cubicBezTo>
                  <a:pt x="5845" y="38132"/>
                  <a:pt x="4021" y="37372"/>
                  <a:pt x="2653" y="36156"/>
                </a:cubicBezTo>
                <a:cubicBezTo>
                  <a:pt x="1114" y="34732"/>
                  <a:pt x="232" y="32747"/>
                  <a:pt x="86" y="30703"/>
                </a:cubicBezTo>
                <a:lnTo>
                  <a:pt x="86" y="30703"/>
                </a:lnTo>
                <a:cubicBezTo>
                  <a:pt x="267" y="33758"/>
                  <a:pt x="2058" y="36659"/>
                  <a:pt x="5055" y="37858"/>
                </a:cubicBezTo>
                <a:cubicBezTo>
                  <a:pt x="5954" y="38218"/>
                  <a:pt x="6811" y="38322"/>
                  <a:pt x="7662" y="38322"/>
                </a:cubicBezTo>
                <a:cubicBezTo>
                  <a:pt x="8837" y="38322"/>
                  <a:pt x="10002" y="38123"/>
                  <a:pt x="11255" y="38123"/>
                </a:cubicBezTo>
                <a:cubicBezTo>
                  <a:pt x="11396" y="38123"/>
                  <a:pt x="11538" y="38126"/>
                  <a:pt x="11681" y="38132"/>
                </a:cubicBezTo>
                <a:cubicBezTo>
                  <a:pt x="14204" y="38253"/>
                  <a:pt x="14629" y="40442"/>
                  <a:pt x="13748" y="42508"/>
                </a:cubicBezTo>
                <a:cubicBezTo>
                  <a:pt x="13109" y="44028"/>
                  <a:pt x="11954" y="45244"/>
                  <a:pt x="11042" y="46612"/>
                </a:cubicBezTo>
                <a:cubicBezTo>
                  <a:pt x="9979" y="48284"/>
                  <a:pt x="9249" y="50503"/>
                  <a:pt x="10739" y="52174"/>
                </a:cubicBezTo>
                <a:cubicBezTo>
                  <a:pt x="12350" y="53968"/>
                  <a:pt x="15298" y="54424"/>
                  <a:pt x="17456" y="55001"/>
                </a:cubicBezTo>
                <a:cubicBezTo>
                  <a:pt x="18633" y="55314"/>
                  <a:pt x="20299" y="55938"/>
                  <a:pt x="21769" y="55938"/>
                </a:cubicBezTo>
                <a:cubicBezTo>
                  <a:pt x="22728" y="55938"/>
                  <a:pt x="23604" y="55672"/>
                  <a:pt x="24204" y="54879"/>
                </a:cubicBezTo>
                <a:cubicBezTo>
                  <a:pt x="26058" y="52448"/>
                  <a:pt x="26271" y="48162"/>
                  <a:pt x="26332" y="45244"/>
                </a:cubicBezTo>
                <a:cubicBezTo>
                  <a:pt x="26423" y="37250"/>
                  <a:pt x="23657" y="29621"/>
                  <a:pt x="23170" y="21718"/>
                </a:cubicBezTo>
                <a:cubicBezTo>
                  <a:pt x="22927" y="17888"/>
                  <a:pt x="23231" y="13997"/>
                  <a:pt x="24599" y="10441"/>
                </a:cubicBezTo>
                <a:cubicBezTo>
                  <a:pt x="26028" y="6794"/>
                  <a:pt x="28672" y="2751"/>
                  <a:pt x="32198" y="806"/>
                </a:cubicBezTo>
                <a:cubicBezTo>
                  <a:pt x="32943" y="401"/>
                  <a:pt x="33570" y="226"/>
                  <a:pt x="34100" y="226"/>
                </a:cubicBezTo>
                <a:cubicBezTo>
                  <a:pt x="36599" y="226"/>
                  <a:pt x="36932" y="4120"/>
                  <a:pt x="37183" y="6277"/>
                </a:cubicBezTo>
                <a:cubicBezTo>
                  <a:pt x="37426" y="8496"/>
                  <a:pt x="37608" y="10745"/>
                  <a:pt x="37730" y="12934"/>
                </a:cubicBezTo>
                <a:cubicBezTo>
                  <a:pt x="37973" y="17614"/>
                  <a:pt x="38064" y="22295"/>
                  <a:pt x="38095" y="26946"/>
                </a:cubicBezTo>
                <a:cubicBezTo>
                  <a:pt x="38125" y="31505"/>
                  <a:pt x="38216" y="36065"/>
                  <a:pt x="38338" y="40624"/>
                </a:cubicBezTo>
                <a:cubicBezTo>
                  <a:pt x="38399" y="43147"/>
                  <a:pt x="38520" y="45639"/>
                  <a:pt x="39159" y="48071"/>
                </a:cubicBezTo>
                <a:cubicBezTo>
                  <a:pt x="39706" y="50138"/>
                  <a:pt x="40678" y="52296"/>
                  <a:pt x="42624" y="53360"/>
                </a:cubicBezTo>
                <a:cubicBezTo>
                  <a:pt x="43475" y="53828"/>
                  <a:pt x="44436" y="54072"/>
                  <a:pt x="45383" y="54072"/>
                </a:cubicBezTo>
                <a:cubicBezTo>
                  <a:pt x="46770" y="54072"/>
                  <a:pt x="48128" y="53550"/>
                  <a:pt x="49068" y="52448"/>
                </a:cubicBezTo>
                <a:cubicBezTo>
                  <a:pt x="49112" y="52425"/>
                  <a:pt x="49075" y="52354"/>
                  <a:pt x="49040" y="52354"/>
                </a:cubicBezTo>
                <a:cubicBezTo>
                  <a:pt x="49027" y="52354"/>
                  <a:pt x="49015" y="52363"/>
                  <a:pt x="49007" y="52387"/>
                </a:cubicBezTo>
                <a:cubicBezTo>
                  <a:pt x="48062" y="53475"/>
                  <a:pt x="46821" y="53947"/>
                  <a:pt x="45556" y="53947"/>
                </a:cubicBezTo>
                <a:cubicBezTo>
                  <a:pt x="43605" y="53947"/>
                  <a:pt x="41596" y="52825"/>
                  <a:pt x="40526" y="51110"/>
                </a:cubicBezTo>
                <a:cubicBezTo>
                  <a:pt x="39250" y="48983"/>
                  <a:pt x="38855" y="46369"/>
                  <a:pt x="38642" y="43937"/>
                </a:cubicBezTo>
                <a:cubicBezTo>
                  <a:pt x="38034" y="36946"/>
                  <a:pt x="38277" y="29894"/>
                  <a:pt x="38125" y="22843"/>
                </a:cubicBezTo>
                <a:cubicBezTo>
                  <a:pt x="38064" y="18526"/>
                  <a:pt x="37943" y="14241"/>
                  <a:pt x="37608" y="9894"/>
                </a:cubicBezTo>
                <a:cubicBezTo>
                  <a:pt x="37456" y="7918"/>
                  <a:pt x="37274" y="5943"/>
                  <a:pt x="37000" y="3967"/>
                </a:cubicBezTo>
                <a:cubicBezTo>
                  <a:pt x="36848" y="2873"/>
                  <a:pt x="36666" y="1566"/>
                  <a:pt x="35845" y="745"/>
                </a:cubicBezTo>
                <a:cubicBezTo>
                  <a:pt x="35312" y="212"/>
                  <a:pt x="34722" y="1"/>
                  <a:pt x="34117" y="1"/>
                </a:cubicBezTo>
                <a:close/>
              </a:path>
            </a:pathLst>
          </a:custGeom>
          <a:solidFill>
            <a:srgbClr val="E7E6E6"/>
          </a:solidFill>
          <a:ln cap="flat" cmpd="sng" w="28575">
            <a:solidFill>
              <a:srgbClr val="F1C232"/>
            </a:solidFill>
            <a:prstDash val="solid"/>
            <a:round/>
            <a:headEnd len="sm" w="sm" type="none"/>
            <a:tailEnd len="sm" w="sm" type="none"/>
          </a:ln>
        </p:spPr>
        <p:txBody>
          <a:bodyPr anchorCtr="0" anchor="ctr" bIns="75075" lIns="75075" spcFirstLastPara="1" rIns="75075" wrap="square" tIns="75075">
            <a:noAutofit/>
          </a:bodyPr>
          <a:lstStyle/>
          <a:p>
            <a:pPr indent="0" lvl="0" marL="0" marR="0" rtl="0" algn="l">
              <a:lnSpc>
                <a:spcPct val="100000"/>
              </a:lnSpc>
              <a:spcBef>
                <a:spcPts val="0"/>
              </a:spcBef>
              <a:spcAft>
                <a:spcPts val="0"/>
              </a:spcAft>
              <a:buClr>
                <a:srgbClr val="000000"/>
              </a:buClr>
              <a:buSzPts val="1500"/>
              <a:buFont typeface="Calibri"/>
              <a:buNone/>
            </a:pPr>
            <a:r>
              <a:t/>
            </a:r>
            <a:endParaRPr b="0" i="0" sz="1500" u="none" cap="none" strike="noStrike">
              <a:solidFill>
                <a:srgbClr val="000000"/>
              </a:solidFill>
              <a:latin typeface="Calibri"/>
              <a:ea typeface="Calibri"/>
              <a:cs typeface="Calibri"/>
              <a:sym typeface="Calibri"/>
            </a:endParaRPr>
          </a:p>
        </p:txBody>
      </p:sp>
      <p:grpSp>
        <p:nvGrpSpPr>
          <p:cNvPr id="605" name="Google Shape;605;p44"/>
          <p:cNvGrpSpPr/>
          <p:nvPr/>
        </p:nvGrpSpPr>
        <p:grpSpPr>
          <a:xfrm>
            <a:off x="6971406" y="10240423"/>
            <a:ext cx="546547" cy="414573"/>
            <a:chOff x="1843738" y="1801138"/>
            <a:chExt cx="1616525" cy="1236425"/>
          </a:xfrm>
        </p:grpSpPr>
        <p:sp>
          <p:nvSpPr>
            <p:cNvPr id="606" name="Google Shape;606;p44"/>
            <p:cNvSpPr/>
            <p:nvPr/>
          </p:nvSpPr>
          <p:spPr>
            <a:xfrm>
              <a:off x="2203588" y="2376313"/>
              <a:ext cx="1177075" cy="606975"/>
            </a:xfrm>
            <a:custGeom>
              <a:rect b="b" l="l" r="r" t="t"/>
              <a:pathLst>
                <a:path extrusionOk="0" h="24279" w="47083">
                  <a:moveTo>
                    <a:pt x="27848" y="1786"/>
                  </a:moveTo>
                  <a:cubicBezTo>
                    <a:pt x="28713" y="1786"/>
                    <a:pt x="29523" y="2118"/>
                    <a:pt x="30167" y="2688"/>
                  </a:cubicBezTo>
                  <a:cubicBezTo>
                    <a:pt x="30498" y="2983"/>
                    <a:pt x="30867" y="3222"/>
                    <a:pt x="31253" y="3406"/>
                  </a:cubicBezTo>
                  <a:cubicBezTo>
                    <a:pt x="31768" y="3664"/>
                    <a:pt x="32321" y="3774"/>
                    <a:pt x="32891" y="3792"/>
                  </a:cubicBezTo>
                  <a:lnTo>
                    <a:pt x="33480" y="3792"/>
                  </a:lnTo>
                  <a:cubicBezTo>
                    <a:pt x="34401" y="3774"/>
                    <a:pt x="35284" y="3443"/>
                    <a:pt x="36002" y="2872"/>
                  </a:cubicBezTo>
                  <a:cubicBezTo>
                    <a:pt x="36938" y="2123"/>
                    <a:pt x="38004" y="1786"/>
                    <a:pt x="39046" y="1786"/>
                  </a:cubicBezTo>
                  <a:cubicBezTo>
                    <a:pt x="41589" y="1786"/>
                    <a:pt x="43985" y="3794"/>
                    <a:pt x="43972" y="6719"/>
                  </a:cubicBezTo>
                  <a:lnTo>
                    <a:pt x="43972" y="16953"/>
                  </a:lnTo>
                  <a:cubicBezTo>
                    <a:pt x="43972" y="19585"/>
                    <a:pt x="41984" y="21849"/>
                    <a:pt x="39370" y="22033"/>
                  </a:cubicBezTo>
                  <a:cubicBezTo>
                    <a:pt x="39255" y="22041"/>
                    <a:pt x="39141" y="22045"/>
                    <a:pt x="39027" y="22045"/>
                  </a:cubicBezTo>
                  <a:cubicBezTo>
                    <a:pt x="37879" y="22045"/>
                    <a:pt x="36779" y="21628"/>
                    <a:pt x="35891" y="20891"/>
                  </a:cubicBezTo>
                  <a:cubicBezTo>
                    <a:pt x="35229" y="20355"/>
                    <a:pt x="34411" y="20044"/>
                    <a:pt x="33554" y="20044"/>
                  </a:cubicBezTo>
                  <a:cubicBezTo>
                    <a:pt x="33529" y="20044"/>
                    <a:pt x="33505" y="20044"/>
                    <a:pt x="33480" y="20045"/>
                  </a:cubicBezTo>
                  <a:lnTo>
                    <a:pt x="32891" y="20045"/>
                  </a:lnTo>
                  <a:cubicBezTo>
                    <a:pt x="31879" y="20063"/>
                    <a:pt x="30903" y="20450"/>
                    <a:pt x="30167" y="21149"/>
                  </a:cubicBezTo>
                  <a:cubicBezTo>
                    <a:pt x="29523" y="21720"/>
                    <a:pt x="28713" y="22033"/>
                    <a:pt x="27848" y="22033"/>
                  </a:cubicBezTo>
                  <a:lnTo>
                    <a:pt x="6516" y="22033"/>
                  </a:lnTo>
                  <a:cubicBezTo>
                    <a:pt x="4602" y="22033"/>
                    <a:pt x="3037" y="20468"/>
                    <a:pt x="3037" y="18554"/>
                  </a:cubicBezTo>
                  <a:lnTo>
                    <a:pt x="3037" y="5283"/>
                  </a:lnTo>
                  <a:cubicBezTo>
                    <a:pt x="3037" y="3351"/>
                    <a:pt x="4602" y="1805"/>
                    <a:pt x="6516" y="1786"/>
                  </a:cubicBezTo>
                  <a:close/>
                  <a:moveTo>
                    <a:pt x="2448" y="1"/>
                  </a:moveTo>
                  <a:cubicBezTo>
                    <a:pt x="1104" y="1"/>
                    <a:pt x="0" y="1105"/>
                    <a:pt x="0" y="2449"/>
                  </a:cubicBezTo>
                  <a:lnTo>
                    <a:pt x="0" y="21830"/>
                  </a:lnTo>
                  <a:cubicBezTo>
                    <a:pt x="0" y="23192"/>
                    <a:pt x="1104" y="24278"/>
                    <a:pt x="2448" y="24278"/>
                  </a:cubicBezTo>
                  <a:lnTo>
                    <a:pt x="44634" y="24278"/>
                  </a:lnTo>
                  <a:cubicBezTo>
                    <a:pt x="45978" y="24278"/>
                    <a:pt x="47082" y="23174"/>
                    <a:pt x="47082" y="21830"/>
                  </a:cubicBezTo>
                  <a:lnTo>
                    <a:pt x="47082" y="2449"/>
                  </a:lnTo>
                  <a:cubicBezTo>
                    <a:pt x="47082" y="1105"/>
                    <a:pt x="45978" y="1"/>
                    <a:pt x="44634" y="1"/>
                  </a:cubicBezTo>
                  <a:close/>
                </a:path>
              </a:pathLst>
            </a:custGeom>
            <a:solidFill>
              <a:srgbClr val="FFFFFF"/>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607" name="Google Shape;607;p44"/>
            <p:cNvSpPr/>
            <p:nvPr/>
          </p:nvSpPr>
          <p:spPr>
            <a:xfrm>
              <a:off x="2279513" y="2441488"/>
              <a:ext cx="1023375" cy="485400"/>
            </a:xfrm>
            <a:custGeom>
              <a:rect b="b" l="l" r="r" t="t"/>
              <a:pathLst>
                <a:path extrusionOk="0" h="19416" w="40935">
                  <a:moveTo>
                    <a:pt x="24277" y="1627"/>
                  </a:moveTo>
                  <a:lnTo>
                    <a:pt x="24277" y="4186"/>
                  </a:lnTo>
                  <a:lnTo>
                    <a:pt x="3166" y="4186"/>
                  </a:lnTo>
                  <a:lnTo>
                    <a:pt x="3166" y="1627"/>
                  </a:lnTo>
                  <a:close/>
                  <a:moveTo>
                    <a:pt x="13731" y="5640"/>
                  </a:moveTo>
                  <a:lnTo>
                    <a:pt x="13731" y="8032"/>
                  </a:lnTo>
                  <a:lnTo>
                    <a:pt x="3166" y="8032"/>
                  </a:lnTo>
                  <a:lnTo>
                    <a:pt x="3166" y="5640"/>
                  </a:lnTo>
                  <a:close/>
                  <a:moveTo>
                    <a:pt x="23173" y="7443"/>
                  </a:moveTo>
                  <a:lnTo>
                    <a:pt x="23173" y="7959"/>
                  </a:lnTo>
                  <a:lnTo>
                    <a:pt x="22602" y="7959"/>
                  </a:lnTo>
                  <a:lnTo>
                    <a:pt x="22602" y="10959"/>
                  </a:lnTo>
                  <a:lnTo>
                    <a:pt x="22069" y="10959"/>
                  </a:lnTo>
                  <a:lnTo>
                    <a:pt x="22069" y="7959"/>
                  </a:lnTo>
                  <a:lnTo>
                    <a:pt x="21480" y="7959"/>
                  </a:lnTo>
                  <a:lnTo>
                    <a:pt x="21480" y="7443"/>
                  </a:lnTo>
                  <a:close/>
                  <a:moveTo>
                    <a:pt x="18323" y="7448"/>
                  </a:moveTo>
                  <a:cubicBezTo>
                    <a:pt x="18728" y="7448"/>
                    <a:pt x="19133" y="7710"/>
                    <a:pt x="19160" y="8235"/>
                  </a:cubicBezTo>
                  <a:lnTo>
                    <a:pt x="19160" y="8640"/>
                  </a:lnTo>
                  <a:lnTo>
                    <a:pt x="18627" y="8640"/>
                  </a:lnTo>
                  <a:lnTo>
                    <a:pt x="18627" y="8235"/>
                  </a:lnTo>
                  <a:cubicBezTo>
                    <a:pt x="18627" y="8032"/>
                    <a:pt x="18475" y="7931"/>
                    <a:pt x="18323" y="7931"/>
                  </a:cubicBezTo>
                  <a:cubicBezTo>
                    <a:pt x="18171" y="7931"/>
                    <a:pt x="18019" y="8032"/>
                    <a:pt x="18019" y="8235"/>
                  </a:cubicBezTo>
                  <a:lnTo>
                    <a:pt x="18019" y="10186"/>
                  </a:lnTo>
                  <a:cubicBezTo>
                    <a:pt x="18019" y="10388"/>
                    <a:pt x="18171" y="10490"/>
                    <a:pt x="18323" y="10490"/>
                  </a:cubicBezTo>
                  <a:cubicBezTo>
                    <a:pt x="18475" y="10490"/>
                    <a:pt x="18627" y="10388"/>
                    <a:pt x="18627" y="10186"/>
                  </a:cubicBezTo>
                  <a:lnTo>
                    <a:pt x="18627" y="9671"/>
                  </a:lnTo>
                  <a:lnTo>
                    <a:pt x="19160" y="9671"/>
                  </a:lnTo>
                  <a:lnTo>
                    <a:pt x="19160" y="10186"/>
                  </a:lnTo>
                  <a:cubicBezTo>
                    <a:pt x="19133" y="10710"/>
                    <a:pt x="18728" y="10973"/>
                    <a:pt x="18323" y="10973"/>
                  </a:cubicBezTo>
                  <a:cubicBezTo>
                    <a:pt x="17918" y="10973"/>
                    <a:pt x="17513" y="10710"/>
                    <a:pt x="17486" y="10186"/>
                  </a:cubicBezTo>
                  <a:lnTo>
                    <a:pt x="17486" y="8235"/>
                  </a:lnTo>
                  <a:cubicBezTo>
                    <a:pt x="17513" y="7710"/>
                    <a:pt x="17918" y="7448"/>
                    <a:pt x="18323" y="7448"/>
                  </a:cubicBezTo>
                  <a:close/>
                  <a:moveTo>
                    <a:pt x="25713" y="11640"/>
                  </a:moveTo>
                  <a:cubicBezTo>
                    <a:pt x="26652" y="11640"/>
                    <a:pt x="27406" y="12395"/>
                    <a:pt x="27406" y="13315"/>
                  </a:cubicBezTo>
                  <a:lnTo>
                    <a:pt x="27406" y="16113"/>
                  </a:lnTo>
                  <a:cubicBezTo>
                    <a:pt x="27406" y="17033"/>
                    <a:pt x="26652" y="17787"/>
                    <a:pt x="25713" y="17806"/>
                  </a:cubicBezTo>
                  <a:lnTo>
                    <a:pt x="13694" y="17806"/>
                  </a:lnTo>
                  <a:cubicBezTo>
                    <a:pt x="12774" y="17787"/>
                    <a:pt x="12019" y="17033"/>
                    <a:pt x="12019" y="16113"/>
                  </a:cubicBezTo>
                  <a:lnTo>
                    <a:pt x="12019" y="13315"/>
                  </a:lnTo>
                  <a:cubicBezTo>
                    <a:pt x="12019" y="12395"/>
                    <a:pt x="12774" y="11640"/>
                    <a:pt x="13694" y="11640"/>
                  </a:cubicBezTo>
                  <a:close/>
                  <a:moveTo>
                    <a:pt x="36049" y="10619"/>
                  </a:moveTo>
                  <a:cubicBezTo>
                    <a:pt x="37988" y="10619"/>
                    <a:pt x="39849" y="12123"/>
                    <a:pt x="39849" y="14401"/>
                  </a:cubicBezTo>
                  <a:cubicBezTo>
                    <a:pt x="39849" y="16481"/>
                    <a:pt x="38155" y="18174"/>
                    <a:pt x="36075" y="18174"/>
                  </a:cubicBezTo>
                  <a:cubicBezTo>
                    <a:pt x="32707" y="18174"/>
                    <a:pt x="31032" y="14106"/>
                    <a:pt x="33407" y="11732"/>
                  </a:cubicBezTo>
                  <a:cubicBezTo>
                    <a:pt x="34175" y="10963"/>
                    <a:pt x="35121" y="10619"/>
                    <a:pt x="36049" y="10619"/>
                  </a:cubicBezTo>
                  <a:close/>
                  <a:moveTo>
                    <a:pt x="35995" y="1"/>
                  </a:moveTo>
                  <a:cubicBezTo>
                    <a:pt x="34959" y="1"/>
                    <a:pt x="33898" y="334"/>
                    <a:pt x="32965" y="1075"/>
                  </a:cubicBezTo>
                  <a:cubicBezTo>
                    <a:pt x="32247" y="1646"/>
                    <a:pt x="31364" y="1977"/>
                    <a:pt x="30443" y="1995"/>
                  </a:cubicBezTo>
                  <a:lnTo>
                    <a:pt x="29854" y="1995"/>
                  </a:lnTo>
                  <a:cubicBezTo>
                    <a:pt x="29026" y="1977"/>
                    <a:pt x="28235" y="1719"/>
                    <a:pt x="27572" y="1241"/>
                  </a:cubicBezTo>
                  <a:cubicBezTo>
                    <a:pt x="27425" y="1130"/>
                    <a:pt x="27277" y="1020"/>
                    <a:pt x="27130" y="891"/>
                  </a:cubicBezTo>
                  <a:cubicBezTo>
                    <a:pt x="26504" y="320"/>
                    <a:pt x="25676" y="7"/>
                    <a:pt x="24811" y="7"/>
                  </a:cubicBezTo>
                  <a:lnTo>
                    <a:pt x="3479" y="7"/>
                  </a:lnTo>
                  <a:cubicBezTo>
                    <a:pt x="1565" y="7"/>
                    <a:pt x="0" y="1572"/>
                    <a:pt x="0" y="3486"/>
                  </a:cubicBezTo>
                  <a:lnTo>
                    <a:pt x="0" y="15910"/>
                  </a:lnTo>
                  <a:cubicBezTo>
                    <a:pt x="0" y="17843"/>
                    <a:pt x="1565" y="19407"/>
                    <a:pt x="3479" y="19407"/>
                  </a:cubicBezTo>
                  <a:lnTo>
                    <a:pt x="24811" y="19407"/>
                  </a:lnTo>
                  <a:cubicBezTo>
                    <a:pt x="25676" y="19407"/>
                    <a:pt x="26504" y="19094"/>
                    <a:pt x="27130" y="18524"/>
                  </a:cubicBezTo>
                  <a:cubicBezTo>
                    <a:pt x="27866" y="17824"/>
                    <a:pt x="28842" y="17438"/>
                    <a:pt x="29854" y="17419"/>
                  </a:cubicBezTo>
                  <a:lnTo>
                    <a:pt x="30443" y="17419"/>
                  </a:lnTo>
                  <a:cubicBezTo>
                    <a:pt x="30469" y="17419"/>
                    <a:pt x="30495" y="17419"/>
                    <a:pt x="30521" y="17419"/>
                  </a:cubicBezTo>
                  <a:cubicBezTo>
                    <a:pt x="31376" y="17419"/>
                    <a:pt x="32194" y="17712"/>
                    <a:pt x="32873" y="18266"/>
                  </a:cubicBezTo>
                  <a:cubicBezTo>
                    <a:pt x="33756" y="19013"/>
                    <a:pt x="34890" y="19416"/>
                    <a:pt x="36043" y="19416"/>
                  </a:cubicBezTo>
                  <a:cubicBezTo>
                    <a:pt x="36139" y="19416"/>
                    <a:pt x="36236" y="19413"/>
                    <a:pt x="36333" y="19407"/>
                  </a:cubicBezTo>
                  <a:cubicBezTo>
                    <a:pt x="38947" y="19242"/>
                    <a:pt x="40935" y="16978"/>
                    <a:pt x="40935" y="14346"/>
                  </a:cubicBezTo>
                  <a:lnTo>
                    <a:pt x="40935" y="4940"/>
                  </a:lnTo>
                  <a:lnTo>
                    <a:pt x="40935" y="4922"/>
                  </a:lnTo>
                  <a:cubicBezTo>
                    <a:pt x="40935" y="2006"/>
                    <a:pt x="38538" y="1"/>
                    <a:pt x="35995" y="1"/>
                  </a:cubicBezTo>
                  <a:close/>
                </a:path>
              </a:pathLst>
            </a:custGeom>
            <a:solidFill>
              <a:srgbClr val="FFF2CC"/>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608" name="Google Shape;608;p44"/>
            <p:cNvSpPr/>
            <p:nvPr/>
          </p:nvSpPr>
          <p:spPr>
            <a:xfrm>
              <a:off x="2968788" y="2420988"/>
              <a:ext cx="334100" cy="144475"/>
            </a:xfrm>
            <a:custGeom>
              <a:rect b="b" l="l" r="r" t="t"/>
              <a:pathLst>
                <a:path extrusionOk="0" h="5779" w="13364">
                  <a:moveTo>
                    <a:pt x="8420" y="1"/>
                  </a:moveTo>
                  <a:cubicBezTo>
                    <a:pt x="7385" y="1"/>
                    <a:pt x="6325" y="332"/>
                    <a:pt x="5394" y="1067"/>
                  </a:cubicBezTo>
                  <a:cubicBezTo>
                    <a:pt x="4676" y="1656"/>
                    <a:pt x="3793" y="1969"/>
                    <a:pt x="2872" y="1987"/>
                  </a:cubicBezTo>
                  <a:lnTo>
                    <a:pt x="2283" y="1987"/>
                  </a:lnTo>
                  <a:cubicBezTo>
                    <a:pt x="1713" y="1987"/>
                    <a:pt x="1160" y="1858"/>
                    <a:pt x="645" y="1619"/>
                  </a:cubicBezTo>
                  <a:lnTo>
                    <a:pt x="387" y="1987"/>
                  </a:lnTo>
                  <a:lnTo>
                    <a:pt x="1" y="2097"/>
                  </a:lnTo>
                  <a:cubicBezTo>
                    <a:pt x="664" y="2558"/>
                    <a:pt x="1455" y="2834"/>
                    <a:pt x="2283" y="2834"/>
                  </a:cubicBezTo>
                  <a:lnTo>
                    <a:pt x="2872" y="2834"/>
                  </a:lnTo>
                  <a:cubicBezTo>
                    <a:pt x="3793" y="2815"/>
                    <a:pt x="4676" y="2502"/>
                    <a:pt x="5394" y="1913"/>
                  </a:cubicBezTo>
                  <a:cubicBezTo>
                    <a:pt x="6327" y="1167"/>
                    <a:pt x="7389" y="831"/>
                    <a:pt x="8428" y="831"/>
                  </a:cubicBezTo>
                  <a:cubicBezTo>
                    <a:pt x="10961" y="831"/>
                    <a:pt x="13351" y="2828"/>
                    <a:pt x="13364" y="5731"/>
                  </a:cubicBezTo>
                  <a:lnTo>
                    <a:pt x="13364" y="5731"/>
                  </a:lnTo>
                  <a:lnTo>
                    <a:pt x="13364" y="4932"/>
                  </a:lnTo>
                  <a:cubicBezTo>
                    <a:pt x="13364" y="2001"/>
                    <a:pt x="10964" y="1"/>
                    <a:pt x="8420" y="1"/>
                  </a:cubicBezTo>
                  <a:close/>
                  <a:moveTo>
                    <a:pt x="13364" y="5731"/>
                  </a:moveTo>
                  <a:lnTo>
                    <a:pt x="13364" y="5779"/>
                  </a:lnTo>
                  <a:cubicBezTo>
                    <a:pt x="13364" y="5763"/>
                    <a:pt x="13364" y="5747"/>
                    <a:pt x="13364" y="5731"/>
                  </a:cubicBezTo>
                  <a:close/>
                </a:path>
              </a:pathLst>
            </a:custGeom>
            <a:solidFill>
              <a:srgbClr val="F3F3F3"/>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609" name="Google Shape;609;p44"/>
            <p:cNvSpPr/>
            <p:nvPr/>
          </p:nvSpPr>
          <p:spPr>
            <a:xfrm>
              <a:off x="3118338" y="2715438"/>
              <a:ext cx="173500" cy="180400"/>
            </a:xfrm>
            <a:custGeom>
              <a:rect b="b" l="l" r="r" t="t"/>
              <a:pathLst>
                <a:path extrusionOk="0" h="7216" w="6940">
                  <a:moveTo>
                    <a:pt x="4087" y="1"/>
                  </a:moveTo>
                  <a:lnTo>
                    <a:pt x="2909" y="1841"/>
                  </a:lnTo>
                  <a:cubicBezTo>
                    <a:pt x="3829" y="2265"/>
                    <a:pt x="4161" y="3406"/>
                    <a:pt x="3608" y="4253"/>
                  </a:cubicBezTo>
                  <a:cubicBezTo>
                    <a:pt x="3291" y="4739"/>
                    <a:pt x="2761" y="4995"/>
                    <a:pt x="2227" y="4995"/>
                  </a:cubicBezTo>
                  <a:cubicBezTo>
                    <a:pt x="1833" y="4995"/>
                    <a:pt x="1437" y="4855"/>
                    <a:pt x="1124" y="4566"/>
                  </a:cubicBezTo>
                  <a:lnTo>
                    <a:pt x="1" y="6277"/>
                  </a:lnTo>
                  <a:cubicBezTo>
                    <a:pt x="726" y="6910"/>
                    <a:pt x="1619" y="7216"/>
                    <a:pt x="2504" y="7216"/>
                  </a:cubicBezTo>
                  <a:cubicBezTo>
                    <a:pt x="3731" y="7216"/>
                    <a:pt x="4943" y="6627"/>
                    <a:pt x="5670" y="5504"/>
                  </a:cubicBezTo>
                  <a:cubicBezTo>
                    <a:pt x="6940" y="3572"/>
                    <a:pt x="6185" y="976"/>
                    <a:pt x="4087" y="1"/>
                  </a:cubicBezTo>
                  <a:close/>
                </a:path>
              </a:pathLst>
            </a:custGeom>
            <a:solidFill>
              <a:srgbClr val="F3F3F3"/>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610" name="Google Shape;610;p44"/>
            <p:cNvSpPr/>
            <p:nvPr/>
          </p:nvSpPr>
          <p:spPr>
            <a:xfrm>
              <a:off x="3076463" y="2706988"/>
              <a:ext cx="144525" cy="165400"/>
            </a:xfrm>
            <a:custGeom>
              <a:rect b="b" l="l" r="r" t="t"/>
              <a:pathLst>
                <a:path extrusionOk="0" h="6616" w="5781">
                  <a:moveTo>
                    <a:pt x="4215" y="0"/>
                  </a:moveTo>
                  <a:cubicBezTo>
                    <a:pt x="2966" y="0"/>
                    <a:pt x="1757" y="618"/>
                    <a:pt x="1032" y="1719"/>
                  </a:cubicBezTo>
                  <a:cubicBezTo>
                    <a:pt x="1" y="3284"/>
                    <a:pt x="277" y="5364"/>
                    <a:pt x="1676" y="6615"/>
                  </a:cubicBezTo>
                  <a:lnTo>
                    <a:pt x="2799" y="4904"/>
                  </a:lnTo>
                  <a:cubicBezTo>
                    <a:pt x="1713" y="3873"/>
                    <a:pt x="2449" y="2051"/>
                    <a:pt x="3940" y="2051"/>
                  </a:cubicBezTo>
                  <a:cubicBezTo>
                    <a:pt x="4142" y="2051"/>
                    <a:pt x="4363" y="2106"/>
                    <a:pt x="4566" y="2179"/>
                  </a:cubicBezTo>
                  <a:lnTo>
                    <a:pt x="5762" y="339"/>
                  </a:lnTo>
                  <a:lnTo>
                    <a:pt x="5780" y="339"/>
                  </a:lnTo>
                  <a:cubicBezTo>
                    <a:pt x="5273" y="110"/>
                    <a:pt x="4740" y="0"/>
                    <a:pt x="4215" y="0"/>
                  </a:cubicBezTo>
                  <a:close/>
                </a:path>
              </a:pathLst>
            </a:custGeom>
            <a:solidFill>
              <a:srgbClr val="EFEFEF"/>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611" name="Google Shape;611;p44"/>
            <p:cNvSpPr/>
            <p:nvPr/>
          </p:nvSpPr>
          <p:spPr>
            <a:xfrm>
              <a:off x="3117888" y="2758238"/>
              <a:ext cx="102625" cy="82300"/>
            </a:xfrm>
            <a:custGeom>
              <a:rect b="b" l="l" r="r" t="t"/>
              <a:pathLst>
                <a:path extrusionOk="0" h="3292" w="4105">
                  <a:moveTo>
                    <a:pt x="2283" y="1"/>
                  </a:moveTo>
                  <a:cubicBezTo>
                    <a:pt x="295" y="1"/>
                    <a:pt x="0" y="2872"/>
                    <a:pt x="1951" y="3258"/>
                  </a:cubicBezTo>
                  <a:cubicBezTo>
                    <a:pt x="2061" y="3280"/>
                    <a:pt x="2171" y="3291"/>
                    <a:pt x="2280" y="3291"/>
                  </a:cubicBezTo>
                  <a:cubicBezTo>
                    <a:pt x="2989" y="3291"/>
                    <a:pt x="3640" y="2838"/>
                    <a:pt x="3847" y="2136"/>
                  </a:cubicBezTo>
                  <a:cubicBezTo>
                    <a:pt x="4105" y="1326"/>
                    <a:pt x="3700" y="461"/>
                    <a:pt x="2927" y="129"/>
                  </a:cubicBezTo>
                  <a:cubicBezTo>
                    <a:pt x="2724" y="56"/>
                    <a:pt x="2504" y="1"/>
                    <a:pt x="2283" y="1"/>
                  </a:cubicBezTo>
                  <a:close/>
                </a:path>
              </a:pathLst>
            </a:custGeom>
            <a:solidFill>
              <a:srgbClr val="FFF2CC"/>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612" name="Google Shape;612;p44"/>
            <p:cNvSpPr/>
            <p:nvPr/>
          </p:nvSpPr>
          <p:spPr>
            <a:xfrm>
              <a:off x="2279513" y="2420963"/>
              <a:ext cx="705425" cy="108150"/>
            </a:xfrm>
            <a:custGeom>
              <a:rect b="b" l="l" r="r" t="t"/>
              <a:pathLst>
                <a:path extrusionOk="0" h="4326" w="28217">
                  <a:moveTo>
                    <a:pt x="3479" y="0"/>
                  </a:moveTo>
                  <a:cubicBezTo>
                    <a:pt x="1565" y="0"/>
                    <a:pt x="0" y="1565"/>
                    <a:pt x="0" y="3497"/>
                  </a:cubicBezTo>
                  <a:lnTo>
                    <a:pt x="0" y="4326"/>
                  </a:lnTo>
                  <a:cubicBezTo>
                    <a:pt x="0" y="2411"/>
                    <a:pt x="1565" y="847"/>
                    <a:pt x="3479" y="847"/>
                  </a:cubicBezTo>
                  <a:lnTo>
                    <a:pt x="24811" y="847"/>
                  </a:lnTo>
                  <a:cubicBezTo>
                    <a:pt x="25676" y="847"/>
                    <a:pt x="26504" y="1160"/>
                    <a:pt x="27130" y="1730"/>
                  </a:cubicBezTo>
                  <a:cubicBezTo>
                    <a:pt x="27277" y="1859"/>
                    <a:pt x="27425" y="1970"/>
                    <a:pt x="27572" y="2080"/>
                  </a:cubicBezTo>
                  <a:lnTo>
                    <a:pt x="27958" y="1988"/>
                  </a:lnTo>
                  <a:lnTo>
                    <a:pt x="28216" y="1620"/>
                  </a:lnTo>
                  <a:cubicBezTo>
                    <a:pt x="27830" y="1436"/>
                    <a:pt x="27461" y="1178"/>
                    <a:pt x="27130" y="884"/>
                  </a:cubicBezTo>
                  <a:cubicBezTo>
                    <a:pt x="26486" y="313"/>
                    <a:pt x="25676" y="0"/>
                    <a:pt x="24811" y="0"/>
                  </a:cubicBezTo>
                  <a:close/>
                </a:path>
              </a:pathLst>
            </a:custGeom>
            <a:solidFill>
              <a:srgbClr val="F3F3F3"/>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613" name="Google Shape;613;p44"/>
            <p:cNvSpPr/>
            <p:nvPr/>
          </p:nvSpPr>
          <p:spPr>
            <a:xfrm>
              <a:off x="2632888" y="2732463"/>
              <a:ext cx="331800" cy="154175"/>
            </a:xfrm>
            <a:custGeom>
              <a:rect b="b" l="l" r="r" t="t"/>
              <a:pathLst>
                <a:path extrusionOk="0" h="6167" w="13272">
                  <a:moveTo>
                    <a:pt x="10860" y="1"/>
                  </a:moveTo>
                  <a:lnTo>
                    <a:pt x="10860" y="75"/>
                  </a:lnTo>
                  <a:lnTo>
                    <a:pt x="8320" y="1473"/>
                  </a:lnTo>
                  <a:lnTo>
                    <a:pt x="11155" y="1473"/>
                  </a:lnTo>
                  <a:cubicBezTo>
                    <a:pt x="11560" y="1473"/>
                    <a:pt x="11891" y="1805"/>
                    <a:pt x="11909" y="2210"/>
                  </a:cubicBezTo>
                  <a:lnTo>
                    <a:pt x="11909" y="3443"/>
                  </a:lnTo>
                  <a:cubicBezTo>
                    <a:pt x="11891" y="3848"/>
                    <a:pt x="11578" y="4179"/>
                    <a:pt x="11155" y="4179"/>
                  </a:cubicBezTo>
                  <a:lnTo>
                    <a:pt x="3332" y="4179"/>
                  </a:lnTo>
                  <a:lnTo>
                    <a:pt x="1" y="6001"/>
                  </a:lnTo>
                  <a:lnTo>
                    <a:pt x="1" y="6167"/>
                  </a:lnTo>
                  <a:lnTo>
                    <a:pt x="11596" y="6167"/>
                  </a:lnTo>
                  <a:cubicBezTo>
                    <a:pt x="12517" y="6148"/>
                    <a:pt x="13271" y="5394"/>
                    <a:pt x="13271" y="4474"/>
                  </a:cubicBezTo>
                  <a:lnTo>
                    <a:pt x="13271" y="1676"/>
                  </a:lnTo>
                  <a:cubicBezTo>
                    <a:pt x="13271" y="756"/>
                    <a:pt x="12517" y="1"/>
                    <a:pt x="11596" y="1"/>
                  </a:cubicBezTo>
                  <a:close/>
                </a:path>
              </a:pathLst>
            </a:custGeom>
            <a:solidFill>
              <a:srgbClr val="F3F3F3"/>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614" name="Google Shape;614;p44"/>
            <p:cNvSpPr/>
            <p:nvPr/>
          </p:nvSpPr>
          <p:spPr>
            <a:xfrm>
              <a:off x="2632888" y="2768813"/>
              <a:ext cx="297750" cy="68150"/>
            </a:xfrm>
            <a:custGeom>
              <a:rect b="b" l="l" r="r" t="t"/>
              <a:pathLst>
                <a:path extrusionOk="0" h="2726" w="11910">
                  <a:moveTo>
                    <a:pt x="755" y="1"/>
                  </a:moveTo>
                  <a:cubicBezTo>
                    <a:pt x="350" y="1"/>
                    <a:pt x="19" y="332"/>
                    <a:pt x="1" y="756"/>
                  </a:cubicBezTo>
                  <a:lnTo>
                    <a:pt x="1" y="1989"/>
                  </a:lnTo>
                  <a:cubicBezTo>
                    <a:pt x="19" y="2394"/>
                    <a:pt x="350" y="2725"/>
                    <a:pt x="755" y="2725"/>
                  </a:cubicBezTo>
                  <a:lnTo>
                    <a:pt x="11173" y="2725"/>
                  </a:lnTo>
                  <a:cubicBezTo>
                    <a:pt x="11578" y="2725"/>
                    <a:pt x="11909" y="2394"/>
                    <a:pt x="11909" y="1989"/>
                  </a:cubicBezTo>
                  <a:lnTo>
                    <a:pt x="11909" y="756"/>
                  </a:lnTo>
                  <a:cubicBezTo>
                    <a:pt x="11909" y="332"/>
                    <a:pt x="11578" y="19"/>
                    <a:pt x="11173" y="1"/>
                  </a:cubicBezTo>
                  <a:close/>
                </a:path>
              </a:pathLst>
            </a:custGeom>
            <a:solidFill>
              <a:srgbClr val="FFFFFF"/>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615" name="Google Shape;615;p44"/>
            <p:cNvSpPr/>
            <p:nvPr/>
          </p:nvSpPr>
          <p:spPr>
            <a:xfrm>
              <a:off x="2579513" y="2732013"/>
              <a:ext cx="324900" cy="154175"/>
            </a:xfrm>
            <a:custGeom>
              <a:rect b="b" l="l" r="r" t="t"/>
              <a:pathLst>
                <a:path extrusionOk="0" h="6167" w="12996">
                  <a:moveTo>
                    <a:pt x="12995" y="1"/>
                  </a:moveTo>
                  <a:lnTo>
                    <a:pt x="1676" y="19"/>
                  </a:lnTo>
                  <a:cubicBezTo>
                    <a:pt x="755" y="19"/>
                    <a:pt x="1" y="774"/>
                    <a:pt x="1" y="1694"/>
                  </a:cubicBezTo>
                  <a:lnTo>
                    <a:pt x="1" y="4492"/>
                  </a:lnTo>
                  <a:cubicBezTo>
                    <a:pt x="1" y="5412"/>
                    <a:pt x="755" y="6166"/>
                    <a:pt x="1676" y="6166"/>
                  </a:cubicBezTo>
                  <a:lnTo>
                    <a:pt x="2136" y="6166"/>
                  </a:lnTo>
                  <a:lnTo>
                    <a:pt x="2136" y="6019"/>
                  </a:lnTo>
                  <a:lnTo>
                    <a:pt x="5486" y="4197"/>
                  </a:lnTo>
                  <a:lnTo>
                    <a:pt x="2890" y="4197"/>
                  </a:lnTo>
                  <a:cubicBezTo>
                    <a:pt x="2485" y="4197"/>
                    <a:pt x="2154" y="3866"/>
                    <a:pt x="2136" y="3461"/>
                  </a:cubicBezTo>
                  <a:lnTo>
                    <a:pt x="2136" y="2228"/>
                  </a:lnTo>
                  <a:cubicBezTo>
                    <a:pt x="2154" y="1804"/>
                    <a:pt x="2485" y="1473"/>
                    <a:pt x="2890" y="1473"/>
                  </a:cubicBezTo>
                  <a:lnTo>
                    <a:pt x="10455" y="1473"/>
                  </a:lnTo>
                  <a:lnTo>
                    <a:pt x="12995" y="93"/>
                  </a:lnTo>
                  <a:lnTo>
                    <a:pt x="12995" y="1"/>
                  </a:lnTo>
                  <a:close/>
                </a:path>
              </a:pathLst>
            </a:custGeom>
            <a:solidFill>
              <a:srgbClr val="EFEFEF"/>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616" name="Google Shape;616;p44"/>
            <p:cNvSpPr/>
            <p:nvPr/>
          </p:nvSpPr>
          <p:spPr>
            <a:xfrm>
              <a:off x="2358638" y="2482163"/>
              <a:ext cx="528275" cy="63975"/>
            </a:xfrm>
            <a:custGeom>
              <a:rect b="b" l="l" r="r" t="t"/>
              <a:pathLst>
                <a:path extrusionOk="0" h="2559" w="21131">
                  <a:moveTo>
                    <a:pt x="1" y="0"/>
                  </a:moveTo>
                  <a:lnTo>
                    <a:pt x="1" y="2559"/>
                  </a:lnTo>
                  <a:lnTo>
                    <a:pt x="21131" y="2559"/>
                  </a:lnTo>
                  <a:lnTo>
                    <a:pt x="21131" y="0"/>
                  </a:lnTo>
                  <a:close/>
                </a:path>
              </a:pathLst>
            </a:custGeom>
            <a:solidFill>
              <a:srgbClr val="EFEFEF"/>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617" name="Google Shape;617;p44"/>
            <p:cNvSpPr/>
            <p:nvPr/>
          </p:nvSpPr>
          <p:spPr>
            <a:xfrm>
              <a:off x="2816488" y="2627563"/>
              <a:ext cx="42825" cy="87900"/>
            </a:xfrm>
            <a:custGeom>
              <a:rect b="b" l="l" r="r" t="t"/>
              <a:pathLst>
                <a:path extrusionOk="0" h="3516" w="1713">
                  <a:moveTo>
                    <a:pt x="1" y="0"/>
                  </a:moveTo>
                  <a:lnTo>
                    <a:pt x="1" y="516"/>
                  </a:lnTo>
                  <a:lnTo>
                    <a:pt x="590" y="516"/>
                  </a:lnTo>
                  <a:lnTo>
                    <a:pt x="590" y="3516"/>
                  </a:lnTo>
                  <a:lnTo>
                    <a:pt x="1123" y="3516"/>
                  </a:lnTo>
                  <a:lnTo>
                    <a:pt x="1123" y="516"/>
                  </a:lnTo>
                  <a:lnTo>
                    <a:pt x="1712" y="516"/>
                  </a:lnTo>
                  <a:lnTo>
                    <a:pt x="1712" y="0"/>
                  </a:lnTo>
                  <a:close/>
                </a:path>
              </a:pathLst>
            </a:custGeom>
            <a:solidFill>
              <a:srgbClr val="000000"/>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618" name="Google Shape;618;p44"/>
            <p:cNvSpPr/>
            <p:nvPr/>
          </p:nvSpPr>
          <p:spPr>
            <a:xfrm>
              <a:off x="2716638" y="2627688"/>
              <a:ext cx="41900" cy="88125"/>
            </a:xfrm>
            <a:custGeom>
              <a:rect b="b" l="l" r="r" t="t"/>
              <a:pathLst>
                <a:path extrusionOk="0" h="3525" w="1676">
                  <a:moveTo>
                    <a:pt x="838" y="0"/>
                  </a:moveTo>
                  <a:cubicBezTo>
                    <a:pt x="433" y="0"/>
                    <a:pt x="28" y="262"/>
                    <a:pt x="1" y="787"/>
                  </a:cubicBezTo>
                  <a:lnTo>
                    <a:pt x="1" y="2738"/>
                  </a:lnTo>
                  <a:cubicBezTo>
                    <a:pt x="28" y="3262"/>
                    <a:pt x="433" y="3525"/>
                    <a:pt x="838" y="3525"/>
                  </a:cubicBezTo>
                  <a:cubicBezTo>
                    <a:pt x="1243" y="3525"/>
                    <a:pt x="1648" y="3262"/>
                    <a:pt x="1675" y="2738"/>
                  </a:cubicBezTo>
                  <a:lnTo>
                    <a:pt x="1675" y="2223"/>
                  </a:lnTo>
                  <a:lnTo>
                    <a:pt x="1160" y="2223"/>
                  </a:lnTo>
                  <a:lnTo>
                    <a:pt x="1160" y="2738"/>
                  </a:lnTo>
                  <a:cubicBezTo>
                    <a:pt x="1160" y="2940"/>
                    <a:pt x="1004" y="3042"/>
                    <a:pt x="847" y="3042"/>
                  </a:cubicBezTo>
                  <a:cubicBezTo>
                    <a:pt x="691" y="3042"/>
                    <a:pt x="534" y="2940"/>
                    <a:pt x="534" y="2738"/>
                  </a:cubicBezTo>
                  <a:lnTo>
                    <a:pt x="534" y="787"/>
                  </a:lnTo>
                  <a:cubicBezTo>
                    <a:pt x="534" y="584"/>
                    <a:pt x="691" y="483"/>
                    <a:pt x="847" y="483"/>
                  </a:cubicBezTo>
                  <a:cubicBezTo>
                    <a:pt x="1004" y="483"/>
                    <a:pt x="1160" y="584"/>
                    <a:pt x="1160" y="787"/>
                  </a:cubicBezTo>
                  <a:lnTo>
                    <a:pt x="1160" y="1192"/>
                  </a:lnTo>
                  <a:lnTo>
                    <a:pt x="1675" y="1192"/>
                  </a:lnTo>
                  <a:lnTo>
                    <a:pt x="1675" y="787"/>
                  </a:lnTo>
                  <a:cubicBezTo>
                    <a:pt x="1648" y="262"/>
                    <a:pt x="1243" y="0"/>
                    <a:pt x="838" y="0"/>
                  </a:cubicBezTo>
                  <a:close/>
                </a:path>
              </a:pathLst>
            </a:custGeom>
            <a:solidFill>
              <a:srgbClr val="000000"/>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619" name="Google Shape;619;p44"/>
            <p:cNvSpPr/>
            <p:nvPr/>
          </p:nvSpPr>
          <p:spPr>
            <a:xfrm>
              <a:off x="2358638" y="2582463"/>
              <a:ext cx="264150" cy="59375"/>
            </a:xfrm>
            <a:custGeom>
              <a:rect b="b" l="l" r="r" t="t"/>
              <a:pathLst>
                <a:path extrusionOk="0" h="2375" w="10566">
                  <a:moveTo>
                    <a:pt x="1" y="1"/>
                  </a:moveTo>
                  <a:lnTo>
                    <a:pt x="1" y="2375"/>
                  </a:lnTo>
                  <a:lnTo>
                    <a:pt x="10566" y="2375"/>
                  </a:lnTo>
                  <a:lnTo>
                    <a:pt x="10566" y="1"/>
                  </a:lnTo>
                  <a:close/>
                </a:path>
              </a:pathLst>
            </a:custGeom>
            <a:solidFill>
              <a:srgbClr val="EFEFEF"/>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620" name="Google Shape;620;p44"/>
            <p:cNvSpPr/>
            <p:nvPr/>
          </p:nvSpPr>
          <p:spPr>
            <a:xfrm>
              <a:off x="2200813" y="2373563"/>
              <a:ext cx="1182600" cy="612475"/>
            </a:xfrm>
            <a:custGeom>
              <a:rect b="b" l="l" r="r" t="t"/>
              <a:pathLst>
                <a:path extrusionOk="0" h="24499" w="47304">
                  <a:moveTo>
                    <a:pt x="44778" y="239"/>
                  </a:moveTo>
                  <a:cubicBezTo>
                    <a:pt x="46052" y="239"/>
                    <a:pt x="47083" y="1282"/>
                    <a:pt x="47083" y="2559"/>
                  </a:cubicBezTo>
                  <a:lnTo>
                    <a:pt x="47083" y="21940"/>
                  </a:lnTo>
                  <a:cubicBezTo>
                    <a:pt x="47083" y="23229"/>
                    <a:pt x="46034" y="24278"/>
                    <a:pt x="44745" y="24278"/>
                  </a:cubicBezTo>
                  <a:lnTo>
                    <a:pt x="2559" y="24278"/>
                  </a:lnTo>
                  <a:cubicBezTo>
                    <a:pt x="1271" y="24278"/>
                    <a:pt x="222" y="23229"/>
                    <a:pt x="222" y="21940"/>
                  </a:cubicBezTo>
                  <a:lnTo>
                    <a:pt x="222" y="2559"/>
                  </a:lnTo>
                  <a:cubicBezTo>
                    <a:pt x="240" y="1282"/>
                    <a:pt x="1253" y="239"/>
                    <a:pt x="2526" y="239"/>
                  </a:cubicBezTo>
                  <a:cubicBezTo>
                    <a:pt x="2537" y="239"/>
                    <a:pt x="2548" y="240"/>
                    <a:pt x="2559" y="240"/>
                  </a:cubicBezTo>
                  <a:lnTo>
                    <a:pt x="44745" y="240"/>
                  </a:lnTo>
                  <a:cubicBezTo>
                    <a:pt x="44756" y="240"/>
                    <a:pt x="44767" y="239"/>
                    <a:pt x="44778" y="239"/>
                  </a:cubicBezTo>
                  <a:close/>
                  <a:moveTo>
                    <a:pt x="2559" y="0"/>
                  </a:moveTo>
                  <a:cubicBezTo>
                    <a:pt x="1142" y="0"/>
                    <a:pt x="1" y="1142"/>
                    <a:pt x="1" y="2559"/>
                  </a:cubicBezTo>
                  <a:lnTo>
                    <a:pt x="1" y="21940"/>
                  </a:lnTo>
                  <a:cubicBezTo>
                    <a:pt x="1" y="23357"/>
                    <a:pt x="1142" y="24499"/>
                    <a:pt x="2559" y="24499"/>
                  </a:cubicBezTo>
                  <a:lnTo>
                    <a:pt x="44745" y="24499"/>
                  </a:lnTo>
                  <a:cubicBezTo>
                    <a:pt x="46162" y="24499"/>
                    <a:pt x="47304" y="23357"/>
                    <a:pt x="47304" y="21940"/>
                  </a:cubicBezTo>
                  <a:lnTo>
                    <a:pt x="47304" y="2559"/>
                  </a:lnTo>
                  <a:cubicBezTo>
                    <a:pt x="47304" y="1142"/>
                    <a:pt x="46162" y="0"/>
                    <a:pt x="44745" y="0"/>
                  </a:cubicBezTo>
                  <a:close/>
                </a:path>
              </a:pathLst>
            </a:custGeom>
            <a:solidFill>
              <a:srgbClr val="F1C232"/>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621" name="Google Shape;621;p44"/>
            <p:cNvSpPr/>
            <p:nvPr/>
          </p:nvSpPr>
          <p:spPr>
            <a:xfrm>
              <a:off x="2276288" y="2417938"/>
              <a:ext cx="1029825" cy="149825"/>
            </a:xfrm>
            <a:custGeom>
              <a:rect b="b" l="l" r="r" t="t"/>
              <a:pathLst>
                <a:path extrusionOk="0" h="5993" w="41193">
                  <a:moveTo>
                    <a:pt x="36119" y="1"/>
                  </a:moveTo>
                  <a:cubicBezTo>
                    <a:pt x="35058" y="1"/>
                    <a:pt x="33973" y="341"/>
                    <a:pt x="33020" y="1097"/>
                  </a:cubicBezTo>
                  <a:cubicBezTo>
                    <a:pt x="32339" y="1667"/>
                    <a:pt x="31474" y="1980"/>
                    <a:pt x="30572" y="1999"/>
                  </a:cubicBezTo>
                  <a:lnTo>
                    <a:pt x="29983" y="1999"/>
                  </a:lnTo>
                  <a:cubicBezTo>
                    <a:pt x="29431" y="1999"/>
                    <a:pt x="28897" y="1870"/>
                    <a:pt x="28400" y="1630"/>
                  </a:cubicBezTo>
                  <a:cubicBezTo>
                    <a:pt x="28014" y="1446"/>
                    <a:pt x="27664" y="1207"/>
                    <a:pt x="27333" y="931"/>
                  </a:cubicBezTo>
                  <a:cubicBezTo>
                    <a:pt x="26670" y="342"/>
                    <a:pt x="25824" y="11"/>
                    <a:pt x="24940" y="11"/>
                  </a:cubicBezTo>
                  <a:lnTo>
                    <a:pt x="3608" y="11"/>
                  </a:lnTo>
                  <a:cubicBezTo>
                    <a:pt x="1620" y="11"/>
                    <a:pt x="0" y="1630"/>
                    <a:pt x="0" y="3618"/>
                  </a:cubicBezTo>
                  <a:lnTo>
                    <a:pt x="0" y="4447"/>
                  </a:lnTo>
                  <a:cubicBezTo>
                    <a:pt x="0" y="4520"/>
                    <a:pt x="55" y="4557"/>
                    <a:pt x="111" y="4557"/>
                  </a:cubicBezTo>
                  <a:cubicBezTo>
                    <a:pt x="184" y="4557"/>
                    <a:pt x="221" y="4520"/>
                    <a:pt x="239" y="4447"/>
                  </a:cubicBezTo>
                  <a:lnTo>
                    <a:pt x="239" y="3618"/>
                  </a:lnTo>
                  <a:cubicBezTo>
                    <a:pt x="239" y="1741"/>
                    <a:pt x="1749" y="250"/>
                    <a:pt x="3608" y="250"/>
                  </a:cubicBezTo>
                  <a:lnTo>
                    <a:pt x="24940" y="250"/>
                  </a:lnTo>
                  <a:cubicBezTo>
                    <a:pt x="25768" y="250"/>
                    <a:pt x="26560" y="545"/>
                    <a:pt x="27186" y="1097"/>
                  </a:cubicBezTo>
                  <a:cubicBezTo>
                    <a:pt x="27517" y="1410"/>
                    <a:pt x="27885" y="1667"/>
                    <a:pt x="28308" y="1851"/>
                  </a:cubicBezTo>
                  <a:cubicBezTo>
                    <a:pt x="28824" y="2109"/>
                    <a:pt x="29394" y="2238"/>
                    <a:pt x="29983" y="2238"/>
                  </a:cubicBezTo>
                  <a:lnTo>
                    <a:pt x="30572" y="2238"/>
                  </a:lnTo>
                  <a:cubicBezTo>
                    <a:pt x="31529" y="2219"/>
                    <a:pt x="32431" y="1888"/>
                    <a:pt x="33167" y="1299"/>
                  </a:cubicBezTo>
                  <a:cubicBezTo>
                    <a:pt x="34083" y="566"/>
                    <a:pt x="35125" y="235"/>
                    <a:pt x="36142" y="235"/>
                  </a:cubicBezTo>
                  <a:cubicBezTo>
                    <a:pt x="38621" y="235"/>
                    <a:pt x="40953" y="2196"/>
                    <a:pt x="40953" y="5054"/>
                  </a:cubicBezTo>
                  <a:lnTo>
                    <a:pt x="40953" y="5882"/>
                  </a:lnTo>
                  <a:cubicBezTo>
                    <a:pt x="40953" y="5956"/>
                    <a:pt x="41008" y="5993"/>
                    <a:pt x="41064" y="5993"/>
                  </a:cubicBezTo>
                  <a:cubicBezTo>
                    <a:pt x="41137" y="5993"/>
                    <a:pt x="41174" y="5956"/>
                    <a:pt x="41192" y="5901"/>
                  </a:cubicBezTo>
                  <a:lnTo>
                    <a:pt x="41192" y="5054"/>
                  </a:lnTo>
                  <a:cubicBezTo>
                    <a:pt x="41192" y="2058"/>
                    <a:pt x="38728" y="1"/>
                    <a:pt x="36119" y="1"/>
                  </a:cubicBezTo>
                  <a:close/>
                </a:path>
              </a:pathLst>
            </a:custGeom>
            <a:solidFill>
              <a:srgbClr val="F1C232"/>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622" name="Google Shape;622;p44"/>
            <p:cNvSpPr/>
            <p:nvPr/>
          </p:nvSpPr>
          <p:spPr>
            <a:xfrm>
              <a:off x="2276288" y="2438913"/>
              <a:ext cx="1029825" cy="490975"/>
            </a:xfrm>
            <a:custGeom>
              <a:rect b="b" l="l" r="r" t="t"/>
              <a:pathLst>
                <a:path extrusionOk="0" h="19639" w="41193">
                  <a:moveTo>
                    <a:pt x="24940" y="221"/>
                  </a:moveTo>
                  <a:cubicBezTo>
                    <a:pt x="25768" y="239"/>
                    <a:pt x="26560" y="534"/>
                    <a:pt x="27186" y="1086"/>
                  </a:cubicBezTo>
                  <a:cubicBezTo>
                    <a:pt x="27333" y="1215"/>
                    <a:pt x="27480" y="1344"/>
                    <a:pt x="27646" y="1454"/>
                  </a:cubicBezTo>
                  <a:cubicBezTo>
                    <a:pt x="28327" y="1951"/>
                    <a:pt x="29137" y="2209"/>
                    <a:pt x="29983" y="2227"/>
                  </a:cubicBezTo>
                  <a:lnTo>
                    <a:pt x="30572" y="2227"/>
                  </a:lnTo>
                  <a:cubicBezTo>
                    <a:pt x="31529" y="2209"/>
                    <a:pt x="32431" y="1877"/>
                    <a:pt x="33167" y="1288"/>
                  </a:cubicBezTo>
                  <a:cubicBezTo>
                    <a:pt x="34083" y="555"/>
                    <a:pt x="35127" y="225"/>
                    <a:pt x="36146" y="225"/>
                  </a:cubicBezTo>
                  <a:cubicBezTo>
                    <a:pt x="38629" y="225"/>
                    <a:pt x="40966" y="2185"/>
                    <a:pt x="40953" y="5043"/>
                  </a:cubicBezTo>
                  <a:lnTo>
                    <a:pt x="40953" y="14449"/>
                  </a:lnTo>
                  <a:cubicBezTo>
                    <a:pt x="40953" y="17062"/>
                    <a:pt x="38984" y="19234"/>
                    <a:pt x="36462" y="19400"/>
                  </a:cubicBezTo>
                  <a:cubicBezTo>
                    <a:pt x="36363" y="19406"/>
                    <a:pt x="36264" y="19409"/>
                    <a:pt x="36166" y="19409"/>
                  </a:cubicBezTo>
                  <a:cubicBezTo>
                    <a:pt x="35036" y="19409"/>
                    <a:pt x="33937" y="19022"/>
                    <a:pt x="33057" y="18277"/>
                  </a:cubicBezTo>
                  <a:cubicBezTo>
                    <a:pt x="32377" y="17722"/>
                    <a:pt x="31523" y="17411"/>
                    <a:pt x="30648" y="17411"/>
                  </a:cubicBezTo>
                  <a:cubicBezTo>
                    <a:pt x="30622" y="17411"/>
                    <a:pt x="30597" y="17411"/>
                    <a:pt x="30572" y="17412"/>
                  </a:cubicBezTo>
                  <a:lnTo>
                    <a:pt x="29983" y="17412"/>
                  </a:lnTo>
                  <a:cubicBezTo>
                    <a:pt x="28934" y="17430"/>
                    <a:pt x="27940" y="17835"/>
                    <a:pt x="27186" y="18535"/>
                  </a:cubicBezTo>
                  <a:cubicBezTo>
                    <a:pt x="26560" y="19087"/>
                    <a:pt x="25768" y="19400"/>
                    <a:pt x="24940" y="19400"/>
                  </a:cubicBezTo>
                  <a:lnTo>
                    <a:pt x="3608" y="19400"/>
                  </a:lnTo>
                  <a:cubicBezTo>
                    <a:pt x="1749" y="19400"/>
                    <a:pt x="239" y="17890"/>
                    <a:pt x="239" y="16031"/>
                  </a:cubicBezTo>
                  <a:lnTo>
                    <a:pt x="239" y="3608"/>
                  </a:lnTo>
                  <a:cubicBezTo>
                    <a:pt x="221" y="1749"/>
                    <a:pt x="1749" y="221"/>
                    <a:pt x="3608" y="221"/>
                  </a:cubicBezTo>
                  <a:close/>
                  <a:moveTo>
                    <a:pt x="3608" y="0"/>
                  </a:moveTo>
                  <a:cubicBezTo>
                    <a:pt x="1620" y="0"/>
                    <a:pt x="0" y="1620"/>
                    <a:pt x="0" y="3608"/>
                  </a:cubicBezTo>
                  <a:lnTo>
                    <a:pt x="0" y="16031"/>
                  </a:lnTo>
                  <a:cubicBezTo>
                    <a:pt x="0" y="18019"/>
                    <a:pt x="1620" y="19639"/>
                    <a:pt x="3608" y="19639"/>
                  </a:cubicBezTo>
                  <a:lnTo>
                    <a:pt x="24940" y="19639"/>
                  </a:lnTo>
                  <a:cubicBezTo>
                    <a:pt x="25824" y="19621"/>
                    <a:pt x="26670" y="19308"/>
                    <a:pt x="27333" y="18719"/>
                  </a:cubicBezTo>
                  <a:cubicBezTo>
                    <a:pt x="28051" y="18038"/>
                    <a:pt x="29008" y="17651"/>
                    <a:pt x="29983" y="17633"/>
                  </a:cubicBezTo>
                  <a:lnTo>
                    <a:pt x="30572" y="17633"/>
                  </a:lnTo>
                  <a:cubicBezTo>
                    <a:pt x="31437" y="17633"/>
                    <a:pt x="32266" y="17909"/>
                    <a:pt x="32928" y="18461"/>
                  </a:cubicBezTo>
                  <a:cubicBezTo>
                    <a:pt x="33830" y="19216"/>
                    <a:pt x="34971" y="19639"/>
                    <a:pt x="36149" y="19639"/>
                  </a:cubicBezTo>
                  <a:lnTo>
                    <a:pt x="36480" y="19639"/>
                  </a:lnTo>
                  <a:cubicBezTo>
                    <a:pt x="39112" y="19455"/>
                    <a:pt x="41192" y="17191"/>
                    <a:pt x="41192" y="14449"/>
                  </a:cubicBezTo>
                  <a:lnTo>
                    <a:pt x="41192" y="5043"/>
                  </a:lnTo>
                  <a:cubicBezTo>
                    <a:pt x="41179" y="2051"/>
                    <a:pt x="38726" y="5"/>
                    <a:pt x="36126" y="5"/>
                  </a:cubicBezTo>
                  <a:cubicBezTo>
                    <a:pt x="35063" y="5"/>
                    <a:pt x="33976" y="346"/>
                    <a:pt x="33020" y="1104"/>
                  </a:cubicBezTo>
                  <a:cubicBezTo>
                    <a:pt x="32339" y="1657"/>
                    <a:pt x="31474" y="1988"/>
                    <a:pt x="30572" y="1988"/>
                  </a:cubicBezTo>
                  <a:lnTo>
                    <a:pt x="29983" y="1988"/>
                  </a:lnTo>
                  <a:cubicBezTo>
                    <a:pt x="29192" y="1988"/>
                    <a:pt x="28419" y="1730"/>
                    <a:pt x="27775" y="1270"/>
                  </a:cubicBezTo>
                  <a:cubicBezTo>
                    <a:pt x="27627" y="1160"/>
                    <a:pt x="27480" y="1049"/>
                    <a:pt x="27333" y="920"/>
                  </a:cubicBezTo>
                  <a:cubicBezTo>
                    <a:pt x="26670" y="331"/>
                    <a:pt x="25824" y="0"/>
                    <a:pt x="24940" y="0"/>
                  </a:cubicBezTo>
                  <a:close/>
                </a:path>
              </a:pathLst>
            </a:custGeom>
            <a:solidFill>
              <a:srgbClr val="F1C232"/>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623" name="Google Shape;623;p44"/>
            <p:cNvSpPr/>
            <p:nvPr/>
          </p:nvSpPr>
          <p:spPr>
            <a:xfrm>
              <a:off x="3072338" y="2704088"/>
              <a:ext cx="213525" cy="194975"/>
            </a:xfrm>
            <a:custGeom>
              <a:rect b="b" l="l" r="r" t="t"/>
              <a:pathLst>
                <a:path extrusionOk="0" h="7799" w="8541">
                  <a:moveTo>
                    <a:pt x="4362" y="234"/>
                  </a:moveTo>
                  <a:cubicBezTo>
                    <a:pt x="4878" y="234"/>
                    <a:pt x="5412" y="344"/>
                    <a:pt x="5890" y="565"/>
                  </a:cubicBezTo>
                  <a:cubicBezTo>
                    <a:pt x="7583" y="1338"/>
                    <a:pt x="8430" y="3289"/>
                    <a:pt x="7841" y="5056"/>
                  </a:cubicBezTo>
                  <a:cubicBezTo>
                    <a:pt x="7319" y="6590"/>
                    <a:pt x="5901" y="7567"/>
                    <a:pt x="4345" y="7567"/>
                  </a:cubicBezTo>
                  <a:cubicBezTo>
                    <a:pt x="4090" y="7567"/>
                    <a:pt x="3830" y="7540"/>
                    <a:pt x="3571" y="7486"/>
                  </a:cubicBezTo>
                  <a:cubicBezTo>
                    <a:pt x="1749" y="7081"/>
                    <a:pt x="516" y="5369"/>
                    <a:pt x="718" y="3492"/>
                  </a:cubicBezTo>
                  <a:cubicBezTo>
                    <a:pt x="921" y="1633"/>
                    <a:pt x="2485" y="234"/>
                    <a:pt x="4362" y="234"/>
                  </a:cubicBezTo>
                  <a:close/>
                  <a:moveTo>
                    <a:pt x="4333" y="0"/>
                  </a:moveTo>
                  <a:cubicBezTo>
                    <a:pt x="2575" y="0"/>
                    <a:pt x="942" y="1212"/>
                    <a:pt x="534" y="3069"/>
                  </a:cubicBezTo>
                  <a:cubicBezTo>
                    <a:pt x="0" y="5498"/>
                    <a:pt x="1859" y="7799"/>
                    <a:pt x="4362" y="7799"/>
                  </a:cubicBezTo>
                  <a:cubicBezTo>
                    <a:pt x="6185" y="7780"/>
                    <a:pt x="7767" y="6510"/>
                    <a:pt x="8154" y="4725"/>
                  </a:cubicBezTo>
                  <a:cubicBezTo>
                    <a:pt x="8540" y="2940"/>
                    <a:pt x="7639" y="1118"/>
                    <a:pt x="5964" y="363"/>
                  </a:cubicBezTo>
                  <a:cubicBezTo>
                    <a:pt x="5430" y="115"/>
                    <a:pt x="4876" y="0"/>
                    <a:pt x="4333" y="0"/>
                  </a:cubicBezTo>
                  <a:close/>
                </a:path>
              </a:pathLst>
            </a:custGeom>
            <a:solidFill>
              <a:srgbClr val="F1C232"/>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624" name="Google Shape;624;p44"/>
            <p:cNvSpPr/>
            <p:nvPr/>
          </p:nvSpPr>
          <p:spPr>
            <a:xfrm>
              <a:off x="2576763" y="2729263"/>
              <a:ext cx="390675" cy="160150"/>
            </a:xfrm>
            <a:custGeom>
              <a:rect b="b" l="l" r="r" t="t"/>
              <a:pathLst>
                <a:path extrusionOk="0" h="6406" w="15627">
                  <a:moveTo>
                    <a:pt x="13841" y="239"/>
                  </a:moveTo>
                  <a:cubicBezTo>
                    <a:pt x="14706" y="239"/>
                    <a:pt x="15406" y="939"/>
                    <a:pt x="15406" y="1804"/>
                  </a:cubicBezTo>
                  <a:lnTo>
                    <a:pt x="15406" y="4602"/>
                  </a:lnTo>
                  <a:cubicBezTo>
                    <a:pt x="15406" y="5467"/>
                    <a:pt x="14706" y="6166"/>
                    <a:pt x="13841" y="6184"/>
                  </a:cubicBezTo>
                  <a:lnTo>
                    <a:pt x="1804" y="6184"/>
                  </a:lnTo>
                  <a:cubicBezTo>
                    <a:pt x="939" y="6166"/>
                    <a:pt x="239" y="5467"/>
                    <a:pt x="239" y="4602"/>
                  </a:cubicBezTo>
                  <a:lnTo>
                    <a:pt x="239" y="1804"/>
                  </a:lnTo>
                  <a:cubicBezTo>
                    <a:pt x="239" y="939"/>
                    <a:pt x="939" y="239"/>
                    <a:pt x="1804" y="239"/>
                  </a:cubicBezTo>
                  <a:close/>
                  <a:moveTo>
                    <a:pt x="1804" y="0"/>
                  </a:moveTo>
                  <a:cubicBezTo>
                    <a:pt x="810" y="0"/>
                    <a:pt x="0" y="810"/>
                    <a:pt x="0" y="1804"/>
                  </a:cubicBezTo>
                  <a:lnTo>
                    <a:pt x="0" y="4602"/>
                  </a:lnTo>
                  <a:cubicBezTo>
                    <a:pt x="0" y="5595"/>
                    <a:pt x="810" y="6405"/>
                    <a:pt x="1804" y="6405"/>
                  </a:cubicBezTo>
                  <a:lnTo>
                    <a:pt x="13841" y="6405"/>
                  </a:lnTo>
                  <a:cubicBezTo>
                    <a:pt x="14835" y="6405"/>
                    <a:pt x="15627" y="5595"/>
                    <a:pt x="15627" y="4602"/>
                  </a:cubicBezTo>
                  <a:lnTo>
                    <a:pt x="15627" y="1804"/>
                  </a:lnTo>
                  <a:cubicBezTo>
                    <a:pt x="15627" y="810"/>
                    <a:pt x="14817" y="0"/>
                    <a:pt x="13823" y="0"/>
                  </a:cubicBezTo>
                  <a:close/>
                </a:path>
              </a:pathLst>
            </a:custGeom>
            <a:solidFill>
              <a:srgbClr val="F1C232"/>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625" name="Google Shape;625;p44"/>
            <p:cNvSpPr/>
            <p:nvPr/>
          </p:nvSpPr>
          <p:spPr>
            <a:xfrm>
              <a:off x="2008938" y="1803913"/>
              <a:ext cx="1260350" cy="213050"/>
            </a:xfrm>
            <a:custGeom>
              <a:rect b="b" l="l" r="r" t="t"/>
              <a:pathLst>
                <a:path extrusionOk="0" h="8522" w="50414">
                  <a:moveTo>
                    <a:pt x="13400" y="1104"/>
                  </a:moveTo>
                  <a:lnTo>
                    <a:pt x="13400" y="2890"/>
                  </a:lnTo>
                  <a:lnTo>
                    <a:pt x="3976" y="2871"/>
                  </a:lnTo>
                  <a:cubicBezTo>
                    <a:pt x="2817" y="2871"/>
                    <a:pt x="1786" y="3571"/>
                    <a:pt x="1326" y="4638"/>
                  </a:cubicBezTo>
                  <a:lnTo>
                    <a:pt x="1326" y="2871"/>
                  </a:lnTo>
                  <a:cubicBezTo>
                    <a:pt x="1786" y="1804"/>
                    <a:pt x="2817" y="1104"/>
                    <a:pt x="3976" y="1104"/>
                  </a:cubicBezTo>
                  <a:close/>
                  <a:moveTo>
                    <a:pt x="27112" y="2871"/>
                  </a:moveTo>
                  <a:cubicBezTo>
                    <a:pt x="27812" y="2871"/>
                    <a:pt x="28419" y="3350"/>
                    <a:pt x="28585" y="4012"/>
                  </a:cubicBezTo>
                  <a:lnTo>
                    <a:pt x="50046" y="4012"/>
                  </a:lnTo>
                  <a:lnTo>
                    <a:pt x="50046" y="4601"/>
                  </a:lnTo>
                  <a:lnTo>
                    <a:pt x="28603" y="4583"/>
                  </a:lnTo>
                  <a:cubicBezTo>
                    <a:pt x="28493" y="5319"/>
                    <a:pt x="27867" y="5871"/>
                    <a:pt x="27112" y="5871"/>
                  </a:cubicBezTo>
                  <a:lnTo>
                    <a:pt x="19216" y="5871"/>
                  </a:lnTo>
                  <a:cubicBezTo>
                    <a:pt x="18388" y="5871"/>
                    <a:pt x="17725" y="5209"/>
                    <a:pt x="17725" y="4381"/>
                  </a:cubicBezTo>
                  <a:cubicBezTo>
                    <a:pt x="17725" y="3552"/>
                    <a:pt x="18388" y="2871"/>
                    <a:pt x="19216" y="2871"/>
                  </a:cubicBezTo>
                  <a:close/>
                  <a:moveTo>
                    <a:pt x="3148" y="0"/>
                  </a:moveTo>
                  <a:cubicBezTo>
                    <a:pt x="1878" y="18"/>
                    <a:pt x="737" y="773"/>
                    <a:pt x="240" y="1951"/>
                  </a:cubicBezTo>
                  <a:cubicBezTo>
                    <a:pt x="74" y="2319"/>
                    <a:pt x="0" y="2742"/>
                    <a:pt x="0" y="3166"/>
                  </a:cubicBezTo>
                  <a:lnTo>
                    <a:pt x="0" y="5375"/>
                  </a:lnTo>
                  <a:cubicBezTo>
                    <a:pt x="0" y="7123"/>
                    <a:pt x="1399" y="8522"/>
                    <a:pt x="3148" y="8522"/>
                  </a:cubicBezTo>
                  <a:lnTo>
                    <a:pt x="13455" y="8522"/>
                  </a:lnTo>
                  <a:cubicBezTo>
                    <a:pt x="14283" y="8522"/>
                    <a:pt x="15093" y="8191"/>
                    <a:pt x="15682" y="7602"/>
                  </a:cubicBezTo>
                  <a:cubicBezTo>
                    <a:pt x="15774" y="7510"/>
                    <a:pt x="15866" y="7399"/>
                    <a:pt x="15940" y="7289"/>
                  </a:cubicBezTo>
                  <a:cubicBezTo>
                    <a:pt x="16179" y="6994"/>
                    <a:pt x="16345" y="6663"/>
                    <a:pt x="16455" y="6295"/>
                  </a:cubicBezTo>
                  <a:lnTo>
                    <a:pt x="27425" y="6295"/>
                  </a:lnTo>
                  <a:cubicBezTo>
                    <a:pt x="27867" y="6295"/>
                    <a:pt x="28290" y="6148"/>
                    <a:pt x="28640" y="5890"/>
                  </a:cubicBezTo>
                  <a:cubicBezTo>
                    <a:pt x="28953" y="5632"/>
                    <a:pt x="29192" y="5301"/>
                    <a:pt x="29339" y="4914"/>
                  </a:cubicBezTo>
                  <a:lnTo>
                    <a:pt x="50414" y="4914"/>
                  </a:lnTo>
                  <a:lnTo>
                    <a:pt x="50414" y="3626"/>
                  </a:lnTo>
                  <a:lnTo>
                    <a:pt x="29339" y="3626"/>
                  </a:lnTo>
                  <a:cubicBezTo>
                    <a:pt x="29049" y="2811"/>
                    <a:pt x="28296" y="2245"/>
                    <a:pt x="27430" y="2245"/>
                  </a:cubicBezTo>
                  <a:cubicBezTo>
                    <a:pt x="27416" y="2245"/>
                    <a:pt x="27402" y="2245"/>
                    <a:pt x="27388" y="2246"/>
                  </a:cubicBezTo>
                  <a:lnTo>
                    <a:pt x="16455" y="2246"/>
                  </a:lnTo>
                  <a:cubicBezTo>
                    <a:pt x="16050" y="920"/>
                    <a:pt x="14836" y="18"/>
                    <a:pt x="13455" y="0"/>
                  </a:cubicBezTo>
                  <a:close/>
                </a:path>
              </a:pathLst>
            </a:custGeom>
            <a:solidFill>
              <a:srgbClr val="FFF2CC"/>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626" name="Google Shape;626;p44"/>
            <p:cNvSpPr/>
            <p:nvPr/>
          </p:nvSpPr>
          <p:spPr>
            <a:xfrm>
              <a:off x="2439163" y="1875688"/>
              <a:ext cx="820925" cy="75475"/>
            </a:xfrm>
            <a:custGeom>
              <a:rect b="b" l="l" r="r" t="t"/>
              <a:pathLst>
                <a:path extrusionOk="0" h="3019" w="32837">
                  <a:moveTo>
                    <a:pt x="2007" y="0"/>
                  </a:moveTo>
                  <a:cubicBezTo>
                    <a:pt x="1621" y="0"/>
                    <a:pt x="1234" y="166"/>
                    <a:pt x="958" y="442"/>
                  </a:cubicBezTo>
                  <a:cubicBezTo>
                    <a:pt x="1" y="1399"/>
                    <a:pt x="663" y="3019"/>
                    <a:pt x="2007" y="3019"/>
                  </a:cubicBezTo>
                  <a:lnTo>
                    <a:pt x="9903" y="3019"/>
                  </a:lnTo>
                  <a:cubicBezTo>
                    <a:pt x="10658" y="3019"/>
                    <a:pt x="11284" y="2467"/>
                    <a:pt x="11394" y="1712"/>
                  </a:cubicBezTo>
                  <a:lnTo>
                    <a:pt x="32837" y="1712"/>
                  </a:lnTo>
                  <a:lnTo>
                    <a:pt x="32837" y="1141"/>
                  </a:lnTo>
                  <a:lnTo>
                    <a:pt x="11376" y="1160"/>
                  </a:lnTo>
                  <a:cubicBezTo>
                    <a:pt x="11210" y="479"/>
                    <a:pt x="10603" y="0"/>
                    <a:pt x="9903" y="0"/>
                  </a:cubicBezTo>
                  <a:close/>
                </a:path>
              </a:pathLst>
            </a:custGeom>
            <a:solidFill>
              <a:srgbClr val="FFE599"/>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627" name="Google Shape;627;p44"/>
            <p:cNvSpPr/>
            <p:nvPr/>
          </p:nvSpPr>
          <p:spPr>
            <a:xfrm>
              <a:off x="2042063" y="1831513"/>
              <a:ext cx="301875" cy="88375"/>
            </a:xfrm>
            <a:custGeom>
              <a:rect b="b" l="l" r="r" t="t"/>
              <a:pathLst>
                <a:path extrusionOk="0" h="3535" w="12075">
                  <a:moveTo>
                    <a:pt x="2651" y="0"/>
                  </a:moveTo>
                  <a:cubicBezTo>
                    <a:pt x="1492" y="0"/>
                    <a:pt x="461" y="700"/>
                    <a:pt x="1" y="1767"/>
                  </a:cubicBezTo>
                  <a:lnTo>
                    <a:pt x="1" y="3534"/>
                  </a:lnTo>
                  <a:cubicBezTo>
                    <a:pt x="461" y="2467"/>
                    <a:pt x="1492" y="1767"/>
                    <a:pt x="2651" y="1767"/>
                  </a:cubicBezTo>
                  <a:lnTo>
                    <a:pt x="12075" y="1767"/>
                  </a:lnTo>
                  <a:lnTo>
                    <a:pt x="12075" y="0"/>
                  </a:lnTo>
                  <a:close/>
                </a:path>
              </a:pathLst>
            </a:custGeom>
            <a:solidFill>
              <a:srgbClr val="FFFFFF"/>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628" name="Google Shape;628;p44"/>
            <p:cNvSpPr/>
            <p:nvPr/>
          </p:nvSpPr>
          <p:spPr>
            <a:xfrm>
              <a:off x="2005713" y="1801138"/>
              <a:ext cx="1266350" cy="219050"/>
            </a:xfrm>
            <a:custGeom>
              <a:rect b="b" l="l" r="r" t="t"/>
              <a:pathLst>
                <a:path extrusionOk="0" h="8762" w="50654">
                  <a:moveTo>
                    <a:pt x="13584" y="221"/>
                  </a:moveTo>
                  <a:cubicBezTo>
                    <a:pt x="14909" y="240"/>
                    <a:pt x="16087" y="1105"/>
                    <a:pt x="16474" y="2375"/>
                  </a:cubicBezTo>
                  <a:cubicBezTo>
                    <a:pt x="16492" y="2430"/>
                    <a:pt x="16547" y="2449"/>
                    <a:pt x="16584" y="2449"/>
                  </a:cubicBezTo>
                  <a:lnTo>
                    <a:pt x="27536" y="2449"/>
                  </a:lnTo>
                  <a:cubicBezTo>
                    <a:pt x="28364" y="2467"/>
                    <a:pt x="29082" y="2982"/>
                    <a:pt x="29358" y="3755"/>
                  </a:cubicBezTo>
                  <a:cubicBezTo>
                    <a:pt x="29376" y="3811"/>
                    <a:pt x="29413" y="3829"/>
                    <a:pt x="29468" y="3847"/>
                  </a:cubicBezTo>
                  <a:lnTo>
                    <a:pt x="50432" y="3847"/>
                  </a:lnTo>
                  <a:lnTo>
                    <a:pt x="50432" y="4915"/>
                  </a:lnTo>
                  <a:lnTo>
                    <a:pt x="29450" y="4915"/>
                  </a:lnTo>
                  <a:cubicBezTo>
                    <a:pt x="29395" y="4915"/>
                    <a:pt x="29358" y="4933"/>
                    <a:pt x="29339" y="4989"/>
                  </a:cubicBezTo>
                  <a:cubicBezTo>
                    <a:pt x="29211" y="5357"/>
                    <a:pt x="28990" y="5670"/>
                    <a:pt x="28677" y="5909"/>
                  </a:cubicBezTo>
                  <a:cubicBezTo>
                    <a:pt x="28346" y="6167"/>
                    <a:pt x="27941" y="6295"/>
                    <a:pt x="27536" y="6295"/>
                  </a:cubicBezTo>
                  <a:lnTo>
                    <a:pt x="16584" y="6295"/>
                  </a:lnTo>
                  <a:cubicBezTo>
                    <a:pt x="16547" y="6295"/>
                    <a:pt x="16492" y="6332"/>
                    <a:pt x="16492" y="6369"/>
                  </a:cubicBezTo>
                  <a:cubicBezTo>
                    <a:pt x="16382" y="6719"/>
                    <a:pt x="16216" y="7050"/>
                    <a:pt x="15995" y="7345"/>
                  </a:cubicBezTo>
                  <a:cubicBezTo>
                    <a:pt x="15903" y="7437"/>
                    <a:pt x="15830" y="7529"/>
                    <a:pt x="15738" y="7621"/>
                  </a:cubicBezTo>
                  <a:cubicBezTo>
                    <a:pt x="15167" y="8210"/>
                    <a:pt x="14394" y="8522"/>
                    <a:pt x="13584" y="8522"/>
                  </a:cubicBezTo>
                  <a:lnTo>
                    <a:pt x="3277" y="8522"/>
                  </a:lnTo>
                  <a:cubicBezTo>
                    <a:pt x="1602" y="8522"/>
                    <a:pt x="258" y="7160"/>
                    <a:pt x="258" y="5486"/>
                  </a:cubicBezTo>
                  <a:lnTo>
                    <a:pt x="258" y="3258"/>
                  </a:lnTo>
                  <a:cubicBezTo>
                    <a:pt x="240" y="2853"/>
                    <a:pt x="332" y="2449"/>
                    <a:pt x="479" y="2080"/>
                  </a:cubicBezTo>
                  <a:cubicBezTo>
                    <a:pt x="958" y="958"/>
                    <a:pt x="2044" y="221"/>
                    <a:pt x="3277" y="221"/>
                  </a:cubicBezTo>
                  <a:close/>
                  <a:moveTo>
                    <a:pt x="3277" y="1"/>
                  </a:moveTo>
                  <a:cubicBezTo>
                    <a:pt x="1473" y="1"/>
                    <a:pt x="1" y="1473"/>
                    <a:pt x="19" y="3277"/>
                  </a:cubicBezTo>
                  <a:lnTo>
                    <a:pt x="19" y="5486"/>
                  </a:lnTo>
                  <a:cubicBezTo>
                    <a:pt x="19" y="7289"/>
                    <a:pt x="1473" y="8762"/>
                    <a:pt x="3277" y="8762"/>
                  </a:cubicBezTo>
                  <a:lnTo>
                    <a:pt x="13584" y="8762"/>
                  </a:lnTo>
                  <a:cubicBezTo>
                    <a:pt x="14449" y="8762"/>
                    <a:pt x="15277" y="8412"/>
                    <a:pt x="15903" y="7786"/>
                  </a:cubicBezTo>
                  <a:cubicBezTo>
                    <a:pt x="15995" y="7694"/>
                    <a:pt x="16087" y="7584"/>
                    <a:pt x="16161" y="7473"/>
                  </a:cubicBezTo>
                  <a:cubicBezTo>
                    <a:pt x="16382" y="7197"/>
                    <a:pt x="16566" y="6866"/>
                    <a:pt x="16676" y="6535"/>
                  </a:cubicBezTo>
                  <a:lnTo>
                    <a:pt x="27517" y="6535"/>
                  </a:lnTo>
                  <a:cubicBezTo>
                    <a:pt x="27996" y="6535"/>
                    <a:pt x="28438" y="6369"/>
                    <a:pt x="28824" y="6093"/>
                  </a:cubicBezTo>
                  <a:cubicBezTo>
                    <a:pt x="29137" y="5854"/>
                    <a:pt x="29376" y="5522"/>
                    <a:pt x="29523" y="5154"/>
                  </a:cubicBezTo>
                  <a:lnTo>
                    <a:pt x="50543" y="5154"/>
                  </a:lnTo>
                  <a:cubicBezTo>
                    <a:pt x="50617" y="5154"/>
                    <a:pt x="50653" y="5099"/>
                    <a:pt x="50653" y="5025"/>
                  </a:cubicBezTo>
                  <a:lnTo>
                    <a:pt x="50653" y="3737"/>
                  </a:lnTo>
                  <a:cubicBezTo>
                    <a:pt x="50653" y="3663"/>
                    <a:pt x="50617" y="3627"/>
                    <a:pt x="50543" y="3627"/>
                  </a:cubicBezTo>
                  <a:lnTo>
                    <a:pt x="29542" y="3627"/>
                  </a:lnTo>
                  <a:cubicBezTo>
                    <a:pt x="29211" y="2780"/>
                    <a:pt x="28419" y="2246"/>
                    <a:pt x="27536" y="2246"/>
                  </a:cubicBezTo>
                  <a:lnTo>
                    <a:pt x="16676" y="2246"/>
                  </a:lnTo>
                  <a:cubicBezTo>
                    <a:pt x="16235" y="902"/>
                    <a:pt x="14983" y="19"/>
                    <a:pt x="13584" y="1"/>
                  </a:cubicBezTo>
                  <a:close/>
                </a:path>
              </a:pathLst>
            </a:custGeom>
            <a:solidFill>
              <a:srgbClr val="FFD966"/>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629" name="Google Shape;629;p44"/>
            <p:cNvSpPr/>
            <p:nvPr/>
          </p:nvSpPr>
          <p:spPr>
            <a:xfrm>
              <a:off x="3077863" y="1963563"/>
              <a:ext cx="382400" cy="381025"/>
            </a:xfrm>
            <a:custGeom>
              <a:rect b="b" l="l" r="r" t="t"/>
              <a:pathLst>
                <a:path extrusionOk="0" h="15241" w="15296">
                  <a:moveTo>
                    <a:pt x="5540" y="8173"/>
                  </a:moveTo>
                  <a:cubicBezTo>
                    <a:pt x="5503" y="8357"/>
                    <a:pt x="4454" y="13290"/>
                    <a:pt x="8338" y="14229"/>
                  </a:cubicBezTo>
                  <a:cubicBezTo>
                    <a:pt x="8338" y="14229"/>
                    <a:pt x="7981" y="14307"/>
                    <a:pt x="7501" y="14307"/>
                  </a:cubicBezTo>
                  <a:cubicBezTo>
                    <a:pt x="6669" y="14307"/>
                    <a:pt x="5467" y="14070"/>
                    <a:pt x="5117" y="12774"/>
                  </a:cubicBezTo>
                  <a:cubicBezTo>
                    <a:pt x="4565" y="10768"/>
                    <a:pt x="5485" y="8283"/>
                    <a:pt x="5540" y="8173"/>
                  </a:cubicBezTo>
                  <a:close/>
                  <a:moveTo>
                    <a:pt x="7638" y="1"/>
                  </a:moveTo>
                  <a:cubicBezTo>
                    <a:pt x="7344" y="608"/>
                    <a:pt x="0" y="15222"/>
                    <a:pt x="7638" y="15241"/>
                  </a:cubicBezTo>
                  <a:lnTo>
                    <a:pt x="7657" y="15241"/>
                  </a:lnTo>
                  <a:cubicBezTo>
                    <a:pt x="15295" y="15204"/>
                    <a:pt x="7951" y="608"/>
                    <a:pt x="7638" y="1"/>
                  </a:cubicBezTo>
                  <a:close/>
                </a:path>
              </a:pathLst>
            </a:custGeom>
            <a:solidFill>
              <a:srgbClr val="FFE599"/>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630" name="Google Shape;630;p44"/>
            <p:cNvSpPr/>
            <p:nvPr/>
          </p:nvSpPr>
          <p:spPr>
            <a:xfrm>
              <a:off x="3189213" y="2167888"/>
              <a:ext cx="97100" cy="153375"/>
            </a:xfrm>
            <a:custGeom>
              <a:rect b="b" l="l" r="r" t="t"/>
              <a:pathLst>
                <a:path extrusionOk="0" h="6135" w="3884">
                  <a:moveTo>
                    <a:pt x="1086" y="0"/>
                  </a:moveTo>
                  <a:cubicBezTo>
                    <a:pt x="1049" y="110"/>
                    <a:pt x="111" y="2595"/>
                    <a:pt x="663" y="4601"/>
                  </a:cubicBezTo>
                  <a:cubicBezTo>
                    <a:pt x="1013" y="5897"/>
                    <a:pt x="2215" y="6134"/>
                    <a:pt x="3047" y="6134"/>
                  </a:cubicBezTo>
                  <a:cubicBezTo>
                    <a:pt x="3527" y="6134"/>
                    <a:pt x="3884" y="6056"/>
                    <a:pt x="3884" y="6056"/>
                  </a:cubicBezTo>
                  <a:cubicBezTo>
                    <a:pt x="0" y="5117"/>
                    <a:pt x="1049" y="184"/>
                    <a:pt x="1086" y="0"/>
                  </a:cubicBezTo>
                  <a:close/>
                </a:path>
              </a:pathLst>
            </a:custGeom>
            <a:solidFill>
              <a:srgbClr val="FFFFFF"/>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631" name="Google Shape;631;p44"/>
            <p:cNvSpPr/>
            <p:nvPr/>
          </p:nvSpPr>
          <p:spPr>
            <a:xfrm>
              <a:off x="3138588" y="1960438"/>
              <a:ext cx="133925" cy="386925"/>
            </a:xfrm>
            <a:custGeom>
              <a:rect b="b" l="l" r="r" t="t"/>
              <a:pathLst>
                <a:path extrusionOk="0" h="15477" w="5357">
                  <a:moveTo>
                    <a:pt x="5223" y="1"/>
                  </a:moveTo>
                  <a:cubicBezTo>
                    <a:pt x="5173" y="1"/>
                    <a:pt x="5131" y="31"/>
                    <a:pt x="5117" y="71"/>
                  </a:cubicBezTo>
                  <a:cubicBezTo>
                    <a:pt x="4584" y="1120"/>
                    <a:pt x="1" y="10396"/>
                    <a:pt x="2246" y="14041"/>
                  </a:cubicBezTo>
                  <a:cubicBezTo>
                    <a:pt x="2817" y="14998"/>
                    <a:pt x="3829" y="15476"/>
                    <a:pt x="5209" y="15476"/>
                  </a:cubicBezTo>
                  <a:cubicBezTo>
                    <a:pt x="5265" y="15476"/>
                    <a:pt x="5320" y="15439"/>
                    <a:pt x="5320" y="15366"/>
                  </a:cubicBezTo>
                  <a:cubicBezTo>
                    <a:pt x="5320" y="15311"/>
                    <a:pt x="5265" y="15255"/>
                    <a:pt x="5209" y="15255"/>
                  </a:cubicBezTo>
                  <a:cubicBezTo>
                    <a:pt x="3903" y="15255"/>
                    <a:pt x="2964" y="14795"/>
                    <a:pt x="2430" y="13930"/>
                  </a:cubicBezTo>
                  <a:cubicBezTo>
                    <a:pt x="222" y="10323"/>
                    <a:pt x="5117" y="586"/>
                    <a:pt x="5320" y="181"/>
                  </a:cubicBezTo>
                  <a:lnTo>
                    <a:pt x="5338" y="163"/>
                  </a:lnTo>
                  <a:cubicBezTo>
                    <a:pt x="5357" y="107"/>
                    <a:pt x="5338" y="34"/>
                    <a:pt x="5283" y="15"/>
                  </a:cubicBezTo>
                  <a:cubicBezTo>
                    <a:pt x="5263" y="5"/>
                    <a:pt x="5242" y="1"/>
                    <a:pt x="5223" y="1"/>
                  </a:cubicBezTo>
                  <a:close/>
                </a:path>
              </a:pathLst>
            </a:custGeom>
            <a:solidFill>
              <a:srgbClr val="F1C232"/>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632" name="Google Shape;632;p44"/>
            <p:cNvSpPr/>
            <p:nvPr/>
          </p:nvSpPr>
          <p:spPr>
            <a:xfrm>
              <a:off x="3265588" y="1960338"/>
              <a:ext cx="133475" cy="387025"/>
            </a:xfrm>
            <a:custGeom>
              <a:rect b="b" l="l" r="r" t="t"/>
              <a:pathLst>
                <a:path extrusionOk="0" h="15481" w="5339">
                  <a:moveTo>
                    <a:pt x="137" y="0"/>
                  </a:moveTo>
                  <a:cubicBezTo>
                    <a:pt x="116" y="0"/>
                    <a:pt x="94" y="6"/>
                    <a:pt x="74" y="19"/>
                  </a:cubicBezTo>
                  <a:cubicBezTo>
                    <a:pt x="19" y="56"/>
                    <a:pt x="1" y="130"/>
                    <a:pt x="37" y="185"/>
                  </a:cubicBezTo>
                  <a:cubicBezTo>
                    <a:pt x="240" y="590"/>
                    <a:pt x="5117" y="10327"/>
                    <a:pt x="2927" y="13934"/>
                  </a:cubicBezTo>
                  <a:cubicBezTo>
                    <a:pt x="2393" y="14799"/>
                    <a:pt x="1455" y="15259"/>
                    <a:pt x="129" y="15259"/>
                  </a:cubicBezTo>
                  <a:lnTo>
                    <a:pt x="129" y="15370"/>
                  </a:lnTo>
                  <a:lnTo>
                    <a:pt x="148" y="15480"/>
                  </a:lnTo>
                  <a:cubicBezTo>
                    <a:pt x="1547" y="15480"/>
                    <a:pt x="2541" y="15002"/>
                    <a:pt x="3111" y="14045"/>
                  </a:cubicBezTo>
                  <a:cubicBezTo>
                    <a:pt x="5338" y="10400"/>
                    <a:pt x="774" y="1124"/>
                    <a:pt x="240" y="75"/>
                  </a:cubicBezTo>
                  <a:lnTo>
                    <a:pt x="129" y="111"/>
                  </a:lnTo>
                  <a:lnTo>
                    <a:pt x="222" y="56"/>
                  </a:lnTo>
                  <a:cubicBezTo>
                    <a:pt x="210" y="21"/>
                    <a:pt x="175" y="0"/>
                    <a:pt x="137" y="0"/>
                  </a:cubicBezTo>
                  <a:close/>
                </a:path>
              </a:pathLst>
            </a:custGeom>
            <a:solidFill>
              <a:srgbClr val="F1C232"/>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633" name="Google Shape;633;p44"/>
            <p:cNvSpPr/>
            <p:nvPr/>
          </p:nvSpPr>
          <p:spPr>
            <a:xfrm>
              <a:off x="2235338" y="2722338"/>
              <a:ext cx="6000" cy="29475"/>
            </a:xfrm>
            <a:custGeom>
              <a:rect b="b" l="l" r="r" t="t"/>
              <a:pathLst>
                <a:path extrusionOk="0" h="1179" w="240">
                  <a:moveTo>
                    <a:pt x="111" y="1"/>
                  </a:moveTo>
                  <a:cubicBezTo>
                    <a:pt x="55" y="1"/>
                    <a:pt x="0" y="38"/>
                    <a:pt x="0" y="111"/>
                  </a:cubicBezTo>
                  <a:lnTo>
                    <a:pt x="0" y="1069"/>
                  </a:lnTo>
                  <a:cubicBezTo>
                    <a:pt x="0" y="1142"/>
                    <a:pt x="55" y="1179"/>
                    <a:pt x="111" y="1179"/>
                  </a:cubicBezTo>
                  <a:cubicBezTo>
                    <a:pt x="184" y="1179"/>
                    <a:pt x="221" y="1142"/>
                    <a:pt x="239" y="1069"/>
                  </a:cubicBezTo>
                  <a:lnTo>
                    <a:pt x="239" y="111"/>
                  </a:lnTo>
                  <a:cubicBezTo>
                    <a:pt x="239" y="38"/>
                    <a:pt x="184" y="1"/>
                    <a:pt x="111" y="1"/>
                  </a:cubicBezTo>
                  <a:close/>
                </a:path>
              </a:pathLst>
            </a:custGeom>
            <a:solidFill>
              <a:srgbClr val="000000"/>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634" name="Google Shape;634;p44"/>
            <p:cNvSpPr/>
            <p:nvPr/>
          </p:nvSpPr>
          <p:spPr>
            <a:xfrm>
              <a:off x="2235338" y="2681863"/>
              <a:ext cx="6000" cy="46025"/>
            </a:xfrm>
            <a:custGeom>
              <a:rect b="b" l="l" r="r" t="t"/>
              <a:pathLst>
                <a:path extrusionOk="0" h="1841" w="240">
                  <a:moveTo>
                    <a:pt x="111" y="0"/>
                  </a:moveTo>
                  <a:cubicBezTo>
                    <a:pt x="55" y="0"/>
                    <a:pt x="0" y="56"/>
                    <a:pt x="0" y="111"/>
                  </a:cubicBezTo>
                  <a:lnTo>
                    <a:pt x="0" y="1730"/>
                  </a:lnTo>
                  <a:cubicBezTo>
                    <a:pt x="0" y="1786"/>
                    <a:pt x="55" y="1841"/>
                    <a:pt x="111" y="1841"/>
                  </a:cubicBezTo>
                  <a:cubicBezTo>
                    <a:pt x="184" y="1841"/>
                    <a:pt x="221" y="1786"/>
                    <a:pt x="239" y="1730"/>
                  </a:cubicBezTo>
                  <a:lnTo>
                    <a:pt x="239" y="111"/>
                  </a:lnTo>
                  <a:cubicBezTo>
                    <a:pt x="221" y="56"/>
                    <a:pt x="184" y="0"/>
                    <a:pt x="111" y="0"/>
                  </a:cubicBezTo>
                  <a:close/>
                </a:path>
              </a:pathLst>
            </a:custGeom>
            <a:solidFill>
              <a:srgbClr val="000000"/>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635" name="Google Shape;635;p44"/>
            <p:cNvSpPr/>
            <p:nvPr/>
          </p:nvSpPr>
          <p:spPr>
            <a:xfrm>
              <a:off x="1908163" y="2650113"/>
              <a:ext cx="329950" cy="35000"/>
            </a:xfrm>
            <a:custGeom>
              <a:rect b="b" l="l" r="r" t="t"/>
              <a:pathLst>
                <a:path extrusionOk="0" h="1400" w="13198">
                  <a:moveTo>
                    <a:pt x="1" y="0"/>
                  </a:moveTo>
                  <a:lnTo>
                    <a:pt x="1" y="1399"/>
                  </a:lnTo>
                  <a:lnTo>
                    <a:pt x="13198" y="1399"/>
                  </a:lnTo>
                  <a:lnTo>
                    <a:pt x="13198" y="0"/>
                  </a:lnTo>
                  <a:close/>
                </a:path>
              </a:pathLst>
            </a:custGeom>
            <a:solidFill>
              <a:srgbClr val="FFFFFF"/>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636" name="Google Shape;636;p44"/>
            <p:cNvSpPr/>
            <p:nvPr/>
          </p:nvSpPr>
          <p:spPr>
            <a:xfrm>
              <a:off x="1908163" y="2725113"/>
              <a:ext cx="329950" cy="245750"/>
            </a:xfrm>
            <a:custGeom>
              <a:rect b="b" l="l" r="r" t="t"/>
              <a:pathLst>
                <a:path extrusionOk="0" h="9830" w="13198">
                  <a:moveTo>
                    <a:pt x="1" y="0"/>
                  </a:moveTo>
                  <a:lnTo>
                    <a:pt x="1" y="9829"/>
                  </a:lnTo>
                  <a:lnTo>
                    <a:pt x="13198" y="9829"/>
                  </a:lnTo>
                  <a:lnTo>
                    <a:pt x="13198" y="8467"/>
                  </a:lnTo>
                  <a:lnTo>
                    <a:pt x="1528" y="8467"/>
                  </a:lnTo>
                  <a:lnTo>
                    <a:pt x="1528" y="958"/>
                  </a:lnTo>
                  <a:lnTo>
                    <a:pt x="13198" y="958"/>
                  </a:lnTo>
                  <a:lnTo>
                    <a:pt x="13198" y="0"/>
                  </a:lnTo>
                  <a:close/>
                </a:path>
              </a:pathLst>
            </a:custGeom>
            <a:solidFill>
              <a:srgbClr val="D9D9D9"/>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637" name="Google Shape;637;p44"/>
            <p:cNvSpPr/>
            <p:nvPr/>
          </p:nvSpPr>
          <p:spPr>
            <a:xfrm>
              <a:off x="1863988" y="2548413"/>
              <a:ext cx="354800" cy="14750"/>
            </a:xfrm>
            <a:custGeom>
              <a:rect b="b" l="l" r="r" t="t"/>
              <a:pathLst>
                <a:path extrusionOk="0" h="590" w="14192">
                  <a:moveTo>
                    <a:pt x="1" y="1"/>
                  </a:moveTo>
                  <a:lnTo>
                    <a:pt x="1" y="590"/>
                  </a:lnTo>
                  <a:lnTo>
                    <a:pt x="14191" y="590"/>
                  </a:lnTo>
                  <a:lnTo>
                    <a:pt x="14191" y="1"/>
                  </a:lnTo>
                  <a:close/>
                </a:path>
              </a:pathLst>
            </a:custGeom>
            <a:solidFill>
              <a:srgbClr val="F3F3F3"/>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638" name="Google Shape;638;p44"/>
            <p:cNvSpPr/>
            <p:nvPr/>
          </p:nvSpPr>
          <p:spPr>
            <a:xfrm>
              <a:off x="1946363" y="2749038"/>
              <a:ext cx="291750" cy="187775"/>
            </a:xfrm>
            <a:custGeom>
              <a:rect b="b" l="l" r="r" t="t"/>
              <a:pathLst>
                <a:path extrusionOk="0" h="7511" w="11670">
                  <a:moveTo>
                    <a:pt x="0" y="1"/>
                  </a:moveTo>
                  <a:lnTo>
                    <a:pt x="0" y="7510"/>
                  </a:lnTo>
                  <a:lnTo>
                    <a:pt x="11670" y="7510"/>
                  </a:lnTo>
                  <a:lnTo>
                    <a:pt x="11670" y="1"/>
                  </a:lnTo>
                  <a:close/>
                </a:path>
              </a:pathLst>
            </a:custGeom>
            <a:solidFill>
              <a:srgbClr val="F3F3F3"/>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639" name="Google Shape;639;p44"/>
            <p:cNvSpPr/>
            <p:nvPr/>
          </p:nvSpPr>
          <p:spPr>
            <a:xfrm>
              <a:off x="1908163" y="2685088"/>
              <a:ext cx="329950" cy="40050"/>
            </a:xfrm>
            <a:custGeom>
              <a:rect b="b" l="l" r="r" t="t"/>
              <a:pathLst>
                <a:path extrusionOk="0" h="1602" w="13198">
                  <a:moveTo>
                    <a:pt x="1" y="0"/>
                  </a:moveTo>
                  <a:lnTo>
                    <a:pt x="1" y="1601"/>
                  </a:lnTo>
                  <a:lnTo>
                    <a:pt x="13198" y="1601"/>
                  </a:lnTo>
                  <a:lnTo>
                    <a:pt x="13198" y="0"/>
                  </a:lnTo>
                  <a:close/>
                </a:path>
              </a:pathLst>
            </a:custGeom>
            <a:solidFill>
              <a:srgbClr val="EFEFEF"/>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640" name="Google Shape;640;p44"/>
            <p:cNvSpPr/>
            <p:nvPr/>
          </p:nvSpPr>
          <p:spPr>
            <a:xfrm>
              <a:off x="1954188" y="2562688"/>
              <a:ext cx="283925" cy="87450"/>
            </a:xfrm>
            <a:custGeom>
              <a:rect b="b" l="l" r="r" t="t"/>
              <a:pathLst>
                <a:path extrusionOk="0" h="3498" w="11357">
                  <a:moveTo>
                    <a:pt x="1675" y="0"/>
                  </a:moveTo>
                  <a:lnTo>
                    <a:pt x="626" y="1252"/>
                  </a:lnTo>
                  <a:cubicBezTo>
                    <a:pt x="221" y="1694"/>
                    <a:pt x="0" y="2264"/>
                    <a:pt x="0" y="2871"/>
                  </a:cubicBezTo>
                  <a:lnTo>
                    <a:pt x="0" y="3497"/>
                  </a:lnTo>
                  <a:lnTo>
                    <a:pt x="11357" y="3497"/>
                  </a:lnTo>
                  <a:lnTo>
                    <a:pt x="11357" y="2025"/>
                  </a:lnTo>
                  <a:cubicBezTo>
                    <a:pt x="11357" y="1841"/>
                    <a:pt x="11264" y="1657"/>
                    <a:pt x="11117" y="1546"/>
                  </a:cubicBezTo>
                  <a:lnTo>
                    <a:pt x="9645" y="276"/>
                  </a:lnTo>
                  <a:cubicBezTo>
                    <a:pt x="9406" y="92"/>
                    <a:pt x="9111" y="0"/>
                    <a:pt x="8817" y="0"/>
                  </a:cubicBezTo>
                  <a:close/>
                </a:path>
              </a:pathLst>
            </a:custGeom>
            <a:solidFill>
              <a:srgbClr val="FFFFFF"/>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641" name="Google Shape;641;p44"/>
            <p:cNvSpPr/>
            <p:nvPr/>
          </p:nvSpPr>
          <p:spPr>
            <a:xfrm>
              <a:off x="2167238" y="2385988"/>
              <a:ext cx="45575" cy="162450"/>
            </a:xfrm>
            <a:custGeom>
              <a:rect b="b" l="l" r="r" t="t"/>
              <a:pathLst>
                <a:path extrusionOk="0" h="6498" w="1823">
                  <a:moveTo>
                    <a:pt x="0" y="0"/>
                  </a:moveTo>
                  <a:lnTo>
                    <a:pt x="0" y="6350"/>
                  </a:lnTo>
                  <a:lnTo>
                    <a:pt x="0" y="6498"/>
                  </a:lnTo>
                  <a:lnTo>
                    <a:pt x="1822" y="6498"/>
                  </a:lnTo>
                  <a:lnTo>
                    <a:pt x="1822" y="0"/>
                  </a:lnTo>
                  <a:close/>
                </a:path>
              </a:pathLst>
            </a:custGeom>
            <a:solidFill>
              <a:srgbClr val="FFF2CC"/>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642" name="Google Shape;642;p44"/>
            <p:cNvSpPr/>
            <p:nvPr/>
          </p:nvSpPr>
          <p:spPr>
            <a:xfrm>
              <a:off x="2119363" y="2385988"/>
              <a:ext cx="47900" cy="162450"/>
            </a:xfrm>
            <a:custGeom>
              <a:rect b="b" l="l" r="r" t="t"/>
              <a:pathLst>
                <a:path extrusionOk="0" h="6498" w="1916">
                  <a:moveTo>
                    <a:pt x="1" y="0"/>
                  </a:moveTo>
                  <a:lnTo>
                    <a:pt x="1" y="6350"/>
                  </a:lnTo>
                  <a:lnTo>
                    <a:pt x="1" y="6498"/>
                  </a:lnTo>
                  <a:lnTo>
                    <a:pt x="1915" y="6498"/>
                  </a:lnTo>
                  <a:lnTo>
                    <a:pt x="1915" y="6350"/>
                  </a:lnTo>
                  <a:lnTo>
                    <a:pt x="1915" y="0"/>
                  </a:lnTo>
                  <a:close/>
                </a:path>
              </a:pathLst>
            </a:custGeom>
            <a:solidFill>
              <a:srgbClr val="FFF2CC"/>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643" name="Google Shape;643;p44"/>
            <p:cNvSpPr/>
            <p:nvPr/>
          </p:nvSpPr>
          <p:spPr>
            <a:xfrm>
              <a:off x="1921963" y="2316513"/>
              <a:ext cx="238375" cy="69500"/>
            </a:xfrm>
            <a:custGeom>
              <a:rect b="b" l="l" r="r" t="t"/>
              <a:pathLst>
                <a:path extrusionOk="0" h="2780" w="9535">
                  <a:moveTo>
                    <a:pt x="1" y="0"/>
                  </a:moveTo>
                  <a:lnTo>
                    <a:pt x="1" y="2779"/>
                  </a:lnTo>
                  <a:lnTo>
                    <a:pt x="9535" y="2779"/>
                  </a:lnTo>
                  <a:lnTo>
                    <a:pt x="9535" y="0"/>
                  </a:lnTo>
                  <a:close/>
                </a:path>
              </a:pathLst>
            </a:custGeom>
            <a:solidFill>
              <a:srgbClr val="FFFFFF"/>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644" name="Google Shape;644;p44"/>
            <p:cNvSpPr/>
            <p:nvPr/>
          </p:nvSpPr>
          <p:spPr>
            <a:xfrm>
              <a:off x="1954188" y="2155913"/>
              <a:ext cx="167050" cy="160625"/>
            </a:xfrm>
            <a:custGeom>
              <a:rect b="b" l="l" r="r" t="t"/>
              <a:pathLst>
                <a:path extrusionOk="0" h="6425" w="6682">
                  <a:moveTo>
                    <a:pt x="2448" y="0"/>
                  </a:moveTo>
                  <a:cubicBezTo>
                    <a:pt x="2098" y="3056"/>
                    <a:pt x="0" y="6424"/>
                    <a:pt x="0" y="6424"/>
                  </a:cubicBezTo>
                  <a:lnTo>
                    <a:pt x="6681" y="6424"/>
                  </a:lnTo>
                  <a:cubicBezTo>
                    <a:pt x="6681" y="6424"/>
                    <a:pt x="4583" y="3056"/>
                    <a:pt x="4215" y="0"/>
                  </a:cubicBezTo>
                  <a:close/>
                </a:path>
              </a:pathLst>
            </a:custGeom>
            <a:solidFill>
              <a:srgbClr val="F3F3F3"/>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645" name="Google Shape;645;p44"/>
            <p:cNvSpPr/>
            <p:nvPr/>
          </p:nvSpPr>
          <p:spPr>
            <a:xfrm>
              <a:off x="2068763" y="2385988"/>
              <a:ext cx="50625" cy="162450"/>
            </a:xfrm>
            <a:custGeom>
              <a:rect b="b" l="l" r="r" t="t"/>
              <a:pathLst>
                <a:path extrusionOk="0" h="6498" w="2025">
                  <a:moveTo>
                    <a:pt x="0" y="0"/>
                  </a:moveTo>
                  <a:lnTo>
                    <a:pt x="0" y="6498"/>
                  </a:lnTo>
                  <a:lnTo>
                    <a:pt x="2025" y="6498"/>
                  </a:lnTo>
                  <a:lnTo>
                    <a:pt x="2025" y="6350"/>
                  </a:lnTo>
                  <a:lnTo>
                    <a:pt x="2025" y="0"/>
                  </a:lnTo>
                  <a:close/>
                </a:path>
              </a:pathLst>
            </a:custGeom>
            <a:solidFill>
              <a:srgbClr val="FFF2CC"/>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646" name="Google Shape;646;p44"/>
            <p:cNvSpPr/>
            <p:nvPr/>
          </p:nvSpPr>
          <p:spPr>
            <a:xfrm>
              <a:off x="2020888" y="2385988"/>
              <a:ext cx="47900" cy="162450"/>
            </a:xfrm>
            <a:custGeom>
              <a:rect b="b" l="l" r="r" t="t"/>
              <a:pathLst>
                <a:path extrusionOk="0" h="6498" w="1916">
                  <a:moveTo>
                    <a:pt x="1" y="0"/>
                  </a:moveTo>
                  <a:lnTo>
                    <a:pt x="1" y="6498"/>
                  </a:lnTo>
                  <a:lnTo>
                    <a:pt x="1915" y="6498"/>
                  </a:lnTo>
                  <a:lnTo>
                    <a:pt x="1915" y="0"/>
                  </a:lnTo>
                  <a:close/>
                </a:path>
              </a:pathLst>
            </a:custGeom>
            <a:solidFill>
              <a:srgbClr val="FFFFFF"/>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647" name="Google Shape;647;p44"/>
            <p:cNvSpPr/>
            <p:nvPr/>
          </p:nvSpPr>
          <p:spPr>
            <a:xfrm>
              <a:off x="1970288" y="2385988"/>
              <a:ext cx="50625" cy="162450"/>
            </a:xfrm>
            <a:custGeom>
              <a:rect b="b" l="l" r="r" t="t"/>
              <a:pathLst>
                <a:path extrusionOk="0" h="6498" w="2025">
                  <a:moveTo>
                    <a:pt x="0" y="0"/>
                  </a:moveTo>
                  <a:lnTo>
                    <a:pt x="0" y="6498"/>
                  </a:lnTo>
                  <a:lnTo>
                    <a:pt x="2025" y="6498"/>
                  </a:lnTo>
                  <a:lnTo>
                    <a:pt x="2025" y="0"/>
                  </a:lnTo>
                  <a:close/>
                </a:path>
              </a:pathLst>
            </a:custGeom>
            <a:solidFill>
              <a:srgbClr val="FFF2CC"/>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648" name="Google Shape;648;p44"/>
            <p:cNvSpPr/>
            <p:nvPr/>
          </p:nvSpPr>
          <p:spPr>
            <a:xfrm>
              <a:off x="1846513" y="2562688"/>
              <a:ext cx="149575" cy="472125"/>
            </a:xfrm>
            <a:custGeom>
              <a:rect b="b" l="l" r="r" t="t"/>
              <a:pathLst>
                <a:path extrusionOk="0" h="18885" w="5983">
                  <a:moveTo>
                    <a:pt x="2522" y="0"/>
                  </a:moveTo>
                  <a:cubicBezTo>
                    <a:pt x="2209" y="0"/>
                    <a:pt x="1914" y="111"/>
                    <a:pt x="1694" y="295"/>
                  </a:cubicBezTo>
                  <a:lnTo>
                    <a:pt x="221" y="1546"/>
                  </a:lnTo>
                  <a:cubicBezTo>
                    <a:pt x="74" y="1657"/>
                    <a:pt x="0" y="1841"/>
                    <a:pt x="0" y="2025"/>
                  </a:cubicBezTo>
                  <a:lnTo>
                    <a:pt x="0" y="18130"/>
                  </a:lnTo>
                  <a:cubicBezTo>
                    <a:pt x="0" y="18553"/>
                    <a:pt x="479" y="18885"/>
                    <a:pt x="1068" y="18885"/>
                  </a:cubicBezTo>
                  <a:lnTo>
                    <a:pt x="4326" y="18885"/>
                  </a:lnTo>
                  <a:lnTo>
                    <a:pt x="4326" y="16326"/>
                  </a:lnTo>
                  <a:lnTo>
                    <a:pt x="2485" y="16326"/>
                  </a:lnTo>
                  <a:lnTo>
                    <a:pt x="2485" y="3516"/>
                  </a:lnTo>
                  <a:lnTo>
                    <a:pt x="4326" y="3516"/>
                  </a:lnTo>
                  <a:lnTo>
                    <a:pt x="4326" y="2871"/>
                  </a:lnTo>
                  <a:cubicBezTo>
                    <a:pt x="4326" y="2283"/>
                    <a:pt x="4546" y="1712"/>
                    <a:pt x="4933" y="1270"/>
                  </a:cubicBezTo>
                  <a:lnTo>
                    <a:pt x="5982" y="19"/>
                  </a:lnTo>
                  <a:lnTo>
                    <a:pt x="2522" y="0"/>
                  </a:lnTo>
                  <a:close/>
                </a:path>
              </a:pathLst>
            </a:custGeom>
            <a:solidFill>
              <a:srgbClr val="FFF2CC"/>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649" name="Google Shape;649;p44"/>
            <p:cNvSpPr/>
            <p:nvPr/>
          </p:nvSpPr>
          <p:spPr>
            <a:xfrm>
              <a:off x="1921963" y="2385988"/>
              <a:ext cx="48350" cy="162450"/>
            </a:xfrm>
            <a:custGeom>
              <a:rect b="b" l="l" r="r" t="t"/>
              <a:pathLst>
                <a:path extrusionOk="0" h="6498" w="1934">
                  <a:moveTo>
                    <a:pt x="1" y="0"/>
                  </a:moveTo>
                  <a:lnTo>
                    <a:pt x="1" y="6498"/>
                  </a:lnTo>
                  <a:lnTo>
                    <a:pt x="1933" y="6498"/>
                  </a:lnTo>
                  <a:lnTo>
                    <a:pt x="1933" y="0"/>
                  </a:lnTo>
                  <a:close/>
                </a:path>
              </a:pathLst>
            </a:custGeom>
            <a:solidFill>
              <a:srgbClr val="FFFFFF"/>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650" name="Google Shape;650;p44"/>
            <p:cNvSpPr/>
            <p:nvPr/>
          </p:nvSpPr>
          <p:spPr>
            <a:xfrm>
              <a:off x="1872263" y="2385988"/>
              <a:ext cx="49725" cy="162450"/>
            </a:xfrm>
            <a:custGeom>
              <a:rect b="b" l="l" r="r" t="t"/>
              <a:pathLst>
                <a:path extrusionOk="0" h="6498" w="1989">
                  <a:moveTo>
                    <a:pt x="1" y="0"/>
                  </a:moveTo>
                  <a:lnTo>
                    <a:pt x="1" y="6498"/>
                  </a:lnTo>
                  <a:lnTo>
                    <a:pt x="1989" y="6498"/>
                  </a:lnTo>
                  <a:lnTo>
                    <a:pt x="1989" y="0"/>
                  </a:lnTo>
                  <a:close/>
                </a:path>
              </a:pathLst>
            </a:custGeom>
            <a:solidFill>
              <a:srgbClr val="FFF2CC"/>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651" name="Google Shape;651;p44"/>
            <p:cNvSpPr/>
            <p:nvPr/>
          </p:nvSpPr>
          <p:spPr>
            <a:xfrm>
              <a:off x="1843738" y="2559913"/>
              <a:ext cx="397600" cy="477650"/>
            </a:xfrm>
            <a:custGeom>
              <a:rect b="b" l="l" r="r" t="t"/>
              <a:pathLst>
                <a:path extrusionOk="0" h="19106" w="15904">
                  <a:moveTo>
                    <a:pt x="2633" y="1"/>
                  </a:moveTo>
                  <a:cubicBezTo>
                    <a:pt x="2301" y="1"/>
                    <a:pt x="1989" y="111"/>
                    <a:pt x="1731" y="314"/>
                  </a:cubicBezTo>
                  <a:lnTo>
                    <a:pt x="277" y="1565"/>
                  </a:lnTo>
                  <a:cubicBezTo>
                    <a:pt x="93" y="1712"/>
                    <a:pt x="1" y="1915"/>
                    <a:pt x="1" y="2136"/>
                  </a:cubicBezTo>
                  <a:lnTo>
                    <a:pt x="1" y="18241"/>
                  </a:lnTo>
                  <a:cubicBezTo>
                    <a:pt x="1" y="18719"/>
                    <a:pt x="516" y="19106"/>
                    <a:pt x="1179" y="19106"/>
                  </a:cubicBezTo>
                  <a:lnTo>
                    <a:pt x="14707" y="19106"/>
                  </a:lnTo>
                  <a:cubicBezTo>
                    <a:pt x="15351" y="19106"/>
                    <a:pt x="15903" y="18719"/>
                    <a:pt x="15903" y="18241"/>
                  </a:cubicBezTo>
                  <a:lnTo>
                    <a:pt x="15903" y="16437"/>
                  </a:lnTo>
                  <a:cubicBezTo>
                    <a:pt x="15903" y="16364"/>
                    <a:pt x="15848" y="16327"/>
                    <a:pt x="15775" y="16327"/>
                  </a:cubicBezTo>
                  <a:cubicBezTo>
                    <a:pt x="15719" y="16327"/>
                    <a:pt x="15664" y="16364"/>
                    <a:pt x="15664" y="16437"/>
                  </a:cubicBezTo>
                  <a:lnTo>
                    <a:pt x="15664" y="18241"/>
                  </a:lnTo>
                  <a:cubicBezTo>
                    <a:pt x="15664" y="18591"/>
                    <a:pt x="15241" y="18885"/>
                    <a:pt x="14707" y="18885"/>
                  </a:cubicBezTo>
                  <a:lnTo>
                    <a:pt x="1179" y="18885"/>
                  </a:lnTo>
                  <a:cubicBezTo>
                    <a:pt x="645" y="18885"/>
                    <a:pt x="222" y="18591"/>
                    <a:pt x="222" y="18241"/>
                  </a:cubicBezTo>
                  <a:lnTo>
                    <a:pt x="222" y="2136"/>
                  </a:lnTo>
                  <a:cubicBezTo>
                    <a:pt x="222" y="1989"/>
                    <a:pt x="295" y="1841"/>
                    <a:pt x="424" y="1749"/>
                  </a:cubicBezTo>
                  <a:lnTo>
                    <a:pt x="1878" y="479"/>
                  </a:lnTo>
                  <a:cubicBezTo>
                    <a:pt x="2080" y="328"/>
                    <a:pt x="2313" y="238"/>
                    <a:pt x="2563" y="238"/>
                  </a:cubicBezTo>
                  <a:cubicBezTo>
                    <a:pt x="2586" y="238"/>
                    <a:pt x="2609" y="238"/>
                    <a:pt x="2633" y="240"/>
                  </a:cubicBezTo>
                  <a:cubicBezTo>
                    <a:pt x="2706" y="240"/>
                    <a:pt x="2762" y="185"/>
                    <a:pt x="2762" y="111"/>
                  </a:cubicBezTo>
                  <a:cubicBezTo>
                    <a:pt x="2762" y="56"/>
                    <a:pt x="2706" y="1"/>
                    <a:pt x="2633" y="1"/>
                  </a:cubicBezTo>
                  <a:close/>
                </a:path>
              </a:pathLst>
            </a:custGeom>
            <a:solidFill>
              <a:srgbClr val="F1C232"/>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652" name="Google Shape;652;p44"/>
            <p:cNvSpPr/>
            <p:nvPr/>
          </p:nvSpPr>
          <p:spPr>
            <a:xfrm>
              <a:off x="2171838" y="2559913"/>
              <a:ext cx="69500" cy="93450"/>
            </a:xfrm>
            <a:custGeom>
              <a:rect b="b" l="l" r="r" t="t"/>
              <a:pathLst>
                <a:path extrusionOk="0" h="3738" w="2780">
                  <a:moveTo>
                    <a:pt x="129" y="1"/>
                  </a:moveTo>
                  <a:cubicBezTo>
                    <a:pt x="55" y="1"/>
                    <a:pt x="0" y="56"/>
                    <a:pt x="0" y="111"/>
                  </a:cubicBezTo>
                  <a:cubicBezTo>
                    <a:pt x="0" y="185"/>
                    <a:pt x="55" y="240"/>
                    <a:pt x="129" y="240"/>
                  </a:cubicBezTo>
                  <a:cubicBezTo>
                    <a:pt x="152" y="238"/>
                    <a:pt x="175" y="238"/>
                    <a:pt x="199" y="238"/>
                  </a:cubicBezTo>
                  <a:cubicBezTo>
                    <a:pt x="448" y="238"/>
                    <a:pt x="681" y="328"/>
                    <a:pt x="884" y="479"/>
                  </a:cubicBezTo>
                  <a:lnTo>
                    <a:pt x="2338" y="1749"/>
                  </a:lnTo>
                  <a:cubicBezTo>
                    <a:pt x="2466" y="1841"/>
                    <a:pt x="2540" y="1989"/>
                    <a:pt x="2540" y="2136"/>
                  </a:cubicBezTo>
                  <a:lnTo>
                    <a:pt x="2540" y="3608"/>
                  </a:lnTo>
                  <a:cubicBezTo>
                    <a:pt x="2540" y="3682"/>
                    <a:pt x="2595" y="3737"/>
                    <a:pt x="2651" y="3737"/>
                  </a:cubicBezTo>
                  <a:cubicBezTo>
                    <a:pt x="2724" y="3737"/>
                    <a:pt x="2779" y="3682"/>
                    <a:pt x="2779" y="3608"/>
                  </a:cubicBezTo>
                  <a:lnTo>
                    <a:pt x="2779" y="2136"/>
                  </a:lnTo>
                  <a:cubicBezTo>
                    <a:pt x="2761" y="1915"/>
                    <a:pt x="2651" y="1712"/>
                    <a:pt x="2485" y="1565"/>
                  </a:cubicBezTo>
                  <a:lnTo>
                    <a:pt x="1031" y="314"/>
                  </a:lnTo>
                  <a:cubicBezTo>
                    <a:pt x="773" y="111"/>
                    <a:pt x="460" y="1"/>
                    <a:pt x="129" y="1"/>
                  </a:cubicBezTo>
                  <a:close/>
                </a:path>
              </a:pathLst>
            </a:custGeom>
            <a:solidFill>
              <a:srgbClr val="F1C232"/>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653" name="Google Shape;653;p44"/>
            <p:cNvSpPr/>
            <p:nvPr/>
          </p:nvSpPr>
          <p:spPr>
            <a:xfrm>
              <a:off x="1869513" y="2383213"/>
              <a:ext cx="346525" cy="168000"/>
            </a:xfrm>
            <a:custGeom>
              <a:rect b="b" l="l" r="r" t="t"/>
              <a:pathLst>
                <a:path extrusionOk="0" h="6720" w="13861">
                  <a:moveTo>
                    <a:pt x="111" y="1"/>
                  </a:moveTo>
                  <a:cubicBezTo>
                    <a:pt x="37" y="1"/>
                    <a:pt x="0" y="56"/>
                    <a:pt x="0" y="111"/>
                  </a:cubicBezTo>
                  <a:lnTo>
                    <a:pt x="0" y="6609"/>
                  </a:lnTo>
                  <a:cubicBezTo>
                    <a:pt x="0" y="6664"/>
                    <a:pt x="37" y="6719"/>
                    <a:pt x="111" y="6719"/>
                  </a:cubicBezTo>
                  <a:lnTo>
                    <a:pt x="13750" y="6719"/>
                  </a:lnTo>
                  <a:cubicBezTo>
                    <a:pt x="13805" y="6719"/>
                    <a:pt x="13860" y="6682"/>
                    <a:pt x="13860" y="6609"/>
                  </a:cubicBezTo>
                  <a:lnTo>
                    <a:pt x="13860" y="111"/>
                  </a:lnTo>
                  <a:cubicBezTo>
                    <a:pt x="13860" y="56"/>
                    <a:pt x="13805" y="1"/>
                    <a:pt x="13750" y="1"/>
                  </a:cubicBezTo>
                  <a:lnTo>
                    <a:pt x="11633" y="1"/>
                  </a:lnTo>
                  <a:cubicBezTo>
                    <a:pt x="11486" y="1"/>
                    <a:pt x="11486" y="240"/>
                    <a:pt x="11633" y="240"/>
                  </a:cubicBezTo>
                  <a:lnTo>
                    <a:pt x="13621" y="240"/>
                  </a:lnTo>
                  <a:lnTo>
                    <a:pt x="13621" y="6498"/>
                  </a:lnTo>
                  <a:lnTo>
                    <a:pt x="221" y="6498"/>
                  </a:lnTo>
                  <a:lnTo>
                    <a:pt x="221" y="222"/>
                  </a:lnTo>
                  <a:lnTo>
                    <a:pt x="2099" y="222"/>
                  </a:lnTo>
                  <a:cubicBezTo>
                    <a:pt x="2264" y="222"/>
                    <a:pt x="2264" y="1"/>
                    <a:pt x="2099" y="1"/>
                  </a:cubicBezTo>
                  <a:close/>
                </a:path>
              </a:pathLst>
            </a:custGeom>
            <a:solidFill>
              <a:srgbClr val="F1C232"/>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654" name="Google Shape;654;p44"/>
            <p:cNvSpPr/>
            <p:nvPr/>
          </p:nvSpPr>
          <p:spPr>
            <a:xfrm>
              <a:off x="1919213" y="2313738"/>
              <a:ext cx="244350" cy="75500"/>
            </a:xfrm>
            <a:custGeom>
              <a:rect b="b" l="l" r="r" t="t"/>
              <a:pathLst>
                <a:path extrusionOk="0" h="3020" w="9774">
                  <a:moveTo>
                    <a:pt x="9535" y="222"/>
                  </a:moveTo>
                  <a:lnTo>
                    <a:pt x="9535" y="2780"/>
                  </a:lnTo>
                  <a:lnTo>
                    <a:pt x="240" y="2780"/>
                  </a:lnTo>
                  <a:lnTo>
                    <a:pt x="240" y="222"/>
                  </a:lnTo>
                  <a:close/>
                  <a:moveTo>
                    <a:pt x="111" y="1"/>
                  </a:moveTo>
                  <a:cubicBezTo>
                    <a:pt x="56" y="1"/>
                    <a:pt x="0" y="56"/>
                    <a:pt x="0" y="111"/>
                  </a:cubicBezTo>
                  <a:lnTo>
                    <a:pt x="0" y="2890"/>
                  </a:lnTo>
                  <a:cubicBezTo>
                    <a:pt x="0" y="2964"/>
                    <a:pt x="56" y="3019"/>
                    <a:pt x="111" y="3019"/>
                  </a:cubicBezTo>
                  <a:lnTo>
                    <a:pt x="9645" y="3019"/>
                  </a:lnTo>
                  <a:cubicBezTo>
                    <a:pt x="9719" y="3019"/>
                    <a:pt x="9774" y="2964"/>
                    <a:pt x="9774" y="2890"/>
                  </a:cubicBezTo>
                  <a:lnTo>
                    <a:pt x="9774" y="111"/>
                  </a:lnTo>
                  <a:cubicBezTo>
                    <a:pt x="9774" y="56"/>
                    <a:pt x="9719" y="1"/>
                    <a:pt x="9645" y="1"/>
                  </a:cubicBezTo>
                  <a:close/>
                </a:path>
              </a:pathLst>
            </a:custGeom>
            <a:solidFill>
              <a:srgbClr val="F1C232"/>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655" name="Google Shape;655;p44"/>
            <p:cNvSpPr/>
            <p:nvPr/>
          </p:nvSpPr>
          <p:spPr>
            <a:xfrm>
              <a:off x="1950963" y="2153163"/>
              <a:ext cx="89750" cy="166125"/>
            </a:xfrm>
            <a:custGeom>
              <a:rect b="b" l="l" r="r" t="t"/>
              <a:pathLst>
                <a:path extrusionOk="0" h="6645" w="3590">
                  <a:moveTo>
                    <a:pt x="2577" y="0"/>
                  </a:moveTo>
                  <a:cubicBezTo>
                    <a:pt x="2522" y="0"/>
                    <a:pt x="2467" y="37"/>
                    <a:pt x="2467" y="92"/>
                  </a:cubicBezTo>
                  <a:cubicBezTo>
                    <a:pt x="2117" y="3092"/>
                    <a:pt x="56" y="6442"/>
                    <a:pt x="37" y="6479"/>
                  </a:cubicBezTo>
                  <a:cubicBezTo>
                    <a:pt x="0" y="6534"/>
                    <a:pt x="19" y="6608"/>
                    <a:pt x="74" y="6626"/>
                  </a:cubicBezTo>
                  <a:cubicBezTo>
                    <a:pt x="92" y="6645"/>
                    <a:pt x="111" y="6645"/>
                    <a:pt x="129" y="6645"/>
                  </a:cubicBezTo>
                  <a:cubicBezTo>
                    <a:pt x="166" y="6645"/>
                    <a:pt x="203" y="6626"/>
                    <a:pt x="221" y="6589"/>
                  </a:cubicBezTo>
                  <a:cubicBezTo>
                    <a:pt x="240" y="6552"/>
                    <a:pt x="2301" y="3239"/>
                    <a:pt x="2688" y="221"/>
                  </a:cubicBezTo>
                  <a:lnTo>
                    <a:pt x="3461" y="221"/>
                  </a:lnTo>
                  <a:cubicBezTo>
                    <a:pt x="3534" y="221"/>
                    <a:pt x="3589" y="184"/>
                    <a:pt x="3589" y="110"/>
                  </a:cubicBezTo>
                  <a:cubicBezTo>
                    <a:pt x="3589" y="55"/>
                    <a:pt x="3534" y="0"/>
                    <a:pt x="3461" y="0"/>
                  </a:cubicBezTo>
                  <a:close/>
                </a:path>
              </a:pathLst>
            </a:custGeom>
            <a:solidFill>
              <a:srgbClr val="F1C232"/>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656" name="Google Shape;656;p44"/>
            <p:cNvSpPr/>
            <p:nvPr/>
          </p:nvSpPr>
          <p:spPr>
            <a:xfrm>
              <a:off x="2035163" y="2153163"/>
              <a:ext cx="89750" cy="166125"/>
            </a:xfrm>
            <a:custGeom>
              <a:rect b="b" l="l" r="r" t="t"/>
              <a:pathLst>
                <a:path extrusionOk="0" h="6645" w="3590">
                  <a:moveTo>
                    <a:pt x="111" y="0"/>
                  </a:moveTo>
                  <a:cubicBezTo>
                    <a:pt x="37" y="0"/>
                    <a:pt x="1" y="55"/>
                    <a:pt x="1" y="110"/>
                  </a:cubicBezTo>
                  <a:cubicBezTo>
                    <a:pt x="1" y="184"/>
                    <a:pt x="37" y="239"/>
                    <a:pt x="111" y="239"/>
                  </a:cubicBezTo>
                  <a:lnTo>
                    <a:pt x="884" y="239"/>
                  </a:lnTo>
                  <a:cubicBezTo>
                    <a:pt x="1271" y="3239"/>
                    <a:pt x="3332" y="6571"/>
                    <a:pt x="3350" y="6589"/>
                  </a:cubicBezTo>
                  <a:cubicBezTo>
                    <a:pt x="3369" y="6626"/>
                    <a:pt x="3406" y="6645"/>
                    <a:pt x="3442" y="6645"/>
                  </a:cubicBezTo>
                  <a:cubicBezTo>
                    <a:pt x="3534" y="6645"/>
                    <a:pt x="3590" y="6552"/>
                    <a:pt x="3534" y="6479"/>
                  </a:cubicBezTo>
                  <a:cubicBezTo>
                    <a:pt x="3516" y="6442"/>
                    <a:pt x="1455" y="3092"/>
                    <a:pt x="1105" y="110"/>
                  </a:cubicBezTo>
                  <a:cubicBezTo>
                    <a:pt x="1105" y="37"/>
                    <a:pt x="1050" y="0"/>
                    <a:pt x="994" y="0"/>
                  </a:cubicBezTo>
                  <a:close/>
                </a:path>
              </a:pathLst>
            </a:custGeom>
            <a:solidFill>
              <a:srgbClr val="F1C232"/>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657" name="Google Shape;657;p44"/>
            <p:cNvSpPr/>
            <p:nvPr/>
          </p:nvSpPr>
          <p:spPr>
            <a:xfrm>
              <a:off x="1905413" y="2722338"/>
              <a:ext cx="335450" cy="251275"/>
            </a:xfrm>
            <a:custGeom>
              <a:rect b="b" l="l" r="r" t="t"/>
              <a:pathLst>
                <a:path extrusionOk="0" h="10051" w="13418">
                  <a:moveTo>
                    <a:pt x="111" y="1"/>
                  </a:moveTo>
                  <a:cubicBezTo>
                    <a:pt x="55" y="1"/>
                    <a:pt x="0" y="38"/>
                    <a:pt x="0" y="111"/>
                  </a:cubicBezTo>
                  <a:lnTo>
                    <a:pt x="0" y="9940"/>
                  </a:lnTo>
                  <a:cubicBezTo>
                    <a:pt x="0" y="9995"/>
                    <a:pt x="55" y="10051"/>
                    <a:pt x="111" y="10051"/>
                  </a:cubicBezTo>
                  <a:lnTo>
                    <a:pt x="13308" y="10051"/>
                  </a:lnTo>
                  <a:cubicBezTo>
                    <a:pt x="13381" y="10051"/>
                    <a:pt x="13418" y="9995"/>
                    <a:pt x="13418" y="9940"/>
                  </a:cubicBezTo>
                  <a:lnTo>
                    <a:pt x="13418" y="8578"/>
                  </a:lnTo>
                  <a:cubicBezTo>
                    <a:pt x="13418" y="8523"/>
                    <a:pt x="13363" y="8468"/>
                    <a:pt x="13308" y="8468"/>
                  </a:cubicBezTo>
                  <a:cubicBezTo>
                    <a:pt x="13252" y="8468"/>
                    <a:pt x="13197" y="8523"/>
                    <a:pt x="13197" y="8578"/>
                  </a:cubicBezTo>
                  <a:lnTo>
                    <a:pt x="13197" y="9811"/>
                  </a:lnTo>
                  <a:lnTo>
                    <a:pt x="221" y="9811"/>
                  </a:lnTo>
                  <a:lnTo>
                    <a:pt x="221" y="111"/>
                  </a:lnTo>
                  <a:cubicBezTo>
                    <a:pt x="221" y="38"/>
                    <a:pt x="166" y="1"/>
                    <a:pt x="111" y="1"/>
                  </a:cubicBezTo>
                  <a:close/>
                </a:path>
              </a:pathLst>
            </a:custGeom>
            <a:solidFill>
              <a:srgbClr val="D9D9D9"/>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658" name="Google Shape;658;p44"/>
            <p:cNvSpPr/>
            <p:nvPr/>
          </p:nvSpPr>
          <p:spPr>
            <a:xfrm>
              <a:off x="1905413" y="2647813"/>
              <a:ext cx="335925" cy="40500"/>
            </a:xfrm>
            <a:custGeom>
              <a:rect b="b" l="l" r="r" t="t"/>
              <a:pathLst>
                <a:path extrusionOk="0" h="1620" w="13437">
                  <a:moveTo>
                    <a:pt x="111" y="0"/>
                  </a:moveTo>
                  <a:cubicBezTo>
                    <a:pt x="55" y="0"/>
                    <a:pt x="0" y="55"/>
                    <a:pt x="0" y="111"/>
                  </a:cubicBezTo>
                  <a:lnTo>
                    <a:pt x="0" y="1491"/>
                  </a:lnTo>
                  <a:cubicBezTo>
                    <a:pt x="0" y="1565"/>
                    <a:pt x="55" y="1620"/>
                    <a:pt x="111" y="1620"/>
                  </a:cubicBezTo>
                  <a:cubicBezTo>
                    <a:pt x="184" y="1620"/>
                    <a:pt x="239" y="1565"/>
                    <a:pt x="239" y="1491"/>
                  </a:cubicBezTo>
                  <a:lnTo>
                    <a:pt x="239" y="221"/>
                  </a:lnTo>
                  <a:lnTo>
                    <a:pt x="13197" y="221"/>
                  </a:lnTo>
                  <a:lnTo>
                    <a:pt x="13197" y="1491"/>
                  </a:lnTo>
                  <a:cubicBezTo>
                    <a:pt x="13197" y="1565"/>
                    <a:pt x="13252" y="1620"/>
                    <a:pt x="13308" y="1620"/>
                  </a:cubicBezTo>
                  <a:cubicBezTo>
                    <a:pt x="13381" y="1620"/>
                    <a:pt x="13436" y="1565"/>
                    <a:pt x="13436" y="1491"/>
                  </a:cubicBezTo>
                  <a:lnTo>
                    <a:pt x="13436" y="111"/>
                  </a:lnTo>
                  <a:cubicBezTo>
                    <a:pt x="13418" y="55"/>
                    <a:pt x="13381" y="0"/>
                    <a:pt x="13308" y="0"/>
                  </a:cubicBezTo>
                  <a:close/>
                </a:path>
              </a:pathLst>
            </a:custGeom>
            <a:solidFill>
              <a:srgbClr val="F1C232"/>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659" name="Google Shape;659;p44"/>
            <p:cNvSpPr/>
            <p:nvPr/>
          </p:nvSpPr>
          <p:spPr>
            <a:xfrm>
              <a:off x="1905413" y="2681863"/>
              <a:ext cx="5550" cy="46025"/>
            </a:xfrm>
            <a:custGeom>
              <a:rect b="b" l="l" r="r" t="t"/>
              <a:pathLst>
                <a:path extrusionOk="0" h="1841" w="222">
                  <a:moveTo>
                    <a:pt x="111" y="0"/>
                  </a:moveTo>
                  <a:cubicBezTo>
                    <a:pt x="55" y="0"/>
                    <a:pt x="0" y="56"/>
                    <a:pt x="0" y="111"/>
                  </a:cubicBezTo>
                  <a:lnTo>
                    <a:pt x="0" y="1730"/>
                  </a:lnTo>
                  <a:cubicBezTo>
                    <a:pt x="0" y="1786"/>
                    <a:pt x="55" y="1841"/>
                    <a:pt x="111" y="1841"/>
                  </a:cubicBezTo>
                  <a:cubicBezTo>
                    <a:pt x="166" y="1841"/>
                    <a:pt x="221" y="1786"/>
                    <a:pt x="221" y="1730"/>
                  </a:cubicBezTo>
                  <a:lnTo>
                    <a:pt x="221" y="111"/>
                  </a:lnTo>
                  <a:cubicBezTo>
                    <a:pt x="221" y="56"/>
                    <a:pt x="166" y="0"/>
                    <a:pt x="111" y="0"/>
                  </a:cubicBezTo>
                  <a:close/>
                </a:path>
              </a:pathLst>
            </a:custGeom>
            <a:solidFill>
              <a:srgbClr val="F1C232"/>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660" name="Google Shape;660;p44"/>
            <p:cNvSpPr/>
            <p:nvPr/>
          </p:nvSpPr>
          <p:spPr>
            <a:xfrm>
              <a:off x="2235350" y="2681874"/>
              <a:ext cx="6000" cy="308351"/>
            </a:xfrm>
            <a:custGeom>
              <a:rect b="b" l="l" r="r" t="t"/>
              <a:pathLst>
                <a:path extrusionOk="0" h="7731" w="240">
                  <a:moveTo>
                    <a:pt x="111" y="0"/>
                  </a:moveTo>
                  <a:cubicBezTo>
                    <a:pt x="55" y="0"/>
                    <a:pt x="0" y="55"/>
                    <a:pt x="0" y="111"/>
                  </a:cubicBezTo>
                  <a:lnTo>
                    <a:pt x="0" y="7620"/>
                  </a:lnTo>
                  <a:cubicBezTo>
                    <a:pt x="0" y="7694"/>
                    <a:pt x="55" y="7731"/>
                    <a:pt x="111" y="7731"/>
                  </a:cubicBezTo>
                  <a:cubicBezTo>
                    <a:pt x="184" y="7731"/>
                    <a:pt x="239" y="7694"/>
                    <a:pt x="239" y="7620"/>
                  </a:cubicBezTo>
                  <a:lnTo>
                    <a:pt x="239" y="111"/>
                  </a:lnTo>
                  <a:cubicBezTo>
                    <a:pt x="239" y="55"/>
                    <a:pt x="184" y="0"/>
                    <a:pt x="111" y="0"/>
                  </a:cubicBezTo>
                  <a:close/>
                </a:path>
              </a:pathLst>
            </a:custGeom>
            <a:solidFill>
              <a:srgbClr val="F1C232"/>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661" name="Google Shape;661;p44"/>
            <p:cNvSpPr/>
            <p:nvPr/>
          </p:nvSpPr>
          <p:spPr>
            <a:xfrm>
              <a:off x="2443763" y="2016938"/>
              <a:ext cx="87000" cy="314325"/>
            </a:xfrm>
            <a:custGeom>
              <a:rect b="b" l="l" r="r" t="t"/>
              <a:pathLst>
                <a:path extrusionOk="0" h="12573" w="3480">
                  <a:moveTo>
                    <a:pt x="664" y="1"/>
                  </a:moveTo>
                  <a:cubicBezTo>
                    <a:pt x="295" y="1"/>
                    <a:pt x="1" y="314"/>
                    <a:pt x="1" y="682"/>
                  </a:cubicBezTo>
                  <a:lnTo>
                    <a:pt x="1" y="11909"/>
                  </a:lnTo>
                  <a:cubicBezTo>
                    <a:pt x="1" y="12278"/>
                    <a:pt x="295" y="12572"/>
                    <a:pt x="664" y="12572"/>
                  </a:cubicBezTo>
                  <a:lnTo>
                    <a:pt x="2799" y="12572"/>
                  </a:lnTo>
                  <a:cubicBezTo>
                    <a:pt x="3167" y="12572"/>
                    <a:pt x="3480" y="12278"/>
                    <a:pt x="3480" y="11909"/>
                  </a:cubicBezTo>
                  <a:lnTo>
                    <a:pt x="3480" y="682"/>
                  </a:lnTo>
                  <a:cubicBezTo>
                    <a:pt x="3480" y="314"/>
                    <a:pt x="3167" y="1"/>
                    <a:pt x="2799" y="1"/>
                  </a:cubicBezTo>
                  <a:close/>
                </a:path>
              </a:pathLst>
            </a:custGeom>
            <a:solidFill>
              <a:srgbClr val="FFFFFF"/>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662" name="Google Shape;662;p44"/>
            <p:cNvSpPr/>
            <p:nvPr/>
          </p:nvSpPr>
          <p:spPr>
            <a:xfrm>
              <a:off x="2443763" y="2051463"/>
              <a:ext cx="87000" cy="33600"/>
            </a:xfrm>
            <a:custGeom>
              <a:rect b="b" l="l" r="r" t="t"/>
              <a:pathLst>
                <a:path extrusionOk="0" h="1344" w="3480">
                  <a:moveTo>
                    <a:pt x="1" y="0"/>
                  </a:moveTo>
                  <a:lnTo>
                    <a:pt x="1" y="1344"/>
                  </a:lnTo>
                  <a:lnTo>
                    <a:pt x="3480" y="1344"/>
                  </a:lnTo>
                  <a:lnTo>
                    <a:pt x="3480" y="0"/>
                  </a:lnTo>
                  <a:close/>
                </a:path>
              </a:pathLst>
            </a:custGeom>
            <a:solidFill>
              <a:srgbClr val="FFE599"/>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663" name="Google Shape;663;p44"/>
            <p:cNvSpPr/>
            <p:nvPr/>
          </p:nvSpPr>
          <p:spPr>
            <a:xfrm>
              <a:off x="2443763" y="2157288"/>
              <a:ext cx="87000" cy="33625"/>
            </a:xfrm>
            <a:custGeom>
              <a:rect b="b" l="l" r="r" t="t"/>
              <a:pathLst>
                <a:path extrusionOk="0" h="1345" w="3480">
                  <a:moveTo>
                    <a:pt x="1" y="1"/>
                  </a:moveTo>
                  <a:lnTo>
                    <a:pt x="1" y="1344"/>
                  </a:lnTo>
                  <a:lnTo>
                    <a:pt x="3480" y="1344"/>
                  </a:lnTo>
                  <a:lnTo>
                    <a:pt x="3480" y="1"/>
                  </a:lnTo>
                  <a:close/>
                </a:path>
              </a:pathLst>
            </a:custGeom>
            <a:solidFill>
              <a:srgbClr val="FFE599"/>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664" name="Google Shape;664;p44"/>
            <p:cNvSpPr/>
            <p:nvPr/>
          </p:nvSpPr>
          <p:spPr>
            <a:xfrm>
              <a:off x="2443763" y="2269563"/>
              <a:ext cx="87000" cy="33625"/>
            </a:xfrm>
            <a:custGeom>
              <a:rect b="b" l="l" r="r" t="t"/>
              <a:pathLst>
                <a:path extrusionOk="0" h="1345" w="3480">
                  <a:moveTo>
                    <a:pt x="1" y="1"/>
                  </a:moveTo>
                  <a:lnTo>
                    <a:pt x="1" y="1344"/>
                  </a:lnTo>
                  <a:lnTo>
                    <a:pt x="3480" y="1344"/>
                  </a:lnTo>
                  <a:lnTo>
                    <a:pt x="3480" y="1"/>
                  </a:lnTo>
                  <a:close/>
                </a:path>
              </a:pathLst>
            </a:custGeom>
            <a:solidFill>
              <a:srgbClr val="FFE599"/>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665" name="Google Shape;665;p44"/>
            <p:cNvSpPr/>
            <p:nvPr/>
          </p:nvSpPr>
          <p:spPr>
            <a:xfrm>
              <a:off x="2440563" y="2014188"/>
              <a:ext cx="92975" cy="320275"/>
            </a:xfrm>
            <a:custGeom>
              <a:rect b="b" l="l" r="r" t="t"/>
              <a:pathLst>
                <a:path extrusionOk="0" h="12811" w="3719">
                  <a:moveTo>
                    <a:pt x="2927" y="240"/>
                  </a:moveTo>
                  <a:cubicBezTo>
                    <a:pt x="3239" y="240"/>
                    <a:pt x="3479" y="479"/>
                    <a:pt x="3479" y="792"/>
                  </a:cubicBezTo>
                  <a:lnTo>
                    <a:pt x="3479" y="12019"/>
                  </a:lnTo>
                  <a:cubicBezTo>
                    <a:pt x="3479" y="12314"/>
                    <a:pt x="3239" y="12572"/>
                    <a:pt x="2927" y="12572"/>
                  </a:cubicBezTo>
                  <a:lnTo>
                    <a:pt x="792" y="12572"/>
                  </a:lnTo>
                  <a:cubicBezTo>
                    <a:pt x="479" y="12572"/>
                    <a:pt x="239" y="12314"/>
                    <a:pt x="239" y="12019"/>
                  </a:cubicBezTo>
                  <a:lnTo>
                    <a:pt x="239" y="792"/>
                  </a:lnTo>
                  <a:cubicBezTo>
                    <a:pt x="239" y="479"/>
                    <a:pt x="479" y="240"/>
                    <a:pt x="792" y="240"/>
                  </a:cubicBezTo>
                  <a:close/>
                  <a:moveTo>
                    <a:pt x="792" y="0"/>
                  </a:moveTo>
                  <a:cubicBezTo>
                    <a:pt x="350" y="0"/>
                    <a:pt x="0" y="350"/>
                    <a:pt x="0" y="792"/>
                  </a:cubicBezTo>
                  <a:lnTo>
                    <a:pt x="0" y="12019"/>
                  </a:lnTo>
                  <a:cubicBezTo>
                    <a:pt x="0" y="12443"/>
                    <a:pt x="350" y="12811"/>
                    <a:pt x="792" y="12811"/>
                  </a:cubicBezTo>
                  <a:lnTo>
                    <a:pt x="2927" y="12811"/>
                  </a:lnTo>
                  <a:cubicBezTo>
                    <a:pt x="3368" y="12793"/>
                    <a:pt x="3718" y="12443"/>
                    <a:pt x="3718" y="12019"/>
                  </a:cubicBezTo>
                  <a:lnTo>
                    <a:pt x="3718" y="792"/>
                  </a:lnTo>
                  <a:cubicBezTo>
                    <a:pt x="3718" y="350"/>
                    <a:pt x="3350" y="0"/>
                    <a:pt x="2927" y="0"/>
                  </a:cubicBezTo>
                  <a:close/>
                </a:path>
              </a:pathLst>
            </a:custGeom>
            <a:solidFill>
              <a:srgbClr val="F1C232"/>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666" name="Google Shape;666;p44"/>
            <p:cNvSpPr/>
            <p:nvPr/>
          </p:nvSpPr>
          <p:spPr>
            <a:xfrm>
              <a:off x="2562963" y="2016938"/>
              <a:ext cx="86975" cy="314325"/>
            </a:xfrm>
            <a:custGeom>
              <a:rect b="b" l="l" r="r" t="t"/>
              <a:pathLst>
                <a:path extrusionOk="0" h="12573" w="3479">
                  <a:moveTo>
                    <a:pt x="681" y="1"/>
                  </a:moveTo>
                  <a:cubicBezTo>
                    <a:pt x="295" y="1"/>
                    <a:pt x="0" y="314"/>
                    <a:pt x="0" y="682"/>
                  </a:cubicBezTo>
                  <a:lnTo>
                    <a:pt x="0" y="11909"/>
                  </a:lnTo>
                  <a:cubicBezTo>
                    <a:pt x="0" y="12278"/>
                    <a:pt x="295" y="12572"/>
                    <a:pt x="681" y="12572"/>
                  </a:cubicBezTo>
                  <a:lnTo>
                    <a:pt x="2798" y="12572"/>
                  </a:lnTo>
                  <a:cubicBezTo>
                    <a:pt x="3184" y="12572"/>
                    <a:pt x="3479" y="12278"/>
                    <a:pt x="3479" y="11909"/>
                  </a:cubicBezTo>
                  <a:lnTo>
                    <a:pt x="3479" y="682"/>
                  </a:lnTo>
                  <a:cubicBezTo>
                    <a:pt x="3479" y="314"/>
                    <a:pt x="3184" y="1"/>
                    <a:pt x="2798" y="1"/>
                  </a:cubicBezTo>
                  <a:close/>
                </a:path>
              </a:pathLst>
            </a:custGeom>
            <a:solidFill>
              <a:srgbClr val="FFFFFF"/>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667" name="Google Shape;667;p44"/>
            <p:cNvSpPr/>
            <p:nvPr/>
          </p:nvSpPr>
          <p:spPr>
            <a:xfrm>
              <a:off x="2562963" y="2051463"/>
              <a:ext cx="86975" cy="33600"/>
            </a:xfrm>
            <a:custGeom>
              <a:rect b="b" l="l" r="r" t="t"/>
              <a:pathLst>
                <a:path extrusionOk="0" h="1344" w="3479">
                  <a:moveTo>
                    <a:pt x="0" y="0"/>
                  </a:moveTo>
                  <a:lnTo>
                    <a:pt x="0" y="1344"/>
                  </a:lnTo>
                  <a:lnTo>
                    <a:pt x="3479" y="1344"/>
                  </a:lnTo>
                  <a:lnTo>
                    <a:pt x="3479" y="0"/>
                  </a:lnTo>
                  <a:close/>
                </a:path>
              </a:pathLst>
            </a:custGeom>
            <a:solidFill>
              <a:srgbClr val="FFE599"/>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668" name="Google Shape;668;p44"/>
            <p:cNvSpPr/>
            <p:nvPr/>
          </p:nvSpPr>
          <p:spPr>
            <a:xfrm>
              <a:off x="2562963" y="2269563"/>
              <a:ext cx="86975" cy="33625"/>
            </a:xfrm>
            <a:custGeom>
              <a:rect b="b" l="l" r="r" t="t"/>
              <a:pathLst>
                <a:path extrusionOk="0" h="1345" w="3479">
                  <a:moveTo>
                    <a:pt x="0" y="1"/>
                  </a:moveTo>
                  <a:lnTo>
                    <a:pt x="0" y="1344"/>
                  </a:lnTo>
                  <a:lnTo>
                    <a:pt x="3479" y="1344"/>
                  </a:lnTo>
                  <a:lnTo>
                    <a:pt x="3479" y="1"/>
                  </a:lnTo>
                  <a:close/>
                </a:path>
              </a:pathLst>
            </a:custGeom>
            <a:solidFill>
              <a:srgbClr val="FFE599"/>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669" name="Google Shape;669;p44"/>
            <p:cNvSpPr/>
            <p:nvPr/>
          </p:nvSpPr>
          <p:spPr>
            <a:xfrm>
              <a:off x="2559738" y="2014188"/>
              <a:ext cx="92975" cy="320275"/>
            </a:xfrm>
            <a:custGeom>
              <a:rect b="b" l="l" r="r" t="t"/>
              <a:pathLst>
                <a:path extrusionOk="0" h="12811" w="3719">
                  <a:moveTo>
                    <a:pt x="2927" y="240"/>
                  </a:moveTo>
                  <a:cubicBezTo>
                    <a:pt x="3240" y="240"/>
                    <a:pt x="3479" y="479"/>
                    <a:pt x="3479" y="792"/>
                  </a:cubicBezTo>
                  <a:lnTo>
                    <a:pt x="3479" y="12019"/>
                  </a:lnTo>
                  <a:cubicBezTo>
                    <a:pt x="3479" y="12314"/>
                    <a:pt x="3240" y="12572"/>
                    <a:pt x="2927" y="12572"/>
                  </a:cubicBezTo>
                  <a:lnTo>
                    <a:pt x="792" y="12572"/>
                  </a:lnTo>
                  <a:cubicBezTo>
                    <a:pt x="479" y="12572"/>
                    <a:pt x="239" y="12314"/>
                    <a:pt x="239" y="12019"/>
                  </a:cubicBezTo>
                  <a:lnTo>
                    <a:pt x="239" y="792"/>
                  </a:lnTo>
                  <a:cubicBezTo>
                    <a:pt x="239" y="479"/>
                    <a:pt x="479" y="240"/>
                    <a:pt x="792" y="240"/>
                  </a:cubicBezTo>
                  <a:close/>
                  <a:moveTo>
                    <a:pt x="792" y="0"/>
                  </a:moveTo>
                  <a:cubicBezTo>
                    <a:pt x="368" y="0"/>
                    <a:pt x="0" y="350"/>
                    <a:pt x="0" y="792"/>
                  </a:cubicBezTo>
                  <a:lnTo>
                    <a:pt x="0" y="12019"/>
                  </a:lnTo>
                  <a:cubicBezTo>
                    <a:pt x="0" y="12443"/>
                    <a:pt x="368" y="12811"/>
                    <a:pt x="792" y="12811"/>
                  </a:cubicBezTo>
                  <a:lnTo>
                    <a:pt x="2927" y="12811"/>
                  </a:lnTo>
                  <a:cubicBezTo>
                    <a:pt x="3368" y="12793"/>
                    <a:pt x="3718" y="12443"/>
                    <a:pt x="3718" y="12019"/>
                  </a:cubicBezTo>
                  <a:lnTo>
                    <a:pt x="3718" y="792"/>
                  </a:lnTo>
                  <a:cubicBezTo>
                    <a:pt x="3718" y="350"/>
                    <a:pt x="3368" y="0"/>
                    <a:pt x="2927" y="0"/>
                  </a:cubicBezTo>
                  <a:close/>
                </a:path>
              </a:pathLst>
            </a:custGeom>
            <a:solidFill>
              <a:srgbClr val="F1C232"/>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670" name="Google Shape;670;p44"/>
            <p:cNvSpPr/>
            <p:nvPr/>
          </p:nvSpPr>
          <p:spPr>
            <a:xfrm>
              <a:off x="2682588" y="2016938"/>
              <a:ext cx="87000" cy="314325"/>
            </a:xfrm>
            <a:custGeom>
              <a:rect b="b" l="l" r="r" t="t"/>
              <a:pathLst>
                <a:path extrusionOk="0" h="12573" w="3480">
                  <a:moveTo>
                    <a:pt x="682" y="1"/>
                  </a:moveTo>
                  <a:cubicBezTo>
                    <a:pt x="295" y="1"/>
                    <a:pt x="1" y="314"/>
                    <a:pt x="1" y="682"/>
                  </a:cubicBezTo>
                  <a:lnTo>
                    <a:pt x="1" y="11909"/>
                  </a:lnTo>
                  <a:cubicBezTo>
                    <a:pt x="1" y="12278"/>
                    <a:pt x="295" y="12572"/>
                    <a:pt x="682" y="12572"/>
                  </a:cubicBezTo>
                  <a:lnTo>
                    <a:pt x="2798" y="12572"/>
                  </a:lnTo>
                  <a:cubicBezTo>
                    <a:pt x="3185" y="12572"/>
                    <a:pt x="3479" y="12278"/>
                    <a:pt x="3479" y="11909"/>
                  </a:cubicBezTo>
                  <a:lnTo>
                    <a:pt x="3479" y="682"/>
                  </a:lnTo>
                  <a:cubicBezTo>
                    <a:pt x="3479" y="314"/>
                    <a:pt x="3185" y="1"/>
                    <a:pt x="2798" y="1"/>
                  </a:cubicBezTo>
                  <a:close/>
                </a:path>
              </a:pathLst>
            </a:custGeom>
            <a:solidFill>
              <a:srgbClr val="FFFFFF"/>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671" name="Google Shape;671;p44"/>
            <p:cNvSpPr/>
            <p:nvPr/>
          </p:nvSpPr>
          <p:spPr>
            <a:xfrm>
              <a:off x="2682588" y="2051463"/>
              <a:ext cx="87000" cy="33600"/>
            </a:xfrm>
            <a:custGeom>
              <a:rect b="b" l="l" r="r" t="t"/>
              <a:pathLst>
                <a:path extrusionOk="0" h="1344" w="3480">
                  <a:moveTo>
                    <a:pt x="1" y="0"/>
                  </a:moveTo>
                  <a:lnTo>
                    <a:pt x="1" y="1344"/>
                  </a:lnTo>
                  <a:lnTo>
                    <a:pt x="3479" y="1344"/>
                  </a:lnTo>
                  <a:lnTo>
                    <a:pt x="3479" y="0"/>
                  </a:lnTo>
                  <a:close/>
                </a:path>
              </a:pathLst>
            </a:custGeom>
            <a:solidFill>
              <a:srgbClr val="FFE599"/>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672" name="Google Shape;672;p44"/>
            <p:cNvSpPr/>
            <p:nvPr/>
          </p:nvSpPr>
          <p:spPr>
            <a:xfrm>
              <a:off x="2682588" y="2157288"/>
              <a:ext cx="87000" cy="33625"/>
            </a:xfrm>
            <a:custGeom>
              <a:rect b="b" l="l" r="r" t="t"/>
              <a:pathLst>
                <a:path extrusionOk="0" h="1345" w="3480">
                  <a:moveTo>
                    <a:pt x="1" y="1"/>
                  </a:moveTo>
                  <a:lnTo>
                    <a:pt x="1" y="1344"/>
                  </a:lnTo>
                  <a:lnTo>
                    <a:pt x="3479" y="1344"/>
                  </a:lnTo>
                  <a:lnTo>
                    <a:pt x="3479" y="1"/>
                  </a:lnTo>
                  <a:close/>
                </a:path>
              </a:pathLst>
            </a:custGeom>
            <a:solidFill>
              <a:srgbClr val="FFE599"/>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673" name="Google Shape;673;p44"/>
            <p:cNvSpPr/>
            <p:nvPr/>
          </p:nvSpPr>
          <p:spPr>
            <a:xfrm>
              <a:off x="2679838" y="2014188"/>
              <a:ext cx="92500" cy="320275"/>
            </a:xfrm>
            <a:custGeom>
              <a:rect b="b" l="l" r="r" t="t"/>
              <a:pathLst>
                <a:path extrusionOk="0" h="12811" w="3700">
                  <a:moveTo>
                    <a:pt x="2908" y="240"/>
                  </a:moveTo>
                  <a:cubicBezTo>
                    <a:pt x="3221" y="240"/>
                    <a:pt x="3479" y="479"/>
                    <a:pt x="3479" y="792"/>
                  </a:cubicBezTo>
                  <a:lnTo>
                    <a:pt x="3479" y="12019"/>
                  </a:lnTo>
                  <a:cubicBezTo>
                    <a:pt x="3479" y="12314"/>
                    <a:pt x="3221" y="12572"/>
                    <a:pt x="2908" y="12572"/>
                  </a:cubicBezTo>
                  <a:lnTo>
                    <a:pt x="792" y="12572"/>
                  </a:lnTo>
                  <a:cubicBezTo>
                    <a:pt x="479" y="12572"/>
                    <a:pt x="221" y="12314"/>
                    <a:pt x="221" y="12019"/>
                  </a:cubicBezTo>
                  <a:lnTo>
                    <a:pt x="221" y="792"/>
                  </a:lnTo>
                  <a:cubicBezTo>
                    <a:pt x="221" y="479"/>
                    <a:pt x="479" y="240"/>
                    <a:pt x="792" y="240"/>
                  </a:cubicBezTo>
                  <a:close/>
                  <a:moveTo>
                    <a:pt x="792" y="0"/>
                  </a:moveTo>
                  <a:cubicBezTo>
                    <a:pt x="350" y="0"/>
                    <a:pt x="0" y="350"/>
                    <a:pt x="0" y="792"/>
                  </a:cubicBezTo>
                  <a:lnTo>
                    <a:pt x="0" y="12019"/>
                  </a:lnTo>
                  <a:cubicBezTo>
                    <a:pt x="0" y="12443"/>
                    <a:pt x="350" y="12793"/>
                    <a:pt x="792" y="12811"/>
                  </a:cubicBezTo>
                  <a:lnTo>
                    <a:pt x="2908" y="12811"/>
                  </a:lnTo>
                  <a:cubicBezTo>
                    <a:pt x="3350" y="12793"/>
                    <a:pt x="3700" y="12443"/>
                    <a:pt x="3700" y="12019"/>
                  </a:cubicBezTo>
                  <a:lnTo>
                    <a:pt x="3700" y="792"/>
                  </a:lnTo>
                  <a:cubicBezTo>
                    <a:pt x="3700" y="350"/>
                    <a:pt x="3350" y="0"/>
                    <a:pt x="2908" y="0"/>
                  </a:cubicBezTo>
                  <a:close/>
                </a:path>
              </a:pathLst>
            </a:custGeom>
            <a:solidFill>
              <a:srgbClr val="F1C232"/>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674" name="Google Shape;674;p44"/>
            <p:cNvSpPr/>
            <p:nvPr/>
          </p:nvSpPr>
          <p:spPr>
            <a:xfrm>
              <a:off x="2801763" y="2016938"/>
              <a:ext cx="87000" cy="314325"/>
            </a:xfrm>
            <a:custGeom>
              <a:rect b="b" l="l" r="r" t="t"/>
              <a:pathLst>
                <a:path extrusionOk="0" h="12573" w="3480">
                  <a:moveTo>
                    <a:pt x="682" y="1"/>
                  </a:moveTo>
                  <a:cubicBezTo>
                    <a:pt x="295" y="1"/>
                    <a:pt x="1" y="314"/>
                    <a:pt x="1" y="682"/>
                  </a:cubicBezTo>
                  <a:lnTo>
                    <a:pt x="1" y="11909"/>
                  </a:lnTo>
                  <a:cubicBezTo>
                    <a:pt x="1" y="12278"/>
                    <a:pt x="295" y="12572"/>
                    <a:pt x="682" y="12572"/>
                  </a:cubicBezTo>
                  <a:lnTo>
                    <a:pt x="2798" y="12572"/>
                  </a:lnTo>
                  <a:cubicBezTo>
                    <a:pt x="3185" y="12572"/>
                    <a:pt x="3479" y="12278"/>
                    <a:pt x="3479" y="11909"/>
                  </a:cubicBezTo>
                  <a:lnTo>
                    <a:pt x="3479" y="682"/>
                  </a:lnTo>
                  <a:cubicBezTo>
                    <a:pt x="3479" y="314"/>
                    <a:pt x="3185" y="1"/>
                    <a:pt x="2798" y="1"/>
                  </a:cubicBezTo>
                  <a:close/>
                </a:path>
              </a:pathLst>
            </a:custGeom>
            <a:solidFill>
              <a:srgbClr val="FFFFFF"/>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675" name="Google Shape;675;p44"/>
            <p:cNvSpPr/>
            <p:nvPr/>
          </p:nvSpPr>
          <p:spPr>
            <a:xfrm>
              <a:off x="2801763" y="2051463"/>
              <a:ext cx="87000" cy="33600"/>
            </a:xfrm>
            <a:custGeom>
              <a:rect b="b" l="l" r="r" t="t"/>
              <a:pathLst>
                <a:path extrusionOk="0" h="1344" w="3480">
                  <a:moveTo>
                    <a:pt x="1" y="0"/>
                  </a:moveTo>
                  <a:lnTo>
                    <a:pt x="1" y="1344"/>
                  </a:lnTo>
                  <a:lnTo>
                    <a:pt x="3479" y="1344"/>
                  </a:lnTo>
                  <a:lnTo>
                    <a:pt x="3479" y="0"/>
                  </a:lnTo>
                  <a:close/>
                </a:path>
              </a:pathLst>
            </a:custGeom>
            <a:solidFill>
              <a:srgbClr val="FFE599"/>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676" name="Google Shape;676;p44"/>
            <p:cNvSpPr/>
            <p:nvPr/>
          </p:nvSpPr>
          <p:spPr>
            <a:xfrm>
              <a:off x="2799013" y="2014188"/>
              <a:ext cx="92500" cy="320275"/>
            </a:xfrm>
            <a:custGeom>
              <a:rect b="b" l="l" r="r" t="t"/>
              <a:pathLst>
                <a:path extrusionOk="0" h="12811" w="3700">
                  <a:moveTo>
                    <a:pt x="2927" y="240"/>
                  </a:moveTo>
                  <a:cubicBezTo>
                    <a:pt x="3221" y="240"/>
                    <a:pt x="3479" y="479"/>
                    <a:pt x="3479" y="792"/>
                  </a:cubicBezTo>
                  <a:lnTo>
                    <a:pt x="3479" y="12019"/>
                  </a:lnTo>
                  <a:cubicBezTo>
                    <a:pt x="3479" y="12314"/>
                    <a:pt x="3221" y="12572"/>
                    <a:pt x="2927" y="12572"/>
                  </a:cubicBezTo>
                  <a:lnTo>
                    <a:pt x="792" y="12572"/>
                  </a:lnTo>
                  <a:cubicBezTo>
                    <a:pt x="479" y="12572"/>
                    <a:pt x="221" y="12314"/>
                    <a:pt x="221" y="12019"/>
                  </a:cubicBezTo>
                  <a:lnTo>
                    <a:pt x="221" y="792"/>
                  </a:lnTo>
                  <a:cubicBezTo>
                    <a:pt x="221" y="479"/>
                    <a:pt x="479" y="240"/>
                    <a:pt x="792" y="240"/>
                  </a:cubicBezTo>
                  <a:close/>
                  <a:moveTo>
                    <a:pt x="792" y="0"/>
                  </a:moveTo>
                  <a:cubicBezTo>
                    <a:pt x="350" y="0"/>
                    <a:pt x="0" y="350"/>
                    <a:pt x="0" y="792"/>
                  </a:cubicBezTo>
                  <a:lnTo>
                    <a:pt x="0" y="12019"/>
                  </a:lnTo>
                  <a:cubicBezTo>
                    <a:pt x="0" y="12443"/>
                    <a:pt x="350" y="12793"/>
                    <a:pt x="792" y="12811"/>
                  </a:cubicBezTo>
                  <a:lnTo>
                    <a:pt x="2927" y="12811"/>
                  </a:lnTo>
                  <a:cubicBezTo>
                    <a:pt x="3350" y="12793"/>
                    <a:pt x="3700" y="12443"/>
                    <a:pt x="3700" y="12019"/>
                  </a:cubicBezTo>
                  <a:lnTo>
                    <a:pt x="3700" y="792"/>
                  </a:lnTo>
                  <a:cubicBezTo>
                    <a:pt x="3700" y="350"/>
                    <a:pt x="3350" y="0"/>
                    <a:pt x="2927" y="0"/>
                  </a:cubicBezTo>
                  <a:close/>
                </a:path>
              </a:pathLst>
            </a:custGeom>
            <a:solidFill>
              <a:srgbClr val="F1C232"/>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grpSp>
      <p:sp>
        <p:nvSpPr>
          <p:cNvPr id="677" name="Google Shape;677;p44"/>
          <p:cNvSpPr/>
          <p:nvPr/>
        </p:nvSpPr>
        <p:spPr>
          <a:xfrm>
            <a:off x="6977773" y="10489580"/>
            <a:ext cx="121817" cy="6798"/>
          </a:xfrm>
          <a:custGeom>
            <a:rect b="b" l="l" r="r" t="t"/>
            <a:pathLst>
              <a:path extrusionOk="0" h="811" w="14412">
                <a:moveTo>
                  <a:pt x="111" y="0"/>
                </a:moveTo>
                <a:cubicBezTo>
                  <a:pt x="55" y="0"/>
                  <a:pt x="0" y="55"/>
                  <a:pt x="0" y="111"/>
                </a:cubicBezTo>
                <a:lnTo>
                  <a:pt x="0" y="700"/>
                </a:lnTo>
                <a:cubicBezTo>
                  <a:pt x="0" y="755"/>
                  <a:pt x="55" y="810"/>
                  <a:pt x="111" y="810"/>
                </a:cubicBezTo>
                <a:lnTo>
                  <a:pt x="14301" y="810"/>
                </a:lnTo>
                <a:cubicBezTo>
                  <a:pt x="14357" y="810"/>
                  <a:pt x="14412" y="755"/>
                  <a:pt x="14412" y="700"/>
                </a:cubicBezTo>
                <a:lnTo>
                  <a:pt x="14412" y="111"/>
                </a:lnTo>
                <a:cubicBezTo>
                  <a:pt x="14412" y="55"/>
                  <a:pt x="14357" y="0"/>
                  <a:pt x="14301" y="0"/>
                </a:cubicBezTo>
                <a:lnTo>
                  <a:pt x="14081" y="0"/>
                </a:lnTo>
                <a:cubicBezTo>
                  <a:pt x="14007" y="0"/>
                  <a:pt x="13952" y="55"/>
                  <a:pt x="13952" y="111"/>
                </a:cubicBezTo>
                <a:cubicBezTo>
                  <a:pt x="13952" y="166"/>
                  <a:pt x="14007" y="221"/>
                  <a:pt x="14081" y="221"/>
                </a:cubicBezTo>
                <a:lnTo>
                  <a:pt x="14173" y="221"/>
                </a:lnTo>
                <a:lnTo>
                  <a:pt x="14173" y="589"/>
                </a:lnTo>
                <a:lnTo>
                  <a:pt x="221" y="589"/>
                </a:lnTo>
                <a:lnTo>
                  <a:pt x="221" y="221"/>
                </a:lnTo>
                <a:lnTo>
                  <a:pt x="442" y="221"/>
                </a:lnTo>
                <a:cubicBezTo>
                  <a:pt x="497" y="221"/>
                  <a:pt x="552" y="166"/>
                  <a:pt x="552" y="111"/>
                </a:cubicBezTo>
                <a:cubicBezTo>
                  <a:pt x="552" y="55"/>
                  <a:pt x="497" y="0"/>
                  <a:pt x="442" y="0"/>
                </a:cubicBezTo>
                <a:close/>
              </a:path>
            </a:pathLst>
          </a:custGeom>
          <a:solidFill>
            <a:srgbClr val="F1C232"/>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grpSp>
        <p:nvGrpSpPr>
          <p:cNvPr id="678" name="Google Shape;678;p44"/>
          <p:cNvGrpSpPr/>
          <p:nvPr/>
        </p:nvGrpSpPr>
        <p:grpSpPr>
          <a:xfrm>
            <a:off x="7174175" y="9841875"/>
            <a:ext cx="343870" cy="347894"/>
            <a:chOff x="7097375" y="2473588"/>
            <a:chExt cx="407864" cy="403636"/>
          </a:xfrm>
        </p:grpSpPr>
        <p:sp>
          <p:nvSpPr>
            <p:cNvPr id="679" name="Google Shape;679;p44"/>
            <p:cNvSpPr/>
            <p:nvPr/>
          </p:nvSpPr>
          <p:spPr>
            <a:xfrm>
              <a:off x="7212236" y="2590582"/>
              <a:ext cx="88308" cy="86718"/>
            </a:xfrm>
            <a:custGeom>
              <a:rect b="b" l="l" r="r" t="t"/>
              <a:pathLst>
                <a:path extrusionOk="0" h="2400" w="2444">
                  <a:moveTo>
                    <a:pt x="1345" y="315"/>
                  </a:moveTo>
                  <a:cubicBezTo>
                    <a:pt x="1450" y="315"/>
                    <a:pt x="1549" y="346"/>
                    <a:pt x="1631" y="420"/>
                  </a:cubicBezTo>
                  <a:cubicBezTo>
                    <a:pt x="1905" y="634"/>
                    <a:pt x="2060" y="1206"/>
                    <a:pt x="2096" y="1622"/>
                  </a:cubicBezTo>
                  <a:cubicBezTo>
                    <a:pt x="2104" y="1923"/>
                    <a:pt x="1755" y="2071"/>
                    <a:pt x="1406" y="2071"/>
                  </a:cubicBezTo>
                  <a:cubicBezTo>
                    <a:pt x="1257" y="2071"/>
                    <a:pt x="1109" y="2045"/>
                    <a:pt x="988" y="1991"/>
                  </a:cubicBezTo>
                  <a:cubicBezTo>
                    <a:pt x="560" y="1801"/>
                    <a:pt x="381" y="1313"/>
                    <a:pt x="560" y="872"/>
                  </a:cubicBezTo>
                  <a:cubicBezTo>
                    <a:pt x="693" y="580"/>
                    <a:pt x="1042" y="315"/>
                    <a:pt x="1345" y="315"/>
                  </a:cubicBezTo>
                  <a:close/>
                  <a:moveTo>
                    <a:pt x="1344" y="1"/>
                  </a:moveTo>
                  <a:cubicBezTo>
                    <a:pt x="906" y="1"/>
                    <a:pt x="447" y="320"/>
                    <a:pt x="262" y="741"/>
                  </a:cubicBezTo>
                  <a:cubicBezTo>
                    <a:pt x="0" y="1336"/>
                    <a:pt x="262" y="2027"/>
                    <a:pt x="857" y="2289"/>
                  </a:cubicBezTo>
                  <a:cubicBezTo>
                    <a:pt x="1022" y="2363"/>
                    <a:pt x="1214" y="2400"/>
                    <a:pt x="1407" y="2400"/>
                  </a:cubicBezTo>
                  <a:cubicBezTo>
                    <a:pt x="1925" y="2400"/>
                    <a:pt x="2443" y="2134"/>
                    <a:pt x="2417" y="1622"/>
                  </a:cubicBezTo>
                  <a:cubicBezTo>
                    <a:pt x="2405" y="1134"/>
                    <a:pt x="2203" y="479"/>
                    <a:pt x="1858" y="182"/>
                  </a:cubicBezTo>
                  <a:cubicBezTo>
                    <a:pt x="1704" y="56"/>
                    <a:pt x="1526" y="1"/>
                    <a:pt x="1344" y="1"/>
                  </a:cubicBezTo>
                  <a:close/>
                </a:path>
              </a:pathLst>
            </a:custGeom>
            <a:solidFill>
              <a:srgbClr val="B7B7B7"/>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680" name="Google Shape;680;p44"/>
            <p:cNvSpPr/>
            <p:nvPr/>
          </p:nvSpPr>
          <p:spPr>
            <a:xfrm>
              <a:off x="7097375" y="2473588"/>
              <a:ext cx="407864" cy="403636"/>
            </a:xfrm>
            <a:custGeom>
              <a:rect b="b" l="l" r="r" t="t"/>
              <a:pathLst>
                <a:path extrusionOk="0" h="11171" w="11288">
                  <a:moveTo>
                    <a:pt x="3691" y="336"/>
                  </a:moveTo>
                  <a:cubicBezTo>
                    <a:pt x="3775" y="336"/>
                    <a:pt x="3846" y="383"/>
                    <a:pt x="3870" y="455"/>
                  </a:cubicBezTo>
                  <a:lnTo>
                    <a:pt x="4084" y="991"/>
                  </a:lnTo>
                  <a:cubicBezTo>
                    <a:pt x="3953" y="1003"/>
                    <a:pt x="3846" y="1050"/>
                    <a:pt x="3739" y="1122"/>
                  </a:cubicBezTo>
                  <a:lnTo>
                    <a:pt x="3536" y="586"/>
                  </a:lnTo>
                  <a:cubicBezTo>
                    <a:pt x="3489" y="455"/>
                    <a:pt x="3572" y="336"/>
                    <a:pt x="3691" y="336"/>
                  </a:cubicBezTo>
                  <a:close/>
                  <a:moveTo>
                    <a:pt x="7834" y="436"/>
                  </a:moveTo>
                  <a:cubicBezTo>
                    <a:pt x="7859" y="436"/>
                    <a:pt x="7883" y="442"/>
                    <a:pt x="7906" y="455"/>
                  </a:cubicBezTo>
                  <a:cubicBezTo>
                    <a:pt x="7989" y="503"/>
                    <a:pt x="8037" y="598"/>
                    <a:pt x="7989" y="693"/>
                  </a:cubicBezTo>
                  <a:lnTo>
                    <a:pt x="7763" y="1217"/>
                  </a:lnTo>
                  <a:cubicBezTo>
                    <a:pt x="7668" y="1134"/>
                    <a:pt x="7561" y="1086"/>
                    <a:pt x="7418" y="1062"/>
                  </a:cubicBezTo>
                  <a:lnTo>
                    <a:pt x="7668" y="538"/>
                  </a:lnTo>
                  <a:cubicBezTo>
                    <a:pt x="7702" y="478"/>
                    <a:pt x="7769" y="436"/>
                    <a:pt x="7834" y="436"/>
                  </a:cubicBezTo>
                  <a:close/>
                  <a:moveTo>
                    <a:pt x="698" y="3177"/>
                  </a:moveTo>
                  <a:cubicBezTo>
                    <a:pt x="775" y="3177"/>
                    <a:pt x="883" y="3247"/>
                    <a:pt x="1298" y="3431"/>
                  </a:cubicBezTo>
                  <a:cubicBezTo>
                    <a:pt x="1250" y="3479"/>
                    <a:pt x="1227" y="3539"/>
                    <a:pt x="1191" y="3586"/>
                  </a:cubicBezTo>
                  <a:cubicBezTo>
                    <a:pt x="1191" y="3586"/>
                    <a:pt x="1167" y="3658"/>
                    <a:pt x="1155" y="3765"/>
                  </a:cubicBezTo>
                  <a:lnTo>
                    <a:pt x="631" y="3527"/>
                  </a:lnTo>
                  <a:cubicBezTo>
                    <a:pt x="477" y="3479"/>
                    <a:pt x="477" y="3253"/>
                    <a:pt x="631" y="3193"/>
                  </a:cubicBezTo>
                  <a:cubicBezTo>
                    <a:pt x="655" y="3183"/>
                    <a:pt x="675" y="3177"/>
                    <a:pt x="698" y="3177"/>
                  </a:cubicBezTo>
                  <a:close/>
                  <a:moveTo>
                    <a:pt x="10679" y="3437"/>
                  </a:moveTo>
                  <a:cubicBezTo>
                    <a:pt x="10755" y="3437"/>
                    <a:pt x="10841" y="3482"/>
                    <a:pt x="10871" y="3551"/>
                  </a:cubicBezTo>
                  <a:cubicBezTo>
                    <a:pt x="10906" y="3646"/>
                    <a:pt x="10847" y="3765"/>
                    <a:pt x="10764" y="3789"/>
                  </a:cubicBezTo>
                  <a:lnTo>
                    <a:pt x="10228" y="4003"/>
                  </a:lnTo>
                  <a:cubicBezTo>
                    <a:pt x="10216" y="3848"/>
                    <a:pt x="10168" y="3741"/>
                    <a:pt x="10097" y="3658"/>
                  </a:cubicBezTo>
                  <a:lnTo>
                    <a:pt x="10633" y="3443"/>
                  </a:lnTo>
                  <a:cubicBezTo>
                    <a:pt x="10647" y="3439"/>
                    <a:pt x="10663" y="3437"/>
                    <a:pt x="10679" y="3437"/>
                  </a:cubicBezTo>
                  <a:close/>
                  <a:moveTo>
                    <a:pt x="1060" y="7134"/>
                  </a:moveTo>
                  <a:cubicBezTo>
                    <a:pt x="1072" y="7265"/>
                    <a:pt x="1119" y="7372"/>
                    <a:pt x="1191" y="7480"/>
                  </a:cubicBezTo>
                  <a:lnTo>
                    <a:pt x="655" y="7682"/>
                  </a:lnTo>
                  <a:cubicBezTo>
                    <a:pt x="635" y="7694"/>
                    <a:pt x="612" y="7699"/>
                    <a:pt x="589" y="7699"/>
                  </a:cubicBezTo>
                  <a:cubicBezTo>
                    <a:pt x="518" y="7699"/>
                    <a:pt x="444" y="7650"/>
                    <a:pt x="417" y="7587"/>
                  </a:cubicBezTo>
                  <a:cubicBezTo>
                    <a:pt x="381" y="7492"/>
                    <a:pt x="429" y="7372"/>
                    <a:pt x="524" y="7349"/>
                  </a:cubicBezTo>
                  <a:lnTo>
                    <a:pt x="1060" y="7134"/>
                  </a:lnTo>
                  <a:close/>
                  <a:moveTo>
                    <a:pt x="10144" y="7361"/>
                  </a:moveTo>
                  <a:lnTo>
                    <a:pt x="10656" y="7599"/>
                  </a:lnTo>
                  <a:cubicBezTo>
                    <a:pt x="10811" y="7658"/>
                    <a:pt x="10811" y="7884"/>
                    <a:pt x="10656" y="7944"/>
                  </a:cubicBezTo>
                  <a:cubicBezTo>
                    <a:pt x="10637" y="7950"/>
                    <a:pt x="10619" y="7953"/>
                    <a:pt x="10601" y="7953"/>
                  </a:cubicBezTo>
                  <a:cubicBezTo>
                    <a:pt x="10506" y="7953"/>
                    <a:pt x="10398" y="7875"/>
                    <a:pt x="9990" y="7706"/>
                  </a:cubicBezTo>
                  <a:cubicBezTo>
                    <a:pt x="10061" y="7611"/>
                    <a:pt x="10121" y="7515"/>
                    <a:pt x="10144" y="7361"/>
                  </a:cubicBezTo>
                  <a:close/>
                  <a:moveTo>
                    <a:pt x="3536" y="9920"/>
                  </a:moveTo>
                  <a:cubicBezTo>
                    <a:pt x="3620" y="9992"/>
                    <a:pt x="3727" y="10051"/>
                    <a:pt x="3870" y="10063"/>
                  </a:cubicBezTo>
                  <a:lnTo>
                    <a:pt x="3620" y="10587"/>
                  </a:lnTo>
                  <a:cubicBezTo>
                    <a:pt x="3584" y="10658"/>
                    <a:pt x="3522" y="10696"/>
                    <a:pt x="3454" y="10696"/>
                  </a:cubicBezTo>
                  <a:cubicBezTo>
                    <a:pt x="3430" y="10696"/>
                    <a:pt x="3406" y="10691"/>
                    <a:pt x="3382" y="10682"/>
                  </a:cubicBezTo>
                  <a:cubicBezTo>
                    <a:pt x="3298" y="10635"/>
                    <a:pt x="3251" y="10528"/>
                    <a:pt x="3298" y="10444"/>
                  </a:cubicBezTo>
                  <a:lnTo>
                    <a:pt x="3536" y="9920"/>
                  </a:lnTo>
                  <a:close/>
                  <a:moveTo>
                    <a:pt x="7549" y="10016"/>
                  </a:moveTo>
                  <a:cubicBezTo>
                    <a:pt x="7727" y="10528"/>
                    <a:pt x="7799" y="10575"/>
                    <a:pt x="7763" y="10694"/>
                  </a:cubicBezTo>
                  <a:cubicBezTo>
                    <a:pt x="7728" y="10770"/>
                    <a:pt x="7659" y="10809"/>
                    <a:pt x="7590" y="10809"/>
                  </a:cubicBezTo>
                  <a:cubicBezTo>
                    <a:pt x="7519" y="10809"/>
                    <a:pt x="7448" y="10767"/>
                    <a:pt x="7418" y="10682"/>
                  </a:cubicBezTo>
                  <a:lnTo>
                    <a:pt x="7204" y="10147"/>
                  </a:lnTo>
                  <a:cubicBezTo>
                    <a:pt x="7346" y="10123"/>
                    <a:pt x="7442" y="10087"/>
                    <a:pt x="7549" y="10016"/>
                  </a:cubicBezTo>
                  <a:close/>
                  <a:moveTo>
                    <a:pt x="3696" y="1"/>
                  </a:moveTo>
                  <a:cubicBezTo>
                    <a:pt x="3631" y="1"/>
                    <a:pt x="3565" y="13"/>
                    <a:pt x="3501" y="38"/>
                  </a:cubicBezTo>
                  <a:cubicBezTo>
                    <a:pt x="3239" y="145"/>
                    <a:pt x="3096" y="443"/>
                    <a:pt x="3203" y="705"/>
                  </a:cubicBezTo>
                  <a:lnTo>
                    <a:pt x="3477" y="1407"/>
                  </a:lnTo>
                  <a:cubicBezTo>
                    <a:pt x="3239" y="1753"/>
                    <a:pt x="3203" y="1765"/>
                    <a:pt x="2846" y="1824"/>
                  </a:cubicBezTo>
                  <a:cubicBezTo>
                    <a:pt x="2655" y="1848"/>
                    <a:pt x="2429" y="1896"/>
                    <a:pt x="2286" y="2050"/>
                  </a:cubicBezTo>
                  <a:cubicBezTo>
                    <a:pt x="2012" y="2300"/>
                    <a:pt x="2060" y="2741"/>
                    <a:pt x="1929" y="2955"/>
                  </a:cubicBezTo>
                  <a:cubicBezTo>
                    <a:pt x="1870" y="3027"/>
                    <a:pt x="1762" y="3098"/>
                    <a:pt x="1643" y="3181"/>
                  </a:cubicBezTo>
                  <a:cubicBezTo>
                    <a:pt x="1631" y="3193"/>
                    <a:pt x="1608" y="3205"/>
                    <a:pt x="1584" y="3217"/>
                  </a:cubicBezTo>
                  <a:lnTo>
                    <a:pt x="893" y="2920"/>
                  </a:lnTo>
                  <a:cubicBezTo>
                    <a:pt x="830" y="2888"/>
                    <a:pt x="761" y="2873"/>
                    <a:pt x="692" y="2873"/>
                  </a:cubicBezTo>
                  <a:cubicBezTo>
                    <a:pt x="630" y="2873"/>
                    <a:pt x="568" y="2885"/>
                    <a:pt x="512" y="2908"/>
                  </a:cubicBezTo>
                  <a:cubicBezTo>
                    <a:pt x="84" y="3074"/>
                    <a:pt x="60" y="3670"/>
                    <a:pt x="477" y="3860"/>
                  </a:cubicBezTo>
                  <a:lnTo>
                    <a:pt x="1167" y="4158"/>
                  </a:lnTo>
                  <a:cubicBezTo>
                    <a:pt x="1239" y="4563"/>
                    <a:pt x="1239" y="4586"/>
                    <a:pt x="1012" y="4920"/>
                  </a:cubicBezTo>
                  <a:cubicBezTo>
                    <a:pt x="893" y="5086"/>
                    <a:pt x="774" y="5265"/>
                    <a:pt x="774" y="5467"/>
                  </a:cubicBezTo>
                  <a:cubicBezTo>
                    <a:pt x="762" y="5825"/>
                    <a:pt x="1119" y="6122"/>
                    <a:pt x="1167" y="6360"/>
                  </a:cubicBezTo>
                  <a:cubicBezTo>
                    <a:pt x="1179" y="6479"/>
                    <a:pt x="1155" y="6646"/>
                    <a:pt x="1108" y="6777"/>
                  </a:cubicBezTo>
                  <a:lnTo>
                    <a:pt x="405" y="7051"/>
                  </a:lnTo>
                  <a:cubicBezTo>
                    <a:pt x="143" y="7146"/>
                    <a:pt x="0" y="7444"/>
                    <a:pt x="107" y="7718"/>
                  </a:cubicBezTo>
                  <a:cubicBezTo>
                    <a:pt x="190" y="7920"/>
                    <a:pt x="386" y="8051"/>
                    <a:pt x="592" y="8051"/>
                  </a:cubicBezTo>
                  <a:cubicBezTo>
                    <a:pt x="653" y="8051"/>
                    <a:pt x="714" y="8040"/>
                    <a:pt x="774" y="8015"/>
                  </a:cubicBezTo>
                  <a:lnTo>
                    <a:pt x="1477" y="7742"/>
                  </a:lnTo>
                  <a:cubicBezTo>
                    <a:pt x="1822" y="7980"/>
                    <a:pt x="1834" y="8015"/>
                    <a:pt x="1893" y="8373"/>
                  </a:cubicBezTo>
                  <a:cubicBezTo>
                    <a:pt x="1989" y="8932"/>
                    <a:pt x="2131" y="9075"/>
                    <a:pt x="2667" y="9194"/>
                  </a:cubicBezTo>
                  <a:cubicBezTo>
                    <a:pt x="3036" y="9277"/>
                    <a:pt x="3060" y="9289"/>
                    <a:pt x="3274" y="9647"/>
                  </a:cubicBezTo>
                  <a:lnTo>
                    <a:pt x="2977" y="10337"/>
                  </a:lnTo>
                  <a:cubicBezTo>
                    <a:pt x="2815" y="10691"/>
                    <a:pt x="3091" y="11053"/>
                    <a:pt x="3439" y="11053"/>
                  </a:cubicBezTo>
                  <a:cubicBezTo>
                    <a:pt x="3502" y="11053"/>
                    <a:pt x="3567" y="11041"/>
                    <a:pt x="3632" y="11016"/>
                  </a:cubicBezTo>
                  <a:cubicBezTo>
                    <a:pt x="3775" y="10980"/>
                    <a:pt x="3858" y="10873"/>
                    <a:pt x="3917" y="10754"/>
                  </a:cubicBezTo>
                  <a:lnTo>
                    <a:pt x="4215" y="10063"/>
                  </a:lnTo>
                  <a:cubicBezTo>
                    <a:pt x="4361" y="10038"/>
                    <a:pt x="4457" y="10021"/>
                    <a:pt x="4536" y="10021"/>
                  </a:cubicBezTo>
                  <a:cubicBezTo>
                    <a:pt x="4677" y="10021"/>
                    <a:pt x="4764" y="10073"/>
                    <a:pt x="4977" y="10218"/>
                  </a:cubicBezTo>
                  <a:cubicBezTo>
                    <a:pt x="5204" y="10377"/>
                    <a:pt x="5367" y="10458"/>
                    <a:pt x="5538" y="10458"/>
                  </a:cubicBezTo>
                  <a:cubicBezTo>
                    <a:pt x="5699" y="10458"/>
                    <a:pt x="5865" y="10386"/>
                    <a:pt x="6096" y="10242"/>
                  </a:cubicBezTo>
                  <a:cubicBezTo>
                    <a:pt x="6280" y="10126"/>
                    <a:pt x="6363" y="10080"/>
                    <a:pt x="6476" y="10080"/>
                  </a:cubicBezTo>
                  <a:cubicBezTo>
                    <a:pt x="6560" y="10080"/>
                    <a:pt x="6661" y="10106"/>
                    <a:pt x="6834" y="10147"/>
                  </a:cubicBezTo>
                  <a:lnTo>
                    <a:pt x="7108" y="10837"/>
                  </a:lnTo>
                  <a:cubicBezTo>
                    <a:pt x="7180" y="11051"/>
                    <a:pt x="7370" y="11171"/>
                    <a:pt x="7585" y="11171"/>
                  </a:cubicBezTo>
                  <a:cubicBezTo>
                    <a:pt x="7942" y="11171"/>
                    <a:pt x="8192" y="10813"/>
                    <a:pt x="8061" y="10468"/>
                  </a:cubicBezTo>
                  <a:lnTo>
                    <a:pt x="7787" y="9766"/>
                  </a:lnTo>
                  <a:cubicBezTo>
                    <a:pt x="8025" y="9432"/>
                    <a:pt x="8061" y="9408"/>
                    <a:pt x="8418" y="9349"/>
                  </a:cubicBezTo>
                  <a:cubicBezTo>
                    <a:pt x="8978" y="9266"/>
                    <a:pt x="9109" y="9111"/>
                    <a:pt x="9228" y="8575"/>
                  </a:cubicBezTo>
                  <a:cubicBezTo>
                    <a:pt x="9323" y="8206"/>
                    <a:pt x="9335" y="8194"/>
                    <a:pt x="9692" y="7968"/>
                  </a:cubicBezTo>
                  <a:cubicBezTo>
                    <a:pt x="10198" y="8180"/>
                    <a:pt x="10406" y="8313"/>
                    <a:pt x="10595" y="8313"/>
                  </a:cubicBezTo>
                  <a:cubicBezTo>
                    <a:pt x="10650" y="8313"/>
                    <a:pt x="10704" y="8302"/>
                    <a:pt x="10764" y="8277"/>
                  </a:cubicBezTo>
                  <a:cubicBezTo>
                    <a:pt x="11192" y="8075"/>
                    <a:pt x="11216" y="7480"/>
                    <a:pt x="10799" y="7301"/>
                  </a:cubicBezTo>
                  <a:lnTo>
                    <a:pt x="10109" y="7003"/>
                  </a:lnTo>
                  <a:cubicBezTo>
                    <a:pt x="10037" y="6599"/>
                    <a:pt x="10037" y="6575"/>
                    <a:pt x="10263" y="6241"/>
                  </a:cubicBezTo>
                  <a:cubicBezTo>
                    <a:pt x="10573" y="5801"/>
                    <a:pt x="10597" y="5622"/>
                    <a:pt x="10287" y="5134"/>
                  </a:cubicBezTo>
                  <a:cubicBezTo>
                    <a:pt x="10085" y="4801"/>
                    <a:pt x="10097" y="4789"/>
                    <a:pt x="10180" y="4384"/>
                  </a:cubicBezTo>
                  <a:lnTo>
                    <a:pt x="10883" y="4122"/>
                  </a:lnTo>
                  <a:cubicBezTo>
                    <a:pt x="11156" y="4015"/>
                    <a:pt x="11287" y="3717"/>
                    <a:pt x="11180" y="3443"/>
                  </a:cubicBezTo>
                  <a:cubicBezTo>
                    <a:pt x="11097" y="3239"/>
                    <a:pt x="10898" y="3115"/>
                    <a:pt x="10690" y="3115"/>
                  </a:cubicBezTo>
                  <a:cubicBezTo>
                    <a:pt x="10631" y="3115"/>
                    <a:pt x="10571" y="3125"/>
                    <a:pt x="10513" y="3146"/>
                  </a:cubicBezTo>
                  <a:lnTo>
                    <a:pt x="9811" y="3420"/>
                  </a:lnTo>
                  <a:cubicBezTo>
                    <a:pt x="9466" y="3181"/>
                    <a:pt x="9454" y="3146"/>
                    <a:pt x="9394" y="2789"/>
                  </a:cubicBezTo>
                  <a:cubicBezTo>
                    <a:pt x="9311" y="2229"/>
                    <a:pt x="9156" y="2086"/>
                    <a:pt x="8620" y="1979"/>
                  </a:cubicBezTo>
                  <a:cubicBezTo>
                    <a:pt x="8251" y="1884"/>
                    <a:pt x="8239" y="1872"/>
                    <a:pt x="8013" y="1515"/>
                  </a:cubicBezTo>
                  <a:lnTo>
                    <a:pt x="8311" y="824"/>
                  </a:lnTo>
                  <a:cubicBezTo>
                    <a:pt x="8430" y="574"/>
                    <a:pt x="8311" y="264"/>
                    <a:pt x="8037" y="157"/>
                  </a:cubicBezTo>
                  <a:cubicBezTo>
                    <a:pt x="7971" y="126"/>
                    <a:pt x="7901" y="111"/>
                    <a:pt x="7831" y="111"/>
                  </a:cubicBezTo>
                  <a:cubicBezTo>
                    <a:pt x="7638" y="111"/>
                    <a:pt x="7449" y="226"/>
                    <a:pt x="7370" y="419"/>
                  </a:cubicBezTo>
                  <a:lnTo>
                    <a:pt x="7073" y="1110"/>
                  </a:lnTo>
                  <a:cubicBezTo>
                    <a:pt x="6927" y="1135"/>
                    <a:pt x="6831" y="1152"/>
                    <a:pt x="6751" y="1152"/>
                  </a:cubicBezTo>
                  <a:cubicBezTo>
                    <a:pt x="6611" y="1152"/>
                    <a:pt x="6524" y="1100"/>
                    <a:pt x="6311" y="955"/>
                  </a:cubicBezTo>
                  <a:lnTo>
                    <a:pt x="6180" y="872"/>
                  </a:lnTo>
                  <a:cubicBezTo>
                    <a:pt x="6152" y="853"/>
                    <a:pt x="6119" y="844"/>
                    <a:pt x="6087" y="844"/>
                  </a:cubicBezTo>
                  <a:cubicBezTo>
                    <a:pt x="6034" y="844"/>
                    <a:pt x="5983" y="868"/>
                    <a:pt x="5953" y="919"/>
                  </a:cubicBezTo>
                  <a:cubicBezTo>
                    <a:pt x="5918" y="991"/>
                    <a:pt x="5930" y="1098"/>
                    <a:pt x="6001" y="1134"/>
                  </a:cubicBezTo>
                  <a:lnTo>
                    <a:pt x="6132" y="1229"/>
                  </a:lnTo>
                  <a:cubicBezTo>
                    <a:pt x="6389" y="1406"/>
                    <a:pt x="6533" y="1474"/>
                    <a:pt x="6731" y="1474"/>
                  </a:cubicBezTo>
                  <a:cubicBezTo>
                    <a:pt x="6826" y="1474"/>
                    <a:pt x="6933" y="1458"/>
                    <a:pt x="7073" y="1431"/>
                  </a:cubicBezTo>
                  <a:cubicBezTo>
                    <a:pt x="7189" y="1411"/>
                    <a:pt x="7278" y="1397"/>
                    <a:pt x="7350" y="1397"/>
                  </a:cubicBezTo>
                  <a:cubicBezTo>
                    <a:pt x="7531" y="1397"/>
                    <a:pt x="7614" y="1481"/>
                    <a:pt x="7775" y="1753"/>
                  </a:cubicBezTo>
                  <a:cubicBezTo>
                    <a:pt x="8013" y="2122"/>
                    <a:pt x="8120" y="2193"/>
                    <a:pt x="8561" y="2300"/>
                  </a:cubicBezTo>
                  <a:cubicBezTo>
                    <a:pt x="8966" y="2384"/>
                    <a:pt x="9013" y="2419"/>
                    <a:pt x="9085" y="2848"/>
                  </a:cubicBezTo>
                  <a:cubicBezTo>
                    <a:pt x="9109" y="3015"/>
                    <a:pt x="9144" y="3181"/>
                    <a:pt x="9228" y="3324"/>
                  </a:cubicBezTo>
                  <a:cubicBezTo>
                    <a:pt x="9370" y="3551"/>
                    <a:pt x="9621" y="3658"/>
                    <a:pt x="9799" y="3812"/>
                  </a:cubicBezTo>
                  <a:cubicBezTo>
                    <a:pt x="9882" y="3908"/>
                    <a:pt x="9906" y="3932"/>
                    <a:pt x="9906" y="3955"/>
                  </a:cubicBezTo>
                  <a:cubicBezTo>
                    <a:pt x="9906" y="3955"/>
                    <a:pt x="9930" y="4015"/>
                    <a:pt x="9906" y="4193"/>
                  </a:cubicBezTo>
                  <a:cubicBezTo>
                    <a:pt x="9859" y="4444"/>
                    <a:pt x="9787" y="4634"/>
                    <a:pt x="9823" y="4860"/>
                  </a:cubicBezTo>
                  <a:cubicBezTo>
                    <a:pt x="9882" y="5194"/>
                    <a:pt x="10216" y="5467"/>
                    <a:pt x="10204" y="5694"/>
                  </a:cubicBezTo>
                  <a:cubicBezTo>
                    <a:pt x="10204" y="5920"/>
                    <a:pt x="9859" y="6170"/>
                    <a:pt x="9787" y="6515"/>
                  </a:cubicBezTo>
                  <a:cubicBezTo>
                    <a:pt x="9704" y="6813"/>
                    <a:pt x="9906" y="7241"/>
                    <a:pt x="9811" y="7420"/>
                  </a:cubicBezTo>
                  <a:cubicBezTo>
                    <a:pt x="9728" y="7611"/>
                    <a:pt x="9275" y="7777"/>
                    <a:pt x="9109" y="8015"/>
                  </a:cubicBezTo>
                  <a:cubicBezTo>
                    <a:pt x="8918" y="8277"/>
                    <a:pt x="8954" y="8718"/>
                    <a:pt x="8787" y="8873"/>
                  </a:cubicBezTo>
                  <a:cubicBezTo>
                    <a:pt x="8620" y="9027"/>
                    <a:pt x="8192" y="8980"/>
                    <a:pt x="7906" y="9158"/>
                  </a:cubicBezTo>
                  <a:cubicBezTo>
                    <a:pt x="7644" y="9325"/>
                    <a:pt x="7477" y="9754"/>
                    <a:pt x="7287" y="9825"/>
                  </a:cubicBezTo>
                  <a:cubicBezTo>
                    <a:pt x="7254" y="9840"/>
                    <a:pt x="7210" y="9846"/>
                    <a:pt x="7163" y="9846"/>
                  </a:cubicBezTo>
                  <a:cubicBezTo>
                    <a:pt x="7058" y="9846"/>
                    <a:pt x="6936" y="9818"/>
                    <a:pt x="6870" y="9801"/>
                  </a:cubicBezTo>
                  <a:cubicBezTo>
                    <a:pt x="6712" y="9764"/>
                    <a:pt x="6595" y="9744"/>
                    <a:pt x="6493" y="9744"/>
                  </a:cubicBezTo>
                  <a:cubicBezTo>
                    <a:pt x="6304" y="9744"/>
                    <a:pt x="6170" y="9813"/>
                    <a:pt x="5930" y="9968"/>
                  </a:cubicBezTo>
                  <a:cubicBezTo>
                    <a:pt x="5756" y="10072"/>
                    <a:pt x="5655" y="10126"/>
                    <a:pt x="5557" y="10126"/>
                  </a:cubicBezTo>
                  <a:cubicBezTo>
                    <a:pt x="5453" y="10126"/>
                    <a:pt x="5351" y="10066"/>
                    <a:pt x="5168" y="9944"/>
                  </a:cubicBezTo>
                  <a:cubicBezTo>
                    <a:pt x="4918" y="9767"/>
                    <a:pt x="4777" y="9704"/>
                    <a:pt x="4576" y="9704"/>
                  </a:cubicBezTo>
                  <a:cubicBezTo>
                    <a:pt x="4480" y="9704"/>
                    <a:pt x="4370" y="9719"/>
                    <a:pt x="4227" y="9742"/>
                  </a:cubicBezTo>
                  <a:cubicBezTo>
                    <a:pt x="4095" y="9764"/>
                    <a:pt x="4008" y="9771"/>
                    <a:pt x="3947" y="9771"/>
                  </a:cubicBezTo>
                  <a:cubicBezTo>
                    <a:pt x="3843" y="9771"/>
                    <a:pt x="3821" y="9749"/>
                    <a:pt x="3798" y="9742"/>
                  </a:cubicBezTo>
                  <a:cubicBezTo>
                    <a:pt x="3608" y="9647"/>
                    <a:pt x="3453" y="9218"/>
                    <a:pt x="3203" y="9039"/>
                  </a:cubicBezTo>
                  <a:cubicBezTo>
                    <a:pt x="2941" y="8849"/>
                    <a:pt x="2501" y="8873"/>
                    <a:pt x="2346" y="8718"/>
                  </a:cubicBezTo>
                  <a:cubicBezTo>
                    <a:pt x="2191" y="8551"/>
                    <a:pt x="2239" y="8123"/>
                    <a:pt x="2060" y="7837"/>
                  </a:cubicBezTo>
                  <a:cubicBezTo>
                    <a:pt x="1941" y="7646"/>
                    <a:pt x="1750" y="7551"/>
                    <a:pt x="1548" y="7384"/>
                  </a:cubicBezTo>
                  <a:cubicBezTo>
                    <a:pt x="1417" y="7265"/>
                    <a:pt x="1393" y="7206"/>
                    <a:pt x="1393" y="7206"/>
                  </a:cubicBezTo>
                  <a:cubicBezTo>
                    <a:pt x="1310" y="7015"/>
                    <a:pt x="1524" y="6599"/>
                    <a:pt x="1465" y="6301"/>
                  </a:cubicBezTo>
                  <a:cubicBezTo>
                    <a:pt x="1405" y="5979"/>
                    <a:pt x="1072" y="5694"/>
                    <a:pt x="1096" y="5467"/>
                  </a:cubicBezTo>
                  <a:cubicBezTo>
                    <a:pt x="1096" y="5241"/>
                    <a:pt x="1429" y="4991"/>
                    <a:pt x="1512" y="4646"/>
                  </a:cubicBezTo>
                  <a:cubicBezTo>
                    <a:pt x="1584" y="4336"/>
                    <a:pt x="1393" y="3932"/>
                    <a:pt x="1477" y="3741"/>
                  </a:cubicBezTo>
                  <a:cubicBezTo>
                    <a:pt x="1572" y="3551"/>
                    <a:pt x="2001" y="3396"/>
                    <a:pt x="2179" y="3146"/>
                  </a:cubicBezTo>
                  <a:cubicBezTo>
                    <a:pt x="2370" y="2884"/>
                    <a:pt x="2346" y="2443"/>
                    <a:pt x="2501" y="2288"/>
                  </a:cubicBezTo>
                  <a:cubicBezTo>
                    <a:pt x="2667" y="2134"/>
                    <a:pt x="3096" y="2181"/>
                    <a:pt x="3382" y="2003"/>
                  </a:cubicBezTo>
                  <a:cubicBezTo>
                    <a:pt x="3608" y="1872"/>
                    <a:pt x="3715" y="1610"/>
                    <a:pt x="3870" y="1431"/>
                  </a:cubicBezTo>
                  <a:cubicBezTo>
                    <a:pt x="3944" y="1357"/>
                    <a:pt x="3995" y="1320"/>
                    <a:pt x="4116" y="1320"/>
                  </a:cubicBezTo>
                  <a:cubicBezTo>
                    <a:pt x="4189" y="1320"/>
                    <a:pt x="4287" y="1333"/>
                    <a:pt x="4429" y="1360"/>
                  </a:cubicBezTo>
                  <a:cubicBezTo>
                    <a:pt x="4543" y="1395"/>
                    <a:pt x="4662" y="1417"/>
                    <a:pt x="4784" y="1417"/>
                  </a:cubicBezTo>
                  <a:cubicBezTo>
                    <a:pt x="4828" y="1417"/>
                    <a:pt x="4873" y="1414"/>
                    <a:pt x="4918" y="1407"/>
                  </a:cubicBezTo>
                  <a:cubicBezTo>
                    <a:pt x="5144" y="1360"/>
                    <a:pt x="5322" y="1217"/>
                    <a:pt x="5513" y="1110"/>
                  </a:cubicBezTo>
                  <a:cubicBezTo>
                    <a:pt x="5584" y="1062"/>
                    <a:pt x="5620" y="955"/>
                    <a:pt x="5572" y="884"/>
                  </a:cubicBezTo>
                  <a:cubicBezTo>
                    <a:pt x="5540" y="835"/>
                    <a:pt x="5479" y="802"/>
                    <a:pt x="5421" y="802"/>
                  </a:cubicBezTo>
                  <a:cubicBezTo>
                    <a:pt x="5395" y="802"/>
                    <a:pt x="5369" y="809"/>
                    <a:pt x="5346" y="824"/>
                  </a:cubicBezTo>
                  <a:cubicBezTo>
                    <a:pt x="5023" y="1010"/>
                    <a:pt x="4963" y="1086"/>
                    <a:pt x="4794" y="1086"/>
                  </a:cubicBezTo>
                  <a:cubicBezTo>
                    <a:pt x="4714" y="1086"/>
                    <a:pt x="4610" y="1069"/>
                    <a:pt x="4441" y="1038"/>
                  </a:cubicBezTo>
                  <a:lnTo>
                    <a:pt x="4167" y="336"/>
                  </a:lnTo>
                  <a:cubicBezTo>
                    <a:pt x="4095" y="127"/>
                    <a:pt x="3904" y="1"/>
                    <a:pt x="3696" y="1"/>
                  </a:cubicBezTo>
                  <a:close/>
                </a:path>
              </a:pathLst>
            </a:custGeom>
            <a:solidFill>
              <a:srgbClr val="B7B7B7"/>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681" name="Google Shape;681;p44"/>
            <p:cNvSpPr/>
            <p:nvPr/>
          </p:nvSpPr>
          <p:spPr>
            <a:xfrm>
              <a:off x="7275466" y="2620824"/>
              <a:ext cx="144169" cy="165848"/>
            </a:xfrm>
            <a:custGeom>
              <a:rect b="b" l="l" r="r" t="t"/>
              <a:pathLst>
                <a:path extrusionOk="0" h="4590" w="3990">
                  <a:moveTo>
                    <a:pt x="2681" y="1"/>
                  </a:moveTo>
                  <a:cubicBezTo>
                    <a:pt x="2422" y="1"/>
                    <a:pt x="2181" y="137"/>
                    <a:pt x="2120" y="428"/>
                  </a:cubicBezTo>
                  <a:cubicBezTo>
                    <a:pt x="2036" y="773"/>
                    <a:pt x="1941" y="1095"/>
                    <a:pt x="1786" y="1392"/>
                  </a:cubicBezTo>
                  <a:cubicBezTo>
                    <a:pt x="1739" y="1476"/>
                    <a:pt x="1786" y="1571"/>
                    <a:pt x="1858" y="1619"/>
                  </a:cubicBezTo>
                  <a:cubicBezTo>
                    <a:pt x="1881" y="1632"/>
                    <a:pt x="1905" y="1638"/>
                    <a:pt x="1929" y="1638"/>
                  </a:cubicBezTo>
                  <a:cubicBezTo>
                    <a:pt x="1991" y="1638"/>
                    <a:pt x="2050" y="1599"/>
                    <a:pt x="2084" y="1547"/>
                  </a:cubicBezTo>
                  <a:cubicBezTo>
                    <a:pt x="2251" y="1214"/>
                    <a:pt x="2358" y="880"/>
                    <a:pt x="2441" y="499"/>
                  </a:cubicBezTo>
                  <a:cubicBezTo>
                    <a:pt x="2466" y="387"/>
                    <a:pt x="2563" y="336"/>
                    <a:pt x="2676" y="336"/>
                  </a:cubicBezTo>
                  <a:cubicBezTo>
                    <a:pt x="2836" y="336"/>
                    <a:pt x="3028" y="439"/>
                    <a:pt x="3084" y="607"/>
                  </a:cubicBezTo>
                  <a:cubicBezTo>
                    <a:pt x="3287" y="1214"/>
                    <a:pt x="3632" y="2214"/>
                    <a:pt x="3072" y="3095"/>
                  </a:cubicBezTo>
                  <a:cubicBezTo>
                    <a:pt x="2512" y="3947"/>
                    <a:pt x="1615" y="4265"/>
                    <a:pt x="1007" y="4265"/>
                  </a:cubicBezTo>
                  <a:cubicBezTo>
                    <a:pt x="672" y="4265"/>
                    <a:pt x="425" y="4168"/>
                    <a:pt x="370" y="4012"/>
                  </a:cubicBezTo>
                  <a:cubicBezTo>
                    <a:pt x="334" y="3881"/>
                    <a:pt x="417" y="3678"/>
                    <a:pt x="643" y="3440"/>
                  </a:cubicBezTo>
                  <a:cubicBezTo>
                    <a:pt x="1060" y="2964"/>
                    <a:pt x="1405" y="2583"/>
                    <a:pt x="1679" y="2190"/>
                  </a:cubicBezTo>
                  <a:cubicBezTo>
                    <a:pt x="1739" y="2107"/>
                    <a:pt x="1715" y="2012"/>
                    <a:pt x="1644" y="1964"/>
                  </a:cubicBezTo>
                  <a:cubicBezTo>
                    <a:pt x="1611" y="1946"/>
                    <a:pt x="1576" y="1936"/>
                    <a:pt x="1542" y="1936"/>
                  </a:cubicBezTo>
                  <a:cubicBezTo>
                    <a:pt x="1488" y="1936"/>
                    <a:pt x="1439" y="1960"/>
                    <a:pt x="1417" y="2012"/>
                  </a:cubicBezTo>
                  <a:cubicBezTo>
                    <a:pt x="1143" y="2393"/>
                    <a:pt x="810" y="2762"/>
                    <a:pt x="405" y="3202"/>
                  </a:cubicBezTo>
                  <a:cubicBezTo>
                    <a:pt x="0" y="3607"/>
                    <a:pt x="0" y="3928"/>
                    <a:pt x="60" y="4119"/>
                  </a:cubicBezTo>
                  <a:cubicBezTo>
                    <a:pt x="171" y="4424"/>
                    <a:pt x="546" y="4589"/>
                    <a:pt x="1019" y="4589"/>
                  </a:cubicBezTo>
                  <a:cubicBezTo>
                    <a:pt x="1763" y="4589"/>
                    <a:pt x="2752" y="4179"/>
                    <a:pt x="3334" y="3262"/>
                  </a:cubicBezTo>
                  <a:cubicBezTo>
                    <a:pt x="3989" y="2250"/>
                    <a:pt x="3608" y="1095"/>
                    <a:pt x="3394" y="488"/>
                  </a:cubicBezTo>
                  <a:cubicBezTo>
                    <a:pt x="3287" y="172"/>
                    <a:pt x="2973" y="1"/>
                    <a:pt x="2681" y="1"/>
                  </a:cubicBezTo>
                  <a:close/>
                </a:path>
              </a:pathLst>
            </a:custGeom>
            <a:solidFill>
              <a:srgbClr val="B7B7B7"/>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grpSp>
      <p:grpSp>
        <p:nvGrpSpPr>
          <p:cNvPr id="682" name="Google Shape;682;p44"/>
          <p:cNvGrpSpPr/>
          <p:nvPr/>
        </p:nvGrpSpPr>
        <p:grpSpPr>
          <a:xfrm>
            <a:off x="6587746" y="10302646"/>
            <a:ext cx="343870" cy="347894"/>
            <a:chOff x="7097375" y="2473588"/>
            <a:chExt cx="407864" cy="403636"/>
          </a:xfrm>
        </p:grpSpPr>
        <p:sp>
          <p:nvSpPr>
            <p:cNvPr id="683" name="Google Shape;683;p44"/>
            <p:cNvSpPr/>
            <p:nvPr/>
          </p:nvSpPr>
          <p:spPr>
            <a:xfrm>
              <a:off x="7212236" y="2590582"/>
              <a:ext cx="88308" cy="86718"/>
            </a:xfrm>
            <a:custGeom>
              <a:rect b="b" l="l" r="r" t="t"/>
              <a:pathLst>
                <a:path extrusionOk="0" h="2400" w="2444">
                  <a:moveTo>
                    <a:pt x="1345" y="315"/>
                  </a:moveTo>
                  <a:cubicBezTo>
                    <a:pt x="1450" y="315"/>
                    <a:pt x="1549" y="346"/>
                    <a:pt x="1631" y="420"/>
                  </a:cubicBezTo>
                  <a:cubicBezTo>
                    <a:pt x="1905" y="634"/>
                    <a:pt x="2060" y="1206"/>
                    <a:pt x="2096" y="1622"/>
                  </a:cubicBezTo>
                  <a:cubicBezTo>
                    <a:pt x="2104" y="1923"/>
                    <a:pt x="1755" y="2071"/>
                    <a:pt x="1406" y="2071"/>
                  </a:cubicBezTo>
                  <a:cubicBezTo>
                    <a:pt x="1257" y="2071"/>
                    <a:pt x="1109" y="2045"/>
                    <a:pt x="988" y="1991"/>
                  </a:cubicBezTo>
                  <a:cubicBezTo>
                    <a:pt x="560" y="1801"/>
                    <a:pt x="381" y="1313"/>
                    <a:pt x="560" y="872"/>
                  </a:cubicBezTo>
                  <a:cubicBezTo>
                    <a:pt x="693" y="580"/>
                    <a:pt x="1042" y="315"/>
                    <a:pt x="1345" y="315"/>
                  </a:cubicBezTo>
                  <a:close/>
                  <a:moveTo>
                    <a:pt x="1344" y="1"/>
                  </a:moveTo>
                  <a:cubicBezTo>
                    <a:pt x="906" y="1"/>
                    <a:pt x="447" y="320"/>
                    <a:pt x="262" y="741"/>
                  </a:cubicBezTo>
                  <a:cubicBezTo>
                    <a:pt x="0" y="1336"/>
                    <a:pt x="262" y="2027"/>
                    <a:pt x="857" y="2289"/>
                  </a:cubicBezTo>
                  <a:cubicBezTo>
                    <a:pt x="1022" y="2363"/>
                    <a:pt x="1214" y="2400"/>
                    <a:pt x="1407" y="2400"/>
                  </a:cubicBezTo>
                  <a:cubicBezTo>
                    <a:pt x="1925" y="2400"/>
                    <a:pt x="2443" y="2134"/>
                    <a:pt x="2417" y="1622"/>
                  </a:cubicBezTo>
                  <a:cubicBezTo>
                    <a:pt x="2405" y="1134"/>
                    <a:pt x="2203" y="479"/>
                    <a:pt x="1858" y="182"/>
                  </a:cubicBezTo>
                  <a:cubicBezTo>
                    <a:pt x="1704" y="56"/>
                    <a:pt x="1526" y="1"/>
                    <a:pt x="1344" y="1"/>
                  </a:cubicBezTo>
                  <a:close/>
                </a:path>
              </a:pathLst>
            </a:custGeom>
            <a:solidFill>
              <a:srgbClr val="B7B7B7"/>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684" name="Google Shape;684;p44"/>
            <p:cNvSpPr/>
            <p:nvPr/>
          </p:nvSpPr>
          <p:spPr>
            <a:xfrm>
              <a:off x="7097375" y="2473588"/>
              <a:ext cx="407864" cy="403636"/>
            </a:xfrm>
            <a:custGeom>
              <a:rect b="b" l="l" r="r" t="t"/>
              <a:pathLst>
                <a:path extrusionOk="0" h="11171" w="11288">
                  <a:moveTo>
                    <a:pt x="3691" y="336"/>
                  </a:moveTo>
                  <a:cubicBezTo>
                    <a:pt x="3775" y="336"/>
                    <a:pt x="3846" y="383"/>
                    <a:pt x="3870" y="455"/>
                  </a:cubicBezTo>
                  <a:lnTo>
                    <a:pt x="4084" y="991"/>
                  </a:lnTo>
                  <a:cubicBezTo>
                    <a:pt x="3953" y="1003"/>
                    <a:pt x="3846" y="1050"/>
                    <a:pt x="3739" y="1122"/>
                  </a:cubicBezTo>
                  <a:lnTo>
                    <a:pt x="3536" y="586"/>
                  </a:lnTo>
                  <a:cubicBezTo>
                    <a:pt x="3489" y="455"/>
                    <a:pt x="3572" y="336"/>
                    <a:pt x="3691" y="336"/>
                  </a:cubicBezTo>
                  <a:close/>
                  <a:moveTo>
                    <a:pt x="7834" y="436"/>
                  </a:moveTo>
                  <a:cubicBezTo>
                    <a:pt x="7859" y="436"/>
                    <a:pt x="7883" y="442"/>
                    <a:pt x="7906" y="455"/>
                  </a:cubicBezTo>
                  <a:cubicBezTo>
                    <a:pt x="7989" y="503"/>
                    <a:pt x="8037" y="598"/>
                    <a:pt x="7989" y="693"/>
                  </a:cubicBezTo>
                  <a:lnTo>
                    <a:pt x="7763" y="1217"/>
                  </a:lnTo>
                  <a:cubicBezTo>
                    <a:pt x="7668" y="1134"/>
                    <a:pt x="7561" y="1086"/>
                    <a:pt x="7418" y="1062"/>
                  </a:cubicBezTo>
                  <a:lnTo>
                    <a:pt x="7668" y="538"/>
                  </a:lnTo>
                  <a:cubicBezTo>
                    <a:pt x="7702" y="478"/>
                    <a:pt x="7769" y="436"/>
                    <a:pt x="7834" y="436"/>
                  </a:cubicBezTo>
                  <a:close/>
                  <a:moveTo>
                    <a:pt x="698" y="3177"/>
                  </a:moveTo>
                  <a:cubicBezTo>
                    <a:pt x="775" y="3177"/>
                    <a:pt x="883" y="3247"/>
                    <a:pt x="1298" y="3431"/>
                  </a:cubicBezTo>
                  <a:cubicBezTo>
                    <a:pt x="1250" y="3479"/>
                    <a:pt x="1227" y="3539"/>
                    <a:pt x="1191" y="3586"/>
                  </a:cubicBezTo>
                  <a:cubicBezTo>
                    <a:pt x="1191" y="3586"/>
                    <a:pt x="1167" y="3658"/>
                    <a:pt x="1155" y="3765"/>
                  </a:cubicBezTo>
                  <a:lnTo>
                    <a:pt x="631" y="3527"/>
                  </a:lnTo>
                  <a:cubicBezTo>
                    <a:pt x="477" y="3479"/>
                    <a:pt x="477" y="3253"/>
                    <a:pt x="631" y="3193"/>
                  </a:cubicBezTo>
                  <a:cubicBezTo>
                    <a:pt x="655" y="3183"/>
                    <a:pt x="675" y="3177"/>
                    <a:pt x="698" y="3177"/>
                  </a:cubicBezTo>
                  <a:close/>
                  <a:moveTo>
                    <a:pt x="10679" y="3437"/>
                  </a:moveTo>
                  <a:cubicBezTo>
                    <a:pt x="10755" y="3437"/>
                    <a:pt x="10841" y="3482"/>
                    <a:pt x="10871" y="3551"/>
                  </a:cubicBezTo>
                  <a:cubicBezTo>
                    <a:pt x="10906" y="3646"/>
                    <a:pt x="10847" y="3765"/>
                    <a:pt x="10764" y="3789"/>
                  </a:cubicBezTo>
                  <a:lnTo>
                    <a:pt x="10228" y="4003"/>
                  </a:lnTo>
                  <a:cubicBezTo>
                    <a:pt x="10216" y="3848"/>
                    <a:pt x="10168" y="3741"/>
                    <a:pt x="10097" y="3658"/>
                  </a:cubicBezTo>
                  <a:lnTo>
                    <a:pt x="10633" y="3443"/>
                  </a:lnTo>
                  <a:cubicBezTo>
                    <a:pt x="10647" y="3439"/>
                    <a:pt x="10663" y="3437"/>
                    <a:pt x="10679" y="3437"/>
                  </a:cubicBezTo>
                  <a:close/>
                  <a:moveTo>
                    <a:pt x="1060" y="7134"/>
                  </a:moveTo>
                  <a:cubicBezTo>
                    <a:pt x="1072" y="7265"/>
                    <a:pt x="1119" y="7372"/>
                    <a:pt x="1191" y="7480"/>
                  </a:cubicBezTo>
                  <a:lnTo>
                    <a:pt x="655" y="7682"/>
                  </a:lnTo>
                  <a:cubicBezTo>
                    <a:pt x="635" y="7694"/>
                    <a:pt x="612" y="7699"/>
                    <a:pt x="589" y="7699"/>
                  </a:cubicBezTo>
                  <a:cubicBezTo>
                    <a:pt x="518" y="7699"/>
                    <a:pt x="444" y="7650"/>
                    <a:pt x="417" y="7587"/>
                  </a:cubicBezTo>
                  <a:cubicBezTo>
                    <a:pt x="381" y="7492"/>
                    <a:pt x="429" y="7372"/>
                    <a:pt x="524" y="7349"/>
                  </a:cubicBezTo>
                  <a:lnTo>
                    <a:pt x="1060" y="7134"/>
                  </a:lnTo>
                  <a:close/>
                  <a:moveTo>
                    <a:pt x="10144" y="7361"/>
                  </a:moveTo>
                  <a:lnTo>
                    <a:pt x="10656" y="7599"/>
                  </a:lnTo>
                  <a:cubicBezTo>
                    <a:pt x="10811" y="7658"/>
                    <a:pt x="10811" y="7884"/>
                    <a:pt x="10656" y="7944"/>
                  </a:cubicBezTo>
                  <a:cubicBezTo>
                    <a:pt x="10637" y="7950"/>
                    <a:pt x="10619" y="7953"/>
                    <a:pt x="10601" y="7953"/>
                  </a:cubicBezTo>
                  <a:cubicBezTo>
                    <a:pt x="10506" y="7953"/>
                    <a:pt x="10398" y="7875"/>
                    <a:pt x="9990" y="7706"/>
                  </a:cubicBezTo>
                  <a:cubicBezTo>
                    <a:pt x="10061" y="7611"/>
                    <a:pt x="10121" y="7515"/>
                    <a:pt x="10144" y="7361"/>
                  </a:cubicBezTo>
                  <a:close/>
                  <a:moveTo>
                    <a:pt x="3536" y="9920"/>
                  </a:moveTo>
                  <a:cubicBezTo>
                    <a:pt x="3620" y="9992"/>
                    <a:pt x="3727" y="10051"/>
                    <a:pt x="3870" y="10063"/>
                  </a:cubicBezTo>
                  <a:lnTo>
                    <a:pt x="3620" y="10587"/>
                  </a:lnTo>
                  <a:cubicBezTo>
                    <a:pt x="3584" y="10658"/>
                    <a:pt x="3522" y="10696"/>
                    <a:pt x="3454" y="10696"/>
                  </a:cubicBezTo>
                  <a:cubicBezTo>
                    <a:pt x="3430" y="10696"/>
                    <a:pt x="3406" y="10691"/>
                    <a:pt x="3382" y="10682"/>
                  </a:cubicBezTo>
                  <a:cubicBezTo>
                    <a:pt x="3298" y="10635"/>
                    <a:pt x="3251" y="10528"/>
                    <a:pt x="3298" y="10444"/>
                  </a:cubicBezTo>
                  <a:lnTo>
                    <a:pt x="3536" y="9920"/>
                  </a:lnTo>
                  <a:close/>
                  <a:moveTo>
                    <a:pt x="7549" y="10016"/>
                  </a:moveTo>
                  <a:cubicBezTo>
                    <a:pt x="7727" y="10528"/>
                    <a:pt x="7799" y="10575"/>
                    <a:pt x="7763" y="10694"/>
                  </a:cubicBezTo>
                  <a:cubicBezTo>
                    <a:pt x="7728" y="10770"/>
                    <a:pt x="7659" y="10809"/>
                    <a:pt x="7590" y="10809"/>
                  </a:cubicBezTo>
                  <a:cubicBezTo>
                    <a:pt x="7519" y="10809"/>
                    <a:pt x="7448" y="10767"/>
                    <a:pt x="7418" y="10682"/>
                  </a:cubicBezTo>
                  <a:lnTo>
                    <a:pt x="7204" y="10147"/>
                  </a:lnTo>
                  <a:cubicBezTo>
                    <a:pt x="7346" y="10123"/>
                    <a:pt x="7442" y="10087"/>
                    <a:pt x="7549" y="10016"/>
                  </a:cubicBezTo>
                  <a:close/>
                  <a:moveTo>
                    <a:pt x="3696" y="1"/>
                  </a:moveTo>
                  <a:cubicBezTo>
                    <a:pt x="3631" y="1"/>
                    <a:pt x="3565" y="13"/>
                    <a:pt x="3501" y="38"/>
                  </a:cubicBezTo>
                  <a:cubicBezTo>
                    <a:pt x="3239" y="145"/>
                    <a:pt x="3096" y="443"/>
                    <a:pt x="3203" y="705"/>
                  </a:cubicBezTo>
                  <a:lnTo>
                    <a:pt x="3477" y="1407"/>
                  </a:lnTo>
                  <a:cubicBezTo>
                    <a:pt x="3239" y="1753"/>
                    <a:pt x="3203" y="1765"/>
                    <a:pt x="2846" y="1824"/>
                  </a:cubicBezTo>
                  <a:cubicBezTo>
                    <a:pt x="2655" y="1848"/>
                    <a:pt x="2429" y="1896"/>
                    <a:pt x="2286" y="2050"/>
                  </a:cubicBezTo>
                  <a:cubicBezTo>
                    <a:pt x="2012" y="2300"/>
                    <a:pt x="2060" y="2741"/>
                    <a:pt x="1929" y="2955"/>
                  </a:cubicBezTo>
                  <a:cubicBezTo>
                    <a:pt x="1870" y="3027"/>
                    <a:pt x="1762" y="3098"/>
                    <a:pt x="1643" y="3181"/>
                  </a:cubicBezTo>
                  <a:cubicBezTo>
                    <a:pt x="1631" y="3193"/>
                    <a:pt x="1608" y="3205"/>
                    <a:pt x="1584" y="3217"/>
                  </a:cubicBezTo>
                  <a:lnTo>
                    <a:pt x="893" y="2920"/>
                  </a:lnTo>
                  <a:cubicBezTo>
                    <a:pt x="830" y="2888"/>
                    <a:pt x="761" y="2873"/>
                    <a:pt x="692" y="2873"/>
                  </a:cubicBezTo>
                  <a:cubicBezTo>
                    <a:pt x="630" y="2873"/>
                    <a:pt x="568" y="2885"/>
                    <a:pt x="512" y="2908"/>
                  </a:cubicBezTo>
                  <a:cubicBezTo>
                    <a:pt x="84" y="3074"/>
                    <a:pt x="60" y="3670"/>
                    <a:pt x="477" y="3860"/>
                  </a:cubicBezTo>
                  <a:lnTo>
                    <a:pt x="1167" y="4158"/>
                  </a:lnTo>
                  <a:cubicBezTo>
                    <a:pt x="1239" y="4563"/>
                    <a:pt x="1239" y="4586"/>
                    <a:pt x="1012" y="4920"/>
                  </a:cubicBezTo>
                  <a:cubicBezTo>
                    <a:pt x="893" y="5086"/>
                    <a:pt x="774" y="5265"/>
                    <a:pt x="774" y="5467"/>
                  </a:cubicBezTo>
                  <a:cubicBezTo>
                    <a:pt x="762" y="5825"/>
                    <a:pt x="1119" y="6122"/>
                    <a:pt x="1167" y="6360"/>
                  </a:cubicBezTo>
                  <a:cubicBezTo>
                    <a:pt x="1179" y="6479"/>
                    <a:pt x="1155" y="6646"/>
                    <a:pt x="1108" y="6777"/>
                  </a:cubicBezTo>
                  <a:lnTo>
                    <a:pt x="405" y="7051"/>
                  </a:lnTo>
                  <a:cubicBezTo>
                    <a:pt x="143" y="7146"/>
                    <a:pt x="0" y="7444"/>
                    <a:pt x="107" y="7718"/>
                  </a:cubicBezTo>
                  <a:cubicBezTo>
                    <a:pt x="190" y="7920"/>
                    <a:pt x="386" y="8051"/>
                    <a:pt x="592" y="8051"/>
                  </a:cubicBezTo>
                  <a:cubicBezTo>
                    <a:pt x="653" y="8051"/>
                    <a:pt x="714" y="8040"/>
                    <a:pt x="774" y="8015"/>
                  </a:cubicBezTo>
                  <a:lnTo>
                    <a:pt x="1477" y="7742"/>
                  </a:lnTo>
                  <a:cubicBezTo>
                    <a:pt x="1822" y="7980"/>
                    <a:pt x="1834" y="8015"/>
                    <a:pt x="1893" y="8373"/>
                  </a:cubicBezTo>
                  <a:cubicBezTo>
                    <a:pt x="1989" y="8932"/>
                    <a:pt x="2131" y="9075"/>
                    <a:pt x="2667" y="9194"/>
                  </a:cubicBezTo>
                  <a:cubicBezTo>
                    <a:pt x="3036" y="9277"/>
                    <a:pt x="3060" y="9289"/>
                    <a:pt x="3274" y="9647"/>
                  </a:cubicBezTo>
                  <a:lnTo>
                    <a:pt x="2977" y="10337"/>
                  </a:lnTo>
                  <a:cubicBezTo>
                    <a:pt x="2815" y="10691"/>
                    <a:pt x="3091" y="11053"/>
                    <a:pt x="3439" y="11053"/>
                  </a:cubicBezTo>
                  <a:cubicBezTo>
                    <a:pt x="3502" y="11053"/>
                    <a:pt x="3567" y="11041"/>
                    <a:pt x="3632" y="11016"/>
                  </a:cubicBezTo>
                  <a:cubicBezTo>
                    <a:pt x="3775" y="10980"/>
                    <a:pt x="3858" y="10873"/>
                    <a:pt x="3917" y="10754"/>
                  </a:cubicBezTo>
                  <a:lnTo>
                    <a:pt x="4215" y="10063"/>
                  </a:lnTo>
                  <a:cubicBezTo>
                    <a:pt x="4361" y="10038"/>
                    <a:pt x="4457" y="10021"/>
                    <a:pt x="4536" y="10021"/>
                  </a:cubicBezTo>
                  <a:cubicBezTo>
                    <a:pt x="4677" y="10021"/>
                    <a:pt x="4764" y="10073"/>
                    <a:pt x="4977" y="10218"/>
                  </a:cubicBezTo>
                  <a:cubicBezTo>
                    <a:pt x="5204" y="10377"/>
                    <a:pt x="5367" y="10458"/>
                    <a:pt x="5538" y="10458"/>
                  </a:cubicBezTo>
                  <a:cubicBezTo>
                    <a:pt x="5699" y="10458"/>
                    <a:pt x="5865" y="10386"/>
                    <a:pt x="6096" y="10242"/>
                  </a:cubicBezTo>
                  <a:cubicBezTo>
                    <a:pt x="6280" y="10126"/>
                    <a:pt x="6363" y="10080"/>
                    <a:pt x="6476" y="10080"/>
                  </a:cubicBezTo>
                  <a:cubicBezTo>
                    <a:pt x="6560" y="10080"/>
                    <a:pt x="6661" y="10106"/>
                    <a:pt x="6834" y="10147"/>
                  </a:cubicBezTo>
                  <a:lnTo>
                    <a:pt x="7108" y="10837"/>
                  </a:lnTo>
                  <a:cubicBezTo>
                    <a:pt x="7180" y="11051"/>
                    <a:pt x="7370" y="11171"/>
                    <a:pt x="7585" y="11171"/>
                  </a:cubicBezTo>
                  <a:cubicBezTo>
                    <a:pt x="7942" y="11171"/>
                    <a:pt x="8192" y="10813"/>
                    <a:pt x="8061" y="10468"/>
                  </a:cubicBezTo>
                  <a:lnTo>
                    <a:pt x="7787" y="9766"/>
                  </a:lnTo>
                  <a:cubicBezTo>
                    <a:pt x="8025" y="9432"/>
                    <a:pt x="8061" y="9408"/>
                    <a:pt x="8418" y="9349"/>
                  </a:cubicBezTo>
                  <a:cubicBezTo>
                    <a:pt x="8978" y="9266"/>
                    <a:pt x="9109" y="9111"/>
                    <a:pt x="9228" y="8575"/>
                  </a:cubicBezTo>
                  <a:cubicBezTo>
                    <a:pt x="9323" y="8206"/>
                    <a:pt x="9335" y="8194"/>
                    <a:pt x="9692" y="7968"/>
                  </a:cubicBezTo>
                  <a:cubicBezTo>
                    <a:pt x="10198" y="8180"/>
                    <a:pt x="10406" y="8313"/>
                    <a:pt x="10595" y="8313"/>
                  </a:cubicBezTo>
                  <a:cubicBezTo>
                    <a:pt x="10650" y="8313"/>
                    <a:pt x="10704" y="8302"/>
                    <a:pt x="10764" y="8277"/>
                  </a:cubicBezTo>
                  <a:cubicBezTo>
                    <a:pt x="11192" y="8075"/>
                    <a:pt x="11216" y="7480"/>
                    <a:pt x="10799" y="7301"/>
                  </a:cubicBezTo>
                  <a:lnTo>
                    <a:pt x="10109" y="7003"/>
                  </a:lnTo>
                  <a:cubicBezTo>
                    <a:pt x="10037" y="6599"/>
                    <a:pt x="10037" y="6575"/>
                    <a:pt x="10263" y="6241"/>
                  </a:cubicBezTo>
                  <a:cubicBezTo>
                    <a:pt x="10573" y="5801"/>
                    <a:pt x="10597" y="5622"/>
                    <a:pt x="10287" y="5134"/>
                  </a:cubicBezTo>
                  <a:cubicBezTo>
                    <a:pt x="10085" y="4801"/>
                    <a:pt x="10097" y="4789"/>
                    <a:pt x="10180" y="4384"/>
                  </a:cubicBezTo>
                  <a:lnTo>
                    <a:pt x="10883" y="4122"/>
                  </a:lnTo>
                  <a:cubicBezTo>
                    <a:pt x="11156" y="4015"/>
                    <a:pt x="11287" y="3717"/>
                    <a:pt x="11180" y="3443"/>
                  </a:cubicBezTo>
                  <a:cubicBezTo>
                    <a:pt x="11097" y="3239"/>
                    <a:pt x="10898" y="3115"/>
                    <a:pt x="10690" y="3115"/>
                  </a:cubicBezTo>
                  <a:cubicBezTo>
                    <a:pt x="10631" y="3115"/>
                    <a:pt x="10571" y="3125"/>
                    <a:pt x="10513" y="3146"/>
                  </a:cubicBezTo>
                  <a:lnTo>
                    <a:pt x="9811" y="3420"/>
                  </a:lnTo>
                  <a:cubicBezTo>
                    <a:pt x="9466" y="3181"/>
                    <a:pt x="9454" y="3146"/>
                    <a:pt x="9394" y="2789"/>
                  </a:cubicBezTo>
                  <a:cubicBezTo>
                    <a:pt x="9311" y="2229"/>
                    <a:pt x="9156" y="2086"/>
                    <a:pt x="8620" y="1979"/>
                  </a:cubicBezTo>
                  <a:cubicBezTo>
                    <a:pt x="8251" y="1884"/>
                    <a:pt x="8239" y="1872"/>
                    <a:pt x="8013" y="1515"/>
                  </a:cubicBezTo>
                  <a:lnTo>
                    <a:pt x="8311" y="824"/>
                  </a:lnTo>
                  <a:cubicBezTo>
                    <a:pt x="8430" y="574"/>
                    <a:pt x="8311" y="264"/>
                    <a:pt x="8037" y="157"/>
                  </a:cubicBezTo>
                  <a:cubicBezTo>
                    <a:pt x="7971" y="126"/>
                    <a:pt x="7901" y="111"/>
                    <a:pt x="7831" y="111"/>
                  </a:cubicBezTo>
                  <a:cubicBezTo>
                    <a:pt x="7638" y="111"/>
                    <a:pt x="7449" y="226"/>
                    <a:pt x="7370" y="419"/>
                  </a:cubicBezTo>
                  <a:lnTo>
                    <a:pt x="7073" y="1110"/>
                  </a:lnTo>
                  <a:cubicBezTo>
                    <a:pt x="6927" y="1135"/>
                    <a:pt x="6831" y="1152"/>
                    <a:pt x="6751" y="1152"/>
                  </a:cubicBezTo>
                  <a:cubicBezTo>
                    <a:pt x="6611" y="1152"/>
                    <a:pt x="6524" y="1100"/>
                    <a:pt x="6311" y="955"/>
                  </a:cubicBezTo>
                  <a:lnTo>
                    <a:pt x="6180" y="872"/>
                  </a:lnTo>
                  <a:cubicBezTo>
                    <a:pt x="6152" y="853"/>
                    <a:pt x="6119" y="844"/>
                    <a:pt x="6087" y="844"/>
                  </a:cubicBezTo>
                  <a:cubicBezTo>
                    <a:pt x="6034" y="844"/>
                    <a:pt x="5983" y="868"/>
                    <a:pt x="5953" y="919"/>
                  </a:cubicBezTo>
                  <a:cubicBezTo>
                    <a:pt x="5918" y="991"/>
                    <a:pt x="5930" y="1098"/>
                    <a:pt x="6001" y="1134"/>
                  </a:cubicBezTo>
                  <a:lnTo>
                    <a:pt x="6132" y="1229"/>
                  </a:lnTo>
                  <a:cubicBezTo>
                    <a:pt x="6389" y="1406"/>
                    <a:pt x="6533" y="1474"/>
                    <a:pt x="6731" y="1474"/>
                  </a:cubicBezTo>
                  <a:cubicBezTo>
                    <a:pt x="6826" y="1474"/>
                    <a:pt x="6933" y="1458"/>
                    <a:pt x="7073" y="1431"/>
                  </a:cubicBezTo>
                  <a:cubicBezTo>
                    <a:pt x="7189" y="1411"/>
                    <a:pt x="7278" y="1397"/>
                    <a:pt x="7350" y="1397"/>
                  </a:cubicBezTo>
                  <a:cubicBezTo>
                    <a:pt x="7531" y="1397"/>
                    <a:pt x="7614" y="1481"/>
                    <a:pt x="7775" y="1753"/>
                  </a:cubicBezTo>
                  <a:cubicBezTo>
                    <a:pt x="8013" y="2122"/>
                    <a:pt x="8120" y="2193"/>
                    <a:pt x="8561" y="2300"/>
                  </a:cubicBezTo>
                  <a:cubicBezTo>
                    <a:pt x="8966" y="2384"/>
                    <a:pt x="9013" y="2419"/>
                    <a:pt x="9085" y="2848"/>
                  </a:cubicBezTo>
                  <a:cubicBezTo>
                    <a:pt x="9109" y="3015"/>
                    <a:pt x="9144" y="3181"/>
                    <a:pt x="9228" y="3324"/>
                  </a:cubicBezTo>
                  <a:cubicBezTo>
                    <a:pt x="9370" y="3551"/>
                    <a:pt x="9621" y="3658"/>
                    <a:pt x="9799" y="3812"/>
                  </a:cubicBezTo>
                  <a:cubicBezTo>
                    <a:pt x="9882" y="3908"/>
                    <a:pt x="9906" y="3932"/>
                    <a:pt x="9906" y="3955"/>
                  </a:cubicBezTo>
                  <a:cubicBezTo>
                    <a:pt x="9906" y="3955"/>
                    <a:pt x="9930" y="4015"/>
                    <a:pt x="9906" y="4193"/>
                  </a:cubicBezTo>
                  <a:cubicBezTo>
                    <a:pt x="9859" y="4444"/>
                    <a:pt x="9787" y="4634"/>
                    <a:pt x="9823" y="4860"/>
                  </a:cubicBezTo>
                  <a:cubicBezTo>
                    <a:pt x="9882" y="5194"/>
                    <a:pt x="10216" y="5467"/>
                    <a:pt x="10204" y="5694"/>
                  </a:cubicBezTo>
                  <a:cubicBezTo>
                    <a:pt x="10204" y="5920"/>
                    <a:pt x="9859" y="6170"/>
                    <a:pt x="9787" y="6515"/>
                  </a:cubicBezTo>
                  <a:cubicBezTo>
                    <a:pt x="9704" y="6813"/>
                    <a:pt x="9906" y="7241"/>
                    <a:pt x="9811" y="7420"/>
                  </a:cubicBezTo>
                  <a:cubicBezTo>
                    <a:pt x="9728" y="7611"/>
                    <a:pt x="9275" y="7777"/>
                    <a:pt x="9109" y="8015"/>
                  </a:cubicBezTo>
                  <a:cubicBezTo>
                    <a:pt x="8918" y="8277"/>
                    <a:pt x="8954" y="8718"/>
                    <a:pt x="8787" y="8873"/>
                  </a:cubicBezTo>
                  <a:cubicBezTo>
                    <a:pt x="8620" y="9027"/>
                    <a:pt x="8192" y="8980"/>
                    <a:pt x="7906" y="9158"/>
                  </a:cubicBezTo>
                  <a:cubicBezTo>
                    <a:pt x="7644" y="9325"/>
                    <a:pt x="7477" y="9754"/>
                    <a:pt x="7287" y="9825"/>
                  </a:cubicBezTo>
                  <a:cubicBezTo>
                    <a:pt x="7254" y="9840"/>
                    <a:pt x="7210" y="9846"/>
                    <a:pt x="7163" y="9846"/>
                  </a:cubicBezTo>
                  <a:cubicBezTo>
                    <a:pt x="7058" y="9846"/>
                    <a:pt x="6936" y="9818"/>
                    <a:pt x="6870" y="9801"/>
                  </a:cubicBezTo>
                  <a:cubicBezTo>
                    <a:pt x="6712" y="9764"/>
                    <a:pt x="6595" y="9744"/>
                    <a:pt x="6493" y="9744"/>
                  </a:cubicBezTo>
                  <a:cubicBezTo>
                    <a:pt x="6304" y="9744"/>
                    <a:pt x="6170" y="9813"/>
                    <a:pt x="5930" y="9968"/>
                  </a:cubicBezTo>
                  <a:cubicBezTo>
                    <a:pt x="5756" y="10072"/>
                    <a:pt x="5655" y="10126"/>
                    <a:pt x="5557" y="10126"/>
                  </a:cubicBezTo>
                  <a:cubicBezTo>
                    <a:pt x="5453" y="10126"/>
                    <a:pt x="5351" y="10066"/>
                    <a:pt x="5168" y="9944"/>
                  </a:cubicBezTo>
                  <a:cubicBezTo>
                    <a:pt x="4918" y="9767"/>
                    <a:pt x="4777" y="9704"/>
                    <a:pt x="4576" y="9704"/>
                  </a:cubicBezTo>
                  <a:cubicBezTo>
                    <a:pt x="4480" y="9704"/>
                    <a:pt x="4370" y="9719"/>
                    <a:pt x="4227" y="9742"/>
                  </a:cubicBezTo>
                  <a:cubicBezTo>
                    <a:pt x="4095" y="9764"/>
                    <a:pt x="4008" y="9771"/>
                    <a:pt x="3947" y="9771"/>
                  </a:cubicBezTo>
                  <a:cubicBezTo>
                    <a:pt x="3843" y="9771"/>
                    <a:pt x="3821" y="9749"/>
                    <a:pt x="3798" y="9742"/>
                  </a:cubicBezTo>
                  <a:cubicBezTo>
                    <a:pt x="3608" y="9647"/>
                    <a:pt x="3453" y="9218"/>
                    <a:pt x="3203" y="9039"/>
                  </a:cubicBezTo>
                  <a:cubicBezTo>
                    <a:pt x="2941" y="8849"/>
                    <a:pt x="2501" y="8873"/>
                    <a:pt x="2346" y="8718"/>
                  </a:cubicBezTo>
                  <a:cubicBezTo>
                    <a:pt x="2191" y="8551"/>
                    <a:pt x="2239" y="8123"/>
                    <a:pt x="2060" y="7837"/>
                  </a:cubicBezTo>
                  <a:cubicBezTo>
                    <a:pt x="1941" y="7646"/>
                    <a:pt x="1750" y="7551"/>
                    <a:pt x="1548" y="7384"/>
                  </a:cubicBezTo>
                  <a:cubicBezTo>
                    <a:pt x="1417" y="7265"/>
                    <a:pt x="1393" y="7206"/>
                    <a:pt x="1393" y="7206"/>
                  </a:cubicBezTo>
                  <a:cubicBezTo>
                    <a:pt x="1310" y="7015"/>
                    <a:pt x="1524" y="6599"/>
                    <a:pt x="1465" y="6301"/>
                  </a:cubicBezTo>
                  <a:cubicBezTo>
                    <a:pt x="1405" y="5979"/>
                    <a:pt x="1072" y="5694"/>
                    <a:pt x="1096" y="5467"/>
                  </a:cubicBezTo>
                  <a:cubicBezTo>
                    <a:pt x="1096" y="5241"/>
                    <a:pt x="1429" y="4991"/>
                    <a:pt x="1512" y="4646"/>
                  </a:cubicBezTo>
                  <a:cubicBezTo>
                    <a:pt x="1584" y="4336"/>
                    <a:pt x="1393" y="3932"/>
                    <a:pt x="1477" y="3741"/>
                  </a:cubicBezTo>
                  <a:cubicBezTo>
                    <a:pt x="1572" y="3551"/>
                    <a:pt x="2001" y="3396"/>
                    <a:pt x="2179" y="3146"/>
                  </a:cubicBezTo>
                  <a:cubicBezTo>
                    <a:pt x="2370" y="2884"/>
                    <a:pt x="2346" y="2443"/>
                    <a:pt x="2501" y="2288"/>
                  </a:cubicBezTo>
                  <a:cubicBezTo>
                    <a:pt x="2667" y="2134"/>
                    <a:pt x="3096" y="2181"/>
                    <a:pt x="3382" y="2003"/>
                  </a:cubicBezTo>
                  <a:cubicBezTo>
                    <a:pt x="3608" y="1872"/>
                    <a:pt x="3715" y="1610"/>
                    <a:pt x="3870" y="1431"/>
                  </a:cubicBezTo>
                  <a:cubicBezTo>
                    <a:pt x="3944" y="1357"/>
                    <a:pt x="3995" y="1320"/>
                    <a:pt x="4116" y="1320"/>
                  </a:cubicBezTo>
                  <a:cubicBezTo>
                    <a:pt x="4189" y="1320"/>
                    <a:pt x="4287" y="1333"/>
                    <a:pt x="4429" y="1360"/>
                  </a:cubicBezTo>
                  <a:cubicBezTo>
                    <a:pt x="4543" y="1395"/>
                    <a:pt x="4662" y="1417"/>
                    <a:pt x="4784" y="1417"/>
                  </a:cubicBezTo>
                  <a:cubicBezTo>
                    <a:pt x="4828" y="1417"/>
                    <a:pt x="4873" y="1414"/>
                    <a:pt x="4918" y="1407"/>
                  </a:cubicBezTo>
                  <a:cubicBezTo>
                    <a:pt x="5144" y="1360"/>
                    <a:pt x="5322" y="1217"/>
                    <a:pt x="5513" y="1110"/>
                  </a:cubicBezTo>
                  <a:cubicBezTo>
                    <a:pt x="5584" y="1062"/>
                    <a:pt x="5620" y="955"/>
                    <a:pt x="5572" y="884"/>
                  </a:cubicBezTo>
                  <a:cubicBezTo>
                    <a:pt x="5540" y="835"/>
                    <a:pt x="5479" y="802"/>
                    <a:pt x="5421" y="802"/>
                  </a:cubicBezTo>
                  <a:cubicBezTo>
                    <a:pt x="5395" y="802"/>
                    <a:pt x="5369" y="809"/>
                    <a:pt x="5346" y="824"/>
                  </a:cubicBezTo>
                  <a:cubicBezTo>
                    <a:pt x="5023" y="1010"/>
                    <a:pt x="4963" y="1086"/>
                    <a:pt x="4794" y="1086"/>
                  </a:cubicBezTo>
                  <a:cubicBezTo>
                    <a:pt x="4714" y="1086"/>
                    <a:pt x="4610" y="1069"/>
                    <a:pt x="4441" y="1038"/>
                  </a:cubicBezTo>
                  <a:lnTo>
                    <a:pt x="4167" y="336"/>
                  </a:lnTo>
                  <a:cubicBezTo>
                    <a:pt x="4095" y="127"/>
                    <a:pt x="3904" y="1"/>
                    <a:pt x="3696" y="1"/>
                  </a:cubicBezTo>
                  <a:close/>
                </a:path>
              </a:pathLst>
            </a:custGeom>
            <a:solidFill>
              <a:srgbClr val="B7B7B7"/>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685" name="Google Shape;685;p44"/>
            <p:cNvSpPr/>
            <p:nvPr/>
          </p:nvSpPr>
          <p:spPr>
            <a:xfrm>
              <a:off x="7275466" y="2620824"/>
              <a:ext cx="144169" cy="165848"/>
            </a:xfrm>
            <a:custGeom>
              <a:rect b="b" l="l" r="r" t="t"/>
              <a:pathLst>
                <a:path extrusionOk="0" h="4590" w="3990">
                  <a:moveTo>
                    <a:pt x="2681" y="1"/>
                  </a:moveTo>
                  <a:cubicBezTo>
                    <a:pt x="2422" y="1"/>
                    <a:pt x="2181" y="137"/>
                    <a:pt x="2120" y="428"/>
                  </a:cubicBezTo>
                  <a:cubicBezTo>
                    <a:pt x="2036" y="773"/>
                    <a:pt x="1941" y="1095"/>
                    <a:pt x="1786" y="1392"/>
                  </a:cubicBezTo>
                  <a:cubicBezTo>
                    <a:pt x="1739" y="1476"/>
                    <a:pt x="1786" y="1571"/>
                    <a:pt x="1858" y="1619"/>
                  </a:cubicBezTo>
                  <a:cubicBezTo>
                    <a:pt x="1881" y="1632"/>
                    <a:pt x="1905" y="1638"/>
                    <a:pt x="1929" y="1638"/>
                  </a:cubicBezTo>
                  <a:cubicBezTo>
                    <a:pt x="1991" y="1638"/>
                    <a:pt x="2050" y="1599"/>
                    <a:pt x="2084" y="1547"/>
                  </a:cubicBezTo>
                  <a:cubicBezTo>
                    <a:pt x="2251" y="1214"/>
                    <a:pt x="2358" y="880"/>
                    <a:pt x="2441" y="499"/>
                  </a:cubicBezTo>
                  <a:cubicBezTo>
                    <a:pt x="2466" y="387"/>
                    <a:pt x="2563" y="336"/>
                    <a:pt x="2676" y="336"/>
                  </a:cubicBezTo>
                  <a:cubicBezTo>
                    <a:pt x="2836" y="336"/>
                    <a:pt x="3028" y="439"/>
                    <a:pt x="3084" y="607"/>
                  </a:cubicBezTo>
                  <a:cubicBezTo>
                    <a:pt x="3287" y="1214"/>
                    <a:pt x="3632" y="2214"/>
                    <a:pt x="3072" y="3095"/>
                  </a:cubicBezTo>
                  <a:cubicBezTo>
                    <a:pt x="2512" y="3947"/>
                    <a:pt x="1615" y="4265"/>
                    <a:pt x="1007" y="4265"/>
                  </a:cubicBezTo>
                  <a:cubicBezTo>
                    <a:pt x="672" y="4265"/>
                    <a:pt x="425" y="4168"/>
                    <a:pt x="370" y="4012"/>
                  </a:cubicBezTo>
                  <a:cubicBezTo>
                    <a:pt x="334" y="3881"/>
                    <a:pt x="417" y="3678"/>
                    <a:pt x="643" y="3440"/>
                  </a:cubicBezTo>
                  <a:cubicBezTo>
                    <a:pt x="1060" y="2964"/>
                    <a:pt x="1405" y="2583"/>
                    <a:pt x="1679" y="2190"/>
                  </a:cubicBezTo>
                  <a:cubicBezTo>
                    <a:pt x="1739" y="2107"/>
                    <a:pt x="1715" y="2012"/>
                    <a:pt x="1644" y="1964"/>
                  </a:cubicBezTo>
                  <a:cubicBezTo>
                    <a:pt x="1611" y="1946"/>
                    <a:pt x="1576" y="1936"/>
                    <a:pt x="1542" y="1936"/>
                  </a:cubicBezTo>
                  <a:cubicBezTo>
                    <a:pt x="1488" y="1936"/>
                    <a:pt x="1439" y="1960"/>
                    <a:pt x="1417" y="2012"/>
                  </a:cubicBezTo>
                  <a:cubicBezTo>
                    <a:pt x="1143" y="2393"/>
                    <a:pt x="810" y="2762"/>
                    <a:pt x="405" y="3202"/>
                  </a:cubicBezTo>
                  <a:cubicBezTo>
                    <a:pt x="0" y="3607"/>
                    <a:pt x="0" y="3928"/>
                    <a:pt x="60" y="4119"/>
                  </a:cubicBezTo>
                  <a:cubicBezTo>
                    <a:pt x="171" y="4424"/>
                    <a:pt x="546" y="4589"/>
                    <a:pt x="1019" y="4589"/>
                  </a:cubicBezTo>
                  <a:cubicBezTo>
                    <a:pt x="1763" y="4589"/>
                    <a:pt x="2752" y="4179"/>
                    <a:pt x="3334" y="3262"/>
                  </a:cubicBezTo>
                  <a:cubicBezTo>
                    <a:pt x="3989" y="2250"/>
                    <a:pt x="3608" y="1095"/>
                    <a:pt x="3394" y="488"/>
                  </a:cubicBezTo>
                  <a:cubicBezTo>
                    <a:pt x="3287" y="172"/>
                    <a:pt x="2973" y="1"/>
                    <a:pt x="2681" y="1"/>
                  </a:cubicBezTo>
                  <a:close/>
                </a:path>
              </a:pathLst>
            </a:custGeom>
            <a:solidFill>
              <a:srgbClr val="B7B7B7"/>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grpSp>
      <p:sp>
        <p:nvSpPr>
          <p:cNvPr id="686" name="Google Shape;686;p44"/>
          <p:cNvSpPr/>
          <p:nvPr/>
        </p:nvSpPr>
        <p:spPr>
          <a:xfrm>
            <a:off x="7174063" y="9471548"/>
            <a:ext cx="343844" cy="294229"/>
          </a:xfrm>
          <a:custGeom>
            <a:rect b="b" l="l" r="r" t="t"/>
            <a:pathLst>
              <a:path extrusionOk="0" h="25272" w="28998">
                <a:moveTo>
                  <a:pt x="14511" y="0"/>
                </a:moveTo>
                <a:cubicBezTo>
                  <a:pt x="9418" y="0"/>
                  <a:pt x="3720" y="3133"/>
                  <a:pt x="2402" y="8554"/>
                </a:cubicBezTo>
                <a:cubicBezTo>
                  <a:pt x="0" y="18433"/>
                  <a:pt x="5654" y="25029"/>
                  <a:pt x="14651" y="25272"/>
                </a:cubicBezTo>
                <a:cubicBezTo>
                  <a:pt x="23648" y="25272"/>
                  <a:pt x="28998" y="19557"/>
                  <a:pt x="27539" y="10317"/>
                </a:cubicBezTo>
                <a:cubicBezTo>
                  <a:pt x="26688" y="3083"/>
                  <a:pt x="21338" y="13"/>
                  <a:pt x="15077" y="13"/>
                </a:cubicBezTo>
                <a:cubicBezTo>
                  <a:pt x="14889" y="4"/>
                  <a:pt x="14700" y="0"/>
                  <a:pt x="14511" y="0"/>
                </a:cubicBezTo>
                <a:close/>
              </a:path>
            </a:pathLst>
          </a:custGeom>
          <a:solidFill>
            <a:srgbClr val="F3F3F3"/>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687" name="Google Shape;687;p44"/>
          <p:cNvSpPr/>
          <p:nvPr/>
        </p:nvSpPr>
        <p:spPr>
          <a:xfrm>
            <a:off x="7190641" y="9468725"/>
            <a:ext cx="317900" cy="299922"/>
          </a:xfrm>
          <a:custGeom>
            <a:rect b="b" l="l" r="r" t="t"/>
            <a:pathLst>
              <a:path extrusionOk="0" h="25761" w="26810">
                <a:moveTo>
                  <a:pt x="12955" y="499"/>
                </a:moveTo>
                <a:cubicBezTo>
                  <a:pt x="13193" y="499"/>
                  <a:pt x="13434" y="506"/>
                  <a:pt x="13679" y="517"/>
                </a:cubicBezTo>
                <a:cubicBezTo>
                  <a:pt x="16262" y="517"/>
                  <a:pt x="18876" y="1034"/>
                  <a:pt x="21095" y="2402"/>
                </a:cubicBezTo>
                <a:cubicBezTo>
                  <a:pt x="23284" y="3830"/>
                  <a:pt x="24864" y="6019"/>
                  <a:pt x="25503" y="8542"/>
                </a:cubicBezTo>
                <a:cubicBezTo>
                  <a:pt x="26810" y="13405"/>
                  <a:pt x="26293" y="19271"/>
                  <a:pt x="22129" y="22584"/>
                </a:cubicBezTo>
                <a:cubicBezTo>
                  <a:pt x="20153" y="24165"/>
                  <a:pt x="17661" y="24955"/>
                  <a:pt x="15168" y="25198"/>
                </a:cubicBezTo>
                <a:cubicBezTo>
                  <a:pt x="14603" y="25263"/>
                  <a:pt x="14036" y="25294"/>
                  <a:pt x="13469" y="25294"/>
                </a:cubicBezTo>
                <a:cubicBezTo>
                  <a:pt x="11350" y="25294"/>
                  <a:pt x="9238" y="24852"/>
                  <a:pt x="7296" y="24013"/>
                </a:cubicBezTo>
                <a:cubicBezTo>
                  <a:pt x="5138" y="23040"/>
                  <a:pt x="3344" y="21399"/>
                  <a:pt x="2189" y="19363"/>
                </a:cubicBezTo>
                <a:cubicBezTo>
                  <a:pt x="973" y="17083"/>
                  <a:pt x="487" y="14499"/>
                  <a:pt x="730" y="11946"/>
                </a:cubicBezTo>
                <a:cubicBezTo>
                  <a:pt x="821" y="10426"/>
                  <a:pt x="1156" y="8937"/>
                  <a:pt x="1703" y="7539"/>
                </a:cubicBezTo>
                <a:cubicBezTo>
                  <a:pt x="2250" y="6201"/>
                  <a:pt x="3071" y="5016"/>
                  <a:pt x="4134" y="4013"/>
                </a:cubicBezTo>
                <a:cubicBezTo>
                  <a:pt x="6232" y="2098"/>
                  <a:pt x="8876" y="882"/>
                  <a:pt x="11733" y="578"/>
                </a:cubicBezTo>
                <a:cubicBezTo>
                  <a:pt x="12138" y="520"/>
                  <a:pt x="12543" y="499"/>
                  <a:pt x="12955" y="499"/>
                </a:cubicBezTo>
                <a:close/>
                <a:moveTo>
                  <a:pt x="13679" y="1"/>
                </a:moveTo>
                <a:cubicBezTo>
                  <a:pt x="13645" y="4"/>
                  <a:pt x="13615" y="14"/>
                  <a:pt x="13590" y="28"/>
                </a:cubicBezTo>
                <a:lnTo>
                  <a:pt x="13590" y="28"/>
                </a:lnTo>
                <a:cubicBezTo>
                  <a:pt x="13468" y="25"/>
                  <a:pt x="13347" y="24"/>
                  <a:pt x="13225" y="24"/>
                </a:cubicBezTo>
                <a:cubicBezTo>
                  <a:pt x="10463" y="24"/>
                  <a:pt x="7747" y="814"/>
                  <a:pt x="5441" y="2341"/>
                </a:cubicBezTo>
                <a:cubicBezTo>
                  <a:pt x="2949" y="3982"/>
                  <a:pt x="1216" y="6536"/>
                  <a:pt x="609" y="9454"/>
                </a:cubicBezTo>
                <a:cubicBezTo>
                  <a:pt x="31" y="12220"/>
                  <a:pt x="1" y="15168"/>
                  <a:pt x="1004" y="17873"/>
                </a:cubicBezTo>
                <a:cubicBezTo>
                  <a:pt x="1855" y="20183"/>
                  <a:pt x="3405" y="22159"/>
                  <a:pt x="5472" y="23496"/>
                </a:cubicBezTo>
                <a:cubicBezTo>
                  <a:pt x="7752" y="24925"/>
                  <a:pt x="10366" y="25715"/>
                  <a:pt x="13040" y="25746"/>
                </a:cubicBezTo>
                <a:cubicBezTo>
                  <a:pt x="13271" y="25756"/>
                  <a:pt x="13502" y="25761"/>
                  <a:pt x="13732" y="25761"/>
                </a:cubicBezTo>
                <a:cubicBezTo>
                  <a:pt x="16256" y="25761"/>
                  <a:pt x="18715" y="25150"/>
                  <a:pt x="20943" y="23952"/>
                </a:cubicBezTo>
                <a:cubicBezTo>
                  <a:pt x="23041" y="22797"/>
                  <a:pt x="24682" y="20973"/>
                  <a:pt x="25624" y="18785"/>
                </a:cubicBezTo>
                <a:cubicBezTo>
                  <a:pt x="26718" y="16201"/>
                  <a:pt x="26779" y="13405"/>
                  <a:pt x="26384" y="10669"/>
                </a:cubicBezTo>
                <a:cubicBezTo>
                  <a:pt x="25989" y="7843"/>
                  <a:pt x="25016" y="5168"/>
                  <a:pt x="22889" y="3162"/>
                </a:cubicBezTo>
                <a:cubicBezTo>
                  <a:pt x="20943" y="1399"/>
                  <a:pt x="18390" y="456"/>
                  <a:pt x="15806" y="122"/>
                </a:cubicBezTo>
                <a:cubicBezTo>
                  <a:pt x="15107" y="61"/>
                  <a:pt x="14378" y="1"/>
                  <a:pt x="13679" y="1"/>
                </a:cubicBezTo>
                <a:close/>
              </a:path>
            </a:pathLst>
          </a:custGeom>
          <a:solidFill>
            <a:srgbClr val="F1C232"/>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688" name="Google Shape;688;p44"/>
          <p:cNvSpPr/>
          <p:nvPr/>
        </p:nvSpPr>
        <p:spPr>
          <a:xfrm>
            <a:off x="7198575" y="9492120"/>
            <a:ext cx="295548" cy="253131"/>
          </a:xfrm>
          <a:custGeom>
            <a:rect b="b" l="l" r="r" t="t"/>
            <a:pathLst>
              <a:path extrusionOk="0" h="21742" w="24925">
                <a:moveTo>
                  <a:pt x="12549" y="0"/>
                </a:moveTo>
                <a:cubicBezTo>
                  <a:pt x="8153" y="0"/>
                  <a:pt x="3215" y="2685"/>
                  <a:pt x="2067" y="7365"/>
                </a:cubicBezTo>
                <a:cubicBezTo>
                  <a:pt x="0" y="15845"/>
                  <a:pt x="4864" y="21529"/>
                  <a:pt x="12615" y="21742"/>
                </a:cubicBezTo>
                <a:cubicBezTo>
                  <a:pt x="20335" y="21742"/>
                  <a:pt x="24925" y="16818"/>
                  <a:pt x="23679" y="8885"/>
                </a:cubicBezTo>
                <a:cubicBezTo>
                  <a:pt x="22949" y="2653"/>
                  <a:pt x="18359" y="9"/>
                  <a:pt x="12979" y="9"/>
                </a:cubicBezTo>
                <a:cubicBezTo>
                  <a:pt x="12837" y="3"/>
                  <a:pt x="12693" y="0"/>
                  <a:pt x="12549" y="0"/>
                </a:cubicBezTo>
                <a:close/>
              </a:path>
            </a:pathLst>
          </a:custGeom>
          <a:solidFill>
            <a:srgbClr val="FFFFFF"/>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689" name="Google Shape;689;p44"/>
          <p:cNvSpPr/>
          <p:nvPr/>
        </p:nvSpPr>
        <p:spPr>
          <a:xfrm>
            <a:off x="7212628" y="9489250"/>
            <a:ext cx="273576" cy="258976"/>
          </a:xfrm>
          <a:custGeom>
            <a:rect b="b" l="l" r="r" t="t"/>
            <a:pathLst>
              <a:path extrusionOk="0" h="22244" w="23072">
                <a:moveTo>
                  <a:pt x="11443" y="482"/>
                </a:moveTo>
                <a:cubicBezTo>
                  <a:pt x="11554" y="482"/>
                  <a:pt x="11666" y="483"/>
                  <a:pt x="11778" y="486"/>
                </a:cubicBezTo>
                <a:lnTo>
                  <a:pt x="11778" y="486"/>
                </a:lnTo>
                <a:cubicBezTo>
                  <a:pt x="11783" y="487"/>
                  <a:pt x="11789" y="487"/>
                  <a:pt x="11794" y="487"/>
                </a:cubicBezTo>
                <a:lnTo>
                  <a:pt x="11794" y="517"/>
                </a:lnTo>
                <a:cubicBezTo>
                  <a:pt x="13983" y="517"/>
                  <a:pt x="16232" y="943"/>
                  <a:pt x="18147" y="2159"/>
                </a:cubicBezTo>
                <a:cubicBezTo>
                  <a:pt x="20032" y="3374"/>
                  <a:pt x="21399" y="5259"/>
                  <a:pt x="21946" y="7478"/>
                </a:cubicBezTo>
                <a:cubicBezTo>
                  <a:pt x="23041" y="11612"/>
                  <a:pt x="22615" y="16627"/>
                  <a:pt x="19028" y="19454"/>
                </a:cubicBezTo>
                <a:cubicBezTo>
                  <a:pt x="17296" y="20730"/>
                  <a:pt x="15229" y="21521"/>
                  <a:pt x="13101" y="21673"/>
                </a:cubicBezTo>
                <a:cubicBezTo>
                  <a:pt x="12598" y="21732"/>
                  <a:pt x="12094" y="21761"/>
                  <a:pt x="11591" y="21761"/>
                </a:cubicBezTo>
                <a:cubicBezTo>
                  <a:pt x="9784" y="21761"/>
                  <a:pt x="7994" y="21383"/>
                  <a:pt x="6353" y="20669"/>
                </a:cubicBezTo>
                <a:cubicBezTo>
                  <a:pt x="4499" y="19818"/>
                  <a:pt x="2949" y="18420"/>
                  <a:pt x="1946" y="16657"/>
                </a:cubicBezTo>
                <a:cubicBezTo>
                  <a:pt x="913" y="14712"/>
                  <a:pt x="487" y="12523"/>
                  <a:pt x="700" y="10335"/>
                </a:cubicBezTo>
                <a:cubicBezTo>
                  <a:pt x="882" y="7751"/>
                  <a:pt x="1673" y="5350"/>
                  <a:pt x="3587" y="3526"/>
                </a:cubicBezTo>
                <a:cubicBezTo>
                  <a:pt x="5721" y="1568"/>
                  <a:pt x="8528" y="482"/>
                  <a:pt x="11443" y="482"/>
                </a:cubicBezTo>
                <a:close/>
                <a:moveTo>
                  <a:pt x="11794" y="0"/>
                </a:moveTo>
                <a:cubicBezTo>
                  <a:pt x="11751" y="0"/>
                  <a:pt x="11714" y="10"/>
                  <a:pt x="11683" y="27"/>
                </a:cubicBezTo>
                <a:lnTo>
                  <a:pt x="11683" y="27"/>
                </a:lnTo>
                <a:cubicBezTo>
                  <a:pt x="11574" y="24"/>
                  <a:pt x="11465" y="23"/>
                  <a:pt x="11356" y="23"/>
                </a:cubicBezTo>
                <a:cubicBezTo>
                  <a:pt x="8987" y="23"/>
                  <a:pt x="6688" y="718"/>
                  <a:pt x="4712" y="2007"/>
                </a:cubicBezTo>
                <a:cubicBezTo>
                  <a:pt x="2554" y="3405"/>
                  <a:pt x="1065" y="5593"/>
                  <a:pt x="517" y="8086"/>
                </a:cubicBezTo>
                <a:cubicBezTo>
                  <a:pt x="31" y="10517"/>
                  <a:pt x="1" y="13071"/>
                  <a:pt x="852" y="15411"/>
                </a:cubicBezTo>
                <a:cubicBezTo>
                  <a:pt x="1581" y="17417"/>
                  <a:pt x="2919" y="19089"/>
                  <a:pt x="4682" y="20274"/>
                </a:cubicBezTo>
                <a:cubicBezTo>
                  <a:pt x="6686" y="21589"/>
                  <a:pt x="9188" y="22244"/>
                  <a:pt x="11686" y="22244"/>
                </a:cubicBezTo>
                <a:cubicBezTo>
                  <a:pt x="13924" y="22244"/>
                  <a:pt x="16158" y="21718"/>
                  <a:pt x="18025" y="20669"/>
                </a:cubicBezTo>
                <a:cubicBezTo>
                  <a:pt x="19819" y="19666"/>
                  <a:pt x="21247" y="18086"/>
                  <a:pt x="22068" y="16201"/>
                </a:cubicBezTo>
                <a:cubicBezTo>
                  <a:pt x="23010" y="13982"/>
                  <a:pt x="23071" y="11551"/>
                  <a:pt x="22737" y="9180"/>
                </a:cubicBezTo>
                <a:cubicBezTo>
                  <a:pt x="22402" y="6748"/>
                  <a:pt x="21582" y="4408"/>
                  <a:pt x="19697" y="2706"/>
                </a:cubicBezTo>
                <a:cubicBezTo>
                  <a:pt x="17995" y="1216"/>
                  <a:pt x="15867" y="335"/>
                  <a:pt x="13618" y="122"/>
                </a:cubicBezTo>
                <a:cubicBezTo>
                  <a:pt x="13010" y="31"/>
                  <a:pt x="12402" y="0"/>
                  <a:pt x="11794" y="0"/>
                </a:cubicBezTo>
                <a:close/>
              </a:path>
            </a:pathLst>
          </a:custGeom>
          <a:solidFill>
            <a:srgbClr val="F1C232"/>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690" name="Google Shape;690;p44"/>
          <p:cNvSpPr/>
          <p:nvPr/>
        </p:nvSpPr>
        <p:spPr>
          <a:xfrm>
            <a:off x="7237863" y="9515045"/>
            <a:ext cx="171210" cy="107728"/>
          </a:xfrm>
          <a:custGeom>
            <a:rect b="b" l="l" r="r" t="t"/>
            <a:pathLst>
              <a:path extrusionOk="0" h="9253" w="14439">
                <a:moveTo>
                  <a:pt x="8266" y="0"/>
                </a:moveTo>
                <a:cubicBezTo>
                  <a:pt x="7660" y="0"/>
                  <a:pt x="6710" y="398"/>
                  <a:pt x="4955" y="1292"/>
                </a:cubicBezTo>
                <a:lnTo>
                  <a:pt x="4955" y="1262"/>
                </a:lnTo>
                <a:cubicBezTo>
                  <a:pt x="2341" y="2873"/>
                  <a:pt x="0" y="7007"/>
                  <a:pt x="1581" y="8587"/>
                </a:cubicBezTo>
                <a:cubicBezTo>
                  <a:pt x="2060" y="9066"/>
                  <a:pt x="2702" y="9252"/>
                  <a:pt x="3349" y="9252"/>
                </a:cubicBezTo>
                <a:cubicBezTo>
                  <a:pt x="4306" y="9252"/>
                  <a:pt x="5274" y="8846"/>
                  <a:pt x="5745" y="8375"/>
                </a:cubicBezTo>
                <a:cubicBezTo>
                  <a:pt x="7113" y="6612"/>
                  <a:pt x="4742" y="5244"/>
                  <a:pt x="7721" y="5031"/>
                </a:cubicBezTo>
                <a:cubicBezTo>
                  <a:pt x="9076" y="5031"/>
                  <a:pt x="9694" y="6773"/>
                  <a:pt x="11087" y="6773"/>
                </a:cubicBezTo>
                <a:cubicBezTo>
                  <a:pt x="11319" y="6773"/>
                  <a:pt x="11573" y="6724"/>
                  <a:pt x="11855" y="6612"/>
                </a:cubicBezTo>
                <a:cubicBezTo>
                  <a:pt x="13040" y="6216"/>
                  <a:pt x="14438" y="4636"/>
                  <a:pt x="13253" y="3450"/>
                </a:cubicBezTo>
                <a:cubicBezTo>
                  <a:pt x="13030" y="3171"/>
                  <a:pt x="12675" y="3097"/>
                  <a:pt x="12287" y="3097"/>
                </a:cubicBezTo>
                <a:cubicBezTo>
                  <a:pt x="11849" y="3097"/>
                  <a:pt x="11369" y="3191"/>
                  <a:pt x="10987" y="3191"/>
                </a:cubicBezTo>
                <a:cubicBezTo>
                  <a:pt x="10787" y="3191"/>
                  <a:pt x="10613" y="3165"/>
                  <a:pt x="10487" y="3086"/>
                </a:cubicBezTo>
                <a:cubicBezTo>
                  <a:pt x="9666" y="2478"/>
                  <a:pt x="9454" y="928"/>
                  <a:pt x="9302" y="715"/>
                </a:cubicBezTo>
                <a:cubicBezTo>
                  <a:pt x="9018" y="255"/>
                  <a:pt x="8752" y="0"/>
                  <a:pt x="8266" y="0"/>
                </a:cubicBezTo>
                <a:close/>
              </a:path>
            </a:pathLst>
          </a:custGeom>
          <a:solidFill>
            <a:srgbClr val="FFF2CC"/>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691" name="Google Shape;691;p44"/>
          <p:cNvSpPr/>
          <p:nvPr/>
        </p:nvSpPr>
        <p:spPr>
          <a:xfrm>
            <a:off x="7328475" y="9613553"/>
            <a:ext cx="74477" cy="61554"/>
          </a:xfrm>
          <a:custGeom>
            <a:rect b="b" l="l" r="r" t="t"/>
            <a:pathLst>
              <a:path extrusionOk="0" h="5287" w="6281">
                <a:moveTo>
                  <a:pt x="2399" y="1"/>
                </a:moveTo>
                <a:cubicBezTo>
                  <a:pt x="1" y="1"/>
                  <a:pt x="797" y="5286"/>
                  <a:pt x="3202" y="5286"/>
                </a:cubicBezTo>
                <a:cubicBezTo>
                  <a:pt x="3424" y="5286"/>
                  <a:pt x="3661" y="5241"/>
                  <a:pt x="3910" y="5142"/>
                </a:cubicBezTo>
                <a:cubicBezTo>
                  <a:pt x="4305" y="5142"/>
                  <a:pt x="6281" y="2163"/>
                  <a:pt x="6281" y="1798"/>
                </a:cubicBezTo>
                <a:cubicBezTo>
                  <a:pt x="5886" y="217"/>
                  <a:pt x="3910" y="217"/>
                  <a:pt x="2512" y="5"/>
                </a:cubicBezTo>
                <a:cubicBezTo>
                  <a:pt x="2473" y="2"/>
                  <a:pt x="2436" y="1"/>
                  <a:pt x="2399" y="1"/>
                </a:cubicBezTo>
                <a:close/>
              </a:path>
            </a:pathLst>
          </a:custGeom>
          <a:solidFill>
            <a:srgbClr val="FFF2CC"/>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692" name="Google Shape;692;p44"/>
          <p:cNvSpPr/>
          <p:nvPr/>
        </p:nvSpPr>
        <p:spPr>
          <a:xfrm>
            <a:off x="7335911" y="9610759"/>
            <a:ext cx="70291" cy="67410"/>
          </a:xfrm>
          <a:custGeom>
            <a:rect b="b" l="l" r="r" t="t"/>
            <a:pathLst>
              <a:path extrusionOk="0" h="5790" w="5928">
                <a:moveTo>
                  <a:pt x="3222" y="5164"/>
                </a:moveTo>
                <a:cubicBezTo>
                  <a:pt x="3216" y="5167"/>
                  <a:pt x="3214" y="5169"/>
                  <a:pt x="3222" y="5169"/>
                </a:cubicBezTo>
                <a:cubicBezTo>
                  <a:pt x="3222" y="5167"/>
                  <a:pt x="3222" y="5166"/>
                  <a:pt x="3222" y="5164"/>
                </a:cubicBezTo>
                <a:close/>
                <a:moveTo>
                  <a:pt x="1801" y="485"/>
                </a:moveTo>
                <a:cubicBezTo>
                  <a:pt x="1805" y="485"/>
                  <a:pt x="1809" y="485"/>
                  <a:pt x="1813" y="486"/>
                </a:cubicBezTo>
                <a:lnTo>
                  <a:pt x="1813" y="486"/>
                </a:lnTo>
                <a:cubicBezTo>
                  <a:pt x="1817" y="486"/>
                  <a:pt x="1820" y="487"/>
                  <a:pt x="1824" y="488"/>
                </a:cubicBezTo>
                <a:cubicBezTo>
                  <a:pt x="2553" y="549"/>
                  <a:pt x="3283" y="670"/>
                  <a:pt x="4012" y="853"/>
                </a:cubicBezTo>
                <a:cubicBezTo>
                  <a:pt x="4347" y="913"/>
                  <a:pt x="4651" y="1096"/>
                  <a:pt x="4924" y="1309"/>
                </a:cubicBezTo>
                <a:cubicBezTo>
                  <a:pt x="5046" y="1400"/>
                  <a:pt x="5137" y="1521"/>
                  <a:pt x="5228" y="1643"/>
                </a:cubicBezTo>
                <a:cubicBezTo>
                  <a:pt x="5259" y="1734"/>
                  <a:pt x="5319" y="1795"/>
                  <a:pt x="5350" y="1886"/>
                </a:cubicBezTo>
                <a:cubicBezTo>
                  <a:pt x="5350" y="1910"/>
                  <a:pt x="5389" y="2033"/>
                  <a:pt x="5404" y="2033"/>
                </a:cubicBezTo>
                <a:cubicBezTo>
                  <a:pt x="5405" y="2033"/>
                  <a:pt x="5406" y="2033"/>
                  <a:pt x="5406" y="2032"/>
                </a:cubicBezTo>
                <a:lnTo>
                  <a:pt x="5406" y="2032"/>
                </a:lnTo>
                <a:cubicBezTo>
                  <a:pt x="5372" y="2204"/>
                  <a:pt x="5285" y="2348"/>
                  <a:pt x="5198" y="2464"/>
                </a:cubicBezTo>
                <a:cubicBezTo>
                  <a:pt x="5076" y="2707"/>
                  <a:pt x="4924" y="2950"/>
                  <a:pt x="4772" y="3193"/>
                </a:cubicBezTo>
                <a:cubicBezTo>
                  <a:pt x="4438" y="3710"/>
                  <a:pt x="4073" y="4227"/>
                  <a:pt x="3678" y="4713"/>
                </a:cubicBezTo>
                <a:cubicBezTo>
                  <a:pt x="3556" y="4834"/>
                  <a:pt x="3435" y="4986"/>
                  <a:pt x="3283" y="5138"/>
                </a:cubicBezTo>
                <a:cubicBezTo>
                  <a:pt x="3254" y="5138"/>
                  <a:pt x="3225" y="5138"/>
                  <a:pt x="3222" y="5164"/>
                </a:cubicBezTo>
                <a:lnTo>
                  <a:pt x="3222" y="5164"/>
                </a:lnTo>
                <a:cubicBezTo>
                  <a:pt x="3232" y="5160"/>
                  <a:pt x="3252" y="5155"/>
                  <a:pt x="3256" y="5155"/>
                </a:cubicBezTo>
                <a:cubicBezTo>
                  <a:pt x="3259" y="5155"/>
                  <a:pt x="3252" y="5159"/>
                  <a:pt x="3222" y="5169"/>
                </a:cubicBezTo>
                <a:cubicBezTo>
                  <a:pt x="3100" y="5199"/>
                  <a:pt x="2979" y="5260"/>
                  <a:pt x="2827" y="5290"/>
                </a:cubicBezTo>
                <a:cubicBezTo>
                  <a:pt x="2759" y="5301"/>
                  <a:pt x="2690" y="5306"/>
                  <a:pt x="2622" y="5306"/>
                </a:cubicBezTo>
                <a:cubicBezTo>
                  <a:pt x="2289" y="5306"/>
                  <a:pt x="1954" y="5188"/>
                  <a:pt x="1702" y="4986"/>
                </a:cubicBezTo>
                <a:cubicBezTo>
                  <a:pt x="942" y="4409"/>
                  <a:pt x="608" y="3345"/>
                  <a:pt x="578" y="2433"/>
                </a:cubicBezTo>
                <a:cubicBezTo>
                  <a:pt x="548" y="1546"/>
                  <a:pt x="806" y="485"/>
                  <a:pt x="1801" y="485"/>
                </a:cubicBezTo>
                <a:close/>
                <a:moveTo>
                  <a:pt x="1947" y="0"/>
                </a:moveTo>
                <a:cubicBezTo>
                  <a:pt x="1903" y="0"/>
                  <a:pt x="1862" y="10"/>
                  <a:pt x="1826" y="28"/>
                </a:cubicBezTo>
                <a:lnTo>
                  <a:pt x="1826" y="28"/>
                </a:lnTo>
                <a:cubicBezTo>
                  <a:pt x="1799" y="27"/>
                  <a:pt x="1771" y="26"/>
                  <a:pt x="1744" y="26"/>
                </a:cubicBezTo>
                <a:cubicBezTo>
                  <a:pt x="712" y="26"/>
                  <a:pt x="180" y="988"/>
                  <a:pt x="122" y="1977"/>
                </a:cubicBezTo>
                <a:cubicBezTo>
                  <a:pt x="0" y="3102"/>
                  <a:pt x="365" y="4227"/>
                  <a:pt x="1094" y="5078"/>
                </a:cubicBezTo>
                <a:cubicBezTo>
                  <a:pt x="1459" y="5473"/>
                  <a:pt x="1945" y="5716"/>
                  <a:pt x="2462" y="5777"/>
                </a:cubicBezTo>
                <a:cubicBezTo>
                  <a:pt x="2529" y="5786"/>
                  <a:pt x="2595" y="5790"/>
                  <a:pt x="2661" y="5790"/>
                </a:cubicBezTo>
                <a:cubicBezTo>
                  <a:pt x="3049" y="5790"/>
                  <a:pt x="3427" y="5641"/>
                  <a:pt x="3739" y="5382"/>
                </a:cubicBezTo>
                <a:cubicBezTo>
                  <a:pt x="4164" y="4926"/>
                  <a:pt x="4559" y="4409"/>
                  <a:pt x="4894" y="3862"/>
                </a:cubicBezTo>
                <a:cubicBezTo>
                  <a:pt x="5259" y="3375"/>
                  <a:pt x="5563" y="2828"/>
                  <a:pt x="5836" y="2281"/>
                </a:cubicBezTo>
                <a:cubicBezTo>
                  <a:pt x="5927" y="1977"/>
                  <a:pt x="5836" y="1643"/>
                  <a:pt x="5654" y="1400"/>
                </a:cubicBezTo>
                <a:cubicBezTo>
                  <a:pt x="5411" y="1035"/>
                  <a:pt x="5076" y="731"/>
                  <a:pt x="4681" y="579"/>
                </a:cubicBezTo>
                <a:cubicBezTo>
                  <a:pt x="3830" y="184"/>
                  <a:pt x="2888" y="154"/>
                  <a:pt x="1976" y="2"/>
                </a:cubicBezTo>
                <a:cubicBezTo>
                  <a:pt x="1966" y="1"/>
                  <a:pt x="1956" y="0"/>
                  <a:pt x="1947" y="0"/>
                </a:cubicBezTo>
                <a:close/>
              </a:path>
            </a:pathLst>
          </a:custGeom>
          <a:solidFill>
            <a:srgbClr val="FFE599"/>
          </a:solidFill>
          <a:ln cap="flat" cmpd="sng" w="9525">
            <a:solidFill>
              <a:srgbClr val="FFE599"/>
            </a:solidFill>
            <a:prstDash val="solid"/>
            <a:round/>
            <a:headEnd len="sm" w="sm" type="none"/>
            <a:tailEnd len="sm" w="sm" type="none"/>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693" name="Google Shape;693;p44"/>
          <p:cNvSpPr/>
          <p:nvPr/>
        </p:nvSpPr>
        <p:spPr>
          <a:xfrm>
            <a:off x="7264248" y="9654174"/>
            <a:ext cx="66710" cy="44055"/>
          </a:xfrm>
          <a:custGeom>
            <a:rect b="b" l="l" r="r" t="t"/>
            <a:pathLst>
              <a:path extrusionOk="0" h="3784" w="5626">
                <a:moveTo>
                  <a:pt x="2634" y="0"/>
                </a:moveTo>
                <a:cubicBezTo>
                  <a:pt x="2538" y="0"/>
                  <a:pt x="2438" y="4"/>
                  <a:pt x="2335" y="11"/>
                </a:cubicBezTo>
                <a:cubicBezTo>
                  <a:pt x="0" y="11"/>
                  <a:pt x="259" y="3783"/>
                  <a:pt x="2038" y="3783"/>
                </a:cubicBezTo>
                <a:cubicBezTo>
                  <a:pt x="2065" y="3783"/>
                  <a:pt x="2094" y="3782"/>
                  <a:pt x="2122" y="3780"/>
                </a:cubicBezTo>
                <a:cubicBezTo>
                  <a:pt x="4773" y="3574"/>
                  <a:pt x="5626" y="0"/>
                  <a:pt x="2634" y="0"/>
                </a:cubicBezTo>
                <a:close/>
              </a:path>
            </a:pathLst>
          </a:custGeom>
          <a:solidFill>
            <a:srgbClr val="FFF2CC"/>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694" name="Google Shape;694;p44"/>
          <p:cNvSpPr/>
          <p:nvPr/>
        </p:nvSpPr>
        <p:spPr>
          <a:xfrm>
            <a:off x="7268139" y="9651392"/>
            <a:ext cx="53359" cy="49516"/>
          </a:xfrm>
          <a:custGeom>
            <a:rect b="b" l="l" r="r" t="t"/>
            <a:pathLst>
              <a:path extrusionOk="0" h="4253" w="4500">
                <a:moveTo>
                  <a:pt x="2331" y="471"/>
                </a:moveTo>
                <a:cubicBezTo>
                  <a:pt x="2658" y="471"/>
                  <a:pt x="2995" y="539"/>
                  <a:pt x="3314" y="676"/>
                </a:cubicBezTo>
                <a:cubicBezTo>
                  <a:pt x="3587" y="828"/>
                  <a:pt x="3800" y="1040"/>
                  <a:pt x="3891" y="1344"/>
                </a:cubicBezTo>
                <a:cubicBezTo>
                  <a:pt x="4043" y="1952"/>
                  <a:pt x="3831" y="2621"/>
                  <a:pt x="3344" y="3077"/>
                </a:cubicBezTo>
                <a:cubicBezTo>
                  <a:pt x="3071" y="3351"/>
                  <a:pt x="2736" y="3533"/>
                  <a:pt x="2372" y="3655"/>
                </a:cubicBezTo>
                <a:cubicBezTo>
                  <a:pt x="2167" y="3723"/>
                  <a:pt x="1962" y="3762"/>
                  <a:pt x="1762" y="3762"/>
                </a:cubicBezTo>
                <a:cubicBezTo>
                  <a:pt x="1607" y="3762"/>
                  <a:pt x="1454" y="3738"/>
                  <a:pt x="1308" y="3685"/>
                </a:cubicBezTo>
                <a:cubicBezTo>
                  <a:pt x="730" y="3411"/>
                  <a:pt x="517" y="2621"/>
                  <a:pt x="548" y="2013"/>
                </a:cubicBezTo>
                <a:cubicBezTo>
                  <a:pt x="578" y="1618"/>
                  <a:pt x="700" y="1253"/>
                  <a:pt x="943" y="980"/>
                </a:cubicBezTo>
                <a:cubicBezTo>
                  <a:pt x="1177" y="657"/>
                  <a:pt x="1553" y="505"/>
                  <a:pt x="1961" y="494"/>
                </a:cubicBezTo>
                <a:lnTo>
                  <a:pt x="1961" y="494"/>
                </a:lnTo>
                <a:cubicBezTo>
                  <a:pt x="1967" y="494"/>
                  <a:pt x="1973" y="495"/>
                  <a:pt x="1980" y="495"/>
                </a:cubicBezTo>
                <a:cubicBezTo>
                  <a:pt x="1989" y="495"/>
                  <a:pt x="1998" y="494"/>
                  <a:pt x="2007" y="493"/>
                </a:cubicBezTo>
                <a:cubicBezTo>
                  <a:pt x="2012" y="493"/>
                  <a:pt x="2017" y="492"/>
                  <a:pt x="2021" y="491"/>
                </a:cubicBezTo>
                <a:lnTo>
                  <a:pt x="2021" y="491"/>
                </a:lnTo>
                <a:cubicBezTo>
                  <a:pt x="2123" y="477"/>
                  <a:pt x="2226" y="471"/>
                  <a:pt x="2331" y="471"/>
                </a:cubicBezTo>
                <a:close/>
                <a:moveTo>
                  <a:pt x="2233" y="0"/>
                </a:moveTo>
                <a:cubicBezTo>
                  <a:pt x="2157" y="0"/>
                  <a:pt x="2081" y="3"/>
                  <a:pt x="2007" y="7"/>
                </a:cubicBezTo>
                <a:cubicBezTo>
                  <a:pt x="1065" y="7"/>
                  <a:pt x="274" y="706"/>
                  <a:pt x="122" y="1618"/>
                </a:cubicBezTo>
                <a:cubicBezTo>
                  <a:pt x="1" y="2408"/>
                  <a:pt x="183" y="3411"/>
                  <a:pt x="821" y="3928"/>
                </a:cubicBezTo>
                <a:cubicBezTo>
                  <a:pt x="1109" y="4158"/>
                  <a:pt x="1452" y="4253"/>
                  <a:pt x="1804" y="4253"/>
                </a:cubicBezTo>
                <a:cubicBezTo>
                  <a:pt x="2385" y="4253"/>
                  <a:pt x="2989" y="3995"/>
                  <a:pt x="3405" y="3655"/>
                </a:cubicBezTo>
                <a:cubicBezTo>
                  <a:pt x="4135" y="3138"/>
                  <a:pt x="4499" y="2317"/>
                  <a:pt x="4438" y="1436"/>
                </a:cubicBezTo>
                <a:cubicBezTo>
                  <a:pt x="4270" y="366"/>
                  <a:pt x="3188" y="0"/>
                  <a:pt x="2233" y="0"/>
                </a:cubicBezTo>
                <a:close/>
              </a:path>
            </a:pathLst>
          </a:custGeom>
          <a:solidFill>
            <a:srgbClr val="FFE599"/>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695" name="Google Shape;695;p44"/>
          <p:cNvSpPr/>
          <p:nvPr/>
        </p:nvSpPr>
        <p:spPr>
          <a:xfrm>
            <a:off x="7413004" y="9582001"/>
            <a:ext cx="44643" cy="29875"/>
          </a:xfrm>
          <a:custGeom>
            <a:rect b="b" l="l" r="r" t="t"/>
            <a:pathLst>
              <a:path extrusionOk="0" h="2566" w="3765">
                <a:moveTo>
                  <a:pt x="1772" y="0"/>
                </a:moveTo>
                <a:cubicBezTo>
                  <a:pt x="1702" y="0"/>
                  <a:pt x="1630" y="3"/>
                  <a:pt x="1554" y="10"/>
                </a:cubicBezTo>
                <a:cubicBezTo>
                  <a:pt x="0" y="10"/>
                  <a:pt x="179" y="2565"/>
                  <a:pt x="1370" y="2565"/>
                </a:cubicBezTo>
                <a:cubicBezTo>
                  <a:pt x="1390" y="2565"/>
                  <a:pt x="1411" y="2564"/>
                  <a:pt x="1432" y="2563"/>
                </a:cubicBezTo>
                <a:cubicBezTo>
                  <a:pt x="3195" y="2445"/>
                  <a:pt x="3765" y="0"/>
                  <a:pt x="1772" y="0"/>
                </a:cubicBezTo>
                <a:close/>
              </a:path>
            </a:pathLst>
          </a:custGeom>
          <a:solidFill>
            <a:srgbClr val="FFF2CC"/>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696" name="Google Shape;696;p44"/>
          <p:cNvSpPr/>
          <p:nvPr/>
        </p:nvSpPr>
        <p:spPr>
          <a:xfrm>
            <a:off x="7320399" y="9692060"/>
            <a:ext cx="50335" cy="30224"/>
          </a:xfrm>
          <a:custGeom>
            <a:rect b="b" l="l" r="r" t="t"/>
            <a:pathLst>
              <a:path extrusionOk="0" h="2596" w="4245">
                <a:moveTo>
                  <a:pt x="2006" y="1"/>
                </a:moveTo>
                <a:cubicBezTo>
                  <a:pt x="1929" y="1"/>
                  <a:pt x="1848" y="3"/>
                  <a:pt x="1764" y="10"/>
                </a:cubicBezTo>
                <a:cubicBezTo>
                  <a:pt x="1" y="10"/>
                  <a:pt x="236" y="2595"/>
                  <a:pt x="1544" y="2595"/>
                </a:cubicBezTo>
                <a:cubicBezTo>
                  <a:pt x="1567" y="2595"/>
                  <a:pt x="1589" y="2595"/>
                  <a:pt x="1612" y="2593"/>
                </a:cubicBezTo>
                <a:cubicBezTo>
                  <a:pt x="3610" y="2476"/>
                  <a:pt x="4245" y="1"/>
                  <a:pt x="2006" y="1"/>
                </a:cubicBezTo>
                <a:close/>
              </a:path>
            </a:pathLst>
          </a:custGeom>
          <a:solidFill>
            <a:srgbClr val="FFF2CC"/>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697" name="Google Shape;697;p44"/>
          <p:cNvSpPr/>
          <p:nvPr/>
        </p:nvSpPr>
        <p:spPr>
          <a:xfrm>
            <a:off x="7388528" y="9642334"/>
            <a:ext cx="69936" cy="70693"/>
          </a:xfrm>
          <a:custGeom>
            <a:rect b="b" l="l" r="r" t="t"/>
            <a:pathLst>
              <a:path extrusionOk="0" h="6072" w="5898">
                <a:moveTo>
                  <a:pt x="4347" y="1"/>
                </a:moveTo>
                <a:cubicBezTo>
                  <a:pt x="3504" y="1"/>
                  <a:pt x="2804" y="1145"/>
                  <a:pt x="1794" y="2548"/>
                </a:cubicBezTo>
                <a:lnTo>
                  <a:pt x="1794" y="2578"/>
                </a:lnTo>
                <a:cubicBezTo>
                  <a:pt x="1429" y="3004"/>
                  <a:pt x="1" y="5375"/>
                  <a:pt x="670" y="5922"/>
                </a:cubicBezTo>
                <a:cubicBezTo>
                  <a:pt x="789" y="6025"/>
                  <a:pt x="921" y="6071"/>
                  <a:pt x="1060" y="6071"/>
                </a:cubicBezTo>
                <a:cubicBezTo>
                  <a:pt x="1982" y="6071"/>
                  <a:pt x="3236" y="4065"/>
                  <a:pt x="3527" y="3642"/>
                </a:cubicBezTo>
                <a:cubicBezTo>
                  <a:pt x="3831" y="3156"/>
                  <a:pt x="5898" y="360"/>
                  <a:pt x="4560" y="25"/>
                </a:cubicBezTo>
                <a:cubicBezTo>
                  <a:pt x="4488" y="9"/>
                  <a:pt x="4417" y="1"/>
                  <a:pt x="4347" y="1"/>
                </a:cubicBezTo>
                <a:close/>
              </a:path>
            </a:pathLst>
          </a:custGeom>
          <a:solidFill>
            <a:srgbClr val="FFF2CC"/>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grpSp>
        <p:nvGrpSpPr>
          <p:cNvPr id="698" name="Google Shape;698;p44"/>
          <p:cNvGrpSpPr/>
          <p:nvPr/>
        </p:nvGrpSpPr>
        <p:grpSpPr>
          <a:xfrm>
            <a:off x="5337158" y="10326549"/>
            <a:ext cx="317898" cy="299818"/>
            <a:chOff x="8008751" y="37351"/>
            <a:chExt cx="598452" cy="591240"/>
          </a:xfrm>
        </p:grpSpPr>
        <p:sp>
          <p:nvSpPr>
            <p:cNvPr id="699" name="Google Shape;699;p44"/>
            <p:cNvSpPr/>
            <p:nvPr/>
          </p:nvSpPr>
          <p:spPr>
            <a:xfrm>
              <a:off x="8377155" y="492057"/>
              <a:ext cx="83276" cy="90687"/>
            </a:xfrm>
            <a:custGeom>
              <a:rect b="b" l="l" r="r" t="t"/>
              <a:pathLst>
                <a:path extrusionOk="0" h="1444" w="1326">
                  <a:moveTo>
                    <a:pt x="274" y="1"/>
                  </a:moveTo>
                  <a:lnTo>
                    <a:pt x="0" y="153"/>
                  </a:lnTo>
                  <a:cubicBezTo>
                    <a:pt x="92" y="396"/>
                    <a:pt x="365" y="882"/>
                    <a:pt x="365" y="882"/>
                  </a:cubicBezTo>
                  <a:cubicBezTo>
                    <a:pt x="92" y="973"/>
                    <a:pt x="0" y="1217"/>
                    <a:pt x="213" y="1399"/>
                  </a:cubicBezTo>
                  <a:cubicBezTo>
                    <a:pt x="245" y="1431"/>
                    <a:pt x="290" y="1444"/>
                    <a:pt x="344" y="1444"/>
                  </a:cubicBezTo>
                  <a:cubicBezTo>
                    <a:pt x="543" y="1444"/>
                    <a:pt x="853" y="1258"/>
                    <a:pt x="973" y="1186"/>
                  </a:cubicBezTo>
                  <a:cubicBezTo>
                    <a:pt x="1325" y="1010"/>
                    <a:pt x="1157" y="647"/>
                    <a:pt x="865" y="647"/>
                  </a:cubicBezTo>
                  <a:cubicBezTo>
                    <a:pt x="804" y="647"/>
                    <a:pt x="737" y="663"/>
                    <a:pt x="669" y="700"/>
                  </a:cubicBezTo>
                  <a:cubicBezTo>
                    <a:pt x="517" y="457"/>
                    <a:pt x="396" y="244"/>
                    <a:pt x="274" y="1"/>
                  </a:cubicBezTo>
                  <a:close/>
                </a:path>
              </a:pathLst>
            </a:custGeom>
            <a:solidFill>
              <a:srgbClr val="FFE599"/>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700" name="Google Shape;700;p44"/>
            <p:cNvSpPr/>
            <p:nvPr/>
          </p:nvSpPr>
          <p:spPr>
            <a:xfrm>
              <a:off x="8175431" y="497773"/>
              <a:ext cx="83402" cy="90938"/>
            </a:xfrm>
            <a:custGeom>
              <a:rect b="b" l="l" r="r" t="t"/>
              <a:pathLst>
                <a:path extrusionOk="0" h="1448" w="1328">
                  <a:moveTo>
                    <a:pt x="1024" y="1"/>
                  </a:moveTo>
                  <a:cubicBezTo>
                    <a:pt x="811" y="457"/>
                    <a:pt x="659" y="730"/>
                    <a:pt x="659" y="730"/>
                  </a:cubicBezTo>
                  <a:cubicBezTo>
                    <a:pt x="589" y="695"/>
                    <a:pt x="521" y="680"/>
                    <a:pt x="460" y="680"/>
                  </a:cubicBezTo>
                  <a:cubicBezTo>
                    <a:pt x="153" y="680"/>
                    <a:pt x="0" y="1065"/>
                    <a:pt x="355" y="1217"/>
                  </a:cubicBezTo>
                  <a:cubicBezTo>
                    <a:pt x="472" y="1287"/>
                    <a:pt x="789" y="1448"/>
                    <a:pt x="983" y="1448"/>
                  </a:cubicBezTo>
                  <a:cubicBezTo>
                    <a:pt x="1041" y="1448"/>
                    <a:pt x="1087" y="1434"/>
                    <a:pt x="1115" y="1399"/>
                  </a:cubicBezTo>
                  <a:cubicBezTo>
                    <a:pt x="1328" y="1186"/>
                    <a:pt x="1237" y="974"/>
                    <a:pt x="963" y="882"/>
                  </a:cubicBezTo>
                  <a:cubicBezTo>
                    <a:pt x="963" y="882"/>
                    <a:pt x="1206" y="396"/>
                    <a:pt x="1328" y="122"/>
                  </a:cubicBezTo>
                  <a:lnTo>
                    <a:pt x="1024" y="1"/>
                  </a:lnTo>
                  <a:close/>
                </a:path>
              </a:pathLst>
            </a:custGeom>
            <a:solidFill>
              <a:srgbClr val="FFE599"/>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701" name="Google Shape;701;p44"/>
            <p:cNvSpPr/>
            <p:nvPr/>
          </p:nvSpPr>
          <p:spPr>
            <a:xfrm>
              <a:off x="8050326" y="227963"/>
              <a:ext cx="95899" cy="69208"/>
            </a:xfrm>
            <a:custGeom>
              <a:rect b="b" l="l" r="r" t="t"/>
              <a:pathLst>
                <a:path extrusionOk="0" h="1102" w="1527">
                  <a:moveTo>
                    <a:pt x="520" y="1"/>
                  </a:moveTo>
                  <a:cubicBezTo>
                    <a:pt x="493" y="1"/>
                    <a:pt x="464" y="4"/>
                    <a:pt x="432" y="11"/>
                  </a:cubicBezTo>
                  <a:cubicBezTo>
                    <a:pt x="220" y="11"/>
                    <a:pt x="98" y="558"/>
                    <a:pt x="68" y="710"/>
                  </a:cubicBezTo>
                  <a:cubicBezTo>
                    <a:pt x="1" y="961"/>
                    <a:pt x="154" y="1101"/>
                    <a:pt x="321" y="1101"/>
                  </a:cubicBezTo>
                  <a:cubicBezTo>
                    <a:pt x="458" y="1101"/>
                    <a:pt x="604" y="1007"/>
                    <a:pt x="645" y="801"/>
                  </a:cubicBezTo>
                  <a:cubicBezTo>
                    <a:pt x="919" y="832"/>
                    <a:pt x="1162" y="893"/>
                    <a:pt x="1435" y="984"/>
                  </a:cubicBezTo>
                  <a:lnTo>
                    <a:pt x="1527" y="619"/>
                  </a:lnTo>
                  <a:lnTo>
                    <a:pt x="706" y="437"/>
                  </a:lnTo>
                  <a:cubicBezTo>
                    <a:pt x="786" y="195"/>
                    <a:pt x="725" y="1"/>
                    <a:pt x="520" y="1"/>
                  </a:cubicBezTo>
                  <a:close/>
                </a:path>
              </a:pathLst>
            </a:custGeom>
            <a:solidFill>
              <a:srgbClr val="FFE599"/>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702" name="Google Shape;702;p44"/>
            <p:cNvSpPr/>
            <p:nvPr/>
          </p:nvSpPr>
          <p:spPr>
            <a:xfrm>
              <a:off x="8174803" y="82570"/>
              <a:ext cx="74295" cy="92696"/>
            </a:xfrm>
            <a:custGeom>
              <a:rect b="b" l="l" r="r" t="t"/>
              <a:pathLst>
                <a:path extrusionOk="0" h="1476" w="1183">
                  <a:moveTo>
                    <a:pt x="815" y="0"/>
                  </a:moveTo>
                  <a:cubicBezTo>
                    <a:pt x="762" y="0"/>
                    <a:pt x="703" y="14"/>
                    <a:pt x="639" y="46"/>
                  </a:cubicBezTo>
                  <a:cubicBezTo>
                    <a:pt x="487" y="107"/>
                    <a:pt x="0" y="320"/>
                    <a:pt x="31" y="502"/>
                  </a:cubicBezTo>
                  <a:cubicBezTo>
                    <a:pt x="31" y="700"/>
                    <a:pt x="134" y="795"/>
                    <a:pt x="265" y="795"/>
                  </a:cubicBezTo>
                  <a:cubicBezTo>
                    <a:pt x="335" y="795"/>
                    <a:pt x="413" y="768"/>
                    <a:pt x="487" y="715"/>
                  </a:cubicBezTo>
                  <a:cubicBezTo>
                    <a:pt x="487" y="715"/>
                    <a:pt x="730" y="1232"/>
                    <a:pt x="821" y="1475"/>
                  </a:cubicBezTo>
                  <a:lnTo>
                    <a:pt x="1156" y="1323"/>
                  </a:lnTo>
                  <a:cubicBezTo>
                    <a:pt x="1034" y="1080"/>
                    <a:pt x="912" y="837"/>
                    <a:pt x="821" y="594"/>
                  </a:cubicBezTo>
                  <a:cubicBezTo>
                    <a:pt x="1182" y="439"/>
                    <a:pt x="1106" y="0"/>
                    <a:pt x="815" y="0"/>
                  </a:cubicBezTo>
                  <a:close/>
                </a:path>
              </a:pathLst>
            </a:custGeom>
            <a:solidFill>
              <a:srgbClr val="FFE599"/>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703" name="Google Shape;703;p44"/>
            <p:cNvSpPr/>
            <p:nvPr/>
          </p:nvSpPr>
          <p:spPr>
            <a:xfrm>
              <a:off x="8464954" y="180986"/>
              <a:ext cx="95523" cy="80136"/>
            </a:xfrm>
            <a:custGeom>
              <a:rect b="b" l="l" r="r" t="t"/>
              <a:pathLst>
                <a:path extrusionOk="0" h="1276" w="1521">
                  <a:moveTo>
                    <a:pt x="882" y="1"/>
                  </a:moveTo>
                  <a:cubicBezTo>
                    <a:pt x="676" y="1"/>
                    <a:pt x="497" y="266"/>
                    <a:pt x="669" y="546"/>
                  </a:cubicBezTo>
                  <a:cubicBezTo>
                    <a:pt x="457" y="698"/>
                    <a:pt x="213" y="850"/>
                    <a:pt x="1" y="972"/>
                  </a:cubicBezTo>
                  <a:lnTo>
                    <a:pt x="183" y="1276"/>
                  </a:lnTo>
                  <a:cubicBezTo>
                    <a:pt x="396" y="1124"/>
                    <a:pt x="882" y="820"/>
                    <a:pt x="882" y="820"/>
                  </a:cubicBezTo>
                  <a:cubicBezTo>
                    <a:pt x="954" y="964"/>
                    <a:pt x="1058" y="1054"/>
                    <a:pt x="1168" y="1054"/>
                  </a:cubicBezTo>
                  <a:cubicBezTo>
                    <a:pt x="1244" y="1054"/>
                    <a:pt x="1324" y="1011"/>
                    <a:pt x="1399" y="911"/>
                  </a:cubicBezTo>
                  <a:cubicBezTo>
                    <a:pt x="1520" y="729"/>
                    <a:pt x="1216" y="303"/>
                    <a:pt x="1125" y="151"/>
                  </a:cubicBezTo>
                  <a:cubicBezTo>
                    <a:pt x="1055" y="45"/>
                    <a:pt x="966" y="1"/>
                    <a:pt x="882" y="1"/>
                  </a:cubicBezTo>
                  <a:close/>
                </a:path>
              </a:pathLst>
            </a:custGeom>
            <a:solidFill>
              <a:srgbClr val="FFE599"/>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704" name="Google Shape;704;p44"/>
            <p:cNvSpPr/>
            <p:nvPr/>
          </p:nvSpPr>
          <p:spPr>
            <a:xfrm>
              <a:off x="8478331" y="375931"/>
              <a:ext cx="97407" cy="69899"/>
            </a:xfrm>
            <a:custGeom>
              <a:rect b="b" l="l" r="r" t="t"/>
              <a:pathLst>
                <a:path extrusionOk="0" h="1113" w="1551">
                  <a:moveTo>
                    <a:pt x="1195" y="0"/>
                  </a:moveTo>
                  <a:cubicBezTo>
                    <a:pt x="1063" y="0"/>
                    <a:pt x="953" y="115"/>
                    <a:pt x="912" y="300"/>
                  </a:cubicBezTo>
                  <a:cubicBezTo>
                    <a:pt x="912" y="300"/>
                    <a:pt x="365" y="117"/>
                    <a:pt x="122" y="26"/>
                  </a:cubicBezTo>
                  <a:lnTo>
                    <a:pt x="0" y="360"/>
                  </a:lnTo>
                  <a:cubicBezTo>
                    <a:pt x="274" y="421"/>
                    <a:pt x="517" y="512"/>
                    <a:pt x="760" y="634"/>
                  </a:cubicBezTo>
                  <a:cubicBezTo>
                    <a:pt x="664" y="904"/>
                    <a:pt x="849" y="1113"/>
                    <a:pt x="1036" y="1113"/>
                  </a:cubicBezTo>
                  <a:cubicBezTo>
                    <a:pt x="1144" y="1113"/>
                    <a:pt x="1252" y="1044"/>
                    <a:pt x="1307" y="877"/>
                  </a:cubicBezTo>
                  <a:cubicBezTo>
                    <a:pt x="1368" y="725"/>
                    <a:pt x="1551" y="208"/>
                    <a:pt x="1399" y="87"/>
                  </a:cubicBezTo>
                  <a:cubicBezTo>
                    <a:pt x="1329" y="27"/>
                    <a:pt x="1260" y="0"/>
                    <a:pt x="1195" y="0"/>
                  </a:cubicBezTo>
                  <a:close/>
                </a:path>
              </a:pathLst>
            </a:custGeom>
            <a:solidFill>
              <a:srgbClr val="FFE599"/>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705" name="Google Shape;705;p44"/>
            <p:cNvSpPr/>
            <p:nvPr/>
          </p:nvSpPr>
          <p:spPr>
            <a:xfrm>
              <a:off x="8353981" y="85145"/>
              <a:ext cx="74798" cy="92006"/>
            </a:xfrm>
            <a:custGeom>
              <a:rect b="b" l="l" r="r" t="t"/>
              <a:pathLst>
                <a:path extrusionOk="0" h="1465" w="1191">
                  <a:moveTo>
                    <a:pt x="366" y="1"/>
                  </a:moveTo>
                  <a:cubicBezTo>
                    <a:pt x="66" y="1"/>
                    <a:pt x="1" y="455"/>
                    <a:pt x="369" y="613"/>
                  </a:cubicBezTo>
                  <a:cubicBezTo>
                    <a:pt x="278" y="857"/>
                    <a:pt x="157" y="1100"/>
                    <a:pt x="65" y="1373"/>
                  </a:cubicBezTo>
                  <a:lnTo>
                    <a:pt x="400" y="1464"/>
                  </a:lnTo>
                  <a:cubicBezTo>
                    <a:pt x="491" y="1252"/>
                    <a:pt x="704" y="705"/>
                    <a:pt x="704" y="705"/>
                  </a:cubicBezTo>
                  <a:cubicBezTo>
                    <a:pt x="783" y="754"/>
                    <a:pt x="859" y="778"/>
                    <a:pt x="925" y="778"/>
                  </a:cubicBezTo>
                  <a:cubicBezTo>
                    <a:pt x="1063" y="778"/>
                    <a:pt x="1160" y="676"/>
                    <a:pt x="1160" y="492"/>
                  </a:cubicBezTo>
                  <a:cubicBezTo>
                    <a:pt x="1190" y="279"/>
                    <a:pt x="673" y="97"/>
                    <a:pt x="521" y="36"/>
                  </a:cubicBezTo>
                  <a:cubicBezTo>
                    <a:pt x="465" y="12"/>
                    <a:pt x="413" y="1"/>
                    <a:pt x="366" y="1"/>
                  </a:cubicBezTo>
                  <a:close/>
                </a:path>
              </a:pathLst>
            </a:custGeom>
            <a:solidFill>
              <a:srgbClr val="FFE599"/>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706" name="Google Shape;706;p44"/>
            <p:cNvSpPr/>
            <p:nvPr/>
          </p:nvSpPr>
          <p:spPr>
            <a:xfrm>
              <a:off x="8058114" y="396594"/>
              <a:ext cx="97658" cy="78440"/>
            </a:xfrm>
            <a:custGeom>
              <a:rect b="b" l="l" r="r" t="t"/>
              <a:pathLst>
                <a:path extrusionOk="0" h="1249" w="1555">
                  <a:moveTo>
                    <a:pt x="1372" y="1"/>
                  </a:moveTo>
                  <a:cubicBezTo>
                    <a:pt x="977" y="275"/>
                    <a:pt x="703" y="426"/>
                    <a:pt x="703" y="426"/>
                  </a:cubicBezTo>
                  <a:cubicBezTo>
                    <a:pt x="616" y="285"/>
                    <a:pt x="490" y="225"/>
                    <a:pt x="375" y="225"/>
                  </a:cubicBezTo>
                  <a:cubicBezTo>
                    <a:pt x="170" y="225"/>
                    <a:pt x="0" y="416"/>
                    <a:pt x="156" y="670"/>
                  </a:cubicBezTo>
                  <a:cubicBezTo>
                    <a:pt x="245" y="817"/>
                    <a:pt x="504" y="1249"/>
                    <a:pt x="686" y="1249"/>
                  </a:cubicBezTo>
                  <a:cubicBezTo>
                    <a:pt x="692" y="1249"/>
                    <a:pt x="698" y="1248"/>
                    <a:pt x="703" y="1247"/>
                  </a:cubicBezTo>
                  <a:cubicBezTo>
                    <a:pt x="1007" y="1186"/>
                    <a:pt x="1038" y="943"/>
                    <a:pt x="855" y="730"/>
                  </a:cubicBezTo>
                  <a:cubicBezTo>
                    <a:pt x="855" y="730"/>
                    <a:pt x="1342" y="457"/>
                    <a:pt x="1555" y="305"/>
                  </a:cubicBezTo>
                  <a:lnTo>
                    <a:pt x="1372" y="1"/>
                  </a:lnTo>
                  <a:close/>
                </a:path>
              </a:pathLst>
            </a:custGeom>
            <a:solidFill>
              <a:srgbClr val="FFE599"/>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707" name="Google Shape;707;p44"/>
            <p:cNvSpPr/>
            <p:nvPr/>
          </p:nvSpPr>
          <p:spPr>
            <a:xfrm>
              <a:off x="8090835" y="140602"/>
              <a:ext cx="452429" cy="391636"/>
            </a:xfrm>
            <a:custGeom>
              <a:rect b="b" l="l" r="r" t="t"/>
              <a:pathLst>
                <a:path extrusionOk="0" h="6236" w="7204">
                  <a:moveTo>
                    <a:pt x="3607" y="1"/>
                  </a:moveTo>
                  <a:cubicBezTo>
                    <a:pt x="3559" y="1"/>
                    <a:pt x="3512" y="2"/>
                    <a:pt x="3465" y="4"/>
                  </a:cubicBezTo>
                  <a:cubicBezTo>
                    <a:pt x="1915" y="4"/>
                    <a:pt x="578" y="764"/>
                    <a:pt x="365" y="2557"/>
                  </a:cubicBezTo>
                  <a:cubicBezTo>
                    <a:pt x="0" y="4837"/>
                    <a:pt x="1337" y="6235"/>
                    <a:pt x="3556" y="6235"/>
                  </a:cubicBezTo>
                  <a:cubicBezTo>
                    <a:pt x="5775" y="6235"/>
                    <a:pt x="7204" y="4563"/>
                    <a:pt x="6596" y="2101"/>
                  </a:cubicBezTo>
                  <a:cubicBezTo>
                    <a:pt x="6274" y="783"/>
                    <a:pt x="4878" y="1"/>
                    <a:pt x="3607" y="1"/>
                  </a:cubicBezTo>
                  <a:close/>
                </a:path>
              </a:pathLst>
            </a:custGeom>
            <a:solidFill>
              <a:srgbClr val="FFE599"/>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708" name="Google Shape;708;p44"/>
            <p:cNvSpPr/>
            <p:nvPr/>
          </p:nvSpPr>
          <p:spPr>
            <a:xfrm>
              <a:off x="8249225" y="37351"/>
              <a:ext cx="109716" cy="113045"/>
            </a:xfrm>
            <a:custGeom>
              <a:rect b="b" l="l" r="r" t="t"/>
              <a:pathLst>
                <a:path extrusionOk="0" h="1800" w="1747">
                  <a:moveTo>
                    <a:pt x="917" y="1"/>
                  </a:moveTo>
                  <a:cubicBezTo>
                    <a:pt x="789" y="1"/>
                    <a:pt x="674" y="7"/>
                    <a:pt x="609" y="7"/>
                  </a:cubicBezTo>
                  <a:cubicBezTo>
                    <a:pt x="1" y="7"/>
                    <a:pt x="92" y="766"/>
                    <a:pt x="700" y="766"/>
                  </a:cubicBezTo>
                  <a:cubicBezTo>
                    <a:pt x="730" y="1101"/>
                    <a:pt x="730" y="1435"/>
                    <a:pt x="730" y="1800"/>
                  </a:cubicBezTo>
                  <a:lnTo>
                    <a:pt x="1156" y="1800"/>
                  </a:lnTo>
                  <a:lnTo>
                    <a:pt x="1156" y="706"/>
                  </a:lnTo>
                  <a:cubicBezTo>
                    <a:pt x="1198" y="713"/>
                    <a:pt x="1238" y="716"/>
                    <a:pt x="1276" y="716"/>
                  </a:cubicBezTo>
                  <a:cubicBezTo>
                    <a:pt x="1571" y="716"/>
                    <a:pt x="1746" y="515"/>
                    <a:pt x="1612" y="219"/>
                  </a:cubicBezTo>
                  <a:cubicBezTo>
                    <a:pt x="1570" y="30"/>
                    <a:pt x="1207" y="1"/>
                    <a:pt x="917" y="1"/>
                  </a:cubicBezTo>
                  <a:close/>
                </a:path>
              </a:pathLst>
            </a:custGeom>
            <a:solidFill>
              <a:srgbClr val="FFE599"/>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709" name="Google Shape;709;p44"/>
            <p:cNvSpPr/>
            <p:nvPr/>
          </p:nvSpPr>
          <p:spPr>
            <a:xfrm>
              <a:off x="8265114" y="514981"/>
              <a:ext cx="110218" cy="113610"/>
            </a:xfrm>
            <a:custGeom>
              <a:rect b="b" l="l" r="r" t="t"/>
              <a:pathLst>
                <a:path extrusionOk="0" h="1809" w="1755">
                  <a:moveTo>
                    <a:pt x="994" y="0"/>
                  </a:moveTo>
                  <a:lnTo>
                    <a:pt x="538" y="31"/>
                  </a:lnTo>
                  <a:cubicBezTo>
                    <a:pt x="538" y="365"/>
                    <a:pt x="599" y="1095"/>
                    <a:pt x="599" y="1095"/>
                  </a:cubicBezTo>
                  <a:cubicBezTo>
                    <a:pt x="576" y="1093"/>
                    <a:pt x="553" y="1092"/>
                    <a:pt x="531" y="1092"/>
                  </a:cubicBezTo>
                  <a:cubicBezTo>
                    <a:pt x="205" y="1092"/>
                    <a:pt x="1" y="1298"/>
                    <a:pt x="143" y="1611"/>
                  </a:cubicBezTo>
                  <a:cubicBezTo>
                    <a:pt x="198" y="1776"/>
                    <a:pt x="471" y="1808"/>
                    <a:pt x="727" y="1808"/>
                  </a:cubicBezTo>
                  <a:cubicBezTo>
                    <a:pt x="898" y="1808"/>
                    <a:pt x="1061" y="1794"/>
                    <a:pt x="1146" y="1794"/>
                  </a:cubicBezTo>
                  <a:cubicBezTo>
                    <a:pt x="1754" y="1794"/>
                    <a:pt x="1632" y="1034"/>
                    <a:pt x="1055" y="1034"/>
                  </a:cubicBezTo>
                  <a:cubicBezTo>
                    <a:pt x="1055" y="1034"/>
                    <a:pt x="994" y="639"/>
                    <a:pt x="994" y="0"/>
                  </a:cubicBezTo>
                  <a:close/>
                </a:path>
              </a:pathLst>
            </a:custGeom>
            <a:solidFill>
              <a:srgbClr val="FFE599"/>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710" name="Google Shape;710;p44"/>
            <p:cNvSpPr/>
            <p:nvPr/>
          </p:nvSpPr>
          <p:spPr>
            <a:xfrm>
              <a:off x="8489762" y="262946"/>
              <a:ext cx="117441" cy="91754"/>
            </a:xfrm>
            <a:custGeom>
              <a:rect b="b" l="l" r="r" t="t"/>
              <a:pathLst>
                <a:path extrusionOk="0" h="1461" w="1870">
                  <a:moveTo>
                    <a:pt x="1386" y="0"/>
                  </a:moveTo>
                  <a:cubicBezTo>
                    <a:pt x="1151" y="0"/>
                    <a:pt x="1020" y="218"/>
                    <a:pt x="1095" y="518"/>
                  </a:cubicBezTo>
                  <a:cubicBezTo>
                    <a:pt x="1095" y="518"/>
                    <a:pt x="335" y="548"/>
                    <a:pt x="1" y="579"/>
                  </a:cubicBezTo>
                  <a:lnTo>
                    <a:pt x="62" y="1035"/>
                  </a:lnTo>
                  <a:cubicBezTo>
                    <a:pt x="298" y="1013"/>
                    <a:pt x="534" y="992"/>
                    <a:pt x="782" y="992"/>
                  </a:cubicBezTo>
                  <a:cubicBezTo>
                    <a:pt x="884" y="992"/>
                    <a:pt x="988" y="995"/>
                    <a:pt x="1095" y="1004"/>
                  </a:cubicBezTo>
                  <a:cubicBezTo>
                    <a:pt x="1111" y="1300"/>
                    <a:pt x="1318" y="1461"/>
                    <a:pt x="1512" y="1461"/>
                  </a:cubicBezTo>
                  <a:cubicBezTo>
                    <a:pt x="1697" y="1461"/>
                    <a:pt x="1870" y="1315"/>
                    <a:pt x="1855" y="1004"/>
                  </a:cubicBezTo>
                  <a:cubicBezTo>
                    <a:pt x="1855" y="792"/>
                    <a:pt x="1825" y="92"/>
                    <a:pt x="1551" y="32"/>
                  </a:cubicBezTo>
                  <a:cubicBezTo>
                    <a:pt x="1492" y="10"/>
                    <a:pt x="1436" y="0"/>
                    <a:pt x="1386" y="0"/>
                  </a:cubicBezTo>
                  <a:close/>
                </a:path>
              </a:pathLst>
            </a:custGeom>
            <a:solidFill>
              <a:srgbClr val="FFE599"/>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711" name="Google Shape;711;p44"/>
            <p:cNvSpPr/>
            <p:nvPr/>
          </p:nvSpPr>
          <p:spPr>
            <a:xfrm>
              <a:off x="8442031" y="450104"/>
              <a:ext cx="128368" cy="103373"/>
            </a:xfrm>
            <a:custGeom>
              <a:rect b="b" l="l" r="r" t="t"/>
              <a:pathLst>
                <a:path extrusionOk="0" h="1646" w="2044">
                  <a:moveTo>
                    <a:pt x="274" y="0"/>
                  </a:moveTo>
                  <a:lnTo>
                    <a:pt x="1" y="395"/>
                  </a:lnTo>
                  <a:cubicBezTo>
                    <a:pt x="274" y="578"/>
                    <a:pt x="913" y="973"/>
                    <a:pt x="913" y="973"/>
                  </a:cubicBezTo>
                  <a:cubicBezTo>
                    <a:pt x="670" y="1246"/>
                    <a:pt x="700" y="1550"/>
                    <a:pt x="1065" y="1641"/>
                  </a:cubicBezTo>
                  <a:cubicBezTo>
                    <a:pt x="1078" y="1644"/>
                    <a:pt x="1091" y="1646"/>
                    <a:pt x="1104" y="1646"/>
                  </a:cubicBezTo>
                  <a:cubicBezTo>
                    <a:pt x="1372" y="1646"/>
                    <a:pt x="1709" y="1086"/>
                    <a:pt x="1825" y="912"/>
                  </a:cubicBezTo>
                  <a:cubicBezTo>
                    <a:pt x="2044" y="593"/>
                    <a:pt x="1819" y="326"/>
                    <a:pt x="1552" y="326"/>
                  </a:cubicBezTo>
                  <a:cubicBezTo>
                    <a:pt x="1412" y="326"/>
                    <a:pt x="1261" y="400"/>
                    <a:pt x="1156" y="578"/>
                  </a:cubicBezTo>
                  <a:cubicBezTo>
                    <a:pt x="1156" y="578"/>
                    <a:pt x="791" y="365"/>
                    <a:pt x="274" y="0"/>
                  </a:cubicBezTo>
                  <a:close/>
                </a:path>
              </a:pathLst>
            </a:custGeom>
            <a:solidFill>
              <a:srgbClr val="FFE599"/>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712" name="Google Shape;712;p44"/>
            <p:cNvSpPr/>
            <p:nvPr/>
          </p:nvSpPr>
          <p:spPr>
            <a:xfrm>
              <a:off x="8052650" y="106939"/>
              <a:ext cx="118383" cy="114112"/>
            </a:xfrm>
            <a:custGeom>
              <a:rect b="b" l="l" r="r" t="t"/>
              <a:pathLst>
                <a:path extrusionOk="0" h="1817" w="1885">
                  <a:moveTo>
                    <a:pt x="972" y="0"/>
                  </a:moveTo>
                  <a:cubicBezTo>
                    <a:pt x="876" y="0"/>
                    <a:pt x="771" y="43"/>
                    <a:pt x="669" y="145"/>
                  </a:cubicBezTo>
                  <a:cubicBezTo>
                    <a:pt x="517" y="327"/>
                    <a:pt x="0" y="783"/>
                    <a:pt x="122" y="1026"/>
                  </a:cubicBezTo>
                  <a:cubicBezTo>
                    <a:pt x="200" y="1197"/>
                    <a:pt x="317" y="1281"/>
                    <a:pt x="446" y="1281"/>
                  </a:cubicBezTo>
                  <a:cubicBezTo>
                    <a:pt x="569" y="1281"/>
                    <a:pt x="702" y="1205"/>
                    <a:pt x="821" y="1057"/>
                  </a:cubicBezTo>
                  <a:cubicBezTo>
                    <a:pt x="821" y="1057"/>
                    <a:pt x="1338" y="1573"/>
                    <a:pt x="1581" y="1817"/>
                  </a:cubicBezTo>
                  <a:lnTo>
                    <a:pt x="1885" y="1513"/>
                  </a:lnTo>
                  <a:cubicBezTo>
                    <a:pt x="1642" y="1269"/>
                    <a:pt x="1398" y="1026"/>
                    <a:pt x="1155" y="753"/>
                  </a:cubicBezTo>
                  <a:cubicBezTo>
                    <a:pt x="1479" y="429"/>
                    <a:pt x="1275" y="0"/>
                    <a:pt x="972" y="0"/>
                  </a:cubicBezTo>
                  <a:close/>
                </a:path>
              </a:pathLst>
            </a:custGeom>
            <a:solidFill>
              <a:srgbClr val="FFE599"/>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713" name="Google Shape;713;p44"/>
            <p:cNvSpPr/>
            <p:nvPr/>
          </p:nvSpPr>
          <p:spPr>
            <a:xfrm>
              <a:off x="8008751" y="317146"/>
              <a:ext cx="120267" cy="92382"/>
            </a:xfrm>
            <a:custGeom>
              <a:rect b="b" l="l" r="r" t="t"/>
              <a:pathLst>
                <a:path extrusionOk="0" h="1471" w="1915">
                  <a:moveTo>
                    <a:pt x="451" y="1"/>
                  </a:moveTo>
                  <a:cubicBezTo>
                    <a:pt x="388" y="1"/>
                    <a:pt x="318" y="16"/>
                    <a:pt x="243" y="50"/>
                  </a:cubicBezTo>
                  <a:cubicBezTo>
                    <a:pt x="0" y="172"/>
                    <a:pt x="122" y="840"/>
                    <a:pt x="122" y="1084"/>
                  </a:cubicBezTo>
                  <a:cubicBezTo>
                    <a:pt x="148" y="1350"/>
                    <a:pt x="309" y="1471"/>
                    <a:pt x="477" y="1471"/>
                  </a:cubicBezTo>
                  <a:cubicBezTo>
                    <a:pt x="691" y="1471"/>
                    <a:pt x="916" y="1273"/>
                    <a:pt x="882" y="932"/>
                  </a:cubicBezTo>
                  <a:cubicBezTo>
                    <a:pt x="1216" y="871"/>
                    <a:pt x="1550" y="840"/>
                    <a:pt x="1915" y="840"/>
                  </a:cubicBezTo>
                  <a:lnTo>
                    <a:pt x="1854" y="354"/>
                  </a:lnTo>
                  <a:cubicBezTo>
                    <a:pt x="1520" y="384"/>
                    <a:pt x="790" y="476"/>
                    <a:pt x="790" y="476"/>
                  </a:cubicBezTo>
                  <a:cubicBezTo>
                    <a:pt x="814" y="192"/>
                    <a:pt x="672" y="1"/>
                    <a:pt x="451" y="1"/>
                  </a:cubicBezTo>
                  <a:close/>
                </a:path>
              </a:pathLst>
            </a:custGeom>
            <a:solidFill>
              <a:srgbClr val="FFE599"/>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714" name="Google Shape;714;p44"/>
            <p:cNvSpPr/>
            <p:nvPr/>
          </p:nvSpPr>
          <p:spPr>
            <a:xfrm>
              <a:off x="8071742" y="469134"/>
              <a:ext cx="120330" cy="114175"/>
            </a:xfrm>
            <a:custGeom>
              <a:rect b="b" l="l" r="r" t="t"/>
              <a:pathLst>
                <a:path extrusionOk="0" h="1818" w="1916">
                  <a:moveTo>
                    <a:pt x="1581" y="1"/>
                  </a:moveTo>
                  <a:cubicBezTo>
                    <a:pt x="1338" y="244"/>
                    <a:pt x="821" y="761"/>
                    <a:pt x="821" y="761"/>
                  </a:cubicBezTo>
                  <a:cubicBezTo>
                    <a:pt x="714" y="624"/>
                    <a:pt x="578" y="548"/>
                    <a:pt x="452" y="548"/>
                  </a:cubicBezTo>
                  <a:cubicBezTo>
                    <a:pt x="327" y="548"/>
                    <a:pt x="213" y="624"/>
                    <a:pt x="152" y="791"/>
                  </a:cubicBezTo>
                  <a:cubicBezTo>
                    <a:pt x="0" y="1034"/>
                    <a:pt x="547" y="1521"/>
                    <a:pt x="699" y="1673"/>
                  </a:cubicBezTo>
                  <a:cubicBezTo>
                    <a:pt x="801" y="1775"/>
                    <a:pt x="907" y="1817"/>
                    <a:pt x="1002" y="1817"/>
                  </a:cubicBezTo>
                  <a:cubicBezTo>
                    <a:pt x="1305" y="1817"/>
                    <a:pt x="1509" y="1388"/>
                    <a:pt x="1186" y="1065"/>
                  </a:cubicBezTo>
                  <a:cubicBezTo>
                    <a:pt x="1186" y="1065"/>
                    <a:pt x="1429" y="761"/>
                    <a:pt x="1915" y="305"/>
                  </a:cubicBezTo>
                  <a:lnTo>
                    <a:pt x="1581" y="1"/>
                  </a:lnTo>
                  <a:close/>
                </a:path>
              </a:pathLst>
            </a:custGeom>
            <a:solidFill>
              <a:srgbClr val="FFE599"/>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715" name="Google Shape;715;p44"/>
            <p:cNvSpPr/>
            <p:nvPr/>
          </p:nvSpPr>
          <p:spPr>
            <a:xfrm>
              <a:off x="8424886" y="85334"/>
              <a:ext cx="120267" cy="116624"/>
            </a:xfrm>
            <a:custGeom>
              <a:rect b="b" l="l" r="r" t="t"/>
              <a:pathLst>
                <a:path extrusionOk="0" h="1857" w="1915">
                  <a:moveTo>
                    <a:pt x="722" y="1"/>
                  </a:moveTo>
                  <a:cubicBezTo>
                    <a:pt x="678" y="1"/>
                    <a:pt x="640" y="10"/>
                    <a:pt x="608" y="33"/>
                  </a:cubicBezTo>
                  <a:cubicBezTo>
                    <a:pt x="274" y="215"/>
                    <a:pt x="335" y="550"/>
                    <a:pt x="669" y="702"/>
                  </a:cubicBezTo>
                  <a:cubicBezTo>
                    <a:pt x="669" y="702"/>
                    <a:pt x="213" y="1309"/>
                    <a:pt x="0" y="1583"/>
                  </a:cubicBezTo>
                  <a:lnTo>
                    <a:pt x="395" y="1857"/>
                  </a:lnTo>
                  <a:cubicBezTo>
                    <a:pt x="578" y="1553"/>
                    <a:pt x="791" y="1279"/>
                    <a:pt x="1003" y="1006"/>
                  </a:cubicBezTo>
                  <a:cubicBezTo>
                    <a:pt x="1119" y="1099"/>
                    <a:pt x="1238" y="1138"/>
                    <a:pt x="1345" y="1138"/>
                  </a:cubicBezTo>
                  <a:cubicBezTo>
                    <a:pt x="1690" y="1138"/>
                    <a:pt x="1914" y="737"/>
                    <a:pt x="1520" y="458"/>
                  </a:cubicBezTo>
                  <a:cubicBezTo>
                    <a:pt x="1391" y="329"/>
                    <a:pt x="974" y="1"/>
                    <a:pt x="722" y="1"/>
                  </a:cubicBezTo>
                  <a:close/>
                </a:path>
              </a:pathLst>
            </a:custGeom>
            <a:solidFill>
              <a:srgbClr val="FFE599"/>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grpSp>
      <p:grpSp>
        <p:nvGrpSpPr>
          <p:cNvPr id="716" name="Google Shape;716;p44"/>
          <p:cNvGrpSpPr/>
          <p:nvPr/>
        </p:nvGrpSpPr>
        <p:grpSpPr>
          <a:xfrm rot="5400000">
            <a:off x="5756485" y="10260076"/>
            <a:ext cx="327105" cy="423389"/>
            <a:chOff x="6295459" y="2059568"/>
            <a:chExt cx="2176346" cy="2549000"/>
          </a:xfrm>
        </p:grpSpPr>
        <p:sp>
          <p:nvSpPr>
            <p:cNvPr id="717" name="Google Shape;717;p44"/>
            <p:cNvSpPr/>
            <p:nvPr/>
          </p:nvSpPr>
          <p:spPr>
            <a:xfrm flipH="1">
              <a:off x="6295459" y="2059568"/>
              <a:ext cx="2176346" cy="2549000"/>
            </a:xfrm>
            <a:custGeom>
              <a:rect b="b" l="l" r="r" t="t"/>
              <a:pathLst>
                <a:path extrusionOk="0" h="57546" w="49133">
                  <a:moveTo>
                    <a:pt x="21040" y="0"/>
                  </a:moveTo>
                  <a:cubicBezTo>
                    <a:pt x="21038" y="0"/>
                    <a:pt x="21037" y="0"/>
                    <a:pt x="21036" y="0"/>
                  </a:cubicBezTo>
                  <a:cubicBezTo>
                    <a:pt x="20902" y="2"/>
                    <a:pt x="20788" y="121"/>
                    <a:pt x="20663" y="159"/>
                  </a:cubicBezTo>
                  <a:cubicBezTo>
                    <a:pt x="20538" y="198"/>
                    <a:pt x="20380" y="169"/>
                    <a:pt x="20269" y="239"/>
                  </a:cubicBezTo>
                  <a:cubicBezTo>
                    <a:pt x="20157" y="309"/>
                    <a:pt x="20107" y="455"/>
                    <a:pt x="20015" y="550"/>
                  </a:cubicBezTo>
                  <a:cubicBezTo>
                    <a:pt x="19908" y="661"/>
                    <a:pt x="19745" y="722"/>
                    <a:pt x="19685" y="849"/>
                  </a:cubicBezTo>
                  <a:cubicBezTo>
                    <a:pt x="19622" y="978"/>
                    <a:pt x="19698" y="1155"/>
                    <a:pt x="19669" y="1298"/>
                  </a:cubicBezTo>
                  <a:cubicBezTo>
                    <a:pt x="19644" y="1438"/>
                    <a:pt x="19627" y="1578"/>
                    <a:pt x="19618" y="1719"/>
                  </a:cubicBezTo>
                  <a:cubicBezTo>
                    <a:pt x="19608" y="1858"/>
                    <a:pt x="19482" y="2035"/>
                    <a:pt x="19433" y="2217"/>
                  </a:cubicBezTo>
                  <a:cubicBezTo>
                    <a:pt x="19386" y="2394"/>
                    <a:pt x="19347" y="2573"/>
                    <a:pt x="19234" y="2682"/>
                  </a:cubicBezTo>
                  <a:cubicBezTo>
                    <a:pt x="19169" y="2744"/>
                    <a:pt x="19093" y="2775"/>
                    <a:pt x="18999" y="2775"/>
                  </a:cubicBezTo>
                  <a:cubicBezTo>
                    <a:pt x="18931" y="2775"/>
                    <a:pt x="18854" y="2759"/>
                    <a:pt x="18765" y="2727"/>
                  </a:cubicBezTo>
                  <a:cubicBezTo>
                    <a:pt x="18596" y="2666"/>
                    <a:pt x="18445" y="2602"/>
                    <a:pt x="18343" y="2468"/>
                  </a:cubicBezTo>
                  <a:cubicBezTo>
                    <a:pt x="18243" y="2337"/>
                    <a:pt x="18107" y="2207"/>
                    <a:pt x="18036" y="2050"/>
                  </a:cubicBezTo>
                  <a:cubicBezTo>
                    <a:pt x="17965" y="1891"/>
                    <a:pt x="18005" y="1681"/>
                    <a:pt x="17929" y="1541"/>
                  </a:cubicBezTo>
                  <a:cubicBezTo>
                    <a:pt x="17868" y="1426"/>
                    <a:pt x="17707" y="1388"/>
                    <a:pt x="17625" y="1294"/>
                  </a:cubicBezTo>
                  <a:cubicBezTo>
                    <a:pt x="17540" y="1196"/>
                    <a:pt x="17473" y="1109"/>
                    <a:pt x="17363" y="1044"/>
                  </a:cubicBezTo>
                  <a:cubicBezTo>
                    <a:pt x="17257" y="980"/>
                    <a:pt x="17169" y="885"/>
                    <a:pt x="17036" y="860"/>
                  </a:cubicBezTo>
                  <a:cubicBezTo>
                    <a:pt x="17014" y="856"/>
                    <a:pt x="16991" y="854"/>
                    <a:pt x="16969" y="854"/>
                  </a:cubicBezTo>
                  <a:cubicBezTo>
                    <a:pt x="16857" y="854"/>
                    <a:pt x="16748" y="900"/>
                    <a:pt x="16636" y="916"/>
                  </a:cubicBezTo>
                  <a:cubicBezTo>
                    <a:pt x="16500" y="934"/>
                    <a:pt x="16364" y="924"/>
                    <a:pt x="16239" y="981"/>
                  </a:cubicBezTo>
                  <a:cubicBezTo>
                    <a:pt x="16114" y="1038"/>
                    <a:pt x="15979" y="1085"/>
                    <a:pt x="15875" y="1176"/>
                  </a:cubicBezTo>
                  <a:cubicBezTo>
                    <a:pt x="15763" y="1275"/>
                    <a:pt x="15736" y="1442"/>
                    <a:pt x="15652" y="1566"/>
                  </a:cubicBezTo>
                  <a:cubicBezTo>
                    <a:pt x="15569" y="1688"/>
                    <a:pt x="15367" y="1753"/>
                    <a:pt x="15313" y="1892"/>
                  </a:cubicBezTo>
                  <a:cubicBezTo>
                    <a:pt x="15257" y="2036"/>
                    <a:pt x="15212" y="2184"/>
                    <a:pt x="15181" y="2335"/>
                  </a:cubicBezTo>
                  <a:cubicBezTo>
                    <a:pt x="15148" y="2505"/>
                    <a:pt x="15276" y="2701"/>
                    <a:pt x="15265" y="2879"/>
                  </a:cubicBezTo>
                  <a:cubicBezTo>
                    <a:pt x="15252" y="3058"/>
                    <a:pt x="15097" y="3216"/>
                    <a:pt x="15069" y="3388"/>
                  </a:cubicBezTo>
                  <a:cubicBezTo>
                    <a:pt x="15042" y="3560"/>
                    <a:pt x="15090" y="3752"/>
                    <a:pt x="15009" y="3911"/>
                  </a:cubicBezTo>
                  <a:cubicBezTo>
                    <a:pt x="14935" y="4056"/>
                    <a:pt x="14830" y="4184"/>
                    <a:pt x="14701" y="4284"/>
                  </a:cubicBezTo>
                  <a:cubicBezTo>
                    <a:pt x="14571" y="4379"/>
                    <a:pt x="14412" y="4483"/>
                    <a:pt x="14260" y="4483"/>
                  </a:cubicBezTo>
                  <a:cubicBezTo>
                    <a:pt x="14254" y="4483"/>
                    <a:pt x="14247" y="4483"/>
                    <a:pt x="14240" y="4483"/>
                  </a:cubicBezTo>
                  <a:cubicBezTo>
                    <a:pt x="14096" y="4474"/>
                    <a:pt x="13956" y="4346"/>
                    <a:pt x="13819" y="4217"/>
                  </a:cubicBezTo>
                  <a:cubicBezTo>
                    <a:pt x="13714" y="4116"/>
                    <a:pt x="13576" y="4042"/>
                    <a:pt x="13487" y="3931"/>
                  </a:cubicBezTo>
                  <a:cubicBezTo>
                    <a:pt x="13397" y="3819"/>
                    <a:pt x="13380" y="3640"/>
                    <a:pt x="13278" y="3540"/>
                  </a:cubicBezTo>
                  <a:cubicBezTo>
                    <a:pt x="13177" y="3439"/>
                    <a:pt x="13027" y="3405"/>
                    <a:pt x="12889" y="3344"/>
                  </a:cubicBezTo>
                  <a:cubicBezTo>
                    <a:pt x="12737" y="3279"/>
                    <a:pt x="12595" y="3142"/>
                    <a:pt x="12440" y="3135"/>
                  </a:cubicBezTo>
                  <a:cubicBezTo>
                    <a:pt x="12429" y="3135"/>
                    <a:pt x="12417" y="3134"/>
                    <a:pt x="12405" y="3134"/>
                  </a:cubicBezTo>
                  <a:cubicBezTo>
                    <a:pt x="12254" y="3134"/>
                    <a:pt x="12086" y="3167"/>
                    <a:pt x="11945" y="3210"/>
                  </a:cubicBezTo>
                  <a:cubicBezTo>
                    <a:pt x="11788" y="3260"/>
                    <a:pt x="11637" y="3333"/>
                    <a:pt x="11499" y="3426"/>
                  </a:cubicBezTo>
                  <a:cubicBezTo>
                    <a:pt x="11361" y="3520"/>
                    <a:pt x="11238" y="3633"/>
                    <a:pt x="11131" y="3759"/>
                  </a:cubicBezTo>
                  <a:cubicBezTo>
                    <a:pt x="11030" y="3883"/>
                    <a:pt x="11070" y="4097"/>
                    <a:pt x="11009" y="4242"/>
                  </a:cubicBezTo>
                  <a:cubicBezTo>
                    <a:pt x="10949" y="4386"/>
                    <a:pt x="10780" y="4500"/>
                    <a:pt x="10754" y="4653"/>
                  </a:cubicBezTo>
                  <a:cubicBezTo>
                    <a:pt x="10729" y="4805"/>
                    <a:pt x="10861" y="4970"/>
                    <a:pt x="10865" y="5125"/>
                  </a:cubicBezTo>
                  <a:cubicBezTo>
                    <a:pt x="10871" y="5280"/>
                    <a:pt x="10845" y="5432"/>
                    <a:pt x="10878" y="5583"/>
                  </a:cubicBezTo>
                  <a:cubicBezTo>
                    <a:pt x="10911" y="5737"/>
                    <a:pt x="10967" y="5899"/>
                    <a:pt x="11013" y="6065"/>
                  </a:cubicBezTo>
                  <a:cubicBezTo>
                    <a:pt x="11058" y="6231"/>
                    <a:pt x="11145" y="6403"/>
                    <a:pt x="11145" y="6565"/>
                  </a:cubicBezTo>
                  <a:cubicBezTo>
                    <a:pt x="11145" y="6730"/>
                    <a:pt x="10990" y="6865"/>
                    <a:pt x="10885" y="7012"/>
                  </a:cubicBezTo>
                  <a:cubicBezTo>
                    <a:pt x="10787" y="7148"/>
                    <a:pt x="10694" y="7278"/>
                    <a:pt x="10551" y="7342"/>
                  </a:cubicBezTo>
                  <a:cubicBezTo>
                    <a:pt x="10437" y="7390"/>
                    <a:pt x="10315" y="7416"/>
                    <a:pt x="10192" y="7416"/>
                  </a:cubicBezTo>
                  <a:cubicBezTo>
                    <a:pt x="10154" y="7416"/>
                    <a:pt x="10116" y="7414"/>
                    <a:pt x="10077" y="7408"/>
                  </a:cubicBezTo>
                  <a:cubicBezTo>
                    <a:pt x="9921" y="7390"/>
                    <a:pt x="9775" y="7322"/>
                    <a:pt x="9642" y="7217"/>
                  </a:cubicBezTo>
                  <a:cubicBezTo>
                    <a:pt x="9532" y="7128"/>
                    <a:pt x="9382" y="7073"/>
                    <a:pt x="9281" y="6971"/>
                  </a:cubicBezTo>
                  <a:cubicBezTo>
                    <a:pt x="9182" y="6868"/>
                    <a:pt x="9158" y="6675"/>
                    <a:pt x="9042" y="6592"/>
                  </a:cubicBezTo>
                  <a:cubicBezTo>
                    <a:pt x="8927" y="6510"/>
                    <a:pt x="8765" y="6519"/>
                    <a:pt x="8615" y="6492"/>
                  </a:cubicBezTo>
                  <a:cubicBezTo>
                    <a:pt x="8548" y="6479"/>
                    <a:pt x="8484" y="6472"/>
                    <a:pt x="8422" y="6472"/>
                  </a:cubicBezTo>
                  <a:cubicBezTo>
                    <a:pt x="8373" y="6472"/>
                    <a:pt x="8326" y="6477"/>
                    <a:pt x="8278" y="6486"/>
                  </a:cubicBezTo>
                  <a:cubicBezTo>
                    <a:pt x="8165" y="6504"/>
                    <a:pt x="8056" y="6541"/>
                    <a:pt x="7953" y="6595"/>
                  </a:cubicBezTo>
                  <a:cubicBezTo>
                    <a:pt x="7789" y="6610"/>
                    <a:pt x="7624" y="6649"/>
                    <a:pt x="7490" y="6743"/>
                  </a:cubicBezTo>
                  <a:cubicBezTo>
                    <a:pt x="7359" y="6834"/>
                    <a:pt x="7200" y="6937"/>
                    <a:pt x="7112" y="7076"/>
                  </a:cubicBezTo>
                  <a:cubicBezTo>
                    <a:pt x="7019" y="7222"/>
                    <a:pt x="7028" y="7414"/>
                    <a:pt x="6988" y="7571"/>
                  </a:cubicBezTo>
                  <a:cubicBezTo>
                    <a:pt x="6947" y="7730"/>
                    <a:pt x="6882" y="7892"/>
                    <a:pt x="6884" y="8060"/>
                  </a:cubicBezTo>
                  <a:cubicBezTo>
                    <a:pt x="6887" y="8222"/>
                    <a:pt x="6924" y="8389"/>
                    <a:pt x="6957" y="8556"/>
                  </a:cubicBezTo>
                  <a:cubicBezTo>
                    <a:pt x="6987" y="8702"/>
                    <a:pt x="7069" y="8840"/>
                    <a:pt x="7112" y="8991"/>
                  </a:cubicBezTo>
                  <a:cubicBezTo>
                    <a:pt x="7152" y="9139"/>
                    <a:pt x="7092" y="9311"/>
                    <a:pt x="7125" y="9460"/>
                  </a:cubicBezTo>
                  <a:cubicBezTo>
                    <a:pt x="7159" y="9608"/>
                    <a:pt x="7196" y="9747"/>
                    <a:pt x="7203" y="9899"/>
                  </a:cubicBezTo>
                  <a:cubicBezTo>
                    <a:pt x="7210" y="10050"/>
                    <a:pt x="7190" y="10181"/>
                    <a:pt x="7153" y="10331"/>
                  </a:cubicBezTo>
                  <a:cubicBezTo>
                    <a:pt x="7116" y="10482"/>
                    <a:pt x="7172" y="10685"/>
                    <a:pt x="7081" y="10820"/>
                  </a:cubicBezTo>
                  <a:cubicBezTo>
                    <a:pt x="6983" y="10960"/>
                    <a:pt x="6850" y="11069"/>
                    <a:pt x="6695" y="11140"/>
                  </a:cubicBezTo>
                  <a:cubicBezTo>
                    <a:pt x="6630" y="11171"/>
                    <a:pt x="6556" y="11185"/>
                    <a:pt x="6478" y="11185"/>
                  </a:cubicBezTo>
                  <a:cubicBezTo>
                    <a:pt x="6392" y="11185"/>
                    <a:pt x="6301" y="11168"/>
                    <a:pt x="6209" y="11133"/>
                  </a:cubicBezTo>
                  <a:cubicBezTo>
                    <a:pt x="6070" y="11082"/>
                    <a:pt x="5946" y="10997"/>
                    <a:pt x="5828" y="10907"/>
                  </a:cubicBezTo>
                  <a:cubicBezTo>
                    <a:pt x="5712" y="10818"/>
                    <a:pt x="5632" y="10670"/>
                    <a:pt x="5510" y="10590"/>
                  </a:cubicBezTo>
                  <a:cubicBezTo>
                    <a:pt x="5450" y="10551"/>
                    <a:pt x="5375" y="10547"/>
                    <a:pt x="5298" y="10547"/>
                  </a:cubicBezTo>
                  <a:cubicBezTo>
                    <a:pt x="5281" y="10547"/>
                    <a:pt x="5265" y="10547"/>
                    <a:pt x="5248" y="10547"/>
                  </a:cubicBezTo>
                  <a:cubicBezTo>
                    <a:pt x="5192" y="10547"/>
                    <a:pt x="5137" y="10546"/>
                    <a:pt x="5089" y="10529"/>
                  </a:cubicBezTo>
                  <a:cubicBezTo>
                    <a:pt x="4965" y="10486"/>
                    <a:pt x="4859" y="10452"/>
                    <a:pt x="4721" y="10452"/>
                  </a:cubicBezTo>
                  <a:cubicBezTo>
                    <a:pt x="4718" y="10452"/>
                    <a:pt x="4715" y="10452"/>
                    <a:pt x="4712" y="10452"/>
                  </a:cubicBezTo>
                  <a:cubicBezTo>
                    <a:pt x="4710" y="10452"/>
                    <a:pt x="4707" y="10452"/>
                    <a:pt x="4705" y="10452"/>
                  </a:cubicBezTo>
                  <a:cubicBezTo>
                    <a:pt x="4580" y="10452"/>
                    <a:pt x="4443" y="10398"/>
                    <a:pt x="4317" y="10398"/>
                  </a:cubicBezTo>
                  <a:cubicBezTo>
                    <a:pt x="4279" y="10398"/>
                    <a:pt x="4243" y="10403"/>
                    <a:pt x="4207" y="10415"/>
                  </a:cubicBezTo>
                  <a:cubicBezTo>
                    <a:pt x="4052" y="10472"/>
                    <a:pt x="3920" y="10603"/>
                    <a:pt x="3791" y="10702"/>
                  </a:cubicBezTo>
                  <a:cubicBezTo>
                    <a:pt x="3662" y="10805"/>
                    <a:pt x="3549" y="10930"/>
                    <a:pt x="3460" y="11069"/>
                  </a:cubicBezTo>
                  <a:cubicBezTo>
                    <a:pt x="3362" y="11220"/>
                    <a:pt x="3239" y="11372"/>
                    <a:pt x="3211" y="11536"/>
                  </a:cubicBezTo>
                  <a:cubicBezTo>
                    <a:pt x="3181" y="11703"/>
                    <a:pt x="3269" y="11884"/>
                    <a:pt x="3299" y="12054"/>
                  </a:cubicBezTo>
                  <a:cubicBezTo>
                    <a:pt x="3329" y="12222"/>
                    <a:pt x="3379" y="12386"/>
                    <a:pt x="3451" y="12541"/>
                  </a:cubicBezTo>
                  <a:cubicBezTo>
                    <a:pt x="3515" y="12674"/>
                    <a:pt x="3529" y="12841"/>
                    <a:pt x="3610" y="12969"/>
                  </a:cubicBezTo>
                  <a:cubicBezTo>
                    <a:pt x="3690" y="13095"/>
                    <a:pt x="3835" y="13179"/>
                    <a:pt x="3915" y="13306"/>
                  </a:cubicBezTo>
                  <a:cubicBezTo>
                    <a:pt x="3994" y="13432"/>
                    <a:pt x="3997" y="13597"/>
                    <a:pt x="4060" y="13732"/>
                  </a:cubicBezTo>
                  <a:cubicBezTo>
                    <a:pt x="4124" y="13867"/>
                    <a:pt x="4325" y="13958"/>
                    <a:pt x="4354" y="14106"/>
                  </a:cubicBezTo>
                  <a:cubicBezTo>
                    <a:pt x="4379" y="14234"/>
                    <a:pt x="4226" y="14377"/>
                    <a:pt x="4212" y="14510"/>
                  </a:cubicBezTo>
                  <a:cubicBezTo>
                    <a:pt x="4199" y="14642"/>
                    <a:pt x="4247" y="14783"/>
                    <a:pt x="4166" y="14891"/>
                  </a:cubicBezTo>
                  <a:cubicBezTo>
                    <a:pt x="4070" y="15019"/>
                    <a:pt x="3925" y="15053"/>
                    <a:pt x="3781" y="15093"/>
                  </a:cubicBezTo>
                  <a:cubicBezTo>
                    <a:pt x="3636" y="15132"/>
                    <a:pt x="3491" y="15176"/>
                    <a:pt x="3345" y="15178"/>
                  </a:cubicBezTo>
                  <a:cubicBezTo>
                    <a:pt x="3343" y="15178"/>
                    <a:pt x="3341" y="15178"/>
                    <a:pt x="3340" y="15178"/>
                  </a:cubicBezTo>
                  <a:cubicBezTo>
                    <a:pt x="3205" y="15178"/>
                    <a:pt x="3074" y="15122"/>
                    <a:pt x="2944" y="15122"/>
                  </a:cubicBezTo>
                  <a:cubicBezTo>
                    <a:pt x="2940" y="15122"/>
                    <a:pt x="2935" y="15122"/>
                    <a:pt x="2931" y="15122"/>
                  </a:cubicBezTo>
                  <a:cubicBezTo>
                    <a:pt x="2791" y="15128"/>
                    <a:pt x="2661" y="15213"/>
                    <a:pt x="2527" y="15233"/>
                  </a:cubicBezTo>
                  <a:cubicBezTo>
                    <a:pt x="2392" y="15253"/>
                    <a:pt x="2281" y="15336"/>
                    <a:pt x="2149" y="15381"/>
                  </a:cubicBezTo>
                  <a:cubicBezTo>
                    <a:pt x="2112" y="15394"/>
                    <a:pt x="2071" y="15397"/>
                    <a:pt x="2028" y="15397"/>
                  </a:cubicBezTo>
                  <a:cubicBezTo>
                    <a:pt x="1986" y="15397"/>
                    <a:pt x="1943" y="15394"/>
                    <a:pt x="1901" y="15394"/>
                  </a:cubicBezTo>
                  <a:cubicBezTo>
                    <a:pt x="1837" y="15394"/>
                    <a:pt x="1774" y="15400"/>
                    <a:pt x="1722" y="15432"/>
                  </a:cubicBezTo>
                  <a:cubicBezTo>
                    <a:pt x="1607" y="15502"/>
                    <a:pt x="1592" y="15698"/>
                    <a:pt x="1495" y="15789"/>
                  </a:cubicBezTo>
                  <a:cubicBezTo>
                    <a:pt x="1397" y="15879"/>
                    <a:pt x="1293" y="15948"/>
                    <a:pt x="1218" y="16058"/>
                  </a:cubicBezTo>
                  <a:cubicBezTo>
                    <a:pt x="1144" y="16167"/>
                    <a:pt x="986" y="16238"/>
                    <a:pt x="939" y="16363"/>
                  </a:cubicBezTo>
                  <a:cubicBezTo>
                    <a:pt x="894" y="16489"/>
                    <a:pt x="943" y="16638"/>
                    <a:pt x="932" y="16773"/>
                  </a:cubicBezTo>
                  <a:cubicBezTo>
                    <a:pt x="916" y="16944"/>
                    <a:pt x="885" y="17120"/>
                    <a:pt x="923" y="17289"/>
                  </a:cubicBezTo>
                  <a:cubicBezTo>
                    <a:pt x="963" y="17458"/>
                    <a:pt x="1071" y="17599"/>
                    <a:pt x="1161" y="17745"/>
                  </a:cubicBezTo>
                  <a:cubicBezTo>
                    <a:pt x="1252" y="17892"/>
                    <a:pt x="1313" y="18077"/>
                    <a:pt x="1454" y="18180"/>
                  </a:cubicBezTo>
                  <a:cubicBezTo>
                    <a:pt x="1570" y="18266"/>
                    <a:pt x="1742" y="18230"/>
                    <a:pt x="1873" y="18276"/>
                  </a:cubicBezTo>
                  <a:cubicBezTo>
                    <a:pt x="2005" y="18320"/>
                    <a:pt x="2130" y="18381"/>
                    <a:pt x="2267" y="18418"/>
                  </a:cubicBezTo>
                  <a:cubicBezTo>
                    <a:pt x="2432" y="18463"/>
                    <a:pt x="2578" y="18549"/>
                    <a:pt x="2715" y="18634"/>
                  </a:cubicBezTo>
                  <a:cubicBezTo>
                    <a:pt x="2851" y="18719"/>
                    <a:pt x="3037" y="18782"/>
                    <a:pt x="3140" y="18924"/>
                  </a:cubicBezTo>
                  <a:cubicBezTo>
                    <a:pt x="3232" y="19053"/>
                    <a:pt x="3232" y="19242"/>
                    <a:pt x="3271" y="19389"/>
                  </a:cubicBezTo>
                  <a:cubicBezTo>
                    <a:pt x="3310" y="19539"/>
                    <a:pt x="3256" y="19689"/>
                    <a:pt x="3241" y="19842"/>
                  </a:cubicBezTo>
                  <a:cubicBezTo>
                    <a:pt x="3225" y="19994"/>
                    <a:pt x="3315" y="20186"/>
                    <a:pt x="3245" y="20326"/>
                  </a:cubicBezTo>
                  <a:cubicBezTo>
                    <a:pt x="3178" y="20462"/>
                    <a:pt x="2976" y="20510"/>
                    <a:pt x="2860" y="20618"/>
                  </a:cubicBezTo>
                  <a:cubicBezTo>
                    <a:pt x="2737" y="20735"/>
                    <a:pt x="2610" y="20792"/>
                    <a:pt x="2446" y="20842"/>
                  </a:cubicBezTo>
                  <a:cubicBezTo>
                    <a:pt x="2291" y="20889"/>
                    <a:pt x="2139" y="20957"/>
                    <a:pt x="1970" y="20978"/>
                  </a:cubicBezTo>
                  <a:cubicBezTo>
                    <a:pt x="1803" y="20999"/>
                    <a:pt x="1631" y="21012"/>
                    <a:pt x="1471" y="21038"/>
                  </a:cubicBezTo>
                  <a:cubicBezTo>
                    <a:pt x="1299" y="21066"/>
                    <a:pt x="1159" y="21172"/>
                    <a:pt x="1016" y="21241"/>
                  </a:cubicBezTo>
                  <a:cubicBezTo>
                    <a:pt x="879" y="21308"/>
                    <a:pt x="777" y="21396"/>
                    <a:pt x="669" y="21498"/>
                  </a:cubicBezTo>
                  <a:cubicBezTo>
                    <a:pt x="560" y="21602"/>
                    <a:pt x="406" y="21666"/>
                    <a:pt x="329" y="21796"/>
                  </a:cubicBezTo>
                  <a:cubicBezTo>
                    <a:pt x="251" y="21925"/>
                    <a:pt x="213" y="22076"/>
                    <a:pt x="171" y="22221"/>
                  </a:cubicBezTo>
                  <a:cubicBezTo>
                    <a:pt x="132" y="22359"/>
                    <a:pt x="119" y="22502"/>
                    <a:pt x="109" y="22647"/>
                  </a:cubicBezTo>
                  <a:cubicBezTo>
                    <a:pt x="100" y="22792"/>
                    <a:pt x="39" y="22944"/>
                    <a:pt x="65" y="23086"/>
                  </a:cubicBezTo>
                  <a:cubicBezTo>
                    <a:pt x="90" y="23229"/>
                    <a:pt x="265" y="23320"/>
                    <a:pt x="329" y="23450"/>
                  </a:cubicBezTo>
                  <a:cubicBezTo>
                    <a:pt x="392" y="23580"/>
                    <a:pt x="437" y="23698"/>
                    <a:pt x="545" y="23803"/>
                  </a:cubicBezTo>
                  <a:cubicBezTo>
                    <a:pt x="648" y="23902"/>
                    <a:pt x="760" y="23993"/>
                    <a:pt x="878" y="24073"/>
                  </a:cubicBezTo>
                  <a:cubicBezTo>
                    <a:pt x="1000" y="24154"/>
                    <a:pt x="1084" y="24301"/>
                    <a:pt x="1209" y="24372"/>
                  </a:cubicBezTo>
                  <a:cubicBezTo>
                    <a:pt x="1343" y="24448"/>
                    <a:pt x="1495" y="24480"/>
                    <a:pt x="1612" y="24549"/>
                  </a:cubicBezTo>
                  <a:cubicBezTo>
                    <a:pt x="1731" y="24620"/>
                    <a:pt x="1809" y="24751"/>
                    <a:pt x="1920" y="24841"/>
                  </a:cubicBezTo>
                  <a:cubicBezTo>
                    <a:pt x="2029" y="24930"/>
                    <a:pt x="2166" y="24983"/>
                    <a:pt x="2234" y="25109"/>
                  </a:cubicBezTo>
                  <a:cubicBezTo>
                    <a:pt x="2310" y="25245"/>
                    <a:pt x="2267" y="25385"/>
                    <a:pt x="2265" y="25532"/>
                  </a:cubicBezTo>
                  <a:cubicBezTo>
                    <a:pt x="2263" y="25678"/>
                    <a:pt x="2292" y="25820"/>
                    <a:pt x="2237" y="25960"/>
                  </a:cubicBezTo>
                  <a:cubicBezTo>
                    <a:pt x="2180" y="26105"/>
                    <a:pt x="2105" y="26243"/>
                    <a:pt x="2011" y="26368"/>
                  </a:cubicBezTo>
                  <a:cubicBezTo>
                    <a:pt x="1917" y="26493"/>
                    <a:pt x="1812" y="26609"/>
                    <a:pt x="1697" y="26716"/>
                  </a:cubicBezTo>
                  <a:cubicBezTo>
                    <a:pt x="1583" y="26823"/>
                    <a:pt x="1482" y="26948"/>
                    <a:pt x="1360" y="27046"/>
                  </a:cubicBezTo>
                  <a:cubicBezTo>
                    <a:pt x="1238" y="27145"/>
                    <a:pt x="1086" y="27209"/>
                    <a:pt x="968" y="27309"/>
                  </a:cubicBezTo>
                  <a:cubicBezTo>
                    <a:pt x="864" y="27395"/>
                    <a:pt x="820" y="27545"/>
                    <a:pt x="724" y="27639"/>
                  </a:cubicBezTo>
                  <a:cubicBezTo>
                    <a:pt x="629" y="27734"/>
                    <a:pt x="454" y="27761"/>
                    <a:pt x="375" y="27867"/>
                  </a:cubicBezTo>
                  <a:cubicBezTo>
                    <a:pt x="294" y="27974"/>
                    <a:pt x="204" y="28091"/>
                    <a:pt x="146" y="28213"/>
                  </a:cubicBezTo>
                  <a:cubicBezTo>
                    <a:pt x="89" y="28332"/>
                    <a:pt x="65" y="28477"/>
                    <a:pt x="36" y="28614"/>
                  </a:cubicBezTo>
                  <a:cubicBezTo>
                    <a:pt x="8" y="28767"/>
                    <a:pt x="1" y="28925"/>
                    <a:pt x="15" y="29080"/>
                  </a:cubicBezTo>
                  <a:cubicBezTo>
                    <a:pt x="28" y="29235"/>
                    <a:pt x="15" y="29420"/>
                    <a:pt x="79" y="29558"/>
                  </a:cubicBezTo>
                  <a:cubicBezTo>
                    <a:pt x="144" y="29696"/>
                    <a:pt x="269" y="29834"/>
                    <a:pt x="393" y="29935"/>
                  </a:cubicBezTo>
                  <a:cubicBezTo>
                    <a:pt x="513" y="30031"/>
                    <a:pt x="678" y="30092"/>
                    <a:pt x="821" y="30132"/>
                  </a:cubicBezTo>
                  <a:cubicBezTo>
                    <a:pt x="966" y="30172"/>
                    <a:pt x="1128" y="30185"/>
                    <a:pt x="1276" y="30196"/>
                  </a:cubicBezTo>
                  <a:cubicBezTo>
                    <a:pt x="1444" y="30209"/>
                    <a:pt x="1607" y="30193"/>
                    <a:pt x="1769" y="30217"/>
                  </a:cubicBezTo>
                  <a:cubicBezTo>
                    <a:pt x="1930" y="30243"/>
                    <a:pt x="2079" y="30290"/>
                    <a:pt x="2237" y="30351"/>
                  </a:cubicBezTo>
                  <a:cubicBezTo>
                    <a:pt x="2382" y="30405"/>
                    <a:pt x="2577" y="30377"/>
                    <a:pt x="2696" y="30461"/>
                  </a:cubicBezTo>
                  <a:cubicBezTo>
                    <a:pt x="2821" y="30550"/>
                    <a:pt x="2881" y="30725"/>
                    <a:pt x="2969" y="30843"/>
                  </a:cubicBezTo>
                  <a:cubicBezTo>
                    <a:pt x="3056" y="30962"/>
                    <a:pt x="3114" y="31100"/>
                    <a:pt x="3154" y="31248"/>
                  </a:cubicBezTo>
                  <a:cubicBezTo>
                    <a:pt x="3191" y="31386"/>
                    <a:pt x="3227" y="31534"/>
                    <a:pt x="3211" y="31695"/>
                  </a:cubicBezTo>
                  <a:cubicBezTo>
                    <a:pt x="3195" y="31847"/>
                    <a:pt x="3154" y="31996"/>
                    <a:pt x="3089" y="32135"/>
                  </a:cubicBezTo>
                  <a:cubicBezTo>
                    <a:pt x="3023" y="32273"/>
                    <a:pt x="2965" y="32427"/>
                    <a:pt x="2865" y="32542"/>
                  </a:cubicBezTo>
                  <a:cubicBezTo>
                    <a:pt x="2764" y="32656"/>
                    <a:pt x="2571" y="32670"/>
                    <a:pt x="2453" y="32768"/>
                  </a:cubicBezTo>
                  <a:cubicBezTo>
                    <a:pt x="2338" y="32863"/>
                    <a:pt x="2243" y="32985"/>
                    <a:pt x="2120" y="33078"/>
                  </a:cubicBezTo>
                  <a:cubicBezTo>
                    <a:pt x="1998" y="33169"/>
                    <a:pt x="1875" y="33260"/>
                    <a:pt x="1758" y="33355"/>
                  </a:cubicBezTo>
                  <a:cubicBezTo>
                    <a:pt x="1639" y="33453"/>
                    <a:pt x="1498" y="33536"/>
                    <a:pt x="1397" y="33646"/>
                  </a:cubicBezTo>
                  <a:cubicBezTo>
                    <a:pt x="1290" y="33762"/>
                    <a:pt x="1198" y="33891"/>
                    <a:pt x="1124" y="34030"/>
                  </a:cubicBezTo>
                  <a:cubicBezTo>
                    <a:pt x="1059" y="34160"/>
                    <a:pt x="1147" y="34345"/>
                    <a:pt x="1124" y="34504"/>
                  </a:cubicBezTo>
                  <a:cubicBezTo>
                    <a:pt x="1101" y="34667"/>
                    <a:pt x="1101" y="34832"/>
                    <a:pt x="1124" y="34996"/>
                  </a:cubicBezTo>
                  <a:cubicBezTo>
                    <a:pt x="1147" y="35166"/>
                    <a:pt x="1134" y="35335"/>
                    <a:pt x="1204" y="35490"/>
                  </a:cubicBezTo>
                  <a:cubicBezTo>
                    <a:pt x="1275" y="35645"/>
                    <a:pt x="1297" y="35854"/>
                    <a:pt x="1421" y="35975"/>
                  </a:cubicBezTo>
                  <a:cubicBezTo>
                    <a:pt x="1543" y="36096"/>
                    <a:pt x="1731" y="36146"/>
                    <a:pt x="1879" y="36197"/>
                  </a:cubicBezTo>
                  <a:cubicBezTo>
                    <a:pt x="1921" y="36212"/>
                    <a:pt x="1965" y="36217"/>
                    <a:pt x="2009" y="36217"/>
                  </a:cubicBezTo>
                  <a:cubicBezTo>
                    <a:pt x="2125" y="36217"/>
                    <a:pt x="2244" y="36180"/>
                    <a:pt x="2364" y="36174"/>
                  </a:cubicBezTo>
                  <a:cubicBezTo>
                    <a:pt x="2521" y="36166"/>
                    <a:pt x="2678" y="36137"/>
                    <a:pt x="2828" y="36092"/>
                  </a:cubicBezTo>
                  <a:cubicBezTo>
                    <a:pt x="2866" y="36080"/>
                    <a:pt x="2908" y="36076"/>
                    <a:pt x="2953" y="36076"/>
                  </a:cubicBezTo>
                  <a:cubicBezTo>
                    <a:pt x="3068" y="36076"/>
                    <a:pt x="3203" y="36104"/>
                    <a:pt x="3337" y="36116"/>
                  </a:cubicBezTo>
                  <a:cubicBezTo>
                    <a:pt x="3492" y="36129"/>
                    <a:pt x="3640" y="36234"/>
                    <a:pt x="3805" y="36275"/>
                  </a:cubicBezTo>
                  <a:cubicBezTo>
                    <a:pt x="3962" y="36316"/>
                    <a:pt x="4115" y="36368"/>
                    <a:pt x="4266" y="36430"/>
                  </a:cubicBezTo>
                  <a:cubicBezTo>
                    <a:pt x="4433" y="36497"/>
                    <a:pt x="4607" y="36514"/>
                    <a:pt x="4725" y="36595"/>
                  </a:cubicBezTo>
                  <a:cubicBezTo>
                    <a:pt x="4837" y="36669"/>
                    <a:pt x="4921" y="36770"/>
                    <a:pt x="4992" y="36886"/>
                  </a:cubicBezTo>
                  <a:cubicBezTo>
                    <a:pt x="5063" y="37003"/>
                    <a:pt x="5178" y="37115"/>
                    <a:pt x="5194" y="37249"/>
                  </a:cubicBezTo>
                  <a:cubicBezTo>
                    <a:pt x="5218" y="37438"/>
                    <a:pt x="5193" y="37650"/>
                    <a:pt x="5107" y="37801"/>
                  </a:cubicBezTo>
                  <a:cubicBezTo>
                    <a:pt x="5022" y="37951"/>
                    <a:pt x="4773" y="37980"/>
                    <a:pt x="4642" y="38101"/>
                  </a:cubicBezTo>
                  <a:cubicBezTo>
                    <a:pt x="4519" y="38214"/>
                    <a:pt x="4488" y="38432"/>
                    <a:pt x="4360" y="38544"/>
                  </a:cubicBezTo>
                  <a:cubicBezTo>
                    <a:pt x="4233" y="38656"/>
                    <a:pt x="4021" y="38679"/>
                    <a:pt x="3903" y="38800"/>
                  </a:cubicBezTo>
                  <a:cubicBezTo>
                    <a:pt x="3782" y="38922"/>
                    <a:pt x="3671" y="39056"/>
                    <a:pt x="3573" y="39198"/>
                  </a:cubicBezTo>
                  <a:cubicBezTo>
                    <a:pt x="3480" y="39336"/>
                    <a:pt x="3517" y="39542"/>
                    <a:pt x="3460" y="39706"/>
                  </a:cubicBezTo>
                  <a:cubicBezTo>
                    <a:pt x="3404" y="39863"/>
                    <a:pt x="3345" y="40013"/>
                    <a:pt x="3340" y="40185"/>
                  </a:cubicBezTo>
                  <a:cubicBezTo>
                    <a:pt x="3336" y="40350"/>
                    <a:pt x="3362" y="40514"/>
                    <a:pt x="3416" y="40672"/>
                  </a:cubicBezTo>
                  <a:cubicBezTo>
                    <a:pt x="3468" y="40832"/>
                    <a:pt x="3480" y="41028"/>
                    <a:pt x="3600" y="41153"/>
                  </a:cubicBezTo>
                  <a:cubicBezTo>
                    <a:pt x="3708" y="41267"/>
                    <a:pt x="3900" y="41237"/>
                    <a:pt x="4031" y="41294"/>
                  </a:cubicBezTo>
                  <a:cubicBezTo>
                    <a:pt x="4161" y="41350"/>
                    <a:pt x="4297" y="41385"/>
                    <a:pt x="4436" y="41397"/>
                  </a:cubicBezTo>
                  <a:cubicBezTo>
                    <a:pt x="4560" y="41409"/>
                    <a:pt x="4679" y="41433"/>
                    <a:pt x="4803" y="41433"/>
                  </a:cubicBezTo>
                  <a:cubicBezTo>
                    <a:pt x="4826" y="41433"/>
                    <a:pt x="4848" y="41432"/>
                    <a:pt x="4871" y="41430"/>
                  </a:cubicBezTo>
                  <a:cubicBezTo>
                    <a:pt x="5021" y="41419"/>
                    <a:pt x="5163" y="41369"/>
                    <a:pt x="5305" y="41348"/>
                  </a:cubicBezTo>
                  <a:cubicBezTo>
                    <a:pt x="5316" y="41346"/>
                    <a:pt x="5327" y="41346"/>
                    <a:pt x="5339" y="41346"/>
                  </a:cubicBezTo>
                  <a:cubicBezTo>
                    <a:pt x="5463" y="41346"/>
                    <a:pt x="5620" y="41422"/>
                    <a:pt x="5772" y="41422"/>
                  </a:cubicBezTo>
                  <a:cubicBezTo>
                    <a:pt x="5775" y="41422"/>
                    <a:pt x="5777" y="41422"/>
                    <a:pt x="5780" y="41422"/>
                  </a:cubicBezTo>
                  <a:cubicBezTo>
                    <a:pt x="5804" y="41421"/>
                    <a:pt x="5827" y="41420"/>
                    <a:pt x="5851" y="41420"/>
                  </a:cubicBezTo>
                  <a:cubicBezTo>
                    <a:pt x="5980" y="41420"/>
                    <a:pt x="6109" y="41433"/>
                    <a:pt x="6235" y="41458"/>
                  </a:cubicBezTo>
                  <a:cubicBezTo>
                    <a:pt x="6397" y="41494"/>
                    <a:pt x="6520" y="41552"/>
                    <a:pt x="6621" y="41659"/>
                  </a:cubicBezTo>
                  <a:cubicBezTo>
                    <a:pt x="6718" y="41760"/>
                    <a:pt x="6859" y="41872"/>
                    <a:pt x="6853" y="42061"/>
                  </a:cubicBezTo>
                  <a:cubicBezTo>
                    <a:pt x="6847" y="42209"/>
                    <a:pt x="6822" y="42384"/>
                    <a:pt x="6756" y="42520"/>
                  </a:cubicBezTo>
                  <a:cubicBezTo>
                    <a:pt x="6694" y="42650"/>
                    <a:pt x="6498" y="42708"/>
                    <a:pt x="6407" y="42830"/>
                  </a:cubicBezTo>
                  <a:cubicBezTo>
                    <a:pt x="6317" y="42953"/>
                    <a:pt x="6297" y="43123"/>
                    <a:pt x="6208" y="43238"/>
                  </a:cubicBezTo>
                  <a:cubicBezTo>
                    <a:pt x="6112" y="43361"/>
                    <a:pt x="5945" y="43430"/>
                    <a:pt x="5876" y="43551"/>
                  </a:cubicBezTo>
                  <a:cubicBezTo>
                    <a:pt x="5805" y="43678"/>
                    <a:pt x="5872" y="43864"/>
                    <a:pt x="5825" y="44002"/>
                  </a:cubicBezTo>
                  <a:cubicBezTo>
                    <a:pt x="5778" y="44140"/>
                    <a:pt x="5649" y="44252"/>
                    <a:pt x="5631" y="44396"/>
                  </a:cubicBezTo>
                  <a:cubicBezTo>
                    <a:pt x="5612" y="44541"/>
                    <a:pt x="5567" y="44694"/>
                    <a:pt x="5582" y="44839"/>
                  </a:cubicBezTo>
                  <a:cubicBezTo>
                    <a:pt x="5596" y="44984"/>
                    <a:pt x="5650" y="45132"/>
                    <a:pt x="5702" y="45270"/>
                  </a:cubicBezTo>
                  <a:cubicBezTo>
                    <a:pt x="5761" y="45425"/>
                    <a:pt x="5879" y="45561"/>
                    <a:pt x="5989" y="45689"/>
                  </a:cubicBezTo>
                  <a:cubicBezTo>
                    <a:pt x="6097" y="45816"/>
                    <a:pt x="6259" y="45874"/>
                    <a:pt x="6402" y="45959"/>
                  </a:cubicBezTo>
                  <a:cubicBezTo>
                    <a:pt x="6545" y="46045"/>
                    <a:pt x="6674" y="46158"/>
                    <a:pt x="6839" y="46187"/>
                  </a:cubicBezTo>
                  <a:cubicBezTo>
                    <a:pt x="6871" y="46192"/>
                    <a:pt x="6903" y="46195"/>
                    <a:pt x="6934" y="46195"/>
                  </a:cubicBezTo>
                  <a:cubicBezTo>
                    <a:pt x="7076" y="46195"/>
                    <a:pt x="7204" y="46143"/>
                    <a:pt x="7335" y="46107"/>
                  </a:cubicBezTo>
                  <a:cubicBezTo>
                    <a:pt x="7497" y="46062"/>
                    <a:pt x="7678" y="46056"/>
                    <a:pt x="7833" y="45978"/>
                  </a:cubicBezTo>
                  <a:cubicBezTo>
                    <a:pt x="7988" y="45901"/>
                    <a:pt x="8114" y="45772"/>
                    <a:pt x="8273" y="45709"/>
                  </a:cubicBezTo>
                  <a:cubicBezTo>
                    <a:pt x="8330" y="45687"/>
                    <a:pt x="8385" y="45680"/>
                    <a:pt x="8439" y="45680"/>
                  </a:cubicBezTo>
                  <a:cubicBezTo>
                    <a:pt x="8524" y="45680"/>
                    <a:pt x="8605" y="45699"/>
                    <a:pt x="8679" y="45708"/>
                  </a:cubicBezTo>
                  <a:cubicBezTo>
                    <a:pt x="8821" y="45723"/>
                    <a:pt x="8994" y="45694"/>
                    <a:pt x="9097" y="45785"/>
                  </a:cubicBezTo>
                  <a:cubicBezTo>
                    <a:pt x="9193" y="45871"/>
                    <a:pt x="9182" y="46058"/>
                    <a:pt x="9242" y="46188"/>
                  </a:cubicBezTo>
                  <a:cubicBezTo>
                    <a:pt x="9297" y="46306"/>
                    <a:pt x="9442" y="46410"/>
                    <a:pt x="9466" y="46548"/>
                  </a:cubicBezTo>
                  <a:cubicBezTo>
                    <a:pt x="9497" y="46731"/>
                    <a:pt x="9472" y="46930"/>
                    <a:pt x="9463" y="47114"/>
                  </a:cubicBezTo>
                  <a:cubicBezTo>
                    <a:pt x="9409" y="47256"/>
                    <a:pt x="9294" y="47381"/>
                    <a:pt x="9229" y="47522"/>
                  </a:cubicBezTo>
                  <a:cubicBezTo>
                    <a:pt x="9163" y="47663"/>
                    <a:pt x="9102" y="47803"/>
                    <a:pt x="9042" y="47944"/>
                  </a:cubicBezTo>
                  <a:cubicBezTo>
                    <a:pt x="8983" y="48085"/>
                    <a:pt x="8963" y="48241"/>
                    <a:pt x="8926" y="48388"/>
                  </a:cubicBezTo>
                  <a:cubicBezTo>
                    <a:pt x="8888" y="48535"/>
                    <a:pt x="8883" y="48680"/>
                    <a:pt x="8886" y="48837"/>
                  </a:cubicBezTo>
                  <a:cubicBezTo>
                    <a:pt x="8889" y="48975"/>
                    <a:pt x="8946" y="49093"/>
                    <a:pt x="8990" y="49229"/>
                  </a:cubicBezTo>
                  <a:cubicBezTo>
                    <a:pt x="9033" y="49363"/>
                    <a:pt x="8971" y="49546"/>
                    <a:pt x="9047" y="49666"/>
                  </a:cubicBezTo>
                  <a:cubicBezTo>
                    <a:pt x="9121" y="49787"/>
                    <a:pt x="9303" y="49822"/>
                    <a:pt x="9404" y="49919"/>
                  </a:cubicBezTo>
                  <a:cubicBezTo>
                    <a:pt x="9505" y="50015"/>
                    <a:pt x="9576" y="50155"/>
                    <a:pt x="9699" y="50217"/>
                  </a:cubicBezTo>
                  <a:cubicBezTo>
                    <a:pt x="9824" y="50278"/>
                    <a:pt x="9961" y="50375"/>
                    <a:pt x="10102" y="50388"/>
                  </a:cubicBezTo>
                  <a:cubicBezTo>
                    <a:pt x="10134" y="50391"/>
                    <a:pt x="10167" y="50392"/>
                    <a:pt x="10199" y="50392"/>
                  </a:cubicBezTo>
                  <a:cubicBezTo>
                    <a:pt x="10316" y="50392"/>
                    <a:pt x="10431" y="50374"/>
                    <a:pt x="10544" y="50341"/>
                  </a:cubicBezTo>
                  <a:cubicBezTo>
                    <a:pt x="10711" y="50290"/>
                    <a:pt x="10838" y="50143"/>
                    <a:pt x="10972" y="50041"/>
                  </a:cubicBezTo>
                  <a:cubicBezTo>
                    <a:pt x="11105" y="49939"/>
                    <a:pt x="11253" y="49848"/>
                    <a:pt x="11384" y="49740"/>
                  </a:cubicBezTo>
                  <a:cubicBezTo>
                    <a:pt x="11512" y="49633"/>
                    <a:pt x="11655" y="49546"/>
                    <a:pt x="11809" y="49484"/>
                  </a:cubicBezTo>
                  <a:cubicBezTo>
                    <a:pt x="11945" y="49425"/>
                    <a:pt x="12072" y="49367"/>
                    <a:pt x="12220" y="49361"/>
                  </a:cubicBezTo>
                  <a:cubicBezTo>
                    <a:pt x="12339" y="49357"/>
                    <a:pt x="12472" y="49303"/>
                    <a:pt x="12594" y="49303"/>
                  </a:cubicBezTo>
                  <a:cubicBezTo>
                    <a:pt x="12622" y="49303"/>
                    <a:pt x="12650" y="49306"/>
                    <a:pt x="12676" y="49313"/>
                  </a:cubicBezTo>
                  <a:cubicBezTo>
                    <a:pt x="12820" y="49349"/>
                    <a:pt x="12968" y="49433"/>
                    <a:pt x="13094" y="49504"/>
                  </a:cubicBezTo>
                  <a:cubicBezTo>
                    <a:pt x="13221" y="49576"/>
                    <a:pt x="13295" y="49732"/>
                    <a:pt x="13397" y="49833"/>
                  </a:cubicBezTo>
                  <a:cubicBezTo>
                    <a:pt x="13498" y="49936"/>
                    <a:pt x="13583" y="50052"/>
                    <a:pt x="13649" y="50180"/>
                  </a:cubicBezTo>
                  <a:cubicBezTo>
                    <a:pt x="13714" y="50308"/>
                    <a:pt x="13853" y="50428"/>
                    <a:pt x="13870" y="50576"/>
                  </a:cubicBezTo>
                  <a:cubicBezTo>
                    <a:pt x="13885" y="50712"/>
                    <a:pt x="13725" y="50848"/>
                    <a:pt x="13711" y="50984"/>
                  </a:cubicBezTo>
                  <a:cubicBezTo>
                    <a:pt x="13698" y="51120"/>
                    <a:pt x="13752" y="51264"/>
                    <a:pt x="13734" y="51399"/>
                  </a:cubicBezTo>
                  <a:cubicBezTo>
                    <a:pt x="13715" y="51534"/>
                    <a:pt x="13696" y="51673"/>
                    <a:pt x="13698" y="51810"/>
                  </a:cubicBezTo>
                  <a:cubicBezTo>
                    <a:pt x="13700" y="51945"/>
                    <a:pt x="13805" y="52053"/>
                    <a:pt x="13849" y="52188"/>
                  </a:cubicBezTo>
                  <a:cubicBezTo>
                    <a:pt x="13900" y="52343"/>
                    <a:pt x="13895" y="52517"/>
                    <a:pt x="13998" y="52637"/>
                  </a:cubicBezTo>
                  <a:cubicBezTo>
                    <a:pt x="14106" y="52759"/>
                    <a:pt x="14233" y="52862"/>
                    <a:pt x="14374" y="52943"/>
                  </a:cubicBezTo>
                  <a:cubicBezTo>
                    <a:pt x="14510" y="53024"/>
                    <a:pt x="14689" y="52988"/>
                    <a:pt x="14846" y="53025"/>
                  </a:cubicBezTo>
                  <a:cubicBezTo>
                    <a:pt x="14990" y="53061"/>
                    <a:pt x="15120" y="53110"/>
                    <a:pt x="15265" y="53110"/>
                  </a:cubicBezTo>
                  <a:cubicBezTo>
                    <a:pt x="15277" y="53110"/>
                    <a:pt x="15288" y="53110"/>
                    <a:pt x="15299" y="53109"/>
                  </a:cubicBezTo>
                  <a:cubicBezTo>
                    <a:pt x="15454" y="53099"/>
                    <a:pt x="15606" y="53063"/>
                    <a:pt x="15748" y="53001"/>
                  </a:cubicBezTo>
                  <a:cubicBezTo>
                    <a:pt x="15915" y="52930"/>
                    <a:pt x="16080" y="52880"/>
                    <a:pt x="16189" y="52753"/>
                  </a:cubicBezTo>
                  <a:cubicBezTo>
                    <a:pt x="16299" y="52627"/>
                    <a:pt x="16370" y="52459"/>
                    <a:pt x="16473" y="52327"/>
                  </a:cubicBezTo>
                  <a:cubicBezTo>
                    <a:pt x="16579" y="52195"/>
                    <a:pt x="16690" y="52057"/>
                    <a:pt x="16842" y="51972"/>
                  </a:cubicBezTo>
                  <a:cubicBezTo>
                    <a:pt x="16906" y="51935"/>
                    <a:pt x="16977" y="51928"/>
                    <a:pt x="17052" y="51928"/>
                  </a:cubicBezTo>
                  <a:cubicBezTo>
                    <a:pt x="17103" y="51928"/>
                    <a:pt x="17154" y="51931"/>
                    <a:pt x="17206" y="51931"/>
                  </a:cubicBezTo>
                  <a:cubicBezTo>
                    <a:pt x="17232" y="51931"/>
                    <a:pt x="17258" y="51930"/>
                    <a:pt x="17284" y="51928"/>
                  </a:cubicBezTo>
                  <a:cubicBezTo>
                    <a:pt x="17412" y="51913"/>
                    <a:pt x="17545" y="51828"/>
                    <a:pt x="17672" y="51828"/>
                  </a:cubicBezTo>
                  <a:cubicBezTo>
                    <a:pt x="17692" y="51828"/>
                    <a:pt x="17713" y="51830"/>
                    <a:pt x="17733" y="51835"/>
                  </a:cubicBezTo>
                  <a:cubicBezTo>
                    <a:pt x="17877" y="51872"/>
                    <a:pt x="18019" y="51966"/>
                    <a:pt x="18137" y="52054"/>
                  </a:cubicBezTo>
                  <a:cubicBezTo>
                    <a:pt x="18256" y="52142"/>
                    <a:pt x="18314" y="52273"/>
                    <a:pt x="18380" y="52390"/>
                  </a:cubicBezTo>
                  <a:cubicBezTo>
                    <a:pt x="18447" y="52509"/>
                    <a:pt x="18445" y="52644"/>
                    <a:pt x="18471" y="52782"/>
                  </a:cubicBezTo>
                  <a:cubicBezTo>
                    <a:pt x="18496" y="52916"/>
                    <a:pt x="18644" y="53042"/>
                    <a:pt x="18649" y="53180"/>
                  </a:cubicBezTo>
                  <a:cubicBezTo>
                    <a:pt x="18653" y="53319"/>
                    <a:pt x="18506" y="53463"/>
                    <a:pt x="18506" y="53597"/>
                  </a:cubicBezTo>
                  <a:cubicBezTo>
                    <a:pt x="18506" y="53734"/>
                    <a:pt x="18639" y="53865"/>
                    <a:pt x="18649" y="53999"/>
                  </a:cubicBezTo>
                  <a:cubicBezTo>
                    <a:pt x="18660" y="54135"/>
                    <a:pt x="18653" y="54268"/>
                    <a:pt x="18683" y="54398"/>
                  </a:cubicBezTo>
                  <a:cubicBezTo>
                    <a:pt x="18711" y="54531"/>
                    <a:pt x="18673" y="54686"/>
                    <a:pt x="18727" y="54812"/>
                  </a:cubicBezTo>
                  <a:cubicBezTo>
                    <a:pt x="18777" y="54934"/>
                    <a:pt x="18941" y="54997"/>
                    <a:pt x="19020" y="55113"/>
                  </a:cubicBezTo>
                  <a:cubicBezTo>
                    <a:pt x="19103" y="55239"/>
                    <a:pt x="19170" y="55357"/>
                    <a:pt x="19277" y="55455"/>
                  </a:cubicBezTo>
                  <a:cubicBezTo>
                    <a:pt x="19385" y="55554"/>
                    <a:pt x="19462" y="55698"/>
                    <a:pt x="19588" y="55767"/>
                  </a:cubicBezTo>
                  <a:cubicBezTo>
                    <a:pt x="19715" y="55838"/>
                    <a:pt x="19851" y="55932"/>
                    <a:pt x="19991" y="55971"/>
                  </a:cubicBezTo>
                  <a:cubicBezTo>
                    <a:pt x="20130" y="56009"/>
                    <a:pt x="20295" y="56001"/>
                    <a:pt x="20440" y="56003"/>
                  </a:cubicBezTo>
                  <a:cubicBezTo>
                    <a:pt x="20442" y="56003"/>
                    <a:pt x="20444" y="56003"/>
                    <a:pt x="20446" y="56003"/>
                  </a:cubicBezTo>
                  <a:cubicBezTo>
                    <a:pt x="20590" y="56003"/>
                    <a:pt x="20733" y="55955"/>
                    <a:pt x="20875" y="55918"/>
                  </a:cubicBezTo>
                  <a:cubicBezTo>
                    <a:pt x="21013" y="55881"/>
                    <a:pt x="21154" y="55834"/>
                    <a:pt x="21281" y="55756"/>
                  </a:cubicBezTo>
                  <a:cubicBezTo>
                    <a:pt x="21402" y="55684"/>
                    <a:pt x="21576" y="55647"/>
                    <a:pt x="21681" y="55536"/>
                  </a:cubicBezTo>
                  <a:cubicBezTo>
                    <a:pt x="21761" y="55452"/>
                    <a:pt x="21829" y="55337"/>
                    <a:pt x="21886" y="55237"/>
                  </a:cubicBezTo>
                  <a:cubicBezTo>
                    <a:pt x="21943" y="55139"/>
                    <a:pt x="21911" y="54994"/>
                    <a:pt x="21941" y="54882"/>
                  </a:cubicBezTo>
                  <a:cubicBezTo>
                    <a:pt x="21978" y="54744"/>
                    <a:pt x="22076" y="54604"/>
                    <a:pt x="22096" y="54455"/>
                  </a:cubicBezTo>
                  <a:cubicBezTo>
                    <a:pt x="22115" y="54306"/>
                    <a:pt x="22119" y="54184"/>
                    <a:pt x="22207" y="54061"/>
                  </a:cubicBezTo>
                  <a:cubicBezTo>
                    <a:pt x="22288" y="53948"/>
                    <a:pt x="22339" y="53790"/>
                    <a:pt x="22470" y="53736"/>
                  </a:cubicBezTo>
                  <a:cubicBezTo>
                    <a:pt x="22586" y="53687"/>
                    <a:pt x="22729" y="53667"/>
                    <a:pt x="22858" y="53667"/>
                  </a:cubicBezTo>
                  <a:cubicBezTo>
                    <a:pt x="22871" y="53667"/>
                    <a:pt x="22884" y="53667"/>
                    <a:pt x="22896" y="53668"/>
                  </a:cubicBezTo>
                  <a:cubicBezTo>
                    <a:pt x="23039" y="53672"/>
                    <a:pt x="23175" y="53747"/>
                    <a:pt x="23295" y="53813"/>
                  </a:cubicBezTo>
                  <a:cubicBezTo>
                    <a:pt x="23424" y="53884"/>
                    <a:pt x="23474" y="53997"/>
                    <a:pt x="23530" y="54117"/>
                  </a:cubicBezTo>
                  <a:cubicBezTo>
                    <a:pt x="23589" y="54235"/>
                    <a:pt x="23735" y="54340"/>
                    <a:pt x="23749" y="54479"/>
                  </a:cubicBezTo>
                  <a:cubicBezTo>
                    <a:pt x="23764" y="54617"/>
                    <a:pt x="23769" y="54755"/>
                    <a:pt x="23768" y="54894"/>
                  </a:cubicBezTo>
                  <a:cubicBezTo>
                    <a:pt x="23768" y="55038"/>
                    <a:pt x="23749" y="55170"/>
                    <a:pt x="23761" y="55293"/>
                  </a:cubicBezTo>
                  <a:cubicBezTo>
                    <a:pt x="23776" y="55466"/>
                    <a:pt x="23714" y="55657"/>
                    <a:pt x="23761" y="55829"/>
                  </a:cubicBezTo>
                  <a:cubicBezTo>
                    <a:pt x="23808" y="56001"/>
                    <a:pt x="23855" y="56181"/>
                    <a:pt x="23936" y="56337"/>
                  </a:cubicBezTo>
                  <a:cubicBezTo>
                    <a:pt x="24015" y="56494"/>
                    <a:pt x="24189" y="56595"/>
                    <a:pt x="24307" y="56726"/>
                  </a:cubicBezTo>
                  <a:cubicBezTo>
                    <a:pt x="24425" y="56858"/>
                    <a:pt x="24517" y="57000"/>
                    <a:pt x="24656" y="57088"/>
                  </a:cubicBezTo>
                  <a:cubicBezTo>
                    <a:pt x="24801" y="57179"/>
                    <a:pt x="24966" y="57223"/>
                    <a:pt x="25130" y="57264"/>
                  </a:cubicBezTo>
                  <a:cubicBezTo>
                    <a:pt x="25263" y="57299"/>
                    <a:pt x="25399" y="57317"/>
                    <a:pt x="25536" y="57317"/>
                  </a:cubicBezTo>
                  <a:cubicBezTo>
                    <a:pt x="25567" y="57317"/>
                    <a:pt x="25598" y="57316"/>
                    <a:pt x="25629" y="57314"/>
                  </a:cubicBezTo>
                  <a:cubicBezTo>
                    <a:pt x="25781" y="57303"/>
                    <a:pt x="25910" y="57220"/>
                    <a:pt x="26053" y="57165"/>
                  </a:cubicBezTo>
                  <a:cubicBezTo>
                    <a:pt x="26195" y="57111"/>
                    <a:pt x="26362" y="57104"/>
                    <a:pt x="26479" y="57007"/>
                  </a:cubicBezTo>
                  <a:cubicBezTo>
                    <a:pt x="26596" y="56909"/>
                    <a:pt x="26614" y="56744"/>
                    <a:pt x="26687" y="56608"/>
                  </a:cubicBezTo>
                  <a:cubicBezTo>
                    <a:pt x="26758" y="56473"/>
                    <a:pt x="26830" y="56360"/>
                    <a:pt x="26853" y="56214"/>
                  </a:cubicBezTo>
                  <a:cubicBezTo>
                    <a:pt x="26874" y="56067"/>
                    <a:pt x="26869" y="55918"/>
                    <a:pt x="26881" y="55770"/>
                  </a:cubicBezTo>
                  <a:cubicBezTo>
                    <a:pt x="26893" y="55621"/>
                    <a:pt x="26931" y="55466"/>
                    <a:pt x="26971" y="55325"/>
                  </a:cubicBezTo>
                  <a:cubicBezTo>
                    <a:pt x="27012" y="55177"/>
                    <a:pt x="27086" y="55041"/>
                    <a:pt x="27186" y="54924"/>
                  </a:cubicBezTo>
                  <a:cubicBezTo>
                    <a:pt x="27284" y="54812"/>
                    <a:pt x="27440" y="54782"/>
                    <a:pt x="27567" y="54721"/>
                  </a:cubicBezTo>
                  <a:cubicBezTo>
                    <a:pt x="27697" y="54660"/>
                    <a:pt x="27821" y="54563"/>
                    <a:pt x="27965" y="54559"/>
                  </a:cubicBezTo>
                  <a:cubicBezTo>
                    <a:pt x="27982" y="54558"/>
                    <a:pt x="28000" y="54558"/>
                    <a:pt x="28018" y="54558"/>
                  </a:cubicBezTo>
                  <a:cubicBezTo>
                    <a:pt x="28146" y="54558"/>
                    <a:pt x="28284" y="54573"/>
                    <a:pt x="28402" y="54620"/>
                  </a:cubicBezTo>
                  <a:cubicBezTo>
                    <a:pt x="28532" y="54671"/>
                    <a:pt x="28596" y="54833"/>
                    <a:pt x="28701" y="54937"/>
                  </a:cubicBezTo>
                  <a:cubicBezTo>
                    <a:pt x="28801" y="55037"/>
                    <a:pt x="28913" y="55109"/>
                    <a:pt x="28968" y="55234"/>
                  </a:cubicBezTo>
                  <a:cubicBezTo>
                    <a:pt x="29022" y="55358"/>
                    <a:pt x="29004" y="55500"/>
                    <a:pt x="29037" y="55635"/>
                  </a:cubicBezTo>
                  <a:cubicBezTo>
                    <a:pt x="29069" y="55772"/>
                    <a:pt x="29214" y="55877"/>
                    <a:pt x="29241" y="56010"/>
                  </a:cubicBezTo>
                  <a:cubicBezTo>
                    <a:pt x="29270" y="56147"/>
                    <a:pt x="29169" y="56319"/>
                    <a:pt x="29213" y="56444"/>
                  </a:cubicBezTo>
                  <a:cubicBezTo>
                    <a:pt x="29267" y="56599"/>
                    <a:pt x="29480" y="56672"/>
                    <a:pt x="29574" y="56798"/>
                  </a:cubicBezTo>
                  <a:cubicBezTo>
                    <a:pt x="29669" y="56926"/>
                    <a:pt x="29691" y="57138"/>
                    <a:pt x="29823" y="57230"/>
                  </a:cubicBezTo>
                  <a:cubicBezTo>
                    <a:pt x="29954" y="57320"/>
                    <a:pt x="30155" y="57269"/>
                    <a:pt x="30313" y="57314"/>
                  </a:cubicBezTo>
                  <a:cubicBezTo>
                    <a:pt x="30450" y="57355"/>
                    <a:pt x="30565" y="57532"/>
                    <a:pt x="30713" y="57543"/>
                  </a:cubicBezTo>
                  <a:cubicBezTo>
                    <a:pt x="30732" y="57544"/>
                    <a:pt x="30752" y="57545"/>
                    <a:pt x="30772" y="57545"/>
                  </a:cubicBezTo>
                  <a:cubicBezTo>
                    <a:pt x="30898" y="57545"/>
                    <a:pt x="31031" y="57521"/>
                    <a:pt x="31156" y="57507"/>
                  </a:cubicBezTo>
                  <a:cubicBezTo>
                    <a:pt x="31298" y="57492"/>
                    <a:pt x="31459" y="57496"/>
                    <a:pt x="31600" y="57458"/>
                  </a:cubicBezTo>
                  <a:cubicBezTo>
                    <a:pt x="31739" y="57419"/>
                    <a:pt x="31867" y="57318"/>
                    <a:pt x="31998" y="57259"/>
                  </a:cubicBezTo>
                  <a:cubicBezTo>
                    <a:pt x="32129" y="57198"/>
                    <a:pt x="32198" y="57031"/>
                    <a:pt x="32315" y="56949"/>
                  </a:cubicBezTo>
                  <a:cubicBezTo>
                    <a:pt x="32431" y="56865"/>
                    <a:pt x="32630" y="56869"/>
                    <a:pt x="32727" y="56764"/>
                  </a:cubicBezTo>
                  <a:cubicBezTo>
                    <a:pt x="32825" y="56659"/>
                    <a:pt x="32893" y="56514"/>
                    <a:pt x="32963" y="56387"/>
                  </a:cubicBezTo>
                  <a:cubicBezTo>
                    <a:pt x="33026" y="56271"/>
                    <a:pt x="32996" y="56128"/>
                    <a:pt x="33014" y="56003"/>
                  </a:cubicBezTo>
                  <a:cubicBezTo>
                    <a:pt x="33033" y="55878"/>
                    <a:pt x="33009" y="55773"/>
                    <a:pt x="32979" y="55644"/>
                  </a:cubicBezTo>
                  <a:cubicBezTo>
                    <a:pt x="32945" y="55502"/>
                    <a:pt x="32989" y="55349"/>
                    <a:pt x="32957" y="55217"/>
                  </a:cubicBezTo>
                  <a:cubicBezTo>
                    <a:pt x="32925" y="55084"/>
                    <a:pt x="32953" y="54966"/>
                    <a:pt x="32975" y="54816"/>
                  </a:cubicBezTo>
                  <a:cubicBezTo>
                    <a:pt x="32993" y="54687"/>
                    <a:pt x="33036" y="54562"/>
                    <a:pt x="33100" y="54447"/>
                  </a:cubicBezTo>
                  <a:cubicBezTo>
                    <a:pt x="33165" y="54324"/>
                    <a:pt x="33201" y="54194"/>
                    <a:pt x="33303" y="54103"/>
                  </a:cubicBezTo>
                  <a:cubicBezTo>
                    <a:pt x="33407" y="54012"/>
                    <a:pt x="33515" y="53924"/>
                    <a:pt x="33646" y="53875"/>
                  </a:cubicBezTo>
                  <a:cubicBezTo>
                    <a:pt x="33768" y="53828"/>
                    <a:pt x="33900" y="53804"/>
                    <a:pt x="34032" y="53804"/>
                  </a:cubicBezTo>
                  <a:cubicBezTo>
                    <a:pt x="34039" y="53804"/>
                    <a:pt x="34046" y="53804"/>
                    <a:pt x="34054" y="53804"/>
                  </a:cubicBezTo>
                  <a:cubicBezTo>
                    <a:pt x="34179" y="53807"/>
                    <a:pt x="34299" y="53848"/>
                    <a:pt x="34419" y="53888"/>
                  </a:cubicBezTo>
                  <a:cubicBezTo>
                    <a:pt x="34537" y="53929"/>
                    <a:pt x="34659" y="53969"/>
                    <a:pt x="34759" y="54044"/>
                  </a:cubicBezTo>
                  <a:cubicBezTo>
                    <a:pt x="34891" y="54147"/>
                    <a:pt x="35000" y="54272"/>
                    <a:pt x="35081" y="54417"/>
                  </a:cubicBezTo>
                  <a:cubicBezTo>
                    <a:pt x="35164" y="54556"/>
                    <a:pt x="35245" y="54701"/>
                    <a:pt x="35326" y="54843"/>
                  </a:cubicBezTo>
                  <a:cubicBezTo>
                    <a:pt x="35407" y="54985"/>
                    <a:pt x="35472" y="55129"/>
                    <a:pt x="35569" y="55236"/>
                  </a:cubicBezTo>
                  <a:cubicBezTo>
                    <a:pt x="35680" y="55358"/>
                    <a:pt x="35785" y="55480"/>
                    <a:pt x="35910" y="55557"/>
                  </a:cubicBezTo>
                  <a:cubicBezTo>
                    <a:pt x="36044" y="55642"/>
                    <a:pt x="36190" y="55706"/>
                    <a:pt x="36342" y="55747"/>
                  </a:cubicBezTo>
                  <a:cubicBezTo>
                    <a:pt x="36394" y="55760"/>
                    <a:pt x="36448" y="55764"/>
                    <a:pt x="36503" y="55764"/>
                  </a:cubicBezTo>
                  <a:cubicBezTo>
                    <a:pt x="36605" y="55764"/>
                    <a:pt x="36710" y="55749"/>
                    <a:pt x="36812" y="55745"/>
                  </a:cubicBezTo>
                  <a:cubicBezTo>
                    <a:pt x="36966" y="55739"/>
                    <a:pt x="37120" y="55716"/>
                    <a:pt x="37269" y="55676"/>
                  </a:cubicBezTo>
                  <a:cubicBezTo>
                    <a:pt x="37414" y="55637"/>
                    <a:pt x="37545" y="55550"/>
                    <a:pt x="37689" y="55482"/>
                  </a:cubicBezTo>
                  <a:cubicBezTo>
                    <a:pt x="37825" y="55416"/>
                    <a:pt x="37994" y="55401"/>
                    <a:pt x="38128" y="55314"/>
                  </a:cubicBezTo>
                  <a:cubicBezTo>
                    <a:pt x="38252" y="55234"/>
                    <a:pt x="38408" y="55140"/>
                    <a:pt x="38543" y="55022"/>
                  </a:cubicBezTo>
                  <a:cubicBezTo>
                    <a:pt x="38670" y="54907"/>
                    <a:pt x="38782" y="54776"/>
                    <a:pt x="38873" y="54631"/>
                  </a:cubicBezTo>
                  <a:cubicBezTo>
                    <a:pt x="38967" y="54486"/>
                    <a:pt x="38937" y="54309"/>
                    <a:pt x="38934" y="54141"/>
                  </a:cubicBezTo>
                  <a:cubicBezTo>
                    <a:pt x="38934" y="54003"/>
                    <a:pt x="38906" y="53865"/>
                    <a:pt x="38850" y="53737"/>
                  </a:cubicBezTo>
                  <a:cubicBezTo>
                    <a:pt x="38792" y="53595"/>
                    <a:pt x="38708" y="53497"/>
                    <a:pt x="38626" y="53380"/>
                  </a:cubicBezTo>
                  <a:cubicBezTo>
                    <a:pt x="38537" y="53258"/>
                    <a:pt x="38465" y="53125"/>
                    <a:pt x="38408" y="52985"/>
                  </a:cubicBezTo>
                  <a:cubicBezTo>
                    <a:pt x="38361" y="52867"/>
                    <a:pt x="38364" y="52707"/>
                    <a:pt x="38360" y="52535"/>
                  </a:cubicBezTo>
                  <a:cubicBezTo>
                    <a:pt x="38354" y="52360"/>
                    <a:pt x="38427" y="52223"/>
                    <a:pt x="38463" y="52105"/>
                  </a:cubicBezTo>
                  <a:cubicBezTo>
                    <a:pt x="38516" y="51940"/>
                    <a:pt x="38536" y="51754"/>
                    <a:pt x="38651" y="51682"/>
                  </a:cubicBezTo>
                  <a:cubicBezTo>
                    <a:pt x="38725" y="51636"/>
                    <a:pt x="38826" y="51628"/>
                    <a:pt x="38931" y="51628"/>
                  </a:cubicBezTo>
                  <a:cubicBezTo>
                    <a:pt x="38987" y="51628"/>
                    <a:pt x="39045" y="51630"/>
                    <a:pt x="39101" y="51630"/>
                  </a:cubicBezTo>
                  <a:cubicBezTo>
                    <a:pt x="39106" y="51630"/>
                    <a:pt x="39111" y="51630"/>
                    <a:pt x="39116" y="51630"/>
                  </a:cubicBezTo>
                  <a:cubicBezTo>
                    <a:pt x="39264" y="51632"/>
                    <a:pt x="39412" y="51650"/>
                    <a:pt x="39557" y="51686"/>
                  </a:cubicBezTo>
                  <a:cubicBezTo>
                    <a:pt x="39697" y="51717"/>
                    <a:pt x="39852" y="51731"/>
                    <a:pt x="39993" y="51780"/>
                  </a:cubicBezTo>
                  <a:cubicBezTo>
                    <a:pt x="40137" y="51831"/>
                    <a:pt x="40259" y="51937"/>
                    <a:pt x="40388" y="51990"/>
                  </a:cubicBezTo>
                  <a:cubicBezTo>
                    <a:pt x="40545" y="52054"/>
                    <a:pt x="40667" y="52158"/>
                    <a:pt x="40779" y="52203"/>
                  </a:cubicBezTo>
                  <a:cubicBezTo>
                    <a:pt x="40822" y="52220"/>
                    <a:pt x="40867" y="52226"/>
                    <a:pt x="40912" y="52226"/>
                  </a:cubicBezTo>
                  <a:cubicBezTo>
                    <a:pt x="41009" y="52226"/>
                    <a:pt x="41109" y="52201"/>
                    <a:pt x="41200" y="52201"/>
                  </a:cubicBezTo>
                  <a:cubicBezTo>
                    <a:pt x="41223" y="52201"/>
                    <a:pt x="41244" y="52202"/>
                    <a:pt x="41266" y="52206"/>
                  </a:cubicBezTo>
                  <a:cubicBezTo>
                    <a:pt x="41400" y="52232"/>
                    <a:pt x="41519" y="52253"/>
                    <a:pt x="41642" y="52253"/>
                  </a:cubicBezTo>
                  <a:cubicBezTo>
                    <a:pt x="41666" y="52253"/>
                    <a:pt x="41690" y="52252"/>
                    <a:pt x="41715" y="52250"/>
                  </a:cubicBezTo>
                  <a:cubicBezTo>
                    <a:pt x="41874" y="52239"/>
                    <a:pt x="42016" y="52230"/>
                    <a:pt x="42163" y="52173"/>
                  </a:cubicBezTo>
                  <a:cubicBezTo>
                    <a:pt x="42308" y="52117"/>
                    <a:pt x="42474" y="52101"/>
                    <a:pt x="42602" y="52003"/>
                  </a:cubicBezTo>
                  <a:cubicBezTo>
                    <a:pt x="42728" y="51906"/>
                    <a:pt x="42844" y="51795"/>
                    <a:pt x="42945" y="51673"/>
                  </a:cubicBezTo>
                  <a:cubicBezTo>
                    <a:pt x="43040" y="51558"/>
                    <a:pt x="43152" y="51436"/>
                    <a:pt x="43235" y="51292"/>
                  </a:cubicBezTo>
                  <a:cubicBezTo>
                    <a:pt x="43321" y="51141"/>
                    <a:pt x="43303" y="50961"/>
                    <a:pt x="43324" y="50820"/>
                  </a:cubicBezTo>
                  <a:cubicBezTo>
                    <a:pt x="43345" y="50668"/>
                    <a:pt x="43330" y="50512"/>
                    <a:pt x="43277" y="50367"/>
                  </a:cubicBezTo>
                  <a:cubicBezTo>
                    <a:pt x="43229" y="50220"/>
                    <a:pt x="43208" y="50045"/>
                    <a:pt x="43102" y="49924"/>
                  </a:cubicBezTo>
                  <a:cubicBezTo>
                    <a:pt x="42996" y="49804"/>
                    <a:pt x="42872" y="49698"/>
                    <a:pt x="42737" y="49610"/>
                  </a:cubicBezTo>
                  <a:cubicBezTo>
                    <a:pt x="42606" y="49528"/>
                    <a:pt x="42428" y="49523"/>
                    <a:pt x="42279" y="49471"/>
                  </a:cubicBezTo>
                  <a:cubicBezTo>
                    <a:pt x="42106" y="49407"/>
                    <a:pt x="41999" y="49252"/>
                    <a:pt x="41908" y="49106"/>
                  </a:cubicBezTo>
                  <a:cubicBezTo>
                    <a:pt x="41819" y="48961"/>
                    <a:pt x="41757" y="48801"/>
                    <a:pt x="41794" y="48616"/>
                  </a:cubicBezTo>
                  <a:cubicBezTo>
                    <a:pt x="41823" y="48464"/>
                    <a:pt x="41929" y="48336"/>
                    <a:pt x="42067" y="48183"/>
                  </a:cubicBezTo>
                  <a:cubicBezTo>
                    <a:pt x="42188" y="48051"/>
                    <a:pt x="42316" y="47953"/>
                    <a:pt x="42482" y="47894"/>
                  </a:cubicBezTo>
                  <a:cubicBezTo>
                    <a:pt x="42645" y="47838"/>
                    <a:pt x="42815" y="47711"/>
                    <a:pt x="42987" y="47711"/>
                  </a:cubicBezTo>
                  <a:cubicBezTo>
                    <a:pt x="42990" y="47711"/>
                    <a:pt x="42993" y="47711"/>
                    <a:pt x="42996" y="47711"/>
                  </a:cubicBezTo>
                  <a:cubicBezTo>
                    <a:pt x="43139" y="47714"/>
                    <a:pt x="43272" y="47879"/>
                    <a:pt x="43412" y="47896"/>
                  </a:cubicBezTo>
                  <a:cubicBezTo>
                    <a:pt x="43554" y="47914"/>
                    <a:pt x="43691" y="47950"/>
                    <a:pt x="43832" y="47972"/>
                  </a:cubicBezTo>
                  <a:cubicBezTo>
                    <a:pt x="43876" y="47980"/>
                    <a:pt x="43922" y="47982"/>
                    <a:pt x="43968" y="47982"/>
                  </a:cubicBezTo>
                  <a:cubicBezTo>
                    <a:pt x="44030" y="47982"/>
                    <a:pt x="44093" y="47978"/>
                    <a:pt x="44154" y="47978"/>
                  </a:cubicBezTo>
                  <a:cubicBezTo>
                    <a:pt x="44192" y="47978"/>
                    <a:pt x="44229" y="47979"/>
                    <a:pt x="44265" y="47984"/>
                  </a:cubicBezTo>
                  <a:cubicBezTo>
                    <a:pt x="44407" y="48001"/>
                    <a:pt x="44552" y="48058"/>
                    <a:pt x="44696" y="48059"/>
                  </a:cubicBezTo>
                  <a:cubicBezTo>
                    <a:pt x="44844" y="48056"/>
                    <a:pt x="44990" y="48041"/>
                    <a:pt x="45134" y="48012"/>
                  </a:cubicBezTo>
                  <a:cubicBezTo>
                    <a:pt x="45293" y="47984"/>
                    <a:pt x="45448" y="47941"/>
                    <a:pt x="45599" y="47886"/>
                  </a:cubicBezTo>
                  <a:cubicBezTo>
                    <a:pt x="45745" y="47832"/>
                    <a:pt x="45826" y="47643"/>
                    <a:pt x="45960" y="47560"/>
                  </a:cubicBezTo>
                  <a:cubicBezTo>
                    <a:pt x="46092" y="47478"/>
                    <a:pt x="46247" y="47434"/>
                    <a:pt x="46356" y="47323"/>
                  </a:cubicBezTo>
                  <a:cubicBezTo>
                    <a:pt x="46466" y="47212"/>
                    <a:pt x="46578" y="47101"/>
                    <a:pt x="46655" y="46962"/>
                  </a:cubicBezTo>
                  <a:cubicBezTo>
                    <a:pt x="46725" y="46831"/>
                    <a:pt x="46776" y="46692"/>
                    <a:pt x="46806" y="46548"/>
                  </a:cubicBezTo>
                  <a:cubicBezTo>
                    <a:pt x="46836" y="46406"/>
                    <a:pt x="46793" y="46258"/>
                    <a:pt x="46787" y="46112"/>
                  </a:cubicBezTo>
                  <a:cubicBezTo>
                    <a:pt x="46782" y="45964"/>
                    <a:pt x="46725" y="45840"/>
                    <a:pt x="46681" y="45702"/>
                  </a:cubicBezTo>
                  <a:cubicBezTo>
                    <a:pt x="46637" y="45561"/>
                    <a:pt x="46701" y="45367"/>
                    <a:pt x="46614" y="45249"/>
                  </a:cubicBezTo>
                  <a:cubicBezTo>
                    <a:pt x="46592" y="45219"/>
                    <a:pt x="46527" y="45217"/>
                    <a:pt x="46501" y="45189"/>
                  </a:cubicBezTo>
                  <a:cubicBezTo>
                    <a:pt x="46405" y="45079"/>
                    <a:pt x="46300" y="44940"/>
                    <a:pt x="46165" y="44889"/>
                  </a:cubicBezTo>
                  <a:cubicBezTo>
                    <a:pt x="46032" y="44839"/>
                    <a:pt x="45866" y="44860"/>
                    <a:pt x="45727" y="44828"/>
                  </a:cubicBezTo>
                  <a:cubicBezTo>
                    <a:pt x="45589" y="44799"/>
                    <a:pt x="45452" y="44758"/>
                    <a:pt x="45323" y="44706"/>
                  </a:cubicBezTo>
                  <a:cubicBezTo>
                    <a:pt x="45188" y="44649"/>
                    <a:pt x="45100" y="44576"/>
                    <a:pt x="45023" y="44448"/>
                  </a:cubicBezTo>
                  <a:cubicBezTo>
                    <a:pt x="44932" y="44299"/>
                    <a:pt x="44794" y="44165"/>
                    <a:pt x="44824" y="44035"/>
                  </a:cubicBezTo>
                  <a:cubicBezTo>
                    <a:pt x="44854" y="43897"/>
                    <a:pt x="44996" y="43770"/>
                    <a:pt x="45105" y="43661"/>
                  </a:cubicBezTo>
                  <a:cubicBezTo>
                    <a:pt x="45208" y="43560"/>
                    <a:pt x="45317" y="43426"/>
                    <a:pt x="45445" y="43356"/>
                  </a:cubicBezTo>
                  <a:cubicBezTo>
                    <a:pt x="45587" y="43278"/>
                    <a:pt x="45776" y="43321"/>
                    <a:pt x="45897" y="43291"/>
                  </a:cubicBezTo>
                  <a:cubicBezTo>
                    <a:pt x="46058" y="43250"/>
                    <a:pt x="46221" y="43228"/>
                    <a:pt x="46386" y="43200"/>
                  </a:cubicBezTo>
                  <a:cubicBezTo>
                    <a:pt x="46550" y="43172"/>
                    <a:pt x="46703" y="43081"/>
                    <a:pt x="46867" y="43048"/>
                  </a:cubicBezTo>
                  <a:cubicBezTo>
                    <a:pt x="46910" y="43039"/>
                    <a:pt x="46956" y="43037"/>
                    <a:pt x="47003" y="43037"/>
                  </a:cubicBezTo>
                  <a:cubicBezTo>
                    <a:pt x="47063" y="43037"/>
                    <a:pt x="47124" y="43041"/>
                    <a:pt x="47184" y="43041"/>
                  </a:cubicBezTo>
                  <a:cubicBezTo>
                    <a:pt x="47252" y="43041"/>
                    <a:pt x="47318" y="43036"/>
                    <a:pt x="47379" y="43015"/>
                  </a:cubicBezTo>
                  <a:cubicBezTo>
                    <a:pt x="47536" y="42961"/>
                    <a:pt x="47656" y="42813"/>
                    <a:pt x="47799" y="42721"/>
                  </a:cubicBezTo>
                  <a:cubicBezTo>
                    <a:pt x="47936" y="42634"/>
                    <a:pt x="48010" y="42501"/>
                    <a:pt x="48104" y="42384"/>
                  </a:cubicBezTo>
                  <a:cubicBezTo>
                    <a:pt x="48202" y="42262"/>
                    <a:pt x="48261" y="42138"/>
                    <a:pt x="48318" y="41994"/>
                  </a:cubicBezTo>
                  <a:cubicBezTo>
                    <a:pt x="48377" y="41851"/>
                    <a:pt x="48532" y="41736"/>
                    <a:pt x="48557" y="41582"/>
                  </a:cubicBezTo>
                  <a:cubicBezTo>
                    <a:pt x="48581" y="41430"/>
                    <a:pt x="48495" y="41267"/>
                    <a:pt x="48495" y="41112"/>
                  </a:cubicBezTo>
                  <a:cubicBezTo>
                    <a:pt x="48495" y="40957"/>
                    <a:pt x="48499" y="40803"/>
                    <a:pt x="48480" y="40652"/>
                  </a:cubicBezTo>
                  <a:cubicBezTo>
                    <a:pt x="48462" y="40485"/>
                    <a:pt x="48422" y="40320"/>
                    <a:pt x="48361" y="40163"/>
                  </a:cubicBezTo>
                  <a:cubicBezTo>
                    <a:pt x="48298" y="40007"/>
                    <a:pt x="48169" y="39896"/>
                    <a:pt x="48065" y="39760"/>
                  </a:cubicBezTo>
                  <a:cubicBezTo>
                    <a:pt x="47960" y="39625"/>
                    <a:pt x="47909" y="39448"/>
                    <a:pt x="47767" y="39349"/>
                  </a:cubicBezTo>
                  <a:cubicBezTo>
                    <a:pt x="47643" y="39263"/>
                    <a:pt x="47519" y="39158"/>
                    <a:pt x="47384" y="39113"/>
                  </a:cubicBezTo>
                  <a:cubicBezTo>
                    <a:pt x="47244" y="39064"/>
                    <a:pt x="47091" y="39053"/>
                    <a:pt x="46956" y="39006"/>
                  </a:cubicBezTo>
                  <a:cubicBezTo>
                    <a:pt x="46816" y="38958"/>
                    <a:pt x="46722" y="38871"/>
                    <a:pt x="46607" y="38777"/>
                  </a:cubicBezTo>
                  <a:cubicBezTo>
                    <a:pt x="46504" y="38693"/>
                    <a:pt x="46425" y="38619"/>
                    <a:pt x="46358" y="38464"/>
                  </a:cubicBezTo>
                  <a:cubicBezTo>
                    <a:pt x="46288" y="38301"/>
                    <a:pt x="46280" y="38193"/>
                    <a:pt x="46331" y="38058"/>
                  </a:cubicBezTo>
                  <a:cubicBezTo>
                    <a:pt x="46382" y="37920"/>
                    <a:pt x="46472" y="37799"/>
                    <a:pt x="46587" y="37708"/>
                  </a:cubicBezTo>
                  <a:cubicBezTo>
                    <a:pt x="46706" y="37610"/>
                    <a:pt x="46794" y="37438"/>
                    <a:pt x="46929" y="37381"/>
                  </a:cubicBezTo>
                  <a:cubicBezTo>
                    <a:pt x="47072" y="37320"/>
                    <a:pt x="47258" y="37363"/>
                    <a:pt x="47411" y="37320"/>
                  </a:cubicBezTo>
                  <a:cubicBezTo>
                    <a:pt x="47563" y="37276"/>
                    <a:pt x="47700" y="37185"/>
                    <a:pt x="47851" y="37141"/>
                  </a:cubicBezTo>
                  <a:cubicBezTo>
                    <a:pt x="48004" y="37095"/>
                    <a:pt x="48129" y="37002"/>
                    <a:pt x="48269" y="36938"/>
                  </a:cubicBezTo>
                  <a:cubicBezTo>
                    <a:pt x="48412" y="36871"/>
                    <a:pt x="48608" y="36889"/>
                    <a:pt x="48725" y="36781"/>
                  </a:cubicBezTo>
                  <a:cubicBezTo>
                    <a:pt x="48833" y="36680"/>
                    <a:pt x="48854" y="36503"/>
                    <a:pt x="48928" y="36349"/>
                  </a:cubicBezTo>
                  <a:cubicBezTo>
                    <a:pt x="48999" y="36198"/>
                    <a:pt x="49032" y="36052"/>
                    <a:pt x="49049" y="35886"/>
                  </a:cubicBezTo>
                  <a:cubicBezTo>
                    <a:pt x="49065" y="35719"/>
                    <a:pt x="49133" y="35553"/>
                    <a:pt x="49099" y="35389"/>
                  </a:cubicBezTo>
                  <a:cubicBezTo>
                    <a:pt x="49065" y="35227"/>
                    <a:pt x="48910" y="35114"/>
                    <a:pt x="48830" y="34969"/>
                  </a:cubicBezTo>
                  <a:cubicBezTo>
                    <a:pt x="48751" y="34824"/>
                    <a:pt x="48688" y="34680"/>
                    <a:pt x="48566" y="34571"/>
                  </a:cubicBezTo>
                  <a:cubicBezTo>
                    <a:pt x="48429" y="34447"/>
                    <a:pt x="48266" y="34357"/>
                    <a:pt x="48088" y="34310"/>
                  </a:cubicBezTo>
                  <a:cubicBezTo>
                    <a:pt x="47916" y="34261"/>
                    <a:pt x="47741" y="34209"/>
                    <a:pt x="47556" y="34209"/>
                  </a:cubicBezTo>
                  <a:cubicBezTo>
                    <a:pt x="47549" y="34209"/>
                    <a:pt x="47542" y="34209"/>
                    <a:pt x="47535" y="34209"/>
                  </a:cubicBezTo>
                  <a:cubicBezTo>
                    <a:pt x="47488" y="34211"/>
                    <a:pt x="47440" y="34211"/>
                    <a:pt x="47392" y="34211"/>
                  </a:cubicBezTo>
                  <a:cubicBezTo>
                    <a:pt x="47378" y="34211"/>
                    <a:pt x="47365" y="34211"/>
                    <a:pt x="47351" y="34211"/>
                  </a:cubicBezTo>
                  <a:cubicBezTo>
                    <a:pt x="47268" y="34211"/>
                    <a:pt x="47184" y="34211"/>
                    <a:pt x="47100" y="34218"/>
                  </a:cubicBezTo>
                  <a:cubicBezTo>
                    <a:pt x="47013" y="34225"/>
                    <a:pt x="46926" y="34229"/>
                    <a:pt x="46839" y="34229"/>
                  </a:cubicBezTo>
                  <a:cubicBezTo>
                    <a:pt x="46783" y="34229"/>
                    <a:pt x="46726" y="34227"/>
                    <a:pt x="46669" y="34224"/>
                  </a:cubicBezTo>
                  <a:cubicBezTo>
                    <a:pt x="46661" y="34223"/>
                    <a:pt x="46653" y="34223"/>
                    <a:pt x="46644" y="34223"/>
                  </a:cubicBezTo>
                  <a:cubicBezTo>
                    <a:pt x="46561" y="34223"/>
                    <a:pt x="46474" y="34238"/>
                    <a:pt x="46390" y="34238"/>
                  </a:cubicBezTo>
                  <a:cubicBezTo>
                    <a:pt x="46335" y="34238"/>
                    <a:pt x="46281" y="34232"/>
                    <a:pt x="46230" y="34211"/>
                  </a:cubicBezTo>
                  <a:cubicBezTo>
                    <a:pt x="46101" y="34158"/>
                    <a:pt x="45985" y="34056"/>
                    <a:pt x="45896" y="33952"/>
                  </a:cubicBezTo>
                  <a:cubicBezTo>
                    <a:pt x="45806" y="33848"/>
                    <a:pt x="45799" y="33696"/>
                    <a:pt x="45754" y="33565"/>
                  </a:cubicBezTo>
                  <a:cubicBezTo>
                    <a:pt x="45710" y="33433"/>
                    <a:pt x="45630" y="33308"/>
                    <a:pt x="45636" y="33173"/>
                  </a:cubicBezTo>
                  <a:cubicBezTo>
                    <a:pt x="45641" y="33028"/>
                    <a:pt x="45678" y="32887"/>
                    <a:pt x="45742" y="32758"/>
                  </a:cubicBezTo>
                  <a:cubicBezTo>
                    <a:pt x="45805" y="32633"/>
                    <a:pt x="45933" y="32555"/>
                    <a:pt x="46034" y="32451"/>
                  </a:cubicBezTo>
                  <a:cubicBezTo>
                    <a:pt x="46130" y="32353"/>
                    <a:pt x="46257" y="32289"/>
                    <a:pt x="46369" y="32199"/>
                  </a:cubicBezTo>
                  <a:cubicBezTo>
                    <a:pt x="46483" y="32110"/>
                    <a:pt x="46551" y="31970"/>
                    <a:pt x="46661" y="31882"/>
                  </a:cubicBezTo>
                  <a:cubicBezTo>
                    <a:pt x="46770" y="31793"/>
                    <a:pt x="46931" y="31741"/>
                    <a:pt x="47022" y="31638"/>
                  </a:cubicBezTo>
                  <a:cubicBezTo>
                    <a:pt x="47114" y="31532"/>
                    <a:pt x="47072" y="31339"/>
                    <a:pt x="47126" y="31206"/>
                  </a:cubicBezTo>
                  <a:cubicBezTo>
                    <a:pt x="47187" y="31052"/>
                    <a:pt x="47258" y="30928"/>
                    <a:pt x="47259" y="30782"/>
                  </a:cubicBezTo>
                  <a:cubicBezTo>
                    <a:pt x="47262" y="30630"/>
                    <a:pt x="47234" y="30479"/>
                    <a:pt x="47175" y="30338"/>
                  </a:cubicBezTo>
                  <a:cubicBezTo>
                    <a:pt x="47117" y="30196"/>
                    <a:pt x="47097" y="30017"/>
                    <a:pt x="46993" y="29902"/>
                  </a:cubicBezTo>
                  <a:cubicBezTo>
                    <a:pt x="46884" y="29785"/>
                    <a:pt x="46757" y="29684"/>
                    <a:pt x="46618" y="29605"/>
                  </a:cubicBezTo>
                  <a:cubicBezTo>
                    <a:pt x="46486" y="29525"/>
                    <a:pt x="46298" y="29575"/>
                    <a:pt x="46149" y="29538"/>
                  </a:cubicBezTo>
                  <a:cubicBezTo>
                    <a:pt x="46050" y="29514"/>
                    <a:pt x="45958" y="29505"/>
                    <a:pt x="45863" y="29505"/>
                  </a:cubicBezTo>
                  <a:cubicBezTo>
                    <a:pt x="45814" y="29505"/>
                    <a:pt x="45764" y="29507"/>
                    <a:pt x="45711" y="29511"/>
                  </a:cubicBezTo>
                  <a:cubicBezTo>
                    <a:pt x="45559" y="29524"/>
                    <a:pt x="45411" y="29498"/>
                    <a:pt x="45266" y="29565"/>
                  </a:cubicBezTo>
                  <a:cubicBezTo>
                    <a:pt x="45121" y="29630"/>
                    <a:pt x="44985" y="29717"/>
                    <a:pt x="44842" y="29780"/>
                  </a:cubicBezTo>
                  <a:cubicBezTo>
                    <a:pt x="44773" y="29810"/>
                    <a:pt x="44701" y="29819"/>
                    <a:pt x="44629" y="29819"/>
                  </a:cubicBezTo>
                  <a:cubicBezTo>
                    <a:pt x="44545" y="29819"/>
                    <a:pt x="44460" y="29807"/>
                    <a:pt x="44378" y="29804"/>
                  </a:cubicBezTo>
                  <a:cubicBezTo>
                    <a:pt x="44237" y="29798"/>
                    <a:pt x="44132" y="29764"/>
                    <a:pt x="43989" y="29636"/>
                  </a:cubicBezTo>
                  <a:cubicBezTo>
                    <a:pt x="43870" y="29528"/>
                    <a:pt x="43762" y="29453"/>
                    <a:pt x="43732" y="29332"/>
                  </a:cubicBezTo>
                  <a:cubicBezTo>
                    <a:pt x="43701" y="29198"/>
                    <a:pt x="43654" y="29040"/>
                    <a:pt x="43697" y="28904"/>
                  </a:cubicBezTo>
                  <a:cubicBezTo>
                    <a:pt x="43736" y="28776"/>
                    <a:pt x="43887" y="28685"/>
                    <a:pt x="43964" y="28566"/>
                  </a:cubicBezTo>
                  <a:cubicBezTo>
                    <a:pt x="44041" y="28448"/>
                    <a:pt x="44170" y="28376"/>
                    <a:pt x="44257" y="28278"/>
                  </a:cubicBezTo>
                  <a:cubicBezTo>
                    <a:pt x="44362" y="28159"/>
                    <a:pt x="44456" y="28014"/>
                    <a:pt x="44561" y="27882"/>
                  </a:cubicBezTo>
                  <a:cubicBezTo>
                    <a:pt x="44665" y="27751"/>
                    <a:pt x="44651" y="27549"/>
                    <a:pt x="44720" y="27403"/>
                  </a:cubicBezTo>
                  <a:cubicBezTo>
                    <a:pt x="44790" y="27256"/>
                    <a:pt x="44867" y="27125"/>
                    <a:pt x="44869" y="26955"/>
                  </a:cubicBezTo>
                  <a:cubicBezTo>
                    <a:pt x="44871" y="26777"/>
                    <a:pt x="44852" y="26606"/>
                    <a:pt x="44764" y="26464"/>
                  </a:cubicBezTo>
                  <a:cubicBezTo>
                    <a:pt x="44675" y="26319"/>
                    <a:pt x="44515" y="26245"/>
                    <a:pt x="44341" y="26196"/>
                  </a:cubicBezTo>
                  <a:cubicBezTo>
                    <a:pt x="44221" y="26044"/>
                    <a:pt x="44058" y="25933"/>
                    <a:pt x="43871" y="25879"/>
                  </a:cubicBezTo>
                  <a:cubicBezTo>
                    <a:pt x="43737" y="25841"/>
                    <a:pt x="43607" y="25735"/>
                    <a:pt x="43481" y="25735"/>
                  </a:cubicBezTo>
                  <a:cubicBezTo>
                    <a:pt x="43469" y="25735"/>
                    <a:pt x="43458" y="25736"/>
                    <a:pt x="43446" y="25738"/>
                  </a:cubicBezTo>
                  <a:cubicBezTo>
                    <a:pt x="43310" y="25761"/>
                    <a:pt x="43198" y="25911"/>
                    <a:pt x="43067" y="25972"/>
                  </a:cubicBezTo>
                  <a:cubicBezTo>
                    <a:pt x="42939" y="26032"/>
                    <a:pt x="42828" y="26127"/>
                    <a:pt x="42703" y="26196"/>
                  </a:cubicBezTo>
                  <a:cubicBezTo>
                    <a:pt x="42578" y="26264"/>
                    <a:pt x="42410" y="26254"/>
                    <a:pt x="42282" y="26305"/>
                  </a:cubicBezTo>
                  <a:cubicBezTo>
                    <a:pt x="42150" y="26357"/>
                    <a:pt x="41990" y="26441"/>
                    <a:pt x="41831" y="26441"/>
                  </a:cubicBezTo>
                  <a:cubicBezTo>
                    <a:pt x="41820" y="26441"/>
                    <a:pt x="41809" y="26441"/>
                    <a:pt x="41799" y="26440"/>
                  </a:cubicBezTo>
                  <a:cubicBezTo>
                    <a:pt x="41627" y="26429"/>
                    <a:pt x="41531" y="26316"/>
                    <a:pt x="41455" y="26142"/>
                  </a:cubicBezTo>
                  <a:cubicBezTo>
                    <a:pt x="41405" y="26028"/>
                    <a:pt x="41416" y="25941"/>
                    <a:pt x="41442" y="25816"/>
                  </a:cubicBezTo>
                  <a:cubicBezTo>
                    <a:pt x="41469" y="25690"/>
                    <a:pt x="41411" y="25540"/>
                    <a:pt x="41449" y="25432"/>
                  </a:cubicBezTo>
                  <a:cubicBezTo>
                    <a:pt x="41502" y="25281"/>
                    <a:pt x="41612" y="25148"/>
                    <a:pt x="41657" y="24994"/>
                  </a:cubicBezTo>
                  <a:cubicBezTo>
                    <a:pt x="41702" y="24838"/>
                    <a:pt x="41652" y="24674"/>
                    <a:pt x="41654" y="24515"/>
                  </a:cubicBezTo>
                  <a:cubicBezTo>
                    <a:pt x="41655" y="24360"/>
                    <a:pt x="41659" y="24221"/>
                    <a:pt x="41585" y="24066"/>
                  </a:cubicBezTo>
                  <a:cubicBezTo>
                    <a:pt x="41523" y="23930"/>
                    <a:pt x="41475" y="23784"/>
                    <a:pt x="41371" y="23678"/>
                  </a:cubicBezTo>
                  <a:cubicBezTo>
                    <a:pt x="41267" y="23570"/>
                    <a:pt x="41179" y="23413"/>
                    <a:pt x="41048" y="23342"/>
                  </a:cubicBezTo>
                  <a:cubicBezTo>
                    <a:pt x="40916" y="23270"/>
                    <a:pt x="40744" y="23243"/>
                    <a:pt x="40599" y="23214"/>
                  </a:cubicBezTo>
                  <a:cubicBezTo>
                    <a:pt x="40573" y="23209"/>
                    <a:pt x="40547" y="23207"/>
                    <a:pt x="40521" y="23207"/>
                  </a:cubicBezTo>
                  <a:cubicBezTo>
                    <a:pt x="40396" y="23207"/>
                    <a:pt x="40278" y="23261"/>
                    <a:pt x="40169" y="23283"/>
                  </a:cubicBezTo>
                  <a:cubicBezTo>
                    <a:pt x="40027" y="23308"/>
                    <a:pt x="39875" y="23308"/>
                    <a:pt x="39753" y="23382"/>
                  </a:cubicBezTo>
                  <a:cubicBezTo>
                    <a:pt x="39635" y="23453"/>
                    <a:pt x="39552" y="23585"/>
                    <a:pt x="39444" y="23682"/>
                  </a:cubicBezTo>
                  <a:cubicBezTo>
                    <a:pt x="39339" y="23776"/>
                    <a:pt x="39255" y="23894"/>
                    <a:pt x="39154" y="23993"/>
                  </a:cubicBezTo>
                  <a:cubicBezTo>
                    <a:pt x="39066" y="24080"/>
                    <a:pt x="38920" y="24107"/>
                    <a:pt x="38806" y="24161"/>
                  </a:cubicBezTo>
                  <a:cubicBezTo>
                    <a:pt x="38701" y="24211"/>
                    <a:pt x="38584" y="24321"/>
                    <a:pt x="38469" y="24321"/>
                  </a:cubicBezTo>
                  <a:cubicBezTo>
                    <a:pt x="38456" y="24321"/>
                    <a:pt x="38444" y="24319"/>
                    <a:pt x="38431" y="24316"/>
                  </a:cubicBezTo>
                  <a:cubicBezTo>
                    <a:pt x="38249" y="24275"/>
                    <a:pt x="38137" y="24119"/>
                    <a:pt x="38034" y="24028"/>
                  </a:cubicBezTo>
                  <a:cubicBezTo>
                    <a:pt x="37913" y="23920"/>
                    <a:pt x="37875" y="23782"/>
                    <a:pt x="37842" y="23622"/>
                  </a:cubicBezTo>
                  <a:cubicBezTo>
                    <a:pt x="37812" y="23480"/>
                    <a:pt x="37700" y="23320"/>
                    <a:pt x="37720" y="23152"/>
                  </a:cubicBezTo>
                  <a:cubicBezTo>
                    <a:pt x="37738" y="23003"/>
                    <a:pt x="37838" y="22855"/>
                    <a:pt x="37882" y="22696"/>
                  </a:cubicBezTo>
                  <a:cubicBezTo>
                    <a:pt x="37923" y="22546"/>
                    <a:pt x="37945" y="22384"/>
                    <a:pt x="37999" y="22233"/>
                  </a:cubicBezTo>
                  <a:cubicBezTo>
                    <a:pt x="38051" y="22084"/>
                    <a:pt x="38074" y="21918"/>
                    <a:pt x="38128" y="21776"/>
                  </a:cubicBezTo>
                  <a:cubicBezTo>
                    <a:pt x="38189" y="21616"/>
                    <a:pt x="38297" y="21487"/>
                    <a:pt x="38343" y="21351"/>
                  </a:cubicBezTo>
                  <a:cubicBezTo>
                    <a:pt x="38405" y="21169"/>
                    <a:pt x="38532" y="21021"/>
                    <a:pt x="38536" y="20904"/>
                  </a:cubicBezTo>
                  <a:cubicBezTo>
                    <a:pt x="38542" y="20752"/>
                    <a:pt x="38499" y="20583"/>
                    <a:pt x="38452" y="20438"/>
                  </a:cubicBezTo>
                  <a:cubicBezTo>
                    <a:pt x="38407" y="20292"/>
                    <a:pt x="38264" y="20189"/>
                    <a:pt x="38173" y="20067"/>
                  </a:cubicBezTo>
                  <a:cubicBezTo>
                    <a:pt x="38084" y="19943"/>
                    <a:pt x="37967" y="19868"/>
                    <a:pt x="37841" y="19781"/>
                  </a:cubicBezTo>
                  <a:cubicBezTo>
                    <a:pt x="37703" y="19686"/>
                    <a:pt x="37612" y="19569"/>
                    <a:pt x="37488" y="19535"/>
                  </a:cubicBezTo>
                  <a:cubicBezTo>
                    <a:pt x="37456" y="19527"/>
                    <a:pt x="37425" y="19523"/>
                    <a:pt x="37395" y="19523"/>
                  </a:cubicBezTo>
                  <a:cubicBezTo>
                    <a:pt x="37282" y="19523"/>
                    <a:pt x="37177" y="19571"/>
                    <a:pt x="37067" y="19588"/>
                  </a:cubicBezTo>
                  <a:cubicBezTo>
                    <a:pt x="37051" y="19590"/>
                    <a:pt x="37034" y="19591"/>
                    <a:pt x="37017" y="19591"/>
                  </a:cubicBezTo>
                  <a:cubicBezTo>
                    <a:pt x="36925" y="19591"/>
                    <a:pt x="36822" y="19561"/>
                    <a:pt x="36725" y="19561"/>
                  </a:cubicBezTo>
                  <a:cubicBezTo>
                    <a:pt x="36688" y="19561"/>
                    <a:pt x="36652" y="19565"/>
                    <a:pt x="36618" y="19578"/>
                  </a:cubicBezTo>
                  <a:cubicBezTo>
                    <a:pt x="36486" y="19628"/>
                    <a:pt x="36371" y="19736"/>
                    <a:pt x="36229" y="19783"/>
                  </a:cubicBezTo>
                  <a:cubicBezTo>
                    <a:pt x="36095" y="19825"/>
                    <a:pt x="35953" y="19822"/>
                    <a:pt x="35802" y="19837"/>
                  </a:cubicBezTo>
                  <a:cubicBezTo>
                    <a:pt x="35704" y="19845"/>
                    <a:pt x="35613" y="19861"/>
                    <a:pt x="35534" y="19861"/>
                  </a:cubicBezTo>
                  <a:cubicBezTo>
                    <a:pt x="35474" y="19861"/>
                    <a:pt x="35420" y="19852"/>
                    <a:pt x="35374" y="19825"/>
                  </a:cubicBezTo>
                  <a:cubicBezTo>
                    <a:pt x="35248" y="19751"/>
                    <a:pt x="35121" y="19626"/>
                    <a:pt x="35074" y="19484"/>
                  </a:cubicBezTo>
                  <a:cubicBezTo>
                    <a:pt x="35032" y="19355"/>
                    <a:pt x="35054" y="19187"/>
                    <a:pt x="35067" y="19038"/>
                  </a:cubicBezTo>
                  <a:cubicBezTo>
                    <a:pt x="35079" y="18895"/>
                    <a:pt x="35158" y="18760"/>
                    <a:pt x="35211" y="18630"/>
                  </a:cubicBezTo>
                  <a:cubicBezTo>
                    <a:pt x="35266" y="18487"/>
                    <a:pt x="35276" y="18307"/>
                    <a:pt x="35369" y="18213"/>
                  </a:cubicBezTo>
                  <a:cubicBezTo>
                    <a:pt x="35491" y="18092"/>
                    <a:pt x="35627" y="17986"/>
                    <a:pt x="35774" y="17895"/>
                  </a:cubicBezTo>
                  <a:cubicBezTo>
                    <a:pt x="35916" y="17806"/>
                    <a:pt x="36123" y="17839"/>
                    <a:pt x="36277" y="17774"/>
                  </a:cubicBezTo>
                  <a:cubicBezTo>
                    <a:pt x="36431" y="17708"/>
                    <a:pt x="36568" y="17595"/>
                    <a:pt x="36729" y="17539"/>
                  </a:cubicBezTo>
                  <a:cubicBezTo>
                    <a:pt x="36888" y="17487"/>
                    <a:pt x="37042" y="17420"/>
                    <a:pt x="37191" y="17339"/>
                  </a:cubicBezTo>
                  <a:cubicBezTo>
                    <a:pt x="37315" y="17270"/>
                    <a:pt x="37400" y="17168"/>
                    <a:pt x="37491" y="17071"/>
                  </a:cubicBezTo>
                  <a:cubicBezTo>
                    <a:pt x="37583" y="16976"/>
                    <a:pt x="37659" y="16867"/>
                    <a:pt x="37714" y="16744"/>
                  </a:cubicBezTo>
                  <a:cubicBezTo>
                    <a:pt x="37770" y="16621"/>
                    <a:pt x="37899" y="16507"/>
                    <a:pt x="37910" y="16368"/>
                  </a:cubicBezTo>
                  <a:cubicBezTo>
                    <a:pt x="37920" y="16236"/>
                    <a:pt x="37920" y="16076"/>
                    <a:pt x="37888" y="15937"/>
                  </a:cubicBezTo>
                  <a:cubicBezTo>
                    <a:pt x="37852" y="15785"/>
                    <a:pt x="37655" y="15704"/>
                    <a:pt x="37576" y="15577"/>
                  </a:cubicBezTo>
                  <a:cubicBezTo>
                    <a:pt x="37501" y="15456"/>
                    <a:pt x="37406" y="15347"/>
                    <a:pt x="37295" y="15255"/>
                  </a:cubicBezTo>
                  <a:cubicBezTo>
                    <a:pt x="37183" y="15156"/>
                    <a:pt x="37099" y="15031"/>
                    <a:pt x="36962" y="14962"/>
                  </a:cubicBezTo>
                  <a:cubicBezTo>
                    <a:pt x="36827" y="14893"/>
                    <a:pt x="36694" y="14828"/>
                    <a:pt x="36547" y="14793"/>
                  </a:cubicBezTo>
                  <a:cubicBezTo>
                    <a:pt x="36379" y="14750"/>
                    <a:pt x="36199" y="14700"/>
                    <a:pt x="36017" y="14692"/>
                  </a:cubicBezTo>
                  <a:cubicBezTo>
                    <a:pt x="35832" y="14683"/>
                    <a:pt x="35684" y="14638"/>
                    <a:pt x="35526" y="14562"/>
                  </a:cubicBezTo>
                  <a:cubicBezTo>
                    <a:pt x="35401" y="14504"/>
                    <a:pt x="35350" y="14453"/>
                    <a:pt x="35307" y="14335"/>
                  </a:cubicBezTo>
                  <a:cubicBezTo>
                    <a:pt x="35263" y="14217"/>
                    <a:pt x="35170" y="14104"/>
                    <a:pt x="35182" y="13981"/>
                  </a:cubicBezTo>
                  <a:cubicBezTo>
                    <a:pt x="35201" y="13810"/>
                    <a:pt x="35243" y="13640"/>
                    <a:pt x="35327" y="13509"/>
                  </a:cubicBezTo>
                  <a:cubicBezTo>
                    <a:pt x="35411" y="13378"/>
                    <a:pt x="35508" y="13220"/>
                    <a:pt x="35634" y="13114"/>
                  </a:cubicBezTo>
                  <a:cubicBezTo>
                    <a:pt x="35755" y="13011"/>
                    <a:pt x="35913" y="12939"/>
                    <a:pt x="36048" y="12851"/>
                  </a:cubicBezTo>
                  <a:cubicBezTo>
                    <a:pt x="36186" y="12760"/>
                    <a:pt x="36304" y="12649"/>
                    <a:pt x="36431" y="12561"/>
                  </a:cubicBezTo>
                  <a:cubicBezTo>
                    <a:pt x="36550" y="12477"/>
                    <a:pt x="36732" y="12470"/>
                    <a:pt x="36843" y="12366"/>
                  </a:cubicBezTo>
                  <a:cubicBezTo>
                    <a:pt x="36954" y="12262"/>
                    <a:pt x="37032" y="12130"/>
                    <a:pt x="37117" y="12009"/>
                  </a:cubicBezTo>
                  <a:cubicBezTo>
                    <a:pt x="37202" y="11887"/>
                    <a:pt x="37235" y="11740"/>
                    <a:pt x="37282" y="11600"/>
                  </a:cubicBezTo>
                  <a:cubicBezTo>
                    <a:pt x="37329" y="11459"/>
                    <a:pt x="37330" y="11331"/>
                    <a:pt x="37323" y="11176"/>
                  </a:cubicBezTo>
                  <a:cubicBezTo>
                    <a:pt x="37316" y="11000"/>
                    <a:pt x="37272" y="10892"/>
                    <a:pt x="37204" y="10771"/>
                  </a:cubicBezTo>
                  <a:cubicBezTo>
                    <a:pt x="37126" y="10636"/>
                    <a:pt x="37040" y="10563"/>
                    <a:pt x="36905" y="10482"/>
                  </a:cubicBezTo>
                  <a:cubicBezTo>
                    <a:pt x="36780" y="10407"/>
                    <a:pt x="36662" y="10337"/>
                    <a:pt x="36507" y="10294"/>
                  </a:cubicBezTo>
                  <a:cubicBezTo>
                    <a:pt x="36364" y="10255"/>
                    <a:pt x="36224" y="10182"/>
                    <a:pt x="36068" y="10159"/>
                  </a:cubicBezTo>
                  <a:cubicBezTo>
                    <a:pt x="35916" y="10138"/>
                    <a:pt x="35764" y="10098"/>
                    <a:pt x="35612" y="10083"/>
                  </a:cubicBezTo>
                  <a:cubicBezTo>
                    <a:pt x="35454" y="10067"/>
                    <a:pt x="35303" y="10020"/>
                    <a:pt x="35158" y="10000"/>
                  </a:cubicBezTo>
                  <a:cubicBezTo>
                    <a:pt x="34989" y="9977"/>
                    <a:pt x="34834" y="9980"/>
                    <a:pt x="34705" y="9938"/>
                  </a:cubicBezTo>
                  <a:cubicBezTo>
                    <a:pt x="34533" y="9879"/>
                    <a:pt x="34439" y="9791"/>
                    <a:pt x="34383" y="9662"/>
                  </a:cubicBezTo>
                  <a:cubicBezTo>
                    <a:pt x="34335" y="9550"/>
                    <a:pt x="34243" y="9399"/>
                    <a:pt x="34315" y="9208"/>
                  </a:cubicBezTo>
                  <a:cubicBezTo>
                    <a:pt x="34361" y="9090"/>
                    <a:pt x="34504" y="8988"/>
                    <a:pt x="34604" y="8833"/>
                  </a:cubicBezTo>
                  <a:cubicBezTo>
                    <a:pt x="34678" y="8718"/>
                    <a:pt x="34771" y="8600"/>
                    <a:pt x="34878" y="8463"/>
                  </a:cubicBezTo>
                  <a:cubicBezTo>
                    <a:pt x="34963" y="8352"/>
                    <a:pt x="35049" y="8225"/>
                    <a:pt x="35158" y="8097"/>
                  </a:cubicBezTo>
                  <a:cubicBezTo>
                    <a:pt x="35249" y="7990"/>
                    <a:pt x="35282" y="7851"/>
                    <a:pt x="35336" y="7724"/>
                  </a:cubicBezTo>
                  <a:cubicBezTo>
                    <a:pt x="35388" y="7596"/>
                    <a:pt x="35504" y="7478"/>
                    <a:pt x="35514" y="7339"/>
                  </a:cubicBezTo>
                  <a:cubicBezTo>
                    <a:pt x="35524" y="7204"/>
                    <a:pt x="35479" y="7057"/>
                    <a:pt x="35444" y="6919"/>
                  </a:cubicBezTo>
                  <a:cubicBezTo>
                    <a:pt x="35401" y="6753"/>
                    <a:pt x="35349" y="6575"/>
                    <a:pt x="35249" y="6438"/>
                  </a:cubicBezTo>
                  <a:cubicBezTo>
                    <a:pt x="35151" y="6300"/>
                    <a:pt x="34995" y="6202"/>
                    <a:pt x="34857" y="6101"/>
                  </a:cubicBezTo>
                  <a:cubicBezTo>
                    <a:pt x="34720" y="5998"/>
                    <a:pt x="34568" y="5917"/>
                    <a:pt x="34408" y="5859"/>
                  </a:cubicBezTo>
                  <a:cubicBezTo>
                    <a:pt x="34339" y="5836"/>
                    <a:pt x="34269" y="5829"/>
                    <a:pt x="34197" y="5829"/>
                  </a:cubicBezTo>
                  <a:cubicBezTo>
                    <a:pt x="34099" y="5829"/>
                    <a:pt x="34000" y="5842"/>
                    <a:pt x="33903" y="5843"/>
                  </a:cubicBezTo>
                  <a:cubicBezTo>
                    <a:pt x="33766" y="5845"/>
                    <a:pt x="33653" y="5872"/>
                    <a:pt x="33528" y="5909"/>
                  </a:cubicBezTo>
                  <a:cubicBezTo>
                    <a:pt x="33402" y="5944"/>
                    <a:pt x="33279" y="5987"/>
                    <a:pt x="33158" y="6037"/>
                  </a:cubicBezTo>
                  <a:cubicBezTo>
                    <a:pt x="33037" y="6089"/>
                    <a:pt x="32918" y="6155"/>
                    <a:pt x="32793" y="6199"/>
                  </a:cubicBezTo>
                  <a:cubicBezTo>
                    <a:pt x="32676" y="6239"/>
                    <a:pt x="32525" y="6282"/>
                    <a:pt x="32384" y="6282"/>
                  </a:cubicBezTo>
                  <a:cubicBezTo>
                    <a:pt x="32298" y="6282"/>
                    <a:pt x="32214" y="6266"/>
                    <a:pt x="32146" y="6223"/>
                  </a:cubicBezTo>
                  <a:cubicBezTo>
                    <a:pt x="32046" y="6162"/>
                    <a:pt x="32039" y="5988"/>
                    <a:pt x="31999" y="5880"/>
                  </a:cubicBezTo>
                  <a:cubicBezTo>
                    <a:pt x="31959" y="5771"/>
                    <a:pt x="32005" y="5657"/>
                    <a:pt x="32005" y="5549"/>
                  </a:cubicBezTo>
                  <a:cubicBezTo>
                    <a:pt x="32004" y="5374"/>
                    <a:pt x="31995" y="5216"/>
                    <a:pt x="32043" y="5051"/>
                  </a:cubicBezTo>
                  <a:cubicBezTo>
                    <a:pt x="32092" y="4885"/>
                    <a:pt x="32147" y="4723"/>
                    <a:pt x="32195" y="4560"/>
                  </a:cubicBezTo>
                  <a:cubicBezTo>
                    <a:pt x="32244" y="4395"/>
                    <a:pt x="32205" y="4218"/>
                    <a:pt x="32207" y="4043"/>
                  </a:cubicBezTo>
                  <a:cubicBezTo>
                    <a:pt x="32208" y="3910"/>
                    <a:pt x="32258" y="3773"/>
                    <a:pt x="32227" y="3644"/>
                  </a:cubicBezTo>
                  <a:cubicBezTo>
                    <a:pt x="32195" y="3515"/>
                    <a:pt x="32055" y="3431"/>
                    <a:pt x="31995" y="3311"/>
                  </a:cubicBezTo>
                  <a:cubicBezTo>
                    <a:pt x="31935" y="3192"/>
                    <a:pt x="31881" y="3088"/>
                    <a:pt x="31797" y="2984"/>
                  </a:cubicBezTo>
                  <a:cubicBezTo>
                    <a:pt x="31698" y="2861"/>
                    <a:pt x="31583" y="2751"/>
                    <a:pt x="31453" y="2659"/>
                  </a:cubicBezTo>
                  <a:cubicBezTo>
                    <a:pt x="31317" y="2562"/>
                    <a:pt x="31202" y="2455"/>
                    <a:pt x="31048" y="2399"/>
                  </a:cubicBezTo>
                  <a:cubicBezTo>
                    <a:pt x="30895" y="2343"/>
                    <a:pt x="30735" y="2337"/>
                    <a:pt x="30571" y="2323"/>
                  </a:cubicBezTo>
                  <a:cubicBezTo>
                    <a:pt x="30540" y="2320"/>
                    <a:pt x="30510" y="2319"/>
                    <a:pt x="30480" y="2319"/>
                  </a:cubicBezTo>
                  <a:cubicBezTo>
                    <a:pt x="30351" y="2319"/>
                    <a:pt x="30230" y="2343"/>
                    <a:pt x="30096" y="2363"/>
                  </a:cubicBezTo>
                  <a:cubicBezTo>
                    <a:pt x="29935" y="2389"/>
                    <a:pt x="29787" y="2411"/>
                    <a:pt x="29632" y="2474"/>
                  </a:cubicBezTo>
                  <a:cubicBezTo>
                    <a:pt x="29436" y="2552"/>
                    <a:pt x="29213" y="2582"/>
                    <a:pt x="29046" y="2711"/>
                  </a:cubicBezTo>
                  <a:cubicBezTo>
                    <a:pt x="28946" y="2791"/>
                    <a:pt x="28906" y="2933"/>
                    <a:pt x="28820" y="3028"/>
                  </a:cubicBezTo>
                  <a:cubicBezTo>
                    <a:pt x="28734" y="3122"/>
                    <a:pt x="28603" y="3172"/>
                    <a:pt x="28509" y="3259"/>
                  </a:cubicBezTo>
                  <a:cubicBezTo>
                    <a:pt x="28414" y="3350"/>
                    <a:pt x="28297" y="3414"/>
                    <a:pt x="28171" y="3446"/>
                  </a:cubicBezTo>
                  <a:cubicBezTo>
                    <a:pt x="28080" y="3468"/>
                    <a:pt x="27984" y="3491"/>
                    <a:pt x="27890" y="3491"/>
                  </a:cubicBezTo>
                  <a:cubicBezTo>
                    <a:pt x="27851" y="3491"/>
                    <a:pt x="27812" y="3487"/>
                    <a:pt x="27774" y="3478"/>
                  </a:cubicBezTo>
                  <a:cubicBezTo>
                    <a:pt x="27649" y="3446"/>
                    <a:pt x="27528" y="3370"/>
                    <a:pt x="27423" y="3283"/>
                  </a:cubicBezTo>
                  <a:cubicBezTo>
                    <a:pt x="27289" y="3169"/>
                    <a:pt x="27224" y="3026"/>
                    <a:pt x="27190" y="2881"/>
                  </a:cubicBezTo>
                  <a:cubicBezTo>
                    <a:pt x="27157" y="2736"/>
                    <a:pt x="27223" y="2576"/>
                    <a:pt x="27224" y="2417"/>
                  </a:cubicBezTo>
                  <a:cubicBezTo>
                    <a:pt x="27227" y="2259"/>
                    <a:pt x="27181" y="2100"/>
                    <a:pt x="27153" y="1952"/>
                  </a:cubicBezTo>
                  <a:cubicBezTo>
                    <a:pt x="27129" y="1820"/>
                    <a:pt x="27029" y="1718"/>
                    <a:pt x="26975" y="1597"/>
                  </a:cubicBezTo>
                  <a:cubicBezTo>
                    <a:pt x="26920" y="1476"/>
                    <a:pt x="26836" y="1386"/>
                    <a:pt x="26755" y="1281"/>
                  </a:cubicBezTo>
                  <a:cubicBezTo>
                    <a:pt x="26674" y="1176"/>
                    <a:pt x="26695" y="970"/>
                    <a:pt x="26593" y="885"/>
                  </a:cubicBezTo>
                  <a:cubicBezTo>
                    <a:pt x="26468" y="782"/>
                    <a:pt x="26280" y="768"/>
                    <a:pt x="26138" y="707"/>
                  </a:cubicBezTo>
                  <a:cubicBezTo>
                    <a:pt x="25991" y="646"/>
                    <a:pt x="25835" y="651"/>
                    <a:pt x="25680" y="634"/>
                  </a:cubicBezTo>
                  <a:cubicBezTo>
                    <a:pt x="25543" y="618"/>
                    <a:pt x="25402" y="546"/>
                    <a:pt x="25265" y="546"/>
                  </a:cubicBezTo>
                  <a:cubicBezTo>
                    <a:pt x="25246" y="546"/>
                    <a:pt x="25227" y="547"/>
                    <a:pt x="25208" y="550"/>
                  </a:cubicBezTo>
                  <a:cubicBezTo>
                    <a:pt x="25053" y="576"/>
                    <a:pt x="24884" y="612"/>
                    <a:pt x="24742" y="680"/>
                  </a:cubicBezTo>
                  <a:cubicBezTo>
                    <a:pt x="24601" y="745"/>
                    <a:pt x="24460" y="849"/>
                    <a:pt x="24341" y="953"/>
                  </a:cubicBezTo>
                  <a:cubicBezTo>
                    <a:pt x="24227" y="1051"/>
                    <a:pt x="24244" y="1240"/>
                    <a:pt x="24173" y="1355"/>
                  </a:cubicBezTo>
                  <a:cubicBezTo>
                    <a:pt x="24099" y="1475"/>
                    <a:pt x="24001" y="1573"/>
                    <a:pt x="23941" y="1701"/>
                  </a:cubicBezTo>
                  <a:cubicBezTo>
                    <a:pt x="23883" y="1824"/>
                    <a:pt x="23784" y="1929"/>
                    <a:pt x="23708" y="2052"/>
                  </a:cubicBezTo>
                  <a:cubicBezTo>
                    <a:pt x="23599" y="2232"/>
                    <a:pt x="23488" y="2383"/>
                    <a:pt x="23358" y="2393"/>
                  </a:cubicBezTo>
                  <a:cubicBezTo>
                    <a:pt x="23350" y="2394"/>
                    <a:pt x="23341" y="2394"/>
                    <a:pt x="23332" y="2394"/>
                  </a:cubicBezTo>
                  <a:cubicBezTo>
                    <a:pt x="23188" y="2394"/>
                    <a:pt x="22996" y="2310"/>
                    <a:pt x="22879" y="2194"/>
                  </a:cubicBezTo>
                  <a:cubicBezTo>
                    <a:pt x="22771" y="2086"/>
                    <a:pt x="22695" y="1902"/>
                    <a:pt x="22642" y="1755"/>
                  </a:cubicBezTo>
                  <a:cubicBezTo>
                    <a:pt x="22592" y="1612"/>
                    <a:pt x="22523" y="1475"/>
                    <a:pt x="22480" y="1332"/>
                  </a:cubicBezTo>
                  <a:cubicBezTo>
                    <a:pt x="22439" y="1189"/>
                    <a:pt x="22449" y="1034"/>
                    <a:pt x="22386" y="899"/>
                  </a:cubicBezTo>
                  <a:cubicBezTo>
                    <a:pt x="22325" y="768"/>
                    <a:pt x="22294" y="609"/>
                    <a:pt x="22183" y="495"/>
                  </a:cubicBezTo>
                  <a:cubicBezTo>
                    <a:pt x="22086" y="395"/>
                    <a:pt x="21964" y="312"/>
                    <a:pt x="21844" y="241"/>
                  </a:cubicBezTo>
                  <a:cubicBezTo>
                    <a:pt x="21725" y="168"/>
                    <a:pt x="21562" y="211"/>
                    <a:pt x="21428" y="174"/>
                  </a:cubicBezTo>
                  <a:cubicBezTo>
                    <a:pt x="21296" y="137"/>
                    <a:pt x="21177" y="0"/>
                    <a:pt x="21040" y="0"/>
                  </a:cubicBezTo>
                  <a:close/>
                </a:path>
              </a:pathLst>
            </a:custGeom>
            <a:solidFill>
              <a:srgbClr val="FFD966"/>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718" name="Google Shape;718;p44"/>
            <p:cNvSpPr/>
            <p:nvPr/>
          </p:nvSpPr>
          <p:spPr>
            <a:xfrm flipH="1">
              <a:off x="6430688" y="2231348"/>
              <a:ext cx="1884486" cy="2188970"/>
            </a:xfrm>
            <a:custGeom>
              <a:rect b="b" l="l" r="r" t="t"/>
              <a:pathLst>
                <a:path extrusionOk="0" h="49418" w="42544">
                  <a:moveTo>
                    <a:pt x="18305" y="0"/>
                  </a:moveTo>
                  <a:cubicBezTo>
                    <a:pt x="12098" y="0"/>
                    <a:pt x="5497" y="4266"/>
                    <a:pt x="2918" y="10015"/>
                  </a:cubicBezTo>
                  <a:cubicBezTo>
                    <a:pt x="2567" y="10797"/>
                    <a:pt x="2274" y="11601"/>
                    <a:pt x="2041" y="12424"/>
                  </a:cubicBezTo>
                  <a:cubicBezTo>
                    <a:pt x="370" y="16304"/>
                    <a:pt x="0" y="22619"/>
                    <a:pt x="1611" y="29471"/>
                  </a:cubicBezTo>
                  <a:cubicBezTo>
                    <a:pt x="3415" y="37148"/>
                    <a:pt x="8351" y="43222"/>
                    <a:pt x="12593" y="45495"/>
                  </a:cubicBezTo>
                  <a:cubicBezTo>
                    <a:pt x="14034" y="46544"/>
                    <a:pt x="15663" y="47434"/>
                    <a:pt x="17437" y="48131"/>
                  </a:cubicBezTo>
                  <a:cubicBezTo>
                    <a:pt x="19641" y="48997"/>
                    <a:pt x="21950" y="49418"/>
                    <a:pt x="24228" y="49418"/>
                  </a:cubicBezTo>
                  <a:cubicBezTo>
                    <a:pt x="30770" y="49418"/>
                    <a:pt x="37062" y="45950"/>
                    <a:pt x="39920" y="39602"/>
                  </a:cubicBezTo>
                  <a:cubicBezTo>
                    <a:pt x="42415" y="34060"/>
                    <a:pt x="42543" y="29814"/>
                    <a:pt x="38794" y="25380"/>
                  </a:cubicBezTo>
                  <a:cubicBezTo>
                    <a:pt x="35435" y="21408"/>
                    <a:pt x="32468" y="21810"/>
                    <a:pt x="31237" y="18651"/>
                  </a:cubicBezTo>
                  <a:cubicBezTo>
                    <a:pt x="29871" y="15144"/>
                    <a:pt x="31302" y="13833"/>
                    <a:pt x="30711" y="9233"/>
                  </a:cubicBezTo>
                  <a:cubicBezTo>
                    <a:pt x="30192" y="5194"/>
                    <a:pt x="27278" y="2332"/>
                    <a:pt x="22225" y="625"/>
                  </a:cubicBezTo>
                  <a:cubicBezTo>
                    <a:pt x="20966" y="199"/>
                    <a:pt x="19645" y="0"/>
                    <a:pt x="18305" y="0"/>
                  </a:cubicBezTo>
                  <a:close/>
                </a:path>
              </a:pathLst>
            </a:custGeom>
            <a:solidFill>
              <a:srgbClr val="FFF2CC"/>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719" name="Google Shape;719;p44"/>
            <p:cNvSpPr/>
            <p:nvPr/>
          </p:nvSpPr>
          <p:spPr>
            <a:xfrm flipH="1">
              <a:off x="7551721" y="2905175"/>
              <a:ext cx="155298" cy="154279"/>
            </a:xfrm>
            <a:custGeom>
              <a:rect b="b" l="l" r="r" t="t"/>
              <a:pathLst>
                <a:path extrusionOk="0" h="3483" w="3506">
                  <a:moveTo>
                    <a:pt x="1864" y="1"/>
                  </a:moveTo>
                  <a:cubicBezTo>
                    <a:pt x="1830" y="1"/>
                    <a:pt x="1794" y="29"/>
                    <a:pt x="1761" y="29"/>
                  </a:cubicBezTo>
                  <a:cubicBezTo>
                    <a:pt x="1725" y="29"/>
                    <a:pt x="1691" y="38"/>
                    <a:pt x="1657" y="39"/>
                  </a:cubicBezTo>
                  <a:cubicBezTo>
                    <a:pt x="1654" y="40"/>
                    <a:pt x="1651" y="40"/>
                    <a:pt x="1648" y="40"/>
                  </a:cubicBezTo>
                  <a:cubicBezTo>
                    <a:pt x="1621" y="40"/>
                    <a:pt x="1593" y="30"/>
                    <a:pt x="1565" y="30"/>
                  </a:cubicBezTo>
                  <a:cubicBezTo>
                    <a:pt x="1560" y="30"/>
                    <a:pt x="1556" y="30"/>
                    <a:pt x="1552" y="31"/>
                  </a:cubicBezTo>
                  <a:cubicBezTo>
                    <a:pt x="1544" y="32"/>
                    <a:pt x="1537" y="32"/>
                    <a:pt x="1529" y="32"/>
                  </a:cubicBezTo>
                  <a:cubicBezTo>
                    <a:pt x="1511" y="32"/>
                    <a:pt x="1493" y="30"/>
                    <a:pt x="1475" y="30"/>
                  </a:cubicBezTo>
                  <a:cubicBezTo>
                    <a:pt x="1465" y="30"/>
                    <a:pt x="1456" y="31"/>
                    <a:pt x="1447" y="32"/>
                  </a:cubicBezTo>
                  <a:cubicBezTo>
                    <a:pt x="1412" y="39"/>
                    <a:pt x="1390" y="95"/>
                    <a:pt x="1356" y="103"/>
                  </a:cubicBezTo>
                  <a:cubicBezTo>
                    <a:pt x="1351" y="104"/>
                    <a:pt x="1346" y="105"/>
                    <a:pt x="1341" y="105"/>
                  </a:cubicBezTo>
                  <a:cubicBezTo>
                    <a:pt x="1316" y="105"/>
                    <a:pt x="1288" y="92"/>
                    <a:pt x="1264" y="92"/>
                  </a:cubicBezTo>
                  <a:cubicBezTo>
                    <a:pt x="1258" y="92"/>
                    <a:pt x="1252" y="93"/>
                    <a:pt x="1246" y="95"/>
                  </a:cubicBezTo>
                  <a:cubicBezTo>
                    <a:pt x="1212" y="105"/>
                    <a:pt x="1186" y="137"/>
                    <a:pt x="1155" y="149"/>
                  </a:cubicBezTo>
                  <a:cubicBezTo>
                    <a:pt x="1149" y="151"/>
                    <a:pt x="1143" y="152"/>
                    <a:pt x="1136" y="152"/>
                  </a:cubicBezTo>
                  <a:cubicBezTo>
                    <a:pt x="1112" y="152"/>
                    <a:pt x="1084" y="141"/>
                    <a:pt x="1060" y="141"/>
                  </a:cubicBezTo>
                  <a:cubicBezTo>
                    <a:pt x="1053" y="141"/>
                    <a:pt x="1046" y="142"/>
                    <a:pt x="1040" y="144"/>
                  </a:cubicBezTo>
                  <a:cubicBezTo>
                    <a:pt x="1007" y="159"/>
                    <a:pt x="999" y="223"/>
                    <a:pt x="969" y="238"/>
                  </a:cubicBezTo>
                  <a:cubicBezTo>
                    <a:pt x="938" y="254"/>
                    <a:pt x="896" y="253"/>
                    <a:pt x="868" y="270"/>
                  </a:cubicBezTo>
                  <a:cubicBezTo>
                    <a:pt x="838" y="288"/>
                    <a:pt x="807" y="304"/>
                    <a:pt x="778" y="324"/>
                  </a:cubicBezTo>
                  <a:cubicBezTo>
                    <a:pt x="750" y="343"/>
                    <a:pt x="741" y="388"/>
                    <a:pt x="713" y="409"/>
                  </a:cubicBezTo>
                  <a:cubicBezTo>
                    <a:pt x="686" y="430"/>
                    <a:pt x="648" y="437"/>
                    <a:pt x="622" y="460"/>
                  </a:cubicBezTo>
                  <a:cubicBezTo>
                    <a:pt x="596" y="484"/>
                    <a:pt x="552" y="489"/>
                    <a:pt x="528" y="514"/>
                  </a:cubicBezTo>
                  <a:cubicBezTo>
                    <a:pt x="504" y="538"/>
                    <a:pt x="488" y="572"/>
                    <a:pt x="466" y="599"/>
                  </a:cubicBezTo>
                  <a:cubicBezTo>
                    <a:pt x="443" y="625"/>
                    <a:pt x="412" y="643"/>
                    <a:pt x="390" y="672"/>
                  </a:cubicBezTo>
                  <a:cubicBezTo>
                    <a:pt x="369" y="699"/>
                    <a:pt x="368" y="742"/>
                    <a:pt x="349" y="770"/>
                  </a:cubicBezTo>
                  <a:cubicBezTo>
                    <a:pt x="329" y="798"/>
                    <a:pt x="281" y="810"/>
                    <a:pt x="264" y="840"/>
                  </a:cubicBezTo>
                  <a:cubicBezTo>
                    <a:pt x="245" y="870"/>
                    <a:pt x="235" y="905"/>
                    <a:pt x="218" y="936"/>
                  </a:cubicBezTo>
                  <a:cubicBezTo>
                    <a:pt x="203" y="966"/>
                    <a:pt x="194" y="1003"/>
                    <a:pt x="181" y="1034"/>
                  </a:cubicBezTo>
                  <a:cubicBezTo>
                    <a:pt x="167" y="1066"/>
                    <a:pt x="163" y="1101"/>
                    <a:pt x="150" y="1134"/>
                  </a:cubicBezTo>
                  <a:cubicBezTo>
                    <a:pt x="137" y="1167"/>
                    <a:pt x="89" y="1187"/>
                    <a:pt x="79" y="1221"/>
                  </a:cubicBezTo>
                  <a:cubicBezTo>
                    <a:pt x="68" y="1253"/>
                    <a:pt x="82" y="1295"/>
                    <a:pt x="73" y="1329"/>
                  </a:cubicBezTo>
                  <a:cubicBezTo>
                    <a:pt x="66" y="1363"/>
                    <a:pt x="79" y="1401"/>
                    <a:pt x="72" y="1435"/>
                  </a:cubicBezTo>
                  <a:cubicBezTo>
                    <a:pt x="66" y="1469"/>
                    <a:pt x="66" y="1504"/>
                    <a:pt x="62" y="1538"/>
                  </a:cubicBezTo>
                  <a:cubicBezTo>
                    <a:pt x="58" y="1573"/>
                    <a:pt x="32" y="1605"/>
                    <a:pt x="29" y="1640"/>
                  </a:cubicBezTo>
                  <a:cubicBezTo>
                    <a:pt x="26" y="1674"/>
                    <a:pt x="12" y="1708"/>
                    <a:pt x="12" y="1744"/>
                  </a:cubicBezTo>
                  <a:cubicBezTo>
                    <a:pt x="11" y="1779"/>
                    <a:pt x="1" y="1815"/>
                    <a:pt x="4" y="1850"/>
                  </a:cubicBezTo>
                  <a:cubicBezTo>
                    <a:pt x="5" y="1885"/>
                    <a:pt x="69" y="1914"/>
                    <a:pt x="73" y="1949"/>
                  </a:cubicBezTo>
                  <a:cubicBezTo>
                    <a:pt x="77" y="1983"/>
                    <a:pt x="39" y="2024"/>
                    <a:pt x="45" y="2058"/>
                  </a:cubicBezTo>
                  <a:cubicBezTo>
                    <a:pt x="52" y="2092"/>
                    <a:pt x="66" y="2125"/>
                    <a:pt x="73" y="2159"/>
                  </a:cubicBezTo>
                  <a:cubicBezTo>
                    <a:pt x="82" y="2192"/>
                    <a:pt x="129" y="2214"/>
                    <a:pt x="139" y="2247"/>
                  </a:cubicBezTo>
                  <a:cubicBezTo>
                    <a:pt x="149" y="2281"/>
                    <a:pt x="159" y="2312"/>
                    <a:pt x="170" y="2345"/>
                  </a:cubicBezTo>
                  <a:cubicBezTo>
                    <a:pt x="183" y="2376"/>
                    <a:pt x="178" y="2415"/>
                    <a:pt x="193" y="2448"/>
                  </a:cubicBezTo>
                  <a:cubicBezTo>
                    <a:pt x="205" y="2479"/>
                    <a:pt x="178" y="2531"/>
                    <a:pt x="195" y="2561"/>
                  </a:cubicBezTo>
                  <a:cubicBezTo>
                    <a:pt x="211" y="2593"/>
                    <a:pt x="269" y="2601"/>
                    <a:pt x="288" y="2630"/>
                  </a:cubicBezTo>
                  <a:cubicBezTo>
                    <a:pt x="306" y="2659"/>
                    <a:pt x="331" y="2684"/>
                    <a:pt x="350" y="2712"/>
                  </a:cubicBezTo>
                  <a:cubicBezTo>
                    <a:pt x="370" y="2740"/>
                    <a:pt x="365" y="2787"/>
                    <a:pt x="386" y="2816"/>
                  </a:cubicBezTo>
                  <a:cubicBezTo>
                    <a:pt x="407" y="2843"/>
                    <a:pt x="461" y="2843"/>
                    <a:pt x="484" y="2868"/>
                  </a:cubicBezTo>
                  <a:cubicBezTo>
                    <a:pt x="507" y="2894"/>
                    <a:pt x="514" y="2935"/>
                    <a:pt x="538" y="2959"/>
                  </a:cubicBezTo>
                  <a:cubicBezTo>
                    <a:pt x="562" y="2985"/>
                    <a:pt x="599" y="2995"/>
                    <a:pt x="625" y="3018"/>
                  </a:cubicBezTo>
                  <a:cubicBezTo>
                    <a:pt x="650" y="3040"/>
                    <a:pt x="652" y="3093"/>
                    <a:pt x="679" y="3114"/>
                  </a:cubicBezTo>
                  <a:cubicBezTo>
                    <a:pt x="707" y="3136"/>
                    <a:pt x="740" y="3151"/>
                    <a:pt x="768" y="3171"/>
                  </a:cubicBezTo>
                  <a:cubicBezTo>
                    <a:pt x="797" y="3191"/>
                    <a:pt x="844" y="3183"/>
                    <a:pt x="872" y="3201"/>
                  </a:cubicBezTo>
                  <a:cubicBezTo>
                    <a:pt x="901" y="3219"/>
                    <a:pt x="930" y="3235"/>
                    <a:pt x="962" y="3251"/>
                  </a:cubicBezTo>
                  <a:cubicBezTo>
                    <a:pt x="992" y="3268"/>
                    <a:pt x="1023" y="3281"/>
                    <a:pt x="1054" y="3295"/>
                  </a:cubicBezTo>
                  <a:cubicBezTo>
                    <a:pt x="1085" y="3309"/>
                    <a:pt x="1098" y="3370"/>
                    <a:pt x="1131" y="3383"/>
                  </a:cubicBezTo>
                  <a:cubicBezTo>
                    <a:pt x="1164" y="3396"/>
                    <a:pt x="1195" y="3416"/>
                    <a:pt x="1228" y="3427"/>
                  </a:cubicBezTo>
                  <a:cubicBezTo>
                    <a:pt x="1233" y="3429"/>
                    <a:pt x="1239" y="3429"/>
                    <a:pt x="1245" y="3429"/>
                  </a:cubicBezTo>
                  <a:cubicBezTo>
                    <a:pt x="1270" y="3429"/>
                    <a:pt x="1299" y="3417"/>
                    <a:pt x="1325" y="3417"/>
                  </a:cubicBezTo>
                  <a:cubicBezTo>
                    <a:pt x="1330" y="3417"/>
                    <a:pt x="1335" y="3417"/>
                    <a:pt x="1340" y="3419"/>
                  </a:cubicBezTo>
                  <a:cubicBezTo>
                    <a:pt x="1373" y="3427"/>
                    <a:pt x="1405" y="3441"/>
                    <a:pt x="1439" y="3447"/>
                  </a:cubicBezTo>
                  <a:cubicBezTo>
                    <a:pt x="1474" y="3454"/>
                    <a:pt x="1508" y="3464"/>
                    <a:pt x="1542" y="3468"/>
                  </a:cubicBezTo>
                  <a:cubicBezTo>
                    <a:pt x="1577" y="3473"/>
                    <a:pt x="1611" y="3475"/>
                    <a:pt x="1647" y="3477"/>
                  </a:cubicBezTo>
                  <a:cubicBezTo>
                    <a:pt x="1649" y="3477"/>
                    <a:pt x="1650" y="3477"/>
                    <a:pt x="1652" y="3477"/>
                  </a:cubicBezTo>
                  <a:cubicBezTo>
                    <a:pt x="1684" y="3477"/>
                    <a:pt x="1718" y="3450"/>
                    <a:pt x="1751" y="3450"/>
                  </a:cubicBezTo>
                  <a:cubicBezTo>
                    <a:pt x="1785" y="3450"/>
                    <a:pt x="1818" y="3483"/>
                    <a:pt x="1852" y="3483"/>
                  </a:cubicBezTo>
                  <a:cubicBezTo>
                    <a:pt x="1853" y="3483"/>
                    <a:pt x="1855" y="3483"/>
                    <a:pt x="1856" y="3483"/>
                  </a:cubicBezTo>
                  <a:cubicBezTo>
                    <a:pt x="1890" y="3481"/>
                    <a:pt x="1924" y="3463"/>
                    <a:pt x="1958" y="3458"/>
                  </a:cubicBezTo>
                  <a:cubicBezTo>
                    <a:pt x="1992" y="3454"/>
                    <a:pt x="2025" y="3440"/>
                    <a:pt x="2059" y="3434"/>
                  </a:cubicBezTo>
                  <a:cubicBezTo>
                    <a:pt x="2063" y="3434"/>
                    <a:pt x="2067" y="3433"/>
                    <a:pt x="2071" y="3433"/>
                  </a:cubicBezTo>
                  <a:cubicBezTo>
                    <a:pt x="2097" y="3433"/>
                    <a:pt x="2126" y="3445"/>
                    <a:pt x="2152" y="3445"/>
                  </a:cubicBezTo>
                  <a:cubicBezTo>
                    <a:pt x="2158" y="3445"/>
                    <a:pt x="2163" y="3444"/>
                    <a:pt x="2169" y="3443"/>
                  </a:cubicBezTo>
                  <a:cubicBezTo>
                    <a:pt x="2201" y="3434"/>
                    <a:pt x="2224" y="3384"/>
                    <a:pt x="2257" y="3374"/>
                  </a:cubicBezTo>
                  <a:cubicBezTo>
                    <a:pt x="2290" y="3365"/>
                    <a:pt x="2324" y="3360"/>
                    <a:pt x="2356" y="3349"/>
                  </a:cubicBezTo>
                  <a:cubicBezTo>
                    <a:pt x="2366" y="3345"/>
                    <a:pt x="2377" y="3344"/>
                    <a:pt x="2388" y="3344"/>
                  </a:cubicBezTo>
                  <a:cubicBezTo>
                    <a:pt x="2403" y="3344"/>
                    <a:pt x="2418" y="3346"/>
                    <a:pt x="2433" y="3346"/>
                  </a:cubicBezTo>
                  <a:cubicBezTo>
                    <a:pt x="2445" y="3346"/>
                    <a:pt x="2456" y="3345"/>
                    <a:pt x="2466" y="3340"/>
                  </a:cubicBezTo>
                  <a:cubicBezTo>
                    <a:pt x="2499" y="3326"/>
                    <a:pt x="2528" y="3306"/>
                    <a:pt x="2558" y="3291"/>
                  </a:cubicBezTo>
                  <a:cubicBezTo>
                    <a:pt x="2590" y="3275"/>
                    <a:pt x="2629" y="3272"/>
                    <a:pt x="2659" y="3254"/>
                  </a:cubicBezTo>
                  <a:cubicBezTo>
                    <a:pt x="2689" y="3237"/>
                    <a:pt x="2706" y="3195"/>
                    <a:pt x="2735" y="3175"/>
                  </a:cubicBezTo>
                  <a:cubicBezTo>
                    <a:pt x="2763" y="3157"/>
                    <a:pt x="2800" y="3146"/>
                    <a:pt x="2827" y="3124"/>
                  </a:cubicBezTo>
                  <a:cubicBezTo>
                    <a:pt x="2854" y="3103"/>
                    <a:pt x="2877" y="3073"/>
                    <a:pt x="2902" y="3050"/>
                  </a:cubicBezTo>
                  <a:cubicBezTo>
                    <a:pt x="2928" y="3028"/>
                    <a:pt x="2972" y="3020"/>
                    <a:pt x="2996" y="2996"/>
                  </a:cubicBezTo>
                  <a:cubicBezTo>
                    <a:pt x="3020" y="2972"/>
                    <a:pt x="2998" y="2901"/>
                    <a:pt x="3020" y="2875"/>
                  </a:cubicBezTo>
                  <a:cubicBezTo>
                    <a:pt x="3043" y="2850"/>
                    <a:pt x="3069" y="2829"/>
                    <a:pt x="3090" y="2800"/>
                  </a:cubicBezTo>
                  <a:cubicBezTo>
                    <a:pt x="3111" y="2773"/>
                    <a:pt x="3131" y="2746"/>
                    <a:pt x="3151" y="2718"/>
                  </a:cubicBezTo>
                  <a:cubicBezTo>
                    <a:pt x="3170" y="2689"/>
                    <a:pt x="3208" y="2672"/>
                    <a:pt x="3225" y="2642"/>
                  </a:cubicBezTo>
                  <a:cubicBezTo>
                    <a:pt x="3244" y="2614"/>
                    <a:pt x="3283" y="2595"/>
                    <a:pt x="3300" y="2566"/>
                  </a:cubicBezTo>
                  <a:cubicBezTo>
                    <a:pt x="3316" y="2534"/>
                    <a:pt x="3313" y="2493"/>
                    <a:pt x="3327" y="2462"/>
                  </a:cubicBezTo>
                  <a:cubicBezTo>
                    <a:pt x="3342" y="2429"/>
                    <a:pt x="3330" y="2388"/>
                    <a:pt x="3342" y="2355"/>
                  </a:cubicBezTo>
                  <a:cubicBezTo>
                    <a:pt x="3354" y="2321"/>
                    <a:pt x="3397" y="2301"/>
                    <a:pt x="3407" y="2268"/>
                  </a:cubicBezTo>
                  <a:cubicBezTo>
                    <a:pt x="3418" y="2234"/>
                    <a:pt x="3387" y="2192"/>
                    <a:pt x="3396" y="2158"/>
                  </a:cubicBezTo>
                  <a:cubicBezTo>
                    <a:pt x="3404" y="2123"/>
                    <a:pt x="3430" y="2095"/>
                    <a:pt x="3437" y="2061"/>
                  </a:cubicBezTo>
                  <a:cubicBezTo>
                    <a:pt x="3444" y="2027"/>
                    <a:pt x="3450" y="1994"/>
                    <a:pt x="3454" y="1958"/>
                  </a:cubicBezTo>
                  <a:cubicBezTo>
                    <a:pt x="3458" y="1924"/>
                    <a:pt x="3499" y="1893"/>
                    <a:pt x="3501" y="1859"/>
                  </a:cubicBezTo>
                  <a:cubicBezTo>
                    <a:pt x="3504" y="1823"/>
                    <a:pt x="3484" y="1788"/>
                    <a:pt x="3484" y="1752"/>
                  </a:cubicBezTo>
                  <a:cubicBezTo>
                    <a:pt x="3484" y="1718"/>
                    <a:pt x="3505" y="1681"/>
                    <a:pt x="3502" y="1647"/>
                  </a:cubicBezTo>
                  <a:cubicBezTo>
                    <a:pt x="3501" y="1613"/>
                    <a:pt x="3460" y="1582"/>
                    <a:pt x="3455" y="1546"/>
                  </a:cubicBezTo>
                  <a:cubicBezTo>
                    <a:pt x="3451" y="1512"/>
                    <a:pt x="3434" y="1481"/>
                    <a:pt x="3427" y="1447"/>
                  </a:cubicBezTo>
                  <a:cubicBezTo>
                    <a:pt x="3421" y="1413"/>
                    <a:pt x="3460" y="1369"/>
                    <a:pt x="3452" y="1336"/>
                  </a:cubicBezTo>
                  <a:cubicBezTo>
                    <a:pt x="3444" y="1302"/>
                    <a:pt x="3407" y="1275"/>
                    <a:pt x="3397" y="1242"/>
                  </a:cubicBezTo>
                  <a:cubicBezTo>
                    <a:pt x="3387" y="1208"/>
                    <a:pt x="3406" y="1165"/>
                    <a:pt x="3393" y="1133"/>
                  </a:cubicBezTo>
                  <a:cubicBezTo>
                    <a:pt x="3381" y="1100"/>
                    <a:pt x="3330" y="1083"/>
                    <a:pt x="3316" y="1051"/>
                  </a:cubicBezTo>
                  <a:cubicBezTo>
                    <a:pt x="3302" y="1020"/>
                    <a:pt x="3299" y="983"/>
                    <a:pt x="3283" y="952"/>
                  </a:cubicBezTo>
                  <a:cubicBezTo>
                    <a:pt x="3266" y="921"/>
                    <a:pt x="3261" y="885"/>
                    <a:pt x="3244" y="855"/>
                  </a:cubicBezTo>
                  <a:cubicBezTo>
                    <a:pt x="3225" y="825"/>
                    <a:pt x="3187" y="808"/>
                    <a:pt x="3167" y="780"/>
                  </a:cubicBezTo>
                  <a:cubicBezTo>
                    <a:pt x="3147" y="752"/>
                    <a:pt x="3117" y="732"/>
                    <a:pt x="3096" y="705"/>
                  </a:cubicBezTo>
                  <a:cubicBezTo>
                    <a:pt x="3074" y="678"/>
                    <a:pt x="3080" y="626"/>
                    <a:pt x="3057" y="601"/>
                  </a:cubicBezTo>
                  <a:cubicBezTo>
                    <a:pt x="3035" y="575"/>
                    <a:pt x="2993" y="567"/>
                    <a:pt x="2969" y="543"/>
                  </a:cubicBezTo>
                  <a:cubicBezTo>
                    <a:pt x="2944" y="517"/>
                    <a:pt x="2946" y="464"/>
                    <a:pt x="2921" y="440"/>
                  </a:cubicBezTo>
                  <a:cubicBezTo>
                    <a:pt x="2895" y="417"/>
                    <a:pt x="2833" y="436"/>
                    <a:pt x="2806" y="415"/>
                  </a:cubicBezTo>
                  <a:cubicBezTo>
                    <a:pt x="2779" y="393"/>
                    <a:pt x="2750" y="378"/>
                    <a:pt x="2720" y="358"/>
                  </a:cubicBezTo>
                  <a:cubicBezTo>
                    <a:pt x="2692" y="338"/>
                    <a:pt x="2699" y="264"/>
                    <a:pt x="2669" y="245"/>
                  </a:cubicBezTo>
                  <a:cubicBezTo>
                    <a:pt x="2641" y="227"/>
                    <a:pt x="2602" y="220"/>
                    <a:pt x="2571" y="203"/>
                  </a:cubicBezTo>
                  <a:cubicBezTo>
                    <a:pt x="2541" y="187"/>
                    <a:pt x="2503" y="181"/>
                    <a:pt x="2472" y="167"/>
                  </a:cubicBezTo>
                  <a:cubicBezTo>
                    <a:pt x="2440" y="153"/>
                    <a:pt x="2416" y="119"/>
                    <a:pt x="2383" y="108"/>
                  </a:cubicBezTo>
                  <a:cubicBezTo>
                    <a:pt x="2373" y="103"/>
                    <a:pt x="2361" y="102"/>
                    <a:pt x="2349" y="102"/>
                  </a:cubicBezTo>
                  <a:cubicBezTo>
                    <a:pt x="2333" y="102"/>
                    <a:pt x="2318" y="104"/>
                    <a:pt x="2303" y="104"/>
                  </a:cubicBezTo>
                  <a:cubicBezTo>
                    <a:pt x="2293" y="104"/>
                    <a:pt x="2283" y="103"/>
                    <a:pt x="2274" y="100"/>
                  </a:cubicBezTo>
                  <a:cubicBezTo>
                    <a:pt x="2241" y="90"/>
                    <a:pt x="2204" y="95"/>
                    <a:pt x="2170" y="86"/>
                  </a:cubicBezTo>
                  <a:cubicBezTo>
                    <a:pt x="2156" y="83"/>
                    <a:pt x="2142" y="82"/>
                    <a:pt x="2127" y="82"/>
                  </a:cubicBezTo>
                  <a:cubicBezTo>
                    <a:pt x="2120" y="82"/>
                    <a:pt x="2112" y="82"/>
                    <a:pt x="2105" y="82"/>
                  </a:cubicBezTo>
                  <a:cubicBezTo>
                    <a:pt x="2092" y="82"/>
                    <a:pt x="2079" y="82"/>
                    <a:pt x="2066" y="79"/>
                  </a:cubicBezTo>
                  <a:cubicBezTo>
                    <a:pt x="2032" y="73"/>
                    <a:pt x="2001" y="58"/>
                    <a:pt x="1965" y="53"/>
                  </a:cubicBezTo>
                  <a:cubicBezTo>
                    <a:pt x="1931" y="49"/>
                    <a:pt x="1900" y="4"/>
                    <a:pt x="1866" y="1"/>
                  </a:cubicBezTo>
                  <a:cubicBezTo>
                    <a:pt x="1865" y="1"/>
                    <a:pt x="1864" y="1"/>
                    <a:pt x="1864" y="1"/>
                  </a:cubicBezTo>
                  <a:close/>
                </a:path>
              </a:pathLst>
            </a:custGeom>
            <a:solidFill>
              <a:srgbClr val="999999"/>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720" name="Google Shape;720;p44"/>
            <p:cNvSpPr/>
            <p:nvPr/>
          </p:nvSpPr>
          <p:spPr>
            <a:xfrm flipH="1">
              <a:off x="7491505" y="2488176"/>
              <a:ext cx="584428" cy="605380"/>
            </a:xfrm>
            <a:custGeom>
              <a:rect b="b" l="l" r="r" t="t"/>
              <a:pathLst>
                <a:path extrusionOk="0" h="13667" w="13194">
                  <a:moveTo>
                    <a:pt x="12454" y="0"/>
                  </a:moveTo>
                  <a:cubicBezTo>
                    <a:pt x="12416" y="0"/>
                    <a:pt x="12377" y="2"/>
                    <a:pt x="12337" y="6"/>
                  </a:cubicBezTo>
                  <a:cubicBezTo>
                    <a:pt x="10388" y="175"/>
                    <a:pt x="8512" y="822"/>
                    <a:pt x="6873" y="1888"/>
                  </a:cubicBezTo>
                  <a:cubicBezTo>
                    <a:pt x="6600" y="2066"/>
                    <a:pt x="6314" y="2283"/>
                    <a:pt x="6240" y="2600"/>
                  </a:cubicBezTo>
                  <a:cubicBezTo>
                    <a:pt x="6174" y="2882"/>
                    <a:pt x="6394" y="3227"/>
                    <a:pt x="6661" y="3227"/>
                  </a:cubicBezTo>
                  <a:cubicBezTo>
                    <a:pt x="6694" y="3227"/>
                    <a:pt x="6728" y="3221"/>
                    <a:pt x="6762" y="3210"/>
                  </a:cubicBezTo>
                  <a:cubicBezTo>
                    <a:pt x="7022" y="3124"/>
                    <a:pt x="7182" y="2744"/>
                    <a:pt x="7426" y="2744"/>
                  </a:cubicBezTo>
                  <a:cubicBezTo>
                    <a:pt x="7450" y="2744"/>
                    <a:pt x="7476" y="2748"/>
                    <a:pt x="7502" y="2757"/>
                  </a:cubicBezTo>
                  <a:cubicBezTo>
                    <a:pt x="7669" y="2812"/>
                    <a:pt x="7720" y="3041"/>
                    <a:pt x="7649" y="3202"/>
                  </a:cubicBezTo>
                  <a:cubicBezTo>
                    <a:pt x="7576" y="3362"/>
                    <a:pt x="7424" y="3469"/>
                    <a:pt x="7282" y="3571"/>
                  </a:cubicBezTo>
                  <a:cubicBezTo>
                    <a:pt x="6132" y="4393"/>
                    <a:pt x="5134" y="5407"/>
                    <a:pt x="4329" y="6568"/>
                  </a:cubicBezTo>
                  <a:cubicBezTo>
                    <a:pt x="4211" y="6737"/>
                    <a:pt x="4065" y="6929"/>
                    <a:pt x="3859" y="6929"/>
                  </a:cubicBezTo>
                  <a:cubicBezTo>
                    <a:pt x="3633" y="6929"/>
                    <a:pt x="3473" y="6676"/>
                    <a:pt x="3490" y="6450"/>
                  </a:cubicBezTo>
                  <a:cubicBezTo>
                    <a:pt x="3507" y="6223"/>
                    <a:pt x="3647" y="6028"/>
                    <a:pt x="3789" y="5850"/>
                  </a:cubicBezTo>
                  <a:cubicBezTo>
                    <a:pt x="4183" y="5354"/>
                    <a:pt x="4623" y="4895"/>
                    <a:pt x="5104" y="4481"/>
                  </a:cubicBezTo>
                  <a:cubicBezTo>
                    <a:pt x="5347" y="4271"/>
                    <a:pt x="5630" y="3971"/>
                    <a:pt x="5499" y="3675"/>
                  </a:cubicBezTo>
                  <a:cubicBezTo>
                    <a:pt x="5428" y="3513"/>
                    <a:pt x="5247" y="3432"/>
                    <a:pt x="5066" y="3432"/>
                  </a:cubicBezTo>
                  <a:cubicBezTo>
                    <a:pt x="5003" y="3432"/>
                    <a:pt x="4940" y="3442"/>
                    <a:pt x="4881" y="3462"/>
                  </a:cubicBezTo>
                  <a:cubicBezTo>
                    <a:pt x="4653" y="3539"/>
                    <a:pt x="4480" y="3718"/>
                    <a:pt x="4315" y="3891"/>
                  </a:cubicBezTo>
                  <a:lnTo>
                    <a:pt x="3819" y="4413"/>
                  </a:lnTo>
                  <a:cubicBezTo>
                    <a:pt x="3769" y="4465"/>
                    <a:pt x="3716" y="4519"/>
                    <a:pt x="3648" y="4541"/>
                  </a:cubicBezTo>
                  <a:cubicBezTo>
                    <a:pt x="3627" y="4548"/>
                    <a:pt x="3606" y="4551"/>
                    <a:pt x="3585" y="4551"/>
                  </a:cubicBezTo>
                  <a:cubicBezTo>
                    <a:pt x="3434" y="4551"/>
                    <a:pt x="3301" y="4382"/>
                    <a:pt x="3306" y="4221"/>
                  </a:cubicBezTo>
                  <a:cubicBezTo>
                    <a:pt x="3311" y="4039"/>
                    <a:pt x="3434" y="3881"/>
                    <a:pt x="3553" y="3743"/>
                  </a:cubicBezTo>
                  <a:cubicBezTo>
                    <a:pt x="4113" y="3102"/>
                    <a:pt x="4771" y="2555"/>
                    <a:pt x="5503" y="2121"/>
                  </a:cubicBezTo>
                  <a:cubicBezTo>
                    <a:pt x="5747" y="1978"/>
                    <a:pt x="6011" y="1834"/>
                    <a:pt x="6145" y="1585"/>
                  </a:cubicBezTo>
                  <a:cubicBezTo>
                    <a:pt x="6280" y="1338"/>
                    <a:pt x="6197" y="951"/>
                    <a:pt x="5923" y="889"/>
                  </a:cubicBezTo>
                  <a:cubicBezTo>
                    <a:pt x="5895" y="882"/>
                    <a:pt x="5868" y="879"/>
                    <a:pt x="5841" y="879"/>
                  </a:cubicBezTo>
                  <a:cubicBezTo>
                    <a:pt x="5701" y="879"/>
                    <a:pt x="5563" y="954"/>
                    <a:pt x="5441" y="1029"/>
                  </a:cubicBezTo>
                  <a:cubicBezTo>
                    <a:pt x="3175" y="2418"/>
                    <a:pt x="1338" y="4409"/>
                    <a:pt x="138" y="6781"/>
                  </a:cubicBezTo>
                  <a:cubicBezTo>
                    <a:pt x="69" y="6919"/>
                    <a:pt x="0" y="7066"/>
                    <a:pt x="7" y="7221"/>
                  </a:cubicBezTo>
                  <a:cubicBezTo>
                    <a:pt x="20" y="7465"/>
                    <a:pt x="266" y="7650"/>
                    <a:pt x="502" y="7650"/>
                  </a:cubicBezTo>
                  <a:cubicBezTo>
                    <a:pt x="578" y="7650"/>
                    <a:pt x="652" y="7631"/>
                    <a:pt x="718" y="7589"/>
                  </a:cubicBezTo>
                  <a:cubicBezTo>
                    <a:pt x="954" y="7440"/>
                    <a:pt x="1005" y="7127"/>
                    <a:pt x="1116" y="6872"/>
                  </a:cubicBezTo>
                  <a:cubicBezTo>
                    <a:pt x="1201" y="6676"/>
                    <a:pt x="1405" y="6490"/>
                    <a:pt x="1595" y="6490"/>
                  </a:cubicBezTo>
                  <a:cubicBezTo>
                    <a:pt x="1652" y="6490"/>
                    <a:pt x="1709" y="6507"/>
                    <a:pt x="1760" y="6547"/>
                  </a:cubicBezTo>
                  <a:cubicBezTo>
                    <a:pt x="1971" y="6707"/>
                    <a:pt x="1857" y="7039"/>
                    <a:pt x="1733" y="7273"/>
                  </a:cubicBezTo>
                  <a:cubicBezTo>
                    <a:pt x="1044" y="8573"/>
                    <a:pt x="590" y="9984"/>
                    <a:pt x="393" y="11441"/>
                  </a:cubicBezTo>
                  <a:cubicBezTo>
                    <a:pt x="349" y="11770"/>
                    <a:pt x="384" y="12203"/>
                    <a:pt x="703" y="12293"/>
                  </a:cubicBezTo>
                  <a:cubicBezTo>
                    <a:pt x="734" y="12302"/>
                    <a:pt x="766" y="12306"/>
                    <a:pt x="798" y="12306"/>
                  </a:cubicBezTo>
                  <a:cubicBezTo>
                    <a:pt x="972" y="12306"/>
                    <a:pt x="1141" y="12182"/>
                    <a:pt x="1230" y="12026"/>
                  </a:cubicBezTo>
                  <a:cubicBezTo>
                    <a:pt x="1335" y="11840"/>
                    <a:pt x="1357" y="11621"/>
                    <a:pt x="1381" y="11409"/>
                  </a:cubicBezTo>
                  <a:cubicBezTo>
                    <a:pt x="1463" y="10715"/>
                    <a:pt x="1617" y="10031"/>
                    <a:pt x="1840" y="9369"/>
                  </a:cubicBezTo>
                  <a:cubicBezTo>
                    <a:pt x="2032" y="8797"/>
                    <a:pt x="2389" y="8157"/>
                    <a:pt x="2991" y="8112"/>
                  </a:cubicBezTo>
                  <a:cubicBezTo>
                    <a:pt x="3004" y="8111"/>
                    <a:pt x="3017" y="8111"/>
                    <a:pt x="3031" y="8111"/>
                  </a:cubicBezTo>
                  <a:cubicBezTo>
                    <a:pt x="3232" y="8111"/>
                    <a:pt x="3456" y="8222"/>
                    <a:pt x="3471" y="8419"/>
                  </a:cubicBezTo>
                  <a:cubicBezTo>
                    <a:pt x="3476" y="8493"/>
                    <a:pt x="3452" y="8565"/>
                    <a:pt x="3431" y="8637"/>
                  </a:cubicBezTo>
                  <a:cubicBezTo>
                    <a:pt x="3371" y="8836"/>
                    <a:pt x="3345" y="9073"/>
                    <a:pt x="3479" y="9232"/>
                  </a:cubicBezTo>
                  <a:cubicBezTo>
                    <a:pt x="3554" y="9322"/>
                    <a:pt x="3657" y="9360"/>
                    <a:pt x="3767" y="9360"/>
                  </a:cubicBezTo>
                  <a:cubicBezTo>
                    <a:pt x="3974" y="9360"/>
                    <a:pt x="4204" y="9225"/>
                    <a:pt x="4315" y="9036"/>
                  </a:cubicBezTo>
                  <a:cubicBezTo>
                    <a:pt x="4487" y="8747"/>
                    <a:pt x="4493" y="8393"/>
                    <a:pt x="4595" y="8074"/>
                  </a:cubicBezTo>
                  <a:cubicBezTo>
                    <a:pt x="4689" y="7781"/>
                    <a:pt x="4932" y="7487"/>
                    <a:pt x="5226" y="7487"/>
                  </a:cubicBezTo>
                  <a:cubicBezTo>
                    <a:pt x="5253" y="7487"/>
                    <a:pt x="5281" y="7490"/>
                    <a:pt x="5309" y="7495"/>
                  </a:cubicBezTo>
                  <a:cubicBezTo>
                    <a:pt x="5380" y="7506"/>
                    <a:pt x="5445" y="7540"/>
                    <a:pt x="5496" y="7590"/>
                  </a:cubicBezTo>
                  <a:cubicBezTo>
                    <a:pt x="5671" y="7768"/>
                    <a:pt x="5566" y="8064"/>
                    <a:pt x="5457" y="8288"/>
                  </a:cubicBezTo>
                  <a:cubicBezTo>
                    <a:pt x="4764" y="9708"/>
                    <a:pt x="4294" y="11227"/>
                    <a:pt x="4065" y="12791"/>
                  </a:cubicBezTo>
                  <a:cubicBezTo>
                    <a:pt x="4016" y="13113"/>
                    <a:pt x="4036" y="13536"/>
                    <a:pt x="4343" y="13645"/>
                  </a:cubicBezTo>
                  <a:cubicBezTo>
                    <a:pt x="4383" y="13659"/>
                    <a:pt x="4425" y="13666"/>
                    <a:pt x="4466" y="13666"/>
                  </a:cubicBezTo>
                  <a:cubicBezTo>
                    <a:pt x="4639" y="13666"/>
                    <a:pt x="4812" y="13548"/>
                    <a:pt x="4906" y="13395"/>
                  </a:cubicBezTo>
                  <a:cubicBezTo>
                    <a:pt x="5023" y="13206"/>
                    <a:pt x="5049" y="12977"/>
                    <a:pt x="5076" y="12755"/>
                  </a:cubicBezTo>
                  <a:cubicBezTo>
                    <a:pt x="5216" y="11598"/>
                    <a:pt x="5472" y="10443"/>
                    <a:pt x="5967" y="9387"/>
                  </a:cubicBezTo>
                  <a:cubicBezTo>
                    <a:pt x="6462" y="8331"/>
                    <a:pt x="7208" y="7374"/>
                    <a:pt x="8193" y="6749"/>
                  </a:cubicBezTo>
                  <a:cubicBezTo>
                    <a:pt x="8351" y="6649"/>
                    <a:pt x="8516" y="6555"/>
                    <a:pt x="8637" y="6413"/>
                  </a:cubicBezTo>
                  <a:cubicBezTo>
                    <a:pt x="8758" y="6271"/>
                    <a:pt x="8823" y="6063"/>
                    <a:pt x="8743" y="5896"/>
                  </a:cubicBezTo>
                  <a:cubicBezTo>
                    <a:pt x="8669" y="5735"/>
                    <a:pt x="8494" y="5663"/>
                    <a:pt x="8313" y="5663"/>
                  </a:cubicBezTo>
                  <a:cubicBezTo>
                    <a:pt x="8223" y="5663"/>
                    <a:pt x="8132" y="5680"/>
                    <a:pt x="8051" y="5714"/>
                  </a:cubicBezTo>
                  <a:cubicBezTo>
                    <a:pt x="7807" y="5813"/>
                    <a:pt x="7617" y="6011"/>
                    <a:pt x="7396" y="6153"/>
                  </a:cubicBezTo>
                  <a:cubicBezTo>
                    <a:pt x="7257" y="6241"/>
                    <a:pt x="7087" y="6305"/>
                    <a:pt x="6926" y="6305"/>
                  </a:cubicBezTo>
                  <a:cubicBezTo>
                    <a:pt x="6829" y="6305"/>
                    <a:pt x="6735" y="6282"/>
                    <a:pt x="6652" y="6225"/>
                  </a:cubicBezTo>
                  <a:cubicBezTo>
                    <a:pt x="6425" y="6070"/>
                    <a:pt x="6401" y="5728"/>
                    <a:pt x="6524" y="5482"/>
                  </a:cubicBezTo>
                  <a:cubicBezTo>
                    <a:pt x="6648" y="5236"/>
                    <a:pt x="6880" y="5065"/>
                    <a:pt x="7103" y="4905"/>
                  </a:cubicBezTo>
                  <a:lnTo>
                    <a:pt x="8232" y="4089"/>
                  </a:lnTo>
                  <a:cubicBezTo>
                    <a:pt x="8488" y="3902"/>
                    <a:pt x="8762" y="3711"/>
                    <a:pt x="9078" y="3684"/>
                  </a:cubicBezTo>
                  <a:cubicBezTo>
                    <a:pt x="9097" y="3682"/>
                    <a:pt x="9116" y="3681"/>
                    <a:pt x="9136" y="3681"/>
                  </a:cubicBezTo>
                  <a:cubicBezTo>
                    <a:pt x="9436" y="3681"/>
                    <a:pt x="9754" y="3883"/>
                    <a:pt x="9767" y="4181"/>
                  </a:cubicBezTo>
                  <a:cubicBezTo>
                    <a:pt x="9785" y="4616"/>
                    <a:pt x="9184" y="4956"/>
                    <a:pt x="9328" y="5367"/>
                  </a:cubicBezTo>
                  <a:cubicBezTo>
                    <a:pt x="9393" y="5554"/>
                    <a:pt x="9596" y="5646"/>
                    <a:pt x="9798" y="5646"/>
                  </a:cubicBezTo>
                  <a:cubicBezTo>
                    <a:pt x="9864" y="5646"/>
                    <a:pt x="9929" y="5636"/>
                    <a:pt x="9990" y="5617"/>
                  </a:cubicBezTo>
                  <a:cubicBezTo>
                    <a:pt x="10240" y="5539"/>
                    <a:pt x="10435" y="5351"/>
                    <a:pt x="10641" y="5189"/>
                  </a:cubicBezTo>
                  <a:cubicBezTo>
                    <a:pt x="11103" y="4831"/>
                    <a:pt x="11651" y="4600"/>
                    <a:pt x="12229" y="4518"/>
                  </a:cubicBezTo>
                  <a:cubicBezTo>
                    <a:pt x="12434" y="4490"/>
                    <a:pt x="12646" y="4478"/>
                    <a:pt x="12836" y="4394"/>
                  </a:cubicBezTo>
                  <a:cubicBezTo>
                    <a:pt x="13027" y="4312"/>
                    <a:pt x="13193" y="4131"/>
                    <a:pt x="13185" y="3924"/>
                  </a:cubicBezTo>
                  <a:cubicBezTo>
                    <a:pt x="13182" y="3782"/>
                    <a:pt x="13092" y="3658"/>
                    <a:pt x="12973" y="3575"/>
                  </a:cubicBezTo>
                  <a:cubicBezTo>
                    <a:pt x="12915" y="3536"/>
                    <a:pt x="12849" y="3506"/>
                    <a:pt x="12782" y="3489"/>
                  </a:cubicBezTo>
                  <a:cubicBezTo>
                    <a:pt x="12705" y="3468"/>
                    <a:pt x="12625" y="3460"/>
                    <a:pt x="12545" y="3460"/>
                  </a:cubicBezTo>
                  <a:cubicBezTo>
                    <a:pt x="12413" y="3460"/>
                    <a:pt x="12279" y="3482"/>
                    <a:pt x="12148" y="3503"/>
                  </a:cubicBezTo>
                  <a:lnTo>
                    <a:pt x="10856" y="3720"/>
                  </a:lnTo>
                  <a:cubicBezTo>
                    <a:pt x="10791" y="3731"/>
                    <a:pt x="10720" y="3738"/>
                    <a:pt x="10649" y="3738"/>
                  </a:cubicBezTo>
                  <a:cubicBezTo>
                    <a:pt x="10443" y="3738"/>
                    <a:pt x="10240" y="3680"/>
                    <a:pt x="10203" y="3493"/>
                  </a:cubicBezTo>
                  <a:cubicBezTo>
                    <a:pt x="10157" y="3261"/>
                    <a:pt x="10420" y="3103"/>
                    <a:pt x="10546" y="2904"/>
                  </a:cubicBezTo>
                  <a:cubicBezTo>
                    <a:pt x="10754" y="2575"/>
                    <a:pt x="10462" y="2069"/>
                    <a:pt x="10078" y="2069"/>
                  </a:cubicBezTo>
                  <a:cubicBezTo>
                    <a:pt x="10068" y="2069"/>
                    <a:pt x="10058" y="2069"/>
                    <a:pt x="10048" y="2070"/>
                  </a:cubicBezTo>
                  <a:cubicBezTo>
                    <a:pt x="9800" y="2087"/>
                    <a:pt x="9596" y="2266"/>
                    <a:pt x="9360" y="2347"/>
                  </a:cubicBezTo>
                  <a:cubicBezTo>
                    <a:pt x="9309" y="2365"/>
                    <a:pt x="9252" y="2373"/>
                    <a:pt x="9194" y="2373"/>
                  </a:cubicBezTo>
                  <a:cubicBezTo>
                    <a:pt x="8990" y="2373"/>
                    <a:pt x="8782" y="2266"/>
                    <a:pt x="8792" y="2071"/>
                  </a:cubicBezTo>
                  <a:cubicBezTo>
                    <a:pt x="8802" y="1887"/>
                    <a:pt x="9004" y="1781"/>
                    <a:pt x="9177" y="1716"/>
                  </a:cubicBezTo>
                  <a:cubicBezTo>
                    <a:pt x="10110" y="1372"/>
                    <a:pt x="11076" y="1130"/>
                    <a:pt x="12060" y="997"/>
                  </a:cubicBezTo>
                  <a:cubicBezTo>
                    <a:pt x="12306" y="964"/>
                    <a:pt x="12570" y="928"/>
                    <a:pt x="12755" y="762"/>
                  </a:cubicBezTo>
                  <a:cubicBezTo>
                    <a:pt x="12902" y="630"/>
                    <a:pt x="12936" y="421"/>
                    <a:pt x="12865" y="243"/>
                  </a:cubicBezTo>
                  <a:cubicBezTo>
                    <a:pt x="12787" y="49"/>
                    <a:pt x="12634" y="0"/>
                    <a:pt x="12454" y="0"/>
                  </a:cubicBezTo>
                  <a:close/>
                </a:path>
              </a:pathLst>
            </a:custGeom>
            <a:solidFill>
              <a:srgbClr val="D9D9D9"/>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721" name="Google Shape;721;p44"/>
            <p:cNvSpPr/>
            <p:nvPr/>
          </p:nvSpPr>
          <p:spPr>
            <a:xfrm flipH="1">
              <a:off x="7190871" y="3664232"/>
              <a:ext cx="678821" cy="530920"/>
            </a:xfrm>
            <a:custGeom>
              <a:rect b="b" l="l" r="r" t="t"/>
              <a:pathLst>
                <a:path extrusionOk="0" h="11986" w="15325">
                  <a:moveTo>
                    <a:pt x="3802" y="1"/>
                  </a:moveTo>
                  <a:cubicBezTo>
                    <a:pt x="3765" y="1"/>
                    <a:pt x="3728" y="6"/>
                    <a:pt x="3692" y="16"/>
                  </a:cubicBezTo>
                  <a:cubicBezTo>
                    <a:pt x="3553" y="56"/>
                    <a:pt x="3456" y="173"/>
                    <a:pt x="3406" y="309"/>
                  </a:cubicBezTo>
                  <a:cubicBezTo>
                    <a:pt x="3382" y="376"/>
                    <a:pt x="3369" y="446"/>
                    <a:pt x="3368" y="517"/>
                  </a:cubicBezTo>
                  <a:cubicBezTo>
                    <a:pt x="3367" y="730"/>
                    <a:pt x="3455" y="931"/>
                    <a:pt x="3542" y="1125"/>
                  </a:cubicBezTo>
                  <a:lnTo>
                    <a:pt x="4072" y="2324"/>
                  </a:lnTo>
                  <a:cubicBezTo>
                    <a:pt x="4176" y="2558"/>
                    <a:pt x="4245" y="2901"/>
                    <a:pt x="4013" y="3013"/>
                  </a:cubicBezTo>
                  <a:cubicBezTo>
                    <a:pt x="3974" y="3032"/>
                    <a:pt x="3935" y="3040"/>
                    <a:pt x="3895" y="3040"/>
                  </a:cubicBezTo>
                  <a:cubicBezTo>
                    <a:pt x="3720" y="3040"/>
                    <a:pt x="3541" y="2886"/>
                    <a:pt x="3360" y="2827"/>
                  </a:cubicBezTo>
                  <a:cubicBezTo>
                    <a:pt x="3315" y="2813"/>
                    <a:pt x="3269" y="2806"/>
                    <a:pt x="3224" y="2806"/>
                  </a:cubicBezTo>
                  <a:cubicBezTo>
                    <a:pt x="2885" y="2806"/>
                    <a:pt x="2563" y="3182"/>
                    <a:pt x="2673" y="3518"/>
                  </a:cubicBezTo>
                  <a:cubicBezTo>
                    <a:pt x="2751" y="3754"/>
                    <a:pt x="2977" y="3906"/>
                    <a:pt x="3114" y="4115"/>
                  </a:cubicBezTo>
                  <a:cubicBezTo>
                    <a:pt x="3250" y="4323"/>
                    <a:pt x="3232" y="4685"/>
                    <a:pt x="2987" y="4733"/>
                  </a:cubicBezTo>
                  <a:cubicBezTo>
                    <a:pt x="2970" y="4737"/>
                    <a:pt x="2954" y="4738"/>
                    <a:pt x="2938" y="4738"/>
                  </a:cubicBezTo>
                  <a:cubicBezTo>
                    <a:pt x="2779" y="4738"/>
                    <a:pt x="2645" y="4587"/>
                    <a:pt x="2548" y="4449"/>
                  </a:cubicBezTo>
                  <a:cubicBezTo>
                    <a:pt x="1982" y="3632"/>
                    <a:pt x="1509" y="2756"/>
                    <a:pt x="1135" y="1835"/>
                  </a:cubicBezTo>
                  <a:cubicBezTo>
                    <a:pt x="1041" y="1604"/>
                    <a:pt x="941" y="1357"/>
                    <a:pt x="735" y="1221"/>
                  </a:cubicBezTo>
                  <a:cubicBezTo>
                    <a:pt x="660" y="1172"/>
                    <a:pt x="576" y="1149"/>
                    <a:pt x="492" y="1149"/>
                  </a:cubicBezTo>
                  <a:cubicBezTo>
                    <a:pt x="390" y="1149"/>
                    <a:pt x="289" y="1182"/>
                    <a:pt x="205" y="1243"/>
                  </a:cubicBezTo>
                  <a:cubicBezTo>
                    <a:pt x="0" y="1393"/>
                    <a:pt x="30" y="1596"/>
                    <a:pt x="105" y="1813"/>
                  </a:cubicBezTo>
                  <a:cubicBezTo>
                    <a:pt x="754" y="3659"/>
                    <a:pt x="1847" y="5316"/>
                    <a:pt x="3287" y="6638"/>
                  </a:cubicBezTo>
                  <a:cubicBezTo>
                    <a:pt x="3524" y="6856"/>
                    <a:pt x="3800" y="7075"/>
                    <a:pt x="4121" y="7075"/>
                  </a:cubicBezTo>
                  <a:cubicBezTo>
                    <a:pt x="4125" y="7075"/>
                    <a:pt x="4129" y="7075"/>
                    <a:pt x="4133" y="7075"/>
                  </a:cubicBezTo>
                  <a:cubicBezTo>
                    <a:pt x="4458" y="7068"/>
                    <a:pt x="4771" y="6691"/>
                    <a:pt x="4595" y="6417"/>
                  </a:cubicBezTo>
                  <a:cubicBezTo>
                    <a:pt x="4430" y="6162"/>
                    <a:pt x="3952" y="6115"/>
                    <a:pt x="3972" y="5813"/>
                  </a:cubicBezTo>
                  <a:cubicBezTo>
                    <a:pt x="3982" y="5657"/>
                    <a:pt x="4148" y="5556"/>
                    <a:pt x="4306" y="5556"/>
                  </a:cubicBezTo>
                  <a:cubicBezTo>
                    <a:pt x="4327" y="5556"/>
                    <a:pt x="4347" y="5558"/>
                    <a:pt x="4366" y="5561"/>
                  </a:cubicBezTo>
                  <a:cubicBezTo>
                    <a:pt x="4539" y="5591"/>
                    <a:pt x="4680" y="5712"/>
                    <a:pt x="4815" y="5824"/>
                  </a:cubicBezTo>
                  <a:cubicBezTo>
                    <a:pt x="5897" y="6732"/>
                    <a:pt x="7127" y="7447"/>
                    <a:pt x="8452" y="7939"/>
                  </a:cubicBezTo>
                  <a:cubicBezTo>
                    <a:pt x="8645" y="8010"/>
                    <a:pt x="8867" y="8104"/>
                    <a:pt x="8918" y="8305"/>
                  </a:cubicBezTo>
                  <a:cubicBezTo>
                    <a:pt x="8975" y="8524"/>
                    <a:pt x="8769" y="8741"/>
                    <a:pt x="8546" y="8781"/>
                  </a:cubicBezTo>
                  <a:cubicBezTo>
                    <a:pt x="8508" y="8788"/>
                    <a:pt x="8470" y="8791"/>
                    <a:pt x="8432" y="8791"/>
                  </a:cubicBezTo>
                  <a:cubicBezTo>
                    <a:pt x="8247" y="8791"/>
                    <a:pt x="8063" y="8717"/>
                    <a:pt x="7892" y="8640"/>
                  </a:cubicBezTo>
                  <a:cubicBezTo>
                    <a:pt x="7312" y="8381"/>
                    <a:pt x="6759" y="8069"/>
                    <a:pt x="6238" y="7706"/>
                  </a:cubicBezTo>
                  <a:cubicBezTo>
                    <a:pt x="6052" y="7577"/>
                    <a:pt x="5818" y="7440"/>
                    <a:pt x="5607" y="7440"/>
                  </a:cubicBezTo>
                  <a:cubicBezTo>
                    <a:pt x="5519" y="7440"/>
                    <a:pt x="5435" y="7464"/>
                    <a:pt x="5360" y="7523"/>
                  </a:cubicBezTo>
                  <a:cubicBezTo>
                    <a:pt x="5172" y="7671"/>
                    <a:pt x="5178" y="7973"/>
                    <a:pt x="5307" y="8175"/>
                  </a:cubicBezTo>
                  <a:cubicBezTo>
                    <a:pt x="5435" y="8376"/>
                    <a:pt x="5653" y="8501"/>
                    <a:pt x="5862" y="8617"/>
                  </a:cubicBezTo>
                  <a:lnTo>
                    <a:pt x="6491" y="8969"/>
                  </a:lnTo>
                  <a:cubicBezTo>
                    <a:pt x="6554" y="9004"/>
                    <a:pt x="6619" y="9041"/>
                    <a:pt x="6658" y="9101"/>
                  </a:cubicBezTo>
                  <a:cubicBezTo>
                    <a:pt x="6756" y="9256"/>
                    <a:pt x="6611" y="9472"/>
                    <a:pt x="6432" y="9512"/>
                  </a:cubicBezTo>
                  <a:cubicBezTo>
                    <a:pt x="6398" y="9519"/>
                    <a:pt x="6365" y="9523"/>
                    <a:pt x="6331" y="9523"/>
                  </a:cubicBezTo>
                  <a:cubicBezTo>
                    <a:pt x="6186" y="9523"/>
                    <a:pt x="6040" y="9458"/>
                    <a:pt x="5907" y="9391"/>
                  </a:cubicBezTo>
                  <a:cubicBezTo>
                    <a:pt x="5148" y="9010"/>
                    <a:pt x="4454" y="8508"/>
                    <a:pt x="3853" y="7905"/>
                  </a:cubicBezTo>
                  <a:cubicBezTo>
                    <a:pt x="3652" y="7706"/>
                    <a:pt x="3448" y="7486"/>
                    <a:pt x="3173" y="7418"/>
                  </a:cubicBezTo>
                  <a:cubicBezTo>
                    <a:pt x="3133" y="7407"/>
                    <a:pt x="3091" y="7402"/>
                    <a:pt x="3048" y="7402"/>
                  </a:cubicBezTo>
                  <a:cubicBezTo>
                    <a:pt x="2804" y="7402"/>
                    <a:pt x="2547" y="7566"/>
                    <a:pt x="2553" y="7807"/>
                  </a:cubicBezTo>
                  <a:cubicBezTo>
                    <a:pt x="2558" y="7978"/>
                    <a:pt x="2687" y="8118"/>
                    <a:pt x="2809" y="8238"/>
                  </a:cubicBezTo>
                  <a:cubicBezTo>
                    <a:pt x="4719" y="10087"/>
                    <a:pt x="7103" y="11371"/>
                    <a:pt x="9699" y="11944"/>
                  </a:cubicBezTo>
                  <a:cubicBezTo>
                    <a:pt x="9795" y="11965"/>
                    <a:pt x="9896" y="11985"/>
                    <a:pt x="9994" y="11985"/>
                  </a:cubicBezTo>
                  <a:cubicBezTo>
                    <a:pt x="10050" y="11985"/>
                    <a:pt x="10105" y="11979"/>
                    <a:pt x="10158" y="11963"/>
                  </a:cubicBezTo>
                  <a:cubicBezTo>
                    <a:pt x="10465" y="11866"/>
                    <a:pt x="10572" y="11402"/>
                    <a:pt x="10337" y="11182"/>
                  </a:cubicBezTo>
                  <a:cubicBezTo>
                    <a:pt x="10134" y="10990"/>
                    <a:pt x="9818" y="11019"/>
                    <a:pt x="9544" y="10975"/>
                  </a:cubicBezTo>
                  <a:cubicBezTo>
                    <a:pt x="9269" y="10930"/>
                    <a:pt x="8959" y="10687"/>
                    <a:pt x="9069" y="10431"/>
                  </a:cubicBezTo>
                  <a:cubicBezTo>
                    <a:pt x="9132" y="10282"/>
                    <a:pt x="9287" y="10234"/>
                    <a:pt x="9457" y="10234"/>
                  </a:cubicBezTo>
                  <a:cubicBezTo>
                    <a:pt x="9565" y="10234"/>
                    <a:pt x="9679" y="10254"/>
                    <a:pt x="9780" y="10278"/>
                  </a:cubicBezTo>
                  <a:cubicBezTo>
                    <a:pt x="10738" y="10508"/>
                    <a:pt x="11718" y="10624"/>
                    <a:pt x="12700" y="10624"/>
                  </a:cubicBezTo>
                  <a:cubicBezTo>
                    <a:pt x="13184" y="10624"/>
                    <a:pt x="13669" y="10596"/>
                    <a:pt x="14151" y="10539"/>
                  </a:cubicBezTo>
                  <a:cubicBezTo>
                    <a:pt x="14480" y="10501"/>
                    <a:pt x="14892" y="10359"/>
                    <a:pt x="14899" y="10029"/>
                  </a:cubicBezTo>
                  <a:cubicBezTo>
                    <a:pt x="14903" y="9816"/>
                    <a:pt x="14713" y="9640"/>
                    <a:pt x="14508" y="9584"/>
                  </a:cubicBezTo>
                  <a:cubicBezTo>
                    <a:pt x="14428" y="9562"/>
                    <a:pt x="14345" y="9554"/>
                    <a:pt x="14262" y="9554"/>
                  </a:cubicBezTo>
                  <a:cubicBezTo>
                    <a:pt x="14133" y="9554"/>
                    <a:pt x="14002" y="9574"/>
                    <a:pt x="13874" y="9591"/>
                  </a:cubicBezTo>
                  <a:cubicBezTo>
                    <a:pt x="13429" y="9652"/>
                    <a:pt x="12980" y="9682"/>
                    <a:pt x="12531" y="9682"/>
                  </a:cubicBezTo>
                  <a:cubicBezTo>
                    <a:pt x="12282" y="9682"/>
                    <a:pt x="12033" y="9673"/>
                    <a:pt x="11784" y="9654"/>
                  </a:cubicBezTo>
                  <a:cubicBezTo>
                    <a:pt x="11181" y="9610"/>
                    <a:pt x="10473" y="9423"/>
                    <a:pt x="10280" y="8851"/>
                  </a:cubicBezTo>
                  <a:cubicBezTo>
                    <a:pt x="10212" y="8650"/>
                    <a:pt x="10257" y="8377"/>
                    <a:pt x="10458" y="8309"/>
                  </a:cubicBezTo>
                  <a:cubicBezTo>
                    <a:pt x="10500" y="8295"/>
                    <a:pt x="10544" y="8292"/>
                    <a:pt x="10588" y="8292"/>
                  </a:cubicBezTo>
                  <a:cubicBezTo>
                    <a:pt x="10618" y="8292"/>
                    <a:pt x="10648" y="8294"/>
                    <a:pt x="10678" y="8295"/>
                  </a:cubicBezTo>
                  <a:cubicBezTo>
                    <a:pt x="10697" y="8295"/>
                    <a:pt x="10716" y="8296"/>
                    <a:pt x="10735" y="8296"/>
                  </a:cubicBezTo>
                  <a:cubicBezTo>
                    <a:pt x="10928" y="8296"/>
                    <a:pt x="11133" y="8254"/>
                    <a:pt x="11244" y="8100"/>
                  </a:cubicBezTo>
                  <a:cubicBezTo>
                    <a:pt x="11439" y="7827"/>
                    <a:pt x="11169" y="7432"/>
                    <a:pt x="10847" y="7338"/>
                  </a:cubicBezTo>
                  <a:cubicBezTo>
                    <a:pt x="10723" y="7301"/>
                    <a:pt x="10596" y="7291"/>
                    <a:pt x="10467" y="7291"/>
                  </a:cubicBezTo>
                  <a:cubicBezTo>
                    <a:pt x="10299" y="7291"/>
                    <a:pt x="10129" y="7308"/>
                    <a:pt x="9961" y="7308"/>
                  </a:cubicBezTo>
                  <a:cubicBezTo>
                    <a:pt x="9922" y="7308"/>
                    <a:pt x="9884" y="7308"/>
                    <a:pt x="9845" y="7305"/>
                  </a:cubicBezTo>
                  <a:cubicBezTo>
                    <a:pt x="9510" y="7287"/>
                    <a:pt x="9127" y="7093"/>
                    <a:pt x="9106" y="6759"/>
                  </a:cubicBezTo>
                  <a:cubicBezTo>
                    <a:pt x="9100" y="6687"/>
                    <a:pt x="9117" y="6616"/>
                    <a:pt x="9153" y="6553"/>
                  </a:cubicBezTo>
                  <a:cubicBezTo>
                    <a:pt x="9231" y="6423"/>
                    <a:pt x="9378" y="6383"/>
                    <a:pt x="9537" y="6383"/>
                  </a:cubicBezTo>
                  <a:cubicBezTo>
                    <a:pt x="9638" y="6383"/>
                    <a:pt x="9743" y="6399"/>
                    <a:pt x="9838" y="6418"/>
                  </a:cubicBezTo>
                  <a:cubicBezTo>
                    <a:pt x="10858" y="6628"/>
                    <a:pt x="11895" y="6733"/>
                    <a:pt x="12934" y="6733"/>
                  </a:cubicBezTo>
                  <a:cubicBezTo>
                    <a:pt x="13472" y="6733"/>
                    <a:pt x="14010" y="6705"/>
                    <a:pt x="14546" y="6648"/>
                  </a:cubicBezTo>
                  <a:cubicBezTo>
                    <a:pt x="14871" y="6613"/>
                    <a:pt x="15274" y="6491"/>
                    <a:pt x="15304" y="6165"/>
                  </a:cubicBezTo>
                  <a:cubicBezTo>
                    <a:pt x="15324" y="5945"/>
                    <a:pt x="15134" y="5749"/>
                    <a:pt x="14922" y="5682"/>
                  </a:cubicBezTo>
                  <a:cubicBezTo>
                    <a:pt x="14831" y="5654"/>
                    <a:pt x="14737" y="5644"/>
                    <a:pt x="14641" y="5644"/>
                  </a:cubicBezTo>
                  <a:cubicBezTo>
                    <a:pt x="14515" y="5644"/>
                    <a:pt x="14386" y="5661"/>
                    <a:pt x="14261" y="5677"/>
                  </a:cubicBezTo>
                  <a:cubicBezTo>
                    <a:pt x="13672" y="5754"/>
                    <a:pt x="13077" y="5802"/>
                    <a:pt x="12484" y="5802"/>
                  </a:cubicBezTo>
                  <a:cubicBezTo>
                    <a:pt x="11911" y="5802"/>
                    <a:pt x="11340" y="5757"/>
                    <a:pt x="10778" y="5650"/>
                  </a:cubicBezTo>
                  <a:cubicBezTo>
                    <a:pt x="9632" y="5434"/>
                    <a:pt x="8519" y="4948"/>
                    <a:pt x="7669" y="4149"/>
                  </a:cubicBezTo>
                  <a:cubicBezTo>
                    <a:pt x="7533" y="4023"/>
                    <a:pt x="7401" y="3885"/>
                    <a:pt x="7234" y="3804"/>
                  </a:cubicBezTo>
                  <a:cubicBezTo>
                    <a:pt x="7152" y="3764"/>
                    <a:pt x="7059" y="3741"/>
                    <a:pt x="6969" y="3741"/>
                  </a:cubicBezTo>
                  <a:cubicBezTo>
                    <a:pt x="6873" y="3741"/>
                    <a:pt x="6779" y="3768"/>
                    <a:pt x="6705" y="3829"/>
                  </a:cubicBezTo>
                  <a:cubicBezTo>
                    <a:pt x="6500" y="3996"/>
                    <a:pt x="6543" y="4333"/>
                    <a:pt x="6700" y="4544"/>
                  </a:cubicBezTo>
                  <a:cubicBezTo>
                    <a:pt x="6858" y="4756"/>
                    <a:pt x="7096" y="4890"/>
                    <a:pt x="7289" y="5070"/>
                  </a:cubicBezTo>
                  <a:cubicBezTo>
                    <a:pt x="7481" y="5251"/>
                    <a:pt x="7634" y="5524"/>
                    <a:pt x="7545" y="5771"/>
                  </a:cubicBezTo>
                  <a:cubicBezTo>
                    <a:pt x="7467" y="5985"/>
                    <a:pt x="7232" y="6096"/>
                    <a:pt x="7001" y="6096"/>
                  </a:cubicBezTo>
                  <a:cubicBezTo>
                    <a:pt x="6951" y="6096"/>
                    <a:pt x="6902" y="6091"/>
                    <a:pt x="6855" y="6081"/>
                  </a:cubicBezTo>
                  <a:cubicBezTo>
                    <a:pt x="6587" y="6023"/>
                    <a:pt x="6363" y="5841"/>
                    <a:pt x="6153" y="5665"/>
                  </a:cubicBezTo>
                  <a:lnTo>
                    <a:pt x="5083" y="4773"/>
                  </a:lnTo>
                  <a:cubicBezTo>
                    <a:pt x="4838" y="4571"/>
                    <a:pt x="4585" y="4354"/>
                    <a:pt x="4478" y="4054"/>
                  </a:cubicBezTo>
                  <a:cubicBezTo>
                    <a:pt x="4373" y="3755"/>
                    <a:pt x="4487" y="3356"/>
                    <a:pt x="4790" y="3263"/>
                  </a:cubicBezTo>
                  <a:cubicBezTo>
                    <a:pt x="4838" y="3249"/>
                    <a:pt x="4887" y="3243"/>
                    <a:pt x="4937" y="3243"/>
                  </a:cubicBezTo>
                  <a:cubicBezTo>
                    <a:pt x="5231" y="3243"/>
                    <a:pt x="5543" y="3461"/>
                    <a:pt x="5818" y="3461"/>
                  </a:cubicBezTo>
                  <a:cubicBezTo>
                    <a:pt x="5899" y="3461"/>
                    <a:pt x="5976" y="3442"/>
                    <a:pt x="6049" y="3393"/>
                  </a:cubicBezTo>
                  <a:cubicBezTo>
                    <a:pt x="6265" y="3248"/>
                    <a:pt x="6264" y="2911"/>
                    <a:pt x="6126" y="2689"/>
                  </a:cubicBezTo>
                  <a:cubicBezTo>
                    <a:pt x="5988" y="2467"/>
                    <a:pt x="5756" y="2325"/>
                    <a:pt x="5550" y="2166"/>
                  </a:cubicBezTo>
                  <a:cubicBezTo>
                    <a:pt x="5088" y="1808"/>
                    <a:pt x="4729" y="1334"/>
                    <a:pt x="4505" y="795"/>
                  </a:cubicBezTo>
                  <a:cubicBezTo>
                    <a:pt x="4426" y="604"/>
                    <a:pt x="4363" y="400"/>
                    <a:pt x="4235" y="237"/>
                  </a:cubicBezTo>
                  <a:cubicBezTo>
                    <a:pt x="4131" y="103"/>
                    <a:pt x="3967" y="1"/>
                    <a:pt x="3802" y="1"/>
                  </a:cubicBezTo>
                  <a:close/>
                </a:path>
              </a:pathLst>
            </a:custGeom>
            <a:solidFill>
              <a:srgbClr val="D9D9D9"/>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722" name="Google Shape;722;p44"/>
            <p:cNvSpPr/>
            <p:nvPr/>
          </p:nvSpPr>
          <p:spPr>
            <a:xfrm flipH="1">
              <a:off x="6821349" y="3920263"/>
              <a:ext cx="358568" cy="359985"/>
            </a:xfrm>
            <a:custGeom>
              <a:rect b="b" l="l" r="r" t="t"/>
              <a:pathLst>
                <a:path extrusionOk="0" h="8127" w="8095">
                  <a:moveTo>
                    <a:pt x="3838" y="1"/>
                  </a:moveTo>
                  <a:cubicBezTo>
                    <a:pt x="3835" y="1"/>
                    <a:pt x="3831" y="1"/>
                    <a:pt x="3828" y="1"/>
                  </a:cubicBezTo>
                  <a:cubicBezTo>
                    <a:pt x="3747" y="7"/>
                    <a:pt x="3674" y="101"/>
                    <a:pt x="3593" y="111"/>
                  </a:cubicBezTo>
                  <a:cubicBezTo>
                    <a:pt x="3514" y="121"/>
                    <a:pt x="3441" y="160"/>
                    <a:pt x="3362" y="176"/>
                  </a:cubicBezTo>
                  <a:cubicBezTo>
                    <a:pt x="3356" y="177"/>
                    <a:pt x="3350" y="178"/>
                    <a:pt x="3344" y="178"/>
                  </a:cubicBezTo>
                  <a:cubicBezTo>
                    <a:pt x="3276" y="178"/>
                    <a:pt x="3195" y="116"/>
                    <a:pt x="3127" y="116"/>
                  </a:cubicBezTo>
                  <a:cubicBezTo>
                    <a:pt x="3119" y="116"/>
                    <a:pt x="3111" y="117"/>
                    <a:pt x="3103" y="119"/>
                  </a:cubicBezTo>
                  <a:cubicBezTo>
                    <a:pt x="3025" y="139"/>
                    <a:pt x="2964" y="222"/>
                    <a:pt x="2885" y="246"/>
                  </a:cubicBezTo>
                  <a:cubicBezTo>
                    <a:pt x="2868" y="251"/>
                    <a:pt x="2849" y="253"/>
                    <a:pt x="2830" y="253"/>
                  </a:cubicBezTo>
                  <a:cubicBezTo>
                    <a:pt x="2787" y="253"/>
                    <a:pt x="2741" y="244"/>
                    <a:pt x="2698" y="244"/>
                  </a:cubicBezTo>
                  <a:cubicBezTo>
                    <a:pt x="2675" y="244"/>
                    <a:pt x="2653" y="247"/>
                    <a:pt x="2632" y="254"/>
                  </a:cubicBezTo>
                  <a:cubicBezTo>
                    <a:pt x="2557" y="283"/>
                    <a:pt x="2517" y="401"/>
                    <a:pt x="2443" y="435"/>
                  </a:cubicBezTo>
                  <a:cubicBezTo>
                    <a:pt x="2369" y="468"/>
                    <a:pt x="2284" y="473"/>
                    <a:pt x="2213" y="510"/>
                  </a:cubicBezTo>
                  <a:cubicBezTo>
                    <a:pt x="2140" y="549"/>
                    <a:pt x="2055" y="563"/>
                    <a:pt x="1987" y="603"/>
                  </a:cubicBezTo>
                  <a:cubicBezTo>
                    <a:pt x="1917" y="644"/>
                    <a:pt x="1880" y="735"/>
                    <a:pt x="1814" y="780"/>
                  </a:cubicBezTo>
                  <a:cubicBezTo>
                    <a:pt x="1747" y="826"/>
                    <a:pt x="1701" y="894"/>
                    <a:pt x="1637" y="945"/>
                  </a:cubicBezTo>
                  <a:cubicBezTo>
                    <a:pt x="1573" y="995"/>
                    <a:pt x="1458" y="981"/>
                    <a:pt x="1397" y="1033"/>
                  </a:cubicBezTo>
                  <a:cubicBezTo>
                    <a:pt x="1337" y="1087"/>
                    <a:pt x="1319" y="1184"/>
                    <a:pt x="1260" y="1241"/>
                  </a:cubicBezTo>
                  <a:cubicBezTo>
                    <a:pt x="1202" y="1298"/>
                    <a:pt x="1079" y="1291"/>
                    <a:pt x="1024" y="1352"/>
                  </a:cubicBezTo>
                  <a:cubicBezTo>
                    <a:pt x="972" y="1413"/>
                    <a:pt x="1015" y="1555"/>
                    <a:pt x="965" y="1619"/>
                  </a:cubicBezTo>
                  <a:cubicBezTo>
                    <a:pt x="915" y="1682"/>
                    <a:pt x="879" y="1751"/>
                    <a:pt x="833" y="1817"/>
                  </a:cubicBezTo>
                  <a:cubicBezTo>
                    <a:pt x="787" y="1882"/>
                    <a:pt x="612" y="1866"/>
                    <a:pt x="571" y="1935"/>
                  </a:cubicBezTo>
                  <a:cubicBezTo>
                    <a:pt x="530" y="2004"/>
                    <a:pt x="511" y="2091"/>
                    <a:pt x="474" y="2162"/>
                  </a:cubicBezTo>
                  <a:cubicBezTo>
                    <a:pt x="436" y="2233"/>
                    <a:pt x="426" y="2321"/>
                    <a:pt x="392" y="2395"/>
                  </a:cubicBezTo>
                  <a:cubicBezTo>
                    <a:pt x="359" y="2468"/>
                    <a:pt x="281" y="2526"/>
                    <a:pt x="251" y="2601"/>
                  </a:cubicBezTo>
                  <a:cubicBezTo>
                    <a:pt x="223" y="2677"/>
                    <a:pt x="261" y="2778"/>
                    <a:pt x="237" y="2854"/>
                  </a:cubicBezTo>
                  <a:cubicBezTo>
                    <a:pt x="211" y="2933"/>
                    <a:pt x="223" y="3018"/>
                    <a:pt x="203" y="3096"/>
                  </a:cubicBezTo>
                  <a:cubicBezTo>
                    <a:pt x="183" y="3174"/>
                    <a:pt x="201" y="3258"/>
                    <a:pt x="187" y="3338"/>
                  </a:cubicBezTo>
                  <a:cubicBezTo>
                    <a:pt x="172" y="3417"/>
                    <a:pt x="137" y="3490"/>
                    <a:pt x="127" y="3570"/>
                  </a:cubicBezTo>
                  <a:cubicBezTo>
                    <a:pt x="117" y="3651"/>
                    <a:pt x="11" y="3722"/>
                    <a:pt x="7" y="3803"/>
                  </a:cubicBezTo>
                  <a:cubicBezTo>
                    <a:pt x="1" y="3882"/>
                    <a:pt x="71" y="3966"/>
                    <a:pt x="71" y="4047"/>
                  </a:cubicBezTo>
                  <a:cubicBezTo>
                    <a:pt x="71" y="4128"/>
                    <a:pt x="90" y="4206"/>
                    <a:pt x="95" y="4288"/>
                  </a:cubicBezTo>
                  <a:cubicBezTo>
                    <a:pt x="99" y="4369"/>
                    <a:pt x="65" y="4451"/>
                    <a:pt x="75" y="4532"/>
                  </a:cubicBezTo>
                  <a:cubicBezTo>
                    <a:pt x="83" y="4612"/>
                    <a:pt x="63" y="4697"/>
                    <a:pt x="78" y="4777"/>
                  </a:cubicBezTo>
                  <a:cubicBezTo>
                    <a:pt x="93" y="4856"/>
                    <a:pt x="224" y="4910"/>
                    <a:pt x="243" y="4988"/>
                  </a:cubicBezTo>
                  <a:cubicBezTo>
                    <a:pt x="262" y="5067"/>
                    <a:pt x="199" y="5166"/>
                    <a:pt x="221" y="5243"/>
                  </a:cubicBezTo>
                  <a:cubicBezTo>
                    <a:pt x="245" y="5321"/>
                    <a:pt x="321" y="5379"/>
                    <a:pt x="349" y="5455"/>
                  </a:cubicBezTo>
                  <a:cubicBezTo>
                    <a:pt x="378" y="5530"/>
                    <a:pt x="307" y="5648"/>
                    <a:pt x="339" y="5721"/>
                  </a:cubicBezTo>
                  <a:cubicBezTo>
                    <a:pt x="372" y="5794"/>
                    <a:pt x="520" y="5814"/>
                    <a:pt x="557" y="5885"/>
                  </a:cubicBezTo>
                  <a:cubicBezTo>
                    <a:pt x="594" y="5957"/>
                    <a:pt x="588" y="6050"/>
                    <a:pt x="631" y="6120"/>
                  </a:cubicBezTo>
                  <a:cubicBezTo>
                    <a:pt x="672" y="6188"/>
                    <a:pt x="710" y="6261"/>
                    <a:pt x="756" y="6326"/>
                  </a:cubicBezTo>
                  <a:cubicBezTo>
                    <a:pt x="801" y="6393"/>
                    <a:pt x="905" y="6414"/>
                    <a:pt x="955" y="6478"/>
                  </a:cubicBezTo>
                  <a:cubicBezTo>
                    <a:pt x="1005" y="6542"/>
                    <a:pt x="1020" y="6630"/>
                    <a:pt x="1074" y="6690"/>
                  </a:cubicBezTo>
                  <a:cubicBezTo>
                    <a:pt x="1127" y="6751"/>
                    <a:pt x="1140" y="6852"/>
                    <a:pt x="1197" y="6908"/>
                  </a:cubicBezTo>
                  <a:cubicBezTo>
                    <a:pt x="1252" y="6964"/>
                    <a:pt x="1333" y="7000"/>
                    <a:pt x="1393" y="7054"/>
                  </a:cubicBezTo>
                  <a:cubicBezTo>
                    <a:pt x="1454" y="7107"/>
                    <a:pt x="1499" y="7181"/>
                    <a:pt x="1563" y="7230"/>
                  </a:cubicBezTo>
                  <a:cubicBezTo>
                    <a:pt x="1626" y="7280"/>
                    <a:pt x="1727" y="7280"/>
                    <a:pt x="1792" y="7327"/>
                  </a:cubicBezTo>
                  <a:cubicBezTo>
                    <a:pt x="1859" y="7372"/>
                    <a:pt x="1885" y="7482"/>
                    <a:pt x="1954" y="7523"/>
                  </a:cubicBezTo>
                  <a:cubicBezTo>
                    <a:pt x="2022" y="7566"/>
                    <a:pt x="2105" y="7590"/>
                    <a:pt x="2176" y="7628"/>
                  </a:cubicBezTo>
                  <a:cubicBezTo>
                    <a:pt x="2247" y="7665"/>
                    <a:pt x="2332" y="7682"/>
                    <a:pt x="2404" y="7715"/>
                  </a:cubicBezTo>
                  <a:cubicBezTo>
                    <a:pt x="2476" y="7748"/>
                    <a:pt x="2558" y="7759"/>
                    <a:pt x="2635" y="7788"/>
                  </a:cubicBezTo>
                  <a:cubicBezTo>
                    <a:pt x="2712" y="7817"/>
                    <a:pt x="2759" y="7928"/>
                    <a:pt x="2836" y="7953"/>
                  </a:cubicBezTo>
                  <a:cubicBezTo>
                    <a:pt x="2858" y="7959"/>
                    <a:pt x="2882" y="7962"/>
                    <a:pt x="2906" y="7962"/>
                  </a:cubicBezTo>
                  <a:cubicBezTo>
                    <a:pt x="2946" y="7962"/>
                    <a:pt x="2987" y="7956"/>
                    <a:pt x="3026" y="7956"/>
                  </a:cubicBezTo>
                  <a:cubicBezTo>
                    <a:pt x="3047" y="7956"/>
                    <a:pt x="3068" y="7958"/>
                    <a:pt x="3087" y="7962"/>
                  </a:cubicBezTo>
                  <a:cubicBezTo>
                    <a:pt x="3108" y="7968"/>
                    <a:pt x="3129" y="7969"/>
                    <a:pt x="3150" y="7969"/>
                  </a:cubicBezTo>
                  <a:cubicBezTo>
                    <a:pt x="3194" y="7969"/>
                    <a:pt x="3239" y="7962"/>
                    <a:pt x="3282" y="7962"/>
                  </a:cubicBezTo>
                  <a:cubicBezTo>
                    <a:pt x="3300" y="7962"/>
                    <a:pt x="3318" y="7963"/>
                    <a:pt x="3335" y="7967"/>
                  </a:cubicBezTo>
                  <a:cubicBezTo>
                    <a:pt x="3413" y="7981"/>
                    <a:pt x="3492" y="7980"/>
                    <a:pt x="3574" y="7989"/>
                  </a:cubicBezTo>
                  <a:cubicBezTo>
                    <a:pt x="3653" y="7999"/>
                    <a:pt x="3727" y="8062"/>
                    <a:pt x="3808" y="8066"/>
                  </a:cubicBezTo>
                  <a:cubicBezTo>
                    <a:pt x="3889" y="8072"/>
                    <a:pt x="3970" y="8106"/>
                    <a:pt x="4050" y="8107"/>
                  </a:cubicBezTo>
                  <a:cubicBezTo>
                    <a:pt x="4124" y="8107"/>
                    <a:pt x="4202" y="8126"/>
                    <a:pt x="4275" y="8126"/>
                  </a:cubicBezTo>
                  <a:cubicBezTo>
                    <a:pt x="4282" y="8126"/>
                    <a:pt x="4289" y="8126"/>
                    <a:pt x="4296" y="8126"/>
                  </a:cubicBezTo>
                  <a:cubicBezTo>
                    <a:pt x="4377" y="8122"/>
                    <a:pt x="4445" y="7972"/>
                    <a:pt x="4525" y="7964"/>
                  </a:cubicBezTo>
                  <a:cubicBezTo>
                    <a:pt x="4529" y="7963"/>
                    <a:pt x="4533" y="7963"/>
                    <a:pt x="4538" y="7963"/>
                  </a:cubicBezTo>
                  <a:cubicBezTo>
                    <a:pt x="4608" y="7963"/>
                    <a:pt x="4688" y="8029"/>
                    <a:pt x="4760" y="8029"/>
                  </a:cubicBezTo>
                  <a:cubicBezTo>
                    <a:pt x="4766" y="8029"/>
                    <a:pt x="4772" y="8029"/>
                    <a:pt x="4778" y="8028"/>
                  </a:cubicBezTo>
                  <a:cubicBezTo>
                    <a:pt x="4857" y="8014"/>
                    <a:pt x="4934" y="7981"/>
                    <a:pt x="5012" y="7962"/>
                  </a:cubicBezTo>
                  <a:cubicBezTo>
                    <a:pt x="5090" y="7943"/>
                    <a:pt x="5142" y="7835"/>
                    <a:pt x="5220" y="7810"/>
                  </a:cubicBezTo>
                  <a:cubicBezTo>
                    <a:pt x="5297" y="7788"/>
                    <a:pt x="5369" y="7766"/>
                    <a:pt x="5444" y="7738"/>
                  </a:cubicBezTo>
                  <a:cubicBezTo>
                    <a:pt x="5521" y="7709"/>
                    <a:pt x="5609" y="7721"/>
                    <a:pt x="5683" y="7688"/>
                  </a:cubicBezTo>
                  <a:cubicBezTo>
                    <a:pt x="5700" y="7680"/>
                    <a:pt x="5719" y="7678"/>
                    <a:pt x="5739" y="7678"/>
                  </a:cubicBezTo>
                  <a:cubicBezTo>
                    <a:pt x="5786" y="7678"/>
                    <a:pt x="5841" y="7692"/>
                    <a:pt x="5888" y="7692"/>
                  </a:cubicBezTo>
                  <a:cubicBezTo>
                    <a:pt x="5911" y="7692"/>
                    <a:pt x="5932" y="7689"/>
                    <a:pt x="5949" y="7680"/>
                  </a:cubicBezTo>
                  <a:cubicBezTo>
                    <a:pt x="6022" y="7643"/>
                    <a:pt x="6039" y="7506"/>
                    <a:pt x="6108" y="7465"/>
                  </a:cubicBezTo>
                  <a:cubicBezTo>
                    <a:pt x="6177" y="7422"/>
                    <a:pt x="6232" y="7365"/>
                    <a:pt x="6299" y="7318"/>
                  </a:cubicBezTo>
                  <a:cubicBezTo>
                    <a:pt x="6366" y="7273"/>
                    <a:pt x="6474" y="7287"/>
                    <a:pt x="6538" y="7237"/>
                  </a:cubicBezTo>
                  <a:cubicBezTo>
                    <a:pt x="6602" y="7186"/>
                    <a:pt x="6600" y="7063"/>
                    <a:pt x="6661" y="7009"/>
                  </a:cubicBezTo>
                  <a:cubicBezTo>
                    <a:pt x="6721" y="6956"/>
                    <a:pt x="6816" y="6942"/>
                    <a:pt x="6873" y="6885"/>
                  </a:cubicBezTo>
                  <a:cubicBezTo>
                    <a:pt x="6930" y="6828"/>
                    <a:pt x="6954" y="6743"/>
                    <a:pt x="7008" y="6683"/>
                  </a:cubicBezTo>
                  <a:cubicBezTo>
                    <a:pt x="7062" y="6622"/>
                    <a:pt x="7183" y="6619"/>
                    <a:pt x="7233" y="6555"/>
                  </a:cubicBezTo>
                  <a:cubicBezTo>
                    <a:pt x="7283" y="6492"/>
                    <a:pt x="7320" y="6417"/>
                    <a:pt x="7365" y="6350"/>
                  </a:cubicBezTo>
                  <a:cubicBezTo>
                    <a:pt x="7411" y="6285"/>
                    <a:pt x="7392" y="6177"/>
                    <a:pt x="7433" y="6109"/>
                  </a:cubicBezTo>
                  <a:cubicBezTo>
                    <a:pt x="7476" y="6040"/>
                    <a:pt x="7513" y="5971"/>
                    <a:pt x="7550" y="5901"/>
                  </a:cubicBezTo>
                  <a:cubicBezTo>
                    <a:pt x="7588" y="5830"/>
                    <a:pt x="7617" y="5757"/>
                    <a:pt x="7651" y="5684"/>
                  </a:cubicBezTo>
                  <a:cubicBezTo>
                    <a:pt x="7684" y="5611"/>
                    <a:pt x="7829" y="5584"/>
                    <a:pt x="7857" y="5509"/>
                  </a:cubicBezTo>
                  <a:cubicBezTo>
                    <a:pt x="7887" y="5432"/>
                    <a:pt x="7935" y="5359"/>
                    <a:pt x="7959" y="5281"/>
                  </a:cubicBezTo>
                  <a:cubicBezTo>
                    <a:pt x="7983" y="5204"/>
                    <a:pt x="7922" y="5102"/>
                    <a:pt x="7942" y="5024"/>
                  </a:cubicBezTo>
                  <a:cubicBezTo>
                    <a:pt x="7961" y="4944"/>
                    <a:pt x="7992" y="4870"/>
                    <a:pt x="8006" y="4789"/>
                  </a:cubicBezTo>
                  <a:cubicBezTo>
                    <a:pt x="8020" y="4710"/>
                    <a:pt x="8046" y="4633"/>
                    <a:pt x="8056" y="4552"/>
                  </a:cubicBezTo>
                  <a:cubicBezTo>
                    <a:pt x="8066" y="4472"/>
                    <a:pt x="8072" y="4391"/>
                    <a:pt x="8076" y="4310"/>
                  </a:cubicBezTo>
                  <a:cubicBezTo>
                    <a:pt x="8082" y="4229"/>
                    <a:pt x="8013" y="4148"/>
                    <a:pt x="8013" y="4067"/>
                  </a:cubicBezTo>
                  <a:cubicBezTo>
                    <a:pt x="8013" y="3986"/>
                    <a:pt x="8094" y="3905"/>
                    <a:pt x="8090" y="3824"/>
                  </a:cubicBezTo>
                  <a:cubicBezTo>
                    <a:pt x="8084" y="3743"/>
                    <a:pt x="8043" y="3665"/>
                    <a:pt x="8033" y="3585"/>
                  </a:cubicBezTo>
                  <a:cubicBezTo>
                    <a:pt x="8023" y="3506"/>
                    <a:pt x="7991" y="3430"/>
                    <a:pt x="7976" y="3351"/>
                  </a:cubicBezTo>
                  <a:cubicBezTo>
                    <a:pt x="7962" y="3271"/>
                    <a:pt x="8015" y="3177"/>
                    <a:pt x="7996" y="3099"/>
                  </a:cubicBezTo>
                  <a:cubicBezTo>
                    <a:pt x="7976" y="3019"/>
                    <a:pt x="7863" y="2968"/>
                    <a:pt x="7838" y="2891"/>
                  </a:cubicBezTo>
                  <a:cubicBezTo>
                    <a:pt x="7814" y="2815"/>
                    <a:pt x="7804" y="2736"/>
                    <a:pt x="7776" y="2660"/>
                  </a:cubicBezTo>
                  <a:cubicBezTo>
                    <a:pt x="7747" y="2584"/>
                    <a:pt x="7790" y="2479"/>
                    <a:pt x="7757" y="2407"/>
                  </a:cubicBezTo>
                  <a:cubicBezTo>
                    <a:pt x="7725" y="2333"/>
                    <a:pt x="7679" y="2262"/>
                    <a:pt x="7642" y="2191"/>
                  </a:cubicBezTo>
                  <a:cubicBezTo>
                    <a:pt x="7605" y="2119"/>
                    <a:pt x="7600" y="2027"/>
                    <a:pt x="7558" y="1957"/>
                  </a:cubicBezTo>
                  <a:cubicBezTo>
                    <a:pt x="7516" y="1888"/>
                    <a:pt x="7422" y="1849"/>
                    <a:pt x="7376" y="1783"/>
                  </a:cubicBezTo>
                  <a:cubicBezTo>
                    <a:pt x="7331" y="1716"/>
                    <a:pt x="7307" y="1632"/>
                    <a:pt x="7257" y="1568"/>
                  </a:cubicBezTo>
                  <a:cubicBezTo>
                    <a:pt x="7207" y="1505"/>
                    <a:pt x="7139" y="1454"/>
                    <a:pt x="7086" y="1393"/>
                  </a:cubicBezTo>
                  <a:cubicBezTo>
                    <a:pt x="7032" y="1333"/>
                    <a:pt x="7017" y="1232"/>
                    <a:pt x="6960" y="1176"/>
                  </a:cubicBezTo>
                  <a:cubicBezTo>
                    <a:pt x="6903" y="1119"/>
                    <a:pt x="6740" y="1173"/>
                    <a:pt x="6680" y="1120"/>
                  </a:cubicBezTo>
                  <a:cubicBezTo>
                    <a:pt x="6619" y="1066"/>
                    <a:pt x="6568" y="1006"/>
                    <a:pt x="6505" y="957"/>
                  </a:cubicBezTo>
                  <a:cubicBezTo>
                    <a:pt x="6442" y="907"/>
                    <a:pt x="6378" y="863"/>
                    <a:pt x="6312" y="816"/>
                  </a:cubicBezTo>
                  <a:cubicBezTo>
                    <a:pt x="6246" y="770"/>
                    <a:pt x="6208" y="685"/>
                    <a:pt x="6138" y="644"/>
                  </a:cubicBezTo>
                  <a:cubicBezTo>
                    <a:pt x="6070" y="601"/>
                    <a:pt x="6029" y="506"/>
                    <a:pt x="5958" y="469"/>
                  </a:cubicBezTo>
                  <a:cubicBezTo>
                    <a:pt x="5887" y="432"/>
                    <a:pt x="5790" y="441"/>
                    <a:pt x="5717" y="406"/>
                  </a:cubicBezTo>
                  <a:cubicBezTo>
                    <a:pt x="5645" y="372"/>
                    <a:pt x="5547" y="401"/>
                    <a:pt x="5471" y="372"/>
                  </a:cubicBezTo>
                  <a:cubicBezTo>
                    <a:pt x="5395" y="342"/>
                    <a:pt x="5346" y="244"/>
                    <a:pt x="5270" y="220"/>
                  </a:cubicBezTo>
                  <a:cubicBezTo>
                    <a:pt x="5258" y="217"/>
                    <a:pt x="5246" y="215"/>
                    <a:pt x="5233" y="215"/>
                  </a:cubicBezTo>
                  <a:cubicBezTo>
                    <a:pt x="5172" y="215"/>
                    <a:pt x="5103" y="251"/>
                    <a:pt x="5043" y="251"/>
                  </a:cubicBezTo>
                  <a:cubicBezTo>
                    <a:pt x="5032" y="251"/>
                    <a:pt x="5022" y="250"/>
                    <a:pt x="5012" y="247"/>
                  </a:cubicBezTo>
                  <a:cubicBezTo>
                    <a:pt x="4934" y="227"/>
                    <a:pt x="4869" y="168"/>
                    <a:pt x="4789" y="153"/>
                  </a:cubicBezTo>
                  <a:cubicBezTo>
                    <a:pt x="4709" y="138"/>
                    <a:pt x="4633" y="123"/>
                    <a:pt x="4552" y="114"/>
                  </a:cubicBezTo>
                  <a:cubicBezTo>
                    <a:pt x="4472" y="104"/>
                    <a:pt x="4399" y="8"/>
                    <a:pt x="4318" y="4"/>
                  </a:cubicBezTo>
                  <a:cubicBezTo>
                    <a:pt x="4314" y="4"/>
                    <a:pt x="4309" y="4"/>
                    <a:pt x="4305" y="4"/>
                  </a:cubicBezTo>
                  <a:cubicBezTo>
                    <a:pt x="4228" y="4"/>
                    <a:pt x="4149" y="45"/>
                    <a:pt x="4073" y="45"/>
                  </a:cubicBezTo>
                  <a:cubicBezTo>
                    <a:pt x="3995" y="45"/>
                    <a:pt x="3916" y="1"/>
                    <a:pt x="3838" y="1"/>
                  </a:cubicBezTo>
                  <a:close/>
                </a:path>
              </a:pathLst>
            </a:custGeom>
            <a:solidFill>
              <a:srgbClr val="D9D9D9"/>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723" name="Google Shape;723;p44"/>
            <p:cNvSpPr/>
            <p:nvPr/>
          </p:nvSpPr>
          <p:spPr>
            <a:xfrm flipH="1">
              <a:off x="6850406" y="3952067"/>
              <a:ext cx="298947" cy="297175"/>
            </a:xfrm>
            <a:custGeom>
              <a:rect b="b" l="l" r="r" t="t"/>
              <a:pathLst>
                <a:path extrusionOk="0" h="6709" w="6749">
                  <a:moveTo>
                    <a:pt x="3584" y="1"/>
                  </a:moveTo>
                  <a:cubicBezTo>
                    <a:pt x="3520" y="1"/>
                    <a:pt x="3453" y="55"/>
                    <a:pt x="3388" y="55"/>
                  </a:cubicBezTo>
                  <a:cubicBezTo>
                    <a:pt x="3386" y="55"/>
                    <a:pt x="3383" y="55"/>
                    <a:pt x="3381" y="55"/>
                  </a:cubicBezTo>
                  <a:cubicBezTo>
                    <a:pt x="3317" y="55"/>
                    <a:pt x="3254" y="72"/>
                    <a:pt x="3189" y="75"/>
                  </a:cubicBezTo>
                  <a:cubicBezTo>
                    <a:pt x="3186" y="75"/>
                    <a:pt x="3183" y="75"/>
                    <a:pt x="3180" y="75"/>
                  </a:cubicBezTo>
                  <a:cubicBezTo>
                    <a:pt x="3123" y="75"/>
                    <a:pt x="3065" y="55"/>
                    <a:pt x="3009" y="55"/>
                  </a:cubicBezTo>
                  <a:cubicBezTo>
                    <a:pt x="3002" y="55"/>
                    <a:pt x="2995" y="56"/>
                    <a:pt x="2987" y="57"/>
                  </a:cubicBezTo>
                  <a:cubicBezTo>
                    <a:pt x="2973" y="58"/>
                    <a:pt x="2958" y="59"/>
                    <a:pt x="2943" y="59"/>
                  </a:cubicBezTo>
                  <a:cubicBezTo>
                    <a:pt x="2910" y="59"/>
                    <a:pt x="2876" y="56"/>
                    <a:pt x="2843" y="56"/>
                  </a:cubicBezTo>
                  <a:cubicBezTo>
                    <a:pt x="2822" y="56"/>
                    <a:pt x="2802" y="57"/>
                    <a:pt x="2783" y="61"/>
                  </a:cubicBezTo>
                  <a:cubicBezTo>
                    <a:pt x="2717" y="72"/>
                    <a:pt x="2673" y="182"/>
                    <a:pt x="2608" y="197"/>
                  </a:cubicBezTo>
                  <a:cubicBezTo>
                    <a:pt x="2599" y="199"/>
                    <a:pt x="2590" y="200"/>
                    <a:pt x="2581" y="200"/>
                  </a:cubicBezTo>
                  <a:cubicBezTo>
                    <a:pt x="2531" y="200"/>
                    <a:pt x="2476" y="175"/>
                    <a:pt x="2426" y="175"/>
                  </a:cubicBezTo>
                  <a:cubicBezTo>
                    <a:pt x="2416" y="175"/>
                    <a:pt x="2406" y="176"/>
                    <a:pt x="2396" y="179"/>
                  </a:cubicBezTo>
                  <a:cubicBezTo>
                    <a:pt x="2332" y="199"/>
                    <a:pt x="2284" y="261"/>
                    <a:pt x="2221" y="285"/>
                  </a:cubicBezTo>
                  <a:cubicBezTo>
                    <a:pt x="2210" y="289"/>
                    <a:pt x="2199" y="291"/>
                    <a:pt x="2186" y="291"/>
                  </a:cubicBezTo>
                  <a:cubicBezTo>
                    <a:pt x="2140" y="291"/>
                    <a:pt x="2085" y="270"/>
                    <a:pt x="2039" y="270"/>
                  </a:cubicBezTo>
                  <a:cubicBezTo>
                    <a:pt x="2025" y="270"/>
                    <a:pt x="2011" y="272"/>
                    <a:pt x="1999" y="277"/>
                  </a:cubicBezTo>
                  <a:cubicBezTo>
                    <a:pt x="1938" y="304"/>
                    <a:pt x="1922" y="426"/>
                    <a:pt x="1863" y="458"/>
                  </a:cubicBezTo>
                  <a:cubicBezTo>
                    <a:pt x="1803" y="489"/>
                    <a:pt x="1726" y="485"/>
                    <a:pt x="1668" y="519"/>
                  </a:cubicBezTo>
                  <a:cubicBezTo>
                    <a:pt x="1611" y="553"/>
                    <a:pt x="1551" y="585"/>
                    <a:pt x="1497" y="622"/>
                  </a:cubicBezTo>
                  <a:cubicBezTo>
                    <a:pt x="1442" y="661"/>
                    <a:pt x="1423" y="746"/>
                    <a:pt x="1371" y="787"/>
                  </a:cubicBezTo>
                  <a:cubicBezTo>
                    <a:pt x="1318" y="829"/>
                    <a:pt x="1244" y="843"/>
                    <a:pt x="1195" y="887"/>
                  </a:cubicBezTo>
                  <a:cubicBezTo>
                    <a:pt x="1145" y="931"/>
                    <a:pt x="1061" y="941"/>
                    <a:pt x="1014" y="988"/>
                  </a:cubicBezTo>
                  <a:cubicBezTo>
                    <a:pt x="967" y="1035"/>
                    <a:pt x="939" y="1102"/>
                    <a:pt x="893" y="1151"/>
                  </a:cubicBezTo>
                  <a:cubicBezTo>
                    <a:pt x="849" y="1201"/>
                    <a:pt x="788" y="1239"/>
                    <a:pt x="747" y="1292"/>
                  </a:cubicBezTo>
                  <a:cubicBezTo>
                    <a:pt x="706" y="1345"/>
                    <a:pt x="706" y="1428"/>
                    <a:pt x="667" y="1483"/>
                  </a:cubicBezTo>
                  <a:cubicBezTo>
                    <a:pt x="629" y="1538"/>
                    <a:pt x="538" y="1559"/>
                    <a:pt x="504" y="1616"/>
                  </a:cubicBezTo>
                  <a:cubicBezTo>
                    <a:pt x="470" y="1674"/>
                    <a:pt x="448" y="1743"/>
                    <a:pt x="417" y="1801"/>
                  </a:cubicBezTo>
                  <a:cubicBezTo>
                    <a:pt x="386" y="1859"/>
                    <a:pt x="373" y="1929"/>
                    <a:pt x="344" y="1990"/>
                  </a:cubicBezTo>
                  <a:cubicBezTo>
                    <a:pt x="317" y="2051"/>
                    <a:pt x="309" y="2119"/>
                    <a:pt x="285" y="2183"/>
                  </a:cubicBezTo>
                  <a:cubicBezTo>
                    <a:pt x="261" y="2246"/>
                    <a:pt x="168" y="2286"/>
                    <a:pt x="148" y="2350"/>
                  </a:cubicBezTo>
                  <a:cubicBezTo>
                    <a:pt x="127" y="2414"/>
                    <a:pt x="155" y="2493"/>
                    <a:pt x="140" y="2559"/>
                  </a:cubicBezTo>
                  <a:cubicBezTo>
                    <a:pt x="123" y="2624"/>
                    <a:pt x="148" y="2697"/>
                    <a:pt x="135" y="2763"/>
                  </a:cubicBezTo>
                  <a:cubicBezTo>
                    <a:pt x="124" y="2829"/>
                    <a:pt x="126" y="2894"/>
                    <a:pt x="117" y="2961"/>
                  </a:cubicBezTo>
                  <a:cubicBezTo>
                    <a:pt x="108" y="3029"/>
                    <a:pt x="57" y="3089"/>
                    <a:pt x="53" y="3157"/>
                  </a:cubicBezTo>
                  <a:cubicBezTo>
                    <a:pt x="49" y="3224"/>
                    <a:pt x="20" y="3291"/>
                    <a:pt x="20" y="3358"/>
                  </a:cubicBezTo>
                  <a:cubicBezTo>
                    <a:pt x="19" y="3424"/>
                    <a:pt x="0" y="3496"/>
                    <a:pt x="3" y="3562"/>
                  </a:cubicBezTo>
                  <a:cubicBezTo>
                    <a:pt x="8" y="3629"/>
                    <a:pt x="131" y="3685"/>
                    <a:pt x="138" y="3751"/>
                  </a:cubicBezTo>
                  <a:cubicBezTo>
                    <a:pt x="147" y="3818"/>
                    <a:pt x="73" y="3895"/>
                    <a:pt x="86" y="3962"/>
                  </a:cubicBezTo>
                  <a:cubicBezTo>
                    <a:pt x="97" y="4029"/>
                    <a:pt x="124" y="4091"/>
                    <a:pt x="140" y="4157"/>
                  </a:cubicBezTo>
                  <a:cubicBezTo>
                    <a:pt x="155" y="4222"/>
                    <a:pt x="245" y="4265"/>
                    <a:pt x="265" y="4329"/>
                  </a:cubicBezTo>
                  <a:cubicBezTo>
                    <a:pt x="285" y="4393"/>
                    <a:pt x="303" y="4454"/>
                    <a:pt x="326" y="4516"/>
                  </a:cubicBezTo>
                  <a:cubicBezTo>
                    <a:pt x="350" y="4579"/>
                    <a:pt x="340" y="4651"/>
                    <a:pt x="367" y="4714"/>
                  </a:cubicBezTo>
                  <a:cubicBezTo>
                    <a:pt x="394" y="4775"/>
                    <a:pt x="343" y="4875"/>
                    <a:pt x="374" y="4934"/>
                  </a:cubicBezTo>
                  <a:cubicBezTo>
                    <a:pt x="404" y="4995"/>
                    <a:pt x="519" y="5008"/>
                    <a:pt x="553" y="5067"/>
                  </a:cubicBezTo>
                  <a:cubicBezTo>
                    <a:pt x="588" y="5123"/>
                    <a:pt x="636" y="5169"/>
                    <a:pt x="674" y="5224"/>
                  </a:cubicBezTo>
                  <a:cubicBezTo>
                    <a:pt x="711" y="5281"/>
                    <a:pt x="700" y="5369"/>
                    <a:pt x="741" y="5423"/>
                  </a:cubicBezTo>
                  <a:cubicBezTo>
                    <a:pt x="782" y="5476"/>
                    <a:pt x="886" y="5475"/>
                    <a:pt x="930" y="5526"/>
                  </a:cubicBezTo>
                  <a:cubicBezTo>
                    <a:pt x="974" y="5575"/>
                    <a:pt x="986" y="5654"/>
                    <a:pt x="1034" y="5701"/>
                  </a:cubicBezTo>
                  <a:cubicBezTo>
                    <a:pt x="1081" y="5749"/>
                    <a:pt x="1151" y="5769"/>
                    <a:pt x="1200" y="5813"/>
                  </a:cubicBezTo>
                  <a:cubicBezTo>
                    <a:pt x="1251" y="5857"/>
                    <a:pt x="1254" y="5958"/>
                    <a:pt x="1305" y="5999"/>
                  </a:cubicBezTo>
                  <a:cubicBezTo>
                    <a:pt x="1358" y="6040"/>
                    <a:pt x="1422" y="6072"/>
                    <a:pt x="1476" y="6110"/>
                  </a:cubicBezTo>
                  <a:cubicBezTo>
                    <a:pt x="1532" y="6147"/>
                    <a:pt x="1620" y="6131"/>
                    <a:pt x="1677" y="6167"/>
                  </a:cubicBezTo>
                  <a:cubicBezTo>
                    <a:pt x="1735" y="6201"/>
                    <a:pt x="1790" y="6232"/>
                    <a:pt x="1850" y="6264"/>
                  </a:cubicBezTo>
                  <a:cubicBezTo>
                    <a:pt x="1908" y="6293"/>
                    <a:pt x="1968" y="6319"/>
                    <a:pt x="2029" y="6346"/>
                  </a:cubicBezTo>
                  <a:cubicBezTo>
                    <a:pt x="2090" y="6373"/>
                    <a:pt x="2113" y="6494"/>
                    <a:pt x="2176" y="6518"/>
                  </a:cubicBezTo>
                  <a:cubicBezTo>
                    <a:pt x="2240" y="6542"/>
                    <a:pt x="2298" y="6579"/>
                    <a:pt x="2363" y="6599"/>
                  </a:cubicBezTo>
                  <a:cubicBezTo>
                    <a:pt x="2375" y="6603"/>
                    <a:pt x="2386" y="6604"/>
                    <a:pt x="2399" y="6604"/>
                  </a:cubicBezTo>
                  <a:cubicBezTo>
                    <a:pt x="2447" y="6604"/>
                    <a:pt x="2501" y="6582"/>
                    <a:pt x="2549" y="6582"/>
                  </a:cubicBezTo>
                  <a:cubicBezTo>
                    <a:pt x="2558" y="6582"/>
                    <a:pt x="2568" y="6583"/>
                    <a:pt x="2576" y="6585"/>
                  </a:cubicBezTo>
                  <a:cubicBezTo>
                    <a:pt x="2642" y="6600"/>
                    <a:pt x="2704" y="6626"/>
                    <a:pt x="2771" y="6639"/>
                  </a:cubicBezTo>
                  <a:cubicBezTo>
                    <a:pt x="2837" y="6652"/>
                    <a:pt x="2902" y="6670"/>
                    <a:pt x="2969" y="6680"/>
                  </a:cubicBezTo>
                  <a:cubicBezTo>
                    <a:pt x="3034" y="6689"/>
                    <a:pt x="3102" y="6693"/>
                    <a:pt x="3169" y="6697"/>
                  </a:cubicBezTo>
                  <a:cubicBezTo>
                    <a:pt x="3172" y="6697"/>
                    <a:pt x="3174" y="6697"/>
                    <a:pt x="3177" y="6697"/>
                  </a:cubicBezTo>
                  <a:cubicBezTo>
                    <a:pt x="3240" y="6697"/>
                    <a:pt x="3304" y="6646"/>
                    <a:pt x="3369" y="6646"/>
                  </a:cubicBezTo>
                  <a:cubicBezTo>
                    <a:pt x="3369" y="6646"/>
                    <a:pt x="3370" y="6646"/>
                    <a:pt x="3371" y="6646"/>
                  </a:cubicBezTo>
                  <a:cubicBezTo>
                    <a:pt x="3436" y="6646"/>
                    <a:pt x="3502" y="6709"/>
                    <a:pt x="3567" y="6709"/>
                  </a:cubicBezTo>
                  <a:cubicBezTo>
                    <a:pt x="3569" y="6709"/>
                    <a:pt x="3571" y="6709"/>
                    <a:pt x="3573" y="6709"/>
                  </a:cubicBezTo>
                  <a:cubicBezTo>
                    <a:pt x="3640" y="6704"/>
                    <a:pt x="3704" y="6670"/>
                    <a:pt x="3771" y="6662"/>
                  </a:cubicBezTo>
                  <a:cubicBezTo>
                    <a:pt x="3837" y="6653"/>
                    <a:pt x="3900" y="6626"/>
                    <a:pt x="3965" y="6615"/>
                  </a:cubicBezTo>
                  <a:cubicBezTo>
                    <a:pt x="3974" y="6613"/>
                    <a:pt x="3983" y="6612"/>
                    <a:pt x="3992" y="6612"/>
                  </a:cubicBezTo>
                  <a:cubicBezTo>
                    <a:pt x="4042" y="6612"/>
                    <a:pt x="4095" y="6634"/>
                    <a:pt x="4144" y="6634"/>
                  </a:cubicBezTo>
                  <a:cubicBezTo>
                    <a:pt x="4154" y="6634"/>
                    <a:pt x="4165" y="6633"/>
                    <a:pt x="4174" y="6630"/>
                  </a:cubicBezTo>
                  <a:cubicBezTo>
                    <a:pt x="4240" y="6615"/>
                    <a:pt x="4282" y="6519"/>
                    <a:pt x="4346" y="6500"/>
                  </a:cubicBezTo>
                  <a:cubicBezTo>
                    <a:pt x="4410" y="6480"/>
                    <a:pt x="4477" y="6473"/>
                    <a:pt x="4540" y="6448"/>
                  </a:cubicBezTo>
                  <a:cubicBezTo>
                    <a:pt x="4557" y="6442"/>
                    <a:pt x="4577" y="6440"/>
                    <a:pt x="4598" y="6440"/>
                  </a:cubicBezTo>
                  <a:cubicBezTo>
                    <a:pt x="4626" y="6440"/>
                    <a:pt x="4657" y="6444"/>
                    <a:pt x="4685" y="6444"/>
                  </a:cubicBezTo>
                  <a:cubicBezTo>
                    <a:pt x="4708" y="6444"/>
                    <a:pt x="4731" y="6441"/>
                    <a:pt x="4750" y="6433"/>
                  </a:cubicBezTo>
                  <a:cubicBezTo>
                    <a:pt x="4811" y="6406"/>
                    <a:pt x="4870" y="6369"/>
                    <a:pt x="4929" y="6337"/>
                  </a:cubicBezTo>
                  <a:cubicBezTo>
                    <a:pt x="4988" y="6306"/>
                    <a:pt x="5066" y="6300"/>
                    <a:pt x="5123" y="6266"/>
                  </a:cubicBezTo>
                  <a:cubicBezTo>
                    <a:pt x="5179" y="6232"/>
                    <a:pt x="5212" y="6154"/>
                    <a:pt x="5268" y="6116"/>
                  </a:cubicBezTo>
                  <a:cubicBezTo>
                    <a:pt x="5322" y="6079"/>
                    <a:pt x="5393" y="6057"/>
                    <a:pt x="5445" y="6018"/>
                  </a:cubicBezTo>
                  <a:cubicBezTo>
                    <a:pt x="5498" y="5976"/>
                    <a:pt x="5541" y="5919"/>
                    <a:pt x="5590" y="5875"/>
                  </a:cubicBezTo>
                  <a:cubicBezTo>
                    <a:pt x="5640" y="5831"/>
                    <a:pt x="5724" y="5817"/>
                    <a:pt x="5771" y="5770"/>
                  </a:cubicBezTo>
                  <a:cubicBezTo>
                    <a:pt x="5818" y="5723"/>
                    <a:pt x="5772" y="5587"/>
                    <a:pt x="5818" y="5537"/>
                  </a:cubicBezTo>
                  <a:cubicBezTo>
                    <a:pt x="5862" y="5487"/>
                    <a:pt x="5912" y="5445"/>
                    <a:pt x="5953" y="5393"/>
                  </a:cubicBezTo>
                  <a:cubicBezTo>
                    <a:pt x="5994" y="5341"/>
                    <a:pt x="6031" y="5288"/>
                    <a:pt x="6069" y="5233"/>
                  </a:cubicBezTo>
                  <a:cubicBezTo>
                    <a:pt x="6106" y="5177"/>
                    <a:pt x="6177" y="5146"/>
                    <a:pt x="6213" y="5089"/>
                  </a:cubicBezTo>
                  <a:cubicBezTo>
                    <a:pt x="6247" y="5032"/>
                    <a:pt x="6325" y="4998"/>
                    <a:pt x="6357" y="4939"/>
                  </a:cubicBezTo>
                  <a:cubicBezTo>
                    <a:pt x="6388" y="4880"/>
                    <a:pt x="6382" y="4801"/>
                    <a:pt x="6409" y="4740"/>
                  </a:cubicBezTo>
                  <a:cubicBezTo>
                    <a:pt x="6436" y="4678"/>
                    <a:pt x="6413" y="4597"/>
                    <a:pt x="6438" y="4535"/>
                  </a:cubicBezTo>
                  <a:cubicBezTo>
                    <a:pt x="6462" y="4472"/>
                    <a:pt x="6543" y="4431"/>
                    <a:pt x="6564" y="4367"/>
                  </a:cubicBezTo>
                  <a:cubicBezTo>
                    <a:pt x="6584" y="4303"/>
                    <a:pt x="6526" y="4219"/>
                    <a:pt x="6541" y="4154"/>
                  </a:cubicBezTo>
                  <a:cubicBezTo>
                    <a:pt x="6558" y="4088"/>
                    <a:pt x="6607" y="4034"/>
                    <a:pt x="6620" y="3969"/>
                  </a:cubicBezTo>
                  <a:cubicBezTo>
                    <a:pt x="6632" y="3902"/>
                    <a:pt x="6644" y="3838"/>
                    <a:pt x="6652" y="3773"/>
                  </a:cubicBezTo>
                  <a:cubicBezTo>
                    <a:pt x="6661" y="3706"/>
                    <a:pt x="6739" y="3646"/>
                    <a:pt x="6743" y="3578"/>
                  </a:cubicBezTo>
                  <a:cubicBezTo>
                    <a:pt x="6748" y="3511"/>
                    <a:pt x="6709" y="3442"/>
                    <a:pt x="6709" y="3375"/>
                  </a:cubicBezTo>
                  <a:cubicBezTo>
                    <a:pt x="6709" y="3308"/>
                    <a:pt x="6749" y="3238"/>
                    <a:pt x="6745" y="3171"/>
                  </a:cubicBezTo>
                  <a:cubicBezTo>
                    <a:pt x="6740" y="3105"/>
                    <a:pt x="6662" y="3043"/>
                    <a:pt x="6654" y="2978"/>
                  </a:cubicBezTo>
                  <a:cubicBezTo>
                    <a:pt x="6647" y="2911"/>
                    <a:pt x="6613" y="2850"/>
                    <a:pt x="6601" y="2785"/>
                  </a:cubicBezTo>
                  <a:cubicBezTo>
                    <a:pt x="6588" y="2719"/>
                    <a:pt x="6664" y="2635"/>
                    <a:pt x="6648" y="2570"/>
                  </a:cubicBezTo>
                  <a:cubicBezTo>
                    <a:pt x="6631" y="2505"/>
                    <a:pt x="6563" y="2454"/>
                    <a:pt x="6543" y="2390"/>
                  </a:cubicBezTo>
                  <a:cubicBezTo>
                    <a:pt x="6523" y="2326"/>
                    <a:pt x="6558" y="2242"/>
                    <a:pt x="6534" y="2179"/>
                  </a:cubicBezTo>
                  <a:cubicBezTo>
                    <a:pt x="6512" y="2117"/>
                    <a:pt x="6413" y="2084"/>
                    <a:pt x="6386" y="2023"/>
                  </a:cubicBezTo>
                  <a:cubicBezTo>
                    <a:pt x="6358" y="1962"/>
                    <a:pt x="6354" y="1891"/>
                    <a:pt x="6322" y="1832"/>
                  </a:cubicBezTo>
                  <a:cubicBezTo>
                    <a:pt x="6291" y="1773"/>
                    <a:pt x="6280" y="1701"/>
                    <a:pt x="6246" y="1645"/>
                  </a:cubicBezTo>
                  <a:cubicBezTo>
                    <a:pt x="6212" y="1586"/>
                    <a:pt x="6135" y="1556"/>
                    <a:pt x="6098" y="1501"/>
                  </a:cubicBezTo>
                  <a:cubicBezTo>
                    <a:pt x="6059" y="1446"/>
                    <a:pt x="6003" y="1407"/>
                    <a:pt x="5961" y="1355"/>
                  </a:cubicBezTo>
                  <a:cubicBezTo>
                    <a:pt x="5920" y="1302"/>
                    <a:pt x="5933" y="1205"/>
                    <a:pt x="5889" y="1156"/>
                  </a:cubicBezTo>
                  <a:cubicBezTo>
                    <a:pt x="5845" y="1106"/>
                    <a:pt x="5764" y="1089"/>
                    <a:pt x="5717" y="1042"/>
                  </a:cubicBezTo>
                  <a:cubicBezTo>
                    <a:pt x="5670" y="995"/>
                    <a:pt x="5674" y="891"/>
                    <a:pt x="5624" y="846"/>
                  </a:cubicBezTo>
                  <a:cubicBezTo>
                    <a:pt x="5575" y="802"/>
                    <a:pt x="5457" y="839"/>
                    <a:pt x="5404" y="797"/>
                  </a:cubicBezTo>
                  <a:cubicBezTo>
                    <a:pt x="5351" y="756"/>
                    <a:pt x="5295" y="725"/>
                    <a:pt x="5239" y="686"/>
                  </a:cubicBezTo>
                  <a:cubicBezTo>
                    <a:pt x="5185" y="649"/>
                    <a:pt x="5198" y="504"/>
                    <a:pt x="5141" y="470"/>
                  </a:cubicBezTo>
                  <a:cubicBezTo>
                    <a:pt x="5084" y="435"/>
                    <a:pt x="5010" y="421"/>
                    <a:pt x="4952" y="389"/>
                  </a:cubicBezTo>
                  <a:cubicBezTo>
                    <a:pt x="4894" y="358"/>
                    <a:pt x="4820" y="349"/>
                    <a:pt x="4760" y="321"/>
                  </a:cubicBezTo>
                  <a:cubicBezTo>
                    <a:pt x="4699" y="294"/>
                    <a:pt x="4651" y="229"/>
                    <a:pt x="4588" y="204"/>
                  </a:cubicBezTo>
                  <a:cubicBezTo>
                    <a:pt x="4569" y="197"/>
                    <a:pt x="4547" y="195"/>
                    <a:pt x="4525" y="195"/>
                  </a:cubicBezTo>
                  <a:cubicBezTo>
                    <a:pt x="4495" y="195"/>
                    <a:pt x="4463" y="199"/>
                    <a:pt x="4433" y="199"/>
                  </a:cubicBezTo>
                  <a:cubicBezTo>
                    <a:pt x="4414" y="199"/>
                    <a:pt x="4395" y="197"/>
                    <a:pt x="4378" y="192"/>
                  </a:cubicBezTo>
                  <a:cubicBezTo>
                    <a:pt x="4314" y="172"/>
                    <a:pt x="4243" y="180"/>
                    <a:pt x="4177" y="165"/>
                  </a:cubicBezTo>
                  <a:cubicBezTo>
                    <a:pt x="4148" y="157"/>
                    <a:pt x="4118" y="156"/>
                    <a:pt x="4087" y="156"/>
                  </a:cubicBezTo>
                  <a:cubicBezTo>
                    <a:pt x="4076" y="156"/>
                    <a:pt x="4065" y="156"/>
                    <a:pt x="4054" y="156"/>
                  </a:cubicBezTo>
                  <a:cubicBezTo>
                    <a:pt x="4028" y="156"/>
                    <a:pt x="4002" y="155"/>
                    <a:pt x="3977" y="150"/>
                  </a:cubicBezTo>
                  <a:cubicBezTo>
                    <a:pt x="3911" y="139"/>
                    <a:pt x="3852" y="109"/>
                    <a:pt x="3785" y="102"/>
                  </a:cubicBezTo>
                  <a:cubicBezTo>
                    <a:pt x="3718" y="94"/>
                    <a:pt x="3658" y="5"/>
                    <a:pt x="3591" y="1"/>
                  </a:cubicBezTo>
                  <a:cubicBezTo>
                    <a:pt x="3589" y="1"/>
                    <a:pt x="3587" y="1"/>
                    <a:pt x="3584" y="1"/>
                  </a:cubicBezTo>
                  <a:close/>
                </a:path>
              </a:pathLst>
            </a:custGeom>
            <a:solidFill>
              <a:srgbClr val="F3F3F3"/>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724" name="Google Shape;724;p44"/>
            <p:cNvSpPr/>
            <p:nvPr/>
          </p:nvSpPr>
          <p:spPr>
            <a:xfrm flipH="1">
              <a:off x="7048182" y="4010449"/>
              <a:ext cx="27551" cy="38404"/>
            </a:xfrm>
            <a:custGeom>
              <a:rect b="b" l="l" r="r" t="t"/>
              <a:pathLst>
                <a:path extrusionOk="0" h="867" w="622">
                  <a:moveTo>
                    <a:pt x="169" y="1"/>
                  </a:moveTo>
                  <a:cubicBezTo>
                    <a:pt x="147" y="1"/>
                    <a:pt x="125" y="6"/>
                    <a:pt x="104" y="15"/>
                  </a:cubicBezTo>
                  <a:cubicBezTo>
                    <a:pt x="79" y="28"/>
                    <a:pt x="56" y="45"/>
                    <a:pt x="39" y="68"/>
                  </a:cubicBezTo>
                  <a:cubicBezTo>
                    <a:pt x="12" y="105"/>
                    <a:pt x="0" y="150"/>
                    <a:pt x="9" y="194"/>
                  </a:cubicBezTo>
                  <a:lnTo>
                    <a:pt x="9" y="193"/>
                  </a:lnTo>
                  <a:cubicBezTo>
                    <a:pt x="17" y="236"/>
                    <a:pt x="27" y="277"/>
                    <a:pt x="39" y="318"/>
                  </a:cubicBezTo>
                  <a:cubicBezTo>
                    <a:pt x="53" y="374"/>
                    <a:pt x="74" y="429"/>
                    <a:pt x="94" y="483"/>
                  </a:cubicBezTo>
                  <a:cubicBezTo>
                    <a:pt x="124" y="565"/>
                    <a:pt x="152" y="649"/>
                    <a:pt x="181" y="733"/>
                  </a:cubicBezTo>
                  <a:cubicBezTo>
                    <a:pt x="192" y="760"/>
                    <a:pt x="209" y="784"/>
                    <a:pt x="232" y="803"/>
                  </a:cubicBezTo>
                  <a:cubicBezTo>
                    <a:pt x="252" y="826"/>
                    <a:pt x="278" y="843"/>
                    <a:pt x="306" y="853"/>
                  </a:cubicBezTo>
                  <a:cubicBezTo>
                    <a:pt x="333" y="862"/>
                    <a:pt x="360" y="867"/>
                    <a:pt x="387" y="867"/>
                  </a:cubicBezTo>
                  <a:cubicBezTo>
                    <a:pt x="419" y="867"/>
                    <a:pt x="450" y="860"/>
                    <a:pt x="479" y="848"/>
                  </a:cubicBezTo>
                  <a:cubicBezTo>
                    <a:pt x="533" y="823"/>
                    <a:pt x="576" y="779"/>
                    <a:pt x="597" y="722"/>
                  </a:cubicBezTo>
                  <a:cubicBezTo>
                    <a:pt x="616" y="669"/>
                    <a:pt x="622" y="601"/>
                    <a:pt x="593" y="550"/>
                  </a:cubicBezTo>
                  <a:cubicBezTo>
                    <a:pt x="549" y="473"/>
                    <a:pt x="505" y="396"/>
                    <a:pt x="462" y="318"/>
                  </a:cubicBezTo>
                  <a:cubicBezTo>
                    <a:pt x="435" y="270"/>
                    <a:pt x="410" y="219"/>
                    <a:pt x="377" y="172"/>
                  </a:cubicBezTo>
                  <a:cubicBezTo>
                    <a:pt x="353" y="136"/>
                    <a:pt x="327" y="98"/>
                    <a:pt x="302" y="62"/>
                  </a:cubicBezTo>
                  <a:lnTo>
                    <a:pt x="272" y="32"/>
                  </a:lnTo>
                  <a:cubicBezTo>
                    <a:pt x="253" y="18"/>
                    <a:pt x="232" y="10"/>
                    <a:pt x="211" y="7"/>
                  </a:cubicBezTo>
                  <a:cubicBezTo>
                    <a:pt x="197" y="3"/>
                    <a:pt x="183" y="1"/>
                    <a:pt x="169" y="1"/>
                  </a:cubicBezTo>
                  <a:close/>
                </a:path>
              </a:pathLst>
            </a:custGeom>
            <a:solidFill>
              <a:srgbClr val="999999"/>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725" name="Google Shape;725;p44"/>
            <p:cNvSpPr/>
            <p:nvPr/>
          </p:nvSpPr>
          <p:spPr>
            <a:xfrm flipH="1">
              <a:off x="7004551" y="4039729"/>
              <a:ext cx="30918" cy="25647"/>
            </a:xfrm>
            <a:custGeom>
              <a:rect b="b" l="l" r="r" t="t"/>
              <a:pathLst>
                <a:path extrusionOk="0" h="579" w="698">
                  <a:moveTo>
                    <a:pt x="449" y="0"/>
                  </a:moveTo>
                  <a:cubicBezTo>
                    <a:pt x="438" y="0"/>
                    <a:pt x="427" y="1"/>
                    <a:pt x="416" y="3"/>
                  </a:cubicBezTo>
                  <a:cubicBezTo>
                    <a:pt x="376" y="10"/>
                    <a:pt x="338" y="27"/>
                    <a:pt x="307" y="52"/>
                  </a:cubicBezTo>
                  <a:cubicBezTo>
                    <a:pt x="261" y="88"/>
                    <a:pt x="216" y="123"/>
                    <a:pt x="172" y="159"/>
                  </a:cubicBezTo>
                  <a:cubicBezTo>
                    <a:pt x="160" y="167"/>
                    <a:pt x="149" y="175"/>
                    <a:pt x="138" y="183"/>
                  </a:cubicBezTo>
                  <a:cubicBezTo>
                    <a:pt x="113" y="202"/>
                    <a:pt x="92" y="223"/>
                    <a:pt x="75" y="246"/>
                  </a:cubicBezTo>
                  <a:cubicBezTo>
                    <a:pt x="67" y="256"/>
                    <a:pt x="59" y="267"/>
                    <a:pt x="52" y="278"/>
                  </a:cubicBezTo>
                  <a:cubicBezTo>
                    <a:pt x="41" y="297"/>
                    <a:pt x="31" y="315"/>
                    <a:pt x="21" y="335"/>
                  </a:cubicBezTo>
                  <a:cubicBezTo>
                    <a:pt x="13" y="356"/>
                    <a:pt x="9" y="377"/>
                    <a:pt x="8" y="399"/>
                  </a:cubicBezTo>
                  <a:lnTo>
                    <a:pt x="8" y="399"/>
                  </a:lnTo>
                  <a:cubicBezTo>
                    <a:pt x="0" y="472"/>
                    <a:pt x="45" y="542"/>
                    <a:pt x="115" y="565"/>
                  </a:cubicBezTo>
                  <a:lnTo>
                    <a:pt x="115" y="565"/>
                  </a:lnTo>
                  <a:cubicBezTo>
                    <a:pt x="137" y="574"/>
                    <a:pt x="160" y="578"/>
                    <a:pt x="184" y="578"/>
                  </a:cubicBezTo>
                  <a:cubicBezTo>
                    <a:pt x="186" y="578"/>
                    <a:pt x="188" y="578"/>
                    <a:pt x="190" y="578"/>
                  </a:cubicBezTo>
                  <a:cubicBezTo>
                    <a:pt x="195" y="579"/>
                    <a:pt x="200" y="579"/>
                    <a:pt x="205" y="579"/>
                  </a:cubicBezTo>
                  <a:cubicBezTo>
                    <a:pt x="229" y="579"/>
                    <a:pt x="252" y="576"/>
                    <a:pt x="276" y="573"/>
                  </a:cubicBezTo>
                  <a:cubicBezTo>
                    <a:pt x="304" y="567"/>
                    <a:pt x="332" y="558"/>
                    <a:pt x="359" y="544"/>
                  </a:cubicBezTo>
                  <a:cubicBezTo>
                    <a:pt x="371" y="538"/>
                    <a:pt x="384" y="533"/>
                    <a:pt x="396" y="527"/>
                  </a:cubicBezTo>
                  <a:cubicBezTo>
                    <a:pt x="449" y="503"/>
                    <a:pt x="500" y="480"/>
                    <a:pt x="553" y="456"/>
                  </a:cubicBezTo>
                  <a:cubicBezTo>
                    <a:pt x="610" y="429"/>
                    <a:pt x="655" y="382"/>
                    <a:pt x="678" y="324"/>
                  </a:cubicBezTo>
                  <a:cubicBezTo>
                    <a:pt x="694" y="284"/>
                    <a:pt x="698" y="241"/>
                    <a:pt x="691" y="199"/>
                  </a:cubicBezTo>
                  <a:cubicBezTo>
                    <a:pt x="669" y="82"/>
                    <a:pt x="566" y="0"/>
                    <a:pt x="449" y="0"/>
                  </a:cubicBezTo>
                  <a:close/>
                </a:path>
              </a:pathLst>
            </a:custGeom>
            <a:solidFill>
              <a:srgbClr val="999999"/>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726" name="Google Shape;726;p44"/>
            <p:cNvSpPr/>
            <p:nvPr/>
          </p:nvSpPr>
          <p:spPr>
            <a:xfrm flipH="1">
              <a:off x="7071039" y="4064801"/>
              <a:ext cx="34506" cy="38182"/>
            </a:xfrm>
            <a:custGeom>
              <a:rect b="b" l="l" r="r" t="t"/>
              <a:pathLst>
                <a:path extrusionOk="0" h="862" w="779">
                  <a:moveTo>
                    <a:pt x="191" y="0"/>
                  </a:moveTo>
                  <a:cubicBezTo>
                    <a:pt x="150" y="0"/>
                    <a:pt x="106" y="16"/>
                    <a:pt x="76" y="41"/>
                  </a:cubicBezTo>
                  <a:cubicBezTo>
                    <a:pt x="26" y="81"/>
                    <a:pt x="1" y="146"/>
                    <a:pt x="12" y="208"/>
                  </a:cubicBezTo>
                  <a:lnTo>
                    <a:pt x="15" y="221"/>
                  </a:lnTo>
                  <a:cubicBezTo>
                    <a:pt x="21" y="287"/>
                    <a:pt x="62" y="358"/>
                    <a:pt x="95" y="408"/>
                  </a:cubicBezTo>
                  <a:cubicBezTo>
                    <a:pt x="119" y="446"/>
                    <a:pt x="146" y="481"/>
                    <a:pt x="173" y="518"/>
                  </a:cubicBezTo>
                  <a:lnTo>
                    <a:pt x="294" y="686"/>
                  </a:lnTo>
                  <a:cubicBezTo>
                    <a:pt x="308" y="725"/>
                    <a:pt x="329" y="757"/>
                    <a:pt x="358" y="784"/>
                  </a:cubicBezTo>
                  <a:cubicBezTo>
                    <a:pt x="400" y="825"/>
                    <a:pt x="458" y="861"/>
                    <a:pt x="518" y="861"/>
                  </a:cubicBezTo>
                  <a:cubicBezTo>
                    <a:pt x="519" y="861"/>
                    <a:pt x="520" y="861"/>
                    <a:pt x="521" y="861"/>
                  </a:cubicBezTo>
                  <a:lnTo>
                    <a:pt x="581" y="860"/>
                  </a:lnTo>
                  <a:cubicBezTo>
                    <a:pt x="609" y="855"/>
                    <a:pt x="638" y="845"/>
                    <a:pt x="661" y="827"/>
                  </a:cubicBezTo>
                  <a:cubicBezTo>
                    <a:pt x="700" y="803"/>
                    <a:pt x="744" y="763"/>
                    <a:pt x="756" y="716"/>
                  </a:cubicBezTo>
                  <a:cubicBezTo>
                    <a:pt x="769" y="672"/>
                    <a:pt x="779" y="635"/>
                    <a:pt x="770" y="588"/>
                  </a:cubicBezTo>
                  <a:cubicBezTo>
                    <a:pt x="766" y="561"/>
                    <a:pt x="757" y="535"/>
                    <a:pt x="747" y="511"/>
                  </a:cubicBezTo>
                  <a:cubicBezTo>
                    <a:pt x="726" y="470"/>
                    <a:pt x="696" y="435"/>
                    <a:pt x="658" y="408"/>
                  </a:cubicBezTo>
                  <a:lnTo>
                    <a:pt x="516" y="241"/>
                  </a:lnTo>
                  <a:cubicBezTo>
                    <a:pt x="487" y="208"/>
                    <a:pt x="460" y="174"/>
                    <a:pt x="432" y="143"/>
                  </a:cubicBezTo>
                  <a:cubicBezTo>
                    <a:pt x="387" y="95"/>
                    <a:pt x="322" y="35"/>
                    <a:pt x="256" y="16"/>
                  </a:cubicBezTo>
                  <a:lnTo>
                    <a:pt x="256" y="16"/>
                  </a:lnTo>
                  <a:lnTo>
                    <a:pt x="251" y="14"/>
                  </a:lnTo>
                  <a:cubicBezTo>
                    <a:pt x="233" y="5"/>
                    <a:pt x="212" y="0"/>
                    <a:pt x="191" y="0"/>
                  </a:cubicBezTo>
                  <a:close/>
                </a:path>
              </a:pathLst>
            </a:custGeom>
            <a:solidFill>
              <a:srgbClr val="999999"/>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727" name="Google Shape;727;p44"/>
            <p:cNvSpPr/>
            <p:nvPr/>
          </p:nvSpPr>
          <p:spPr>
            <a:xfrm flipH="1">
              <a:off x="6978771" y="4116007"/>
              <a:ext cx="47617" cy="31804"/>
            </a:xfrm>
            <a:custGeom>
              <a:rect b="b" l="l" r="r" t="t"/>
              <a:pathLst>
                <a:path extrusionOk="0" h="718" w="1075">
                  <a:moveTo>
                    <a:pt x="779" y="1"/>
                  </a:moveTo>
                  <a:cubicBezTo>
                    <a:pt x="746" y="1"/>
                    <a:pt x="713" y="7"/>
                    <a:pt x="685" y="23"/>
                  </a:cubicBezTo>
                  <a:cubicBezTo>
                    <a:pt x="589" y="75"/>
                    <a:pt x="493" y="126"/>
                    <a:pt x="399" y="180"/>
                  </a:cubicBezTo>
                  <a:lnTo>
                    <a:pt x="260" y="262"/>
                  </a:lnTo>
                  <a:cubicBezTo>
                    <a:pt x="224" y="282"/>
                    <a:pt x="190" y="304"/>
                    <a:pt x="157" y="328"/>
                  </a:cubicBezTo>
                  <a:lnTo>
                    <a:pt x="89" y="379"/>
                  </a:lnTo>
                  <a:cubicBezTo>
                    <a:pt x="22" y="434"/>
                    <a:pt x="1" y="525"/>
                    <a:pt x="35" y="605"/>
                  </a:cubicBezTo>
                  <a:cubicBezTo>
                    <a:pt x="49" y="635"/>
                    <a:pt x="71" y="660"/>
                    <a:pt x="96" y="680"/>
                  </a:cubicBezTo>
                  <a:cubicBezTo>
                    <a:pt x="129" y="705"/>
                    <a:pt x="167" y="717"/>
                    <a:pt x="207" y="717"/>
                  </a:cubicBezTo>
                  <a:cubicBezTo>
                    <a:pt x="218" y="717"/>
                    <a:pt x="229" y="716"/>
                    <a:pt x="240" y="714"/>
                  </a:cubicBezTo>
                  <a:cubicBezTo>
                    <a:pt x="305" y="702"/>
                    <a:pt x="369" y="683"/>
                    <a:pt x="433" y="662"/>
                  </a:cubicBezTo>
                  <a:lnTo>
                    <a:pt x="588" y="605"/>
                  </a:lnTo>
                  <a:cubicBezTo>
                    <a:pt x="690" y="567"/>
                    <a:pt x="790" y="524"/>
                    <a:pt x="891" y="483"/>
                  </a:cubicBezTo>
                  <a:cubicBezTo>
                    <a:pt x="1017" y="426"/>
                    <a:pt x="1074" y="278"/>
                    <a:pt x="1017" y="150"/>
                  </a:cubicBezTo>
                  <a:cubicBezTo>
                    <a:pt x="989" y="92"/>
                    <a:pt x="941" y="39"/>
                    <a:pt x="878" y="18"/>
                  </a:cubicBezTo>
                  <a:cubicBezTo>
                    <a:pt x="847" y="8"/>
                    <a:pt x="813" y="1"/>
                    <a:pt x="779" y="1"/>
                  </a:cubicBezTo>
                  <a:close/>
                </a:path>
              </a:pathLst>
            </a:custGeom>
            <a:solidFill>
              <a:srgbClr val="999999"/>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728" name="Google Shape;728;p44"/>
            <p:cNvSpPr/>
            <p:nvPr/>
          </p:nvSpPr>
          <p:spPr>
            <a:xfrm flipH="1">
              <a:off x="6933456" y="4024491"/>
              <a:ext cx="30298" cy="49300"/>
            </a:xfrm>
            <a:custGeom>
              <a:rect b="b" l="l" r="r" t="t"/>
              <a:pathLst>
                <a:path extrusionOk="0" h="1113" w="684">
                  <a:moveTo>
                    <a:pt x="173" y="1"/>
                  </a:moveTo>
                  <a:cubicBezTo>
                    <a:pt x="157" y="1"/>
                    <a:pt x="140" y="3"/>
                    <a:pt x="124" y="8"/>
                  </a:cubicBezTo>
                  <a:cubicBezTo>
                    <a:pt x="63" y="25"/>
                    <a:pt x="4" y="85"/>
                    <a:pt x="3" y="152"/>
                  </a:cubicBezTo>
                  <a:cubicBezTo>
                    <a:pt x="0" y="223"/>
                    <a:pt x="9" y="294"/>
                    <a:pt x="27" y="364"/>
                  </a:cubicBezTo>
                  <a:cubicBezTo>
                    <a:pt x="44" y="423"/>
                    <a:pt x="61" y="483"/>
                    <a:pt x="77" y="543"/>
                  </a:cubicBezTo>
                  <a:cubicBezTo>
                    <a:pt x="105" y="661"/>
                    <a:pt x="132" y="780"/>
                    <a:pt x="164" y="897"/>
                  </a:cubicBezTo>
                  <a:cubicBezTo>
                    <a:pt x="171" y="941"/>
                    <a:pt x="189" y="982"/>
                    <a:pt x="216" y="1016"/>
                  </a:cubicBezTo>
                  <a:lnTo>
                    <a:pt x="264" y="1063"/>
                  </a:lnTo>
                  <a:cubicBezTo>
                    <a:pt x="308" y="1095"/>
                    <a:pt x="360" y="1113"/>
                    <a:pt x="414" y="1113"/>
                  </a:cubicBezTo>
                  <a:cubicBezTo>
                    <a:pt x="440" y="1113"/>
                    <a:pt x="466" y="1108"/>
                    <a:pt x="492" y="1100"/>
                  </a:cubicBezTo>
                  <a:cubicBezTo>
                    <a:pt x="556" y="1082"/>
                    <a:pt x="611" y="1037"/>
                    <a:pt x="643" y="978"/>
                  </a:cubicBezTo>
                  <a:cubicBezTo>
                    <a:pt x="681" y="907"/>
                    <a:pt x="684" y="823"/>
                    <a:pt x="653" y="750"/>
                  </a:cubicBezTo>
                  <a:cubicBezTo>
                    <a:pt x="647" y="736"/>
                    <a:pt x="641" y="723"/>
                    <a:pt x="634" y="712"/>
                  </a:cubicBezTo>
                  <a:cubicBezTo>
                    <a:pt x="589" y="612"/>
                    <a:pt x="540" y="516"/>
                    <a:pt x="493" y="418"/>
                  </a:cubicBezTo>
                  <a:cubicBezTo>
                    <a:pt x="435" y="295"/>
                    <a:pt x="394" y="166"/>
                    <a:pt x="304" y="62"/>
                  </a:cubicBezTo>
                  <a:cubicBezTo>
                    <a:pt x="271" y="23"/>
                    <a:pt x="223" y="1"/>
                    <a:pt x="173" y="1"/>
                  </a:cubicBezTo>
                  <a:close/>
                </a:path>
              </a:pathLst>
            </a:custGeom>
            <a:solidFill>
              <a:srgbClr val="999999"/>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729" name="Google Shape;729;p44"/>
            <p:cNvSpPr/>
            <p:nvPr/>
          </p:nvSpPr>
          <p:spPr>
            <a:xfrm flipH="1">
              <a:off x="6961982" y="3978556"/>
              <a:ext cx="40884" cy="29988"/>
            </a:xfrm>
            <a:custGeom>
              <a:rect b="b" l="l" r="r" t="t"/>
              <a:pathLst>
                <a:path extrusionOk="0" h="677" w="923">
                  <a:moveTo>
                    <a:pt x="682" y="0"/>
                  </a:moveTo>
                  <a:cubicBezTo>
                    <a:pt x="649" y="0"/>
                    <a:pt x="616" y="7"/>
                    <a:pt x="584" y="22"/>
                  </a:cubicBezTo>
                  <a:cubicBezTo>
                    <a:pt x="492" y="77"/>
                    <a:pt x="398" y="130"/>
                    <a:pt x="309" y="188"/>
                  </a:cubicBezTo>
                  <a:lnTo>
                    <a:pt x="195" y="260"/>
                  </a:lnTo>
                  <a:cubicBezTo>
                    <a:pt x="159" y="285"/>
                    <a:pt x="124" y="313"/>
                    <a:pt x="91" y="343"/>
                  </a:cubicBezTo>
                  <a:cubicBezTo>
                    <a:pt x="31" y="397"/>
                    <a:pt x="0" y="489"/>
                    <a:pt x="39" y="566"/>
                  </a:cubicBezTo>
                  <a:cubicBezTo>
                    <a:pt x="53" y="595"/>
                    <a:pt x="73" y="620"/>
                    <a:pt x="98" y="640"/>
                  </a:cubicBezTo>
                  <a:cubicBezTo>
                    <a:pt x="131" y="664"/>
                    <a:pt x="170" y="677"/>
                    <a:pt x="210" y="677"/>
                  </a:cubicBezTo>
                  <a:cubicBezTo>
                    <a:pt x="220" y="677"/>
                    <a:pt x="230" y="676"/>
                    <a:pt x="240" y="674"/>
                  </a:cubicBezTo>
                  <a:lnTo>
                    <a:pt x="239" y="674"/>
                  </a:lnTo>
                  <a:cubicBezTo>
                    <a:pt x="296" y="661"/>
                    <a:pt x="353" y="646"/>
                    <a:pt x="408" y="624"/>
                  </a:cubicBezTo>
                  <a:lnTo>
                    <a:pt x="533" y="573"/>
                  </a:lnTo>
                  <a:cubicBezTo>
                    <a:pt x="617" y="539"/>
                    <a:pt x="698" y="499"/>
                    <a:pt x="781" y="462"/>
                  </a:cubicBezTo>
                  <a:cubicBezTo>
                    <a:pt x="860" y="427"/>
                    <a:pt x="914" y="351"/>
                    <a:pt x="923" y="265"/>
                  </a:cubicBezTo>
                  <a:cubicBezTo>
                    <a:pt x="921" y="222"/>
                    <a:pt x="923" y="184"/>
                    <a:pt x="903" y="142"/>
                  </a:cubicBezTo>
                  <a:cubicBezTo>
                    <a:pt x="886" y="105"/>
                    <a:pt x="859" y="73"/>
                    <a:pt x="826" y="47"/>
                  </a:cubicBezTo>
                  <a:cubicBezTo>
                    <a:pt x="783" y="16"/>
                    <a:pt x="733" y="0"/>
                    <a:pt x="682" y="0"/>
                  </a:cubicBezTo>
                  <a:close/>
                </a:path>
              </a:pathLst>
            </a:custGeom>
            <a:solidFill>
              <a:srgbClr val="999999"/>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730" name="Google Shape;730;p44"/>
            <p:cNvSpPr/>
            <p:nvPr/>
          </p:nvSpPr>
          <p:spPr>
            <a:xfrm flipH="1">
              <a:off x="7046144" y="4145508"/>
              <a:ext cx="24052" cy="34196"/>
            </a:xfrm>
            <a:custGeom>
              <a:rect b="b" l="l" r="r" t="t"/>
              <a:pathLst>
                <a:path extrusionOk="0" h="772" w="543">
                  <a:moveTo>
                    <a:pt x="196" y="0"/>
                  </a:moveTo>
                  <a:cubicBezTo>
                    <a:pt x="172" y="0"/>
                    <a:pt x="149" y="5"/>
                    <a:pt x="127" y="14"/>
                  </a:cubicBezTo>
                  <a:cubicBezTo>
                    <a:pt x="77" y="36"/>
                    <a:pt x="39" y="75"/>
                    <a:pt x="19" y="125"/>
                  </a:cubicBezTo>
                  <a:cubicBezTo>
                    <a:pt x="10" y="146"/>
                    <a:pt x="5" y="169"/>
                    <a:pt x="3" y="192"/>
                  </a:cubicBezTo>
                  <a:cubicBezTo>
                    <a:pt x="2" y="209"/>
                    <a:pt x="0" y="225"/>
                    <a:pt x="0" y="242"/>
                  </a:cubicBezTo>
                  <a:cubicBezTo>
                    <a:pt x="0" y="290"/>
                    <a:pt x="5" y="340"/>
                    <a:pt x="13" y="388"/>
                  </a:cubicBezTo>
                  <a:cubicBezTo>
                    <a:pt x="17" y="419"/>
                    <a:pt x="23" y="452"/>
                    <a:pt x="30" y="483"/>
                  </a:cubicBezTo>
                  <a:cubicBezTo>
                    <a:pt x="35" y="500"/>
                    <a:pt x="37" y="516"/>
                    <a:pt x="42" y="532"/>
                  </a:cubicBezTo>
                  <a:cubicBezTo>
                    <a:pt x="56" y="584"/>
                    <a:pt x="67" y="638"/>
                    <a:pt x="106" y="681"/>
                  </a:cubicBezTo>
                  <a:lnTo>
                    <a:pt x="151" y="724"/>
                  </a:lnTo>
                  <a:cubicBezTo>
                    <a:pt x="177" y="745"/>
                    <a:pt x="208" y="758"/>
                    <a:pt x="239" y="763"/>
                  </a:cubicBezTo>
                  <a:cubicBezTo>
                    <a:pt x="254" y="768"/>
                    <a:pt x="268" y="771"/>
                    <a:pt x="283" y="771"/>
                  </a:cubicBezTo>
                  <a:cubicBezTo>
                    <a:pt x="290" y="771"/>
                    <a:pt x="296" y="771"/>
                    <a:pt x="303" y="769"/>
                  </a:cubicBezTo>
                  <a:cubicBezTo>
                    <a:pt x="306" y="769"/>
                    <a:pt x="309" y="769"/>
                    <a:pt x="313" y="769"/>
                  </a:cubicBezTo>
                  <a:cubicBezTo>
                    <a:pt x="341" y="769"/>
                    <a:pt x="369" y="763"/>
                    <a:pt x="394" y="751"/>
                  </a:cubicBezTo>
                  <a:cubicBezTo>
                    <a:pt x="433" y="732"/>
                    <a:pt x="465" y="705"/>
                    <a:pt x="491" y="672"/>
                  </a:cubicBezTo>
                  <a:cubicBezTo>
                    <a:pt x="512" y="647"/>
                    <a:pt x="525" y="616"/>
                    <a:pt x="529" y="583"/>
                  </a:cubicBezTo>
                  <a:cubicBezTo>
                    <a:pt x="541" y="553"/>
                    <a:pt x="542" y="520"/>
                    <a:pt x="535" y="489"/>
                  </a:cubicBezTo>
                  <a:cubicBezTo>
                    <a:pt x="532" y="435"/>
                    <a:pt x="497" y="390"/>
                    <a:pt x="474" y="344"/>
                  </a:cubicBezTo>
                  <a:cubicBezTo>
                    <a:pt x="460" y="314"/>
                    <a:pt x="445" y="286"/>
                    <a:pt x="433" y="255"/>
                  </a:cubicBezTo>
                  <a:cubicBezTo>
                    <a:pt x="420" y="225"/>
                    <a:pt x="411" y="193"/>
                    <a:pt x="397" y="165"/>
                  </a:cubicBezTo>
                  <a:cubicBezTo>
                    <a:pt x="390" y="149"/>
                    <a:pt x="383" y="135"/>
                    <a:pt x="376" y="119"/>
                  </a:cubicBezTo>
                  <a:cubicBezTo>
                    <a:pt x="354" y="73"/>
                    <a:pt x="315" y="34"/>
                    <a:pt x="265" y="14"/>
                  </a:cubicBezTo>
                  <a:cubicBezTo>
                    <a:pt x="243" y="5"/>
                    <a:pt x="219" y="0"/>
                    <a:pt x="196" y="0"/>
                  </a:cubicBezTo>
                  <a:close/>
                </a:path>
              </a:pathLst>
            </a:custGeom>
            <a:solidFill>
              <a:srgbClr val="999999"/>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731" name="Google Shape;731;p44"/>
            <p:cNvSpPr/>
            <p:nvPr/>
          </p:nvSpPr>
          <p:spPr>
            <a:xfrm flipH="1">
              <a:off x="6957243" y="4172573"/>
              <a:ext cx="36942" cy="26533"/>
            </a:xfrm>
            <a:custGeom>
              <a:rect b="b" l="l" r="r" t="t"/>
              <a:pathLst>
                <a:path extrusionOk="0" h="599" w="834">
                  <a:moveTo>
                    <a:pt x="11" y="342"/>
                  </a:moveTo>
                  <a:lnTo>
                    <a:pt x="8" y="356"/>
                  </a:lnTo>
                  <a:lnTo>
                    <a:pt x="8" y="356"/>
                  </a:lnTo>
                  <a:cubicBezTo>
                    <a:pt x="9" y="351"/>
                    <a:pt x="10" y="347"/>
                    <a:pt x="11" y="342"/>
                  </a:cubicBezTo>
                  <a:close/>
                  <a:moveTo>
                    <a:pt x="573" y="0"/>
                  </a:moveTo>
                  <a:cubicBezTo>
                    <a:pt x="551" y="0"/>
                    <a:pt x="528" y="4"/>
                    <a:pt x="506" y="10"/>
                  </a:cubicBezTo>
                  <a:cubicBezTo>
                    <a:pt x="495" y="13"/>
                    <a:pt x="484" y="17"/>
                    <a:pt x="472" y="20"/>
                  </a:cubicBezTo>
                  <a:lnTo>
                    <a:pt x="461" y="26"/>
                  </a:lnTo>
                  <a:lnTo>
                    <a:pt x="407" y="50"/>
                  </a:lnTo>
                  <a:lnTo>
                    <a:pt x="300" y="97"/>
                  </a:lnTo>
                  <a:lnTo>
                    <a:pt x="197" y="141"/>
                  </a:lnTo>
                  <a:cubicBezTo>
                    <a:pt x="162" y="155"/>
                    <a:pt x="130" y="175"/>
                    <a:pt x="101" y="199"/>
                  </a:cubicBezTo>
                  <a:cubicBezTo>
                    <a:pt x="83" y="216"/>
                    <a:pt x="64" y="234"/>
                    <a:pt x="49" y="253"/>
                  </a:cubicBezTo>
                  <a:cubicBezTo>
                    <a:pt x="29" y="278"/>
                    <a:pt x="16" y="306"/>
                    <a:pt x="10" y="336"/>
                  </a:cubicBezTo>
                  <a:cubicBezTo>
                    <a:pt x="6" y="346"/>
                    <a:pt x="5" y="358"/>
                    <a:pt x="5" y="369"/>
                  </a:cubicBezTo>
                  <a:lnTo>
                    <a:pt x="5" y="369"/>
                  </a:lnTo>
                  <a:lnTo>
                    <a:pt x="3" y="376"/>
                  </a:lnTo>
                  <a:cubicBezTo>
                    <a:pt x="0" y="400"/>
                    <a:pt x="3" y="425"/>
                    <a:pt x="12" y="448"/>
                  </a:cubicBezTo>
                  <a:cubicBezTo>
                    <a:pt x="23" y="488"/>
                    <a:pt x="46" y="524"/>
                    <a:pt x="80" y="548"/>
                  </a:cubicBezTo>
                  <a:lnTo>
                    <a:pt x="80" y="548"/>
                  </a:lnTo>
                  <a:cubicBezTo>
                    <a:pt x="91" y="557"/>
                    <a:pt x="104" y="565"/>
                    <a:pt x="117" y="570"/>
                  </a:cubicBezTo>
                  <a:cubicBezTo>
                    <a:pt x="133" y="582"/>
                    <a:pt x="151" y="589"/>
                    <a:pt x="170" y="590"/>
                  </a:cubicBezTo>
                  <a:cubicBezTo>
                    <a:pt x="182" y="595"/>
                    <a:pt x="195" y="596"/>
                    <a:pt x="206" y="599"/>
                  </a:cubicBezTo>
                  <a:cubicBezTo>
                    <a:pt x="229" y="599"/>
                    <a:pt x="252" y="599"/>
                    <a:pt x="273" y="597"/>
                  </a:cubicBezTo>
                  <a:cubicBezTo>
                    <a:pt x="282" y="597"/>
                    <a:pt x="292" y="597"/>
                    <a:pt x="300" y="596"/>
                  </a:cubicBezTo>
                  <a:cubicBezTo>
                    <a:pt x="323" y="592"/>
                    <a:pt x="344" y="585"/>
                    <a:pt x="366" y="576"/>
                  </a:cubicBezTo>
                  <a:lnTo>
                    <a:pt x="379" y="572"/>
                  </a:lnTo>
                  <a:lnTo>
                    <a:pt x="492" y="533"/>
                  </a:lnTo>
                  <a:lnTo>
                    <a:pt x="603" y="497"/>
                  </a:lnTo>
                  <a:lnTo>
                    <a:pt x="656" y="479"/>
                  </a:lnTo>
                  <a:cubicBezTo>
                    <a:pt x="661" y="477"/>
                    <a:pt x="667" y="475"/>
                    <a:pt x="673" y="474"/>
                  </a:cubicBezTo>
                  <a:lnTo>
                    <a:pt x="678" y="471"/>
                  </a:lnTo>
                  <a:lnTo>
                    <a:pt x="731" y="438"/>
                  </a:lnTo>
                  <a:lnTo>
                    <a:pt x="775" y="391"/>
                  </a:lnTo>
                  <a:cubicBezTo>
                    <a:pt x="787" y="371"/>
                    <a:pt x="798" y="352"/>
                    <a:pt x="809" y="332"/>
                  </a:cubicBezTo>
                  <a:lnTo>
                    <a:pt x="814" y="322"/>
                  </a:lnTo>
                  <a:cubicBezTo>
                    <a:pt x="833" y="263"/>
                    <a:pt x="832" y="199"/>
                    <a:pt x="809" y="143"/>
                  </a:cubicBezTo>
                  <a:cubicBezTo>
                    <a:pt x="784" y="86"/>
                    <a:pt x="737" y="42"/>
                    <a:pt x="678" y="19"/>
                  </a:cubicBezTo>
                  <a:lnTo>
                    <a:pt x="670" y="16"/>
                  </a:lnTo>
                  <a:cubicBezTo>
                    <a:pt x="657" y="12"/>
                    <a:pt x="646" y="9"/>
                    <a:pt x="633" y="7"/>
                  </a:cubicBezTo>
                  <a:cubicBezTo>
                    <a:pt x="613" y="3"/>
                    <a:pt x="593" y="0"/>
                    <a:pt x="573" y="0"/>
                  </a:cubicBezTo>
                  <a:close/>
                </a:path>
              </a:pathLst>
            </a:custGeom>
            <a:solidFill>
              <a:srgbClr val="999999"/>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732" name="Google Shape;732;p44"/>
            <p:cNvSpPr/>
            <p:nvPr/>
          </p:nvSpPr>
          <p:spPr>
            <a:xfrm flipH="1">
              <a:off x="6886989" y="4129916"/>
              <a:ext cx="28349" cy="35170"/>
            </a:xfrm>
            <a:custGeom>
              <a:rect b="b" l="l" r="r" t="t"/>
              <a:pathLst>
                <a:path extrusionOk="0" h="794" w="640">
                  <a:moveTo>
                    <a:pt x="224" y="1"/>
                  </a:moveTo>
                  <a:cubicBezTo>
                    <a:pt x="218" y="1"/>
                    <a:pt x="212" y="1"/>
                    <a:pt x="206" y="2"/>
                  </a:cubicBezTo>
                  <a:cubicBezTo>
                    <a:pt x="204" y="2"/>
                    <a:pt x="201" y="2"/>
                    <a:pt x="198" y="2"/>
                  </a:cubicBezTo>
                  <a:cubicBezTo>
                    <a:pt x="174" y="2"/>
                    <a:pt x="150" y="8"/>
                    <a:pt x="128" y="19"/>
                  </a:cubicBezTo>
                  <a:cubicBezTo>
                    <a:pt x="96" y="35"/>
                    <a:pt x="67" y="58"/>
                    <a:pt x="44" y="86"/>
                  </a:cubicBezTo>
                  <a:cubicBezTo>
                    <a:pt x="27" y="108"/>
                    <a:pt x="14" y="135"/>
                    <a:pt x="12" y="163"/>
                  </a:cubicBezTo>
                  <a:cubicBezTo>
                    <a:pt x="2" y="189"/>
                    <a:pt x="0" y="217"/>
                    <a:pt x="6" y="244"/>
                  </a:cubicBezTo>
                  <a:lnTo>
                    <a:pt x="6" y="243"/>
                  </a:lnTo>
                  <a:cubicBezTo>
                    <a:pt x="22" y="304"/>
                    <a:pt x="40" y="363"/>
                    <a:pt x="63" y="422"/>
                  </a:cubicBezTo>
                  <a:cubicBezTo>
                    <a:pt x="84" y="476"/>
                    <a:pt x="107" y="528"/>
                    <a:pt x="128" y="582"/>
                  </a:cubicBezTo>
                  <a:lnTo>
                    <a:pt x="144" y="618"/>
                  </a:lnTo>
                  <a:cubicBezTo>
                    <a:pt x="145" y="622"/>
                    <a:pt x="147" y="628"/>
                    <a:pt x="150" y="632"/>
                  </a:cubicBezTo>
                  <a:cubicBezTo>
                    <a:pt x="151" y="635"/>
                    <a:pt x="151" y="636"/>
                    <a:pt x="152" y="639"/>
                  </a:cubicBezTo>
                  <a:lnTo>
                    <a:pt x="154" y="642"/>
                  </a:lnTo>
                  <a:lnTo>
                    <a:pt x="188" y="698"/>
                  </a:lnTo>
                  <a:cubicBezTo>
                    <a:pt x="201" y="716"/>
                    <a:pt x="216" y="732"/>
                    <a:pt x="236" y="743"/>
                  </a:cubicBezTo>
                  <a:cubicBezTo>
                    <a:pt x="283" y="778"/>
                    <a:pt x="335" y="793"/>
                    <a:pt x="387" y="793"/>
                  </a:cubicBezTo>
                  <a:cubicBezTo>
                    <a:pt x="510" y="793"/>
                    <a:pt x="626" y="702"/>
                    <a:pt x="640" y="564"/>
                  </a:cubicBezTo>
                  <a:cubicBezTo>
                    <a:pt x="640" y="550"/>
                    <a:pt x="640" y="510"/>
                    <a:pt x="637" y="496"/>
                  </a:cubicBezTo>
                  <a:cubicBezTo>
                    <a:pt x="630" y="453"/>
                    <a:pt x="612" y="412"/>
                    <a:pt x="585" y="378"/>
                  </a:cubicBezTo>
                  <a:lnTo>
                    <a:pt x="582" y="373"/>
                  </a:lnTo>
                  <a:cubicBezTo>
                    <a:pt x="579" y="369"/>
                    <a:pt x="576" y="365"/>
                    <a:pt x="573" y="362"/>
                  </a:cubicBezTo>
                  <a:cubicBezTo>
                    <a:pt x="567" y="353"/>
                    <a:pt x="560" y="344"/>
                    <a:pt x="555" y="335"/>
                  </a:cubicBezTo>
                  <a:cubicBezTo>
                    <a:pt x="540" y="312"/>
                    <a:pt x="526" y="291"/>
                    <a:pt x="511" y="270"/>
                  </a:cubicBezTo>
                  <a:cubicBezTo>
                    <a:pt x="479" y="223"/>
                    <a:pt x="450" y="174"/>
                    <a:pt x="415" y="130"/>
                  </a:cubicBezTo>
                  <a:cubicBezTo>
                    <a:pt x="401" y="113"/>
                    <a:pt x="388" y="96"/>
                    <a:pt x="376" y="79"/>
                  </a:cubicBezTo>
                  <a:lnTo>
                    <a:pt x="337" y="41"/>
                  </a:lnTo>
                  <a:cubicBezTo>
                    <a:pt x="314" y="24"/>
                    <a:pt x="289" y="12"/>
                    <a:pt x="260" y="8"/>
                  </a:cubicBezTo>
                  <a:cubicBezTo>
                    <a:pt x="249" y="3"/>
                    <a:pt x="236" y="1"/>
                    <a:pt x="224" y="1"/>
                  </a:cubicBezTo>
                  <a:close/>
                </a:path>
              </a:pathLst>
            </a:custGeom>
            <a:solidFill>
              <a:srgbClr val="999999"/>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733" name="Google Shape;733;p44"/>
            <p:cNvSpPr/>
            <p:nvPr/>
          </p:nvSpPr>
          <p:spPr>
            <a:xfrm flipH="1">
              <a:off x="6879326" y="4079994"/>
              <a:ext cx="40441" cy="30431"/>
            </a:xfrm>
            <a:custGeom>
              <a:rect b="b" l="l" r="r" t="t"/>
              <a:pathLst>
                <a:path extrusionOk="0" h="687" w="913">
                  <a:moveTo>
                    <a:pt x="582" y="565"/>
                  </a:moveTo>
                  <a:lnTo>
                    <a:pt x="554" y="574"/>
                  </a:lnTo>
                  <a:lnTo>
                    <a:pt x="554" y="574"/>
                  </a:lnTo>
                  <a:cubicBezTo>
                    <a:pt x="563" y="571"/>
                    <a:pt x="573" y="568"/>
                    <a:pt x="582" y="565"/>
                  </a:cubicBezTo>
                  <a:close/>
                  <a:moveTo>
                    <a:pt x="634" y="1"/>
                  </a:moveTo>
                  <a:cubicBezTo>
                    <a:pt x="595" y="1"/>
                    <a:pt x="557" y="8"/>
                    <a:pt x="521" y="25"/>
                  </a:cubicBezTo>
                  <a:cubicBezTo>
                    <a:pt x="449" y="52"/>
                    <a:pt x="377" y="84"/>
                    <a:pt x="311" y="124"/>
                  </a:cubicBezTo>
                  <a:cubicBezTo>
                    <a:pt x="259" y="151"/>
                    <a:pt x="211" y="183"/>
                    <a:pt x="164" y="217"/>
                  </a:cubicBezTo>
                  <a:cubicBezTo>
                    <a:pt x="123" y="254"/>
                    <a:pt x="83" y="293"/>
                    <a:pt x="45" y="336"/>
                  </a:cubicBezTo>
                  <a:lnTo>
                    <a:pt x="16" y="387"/>
                  </a:lnTo>
                  <a:cubicBezTo>
                    <a:pt x="5" y="414"/>
                    <a:pt x="1" y="444"/>
                    <a:pt x="4" y="474"/>
                  </a:cubicBezTo>
                  <a:cubicBezTo>
                    <a:pt x="5" y="521"/>
                    <a:pt x="21" y="566"/>
                    <a:pt x="51" y="603"/>
                  </a:cubicBezTo>
                  <a:cubicBezTo>
                    <a:pt x="76" y="633"/>
                    <a:pt x="109" y="656"/>
                    <a:pt x="144" y="672"/>
                  </a:cubicBezTo>
                  <a:cubicBezTo>
                    <a:pt x="169" y="681"/>
                    <a:pt x="196" y="686"/>
                    <a:pt x="222" y="686"/>
                  </a:cubicBezTo>
                  <a:cubicBezTo>
                    <a:pt x="253" y="686"/>
                    <a:pt x="284" y="680"/>
                    <a:pt x="312" y="667"/>
                  </a:cubicBezTo>
                  <a:cubicBezTo>
                    <a:pt x="356" y="649"/>
                    <a:pt x="402" y="633"/>
                    <a:pt x="446" y="615"/>
                  </a:cubicBezTo>
                  <a:cubicBezTo>
                    <a:pt x="474" y="602"/>
                    <a:pt x="504" y="591"/>
                    <a:pt x="533" y="581"/>
                  </a:cubicBezTo>
                  <a:lnTo>
                    <a:pt x="533" y="581"/>
                  </a:lnTo>
                  <a:cubicBezTo>
                    <a:pt x="580" y="567"/>
                    <a:pt x="629" y="557"/>
                    <a:pt x="677" y="549"/>
                  </a:cubicBezTo>
                  <a:cubicBezTo>
                    <a:pt x="749" y="536"/>
                    <a:pt x="813" y="497"/>
                    <a:pt x="855" y="440"/>
                  </a:cubicBezTo>
                  <a:cubicBezTo>
                    <a:pt x="885" y="400"/>
                    <a:pt x="903" y="353"/>
                    <a:pt x="908" y="303"/>
                  </a:cubicBezTo>
                  <a:cubicBezTo>
                    <a:pt x="912" y="232"/>
                    <a:pt x="891" y="161"/>
                    <a:pt x="848" y="104"/>
                  </a:cubicBezTo>
                  <a:cubicBezTo>
                    <a:pt x="827" y="74"/>
                    <a:pt x="798" y="52"/>
                    <a:pt x="764" y="37"/>
                  </a:cubicBezTo>
                  <a:cubicBezTo>
                    <a:pt x="734" y="16"/>
                    <a:pt x="697" y="3"/>
                    <a:pt x="660" y="2"/>
                  </a:cubicBezTo>
                  <a:cubicBezTo>
                    <a:pt x="651" y="1"/>
                    <a:pt x="643" y="1"/>
                    <a:pt x="634" y="1"/>
                  </a:cubicBezTo>
                  <a:close/>
                </a:path>
              </a:pathLst>
            </a:custGeom>
            <a:solidFill>
              <a:srgbClr val="999999"/>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734" name="Google Shape;734;p44"/>
            <p:cNvSpPr/>
            <p:nvPr/>
          </p:nvSpPr>
          <p:spPr>
            <a:xfrm flipH="1">
              <a:off x="7095939" y="2645780"/>
              <a:ext cx="358479" cy="359941"/>
            </a:xfrm>
            <a:custGeom>
              <a:rect b="b" l="l" r="r" t="t"/>
              <a:pathLst>
                <a:path extrusionOk="0" h="8126" w="8093">
                  <a:moveTo>
                    <a:pt x="3837" y="0"/>
                  </a:moveTo>
                  <a:cubicBezTo>
                    <a:pt x="3834" y="0"/>
                    <a:pt x="3830" y="0"/>
                    <a:pt x="3827" y="0"/>
                  </a:cubicBezTo>
                  <a:cubicBezTo>
                    <a:pt x="3747" y="5"/>
                    <a:pt x="3673" y="100"/>
                    <a:pt x="3593" y="110"/>
                  </a:cubicBezTo>
                  <a:cubicBezTo>
                    <a:pt x="3512" y="120"/>
                    <a:pt x="3441" y="160"/>
                    <a:pt x="3362" y="174"/>
                  </a:cubicBezTo>
                  <a:cubicBezTo>
                    <a:pt x="3355" y="175"/>
                    <a:pt x="3349" y="176"/>
                    <a:pt x="3342" y="176"/>
                  </a:cubicBezTo>
                  <a:cubicBezTo>
                    <a:pt x="3274" y="176"/>
                    <a:pt x="3194" y="116"/>
                    <a:pt x="3126" y="116"/>
                  </a:cubicBezTo>
                  <a:cubicBezTo>
                    <a:pt x="3118" y="116"/>
                    <a:pt x="3109" y="116"/>
                    <a:pt x="3102" y="118"/>
                  </a:cubicBezTo>
                  <a:cubicBezTo>
                    <a:pt x="3023" y="138"/>
                    <a:pt x="2962" y="221"/>
                    <a:pt x="2885" y="245"/>
                  </a:cubicBezTo>
                  <a:cubicBezTo>
                    <a:pt x="2868" y="250"/>
                    <a:pt x="2849" y="252"/>
                    <a:pt x="2830" y="252"/>
                  </a:cubicBezTo>
                  <a:cubicBezTo>
                    <a:pt x="2787" y="252"/>
                    <a:pt x="2740" y="243"/>
                    <a:pt x="2697" y="243"/>
                  </a:cubicBezTo>
                  <a:cubicBezTo>
                    <a:pt x="2674" y="243"/>
                    <a:pt x="2651" y="246"/>
                    <a:pt x="2631" y="253"/>
                  </a:cubicBezTo>
                  <a:cubicBezTo>
                    <a:pt x="2556" y="282"/>
                    <a:pt x="2517" y="401"/>
                    <a:pt x="2443" y="434"/>
                  </a:cubicBezTo>
                  <a:cubicBezTo>
                    <a:pt x="2369" y="467"/>
                    <a:pt x="2284" y="472"/>
                    <a:pt x="2212" y="509"/>
                  </a:cubicBezTo>
                  <a:cubicBezTo>
                    <a:pt x="2141" y="548"/>
                    <a:pt x="2055" y="561"/>
                    <a:pt x="1986" y="602"/>
                  </a:cubicBezTo>
                  <a:cubicBezTo>
                    <a:pt x="1917" y="643"/>
                    <a:pt x="1880" y="735"/>
                    <a:pt x="1814" y="781"/>
                  </a:cubicBezTo>
                  <a:cubicBezTo>
                    <a:pt x="1747" y="826"/>
                    <a:pt x="1700" y="895"/>
                    <a:pt x="1637" y="944"/>
                  </a:cubicBezTo>
                  <a:cubicBezTo>
                    <a:pt x="1573" y="994"/>
                    <a:pt x="1458" y="980"/>
                    <a:pt x="1397" y="1034"/>
                  </a:cubicBezTo>
                  <a:cubicBezTo>
                    <a:pt x="1337" y="1087"/>
                    <a:pt x="1317" y="1183"/>
                    <a:pt x="1261" y="1240"/>
                  </a:cubicBezTo>
                  <a:cubicBezTo>
                    <a:pt x="1202" y="1297"/>
                    <a:pt x="1079" y="1291"/>
                    <a:pt x="1025" y="1352"/>
                  </a:cubicBezTo>
                  <a:cubicBezTo>
                    <a:pt x="971" y="1412"/>
                    <a:pt x="1015" y="1554"/>
                    <a:pt x="965" y="1618"/>
                  </a:cubicBezTo>
                  <a:cubicBezTo>
                    <a:pt x="915" y="1681"/>
                    <a:pt x="878" y="1750"/>
                    <a:pt x="833" y="1816"/>
                  </a:cubicBezTo>
                  <a:cubicBezTo>
                    <a:pt x="787" y="1881"/>
                    <a:pt x="612" y="1866"/>
                    <a:pt x="571" y="1934"/>
                  </a:cubicBezTo>
                  <a:cubicBezTo>
                    <a:pt x="530" y="2004"/>
                    <a:pt x="511" y="2090"/>
                    <a:pt x="473" y="2161"/>
                  </a:cubicBezTo>
                  <a:cubicBezTo>
                    <a:pt x="436" y="2232"/>
                    <a:pt x="425" y="2321"/>
                    <a:pt x="392" y="2394"/>
                  </a:cubicBezTo>
                  <a:cubicBezTo>
                    <a:pt x="359" y="2467"/>
                    <a:pt x="280" y="2525"/>
                    <a:pt x="251" y="2601"/>
                  </a:cubicBezTo>
                  <a:cubicBezTo>
                    <a:pt x="223" y="2676"/>
                    <a:pt x="260" y="2777"/>
                    <a:pt x="236" y="2854"/>
                  </a:cubicBezTo>
                  <a:cubicBezTo>
                    <a:pt x="211" y="2932"/>
                    <a:pt x="221" y="3017"/>
                    <a:pt x="203" y="3095"/>
                  </a:cubicBezTo>
                  <a:cubicBezTo>
                    <a:pt x="183" y="3174"/>
                    <a:pt x="201" y="3257"/>
                    <a:pt x="186" y="3337"/>
                  </a:cubicBezTo>
                  <a:cubicBezTo>
                    <a:pt x="172" y="3417"/>
                    <a:pt x="136" y="3489"/>
                    <a:pt x="126" y="3569"/>
                  </a:cubicBezTo>
                  <a:cubicBezTo>
                    <a:pt x="116" y="3650"/>
                    <a:pt x="11" y="3721"/>
                    <a:pt x="7" y="3800"/>
                  </a:cubicBezTo>
                  <a:cubicBezTo>
                    <a:pt x="1" y="3882"/>
                    <a:pt x="71" y="3967"/>
                    <a:pt x="71" y="4046"/>
                  </a:cubicBezTo>
                  <a:cubicBezTo>
                    <a:pt x="69" y="4126"/>
                    <a:pt x="91" y="4206"/>
                    <a:pt x="95" y="4287"/>
                  </a:cubicBezTo>
                  <a:cubicBezTo>
                    <a:pt x="99" y="4368"/>
                    <a:pt x="65" y="4450"/>
                    <a:pt x="73" y="4530"/>
                  </a:cubicBezTo>
                  <a:cubicBezTo>
                    <a:pt x="83" y="4611"/>
                    <a:pt x="63" y="4696"/>
                    <a:pt x="78" y="4776"/>
                  </a:cubicBezTo>
                  <a:cubicBezTo>
                    <a:pt x="92" y="4855"/>
                    <a:pt x="224" y="4909"/>
                    <a:pt x="243" y="4988"/>
                  </a:cubicBezTo>
                  <a:cubicBezTo>
                    <a:pt x="263" y="5066"/>
                    <a:pt x="197" y="5165"/>
                    <a:pt x="221" y="5242"/>
                  </a:cubicBezTo>
                  <a:cubicBezTo>
                    <a:pt x="245" y="5319"/>
                    <a:pt x="321" y="5379"/>
                    <a:pt x="349" y="5454"/>
                  </a:cubicBezTo>
                  <a:cubicBezTo>
                    <a:pt x="378" y="5529"/>
                    <a:pt x="305" y="5647"/>
                    <a:pt x="339" y="5720"/>
                  </a:cubicBezTo>
                  <a:cubicBezTo>
                    <a:pt x="372" y="5794"/>
                    <a:pt x="518" y="5812"/>
                    <a:pt x="557" y="5885"/>
                  </a:cubicBezTo>
                  <a:cubicBezTo>
                    <a:pt x="594" y="5956"/>
                    <a:pt x="588" y="6050"/>
                    <a:pt x="629" y="6118"/>
                  </a:cubicBezTo>
                  <a:cubicBezTo>
                    <a:pt x="672" y="6187"/>
                    <a:pt x="709" y="6259"/>
                    <a:pt x="756" y="6325"/>
                  </a:cubicBezTo>
                  <a:cubicBezTo>
                    <a:pt x="801" y="6392"/>
                    <a:pt x="905" y="6413"/>
                    <a:pt x="955" y="6477"/>
                  </a:cubicBezTo>
                  <a:cubicBezTo>
                    <a:pt x="1003" y="6541"/>
                    <a:pt x="1020" y="6630"/>
                    <a:pt x="1073" y="6689"/>
                  </a:cubicBezTo>
                  <a:cubicBezTo>
                    <a:pt x="1127" y="6750"/>
                    <a:pt x="1138" y="6851"/>
                    <a:pt x="1195" y="6907"/>
                  </a:cubicBezTo>
                  <a:cubicBezTo>
                    <a:pt x="1252" y="6964"/>
                    <a:pt x="1333" y="6999"/>
                    <a:pt x="1393" y="7052"/>
                  </a:cubicBezTo>
                  <a:cubicBezTo>
                    <a:pt x="1452" y="7106"/>
                    <a:pt x="1499" y="7180"/>
                    <a:pt x="1562" y="7228"/>
                  </a:cubicBezTo>
                  <a:cubicBezTo>
                    <a:pt x="1626" y="7278"/>
                    <a:pt x="1727" y="7279"/>
                    <a:pt x="1792" y="7325"/>
                  </a:cubicBezTo>
                  <a:cubicBezTo>
                    <a:pt x="1858" y="7372"/>
                    <a:pt x="1885" y="7481"/>
                    <a:pt x="1953" y="7522"/>
                  </a:cubicBezTo>
                  <a:cubicBezTo>
                    <a:pt x="2023" y="7565"/>
                    <a:pt x="2105" y="7589"/>
                    <a:pt x="2176" y="7628"/>
                  </a:cubicBezTo>
                  <a:cubicBezTo>
                    <a:pt x="2247" y="7665"/>
                    <a:pt x="2331" y="7682"/>
                    <a:pt x="2404" y="7714"/>
                  </a:cubicBezTo>
                  <a:cubicBezTo>
                    <a:pt x="2476" y="7747"/>
                    <a:pt x="2558" y="7758"/>
                    <a:pt x="2635" y="7787"/>
                  </a:cubicBezTo>
                  <a:cubicBezTo>
                    <a:pt x="2712" y="7815"/>
                    <a:pt x="2759" y="7928"/>
                    <a:pt x="2836" y="7952"/>
                  </a:cubicBezTo>
                  <a:cubicBezTo>
                    <a:pt x="2858" y="7959"/>
                    <a:pt x="2881" y="7961"/>
                    <a:pt x="2906" y="7961"/>
                  </a:cubicBezTo>
                  <a:cubicBezTo>
                    <a:pt x="2945" y="7961"/>
                    <a:pt x="2987" y="7955"/>
                    <a:pt x="3026" y="7955"/>
                  </a:cubicBezTo>
                  <a:cubicBezTo>
                    <a:pt x="3047" y="7955"/>
                    <a:pt x="3068" y="7957"/>
                    <a:pt x="3087" y="7962"/>
                  </a:cubicBezTo>
                  <a:cubicBezTo>
                    <a:pt x="3108" y="7967"/>
                    <a:pt x="3129" y="7969"/>
                    <a:pt x="3150" y="7969"/>
                  </a:cubicBezTo>
                  <a:cubicBezTo>
                    <a:pt x="3193" y="7969"/>
                    <a:pt x="3239" y="7961"/>
                    <a:pt x="3282" y="7961"/>
                  </a:cubicBezTo>
                  <a:cubicBezTo>
                    <a:pt x="3300" y="7961"/>
                    <a:pt x="3318" y="7963"/>
                    <a:pt x="3335" y="7966"/>
                  </a:cubicBezTo>
                  <a:cubicBezTo>
                    <a:pt x="3413" y="7980"/>
                    <a:pt x="3493" y="7979"/>
                    <a:pt x="3574" y="7989"/>
                  </a:cubicBezTo>
                  <a:cubicBezTo>
                    <a:pt x="3653" y="7999"/>
                    <a:pt x="3727" y="8061"/>
                    <a:pt x="3808" y="8065"/>
                  </a:cubicBezTo>
                  <a:cubicBezTo>
                    <a:pt x="3888" y="8070"/>
                    <a:pt x="3969" y="8105"/>
                    <a:pt x="4050" y="8105"/>
                  </a:cubicBezTo>
                  <a:cubicBezTo>
                    <a:pt x="4124" y="8107"/>
                    <a:pt x="4200" y="8126"/>
                    <a:pt x="4275" y="8126"/>
                  </a:cubicBezTo>
                  <a:cubicBezTo>
                    <a:pt x="4282" y="8126"/>
                    <a:pt x="4289" y="8126"/>
                    <a:pt x="4296" y="8125"/>
                  </a:cubicBezTo>
                  <a:cubicBezTo>
                    <a:pt x="4377" y="8119"/>
                    <a:pt x="4444" y="7972"/>
                    <a:pt x="4525" y="7963"/>
                  </a:cubicBezTo>
                  <a:cubicBezTo>
                    <a:pt x="4529" y="7963"/>
                    <a:pt x="4533" y="7962"/>
                    <a:pt x="4538" y="7962"/>
                  </a:cubicBezTo>
                  <a:cubicBezTo>
                    <a:pt x="4608" y="7962"/>
                    <a:pt x="4688" y="8029"/>
                    <a:pt x="4760" y="8029"/>
                  </a:cubicBezTo>
                  <a:cubicBezTo>
                    <a:pt x="4766" y="8029"/>
                    <a:pt x="4772" y="8028"/>
                    <a:pt x="4778" y="8027"/>
                  </a:cubicBezTo>
                  <a:cubicBezTo>
                    <a:pt x="4857" y="8013"/>
                    <a:pt x="4934" y="7980"/>
                    <a:pt x="5012" y="7962"/>
                  </a:cubicBezTo>
                  <a:cubicBezTo>
                    <a:pt x="5090" y="7942"/>
                    <a:pt x="5142" y="7834"/>
                    <a:pt x="5218" y="7810"/>
                  </a:cubicBezTo>
                  <a:cubicBezTo>
                    <a:pt x="5297" y="7785"/>
                    <a:pt x="5369" y="7764"/>
                    <a:pt x="5444" y="7736"/>
                  </a:cubicBezTo>
                  <a:cubicBezTo>
                    <a:pt x="5520" y="7707"/>
                    <a:pt x="5609" y="7720"/>
                    <a:pt x="5682" y="7687"/>
                  </a:cubicBezTo>
                  <a:cubicBezTo>
                    <a:pt x="5699" y="7680"/>
                    <a:pt x="5718" y="7677"/>
                    <a:pt x="5738" y="7677"/>
                  </a:cubicBezTo>
                  <a:cubicBezTo>
                    <a:pt x="5786" y="7677"/>
                    <a:pt x="5841" y="7691"/>
                    <a:pt x="5888" y="7691"/>
                  </a:cubicBezTo>
                  <a:cubicBezTo>
                    <a:pt x="5911" y="7691"/>
                    <a:pt x="5932" y="7688"/>
                    <a:pt x="5949" y="7679"/>
                  </a:cubicBezTo>
                  <a:cubicBezTo>
                    <a:pt x="6020" y="7640"/>
                    <a:pt x="6039" y="7505"/>
                    <a:pt x="6107" y="7463"/>
                  </a:cubicBezTo>
                  <a:cubicBezTo>
                    <a:pt x="6177" y="7421"/>
                    <a:pt x="6232" y="7365"/>
                    <a:pt x="6299" y="7318"/>
                  </a:cubicBezTo>
                  <a:cubicBezTo>
                    <a:pt x="6366" y="7271"/>
                    <a:pt x="6472" y="7286"/>
                    <a:pt x="6538" y="7235"/>
                  </a:cubicBezTo>
                  <a:cubicBezTo>
                    <a:pt x="6602" y="7185"/>
                    <a:pt x="6602" y="7062"/>
                    <a:pt x="6661" y="7008"/>
                  </a:cubicBezTo>
                  <a:cubicBezTo>
                    <a:pt x="6723" y="6955"/>
                    <a:pt x="6816" y="6941"/>
                    <a:pt x="6873" y="6884"/>
                  </a:cubicBezTo>
                  <a:cubicBezTo>
                    <a:pt x="6930" y="6827"/>
                    <a:pt x="6956" y="6742"/>
                    <a:pt x="7008" y="6681"/>
                  </a:cubicBezTo>
                  <a:cubicBezTo>
                    <a:pt x="7062" y="6621"/>
                    <a:pt x="7183" y="6618"/>
                    <a:pt x="7233" y="6554"/>
                  </a:cubicBezTo>
                  <a:cubicBezTo>
                    <a:pt x="7283" y="6492"/>
                    <a:pt x="7320" y="6416"/>
                    <a:pt x="7365" y="6350"/>
                  </a:cubicBezTo>
                  <a:cubicBezTo>
                    <a:pt x="7412" y="6284"/>
                    <a:pt x="7392" y="6176"/>
                    <a:pt x="7435" y="6108"/>
                  </a:cubicBezTo>
                  <a:cubicBezTo>
                    <a:pt x="7476" y="6040"/>
                    <a:pt x="7513" y="5970"/>
                    <a:pt x="7551" y="5899"/>
                  </a:cubicBezTo>
                  <a:cubicBezTo>
                    <a:pt x="7588" y="5828"/>
                    <a:pt x="7618" y="5757"/>
                    <a:pt x="7651" y="5683"/>
                  </a:cubicBezTo>
                  <a:cubicBezTo>
                    <a:pt x="7684" y="5610"/>
                    <a:pt x="7829" y="5583"/>
                    <a:pt x="7858" y="5508"/>
                  </a:cubicBezTo>
                  <a:cubicBezTo>
                    <a:pt x="7887" y="5431"/>
                    <a:pt x="7935" y="5359"/>
                    <a:pt x="7959" y="5280"/>
                  </a:cubicBezTo>
                  <a:cubicBezTo>
                    <a:pt x="7982" y="5204"/>
                    <a:pt x="7921" y="5101"/>
                    <a:pt x="7941" y="5022"/>
                  </a:cubicBezTo>
                  <a:cubicBezTo>
                    <a:pt x="7961" y="4944"/>
                    <a:pt x="7991" y="4868"/>
                    <a:pt x="8006" y="4789"/>
                  </a:cubicBezTo>
                  <a:cubicBezTo>
                    <a:pt x="8020" y="4709"/>
                    <a:pt x="8046" y="4631"/>
                    <a:pt x="8056" y="4551"/>
                  </a:cubicBezTo>
                  <a:cubicBezTo>
                    <a:pt x="8066" y="4470"/>
                    <a:pt x="8070" y="4390"/>
                    <a:pt x="8076" y="4309"/>
                  </a:cubicBezTo>
                  <a:cubicBezTo>
                    <a:pt x="8082" y="4228"/>
                    <a:pt x="8013" y="4147"/>
                    <a:pt x="8013" y="4066"/>
                  </a:cubicBezTo>
                  <a:cubicBezTo>
                    <a:pt x="8013" y="3985"/>
                    <a:pt x="8093" y="3904"/>
                    <a:pt x="8089" y="3823"/>
                  </a:cubicBezTo>
                  <a:cubicBezTo>
                    <a:pt x="8084" y="3742"/>
                    <a:pt x="8042" y="3664"/>
                    <a:pt x="8033" y="3584"/>
                  </a:cubicBezTo>
                  <a:cubicBezTo>
                    <a:pt x="8023" y="3503"/>
                    <a:pt x="7991" y="3428"/>
                    <a:pt x="7975" y="3350"/>
                  </a:cubicBezTo>
                  <a:cubicBezTo>
                    <a:pt x="7961" y="3270"/>
                    <a:pt x="8015" y="3176"/>
                    <a:pt x="7995" y="3097"/>
                  </a:cubicBezTo>
                  <a:cubicBezTo>
                    <a:pt x="7976" y="3019"/>
                    <a:pt x="7861" y="2966"/>
                    <a:pt x="7837" y="2891"/>
                  </a:cubicBezTo>
                  <a:cubicBezTo>
                    <a:pt x="7814" y="2814"/>
                    <a:pt x="7804" y="2736"/>
                    <a:pt x="7776" y="2659"/>
                  </a:cubicBezTo>
                  <a:cubicBezTo>
                    <a:pt x="7748" y="2582"/>
                    <a:pt x="7790" y="2478"/>
                    <a:pt x="7757" y="2404"/>
                  </a:cubicBezTo>
                  <a:cubicBezTo>
                    <a:pt x="7725" y="2332"/>
                    <a:pt x="7679" y="2261"/>
                    <a:pt x="7642" y="2190"/>
                  </a:cubicBezTo>
                  <a:cubicBezTo>
                    <a:pt x="7605" y="2119"/>
                    <a:pt x="7598" y="2025"/>
                    <a:pt x="7557" y="1957"/>
                  </a:cubicBezTo>
                  <a:cubicBezTo>
                    <a:pt x="7516" y="1887"/>
                    <a:pt x="7422" y="1849"/>
                    <a:pt x="7376" y="1782"/>
                  </a:cubicBezTo>
                  <a:cubicBezTo>
                    <a:pt x="7331" y="1715"/>
                    <a:pt x="7307" y="1631"/>
                    <a:pt x="7257" y="1567"/>
                  </a:cubicBezTo>
                  <a:cubicBezTo>
                    <a:pt x="7207" y="1503"/>
                    <a:pt x="7139" y="1452"/>
                    <a:pt x="7085" y="1392"/>
                  </a:cubicBezTo>
                  <a:cubicBezTo>
                    <a:pt x="7032" y="1331"/>
                    <a:pt x="7017" y="1232"/>
                    <a:pt x="6960" y="1175"/>
                  </a:cubicBezTo>
                  <a:cubicBezTo>
                    <a:pt x="6903" y="1118"/>
                    <a:pt x="6738" y="1172"/>
                    <a:pt x="6678" y="1119"/>
                  </a:cubicBezTo>
                  <a:cubicBezTo>
                    <a:pt x="6619" y="1065"/>
                    <a:pt x="6568" y="1006"/>
                    <a:pt x="6505" y="956"/>
                  </a:cubicBezTo>
                  <a:cubicBezTo>
                    <a:pt x="6441" y="906"/>
                    <a:pt x="6377" y="861"/>
                    <a:pt x="6312" y="815"/>
                  </a:cubicBezTo>
                  <a:cubicBezTo>
                    <a:pt x="6246" y="770"/>
                    <a:pt x="6206" y="684"/>
                    <a:pt x="6138" y="642"/>
                  </a:cubicBezTo>
                  <a:cubicBezTo>
                    <a:pt x="6070" y="600"/>
                    <a:pt x="6029" y="505"/>
                    <a:pt x="5958" y="468"/>
                  </a:cubicBezTo>
                  <a:cubicBezTo>
                    <a:pt x="5887" y="431"/>
                    <a:pt x="5790" y="438"/>
                    <a:pt x="5717" y="406"/>
                  </a:cubicBezTo>
                  <a:cubicBezTo>
                    <a:pt x="5643" y="371"/>
                    <a:pt x="5547" y="400"/>
                    <a:pt x="5470" y="371"/>
                  </a:cubicBezTo>
                  <a:cubicBezTo>
                    <a:pt x="5395" y="342"/>
                    <a:pt x="5346" y="244"/>
                    <a:pt x="5268" y="219"/>
                  </a:cubicBezTo>
                  <a:cubicBezTo>
                    <a:pt x="5257" y="216"/>
                    <a:pt x="5244" y="214"/>
                    <a:pt x="5232" y="214"/>
                  </a:cubicBezTo>
                  <a:cubicBezTo>
                    <a:pt x="5171" y="214"/>
                    <a:pt x="5102" y="250"/>
                    <a:pt x="5040" y="250"/>
                  </a:cubicBezTo>
                  <a:cubicBezTo>
                    <a:pt x="5030" y="250"/>
                    <a:pt x="5020" y="249"/>
                    <a:pt x="5011" y="246"/>
                  </a:cubicBezTo>
                  <a:cubicBezTo>
                    <a:pt x="4933" y="226"/>
                    <a:pt x="4867" y="167"/>
                    <a:pt x="4788" y="153"/>
                  </a:cubicBezTo>
                  <a:cubicBezTo>
                    <a:pt x="4708" y="137"/>
                    <a:pt x="4631" y="123"/>
                    <a:pt x="4552" y="113"/>
                  </a:cubicBezTo>
                  <a:cubicBezTo>
                    <a:pt x="4471" y="103"/>
                    <a:pt x="4398" y="8"/>
                    <a:pt x="4317" y="2"/>
                  </a:cubicBezTo>
                  <a:cubicBezTo>
                    <a:pt x="4314" y="2"/>
                    <a:pt x="4310" y="2"/>
                    <a:pt x="4307" y="2"/>
                  </a:cubicBezTo>
                  <a:cubicBezTo>
                    <a:pt x="4230" y="2"/>
                    <a:pt x="4150" y="44"/>
                    <a:pt x="4073" y="44"/>
                  </a:cubicBezTo>
                  <a:cubicBezTo>
                    <a:pt x="3995" y="43"/>
                    <a:pt x="3915" y="0"/>
                    <a:pt x="3837" y="0"/>
                  </a:cubicBezTo>
                  <a:close/>
                </a:path>
              </a:pathLst>
            </a:custGeom>
            <a:solidFill>
              <a:srgbClr val="D9D9D9"/>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735" name="Google Shape;735;p44"/>
            <p:cNvSpPr/>
            <p:nvPr/>
          </p:nvSpPr>
          <p:spPr>
            <a:xfrm flipH="1">
              <a:off x="7124863" y="2677585"/>
              <a:ext cx="298991" cy="297087"/>
            </a:xfrm>
            <a:custGeom>
              <a:rect b="b" l="l" r="r" t="t"/>
              <a:pathLst>
                <a:path extrusionOk="0" h="6707" w="6750">
                  <a:moveTo>
                    <a:pt x="3586" y="0"/>
                  </a:moveTo>
                  <a:cubicBezTo>
                    <a:pt x="3521" y="0"/>
                    <a:pt x="3454" y="54"/>
                    <a:pt x="3388" y="54"/>
                  </a:cubicBezTo>
                  <a:cubicBezTo>
                    <a:pt x="3386" y="54"/>
                    <a:pt x="3383" y="54"/>
                    <a:pt x="3381" y="54"/>
                  </a:cubicBezTo>
                  <a:cubicBezTo>
                    <a:pt x="3317" y="54"/>
                    <a:pt x="3255" y="72"/>
                    <a:pt x="3189" y="74"/>
                  </a:cubicBezTo>
                  <a:cubicBezTo>
                    <a:pt x="3186" y="74"/>
                    <a:pt x="3183" y="74"/>
                    <a:pt x="3180" y="74"/>
                  </a:cubicBezTo>
                  <a:cubicBezTo>
                    <a:pt x="3123" y="74"/>
                    <a:pt x="3066" y="55"/>
                    <a:pt x="3010" y="55"/>
                  </a:cubicBezTo>
                  <a:cubicBezTo>
                    <a:pt x="3002" y="55"/>
                    <a:pt x="2995" y="55"/>
                    <a:pt x="2987" y="56"/>
                  </a:cubicBezTo>
                  <a:cubicBezTo>
                    <a:pt x="2973" y="58"/>
                    <a:pt x="2958" y="58"/>
                    <a:pt x="2943" y="58"/>
                  </a:cubicBezTo>
                  <a:cubicBezTo>
                    <a:pt x="2910" y="58"/>
                    <a:pt x="2876" y="55"/>
                    <a:pt x="2843" y="55"/>
                  </a:cubicBezTo>
                  <a:cubicBezTo>
                    <a:pt x="2823" y="55"/>
                    <a:pt x="2803" y="56"/>
                    <a:pt x="2784" y="60"/>
                  </a:cubicBezTo>
                  <a:cubicBezTo>
                    <a:pt x="2717" y="71"/>
                    <a:pt x="2673" y="181"/>
                    <a:pt x="2608" y="197"/>
                  </a:cubicBezTo>
                  <a:cubicBezTo>
                    <a:pt x="2599" y="199"/>
                    <a:pt x="2590" y="199"/>
                    <a:pt x="2581" y="199"/>
                  </a:cubicBezTo>
                  <a:cubicBezTo>
                    <a:pt x="2532" y="199"/>
                    <a:pt x="2476" y="174"/>
                    <a:pt x="2427" y="174"/>
                  </a:cubicBezTo>
                  <a:cubicBezTo>
                    <a:pt x="2416" y="174"/>
                    <a:pt x="2406" y="175"/>
                    <a:pt x="2396" y="178"/>
                  </a:cubicBezTo>
                  <a:cubicBezTo>
                    <a:pt x="2332" y="198"/>
                    <a:pt x="2284" y="261"/>
                    <a:pt x="2221" y="285"/>
                  </a:cubicBezTo>
                  <a:cubicBezTo>
                    <a:pt x="2210" y="289"/>
                    <a:pt x="2199" y="290"/>
                    <a:pt x="2186" y="290"/>
                  </a:cubicBezTo>
                  <a:cubicBezTo>
                    <a:pt x="2140" y="290"/>
                    <a:pt x="2085" y="269"/>
                    <a:pt x="2039" y="269"/>
                  </a:cubicBezTo>
                  <a:cubicBezTo>
                    <a:pt x="2025" y="269"/>
                    <a:pt x="2011" y="271"/>
                    <a:pt x="1999" y="276"/>
                  </a:cubicBezTo>
                  <a:cubicBezTo>
                    <a:pt x="1938" y="303"/>
                    <a:pt x="1923" y="425"/>
                    <a:pt x="1863" y="457"/>
                  </a:cubicBezTo>
                  <a:cubicBezTo>
                    <a:pt x="1805" y="488"/>
                    <a:pt x="1726" y="484"/>
                    <a:pt x="1669" y="518"/>
                  </a:cubicBezTo>
                  <a:cubicBezTo>
                    <a:pt x="1611" y="552"/>
                    <a:pt x="1553" y="585"/>
                    <a:pt x="1497" y="622"/>
                  </a:cubicBezTo>
                  <a:cubicBezTo>
                    <a:pt x="1442" y="660"/>
                    <a:pt x="1424" y="745"/>
                    <a:pt x="1371" y="787"/>
                  </a:cubicBezTo>
                  <a:cubicBezTo>
                    <a:pt x="1318" y="828"/>
                    <a:pt x="1246" y="842"/>
                    <a:pt x="1195" y="886"/>
                  </a:cubicBezTo>
                  <a:cubicBezTo>
                    <a:pt x="1145" y="930"/>
                    <a:pt x="1062" y="940"/>
                    <a:pt x="1014" y="987"/>
                  </a:cubicBezTo>
                  <a:cubicBezTo>
                    <a:pt x="967" y="1034"/>
                    <a:pt x="939" y="1101"/>
                    <a:pt x="895" y="1150"/>
                  </a:cubicBezTo>
                  <a:cubicBezTo>
                    <a:pt x="851" y="1200"/>
                    <a:pt x="789" y="1239"/>
                    <a:pt x="748" y="1291"/>
                  </a:cubicBezTo>
                  <a:cubicBezTo>
                    <a:pt x="707" y="1344"/>
                    <a:pt x="706" y="1428"/>
                    <a:pt x="667" y="1482"/>
                  </a:cubicBezTo>
                  <a:cubicBezTo>
                    <a:pt x="630" y="1537"/>
                    <a:pt x="538" y="1558"/>
                    <a:pt x="504" y="1615"/>
                  </a:cubicBezTo>
                  <a:cubicBezTo>
                    <a:pt x="470" y="1674"/>
                    <a:pt x="448" y="1742"/>
                    <a:pt x="417" y="1800"/>
                  </a:cubicBezTo>
                  <a:cubicBezTo>
                    <a:pt x="387" y="1858"/>
                    <a:pt x="373" y="1930"/>
                    <a:pt x="346" y="1989"/>
                  </a:cubicBezTo>
                  <a:cubicBezTo>
                    <a:pt x="317" y="2050"/>
                    <a:pt x="309" y="2119"/>
                    <a:pt x="285" y="2183"/>
                  </a:cubicBezTo>
                  <a:cubicBezTo>
                    <a:pt x="261" y="2245"/>
                    <a:pt x="168" y="2285"/>
                    <a:pt x="148" y="2349"/>
                  </a:cubicBezTo>
                  <a:cubicBezTo>
                    <a:pt x="128" y="2413"/>
                    <a:pt x="155" y="2493"/>
                    <a:pt x="140" y="2558"/>
                  </a:cubicBezTo>
                  <a:cubicBezTo>
                    <a:pt x="123" y="2623"/>
                    <a:pt x="148" y="2696"/>
                    <a:pt x="137" y="2763"/>
                  </a:cubicBezTo>
                  <a:cubicBezTo>
                    <a:pt x="124" y="2828"/>
                    <a:pt x="126" y="2893"/>
                    <a:pt x="117" y="2960"/>
                  </a:cubicBezTo>
                  <a:cubicBezTo>
                    <a:pt x="110" y="3028"/>
                    <a:pt x="57" y="3088"/>
                    <a:pt x="53" y="3156"/>
                  </a:cubicBezTo>
                  <a:cubicBezTo>
                    <a:pt x="49" y="3223"/>
                    <a:pt x="20" y="3290"/>
                    <a:pt x="20" y="3357"/>
                  </a:cubicBezTo>
                  <a:cubicBezTo>
                    <a:pt x="20" y="3424"/>
                    <a:pt x="0" y="3493"/>
                    <a:pt x="5" y="3562"/>
                  </a:cubicBezTo>
                  <a:cubicBezTo>
                    <a:pt x="9" y="3628"/>
                    <a:pt x="131" y="3684"/>
                    <a:pt x="140" y="3751"/>
                  </a:cubicBezTo>
                  <a:cubicBezTo>
                    <a:pt x="147" y="3817"/>
                    <a:pt x="74" y="3894"/>
                    <a:pt x="86" y="3961"/>
                  </a:cubicBezTo>
                  <a:cubicBezTo>
                    <a:pt x="97" y="4026"/>
                    <a:pt x="124" y="4090"/>
                    <a:pt x="140" y="4156"/>
                  </a:cubicBezTo>
                  <a:cubicBezTo>
                    <a:pt x="157" y="4221"/>
                    <a:pt x="246" y="4264"/>
                    <a:pt x="266" y="4328"/>
                  </a:cubicBezTo>
                  <a:cubicBezTo>
                    <a:pt x="286" y="4392"/>
                    <a:pt x="303" y="4453"/>
                    <a:pt x="327" y="4516"/>
                  </a:cubicBezTo>
                  <a:cubicBezTo>
                    <a:pt x="350" y="4578"/>
                    <a:pt x="340" y="4651"/>
                    <a:pt x="369" y="4712"/>
                  </a:cubicBezTo>
                  <a:cubicBezTo>
                    <a:pt x="396" y="4774"/>
                    <a:pt x="343" y="4874"/>
                    <a:pt x="374" y="4933"/>
                  </a:cubicBezTo>
                  <a:cubicBezTo>
                    <a:pt x="406" y="4993"/>
                    <a:pt x="519" y="5007"/>
                    <a:pt x="553" y="5064"/>
                  </a:cubicBezTo>
                  <a:cubicBezTo>
                    <a:pt x="588" y="5123"/>
                    <a:pt x="636" y="5168"/>
                    <a:pt x="674" y="5224"/>
                  </a:cubicBezTo>
                  <a:cubicBezTo>
                    <a:pt x="713" y="5279"/>
                    <a:pt x="701" y="5369"/>
                    <a:pt x="743" y="5421"/>
                  </a:cubicBezTo>
                  <a:cubicBezTo>
                    <a:pt x="784" y="5475"/>
                    <a:pt x="888" y="5474"/>
                    <a:pt x="932" y="5525"/>
                  </a:cubicBezTo>
                  <a:cubicBezTo>
                    <a:pt x="976" y="5575"/>
                    <a:pt x="987" y="5653"/>
                    <a:pt x="1034" y="5700"/>
                  </a:cubicBezTo>
                  <a:cubicBezTo>
                    <a:pt x="1081" y="5748"/>
                    <a:pt x="1152" y="5768"/>
                    <a:pt x="1202" y="5812"/>
                  </a:cubicBezTo>
                  <a:cubicBezTo>
                    <a:pt x="1251" y="5856"/>
                    <a:pt x="1254" y="5957"/>
                    <a:pt x="1307" y="5998"/>
                  </a:cubicBezTo>
                  <a:cubicBezTo>
                    <a:pt x="1360" y="6040"/>
                    <a:pt x="1422" y="6071"/>
                    <a:pt x="1476" y="6108"/>
                  </a:cubicBezTo>
                  <a:cubicBezTo>
                    <a:pt x="1532" y="6146"/>
                    <a:pt x="1621" y="6131"/>
                    <a:pt x="1678" y="6165"/>
                  </a:cubicBezTo>
                  <a:cubicBezTo>
                    <a:pt x="1735" y="6200"/>
                    <a:pt x="1792" y="6230"/>
                    <a:pt x="1850" y="6261"/>
                  </a:cubicBezTo>
                  <a:cubicBezTo>
                    <a:pt x="1910" y="6293"/>
                    <a:pt x="1969" y="6318"/>
                    <a:pt x="2031" y="6345"/>
                  </a:cubicBezTo>
                  <a:cubicBezTo>
                    <a:pt x="2090" y="6372"/>
                    <a:pt x="2113" y="6493"/>
                    <a:pt x="2176" y="6517"/>
                  </a:cubicBezTo>
                  <a:cubicBezTo>
                    <a:pt x="2240" y="6541"/>
                    <a:pt x="2299" y="6577"/>
                    <a:pt x="2363" y="6598"/>
                  </a:cubicBezTo>
                  <a:cubicBezTo>
                    <a:pt x="2374" y="6602"/>
                    <a:pt x="2386" y="6603"/>
                    <a:pt x="2398" y="6603"/>
                  </a:cubicBezTo>
                  <a:cubicBezTo>
                    <a:pt x="2446" y="6603"/>
                    <a:pt x="2501" y="6581"/>
                    <a:pt x="2549" y="6581"/>
                  </a:cubicBezTo>
                  <a:cubicBezTo>
                    <a:pt x="2559" y="6581"/>
                    <a:pt x="2569" y="6582"/>
                    <a:pt x="2578" y="6584"/>
                  </a:cubicBezTo>
                  <a:cubicBezTo>
                    <a:pt x="2643" y="6600"/>
                    <a:pt x="2704" y="6624"/>
                    <a:pt x="2771" y="6637"/>
                  </a:cubicBezTo>
                  <a:cubicBezTo>
                    <a:pt x="2837" y="6649"/>
                    <a:pt x="2902" y="6669"/>
                    <a:pt x="2969" y="6678"/>
                  </a:cubicBezTo>
                  <a:cubicBezTo>
                    <a:pt x="3036" y="6688"/>
                    <a:pt x="3102" y="6692"/>
                    <a:pt x="3169" y="6696"/>
                  </a:cubicBezTo>
                  <a:cubicBezTo>
                    <a:pt x="3172" y="6696"/>
                    <a:pt x="3174" y="6697"/>
                    <a:pt x="3177" y="6697"/>
                  </a:cubicBezTo>
                  <a:cubicBezTo>
                    <a:pt x="3241" y="6697"/>
                    <a:pt x="3307" y="6644"/>
                    <a:pt x="3371" y="6644"/>
                  </a:cubicBezTo>
                  <a:cubicBezTo>
                    <a:pt x="3436" y="6644"/>
                    <a:pt x="3502" y="6706"/>
                    <a:pt x="3567" y="6706"/>
                  </a:cubicBezTo>
                  <a:cubicBezTo>
                    <a:pt x="3569" y="6706"/>
                    <a:pt x="3571" y="6706"/>
                    <a:pt x="3573" y="6706"/>
                  </a:cubicBezTo>
                  <a:cubicBezTo>
                    <a:pt x="3640" y="6702"/>
                    <a:pt x="3704" y="6668"/>
                    <a:pt x="3771" y="6659"/>
                  </a:cubicBezTo>
                  <a:cubicBezTo>
                    <a:pt x="3837" y="6652"/>
                    <a:pt x="3900" y="6625"/>
                    <a:pt x="3967" y="6612"/>
                  </a:cubicBezTo>
                  <a:cubicBezTo>
                    <a:pt x="3975" y="6611"/>
                    <a:pt x="3983" y="6611"/>
                    <a:pt x="3991" y="6611"/>
                  </a:cubicBezTo>
                  <a:cubicBezTo>
                    <a:pt x="4041" y="6611"/>
                    <a:pt x="4095" y="6632"/>
                    <a:pt x="4144" y="6632"/>
                  </a:cubicBezTo>
                  <a:cubicBezTo>
                    <a:pt x="4155" y="6632"/>
                    <a:pt x="4165" y="6631"/>
                    <a:pt x="4176" y="6628"/>
                  </a:cubicBezTo>
                  <a:cubicBezTo>
                    <a:pt x="4241" y="6612"/>
                    <a:pt x="4284" y="6519"/>
                    <a:pt x="4348" y="6499"/>
                  </a:cubicBezTo>
                  <a:cubicBezTo>
                    <a:pt x="4412" y="6479"/>
                    <a:pt x="4477" y="6470"/>
                    <a:pt x="4540" y="6448"/>
                  </a:cubicBezTo>
                  <a:cubicBezTo>
                    <a:pt x="4558" y="6441"/>
                    <a:pt x="4578" y="6439"/>
                    <a:pt x="4598" y="6439"/>
                  </a:cubicBezTo>
                  <a:cubicBezTo>
                    <a:pt x="4627" y="6439"/>
                    <a:pt x="4658" y="6443"/>
                    <a:pt x="4688" y="6443"/>
                  </a:cubicBezTo>
                  <a:cubicBezTo>
                    <a:pt x="4710" y="6443"/>
                    <a:pt x="4731" y="6440"/>
                    <a:pt x="4750" y="6432"/>
                  </a:cubicBezTo>
                  <a:cubicBezTo>
                    <a:pt x="4811" y="6403"/>
                    <a:pt x="4870" y="6368"/>
                    <a:pt x="4929" y="6335"/>
                  </a:cubicBezTo>
                  <a:cubicBezTo>
                    <a:pt x="4989" y="6304"/>
                    <a:pt x="5066" y="6300"/>
                    <a:pt x="5123" y="6264"/>
                  </a:cubicBezTo>
                  <a:cubicBezTo>
                    <a:pt x="5181" y="6230"/>
                    <a:pt x="5212" y="6152"/>
                    <a:pt x="5268" y="6115"/>
                  </a:cubicBezTo>
                  <a:cubicBezTo>
                    <a:pt x="5323" y="6076"/>
                    <a:pt x="5393" y="6057"/>
                    <a:pt x="5445" y="6015"/>
                  </a:cubicBezTo>
                  <a:cubicBezTo>
                    <a:pt x="5498" y="5974"/>
                    <a:pt x="5541" y="5917"/>
                    <a:pt x="5590" y="5873"/>
                  </a:cubicBezTo>
                  <a:cubicBezTo>
                    <a:pt x="5640" y="5829"/>
                    <a:pt x="5724" y="5816"/>
                    <a:pt x="5771" y="5768"/>
                  </a:cubicBezTo>
                  <a:cubicBezTo>
                    <a:pt x="5819" y="5721"/>
                    <a:pt x="5774" y="5586"/>
                    <a:pt x="5818" y="5536"/>
                  </a:cubicBezTo>
                  <a:cubicBezTo>
                    <a:pt x="5862" y="5485"/>
                    <a:pt x="5912" y="5444"/>
                    <a:pt x="5953" y="5391"/>
                  </a:cubicBezTo>
                  <a:cubicBezTo>
                    <a:pt x="5994" y="5339"/>
                    <a:pt x="6033" y="5286"/>
                    <a:pt x="6069" y="5231"/>
                  </a:cubicBezTo>
                  <a:cubicBezTo>
                    <a:pt x="6106" y="5177"/>
                    <a:pt x="6179" y="5144"/>
                    <a:pt x="6213" y="5087"/>
                  </a:cubicBezTo>
                  <a:cubicBezTo>
                    <a:pt x="6247" y="5030"/>
                    <a:pt x="6327" y="4996"/>
                    <a:pt x="6358" y="4938"/>
                  </a:cubicBezTo>
                  <a:cubicBezTo>
                    <a:pt x="6388" y="4878"/>
                    <a:pt x="6382" y="4798"/>
                    <a:pt x="6409" y="4737"/>
                  </a:cubicBezTo>
                  <a:cubicBezTo>
                    <a:pt x="6438" y="4678"/>
                    <a:pt x="6414" y="4597"/>
                    <a:pt x="6438" y="4534"/>
                  </a:cubicBezTo>
                  <a:cubicBezTo>
                    <a:pt x="6462" y="4470"/>
                    <a:pt x="6544" y="4430"/>
                    <a:pt x="6564" y="4366"/>
                  </a:cubicBezTo>
                  <a:cubicBezTo>
                    <a:pt x="6584" y="4302"/>
                    <a:pt x="6526" y="4218"/>
                    <a:pt x="6541" y="4153"/>
                  </a:cubicBezTo>
                  <a:cubicBezTo>
                    <a:pt x="6559" y="4088"/>
                    <a:pt x="6607" y="4032"/>
                    <a:pt x="6620" y="3967"/>
                  </a:cubicBezTo>
                  <a:cubicBezTo>
                    <a:pt x="6632" y="3901"/>
                    <a:pt x="6645" y="3837"/>
                    <a:pt x="6652" y="3772"/>
                  </a:cubicBezTo>
                  <a:cubicBezTo>
                    <a:pt x="6661" y="3705"/>
                    <a:pt x="6739" y="3645"/>
                    <a:pt x="6743" y="3577"/>
                  </a:cubicBezTo>
                  <a:cubicBezTo>
                    <a:pt x="6748" y="3510"/>
                    <a:pt x="6709" y="3441"/>
                    <a:pt x="6709" y="3374"/>
                  </a:cubicBezTo>
                  <a:cubicBezTo>
                    <a:pt x="6709" y="3307"/>
                    <a:pt x="6749" y="3237"/>
                    <a:pt x="6745" y="3171"/>
                  </a:cubicBezTo>
                  <a:cubicBezTo>
                    <a:pt x="6742" y="3104"/>
                    <a:pt x="6662" y="3043"/>
                    <a:pt x="6655" y="2977"/>
                  </a:cubicBezTo>
                  <a:cubicBezTo>
                    <a:pt x="6647" y="2910"/>
                    <a:pt x="6613" y="2849"/>
                    <a:pt x="6601" y="2784"/>
                  </a:cubicBezTo>
                  <a:cubicBezTo>
                    <a:pt x="6590" y="2719"/>
                    <a:pt x="6665" y="2635"/>
                    <a:pt x="6648" y="2569"/>
                  </a:cubicBezTo>
                  <a:cubicBezTo>
                    <a:pt x="6632" y="2504"/>
                    <a:pt x="6563" y="2453"/>
                    <a:pt x="6543" y="2389"/>
                  </a:cubicBezTo>
                  <a:cubicBezTo>
                    <a:pt x="6523" y="2325"/>
                    <a:pt x="6559" y="2241"/>
                    <a:pt x="6536" y="2178"/>
                  </a:cubicBezTo>
                  <a:cubicBezTo>
                    <a:pt x="6512" y="2116"/>
                    <a:pt x="6415" y="2083"/>
                    <a:pt x="6386" y="2022"/>
                  </a:cubicBezTo>
                  <a:cubicBezTo>
                    <a:pt x="6358" y="1961"/>
                    <a:pt x="6354" y="1890"/>
                    <a:pt x="6323" y="1831"/>
                  </a:cubicBezTo>
                  <a:cubicBezTo>
                    <a:pt x="6293" y="1772"/>
                    <a:pt x="6281" y="1701"/>
                    <a:pt x="6246" y="1644"/>
                  </a:cubicBezTo>
                  <a:cubicBezTo>
                    <a:pt x="6212" y="1585"/>
                    <a:pt x="6136" y="1556"/>
                    <a:pt x="6098" y="1500"/>
                  </a:cubicBezTo>
                  <a:cubicBezTo>
                    <a:pt x="6061" y="1445"/>
                    <a:pt x="6003" y="1406"/>
                    <a:pt x="5963" y="1354"/>
                  </a:cubicBezTo>
                  <a:cubicBezTo>
                    <a:pt x="5922" y="1301"/>
                    <a:pt x="5933" y="1204"/>
                    <a:pt x="5889" y="1155"/>
                  </a:cubicBezTo>
                  <a:cubicBezTo>
                    <a:pt x="5845" y="1105"/>
                    <a:pt x="5764" y="1088"/>
                    <a:pt x="5717" y="1041"/>
                  </a:cubicBezTo>
                  <a:cubicBezTo>
                    <a:pt x="5670" y="994"/>
                    <a:pt x="5674" y="890"/>
                    <a:pt x="5624" y="845"/>
                  </a:cubicBezTo>
                  <a:cubicBezTo>
                    <a:pt x="5575" y="801"/>
                    <a:pt x="5457" y="838"/>
                    <a:pt x="5404" y="796"/>
                  </a:cubicBezTo>
                  <a:cubicBezTo>
                    <a:pt x="5352" y="755"/>
                    <a:pt x="5295" y="724"/>
                    <a:pt x="5241" y="686"/>
                  </a:cubicBezTo>
                  <a:cubicBezTo>
                    <a:pt x="5185" y="649"/>
                    <a:pt x="5198" y="504"/>
                    <a:pt x="5141" y="470"/>
                  </a:cubicBezTo>
                  <a:cubicBezTo>
                    <a:pt x="5084" y="434"/>
                    <a:pt x="5012" y="420"/>
                    <a:pt x="4953" y="388"/>
                  </a:cubicBezTo>
                  <a:cubicBezTo>
                    <a:pt x="4894" y="356"/>
                    <a:pt x="4821" y="349"/>
                    <a:pt x="4760" y="320"/>
                  </a:cubicBezTo>
                  <a:cubicBezTo>
                    <a:pt x="4699" y="293"/>
                    <a:pt x="4652" y="228"/>
                    <a:pt x="4588" y="204"/>
                  </a:cubicBezTo>
                  <a:cubicBezTo>
                    <a:pt x="4569" y="196"/>
                    <a:pt x="4549" y="194"/>
                    <a:pt x="4527" y="194"/>
                  </a:cubicBezTo>
                  <a:cubicBezTo>
                    <a:pt x="4497" y="194"/>
                    <a:pt x="4465" y="199"/>
                    <a:pt x="4435" y="199"/>
                  </a:cubicBezTo>
                  <a:cubicBezTo>
                    <a:pt x="4415" y="199"/>
                    <a:pt x="4396" y="197"/>
                    <a:pt x="4378" y="191"/>
                  </a:cubicBezTo>
                  <a:cubicBezTo>
                    <a:pt x="4314" y="171"/>
                    <a:pt x="4244" y="179"/>
                    <a:pt x="4179" y="164"/>
                  </a:cubicBezTo>
                  <a:cubicBezTo>
                    <a:pt x="4149" y="156"/>
                    <a:pt x="4119" y="155"/>
                    <a:pt x="4088" y="155"/>
                  </a:cubicBezTo>
                  <a:cubicBezTo>
                    <a:pt x="4077" y="155"/>
                    <a:pt x="4066" y="155"/>
                    <a:pt x="4054" y="155"/>
                  </a:cubicBezTo>
                  <a:cubicBezTo>
                    <a:pt x="4029" y="155"/>
                    <a:pt x="4003" y="155"/>
                    <a:pt x="3978" y="150"/>
                  </a:cubicBezTo>
                  <a:cubicBezTo>
                    <a:pt x="3911" y="138"/>
                    <a:pt x="3852" y="108"/>
                    <a:pt x="3785" y="100"/>
                  </a:cubicBezTo>
                  <a:cubicBezTo>
                    <a:pt x="3718" y="93"/>
                    <a:pt x="3660" y="5"/>
                    <a:pt x="3593" y="0"/>
                  </a:cubicBezTo>
                  <a:cubicBezTo>
                    <a:pt x="3591" y="0"/>
                    <a:pt x="3588" y="0"/>
                    <a:pt x="3586" y="0"/>
                  </a:cubicBezTo>
                  <a:close/>
                </a:path>
              </a:pathLst>
            </a:custGeom>
            <a:solidFill>
              <a:srgbClr val="F3F3F3"/>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736" name="Google Shape;736;p44"/>
            <p:cNvSpPr/>
            <p:nvPr/>
          </p:nvSpPr>
          <p:spPr>
            <a:xfrm flipH="1">
              <a:off x="7322594" y="2735923"/>
              <a:ext cx="27596" cy="38404"/>
            </a:xfrm>
            <a:custGeom>
              <a:rect b="b" l="l" r="r" t="t"/>
              <a:pathLst>
                <a:path extrusionOk="0" h="867" w="623">
                  <a:moveTo>
                    <a:pt x="171" y="1"/>
                  </a:moveTo>
                  <a:cubicBezTo>
                    <a:pt x="148" y="1"/>
                    <a:pt x="125" y="6"/>
                    <a:pt x="105" y="15"/>
                  </a:cubicBezTo>
                  <a:cubicBezTo>
                    <a:pt x="79" y="28"/>
                    <a:pt x="56" y="45"/>
                    <a:pt x="39" y="68"/>
                  </a:cubicBezTo>
                  <a:cubicBezTo>
                    <a:pt x="12" y="105"/>
                    <a:pt x="1" y="149"/>
                    <a:pt x="8" y="195"/>
                  </a:cubicBezTo>
                  <a:lnTo>
                    <a:pt x="8" y="193"/>
                  </a:lnTo>
                  <a:cubicBezTo>
                    <a:pt x="18" y="236"/>
                    <a:pt x="28" y="277"/>
                    <a:pt x="39" y="318"/>
                  </a:cubicBezTo>
                  <a:cubicBezTo>
                    <a:pt x="53" y="374"/>
                    <a:pt x="75" y="429"/>
                    <a:pt x="95" y="483"/>
                  </a:cubicBezTo>
                  <a:cubicBezTo>
                    <a:pt x="124" y="567"/>
                    <a:pt x="153" y="650"/>
                    <a:pt x="181" y="733"/>
                  </a:cubicBezTo>
                  <a:cubicBezTo>
                    <a:pt x="193" y="760"/>
                    <a:pt x="210" y="785"/>
                    <a:pt x="233" y="803"/>
                  </a:cubicBezTo>
                  <a:cubicBezTo>
                    <a:pt x="252" y="826"/>
                    <a:pt x="278" y="843"/>
                    <a:pt x="306" y="853"/>
                  </a:cubicBezTo>
                  <a:cubicBezTo>
                    <a:pt x="333" y="862"/>
                    <a:pt x="360" y="867"/>
                    <a:pt x="387" y="867"/>
                  </a:cubicBezTo>
                  <a:cubicBezTo>
                    <a:pt x="418" y="867"/>
                    <a:pt x="450" y="860"/>
                    <a:pt x="480" y="847"/>
                  </a:cubicBezTo>
                  <a:cubicBezTo>
                    <a:pt x="534" y="823"/>
                    <a:pt x="577" y="777"/>
                    <a:pt x="598" y="722"/>
                  </a:cubicBezTo>
                  <a:cubicBezTo>
                    <a:pt x="616" y="669"/>
                    <a:pt x="622" y="601"/>
                    <a:pt x="594" y="550"/>
                  </a:cubicBezTo>
                  <a:cubicBezTo>
                    <a:pt x="550" y="473"/>
                    <a:pt x="505" y="395"/>
                    <a:pt x="463" y="318"/>
                  </a:cubicBezTo>
                  <a:cubicBezTo>
                    <a:pt x="436" y="268"/>
                    <a:pt x="410" y="217"/>
                    <a:pt x="378" y="170"/>
                  </a:cubicBezTo>
                  <a:cubicBezTo>
                    <a:pt x="353" y="135"/>
                    <a:pt x="328" y="98"/>
                    <a:pt x="302" y="62"/>
                  </a:cubicBezTo>
                  <a:lnTo>
                    <a:pt x="271" y="33"/>
                  </a:lnTo>
                  <a:cubicBezTo>
                    <a:pt x="254" y="18"/>
                    <a:pt x="233" y="10"/>
                    <a:pt x="211" y="5"/>
                  </a:cubicBezTo>
                  <a:cubicBezTo>
                    <a:pt x="198" y="2"/>
                    <a:pt x="185" y="1"/>
                    <a:pt x="171" y="1"/>
                  </a:cubicBezTo>
                  <a:close/>
                </a:path>
              </a:pathLst>
            </a:custGeom>
            <a:solidFill>
              <a:srgbClr val="999999"/>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737" name="Google Shape;737;p44"/>
            <p:cNvSpPr/>
            <p:nvPr/>
          </p:nvSpPr>
          <p:spPr>
            <a:xfrm flipH="1">
              <a:off x="7279052" y="2765114"/>
              <a:ext cx="31051" cy="25735"/>
            </a:xfrm>
            <a:custGeom>
              <a:rect b="b" l="l" r="r" t="t"/>
              <a:pathLst>
                <a:path extrusionOk="0" h="581" w="701">
                  <a:moveTo>
                    <a:pt x="23" y="357"/>
                  </a:moveTo>
                  <a:cubicBezTo>
                    <a:pt x="23" y="358"/>
                    <a:pt x="23" y="359"/>
                    <a:pt x="22" y="359"/>
                  </a:cubicBezTo>
                  <a:lnTo>
                    <a:pt x="22" y="359"/>
                  </a:lnTo>
                  <a:lnTo>
                    <a:pt x="23" y="357"/>
                  </a:lnTo>
                  <a:close/>
                  <a:moveTo>
                    <a:pt x="455" y="1"/>
                  </a:moveTo>
                  <a:cubicBezTo>
                    <a:pt x="444" y="1"/>
                    <a:pt x="432" y="2"/>
                    <a:pt x="421" y="5"/>
                  </a:cubicBezTo>
                  <a:cubicBezTo>
                    <a:pt x="380" y="12"/>
                    <a:pt x="341" y="29"/>
                    <a:pt x="310" y="54"/>
                  </a:cubicBezTo>
                  <a:cubicBezTo>
                    <a:pt x="264" y="90"/>
                    <a:pt x="220" y="126"/>
                    <a:pt x="175" y="161"/>
                  </a:cubicBezTo>
                  <a:cubicBezTo>
                    <a:pt x="163" y="170"/>
                    <a:pt x="152" y="177"/>
                    <a:pt x="142" y="185"/>
                  </a:cubicBezTo>
                  <a:cubicBezTo>
                    <a:pt x="118" y="204"/>
                    <a:pt x="97" y="225"/>
                    <a:pt x="78" y="248"/>
                  </a:cubicBezTo>
                  <a:cubicBezTo>
                    <a:pt x="70" y="258"/>
                    <a:pt x="62" y="269"/>
                    <a:pt x="55" y="281"/>
                  </a:cubicBezTo>
                  <a:cubicBezTo>
                    <a:pt x="44" y="299"/>
                    <a:pt x="34" y="317"/>
                    <a:pt x="24" y="337"/>
                  </a:cubicBezTo>
                  <a:cubicBezTo>
                    <a:pt x="17" y="356"/>
                    <a:pt x="13" y="376"/>
                    <a:pt x="12" y="397"/>
                  </a:cubicBezTo>
                  <a:lnTo>
                    <a:pt x="12" y="397"/>
                  </a:lnTo>
                  <a:cubicBezTo>
                    <a:pt x="1" y="474"/>
                    <a:pt x="50" y="549"/>
                    <a:pt x="126" y="569"/>
                  </a:cubicBezTo>
                  <a:lnTo>
                    <a:pt x="126" y="569"/>
                  </a:lnTo>
                  <a:cubicBezTo>
                    <a:pt x="146" y="577"/>
                    <a:pt x="167" y="581"/>
                    <a:pt x="188" y="581"/>
                  </a:cubicBezTo>
                  <a:cubicBezTo>
                    <a:pt x="190" y="581"/>
                    <a:pt x="191" y="581"/>
                    <a:pt x="193" y="580"/>
                  </a:cubicBezTo>
                  <a:cubicBezTo>
                    <a:pt x="222" y="580"/>
                    <a:pt x="250" y="579"/>
                    <a:pt x="279" y="575"/>
                  </a:cubicBezTo>
                  <a:cubicBezTo>
                    <a:pt x="308" y="569"/>
                    <a:pt x="335" y="559"/>
                    <a:pt x="362" y="546"/>
                  </a:cubicBezTo>
                  <a:cubicBezTo>
                    <a:pt x="375" y="541"/>
                    <a:pt x="388" y="534"/>
                    <a:pt x="399" y="529"/>
                  </a:cubicBezTo>
                  <a:cubicBezTo>
                    <a:pt x="452" y="505"/>
                    <a:pt x="505" y="481"/>
                    <a:pt x="556" y="458"/>
                  </a:cubicBezTo>
                  <a:cubicBezTo>
                    <a:pt x="614" y="431"/>
                    <a:pt x="658" y="384"/>
                    <a:pt x="682" y="326"/>
                  </a:cubicBezTo>
                  <a:cubicBezTo>
                    <a:pt x="697" y="286"/>
                    <a:pt x="701" y="242"/>
                    <a:pt x="695" y="201"/>
                  </a:cubicBezTo>
                  <a:cubicBezTo>
                    <a:pt x="691" y="171"/>
                    <a:pt x="679" y="141"/>
                    <a:pt x="661" y="117"/>
                  </a:cubicBezTo>
                  <a:cubicBezTo>
                    <a:pt x="630" y="60"/>
                    <a:pt x="576" y="22"/>
                    <a:pt x="513" y="10"/>
                  </a:cubicBezTo>
                  <a:cubicBezTo>
                    <a:pt x="495" y="4"/>
                    <a:pt x="475" y="1"/>
                    <a:pt x="455" y="1"/>
                  </a:cubicBezTo>
                  <a:close/>
                </a:path>
              </a:pathLst>
            </a:custGeom>
            <a:solidFill>
              <a:srgbClr val="999999"/>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738" name="Google Shape;738;p44"/>
            <p:cNvSpPr/>
            <p:nvPr/>
          </p:nvSpPr>
          <p:spPr>
            <a:xfrm flipH="1">
              <a:off x="7345496" y="2790274"/>
              <a:ext cx="34417" cy="38182"/>
            </a:xfrm>
            <a:custGeom>
              <a:rect b="b" l="l" r="r" t="t"/>
              <a:pathLst>
                <a:path extrusionOk="0" h="862" w="777">
                  <a:moveTo>
                    <a:pt x="190" y="1"/>
                  </a:moveTo>
                  <a:cubicBezTo>
                    <a:pt x="148" y="1"/>
                    <a:pt x="105" y="16"/>
                    <a:pt x="75" y="41"/>
                  </a:cubicBezTo>
                  <a:cubicBezTo>
                    <a:pt x="25" y="81"/>
                    <a:pt x="1" y="146"/>
                    <a:pt x="11" y="209"/>
                  </a:cubicBezTo>
                  <a:cubicBezTo>
                    <a:pt x="11" y="213"/>
                    <a:pt x="12" y="217"/>
                    <a:pt x="14" y="221"/>
                  </a:cubicBezTo>
                  <a:cubicBezTo>
                    <a:pt x="21" y="285"/>
                    <a:pt x="60" y="358"/>
                    <a:pt x="93" y="408"/>
                  </a:cubicBezTo>
                  <a:cubicBezTo>
                    <a:pt x="117" y="446"/>
                    <a:pt x="144" y="482"/>
                    <a:pt x="171" y="517"/>
                  </a:cubicBezTo>
                  <a:lnTo>
                    <a:pt x="292" y="686"/>
                  </a:lnTo>
                  <a:cubicBezTo>
                    <a:pt x="306" y="723"/>
                    <a:pt x="328" y="757"/>
                    <a:pt x="358" y="784"/>
                  </a:cubicBezTo>
                  <a:cubicBezTo>
                    <a:pt x="399" y="825"/>
                    <a:pt x="456" y="861"/>
                    <a:pt x="516" y="861"/>
                  </a:cubicBezTo>
                  <a:cubicBezTo>
                    <a:pt x="517" y="861"/>
                    <a:pt x="519" y="861"/>
                    <a:pt x="520" y="861"/>
                  </a:cubicBezTo>
                  <a:lnTo>
                    <a:pt x="579" y="860"/>
                  </a:lnTo>
                  <a:cubicBezTo>
                    <a:pt x="608" y="856"/>
                    <a:pt x="636" y="846"/>
                    <a:pt x="660" y="827"/>
                  </a:cubicBezTo>
                  <a:cubicBezTo>
                    <a:pt x="699" y="803"/>
                    <a:pt x="743" y="762"/>
                    <a:pt x="756" y="716"/>
                  </a:cubicBezTo>
                  <a:cubicBezTo>
                    <a:pt x="766" y="672"/>
                    <a:pt x="777" y="635"/>
                    <a:pt x="768" y="588"/>
                  </a:cubicBezTo>
                  <a:cubicBezTo>
                    <a:pt x="763" y="561"/>
                    <a:pt x="756" y="536"/>
                    <a:pt x="744" y="511"/>
                  </a:cubicBezTo>
                  <a:cubicBezTo>
                    <a:pt x="724" y="470"/>
                    <a:pt x="693" y="435"/>
                    <a:pt x="656" y="408"/>
                  </a:cubicBezTo>
                  <a:lnTo>
                    <a:pt x="514" y="241"/>
                  </a:lnTo>
                  <a:cubicBezTo>
                    <a:pt x="487" y="209"/>
                    <a:pt x="460" y="175"/>
                    <a:pt x="430" y="143"/>
                  </a:cubicBezTo>
                  <a:cubicBezTo>
                    <a:pt x="388" y="96"/>
                    <a:pt x="323" y="38"/>
                    <a:pt x="258" y="17"/>
                  </a:cubicBezTo>
                  <a:lnTo>
                    <a:pt x="258" y="17"/>
                  </a:lnTo>
                  <a:lnTo>
                    <a:pt x="251" y="14"/>
                  </a:lnTo>
                  <a:cubicBezTo>
                    <a:pt x="232" y="5"/>
                    <a:pt x="211" y="1"/>
                    <a:pt x="190" y="1"/>
                  </a:cubicBezTo>
                  <a:close/>
                </a:path>
              </a:pathLst>
            </a:custGeom>
            <a:solidFill>
              <a:srgbClr val="999999"/>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739" name="Google Shape;739;p44"/>
            <p:cNvSpPr/>
            <p:nvPr/>
          </p:nvSpPr>
          <p:spPr>
            <a:xfrm flipH="1">
              <a:off x="7253272" y="2841524"/>
              <a:ext cx="47617" cy="31760"/>
            </a:xfrm>
            <a:custGeom>
              <a:rect b="b" l="l" r="r" t="t"/>
              <a:pathLst>
                <a:path extrusionOk="0" h="717" w="1075">
                  <a:moveTo>
                    <a:pt x="779" y="0"/>
                  </a:moveTo>
                  <a:cubicBezTo>
                    <a:pt x="746" y="0"/>
                    <a:pt x="713" y="7"/>
                    <a:pt x="685" y="23"/>
                  </a:cubicBezTo>
                  <a:cubicBezTo>
                    <a:pt x="589" y="74"/>
                    <a:pt x="493" y="125"/>
                    <a:pt x="399" y="179"/>
                  </a:cubicBezTo>
                  <a:lnTo>
                    <a:pt x="261" y="260"/>
                  </a:lnTo>
                  <a:cubicBezTo>
                    <a:pt x="226" y="280"/>
                    <a:pt x="190" y="303"/>
                    <a:pt x="157" y="327"/>
                  </a:cubicBezTo>
                  <a:lnTo>
                    <a:pt x="90" y="378"/>
                  </a:lnTo>
                  <a:cubicBezTo>
                    <a:pt x="24" y="432"/>
                    <a:pt x="1" y="525"/>
                    <a:pt x="35" y="604"/>
                  </a:cubicBezTo>
                  <a:cubicBezTo>
                    <a:pt x="51" y="633"/>
                    <a:pt x="71" y="660"/>
                    <a:pt x="96" y="679"/>
                  </a:cubicBezTo>
                  <a:cubicBezTo>
                    <a:pt x="129" y="703"/>
                    <a:pt x="169" y="716"/>
                    <a:pt x="209" y="716"/>
                  </a:cubicBezTo>
                  <a:cubicBezTo>
                    <a:pt x="219" y="716"/>
                    <a:pt x="230" y="715"/>
                    <a:pt x="240" y="714"/>
                  </a:cubicBezTo>
                  <a:cubicBezTo>
                    <a:pt x="305" y="699"/>
                    <a:pt x="371" y="682"/>
                    <a:pt x="435" y="661"/>
                  </a:cubicBezTo>
                  <a:lnTo>
                    <a:pt x="589" y="603"/>
                  </a:lnTo>
                  <a:cubicBezTo>
                    <a:pt x="690" y="566"/>
                    <a:pt x="790" y="523"/>
                    <a:pt x="891" y="482"/>
                  </a:cubicBezTo>
                  <a:cubicBezTo>
                    <a:pt x="1017" y="425"/>
                    <a:pt x="1074" y="276"/>
                    <a:pt x="1019" y="149"/>
                  </a:cubicBezTo>
                  <a:cubicBezTo>
                    <a:pt x="989" y="91"/>
                    <a:pt x="942" y="38"/>
                    <a:pt x="878" y="17"/>
                  </a:cubicBezTo>
                  <a:cubicBezTo>
                    <a:pt x="847" y="7"/>
                    <a:pt x="813" y="0"/>
                    <a:pt x="779" y="0"/>
                  </a:cubicBezTo>
                  <a:close/>
                </a:path>
              </a:pathLst>
            </a:custGeom>
            <a:solidFill>
              <a:srgbClr val="999999"/>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740" name="Google Shape;740;p44"/>
            <p:cNvSpPr/>
            <p:nvPr/>
          </p:nvSpPr>
          <p:spPr>
            <a:xfrm flipH="1">
              <a:off x="7207868" y="2749920"/>
              <a:ext cx="30342" cy="49345"/>
            </a:xfrm>
            <a:custGeom>
              <a:rect b="b" l="l" r="r" t="t"/>
              <a:pathLst>
                <a:path extrusionOk="0" h="1114" w="685">
                  <a:moveTo>
                    <a:pt x="172" y="1"/>
                  </a:moveTo>
                  <a:cubicBezTo>
                    <a:pt x="156" y="1"/>
                    <a:pt x="139" y="3"/>
                    <a:pt x="123" y="8"/>
                  </a:cubicBezTo>
                  <a:cubicBezTo>
                    <a:pt x="62" y="25"/>
                    <a:pt x="5" y="85"/>
                    <a:pt x="3" y="153"/>
                  </a:cubicBezTo>
                  <a:cubicBezTo>
                    <a:pt x="0" y="224"/>
                    <a:pt x="8" y="295"/>
                    <a:pt x="26" y="363"/>
                  </a:cubicBezTo>
                  <a:cubicBezTo>
                    <a:pt x="43" y="423"/>
                    <a:pt x="60" y="483"/>
                    <a:pt x="76" y="542"/>
                  </a:cubicBezTo>
                  <a:cubicBezTo>
                    <a:pt x="104" y="660"/>
                    <a:pt x="131" y="780"/>
                    <a:pt x="163" y="898"/>
                  </a:cubicBezTo>
                  <a:cubicBezTo>
                    <a:pt x="170" y="942"/>
                    <a:pt x="188" y="983"/>
                    <a:pt x="217" y="1017"/>
                  </a:cubicBezTo>
                  <a:lnTo>
                    <a:pt x="265" y="1064"/>
                  </a:lnTo>
                  <a:cubicBezTo>
                    <a:pt x="308" y="1097"/>
                    <a:pt x="360" y="1114"/>
                    <a:pt x="413" y="1114"/>
                  </a:cubicBezTo>
                  <a:cubicBezTo>
                    <a:pt x="439" y="1114"/>
                    <a:pt x="466" y="1110"/>
                    <a:pt x="491" y="1101"/>
                  </a:cubicBezTo>
                  <a:cubicBezTo>
                    <a:pt x="556" y="1083"/>
                    <a:pt x="610" y="1039"/>
                    <a:pt x="642" y="979"/>
                  </a:cubicBezTo>
                  <a:cubicBezTo>
                    <a:pt x="680" y="908"/>
                    <a:pt x="684" y="824"/>
                    <a:pt x="652" y="751"/>
                  </a:cubicBezTo>
                  <a:cubicBezTo>
                    <a:pt x="647" y="737"/>
                    <a:pt x="640" y="724"/>
                    <a:pt x="635" y="713"/>
                  </a:cubicBezTo>
                  <a:cubicBezTo>
                    <a:pt x="588" y="614"/>
                    <a:pt x="541" y="517"/>
                    <a:pt x="494" y="417"/>
                  </a:cubicBezTo>
                  <a:cubicBezTo>
                    <a:pt x="435" y="297"/>
                    <a:pt x="393" y="167"/>
                    <a:pt x="303" y="62"/>
                  </a:cubicBezTo>
                  <a:cubicBezTo>
                    <a:pt x="270" y="22"/>
                    <a:pt x="222" y="1"/>
                    <a:pt x="172" y="1"/>
                  </a:cubicBezTo>
                  <a:close/>
                </a:path>
              </a:pathLst>
            </a:custGeom>
            <a:solidFill>
              <a:srgbClr val="999999"/>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741" name="Google Shape;741;p44"/>
            <p:cNvSpPr/>
            <p:nvPr/>
          </p:nvSpPr>
          <p:spPr>
            <a:xfrm flipH="1">
              <a:off x="7236395" y="2704030"/>
              <a:ext cx="40973" cy="29988"/>
            </a:xfrm>
            <a:custGeom>
              <a:rect b="b" l="l" r="r" t="t"/>
              <a:pathLst>
                <a:path extrusionOk="0" h="677" w="925">
                  <a:moveTo>
                    <a:pt x="683" y="1"/>
                  </a:moveTo>
                  <a:cubicBezTo>
                    <a:pt x="650" y="1"/>
                    <a:pt x="616" y="8"/>
                    <a:pt x="584" y="22"/>
                  </a:cubicBezTo>
                  <a:cubicBezTo>
                    <a:pt x="492" y="76"/>
                    <a:pt x="400" y="130"/>
                    <a:pt x="309" y="188"/>
                  </a:cubicBezTo>
                  <a:lnTo>
                    <a:pt x="196" y="259"/>
                  </a:lnTo>
                  <a:cubicBezTo>
                    <a:pt x="159" y="285"/>
                    <a:pt x="125" y="313"/>
                    <a:pt x="93" y="343"/>
                  </a:cubicBezTo>
                  <a:cubicBezTo>
                    <a:pt x="31" y="397"/>
                    <a:pt x="0" y="489"/>
                    <a:pt x="39" y="566"/>
                  </a:cubicBezTo>
                  <a:cubicBezTo>
                    <a:pt x="53" y="595"/>
                    <a:pt x="74" y="620"/>
                    <a:pt x="98" y="640"/>
                  </a:cubicBezTo>
                  <a:cubicBezTo>
                    <a:pt x="131" y="664"/>
                    <a:pt x="170" y="677"/>
                    <a:pt x="210" y="677"/>
                  </a:cubicBezTo>
                  <a:cubicBezTo>
                    <a:pt x="220" y="677"/>
                    <a:pt x="230" y="676"/>
                    <a:pt x="240" y="674"/>
                  </a:cubicBezTo>
                  <a:lnTo>
                    <a:pt x="239" y="674"/>
                  </a:lnTo>
                  <a:cubicBezTo>
                    <a:pt x="297" y="662"/>
                    <a:pt x="354" y="644"/>
                    <a:pt x="408" y="625"/>
                  </a:cubicBezTo>
                  <a:lnTo>
                    <a:pt x="535" y="573"/>
                  </a:lnTo>
                  <a:cubicBezTo>
                    <a:pt x="617" y="539"/>
                    <a:pt x="700" y="499"/>
                    <a:pt x="781" y="462"/>
                  </a:cubicBezTo>
                  <a:cubicBezTo>
                    <a:pt x="860" y="427"/>
                    <a:pt x="914" y="352"/>
                    <a:pt x="923" y="265"/>
                  </a:cubicBezTo>
                  <a:cubicBezTo>
                    <a:pt x="921" y="222"/>
                    <a:pt x="924" y="184"/>
                    <a:pt x="904" y="143"/>
                  </a:cubicBezTo>
                  <a:cubicBezTo>
                    <a:pt x="886" y="106"/>
                    <a:pt x="859" y="73"/>
                    <a:pt x="826" y="47"/>
                  </a:cubicBezTo>
                  <a:cubicBezTo>
                    <a:pt x="784" y="17"/>
                    <a:pt x="734" y="1"/>
                    <a:pt x="683" y="1"/>
                  </a:cubicBezTo>
                  <a:close/>
                </a:path>
              </a:pathLst>
            </a:custGeom>
            <a:solidFill>
              <a:srgbClr val="999999"/>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742" name="Google Shape;742;p44"/>
            <p:cNvSpPr/>
            <p:nvPr/>
          </p:nvSpPr>
          <p:spPr>
            <a:xfrm flipH="1">
              <a:off x="7320601" y="2870981"/>
              <a:ext cx="24096" cy="34196"/>
            </a:xfrm>
            <a:custGeom>
              <a:rect b="b" l="l" r="r" t="t"/>
              <a:pathLst>
                <a:path extrusionOk="0" h="772" w="544">
                  <a:moveTo>
                    <a:pt x="196" y="1"/>
                  </a:moveTo>
                  <a:cubicBezTo>
                    <a:pt x="172" y="1"/>
                    <a:pt x="149" y="5"/>
                    <a:pt x="127" y="14"/>
                  </a:cubicBezTo>
                  <a:cubicBezTo>
                    <a:pt x="77" y="36"/>
                    <a:pt x="39" y="76"/>
                    <a:pt x="19" y="124"/>
                  </a:cubicBezTo>
                  <a:cubicBezTo>
                    <a:pt x="10" y="147"/>
                    <a:pt x="5" y="169"/>
                    <a:pt x="3" y="192"/>
                  </a:cubicBezTo>
                  <a:cubicBezTo>
                    <a:pt x="2" y="209"/>
                    <a:pt x="0" y="225"/>
                    <a:pt x="0" y="242"/>
                  </a:cubicBezTo>
                  <a:cubicBezTo>
                    <a:pt x="0" y="290"/>
                    <a:pt x="5" y="340"/>
                    <a:pt x="13" y="388"/>
                  </a:cubicBezTo>
                  <a:cubicBezTo>
                    <a:pt x="18" y="420"/>
                    <a:pt x="23" y="452"/>
                    <a:pt x="30" y="484"/>
                  </a:cubicBezTo>
                  <a:cubicBezTo>
                    <a:pt x="35" y="501"/>
                    <a:pt x="39" y="516"/>
                    <a:pt x="43" y="532"/>
                  </a:cubicBezTo>
                  <a:cubicBezTo>
                    <a:pt x="56" y="586"/>
                    <a:pt x="67" y="639"/>
                    <a:pt x="106" y="681"/>
                  </a:cubicBezTo>
                  <a:lnTo>
                    <a:pt x="151" y="724"/>
                  </a:lnTo>
                  <a:cubicBezTo>
                    <a:pt x="177" y="745"/>
                    <a:pt x="208" y="758"/>
                    <a:pt x="241" y="762"/>
                  </a:cubicBezTo>
                  <a:cubicBezTo>
                    <a:pt x="254" y="768"/>
                    <a:pt x="269" y="771"/>
                    <a:pt x="284" y="771"/>
                  </a:cubicBezTo>
                  <a:cubicBezTo>
                    <a:pt x="290" y="771"/>
                    <a:pt x="297" y="771"/>
                    <a:pt x="303" y="769"/>
                  </a:cubicBezTo>
                  <a:cubicBezTo>
                    <a:pt x="307" y="770"/>
                    <a:pt x="310" y="770"/>
                    <a:pt x="313" y="770"/>
                  </a:cubicBezTo>
                  <a:cubicBezTo>
                    <a:pt x="342" y="770"/>
                    <a:pt x="370" y="764"/>
                    <a:pt x="394" y="751"/>
                  </a:cubicBezTo>
                  <a:cubicBezTo>
                    <a:pt x="433" y="731"/>
                    <a:pt x="465" y="705"/>
                    <a:pt x="491" y="673"/>
                  </a:cubicBezTo>
                  <a:cubicBezTo>
                    <a:pt x="528" y="619"/>
                    <a:pt x="544" y="553"/>
                    <a:pt x="535" y="488"/>
                  </a:cubicBezTo>
                  <a:cubicBezTo>
                    <a:pt x="532" y="435"/>
                    <a:pt x="498" y="390"/>
                    <a:pt x="474" y="344"/>
                  </a:cubicBezTo>
                  <a:cubicBezTo>
                    <a:pt x="460" y="314"/>
                    <a:pt x="445" y="285"/>
                    <a:pt x="433" y="255"/>
                  </a:cubicBezTo>
                  <a:cubicBezTo>
                    <a:pt x="420" y="225"/>
                    <a:pt x="411" y="194"/>
                    <a:pt x="397" y="165"/>
                  </a:cubicBezTo>
                  <a:cubicBezTo>
                    <a:pt x="390" y="150"/>
                    <a:pt x="383" y="135"/>
                    <a:pt x="376" y="120"/>
                  </a:cubicBezTo>
                  <a:cubicBezTo>
                    <a:pt x="354" y="71"/>
                    <a:pt x="315" y="34"/>
                    <a:pt x="266" y="14"/>
                  </a:cubicBezTo>
                  <a:cubicBezTo>
                    <a:pt x="244" y="5"/>
                    <a:pt x="220" y="1"/>
                    <a:pt x="196" y="1"/>
                  </a:cubicBezTo>
                  <a:close/>
                </a:path>
              </a:pathLst>
            </a:custGeom>
            <a:solidFill>
              <a:srgbClr val="999999"/>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743" name="Google Shape;743;p44"/>
            <p:cNvSpPr/>
            <p:nvPr/>
          </p:nvSpPr>
          <p:spPr>
            <a:xfrm flipH="1">
              <a:off x="7231744" y="2897957"/>
              <a:ext cx="37031" cy="26621"/>
            </a:xfrm>
            <a:custGeom>
              <a:rect b="b" l="l" r="r" t="t"/>
              <a:pathLst>
                <a:path extrusionOk="0" h="601" w="836">
                  <a:moveTo>
                    <a:pt x="18" y="322"/>
                  </a:moveTo>
                  <a:cubicBezTo>
                    <a:pt x="18" y="323"/>
                    <a:pt x="18" y="323"/>
                    <a:pt x="18" y="324"/>
                  </a:cubicBezTo>
                  <a:lnTo>
                    <a:pt x="18" y="324"/>
                  </a:lnTo>
                  <a:cubicBezTo>
                    <a:pt x="18" y="323"/>
                    <a:pt x="18" y="323"/>
                    <a:pt x="18" y="322"/>
                  </a:cubicBezTo>
                  <a:close/>
                  <a:moveTo>
                    <a:pt x="81" y="547"/>
                  </a:moveTo>
                  <a:cubicBezTo>
                    <a:pt x="82" y="547"/>
                    <a:pt x="82" y="547"/>
                    <a:pt x="82" y="547"/>
                  </a:cubicBezTo>
                  <a:lnTo>
                    <a:pt x="83" y="548"/>
                  </a:lnTo>
                  <a:lnTo>
                    <a:pt x="86" y="551"/>
                  </a:lnTo>
                  <a:lnTo>
                    <a:pt x="86" y="551"/>
                  </a:lnTo>
                  <a:lnTo>
                    <a:pt x="81" y="547"/>
                  </a:lnTo>
                  <a:close/>
                  <a:moveTo>
                    <a:pt x="592" y="1"/>
                  </a:moveTo>
                  <a:cubicBezTo>
                    <a:pt x="585" y="1"/>
                    <a:pt x="578" y="1"/>
                    <a:pt x="571" y="3"/>
                  </a:cubicBezTo>
                  <a:cubicBezTo>
                    <a:pt x="566" y="2"/>
                    <a:pt x="561" y="2"/>
                    <a:pt x="556" y="2"/>
                  </a:cubicBezTo>
                  <a:cubicBezTo>
                    <a:pt x="539" y="2"/>
                    <a:pt x="524" y="5"/>
                    <a:pt x="508" y="13"/>
                  </a:cubicBezTo>
                  <a:cubicBezTo>
                    <a:pt x="497" y="15"/>
                    <a:pt x="486" y="18"/>
                    <a:pt x="474" y="22"/>
                  </a:cubicBezTo>
                  <a:lnTo>
                    <a:pt x="463" y="27"/>
                  </a:lnTo>
                  <a:lnTo>
                    <a:pt x="408" y="51"/>
                  </a:lnTo>
                  <a:lnTo>
                    <a:pt x="301" y="98"/>
                  </a:lnTo>
                  <a:lnTo>
                    <a:pt x="199" y="143"/>
                  </a:lnTo>
                  <a:cubicBezTo>
                    <a:pt x="164" y="158"/>
                    <a:pt x="132" y="177"/>
                    <a:pt x="103" y="200"/>
                  </a:cubicBezTo>
                  <a:cubicBezTo>
                    <a:pt x="85" y="217"/>
                    <a:pt x="66" y="236"/>
                    <a:pt x="51" y="254"/>
                  </a:cubicBezTo>
                  <a:cubicBezTo>
                    <a:pt x="31" y="278"/>
                    <a:pt x="18" y="307"/>
                    <a:pt x="12" y="337"/>
                  </a:cubicBezTo>
                  <a:cubicBezTo>
                    <a:pt x="8" y="348"/>
                    <a:pt x="7" y="361"/>
                    <a:pt x="5" y="374"/>
                  </a:cubicBezTo>
                  <a:cubicBezTo>
                    <a:pt x="8" y="361"/>
                    <a:pt x="11" y="350"/>
                    <a:pt x="14" y="339"/>
                  </a:cubicBezTo>
                  <a:lnTo>
                    <a:pt x="14" y="339"/>
                  </a:lnTo>
                  <a:lnTo>
                    <a:pt x="5" y="376"/>
                  </a:lnTo>
                  <a:cubicBezTo>
                    <a:pt x="1" y="401"/>
                    <a:pt x="5" y="426"/>
                    <a:pt x="14" y="449"/>
                  </a:cubicBezTo>
                  <a:cubicBezTo>
                    <a:pt x="22" y="481"/>
                    <a:pt x="39" y="510"/>
                    <a:pt x="64" y="533"/>
                  </a:cubicBezTo>
                  <a:lnTo>
                    <a:pt x="64" y="533"/>
                  </a:lnTo>
                  <a:cubicBezTo>
                    <a:pt x="80" y="549"/>
                    <a:pt x="98" y="562"/>
                    <a:pt x="119" y="571"/>
                  </a:cubicBezTo>
                  <a:cubicBezTo>
                    <a:pt x="135" y="583"/>
                    <a:pt x="153" y="590"/>
                    <a:pt x="173" y="593"/>
                  </a:cubicBezTo>
                  <a:cubicBezTo>
                    <a:pt x="184" y="595"/>
                    <a:pt x="197" y="598"/>
                    <a:pt x="210" y="600"/>
                  </a:cubicBezTo>
                  <a:cubicBezTo>
                    <a:pt x="216" y="600"/>
                    <a:pt x="223" y="600"/>
                    <a:pt x="229" y="600"/>
                  </a:cubicBezTo>
                  <a:cubicBezTo>
                    <a:pt x="244" y="600"/>
                    <a:pt x="260" y="599"/>
                    <a:pt x="275" y="598"/>
                  </a:cubicBezTo>
                  <a:cubicBezTo>
                    <a:pt x="285" y="598"/>
                    <a:pt x="294" y="598"/>
                    <a:pt x="302" y="597"/>
                  </a:cubicBezTo>
                  <a:cubicBezTo>
                    <a:pt x="325" y="593"/>
                    <a:pt x="348" y="587"/>
                    <a:pt x="369" y="578"/>
                  </a:cubicBezTo>
                  <a:lnTo>
                    <a:pt x="382" y="574"/>
                  </a:lnTo>
                  <a:lnTo>
                    <a:pt x="494" y="536"/>
                  </a:lnTo>
                  <a:lnTo>
                    <a:pt x="605" y="499"/>
                  </a:lnTo>
                  <a:lnTo>
                    <a:pt x="659" y="480"/>
                  </a:lnTo>
                  <a:cubicBezTo>
                    <a:pt x="663" y="479"/>
                    <a:pt x="669" y="477"/>
                    <a:pt x="675" y="475"/>
                  </a:cubicBezTo>
                  <a:lnTo>
                    <a:pt x="681" y="472"/>
                  </a:lnTo>
                  <a:cubicBezTo>
                    <a:pt x="698" y="462"/>
                    <a:pt x="716" y="450"/>
                    <a:pt x="733" y="439"/>
                  </a:cubicBezTo>
                  <a:lnTo>
                    <a:pt x="777" y="394"/>
                  </a:lnTo>
                  <a:cubicBezTo>
                    <a:pt x="789" y="374"/>
                    <a:pt x="800" y="354"/>
                    <a:pt x="811" y="332"/>
                  </a:cubicBezTo>
                  <a:lnTo>
                    <a:pt x="816" y="324"/>
                  </a:lnTo>
                  <a:cubicBezTo>
                    <a:pt x="835" y="264"/>
                    <a:pt x="834" y="202"/>
                    <a:pt x="811" y="145"/>
                  </a:cubicBezTo>
                  <a:cubicBezTo>
                    <a:pt x="786" y="88"/>
                    <a:pt x="739" y="44"/>
                    <a:pt x="681" y="21"/>
                  </a:cubicBezTo>
                  <a:lnTo>
                    <a:pt x="672" y="18"/>
                  </a:lnTo>
                  <a:cubicBezTo>
                    <a:pt x="659" y="13"/>
                    <a:pt x="648" y="10"/>
                    <a:pt x="635" y="8"/>
                  </a:cubicBezTo>
                  <a:cubicBezTo>
                    <a:pt x="621" y="3"/>
                    <a:pt x="606" y="1"/>
                    <a:pt x="592" y="1"/>
                  </a:cubicBezTo>
                  <a:close/>
                </a:path>
              </a:pathLst>
            </a:custGeom>
            <a:solidFill>
              <a:srgbClr val="999999"/>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744" name="Google Shape;744;p44"/>
            <p:cNvSpPr/>
            <p:nvPr/>
          </p:nvSpPr>
          <p:spPr>
            <a:xfrm flipH="1">
              <a:off x="7161446" y="2855344"/>
              <a:ext cx="28349" cy="35170"/>
            </a:xfrm>
            <a:custGeom>
              <a:rect b="b" l="l" r="r" t="t"/>
              <a:pathLst>
                <a:path extrusionOk="0" h="794" w="640">
                  <a:moveTo>
                    <a:pt x="220" y="1"/>
                  </a:moveTo>
                  <a:cubicBezTo>
                    <a:pt x="215" y="1"/>
                    <a:pt x="210" y="1"/>
                    <a:pt x="205" y="2"/>
                  </a:cubicBezTo>
                  <a:cubicBezTo>
                    <a:pt x="203" y="2"/>
                    <a:pt x="200" y="2"/>
                    <a:pt x="197" y="2"/>
                  </a:cubicBezTo>
                  <a:cubicBezTo>
                    <a:pt x="173" y="2"/>
                    <a:pt x="149" y="8"/>
                    <a:pt x="127" y="19"/>
                  </a:cubicBezTo>
                  <a:cubicBezTo>
                    <a:pt x="96" y="35"/>
                    <a:pt x="68" y="58"/>
                    <a:pt x="45" y="86"/>
                  </a:cubicBezTo>
                  <a:cubicBezTo>
                    <a:pt x="26" y="109"/>
                    <a:pt x="15" y="134"/>
                    <a:pt x="11" y="163"/>
                  </a:cubicBezTo>
                  <a:cubicBezTo>
                    <a:pt x="2" y="188"/>
                    <a:pt x="1" y="217"/>
                    <a:pt x="6" y="244"/>
                  </a:cubicBezTo>
                  <a:cubicBezTo>
                    <a:pt x="22" y="305"/>
                    <a:pt x="41" y="365"/>
                    <a:pt x="63" y="423"/>
                  </a:cubicBezTo>
                  <a:cubicBezTo>
                    <a:pt x="85" y="477"/>
                    <a:pt x="107" y="530"/>
                    <a:pt x="129" y="584"/>
                  </a:cubicBezTo>
                  <a:lnTo>
                    <a:pt x="143" y="618"/>
                  </a:lnTo>
                  <a:cubicBezTo>
                    <a:pt x="146" y="623"/>
                    <a:pt x="147" y="628"/>
                    <a:pt x="150" y="632"/>
                  </a:cubicBezTo>
                  <a:cubicBezTo>
                    <a:pt x="150" y="635"/>
                    <a:pt x="151" y="638"/>
                    <a:pt x="153" y="639"/>
                  </a:cubicBezTo>
                  <a:lnTo>
                    <a:pt x="153" y="642"/>
                  </a:lnTo>
                  <a:lnTo>
                    <a:pt x="187" y="697"/>
                  </a:lnTo>
                  <a:cubicBezTo>
                    <a:pt x="201" y="716"/>
                    <a:pt x="217" y="731"/>
                    <a:pt x="235" y="744"/>
                  </a:cubicBezTo>
                  <a:cubicBezTo>
                    <a:pt x="282" y="778"/>
                    <a:pt x="334" y="794"/>
                    <a:pt x="385" y="794"/>
                  </a:cubicBezTo>
                  <a:cubicBezTo>
                    <a:pt x="509" y="794"/>
                    <a:pt x="626" y="703"/>
                    <a:pt x="639" y="564"/>
                  </a:cubicBezTo>
                  <a:cubicBezTo>
                    <a:pt x="639" y="549"/>
                    <a:pt x="639" y="510"/>
                    <a:pt x="638" y="495"/>
                  </a:cubicBezTo>
                  <a:cubicBezTo>
                    <a:pt x="629" y="453"/>
                    <a:pt x="611" y="413"/>
                    <a:pt x="584" y="377"/>
                  </a:cubicBezTo>
                  <a:lnTo>
                    <a:pt x="581" y="373"/>
                  </a:lnTo>
                  <a:lnTo>
                    <a:pt x="574" y="362"/>
                  </a:lnTo>
                  <a:cubicBezTo>
                    <a:pt x="567" y="353"/>
                    <a:pt x="561" y="343"/>
                    <a:pt x="555" y="335"/>
                  </a:cubicBezTo>
                  <a:cubicBezTo>
                    <a:pt x="541" y="313"/>
                    <a:pt x="525" y="291"/>
                    <a:pt x="511" y="269"/>
                  </a:cubicBezTo>
                  <a:cubicBezTo>
                    <a:pt x="478" y="222"/>
                    <a:pt x="450" y="174"/>
                    <a:pt x="414" y="130"/>
                  </a:cubicBezTo>
                  <a:cubicBezTo>
                    <a:pt x="402" y="113"/>
                    <a:pt x="389" y="96"/>
                    <a:pt x="376" y="79"/>
                  </a:cubicBezTo>
                  <a:lnTo>
                    <a:pt x="336" y="42"/>
                  </a:lnTo>
                  <a:cubicBezTo>
                    <a:pt x="315" y="23"/>
                    <a:pt x="288" y="12"/>
                    <a:pt x="261" y="8"/>
                  </a:cubicBezTo>
                  <a:cubicBezTo>
                    <a:pt x="247" y="4"/>
                    <a:pt x="234" y="1"/>
                    <a:pt x="220" y="1"/>
                  </a:cubicBezTo>
                  <a:close/>
                </a:path>
              </a:pathLst>
            </a:custGeom>
            <a:solidFill>
              <a:srgbClr val="999999"/>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745" name="Google Shape;745;p44"/>
            <p:cNvSpPr/>
            <p:nvPr/>
          </p:nvSpPr>
          <p:spPr>
            <a:xfrm flipH="1">
              <a:off x="7153828" y="2805423"/>
              <a:ext cx="40441" cy="30386"/>
            </a:xfrm>
            <a:custGeom>
              <a:rect b="b" l="l" r="r" t="t"/>
              <a:pathLst>
                <a:path extrusionOk="0" h="686" w="913">
                  <a:moveTo>
                    <a:pt x="584" y="566"/>
                  </a:moveTo>
                  <a:lnTo>
                    <a:pt x="560" y="573"/>
                  </a:lnTo>
                  <a:lnTo>
                    <a:pt x="560" y="573"/>
                  </a:lnTo>
                  <a:cubicBezTo>
                    <a:pt x="568" y="571"/>
                    <a:pt x="576" y="568"/>
                    <a:pt x="584" y="566"/>
                  </a:cubicBezTo>
                  <a:close/>
                  <a:moveTo>
                    <a:pt x="536" y="580"/>
                  </a:moveTo>
                  <a:lnTo>
                    <a:pt x="520" y="585"/>
                  </a:lnTo>
                  <a:cubicBezTo>
                    <a:pt x="525" y="583"/>
                    <a:pt x="531" y="581"/>
                    <a:pt x="536" y="580"/>
                  </a:cubicBezTo>
                  <a:close/>
                  <a:moveTo>
                    <a:pt x="632" y="0"/>
                  </a:moveTo>
                  <a:cubicBezTo>
                    <a:pt x="594" y="0"/>
                    <a:pt x="556" y="9"/>
                    <a:pt x="523" y="24"/>
                  </a:cubicBezTo>
                  <a:cubicBezTo>
                    <a:pt x="449" y="50"/>
                    <a:pt x="378" y="84"/>
                    <a:pt x="311" y="124"/>
                  </a:cubicBezTo>
                  <a:cubicBezTo>
                    <a:pt x="260" y="151"/>
                    <a:pt x="211" y="181"/>
                    <a:pt x="166" y="216"/>
                  </a:cubicBezTo>
                  <a:cubicBezTo>
                    <a:pt x="123" y="253"/>
                    <a:pt x="83" y="293"/>
                    <a:pt x="46" y="336"/>
                  </a:cubicBezTo>
                  <a:lnTo>
                    <a:pt x="18" y="387"/>
                  </a:lnTo>
                  <a:cubicBezTo>
                    <a:pt x="5" y="414"/>
                    <a:pt x="1" y="444"/>
                    <a:pt x="5" y="474"/>
                  </a:cubicBezTo>
                  <a:cubicBezTo>
                    <a:pt x="5" y="521"/>
                    <a:pt x="22" y="566"/>
                    <a:pt x="52" y="603"/>
                  </a:cubicBezTo>
                  <a:cubicBezTo>
                    <a:pt x="76" y="633"/>
                    <a:pt x="109" y="656"/>
                    <a:pt x="144" y="671"/>
                  </a:cubicBezTo>
                  <a:cubicBezTo>
                    <a:pt x="170" y="681"/>
                    <a:pt x="196" y="685"/>
                    <a:pt x="223" y="685"/>
                  </a:cubicBezTo>
                  <a:cubicBezTo>
                    <a:pt x="254" y="685"/>
                    <a:pt x="285" y="679"/>
                    <a:pt x="314" y="667"/>
                  </a:cubicBezTo>
                  <a:lnTo>
                    <a:pt x="314" y="667"/>
                  </a:lnTo>
                  <a:lnTo>
                    <a:pt x="312" y="668"/>
                  </a:lnTo>
                  <a:cubicBezTo>
                    <a:pt x="356" y="649"/>
                    <a:pt x="402" y="634"/>
                    <a:pt x="446" y="614"/>
                  </a:cubicBezTo>
                  <a:cubicBezTo>
                    <a:pt x="480" y="600"/>
                    <a:pt x="515" y="587"/>
                    <a:pt x="550" y="576"/>
                  </a:cubicBezTo>
                  <a:lnTo>
                    <a:pt x="550" y="576"/>
                  </a:lnTo>
                  <a:cubicBezTo>
                    <a:pt x="593" y="565"/>
                    <a:pt x="635" y="556"/>
                    <a:pt x="679" y="548"/>
                  </a:cubicBezTo>
                  <a:cubicBezTo>
                    <a:pt x="750" y="535"/>
                    <a:pt x="813" y="496"/>
                    <a:pt x="857" y="440"/>
                  </a:cubicBezTo>
                  <a:cubicBezTo>
                    <a:pt x="885" y="400"/>
                    <a:pt x="904" y="353"/>
                    <a:pt x="909" y="303"/>
                  </a:cubicBezTo>
                  <a:cubicBezTo>
                    <a:pt x="912" y="232"/>
                    <a:pt x="891" y="161"/>
                    <a:pt x="850" y="104"/>
                  </a:cubicBezTo>
                  <a:cubicBezTo>
                    <a:pt x="828" y="74"/>
                    <a:pt x="798" y="51"/>
                    <a:pt x="766" y="37"/>
                  </a:cubicBezTo>
                  <a:cubicBezTo>
                    <a:pt x="734" y="16"/>
                    <a:pt x="697" y="3"/>
                    <a:pt x="660" y="2"/>
                  </a:cubicBezTo>
                  <a:cubicBezTo>
                    <a:pt x="651" y="1"/>
                    <a:pt x="641" y="0"/>
                    <a:pt x="632" y="0"/>
                  </a:cubicBezTo>
                  <a:close/>
                </a:path>
              </a:pathLst>
            </a:custGeom>
            <a:solidFill>
              <a:srgbClr val="999999"/>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746" name="Google Shape;746;p44"/>
            <p:cNvSpPr/>
            <p:nvPr/>
          </p:nvSpPr>
          <p:spPr>
            <a:xfrm flipH="1">
              <a:off x="7046999" y="3071376"/>
              <a:ext cx="706594" cy="709384"/>
            </a:xfrm>
            <a:custGeom>
              <a:rect b="b" l="l" r="r" t="t"/>
              <a:pathLst>
                <a:path extrusionOk="0" h="16015" w="15952">
                  <a:moveTo>
                    <a:pt x="7565" y="1"/>
                  </a:moveTo>
                  <a:cubicBezTo>
                    <a:pt x="7557" y="1"/>
                    <a:pt x="7549" y="1"/>
                    <a:pt x="7541" y="1"/>
                  </a:cubicBezTo>
                  <a:cubicBezTo>
                    <a:pt x="7383" y="10"/>
                    <a:pt x="7238" y="198"/>
                    <a:pt x="7081" y="216"/>
                  </a:cubicBezTo>
                  <a:cubicBezTo>
                    <a:pt x="6923" y="235"/>
                    <a:pt x="6781" y="316"/>
                    <a:pt x="6623" y="344"/>
                  </a:cubicBezTo>
                  <a:cubicBezTo>
                    <a:pt x="6612" y="346"/>
                    <a:pt x="6600" y="347"/>
                    <a:pt x="6588" y="347"/>
                  </a:cubicBezTo>
                  <a:cubicBezTo>
                    <a:pt x="6454" y="347"/>
                    <a:pt x="6293" y="227"/>
                    <a:pt x="6158" y="227"/>
                  </a:cubicBezTo>
                  <a:cubicBezTo>
                    <a:pt x="6142" y="227"/>
                    <a:pt x="6127" y="228"/>
                    <a:pt x="6112" y="232"/>
                  </a:cubicBezTo>
                  <a:cubicBezTo>
                    <a:pt x="5957" y="269"/>
                    <a:pt x="5837" y="434"/>
                    <a:pt x="5684" y="480"/>
                  </a:cubicBezTo>
                  <a:cubicBezTo>
                    <a:pt x="5648" y="492"/>
                    <a:pt x="5609" y="495"/>
                    <a:pt x="5569" y="495"/>
                  </a:cubicBezTo>
                  <a:cubicBezTo>
                    <a:pt x="5486" y="495"/>
                    <a:pt x="5397" y="479"/>
                    <a:pt x="5314" y="479"/>
                  </a:cubicBezTo>
                  <a:cubicBezTo>
                    <a:pt x="5268" y="479"/>
                    <a:pt x="5224" y="484"/>
                    <a:pt x="5184" y="499"/>
                  </a:cubicBezTo>
                  <a:cubicBezTo>
                    <a:pt x="5036" y="556"/>
                    <a:pt x="4958" y="789"/>
                    <a:pt x="4813" y="853"/>
                  </a:cubicBezTo>
                  <a:cubicBezTo>
                    <a:pt x="4668" y="918"/>
                    <a:pt x="4500" y="931"/>
                    <a:pt x="4359" y="1004"/>
                  </a:cubicBezTo>
                  <a:cubicBezTo>
                    <a:pt x="4219" y="1078"/>
                    <a:pt x="4050" y="1105"/>
                    <a:pt x="3913" y="1186"/>
                  </a:cubicBezTo>
                  <a:cubicBezTo>
                    <a:pt x="3777" y="1268"/>
                    <a:pt x="3704" y="1449"/>
                    <a:pt x="3573" y="1538"/>
                  </a:cubicBezTo>
                  <a:cubicBezTo>
                    <a:pt x="3443" y="1628"/>
                    <a:pt x="3350" y="1763"/>
                    <a:pt x="3225" y="1861"/>
                  </a:cubicBezTo>
                  <a:cubicBezTo>
                    <a:pt x="3100" y="1958"/>
                    <a:pt x="2871" y="1929"/>
                    <a:pt x="2753" y="2034"/>
                  </a:cubicBezTo>
                  <a:cubicBezTo>
                    <a:pt x="2634" y="2140"/>
                    <a:pt x="2595" y="2331"/>
                    <a:pt x="2481" y="2444"/>
                  </a:cubicBezTo>
                  <a:cubicBezTo>
                    <a:pt x="2369" y="2555"/>
                    <a:pt x="2123" y="2545"/>
                    <a:pt x="2018" y="2663"/>
                  </a:cubicBezTo>
                  <a:cubicBezTo>
                    <a:pt x="1913" y="2781"/>
                    <a:pt x="1998" y="3062"/>
                    <a:pt x="1900" y="3186"/>
                  </a:cubicBezTo>
                  <a:cubicBezTo>
                    <a:pt x="1802" y="3311"/>
                    <a:pt x="1729" y="3446"/>
                    <a:pt x="1640" y="3577"/>
                  </a:cubicBezTo>
                  <a:cubicBezTo>
                    <a:pt x="1550" y="3706"/>
                    <a:pt x="1206" y="3675"/>
                    <a:pt x="1125" y="3810"/>
                  </a:cubicBezTo>
                  <a:cubicBezTo>
                    <a:pt x="1043" y="3946"/>
                    <a:pt x="1006" y="4118"/>
                    <a:pt x="932" y="4259"/>
                  </a:cubicBezTo>
                  <a:cubicBezTo>
                    <a:pt x="859" y="4399"/>
                    <a:pt x="837" y="4572"/>
                    <a:pt x="773" y="4717"/>
                  </a:cubicBezTo>
                  <a:cubicBezTo>
                    <a:pt x="707" y="4861"/>
                    <a:pt x="551" y="4974"/>
                    <a:pt x="494" y="5124"/>
                  </a:cubicBezTo>
                  <a:cubicBezTo>
                    <a:pt x="437" y="5273"/>
                    <a:pt x="514" y="5470"/>
                    <a:pt x="464" y="5624"/>
                  </a:cubicBezTo>
                  <a:cubicBezTo>
                    <a:pt x="416" y="5776"/>
                    <a:pt x="437" y="5942"/>
                    <a:pt x="397" y="6099"/>
                  </a:cubicBezTo>
                  <a:cubicBezTo>
                    <a:pt x="359" y="6255"/>
                    <a:pt x="394" y="6417"/>
                    <a:pt x="366" y="6575"/>
                  </a:cubicBezTo>
                  <a:cubicBezTo>
                    <a:pt x="338" y="6731"/>
                    <a:pt x="269" y="6875"/>
                    <a:pt x="249" y="7033"/>
                  </a:cubicBezTo>
                  <a:cubicBezTo>
                    <a:pt x="230" y="7191"/>
                    <a:pt x="21" y="7331"/>
                    <a:pt x="11" y="7491"/>
                  </a:cubicBezTo>
                  <a:cubicBezTo>
                    <a:pt x="1" y="7650"/>
                    <a:pt x="137" y="7815"/>
                    <a:pt x="137" y="7974"/>
                  </a:cubicBezTo>
                  <a:cubicBezTo>
                    <a:pt x="137" y="8133"/>
                    <a:pt x="177" y="8288"/>
                    <a:pt x="186" y="8447"/>
                  </a:cubicBezTo>
                  <a:cubicBezTo>
                    <a:pt x="195" y="8605"/>
                    <a:pt x="126" y="8770"/>
                    <a:pt x="146" y="8928"/>
                  </a:cubicBezTo>
                  <a:cubicBezTo>
                    <a:pt x="164" y="9086"/>
                    <a:pt x="124" y="9255"/>
                    <a:pt x="153" y="9413"/>
                  </a:cubicBezTo>
                  <a:cubicBezTo>
                    <a:pt x="181" y="9569"/>
                    <a:pt x="440" y="9674"/>
                    <a:pt x="478" y="9828"/>
                  </a:cubicBezTo>
                  <a:cubicBezTo>
                    <a:pt x="515" y="9983"/>
                    <a:pt x="389" y="10179"/>
                    <a:pt x="436" y="10331"/>
                  </a:cubicBezTo>
                  <a:cubicBezTo>
                    <a:pt x="483" y="10483"/>
                    <a:pt x="630" y="10598"/>
                    <a:pt x="686" y="10748"/>
                  </a:cubicBezTo>
                  <a:cubicBezTo>
                    <a:pt x="743" y="10897"/>
                    <a:pt x="602" y="11129"/>
                    <a:pt x="666" y="11274"/>
                  </a:cubicBezTo>
                  <a:cubicBezTo>
                    <a:pt x="731" y="11419"/>
                    <a:pt x="1021" y="11456"/>
                    <a:pt x="1095" y="11598"/>
                  </a:cubicBezTo>
                  <a:cubicBezTo>
                    <a:pt x="1169" y="11740"/>
                    <a:pt x="1159" y="11923"/>
                    <a:pt x="1240" y="12060"/>
                  </a:cubicBezTo>
                  <a:cubicBezTo>
                    <a:pt x="1323" y="12196"/>
                    <a:pt x="1398" y="12337"/>
                    <a:pt x="1488" y="12468"/>
                  </a:cubicBezTo>
                  <a:cubicBezTo>
                    <a:pt x="1577" y="12599"/>
                    <a:pt x="1783" y="12641"/>
                    <a:pt x="1880" y="12768"/>
                  </a:cubicBezTo>
                  <a:cubicBezTo>
                    <a:pt x="1978" y="12893"/>
                    <a:pt x="2009" y="13066"/>
                    <a:pt x="2115" y="13186"/>
                  </a:cubicBezTo>
                  <a:cubicBezTo>
                    <a:pt x="2220" y="13305"/>
                    <a:pt x="2244" y="13501"/>
                    <a:pt x="2356" y="13615"/>
                  </a:cubicBezTo>
                  <a:cubicBezTo>
                    <a:pt x="2467" y="13727"/>
                    <a:pt x="2626" y="13796"/>
                    <a:pt x="2744" y="13901"/>
                  </a:cubicBezTo>
                  <a:cubicBezTo>
                    <a:pt x="2864" y="14006"/>
                    <a:pt x="2955" y="14150"/>
                    <a:pt x="3080" y="14248"/>
                  </a:cubicBezTo>
                  <a:cubicBezTo>
                    <a:pt x="3204" y="14346"/>
                    <a:pt x="3401" y="14349"/>
                    <a:pt x="3532" y="14438"/>
                  </a:cubicBezTo>
                  <a:cubicBezTo>
                    <a:pt x="3661" y="14529"/>
                    <a:pt x="3714" y="14745"/>
                    <a:pt x="3849" y="14828"/>
                  </a:cubicBezTo>
                  <a:cubicBezTo>
                    <a:pt x="3986" y="14910"/>
                    <a:pt x="4148" y="14960"/>
                    <a:pt x="4287" y="15032"/>
                  </a:cubicBezTo>
                  <a:cubicBezTo>
                    <a:pt x="4428" y="15106"/>
                    <a:pt x="4593" y="15141"/>
                    <a:pt x="4738" y="15205"/>
                  </a:cubicBezTo>
                  <a:cubicBezTo>
                    <a:pt x="4881" y="15270"/>
                    <a:pt x="5045" y="15290"/>
                    <a:pt x="5194" y="15348"/>
                  </a:cubicBezTo>
                  <a:cubicBezTo>
                    <a:pt x="5343" y="15406"/>
                    <a:pt x="5437" y="15625"/>
                    <a:pt x="5591" y="15672"/>
                  </a:cubicBezTo>
                  <a:cubicBezTo>
                    <a:pt x="5635" y="15686"/>
                    <a:pt x="5683" y="15691"/>
                    <a:pt x="5732" y="15691"/>
                  </a:cubicBezTo>
                  <a:cubicBezTo>
                    <a:pt x="5808" y="15691"/>
                    <a:pt x="5887" y="15680"/>
                    <a:pt x="5964" y="15680"/>
                  </a:cubicBezTo>
                  <a:cubicBezTo>
                    <a:pt x="6006" y="15680"/>
                    <a:pt x="6047" y="15683"/>
                    <a:pt x="6087" y="15694"/>
                  </a:cubicBezTo>
                  <a:cubicBezTo>
                    <a:pt x="6126" y="15703"/>
                    <a:pt x="6167" y="15707"/>
                    <a:pt x="6208" y="15707"/>
                  </a:cubicBezTo>
                  <a:cubicBezTo>
                    <a:pt x="6295" y="15707"/>
                    <a:pt x="6384" y="15692"/>
                    <a:pt x="6471" y="15692"/>
                  </a:cubicBezTo>
                  <a:cubicBezTo>
                    <a:pt x="6505" y="15692"/>
                    <a:pt x="6539" y="15694"/>
                    <a:pt x="6572" y="15701"/>
                  </a:cubicBezTo>
                  <a:cubicBezTo>
                    <a:pt x="6729" y="15729"/>
                    <a:pt x="6886" y="15725"/>
                    <a:pt x="7044" y="15745"/>
                  </a:cubicBezTo>
                  <a:cubicBezTo>
                    <a:pt x="7201" y="15765"/>
                    <a:pt x="7346" y="15887"/>
                    <a:pt x="7506" y="15898"/>
                  </a:cubicBezTo>
                  <a:cubicBezTo>
                    <a:pt x="7665" y="15908"/>
                    <a:pt x="7824" y="15976"/>
                    <a:pt x="7983" y="15976"/>
                  </a:cubicBezTo>
                  <a:cubicBezTo>
                    <a:pt x="8127" y="15976"/>
                    <a:pt x="8277" y="16015"/>
                    <a:pt x="8422" y="16015"/>
                  </a:cubicBezTo>
                  <a:cubicBezTo>
                    <a:pt x="8437" y="16015"/>
                    <a:pt x="8453" y="16014"/>
                    <a:pt x="8468" y="16013"/>
                  </a:cubicBezTo>
                  <a:cubicBezTo>
                    <a:pt x="8627" y="16005"/>
                    <a:pt x="8759" y="15713"/>
                    <a:pt x="8919" y="15694"/>
                  </a:cubicBezTo>
                  <a:cubicBezTo>
                    <a:pt x="8927" y="15693"/>
                    <a:pt x="8935" y="15692"/>
                    <a:pt x="8943" y="15692"/>
                  </a:cubicBezTo>
                  <a:cubicBezTo>
                    <a:pt x="9083" y="15692"/>
                    <a:pt x="9240" y="15825"/>
                    <a:pt x="9380" y="15825"/>
                  </a:cubicBezTo>
                  <a:cubicBezTo>
                    <a:pt x="9393" y="15825"/>
                    <a:pt x="9404" y="15824"/>
                    <a:pt x="9416" y="15822"/>
                  </a:cubicBezTo>
                  <a:cubicBezTo>
                    <a:pt x="9573" y="15793"/>
                    <a:pt x="9723" y="15729"/>
                    <a:pt x="9878" y="15691"/>
                  </a:cubicBezTo>
                  <a:cubicBezTo>
                    <a:pt x="10033" y="15654"/>
                    <a:pt x="10136" y="15440"/>
                    <a:pt x="10288" y="15394"/>
                  </a:cubicBezTo>
                  <a:cubicBezTo>
                    <a:pt x="10438" y="15347"/>
                    <a:pt x="10582" y="15304"/>
                    <a:pt x="10731" y="15249"/>
                  </a:cubicBezTo>
                  <a:cubicBezTo>
                    <a:pt x="10881" y="15192"/>
                    <a:pt x="11055" y="15214"/>
                    <a:pt x="11200" y="15150"/>
                  </a:cubicBezTo>
                  <a:cubicBezTo>
                    <a:pt x="11233" y="15136"/>
                    <a:pt x="11270" y="15131"/>
                    <a:pt x="11310" y="15131"/>
                  </a:cubicBezTo>
                  <a:cubicBezTo>
                    <a:pt x="11404" y="15131"/>
                    <a:pt x="11513" y="15159"/>
                    <a:pt x="11607" y="15159"/>
                  </a:cubicBezTo>
                  <a:cubicBezTo>
                    <a:pt x="11651" y="15159"/>
                    <a:pt x="11692" y="15153"/>
                    <a:pt x="11726" y="15135"/>
                  </a:cubicBezTo>
                  <a:cubicBezTo>
                    <a:pt x="11867" y="15061"/>
                    <a:pt x="11901" y="14791"/>
                    <a:pt x="12038" y="14710"/>
                  </a:cubicBezTo>
                  <a:cubicBezTo>
                    <a:pt x="12174" y="14627"/>
                    <a:pt x="12284" y="14514"/>
                    <a:pt x="12415" y="14423"/>
                  </a:cubicBezTo>
                  <a:cubicBezTo>
                    <a:pt x="12545" y="14333"/>
                    <a:pt x="12760" y="14359"/>
                    <a:pt x="12885" y="14262"/>
                  </a:cubicBezTo>
                  <a:cubicBezTo>
                    <a:pt x="13012" y="14164"/>
                    <a:pt x="13010" y="13918"/>
                    <a:pt x="13130" y="13813"/>
                  </a:cubicBezTo>
                  <a:cubicBezTo>
                    <a:pt x="13249" y="13708"/>
                    <a:pt x="13434" y="13680"/>
                    <a:pt x="13546" y="13568"/>
                  </a:cubicBezTo>
                  <a:cubicBezTo>
                    <a:pt x="13660" y="13457"/>
                    <a:pt x="13708" y="13288"/>
                    <a:pt x="13813" y="13170"/>
                  </a:cubicBezTo>
                  <a:cubicBezTo>
                    <a:pt x="13919" y="13052"/>
                    <a:pt x="14157" y="13045"/>
                    <a:pt x="14256" y="12920"/>
                  </a:cubicBezTo>
                  <a:cubicBezTo>
                    <a:pt x="14354" y="12796"/>
                    <a:pt x="14426" y="12647"/>
                    <a:pt x="14517" y="12518"/>
                  </a:cubicBezTo>
                  <a:cubicBezTo>
                    <a:pt x="14607" y="12387"/>
                    <a:pt x="14570" y="12175"/>
                    <a:pt x="14652" y="12040"/>
                  </a:cubicBezTo>
                  <a:cubicBezTo>
                    <a:pt x="14735" y="11903"/>
                    <a:pt x="14809" y="11768"/>
                    <a:pt x="14881" y="11629"/>
                  </a:cubicBezTo>
                  <a:cubicBezTo>
                    <a:pt x="14955" y="11488"/>
                    <a:pt x="15013" y="11346"/>
                    <a:pt x="15079" y="11203"/>
                  </a:cubicBezTo>
                  <a:cubicBezTo>
                    <a:pt x="15144" y="11058"/>
                    <a:pt x="15430" y="11005"/>
                    <a:pt x="15487" y="10856"/>
                  </a:cubicBezTo>
                  <a:cubicBezTo>
                    <a:pt x="15544" y="10706"/>
                    <a:pt x="15636" y="10564"/>
                    <a:pt x="15684" y="10411"/>
                  </a:cubicBezTo>
                  <a:cubicBezTo>
                    <a:pt x="15733" y="10259"/>
                    <a:pt x="15612" y="10057"/>
                    <a:pt x="15652" y="9902"/>
                  </a:cubicBezTo>
                  <a:cubicBezTo>
                    <a:pt x="15690" y="9747"/>
                    <a:pt x="15750" y="9599"/>
                    <a:pt x="15780" y="9441"/>
                  </a:cubicBezTo>
                  <a:cubicBezTo>
                    <a:pt x="15808" y="9285"/>
                    <a:pt x="15856" y="9131"/>
                    <a:pt x="15876" y="8972"/>
                  </a:cubicBezTo>
                  <a:cubicBezTo>
                    <a:pt x="15896" y="8814"/>
                    <a:pt x="15908" y="8655"/>
                    <a:pt x="15917" y="8496"/>
                  </a:cubicBezTo>
                  <a:cubicBezTo>
                    <a:pt x="15926" y="8335"/>
                    <a:pt x="15792" y="8176"/>
                    <a:pt x="15792" y="8015"/>
                  </a:cubicBezTo>
                  <a:cubicBezTo>
                    <a:pt x="15792" y="7856"/>
                    <a:pt x="15952" y="7695"/>
                    <a:pt x="15942" y="7536"/>
                  </a:cubicBezTo>
                  <a:cubicBezTo>
                    <a:pt x="15933" y="7377"/>
                    <a:pt x="15849" y="7223"/>
                    <a:pt x="15831" y="7066"/>
                  </a:cubicBezTo>
                  <a:cubicBezTo>
                    <a:pt x="15812" y="6908"/>
                    <a:pt x="15747" y="6758"/>
                    <a:pt x="15718" y="6602"/>
                  </a:cubicBezTo>
                  <a:cubicBezTo>
                    <a:pt x="15690" y="6446"/>
                    <a:pt x="15795" y="6261"/>
                    <a:pt x="15757" y="6106"/>
                  </a:cubicBezTo>
                  <a:cubicBezTo>
                    <a:pt x="15718" y="5951"/>
                    <a:pt x="15494" y="5849"/>
                    <a:pt x="15447" y="5698"/>
                  </a:cubicBezTo>
                  <a:cubicBezTo>
                    <a:pt x="15400" y="5546"/>
                    <a:pt x="15382" y="5389"/>
                    <a:pt x="15325" y="5240"/>
                  </a:cubicBezTo>
                  <a:cubicBezTo>
                    <a:pt x="15269" y="5092"/>
                    <a:pt x="15353" y="4885"/>
                    <a:pt x="15288" y="4740"/>
                  </a:cubicBezTo>
                  <a:cubicBezTo>
                    <a:pt x="15224" y="4595"/>
                    <a:pt x="15134" y="4455"/>
                    <a:pt x="15062" y="4315"/>
                  </a:cubicBezTo>
                  <a:cubicBezTo>
                    <a:pt x="14988" y="4175"/>
                    <a:pt x="14975" y="3992"/>
                    <a:pt x="14894" y="3855"/>
                  </a:cubicBezTo>
                  <a:cubicBezTo>
                    <a:pt x="14811" y="3719"/>
                    <a:pt x="14627" y="3642"/>
                    <a:pt x="14537" y="3511"/>
                  </a:cubicBezTo>
                  <a:cubicBezTo>
                    <a:pt x="14447" y="3381"/>
                    <a:pt x="14399" y="3213"/>
                    <a:pt x="14301" y="3088"/>
                  </a:cubicBezTo>
                  <a:cubicBezTo>
                    <a:pt x="14204" y="2963"/>
                    <a:pt x="14069" y="2862"/>
                    <a:pt x="13964" y="2744"/>
                  </a:cubicBezTo>
                  <a:cubicBezTo>
                    <a:pt x="13859" y="2624"/>
                    <a:pt x="13826" y="2427"/>
                    <a:pt x="13715" y="2314"/>
                  </a:cubicBezTo>
                  <a:cubicBezTo>
                    <a:pt x="13603" y="2202"/>
                    <a:pt x="13280" y="2310"/>
                    <a:pt x="13162" y="2204"/>
                  </a:cubicBezTo>
                  <a:cubicBezTo>
                    <a:pt x="13043" y="2098"/>
                    <a:pt x="12943" y="1982"/>
                    <a:pt x="12818" y="1882"/>
                  </a:cubicBezTo>
                  <a:cubicBezTo>
                    <a:pt x="12695" y="1784"/>
                    <a:pt x="12568" y="1697"/>
                    <a:pt x="12439" y="1606"/>
                  </a:cubicBezTo>
                  <a:cubicBezTo>
                    <a:pt x="12308" y="1517"/>
                    <a:pt x="12233" y="1348"/>
                    <a:pt x="12096" y="1265"/>
                  </a:cubicBezTo>
                  <a:cubicBezTo>
                    <a:pt x="11961" y="1183"/>
                    <a:pt x="11880" y="995"/>
                    <a:pt x="11739" y="921"/>
                  </a:cubicBezTo>
                  <a:cubicBezTo>
                    <a:pt x="11600" y="847"/>
                    <a:pt x="11409" y="861"/>
                    <a:pt x="11266" y="797"/>
                  </a:cubicBezTo>
                  <a:cubicBezTo>
                    <a:pt x="11122" y="732"/>
                    <a:pt x="10930" y="788"/>
                    <a:pt x="10781" y="729"/>
                  </a:cubicBezTo>
                  <a:cubicBezTo>
                    <a:pt x="10632" y="672"/>
                    <a:pt x="10535" y="478"/>
                    <a:pt x="10383" y="431"/>
                  </a:cubicBezTo>
                  <a:cubicBezTo>
                    <a:pt x="10360" y="423"/>
                    <a:pt x="10336" y="420"/>
                    <a:pt x="10311" y="420"/>
                  </a:cubicBezTo>
                  <a:cubicBezTo>
                    <a:pt x="10192" y="420"/>
                    <a:pt x="10055" y="490"/>
                    <a:pt x="9936" y="490"/>
                  </a:cubicBezTo>
                  <a:cubicBezTo>
                    <a:pt x="9915" y="490"/>
                    <a:pt x="9895" y="488"/>
                    <a:pt x="9875" y="483"/>
                  </a:cubicBezTo>
                  <a:cubicBezTo>
                    <a:pt x="9721" y="445"/>
                    <a:pt x="9591" y="328"/>
                    <a:pt x="9435" y="298"/>
                  </a:cubicBezTo>
                  <a:cubicBezTo>
                    <a:pt x="9278" y="270"/>
                    <a:pt x="9126" y="242"/>
                    <a:pt x="8968" y="220"/>
                  </a:cubicBezTo>
                  <a:cubicBezTo>
                    <a:pt x="8811" y="200"/>
                    <a:pt x="8667" y="14"/>
                    <a:pt x="8508" y="4"/>
                  </a:cubicBezTo>
                  <a:cubicBezTo>
                    <a:pt x="8500" y="4"/>
                    <a:pt x="8492" y="3"/>
                    <a:pt x="8483" y="3"/>
                  </a:cubicBezTo>
                  <a:cubicBezTo>
                    <a:pt x="8333" y="3"/>
                    <a:pt x="8178" y="85"/>
                    <a:pt x="8028" y="85"/>
                  </a:cubicBezTo>
                  <a:cubicBezTo>
                    <a:pt x="8027" y="85"/>
                    <a:pt x="8026" y="85"/>
                    <a:pt x="8024" y="85"/>
                  </a:cubicBezTo>
                  <a:cubicBezTo>
                    <a:pt x="7873" y="85"/>
                    <a:pt x="7717" y="1"/>
                    <a:pt x="7565" y="1"/>
                  </a:cubicBezTo>
                  <a:close/>
                </a:path>
              </a:pathLst>
            </a:custGeom>
            <a:solidFill>
              <a:srgbClr val="D9D9D9"/>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747" name="Google Shape;747;p44"/>
            <p:cNvSpPr/>
            <p:nvPr/>
          </p:nvSpPr>
          <p:spPr>
            <a:xfrm flipH="1">
              <a:off x="7084693" y="3115716"/>
              <a:ext cx="628546" cy="624604"/>
            </a:xfrm>
            <a:custGeom>
              <a:rect b="b" l="l" r="r" t="t"/>
              <a:pathLst>
                <a:path extrusionOk="0" h="14101" w="14190">
                  <a:moveTo>
                    <a:pt x="7538" y="1"/>
                  </a:moveTo>
                  <a:cubicBezTo>
                    <a:pt x="7402" y="1"/>
                    <a:pt x="7261" y="114"/>
                    <a:pt x="7123" y="114"/>
                  </a:cubicBezTo>
                  <a:cubicBezTo>
                    <a:pt x="7121" y="113"/>
                    <a:pt x="7118" y="113"/>
                    <a:pt x="7115" y="113"/>
                  </a:cubicBezTo>
                  <a:cubicBezTo>
                    <a:pt x="6977" y="113"/>
                    <a:pt x="6845" y="148"/>
                    <a:pt x="6705" y="156"/>
                  </a:cubicBezTo>
                  <a:cubicBezTo>
                    <a:pt x="6696" y="157"/>
                    <a:pt x="6687" y="157"/>
                    <a:pt x="6677" y="157"/>
                  </a:cubicBezTo>
                  <a:cubicBezTo>
                    <a:pt x="6562" y="157"/>
                    <a:pt x="6446" y="118"/>
                    <a:pt x="6331" y="118"/>
                  </a:cubicBezTo>
                  <a:cubicBezTo>
                    <a:pt x="6314" y="118"/>
                    <a:pt x="6296" y="119"/>
                    <a:pt x="6279" y="121"/>
                  </a:cubicBezTo>
                  <a:cubicBezTo>
                    <a:pt x="6250" y="124"/>
                    <a:pt x="6220" y="125"/>
                    <a:pt x="6190" y="125"/>
                  </a:cubicBezTo>
                  <a:cubicBezTo>
                    <a:pt x="6118" y="125"/>
                    <a:pt x="6044" y="118"/>
                    <a:pt x="5971" y="118"/>
                  </a:cubicBezTo>
                  <a:cubicBezTo>
                    <a:pt x="5931" y="118"/>
                    <a:pt x="5890" y="120"/>
                    <a:pt x="5851" y="128"/>
                  </a:cubicBezTo>
                  <a:cubicBezTo>
                    <a:pt x="5713" y="153"/>
                    <a:pt x="5619" y="381"/>
                    <a:pt x="5483" y="415"/>
                  </a:cubicBezTo>
                  <a:cubicBezTo>
                    <a:pt x="5464" y="420"/>
                    <a:pt x="5445" y="421"/>
                    <a:pt x="5426" y="421"/>
                  </a:cubicBezTo>
                  <a:cubicBezTo>
                    <a:pt x="5323" y="421"/>
                    <a:pt x="5207" y="369"/>
                    <a:pt x="5105" y="369"/>
                  </a:cubicBezTo>
                  <a:cubicBezTo>
                    <a:pt x="5082" y="369"/>
                    <a:pt x="5059" y="371"/>
                    <a:pt x="5038" y="378"/>
                  </a:cubicBezTo>
                  <a:cubicBezTo>
                    <a:pt x="4904" y="419"/>
                    <a:pt x="4802" y="550"/>
                    <a:pt x="4670" y="600"/>
                  </a:cubicBezTo>
                  <a:cubicBezTo>
                    <a:pt x="4647" y="608"/>
                    <a:pt x="4622" y="612"/>
                    <a:pt x="4595" y="612"/>
                  </a:cubicBezTo>
                  <a:cubicBezTo>
                    <a:pt x="4498" y="612"/>
                    <a:pt x="4383" y="566"/>
                    <a:pt x="4286" y="566"/>
                  </a:cubicBezTo>
                  <a:cubicBezTo>
                    <a:pt x="4257" y="566"/>
                    <a:pt x="4229" y="570"/>
                    <a:pt x="4205" y="581"/>
                  </a:cubicBezTo>
                  <a:cubicBezTo>
                    <a:pt x="4075" y="640"/>
                    <a:pt x="4043" y="895"/>
                    <a:pt x="3918" y="961"/>
                  </a:cubicBezTo>
                  <a:cubicBezTo>
                    <a:pt x="3794" y="1026"/>
                    <a:pt x="3629" y="1018"/>
                    <a:pt x="3510" y="1090"/>
                  </a:cubicBezTo>
                  <a:cubicBezTo>
                    <a:pt x="3389" y="1163"/>
                    <a:pt x="3264" y="1230"/>
                    <a:pt x="3149" y="1309"/>
                  </a:cubicBezTo>
                  <a:cubicBezTo>
                    <a:pt x="3032" y="1387"/>
                    <a:pt x="2994" y="1569"/>
                    <a:pt x="2883" y="1656"/>
                  </a:cubicBezTo>
                  <a:cubicBezTo>
                    <a:pt x="2772" y="1743"/>
                    <a:pt x="2618" y="1770"/>
                    <a:pt x="2513" y="1864"/>
                  </a:cubicBezTo>
                  <a:cubicBezTo>
                    <a:pt x="2408" y="1956"/>
                    <a:pt x="2233" y="1977"/>
                    <a:pt x="2133" y="2077"/>
                  </a:cubicBezTo>
                  <a:cubicBezTo>
                    <a:pt x="2034" y="2175"/>
                    <a:pt x="1974" y="2316"/>
                    <a:pt x="1880" y="2421"/>
                  </a:cubicBezTo>
                  <a:cubicBezTo>
                    <a:pt x="1787" y="2526"/>
                    <a:pt x="1660" y="2607"/>
                    <a:pt x="1573" y="2717"/>
                  </a:cubicBezTo>
                  <a:cubicBezTo>
                    <a:pt x="1487" y="2827"/>
                    <a:pt x="1484" y="3002"/>
                    <a:pt x="1404" y="3117"/>
                  </a:cubicBezTo>
                  <a:cubicBezTo>
                    <a:pt x="1325" y="3233"/>
                    <a:pt x="1133" y="3278"/>
                    <a:pt x="1060" y="3399"/>
                  </a:cubicBezTo>
                  <a:cubicBezTo>
                    <a:pt x="988" y="3518"/>
                    <a:pt x="944" y="3662"/>
                    <a:pt x="878" y="3786"/>
                  </a:cubicBezTo>
                  <a:cubicBezTo>
                    <a:pt x="813" y="3909"/>
                    <a:pt x="784" y="4056"/>
                    <a:pt x="726" y="4184"/>
                  </a:cubicBezTo>
                  <a:cubicBezTo>
                    <a:pt x="669" y="4312"/>
                    <a:pt x="651" y="4457"/>
                    <a:pt x="599" y="4587"/>
                  </a:cubicBezTo>
                  <a:cubicBezTo>
                    <a:pt x="548" y="4720"/>
                    <a:pt x="355" y="4804"/>
                    <a:pt x="312" y="4939"/>
                  </a:cubicBezTo>
                  <a:cubicBezTo>
                    <a:pt x="270" y="5074"/>
                    <a:pt x="329" y="5240"/>
                    <a:pt x="294" y="5378"/>
                  </a:cubicBezTo>
                  <a:cubicBezTo>
                    <a:pt x="260" y="5514"/>
                    <a:pt x="315" y="5669"/>
                    <a:pt x="288" y="5807"/>
                  </a:cubicBezTo>
                  <a:cubicBezTo>
                    <a:pt x="263" y="5947"/>
                    <a:pt x="265" y="6084"/>
                    <a:pt x="248" y="6224"/>
                  </a:cubicBezTo>
                  <a:cubicBezTo>
                    <a:pt x="231" y="6365"/>
                    <a:pt x="123" y="6492"/>
                    <a:pt x="113" y="6633"/>
                  </a:cubicBezTo>
                  <a:cubicBezTo>
                    <a:pt x="103" y="6774"/>
                    <a:pt x="44" y="6915"/>
                    <a:pt x="42" y="7055"/>
                  </a:cubicBezTo>
                  <a:cubicBezTo>
                    <a:pt x="42" y="7198"/>
                    <a:pt x="1" y="7344"/>
                    <a:pt x="10" y="7485"/>
                  </a:cubicBezTo>
                  <a:cubicBezTo>
                    <a:pt x="18" y="7626"/>
                    <a:pt x="275" y="7744"/>
                    <a:pt x="292" y="7883"/>
                  </a:cubicBezTo>
                  <a:cubicBezTo>
                    <a:pt x="309" y="8022"/>
                    <a:pt x="155" y="8186"/>
                    <a:pt x="180" y="8325"/>
                  </a:cubicBezTo>
                  <a:cubicBezTo>
                    <a:pt x="206" y="8463"/>
                    <a:pt x="263" y="8597"/>
                    <a:pt x="295" y="8733"/>
                  </a:cubicBezTo>
                  <a:cubicBezTo>
                    <a:pt x="328" y="8869"/>
                    <a:pt x="517" y="8960"/>
                    <a:pt x="558" y="9094"/>
                  </a:cubicBezTo>
                  <a:cubicBezTo>
                    <a:pt x="601" y="9229"/>
                    <a:pt x="638" y="9356"/>
                    <a:pt x="688" y="9488"/>
                  </a:cubicBezTo>
                  <a:cubicBezTo>
                    <a:pt x="737" y="9620"/>
                    <a:pt x="716" y="9775"/>
                    <a:pt x="774" y="9903"/>
                  </a:cubicBezTo>
                  <a:cubicBezTo>
                    <a:pt x="831" y="10031"/>
                    <a:pt x="722" y="10243"/>
                    <a:pt x="787" y="10368"/>
                  </a:cubicBezTo>
                  <a:cubicBezTo>
                    <a:pt x="853" y="10493"/>
                    <a:pt x="1091" y="10523"/>
                    <a:pt x="1164" y="10644"/>
                  </a:cubicBezTo>
                  <a:cubicBezTo>
                    <a:pt x="1236" y="10765"/>
                    <a:pt x="1339" y="10861"/>
                    <a:pt x="1417" y="10978"/>
                  </a:cubicBezTo>
                  <a:cubicBezTo>
                    <a:pt x="1497" y="11093"/>
                    <a:pt x="1474" y="11283"/>
                    <a:pt x="1559" y="11394"/>
                  </a:cubicBezTo>
                  <a:cubicBezTo>
                    <a:pt x="1646" y="11505"/>
                    <a:pt x="1865" y="11504"/>
                    <a:pt x="1957" y="11609"/>
                  </a:cubicBezTo>
                  <a:cubicBezTo>
                    <a:pt x="2050" y="11716"/>
                    <a:pt x="2074" y="11879"/>
                    <a:pt x="2173" y="11979"/>
                  </a:cubicBezTo>
                  <a:cubicBezTo>
                    <a:pt x="2271" y="12078"/>
                    <a:pt x="2421" y="12122"/>
                    <a:pt x="2524" y="12215"/>
                  </a:cubicBezTo>
                  <a:cubicBezTo>
                    <a:pt x="2630" y="12308"/>
                    <a:pt x="2635" y="12519"/>
                    <a:pt x="2746" y="12606"/>
                  </a:cubicBezTo>
                  <a:cubicBezTo>
                    <a:pt x="2856" y="12692"/>
                    <a:pt x="2988" y="12758"/>
                    <a:pt x="3103" y="12837"/>
                  </a:cubicBezTo>
                  <a:cubicBezTo>
                    <a:pt x="3218" y="12917"/>
                    <a:pt x="3406" y="12884"/>
                    <a:pt x="3527" y="12957"/>
                  </a:cubicBezTo>
                  <a:cubicBezTo>
                    <a:pt x="3646" y="13029"/>
                    <a:pt x="3765" y="13095"/>
                    <a:pt x="3889" y="13160"/>
                  </a:cubicBezTo>
                  <a:cubicBezTo>
                    <a:pt x="4013" y="13225"/>
                    <a:pt x="4139" y="13277"/>
                    <a:pt x="4266" y="13335"/>
                  </a:cubicBezTo>
                  <a:cubicBezTo>
                    <a:pt x="4394" y="13392"/>
                    <a:pt x="4441" y="13645"/>
                    <a:pt x="4573" y="13695"/>
                  </a:cubicBezTo>
                  <a:cubicBezTo>
                    <a:pt x="4705" y="13746"/>
                    <a:pt x="4835" y="13830"/>
                    <a:pt x="4970" y="13872"/>
                  </a:cubicBezTo>
                  <a:cubicBezTo>
                    <a:pt x="4993" y="13879"/>
                    <a:pt x="5017" y="13882"/>
                    <a:pt x="5042" y="13882"/>
                  </a:cubicBezTo>
                  <a:cubicBezTo>
                    <a:pt x="5142" y="13882"/>
                    <a:pt x="5257" y="13835"/>
                    <a:pt x="5358" y="13835"/>
                  </a:cubicBezTo>
                  <a:cubicBezTo>
                    <a:pt x="5379" y="13835"/>
                    <a:pt x="5400" y="13837"/>
                    <a:pt x="5420" y="13842"/>
                  </a:cubicBezTo>
                  <a:cubicBezTo>
                    <a:pt x="5557" y="13877"/>
                    <a:pt x="5689" y="13929"/>
                    <a:pt x="5827" y="13955"/>
                  </a:cubicBezTo>
                  <a:cubicBezTo>
                    <a:pt x="5966" y="13980"/>
                    <a:pt x="6103" y="14024"/>
                    <a:pt x="6242" y="14041"/>
                  </a:cubicBezTo>
                  <a:cubicBezTo>
                    <a:pt x="6383" y="14060"/>
                    <a:pt x="6523" y="14068"/>
                    <a:pt x="6664" y="14077"/>
                  </a:cubicBezTo>
                  <a:cubicBezTo>
                    <a:pt x="6669" y="14077"/>
                    <a:pt x="6674" y="14077"/>
                    <a:pt x="6679" y="14077"/>
                  </a:cubicBezTo>
                  <a:cubicBezTo>
                    <a:pt x="6815" y="14077"/>
                    <a:pt x="6952" y="13968"/>
                    <a:pt x="7088" y="13968"/>
                  </a:cubicBezTo>
                  <a:cubicBezTo>
                    <a:pt x="7224" y="13968"/>
                    <a:pt x="7364" y="14100"/>
                    <a:pt x="7501" y="14100"/>
                  </a:cubicBezTo>
                  <a:cubicBezTo>
                    <a:pt x="7505" y="14100"/>
                    <a:pt x="7509" y="14100"/>
                    <a:pt x="7513" y="14100"/>
                  </a:cubicBezTo>
                  <a:cubicBezTo>
                    <a:pt x="7654" y="14091"/>
                    <a:pt x="7789" y="14019"/>
                    <a:pt x="7928" y="14002"/>
                  </a:cubicBezTo>
                  <a:cubicBezTo>
                    <a:pt x="8069" y="13985"/>
                    <a:pt x="8200" y="13926"/>
                    <a:pt x="8339" y="13902"/>
                  </a:cubicBezTo>
                  <a:cubicBezTo>
                    <a:pt x="8356" y="13899"/>
                    <a:pt x="8374" y="13898"/>
                    <a:pt x="8391" y="13898"/>
                  </a:cubicBezTo>
                  <a:cubicBezTo>
                    <a:pt x="8495" y="13898"/>
                    <a:pt x="8609" y="13943"/>
                    <a:pt x="8713" y="13943"/>
                  </a:cubicBezTo>
                  <a:cubicBezTo>
                    <a:pt x="8735" y="13943"/>
                    <a:pt x="8757" y="13941"/>
                    <a:pt x="8778" y="13936"/>
                  </a:cubicBezTo>
                  <a:cubicBezTo>
                    <a:pt x="8915" y="13902"/>
                    <a:pt x="9004" y="13702"/>
                    <a:pt x="9139" y="13662"/>
                  </a:cubicBezTo>
                  <a:cubicBezTo>
                    <a:pt x="9273" y="13621"/>
                    <a:pt x="9411" y="13605"/>
                    <a:pt x="9543" y="13555"/>
                  </a:cubicBezTo>
                  <a:cubicBezTo>
                    <a:pt x="9581" y="13541"/>
                    <a:pt x="9623" y="13536"/>
                    <a:pt x="9666" y="13536"/>
                  </a:cubicBezTo>
                  <a:cubicBezTo>
                    <a:pt x="9728" y="13536"/>
                    <a:pt x="9793" y="13545"/>
                    <a:pt x="9855" y="13545"/>
                  </a:cubicBezTo>
                  <a:cubicBezTo>
                    <a:pt x="9902" y="13545"/>
                    <a:pt x="9947" y="13540"/>
                    <a:pt x="9987" y="13523"/>
                  </a:cubicBezTo>
                  <a:cubicBezTo>
                    <a:pt x="10115" y="13464"/>
                    <a:pt x="10237" y="13386"/>
                    <a:pt x="10362" y="13321"/>
                  </a:cubicBezTo>
                  <a:cubicBezTo>
                    <a:pt x="10487" y="13255"/>
                    <a:pt x="10649" y="13245"/>
                    <a:pt x="10770" y="13173"/>
                  </a:cubicBezTo>
                  <a:cubicBezTo>
                    <a:pt x="10889" y="13100"/>
                    <a:pt x="10958" y="12937"/>
                    <a:pt x="11073" y="12857"/>
                  </a:cubicBezTo>
                  <a:cubicBezTo>
                    <a:pt x="11189" y="12778"/>
                    <a:pt x="11337" y="12735"/>
                    <a:pt x="11448" y="12648"/>
                  </a:cubicBezTo>
                  <a:cubicBezTo>
                    <a:pt x="11559" y="12563"/>
                    <a:pt x="11647" y="12444"/>
                    <a:pt x="11754" y="12350"/>
                  </a:cubicBezTo>
                  <a:cubicBezTo>
                    <a:pt x="11859" y="12257"/>
                    <a:pt x="12034" y="12229"/>
                    <a:pt x="12133" y="12131"/>
                  </a:cubicBezTo>
                  <a:cubicBezTo>
                    <a:pt x="12233" y="12031"/>
                    <a:pt x="12136" y="11745"/>
                    <a:pt x="12230" y="11640"/>
                  </a:cubicBezTo>
                  <a:cubicBezTo>
                    <a:pt x="12324" y="11535"/>
                    <a:pt x="12428" y="11447"/>
                    <a:pt x="12514" y="11337"/>
                  </a:cubicBezTo>
                  <a:cubicBezTo>
                    <a:pt x="12601" y="11227"/>
                    <a:pt x="12679" y="11116"/>
                    <a:pt x="12759" y="11001"/>
                  </a:cubicBezTo>
                  <a:cubicBezTo>
                    <a:pt x="12838" y="10885"/>
                    <a:pt x="12988" y="10819"/>
                    <a:pt x="13062" y="10699"/>
                  </a:cubicBezTo>
                  <a:cubicBezTo>
                    <a:pt x="13134" y="10578"/>
                    <a:pt x="13300" y="10507"/>
                    <a:pt x="13364" y="10384"/>
                  </a:cubicBezTo>
                  <a:cubicBezTo>
                    <a:pt x="13430" y="10260"/>
                    <a:pt x="13417" y="10091"/>
                    <a:pt x="13475" y="9964"/>
                  </a:cubicBezTo>
                  <a:cubicBezTo>
                    <a:pt x="13532" y="9836"/>
                    <a:pt x="13484" y="9667"/>
                    <a:pt x="13535" y="9535"/>
                  </a:cubicBezTo>
                  <a:cubicBezTo>
                    <a:pt x="13585" y="9401"/>
                    <a:pt x="13758" y="9317"/>
                    <a:pt x="13799" y="9182"/>
                  </a:cubicBezTo>
                  <a:cubicBezTo>
                    <a:pt x="13842" y="9047"/>
                    <a:pt x="13718" y="8871"/>
                    <a:pt x="13753" y="8733"/>
                  </a:cubicBezTo>
                  <a:cubicBezTo>
                    <a:pt x="13787" y="8595"/>
                    <a:pt x="13890" y="8481"/>
                    <a:pt x="13916" y="8342"/>
                  </a:cubicBezTo>
                  <a:cubicBezTo>
                    <a:pt x="13942" y="8203"/>
                    <a:pt x="13969" y="8071"/>
                    <a:pt x="13986" y="7930"/>
                  </a:cubicBezTo>
                  <a:cubicBezTo>
                    <a:pt x="14003" y="7789"/>
                    <a:pt x="14168" y="7664"/>
                    <a:pt x="14178" y="7523"/>
                  </a:cubicBezTo>
                  <a:cubicBezTo>
                    <a:pt x="14186" y="7381"/>
                    <a:pt x="14105" y="7236"/>
                    <a:pt x="14105" y="7095"/>
                  </a:cubicBezTo>
                  <a:cubicBezTo>
                    <a:pt x="14105" y="6953"/>
                    <a:pt x="14189" y="6809"/>
                    <a:pt x="14180" y="6667"/>
                  </a:cubicBezTo>
                  <a:cubicBezTo>
                    <a:pt x="14172" y="6525"/>
                    <a:pt x="14007" y="6399"/>
                    <a:pt x="13990" y="6258"/>
                  </a:cubicBezTo>
                  <a:cubicBezTo>
                    <a:pt x="13973" y="6119"/>
                    <a:pt x="13902" y="5992"/>
                    <a:pt x="13878" y="5854"/>
                  </a:cubicBezTo>
                  <a:cubicBezTo>
                    <a:pt x="13852" y="5715"/>
                    <a:pt x="14010" y="5539"/>
                    <a:pt x="13976" y="5402"/>
                  </a:cubicBezTo>
                  <a:cubicBezTo>
                    <a:pt x="13943" y="5266"/>
                    <a:pt x="13798" y="5158"/>
                    <a:pt x="13755" y="5024"/>
                  </a:cubicBezTo>
                  <a:cubicBezTo>
                    <a:pt x="13713" y="4889"/>
                    <a:pt x="13788" y="4713"/>
                    <a:pt x="13738" y="4580"/>
                  </a:cubicBezTo>
                  <a:cubicBezTo>
                    <a:pt x="13689" y="4450"/>
                    <a:pt x="13482" y="4380"/>
                    <a:pt x="13424" y="4252"/>
                  </a:cubicBezTo>
                  <a:cubicBezTo>
                    <a:pt x="13367" y="4124"/>
                    <a:pt x="13356" y="3975"/>
                    <a:pt x="13292" y="3850"/>
                  </a:cubicBezTo>
                  <a:cubicBezTo>
                    <a:pt x="13227" y="3726"/>
                    <a:pt x="13202" y="3577"/>
                    <a:pt x="13130" y="3456"/>
                  </a:cubicBezTo>
                  <a:cubicBezTo>
                    <a:pt x="13057" y="3335"/>
                    <a:pt x="12898" y="3271"/>
                    <a:pt x="12819" y="3154"/>
                  </a:cubicBezTo>
                  <a:cubicBezTo>
                    <a:pt x="12739" y="3039"/>
                    <a:pt x="12620" y="2958"/>
                    <a:pt x="12533" y="2847"/>
                  </a:cubicBezTo>
                  <a:cubicBezTo>
                    <a:pt x="12448" y="2736"/>
                    <a:pt x="12472" y="2535"/>
                    <a:pt x="12379" y="2429"/>
                  </a:cubicBezTo>
                  <a:cubicBezTo>
                    <a:pt x="12287" y="2323"/>
                    <a:pt x="12118" y="2289"/>
                    <a:pt x="12018" y="2189"/>
                  </a:cubicBezTo>
                  <a:cubicBezTo>
                    <a:pt x="11919" y="2090"/>
                    <a:pt x="11929" y="1872"/>
                    <a:pt x="11823" y="1778"/>
                  </a:cubicBezTo>
                  <a:cubicBezTo>
                    <a:pt x="11720" y="1686"/>
                    <a:pt x="11471" y="1763"/>
                    <a:pt x="11360" y="1674"/>
                  </a:cubicBezTo>
                  <a:cubicBezTo>
                    <a:pt x="11250" y="1588"/>
                    <a:pt x="11131" y="1524"/>
                    <a:pt x="11016" y="1444"/>
                  </a:cubicBezTo>
                  <a:cubicBezTo>
                    <a:pt x="10901" y="1365"/>
                    <a:pt x="10928" y="1060"/>
                    <a:pt x="10808" y="988"/>
                  </a:cubicBezTo>
                  <a:cubicBezTo>
                    <a:pt x="10689" y="915"/>
                    <a:pt x="10535" y="883"/>
                    <a:pt x="10412" y="817"/>
                  </a:cubicBezTo>
                  <a:cubicBezTo>
                    <a:pt x="10288" y="752"/>
                    <a:pt x="10134" y="733"/>
                    <a:pt x="10007" y="675"/>
                  </a:cubicBezTo>
                  <a:cubicBezTo>
                    <a:pt x="9879" y="617"/>
                    <a:pt x="9779" y="480"/>
                    <a:pt x="9647" y="429"/>
                  </a:cubicBezTo>
                  <a:cubicBezTo>
                    <a:pt x="9606" y="413"/>
                    <a:pt x="9561" y="409"/>
                    <a:pt x="9514" y="409"/>
                  </a:cubicBezTo>
                  <a:cubicBezTo>
                    <a:pt x="9451" y="409"/>
                    <a:pt x="9385" y="417"/>
                    <a:pt x="9322" y="417"/>
                  </a:cubicBezTo>
                  <a:cubicBezTo>
                    <a:pt x="9281" y="417"/>
                    <a:pt x="9241" y="414"/>
                    <a:pt x="9205" y="402"/>
                  </a:cubicBezTo>
                  <a:cubicBezTo>
                    <a:pt x="9070" y="359"/>
                    <a:pt x="8920" y="378"/>
                    <a:pt x="8784" y="344"/>
                  </a:cubicBezTo>
                  <a:cubicBezTo>
                    <a:pt x="8725" y="329"/>
                    <a:pt x="8664" y="327"/>
                    <a:pt x="8603" y="327"/>
                  </a:cubicBezTo>
                  <a:cubicBezTo>
                    <a:pt x="8576" y="327"/>
                    <a:pt x="8548" y="327"/>
                    <a:pt x="8521" y="327"/>
                  </a:cubicBezTo>
                  <a:cubicBezTo>
                    <a:pt x="8468" y="327"/>
                    <a:pt x="8415" y="326"/>
                    <a:pt x="8363" y="315"/>
                  </a:cubicBezTo>
                  <a:cubicBezTo>
                    <a:pt x="8224" y="290"/>
                    <a:pt x="8097" y="229"/>
                    <a:pt x="7957" y="212"/>
                  </a:cubicBezTo>
                  <a:cubicBezTo>
                    <a:pt x="7817" y="195"/>
                    <a:pt x="7694" y="10"/>
                    <a:pt x="7553" y="1"/>
                  </a:cubicBezTo>
                  <a:cubicBezTo>
                    <a:pt x="7548" y="1"/>
                    <a:pt x="7543" y="1"/>
                    <a:pt x="7538" y="1"/>
                  </a:cubicBezTo>
                  <a:close/>
                </a:path>
              </a:pathLst>
            </a:custGeom>
            <a:solidFill>
              <a:srgbClr val="999999"/>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748" name="Google Shape;748;p44"/>
            <p:cNvSpPr/>
            <p:nvPr/>
          </p:nvSpPr>
          <p:spPr>
            <a:xfrm flipH="1">
              <a:off x="7178772" y="3199302"/>
              <a:ext cx="344659" cy="342445"/>
            </a:xfrm>
            <a:custGeom>
              <a:rect b="b" l="l" r="r" t="t"/>
              <a:pathLst>
                <a:path extrusionOk="0" h="7731" w="7781">
                  <a:moveTo>
                    <a:pt x="4133" y="1"/>
                  </a:moveTo>
                  <a:cubicBezTo>
                    <a:pt x="4057" y="1"/>
                    <a:pt x="3980" y="62"/>
                    <a:pt x="3906" y="62"/>
                  </a:cubicBezTo>
                  <a:cubicBezTo>
                    <a:pt x="3828" y="62"/>
                    <a:pt x="3753" y="82"/>
                    <a:pt x="3676" y="86"/>
                  </a:cubicBezTo>
                  <a:cubicBezTo>
                    <a:pt x="3671" y="86"/>
                    <a:pt x="3667" y="86"/>
                    <a:pt x="3662" y="86"/>
                  </a:cubicBezTo>
                  <a:cubicBezTo>
                    <a:pt x="3599" y="86"/>
                    <a:pt x="3535" y="64"/>
                    <a:pt x="3472" y="64"/>
                  </a:cubicBezTo>
                  <a:cubicBezTo>
                    <a:pt x="3462" y="64"/>
                    <a:pt x="3452" y="65"/>
                    <a:pt x="3443" y="66"/>
                  </a:cubicBezTo>
                  <a:cubicBezTo>
                    <a:pt x="3427" y="68"/>
                    <a:pt x="3411" y="68"/>
                    <a:pt x="3395" y="68"/>
                  </a:cubicBezTo>
                  <a:cubicBezTo>
                    <a:pt x="3356" y="68"/>
                    <a:pt x="3316" y="65"/>
                    <a:pt x="3277" y="65"/>
                  </a:cubicBezTo>
                  <a:cubicBezTo>
                    <a:pt x="3254" y="65"/>
                    <a:pt x="3231" y="66"/>
                    <a:pt x="3208" y="70"/>
                  </a:cubicBezTo>
                  <a:cubicBezTo>
                    <a:pt x="3131" y="83"/>
                    <a:pt x="3082" y="210"/>
                    <a:pt x="3006" y="228"/>
                  </a:cubicBezTo>
                  <a:cubicBezTo>
                    <a:pt x="2997" y="230"/>
                    <a:pt x="2987" y="231"/>
                    <a:pt x="2977" y="231"/>
                  </a:cubicBezTo>
                  <a:cubicBezTo>
                    <a:pt x="2920" y="231"/>
                    <a:pt x="2856" y="202"/>
                    <a:pt x="2799" y="202"/>
                  </a:cubicBezTo>
                  <a:cubicBezTo>
                    <a:pt x="2786" y="202"/>
                    <a:pt x="2774" y="203"/>
                    <a:pt x="2762" y="207"/>
                  </a:cubicBezTo>
                  <a:cubicBezTo>
                    <a:pt x="2688" y="230"/>
                    <a:pt x="2632" y="302"/>
                    <a:pt x="2560" y="329"/>
                  </a:cubicBezTo>
                  <a:cubicBezTo>
                    <a:pt x="2547" y="334"/>
                    <a:pt x="2534" y="336"/>
                    <a:pt x="2519" y="336"/>
                  </a:cubicBezTo>
                  <a:cubicBezTo>
                    <a:pt x="2466" y="336"/>
                    <a:pt x="2403" y="311"/>
                    <a:pt x="2350" y="311"/>
                  </a:cubicBezTo>
                  <a:cubicBezTo>
                    <a:pt x="2334" y="311"/>
                    <a:pt x="2319" y="313"/>
                    <a:pt x="2305" y="319"/>
                  </a:cubicBezTo>
                  <a:cubicBezTo>
                    <a:pt x="2234" y="350"/>
                    <a:pt x="2216" y="491"/>
                    <a:pt x="2148" y="527"/>
                  </a:cubicBezTo>
                  <a:cubicBezTo>
                    <a:pt x="2079" y="562"/>
                    <a:pt x="1990" y="558"/>
                    <a:pt x="1924" y="598"/>
                  </a:cubicBezTo>
                  <a:cubicBezTo>
                    <a:pt x="1857" y="638"/>
                    <a:pt x="1789" y="675"/>
                    <a:pt x="1725" y="719"/>
                  </a:cubicBezTo>
                  <a:cubicBezTo>
                    <a:pt x="1661" y="761"/>
                    <a:pt x="1641" y="861"/>
                    <a:pt x="1580" y="909"/>
                  </a:cubicBezTo>
                  <a:cubicBezTo>
                    <a:pt x="1519" y="956"/>
                    <a:pt x="1435" y="972"/>
                    <a:pt x="1377" y="1021"/>
                  </a:cubicBezTo>
                  <a:cubicBezTo>
                    <a:pt x="1320" y="1073"/>
                    <a:pt x="1225" y="1085"/>
                    <a:pt x="1169" y="1139"/>
                  </a:cubicBezTo>
                  <a:cubicBezTo>
                    <a:pt x="1115" y="1194"/>
                    <a:pt x="1081" y="1270"/>
                    <a:pt x="1030" y="1329"/>
                  </a:cubicBezTo>
                  <a:cubicBezTo>
                    <a:pt x="979" y="1385"/>
                    <a:pt x="909" y="1431"/>
                    <a:pt x="862" y="1491"/>
                  </a:cubicBezTo>
                  <a:cubicBezTo>
                    <a:pt x="814" y="1550"/>
                    <a:pt x="813" y="1647"/>
                    <a:pt x="770" y="1710"/>
                  </a:cubicBezTo>
                  <a:cubicBezTo>
                    <a:pt x="726" y="1774"/>
                    <a:pt x="621" y="1798"/>
                    <a:pt x="581" y="1865"/>
                  </a:cubicBezTo>
                  <a:cubicBezTo>
                    <a:pt x="541" y="1930"/>
                    <a:pt x="517" y="2008"/>
                    <a:pt x="481" y="2076"/>
                  </a:cubicBezTo>
                  <a:cubicBezTo>
                    <a:pt x="446" y="2145"/>
                    <a:pt x="429" y="2224"/>
                    <a:pt x="397" y="2295"/>
                  </a:cubicBezTo>
                  <a:cubicBezTo>
                    <a:pt x="366" y="2365"/>
                    <a:pt x="356" y="2445"/>
                    <a:pt x="328" y="2516"/>
                  </a:cubicBezTo>
                  <a:cubicBezTo>
                    <a:pt x="301" y="2588"/>
                    <a:pt x="194" y="2634"/>
                    <a:pt x="170" y="2709"/>
                  </a:cubicBezTo>
                  <a:cubicBezTo>
                    <a:pt x="147" y="2783"/>
                    <a:pt x="180" y="2872"/>
                    <a:pt x="160" y="2949"/>
                  </a:cubicBezTo>
                  <a:cubicBezTo>
                    <a:pt x="142" y="3025"/>
                    <a:pt x="171" y="3108"/>
                    <a:pt x="157" y="3185"/>
                  </a:cubicBezTo>
                  <a:cubicBezTo>
                    <a:pt x="143" y="3261"/>
                    <a:pt x="144" y="3337"/>
                    <a:pt x="136" y="3414"/>
                  </a:cubicBezTo>
                  <a:cubicBezTo>
                    <a:pt x="126" y="3491"/>
                    <a:pt x="66" y="3562"/>
                    <a:pt x="62" y="3637"/>
                  </a:cubicBezTo>
                  <a:cubicBezTo>
                    <a:pt x="56" y="3714"/>
                    <a:pt x="24" y="3792"/>
                    <a:pt x="24" y="3869"/>
                  </a:cubicBezTo>
                  <a:cubicBezTo>
                    <a:pt x="24" y="3946"/>
                    <a:pt x="1" y="4027"/>
                    <a:pt x="5" y="4104"/>
                  </a:cubicBezTo>
                  <a:cubicBezTo>
                    <a:pt x="9" y="4182"/>
                    <a:pt x="150" y="4246"/>
                    <a:pt x="160" y="4323"/>
                  </a:cubicBezTo>
                  <a:cubicBezTo>
                    <a:pt x="170" y="4399"/>
                    <a:pt x="85" y="4489"/>
                    <a:pt x="99" y="4564"/>
                  </a:cubicBezTo>
                  <a:cubicBezTo>
                    <a:pt x="113" y="4641"/>
                    <a:pt x="143" y="4714"/>
                    <a:pt x="161" y="4789"/>
                  </a:cubicBezTo>
                  <a:cubicBezTo>
                    <a:pt x="180" y="4864"/>
                    <a:pt x="284" y="4913"/>
                    <a:pt x="306" y="4986"/>
                  </a:cubicBezTo>
                  <a:cubicBezTo>
                    <a:pt x="331" y="5060"/>
                    <a:pt x="351" y="5130"/>
                    <a:pt x="378" y="5203"/>
                  </a:cubicBezTo>
                  <a:cubicBezTo>
                    <a:pt x="405" y="5275"/>
                    <a:pt x="393" y="5360"/>
                    <a:pt x="424" y="5430"/>
                  </a:cubicBezTo>
                  <a:cubicBezTo>
                    <a:pt x="457" y="5501"/>
                    <a:pt x="397" y="5616"/>
                    <a:pt x="433" y="5686"/>
                  </a:cubicBezTo>
                  <a:cubicBezTo>
                    <a:pt x="469" y="5754"/>
                    <a:pt x="599" y="5770"/>
                    <a:pt x="639" y="5837"/>
                  </a:cubicBezTo>
                  <a:cubicBezTo>
                    <a:pt x="679" y="5902"/>
                    <a:pt x="736" y="5956"/>
                    <a:pt x="778" y="6020"/>
                  </a:cubicBezTo>
                  <a:cubicBezTo>
                    <a:pt x="821" y="6083"/>
                    <a:pt x="808" y="6186"/>
                    <a:pt x="857" y="6247"/>
                  </a:cubicBezTo>
                  <a:cubicBezTo>
                    <a:pt x="904" y="6309"/>
                    <a:pt x="1023" y="6309"/>
                    <a:pt x="1074" y="6365"/>
                  </a:cubicBezTo>
                  <a:cubicBezTo>
                    <a:pt x="1125" y="6424"/>
                    <a:pt x="1138" y="6513"/>
                    <a:pt x="1192" y="6569"/>
                  </a:cubicBezTo>
                  <a:cubicBezTo>
                    <a:pt x="1246" y="6623"/>
                    <a:pt x="1329" y="6647"/>
                    <a:pt x="1386" y="6698"/>
                  </a:cubicBezTo>
                  <a:cubicBezTo>
                    <a:pt x="1442" y="6749"/>
                    <a:pt x="1447" y="6864"/>
                    <a:pt x="1506" y="6913"/>
                  </a:cubicBezTo>
                  <a:cubicBezTo>
                    <a:pt x="1567" y="6960"/>
                    <a:pt x="1640" y="6995"/>
                    <a:pt x="1703" y="7039"/>
                  </a:cubicBezTo>
                  <a:cubicBezTo>
                    <a:pt x="1765" y="7083"/>
                    <a:pt x="1867" y="7065"/>
                    <a:pt x="1933" y="7105"/>
                  </a:cubicBezTo>
                  <a:cubicBezTo>
                    <a:pt x="2000" y="7145"/>
                    <a:pt x="2065" y="7180"/>
                    <a:pt x="2132" y="7216"/>
                  </a:cubicBezTo>
                  <a:cubicBezTo>
                    <a:pt x="2200" y="7253"/>
                    <a:pt x="2270" y="7280"/>
                    <a:pt x="2339" y="7312"/>
                  </a:cubicBezTo>
                  <a:cubicBezTo>
                    <a:pt x="2409" y="7344"/>
                    <a:pt x="2435" y="7481"/>
                    <a:pt x="2507" y="7510"/>
                  </a:cubicBezTo>
                  <a:cubicBezTo>
                    <a:pt x="2581" y="7537"/>
                    <a:pt x="2651" y="7582"/>
                    <a:pt x="2725" y="7605"/>
                  </a:cubicBezTo>
                  <a:cubicBezTo>
                    <a:pt x="2738" y="7609"/>
                    <a:pt x="2751" y="7611"/>
                    <a:pt x="2765" y="7611"/>
                  </a:cubicBezTo>
                  <a:cubicBezTo>
                    <a:pt x="2820" y="7611"/>
                    <a:pt x="2882" y="7585"/>
                    <a:pt x="2937" y="7585"/>
                  </a:cubicBezTo>
                  <a:cubicBezTo>
                    <a:pt x="2949" y="7585"/>
                    <a:pt x="2961" y="7587"/>
                    <a:pt x="2972" y="7590"/>
                  </a:cubicBezTo>
                  <a:cubicBezTo>
                    <a:pt x="3047" y="7608"/>
                    <a:pt x="3118" y="7636"/>
                    <a:pt x="3195" y="7651"/>
                  </a:cubicBezTo>
                  <a:cubicBezTo>
                    <a:pt x="3272" y="7665"/>
                    <a:pt x="3346" y="7689"/>
                    <a:pt x="3423" y="7699"/>
                  </a:cubicBezTo>
                  <a:cubicBezTo>
                    <a:pt x="3499" y="7708"/>
                    <a:pt x="3576" y="7713"/>
                    <a:pt x="3654" y="7717"/>
                  </a:cubicBezTo>
                  <a:cubicBezTo>
                    <a:pt x="3658" y="7718"/>
                    <a:pt x="3661" y="7718"/>
                    <a:pt x="3664" y="7718"/>
                  </a:cubicBezTo>
                  <a:cubicBezTo>
                    <a:pt x="3738" y="7718"/>
                    <a:pt x="3813" y="7658"/>
                    <a:pt x="3886" y="7658"/>
                  </a:cubicBezTo>
                  <a:cubicBezTo>
                    <a:pt x="3962" y="7658"/>
                    <a:pt x="4037" y="7730"/>
                    <a:pt x="4113" y="7730"/>
                  </a:cubicBezTo>
                  <a:cubicBezTo>
                    <a:pt x="4115" y="7730"/>
                    <a:pt x="4117" y="7730"/>
                    <a:pt x="4119" y="7730"/>
                  </a:cubicBezTo>
                  <a:cubicBezTo>
                    <a:pt x="4196" y="7726"/>
                    <a:pt x="4270" y="7686"/>
                    <a:pt x="4347" y="7678"/>
                  </a:cubicBezTo>
                  <a:cubicBezTo>
                    <a:pt x="4424" y="7668"/>
                    <a:pt x="4496" y="7638"/>
                    <a:pt x="4571" y="7622"/>
                  </a:cubicBezTo>
                  <a:cubicBezTo>
                    <a:pt x="4581" y="7620"/>
                    <a:pt x="4591" y="7620"/>
                    <a:pt x="4601" y="7620"/>
                  </a:cubicBezTo>
                  <a:cubicBezTo>
                    <a:pt x="4658" y="7620"/>
                    <a:pt x="4720" y="7645"/>
                    <a:pt x="4777" y="7645"/>
                  </a:cubicBezTo>
                  <a:cubicBezTo>
                    <a:pt x="4789" y="7645"/>
                    <a:pt x="4801" y="7644"/>
                    <a:pt x="4813" y="7641"/>
                  </a:cubicBezTo>
                  <a:cubicBezTo>
                    <a:pt x="4888" y="7622"/>
                    <a:pt x="4937" y="7513"/>
                    <a:pt x="5011" y="7490"/>
                  </a:cubicBezTo>
                  <a:cubicBezTo>
                    <a:pt x="5085" y="7466"/>
                    <a:pt x="5160" y="7457"/>
                    <a:pt x="5232" y="7430"/>
                  </a:cubicBezTo>
                  <a:cubicBezTo>
                    <a:pt x="5253" y="7423"/>
                    <a:pt x="5275" y="7421"/>
                    <a:pt x="5298" y="7421"/>
                  </a:cubicBezTo>
                  <a:cubicBezTo>
                    <a:pt x="5332" y="7421"/>
                    <a:pt x="5369" y="7426"/>
                    <a:pt x="5404" y="7426"/>
                  </a:cubicBezTo>
                  <a:cubicBezTo>
                    <a:pt x="5429" y="7426"/>
                    <a:pt x="5454" y="7423"/>
                    <a:pt x="5476" y="7413"/>
                  </a:cubicBezTo>
                  <a:cubicBezTo>
                    <a:pt x="5545" y="7382"/>
                    <a:pt x="5613" y="7338"/>
                    <a:pt x="5682" y="7302"/>
                  </a:cubicBezTo>
                  <a:cubicBezTo>
                    <a:pt x="5750" y="7267"/>
                    <a:pt x="5838" y="7261"/>
                    <a:pt x="5905" y="7221"/>
                  </a:cubicBezTo>
                  <a:cubicBezTo>
                    <a:pt x="5970" y="7182"/>
                    <a:pt x="6009" y="7092"/>
                    <a:pt x="6071" y="7048"/>
                  </a:cubicBezTo>
                  <a:cubicBezTo>
                    <a:pt x="6135" y="7005"/>
                    <a:pt x="6216" y="6981"/>
                    <a:pt x="6277" y="6934"/>
                  </a:cubicBezTo>
                  <a:cubicBezTo>
                    <a:pt x="6337" y="6887"/>
                    <a:pt x="6387" y="6822"/>
                    <a:pt x="6444" y="6771"/>
                  </a:cubicBezTo>
                  <a:cubicBezTo>
                    <a:pt x="6502" y="6719"/>
                    <a:pt x="6597" y="6704"/>
                    <a:pt x="6653" y="6650"/>
                  </a:cubicBezTo>
                  <a:cubicBezTo>
                    <a:pt x="6707" y="6596"/>
                    <a:pt x="6654" y="6439"/>
                    <a:pt x="6705" y="6381"/>
                  </a:cubicBezTo>
                  <a:cubicBezTo>
                    <a:pt x="6756" y="6324"/>
                    <a:pt x="6813" y="6274"/>
                    <a:pt x="6862" y="6215"/>
                  </a:cubicBezTo>
                  <a:cubicBezTo>
                    <a:pt x="6909" y="6155"/>
                    <a:pt x="6953" y="6094"/>
                    <a:pt x="6995" y="6030"/>
                  </a:cubicBezTo>
                  <a:cubicBezTo>
                    <a:pt x="7039" y="5967"/>
                    <a:pt x="7122" y="5930"/>
                    <a:pt x="7162" y="5865"/>
                  </a:cubicBezTo>
                  <a:cubicBezTo>
                    <a:pt x="7201" y="5800"/>
                    <a:pt x="7292" y="5760"/>
                    <a:pt x="7328" y="5692"/>
                  </a:cubicBezTo>
                  <a:cubicBezTo>
                    <a:pt x="7364" y="5623"/>
                    <a:pt x="7356" y="5531"/>
                    <a:pt x="7388" y="5461"/>
                  </a:cubicBezTo>
                  <a:cubicBezTo>
                    <a:pt x="7420" y="5392"/>
                    <a:pt x="7393" y="5299"/>
                    <a:pt x="7420" y="5227"/>
                  </a:cubicBezTo>
                  <a:cubicBezTo>
                    <a:pt x="7449" y="5154"/>
                    <a:pt x="7543" y="5107"/>
                    <a:pt x="7567" y="5033"/>
                  </a:cubicBezTo>
                  <a:cubicBezTo>
                    <a:pt x="7590" y="4959"/>
                    <a:pt x="7521" y="4861"/>
                    <a:pt x="7541" y="4787"/>
                  </a:cubicBezTo>
                  <a:cubicBezTo>
                    <a:pt x="7560" y="4712"/>
                    <a:pt x="7617" y="4650"/>
                    <a:pt x="7631" y="4574"/>
                  </a:cubicBezTo>
                  <a:cubicBezTo>
                    <a:pt x="7645" y="4497"/>
                    <a:pt x="7659" y="4423"/>
                    <a:pt x="7668" y="4347"/>
                  </a:cubicBezTo>
                  <a:cubicBezTo>
                    <a:pt x="7678" y="4270"/>
                    <a:pt x="7769" y="4202"/>
                    <a:pt x="7773" y="4124"/>
                  </a:cubicBezTo>
                  <a:cubicBezTo>
                    <a:pt x="7779" y="4047"/>
                    <a:pt x="7733" y="3967"/>
                    <a:pt x="7733" y="3889"/>
                  </a:cubicBezTo>
                  <a:cubicBezTo>
                    <a:pt x="7733" y="3812"/>
                    <a:pt x="7780" y="3733"/>
                    <a:pt x="7774" y="3656"/>
                  </a:cubicBezTo>
                  <a:cubicBezTo>
                    <a:pt x="7770" y="3578"/>
                    <a:pt x="7679" y="3508"/>
                    <a:pt x="7671" y="3431"/>
                  </a:cubicBezTo>
                  <a:cubicBezTo>
                    <a:pt x="7662" y="3354"/>
                    <a:pt x="7622" y="3286"/>
                    <a:pt x="7608" y="3209"/>
                  </a:cubicBezTo>
                  <a:cubicBezTo>
                    <a:pt x="7595" y="3134"/>
                    <a:pt x="7682" y="3037"/>
                    <a:pt x="7664" y="2962"/>
                  </a:cubicBezTo>
                  <a:cubicBezTo>
                    <a:pt x="7645" y="2887"/>
                    <a:pt x="7565" y="2828"/>
                    <a:pt x="7543" y="2754"/>
                  </a:cubicBezTo>
                  <a:cubicBezTo>
                    <a:pt x="7520" y="2681"/>
                    <a:pt x="7560" y="2584"/>
                    <a:pt x="7533" y="2511"/>
                  </a:cubicBezTo>
                  <a:cubicBezTo>
                    <a:pt x="7506" y="2439"/>
                    <a:pt x="7393" y="2402"/>
                    <a:pt x="7361" y="2331"/>
                  </a:cubicBezTo>
                  <a:cubicBezTo>
                    <a:pt x="7329" y="2261"/>
                    <a:pt x="7324" y="2180"/>
                    <a:pt x="7288" y="2110"/>
                  </a:cubicBezTo>
                  <a:cubicBezTo>
                    <a:pt x="7253" y="2042"/>
                    <a:pt x="7238" y="1961"/>
                    <a:pt x="7199" y="1894"/>
                  </a:cubicBezTo>
                  <a:cubicBezTo>
                    <a:pt x="7160" y="1829"/>
                    <a:pt x="7072" y="1793"/>
                    <a:pt x="7028" y="1729"/>
                  </a:cubicBezTo>
                  <a:cubicBezTo>
                    <a:pt x="6985" y="1665"/>
                    <a:pt x="6919" y="1621"/>
                    <a:pt x="6872" y="1560"/>
                  </a:cubicBezTo>
                  <a:cubicBezTo>
                    <a:pt x="6825" y="1501"/>
                    <a:pt x="6839" y="1390"/>
                    <a:pt x="6788" y="1331"/>
                  </a:cubicBezTo>
                  <a:cubicBezTo>
                    <a:pt x="6737" y="1273"/>
                    <a:pt x="6644" y="1255"/>
                    <a:pt x="6590" y="1201"/>
                  </a:cubicBezTo>
                  <a:cubicBezTo>
                    <a:pt x="6535" y="1145"/>
                    <a:pt x="6540" y="1026"/>
                    <a:pt x="6484" y="975"/>
                  </a:cubicBezTo>
                  <a:cubicBezTo>
                    <a:pt x="6425" y="923"/>
                    <a:pt x="6290" y="966"/>
                    <a:pt x="6229" y="918"/>
                  </a:cubicBezTo>
                  <a:cubicBezTo>
                    <a:pt x="6168" y="871"/>
                    <a:pt x="6103" y="835"/>
                    <a:pt x="6040" y="791"/>
                  </a:cubicBezTo>
                  <a:cubicBezTo>
                    <a:pt x="5976" y="749"/>
                    <a:pt x="5992" y="581"/>
                    <a:pt x="5926" y="541"/>
                  </a:cubicBezTo>
                  <a:cubicBezTo>
                    <a:pt x="5861" y="501"/>
                    <a:pt x="5776" y="484"/>
                    <a:pt x="5709" y="449"/>
                  </a:cubicBezTo>
                  <a:cubicBezTo>
                    <a:pt x="5640" y="413"/>
                    <a:pt x="5557" y="402"/>
                    <a:pt x="5487" y="370"/>
                  </a:cubicBezTo>
                  <a:cubicBezTo>
                    <a:pt x="5416" y="339"/>
                    <a:pt x="5362" y="264"/>
                    <a:pt x="5289" y="235"/>
                  </a:cubicBezTo>
                  <a:cubicBezTo>
                    <a:pt x="5267" y="227"/>
                    <a:pt x="5243" y="225"/>
                    <a:pt x="5217" y="225"/>
                  </a:cubicBezTo>
                  <a:cubicBezTo>
                    <a:pt x="5183" y="225"/>
                    <a:pt x="5146" y="229"/>
                    <a:pt x="5111" y="229"/>
                  </a:cubicBezTo>
                  <a:cubicBezTo>
                    <a:pt x="5089" y="229"/>
                    <a:pt x="5067" y="227"/>
                    <a:pt x="5046" y="221"/>
                  </a:cubicBezTo>
                  <a:cubicBezTo>
                    <a:pt x="4972" y="197"/>
                    <a:pt x="4891" y="207"/>
                    <a:pt x="4816" y="188"/>
                  </a:cubicBezTo>
                  <a:cubicBezTo>
                    <a:pt x="4782" y="180"/>
                    <a:pt x="4747" y="179"/>
                    <a:pt x="4712" y="179"/>
                  </a:cubicBezTo>
                  <a:cubicBezTo>
                    <a:pt x="4699" y="179"/>
                    <a:pt x="4687" y="179"/>
                    <a:pt x="4675" y="179"/>
                  </a:cubicBezTo>
                  <a:cubicBezTo>
                    <a:pt x="4644" y="179"/>
                    <a:pt x="4614" y="178"/>
                    <a:pt x="4584" y="173"/>
                  </a:cubicBezTo>
                  <a:cubicBezTo>
                    <a:pt x="4509" y="159"/>
                    <a:pt x="4439" y="126"/>
                    <a:pt x="4362" y="116"/>
                  </a:cubicBezTo>
                  <a:cubicBezTo>
                    <a:pt x="4286" y="107"/>
                    <a:pt x="4217" y="6"/>
                    <a:pt x="4141" y="1"/>
                  </a:cubicBezTo>
                  <a:cubicBezTo>
                    <a:pt x="4138" y="1"/>
                    <a:pt x="4136" y="1"/>
                    <a:pt x="4133" y="1"/>
                  </a:cubicBezTo>
                  <a:close/>
                </a:path>
              </a:pathLst>
            </a:custGeom>
            <a:solidFill>
              <a:srgbClr val="B7B7B7"/>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749" name="Google Shape;749;p44"/>
            <p:cNvSpPr/>
            <p:nvPr/>
          </p:nvSpPr>
          <p:spPr>
            <a:xfrm flipH="1">
              <a:off x="7579910" y="2916429"/>
              <a:ext cx="98911" cy="98291"/>
            </a:xfrm>
            <a:custGeom>
              <a:rect b="b" l="l" r="r" t="t"/>
              <a:pathLst>
                <a:path extrusionOk="0" h="2219" w="2233">
                  <a:moveTo>
                    <a:pt x="1185" y="1"/>
                  </a:moveTo>
                  <a:cubicBezTo>
                    <a:pt x="1163" y="1"/>
                    <a:pt x="1141" y="18"/>
                    <a:pt x="1119" y="18"/>
                  </a:cubicBezTo>
                  <a:cubicBezTo>
                    <a:pt x="1098" y="18"/>
                    <a:pt x="1076" y="23"/>
                    <a:pt x="1054" y="25"/>
                  </a:cubicBezTo>
                  <a:cubicBezTo>
                    <a:pt x="1052" y="25"/>
                    <a:pt x="1051" y="25"/>
                    <a:pt x="1049" y="25"/>
                  </a:cubicBezTo>
                  <a:cubicBezTo>
                    <a:pt x="1031" y="25"/>
                    <a:pt x="1012" y="19"/>
                    <a:pt x="995" y="19"/>
                  </a:cubicBezTo>
                  <a:cubicBezTo>
                    <a:pt x="992" y="19"/>
                    <a:pt x="990" y="19"/>
                    <a:pt x="987" y="19"/>
                  </a:cubicBezTo>
                  <a:cubicBezTo>
                    <a:pt x="982" y="20"/>
                    <a:pt x="977" y="20"/>
                    <a:pt x="972" y="20"/>
                  </a:cubicBezTo>
                  <a:cubicBezTo>
                    <a:pt x="961" y="20"/>
                    <a:pt x="950" y="19"/>
                    <a:pt x="939" y="19"/>
                  </a:cubicBezTo>
                  <a:cubicBezTo>
                    <a:pt x="933" y="19"/>
                    <a:pt x="926" y="19"/>
                    <a:pt x="920" y="21"/>
                  </a:cubicBezTo>
                  <a:cubicBezTo>
                    <a:pt x="897" y="25"/>
                    <a:pt x="883" y="60"/>
                    <a:pt x="862" y="66"/>
                  </a:cubicBezTo>
                  <a:cubicBezTo>
                    <a:pt x="859" y="67"/>
                    <a:pt x="857" y="67"/>
                    <a:pt x="855" y="67"/>
                  </a:cubicBezTo>
                  <a:cubicBezTo>
                    <a:pt x="838" y="67"/>
                    <a:pt x="819" y="57"/>
                    <a:pt x="802" y="57"/>
                  </a:cubicBezTo>
                  <a:cubicBezTo>
                    <a:pt x="799" y="57"/>
                    <a:pt x="795" y="58"/>
                    <a:pt x="792" y="59"/>
                  </a:cubicBezTo>
                  <a:cubicBezTo>
                    <a:pt x="771" y="67"/>
                    <a:pt x="754" y="87"/>
                    <a:pt x="734" y="95"/>
                  </a:cubicBezTo>
                  <a:cubicBezTo>
                    <a:pt x="730" y="96"/>
                    <a:pt x="726" y="97"/>
                    <a:pt x="722" y="97"/>
                  </a:cubicBezTo>
                  <a:cubicBezTo>
                    <a:pt x="707" y="97"/>
                    <a:pt x="690" y="90"/>
                    <a:pt x="675" y="90"/>
                  </a:cubicBezTo>
                  <a:cubicBezTo>
                    <a:pt x="669" y="90"/>
                    <a:pt x="664" y="91"/>
                    <a:pt x="660" y="93"/>
                  </a:cubicBezTo>
                  <a:cubicBezTo>
                    <a:pt x="640" y="102"/>
                    <a:pt x="634" y="141"/>
                    <a:pt x="616" y="153"/>
                  </a:cubicBezTo>
                  <a:cubicBezTo>
                    <a:pt x="596" y="163"/>
                    <a:pt x="570" y="161"/>
                    <a:pt x="550" y="173"/>
                  </a:cubicBezTo>
                  <a:cubicBezTo>
                    <a:pt x="532" y="184"/>
                    <a:pt x="512" y="194"/>
                    <a:pt x="494" y="207"/>
                  </a:cubicBezTo>
                  <a:cubicBezTo>
                    <a:pt x="476" y="220"/>
                    <a:pt x="469" y="248"/>
                    <a:pt x="452" y="261"/>
                  </a:cubicBezTo>
                  <a:cubicBezTo>
                    <a:pt x="435" y="275"/>
                    <a:pt x="411" y="279"/>
                    <a:pt x="394" y="294"/>
                  </a:cubicBezTo>
                  <a:cubicBezTo>
                    <a:pt x="378" y="309"/>
                    <a:pt x="350" y="313"/>
                    <a:pt x="334" y="328"/>
                  </a:cubicBezTo>
                  <a:cubicBezTo>
                    <a:pt x="319" y="342"/>
                    <a:pt x="310" y="365"/>
                    <a:pt x="294" y="380"/>
                  </a:cubicBezTo>
                  <a:cubicBezTo>
                    <a:pt x="280" y="397"/>
                    <a:pt x="260" y="410"/>
                    <a:pt x="246" y="427"/>
                  </a:cubicBezTo>
                  <a:cubicBezTo>
                    <a:pt x="233" y="444"/>
                    <a:pt x="232" y="473"/>
                    <a:pt x="219" y="490"/>
                  </a:cubicBezTo>
                  <a:cubicBezTo>
                    <a:pt x="208" y="508"/>
                    <a:pt x="178" y="515"/>
                    <a:pt x="167" y="535"/>
                  </a:cubicBezTo>
                  <a:cubicBezTo>
                    <a:pt x="155" y="554"/>
                    <a:pt x="148" y="576"/>
                    <a:pt x="138" y="595"/>
                  </a:cubicBezTo>
                  <a:cubicBezTo>
                    <a:pt x="128" y="615"/>
                    <a:pt x="122" y="638"/>
                    <a:pt x="114" y="657"/>
                  </a:cubicBezTo>
                  <a:cubicBezTo>
                    <a:pt x="105" y="679"/>
                    <a:pt x="103" y="702"/>
                    <a:pt x="94" y="721"/>
                  </a:cubicBezTo>
                  <a:cubicBezTo>
                    <a:pt x="85" y="743"/>
                    <a:pt x="56" y="756"/>
                    <a:pt x="49" y="777"/>
                  </a:cubicBezTo>
                  <a:cubicBezTo>
                    <a:pt x="41" y="798"/>
                    <a:pt x="51" y="824"/>
                    <a:pt x="46" y="847"/>
                  </a:cubicBezTo>
                  <a:cubicBezTo>
                    <a:pt x="40" y="868"/>
                    <a:pt x="49" y="892"/>
                    <a:pt x="44" y="913"/>
                  </a:cubicBezTo>
                  <a:cubicBezTo>
                    <a:pt x="41" y="936"/>
                    <a:pt x="41" y="957"/>
                    <a:pt x="39" y="979"/>
                  </a:cubicBezTo>
                  <a:cubicBezTo>
                    <a:pt x="36" y="1002"/>
                    <a:pt x="19" y="1021"/>
                    <a:pt x="17" y="1044"/>
                  </a:cubicBezTo>
                  <a:cubicBezTo>
                    <a:pt x="16" y="1065"/>
                    <a:pt x="7" y="1088"/>
                    <a:pt x="6" y="1110"/>
                  </a:cubicBezTo>
                  <a:cubicBezTo>
                    <a:pt x="6" y="1132"/>
                    <a:pt x="0" y="1155"/>
                    <a:pt x="2" y="1178"/>
                  </a:cubicBezTo>
                  <a:cubicBezTo>
                    <a:pt x="3" y="1199"/>
                    <a:pt x="43" y="1218"/>
                    <a:pt x="46" y="1240"/>
                  </a:cubicBezTo>
                  <a:cubicBezTo>
                    <a:pt x="49" y="1262"/>
                    <a:pt x="24" y="1287"/>
                    <a:pt x="29" y="1310"/>
                  </a:cubicBezTo>
                  <a:cubicBezTo>
                    <a:pt x="31" y="1331"/>
                    <a:pt x="40" y="1353"/>
                    <a:pt x="46" y="1374"/>
                  </a:cubicBezTo>
                  <a:cubicBezTo>
                    <a:pt x="51" y="1395"/>
                    <a:pt x="81" y="1410"/>
                    <a:pt x="87" y="1431"/>
                  </a:cubicBezTo>
                  <a:cubicBezTo>
                    <a:pt x="94" y="1452"/>
                    <a:pt x="100" y="1472"/>
                    <a:pt x="107" y="1492"/>
                  </a:cubicBezTo>
                  <a:cubicBezTo>
                    <a:pt x="115" y="1513"/>
                    <a:pt x="113" y="1539"/>
                    <a:pt x="121" y="1557"/>
                  </a:cubicBezTo>
                  <a:cubicBezTo>
                    <a:pt x="130" y="1577"/>
                    <a:pt x="113" y="1611"/>
                    <a:pt x="124" y="1631"/>
                  </a:cubicBezTo>
                  <a:cubicBezTo>
                    <a:pt x="134" y="1651"/>
                    <a:pt x="171" y="1655"/>
                    <a:pt x="182" y="1675"/>
                  </a:cubicBezTo>
                  <a:cubicBezTo>
                    <a:pt x="194" y="1694"/>
                    <a:pt x="209" y="1710"/>
                    <a:pt x="222" y="1727"/>
                  </a:cubicBezTo>
                  <a:cubicBezTo>
                    <a:pt x="235" y="1745"/>
                    <a:pt x="232" y="1775"/>
                    <a:pt x="245" y="1793"/>
                  </a:cubicBezTo>
                  <a:cubicBezTo>
                    <a:pt x="259" y="1810"/>
                    <a:pt x="293" y="1810"/>
                    <a:pt x="307" y="1826"/>
                  </a:cubicBezTo>
                  <a:cubicBezTo>
                    <a:pt x="321" y="1843"/>
                    <a:pt x="326" y="1869"/>
                    <a:pt x="341" y="1884"/>
                  </a:cubicBezTo>
                  <a:cubicBezTo>
                    <a:pt x="357" y="1900"/>
                    <a:pt x="380" y="1907"/>
                    <a:pt x="397" y="1921"/>
                  </a:cubicBezTo>
                  <a:cubicBezTo>
                    <a:pt x="414" y="1937"/>
                    <a:pt x="414" y="1971"/>
                    <a:pt x="431" y="1984"/>
                  </a:cubicBezTo>
                  <a:cubicBezTo>
                    <a:pt x="449" y="1997"/>
                    <a:pt x="469" y="2007"/>
                    <a:pt x="488" y="2019"/>
                  </a:cubicBezTo>
                  <a:cubicBezTo>
                    <a:pt x="506" y="2032"/>
                    <a:pt x="535" y="2027"/>
                    <a:pt x="555" y="2038"/>
                  </a:cubicBezTo>
                  <a:cubicBezTo>
                    <a:pt x="573" y="2049"/>
                    <a:pt x="592" y="2061"/>
                    <a:pt x="612" y="2069"/>
                  </a:cubicBezTo>
                  <a:cubicBezTo>
                    <a:pt x="631" y="2079"/>
                    <a:pt x="650" y="2088"/>
                    <a:pt x="671" y="2098"/>
                  </a:cubicBezTo>
                  <a:cubicBezTo>
                    <a:pt x="691" y="2106"/>
                    <a:pt x="698" y="2146"/>
                    <a:pt x="720" y="2154"/>
                  </a:cubicBezTo>
                  <a:cubicBezTo>
                    <a:pt x="739" y="2162"/>
                    <a:pt x="759" y="2176"/>
                    <a:pt x="781" y="2183"/>
                  </a:cubicBezTo>
                  <a:cubicBezTo>
                    <a:pt x="784" y="2184"/>
                    <a:pt x="788" y="2185"/>
                    <a:pt x="793" y="2185"/>
                  </a:cubicBezTo>
                  <a:cubicBezTo>
                    <a:pt x="808" y="2185"/>
                    <a:pt x="826" y="2177"/>
                    <a:pt x="842" y="2177"/>
                  </a:cubicBezTo>
                  <a:cubicBezTo>
                    <a:pt x="845" y="2177"/>
                    <a:pt x="849" y="2178"/>
                    <a:pt x="852" y="2179"/>
                  </a:cubicBezTo>
                  <a:cubicBezTo>
                    <a:pt x="873" y="2184"/>
                    <a:pt x="894" y="2191"/>
                    <a:pt x="916" y="2196"/>
                  </a:cubicBezTo>
                  <a:cubicBezTo>
                    <a:pt x="937" y="2200"/>
                    <a:pt x="958" y="2207"/>
                    <a:pt x="981" y="2210"/>
                  </a:cubicBezTo>
                  <a:cubicBezTo>
                    <a:pt x="1002" y="2213"/>
                    <a:pt x="1025" y="2216"/>
                    <a:pt x="1048" y="2216"/>
                  </a:cubicBezTo>
                  <a:cubicBezTo>
                    <a:pt x="1069" y="2216"/>
                    <a:pt x="1092" y="2197"/>
                    <a:pt x="1115" y="2197"/>
                  </a:cubicBezTo>
                  <a:cubicBezTo>
                    <a:pt x="1135" y="2197"/>
                    <a:pt x="1157" y="2219"/>
                    <a:pt x="1180" y="2219"/>
                  </a:cubicBezTo>
                  <a:cubicBezTo>
                    <a:pt x="1180" y="2219"/>
                    <a:pt x="1181" y="2219"/>
                    <a:pt x="1182" y="2218"/>
                  </a:cubicBezTo>
                  <a:cubicBezTo>
                    <a:pt x="1203" y="2217"/>
                    <a:pt x="1224" y="2206"/>
                    <a:pt x="1247" y="2203"/>
                  </a:cubicBezTo>
                  <a:cubicBezTo>
                    <a:pt x="1268" y="2200"/>
                    <a:pt x="1290" y="2191"/>
                    <a:pt x="1311" y="2187"/>
                  </a:cubicBezTo>
                  <a:cubicBezTo>
                    <a:pt x="1314" y="2187"/>
                    <a:pt x="1316" y="2186"/>
                    <a:pt x="1319" y="2186"/>
                  </a:cubicBezTo>
                  <a:cubicBezTo>
                    <a:pt x="1335" y="2186"/>
                    <a:pt x="1354" y="2194"/>
                    <a:pt x="1370" y="2194"/>
                  </a:cubicBezTo>
                  <a:cubicBezTo>
                    <a:pt x="1374" y="2194"/>
                    <a:pt x="1377" y="2194"/>
                    <a:pt x="1381" y="2193"/>
                  </a:cubicBezTo>
                  <a:cubicBezTo>
                    <a:pt x="1401" y="2187"/>
                    <a:pt x="1416" y="2156"/>
                    <a:pt x="1436" y="2149"/>
                  </a:cubicBezTo>
                  <a:cubicBezTo>
                    <a:pt x="1457" y="2143"/>
                    <a:pt x="1480" y="2140"/>
                    <a:pt x="1500" y="2133"/>
                  </a:cubicBezTo>
                  <a:cubicBezTo>
                    <a:pt x="1507" y="2131"/>
                    <a:pt x="1514" y="2130"/>
                    <a:pt x="1522" y="2130"/>
                  </a:cubicBezTo>
                  <a:cubicBezTo>
                    <a:pt x="1531" y="2130"/>
                    <a:pt x="1540" y="2131"/>
                    <a:pt x="1549" y="2131"/>
                  </a:cubicBezTo>
                  <a:cubicBezTo>
                    <a:pt x="1556" y="2131"/>
                    <a:pt x="1564" y="2130"/>
                    <a:pt x="1570" y="2127"/>
                  </a:cubicBezTo>
                  <a:cubicBezTo>
                    <a:pt x="1590" y="2118"/>
                    <a:pt x="1609" y="2106"/>
                    <a:pt x="1629" y="2096"/>
                  </a:cubicBezTo>
                  <a:cubicBezTo>
                    <a:pt x="1649" y="2085"/>
                    <a:pt x="1673" y="2083"/>
                    <a:pt x="1693" y="2072"/>
                  </a:cubicBezTo>
                  <a:cubicBezTo>
                    <a:pt x="1712" y="2061"/>
                    <a:pt x="1723" y="2035"/>
                    <a:pt x="1742" y="2022"/>
                  </a:cubicBezTo>
                  <a:cubicBezTo>
                    <a:pt x="1759" y="2009"/>
                    <a:pt x="1783" y="2004"/>
                    <a:pt x="1800" y="1990"/>
                  </a:cubicBezTo>
                  <a:cubicBezTo>
                    <a:pt x="1817" y="1977"/>
                    <a:pt x="1831" y="1958"/>
                    <a:pt x="1848" y="1943"/>
                  </a:cubicBezTo>
                  <a:cubicBezTo>
                    <a:pt x="1864" y="1927"/>
                    <a:pt x="1892" y="1923"/>
                    <a:pt x="1908" y="1907"/>
                  </a:cubicBezTo>
                  <a:cubicBezTo>
                    <a:pt x="1924" y="1891"/>
                    <a:pt x="1908" y="1847"/>
                    <a:pt x="1924" y="1830"/>
                  </a:cubicBezTo>
                  <a:cubicBezTo>
                    <a:pt x="1938" y="1815"/>
                    <a:pt x="1954" y="1800"/>
                    <a:pt x="1968" y="1783"/>
                  </a:cubicBezTo>
                  <a:cubicBezTo>
                    <a:pt x="1982" y="1765"/>
                    <a:pt x="1995" y="1748"/>
                    <a:pt x="2006" y="1729"/>
                  </a:cubicBezTo>
                  <a:cubicBezTo>
                    <a:pt x="2018" y="1711"/>
                    <a:pt x="2042" y="1701"/>
                    <a:pt x="2053" y="1682"/>
                  </a:cubicBezTo>
                  <a:cubicBezTo>
                    <a:pt x="2066" y="1663"/>
                    <a:pt x="2090" y="1651"/>
                    <a:pt x="2101" y="1633"/>
                  </a:cubicBezTo>
                  <a:cubicBezTo>
                    <a:pt x="2113" y="1613"/>
                    <a:pt x="2110" y="1586"/>
                    <a:pt x="2120" y="1566"/>
                  </a:cubicBezTo>
                  <a:cubicBezTo>
                    <a:pt x="2128" y="1546"/>
                    <a:pt x="2121" y="1520"/>
                    <a:pt x="2128" y="1499"/>
                  </a:cubicBezTo>
                  <a:cubicBezTo>
                    <a:pt x="2137" y="1478"/>
                    <a:pt x="2164" y="1465"/>
                    <a:pt x="2171" y="1444"/>
                  </a:cubicBezTo>
                  <a:cubicBezTo>
                    <a:pt x="2177" y="1421"/>
                    <a:pt x="2157" y="1394"/>
                    <a:pt x="2163" y="1373"/>
                  </a:cubicBezTo>
                  <a:cubicBezTo>
                    <a:pt x="2168" y="1351"/>
                    <a:pt x="2185" y="1333"/>
                    <a:pt x="2188" y="1311"/>
                  </a:cubicBezTo>
                  <a:cubicBezTo>
                    <a:pt x="2192" y="1289"/>
                    <a:pt x="2197" y="1267"/>
                    <a:pt x="2199" y="1246"/>
                  </a:cubicBezTo>
                  <a:cubicBezTo>
                    <a:pt x="2202" y="1223"/>
                    <a:pt x="2228" y="1205"/>
                    <a:pt x="2229" y="1182"/>
                  </a:cubicBezTo>
                  <a:cubicBezTo>
                    <a:pt x="2231" y="1159"/>
                    <a:pt x="2218" y="1137"/>
                    <a:pt x="2218" y="1115"/>
                  </a:cubicBezTo>
                  <a:cubicBezTo>
                    <a:pt x="2218" y="1093"/>
                    <a:pt x="2232" y="1070"/>
                    <a:pt x="2231" y="1047"/>
                  </a:cubicBezTo>
                  <a:cubicBezTo>
                    <a:pt x="2229" y="1026"/>
                    <a:pt x="2202" y="1004"/>
                    <a:pt x="2201" y="983"/>
                  </a:cubicBezTo>
                  <a:cubicBezTo>
                    <a:pt x="2198" y="960"/>
                    <a:pt x="2187" y="942"/>
                    <a:pt x="2182" y="919"/>
                  </a:cubicBezTo>
                  <a:cubicBezTo>
                    <a:pt x="2178" y="898"/>
                    <a:pt x="2204" y="869"/>
                    <a:pt x="2198" y="848"/>
                  </a:cubicBezTo>
                  <a:cubicBezTo>
                    <a:pt x="2192" y="827"/>
                    <a:pt x="2170" y="810"/>
                    <a:pt x="2163" y="788"/>
                  </a:cubicBezTo>
                  <a:cubicBezTo>
                    <a:pt x="2155" y="767"/>
                    <a:pt x="2168" y="740"/>
                    <a:pt x="2160" y="719"/>
                  </a:cubicBezTo>
                  <a:cubicBezTo>
                    <a:pt x="2153" y="699"/>
                    <a:pt x="2120" y="687"/>
                    <a:pt x="2111" y="667"/>
                  </a:cubicBezTo>
                  <a:cubicBezTo>
                    <a:pt x="2101" y="648"/>
                    <a:pt x="2100" y="623"/>
                    <a:pt x="2090" y="605"/>
                  </a:cubicBezTo>
                  <a:cubicBezTo>
                    <a:pt x="2080" y="585"/>
                    <a:pt x="2076" y="561"/>
                    <a:pt x="2064" y="542"/>
                  </a:cubicBezTo>
                  <a:cubicBezTo>
                    <a:pt x="2053" y="524"/>
                    <a:pt x="2027" y="512"/>
                    <a:pt x="2015" y="495"/>
                  </a:cubicBezTo>
                  <a:cubicBezTo>
                    <a:pt x="2003" y="477"/>
                    <a:pt x="1983" y="464"/>
                    <a:pt x="1971" y="446"/>
                  </a:cubicBezTo>
                  <a:cubicBezTo>
                    <a:pt x="1956" y="429"/>
                    <a:pt x="1961" y="397"/>
                    <a:pt x="1946" y="380"/>
                  </a:cubicBezTo>
                  <a:cubicBezTo>
                    <a:pt x="1932" y="365"/>
                    <a:pt x="1905" y="359"/>
                    <a:pt x="1890" y="343"/>
                  </a:cubicBezTo>
                  <a:cubicBezTo>
                    <a:pt x="1874" y="328"/>
                    <a:pt x="1875" y="294"/>
                    <a:pt x="1858" y="278"/>
                  </a:cubicBezTo>
                  <a:cubicBezTo>
                    <a:pt x="1843" y="264"/>
                    <a:pt x="1803" y="275"/>
                    <a:pt x="1786" y="262"/>
                  </a:cubicBezTo>
                  <a:cubicBezTo>
                    <a:pt x="1769" y="249"/>
                    <a:pt x="1750" y="238"/>
                    <a:pt x="1732" y="227"/>
                  </a:cubicBezTo>
                  <a:cubicBezTo>
                    <a:pt x="1713" y="214"/>
                    <a:pt x="1718" y="167"/>
                    <a:pt x="1699" y="156"/>
                  </a:cubicBezTo>
                  <a:cubicBezTo>
                    <a:pt x="1681" y="144"/>
                    <a:pt x="1656" y="139"/>
                    <a:pt x="1637" y="129"/>
                  </a:cubicBezTo>
                  <a:cubicBezTo>
                    <a:pt x="1617" y="119"/>
                    <a:pt x="1592" y="116"/>
                    <a:pt x="1573" y="106"/>
                  </a:cubicBezTo>
                  <a:cubicBezTo>
                    <a:pt x="1553" y="97"/>
                    <a:pt x="1537" y="76"/>
                    <a:pt x="1516" y="67"/>
                  </a:cubicBezTo>
                  <a:cubicBezTo>
                    <a:pt x="1510" y="65"/>
                    <a:pt x="1503" y="64"/>
                    <a:pt x="1496" y="64"/>
                  </a:cubicBezTo>
                  <a:cubicBezTo>
                    <a:pt x="1485" y="64"/>
                    <a:pt x="1475" y="66"/>
                    <a:pt x="1464" y="66"/>
                  </a:cubicBezTo>
                  <a:cubicBezTo>
                    <a:pt x="1458" y="66"/>
                    <a:pt x="1452" y="65"/>
                    <a:pt x="1446" y="63"/>
                  </a:cubicBezTo>
                  <a:cubicBezTo>
                    <a:pt x="1426" y="56"/>
                    <a:pt x="1402" y="59"/>
                    <a:pt x="1381" y="55"/>
                  </a:cubicBezTo>
                  <a:cubicBezTo>
                    <a:pt x="1370" y="52"/>
                    <a:pt x="1359" y="52"/>
                    <a:pt x="1348" y="52"/>
                  </a:cubicBezTo>
                  <a:cubicBezTo>
                    <a:pt x="1344" y="52"/>
                    <a:pt x="1340" y="52"/>
                    <a:pt x="1336" y="52"/>
                  </a:cubicBezTo>
                  <a:cubicBezTo>
                    <a:pt x="1329" y="52"/>
                    <a:pt x="1321" y="51"/>
                    <a:pt x="1314" y="50"/>
                  </a:cubicBezTo>
                  <a:cubicBezTo>
                    <a:pt x="1292" y="46"/>
                    <a:pt x="1273" y="36"/>
                    <a:pt x="1251" y="33"/>
                  </a:cubicBezTo>
                  <a:cubicBezTo>
                    <a:pt x="1228" y="31"/>
                    <a:pt x="1209" y="2"/>
                    <a:pt x="1187" y="1"/>
                  </a:cubicBezTo>
                  <a:cubicBezTo>
                    <a:pt x="1186" y="1"/>
                    <a:pt x="1186" y="1"/>
                    <a:pt x="1185" y="1"/>
                  </a:cubicBezTo>
                  <a:close/>
                </a:path>
              </a:pathLst>
            </a:custGeom>
            <a:solidFill>
              <a:srgbClr val="B7B7B7"/>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750" name="Google Shape;750;p44"/>
            <p:cNvSpPr/>
            <p:nvPr/>
          </p:nvSpPr>
          <p:spPr>
            <a:xfrm flipH="1">
              <a:off x="7791517" y="3096226"/>
              <a:ext cx="388822" cy="361314"/>
            </a:xfrm>
            <a:custGeom>
              <a:rect b="b" l="l" r="r" t="t"/>
              <a:pathLst>
                <a:path extrusionOk="0" h="8157" w="8778">
                  <a:moveTo>
                    <a:pt x="1774" y="1"/>
                  </a:moveTo>
                  <a:cubicBezTo>
                    <a:pt x="919" y="1"/>
                    <a:pt x="199" y="652"/>
                    <a:pt x="120" y="1510"/>
                  </a:cubicBezTo>
                  <a:cubicBezTo>
                    <a:pt x="0" y="2830"/>
                    <a:pt x="46" y="4048"/>
                    <a:pt x="718" y="5249"/>
                  </a:cubicBezTo>
                  <a:cubicBezTo>
                    <a:pt x="1285" y="6263"/>
                    <a:pt x="2190" y="7083"/>
                    <a:pt x="3254" y="7542"/>
                  </a:cubicBezTo>
                  <a:cubicBezTo>
                    <a:pt x="3915" y="7826"/>
                    <a:pt x="5187" y="8157"/>
                    <a:pt x="6341" y="8157"/>
                  </a:cubicBezTo>
                  <a:cubicBezTo>
                    <a:pt x="7634" y="8157"/>
                    <a:pt x="8777" y="7742"/>
                    <a:pt x="8745" y="6381"/>
                  </a:cubicBezTo>
                  <a:cubicBezTo>
                    <a:pt x="8728" y="5798"/>
                    <a:pt x="8411" y="5266"/>
                    <a:pt x="7906" y="4976"/>
                  </a:cubicBezTo>
                  <a:cubicBezTo>
                    <a:pt x="7634" y="4823"/>
                    <a:pt x="7343" y="4772"/>
                    <a:pt x="7043" y="4763"/>
                  </a:cubicBezTo>
                  <a:cubicBezTo>
                    <a:pt x="7002" y="4762"/>
                    <a:pt x="6962" y="4761"/>
                    <a:pt x="6921" y="4761"/>
                  </a:cubicBezTo>
                  <a:cubicBezTo>
                    <a:pt x="6627" y="4761"/>
                    <a:pt x="6327" y="4792"/>
                    <a:pt x="6030" y="4792"/>
                  </a:cubicBezTo>
                  <a:cubicBezTo>
                    <a:pt x="5934" y="4792"/>
                    <a:pt x="5839" y="4789"/>
                    <a:pt x="5744" y="4780"/>
                  </a:cubicBezTo>
                  <a:cubicBezTo>
                    <a:pt x="5195" y="4733"/>
                    <a:pt x="4643" y="4585"/>
                    <a:pt x="4195" y="4265"/>
                  </a:cubicBezTo>
                  <a:cubicBezTo>
                    <a:pt x="3817" y="3995"/>
                    <a:pt x="3537" y="3569"/>
                    <a:pt x="3401" y="3124"/>
                  </a:cubicBezTo>
                  <a:cubicBezTo>
                    <a:pt x="3325" y="2889"/>
                    <a:pt x="3297" y="2642"/>
                    <a:pt x="3315" y="2396"/>
                  </a:cubicBezTo>
                  <a:cubicBezTo>
                    <a:pt x="3338" y="2130"/>
                    <a:pt x="3442" y="1894"/>
                    <a:pt x="3436" y="1623"/>
                  </a:cubicBezTo>
                  <a:cubicBezTo>
                    <a:pt x="3415" y="741"/>
                    <a:pt x="2711" y="30"/>
                    <a:pt x="1831" y="2"/>
                  </a:cubicBezTo>
                  <a:cubicBezTo>
                    <a:pt x="1812" y="1"/>
                    <a:pt x="1793" y="1"/>
                    <a:pt x="1774" y="1"/>
                  </a:cubicBezTo>
                  <a:close/>
                </a:path>
              </a:pathLst>
            </a:custGeom>
            <a:solidFill>
              <a:srgbClr val="D9D9D9"/>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751" name="Google Shape;751;p44"/>
            <p:cNvSpPr/>
            <p:nvPr/>
          </p:nvSpPr>
          <p:spPr>
            <a:xfrm flipH="1">
              <a:off x="7809766" y="3122626"/>
              <a:ext cx="353341" cy="315513"/>
            </a:xfrm>
            <a:custGeom>
              <a:rect b="b" l="l" r="r" t="t"/>
              <a:pathLst>
                <a:path extrusionOk="0" h="7123" w="7977">
                  <a:moveTo>
                    <a:pt x="1272" y="1"/>
                  </a:moveTo>
                  <a:cubicBezTo>
                    <a:pt x="988" y="1"/>
                    <a:pt x="709" y="108"/>
                    <a:pt x="478" y="366"/>
                  </a:cubicBezTo>
                  <a:cubicBezTo>
                    <a:pt x="1" y="899"/>
                    <a:pt x="254" y="1801"/>
                    <a:pt x="977" y="1936"/>
                  </a:cubicBezTo>
                  <a:cubicBezTo>
                    <a:pt x="1010" y="1943"/>
                    <a:pt x="1055" y="1945"/>
                    <a:pt x="1107" y="1945"/>
                  </a:cubicBezTo>
                  <a:cubicBezTo>
                    <a:pt x="1210" y="1945"/>
                    <a:pt x="1342" y="1937"/>
                    <a:pt x="1470" y="1937"/>
                  </a:cubicBezTo>
                  <a:cubicBezTo>
                    <a:pt x="1672" y="1937"/>
                    <a:pt x="1863" y="1957"/>
                    <a:pt x="1906" y="2063"/>
                  </a:cubicBezTo>
                  <a:cubicBezTo>
                    <a:pt x="2002" y="2298"/>
                    <a:pt x="1903" y="2516"/>
                    <a:pt x="1674" y="2542"/>
                  </a:cubicBezTo>
                  <a:cubicBezTo>
                    <a:pt x="1560" y="2555"/>
                    <a:pt x="1444" y="2544"/>
                    <a:pt x="1330" y="2556"/>
                  </a:cubicBezTo>
                  <a:cubicBezTo>
                    <a:pt x="976" y="2593"/>
                    <a:pt x="673" y="2744"/>
                    <a:pt x="538" y="3087"/>
                  </a:cubicBezTo>
                  <a:cubicBezTo>
                    <a:pt x="276" y="3746"/>
                    <a:pt x="813" y="4424"/>
                    <a:pt x="1479" y="4424"/>
                  </a:cubicBezTo>
                  <a:cubicBezTo>
                    <a:pt x="1536" y="4424"/>
                    <a:pt x="1593" y="4419"/>
                    <a:pt x="1651" y="4409"/>
                  </a:cubicBezTo>
                  <a:cubicBezTo>
                    <a:pt x="1815" y="4380"/>
                    <a:pt x="1954" y="4308"/>
                    <a:pt x="2095" y="4224"/>
                  </a:cubicBezTo>
                  <a:cubicBezTo>
                    <a:pt x="2155" y="4188"/>
                    <a:pt x="2521" y="3958"/>
                    <a:pt x="2742" y="3958"/>
                  </a:cubicBezTo>
                  <a:cubicBezTo>
                    <a:pt x="2878" y="3958"/>
                    <a:pt x="2959" y="4046"/>
                    <a:pt x="2878" y="4322"/>
                  </a:cubicBezTo>
                  <a:cubicBezTo>
                    <a:pt x="2811" y="4549"/>
                    <a:pt x="2381" y="4795"/>
                    <a:pt x="2238" y="4980"/>
                  </a:cubicBezTo>
                  <a:cubicBezTo>
                    <a:pt x="2123" y="5128"/>
                    <a:pt x="2028" y="5279"/>
                    <a:pt x="1994" y="5466"/>
                  </a:cubicBezTo>
                  <a:cubicBezTo>
                    <a:pt x="1892" y="6028"/>
                    <a:pt x="2311" y="6458"/>
                    <a:pt x="2813" y="6458"/>
                  </a:cubicBezTo>
                  <a:cubicBezTo>
                    <a:pt x="2923" y="6458"/>
                    <a:pt x="3037" y="6437"/>
                    <a:pt x="3150" y="6393"/>
                  </a:cubicBezTo>
                  <a:cubicBezTo>
                    <a:pt x="3586" y="6224"/>
                    <a:pt x="3686" y="5920"/>
                    <a:pt x="3863" y="5526"/>
                  </a:cubicBezTo>
                  <a:cubicBezTo>
                    <a:pt x="3909" y="5427"/>
                    <a:pt x="3963" y="5289"/>
                    <a:pt x="4028" y="5206"/>
                  </a:cubicBezTo>
                  <a:cubicBezTo>
                    <a:pt x="4061" y="5166"/>
                    <a:pt x="4220" y="4984"/>
                    <a:pt x="4349" y="4984"/>
                  </a:cubicBezTo>
                  <a:cubicBezTo>
                    <a:pt x="4387" y="4984"/>
                    <a:pt x="4422" y="4999"/>
                    <a:pt x="4450" y="5039"/>
                  </a:cubicBezTo>
                  <a:cubicBezTo>
                    <a:pt x="4544" y="5169"/>
                    <a:pt x="4304" y="5853"/>
                    <a:pt x="4304" y="6069"/>
                  </a:cubicBezTo>
                  <a:cubicBezTo>
                    <a:pt x="4304" y="6617"/>
                    <a:pt x="4639" y="7123"/>
                    <a:pt x="5139" y="7123"/>
                  </a:cubicBezTo>
                  <a:cubicBezTo>
                    <a:pt x="5267" y="7123"/>
                    <a:pt x="5406" y="7089"/>
                    <a:pt x="5554" y="7015"/>
                  </a:cubicBezTo>
                  <a:cubicBezTo>
                    <a:pt x="5906" y="6837"/>
                    <a:pt x="6006" y="6422"/>
                    <a:pt x="6037" y="6058"/>
                  </a:cubicBezTo>
                  <a:cubicBezTo>
                    <a:pt x="6060" y="5792"/>
                    <a:pt x="6010" y="5502"/>
                    <a:pt x="6083" y="5243"/>
                  </a:cubicBezTo>
                  <a:cubicBezTo>
                    <a:pt x="6137" y="5045"/>
                    <a:pt x="6214" y="4967"/>
                    <a:pt x="6293" y="4967"/>
                  </a:cubicBezTo>
                  <a:cubicBezTo>
                    <a:pt x="6439" y="4967"/>
                    <a:pt x="6592" y="5234"/>
                    <a:pt x="6624" y="5502"/>
                  </a:cubicBezTo>
                  <a:cubicBezTo>
                    <a:pt x="6678" y="5961"/>
                    <a:pt x="6505" y="6528"/>
                    <a:pt x="7025" y="6799"/>
                  </a:cubicBezTo>
                  <a:cubicBezTo>
                    <a:pt x="7120" y="6849"/>
                    <a:pt x="7219" y="6872"/>
                    <a:pt x="7314" y="6872"/>
                  </a:cubicBezTo>
                  <a:cubicBezTo>
                    <a:pt x="7538" y="6872"/>
                    <a:pt x="7746" y="6744"/>
                    <a:pt x="7864" y="6534"/>
                  </a:cubicBezTo>
                  <a:cubicBezTo>
                    <a:pt x="7976" y="6334"/>
                    <a:pt x="7797" y="6153"/>
                    <a:pt x="7621" y="6153"/>
                  </a:cubicBezTo>
                  <a:cubicBezTo>
                    <a:pt x="7540" y="6153"/>
                    <a:pt x="7460" y="6191"/>
                    <a:pt x="7409" y="6282"/>
                  </a:cubicBezTo>
                  <a:cubicBezTo>
                    <a:pt x="7374" y="6346"/>
                    <a:pt x="7342" y="6372"/>
                    <a:pt x="7313" y="6372"/>
                  </a:cubicBezTo>
                  <a:cubicBezTo>
                    <a:pt x="7187" y="6372"/>
                    <a:pt x="7122" y="5880"/>
                    <a:pt x="7122" y="5880"/>
                  </a:cubicBezTo>
                  <a:lnTo>
                    <a:pt x="7122" y="5880"/>
                  </a:lnTo>
                  <a:cubicBezTo>
                    <a:pt x="7122" y="5880"/>
                    <a:pt x="7122" y="5880"/>
                    <a:pt x="7122" y="5880"/>
                  </a:cubicBezTo>
                  <a:cubicBezTo>
                    <a:pt x="7117" y="5751"/>
                    <a:pt x="7143" y="5619"/>
                    <a:pt x="7143" y="5489"/>
                  </a:cubicBezTo>
                  <a:cubicBezTo>
                    <a:pt x="7143" y="5320"/>
                    <a:pt x="7136" y="5149"/>
                    <a:pt x="7086" y="4987"/>
                  </a:cubicBezTo>
                  <a:cubicBezTo>
                    <a:pt x="7005" y="4729"/>
                    <a:pt x="6826" y="4547"/>
                    <a:pt x="6566" y="4466"/>
                  </a:cubicBezTo>
                  <a:cubicBezTo>
                    <a:pt x="6485" y="4440"/>
                    <a:pt x="6408" y="4429"/>
                    <a:pt x="6333" y="4429"/>
                  </a:cubicBezTo>
                  <a:cubicBezTo>
                    <a:pt x="5937" y="4429"/>
                    <a:pt x="5645" y="4763"/>
                    <a:pt x="5568" y="5168"/>
                  </a:cubicBezTo>
                  <a:cubicBezTo>
                    <a:pt x="5508" y="5483"/>
                    <a:pt x="5559" y="5808"/>
                    <a:pt x="5511" y="6123"/>
                  </a:cubicBezTo>
                  <a:cubicBezTo>
                    <a:pt x="5482" y="6307"/>
                    <a:pt x="5336" y="6606"/>
                    <a:pt x="5122" y="6606"/>
                  </a:cubicBezTo>
                  <a:cubicBezTo>
                    <a:pt x="5070" y="6606"/>
                    <a:pt x="5014" y="6588"/>
                    <a:pt x="4955" y="6547"/>
                  </a:cubicBezTo>
                  <a:cubicBezTo>
                    <a:pt x="4766" y="6416"/>
                    <a:pt x="4827" y="5947"/>
                    <a:pt x="4853" y="5769"/>
                  </a:cubicBezTo>
                  <a:cubicBezTo>
                    <a:pt x="4926" y="5268"/>
                    <a:pt x="5159" y="4377"/>
                    <a:pt x="4362" y="4377"/>
                  </a:cubicBezTo>
                  <a:cubicBezTo>
                    <a:pt x="4359" y="4377"/>
                    <a:pt x="4355" y="4377"/>
                    <a:pt x="4351" y="4377"/>
                  </a:cubicBezTo>
                  <a:cubicBezTo>
                    <a:pt x="4060" y="4380"/>
                    <a:pt x="3848" y="4559"/>
                    <a:pt x="3684" y="4784"/>
                  </a:cubicBezTo>
                  <a:cubicBezTo>
                    <a:pt x="3462" y="5088"/>
                    <a:pt x="3354" y="5704"/>
                    <a:pt x="3023" y="5880"/>
                  </a:cubicBezTo>
                  <a:cubicBezTo>
                    <a:pt x="2944" y="5923"/>
                    <a:pt x="2871" y="5942"/>
                    <a:pt x="2807" y="5942"/>
                  </a:cubicBezTo>
                  <a:cubicBezTo>
                    <a:pt x="2599" y="5942"/>
                    <a:pt x="2488" y="5741"/>
                    <a:pt x="2554" y="5498"/>
                  </a:cubicBezTo>
                  <a:cubicBezTo>
                    <a:pt x="2624" y="5246"/>
                    <a:pt x="2845" y="5098"/>
                    <a:pt x="3027" y="4926"/>
                  </a:cubicBezTo>
                  <a:cubicBezTo>
                    <a:pt x="3256" y="4710"/>
                    <a:pt x="3467" y="4449"/>
                    <a:pt x="3458" y="4114"/>
                  </a:cubicBezTo>
                  <a:cubicBezTo>
                    <a:pt x="3446" y="3660"/>
                    <a:pt x="3069" y="3443"/>
                    <a:pt x="2674" y="3443"/>
                  </a:cubicBezTo>
                  <a:cubicBezTo>
                    <a:pt x="2567" y="3443"/>
                    <a:pt x="2459" y="3459"/>
                    <a:pt x="2356" y="3490"/>
                  </a:cubicBezTo>
                  <a:cubicBezTo>
                    <a:pt x="2062" y="3579"/>
                    <a:pt x="1780" y="3905"/>
                    <a:pt x="1464" y="3905"/>
                  </a:cubicBezTo>
                  <a:cubicBezTo>
                    <a:pt x="1424" y="3905"/>
                    <a:pt x="1384" y="3900"/>
                    <a:pt x="1343" y="3888"/>
                  </a:cubicBezTo>
                  <a:cubicBezTo>
                    <a:pt x="967" y="3783"/>
                    <a:pt x="831" y="3266"/>
                    <a:pt x="1242" y="3092"/>
                  </a:cubicBezTo>
                  <a:cubicBezTo>
                    <a:pt x="1325" y="3057"/>
                    <a:pt x="1426" y="3052"/>
                    <a:pt x="1530" y="3052"/>
                  </a:cubicBezTo>
                  <a:cubicBezTo>
                    <a:pt x="1583" y="3052"/>
                    <a:pt x="1637" y="3053"/>
                    <a:pt x="1689" y="3053"/>
                  </a:cubicBezTo>
                  <a:cubicBezTo>
                    <a:pt x="1761" y="3053"/>
                    <a:pt x="1831" y="3050"/>
                    <a:pt x="1893" y="3037"/>
                  </a:cubicBezTo>
                  <a:cubicBezTo>
                    <a:pt x="2554" y="2895"/>
                    <a:pt x="2763" y="2164"/>
                    <a:pt x="2264" y="1688"/>
                  </a:cubicBezTo>
                  <a:cubicBezTo>
                    <a:pt x="1931" y="1369"/>
                    <a:pt x="1592" y="1504"/>
                    <a:pt x="1192" y="1436"/>
                  </a:cubicBezTo>
                  <a:cubicBezTo>
                    <a:pt x="724" y="1356"/>
                    <a:pt x="603" y="850"/>
                    <a:pt x="1004" y="602"/>
                  </a:cubicBezTo>
                  <a:cubicBezTo>
                    <a:pt x="1103" y="540"/>
                    <a:pt x="1206" y="514"/>
                    <a:pt x="1308" y="514"/>
                  </a:cubicBezTo>
                  <a:cubicBezTo>
                    <a:pt x="1587" y="514"/>
                    <a:pt x="1861" y="708"/>
                    <a:pt x="2024" y="924"/>
                  </a:cubicBezTo>
                  <a:cubicBezTo>
                    <a:pt x="2082" y="1001"/>
                    <a:pt x="2160" y="1033"/>
                    <a:pt x="2237" y="1033"/>
                  </a:cubicBezTo>
                  <a:cubicBezTo>
                    <a:pt x="2427" y="1033"/>
                    <a:pt x="2609" y="841"/>
                    <a:pt x="2466" y="651"/>
                  </a:cubicBezTo>
                  <a:lnTo>
                    <a:pt x="2467" y="651"/>
                  </a:lnTo>
                  <a:cubicBezTo>
                    <a:pt x="2182" y="273"/>
                    <a:pt x="1722" y="1"/>
                    <a:pt x="1272" y="1"/>
                  </a:cubicBezTo>
                  <a:close/>
                </a:path>
              </a:pathLst>
            </a:custGeom>
            <a:solidFill>
              <a:srgbClr val="999999"/>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752" name="Google Shape;752;p44"/>
            <p:cNvSpPr/>
            <p:nvPr/>
          </p:nvSpPr>
          <p:spPr>
            <a:xfrm flipH="1">
              <a:off x="6668262" y="3294406"/>
              <a:ext cx="304572" cy="493623"/>
            </a:xfrm>
            <a:custGeom>
              <a:rect b="b" l="l" r="r" t="t"/>
              <a:pathLst>
                <a:path extrusionOk="0" h="11144" w="6876">
                  <a:moveTo>
                    <a:pt x="1788" y="1"/>
                  </a:moveTo>
                  <a:cubicBezTo>
                    <a:pt x="1277" y="1"/>
                    <a:pt x="801" y="225"/>
                    <a:pt x="417" y="784"/>
                  </a:cubicBezTo>
                  <a:cubicBezTo>
                    <a:pt x="60" y="1304"/>
                    <a:pt x="0" y="1972"/>
                    <a:pt x="259" y="2548"/>
                  </a:cubicBezTo>
                  <a:cubicBezTo>
                    <a:pt x="397" y="2855"/>
                    <a:pt x="620" y="3084"/>
                    <a:pt x="877" y="3283"/>
                  </a:cubicBezTo>
                  <a:cubicBezTo>
                    <a:pt x="1243" y="3567"/>
                    <a:pt x="1676" y="3788"/>
                    <a:pt x="2028" y="4092"/>
                  </a:cubicBezTo>
                  <a:cubicBezTo>
                    <a:pt x="2478" y="4483"/>
                    <a:pt x="2868" y="4962"/>
                    <a:pt x="3058" y="5526"/>
                  </a:cubicBezTo>
                  <a:cubicBezTo>
                    <a:pt x="3217" y="6004"/>
                    <a:pt x="3192" y="6554"/>
                    <a:pt x="3028" y="7032"/>
                  </a:cubicBezTo>
                  <a:cubicBezTo>
                    <a:pt x="2943" y="7282"/>
                    <a:pt x="2815" y="7522"/>
                    <a:pt x="2642" y="7724"/>
                  </a:cubicBezTo>
                  <a:cubicBezTo>
                    <a:pt x="2453" y="7942"/>
                    <a:pt x="2211" y="8083"/>
                    <a:pt x="2043" y="8324"/>
                  </a:cubicBezTo>
                  <a:cubicBezTo>
                    <a:pt x="1503" y="9109"/>
                    <a:pt x="1668" y="10179"/>
                    <a:pt x="2420" y="10765"/>
                  </a:cubicBezTo>
                  <a:cubicBezTo>
                    <a:pt x="2747" y="11020"/>
                    <a:pt x="3137" y="11144"/>
                    <a:pt x="3524" y="11144"/>
                  </a:cubicBezTo>
                  <a:cubicBezTo>
                    <a:pt x="4026" y="11144"/>
                    <a:pt x="4524" y="10935"/>
                    <a:pt x="4878" y="10531"/>
                  </a:cubicBezTo>
                  <a:cubicBezTo>
                    <a:pt x="5821" y="9450"/>
                    <a:pt x="6556" y="8353"/>
                    <a:pt x="6730" y="6874"/>
                  </a:cubicBezTo>
                  <a:cubicBezTo>
                    <a:pt x="6875" y="5626"/>
                    <a:pt x="6605" y="4332"/>
                    <a:pt x="5963" y="3253"/>
                  </a:cubicBezTo>
                  <a:cubicBezTo>
                    <a:pt x="5325" y="2181"/>
                    <a:pt x="3381" y="1"/>
                    <a:pt x="1788" y="1"/>
                  </a:cubicBezTo>
                  <a:close/>
                </a:path>
              </a:pathLst>
            </a:custGeom>
            <a:solidFill>
              <a:srgbClr val="D9D9D9"/>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753" name="Google Shape;753;p44"/>
            <p:cNvSpPr/>
            <p:nvPr/>
          </p:nvSpPr>
          <p:spPr>
            <a:xfrm flipH="1">
              <a:off x="6692490" y="3310707"/>
              <a:ext cx="239370" cy="451765"/>
            </a:xfrm>
            <a:custGeom>
              <a:rect b="b" l="l" r="r" t="t"/>
              <a:pathLst>
                <a:path extrusionOk="0" h="10199" w="5404">
                  <a:moveTo>
                    <a:pt x="705" y="1"/>
                  </a:moveTo>
                  <a:cubicBezTo>
                    <a:pt x="602" y="1"/>
                    <a:pt x="497" y="24"/>
                    <a:pt x="396" y="70"/>
                  </a:cubicBezTo>
                  <a:cubicBezTo>
                    <a:pt x="108" y="203"/>
                    <a:pt x="253" y="607"/>
                    <a:pt x="514" y="607"/>
                  </a:cubicBezTo>
                  <a:cubicBezTo>
                    <a:pt x="552" y="607"/>
                    <a:pt x="593" y="599"/>
                    <a:pt x="635" y="579"/>
                  </a:cubicBezTo>
                  <a:cubicBezTo>
                    <a:pt x="677" y="560"/>
                    <a:pt x="710" y="551"/>
                    <a:pt x="735" y="551"/>
                  </a:cubicBezTo>
                  <a:cubicBezTo>
                    <a:pt x="936" y="551"/>
                    <a:pt x="630" y="1115"/>
                    <a:pt x="631" y="1115"/>
                  </a:cubicBezTo>
                  <a:cubicBezTo>
                    <a:pt x="631" y="1115"/>
                    <a:pt x="631" y="1115"/>
                    <a:pt x="631" y="1115"/>
                  </a:cubicBezTo>
                  <a:lnTo>
                    <a:pt x="631" y="1115"/>
                  </a:lnTo>
                  <a:cubicBezTo>
                    <a:pt x="551" y="1230"/>
                    <a:pt x="446" y="1331"/>
                    <a:pt x="363" y="1444"/>
                  </a:cubicBezTo>
                  <a:cubicBezTo>
                    <a:pt x="255" y="1591"/>
                    <a:pt x="151" y="1746"/>
                    <a:pt x="93" y="1921"/>
                  </a:cubicBezTo>
                  <a:cubicBezTo>
                    <a:pt x="1" y="2199"/>
                    <a:pt x="42" y="2471"/>
                    <a:pt x="218" y="2707"/>
                  </a:cubicBezTo>
                  <a:cubicBezTo>
                    <a:pt x="385" y="2931"/>
                    <a:pt x="607" y="3028"/>
                    <a:pt x="836" y="3028"/>
                  </a:cubicBezTo>
                  <a:cubicBezTo>
                    <a:pt x="1083" y="3028"/>
                    <a:pt x="1338" y="2915"/>
                    <a:pt x="1539" y="2726"/>
                  </a:cubicBezTo>
                  <a:cubicBezTo>
                    <a:pt x="1792" y="2489"/>
                    <a:pt x="1953" y="2170"/>
                    <a:pt x="2196" y="1926"/>
                  </a:cubicBezTo>
                  <a:cubicBezTo>
                    <a:pt x="2301" y="1820"/>
                    <a:pt x="2501" y="1701"/>
                    <a:pt x="2674" y="1701"/>
                  </a:cubicBezTo>
                  <a:cubicBezTo>
                    <a:pt x="2792" y="1701"/>
                    <a:pt x="2897" y="1756"/>
                    <a:pt x="2951" y="1908"/>
                  </a:cubicBezTo>
                  <a:cubicBezTo>
                    <a:pt x="3033" y="2143"/>
                    <a:pt x="2682" y="2516"/>
                    <a:pt x="2547" y="2655"/>
                  </a:cubicBezTo>
                  <a:cubicBezTo>
                    <a:pt x="2162" y="3049"/>
                    <a:pt x="1387" y="3686"/>
                    <a:pt x="2102" y="4193"/>
                  </a:cubicBezTo>
                  <a:cubicBezTo>
                    <a:pt x="2241" y="4292"/>
                    <a:pt x="2393" y="4330"/>
                    <a:pt x="2548" y="4330"/>
                  </a:cubicBezTo>
                  <a:cubicBezTo>
                    <a:pt x="2680" y="4330"/>
                    <a:pt x="2814" y="4302"/>
                    <a:pt x="2945" y="4260"/>
                  </a:cubicBezTo>
                  <a:cubicBezTo>
                    <a:pt x="3312" y="4142"/>
                    <a:pt x="3765" y="3715"/>
                    <a:pt x="4154" y="3715"/>
                  </a:cubicBezTo>
                  <a:cubicBezTo>
                    <a:pt x="4177" y="3715"/>
                    <a:pt x="4199" y="3717"/>
                    <a:pt x="4222" y="3720"/>
                  </a:cubicBezTo>
                  <a:cubicBezTo>
                    <a:pt x="4633" y="3777"/>
                    <a:pt x="4668" y="4128"/>
                    <a:pt x="4388" y="4352"/>
                  </a:cubicBezTo>
                  <a:cubicBezTo>
                    <a:pt x="4168" y="4529"/>
                    <a:pt x="3879" y="4519"/>
                    <a:pt x="3612" y="4553"/>
                  </a:cubicBezTo>
                  <a:cubicBezTo>
                    <a:pt x="3272" y="4597"/>
                    <a:pt x="2922" y="4692"/>
                    <a:pt x="2719" y="4991"/>
                  </a:cubicBezTo>
                  <a:cubicBezTo>
                    <a:pt x="2365" y="5505"/>
                    <a:pt x="2770" y="6058"/>
                    <a:pt x="3288" y="6237"/>
                  </a:cubicBezTo>
                  <a:cubicBezTo>
                    <a:pt x="3640" y="6360"/>
                    <a:pt x="4170" y="6210"/>
                    <a:pt x="4428" y="6533"/>
                  </a:cubicBezTo>
                  <a:cubicBezTo>
                    <a:pt x="4666" y="6833"/>
                    <a:pt x="4513" y="7308"/>
                    <a:pt x="4129" y="7308"/>
                  </a:cubicBezTo>
                  <a:cubicBezTo>
                    <a:pt x="4092" y="7308"/>
                    <a:pt x="4052" y="7304"/>
                    <a:pt x="4010" y="7294"/>
                  </a:cubicBezTo>
                  <a:cubicBezTo>
                    <a:pt x="3801" y="7245"/>
                    <a:pt x="3605" y="7018"/>
                    <a:pt x="3404" y="6930"/>
                  </a:cubicBezTo>
                  <a:cubicBezTo>
                    <a:pt x="3272" y="6871"/>
                    <a:pt x="3140" y="6844"/>
                    <a:pt x="3015" y="6844"/>
                  </a:cubicBezTo>
                  <a:cubicBezTo>
                    <a:pt x="2509" y="6844"/>
                    <a:pt x="2115" y="7287"/>
                    <a:pt x="2223" y="7877"/>
                  </a:cubicBezTo>
                  <a:cubicBezTo>
                    <a:pt x="2312" y="8366"/>
                    <a:pt x="2695" y="8462"/>
                    <a:pt x="3002" y="8776"/>
                  </a:cubicBezTo>
                  <a:cubicBezTo>
                    <a:pt x="3349" y="9131"/>
                    <a:pt x="3158" y="9629"/>
                    <a:pt x="2687" y="9629"/>
                  </a:cubicBezTo>
                  <a:cubicBezTo>
                    <a:pt x="2671" y="9629"/>
                    <a:pt x="2654" y="9628"/>
                    <a:pt x="2637" y="9627"/>
                  </a:cubicBezTo>
                  <a:cubicBezTo>
                    <a:pt x="2172" y="9594"/>
                    <a:pt x="1956" y="9098"/>
                    <a:pt x="1947" y="8697"/>
                  </a:cubicBezTo>
                  <a:cubicBezTo>
                    <a:pt x="1944" y="8507"/>
                    <a:pt x="1784" y="8404"/>
                    <a:pt x="1636" y="8404"/>
                  </a:cubicBezTo>
                  <a:cubicBezTo>
                    <a:pt x="1505" y="8404"/>
                    <a:pt x="1384" y="8484"/>
                    <a:pt x="1387" y="8654"/>
                  </a:cubicBezTo>
                  <a:cubicBezTo>
                    <a:pt x="1401" y="9408"/>
                    <a:pt x="1889" y="10198"/>
                    <a:pt x="2676" y="10198"/>
                  </a:cubicBezTo>
                  <a:cubicBezTo>
                    <a:pt x="2763" y="10198"/>
                    <a:pt x="2854" y="10189"/>
                    <a:pt x="2948" y="10168"/>
                  </a:cubicBezTo>
                  <a:cubicBezTo>
                    <a:pt x="3706" y="10005"/>
                    <a:pt x="4057" y="9052"/>
                    <a:pt x="3509" y="8475"/>
                  </a:cubicBezTo>
                  <a:cubicBezTo>
                    <a:pt x="3356" y="8314"/>
                    <a:pt x="2718" y="8009"/>
                    <a:pt x="2774" y="7774"/>
                  </a:cubicBezTo>
                  <a:cubicBezTo>
                    <a:pt x="2823" y="7576"/>
                    <a:pt x="2960" y="7455"/>
                    <a:pt x="3116" y="7455"/>
                  </a:cubicBezTo>
                  <a:cubicBezTo>
                    <a:pt x="3171" y="7455"/>
                    <a:pt x="3227" y="7470"/>
                    <a:pt x="3283" y="7501"/>
                  </a:cubicBezTo>
                  <a:cubicBezTo>
                    <a:pt x="3391" y="7562"/>
                    <a:pt x="3487" y="7646"/>
                    <a:pt x="3595" y="7709"/>
                  </a:cubicBezTo>
                  <a:cubicBezTo>
                    <a:pt x="3781" y="7815"/>
                    <a:pt x="3975" y="7881"/>
                    <a:pt x="4170" y="7881"/>
                  </a:cubicBezTo>
                  <a:cubicBezTo>
                    <a:pt x="4323" y="7881"/>
                    <a:pt x="4477" y="7840"/>
                    <a:pt x="4625" y="7746"/>
                  </a:cubicBezTo>
                  <a:cubicBezTo>
                    <a:pt x="5328" y="7301"/>
                    <a:pt x="5221" y="6237"/>
                    <a:pt x="4489" y="5881"/>
                  </a:cubicBezTo>
                  <a:cubicBezTo>
                    <a:pt x="4327" y="5801"/>
                    <a:pt x="4159" y="5777"/>
                    <a:pt x="3984" y="5760"/>
                  </a:cubicBezTo>
                  <a:cubicBezTo>
                    <a:pt x="3861" y="5750"/>
                    <a:pt x="2716" y="5676"/>
                    <a:pt x="3360" y="5177"/>
                  </a:cubicBezTo>
                  <a:cubicBezTo>
                    <a:pt x="3562" y="5020"/>
                    <a:pt x="4097" y="5077"/>
                    <a:pt x="4337" y="5008"/>
                  </a:cubicBezTo>
                  <a:cubicBezTo>
                    <a:pt x="4533" y="4949"/>
                    <a:pt x="4711" y="4878"/>
                    <a:pt x="4860" y="4735"/>
                  </a:cubicBezTo>
                  <a:cubicBezTo>
                    <a:pt x="5403" y="4214"/>
                    <a:pt x="5144" y="3376"/>
                    <a:pt x="4436" y="3189"/>
                  </a:cubicBezTo>
                  <a:cubicBezTo>
                    <a:pt x="4331" y="3161"/>
                    <a:pt x="4235" y="3149"/>
                    <a:pt x="4145" y="3149"/>
                  </a:cubicBezTo>
                  <a:cubicBezTo>
                    <a:pt x="3819" y="3149"/>
                    <a:pt x="3578" y="3313"/>
                    <a:pt x="3261" y="3495"/>
                  </a:cubicBezTo>
                  <a:cubicBezTo>
                    <a:pt x="3157" y="3553"/>
                    <a:pt x="3022" y="3640"/>
                    <a:pt x="2912" y="3671"/>
                  </a:cubicBezTo>
                  <a:cubicBezTo>
                    <a:pt x="2879" y="3681"/>
                    <a:pt x="2771" y="3706"/>
                    <a:pt x="2667" y="3706"/>
                  </a:cubicBezTo>
                  <a:cubicBezTo>
                    <a:pt x="2549" y="3706"/>
                    <a:pt x="2435" y="3674"/>
                    <a:pt x="2435" y="3552"/>
                  </a:cubicBezTo>
                  <a:cubicBezTo>
                    <a:pt x="2435" y="3377"/>
                    <a:pt x="3081" y="2929"/>
                    <a:pt x="3219" y="2740"/>
                  </a:cubicBezTo>
                  <a:cubicBezTo>
                    <a:pt x="3656" y="2137"/>
                    <a:pt x="3588" y="1257"/>
                    <a:pt x="2723" y="1118"/>
                  </a:cubicBezTo>
                  <a:cubicBezTo>
                    <a:pt x="2682" y="1111"/>
                    <a:pt x="2642" y="1108"/>
                    <a:pt x="2602" y="1108"/>
                  </a:cubicBezTo>
                  <a:cubicBezTo>
                    <a:pt x="2234" y="1108"/>
                    <a:pt x="1926" y="1379"/>
                    <a:pt x="1693" y="1650"/>
                  </a:cubicBezTo>
                  <a:cubicBezTo>
                    <a:pt x="1503" y="1867"/>
                    <a:pt x="1363" y="2153"/>
                    <a:pt x="1135" y="2335"/>
                  </a:cubicBezTo>
                  <a:cubicBezTo>
                    <a:pt x="1018" y="2429"/>
                    <a:pt x="926" y="2469"/>
                    <a:pt x="858" y="2469"/>
                  </a:cubicBezTo>
                  <a:cubicBezTo>
                    <a:pt x="639" y="2469"/>
                    <a:pt x="658" y="2063"/>
                    <a:pt x="825" y="1763"/>
                  </a:cubicBezTo>
                  <a:cubicBezTo>
                    <a:pt x="1070" y="1327"/>
                    <a:pt x="1582" y="940"/>
                    <a:pt x="1299" y="372"/>
                  </a:cubicBezTo>
                  <a:cubicBezTo>
                    <a:pt x="1177" y="127"/>
                    <a:pt x="948" y="1"/>
                    <a:pt x="705" y="1"/>
                  </a:cubicBezTo>
                  <a:close/>
                </a:path>
              </a:pathLst>
            </a:custGeom>
            <a:solidFill>
              <a:srgbClr val="999999"/>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754" name="Google Shape;754;p44"/>
            <p:cNvSpPr/>
            <p:nvPr/>
          </p:nvSpPr>
          <p:spPr>
            <a:xfrm flipH="1" rot="-1901776">
              <a:off x="7295794" y="2377643"/>
              <a:ext cx="133806" cy="132917"/>
            </a:xfrm>
            <a:custGeom>
              <a:rect b="b" l="l" r="r" t="t"/>
              <a:pathLst>
                <a:path extrusionOk="0" h="3483" w="3506">
                  <a:moveTo>
                    <a:pt x="1864" y="1"/>
                  </a:moveTo>
                  <a:cubicBezTo>
                    <a:pt x="1830" y="1"/>
                    <a:pt x="1794" y="29"/>
                    <a:pt x="1761" y="29"/>
                  </a:cubicBezTo>
                  <a:cubicBezTo>
                    <a:pt x="1725" y="29"/>
                    <a:pt x="1691" y="38"/>
                    <a:pt x="1657" y="39"/>
                  </a:cubicBezTo>
                  <a:cubicBezTo>
                    <a:pt x="1654" y="40"/>
                    <a:pt x="1651" y="40"/>
                    <a:pt x="1648" y="40"/>
                  </a:cubicBezTo>
                  <a:cubicBezTo>
                    <a:pt x="1621" y="40"/>
                    <a:pt x="1593" y="30"/>
                    <a:pt x="1565" y="30"/>
                  </a:cubicBezTo>
                  <a:cubicBezTo>
                    <a:pt x="1560" y="30"/>
                    <a:pt x="1556" y="30"/>
                    <a:pt x="1552" y="31"/>
                  </a:cubicBezTo>
                  <a:cubicBezTo>
                    <a:pt x="1544" y="32"/>
                    <a:pt x="1537" y="32"/>
                    <a:pt x="1529" y="32"/>
                  </a:cubicBezTo>
                  <a:cubicBezTo>
                    <a:pt x="1511" y="32"/>
                    <a:pt x="1493" y="30"/>
                    <a:pt x="1475" y="30"/>
                  </a:cubicBezTo>
                  <a:cubicBezTo>
                    <a:pt x="1465" y="30"/>
                    <a:pt x="1456" y="31"/>
                    <a:pt x="1447" y="32"/>
                  </a:cubicBezTo>
                  <a:cubicBezTo>
                    <a:pt x="1412" y="39"/>
                    <a:pt x="1390" y="95"/>
                    <a:pt x="1356" y="103"/>
                  </a:cubicBezTo>
                  <a:cubicBezTo>
                    <a:pt x="1351" y="104"/>
                    <a:pt x="1346" y="105"/>
                    <a:pt x="1341" y="105"/>
                  </a:cubicBezTo>
                  <a:cubicBezTo>
                    <a:pt x="1316" y="105"/>
                    <a:pt x="1288" y="92"/>
                    <a:pt x="1264" y="92"/>
                  </a:cubicBezTo>
                  <a:cubicBezTo>
                    <a:pt x="1258" y="92"/>
                    <a:pt x="1252" y="93"/>
                    <a:pt x="1246" y="95"/>
                  </a:cubicBezTo>
                  <a:cubicBezTo>
                    <a:pt x="1212" y="105"/>
                    <a:pt x="1186" y="137"/>
                    <a:pt x="1155" y="149"/>
                  </a:cubicBezTo>
                  <a:cubicBezTo>
                    <a:pt x="1149" y="151"/>
                    <a:pt x="1143" y="152"/>
                    <a:pt x="1136" y="152"/>
                  </a:cubicBezTo>
                  <a:cubicBezTo>
                    <a:pt x="1112" y="152"/>
                    <a:pt x="1084" y="141"/>
                    <a:pt x="1060" y="141"/>
                  </a:cubicBezTo>
                  <a:cubicBezTo>
                    <a:pt x="1053" y="141"/>
                    <a:pt x="1046" y="142"/>
                    <a:pt x="1040" y="144"/>
                  </a:cubicBezTo>
                  <a:cubicBezTo>
                    <a:pt x="1007" y="159"/>
                    <a:pt x="999" y="223"/>
                    <a:pt x="969" y="238"/>
                  </a:cubicBezTo>
                  <a:cubicBezTo>
                    <a:pt x="938" y="254"/>
                    <a:pt x="896" y="253"/>
                    <a:pt x="868" y="270"/>
                  </a:cubicBezTo>
                  <a:cubicBezTo>
                    <a:pt x="838" y="288"/>
                    <a:pt x="807" y="304"/>
                    <a:pt x="778" y="324"/>
                  </a:cubicBezTo>
                  <a:cubicBezTo>
                    <a:pt x="750" y="343"/>
                    <a:pt x="741" y="388"/>
                    <a:pt x="713" y="409"/>
                  </a:cubicBezTo>
                  <a:cubicBezTo>
                    <a:pt x="686" y="430"/>
                    <a:pt x="648" y="437"/>
                    <a:pt x="622" y="460"/>
                  </a:cubicBezTo>
                  <a:cubicBezTo>
                    <a:pt x="596" y="484"/>
                    <a:pt x="552" y="489"/>
                    <a:pt x="528" y="514"/>
                  </a:cubicBezTo>
                  <a:cubicBezTo>
                    <a:pt x="504" y="538"/>
                    <a:pt x="488" y="572"/>
                    <a:pt x="466" y="599"/>
                  </a:cubicBezTo>
                  <a:cubicBezTo>
                    <a:pt x="443" y="625"/>
                    <a:pt x="412" y="643"/>
                    <a:pt x="390" y="672"/>
                  </a:cubicBezTo>
                  <a:cubicBezTo>
                    <a:pt x="369" y="699"/>
                    <a:pt x="368" y="742"/>
                    <a:pt x="349" y="770"/>
                  </a:cubicBezTo>
                  <a:cubicBezTo>
                    <a:pt x="329" y="798"/>
                    <a:pt x="281" y="810"/>
                    <a:pt x="264" y="840"/>
                  </a:cubicBezTo>
                  <a:cubicBezTo>
                    <a:pt x="245" y="870"/>
                    <a:pt x="235" y="905"/>
                    <a:pt x="218" y="936"/>
                  </a:cubicBezTo>
                  <a:cubicBezTo>
                    <a:pt x="203" y="966"/>
                    <a:pt x="194" y="1003"/>
                    <a:pt x="181" y="1034"/>
                  </a:cubicBezTo>
                  <a:cubicBezTo>
                    <a:pt x="167" y="1066"/>
                    <a:pt x="163" y="1101"/>
                    <a:pt x="150" y="1134"/>
                  </a:cubicBezTo>
                  <a:cubicBezTo>
                    <a:pt x="137" y="1167"/>
                    <a:pt x="89" y="1187"/>
                    <a:pt x="79" y="1221"/>
                  </a:cubicBezTo>
                  <a:cubicBezTo>
                    <a:pt x="68" y="1253"/>
                    <a:pt x="82" y="1295"/>
                    <a:pt x="73" y="1329"/>
                  </a:cubicBezTo>
                  <a:cubicBezTo>
                    <a:pt x="66" y="1363"/>
                    <a:pt x="79" y="1401"/>
                    <a:pt x="72" y="1435"/>
                  </a:cubicBezTo>
                  <a:cubicBezTo>
                    <a:pt x="66" y="1469"/>
                    <a:pt x="66" y="1504"/>
                    <a:pt x="62" y="1538"/>
                  </a:cubicBezTo>
                  <a:cubicBezTo>
                    <a:pt x="58" y="1573"/>
                    <a:pt x="32" y="1605"/>
                    <a:pt x="29" y="1640"/>
                  </a:cubicBezTo>
                  <a:cubicBezTo>
                    <a:pt x="26" y="1674"/>
                    <a:pt x="12" y="1708"/>
                    <a:pt x="12" y="1744"/>
                  </a:cubicBezTo>
                  <a:cubicBezTo>
                    <a:pt x="11" y="1779"/>
                    <a:pt x="1" y="1815"/>
                    <a:pt x="4" y="1850"/>
                  </a:cubicBezTo>
                  <a:cubicBezTo>
                    <a:pt x="5" y="1885"/>
                    <a:pt x="69" y="1914"/>
                    <a:pt x="73" y="1949"/>
                  </a:cubicBezTo>
                  <a:cubicBezTo>
                    <a:pt x="77" y="1983"/>
                    <a:pt x="39" y="2024"/>
                    <a:pt x="45" y="2058"/>
                  </a:cubicBezTo>
                  <a:cubicBezTo>
                    <a:pt x="52" y="2092"/>
                    <a:pt x="66" y="2125"/>
                    <a:pt x="73" y="2159"/>
                  </a:cubicBezTo>
                  <a:cubicBezTo>
                    <a:pt x="82" y="2192"/>
                    <a:pt x="129" y="2214"/>
                    <a:pt x="139" y="2247"/>
                  </a:cubicBezTo>
                  <a:cubicBezTo>
                    <a:pt x="149" y="2281"/>
                    <a:pt x="159" y="2312"/>
                    <a:pt x="170" y="2345"/>
                  </a:cubicBezTo>
                  <a:cubicBezTo>
                    <a:pt x="183" y="2376"/>
                    <a:pt x="178" y="2415"/>
                    <a:pt x="193" y="2448"/>
                  </a:cubicBezTo>
                  <a:cubicBezTo>
                    <a:pt x="205" y="2479"/>
                    <a:pt x="178" y="2531"/>
                    <a:pt x="195" y="2561"/>
                  </a:cubicBezTo>
                  <a:cubicBezTo>
                    <a:pt x="211" y="2593"/>
                    <a:pt x="269" y="2601"/>
                    <a:pt x="288" y="2630"/>
                  </a:cubicBezTo>
                  <a:cubicBezTo>
                    <a:pt x="306" y="2659"/>
                    <a:pt x="331" y="2684"/>
                    <a:pt x="350" y="2712"/>
                  </a:cubicBezTo>
                  <a:cubicBezTo>
                    <a:pt x="370" y="2740"/>
                    <a:pt x="365" y="2787"/>
                    <a:pt x="386" y="2816"/>
                  </a:cubicBezTo>
                  <a:cubicBezTo>
                    <a:pt x="407" y="2843"/>
                    <a:pt x="461" y="2843"/>
                    <a:pt x="484" y="2868"/>
                  </a:cubicBezTo>
                  <a:cubicBezTo>
                    <a:pt x="507" y="2894"/>
                    <a:pt x="514" y="2935"/>
                    <a:pt x="538" y="2959"/>
                  </a:cubicBezTo>
                  <a:cubicBezTo>
                    <a:pt x="562" y="2985"/>
                    <a:pt x="599" y="2995"/>
                    <a:pt x="625" y="3018"/>
                  </a:cubicBezTo>
                  <a:cubicBezTo>
                    <a:pt x="650" y="3040"/>
                    <a:pt x="652" y="3093"/>
                    <a:pt x="679" y="3114"/>
                  </a:cubicBezTo>
                  <a:cubicBezTo>
                    <a:pt x="707" y="3136"/>
                    <a:pt x="740" y="3151"/>
                    <a:pt x="768" y="3171"/>
                  </a:cubicBezTo>
                  <a:cubicBezTo>
                    <a:pt x="797" y="3191"/>
                    <a:pt x="844" y="3183"/>
                    <a:pt x="872" y="3201"/>
                  </a:cubicBezTo>
                  <a:cubicBezTo>
                    <a:pt x="901" y="3219"/>
                    <a:pt x="930" y="3235"/>
                    <a:pt x="962" y="3251"/>
                  </a:cubicBezTo>
                  <a:cubicBezTo>
                    <a:pt x="992" y="3268"/>
                    <a:pt x="1023" y="3281"/>
                    <a:pt x="1054" y="3295"/>
                  </a:cubicBezTo>
                  <a:cubicBezTo>
                    <a:pt x="1085" y="3309"/>
                    <a:pt x="1098" y="3370"/>
                    <a:pt x="1131" y="3383"/>
                  </a:cubicBezTo>
                  <a:cubicBezTo>
                    <a:pt x="1164" y="3396"/>
                    <a:pt x="1195" y="3416"/>
                    <a:pt x="1228" y="3427"/>
                  </a:cubicBezTo>
                  <a:cubicBezTo>
                    <a:pt x="1233" y="3429"/>
                    <a:pt x="1239" y="3429"/>
                    <a:pt x="1245" y="3429"/>
                  </a:cubicBezTo>
                  <a:cubicBezTo>
                    <a:pt x="1270" y="3429"/>
                    <a:pt x="1299" y="3417"/>
                    <a:pt x="1325" y="3417"/>
                  </a:cubicBezTo>
                  <a:cubicBezTo>
                    <a:pt x="1330" y="3417"/>
                    <a:pt x="1335" y="3417"/>
                    <a:pt x="1340" y="3419"/>
                  </a:cubicBezTo>
                  <a:cubicBezTo>
                    <a:pt x="1373" y="3427"/>
                    <a:pt x="1405" y="3441"/>
                    <a:pt x="1439" y="3447"/>
                  </a:cubicBezTo>
                  <a:cubicBezTo>
                    <a:pt x="1474" y="3454"/>
                    <a:pt x="1508" y="3464"/>
                    <a:pt x="1542" y="3468"/>
                  </a:cubicBezTo>
                  <a:cubicBezTo>
                    <a:pt x="1577" y="3473"/>
                    <a:pt x="1611" y="3475"/>
                    <a:pt x="1647" y="3477"/>
                  </a:cubicBezTo>
                  <a:cubicBezTo>
                    <a:pt x="1649" y="3477"/>
                    <a:pt x="1650" y="3477"/>
                    <a:pt x="1652" y="3477"/>
                  </a:cubicBezTo>
                  <a:cubicBezTo>
                    <a:pt x="1684" y="3477"/>
                    <a:pt x="1718" y="3450"/>
                    <a:pt x="1751" y="3450"/>
                  </a:cubicBezTo>
                  <a:cubicBezTo>
                    <a:pt x="1785" y="3450"/>
                    <a:pt x="1818" y="3483"/>
                    <a:pt x="1852" y="3483"/>
                  </a:cubicBezTo>
                  <a:cubicBezTo>
                    <a:pt x="1853" y="3483"/>
                    <a:pt x="1855" y="3483"/>
                    <a:pt x="1856" y="3483"/>
                  </a:cubicBezTo>
                  <a:cubicBezTo>
                    <a:pt x="1890" y="3481"/>
                    <a:pt x="1924" y="3463"/>
                    <a:pt x="1958" y="3458"/>
                  </a:cubicBezTo>
                  <a:cubicBezTo>
                    <a:pt x="1992" y="3454"/>
                    <a:pt x="2025" y="3440"/>
                    <a:pt x="2059" y="3434"/>
                  </a:cubicBezTo>
                  <a:cubicBezTo>
                    <a:pt x="2063" y="3434"/>
                    <a:pt x="2067" y="3433"/>
                    <a:pt x="2071" y="3433"/>
                  </a:cubicBezTo>
                  <a:cubicBezTo>
                    <a:pt x="2097" y="3433"/>
                    <a:pt x="2126" y="3445"/>
                    <a:pt x="2152" y="3445"/>
                  </a:cubicBezTo>
                  <a:cubicBezTo>
                    <a:pt x="2158" y="3445"/>
                    <a:pt x="2163" y="3444"/>
                    <a:pt x="2169" y="3443"/>
                  </a:cubicBezTo>
                  <a:cubicBezTo>
                    <a:pt x="2201" y="3434"/>
                    <a:pt x="2224" y="3384"/>
                    <a:pt x="2257" y="3374"/>
                  </a:cubicBezTo>
                  <a:cubicBezTo>
                    <a:pt x="2290" y="3365"/>
                    <a:pt x="2324" y="3360"/>
                    <a:pt x="2356" y="3349"/>
                  </a:cubicBezTo>
                  <a:cubicBezTo>
                    <a:pt x="2366" y="3345"/>
                    <a:pt x="2377" y="3344"/>
                    <a:pt x="2388" y="3344"/>
                  </a:cubicBezTo>
                  <a:cubicBezTo>
                    <a:pt x="2403" y="3344"/>
                    <a:pt x="2418" y="3346"/>
                    <a:pt x="2433" y="3346"/>
                  </a:cubicBezTo>
                  <a:cubicBezTo>
                    <a:pt x="2445" y="3346"/>
                    <a:pt x="2456" y="3345"/>
                    <a:pt x="2466" y="3340"/>
                  </a:cubicBezTo>
                  <a:cubicBezTo>
                    <a:pt x="2499" y="3326"/>
                    <a:pt x="2528" y="3306"/>
                    <a:pt x="2558" y="3291"/>
                  </a:cubicBezTo>
                  <a:cubicBezTo>
                    <a:pt x="2590" y="3275"/>
                    <a:pt x="2629" y="3272"/>
                    <a:pt x="2659" y="3254"/>
                  </a:cubicBezTo>
                  <a:cubicBezTo>
                    <a:pt x="2689" y="3237"/>
                    <a:pt x="2706" y="3195"/>
                    <a:pt x="2735" y="3175"/>
                  </a:cubicBezTo>
                  <a:cubicBezTo>
                    <a:pt x="2763" y="3157"/>
                    <a:pt x="2800" y="3146"/>
                    <a:pt x="2827" y="3124"/>
                  </a:cubicBezTo>
                  <a:cubicBezTo>
                    <a:pt x="2854" y="3103"/>
                    <a:pt x="2877" y="3073"/>
                    <a:pt x="2902" y="3050"/>
                  </a:cubicBezTo>
                  <a:cubicBezTo>
                    <a:pt x="2928" y="3028"/>
                    <a:pt x="2972" y="3020"/>
                    <a:pt x="2996" y="2996"/>
                  </a:cubicBezTo>
                  <a:cubicBezTo>
                    <a:pt x="3020" y="2972"/>
                    <a:pt x="2998" y="2901"/>
                    <a:pt x="3020" y="2875"/>
                  </a:cubicBezTo>
                  <a:cubicBezTo>
                    <a:pt x="3043" y="2850"/>
                    <a:pt x="3069" y="2829"/>
                    <a:pt x="3090" y="2800"/>
                  </a:cubicBezTo>
                  <a:cubicBezTo>
                    <a:pt x="3111" y="2773"/>
                    <a:pt x="3131" y="2746"/>
                    <a:pt x="3151" y="2718"/>
                  </a:cubicBezTo>
                  <a:cubicBezTo>
                    <a:pt x="3170" y="2689"/>
                    <a:pt x="3208" y="2672"/>
                    <a:pt x="3225" y="2642"/>
                  </a:cubicBezTo>
                  <a:cubicBezTo>
                    <a:pt x="3244" y="2614"/>
                    <a:pt x="3283" y="2595"/>
                    <a:pt x="3300" y="2566"/>
                  </a:cubicBezTo>
                  <a:cubicBezTo>
                    <a:pt x="3316" y="2534"/>
                    <a:pt x="3313" y="2493"/>
                    <a:pt x="3327" y="2462"/>
                  </a:cubicBezTo>
                  <a:cubicBezTo>
                    <a:pt x="3342" y="2429"/>
                    <a:pt x="3330" y="2388"/>
                    <a:pt x="3342" y="2355"/>
                  </a:cubicBezTo>
                  <a:cubicBezTo>
                    <a:pt x="3354" y="2321"/>
                    <a:pt x="3397" y="2301"/>
                    <a:pt x="3407" y="2268"/>
                  </a:cubicBezTo>
                  <a:cubicBezTo>
                    <a:pt x="3418" y="2234"/>
                    <a:pt x="3387" y="2192"/>
                    <a:pt x="3396" y="2158"/>
                  </a:cubicBezTo>
                  <a:cubicBezTo>
                    <a:pt x="3404" y="2123"/>
                    <a:pt x="3430" y="2095"/>
                    <a:pt x="3437" y="2061"/>
                  </a:cubicBezTo>
                  <a:cubicBezTo>
                    <a:pt x="3444" y="2027"/>
                    <a:pt x="3450" y="1994"/>
                    <a:pt x="3454" y="1958"/>
                  </a:cubicBezTo>
                  <a:cubicBezTo>
                    <a:pt x="3458" y="1924"/>
                    <a:pt x="3499" y="1893"/>
                    <a:pt x="3501" y="1859"/>
                  </a:cubicBezTo>
                  <a:cubicBezTo>
                    <a:pt x="3504" y="1823"/>
                    <a:pt x="3484" y="1788"/>
                    <a:pt x="3484" y="1752"/>
                  </a:cubicBezTo>
                  <a:cubicBezTo>
                    <a:pt x="3484" y="1718"/>
                    <a:pt x="3505" y="1681"/>
                    <a:pt x="3502" y="1647"/>
                  </a:cubicBezTo>
                  <a:cubicBezTo>
                    <a:pt x="3501" y="1613"/>
                    <a:pt x="3460" y="1582"/>
                    <a:pt x="3455" y="1546"/>
                  </a:cubicBezTo>
                  <a:cubicBezTo>
                    <a:pt x="3451" y="1512"/>
                    <a:pt x="3434" y="1481"/>
                    <a:pt x="3427" y="1447"/>
                  </a:cubicBezTo>
                  <a:cubicBezTo>
                    <a:pt x="3421" y="1413"/>
                    <a:pt x="3460" y="1369"/>
                    <a:pt x="3452" y="1336"/>
                  </a:cubicBezTo>
                  <a:cubicBezTo>
                    <a:pt x="3444" y="1302"/>
                    <a:pt x="3407" y="1275"/>
                    <a:pt x="3397" y="1242"/>
                  </a:cubicBezTo>
                  <a:cubicBezTo>
                    <a:pt x="3387" y="1208"/>
                    <a:pt x="3406" y="1165"/>
                    <a:pt x="3393" y="1133"/>
                  </a:cubicBezTo>
                  <a:cubicBezTo>
                    <a:pt x="3381" y="1100"/>
                    <a:pt x="3330" y="1083"/>
                    <a:pt x="3316" y="1051"/>
                  </a:cubicBezTo>
                  <a:cubicBezTo>
                    <a:pt x="3302" y="1020"/>
                    <a:pt x="3299" y="983"/>
                    <a:pt x="3283" y="952"/>
                  </a:cubicBezTo>
                  <a:cubicBezTo>
                    <a:pt x="3266" y="921"/>
                    <a:pt x="3261" y="885"/>
                    <a:pt x="3244" y="855"/>
                  </a:cubicBezTo>
                  <a:cubicBezTo>
                    <a:pt x="3225" y="825"/>
                    <a:pt x="3187" y="808"/>
                    <a:pt x="3167" y="780"/>
                  </a:cubicBezTo>
                  <a:cubicBezTo>
                    <a:pt x="3147" y="752"/>
                    <a:pt x="3117" y="732"/>
                    <a:pt x="3096" y="705"/>
                  </a:cubicBezTo>
                  <a:cubicBezTo>
                    <a:pt x="3074" y="678"/>
                    <a:pt x="3080" y="626"/>
                    <a:pt x="3057" y="601"/>
                  </a:cubicBezTo>
                  <a:cubicBezTo>
                    <a:pt x="3035" y="575"/>
                    <a:pt x="2993" y="567"/>
                    <a:pt x="2969" y="543"/>
                  </a:cubicBezTo>
                  <a:cubicBezTo>
                    <a:pt x="2944" y="517"/>
                    <a:pt x="2946" y="464"/>
                    <a:pt x="2921" y="440"/>
                  </a:cubicBezTo>
                  <a:cubicBezTo>
                    <a:pt x="2895" y="417"/>
                    <a:pt x="2833" y="436"/>
                    <a:pt x="2806" y="415"/>
                  </a:cubicBezTo>
                  <a:cubicBezTo>
                    <a:pt x="2779" y="393"/>
                    <a:pt x="2750" y="378"/>
                    <a:pt x="2720" y="358"/>
                  </a:cubicBezTo>
                  <a:cubicBezTo>
                    <a:pt x="2692" y="338"/>
                    <a:pt x="2699" y="264"/>
                    <a:pt x="2669" y="245"/>
                  </a:cubicBezTo>
                  <a:cubicBezTo>
                    <a:pt x="2641" y="227"/>
                    <a:pt x="2602" y="220"/>
                    <a:pt x="2571" y="203"/>
                  </a:cubicBezTo>
                  <a:cubicBezTo>
                    <a:pt x="2541" y="187"/>
                    <a:pt x="2503" y="181"/>
                    <a:pt x="2472" y="167"/>
                  </a:cubicBezTo>
                  <a:cubicBezTo>
                    <a:pt x="2440" y="153"/>
                    <a:pt x="2416" y="119"/>
                    <a:pt x="2383" y="108"/>
                  </a:cubicBezTo>
                  <a:cubicBezTo>
                    <a:pt x="2373" y="103"/>
                    <a:pt x="2361" y="102"/>
                    <a:pt x="2349" y="102"/>
                  </a:cubicBezTo>
                  <a:cubicBezTo>
                    <a:pt x="2333" y="102"/>
                    <a:pt x="2318" y="104"/>
                    <a:pt x="2303" y="104"/>
                  </a:cubicBezTo>
                  <a:cubicBezTo>
                    <a:pt x="2293" y="104"/>
                    <a:pt x="2283" y="103"/>
                    <a:pt x="2274" y="100"/>
                  </a:cubicBezTo>
                  <a:cubicBezTo>
                    <a:pt x="2241" y="90"/>
                    <a:pt x="2204" y="95"/>
                    <a:pt x="2170" y="86"/>
                  </a:cubicBezTo>
                  <a:cubicBezTo>
                    <a:pt x="2156" y="83"/>
                    <a:pt x="2142" y="82"/>
                    <a:pt x="2127" y="82"/>
                  </a:cubicBezTo>
                  <a:cubicBezTo>
                    <a:pt x="2120" y="82"/>
                    <a:pt x="2112" y="82"/>
                    <a:pt x="2105" y="82"/>
                  </a:cubicBezTo>
                  <a:cubicBezTo>
                    <a:pt x="2092" y="82"/>
                    <a:pt x="2079" y="82"/>
                    <a:pt x="2066" y="79"/>
                  </a:cubicBezTo>
                  <a:cubicBezTo>
                    <a:pt x="2032" y="73"/>
                    <a:pt x="2001" y="58"/>
                    <a:pt x="1965" y="53"/>
                  </a:cubicBezTo>
                  <a:cubicBezTo>
                    <a:pt x="1931" y="49"/>
                    <a:pt x="1900" y="4"/>
                    <a:pt x="1866" y="1"/>
                  </a:cubicBezTo>
                  <a:cubicBezTo>
                    <a:pt x="1865" y="1"/>
                    <a:pt x="1864" y="1"/>
                    <a:pt x="1864" y="1"/>
                  </a:cubicBezTo>
                  <a:close/>
                </a:path>
              </a:pathLst>
            </a:custGeom>
            <a:solidFill>
              <a:srgbClr val="999999"/>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755" name="Google Shape;755;p44"/>
            <p:cNvSpPr/>
            <p:nvPr/>
          </p:nvSpPr>
          <p:spPr>
            <a:xfrm flipH="1" rot="-1901776">
              <a:off x="7312501" y="2389492"/>
              <a:ext cx="85222" cy="84680"/>
            </a:xfrm>
            <a:custGeom>
              <a:rect b="b" l="l" r="r" t="t"/>
              <a:pathLst>
                <a:path extrusionOk="0" h="2219" w="2233">
                  <a:moveTo>
                    <a:pt x="1185" y="1"/>
                  </a:moveTo>
                  <a:cubicBezTo>
                    <a:pt x="1163" y="1"/>
                    <a:pt x="1141" y="18"/>
                    <a:pt x="1119" y="18"/>
                  </a:cubicBezTo>
                  <a:cubicBezTo>
                    <a:pt x="1098" y="18"/>
                    <a:pt x="1076" y="23"/>
                    <a:pt x="1054" y="25"/>
                  </a:cubicBezTo>
                  <a:cubicBezTo>
                    <a:pt x="1052" y="25"/>
                    <a:pt x="1051" y="25"/>
                    <a:pt x="1049" y="25"/>
                  </a:cubicBezTo>
                  <a:cubicBezTo>
                    <a:pt x="1031" y="25"/>
                    <a:pt x="1012" y="19"/>
                    <a:pt x="995" y="19"/>
                  </a:cubicBezTo>
                  <a:cubicBezTo>
                    <a:pt x="992" y="19"/>
                    <a:pt x="990" y="19"/>
                    <a:pt x="987" y="19"/>
                  </a:cubicBezTo>
                  <a:cubicBezTo>
                    <a:pt x="982" y="20"/>
                    <a:pt x="977" y="20"/>
                    <a:pt x="972" y="20"/>
                  </a:cubicBezTo>
                  <a:cubicBezTo>
                    <a:pt x="961" y="20"/>
                    <a:pt x="950" y="19"/>
                    <a:pt x="939" y="19"/>
                  </a:cubicBezTo>
                  <a:cubicBezTo>
                    <a:pt x="933" y="19"/>
                    <a:pt x="926" y="19"/>
                    <a:pt x="920" y="21"/>
                  </a:cubicBezTo>
                  <a:cubicBezTo>
                    <a:pt x="897" y="25"/>
                    <a:pt x="883" y="60"/>
                    <a:pt x="862" y="66"/>
                  </a:cubicBezTo>
                  <a:cubicBezTo>
                    <a:pt x="859" y="67"/>
                    <a:pt x="857" y="67"/>
                    <a:pt x="855" y="67"/>
                  </a:cubicBezTo>
                  <a:cubicBezTo>
                    <a:pt x="838" y="67"/>
                    <a:pt x="819" y="57"/>
                    <a:pt x="802" y="57"/>
                  </a:cubicBezTo>
                  <a:cubicBezTo>
                    <a:pt x="799" y="57"/>
                    <a:pt x="795" y="58"/>
                    <a:pt x="792" y="59"/>
                  </a:cubicBezTo>
                  <a:cubicBezTo>
                    <a:pt x="771" y="67"/>
                    <a:pt x="754" y="87"/>
                    <a:pt x="734" y="95"/>
                  </a:cubicBezTo>
                  <a:cubicBezTo>
                    <a:pt x="730" y="96"/>
                    <a:pt x="726" y="97"/>
                    <a:pt x="722" y="97"/>
                  </a:cubicBezTo>
                  <a:cubicBezTo>
                    <a:pt x="707" y="97"/>
                    <a:pt x="690" y="90"/>
                    <a:pt x="675" y="90"/>
                  </a:cubicBezTo>
                  <a:cubicBezTo>
                    <a:pt x="669" y="90"/>
                    <a:pt x="664" y="91"/>
                    <a:pt x="660" y="93"/>
                  </a:cubicBezTo>
                  <a:cubicBezTo>
                    <a:pt x="640" y="102"/>
                    <a:pt x="634" y="141"/>
                    <a:pt x="616" y="153"/>
                  </a:cubicBezTo>
                  <a:cubicBezTo>
                    <a:pt x="596" y="163"/>
                    <a:pt x="570" y="161"/>
                    <a:pt x="550" y="173"/>
                  </a:cubicBezTo>
                  <a:cubicBezTo>
                    <a:pt x="532" y="184"/>
                    <a:pt x="512" y="194"/>
                    <a:pt x="494" y="207"/>
                  </a:cubicBezTo>
                  <a:cubicBezTo>
                    <a:pt x="476" y="220"/>
                    <a:pt x="469" y="248"/>
                    <a:pt x="452" y="261"/>
                  </a:cubicBezTo>
                  <a:cubicBezTo>
                    <a:pt x="435" y="275"/>
                    <a:pt x="411" y="279"/>
                    <a:pt x="394" y="294"/>
                  </a:cubicBezTo>
                  <a:cubicBezTo>
                    <a:pt x="378" y="309"/>
                    <a:pt x="350" y="313"/>
                    <a:pt x="334" y="328"/>
                  </a:cubicBezTo>
                  <a:cubicBezTo>
                    <a:pt x="319" y="342"/>
                    <a:pt x="310" y="365"/>
                    <a:pt x="294" y="380"/>
                  </a:cubicBezTo>
                  <a:cubicBezTo>
                    <a:pt x="280" y="397"/>
                    <a:pt x="260" y="410"/>
                    <a:pt x="246" y="427"/>
                  </a:cubicBezTo>
                  <a:cubicBezTo>
                    <a:pt x="233" y="444"/>
                    <a:pt x="232" y="473"/>
                    <a:pt x="219" y="490"/>
                  </a:cubicBezTo>
                  <a:cubicBezTo>
                    <a:pt x="208" y="508"/>
                    <a:pt x="178" y="515"/>
                    <a:pt x="167" y="535"/>
                  </a:cubicBezTo>
                  <a:cubicBezTo>
                    <a:pt x="155" y="554"/>
                    <a:pt x="148" y="576"/>
                    <a:pt x="138" y="595"/>
                  </a:cubicBezTo>
                  <a:cubicBezTo>
                    <a:pt x="128" y="615"/>
                    <a:pt x="122" y="638"/>
                    <a:pt x="114" y="657"/>
                  </a:cubicBezTo>
                  <a:cubicBezTo>
                    <a:pt x="105" y="679"/>
                    <a:pt x="103" y="702"/>
                    <a:pt x="94" y="721"/>
                  </a:cubicBezTo>
                  <a:cubicBezTo>
                    <a:pt x="85" y="743"/>
                    <a:pt x="56" y="756"/>
                    <a:pt x="49" y="777"/>
                  </a:cubicBezTo>
                  <a:cubicBezTo>
                    <a:pt x="41" y="798"/>
                    <a:pt x="51" y="824"/>
                    <a:pt x="46" y="847"/>
                  </a:cubicBezTo>
                  <a:cubicBezTo>
                    <a:pt x="40" y="868"/>
                    <a:pt x="49" y="892"/>
                    <a:pt x="44" y="913"/>
                  </a:cubicBezTo>
                  <a:cubicBezTo>
                    <a:pt x="41" y="936"/>
                    <a:pt x="41" y="957"/>
                    <a:pt x="39" y="979"/>
                  </a:cubicBezTo>
                  <a:cubicBezTo>
                    <a:pt x="36" y="1002"/>
                    <a:pt x="19" y="1021"/>
                    <a:pt x="17" y="1044"/>
                  </a:cubicBezTo>
                  <a:cubicBezTo>
                    <a:pt x="16" y="1065"/>
                    <a:pt x="7" y="1088"/>
                    <a:pt x="6" y="1110"/>
                  </a:cubicBezTo>
                  <a:cubicBezTo>
                    <a:pt x="6" y="1132"/>
                    <a:pt x="0" y="1155"/>
                    <a:pt x="2" y="1178"/>
                  </a:cubicBezTo>
                  <a:cubicBezTo>
                    <a:pt x="3" y="1199"/>
                    <a:pt x="43" y="1218"/>
                    <a:pt x="46" y="1240"/>
                  </a:cubicBezTo>
                  <a:cubicBezTo>
                    <a:pt x="49" y="1262"/>
                    <a:pt x="24" y="1287"/>
                    <a:pt x="29" y="1310"/>
                  </a:cubicBezTo>
                  <a:cubicBezTo>
                    <a:pt x="31" y="1331"/>
                    <a:pt x="40" y="1353"/>
                    <a:pt x="46" y="1374"/>
                  </a:cubicBezTo>
                  <a:cubicBezTo>
                    <a:pt x="51" y="1395"/>
                    <a:pt x="81" y="1410"/>
                    <a:pt x="87" y="1431"/>
                  </a:cubicBezTo>
                  <a:cubicBezTo>
                    <a:pt x="94" y="1452"/>
                    <a:pt x="100" y="1472"/>
                    <a:pt x="107" y="1492"/>
                  </a:cubicBezTo>
                  <a:cubicBezTo>
                    <a:pt x="115" y="1513"/>
                    <a:pt x="113" y="1539"/>
                    <a:pt x="121" y="1557"/>
                  </a:cubicBezTo>
                  <a:cubicBezTo>
                    <a:pt x="130" y="1577"/>
                    <a:pt x="113" y="1611"/>
                    <a:pt x="124" y="1631"/>
                  </a:cubicBezTo>
                  <a:cubicBezTo>
                    <a:pt x="134" y="1651"/>
                    <a:pt x="171" y="1655"/>
                    <a:pt x="182" y="1675"/>
                  </a:cubicBezTo>
                  <a:cubicBezTo>
                    <a:pt x="194" y="1694"/>
                    <a:pt x="209" y="1710"/>
                    <a:pt x="222" y="1727"/>
                  </a:cubicBezTo>
                  <a:cubicBezTo>
                    <a:pt x="235" y="1745"/>
                    <a:pt x="232" y="1775"/>
                    <a:pt x="245" y="1793"/>
                  </a:cubicBezTo>
                  <a:cubicBezTo>
                    <a:pt x="259" y="1810"/>
                    <a:pt x="293" y="1810"/>
                    <a:pt x="307" y="1826"/>
                  </a:cubicBezTo>
                  <a:cubicBezTo>
                    <a:pt x="321" y="1843"/>
                    <a:pt x="326" y="1869"/>
                    <a:pt x="341" y="1884"/>
                  </a:cubicBezTo>
                  <a:cubicBezTo>
                    <a:pt x="357" y="1900"/>
                    <a:pt x="380" y="1907"/>
                    <a:pt x="397" y="1921"/>
                  </a:cubicBezTo>
                  <a:cubicBezTo>
                    <a:pt x="414" y="1937"/>
                    <a:pt x="414" y="1971"/>
                    <a:pt x="431" y="1984"/>
                  </a:cubicBezTo>
                  <a:cubicBezTo>
                    <a:pt x="449" y="1997"/>
                    <a:pt x="469" y="2007"/>
                    <a:pt x="488" y="2019"/>
                  </a:cubicBezTo>
                  <a:cubicBezTo>
                    <a:pt x="506" y="2032"/>
                    <a:pt x="535" y="2027"/>
                    <a:pt x="555" y="2038"/>
                  </a:cubicBezTo>
                  <a:cubicBezTo>
                    <a:pt x="573" y="2049"/>
                    <a:pt x="592" y="2061"/>
                    <a:pt x="612" y="2069"/>
                  </a:cubicBezTo>
                  <a:cubicBezTo>
                    <a:pt x="631" y="2079"/>
                    <a:pt x="650" y="2088"/>
                    <a:pt x="671" y="2098"/>
                  </a:cubicBezTo>
                  <a:cubicBezTo>
                    <a:pt x="691" y="2106"/>
                    <a:pt x="698" y="2146"/>
                    <a:pt x="720" y="2154"/>
                  </a:cubicBezTo>
                  <a:cubicBezTo>
                    <a:pt x="739" y="2162"/>
                    <a:pt x="759" y="2176"/>
                    <a:pt x="781" y="2183"/>
                  </a:cubicBezTo>
                  <a:cubicBezTo>
                    <a:pt x="784" y="2184"/>
                    <a:pt x="788" y="2185"/>
                    <a:pt x="793" y="2185"/>
                  </a:cubicBezTo>
                  <a:cubicBezTo>
                    <a:pt x="808" y="2185"/>
                    <a:pt x="826" y="2177"/>
                    <a:pt x="842" y="2177"/>
                  </a:cubicBezTo>
                  <a:cubicBezTo>
                    <a:pt x="845" y="2177"/>
                    <a:pt x="849" y="2178"/>
                    <a:pt x="852" y="2179"/>
                  </a:cubicBezTo>
                  <a:cubicBezTo>
                    <a:pt x="873" y="2184"/>
                    <a:pt x="894" y="2191"/>
                    <a:pt x="916" y="2196"/>
                  </a:cubicBezTo>
                  <a:cubicBezTo>
                    <a:pt x="937" y="2200"/>
                    <a:pt x="958" y="2207"/>
                    <a:pt x="981" y="2210"/>
                  </a:cubicBezTo>
                  <a:cubicBezTo>
                    <a:pt x="1002" y="2213"/>
                    <a:pt x="1025" y="2216"/>
                    <a:pt x="1048" y="2216"/>
                  </a:cubicBezTo>
                  <a:cubicBezTo>
                    <a:pt x="1069" y="2216"/>
                    <a:pt x="1092" y="2197"/>
                    <a:pt x="1115" y="2197"/>
                  </a:cubicBezTo>
                  <a:cubicBezTo>
                    <a:pt x="1135" y="2197"/>
                    <a:pt x="1157" y="2219"/>
                    <a:pt x="1180" y="2219"/>
                  </a:cubicBezTo>
                  <a:cubicBezTo>
                    <a:pt x="1180" y="2219"/>
                    <a:pt x="1181" y="2219"/>
                    <a:pt x="1182" y="2218"/>
                  </a:cubicBezTo>
                  <a:cubicBezTo>
                    <a:pt x="1203" y="2217"/>
                    <a:pt x="1224" y="2206"/>
                    <a:pt x="1247" y="2203"/>
                  </a:cubicBezTo>
                  <a:cubicBezTo>
                    <a:pt x="1268" y="2200"/>
                    <a:pt x="1290" y="2191"/>
                    <a:pt x="1311" y="2187"/>
                  </a:cubicBezTo>
                  <a:cubicBezTo>
                    <a:pt x="1314" y="2187"/>
                    <a:pt x="1316" y="2186"/>
                    <a:pt x="1319" y="2186"/>
                  </a:cubicBezTo>
                  <a:cubicBezTo>
                    <a:pt x="1335" y="2186"/>
                    <a:pt x="1354" y="2194"/>
                    <a:pt x="1370" y="2194"/>
                  </a:cubicBezTo>
                  <a:cubicBezTo>
                    <a:pt x="1374" y="2194"/>
                    <a:pt x="1377" y="2194"/>
                    <a:pt x="1381" y="2193"/>
                  </a:cubicBezTo>
                  <a:cubicBezTo>
                    <a:pt x="1401" y="2187"/>
                    <a:pt x="1416" y="2156"/>
                    <a:pt x="1436" y="2149"/>
                  </a:cubicBezTo>
                  <a:cubicBezTo>
                    <a:pt x="1457" y="2143"/>
                    <a:pt x="1480" y="2140"/>
                    <a:pt x="1500" y="2133"/>
                  </a:cubicBezTo>
                  <a:cubicBezTo>
                    <a:pt x="1507" y="2131"/>
                    <a:pt x="1514" y="2130"/>
                    <a:pt x="1522" y="2130"/>
                  </a:cubicBezTo>
                  <a:cubicBezTo>
                    <a:pt x="1531" y="2130"/>
                    <a:pt x="1540" y="2131"/>
                    <a:pt x="1549" y="2131"/>
                  </a:cubicBezTo>
                  <a:cubicBezTo>
                    <a:pt x="1556" y="2131"/>
                    <a:pt x="1564" y="2130"/>
                    <a:pt x="1570" y="2127"/>
                  </a:cubicBezTo>
                  <a:cubicBezTo>
                    <a:pt x="1590" y="2118"/>
                    <a:pt x="1609" y="2106"/>
                    <a:pt x="1629" y="2096"/>
                  </a:cubicBezTo>
                  <a:cubicBezTo>
                    <a:pt x="1649" y="2085"/>
                    <a:pt x="1673" y="2083"/>
                    <a:pt x="1693" y="2072"/>
                  </a:cubicBezTo>
                  <a:cubicBezTo>
                    <a:pt x="1712" y="2061"/>
                    <a:pt x="1723" y="2035"/>
                    <a:pt x="1742" y="2022"/>
                  </a:cubicBezTo>
                  <a:cubicBezTo>
                    <a:pt x="1759" y="2009"/>
                    <a:pt x="1783" y="2004"/>
                    <a:pt x="1800" y="1990"/>
                  </a:cubicBezTo>
                  <a:cubicBezTo>
                    <a:pt x="1817" y="1977"/>
                    <a:pt x="1831" y="1958"/>
                    <a:pt x="1848" y="1943"/>
                  </a:cubicBezTo>
                  <a:cubicBezTo>
                    <a:pt x="1864" y="1927"/>
                    <a:pt x="1892" y="1923"/>
                    <a:pt x="1908" y="1907"/>
                  </a:cubicBezTo>
                  <a:cubicBezTo>
                    <a:pt x="1924" y="1891"/>
                    <a:pt x="1908" y="1847"/>
                    <a:pt x="1924" y="1830"/>
                  </a:cubicBezTo>
                  <a:cubicBezTo>
                    <a:pt x="1938" y="1815"/>
                    <a:pt x="1954" y="1800"/>
                    <a:pt x="1968" y="1783"/>
                  </a:cubicBezTo>
                  <a:cubicBezTo>
                    <a:pt x="1982" y="1765"/>
                    <a:pt x="1995" y="1748"/>
                    <a:pt x="2006" y="1729"/>
                  </a:cubicBezTo>
                  <a:cubicBezTo>
                    <a:pt x="2018" y="1711"/>
                    <a:pt x="2042" y="1701"/>
                    <a:pt x="2053" y="1682"/>
                  </a:cubicBezTo>
                  <a:cubicBezTo>
                    <a:pt x="2066" y="1663"/>
                    <a:pt x="2090" y="1651"/>
                    <a:pt x="2101" y="1633"/>
                  </a:cubicBezTo>
                  <a:cubicBezTo>
                    <a:pt x="2113" y="1613"/>
                    <a:pt x="2110" y="1586"/>
                    <a:pt x="2120" y="1566"/>
                  </a:cubicBezTo>
                  <a:cubicBezTo>
                    <a:pt x="2128" y="1546"/>
                    <a:pt x="2121" y="1520"/>
                    <a:pt x="2128" y="1499"/>
                  </a:cubicBezTo>
                  <a:cubicBezTo>
                    <a:pt x="2137" y="1478"/>
                    <a:pt x="2164" y="1465"/>
                    <a:pt x="2171" y="1444"/>
                  </a:cubicBezTo>
                  <a:cubicBezTo>
                    <a:pt x="2177" y="1421"/>
                    <a:pt x="2157" y="1394"/>
                    <a:pt x="2163" y="1373"/>
                  </a:cubicBezTo>
                  <a:cubicBezTo>
                    <a:pt x="2168" y="1351"/>
                    <a:pt x="2185" y="1333"/>
                    <a:pt x="2188" y="1311"/>
                  </a:cubicBezTo>
                  <a:cubicBezTo>
                    <a:pt x="2192" y="1289"/>
                    <a:pt x="2197" y="1267"/>
                    <a:pt x="2199" y="1246"/>
                  </a:cubicBezTo>
                  <a:cubicBezTo>
                    <a:pt x="2202" y="1223"/>
                    <a:pt x="2228" y="1205"/>
                    <a:pt x="2229" y="1182"/>
                  </a:cubicBezTo>
                  <a:cubicBezTo>
                    <a:pt x="2231" y="1159"/>
                    <a:pt x="2218" y="1137"/>
                    <a:pt x="2218" y="1115"/>
                  </a:cubicBezTo>
                  <a:cubicBezTo>
                    <a:pt x="2218" y="1093"/>
                    <a:pt x="2232" y="1070"/>
                    <a:pt x="2231" y="1047"/>
                  </a:cubicBezTo>
                  <a:cubicBezTo>
                    <a:pt x="2229" y="1026"/>
                    <a:pt x="2202" y="1004"/>
                    <a:pt x="2201" y="983"/>
                  </a:cubicBezTo>
                  <a:cubicBezTo>
                    <a:pt x="2198" y="960"/>
                    <a:pt x="2187" y="942"/>
                    <a:pt x="2182" y="919"/>
                  </a:cubicBezTo>
                  <a:cubicBezTo>
                    <a:pt x="2178" y="898"/>
                    <a:pt x="2204" y="869"/>
                    <a:pt x="2198" y="848"/>
                  </a:cubicBezTo>
                  <a:cubicBezTo>
                    <a:pt x="2192" y="827"/>
                    <a:pt x="2170" y="810"/>
                    <a:pt x="2163" y="788"/>
                  </a:cubicBezTo>
                  <a:cubicBezTo>
                    <a:pt x="2155" y="767"/>
                    <a:pt x="2168" y="740"/>
                    <a:pt x="2160" y="719"/>
                  </a:cubicBezTo>
                  <a:cubicBezTo>
                    <a:pt x="2153" y="699"/>
                    <a:pt x="2120" y="687"/>
                    <a:pt x="2111" y="667"/>
                  </a:cubicBezTo>
                  <a:cubicBezTo>
                    <a:pt x="2101" y="648"/>
                    <a:pt x="2100" y="623"/>
                    <a:pt x="2090" y="605"/>
                  </a:cubicBezTo>
                  <a:cubicBezTo>
                    <a:pt x="2080" y="585"/>
                    <a:pt x="2076" y="561"/>
                    <a:pt x="2064" y="542"/>
                  </a:cubicBezTo>
                  <a:cubicBezTo>
                    <a:pt x="2053" y="524"/>
                    <a:pt x="2027" y="512"/>
                    <a:pt x="2015" y="495"/>
                  </a:cubicBezTo>
                  <a:cubicBezTo>
                    <a:pt x="2003" y="477"/>
                    <a:pt x="1983" y="464"/>
                    <a:pt x="1971" y="446"/>
                  </a:cubicBezTo>
                  <a:cubicBezTo>
                    <a:pt x="1956" y="429"/>
                    <a:pt x="1961" y="397"/>
                    <a:pt x="1946" y="380"/>
                  </a:cubicBezTo>
                  <a:cubicBezTo>
                    <a:pt x="1932" y="365"/>
                    <a:pt x="1905" y="359"/>
                    <a:pt x="1890" y="343"/>
                  </a:cubicBezTo>
                  <a:cubicBezTo>
                    <a:pt x="1874" y="328"/>
                    <a:pt x="1875" y="294"/>
                    <a:pt x="1858" y="278"/>
                  </a:cubicBezTo>
                  <a:cubicBezTo>
                    <a:pt x="1843" y="264"/>
                    <a:pt x="1803" y="275"/>
                    <a:pt x="1786" y="262"/>
                  </a:cubicBezTo>
                  <a:cubicBezTo>
                    <a:pt x="1769" y="249"/>
                    <a:pt x="1750" y="238"/>
                    <a:pt x="1732" y="227"/>
                  </a:cubicBezTo>
                  <a:cubicBezTo>
                    <a:pt x="1713" y="214"/>
                    <a:pt x="1718" y="167"/>
                    <a:pt x="1699" y="156"/>
                  </a:cubicBezTo>
                  <a:cubicBezTo>
                    <a:pt x="1681" y="144"/>
                    <a:pt x="1656" y="139"/>
                    <a:pt x="1637" y="129"/>
                  </a:cubicBezTo>
                  <a:cubicBezTo>
                    <a:pt x="1617" y="119"/>
                    <a:pt x="1592" y="116"/>
                    <a:pt x="1573" y="106"/>
                  </a:cubicBezTo>
                  <a:cubicBezTo>
                    <a:pt x="1553" y="97"/>
                    <a:pt x="1537" y="76"/>
                    <a:pt x="1516" y="67"/>
                  </a:cubicBezTo>
                  <a:cubicBezTo>
                    <a:pt x="1510" y="65"/>
                    <a:pt x="1503" y="64"/>
                    <a:pt x="1496" y="64"/>
                  </a:cubicBezTo>
                  <a:cubicBezTo>
                    <a:pt x="1485" y="64"/>
                    <a:pt x="1475" y="66"/>
                    <a:pt x="1464" y="66"/>
                  </a:cubicBezTo>
                  <a:cubicBezTo>
                    <a:pt x="1458" y="66"/>
                    <a:pt x="1452" y="65"/>
                    <a:pt x="1446" y="63"/>
                  </a:cubicBezTo>
                  <a:cubicBezTo>
                    <a:pt x="1426" y="56"/>
                    <a:pt x="1402" y="59"/>
                    <a:pt x="1381" y="55"/>
                  </a:cubicBezTo>
                  <a:cubicBezTo>
                    <a:pt x="1370" y="52"/>
                    <a:pt x="1359" y="52"/>
                    <a:pt x="1348" y="52"/>
                  </a:cubicBezTo>
                  <a:cubicBezTo>
                    <a:pt x="1344" y="52"/>
                    <a:pt x="1340" y="52"/>
                    <a:pt x="1336" y="52"/>
                  </a:cubicBezTo>
                  <a:cubicBezTo>
                    <a:pt x="1329" y="52"/>
                    <a:pt x="1321" y="51"/>
                    <a:pt x="1314" y="50"/>
                  </a:cubicBezTo>
                  <a:cubicBezTo>
                    <a:pt x="1292" y="46"/>
                    <a:pt x="1273" y="36"/>
                    <a:pt x="1251" y="33"/>
                  </a:cubicBezTo>
                  <a:cubicBezTo>
                    <a:pt x="1228" y="31"/>
                    <a:pt x="1209" y="2"/>
                    <a:pt x="1187" y="1"/>
                  </a:cubicBezTo>
                  <a:cubicBezTo>
                    <a:pt x="1186" y="1"/>
                    <a:pt x="1186" y="1"/>
                    <a:pt x="1185" y="1"/>
                  </a:cubicBezTo>
                  <a:close/>
                </a:path>
              </a:pathLst>
            </a:custGeom>
            <a:solidFill>
              <a:srgbClr val="B7B7B7"/>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756" name="Google Shape;756;p44"/>
            <p:cNvSpPr/>
            <p:nvPr/>
          </p:nvSpPr>
          <p:spPr>
            <a:xfrm flipH="1" rot="-6055368">
              <a:off x="7906453" y="3533769"/>
              <a:ext cx="133312" cy="132420"/>
            </a:xfrm>
            <a:custGeom>
              <a:rect b="b" l="l" r="r" t="t"/>
              <a:pathLst>
                <a:path extrusionOk="0" h="3483" w="3506">
                  <a:moveTo>
                    <a:pt x="1864" y="1"/>
                  </a:moveTo>
                  <a:cubicBezTo>
                    <a:pt x="1830" y="1"/>
                    <a:pt x="1794" y="29"/>
                    <a:pt x="1761" y="29"/>
                  </a:cubicBezTo>
                  <a:cubicBezTo>
                    <a:pt x="1725" y="29"/>
                    <a:pt x="1691" y="38"/>
                    <a:pt x="1657" y="39"/>
                  </a:cubicBezTo>
                  <a:cubicBezTo>
                    <a:pt x="1654" y="40"/>
                    <a:pt x="1651" y="40"/>
                    <a:pt x="1648" y="40"/>
                  </a:cubicBezTo>
                  <a:cubicBezTo>
                    <a:pt x="1621" y="40"/>
                    <a:pt x="1593" y="30"/>
                    <a:pt x="1565" y="30"/>
                  </a:cubicBezTo>
                  <a:cubicBezTo>
                    <a:pt x="1560" y="30"/>
                    <a:pt x="1556" y="30"/>
                    <a:pt x="1552" y="31"/>
                  </a:cubicBezTo>
                  <a:cubicBezTo>
                    <a:pt x="1544" y="32"/>
                    <a:pt x="1537" y="32"/>
                    <a:pt x="1529" y="32"/>
                  </a:cubicBezTo>
                  <a:cubicBezTo>
                    <a:pt x="1511" y="32"/>
                    <a:pt x="1493" y="30"/>
                    <a:pt x="1475" y="30"/>
                  </a:cubicBezTo>
                  <a:cubicBezTo>
                    <a:pt x="1465" y="30"/>
                    <a:pt x="1456" y="31"/>
                    <a:pt x="1447" y="32"/>
                  </a:cubicBezTo>
                  <a:cubicBezTo>
                    <a:pt x="1412" y="39"/>
                    <a:pt x="1390" y="95"/>
                    <a:pt x="1356" y="103"/>
                  </a:cubicBezTo>
                  <a:cubicBezTo>
                    <a:pt x="1351" y="104"/>
                    <a:pt x="1346" y="105"/>
                    <a:pt x="1341" y="105"/>
                  </a:cubicBezTo>
                  <a:cubicBezTo>
                    <a:pt x="1316" y="105"/>
                    <a:pt x="1288" y="92"/>
                    <a:pt x="1264" y="92"/>
                  </a:cubicBezTo>
                  <a:cubicBezTo>
                    <a:pt x="1258" y="92"/>
                    <a:pt x="1252" y="93"/>
                    <a:pt x="1246" y="95"/>
                  </a:cubicBezTo>
                  <a:cubicBezTo>
                    <a:pt x="1212" y="105"/>
                    <a:pt x="1186" y="137"/>
                    <a:pt x="1155" y="149"/>
                  </a:cubicBezTo>
                  <a:cubicBezTo>
                    <a:pt x="1149" y="151"/>
                    <a:pt x="1143" y="152"/>
                    <a:pt x="1136" y="152"/>
                  </a:cubicBezTo>
                  <a:cubicBezTo>
                    <a:pt x="1112" y="152"/>
                    <a:pt x="1084" y="141"/>
                    <a:pt x="1060" y="141"/>
                  </a:cubicBezTo>
                  <a:cubicBezTo>
                    <a:pt x="1053" y="141"/>
                    <a:pt x="1046" y="142"/>
                    <a:pt x="1040" y="144"/>
                  </a:cubicBezTo>
                  <a:cubicBezTo>
                    <a:pt x="1007" y="159"/>
                    <a:pt x="999" y="223"/>
                    <a:pt x="969" y="238"/>
                  </a:cubicBezTo>
                  <a:cubicBezTo>
                    <a:pt x="938" y="254"/>
                    <a:pt x="896" y="253"/>
                    <a:pt x="868" y="270"/>
                  </a:cubicBezTo>
                  <a:cubicBezTo>
                    <a:pt x="838" y="288"/>
                    <a:pt x="807" y="304"/>
                    <a:pt x="778" y="324"/>
                  </a:cubicBezTo>
                  <a:cubicBezTo>
                    <a:pt x="750" y="343"/>
                    <a:pt x="741" y="388"/>
                    <a:pt x="713" y="409"/>
                  </a:cubicBezTo>
                  <a:cubicBezTo>
                    <a:pt x="686" y="430"/>
                    <a:pt x="648" y="437"/>
                    <a:pt x="622" y="460"/>
                  </a:cubicBezTo>
                  <a:cubicBezTo>
                    <a:pt x="596" y="484"/>
                    <a:pt x="552" y="489"/>
                    <a:pt x="528" y="514"/>
                  </a:cubicBezTo>
                  <a:cubicBezTo>
                    <a:pt x="504" y="538"/>
                    <a:pt x="488" y="572"/>
                    <a:pt x="466" y="599"/>
                  </a:cubicBezTo>
                  <a:cubicBezTo>
                    <a:pt x="443" y="625"/>
                    <a:pt x="412" y="643"/>
                    <a:pt x="390" y="672"/>
                  </a:cubicBezTo>
                  <a:cubicBezTo>
                    <a:pt x="369" y="699"/>
                    <a:pt x="368" y="742"/>
                    <a:pt x="349" y="770"/>
                  </a:cubicBezTo>
                  <a:cubicBezTo>
                    <a:pt x="329" y="798"/>
                    <a:pt x="281" y="810"/>
                    <a:pt x="264" y="840"/>
                  </a:cubicBezTo>
                  <a:cubicBezTo>
                    <a:pt x="245" y="870"/>
                    <a:pt x="235" y="905"/>
                    <a:pt x="218" y="936"/>
                  </a:cubicBezTo>
                  <a:cubicBezTo>
                    <a:pt x="203" y="966"/>
                    <a:pt x="194" y="1003"/>
                    <a:pt x="181" y="1034"/>
                  </a:cubicBezTo>
                  <a:cubicBezTo>
                    <a:pt x="167" y="1066"/>
                    <a:pt x="163" y="1101"/>
                    <a:pt x="150" y="1134"/>
                  </a:cubicBezTo>
                  <a:cubicBezTo>
                    <a:pt x="137" y="1167"/>
                    <a:pt x="89" y="1187"/>
                    <a:pt x="79" y="1221"/>
                  </a:cubicBezTo>
                  <a:cubicBezTo>
                    <a:pt x="68" y="1253"/>
                    <a:pt x="82" y="1295"/>
                    <a:pt x="73" y="1329"/>
                  </a:cubicBezTo>
                  <a:cubicBezTo>
                    <a:pt x="66" y="1363"/>
                    <a:pt x="79" y="1401"/>
                    <a:pt x="72" y="1435"/>
                  </a:cubicBezTo>
                  <a:cubicBezTo>
                    <a:pt x="66" y="1469"/>
                    <a:pt x="66" y="1504"/>
                    <a:pt x="62" y="1538"/>
                  </a:cubicBezTo>
                  <a:cubicBezTo>
                    <a:pt x="58" y="1573"/>
                    <a:pt x="32" y="1605"/>
                    <a:pt x="29" y="1640"/>
                  </a:cubicBezTo>
                  <a:cubicBezTo>
                    <a:pt x="26" y="1674"/>
                    <a:pt x="12" y="1708"/>
                    <a:pt x="12" y="1744"/>
                  </a:cubicBezTo>
                  <a:cubicBezTo>
                    <a:pt x="11" y="1779"/>
                    <a:pt x="1" y="1815"/>
                    <a:pt x="4" y="1850"/>
                  </a:cubicBezTo>
                  <a:cubicBezTo>
                    <a:pt x="5" y="1885"/>
                    <a:pt x="69" y="1914"/>
                    <a:pt x="73" y="1949"/>
                  </a:cubicBezTo>
                  <a:cubicBezTo>
                    <a:pt x="77" y="1983"/>
                    <a:pt x="39" y="2024"/>
                    <a:pt x="45" y="2058"/>
                  </a:cubicBezTo>
                  <a:cubicBezTo>
                    <a:pt x="52" y="2092"/>
                    <a:pt x="66" y="2125"/>
                    <a:pt x="73" y="2159"/>
                  </a:cubicBezTo>
                  <a:cubicBezTo>
                    <a:pt x="82" y="2192"/>
                    <a:pt x="129" y="2214"/>
                    <a:pt x="139" y="2247"/>
                  </a:cubicBezTo>
                  <a:cubicBezTo>
                    <a:pt x="149" y="2281"/>
                    <a:pt x="159" y="2312"/>
                    <a:pt x="170" y="2345"/>
                  </a:cubicBezTo>
                  <a:cubicBezTo>
                    <a:pt x="183" y="2376"/>
                    <a:pt x="178" y="2415"/>
                    <a:pt x="193" y="2448"/>
                  </a:cubicBezTo>
                  <a:cubicBezTo>
                    <a:pt x="205" y="2479"/>
                    <a:pt x="178" y="2531"/>
                    <a:pt x="195" y="2561"/>
                  </a:cubicBezTo>
                  <a:cubicBezTo>
                    <a:pt x="211" y="2593"/>
                    <a:pt x="269" y="2601"/>
                    <a:pt x="288" y="2630"/>
                  </a:cubicBezTo>
                  <a:cubicBezTo>
                    <a:pt x="306" y="2659"/>
                    <a:pt x="331" y="2684"/>
                    <a:pt x="350" y="2712"/>
                  </a:cubicBezTo>
                  <a:cubicBezTo>
                    <a:pt x="370" y="2740"/>
                    <a:pt x="365" y="2787"/>
                    <a:pt x="386" y="2816"/>
                  </a:cubicBezTo>
                  <a:cubicBezTo>
                    <a:pt x="407" y="2843"/>
                    <a:pt x="461" y="2843"/>
                    <a:pt x="484" y="2868"/>
                  </a:cubicBezTo>
                  <a:cubicBezTo>
                    <a:pt x="507" y="2894"/>
                    <a:pt x="514" y="2935"/>
                    <a:pt x="538" y="2959"/>
                  </a:cubicBezTo>
                  <a:cubicBezTo>
                    <a:pt x="562" y="2985"/>
                    <a:pt x="599" y="2995"/>
                    <a:pt x="625" y="3018"/>
                  </a:cubicBezTo>
                  <a:cubicBezTo>
                    <a:pt x="650" y="3040"/>
                    <a:pt x="652" y="3093"/>
                    <a:pt x="679" y="3114"/>
                  </a:cubicBezTo>
                  <a:cubicBezTo>
                    <a:pt x="707" y="3136"/>
                    <a:pt x="740" y="3151"/>
                    <a:pt x="768" y="3171"/>
                  </a:cubicBezTo>
                  <a:cubicBezTo>
                    <a:pt x="797" y="3191"/>
                    <a:pt x="844" y="3183"/>
                    <a:pt x="872" y="3201"/>
                  </a:cubicBezTo>
                  <a:cubicBezTo>
                    <a:pt x="901" y="3219"/>
                    <a:pt x="930" y="3235"/>
                    <a:pt x="962" y="3251"/>
                  </a:cubicBezTo>
                  <a:cubicBezTo>
                    <a:pt x="992" y="3268"/>
                    <a:pt x="1023" y="3281"/>
                    <a:pt x="1054" y="3295"/>
                  </a:cubicBezTo>
                  <a:cubicBezTo>
                    <a:pt x="1085" y="3309"/>
                    <a:pt x="1098" y="3370"/>
                    <a:pt x="1131" y="3383"/>
                  </a:cubicBezTo>
                  <a:cubicBezTo>
                    <a:pt x="1164" y="3396"/>
                    <a:pt x="1195" y="3416"/>
                    <a:pt x="1228" y="3427"/>
                  </a:cubicBezTo>
                  <a:cubicBezTo>
                    <a:pt x="1233" y="3429"/>
                    <a:pt x="1239" y="3429"/>
                    <a:pt x="1245" y="3429"/>
                  </a:cubicBezTo>
                  <a:cubicBezTo>
                    <a:pt x="1270" y="3429"/>
                    <a:pt x="1299" y="3417"/>
                    <a:pt x="1325" y="3417"/>
                  </a:cubicBezTo>
                  <a:cubicBezTo>
                    <a:pt x="1330" y="3417"/>
                    <a:pt x="1335" y="3417"/>
                    <a:pt x="1340" y="3419"/>
                  </a:cubicBezTo>
                  <a:cubicBezTo>
                    <a:pt x="1373" y="3427"/>
                    <a:pt x="1405" y="3441"/>
                    <a:pt x="1439" y="3447"/>
                  </a:cubicBezTo>
                  <a:cubicBezTo>
                    <a:pt x="1474" y="3454"/>
                    <a:pt x="1508" y="3464"/>
                    <a:pt x="1542" y="3468"/>
                  </a:cubicBezTo>
                  <a:cubicBezTo>
                    <a:pt x="1577" y="3473"/>
                    <a:pt x="1611" y="3475"/>
                    <a:pt x="1647" y="3477"/>
                  </a:cubicBezTo>
                  <a:cubicBezTo>
                    <a:pt x="1649" y="3477"/>
                    <a:pt x="1650" y="3477"/>
                    <a:pt x="1652" y="3477"/>
                  </a:cubicBezTo>
                  <a:cubicBezTo>
                    <a:pt x="1684" y="3477"/>
                    <a:pt x="1718" y="3450"/>
                    <a:pt x="1751" y="3450"/>
                  </a:cubicBezTo>
                  <a:cubicBezTo>
                    <a:pt x="1785" y="3450"/>
                    <a:pt x="1818" y="3483"/>
                    <a:pt x="1852" y="3483"/>
                  </a:cubicBezTo>
                  <a:cubicBezTo>
                    <a:pt x="1853" y="3483"/>
                    <a:pt x="1855" y="3483"/>
                    <a:pt x="1856" y="3483"/>
                  </a:cubicBezTo>
                  <a:cubicBezTo>
                    <a:pt x="1890" y="3481"/>
                    <a:pt x="1924" y="3463"/>
                    <a:pt x="1958" y="3458"/>
                  </a:cubicBezTo>
                  <a:cubicBezTo>
                    <a:pt x="1992" y="3454"/>
                    <a:pt x="2025" y="3440"/>
                    <a:pt x="2059" y="3434"/>
                  </a:cubicBezTo>
                  <a:cubicBezTo>
                    <a:pt x="2063" y="3434"/>
                    <a:pt x="2067" y="3433"/>
                    <a:pt x="2071" y="3433"/>
                  </a:cubicBezTo>
                  <a:cubicBezTo>
                    <a:pt x="2097" y="3433"/>
                    <a:pt x="2126" y="3445"/>
                    <a:pt x="2152" y="3445"/>
                  </a:cubicBezTo>
                  <a:cubicBezTo>
                    <a:pt x="2158" y="3445"/>
                    <a:pt x="2163" y="3444"/>
                    <a:pt x="2169" y="3443"/>
                  </a:cubicBezTo>
                  <a:cubicBezTo>
                    <a:pt x="2201" y="3434"/>
                    <a:pt x="2224" y="3384"/>
                    <a:pt x="2257" y="3374"/>
                  </a:cubicBezTo>
                  <a:cubicBezTo>
                    <a:pt x="2290" y="3365"/>
                    <a:pt x="2324" y="3360"/>
                    <a:pt x="2356" y="3349"/>
                  </a:cubicBezTo>
                  <a:cubicBezTo>
                    <a:pt x="2366" y="3345"/>
                    <a:pt x="2377" y="3344"/>
                    <a:pt x="2388" y="3344"/>
                  </a:cubicBezTo>
                  <a:cubicBezTo>
                    <a:pt x="2403" y="3344"/>
                    <a:pt x="2418" y="3346"/>
                    <a:pt x="2433" y="3346"/>
                  </a:cubicBezTo>
                  <a:cubicBezTo>
                    <a:pt x="2445" y="3346"/>
                    <a:pt x="2456" y="3345"/>
                    <a:pt x="2466" y="3340"/>
                  </a:cubicBezTo>
                  <a:cubicBezTo>
                    <a:pt x="2499" y="3326"/>
                    <a:pt x="2528" y="3306"/>
                    <a:pt x="2558" y="3291"/>
                  </a:cubicBezTo>
                  <a:cubicBezTo>
                    <a:pt x="2590" y="3275"/>
                    <a:pt x="2629" y="3272"/>
                    <a:pt x="2659" y="3254"/>
                  </a:cubicBezTo>
                  <a:cubicBezTo>
                    <a:pt x="2689" y="3237"/>
                    <a:pt x="2706" y="3195"/>
                    <a:pt x="2735" y="3175"/>
                  </a:cubicBezTo>
                  <a:cubicBezTo>
                    <a:pt x="2763" y="3157"/>
                    <a:pt x="2800" y="3146"/>
                    <a:pt x="2827" y="3124"/>
                  </a:cubicBezTo>
                  <a:cubicBezTo>
                    <a:pt x="2854" y="3103"/>
                    <a:pt x="2877" y="3073"/>
                    <a:pt x="2902" y="3050"/>
                  </a:cubicBezTo>
                  <a:cubicBezTo>
                    <a:pt x="2928" y="3028"/>
                    <a:pt x="2972" y="3020"/>
                    <a:pt x="2996" y="2996"/>
                  </a:cubicBezTo>
                  <a:cubicBezTo>
                    <a:pt x="3020" y="2972"/>
                    <a:pt x="2998" y="2901"/>
                    <a:pt x="3020" y="2875"/>
                  </a:cubicBezTo>
                  <a:cubicBezTo>
                    <a:pt x="3043" y="2850"/>
                    <a:pt x="3069" y="2829"/>
                    <a:pt x="3090" y="2800"/>
                  </a:cubicBezTo>
                  <a:cubicBezTo>
                    <a:pt x="3111" y="2773"/>
                    <a:pt x="3131" y="2746"/>
                    <a:pt x="3151" y="2718"/>
                  </a:cubicBezTo>
                  <a:cubicBezTo>
                    <a:pt x="3170" y="2689"/>
                    <a:pt x="3208" y="2672"/>
                    <a:pt x="3225" y="2642"/>
                  </a:cubicBezTo>
                  <a:cubicBezTo>
                    <a:pt x="3244" y="2614"/>
                    <a:pt x="3283" y="2595"/>
                    <a:pt x="3300" y="2566"/>
                  </a:cubicBezTo>
                  <a:cubicBezTo>
                    <a:pt x="3316" y="2534"/>
                    <a:pt x="3313" y="2493"/>
                    <a:pt x="3327" y="2462"/>
                  </a:cubicBezTo>
                  <a:cubicBezTo>
                    <a:pt x="3342" y="2429"/>
                    <a:pt x="3330" y="2388"/>
                    <a:pt x="3342" y="2355"/>
                  </a:cubicBezTo>
                  <a:cubicBezTo>
                    <a:pt x="3354" y="2321"/>
                    <a:pt x="3397" y="2301"/>
                    <a:pt x="3407" y="2268"/>
                  </a:cubicBezTo>
                  <a:cubicBezTo>
                    <a:pt x="3418" y="2234"/>
                    <a:pt x="3387" y="2192"/>
                    <a:pt x="3396" y="2158"/>
                  </a:cubicBezTo>
                  <a:cubicBezTo>
                    <a:pt x="3404" y="2123"/>
                    <a:pt x="3430" y="2095"/>
                    <a:pt x="3437" y="2061"/>
                  </a:cubicBezTo>
                  <a:cubicBezTo>
                    <a:pt x="3444" y="2027"/>
                    <a:pt x="3450" y="1994"/>
                    <a:pt x="3454" y="1958"/>
                  </a:cubicBezTo>
                  <a:cubicBezTo>
                    <a:pt x="3458" y="1924"/>
                    <a:pt x="3499" y="1893"/>
                    <a:pt x="3501" y="1859"/>
                  </a:cubicBezTo>
                  <a:cubicBezTo>
                    <a:pt x="3504" y="1823"/>
                    <a:pt x="3484" y="1788"/>
                    <a:pt x="3484" y="1752"/>
                  </a:cubicBezTo>
                  <a:cubicBezTo>
                    <a:pt x="3484" y="1718"/>
                    <a:pt x="3505" y="1681"/>
                    <a:pt x="3502" y="1647"/>
                  </a:cubicBezTo>
                  <a:cubicBezTo>
                    <a:pt x="3501" y="1613"/>
                    <a:pt x="3460" y="1582"/>
                    <a:pt x="3455" y="1546"/>
                  </a:cubicBezTo>
                  <a:cubicBezTo>
                    <a:pt x="3451" y="1512"/>
                    <a:pt x="3434" y="1481"/>
                    <a:pt x="3427" y="1447"/>
                  </a:cubicBezTo>
                  <a:cubicBezTo>
                    <a:pt x="3421" y="1413"/>
                    <a:pt x="3460" y="1369"/>
                    <a:pt x="3452" y="1336"/>
                  </a:cubicBezTo>
                  <a:cubicBezTo>
                    <a:pt x="3444" y="1302"/>
                    <a:pt x="3407" y="1275"/>
                    <a:pt x="3397" y="1242"/>
                  </a:cubicBezTo>
                  <a:cubicBezTo>
                    <a:pt x="3387" y="1208"/>
                    <a:pt x="3406" y="1165"/>
                    <a:pt x="3393" y="1133"/>
                  </a:cubicBezTo>
                  <a:cubicBezTo>
                    <a:pt x="3381" y="1100"/>
                    <a:pt x="3330" y="1083"/>
                    <a:pt x="3316" y="1051"/>
                  </a:cubicBezTo>
                  <a:cubicBezTo>
                    <a:pt x="3302" y="1020"/>
                    <a:pt x="3299" y="983"/>
                    <a:pt x="3283" y="952"/>
                  </a:cubicBezTo>
                  <a:cubicBezTo>
                    <a:pt x="3266" y="921"/>
                    <a:pt x="3261" y="885"/>
                    <a:pt x="3244" y="855"/>
                  </a:cubicBezTo>
                  <a:cubicBezTo>
                    <a:pt x="3225" y="825"/>
                    <a:pt x="3187" y="808"/>
                    <a:pt x="3167" y="780"/>
                  </a:cubicBezTo>
                  <a:cubicBezTo>
                    <a:pt x="3147" y="752"/>
                    <a:pt x="3117" y="732"/>
                    <a:pt x="3096" y="705"/>
                  </a:cubicBezTo>
                  <a:cubicBezTo>
                    <a:pt x="3074" y="678"/>
                    <a:pt x="3080" y="626"/>
                    <a:pt x="3057" y="601"/>
                  </a:cubicBezTo>
                  <a:cubicBezTo>
                    <a:pt x="3035" y="575"/>
                    <a:pt x="2993" y="567"/>
                    <a:pt x="2969" y="543"/>
                  </a:cubicBezTo>
                  <a:cubicBezTo>
                    <a:pt x="2944" y="517"/>
                    <a:pt x="2946" y="464"/>
                    <a:pt x="2921" y="440"/>
                  </a:cubicBezTo>
                  <a:cubicBezTo>
                    <a:pt x="2895" y="417"/>
                    <a:pt x="2833" y="436"/>
                    <a:pt x="2806" y="415"/>
                  </a:cubicBezTo>
                  <a:cubicBezTo>
                    <a:pt x="2779" y="393"/>
                    <a:pt x="2750" y="378"/>
                    <a:pt x="2720" y="358"/>
                  </a:cubicBezTo>
                  <a:cubicBezTo>
                    <a:pt x="2692" y="338"/>
                    <a:pt x="2699" y="264"/>
                    <a:pt x="2669" y="245"/>
                  </a:cubicBezTo>
                  <a:cubicBezTo>
                    <a:pt x="2641" y="227"/>
                    <a:pt x="2602" y="220"/>
                    <a:pt x="2571" y="203"/>
                  </a:cubicBezTo>
                  <a:cubicBezTo>
                    <a:pt x="2541" y="187"/>
                    <a:pt x="2503" y="181"/>
                    <a:pt x="2472" y="167"/>
                  </a:cubicBezTo>
                  <a:cubicBezTo>
                    <a:pt x="2440" y="153"/>
                    <a:pt x="2416" y="119"/>
                    <a:pt x="2383" y="108"/>
                  </a:cubicBezTo>
                  <a:cubicBezTo>
                    <a:pt x="2373" y="103"/>
                    <a:pt x="2361" y="102"/>
                    <a:pt x="2349" y="102"/>
                  </a:cubicBezTo>
                  <a:cubicBezTo>
                    <a:pt x="2333" y="102"/>
                    <a:pt x="2318" y="104"/>
                    <a:pt x="2303" y="104"/>
                  </a:cubicBezTo>
                  <a:cubicBezTo>
                    <a:pt x="2293" y="104"/>
                    <a:pt x="2283" y="103"/>
                    <a:pt x="2274" y="100"/>
                  </a:cubicBezTo>
                  <a:cubicBezTo>
                    <a:pt x="2241" y="90"/>
                    <a:pt x="2204" y="95"/>
                    <a:pt x="2170" y="86"/>
                  </a:cubicBezTo>
                  <a:cubicBezTo>
                    <a:pt x="2156" y="83"/>
                    <a:pt x="2142" y="82"/>
                    <a:pt x="2127" y="82"/>
                  </a:cubicBezTo>
                  <a:cubicBezTo>
                    <a:pt x="2120" y="82"/>
                    <a:pt x="2112" y="82"/>
                    <a:pt x="2105" y="82"/>
                  </a:cubicBezTo>
                  <a:cubicBezTo>
                    <a:pt x="2092" y="82"/>
                    <a:pt x="2079" y="82"/>
                    <a:pt x="2066" y="79"/>
                  </a:cubicBezTo>
                  <a:cubicBezTo>
                    <a:pt x="2032" y="73"/>
                    <a:pt x="2001" y="58"/>
                    <a:pt x="1965" y="53"/>
                  </a:cubicBezTo>
                  <a:cubicBezTo>
                    <a:pt x="1931" y="49"/>
                    <a:pt x="1900" y="4"/>
                    <a:pt x="1866" y="1"/>
                  </a:cubicBezTo>
                  <a:cubicBezTo>
                    <a:pt x="1865" y="1"/>
                    <a:pt x="1864" y="1"/>
                    <a:pt x="1864" y="1"/>
                  </a:cubicBezTo>
                  <a:close/>
                </a:path>
              </a:pathLst>
            </a:custGeom>
            <a:solidFill>
              <a:srgbClr val="999999"/>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757" name="Google Shape;757;p44"/>
            <p:cNvSpPr/>
            <p:nvPr/>
          </p:nvSpPr>
          <p:spPr>
            <a:xfrm flipH="1" rot="-6055368">
              <a:off x="7916548" y="3560524"/>
              <a:ext cx="84907" cy="84364"/>
            </a:xfrm>
            <a:custGeom>
              <a:rect b="b" l="l" r="r" t="t"/>
              <a:pathLst>
                <a:path extrusionOk="0" h="2219" w="2233">
                  <a:moveTo>
                    <a:pt x="1185" y="1"/>
                  </a:moveTo>
                  <a:cubicBezTo>
                    <a:pt x="1163" y="1"/>
                    <a:pt x="1141" y="18"/>
                    <a:pt x="1119" y="18"/>
                  </a:cubicBezTo>
                  <a:cubicBezTo>
                    <a:pt x="1098" y="18"/>
                    <a:pt x="1076" y="23"/>
                    <a:pt x="1054" y="25"/>
                  </a:cubicBezTo>
                  <a:cubicBezTo>
                    <a:pt x="1052" y="25"/>
                    <a:pt x="1051" y="25"/>
                    <a:pt x="1049" y="25"/>
                  </a:cubicBezTo>
                  <a:cubicBezTo>
                    <a:pt x="1031" y="25"/>
                    <a:pt x="1012" y="19"/>
                    <a:pt x="995" y="19"/>
                  </a:cubicBezTo>
                  <a:cubicBezTo>
                    <a:pt x="992" y="19"/>
                    <a:pt x="990" y="19"/>
                    <a:pt x="987" y="19"/>
                  </a:cubicBezTo>
                  <a:cubicBezTo>
                    <a:pt x="982" y="20"/>
                    <a:pt x="977" y="20"/>
                    <a:pt x="972" y="20"/>
                  </a:cubicBezTo>
                  <a:cubicBezTo>
                    <a:pt x="961" y="20"/>
                    <a:pt x="950" y="19"/>
                    <a:pt x="939" y="19"/>
                  </a:cubicBezTo>
                  <a:cubicBezTo>
                    <a:pt x="933" y="19"/>
                    <a:pt x="926" y="19"/>
                    <a:pt x="920" y="21"/>
                  </a:cubicBezTo>
                  <a:cubicBezTo>
                    <a:pt x="897" y="25"/>
                    <a:pt x="883" y="60"/>
                    <a:pt x="862" y="66"/>
                  </a:cubicBezTo>
                  <a:cubicBezTo>
                    <a:pt x="859" y="67"/>
                    <a:pt x="857" y="67"/>
                    <a:pt x="855" y="67"/>
                  </a:cubicBezTo>
                  <a:cubicBezTo>
                    <a:pt x="838" y="67"/>
                    <a:pt x="819" y="57"/>
                    <a:pt x="802" y="57"/>
                  </a:cubicBezTo>
                  <a:cubicBezTo>
                    <a:pt x="799" y="57"/>
                    <a:pt x="795" y="58"/>
                    <a:pt x="792" y="59"/>
                  </a:cubicBezTo>
                  <a:cubicBezTo>
                    <a:pt x="771" y="67"/>
                    <a:pt x="754" y="87"/>
                    <a:pt x="734" y="95"/>
                  </a:cubicBezTo>
                  <a:cubicBezTo>
                    <a:pt x="730" y="96"/>
                    <a:pt x="726" y="97"/>
                    <a:pt x="722" y="97"/>
                  </a:cubicBezTo>
                  <a:cubicBezTo>
                    <a:pt x="707" y="97"/>
                    <a:pt x="690" y="90"/>
                    <a:pt x="675" y="90"/>
                  </a:cubicBezTo>
                  <a:cubicBezTo>
                    <a:pt x="669" y="90"/>
                    <a:pt x="664" y="91"/>
                    <a:pt x="660" y="93"/>
                  </a:cubicBezTo>
                  <a:cubicBezTo>
                    <a:pt x="640" y="102"/>
                    <a:pt x="634" y="141"/>
                    <a:pt x="616" y="153"/>
                  </a:cubicBezTo>
                  <a:cubicBezTo>
                    <a:pt x="596" y="163"/>
                    <a:pt x="570" y="161"/>
                    <a:pt x="550" y="173"/>
                  </a:cubicBezTo>
                  <a:cubicBezTo>
                    <a:pt x="532" y="184"/>
                    <a:pt x="512" y="194"/>
                    <a:pt x="494" y="207"/>
                  </a:cubicBezTo>
                  <a:cubicBezTo>
                    <a:pt x="476" y="220"/>
                    <a:pt x="469" y="248"/>
                    <a:pt x="452" y="261"/>
                  </a:cubicBezTo>
                  <a:cubicBezTo>
                    <a:pt x="435" y="275"/>
                    <a:pt x="411" y="279"/>
                    <a:pt x="394" y="294"/>
                  </a:cubicBezTo>
                  <a:cubicBezTo>
                    <a:pt x="378" y="309"/>
                    <a:pt x="350" y="313"/>
                    <a:pt x="334" y="328"/>
                  </a:cubicBezTo>
                  <a:cubicBezTo>
                    <a:pt x="319" y="342"/>
                    <a:pt x="310" y="365"/>
                    <a:pt x="294" y="380"/>
                  </a:cubicBezTo>
                  <a:cubicBezTo>
                    <a:pt x="280" y="397"/>
                    <a:pt x="260" y="410"/>
                    <a:pt x="246" y="427"/>
                  </a:cubicBezTo>
                  <a:cubicBezTo>
                    <a:pt x="233" y="444"/>
                    <a:pt x="232" y="473"/>
                    <a:pt x="219" y="490"/>
                  </a:cubicBezTo>
                  <a:cubicBezTo>
                    <a:pt x="208" y="508"/>
                    <a:pt x="178" y="515"/>
                    <a:pt x="167" y="535"/>
                  </a:cubicBezTo>
                  <a:cubicBezTo>
                    <a:pt x="155" y="554"/>
                    <a:pt x="148" y="576"/>
                    <a:pt x="138" y="595"/>
                  </a:cubicBezTo>
                  <a:cubicBezTo>
                    <a:pt x="128" y="615"/>
                    <a:pt x="122" y="638"/>
                    <a:pt x="114" y="657"/>
                  </a:cubicBezTo>
                  <a:cubicBezTo>
                    <a:pt x="105" y="679"/>
                    <a:pt x="103" y="702"/>
                    <a:pt x="94" y="721"/>
                  </a:cubicBezTo>
                  <a:cubicBezTo>
                    <a:pt x="85" y="743"/>
                    <a:pt x="56" y="756"/>
                    <a:pt x="49" y="777"/>
                  </a:cubicBezTo>
                  <a:cubicBezTo>
                    <a:pt x="41" y="798"/>
                    <a:pt x="51" y="824"/>
                    <a:pt x="46" y="847"/>
                  </a:cubicBezTo>
                  <a:cubicBezTo>
                    <a:pt x="40" y="868"/>
                    <a:pt x="49" y="892"/>
                    <a:pt x="44" y="913"/>
                  </a:cubicBezTo>
                  <a:cubicBezTo>
                    <a:pt x="41" y="936"/>
                    <a:pt x="41" y="957"/>
                    <a:pt x="39" y="979"/>
                  </a:cubicBezTo>
                  <a:cubicBezTo>
                    <a:pt x="36" y="1002"/>
                    <a:pt x="19" y="1021"/>
                    <a:pt x="17" y="1044"/>
                  </a:cubicBezTo>
                  <a:cubicBezTo>
                    <a:pt x="16" y="1065"/>
                    <a:pt x="7" y="1088"/>
                    <a:pt x="6" y="1110"/>
                  </a:cubicBezTo>
                  <a:cubicBezTo>
                    <a:pt x="6" y="1132"/>
                    <a:pt x="0" y="1155"/>
                    <a:pt x="2" y="1178"/>
                  </a:cubicBezTo>
                  <a:cubicBezTo>
                    <a:pt x="3" y="1199"/>
                    <a:pt x="43" y="1218"/>
                    <a:pt x="46" y="1240"/>
                  </a:cubicBezTo>
                  <a:cubicBezTo>
                    <a:pt x="49" y="1262"/>
                    <a:pt x="24" y="1287"/>
                    <a:pt x="29" y="1310"/>
                  </a:cubicBezTo>
                  <a:cubicBezTo>
                    <a:pt x="31" y="1331"/>
                    <a:pt x="40" y="1353"/>
                    <a:pt x="46" y="1374"/>
                  </a:cubicBezTo>
                  <a:cubicBezTo>
                    <a:pt x="51" y="1395"/>
                    <a:pt x="81" y="1410"/>
                    <a:pt x="87" y="1431"/>
                  </a:cubicBezTo>
                  <a:cubicBezTo>
                    <a:pt x="94" y="1452"/>
                    <a:pt x="100" y="1472"/>
                    <a:pt x="107" y="1492"/>
                  </a:cubicBezTo>
                  <a:cubicBezTo>
                    <a:pt x="115" y="1513"/>
                    <a:pt x="113" y="1539"/>
                    <a:pt x="121" y="1557"/>
                  </a:cubicBezTo>
                  <a:cubicBezTo>
                    <a:pt x="130" y="1577"/>
                    <a:pt x="113" y="1611"/>
                    <a:pt x="124" y="1631"/>
                  </a:cubicBezTo>
                  <a:cubicBezTo>
                    <a:pt x="134" y="1651"/>
                    <a:pt x="171" y="1655"/>
                    <a:pt x="182" y="1675"/>
                  </a:cubicBezTo>
                  <a:cubicBezTo>
                    <a:pt x="194" y="1694"/>
                    <a:pt x="209" y="1710"/>
                    <a:pt x="222" y="1727"/>
                  </a:cubicBezTo>
                  <a:cubicBezTo>
                    <a:pt x="235" y="1745"/>
                    <a:pt x="232" y="1775"/>
                    <a:pt x="245" y="1793"/>
                  </a:cubicBezTo>
                  <a:cubicBezTo>
                    <a:pt x="259" y="1810"/>
                    <a:pt x="293" y="1810"/>
                    <a:pt x="307" y="1826"/>
                  </a:cubicBezTo>
                  <a:cubicBezTo>
                    <a:pt x="321" y="1843"/>
                    <a:pt x="326" y="1869"/>
                    <a:pt x="341" y="1884"/>
                  </a:cubicBezTo>
                  <a:cubicBezTo>
                    <a:pt x="357" y="1900"/>
                    <a:pt x="380" y="1907"/>
                    <a:pt x="397" y="1921"/>
                  </a:cubicBezTo>
                  <a:cubicBezTo>
                    <a:pt x="414" y="1937"/>
                    <a:pt x="414" y="1971"/>
                    <a:pt x="431" y="1984"/>
                  </a:cubicBezTo>
                  <a:cubicBezTo>
                    <a:pt x="449" y="1997"/>
                    <a:pt x="469" y="2007"/>
                    <a:pt x="488" y="2019"/>
                  </a:cubicBezTo>
                  <a:cubicBezTo>
                    <a:pt x="506" y="2032"/>
                    <a:pt x="535" y="2027"/>
                    <a:pt x="555" y="2038"/>
                  </a:cubicBezTo>
                  <a:cubicBezTo>
                    <a:pt x="573" y="2049"/>
                    <a:pt x="592" y="2061"/>
                    <a:pt x="612" y="2069"/>
                  </a:cubicBezTo>
                  <a:cubicBezTo>
                    <a:pt x="631" y="2079"/>
                    <a:pt x="650" y="2088"/>
                    <a:pt x="671" y="2098"/>
                  </a:cubicBezTo>
                  <a:cubicBezTo>
                    <a:pt x="691" y="2106"/>
                    <a:pt x="698" y="2146"/>
                    <a:pt x="720" y="2154"/>
                  </a:cubicBezTo>
                  <a:cubicBezTo>
                    <a:pt x="739" y="2162"/>
                    <a:pt x="759" y="2176"/>
                    <a:pt x="781" y="2183"/>
                  </a:cubicBezTo>
                  <a:cubicBezTo>
                    <a:pt x="784" y="2184"/>
                    <a:pt x="788" y="2185"/>
                    <a:pt x="793" y="2185"/>
                  </a:cubicBezTo>
                  <a:cubicBezTo>
                    <a:pt x="808" y="2185"/>
                    <a:pt x="826" y="2177"/>
                    <a:pt x="842" y="2177"/>
                  </a:cubicBezTo>
                  <a:cubicBezTo>
                    <a:pt x="845" y="2177"/>
                    <a:pt x="849" y="2178"/>
                    <a:pt x="852" y="2179"/>
                  </a:cubicBezTo>
                  <a:cubicBezTo>
                    <a:pt x="873" y="2184"/>
                    <a:pt x="894" y="2191"/>
                    <a:pt x="916" y="2196"/>
                  </a:cubicBezTo>
                  <a:cubicBezTo>
                    <a:pt x="937" y="2200"/>
                    <a:pt x="958" y="2207"/>
                    <a:pt x="981" y="2210"/>
                  </a:cubicBezTo>
                  <a:cubicBezTo>
                    <a:pt x="1002" y="2213"/>
                    <a:pt x="1025" y="2216"/>
                    <a:pt x="1048" y="2216"/>
                  </a:cubicBezTo>
                  <a:cubicBezTo>
                    <a:pt x="1069" y="2216"/>
                    <a:pt x="1092" y="2197"/>
                    <a:pt x="1115" y="2197"/>
                  </a:cubicBezTo>
                  <a:cubicBezTo>
                    <a:pt x="1135" y="2197"/>
                    <a:pt x="1157" y="2219"/>
                    <a:pt x="1180" y="2219"/>
                  </a:cubicBezTo>
                  <a:cubicBezTo>
                    <a:pt x="1180" y="2219"/>
                    <a:pt x="1181" y="2219"/>
                    <a:pt x="1182" y="2218"/>
                  </a:cubicBezTo>
                  <a:cubicBezTo>
                    <a:pt x="1203" y="2217"/>
                    <a:pt x="1224" y="2206"/>
                    <a:pt x="1247" y="2203"/>
                  </a:cubicBezTo>
                  <a:cubicBezTo>
                    <a:pt x="1268" y="2200"/>
                    <a:pt x="1290" y="2191"/>
                    <a:pt x="1311" y="2187"/>
                  </a:cubicBezTo>
                  <a:cubicBezTo>
                    <a:pt x="1314" y="2187"/>
                    <a:pt x="1316" y="2186"/>
                    <a:pt x="1319" y="2186"/>
                  </a:cubicBezTo>
                  <a:cubicBezTo>
                    <a:pt x="1335" y="2186"/>
                    <a:pt x="1354" y="2194"/>
                    <a:pt x="1370" y="2194"/>
                  </a:cubicBezTo>
                  <a:cubicBezTo>
                    <a:pt x="1374" y="2194"/>
                    <a:pt x="1377" y="2194"/>
                    <a:pt x="1381" y="2193"/>
                  </a:cubicBezTo>
                  <a:cubicBezTo>
                    <a:pt x="1401" y="2187"/>
                    <a:pt x="1416" y="2156"/>
                    <a:pt x="1436" y="2149"/>
                  </a:cubicBezTo>
                  <a:cubicBezTo>
                    <a:pt x="1457" y="2143"/>
                    <a:pt x="1480" y="2140"/>
                    <a:pt x="1500" y="2133"/>
                  </a:cubicBezTo>
                  <a:cubicBezTo>
                    <a:pt x="1507" y="2131"/>
                    <a:pt x="1514" y="2130"/>
                    <a:pt x="1522" y="2130"/>
                  </a:cubicBezTo>
                  <a:cubicBezTo>
                    <a:pt x="1531" y="2130"/>
                    <a:pt x="1540" y="2131"/>
                    <a:pt x="1549" y="2131"/>
                  </a:cubicBezTo>
                  <a:cubicBezTo>
                    <a:pt x="1556" y="2131"/>
                    <a:pt x="1564" y="2130"/>
                    <a:pt x="1570" y="2127"/>
                  </a:cubicBezTo>
                  <a:cubicBezTo>
                    <a:pt x="1590" y="2118"/>
                    <a:pt x="1609" y="2106"/>
                    <a:pt x="1629" y="2096"/>
                  </a:cubicBezTo>
                  <a:cubicBezTo>
                    <a:pt x="1649" y="2085"/>
                    <a:pt x="1673" y="2083"/>
                    <a:pt x="1693" y="2072"/>
                  </a:cubicBezTo>
                  <a:cubicBezTo>
                    <a:pt x="1712" y="2061"/>
                    <a:pt x="1723" y="2035"/>
                    <a:pt x="1742" y="2022"/>
                  </a:cubicBezTo>
                  <a:cubicBezTo>
                    <a:pt x="1759" y="2009"/>
                    <a:pt x="1783" y="2004"/>
                    <a:pt x="1800" y="1990"/>
                  </a:cubicBezTo>
                  <a:cubicBezTo>
                    <a:pt x="1817" y="1977"/>
                    <a:pt x="1831" y="1958"/>
                    <a:pt x="1848" y="1943"/>
                  </a:cubicBezTo>
                  <a:cubicBezTo>
                    <a:pt x="1864" y="1927"/>
                    <a:pt x="1892" y="1923"/>
                    <a:pt x="1908" y="1907"/>
                  </a:cubicBezTo>
                  <a:cubicBezTo>
                    <a:pt x="1924" y="1891"/>
                    <a:pt x="1908" y="1847"/>
                    <a:pt x="1924" y="1830"/>
                  </a:cubicBezTo>
                  <a:cubicBezTo>
                    <a:pt x="1938" y="1815"/>
                    <a:pt x="1954" y="1800"/>
                    <a:pt x="1968" y="1783"/>
                  </a:cubicBezTo>
                  <a:cubicBezTo>
                    <a:pt x="1982" y="1765"/>
                    <a:pt x="1995" y="1748"/>
                    <a:pt x="2006" y="1729"/>
                  </a:cubicBezTo>
                  <a:cubicBezTo>
                    <a:pt x="2018" y="1711"/>
                    <a:pt x="2042" y="1701"/>
                    <a:pt x="2053" y="1682"/>
                  </a:cubicBezTo>
                  <a:cubicBezTo>
                    <a:pt x="2066" y="1663"/>
                    <a:pt x="2090" y="1651"/>
                    <a:pt x="2101" y="1633"/>
                  </a:cubicBezTo>
                  <a:cubicBezTo>
                    <a:pt x="2113" y="1613"/>
                    <a:pt x="2110" y="1586"/>
                    <a:pt x="2120" y="1566"/>
                  </a:cubicBezTo>
                  <a:cubicBezTo>
                    <a:pt x="2128" y="1546"/>
                    <a:pt x="2121" y="1520"/>
                    <a:pt x="2128" y="1499"/>
                  </a:cubicBezTo>
                  <a:cubicBezTo>
                    <a:pt x="2137" y="1478"/>
                    <a:pt x="2164" y="1465"/>
                    <a:pt x="2171" y="1444"/>
                  </a:cubicBezTo>
                  <a:cubicBezTo>
                    <a:pt x="2177" y="1421"/>
                    <a:pt x="2157" y="1394"/>
                    <a:pt x="2163" y="1373"/>
                  </a:cubicBezTo>
                  <a:cubicBezTo>
                    <a:pt x="2168" y="1351"/>
                    <a:pt x="2185" y="1333"/>
                    <a:pt x="2188" y="1311"/>
                  </a:cubicBezTo>
                  <a:cubicBezTo>
                    <a:pt x="2192" y="1289"/>
                    <a:pt x="2197" y="1267"/>
                    <a:pt x="2199" y="1246"/>
                  </a:cubicBezTo>
                  <a:cubicBezTo>
                    <a:pt x="2202" y="1223"/>
                    <a:pt x="2228" y="1205"/>
                    <a:pt x="2229" y="1182"/>
                  </a:cubicBezTo>
                  <a:cubicBezTo>
                    <a:pt x="2231" y="1159"/>
                    <a:pt x="2218" y="1137"/>
                    <a:pt x="2218" y="1115"/>
                  </a:cubicBezTo>
                  <a:cubicBezTo>
                    <a:pt x="2218" y="1093"/>
                    <a:pt x="2232" y="1070"/>
                    <a:pt x="2231" y="1047"/>
                  </a:cubicBezTo>
                  <a:cubicBezTo>
                    <a:pt x="2229" y="1026"/>
                    <a:pt x="2202" y="1004"/>
                    <a:pt x="2201" y="983"/>
                  </a:cubicBezTo>
                  <a:cubicBezTo>
                    <a:pt x="2198" y="960"/>
                    <a:pt x="2187" y="942"/>
                    <a:pt x="2182" y="919"/>
                  </a:cubicBezTo>
                  <a:cubicBezTo>
                    <a:pt x="2178" y="898"/>
                    <a:pt x="2204" y="869"/>
                    <a:pt x="2198" y="848"/>
                  </a:cubicBezTo>
                  <a:cubicBezTo>
                    <a:pt x="2192" y="827"/>
                    <a:pt x="2170" y="810"/>
                    <a:pt x="2163" y="788"/>
                  </a:cubicBezTo>
                  <a:cubicBezTo>
                    <a:pt x="2155" y="767"/>
                    <a:pt x="2168" y="740"/>
                    <a:pt x="2160" y="719"/>
                  </a:cubicBezTo>
                  <a:cubicBezTo>
                    <a:pt x="2153" y="699"/>
                    <a:pt x="2120" y="687"/>
                    <a:pt x="2111" y="667"/>
                  </a:cubicBezTo>
                  <a:cubicBezTo>
                    <a:pt x="2101" y="648"/>
                    <a:pt x="2100" y="623"/>
                    <a:pt x="2090" y="605"/>
                  </a:cubicBezTo>
                  <a:cubicBezTo>
                    <a:pt x="2080" y="585"/>
                    <a:pt x="2076" y="561"/>
                    <a:pt x="2064" y="542"/>
                  </a:cubicBezTo>
                  <a:cubicBezTo>
                    <a:pt x="2053" y="524"/>
                    <a:pt x="2027" y="512"/>
                    <a:pt x="2015" y="495"/>
                  </a:cubicBezTo>
                  <a:cubicBezTo>
                    <a:pt x="2003" y="477"/>
                    <a:pt x="1983" y="464"/>
                    <a:pt x="1971" y="446"/>
                  </a:cubicBezTo>
                  <a:cubicBezTo>
                    <a:pt x="1956" y="429"/>
                    <a:pt x="1961" y="397"/>
                    <a:pt x="1946" y="380"/>
                  </a:cubicBezTo>
                  <a:cubicBezTo>
                    <a:pt x="1932" y="365"/>
                    <a:pt x="1905" y="359"/>
                    <a:pt x="1890" y="343"/>
                  </a:cubicBezTo>
                  <a:cubicBezTo>
                    <a:pt x="1874" y="328"/>
                    <a:pt x="1875" y="294"/>
                    <a:pt x="1858" y="278"/>
                  </a:cubicBezTo>
                  <a:cubicBezTo>
                    <a:pt x="1843" y="264"/>
                    <a:pt x="1803" y="275"/>
                    <a:pt x="1786" y="262"/>
                  </a:cubicBezTo>
                  <a:cubicBezTo>
                    <a:pt x="1769" y="249"/>
                    <a:pt x="1750" y="238"/>
                    <a:pt x="1732" y="227"/>
                  </a:cubicBezTo>
                  <a:cubicBezTo>
                    <a:pt x="1713" y="214"/>
                    <a:pt x="1718" y="167"/>
                    <a:pt x="1699" y="156"/>
                  </a:cubicBezTo>
                  <a:cubicBezTo>
                    <a:pt x="1681" y="144"/>
                    <a:pt x="1656" y="139"/>
                    <a:pt x="1637" y="129"/>
                  </a:cubicBezTo>
                  <a:cubicBezTo>
                    <a:pt x="1617" y="119"/>
                    <a:pt x="1592" y="116"/>
                    <a:pt x="1573" y="106"/>
                  </a:cubicBezTo>
                  <a:cubicBezTo>
                    <a:pt x="1553" y="97"/>
                    <a:pt x="1537" y="76"/>
                    <a:pt x="1516" y="67"/>
                  </a:cubicBezTo>
                  <a:cubicBezTo>
                    <a:pt x="1510" y="65"/>
                    <a:pt x="1503" y="64"/>
                    <a:pt x="1496" y="64"/>
                  </a:cubicBezTo>
                  <a:cubicBezTo>
                    <a:pt x="1485" y="64"/>
                    <a:pt x="1475" y="66"/>
                    <a:pt x="1464" y="66"/>
                  </a:cubicBezTo>
                  <a:cubicBezTo>
                    <a:pt x="1458" y="66"/>
                    <a:pt x="1452" y="65"/>
                    <a:pt x="1446" y="63"/>
                  </a:cubicBezTo>
                  <a:cubicBezTo>
                    <a:pt x="1426" y="56"/>
                    <a:pt x="1402" y="59"/>
                    <a:pt x="1381" y="55"/>
                  </a:cubicBezTo>
                  <a:cubicBezTo>
                    <a:pt x="1370" y="52"/>
                    <a:pt x="1359" y="52"/>
                    <a:pt x="1348" y="52"/>
                  </a:cubicBezTo>
                  <a:cubicBezTo>
                    <a:pt x="1344" y="52"/>
                    <a:pt x="1340" y="52"/>
                    <a:pt x="1336" y="52"/>
                  </a:cubicBezTo>
                  <a:cubicBezTo>
                    <a:pt x="1329" y="52"/>
                    <a:pt x="1321" y="51"/>
                    <a:pt x="1314" y="50"/>
                  </a:cubicBezTo>
                  <a:cubicBezTo>
                    <a:pt x="1292" y="46"/>
                    <a:pt x="1273" y="36"/>
                    <a:pt x="1251" y="33"/>
                  </a:cubicBezTo>
                  <a:cubicBezTo>
                    <a:pt x="1228" y="31"/>
                    <a:pt x="1209" y="2"/>
                    <a:pt x="1187" y="1"/>
                  </a:cubicBezTo>
                  <a:cubicBezTo>
                    <a:pt x="1186" y="1"/>
                    <a:pt x="1186" y="1"/>
                    <a:pt x="1185" y="1"/>
                  </a:cubicBezTo>
                  <a:close/>
                </a:path>
              </a:pathLst>
            </a:custGeom>
            <a:solidFill>
              <a:srgbClr val="B7B7B7"/>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758" name="Google Shape;758;p44"/>
            <p:cNvSpPr/>
            <p:nvPr/>
          </p:nvSpPr>
          <p:spPr>
            <a:xfrm flipH="1" rot="6744001">
              <a:off x="6972844" y="3730515"/>
              <a:ext cx="98927" cy="98278"/>
            </a:xfrm>
            <a:custGeom>
              <a:rect b="b" l="l" r="r" t="t"/>
              <a:pathLst>
                <a:path extrusionOk="0" h="3483" w="3506">
                  <a:moveTo>
                    <a:pt x="1864" y="1"/>
                  </a:moveTo>
                  <a:cubicBezTo>
                    <a:pt x="1830" y="1"/>
                    <a:pt x="1794" y="29"/>
                    <a:pt x="1761" y="29"/>
                  </a:cubicBezTo>
                  <a:cubicBezTo>
                    <a:pt x="1725" y="29"/>
                    <a:pt x="1691" y="38"/>
                    <a:pt x="1657" y="39"/>
                  </a:cubicBezTo>
                  <a:cubicBezTo>
                    <a:pt x="1654" y="40"/>
                    <a:pt x="1651" y="40"/>
                    <a:pt x="1648" y="40"/>
                  </a:cubicBezTo>
                  <a:cubicBezTo>
                    <a:pt x="1621" y="40"/>
                    <a:pt x="1593" y="30"/>
                    <a:pt x="1565" y="30"/>
                  </a:cubicBezTo>
                  <a:cubicBezTo>
                    <a:pt x="1560" y="30"/>
                    <a:pt x="1556" y="30"/>
                    <a:pt x="1552" y="31"/>
                  </a:cubicBezTo>
                  <a:cubicBezTo>
                    <a:pt x="1544" y="32"/>
                    <a:pt x="1537" y="32"/>
                    <a:pt x="1529" y="32"/>
                  </a:cubicBezTo>
                  <a:cubicBezTo>
                    <a:pt x="1511" y="32"/>
                    <a:pt x="1493" y="30"/>
                    <a:pt x="1475" y="30"/>
                  </a:cubicBezTo>
                  <a:cubicBezTo>
                    <a:pt x="1465" y="30"/>
                    <a:pt x="1456" y="31"/>
                    <a:pt x="1447" y="32"/>
                  </a:cubicBezTo>
                  <a:cubicBezTo>
                    <a:pt x="1412" y="39"/>
                    <a:pt x="1390" y="95"/>
                    <a:pt x="1356" y="103"/>
                  </a:cubicBezTo>
                  <a:cubicBezTo>
                    <a:pt x="1351" y="104"/>
                    <a:pt x="1346" y="105"/>
                    <a:pt x="1341" y="105"/>
                  </a:cubicBezTo>
                  <a:cubicBezTo>
                    <a:pt x="1316" y="105"/>
                    <a:pt x="1288" y="92"/>
                    <a:pt x="1264" y="92"/>
                  </a:cubicBezTo>
                  <a:cubicBezTo>
                    <a:pt x="1258" y="92"/>
                    <a:pt x="1252" y="93"/>
                    <a:pt x="1246" y="95"/>
                  </a:cubicBezTo>
                  <a:cubicBezTo>
                    <a:pt x="1212" y="105"/>
                    <a:pt x="1186" y="137"/>
                    <a:pt x="1155" y="149"/>
                  </a:cubicBezTo>
                  <a:cubicBezTo>
                    <a:pt x="1149" y="151"/>
                    <a:pt x="1143" y="152"/>
                    <a:pt x="1136" y="152"/>
                  </a:cubicBezTo>
                  <a:cubicBezTo>
                    <a:pt x="1112" y="152"/>
                    <a:pt x="1084" y="141"/>
                    <a:pt x="1060" y="141"/>
                  </a:cubicBezTo>
                  <a:cubicBezTo>
                    <a:pt x="1053" y="141"/>
                    <a:pt x="1046" y="142"/>
                    <a:pt x="1040" y="144"/>
                  </a:cubicBezTo>
                  <a:cubicBezTo>
                    <a:pt x="1007" y="159"/>
                    <a:pt x="999" y="223"/>
                    <a:pt x="969" y="238"/>
                  </a:cubicBezTo>
                  <a:cubicBezTo>
                    <a:pt x="938" y="254"/>
                    <a:pt x="896" y="253"/>
                    <a:pt x="868" y="270"/>
                  </a:cubicBezTo>
                  <a:cubicBezTo>
                    <a:pt x="838" y="288"/>
                    <a:pt x="807" y="304"/>
                    <a:pt x="778" y="324"/>
                  </a:cubicBezTo>
                  <a:cubicBezTo>
                    <a:pt x="750" y="343"/>
                    <a:pt x="741" y="388"/>
                    <a:pt x="713" y="409"/>
                  </a:cubicBezTo>
                  <a:cubicBezTo>
                    <a:pt x="686" y="430"/>
                    <a:pt x="648" y="437"/>
                    <a:pt x="622" y="460"/>
                  </a:cubicBezTo>
                  <a:cubicBezTo>
                    <a:pt x="596" y="484"/>
                    <a:pt x="552" y="489"/>
                    <a:pt x="528" y="514"/>
                  </a:cubicBezTo>
                  <a:cubicBezTo>
                    <a:pt x="504" y="538"/>
                    <a:pt x="488" y="572"/>
                    <a:pt x="466" y="599"/>
                  </a:cubicBezTo>
                  <a:cubicBezTo>
                    <a:pt x="443" y="625"/>
                    <a:pt x="412" y="643"/>
                    <a:pt x="390" y="672"/>
                  </a:cubicBezTo>
                  <a:cubicBezTo>
                    <a:pt x="369" y="699"/>
                    <a:pt x="368" y="742"/>
                    <a:pt x="349" y="770"/>
                  </a:cubicBezTo>
                  <a:cubicBezTo>
                    <a:pt x="329" y="798"/>
                    <a:pt x="281" y="810"/>
                    <a:pt x="264" y="840"/>
                  </a:cubicBezTo>
                  <a:cubicBezTo>
                    <a:pt x="245" y="870"/>
                    <a:pt x="235" y="905"/>
                    <a:pt x="218" y="936"/>
                  </a:cubicBezTo>
                  <a:cubicBezTo>
                    <a:pt x="203" y="966"/>
                    <a:pt x="194" y="1003"/>
                    <a:pt x="181" y="1034"/>
                  </a:cubicBezTo>
                  <a:cubicBezTo>
                    <a:pt x="167" y="1066"/>
                    <a:pt x="163" y="1101"/>
                    <a:pt x="150" y="1134"/>
                  </a:cubicBezTo>
                  <a:cubicBezTo>
                    <a:pt x="137" y="1167"/>
                    <a:pt x="89" y="1187"/>
                    <a:pt x="79" y="1221"/>
                  </a:cubicBezTo>
                  <a:cubicBezTo>
                    <a:pt x="68" y="1253"/>
                    <a:pt x="82" y="1295"/>
                    <a:pt x="73" y="1329"/>
                  </a:cubicBezTo>
                  <a:cubicBezTo>
                    <a:pt x="66" y="1363"/>
                    <a:pt x="79" y="1401"/>
                    <a:pt x="72" y="1435"/>
                  </a:cubicBezTo>
                  <a:cubicBezTo>
                    <a:pt x="66" y="1469"/>
                    <a:pt x="66" y="1504"/>
                    <a:pt x="62" y="1538"/>
                  </a:cubicBezTo>
                  <a:cubicBezTo>
                    <a:pt x="58" y="1573"/>
                    <a:pt x="32" y="1605"/>
                    <a:pt x="29" y="1640"/>
                  </a:cubicBezTo>
                  <a:cubicBezTo>
                    <a:pt x="26" y="1674"/>
                    <a:pt x="12" y="1708"/>
                    <a:pt x="12" y="1744"/>
                  </a:cubicBezTo>
                  <a:cubicBezTo>
                    <a:pt x="11" y="1779"/>
                    <a:pt x="1" y="1815"/>
                    <a:pt x="4" y="1850"/>
                  </a:cubicBezTo>
                  <a:cubicBezTo>
                    <a:pt x="5" y="1885"/>
                    <a:pt x="69" y="1914"/>
                    <a:pt x="73" y="1949"/>
                  </a:cubicBezTo>
                  <a:cubicBezTo>
                    <a:pt x="77" y="1983"/>
                    <a:pt x="39" y="2024"/>
                    <a:pt x="45" y="2058"/>
                  </a:cubicBezTo>
                  <a:cubicBezTo>
                    <a:pt x="52" y="2092"/>
                    <a:pt x="66" y="2125"/>
                    <a:pt x="73" y="2159"/>
                  </a:cubicBezTo>
                  <a:cubicBezTo>
                    <a:pt x="82" y="2192"/>
                    <a:pt x="129" y="2214"/>
                    <a:pt x="139" y="2247"/>
                  </a:cubicBezTo>
                  <a:cubicBezTo>
                    <a:pt x="149" y="2281"/>
                    <a:pt x="159" y="2312"/>
                    <a:pt x="170" y="2345"/>
                  </a:cubicBezTo>
                  <a:cubicBezTo>
                    <a:pt x="183" y="2376"/>
                    <a:pt x="178" y="2415"/>
                    <a:pt x="193" y="2448"/>
                  </a:cubicBezTo>
                  <a:cubicBezTo>
                    <a:pt x="205" y="2479"/>
                    <a:pt x="178" y="2531"/>
                    <a:pt x="195" y="2561"/>
                  </a:cubicBezTo>
                  <a:cubicBezTo>
                    <a:pt x="211" y="2593"/>
                    <a:pt x="269" y="2601"/>
                    <a:pt x="288" y="2630"/>
                  </a:cubicBezTo>
                  <a:cubicBezTo>
                    <a:pt x="306" y="2659"/>
                    <a:pt x="331" y="2684"/>
                    <a:pt x="350" y="2712"/>
                  </a:cubicBezTo>
                  <a:cubicBezTo>
                    <a:pt x="370" y="2740"/>
                    <a:pt x="365" y="2787"/>
                    <a:pt x="386" y="2816"/>
                  </a:cubicBezTo>
                  <a:cubicBezTo>
                    <a:pt x="407" y="2843"/>
                    <a:pt x="461" y="2843"/>
                    <a:pt x="484" y="2868"/>
                  </a:cubicBezTo>
                  <a:cubicBezTo>
                    <a:pt x="507" y="2894"/>
                    <a:pt x="514" y="2935"/>
                    <a:pt x="538" y="2959"/>
                  </a:cubicBezTo>
                  <a:cubicBezTo>
                    <a:pt x="562" y="2985"/>
                    <a:pt x="599" y="2995"/>
                    <a:pt x="625" y="3018"/>
                  </a:cubicBezTo>
                  <a:cubicBezTo>
                    <a:pt x="650" y="3040"/>
                    <a:pt x="652" y="3093"/>
                    <a:pt x="679" y="3114"/>
                  </a:cubicBezTo>
                  <a:cubicBezTo>
                    <a:pt x="707" y="3136"/>
                    <a:pt x="740" y="3151"/>
                    <a:pt x="768" y="3171"/>
                  </a:cubicBezTo>
                  <a:cubicBezTo>
                    <a:pt x="797" y="3191"/>
                    <a:pt x="844" y="3183"/>
                    <a:pt x="872" y="3201"/>
                  </a:cubicBezTo>
                  <a:cubicBezTo>
                    <a:pt x="901" y="3219"/>
                    <a:pt x="930" y="3235"/>
                    <a:pt x="962" y="3251"/>
                  </a:cubicBezTo>
                  <a:cubicBezTo>
                    <a:pt x="992" y="3268"/>
                    <a:pt x="1023" y="3281"/>
                    <a:pt x="1054" y="3295"/>
                  </a:cubicBezTo>
                  <a:cubicBezTo>
                    <a:pt x="1085" y="3309"/>
                    <a:pt x="1098" y="3370"/>
                    <a:pt x="1131" y="3383"/>
                  </a:cubicBezTo>
                  <a:cubicBezTo>
                    <a:pt x="1164" y="3396"/>
                    <a:pt x="1195" y="3416"/>
                    <a:pt x="1228" y="3427"/>
                  </a:cubicBezTo>
                  <a:cubicBezTo>
                    <a:pt x="1233" y="3429"/>
                    <a:pt x="1239" y="3429"/>
                    <a:pt x="1245" y="3429"/>
                  </a:cubicBezTo>
                  <a:cubicBezTo>
                    <a:pt x="1270" y="3429"/>
                    <a:pt x="1299" y="3417"/>
                    <a:pt x="1325" y="3417"/>
                  </a:cubicBezTo>
                  <a:cubicBezTo>
                    <a:pt x="1330" y="3417"/>
                    <a:pt x="1335" y="3417"/>
                    <a:pt x="1340" y="3419"/>
                  </a:cubicBezTo>
                  <a:cubicBezTo>
                    <a:pt x="1373" y="3427"/>
                    <a:pt x="1405" y="3441"/>
                    <a:pt x="1439" y="3447"/>
                  </a:cubicBezTo>
                  <a:cubicBezTo>
                    <a:pt x="1474" y="3454"/>
                    <a:pt x="1508" y="3464"/>
                    <a:pt x="1542" y="3468"/>
                  </a:cubicBezTo>
                  <a:cubicBezTo>
                    <a:pt x="1577" y="3473"/>
                    <a:pt x="1611" y="3475"/>
                    <a:pt x="1647" y="3477"/>
                  </a:cubicBezTo>
                  <a:cubicBezTo>
                    <a:pt x="1649" y="3477"/>
                    <a:pt x="1650" y="3477"/>
                    <a:pt x="1652" y="3477"/>
                  </a:cubicBezTo>
                  <a:cubicBezTo>
                    <a:pt x="1684" y="3477"/>
                    <a:pt x="1718" y="3450"/>
                    <a:pt x="1751" y="3450"/>
                  </a:cubicBezTo>
                  <a:cubicBezTo>
                    <a:pt x="1785" y="3450"/>
                    <a:pt x="1818" y="3483"/>
                    <a:pt x="1852" y="3483"/>
                  </a:cubicBezTo>
                  <a:cubicBezTo>
                    <a:pt x="1853" y="3483"/>
                    <a:pt x="1855" y="3483"/>
                    <a:pt x="1856" y="3483"/>
                  </a:cubicBezTo>
                  <a:cubicBezTo>
                    <a:pt x="1890" y="3481"/>
                    <a:pt x="1924" y="3463"/>
                    <a:pt x="1958" y="3458"/>
                  </a:cubicBezTo>
                  <a:cubicBezTo>
                    <a:pt x="1992" y="3454"/>
                    <a:pt x="2025" y="3440"/>
                    <a:pt x="2059" y="3434"/>
                  </a:cubicBezTo>
                  <a:cubicBezTo>
                    <a:pt x="2063" y="3434"/>
                    <a:pt x="2067" y="3433"/>
                    <a:pt x="2071" y="3433"/>
                  </a:cubicBezTo>
                  <a:cubicBezTo>
                    <a:pt x="2097" y="3433"/>
                    <a:pt x="2126" y="3445"/>
                    <a:pt x="2152" y="3445"/>
                  </a:cubicBezTo>
                  <a:cubicBezTo>
                    <a:pt x="2158" y="3445"/>
                    <a:pt x="2163" y="3444"/>
                    <a:pt x="2169" y="3443"/>
                  </a:cubicBezTo>
                  <a:cubicBezTo>
                    <a:pt x="2201" y="3434"/>
                    <a:pt x="2224" y="3384"/>
                    <a:pt x="2257" y="3374"/>
                  </a:cubicBezTo>
                  <a:cubicBezTo>
                    <a:pt x="2290" y="3365"/>
                    <a:pt x="2324" y="3360"/>
                    <a:pt x="2356" y="3349"/>
                  </a:cubicBezTo>
                  <a:cubicBezTo>
                    <a:pt x="2366" y="3345"/>
                    <a:pt x="2377" y="3344"/>
                    <a:pt x="2388" y="3344"/>
                  </a:cubicBezTo>
                  <a:cubicBezTo>
                    <a:pt x="2403" y="3344"/>
                    <a:pt x="2418" y="3346"/>
                    <a:pt x="2433" y="3346"/>
                  </a:cubicBezTo>
                  <a:cubicBezTo>
                    <a:pt x="2445" y="3346"/>
                    <a:pt x="2456" y="3345"/>
                    <a:pt x="2466" y="3340"/>
                  </a:cubicBezTo>
                  <a:cubicBezTo>
                    <a:pt x="2499" y="3326"/>
                    <a:pt x="2528" y="3306"/>
                    <a:pt x="2558" y="3291"/>
                  </a:cubicBezTo>
                  <a:cubicBezTo>
                    <a:pt x="2590" y="3275"/>
                    <a:pt x="2629" y="3272"/>
                    <a:pt x="2659" y="3254"/>
                  </a:cubicBezTo>
                  <a:cubicBezTo>
                    <a:pt x="2689" y="3237"/>
                    <a:pt x="2706" y="3195"/>
                    <a:pt x="2735" y="3175"/>
                  </a:cubicBezTo>
                  <a:cubicBezTo>
                    <a:pt x="2763" y="3157"/>
                    <a:pt x="2800" y="3146"/>
                    <a:pt x="2827" y="3124"/>
                  </a:cubicBezTo>
                  <a:cubicBezTo>
                    <a:pt x="2854" y="3103"/>
                    <a:pt x="2877" y="3073"/>
                    <a:pt x="2902" y="3050"/>
                  </a:cubicBezTo>
                  <a:cubicBezTo>
                    <a:pt x="2928" y="3028"/>
                    <a:pt x="2972" y="3020"/>
                    <a:pt x="2996" y="2996"/>
                  </a:cubicBezTo>
                  <a:cubicBezTo>
                    <a:pt x="3020" y="2972"/>
                    <a:pt x="2998" y="2901"/>
                    <a:pt x="3020" y="2875"/>
                  </a:cubicBezTo>
                  <a:cubicBezTo>
                    <a:pt x="3043" y="2850"/>
                    <a:pt x="3069" y="2829"/>
                    <a:pt x="3090" y="2800"/>
                  </a:cubicBezTo>
                  <a:cubicBezTo>
                    <a:pt x="3111" y="2773"/>
                    <a:pt x="3131" y="2746"/>
                    <a:pt x="3151" y="2718"/>
                  </a:cubicBezTo>
                  <a:cubicBezTo>
                    <a:pt x="3170" y="2689"/>
                    <a:pt x="3208" y="2672"/>
                    <a:pt x="3225" y="2642"/>
                  </a:cubicBezTo>
                  <a:cubicBezTo>
                    <a:pt x="3244" y="2614"/>
                    <a:pt x="3283" y="2595"/>
                    <a:pt x="3300" y="2566"/>
                  </a:cubicBezTo>
                  <a:cubicBezTo>
                    <a:pt x="3316" y="2534"/>
                    <a:pt x="3313" y="2493"/>
                    <a:pt x="3327" y="2462"/>
                  </a:cubicBezTo>
                  <a:cubicBezTo>
                    <a:pt x="3342" y="2429"/>
                    <a:pt x="3330" y="2388"/>
                    <a:pt x="3342" y="2355"/>
                  </a:cubicBezTo>
                  <a:cubicBezTo>
                    <a:pt x="3354" y="2321"/>
                    <a:pt x="3397" y="2301"/>
                    <a:pt x="3407" y="2268"/>
                  </a:cubicBezTo>
                  <a:cubicBezTo>
                    <a:pt x="3418" y="2234"/>
                    <a:pt x="3387" y="2192"/>
                    <a:pt x="3396" y="2158"/>
                  </a:cubicBezTo>
                  <a:cubicBezTo>
                    <a:pt x="3404" y="2123"/>
                    <a:pt x="3430" y="2095"/>
                    <a:pt x="3437" y="2061"/>
                  </a:cubicBezTo>
                  <a:cubicBezTo>
                    <a:pt x="3444" y="2027"/>
                    <a:pt x="3450" y="1994"/>
                    <a:pt x="3454" y="1958"/>
                  </a:cubicBezTo>
                  <a:cubicBezTo>
                    <a:pt x="3458" y="1924"/>
                    <a:pt x="3499" y="1893"/>
                    <a:pt x="3501" y="1859"/>
                  </a:cubicBezTo>
                  <a:cubicBezTo>
                    <a:pt x="3504" y="1823"/>
                    <a:pt x="3484" y="1788"/>
                    <a:pt x="3484" y="1752"/>
                  </a:cubicBezTo>
                  <a:cubicBezTo>
                    <a:pt x="3484" y="1718"/>
                    <a:pt x="3505" y="1681"/>
                    <a:pt x="3502" y="1647"/>
                  </a:cubicBezTo>
                  <a:cubicBezTo>
                    <a:pt x="3501" y="1613"/>
                    <a:pt x="3460" y="1582"/>
                    <a:pt x="3455" y="1546"/>
                  </a:cubicBezTo>
                  <a:cubicBezTo>
                    <a:pt x="3451" y="1512"/>
                    <a:pt x="3434" y="1481"/>
                    <a:pt x="3427" y="1447"/>
                  </a:cubicBezTo>
                  <a:cubicBezTo>
                    <a:pt x="3421" y="1413"/>
                    <a:pt x="3460" y="1369"/>
                    <a:pt x="3452" y="1336"/>
                  </a:cubicBezTo>
                  <a:cubicBezTo>
                    <a:pt x="3444" y="1302"/>
                    <a:pt x="3407" y="1275"/>
                    <a:pt x="3397" y="1242"/>
                  </a:cubicBezTo>
                  <a:cubicBezTo>
                    <a:pt x="3387" y="1208"/>
                    <a:pt x="3406" y="1165"/>
                    <a:pt x="3393" y="1133"/>
                  </a:cubicBezTo>
                  <a:cubicBezTo>
                    <a:pt x="3381" y="1100"/>
                    <a:pt x="3330" y="1083"/>
                    <a:pt x="3316" y="1051"/>
                  </a:cubicBezTo>
                  <a:cubicBezTo>
                    <a:pt x="3302" y="1020"/>
                    <a:pt x="3299" y="983"/>
                    <a:pt x="3283" y="952"/>
                  </a:cubicBezTo>
                  <a:cubicBezTo>
                    <a:pt x="3266" y="921"/>
                    <a:pt x="3261" y="885"/>
                    <a:pt x="3244" y="855"/>
                  </a:cubicBezTo>
                  <a:cubicBezTo>
                    <a:pt x="3225" y="825"/>
                    <a:pt x="3187" y="808"/>
                    <a:pt x="3167" y="780"/>
                  </a:cubicBezTo>
                  <a:cubicBezTo>
                    <a:pt x="3147" y="752"/>
                    <a:pt x="3117" y="732"/>
                    <a:pt x="3096" y="705"/>
                  </a:cubicBezTo>
                  <a:cubicBezTo>
                    <a:pt x="3074" y="678"/>
                    <a:pt x="3080" y="626"/>
                    <a:pt x="3057" y="601"/>
                  </a:cubicBezTo>
                  <a:cubicBezTo>
                    <a:pt x="3035" y="575"/>
                    <a:pt x="2993" y="567"/>
                    <a:pt x="2969" y="543"/>
                  </a:cubicBezTo>
                  <a:cubicBezTo>
                    <a:pt x="2944" y="517"/>
                    <a:pt x="2946" y="464"/>
                    <a:pt x="2921" y="440"/>
                  </a:cubicBezTo>
                  <a:cubicBezTo>
                    <a:pt x="2895" y="417"/>
                    <a:pt x="2833" y="436"/>
                    <a:pt x="2806" y="415"/>
                  </a:cubicBezTo>
                  <a:cubicBezTo>
                    <a:pt x="2779" y="393"/>
                    <a:pt x="2750" y="378"/>
                    <a:pt x="2720" y="358"/>
                  </a:cubicBezTo>
                  <a:cubicBezTo>
                    <a:pt x="2692" y="338"/>
                    <a:pt x="2699" y="264"/>
                    <a:pt x="2669" y="245"/>
                  </a:cubicBezTo>
                  <a:cubicBezTo>
                    <a:pt x="2641" y="227"/>
                    <a:pt x="2602" y="220"/>
                    <a:pt x="2571" y="203"/>
                  </a:cubicBezTo>
                  <a:cubicBezTo>
                    <a:pt x="2541" y="187"/>
                    <a:pt x="2503" y="181"/>
                    <a:pt x="2472" y="167"/>
                  </a:cubicBezTo>
                  <a:cubicBezTo>
                    <a:pt x="2440" y="153"/>
                    <a:pt x="2416" y="119"/>
                    <a:pt x="2383" y="108"/>
                  </a:cubicBezTo>
                  <a:cubicBezTo>
                    <a:pt x="2373" y="103"/>
                    <a:pt x="2361" y="102"/>
                    <a:pt x="2349" y="102"/>
                  </a:cubicBezTo>
                  <a:cubicBezTo>
                    <a:pt x="2333" y="102"/>
                    <a:pt x="2318" y="104"/>
                    <a:pt x="2303" y="104"/>
                  </a:cubicBezTo>
                  <a:cubicBezTo>
                    <a:pt x="2293" y="104"/>
                    <a:pt x="2283" y="103"/>
                    <a:pt x="2274" y="100"/>
                  </a:cubicBezTo>
                  <a:cubicBezTo>
                    <a:pt x="2241" y="90"/>
                    <a:pt x="2204" y="95"/>
                    <a:pt x="2170" y="86"/>
                  </a:cubicBezTo>
                  <a:cubicBezTo>
                    <a:pt x="2156" y="83"/>
                    <a:pt x="2142" y="82"/>
                    <a:pt x="2127" y="82"/>
                  </a:cubicBezTo>
                  <a:cubicBezTo>
                    <a:pt x="2120" y="82"/>
                    <a:pt x="2112" y="82"/>
                    <a:pt x="2105" y="82"/>
                  </a:cubicBezTo>
                  <a:cubicBezTo>
                    <a:pt x="2092" y="82"/>
                    <a:pt x="2079" y="82"/>
                    <a:pt x="2066" y="79"/>
                  </a:cubicBezTo>
                  <a:cubicBezTo>
                    <a:pt x="2032" y="73"/>
                    <a:pt x="2001" y="58"/>
                    <a:pt x="1965" y="53"/>
                  </a:cubicBezTo>
                  <a:cubicBezTo>
                    <a:pt x="1931" y="49"/>
                    <a:pt x="1900" y="4"/>
                    <a:pt x="1866" y="1"/>
                  </a:cubicBezTo>
                  <a:cubicBezTo>
                    <a:pt x="1865" y="1"/>
                    <a:pt x="1864" y="1"/>
                    <a:pt x="1864" y="1"/>
                  </a:cubicBezTo>
                  <a:close/>
                </a:path>
              </a:pathLst>
            </a:custGeom>
            <a:solidFill>
              <a:srgbClr val="999999"/>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759" name="Google Shape;759;p44"/>
            <p:cNvSpPr/>
            <p:nvPr/>
          </p:nvSpPr>
          <p:spPr>
            <a:xfrm flipH="1" rot="6744001">
              <a:off x="7000666" y="3752410"/>
              <a:ext cx="63008" cy="62613"/>
            </a:xfrm>
            <a:custGeom>
              <a:rect b="b" l="l" r="r" t="t"/>
              <a:pathLst>
                <a:path extrusionOk="0" h="2219" w="2233">
                  <a:moveTo>
                    <a:pt x="1185" y="1"/>
                  </a:moveTo>
                  <a:cubicBezTo>
                    <a:pt x="1163" y="1"/>
                    <a:pt x="1141" y="18"/>
                    <a:pt x="1119" y="18"/>
                  </a:cubicBezTo>
                  <a:cubicBezTo>
                    <a:pt x="1098" y="18"/>
                    <a:pt x="1076" y="23"/>
                    <a:pt x="1054" y="25"/>
                  </a:cubicBezTo>
                  <a:cubicBezTo>
                    <a:pt x="1052" y="25"/>
                    <a:pt x="1051" y="25"/>
                    <a:pt x="1049" y="25"/>
                  </a:cubicBezTo>
                  <a:cubicBezTo>
                    <a:pt x="1031" y="25"/>
                    <a:pt x="1012" y="19"/>
                    <a:pt x="995" y="19"/>
                  </a:cubicBezTo>
                  <a:cubicBezTo>
                    <a:pt x="992" y="19"/>
                    <a:pt x="990" y="19"/>
                    <a:pt x="987" y="19"/>
                  </a:cubicBezTo>
                  <a:cubicBezTo>
                    <a:pt x="982" y="20"/>
                    <a:pt x="977" y="20"/>
                    <a:pt x="972" y="20"/>
                  </a:cubicBezTo>
                  <a:cubicBezTo>
                    <a:pt x="961" y="20"/>
                    <a:pt x="950" y="19"/>
                    <a:pt x="939" y="19"/>
                  </a:cubicBezTo>
                  <a:cubicBezTo>
                    <a:pt x="933" y="19"/>
                    <a:pt x="926" y="19"/>
                    <a:pt x="920" y="21"/>
                  </a:cubicBezTo>
                  <a:cubicBezTo>
                    <a:pt x="897" y="25"/>
                    <a:pt x="883" y="60"/>
                    <a:pt x="862" y="66"/>
                  </a:cubicBezTo>
                  <a:cubicBezTo>
                    <a:pt x="859" y="67"/>
                    <a:pt x="857" y="67"/>
                    <a:pt x="855" y="67"/>
                  </a:cubicBezTo>
                  <a:cubicBezTo>
                    <a:pt x="838" y="67"/>
                    <a:pt x="819" y="57"/>
                    <a:pt x="802" y="57"/>
                  </a:cubicBezTo>
                  <a:cubicBezTo>
                    <a:pt x="799" y="57"/>
                    <a:pt x="795" y="58"/>
                    <a:pt x="792" y="59"/>
                  </a:cubicBezTo>
                  <a:cubicBezTo>
                    <a:pt x="771" y="67"/>
                    <a:pt x="754" y="87"/>
                    <a:pt x="734" y="95"/>
                  </a:cubicBezTo>
                  <a:cubicBezTo>
                    <a:pt x="730" y="96"/>
                    <a:pt x="726" y="97"/>
                    <a:pt x="722" y="97"/>
                  </a:cubicBezTo>
                  <a:cubicBezTo>
                    <a:pt x="707" y="97"/>
                    <a:pt x="690" y="90"/>
                    <a:pt x="675" y="90"/>
                  </a:cubicBezTo>
                  <a:cubicBezTo>
                    <a:pt x="669" y="90"/>
                    <a:pt x="664" y="91"/>
                    <a:pt x="660" y="93"/>
                  </a:cubicBezTo>
                  <a:cubicBezTo>
                    <a:pt x="640" y="102"/>
                    <a:pt x="634" y="141"/>
                    <a:pt x="616" y="153"/>
                  </a:cubicBezTo>
                  <a:cubicBezTo>
                    <a:pt x="596" y="163"/>
                    <a:pt x="570" y="161"/>
                    <a:pt x="550" y="173"/>
                  </a:cubicBezTo>
                  <a:cubicBezTo>
                    <a:pt x="532" y="184"/>
                    <a:pt x="512" y="194"/>
                    <a:pt x="494" y="207"/>
                  </a:cubicBezTo>
                  <a:cubicBezTo>
                    <a:pt x="476" y="220"/>
                    <a:pt x="469" y="248"/>
                    <a:pt x="452" y="261"/>
                  </a:cubicBezTo>
                  <a:cubicBezTo>
                    <a:pt x="435" y="275"/>
                    <a:pt x="411" y="279"/>
                    <a:pt x="394" y="294"/>
                  </a:cubicBezTo>
                  <a:cubicBezTo>
                    <a:pt x="378" y="309"/>
                    <a:pt x="350" y="313"/>
                    <a:pt x="334" y="328"/>
                  </a:cubicBezTo>
                  <a:cubicBezTo>
                    <a:pt x="319" y="342"/>
                    <a:pt x="310" y="365"/>
                    <a:pt x="294" y="380"/>
                  </a:cubicBezTo>
                  <a:cubicBezTo>
                    <a:pt x="280" y="397"/>
                    <a:pt x="260" y="410"/>
                    <a:pt x="246" y="427"/>
                  </a:cubicBezTo>
                  <a:cubicBezTo>
                    <a:pt x="233" y="444"/>
                    <a:pt x="232" y="473"/>
                    <a:pt x="219" y="490"/>
                  </a:cubicBezTo>
                  <a:cubicBezTo>
                    <a:pt x="208" y="508"/>
                    <a:pt x="178" y="515"/>
                    <a:pt x="167" y="535"/>
                  </a:cubicBezTo>
                  <a:cubicBezTo>
                    <a:pt x="155" y="554"/>
                    <a:pt x="148" y="576"/>
                    <a:pt x="138" y="595"/>
                  </a:cubicBezTo>
                  <a:cubicBezTo>
                    <a:pt x="128" y="615"/>
                    <a:pt x="122" y="638"/>
                    <a:pt x="114" y="657"/>
                  </a:cubicBezTo>
                  <a:cubicBezTo>
                    <a:pt x="105" y="679"/>
                    <a:pt x="103" y="702"/>
                    <a:pt x="94" y="721"/>
                  </a:cubicBezTo>
                  <a:cubicBezTo>
                    <a:pt x="85" y="743"/>
                    <a:pt x="56" y="756"/>
                    <a:pt x="49" y="777"/>
                  </a:cubicBezTo>
                  <a:cubicBezTo>
                    <a:pt x="41" y="798"/>
                    <a:pt x="51" y="824"/>
                    <a:pt x="46" y="847"/>
                  </a:cubicBezTo>
                  <a:cubicBezTo>
                    <a:pt x="40" y="868"/>
                    <a:pt x="49" y="892"/>
                    <a:pt x="44" y="913"/>
                  </a:cubicBezTo>
                  <a:cubicBezTo>
                    <a:pt x="41" y="936"/>
                    <a:pt x="41" y="957"/>
                    <a:pt x="39" y="979"/>
                  </a:cubicBezTo>
                  <a:cubicBezTo>
                    <a:pt x="36" y="1002"/>
                    <a:pt x="19" y="1021"/>
                    <a:pt x="17" y="1044"/>
                  </a:cubicBezTo>
                  <a:cubicBezTo>
                    <a:pt x="16" y="1065"/>
                    <a:pt x="7" y="1088"/>
                    <a:pt x="6" y="1110"/>
                  </a:cubicBezTo>
                  <a:cubicBezTo>
                    <a:pt x="6" y="1132"/>
                    <a:pt x="0" y="1155"/>
                    <a:pt x="2" y="1178"/>
                  </a:cubicBezTo>
                  <a:cubicBezTo>
                    <a:pt x="3" y="1199"/>
                    <a:pt x="43" y="1218"/>
                    <a:pt x="46" y="1240"/>
                  </a:cubicBezTo>
                  <a:cubicBezTo>
                    <a:pt x="49" y="1262"/>
                    <a:pt x="24" y="1287"/>
                    <a:pt x="29" y="1310"/>
                  </a:cubicBezTo>
                  <a:cubicBezTo>
                    <a:pt x="31" y="1331"/>
                    <a:pt x="40" y="1353"/>
                    <a:pt x="46" y="1374"/>
                  </a:cubicBezTo>
                  <a:cubicBezTo>
                    <a:pt x="51" y="1395"/>
                    <a:pt x="81" y="1410"/>
                    <a:pt x="87" y="1431"/>
                  </a:cubicBezTo>
                  <a:cubicBezTo>
                    <a:pt x="94" y="1452"/>
                    <a:pt x="100" y="1472"/>
                    <a:pt x="107" y="1492"/>
                  </a:cubicBezTo>
                  <a:cubicBezTo>
                    <a:pt x="115" y="1513"/>
                    <a:pt x="113" y="1539"/>
                    <a:pt x="121" y="1557"/>
                  </a:cubicBezTo>
                  <a:cubicBezTo>
                    <a:pt x="130" y="1577"/>
                    <a:pt x="113" y="1611"/>
                    <a:pt x="124" y="1631"/>
                  </a:cubicBezTo>
                  <a:cubicBezTo>
                    <a:pt x="134" y="1651"/>
                    <a:pt x="171" y="1655"/>
                    <a:pt x="182" y="1675"/>
                  </a:cubicBezTo>
                  <a:cubicBezTo>
                    <a:pt x="194" y="1694"/>
                    <a:pt x="209" y="1710"/>
                    <a:pt x="222" y="1727"/>
                  </a:cubicBezTo>
                  <a:cubicBezTo>
                    <a:pt x="235" y="1745"/>
                    <a:pt x="232" y="1775"/>
                    <a:pt x="245" y="1793"/>
                  </a:cubicBezTo>
                  <a:cubicBezTo>
                    <a:pt x="259" y="1810"/>
                    <a:pt x="293" y="1810"/>
                    <a:pt x="307" y="1826"/>
                  </a:cubicBezTo>
                  <a:cubicBezTo>
                    <a:pt x="321" y="1843"/>
                    <a:pt x="326" y="1869"/>
                    <a:pt x="341" y="1884"/>
                  </a:cubicBezTo>
                  <a:cubicBezTo>
                    <a:pt x="357" y="1900"/>
                    <a:pt x="380" y="1907"/>
                    <a:pt x="397" y="1921"/>
                  </a:cubicBezTo>
                  <a:cubicBezTo>
                    <a:pt x="414" y="1937"/>
                    <a:pt x="414" y="1971"/>
                    <a:pt x="431" y="1984"/>
                  </a:cubicBezTo>
                  <a:cubicBezTo>
                    <a:pt x="449" y="1997"/>
                    <a:pt x="469" y="2007"/>
                    <a:pt x="488" y="2019"/>
                  </a:cubicBezTo>
                  <a:cubicBezTo>
                    <a:pt x="506" y="2032"/>
                    <a:pt x="535" y="2027"/>
                    <a:pt x="555" y="2038"/>
                  </a:cubicBezTo>
                  <a:cubicBezTo>
                    <a:pt x="573" y="2049"/>
                    <a:pt x="592" y="2061"/>
                    <a:pt x="612" y="2069"/>
                  </a:cubicBezTo>
                  <a:cubicBezTo>
                    <a:pt x="631" y="2079"/>
                    <a:pt x="650" y="2088"/>
                    <a:pt x="671" y="2098"/>
                  </a:cubicBezTo>
                  <a:cubicBezTo>
                    <a:pt x="691" y="2106"/>
                    <a:pt x="698" y="2146"/>
                    <a:pt x="720" y="2154"/>
                  </a:cubicBezTo>
                  <a:cubicBezTo>
                    <a:pt x="739" y="2162"/>
                    <a:pt x="759" y="2176"/>
                    <a:pt x="781" y="2183"/>
                  </a:cubicBezTo>
                  <a:cubicBezTo>
                    <a:pt x="784" y="2184"/>
                    <a:pt x="788" y="2185"/>
                    <a:pt x="793" y="2185"/>
                  </a:cubicBezTo>
                  <a:cubicBezTo>
                    <a:pt x="808" y="2185"/>
                    <a:pt x="826" y="2177"/>
                    <a:pt x="842" y="2177"/>
                  </a:cubicBezTo>
                  <a:cubicBezTo>
                    <a:pt x="845" y="2177"/>
                    <a:pt x="849" y="2178"/>
                    <a:pt x="852" y="2179"/>
                  </a:cubicBezTo>
                  <a:cubicBezTo>
                    <a:pt x="873" y="2184"/>
                    <a:pt x="894" y="2191"/>
                    <a:pt x="916" y="2196"/>
                  </a:cubicBezTo>
                  <a:cubicBezTo>
                    <a:pt x="937" y="2200"/>
                    <a:pt x="958" y="2207"/>
                    <a:pt x="981" y="2210"/>
                  </a:cubicBezTo>
                  <a:cubicBezTo>
                    <a:pt x="1002" y="2213"/>
                    <a:pt x="1025" y="2216"/>
                    <a:pt x="1048" y="2216"/>
                  </a:cubicBezTo>
                  <a:cubicBezTo>
                    <a:pt x="1069" y="2216"/>
                    <a:pt x="1092" y="2197"/>
                    <a:pt x="1115" y="2197"/>
                  </a:cubicBezTo>
                  <a:cubicBezTo>
                    <a:pt x="1135" y="2197"/>
                    <a:pt x="1157" y="2219"/>
                    <a:pt x="1180" y="2219"/>
                  </a:cubicBezTo>
                  <a:cubicBezTo>
                    <a:pt x="1180" y="2219"/>
                    <a:pt x="1181" y="2219"/>
                    <a:pt x="1182" y="2218"/>
                  </a:cubicBezTo>
                  <a:cubicBezTo>
                    <a:pt x="1203" y="2217"/>
                    <a:pt x="1224" y="2206"/>
                    <a:pt x="1247" y="2203"/>
                  </a:cubicBezTo>
                  <a:cubicBezTo>
                    <a:pt x="1268" y="2200"/>
                    <a:pt x="1290" y="2191"/>
                    <a:pt x="1311" y="2187"/>
                  </a:cubicBezTo>
                  <a:cubicBezTo>
                    <a:pt x="1314" y="2187"/>
                    <a:pt x="1316" y="2186"/>
                    <a:pt x="1319" y="2186"/>
                  </a:cubicBezTo>
                  <a:cubicBezTo>
                    <a:pt x="1335" y="2186"/>
                    <a:pt x="1354" y="2194"/>
                    <a:pt x="1370" y="2194"/>
                  </a:cubicBezTo>
                  <a:cubicBezTo>
                    <a:pt x="1374" y="2194"/>
                    <a:pt x="1377" y="2194"/>
                    <a:pt x="1381" y="2193"/>
                  </a:cubicBezTo>
                  <a:cubicBezTo>
                    <a:pt x="1401" y="2187"/>
                    <a:pt x="1416" y="2156"/>
                    <a:pt x="1436" y="2149"/>
                  </a:cubicBezTo>
                  <a:cubicBezTo>
                    <a:pt x="1457" y="2143"/>
                    <a:pt x="1480" y="2140"/>
                    <a:pt x="1500" y="2133"/>
                  </a:cubicBezTo>
                  <a:cubicBezTo>
                    <a:pt x="1507" y="2131"/>
                    <a:pt x="1514" y="2130"/>
                    <a:pt x="1522" y="2130"/>
                  </a:cubicBezTo>
                  <a:cubicBezTo>
                    <a:pt x="1531" y="2130"/>
                    <a:pt x="1540" y="2131"/>
                    <a:pt x="1549" y="2131"/>
                  </a:cubicBezTo>
                  <a:cubicBezTo>
                    <a:pt x="1556" y="2131"/>
                    <a:pt x="1564" y="2130"/>
                    <a:pt x="1570" y="2127"/>
                  </a:cubicBezTo>
                  <a:cubicBezTo>
                    <a:pt x="1590" y="2118"/>
                    <a:pt x="1609" y="2106"/>
                    <a:pt x="1629" y="2096"/>
                  </a:cubicBezTo>
                  <a:cubicBezTo>
                    <a:pt x="1649" y="2085"/>
                    <a:pt x="1673" y="2083"/>
                    <a:pt x="1693" y="2072"/>
                  </a:cubicBezTo>
                  <a:cubicBezTo>
                    <a:pt x="1712" y="2061"/>
                    <a:pt x="1723" y="2035"/>
                    <a:pt x="1742" y="2022"/>
                  </a:cubicBezTo>
                  <a:cubicBezTo>
                    <a:pt x="1759" y="2009"/>
                    <a:pt x="1783" y="2004"/>
                    <a:pt x="1800" y="1990"/>
                  </a:cubicBezTo>
                  <a:cubicBezTo>
                    <a:pt x="1817" y="1977"/>
                    <a:pt x="1831" y="1958"/>
                    <a:pt x="1848" y="1943"/>
                  </a:cubicBezTo>
                  <a:cubicBezTo>
                    <a:pt x="1864" y="1927"/>
                    <a:pt x="1892" y="1923"/>
                    <a:pt x="1908" y="1907"/>
                  </a:cubicBezTo>
                  <a:cubicBezTo>
                    <a:pt x="1924" y="1891"/>
                    <a:pt x="1908" y="1847"/>
                    <a:pt x="1924" y="1830"/>
                  </a:cubicBezTo>
                  <a:cubicBezTo>
                    <a:pt x="1938" y="1815"/>
                    <a:pt x="1954" y="1800"/>
                    <a:pt x="1968" y="1783"/>
                  </a:cubicBezTo>
                  <a:cubicBezTo>
                    <a:pt x="1982" y="1765"/>
                    <a:pt x="1995" y="1748"/>
                    <a:pt x="2006" y="1729"/>
                  </a:cubicBezTo>
                  <a:cubicBezTo>
                    <a:pt x="2018" y="1711"/>
                    <a:pt x="2042" y="1701"/>
                    <a:pt x="2053" y="1682"/>
                  </a:cubicBezTo>
                  <a:cubicBezTo>
                    <a:pt x="2066" y="1663"/>
                    <a:pt x="2090" y="1651"/>
                    <a:pt x="2101" y="1633"/>
                  </a:cubicBezTo>
                  <a:cubicBezTo>
                    <a:pt x="2113" y="1613"/>
                    <a:pt x="2110" y="1586"/>
                    <a:pt x="2120" y="1566"/>
                  </a:cubicBezTo>
                  <a:cubicBezTo>
                    <a:pt x="2128" y="1546"/>
                    <a:pt x="2121" y="1520"/>
                    <a:pt x="2128" y="1499"/>
                  </a:cubicBezTo>
                  <a:cubicBezTo>
                    <a:pt x="2137" y="1478"/>
                    <a:pt x="2164" y="1465"/>
                    <a:pt x="2171" y="1444"/>
                  </a:cubicBezTo>
                  <a:cubicBezTo>
                    <a:pt x="2177" y="1421"/>
                    <a:pt x="2157" y="1394"/>
                    <a:pt x="2163" y="1373"/>
                  </a:cubicBezTo>
                  <a:cubicBezTo>
                    <a:pt x="2168" y="1351"/>
                    <a:pt x="2185" y="1333"/>
                    <a:pt x="2188" y="1311"/>
                  </a:cubicBezTo>
                  <a:cubicBezTo>
                    <a:pt x="2192" y="1289"/>
                    <a:pt x="2197" y="1267"/>
                    <a:pt x="2199" y="1246"/>
                  </a:cubicBezTo>
                  <a:cubicBezTo>
                    <a:pt x="2202" y="1223"/>
                    <a:pt x="2228" y="1205"/>
                    <a:pt x="2229" y="1182"/>
                  </a:cubicBezTo>
                  <a:cubicBezTo>
                    <a:pt x="2231" y="1159"/>
                    <a:pt x="2218" y="1137"/>
                    <a:pt x="2218" y="1115"/>
                  </a:cubicBezTo>
                  <a:cubicBezTo>
                    <a:pt x="2218" y="1093"/>
                    <a:pt x="2232" y="1070"/>
                    <a:pt x="2231" y="1047"/>
                  </a:cubicBezTo>
                  <a:cubicBezTo>
                    <a:pt x="2229" y="1026"/>
                    <a:pt x="2202" y="1004"/>
                    <a:pt x="2201" y="983"/>
                  </a:cubicBezTo>
                  <a:cubicBezTo>
                    <a:pt x="2198" y="960"/>
                    <a:pt x="2187" y="942"/>
                    <a:pt x="2182" y="919"/>
                  </a:cubicBezTo>
                  <a:cubicBezTo>
                    <a:pt x="2178" y="898"/>
                    <a:pt x="2204" y="869"/>
                    <a:pt x="2198" y="848"/>
                  </a:cubicBezTo>
                  <a:cubicBezTo>
                    <a:pt x="2192" y="827"/>
                    <a:pt x="2170" y="810"/>
                    <a:pt x="2163" y="788"/>
                  </a:cubicBezTo>
                  <a:cubicBezTo>
                    <a:pt x="2155" y="767"/>
                    <a:pt x="2168" y="740"/>
                    <a:pt x="2160" y="719"/>
                  </a:cubicBezTo>
                  <a:cubicBezTo>
                    <a:pt x="2153" y="699"/>
                    <a:pt x="2120" y="687"/>
                    <a:pt x="2111" y="667"/>
                  </a:cubicBezTo>
                  <a:cubicBezTo>
                    <a:pt x="2101" y="648"/>
                    <a:pt x="2100" y="623"/>
                    <a:pt x="2090" y="605"/>
                  </a:cubicBezTo>
                  <a:cubicBezTo>
                    <a:pt x="2080" y="585"/>
                    <a:pt x="2076" y="561"/>
                    <a:pt x="2064" y="542"/>
                  </a:cubicBezTo>
                  <a:cubicBezTo>
                    <a:pt x="2053" y="524"/>
                    <a:pt x="2027" y="512"/>
                    <a:pt x="2015" y="495"/>
                  </a:cubicBezTo>
                  <a:cubicBezTo>
                    <a:pt x="2003" y="477"/>
                    <a:pt x="1983" y="464"/>
                    <a:pt x="1971" y="446"/>
                  </a:cubicBezTo>
                  <a:cubicBezTo>
                    <a:pt x="1956" y="429"/>
                    <a:pt x="1961" y="397"/>
                    <a:pt x="1946" y="380"/>
                  </a:cubicBezTo>
                  <a:cubicBezTo>
                    <a:pt x="1932" y="365"/>
                    <a:pt x="1905" y="359"/>
                    <a:pt x="1890" y="343"/>
                  </a:cubicBezTo>
                  <a:cubicBezTo>
                    <a:pt x="1874" y="328"/>
                    <a:pt x="1875" y="294"/>
                    <a:pt x="1858" y="278"/>
                  </a:cubicBezTo>
                  <a:cubicBezTo>
                    <a:pt x="1843" y="264"/>
                    <a:pt x="1803" y="275"/>
                    <a:pt x="1786" y="262"/>
                  </a:cubicBezTo>
                  <a:cubicBezTo>
                    <a:pt x="1769" y="249"/>
                    <a:pt x="1750" y="238"/>
                    <a:pt x="1732" y="227"/>
                  </a:cubicBezTo>
                  <a:cubicBezTo>
                    <a:pt x="1713" y="214"/>
                    <a:pt x="1718" y="167"/>
                    <a:pt x="1699" y="156"/>
                  </a:cubicBezTo>
                  <a:cubicBezTo>
                    <a:pt x="1681" y="144"/>
                    <a:pt x="1656" y="139"/>
                    <a:pt x="1637" y="129"/>
                  </a:cubicBezTo>
                  <a:cubicBezTo>
                    <a:pt x="1617" y="119"/>
                    <a:pt x="1592" y="116"/>
                    <a:pt x="1573" y="106"/>
                  </a:cubicBezTo>
                  <a:cubicBezTo>
                    <a:pt x="1553" y="97"/>
                    <a:pt x="1537" y="76"/>
                    <a:pt x="1516" y="67"/>
                  </a:cubicBezTo>
                  <a:cubicBezTo>
                    <a:pt x="1510" y="65"/>
                    <a:pt x="1503" y="64"/>
                    <a:pt x="1496" y="64"/>
                  </a:cubicBezTo>
                  <a:cubicBezTo>
                    <a:pt x="1485" y="64"/>
                    <a:pt x="1475" y="66"/>
                    <a:pt x="1464" y="66"/>
                  </a:cubicBezTo>
                  <a:cubicBezTo>
                    <a:pt x="1458" y="66"/>
                    <a:pt x="1452" y="65"/>
                    <a:pt x="1446" y="63"/>
                  </a:cubicBezTo>
                  <a:cubicBezTo>
                    <a:pt x="1426" y="56"/>
                    <a:pt x="1402" y="59"/>
                    <a:pt x="1381" y="55"/>
                  </a:cubicBezTo>
                  <a:cubicBezTo>
                    <a:pt x="1370" y="52"/>
                    <a:pt x="1359" y="52"/>
                    <a:pt x="1348" y="52"/>
                  </a:cubicBezTo>
                  <a:cubicBezTo>
                    <a:pt x="1344" y="52"/>
                    <a:pt x="1340" y="52"/>
                    <a:pt x="1336" y="52"/>
                  </a:cubicBezTo>
                  <a:cubicBezTo>
                    <a:pt x="1329" y="52"/>
                    <a:pt x="1321" y="51"/>
                    <a:pt x="1314" y="50"/>
                  </a:cubicBezTo>
                  <a:cubicBezTo>
                    <a:pt x="1292" y="46"/>
                    <a:pt x="1273" y="36"/>
                    <a:pt x="1251" y="33"/>
                  </a:cubicBezTo>
                  <a:cubicBezTo>
                    <a:pt x="1228" y="31"/>
                    <a:pt x="1209" y="2"/>
                    <a:pt x="1187" y="1"/>
                  </a:cubicBezTo>
                  <a:cubicBezTo>
                    <a:pt x="1186" y="1"/>
                    <a:pt x="1186" y="1"/>
                    <a:pt x="1185" y="1"/>
                  </a:cubicBezTo>
                  <a:close/>
                </a:path>
              </a:pathLst>
            </a:custGeom>
            <a:solidFill>
              <a:srgbClr val="B7B7B7"/>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760" name="Google Shape;760;p44"/>
            <p:cNvSpPr/>
            <p:nvPr/>
          </p:nvSpPr>
          <p:spPr>
            <a:xfrm flipH="1" rot="-9243495">
              <a:off x="6603603" y="3824761"/>
              <a:ext cx="155301" cy="154282"/>
            </a:xfrm>
            <a:custGeom>
              <a:rect b="b" l="l" r="r" t="t"/>
              <a:pathLst>
                <a:path extrusionOk="0" h="3483" w="3506">
                  <a:moveTo>
                    <a:pt x="1864" y="1"/>
                  </a:moveTo>
                  <a:cubicBezTo>
                    <a:pt x="1830" y="1"/>
                    <a:pt x="1794" y="29"/>
                    <a:pt x="1761" y="29"/>
                  </a:cubicBezTo>
                  <a:cubicBezTo>
                    <a:pt x="1725" y="29"/>
                    <a:pt x="1691" y="38"/>
                    <a:pt x="1657" y="39"/>
                  </a:cubicBezTo>
                  <a:cubicBezTo>
                    <a:pt x="1654" y="40"/>
                    <a:pt x="1651" y="40"/>
                    <a:pt x="1648" y="40"/>
                  </a:cubicBezTo>
                  <a:cubicBezTo>
                    <a:pt x="1621" y="40"/>
                    <a:pt x="1593" y="30"/>
                    <a:pt x="1565" y="30"/>
                  </a:cubicBezTo>
                  <a:cubicBezTo>
                    <a:pt x="1560" y="30"/>
                    <a:pt x="1556" y="30"/>
                    <a:pt x="1552" y="31"/>
                  </a:cubicBezTo>
                  <a:cubicBezTo>
                    <a:pt x="1544" y="32"/>
                    <a:pt x="1537" y="32"/>
                    <a:pt x="1529" y="32"/>
                  </a:cubicBezTo>
                  <a:cubicBezTo>
                    <a:pt x="1511" y="32"/>
                    <a:pt x="1493" y="30"/>
                    <a:pt x="1475" y="30"/>
                  </a:cubicBezTo>
                  <a:cubicBezTo>
                    <a:pt x="1465" y="30"/>
                    <a:pt x="1456" y="31"/>
                    <a:pt x="1447" y="32"/>
                  </a:cubicBezTo>
                  <a:cubicBezTo>
                    <a:pt x="1412" y="39"/>
                    <a:pt x="1390" y="95"/>
                    <a:pt x="1356" y="103"/>
                  </a:cubicBezTo>
                  <a:cubicBezTo>
                    <a:pt x="1351" y="104"/>
                    <a:pt x="1346" y="105"/>
                    <a:pt x="1341" y="105"/>
                  </a:cubicBezTo>
                  <a:cubicBezTo>
                    <a:pt x="1316" y="105"/>
                    <a:pt x="1288" y="92"/>
                    <a:pt x="1264" y="92"/>
                  </a:cubicBezTo>
                  <a:cubicBezTo>
                    <a:pt x="1258" y="92"/>
                    <a:pt x="1252" y="93"/>
                    <a:pt x="1246" y="95"/>
                  </a:cubicBezTo>
                  <a:cubicBezTo>
                    <a:pt x="1212" y="105"/>
                    <a:pt x="1186" y="137"/>
                    <a:pt x="1155" y="149"/>
                  </a:cubicBezTo>
                  <a:cubicBezTo>
                    <a:pt x="1149" y="151"/>
                    <a:pt x="1143" y="152"/>
                    <a:pt x="1136" y="152"/>
                  </a:cubicBezTo>
                  <a:cubicBezTo>
                    <a:pt x="1112" y="152"/>
                    <a:pt x="1084" y="141"/>
                    <a:pt x="1060" y="141"/>
                  </a:cubicBezTo>
                  <a:cubicBezTo>
                    <a:pt x="1053" y="141"/>
                    <a:pt x="1046" y="142"/>
                    <a:pt x="1040" y="144"/>
                  </a:cubicBezTo>
                  <a:cubicBezTo>
                    <a:pt x="1007" y="159"/>
                    <a:pt x="999" y="223"/>
                    <a:pt x="969" y="238"/>
                  </a:cubicBezTo>
                  <a:cubicBezTo>
                    <a:pt x="938" y="254"/>
                    <a:pt x="896" y="253"/>
                    <a:pt x="868" y="270"/>
                  </a:cubicBezTo>
                  <a:cubicBezTo>
                    <a:pt x="838" y="288"/>
                    <a:pt x="807" y="304"/>
                    <a:pt x="778" y="324"/>
                  </a:cubicBezTo>
                  <a:cubicBezTo>
                    <a:pt x="750" y="343"/>
                    <a:pt x="741" y="388"/>
                    <a:pt x="713" y="409"/>
                  </a:cubicBezTo>
                  <a:cubicBezTo>
                    <a:pt x="686" y="430"/>
                    <a:pt x="648" y="437"/>
                    <a:pt x="622" y="460"/>
                  </a:cubicBezTo>
                  <a:cubicBezTo>
                    <a:pt x="596" y="484"/>
                    <a:pt x="552" y="489"/>
                    <a:pt x="528" y="514"/>
                  </a:cubicBezTo>
                  <a:cubicBezTo>
                    <a:pt x="504" y="538"/>
                    <a:pt x="488" y="572"/>
                    <a:pt x="466" y="599"/>
                  </a:cubicBezTo>
                  <a:cubicBezTo>
                    <a:pt x="443" y="625"/>
                    <a:pt x="412" y="643"/>
                    <a:pt x="390" y="672"/>
                  </a:cubicBezTo>
                  <a:cubicBezTo>
                    <a:pt x="369" y="699"/>
                    <a:pt x="368" y="742"/>
                    <a:pt x="349" y="770"/>
                  </a:cubicBezTo>
                  <a:cubicBezTo>
                    <a:pt x="329" y="798"/>
                    <a:pt x="281" y="810"/>
                    <a:pt x="264" y="840"/>
                  </a:cubicBezTo>
                  <a:cubicBezTo>
                    <a:pt x="245" y="870"/>
                    <a:pt x="235" y="905"/>
                    <a:pt x="218" y="936"/>
                  </a:cubicBezTo>
                  <a:cubicBezTo>
                    <a:pt x="203" y="966"/>
                    <a:pt x="194" y="1003"/>
                    <a:pt x="181" y="1034"/>
                  </a:cubicBezTo>
                  <a:cubicBezTo>
                    <a:pt x="167" y="1066"/>
                    <a:pt x="163" y="1101"/>
                    <a:pt x="150" y="1134"/>
                  </a:cubicBezTo>
                  <a:cubicBezTo>
                    <a:pt x="137" y="1167"/>
                    <a:pt x="89" y="1187"/>
                    <a:pt x="79" y="1221"/>
                  </a:cubicBezTo>
                  <a:cubicBezTo>
                    <a:pt x="68" y="1253"/>
                    <a:pt x="82" y="1295"/>
                    <a:pt x="73" y="1329"/>
                  </a:cubicBezTo>
                  <a:cubicBezTo>
                    <a:pt x="66" y="1363"/>
                    <a:pt x="79" y="1401"/>
                    <a:pt x="72" y="1435"/>
                  </a:cubicBezTo>
                  <a:cubicBezTo>
                    <a:pt x="66" y="1469"/>
                    <a:pt x="66" y="1504"/>
                    <a:pt x="62" y="1538"/>
                  </a:cubicBezTo>
                  <a:cubicBezTo>
                    <a:pt x="58" y="1573"/>
                    <a:pt x="32" y="1605"/>
                    <a:pt x="29" y="1640"/>
                  </a:cubicBezTo>
                  <a:cubicBezTo>
                    <a:pt x="26" y="1674"/>
                    <a:pt x="12" y="1708"/>
                    <a:pt x="12" y="1744"/>
                  </a:cubicBezTo>
                  <a:cubicBezTo>
                    <a:pt x="11" y="1779"/>
                    <a:pt x="1" y="1815"/>
                    <a:pt x="4" y="1850"/>
                  </a:cubicBezTo>
                  <a:cubicBezTo>
                    <a:pt x="5" y="1885"/>
                    <a:pt x="69" y="1914"/>
                    <a:pt x="73" y="1949"/>
                  </a:cubicBezTo>
                  <a:cubicBezTo>
                    <a:pt x="77" y="1983"/>
                    <a:pt x="39" y="2024"/>
                    <a:pt x="45" y="2058"/>
                  </a:cubicBezTo>
                  <a:cubicBezTo>
                    <a:pt x="52" y="2092"/>
                    <a:pt x="66" y="2125"/>
                    <a:pt x="73" y="2159"/>
                  </a:cubicBezTo>
                  <a:cubicBezTo>
                    <a:pt x="82" y="2192"/>
                    <a:pt x="129" y="2214"/>
                    <a:pt x="139" y="2247"/>
                  </a:cubicBezTo>
                  <a:cubicBezTo>
                    <a:pt x="149" y="2281"/>
                    <a:pt x="159" y="2312"/>
                    <a:pt x="170" y="2345"/>
                  </a:cubicBezTo>
                  <a:cubicBezTo>
                    <a:pt x="183" y="2376"/>
                    <a:pt x="178" y="2415"/>
                    <a:pt x="193" y="2448"/>
                  </a:cubicBezTo>
                  <a:cubicBezTo>
                    <a:pt x="205" y="2479"/>
                    <a:pt x="178" y="2531"/>
                    <a:pt x="195" y="2561"/>
                  </a:cubicBezTo>
                  <a:cubicBezTo>
                    <a:pt x="211" y="2593"/>
                    <a:pt x="269" y="2601"/>
                    <a:pt x="288" y="2630"/>
                  </a:cubicBezTo>
                  <a:cubicBezTo>
                    <a:pt x="306" y="2659"/>
                    <a:pt x="331" y="2684"/>
                    <a:pt x="350" y="2712"/>
                  </a:cubicBezTo>
                  <a:cubicBezTo>
                    <a:pt x="370" y="2740"/>
                    <a:pt x="365" y="2787"/>
                    <a:pt x="386" y="2816"/>
                  </a:cubicBezTo>
                  <a:cubicBezTo>
                    <a:pt x="407" y="2843"/>
                    <a:pt x="461" y="2843"/>
                    <a:pt x="484" y="2868"/>
                  </a:cubicBezTo>
                  <a:cubicBezTo>
                    <a:pt x="507" y="2894"/>
                    <a:pt x="514" y="2935"/>
                    <a:pt x="538" y="2959"/>
                  </a:cubicBezTo>
                  <a:cubicBezTo>
                    <a:pt x="562" y="2985"/>
                    <a:pt x="599" y="2995"/>
                    <a:pt x="625" y="3018"/>
                  </a:cubicBezTo>
                  <a:cubicBezTo>
                    <a:pt x="650" y="3040"/>
                    <a:pt x="652" y="3093"/>
                    <a:pt x="679" y="3114"/>
                  </a:cubicBezTo>
                  <a:cubicBezTo>
                    <a:pt x="707" y="3136"/>
                    <a:pt x="740" y="3151"/>
                    <a:pt x="768" y="3171"/>
                  </a:cubicBezTo>
                  <a:cubicBezTo>
                    <a:pt x="797" y="3191"/>
                    <a:pt x="844" y="3183"/>
                    <a:pt x="872" y="3201"/>
                  </a:cubicBezTo>
                  <a:cubicBezTo>
                    <a:pt x="901" y="3219"/>
                    <a:pt x="930" y="3235"/>
                    <a:pt x="962" y="3251"/>
                  </a:cubicBezTo>
                  <a:cubicBezTo>
                    <a:pt x="992" y="3268"/>
                    <a:pt x="1023" y="3281"/>
                    <a:pt x="1054" y="3295"/>
                  </a:cubicBezTo>
                  <a:cubicBezTo>
                    <a:pt x="1085" y="3309"/>
                    <a:pt x="1098" y="3370"/>
                    <a:pt x="1131" y="3383"/>
                  </a:cubicBezTo>
                  <a:cubicBezTo>
                    <a:pt x="1164" y="3396"/>
                    <a:pt x="1195" y="3416"/>
                    <a:pt x="1228" y="3427"/>
                  </a:cubicBezTo>
                  <a:cubicBezTo>
                    <a:pt x="1233" y="3429"/>
                    <a:pt x="1239" y="3429"/>
                    <a:pt x="1245" y="3429"/>
                  </a:cubicBezTo>
                  <a:cubicBezTo>
                    <a:pt x="1270" y="3429"/>
                    <a:pt x="1299" y="3417"/>
                    <a:pt x="1325" y="3417"/>
                  </a:cubicBezTo>
                  <a:cubicBezTo>
                    <a:pt x="1330" y="3417"/>
                    <a:pt x="1335" y="3417"/>
                    <a:pt x="1340" y="3419"/>
                  </a:cubicBezTo>
                  <a:cubicBezTo>
                    <a:pt x="1373" y="3427"/>
                    <a:pt x="1405" y="3441"/>
                    <a:pt x="1439" y="3447"/>
                  </a:cubicBezTo>
                  <a:cubicBezTo>
                    <a:pt x="1474" y="3454"/>
                    <a:pt x="1508" y="3464"/>
                    <a:pt x="1542" y="3468"/>
                  </a:cubicBezTo>
                  <a:cubicBezTo>
                    <a:pt x="1577" y="3473"/>
                    <a:pt x="1611" y="3475"/>
                    <a:pt x="1647" y="3477"/>
                  </a:cubicBezTo>
                  <a:cubicBezTo>
                    <a:pt x="1649" y="3477"/>
                    <a:pt x="1650" y="3477"/>
                    <a:pt x="1652" y="3477"/>
                  </a:cubicBezTo>
                  <a:cubicBezTo>
                    <a:pt x="1684" y="3477"/>
                    <a:pt x="1718" y="3450"/>
                    <a:pt x="1751" y="3450"/>
                  </a:cubicBezTo>
                  <a:cubicBezTo>
                    <a:pt x="1785" y="3450"/>
                    <a:pt x="1818" y="3483"/>
                    <a:pt x="1852" y="3483"/>
                  </a:cubicBezTo>
                  <a:cubicBezTo>
                    <a:pt x="1853" y="3483"/>
                    <a:pt x="1855" y="3483"/>
                    <a:pt x="1856" y="3483"/>
                  </a:cubicBezTo>
                  <a:cubicBezTo>
                    <a:pt x="1890" y="3481"/>
                    <a:pt x="1924" y="3463"/>
                    <a:pt x="1958" y="3458"/>
                  </a:cubicBezTo>
                  <a:cubicBezTo>
                    <a:pt x="1992" y="3454"/>
                    <a:pt x="2025" y="3440"/>
                    <a:pt x="2059" y="3434"/>
                  </a:cubicBezTo>
                  <a:cubicBezTo>
                    <a:pt x="2063" y="3434"/>
                    <a:pt x="2067" y="3433"/>
                    <a:pt x="2071" y="3433"/>
                  </a:cubicBezTo>
                  <a:cubicBezTo>
                    <a:pt x="2097" y="3433"/>
                    <a:pt x="2126" y="3445"/>
                    <a:pt x="2152" y="3445"/>
                  </a:cubicBezTo>
                  <a:cubicBezTo>
                    <a:pt x="2158" y="3445"/>
                    <a:pt x="2163" y="3444"/>
                    <a:pt x="2169" y="3443"/>
                  </a:cubicBezTo>
                  <a:cubicBezTo>
                    <a:pt x="2201" y="3434"/>
                    <a:pt x="2224" y="3384"/>
                    <a:pt x="2257" y="3374"/>
                  </a:cubicBezTo>
                  <a:cubicBezTo>
                    <a:pt x="2290" y="3365"/>
                    <a:pt x="2324" y="3360"/>
                    <a:pt x="2356" y="3349"/>
                  </a:cubicBezTo>
                  <a:cubicBezTo>
                    <a:pt x="2366" y="3345"/>
                    <a:pt x="2377" y="3344"/>
                    <a:pt x="2388" y="3344"/>
                  </a:cubicBezTo>
                  <a:cubicBezTo>
                    <a:pt x="2403" y="3344"/>
                    <a:pt x="2418" y="3346"/>
                    <a:pt x="2433" y="3346"/>
                  </a:cubicBezTo>
                  <a:cubicBezTo>
                    <a:pt x="2445" y="3346"/>
                    <a:pt x="2456" y="3345"/>
                    <a:pt x="2466" y="3340"/>
                  </a:cubicBezTo>
                  <a:cubicBezTo>
                    <a:pt x="2499" y="3326"/>
                    <a:pt x="2528" y="3306"/>
                    <a:pt x="2558" y="3291"/>
                  </a:cubicBezTo>
                  <a:cubicBezTo>
                    <a:pt x="2590" y="3275"/>
                    <a:pt x="2629" y="3272"/>
                    <a:pt x="2659" y="3254"/>
                  </a:cubicBezTo>
                  <a:cubicBezTo>
                    <a:pt x="2689" y="3237"/>
                    <a:pt x="2706" y="3195"/>
                    <a:pt x="2735" y="3175"/>
                  </a:cubicBezTo>
                  <a:cubicBezTo>
                    <a:pt x="2763" y="3157"/>
                    <a:pt x="2800" y="3146"/>
                    <a:pt x="2827" y="3124"/>
                  </a:cubicBezTo>
                  <a:cubicBezTo>
                    <a:pt x="2854" y="3103"/>
                    <a:pt x="2877" y="3073"/>
                    <a:pt x="2902" y="3050"/>
                  </a:cubicBezTo>
                  <a:cubicBezTo>
                    <a:pt x="2928" y="3028"/>
                    <a:pt x="2972" y="3020"/>
                    <a:pt x="2996" y="2996"/>
                  </a:cubicBezTo>
                  <a:cubicBezTo>
                    <a:pt x="3020" y="2972"/>
                    <a:pt x="2998" y="2901"/>
                    <a:pt x="3020" y="2875"/>
                  </a:cubicBezTo>
                  <a:cubicBezTo>
                    <a:pt x="3043" y="2850"/>
                    <a:pt x="3069" y="2829"/>
                    <a:pt x="3090" y="2800"/>
                  </a:cubicBezTo>
                  <a:cubicBezTo>
                    <a:pt x="3111" y="2773"/>
                    <a:pt x="3131" y="2746"/>
                    <a:pt x="3151" y="2718"/>
                  </a:cubicBezTo>
                  <a:cubicBezTo>
                    <a:pt x="3170" y="2689"/>
                    <a:pt x="3208" y="2672"/>
                    <a:pt x="3225" y="2642"/>
                  </a:cubicBezTo>
                  <a:cubicBezTo>
                    <a:pt x="3244" y="2614"/>
                    <a:pt x="3283" y="2595"/>
                    <a:pt x="3300" y="2566"/>
                  </a:cubicBezTo>
                  <a:cubicBezTo>
                    <a:pt x="3316" y="2534"/>
                    <a:pt x="3313" y="2493"/>
                    <a:pt x="3327" y="2462"/>
                  </a:cubicBezTo>
                  <a:cubicBezTo>
                    <a:pt x="3342" y="2429"/>
                    <a:pt x="3330" y="2388"/>
                    <a:pt x="3342" y="2355"/>
                  </a:cubicBezTo>
                  <a:cubicBezTo>
                    <a:pt x="3354" y="2321"/>
                    <a:pt x="3397" y="2301"/>
                    <a:pt x="3407" y="2268"/>
                  </a:cubicBezTo>
                  <a:cubicBezTo>
                    <a:pt x="3418" y="2234"/>
                    <a:pt x="3387" y="2192"/>
                    <a:pt x="3396" y="2158"/>
                  </a:cubicBezTo>
                  <a:cubicBezTo>
                    <a:pt x="3404" y="2123"/>
                    <a:pt x="3430" y="2095"/>
                    <a:pt x="3437" y="2061"/>
                  </a:cubicBezTo>
                  <a:cubicBezTo>
                    <a:pt x="3444" y="2027"/>
                    <a:pt x="3450" y="1994"/>
                    <a:pt x="3454" y="1958"/>
                  </a:cubicBezTo>
                  <a:cubicBezTo>
                    <a:pt x="3458" y="1924"/>
                    <a:pt x="3499" y="1893"/>
                    <a:pt x="3501" y="1859"/>
                  </a:cubicBezTo>
                  <a:cubicBezTo>
                    <a:pt x="3504" y="1823"/>
                    <a:pt x="3484" y="1788"/>
                    <a:pt x="3484" y="1752"/>
                  </a:cubicBezTo>
                  <a:cubicBezTo>
                    <a:pt x="3484" y="1718"/>
                    <a:pt x="3505" y="1681"/>
                    <a:pt x="3502" y="1647"/>
                  </a:cubicBezTo>
                  <a:cubicBezTo>
                    <a:pt x="3501" y="1613"/>
                    <a:pt x="3460" y="1582"/>
                    <a:pt x="3455" y="1546"/>
                  </a:cubicBezTo>
                  <a:cubicBezTo>
                    <a:pt x="3451" y="1512"/>
                    <a:pt x="3434" y="1481"/>
                    <a:pt x="3427" y="1447"/>
                  </a:cubicBezTo>
                  <a:cubicBezTo>
                    <a:pt x="3421" y="1413"/>
                    <a:pt x="3460" y="1369"/>
                    <a:pt x="3452" y="1336"/>
                  </a:cubicBezTo>
                  <a:cubicBezTo>
                    <a:pt x="3444" y="1302"/>
                    <a:pt x="3407" y="1275"/>
                    <a:pt x="3397" y="1242"/>
                  </a:cubicBezTo>
                  <a:cubicBezTo>
                    <a:pt x="3387" y="1208"/>
                    <a:pt x="3406" y="1165"/>
                    <a:pt x="3393" y="1133"/>
                  </a:cubicBezTo>
                  <a:cubicBezTo>
                    <a:pt x="3381" y="1100"/>
                    <a:pt x="3330" y="1083"/>
                    <a:pt x="3316" y="1051"/>
                  </a:cubicBezTo>
                  <a:cubicBezTo>
                    <a:pt x="3302" y="1020"/>
                    <a:pt x="3299" y="983"/>
                    <a:pt x="3283" y="952"/>
                  </a:cubicBezTo>
                  <a:cubicBezTo>
                    <a:pt x="3266" y="921"/>
                    <a:pt x="3261" y="885"/>
                    <a:pt x="3244" y="855"/>
                  </a:cubicBezTo>
                  <a:cubicBezTo>
                    <a:pt x="3225" y="825"/>
                    <a:pt x="3187" y="808"/>
                    <a:pt x="3167" y="780"/>
                  </a:cubicBezTo>
                  <a:cubicBezTo>
                    <a:pt x="3147" y="752"/>
                    <a:pt x="3117" y="732"/>
                    <a:pt x="3096" y="705"/>
                  </a:cubicBezTo>
                  <a:cubicBezTo>
                    <a:pt x="3074" y="678"/>
                    <a:pt x="3080" y="626"/>
                    <a:pt x="3057" y="601"/>
                  </a:cubicBezTo>
                  <a:cubicBezTo>
                    <a:pt x="3035" y="575"/>
                    <a:pt x="2993" y="567"/>
                    <a:pt x="2969" y="543"/>
                  </a:cubicBezTo>
                  <a:cubicBezTo>
                    <a:pt x="2944" y="517"/>
                    <a:pt x="2946" y="464"/>
                    <a:pt x="2921" y="440"/>
                  </a:cubicBezTo>
                  <a:cubicBezTo>
                    <a:pt x="2895" y="417"/>
                    <a:pt x="2833" y="436"/>
                    <a:pt x="2806" y="415"/>
                  </a:cubicBezTo>
                  <a:cubicBezTo>
                    <a:pt x="2779" y="393"/>
                    <a:pt x="2750" y="378"/>
                    <a:pt x="2720" y="358"/>
                  </a:cubicBezTo>
                  <a:cubicBezTo>
                    <a:pt x="2692" y="338"/>
                    <a:pt x="2699" y="264"/>
                    <a:pt x="2669" y="245"/>
                  </a:cubicBezTo>
                  <a:cubicBezTo>
                    <a:pt x="2641" y="227"/>
                    <a:pt x="2602" y="220"/>
                    <a:pt x="2571" y="203"/>
                  </a:cubicBezTo>
                  <a:cubicBezTo>
                    <a:pt x="2541" y="187"/>
                    <a:pt x="2503" y="181"/>
                    <a:pt x="2472" y="167"/>
                  </a:cubicBezTo>
                  <a:cubicBezTo>
                    <a:pt x="2440" y="153"/>
                    <a:pt x="2416" y="119"/>
                    <a:pt x="2383" y="108"/>
                  </a:cubicBezTo>
                  <a:cubicBezTo>
                    <a:pt x="2373" y="103"/>
                    <a:pt x="2361" y="102"/>
                    <a:pt x="2349" y="102"/>
                  </a:cubicBezTo>
                  <a:cubicBezTo>
                    <a:pt x="2333" y="102"/>
                    <a:pt x="2318" y="104"/>
                    <a:pt x="2303" y="104"/>
                  </a:cubicBezTo>
                  <a:cubicBezTo>
                    <a:pt x="2293" y="104"/>
                    <a:pt x="2283" y="103"/>
                    <a:pt x="2274" y="100"/>
                  </a:cubicBezTo>
                  <a:cubicBezTo>
                    <a:pt x="2241" y="90"/>
                    <a:pt x="2204" y="95"/>
                    <a:pt x="2170" y="86"/>
                  </a:cubicBezTo>
                  <a:cubicBezTo>
                    <a:pt x="2156" y="83"/>
                    <a:pt x="2142" y="82"/>
                    <a:pt x="2127" y="82"/>
                  </a:cubicBezTo>
                  <a:cubicBezTo>
                    <a:pt x="2120" y="82"/>
                    <a:pt x="2112" y="82"/>
                    <a:pt x="2105" y="82"/>
                  </a:cubicBezTo>
                  <a:cubicBezTo>
                    <a:pt x="2092" y="82"/>
                    <a:pt x="2079" y="82"/>
                    <a:pt x="2066" y="79"/>
                  </a:cubicBezTo>
                  <a:cubicBezTo>
                    <a:pt x="2032" y="73"/>
                    <a:pt x="2001" y="58"/>
                    <a:pt x="1965" y="53"/>
                  </a:cubicBezTo>
                  <a:cubicBezTo>
                    <a:pt x="1931" y="49"/>
                    <a:pt x="1900" y="4"/>
                    <a:pt x="1866" y="1"/>
                  </a:cubicBezTo>
                  <a:cubicBezTo>
                    <a:pt x="1865" y="1"/>
                    <a:pt x="1864" y="1"/>
                    <a:pt x="1864" y="1"/>
                  </a:cubicBezTo>
                  <a:close/>
                </a:path>
              </a:pathLst>
            </a:custGeom>
            <a:solidFill>
              <a:srgbClr val="999999"/>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761" name="Google Shape;761;p44"/>
            <p:cNvSpPr/>
            <p:nvPr/>
          </p:nvSpPr>
          <p:spPr>
            <a:xfrm flipH="1" rot="-9243495">
              <a:off x="6624478" y="3867812"/>
              <a:ext cx="98912" cy="98292"/>
            </a:xfrm>
            <a:custGeom>
              <a:rect b="b" l="l" r="r" t="t"/>
              <a:pathLst>
                <a:path extrusionOk="0" h="2219" w="2233">
                  <a:moveTo>
                    <a:pt x="1185" y="1"/>
                  </a:moveTo>
                  <a:cubicBezTo>
                    <a:pt x="1163" y="1"/>
                    <a:pt x="1141" y="18"/>
                    <a:pt x="1119" y="18"/>
                  </a:cubicBezTo>
                  <a:cubicBezTo>
                    <a:pt x="1098" y="18"/>
                    <a:pt x="1076" y="23"/>
                    <a:pt x="1054" y="25"/>
                  </a:cubicBezTo>
                  <a:cubicBezTo>
                    <a:pt x="1052" y="25"/>
                    <a:pt x="1051" y="25"/>
                    <a:pt x="1049" y="25"/>
                  </a:cubicBezTo>
                  <a:cubicBezTo>
                    <a:pt x="1031" y="25"/>
                    <a:pt x="1012" y="19"/>
                    <a:pt x="995" y="19"/>
                  </a:cubicBezTo>
                  <a:cubicBezTo>
                    <a:pt x="992" y="19"/>
                    <a:pt x="990" y="19"/>
                    <a:pt x="987" y="19"/>
                  </a:cubicBezTo>
                  <a:cubicBezTo>
                    <a:pt x="982" y="20"/>
                    <a:pt x="977" y="20"/>
                    <a:pt x="972" y="20"/>
                  </a:cubicBezTo>
                  <a:cubicBezTo>
                    <a:pt x="961" y="20"/>
                    <a:pt x="950" y="19"/>
                    <a:pt x="939" y="19"/>
                  </a:cubicBezTo>
                  <a:cubicBezTo>
                    <a:pt x="933" y="19"/>
                    <a:pt x="926" y="19"/>
                    <a:pt x="920" y="21"/>
                  </a:cubicBezTo>
                  <a:cubicBezTo>
                    <a:pt x="897" y="25"/>
                    <a:pt x="883" y="60"/>
                    <a:pt x="862" y="66"/>
                  </a:cubicBezTo>
                  <a:cubicBezTo>
                    <a:pt x="859" y="67"/>
                    <a:pt x="857" y="67"/>
                    <a:pt x="855" y="67"/>
                  </a:cubicBezTo>
                  <a:cubicBezTo>
                    <a:pt x="838" y="67"/>
                    <a:pt x="819" y="57"/>
                    <a:pt x="802" y="57"/>
                  </a:cubicBezTo>
                  <a:cubicBezTo>
                    <a:pt x="799" y="57"/>
                    <a:pt x="795" y="58"/>
                    <a:pt x="792" y="59"/>
                  </a:cubicBezTo>
                  <a:cubicBezTo>
                    <a:pt x="771" y="67"/>
                    <a:pt x="754" y="87"/>
                    <a:pt x="734" y="95"/>
                  </a:cubicBezTo>
                  <a:cubicBezTo>
                    <a:pt x="730" y="96"/>
                    <a:pt x="726" y="97"/>
                    <a:pt x="722" y="97"/>
                  </a:cubicBezTo>
                  <a:cubicBezTo>
                    <a:pt x="707" y="97"/>
                    <a:pt x="690" y="90"/>
                    <a:pt x="675" y="90"/>
                  </a:cubicBezTo>
                  <a:cubicBezTo>
                    <a:pt x="669" y="90"/>
                    <a:pt x="664" y="91"/>
                    <a:pt x="660" y="93"/>
                  </a:cubicBezTo>
                  <a:cubicBezTo>
                    <a:pt x="640" y="102"/>
                    <a:pt x="634" y="141"/>
                    <a:pt x="616" y="153"/>
                  </a:cubicBezTo>
                  <a:cubicBezTo>
                    <a:pt x="596" y="163"/>
                    <a:pt x="570" y="161"/>
                    <a:pt x="550" y="173"/>
                  </a:cubicBezTo>
                  <a:cubicBezTo>
                    <a:pt x="532" y="184"/>
                    <a:pt x="512" y="194"/>
                    <a:pt x="494" y="207"/>
                  </a:cubicBezTo>
                  <a:cubicBezTo>
                    <a:pt x="476" y="220"/>
                    <a:pt x="469" y="248"/>
                    <a:pt x="452" y="261"/>
                  </a:cubicBezTo>
                  <a:cubicBezTo>
                    <a:pt x="435" y="275"/>
                    <a:pt x="411" y="279"/>
                    <a:pt x="394" y="294"/>
                  </a:cubicBezTo>
                  <a:cubicBezTo>
                    <a:pt x="378" y="309"/>
                    <a:pt x="350" y="313"/>
                    <a:pt x="334" y="328"/>
                  </a:cubicBezTo>
                  <a:cubicBezTo>
                    <a:pt x="319" y="342"/>
                    <a:pt x="310" y="365"/>
                    <a:pt x="294" y="380"/>
                  </a:cubicBezTo>
                  <a:cubicBezTo>
                    <a:pt x="280" y="397"/>
                    <a:pt x="260" y="410"/>
                    <a:pt x="246" y="427"/>
                  </a:cubicBezTo>
                  <a:cubicBezTo>
                    <a:pt x="233" y="444"/>
                    <a:pt x="232" y="473"/>
                    <a:pt x="219" y="490"/>
                  </a:cubicBezTo>
                  <a:cubicBezTo>
                    <a:pt x="208" y="508"/>
                    <a:pt x="178" y="515"/>
                    <a:pt x="167" y="535"/>
                  </a:cubicBezTo>
                  <a:cubicBezTo>
                    <a:pt x="155" y="554"/>
                    <a:pt x="148" y="576"/>
                    <a:pt x="138" y="595"/>
                  </a:cubicBezTo>
                  <a:cubicBezTo>
                    <a:pt x="128" y="615"/>
                    <a:pt x="122" y="638"/>
                    <a:pt x="114" y="657"/>
                  </a:cubicBezTo>
                  <a:cubicBezTo>
                    <a:pt x="105" y="679"/>
                    <a:pt x="103" y="702"/>
                    <a:pt x="94" y="721"/>
                  </a:cubicBezTo>
                  <a:cubicBezTo>
                    <a:pt x="85" y="743"/>
                    <a:pt x="56" y="756"/>
                    <a:pt x="49" y="777"/>
                  </a:cubicBezTo>
                  <a:cubicBezTo>
                    <a:pt x="41" y="798"/>
                    <a:pt x="51" y="824"/>
                    <a:pt x="46" y="847"/>
                  </a:cubicBezTo>
                  <a:cubicBezTo>
                    <a:pt x="40" y="868"/>
                    <a:pt x="49" y="892"/>
                    <a:pt x="44" y="913"/>
                  </a:cubicBezTo>
                  <a:cubicBezTo>
                    <a:pt x="41" y="936"/>
                    <a:pt x="41" y="957"/>
                    <a:pt x="39" y="979"/>
                  </a:cubicBezTo>
                  <a:cubicBezTo>
                    <a:pt x="36" y="1002"/>
                    <a:pt x="19" y="1021"/>
                    <a:pt x="17" y="1044"/>
                  </a:cubicBezTo>
                  <a:cubicBezTo>
                    <a:pt x="16" y="1065"/>
                    <a:pt x="7" y="1088"/>
                    <a:pt x="6" y="1110"/>
                  </a:cubicBezTo>
                  <a:cubicBezTo>
                    <a:pt x="6" y="1132"/>
                    <a:pt x="0" y="1155"/>
                    <a:pt x="2" y="1178"/>
                  </a:cubicBezTo>
                  <a:cubicBezTo>
                    <a:pt x="3" y="1199"/>
                    <a:pt x="43" y="1218"/>
                    <a:pt x="46" y="1240"/>
                  </a:cubicBezTo>
                  <a:cubicBezTo>
                    <a:pt x="49" y="1262"/>
                    <a:pt x="24" y="1287"/>
                    <a:pt x="29" y="1310"/>
                  </a:cubicBezTo>
                  <a:cubicBezTo>
                    <a:pt x="31" y="1331"/>
                    <a:pt x="40" y="1353"/>
                    <a:pt x="46" y="1374"/>
                  </a:cubicBezTo>
                  <a:cubicBezTo>
                    <a:pt x="51" y="1395"/>
                    <a:pt x="81" y="1410"/>
                    <a:pt x="87" y="1431"/>
                  </a:cubicBezTo>
                  <a:cubicBezTo>
                    <a:pt x="94" y="1452"/>
                    <a:pt x="100" y="1472"/>
                    <a:pt x="107" y="1492"/>
                  </a:cubicBezTo>
                  <a:cubicBezTo>
                    <a:pt x="115" y="1513"/>
                    <a:pt x="113" y="1539"/>
                    <a:pt x="121" y="1557"/>
                  </a:cubicBezTo>
                  <a:cubicBezTo>
                    <a:pt x="130" y="1577"/>
                    <a:pt x="113" y="1611"/>
                    <a:pt x="124" y="1631"/>
                  </a:cubicBezTo>
                  <a:cubicBezTo>
                    <a:pt x="134" y="1651"/>
                    <a:pt x="171" y="1655"/>
                    <a:pt x="182" y="1675"/>
                  </a:cubicBezTo>
                  <a:cubicBezTo>
                    <a:pt x="194" y="1694"/>
                    <a:pt x="209" y="1710"/>
                    <a:pt x="222" y="1727"/>
                  </a:cubicBezTo>
                  <a:cubicBezTo>
                    <a:pt x="235" y="1745"/>
                    <a:pt x="232" y="1775"/>
                    <a:pt x="245" y="1793"/>
                  </a:cubicBezTo>
                  <a:cubicBezTo>
                    <a:pt x="259" y="1810"/>
                    <a:pt x="293" y="1810"/>
                    <a:pt x="307" y="1826"/>
                  </a:cubicBezTo>
                  <a:cubicBezTo>
                    <a:pt x="321" y="1843"/>
                    <a:pt x="326" y="1869"/>
                    <a:pt x="341" y="1884"/>
                  </a:cubicBezTo>
                  <a:cubicBezTo>
                    <a:pt x="357" y="1900"/>
                    <a:pt x="380" y="1907"/>
                    <a:pt x="397" y="1921"/>
                  </a:cubicBezTo>
                  <a:cubicBezTo>
                    <a:pt x="414" y="1937"/>
                    <a:pt x="414" y="1971"/>
                    <a:pt x="431" y="1984"/>
                  </a:cubicBezTo>
                  <a:cubicBezTo>
                    <a:pt x="449" y="1997"/>
                    <a:pt x="469" y="2007"/>
                    <a:pt x="488" y="2019"/>
                  </a:cubicBezTo>
                  <a:cubicBezTo>
                    <a:pt x="506" y="2032"/>
                    <a:pt x="535" y="2027"/>
                    <a:pt x="555" y="2038"/>
                  </a:cubicBezTo>
                  <a:cubicBezTo>
                    <a:pt x="573" y="2049"/>
                    <a:pt x="592" y="2061"/>
                    <a:pt x="612" y="2069"/>
                  </a:cubicBezTo>
                  <a:cubicBezTo>
                    <a:pt x="631" y="2079"/>
                    <a:pt x="650" y="2088"/>
                    <a:pt x="671" y="2098"/>
                  </a:cubicBezTo>
                  <a:cubicBezTo>
                    <a:pt x="691" y="2106"/>
                    <a:pt x="698" y="2146"/>
                    <a:pt x="720" y="2154"/>
                  </a:cubicBezTo>
                  <a:cubicBezTo>
                    <a:pt x="739" y="2162"/>
                    <a:pt x="759" y="2176"/>
                    <a:pt x="781" y="2183"/>
                  </a:cubicBezTo>
                  <a:cubicBezTo>
                    <a:pt x="784" y="2184"/>
                    <a:pt x="788" y="2185"/>
                    <a:pt x="793" y="2185"/>
                  </a:cubicBezTo>
                  <a:cubicBezTo>
                    <a:pt x="808" y="2185"/>
                    <a:pt x="826" y="2177"/>
                    <a:pt x="842" y="2177"/>
                  </a:cubicBezTo>
                  <a:cubicBezTo>
                    <a:pt x="845" y="2177"/>
                    <a:pt x="849" y="2178"/>
                    <a:pt x="852" y="2179"/>
                  </a:cubicBezTo>
                  <a:cubicBezTo>
                    <a:pt x="873" y="2184"/>
                    <a:pt x="894" y="2191"/>
                    <a:pt x="916" y="2196"/>
                  </a:cubicBezTo>
                  <a:cubicBezTo>
                    <a:pt x="937" y="2200"/>
                    <a:pt x="958" y="2207"/>
                    <a:pt x="981" y="2210"/>
                  </a:cubicBezTo>
                  <a:cubicBezTo>
                    <a:pt x="1002" y="2213"/>
                    <a:pt x="1025" y="2216"/>
                    <a:pt x="1048" y="2216"/>
                  </a:cubicBezTo>
                  <a:cubicBezTo>
                    <a:pt x="1069" y="2216"/>
                    <a:pt x="1092" y="2197"/>
                    <a:pt x="1115" y="2197"/>
                  </a:cubicBezTo>
                  <a:cubicBezTo>
                    <a:pt x="1135" y="2197"/>
                    <a:pt x="1157" y="2219"/>
                    <a:pt x="1180" y="2219"/>
                  </a:cubicBezTo>
                  <a:cubicBezTo>
                    <a:pt x="1180" y="2219"/>
                    <a:pt x="1181" y="2219"/>
                    <a:pt x="1182" y="2218"/>
                  </a:cubicBezTo>
                  <a:cubicBezTo>
                    <a:pt x="1203" y="2217"/>
                    <a:pt x="1224" y="2206"/>
                    <a:pt x="1247" y="2203"/>
                  </a:cubicBezTo>
                  <a:cubicBezTo>
                    <a:pt x="1268" y="2200"/>
                    <a:pt x="1290" y="2191"/>
                    <a:pt x="1311" y="2187"/>
                  </a:cubicBezTo>
                  <a:cubicBezTo>
                    <a:pt x="1314" y="2187"/>
                    <a:pt x="1316" y="2186"/>
                    <a:pt x="1319" y="2186"/>
                  </a:cubicBezTo>
                  <a:cubicBezTo>
                    <a:pt x="1335" y="2186"/>
                    <a:pt x="1354" y="2194"/>
                    <a:pt x="1370" y="2194"/>
                  </a:cubicBezTo>
                  <a:cubicBezTo>
                    <a:pt x="1374" y="2194"/>
                    <a:pt x="1377" y="2194"/>
                    <a:pt x="1381" y="2193"/>
                  </a:cubicBezTo>
                  <a:cubicBezTo>
                    <a:pt x="1401" y="2187"/>
                    <a:pt x="1416" y="2156"/>
                    <a:pt x="1436" y="2149"/>
                  </a:cubicBezTo>
                  <a:cubicBezTo>
                    <a:pt x="1457" y="2143"/>
                    <a:pt x="1480" y="2140"/>
                    <a:pt x="1500" y="2133"/>
                  </a:cubicBezTo>
                  <a:cubicBezTo>
                    <a:pt x="1507" y="2131"/>
                    <a:pt x="1514" y="2130"/>
                    <a:pt x="1522" y="2130"/>
                  </a:cubicBezTo>
                  <a:cubicBezTo>
                    <a:pt x="1531" y="2130"/>
                    <a:pt x="1540" y="2131"/>
                    <a:pt x="1549" y="2131"/>
                  </a:cubicBezTo>
                  <a:cubicBezTo>
                    <a:pt x="1556" y="2131"/>
                    <a:pt x="1564" y="2130"/>
                    <a:pt x="1570" y="2127"/>
                  </a:cubicBezTo>
                  <a:cubicBezTo>
                    <a:pt x="1590" y="2118"/>
                    <a:pt x="1609" y="2106"/>
                    <a:pt x="1629" y="2096"/>
                  </a:cubicBezTo>
                  <a:cubicBezTo>
                    <a:pt x="1649" y="2085"/>
                    <a:pt x="1673" y="2083"/>
                    <a:pt x="1693" y="2072"/>
                  </a:cubicBezTo>
                  <a:cubicBezTo>
                    <a:pt x="1712" y="2061"/>
                    <a:pt x="1723" y="2035"/>
                    <a:pt x="1742" y="2022"/>
                  </a:cubicBezTo>
                  <a:cubicBezTo>
                    <a:pt x="1759" y="2009"/>
                    <a:pt x="1783" y="2004"/>
                    <a:pt x="1800" y="1990"/>
                  </a:cubicBezTo>
                  <a:cubicBezTo>
                    <a:pt x="1817" y="1977"/>
                    <a:pt x="1831" y="1958"/>
                    <a:pt x="1848" y="1943"/>
                  </a:cubicBezTo>
                  <a:cubicBezTo>
                    <a:pt x="1864" y="1927"/>
                    <a:pt x="1892" y="1923"/>
                    <a:pt x="1908" y="1907"/>
                  </a:cubicBezTo>
                  <a:cubicBezTo>
                    <a:pt x="1924" y="1891"/>
                    <a:pt x="1908" y="1847"/>
                    <a:pt x="1924" y="1830"/>
                  </a:cubicBezTo>
                  <a:cubicBezTo>
                    <a:pt x="1938" y="1815"/>
                    <a:pt x="1954" y="1800"/>
                    <a:pt x="1968" y="1783"/>
                  </a:cubicBezTo>
                  <a:cubicBezTo>
                    <a:pt x="1982" y="1765"/>
                    <a:pt x="1995" y="1748"/>
                    <a:pt x="2006" y="1729"/>
                  </a:cubicBezTo>
                  <a:cubicBezTo>
                    <a:pt x="2018" y="1711"/>
                    <a:pt x="2042" y="1701"/>
                    <a:pt x="2053" y="1682"/>
                  </a:cubicBezTo>
                  <a:cubicBezTo>
                    <a:pt x="2066" y="1663"/>
                    <a:pt x="2090" y="1651"/>
                    <a:pt x="2101" y="1633"/>
                  </a:cubicBezTo>
                  <a:cubicBezTo>
                    <a:pt x="2113" y="1613"/>
                    <a:pt x="2110" y="1586"/>
                    <a:pt x="2120" y="1566"/>
                  </a:cubicBezTo>
                  <a:cubicBezTo>
                    <a:pt x="2128" y="1546"/>
                    <a:pt x="2121" y="1520"/>
                    <a:pt x="2128" y="1499"/>
                  </a:cubicBezTo>
                  <a:cubicBezTo>
                    <a:pt x="2137" y="1478"/>
                    <a:pt x="2164" y="1465"/>
                    <a:pt x="2171" y="1444"/>
                  </a:cubicBezTo>
                  <a:cubicBezTo>
                    <a:pt x="2177" y="1421"/>
                    <a:pt x="2157" y="1394"/>
                    <a:pt x="2163" y="1373"/>
                  </a:cubicBezTo>
                  <a:cubicBezTo>
                    <a:pt x="2168" y="1351"/>
                    <a:pt x="2185" y="1333"/>
                    <a:pt x="2188" y="1311"/>
                  </a:cubicBezTo>
                  <a:cubicBezTo>
                    <a:pt x="2192" y="1289"/>
                    <a:pt x="2197" y="1267"/>
                    <a:pt x="2199" y="1246"/>
                  </a:cubicBezTo>
                  <a:cubicBezTo>
                    <a:pt x="2202" y="1223"/>
                    <a:pt x="2228" y="1205"/>
                    <a:pt x="2229" y="1182"/>
                  </a:cubicBezTo>
                  <a:cubicBezTo>
                    <a:pt x="2231" y="1159"/>
                    <a:pt x="2218" y="1137"/>
                    <a:pt x="2218" y="1115"/>
                  </a:cubicBezTo>
                  <a:cubicBezTo>
                    <a:pt x="2218" y="1093"/>
                    <a:pt x="2232" y="1070"/>
                    <a:pt x="2231" y="1047"/>
                  </a:cubicBezTo>
                  <a:cubicBezTo>
                    <a:pt x="2229" y="1026"/>
                    <a:pt x="2202" y="1004"/>
                    <a:pt x="2201" y="983"/>
                  </a:cubicBezTo>
                  <a:cubicBezTo>
                    <a:pt x="2198" y="960"/>
                    <a:pt x="2187" y="942"/>
                    <a:pt x="2182" y="919"/>
                  </a:cubicBezTo>
                  <a:cubicBezTo>
                    <a:pt x="2178" y="898"/>
                    <a:pt x="2204" y="869"/>
                    <a:pt x="2198" y="848"/>
                  </a:cubicBezTo>
                  <a:cubicBezTo>
                    <a:pt x="2192" y="827"/>
                    <a:pt x="2170" y="810"/>
                    <a:pt x="2163" y="788"/>
                  </a:cubicBezTo>
                  <a:cubicBezTo>
                    <a:pt x="2155" y="767"/>
                    <a:pt x="2168" y="740"/>
                    <a:pt x="2160" y="719"/>
                  </a:cubicBezTo>
                  <a:cubicBezTo>
                    <a:pt x="2153" y="699"/>
                    <a:pt x="2120" y="687"/>
                    <a:pt x="2111" y="667"/>
                  </a:cubicBezTo>
                  <a:cubicBezTo>
                    <a:pt x="2101" y="648"/>
                    <a:pt x="2100" y="623"/>
                    <a:pt x="2090" y="605"/>
                  </a:cubicBezTo>
                  <a:cubicBezTo>
                    <a:pt x="2080" y="585"/>
                    <a:pt x="2076" y="561"/>
                    <a:pt x="2064" y="542"/>
                  </a:cubicBezTo>
                  <a:cubicBezTo>
                    <a:pt x="2053" y="524"/>
                    <a:pt x="2027" y="512"/>
                    <a:pt x="2015" y="495"/>
                  </a:cubicBezTo>
                  <a:cubicBezTo>
                    <a:pt x="2003" y="477"/>
                    <a:pt x="1983" y="464"/>
                    <a:pt x="1971" y="446"/>
                  </a:cubicBezTo>
                  <a:cubicBezTo>
                    <a:pt x="1956" y="429"/>
                    <a:pt x="1961" y="397"/>
                    <a:pt x="1946" y="380"/>
                  </a:cubicBezTo>
                  <a:cubicBezTo>
                    <a:pt x="1932" y="365"/>
                    <a:pt x="1905" y="359"/>
                    <a:pt x="1890" y="343"/>
                  </a:cubicBezTo>
                  <a:cubicBezTo>
                    <a:pt x="1874" y="328"/>
                    <a:pt x="1875" y="294"/>
                    <a:pt x="1858" y="278"/>
                  </a:cubicBezTo>
                  <a:cubicBezTo>
                    <a:pt x="1843" y="264"/>
                    <a:pt x="1803" y="275"/>
                    <a:pt x="1786" y="262"/>
                  </a:cubicBezTo>
                  <a:cubicBezTo>
                    <a:pt x="1769" y="249"/>
                    <a:pt x="1750" y="238"/>
                    <a:pt x="1732" y="227"/>
                  </a:cubicBezTo>
                  <a:cubicBezTo>
                    <a:pt x="1713" y="214"/>
                    <a:pt x="1718" y="167"/>
                    <a:pt x="1699" y="156"/>
                  </a:cubicBezTo>
                  <a:cubicBezTo>
                    <a:pt x="1681" y="144"/>
                    <a:pt x="1656" y="139"/>
                    <a:pt x="1637" y="129"/>
                  </a:cubicBezTo>
                  <a:cubicBezTo>
                    <a:pt x="1617" y="119"/>
                    <a:pt x="1592" y="116"/>
                    <a:pt x="1573" y="106"/>
                  </a:cubicBezTo>
                  <a:cubicBezTo>
                    <a:pt x="1553" y="97"/>
                    <a:pt x="1537" y="76"/>
                    <a:pt x="1516" y="67"/>
                  </a:cubicBezTo>
                  <a:cubicBezTo>
                    <a:pt x="1510" y="65"/>
                    <a:pt x="1503" y="64"/>
                    <a:pt x="1496" y="64"/>
                  </a:cubicBezTo>
                  <a:cubicBezTo>
                    <a:pt x="1485" y="64"/>
                    <a:pt x="1475" y="66"/>
                    <a:pt x="1464" y="66"/>
                  </a:cubicBezTo>
                  <a:cubicBezTo>
                    <a:pt x="1458" y="66"/>
                    <a:pt x="1452" y="65"/>
                    <a:pt x="1446" y="63"/>
                  </a:cubicBezTo>
                  <a:cubicBezTo>
                    <a:pt x="1426" y="56"/>
                    <a:pt x="1402" y="59"/>
                    <a:pt x="1381" y="55"/>
                  </a:cubicBezTo>
                  <a:cubicBezTo>
                    <a:pt x="1370" y="52"/>
                    <a:pt x="1359" y="52"/>
                    <a:pt x="1348" y="52"/>
                  </a:cubicBezTo>
                  <a:cubicBezTo>
                    <a:pt x="1344" y="52"/>
                    <a:pt x="1340" y="52"/>
                    <a:pt x="1336" y="52"/>
                  </a:cubicBezTo>
                  <a:cubicBezTo>
                    <a:pt x="1329" y="52"/>
                    <a:pt x="1321" y="51"/>
                    <a:pt x="1314" y="50"/>
                  </a:cubicBezTo>
                  <a:cubicBezTo>
                    <a:pt x="1292" y="46"/>
                    <a:pt x="1273" y="36"/>
                    <a:pt x="1251" y="33"/>
                  </a:cubicBezTo>
                  <a:cubicBezTo>
                    <a:pt x="1228" y="31"/>
                    <a:pt x="1209" y="2"/>
                    <a:pt x="1187" y="1"/>
                  </a:cubicBezTo>
                  <a:cubicBezTo>
                    <a:pt x="1186" y="1"/>
                    <a:pt x="1186" y="1"/>
                    <a:pt x="1185" y="1"/>
                  </a:cubicBezTo>
                  <a:close/>
                </a:path>
              </a:pathLst>
            </a:custGeom>
            <a:solidFill>
              <a:srgbClr val="B7B7B7"/>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grpSp>
      <p:grpSp>
        <p:nvGrpSpPr>
          <p:cNvPr id="762" name="Google Shape;762;p44"/>
          <p:cNvGrpSpPr/>
          <p:nvPr/>
        </p:nvGrpSpPr>
        <p:grpSpPr>
          <a:xfrm>
            <a:off x="7186370" y="8653738"/>
            <a:ext cx="317898" cy="299818"/>
            <a:chOff x="8008751" y="37351"/>
            <a:chExt cx="598452" cy="591240"/>
          </a:xfrm>
        </p:grpSpPr>
        <p:sp>
          <p:nvSpPr>
            <p:cNvPr id="763" name="Google Shape;763;p44"/>
            <p:cNvSpPr/>
            <p:nvPr/>
          </p:nvSpPr>
          <p:spPr>
            <a:xfrm>
              <a:off x="8377155" y="492057"/>
              <a:ext cx="83276" cy="90687"/>
            </a:xfrm>
            <a:custGeom>
              <a:rect b="b" l="l" r="r" t="t"/>
              <a:pathLst>
                <a:path extrusionOk="0" h="1444" w="1326">
                  <a:moveTo>
                    <a:pt x="274" y="1"/>
                  </a:moveTo>
                  <a:lnTo>
                    <a:pt x="0" y="153"/>
                  </a:lnTo>
                  <a:cubicBezTo>
                    <a:pt x="92" y="396"/>
                    <a:pt x="365" y="882"/>
                    <a:pt x="365" y="882"/>
                  </a:cubicBezTo>
                  <a:cubicBezTo>
                    <a:pt x="92" y="973"/>
                    <a:pt x="0" y="1217"/>
                    <a:pt x="213" y="1399"/>
                  </a:cubicBezTo>
                  <a:cubicBezTo>
                    <a:pt x="245" y="1431"/>
                    <a:pt x="290" y="1444"/>
                    <a:pt x="344" y="1444"/>
                  </a:cubicBezTo>
                  <a:cubicBezTo>
                    <a:pt x="543" y="1444"/>
                    <a:pt x="853" y="1258"/>
                    <a:pt x="973" y="1186"/>
                  </a:cubicBezTo>
                  <a:cubicBezTo>
                    <a:pt x="1325" y="1010"/>
                    <a:pt x="1157" y="647"/>
                    <a:pt x="865" y="647"/>
                  </a:cubicBezTo>
                  <a:cubicBezTo>
                    <a:pt x="804" y="647"/>
                    <a:pt x="737" y="663"/>
                    <a:pt x="669" y="700"/>
                  </a:cubicBezTo>
                  <a:cubicBezTo>
                    <a:pt x="517" y="457"/>
                    <a:pt x="396" y="244"/>
                    <a:pt x="274" y="1"/>
                  </a:cubicBezTo>
                  <a:close/>
                </a:path>
              </a:pathLst>
            </a:custGeom>
            <a:solidFill>
              <a:srgbClr val="FFE599"/>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764" name="Google Shape;764;p44"/>
            <p:cNvSpPr/>
            <p:nvPr/>
          </p:nvSpPr>
          <p:spPr>
            <a:xfrm>
              <a:off x="8175431" y="497773"/>
              <a:ext cx="83402" cy="90938"/>
            </a:xfrm>
            <a:custGeom>
              <a:rect b="b" l="l" r="r" t="t"/>
              <a:pathLst>
                <a:path extrusionOk="0" h="1448" w="1328">
                  <a:moveTo>
                    <a:pt x="1024" y="1"/>
                  </a:moveTo>
                  <a:cubicBezTo>
                    <a:pt x="811" y="457"/>
                    <a:pt x="659" y="730"/>
                    <a:pt x="659" y="730"/>
                  </a:cubicBezTo>
                  <a:cubicBezTo>
                    <a:pt x="589" y="695"/>
                    <a:pt x="521" y="680"/>
                    <a:pt x="460" y="680"/>
                  </a:cubicBezTo>
                  <a:cubicBezTo>
                    <a:pt x="153" y="680"/>
                    <a:pt x="0" y="1065"/>
                    <a:pt x="355" y="1217"/>
                  </a:cubicBezTo>
                  <a:cubicBezTo>
                    <a:pt x="472" y="1287"/>
                    <a:pt x="789" y="1448"/>
                    <a:pt x="983" y="1448"/>
                  </a:cubicBezTo>
                  <a:cubicBezTo>
                    <a:pt x="1041" y="1448"/>
                    <a:pt x="1087" y="1434"/>
                    <a:pt x="1115" y="1399"/>
                  </a:cubicBezTo>
                  <a:cubicBezTo>
                    <a:pt x="1328" y="1186"/>
                    <a:pt x="1237" y="974"/>
                    <a:pt x="963" y="882"/>
                  </a:cubicBezTo>
                  <a:cubicBezTo>
                    <a:pt x="963" y="882"/>
                    <a:pt x="1206" y="396"/>
                    <a:pt x="1328" y="122"/>
                  </a:cubicBezTo>
                  <a:lnTo>
                    <a:pt x="1024" y="1"/>
                  </a:lnTo>
                  <a:close/>
                </a:path>
              </a:pathLst>
            </a:custGeom>
            <a:solidFill>
              <a:srgbClr val="FFE599"/>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765" name="Google Shape;765;p44"/>
            <p:cNvSpPr/>
            <p:nvPr/>
          </p:nvSpPr>
          <p:spPr>
            <a:xfrm>
              <a:off x="8050326" y="227963"/>
              <a:ext cx="95899" cy="69208"/>
            </a:xfrm>
            <a:custGeom>
              <a:rect b="b" l="l" r="r" t="t"/>
              <a:pathLst>
                <a:path extrusionOk="0" h="1102" w="1527">
                  <a:moveTo>
                    <a:pt x="520" y="1"/>
                  </a:moveTo>
                  <a:cubicBezTo>
                    <a:pt x="493" y="1"/>
                    <a:pt x="464" y="4"/>
                    <a:pt x="432" y="11"/>
                  </a:cubicBezTo>
                  <a:cubicBezTo>
                    <a:pt x="220" y="11"/>
                    <a:pt x="98" y="558"/>
                    <a:pt x="68" y="710"/>
                  </a:cubicBezTo>
                  <a:cubicBezTo>
                    <a:pt x="1" y="961"/>
                    <a:pt x="154" y="1101"/>
                    <a:pt x="321" y="1101"/>
                  </a:cubicBezTo>
                  <a:cubicBezTo>
                    <a:pt x="458" y="1101"/>
                    <a:pt x="604" y="1007"/>
                    <a:pt x="645" y="801"/>
                  </a:cubicBezTo>
                  <a:cubicBezTo>
                    <a:pt x="919" y="832"/>
                    <a:pt x="1162" y="893"/>
                    <a:pt x="1435" y="984"/>
                  </a:cubicBezTo>
                  <a:lnTo>
                    <a:pt x="1527" y="619"/>
                  </a:lnTo>
                  <a:lnTo>
                    <a:pt x="706" y="437"/>
                  </a:lnTo>
                  <a:cubicBezTo>
                    <a:pt x="786" y="195"/>
                    <a:pt x="725" y="1"/>
                    <a:pt x="520" y="1"/>
                  </a:cubicBezTo>
                  <a:close/>
                </a:path>
              </a:pathLst>
            </a:custGeom>
            <a:solidFill>
              <a:srgbClr val="FFE599"/>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766" name="Google Shape;766;p44"/>
            <p:cNvSpPr/>
            <p:nvPr/>
          </p:nvSpPr>
          <p:spPr>
            <a:xfrm>
              <a:off x="8174803" y="82570"/>
              <a:ext cx="74295" cy="92696"/>
            </a:xfrm>
            <a:custGeom>
              <a:rect b="b" l="l" r="r" t="t"/>
              <a:pathLst>
                <a:path extrusionOk="0" h="1476" w="1183">
                  <a:moveTo>
                    <a:pt x="815" y="0"/>
                  </a:moveTo>
                  <a:cubicBezTo>
                    <a:pt x="762" y="0"/>
                    <a:pt x="703" y="14"/>
                    <a:pt x="639" y="46"/>
                  </a:cubicBezTo>
                  <a:cubicBezTo>
                    <a:pt x="487" y="107"/>
                    <a:pt x="0" y="320"/>
                    <a:pt x="31" y="502"/>
                  </a:cubicBezTo>
                  <a:cubicBezTo>
                    <a:pt x="31" y="700"/>
                    <a:pt x="134" y="795"/>
                    <a:pt x="265" y="795"/>
                  </a:cubicBezTo>
                  <a:cubicBezTo>
                    <a:pt x="335" y="795"/>
                    <a:pt x="413" y="768"/>
                    <a:pt x="487" y="715"/>
                  </a:cubicBezTo>
                  <a:cubicBezTo>
                    <a:pt x="487" y="715"/>
                    <a:pt x="730" y="1232"/>
                    <a:pt x="821" y="1475"/>
                  </a:cubicBezTo>
                  <a:lnTo>
                    <a:pt x="1156" y="1323"/>
                  </a:lnTo>
                  <a:cubicBezTo>
                    <a:pt x="1034" y="1080"/>
                    <a:pt x="912" y="837"/>
                    <a:pt x="821" y="594"/>
                  </a:cubicBezTo>
                  <a:cubicBezTo>
                    <a:pt x="1182" y="439"/>
                    <a:pt x="1106" y="0"/>
                    <a:pt x="815" y="0"/>
                  </a:cubicBezTo>
                  <a:close/>
                </a:path>
              </a:pathLst>
            </a:custGeom>
            <a:solidFill>
              <a:srgbClr val="FFE599"/>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767" name="Google Shape;767;p44"/>
            <p:cNvSpPr/>
            <p:nvPr/>
          </p:nvSpPr>
          <p:spPr>
            <a:xfrm>
              <a:off x="8464954" y="180986"/>
              <a:ext cx="95523" cy="80136"/>
            </a:xfrm>
            <a:custGeom>
              <a:rect b="b" l="l" r="r" t="t"/>
              <a:pathLst>
                <a:path extrusionOk="0" h="1276" w="1521">
                  <a:moveTo>
                    <a:pt x="882" y="1"/>
                  </a:moveTo>
                  <a:cubicBezTo>
                    <a:pt x="676" y="1"/>
                    <a:pt x="497" y="266"/>
                    <a:pt x="669" y="546"/>
                  </a:cubicBezTo>
                  <a:cubicBezTo>
                    <a:pt x="457" y="698"/>
                    <a:pt x="213" y="850"/>
                    <a:pt x="1" y="972"/>
                  </a:cubicBezTo>
                  <a:lnTo>
                    <a:pt x="183" y="1276"/>
                  </a:lnTo>
                  <a:cubicBezTo>
                    <a:pt x="396" y="1124"/>
                    <a:pt x="882" y="820"/>
                    <a:pt x="882" y="820"/>
                  </a:cubicBezTo>
                  <a:cubicBezTo>
                    <a:pt x="954" y="964"/>
                    <a:pt x="1058" y="1054"/>
                    <a:pt x="1168" y="1054"/>
                  </a:cubicBezTo>
                  <a:cubicBezTo>
                    <a:pt x="1244" y="1054"/>
                    <a:pt x="1324" y="1011"/>
                    <a:pt x="1399" y="911"/>
                  </a:cubicBezTo>
                  <a:cubicBezTo>
                    <a:pt x="1520" y="729"/>
                    <a:pt x="1216" y="303"/>
                    <a:pt x="1125" y="151"/>
                  </a:cubicBezTo>
                  <a:cubicBezTo>
                    <a:pt x="1055" y="45"/>
                    <a:pt x="966" y="1"/>
                    <a:pt x="882" y="1"/>
                  </a:cubicBezTo>
                  <a:close/>
                </a:path>
              </a:pathLst>
            </a:custGeom>
            <a:solidFill>
              <a:srgbClr val="FFE599"/>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768" name="Google Shape;768;p44"/>
            <p:cNvSpPr/>
            <p:nvPr/>
          </p:nvSpPr>
          <p:spPr>
            <a:xfrm>
              <a:off x="8478331" y="375931"/>
              <a:ext cx="97407" cy="69899"/>
            </a:xfrm>
            <a:custGeom>
              <a:rect b="b" l="l" r="r" t="t"/>
              <a:pathLst>
                <a:path extrusionOk="0" h="1113" w="1551">
                  <a:moveTo>
                    <a:pt x="1195" y="0"/>
                  </a:moveTo>
                  <a:cubicBezTo>
                    <a:pt x="1063" y="0"/>
                    <a:pt x="953" y="115"/>
                    <a:pt x="912" y="300"/>
                  </a:cubicBezTo>
                  <a:cubicBezTo>
                    <a:pt x="912" y="300"/>
                    <a:pt x="365" y="117"/>
                    <a:pt x="122" y="26"/>
                  </a:cubicBezTo>
                  <a:lnTo>
                    <a:pt x="0" y="360"/>
                  </a:lnTo>
                  <a:cubicBezTo>
                    <a:pt x="274" y="421"/>
                    <a:pt x="517" y="512"/>
                    <a:pt x="760" y="634"/>
                  </a:cubicBezTo>
                  <a:cubicBezTo>
                    <a:pt x="664" y="904"/>
                    <a:pt x="849" y="1113"/>
                    <a:pt x="1036" y="1113"/>
                  </a:cubicBezTo>
                  <a:cubicBezTo>
                    <a:pt x="1144" y="1113"/>
                    <a:pt x="1252" y="1044"/>
                    <a:pt x="1307" y="877"/>
                  </a:cubicBezTo>
                  <a:cubicBezTo>
                    <a:pt x="1368" y="725"/>
                    <a:pt x="1551" y="208"/>
                    <a:pt x="1399" y="87"/>
                  </a:cubicBezTo>
                  <a:cubicBezTo>
                    <a:pt x="1329" y="27"/>
                    <a:pt x="1260" y="0"/>
                    <a:pt x="1195" y="0"/>
                  </a:cubicBezTo>
                  <a:close/>
                </a:path>
              </a:pathLst>
            </a:custGeom>
            <a:solidFill>
              <a:srgbClr val="FFE599"/>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769" name="Google Shape;769;p44"/>
            <p:cNvSpPr/>
            <p:nvPr/>
          </p:nvSpPr>
          <p:spPr>
            <a:xfrm>
              <a:off x="8353981" y="85145"/>
              <a:ext cx="74798" cy="92006"/>
            </a:xfrm>
            <a:custGeom>
              <a:rect b="b" l="l" r="r" t="t"/>
              <a:pathLst>
                <a:path extrusionOk="0" h="1465" w="1191">
                  <a:moveTo>
                    <a:pt x="366" y="1"/>
                  </a:moveTo>
                  <a:cubicBezTo>
                    <a:pt x="66" y="1"/>
                    <a:pt x="1" y="455"/>
                    <a:pt x="369" y="613"/>
                  </a:cubicBezTo>
                  <a:cubicBezTo>
                    <a:pt x="278" y="857"/>
                    <a:pt x="157" y="1100"/>
                    <a:pt x="65" y="1373"/>
                  </a:cubicBezTo>
                  <a:lnTo>
                    <a:pt x="400" y="1464"/>
                  </a:lnTo>
                  <a:cubicBezTo>
                    <a:pt x="491" y="1252"/>
                    <a:pt x="704" y="705"/>
                    <a:pt x="704" y="705"/>
                  </a:cubicBezTo>
                  <a:cubicBezTo>
                    <a:pt x="783" y="754"/>
                    <a:pt x="859" y="778"/>
                    <a:pt x="925" y="778"/>
                  </a:cubicBezTo>
                  <a:cubicBezTo>
                    <a:pt x="1063" y="778"/>
                    <a:pt x="1160" y="676"/>
                    <a:pt x="1160" y="492"/>
                  </a:cubicBezTo>
                  <a:cubicBezTo>
                    <a:pt x="1190" y="279"/>
                    <a:pt x="673" y="97"/>
                    <a:pt x="521" y="36"/>
                  </a:cubicBezTo>
                  <a:cubicBezTo>
                    <a:pt x="465" y="12"/>
                    <a:pt x="413" y="1"/>
                    <a:pt x="366" y="1"/>
                  </a:cubicBezTo>
                  <a:close/>
                </a:path>
              </a:pathLst>
            </a:custGeom>
            <a:solidFill>
              <a:srgbClr val="FFE599"/>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770" name="Google Shape;770;p44"/>
            <p:cNvSpPr/>
            <p:nvPr/>
          </p:nvSpPr>
          <p:spPr>
            <a:xfrm>
              <a:off x="8058114" y="396594"/>
              <a:ext cx="97658" cy="78440"/>
            </a:xfrm>
            <a:custGeom>
              <a:rect b="b" l="l" r="r" t="t"/>
              <a:pathLst>
                <a:path extrusionOk="0" h="1249" w="1555">
                  <a:moveTo>
                    <a:pt x="1372" y="1"/>
                  </a:moveTo>
                  <a:cubicBezTo>
                    <a:pt x="977" y="275"/>
                    <a:pt x="703" y="426"/>
                    <a:pt x="703" y="426"/>
                  </a:cubicBezTo>
                  <a:cubicBezTo>
                    <a:pt x="616" y="285"/>
                    <a:pt x="490" y="225"/>
                    <a:pt x="375" y="225"/>
                  </a:cubicBezTo>
                  <a:cubicBezTo>
                    <a:pt x="170" y="225"/>
                    <a:pt x="0" y="416"/>
                    <a:pt x="156" y="670"/>
                  </a:cubicBezTo>
                  <a:cubicBezTo>
                    <a:pt x="245" y="817"/>
                    <a:pt x="504" y="1249"/>
                    <a:pt x="686" y="1249"/>
                  </a:cubicBezTo>
                  <a:cubicBezTo>
                    <a:pt x="692" y="1249"/>
                    <a:pt x="698" y="1248"/>
                    <a:pt x="703" y="1247"/>
                  </a:cubicBezTo>
                  <a:cubicBezTo>
                    <a:pt x="1007" y="1186"/>
                    <a:pt x="1038" y="943"/>
                    <a:pt x="855" y="730"/>
                  </a:cubicBezTo>
                  <a:cubicBezTo>
                    <a:pt x="855" y="730"/>
                    <a:pt x="1342" y="457"/>
                    <a:pt x="1555" y="305"/>
                  </a:cubicBezTo>
                  <a:lnTo>
                    <a:pt x="1372" y="1"/>
                  </a:lnTo>
                  <a:close/>
                </a:path>
              </a:pathLst>
            </a:custGeom>
            <a:solidFill>
              <a:srgbClr val="FFE599"/>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771" name="Google Shape;771;p44"/>
            <p:cNvSpPr/>
            <p:nvPr/>
          </p:nvSpPr>
          <p:spPr>
            <a:xfrm>
              <a:off x="8090835" y="140602"/>
              <a:ext cx="452429" cy="391636"/>
            </a:xfrm>
            <a:custGeom>
              <a:rect b="b" l="l" r="r" t="t"/>
              <a:pathLst>
                <a:path extrusionOk="0" h="6236" w="7204">
                  <a:moveTo>
                    <a:pt x="3607" y="1"/>
                  </a:moveTo>
                  <a:cubicBezTo>
                    <a:pt x="3559" y="1"/>
                    <a:pt x="3512" y="2"/>
                    <a:pt x="3465" y="4"/>
                  </a:cubicBezTo>
                  <a:cubicBezTo>
                    <a:pt x="1915" y="4"/>
                    <a:pt x="578" y="764"/>
                    <a:pt x="365" y="2557"/>
                  </a:cubicBezTo>
                  <a:cubicBezTo>
                    <a:pt x="0" y="4837"/>
                    <a:pt x="1337" y="6235"/>
                    <a:pt x="3556" y="6235"/>
                  </a:cubicBezTo>
                  <a:cubicBezTo>
                    <a:pt x="5775" y="6235"/>
                    <a:pt x="7204" y="4563"/>
                    <a:pt x="6596" y="2101"/>
                  </a:cubicBezTo>
                  <a:cubicBezTo>
                    <a:pt x="6274" y="783"/>
                    <a:pt x="4878" y="1"/>
                    <a:pt x="3607" y="1"/>
                  </a:cubicBezTo>
                  <a:close/>
                </a:path>
              </a:pathLst>
            </a:custGeom>
            <a:solidFill>
              <a:srgbClr val="FFE599"/>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772" name="Google Shape;772;p44"/>
            <p:cNvSpPr/>
            <p:nvPr/>
          </p:nvSpPr>
          <p:spPr>
            <a:xfrm>
              <a:off x="8249225" y="37351"/>
              <a:ext cx="109716" cy="113045"/>
            </a:xfrm>
            <a:custGeom>
              <a:rect b="b" l="l" r="r" t="t"/>
              <a:pathLst>
                <a:path extrusionOk="0" h="1800" w="1747">
                  <a:moveTo>
                    <a:pt x="917" y="1"/>
                  </a:moveTo>
                  <a:cubicBezTo>
                    <a:pt x="789" y="1"/>
                    <a:pt x="674" y="7"/>
                    <a:pt x="609" y="7"/>
                  </a:cubicBezTo>
                  <a:cubicBezTo>
                    <a:pt x="1" y="7"/>
                    <a:pt x="92" y="766"/>
                    <a:pt x="700" y="766"/>
                  </a:cubicBezTo>
                  <a:cubicBezTo>
                    <a:pt x="730" y="1101"/>
                    <a:pt x="730" y="1435"/>
                    <a:pt x="730" y="1800"/>
                  </a:cubicBezTo>
                  <a:lnTo>
                    <a:pt x="1156" y="1800"/>
                  </a:lnTo>
                  <a:lnTo>
                    <a:pt x="1156" y="706"/>
                  </a:lnTo>
                  <a:cubicBezTo>
                    <a:pt x="1198" y="713"/>
                    <a:pt x="1238" y="716"/>
                    <a:pt x="1276" y="716"/>
                  </a:cubicBezTo>
                  <a:cubicBezTo>
                    <a:pt x="1571" y="716"/>
                    <a:pt x="1746" y="515"/>
                    <a:pt x="1612" y="219"/>
                  </a:cubicBezTo>
                  <a:cubicBezTo>
                    <a:pt x="1570" y="30"/>
                    <a:pt x="1207" y="1"/>
                    <a:pt x="917" y="1"/>
                  </a:cubicBezTo>
                  <a:close/>
                </a:path>
              </a:pathLst>
            </a:custGeom>
            <a:solidFill>
              <a:srgbClr val="FFE599"/>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773" name="Google Shape;773;p44"/>
            <p:cNvSpPr/>
            <p:nvPr/>
          </p:nvSpPr>
          <p:spPr>
            <a:xfrm>
              <a:off x="8265114" y="514981"/>
              <a:ext cx="110218" cy="113610"/>
            </a:xfrm>
            <a:custGeom>
              <a:rect b="b" l="l" r="r" t="t"/>
              <a:pathLst>
                <a:path extrusionOk="0" h="1809" w="1755">
                  <a:moveTo>
                    <a:pt x="994" y="0"/>
                  </a:moveTo>
                  <a:lnTo>
                    <a:pt x="538" y="31"/>
                  </a:lnTo>
                  <a:cubicBezTo>
                    <a:pt x="538" y="365"/>
                    <a:pt x="599" y="1095"/>
                    <a:pt x="599" y="1095"/>
                  </a:cubicBezTo>
                  <a:cubicBezTo>
                    <a:pt x="576" y="1093"/>
                    <a:pt x="553" y="1092"/>
                    <a:pt x="531" y="1092"/>
                  </a:cubicBezTo>
                  <a:cubicBezTo>
                    <a:pt x="205" y="1092"/>
                    <a:pt x="1" y="1298"/>
                    <a:pt x="143" y="1611"/>
                  </a:cubicBezTo>
                  <a:cubicBezTo>
                    <a:pt x="198" y="1776"/>
                    <a:pt x="471" y="1808"/>
                    <a:pt x="727" y="1808"/>
                  </a:cubicBezTo>
                  <a:cubicBezTo>
                    <a:pt x="898" y="1808"/>
                    <a:pt x="1061" y="1794"/>
                    <a:pt x="1146" y="1794"/>
                  </a:cubicBezTo>
                  <a:cubicBezTo>
                    <a:pt x="1754" y="1794"/>
                    <a:pt x="1632" y="1034"/>
                    <a:pt x="1055" y="1034"/>
                  </a:cubicBezTo>
                  <a:cubicBezTo>
                    <a:pt x="1055" y="1034"/>
                    <a:pt x="994" y="639"/>
                    <a:pt x="994" y="0"/>
                  </a:cubicBezTo>
                  <a:close/>
                </a:path>
              </a:pathLst>
            </a:custGeom>
            <a:solidFill>
              <a:srgbClr val="FFE599"/>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774" name="Google Shape;774;p44"/>
            <p:cNvSpPr/>
            <p:nvPr/>
          </p:nvSpPr>
          <p:spPr>
            <a:xfrm>
              <a:off x="8489762" y="262946"/>
              <a:ext cx="117441" cy="91754"/>
            </a:xfrm>
            <a:custGeom>
              <a:rect b="b" l="l" r="r" t="t"/>
              <a:pathLst>
                <a:path extrusionOk="0" h="1461" w="1870">
                  <a:moveTo>
                    <a:pt x="1386" y="0"/>
                  </a:moveTo>
                  <a:cubicBezTo>
                    <a:pt x="1151" y="0"/>
                    <a:pt x="1020" y="218"/>
                    <a:pt x="1095" y="518"/>
                  </a:cubicBezTo>
                  <a:cubicBezTo>
                    <a:pt x="1095" y="518"/>
                    <a:pt x="335" y="548"/>
                    <a:pt x="1" y="579"/>
                  </a:cubicBezTo>
                  <a:lnTo>
                    <a:pt x="62" y="1035"/>
                  </a:lnTo>
                  <a:cubicBezTo>
                    <a:pt x="298" y="1013"/>
                    <a:pt x="534" y="992"/>
                    <a:pt x="782" y="992"/>
                  </a:cubicBezTo>
                  <a:cubicBezTo>
                    <a:pt x="884" y="992"/>
                    <a:pt x="988" y="995"/>
                    <a:pt x="1095" y="1004"/>
                  </a:cubicBezTo>
                  <a:cubicBezTo>
                    <a:pt x="1111" y="1300"/>
                    <a:pt x="1318" y="1461"/>
                    <a:pt x="1512" y="1461"/>
                  </a:cubicBezTo>
                  <a:cubicBezTo>
                    <a:pt x="1697" y="1461"/>
                    <a:pt x="1870" y="1315"/>
                    <a:pt x="1855" y="1004"/>
                  </a:cubicBezTo>
                  <a:cubicBezTo>
                    <a:pt x="1855" y="792"/>
                    <a:pt x="1825" y="92"/>
                    <a:pt x="1551" y="32"/>
                  </a:cubicBezTo>
                  <a:cubicBezTo>
                    <a:pt x="1492" y="10"/>
                    <a:pt x="1436" y="0"/>
                    <a:pt x="1386" y="0"/>
                  </a:cubicBezTo>
                  <a:close/>
                </a:path>
              </a:pathLst>
            </a:custGeom>
            <a:solidFill>
              <a:srgbClr val="FFE599"/>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775" name="Google Shape;775;p44"/>
            <p:cNvSpPr/>
            <p:nvPr/>
          </p:nvSpPr>
          <p:spPr>
            <a:xfrm>
              <a:off x="8442031" y="450104"/>
              <a:ext cx="128368" cy="103373"/>
            </a:xfrm>
            <a:custGeom>
              <a:rect b="b" l="l" r="r" t="t"/>
              <a:pathLst>
                <a:path extrusionOk="0" h="1646" w="2044">
                  <a:moveTo>
                    <a:pt x="274" y="0"/>
                  </a:moveTo>
                  <a:lnTo>
                    <a:pt x="1" y="395"/>
                  </a:lnTo>
                  <a:cubicBezTo>
                    <a:pt x="274" y="578"/>
                    <a:pt x="913" y="973"/>
                    <a:pt x="913" y="973"/>
                  </a:cubicBezTo>
                  <a:cubicBezTo>
                    <a:pt x="670" y="1246"/>
                    <a:pt x="700" y="1550"/>
                    <a:pt x="1065" y="1641"/>
                  </a:cubicBezTo>
                  <a:cubicBezTo>
                    <a:pt x="1078" y="1644"/>
                    <a:pt x="1091" y="1646"/>
                    <a:pt x="1104" y="1646"/>
                  </a:cubicBezTo>
                  <a:cubicBezTo>
                    <a:pt x="1372" y="1646"/>
                    <a:pt x="1709" y="1086"/>
                    <a:pt x="1825" y="912"/>
                  </a:cubicBezTo>
                  <a:cubicBezTo>
                    <a:pt x="2044" y="593"/>
                    <a:pt x="1819" y="326"/>
                    <a:pt x="1552" y="326"/>
                  </a:cubicBezTo>
                  <a:cubicBezTo>
                    <a:pt x="1412" y="326"/>
                    <a:pt x="1261" y="400"/>
                    <a:pt x="1156" y="578"/>
                  </a:cubicBezTo>
                  <a:cubicBezTo>
                    <a:pt x="1156" y="578"/>
                    <a:pt x="791" y="365"/>
                    <a:pt x="274" y="0"/>
                  </a:cubicBezTo>
                  <a:close/>
                </a:path>
              </a:pathLst>
            </a:custGeom>
            <a:solidFill>
              <a:srgbClr val="FFE599"/>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776" name="Google Shape;776;p44"/>
            <p:cNvSpPr/>
            <p:nvPr/>
          </p:nvSpPr>
          <p:spPr>
            <a:xfrm>
              <a:off x="8052650" y="106939"/>
              <a:ext cx="118383" cy="114112"/>
            </a:xfrm>
            <a:custGeom>
              <a:rect b="b" l="l" r="r" t="t"/>
              <a:pathLst>
                <a:path extrusionOk="0" h="1817" w="1885">
                  <a:moveTo>
                    <a:pt x="972" y="0"/>
                  </a:moveTo>
                  <a:cubicBezTo>
                    <a:pt x="876" y="0"/>
                    <a:pt x="771" y="43"/>
                    <a:pt x="669" y="145"/>
                  </a:cubicBezTo>
                  <a:cubicBezTo>
                    <a:pt x="517" y="327"/>
                    <a:pt x="0" y="783"/>
                    <a:pt x="122" y="1026"/>
                  </a:cubicBezTo>
                  <a:cubicBezTo>
                    <a:pt x="200" y="1197"/>
                    <a:pt x="317" y="1281"/>
                    <a:pt x="446" y="1281"/>
                  </a:cubicBezTo>
                  <a:cubicBezTo>
                    <a:pt x="569" y="1281"/>
                    <a:pt x="702" y="1205"/>
                    <a:pt x="821" y="1057"/>
                  </a:cubicBezTo>
                  <a:cubicBezTo>
                    <a:pt x="821" y="1057"/>
                    <a:pt x="1338" y="1573"/>
                    <a:pt x="1581" y="1817"/>
                  </a:cubicBezTo>
                  <a:lnTo>
                    <a:pt x="1885" y="1513"/>
                  </a:lnTo>
                  <a:cubicBezTo>
                    <a:pt x="1642" y="1269"/>
                    <a:pt x="1398" y="1026"/>
                    <a:pt x="1155" y="753"/>
                  </a:cubicBezTo>
                  <a:cubicBezTo>
                    <a:pt x="1479" y="429"/>
                    <a:pt x="1275" y="0"/>
                    <a:pt x="972" y="0"/>
                  </a:cubicBezTo>
                  <a:close/>
                </a:path>
              </a:pathLst>
            </a:custGeom>
            <a:solidFill>
              <a:srgbClr val="FFE599"/>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777" name="Google Shape;777;p44"/>
            <p:cNvSpPr/>
            <p:nvPr/>
          </p:nvSpPr>
          <p:spPr>
            <a:xfrm>
              <a:off x="8008751" y="317146"/>
              <a:ext cx="120267" cy="92382"/>
            </a:xfrm>
            <a:custGeom>
              <a:rect b="b" l="l" r="r" t="t"/>
              <a:pathLst>
                <a:path extrusionOk="0" h="1471" w="1915">
                  <a:moveTo>
                    <a:pt x="451" y="1"/>
                  </a:moveTo>
                  <a:cubicBezTo>
                    <a:pt x="388" y="1"/>
                    <a:pt x="318" y="16"/>
                    <a:pt x="243" y="50"/>
                  </a:cubicBezTo>
                  <a:cubicBezTo>
                    <a:pt x="0" y="172"/>
                    <a:pt x="122" y="840"/>
                    <a:pt x="122" y="1084"/>
                  </a:cubicBezTo>
                  <a:cubicBezTo>
                    <a:pt x="148" y="1350"/>
                    <a:pt x="309" y="1471"/>
                    <a:pt x="477" y="1471"/>
                  </a:cubicBezTo>
                  <a:cubicBezTo>
                    <a:pt x="691" y="1471"/>
                    <a:pt x="916" y="1273"/>
                    <a:pt x="882" y="932"/>
                  </a:cubicBezTo>
                  <a:cubicBezTo>
                    <a:pt x="1216" y="871"/>
                    <a:pt x="1550" y="840"/>
                    <a:pt x="1915" y="840"/>
                  </a:cubicBezTo>
                  <a:lnTo>
                    <a:pt x="1854" y="354"/>
                  </a:lnTo>
                  <a:cubicBezTo>
                    <a:pt x="1520" y="384"/>
                    <a:pt x="790" y="476"/>
                    <a:pt x="790" y="476"/>
                  </a:cubicBezTo>
                  <a:cubicBezTo>
                    <a:pt x="814" y="192"/>
                    <a:pt x="672" y="1"/>
                    <a:pt x="451" y="1"/>
                  </a:cubicBezTo>
                  <a:close/>
                </a:path>
              </a:pathLst>
            </a:custGeom>
            <a:solidFill>
              <a:srgbClr val="FFE599"/>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778" name="Google Shape;778;p44"/>
            <p:cNvSpPr/>
            <p:nvPr/>
          </p:nvSpPr>
          <p:spPr>
            <a:xfrm>
              <a:off x="8071742" y="469134"/>
              <a:ext cx="120330" cy="114175"/>
            </a:xfrm>
            <a:custGeom>
              <a:rect b="b" l="l" r="r" t="t"/>
              <a:pathLst>
                <a:path extrusionOk="0" h="1818" w="1916">
                  <a:moveTo>
                    <a:pt x="1581" y="1"/>
                  </a:moveTo>
                  <a:cubicBezTo>
                    <a:pt x="1338" y="244"/>
                    <a:pt x="821" y="761"/>
                    <a:pt x="821" y="761"/>
                  </a:cubicBezTo>
                  <a:cubicBezTo>
                    <a:pt x="714" y="624"/>
                    <a:pt x="578" y="548"/>
                    <a:pt x="452" y="548"/>
                  </a:cubicBezTo>
                  <a:cubicBezTo>
                    <a:pt x="327" y="548"/>
                    <a:pt x="213" y="624"/>
                    <a:pt x="152" y="791"/>
                  </a:cubicBezTo>
                  <a:cubicBezTo>
                    <a:pt x="0" y="1034"/>
                    <a:pt x="547" y="1521"/>
                    <a:pt x="699" y="1673"/>
                  </a:cubicBezTo>
                  <a:cubicBezTo>
                    <a:pt x="801" y="1775"/>
                    <a:pt x="907" y="1817"/>
                    <a:pt x="1002" y="1817"/>
                  </a:cubicBezTo>
                  <a:cubicBezTo>
                    <a:pt x="1305" y="1817"/>
                    <a:pt x="1509" y="1388"/>
                    <a:pt x="1186" y="1065"/>
                  </a:cubicBezTo>
                  <a:cubicBezTo>
                    <a:pt x="1186" y="1065"/>
                    <a:pt x="1429" y="761"/>
                    <a:pt x="1915" y="305"/>
                  </a:cubicBezTo>
                  <a:lnTo>
                    <a:pt x="1581" y="1"/>
                  </a:lnTo>
                  <a:close/>
                </a:path>
              </a:pathLst>
            </a:custGeom>
            <a:solidFill>
              <a:srgbClr val="FFE599"/>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779" name="Google Shape;779;p44"/>
            <p:cNvSpPr/>
            <p:nvPr/>
          </p:nvSpPr>
          <p:spPr>
            <a:xfrm>
              <a:off x="8424886" y="85334"/>
              <a:ext cx="120267" cy="116624"/>
            </a:xfrm>
            <a:custGeom>
              <a:rect b="b" l="l" r="r" t="t"/>
              <a:pathLst>
                <a:path extrusionOk="0" h="1857" w="1915">
                  <a:moveTo>
                    <a:pt x="722" y="1"/>
                  </a:moveTo>
                  <a:cubicBezTo>
                    <a:pt x="678" y="1"/>
                    <a:pt x="640" y="10"/>
                    <a:pt x="608" y="33"/>
                  </a:cubicBezTo>
                  <a:cubicBezTo>
                    <a:pt x="274" y="215"/>
                    <a:pt x="335" y="550"/>
                    <a:pt x="669" y="702"/>
                  </a:cubicBezTo>
                  <a:cubicBezTo>
                    <a:pt x="669" y="702"/>
                    <a:pt x="213" y="1309"/>
                    <a:pt x="0" y="1583"/>
                  </a:cubicBezTo>
                  <a:lnTo>
                    <a:pt x="395" y="1857"/>
                  </a:lnTo>
                  <a:cubicBezTo>
                    <a:pt x="578" y="1553"/>
                    <a:pt x="791" y="1279"/>
                    <a:pt x="1003" y="1006"/>
                  </a:cubicBezTo>
                  <a:cubicBezTo>
                    <a:pt x="1119" y="1099"/>
                    <a:pt x="1238" y="1138"/>
                    <a:pt x="1345" y="1138"/>
                  </a:cubicBezTo>
                  <a:cubicBezTo>
                    <a:pt x="1690" y="1138"/>
                    <a:pt x="1914" y="737"/>
                    <a:pt x="1520" y="458"/>
                  </a:cubicBezTo>
                  <a:cubicBezTo>
                    <a:pt x="1391" y="329"/>
                    <a:pt x="974" y="1"/>
                    <a:pt x="722" y="1"/>
                  </a:cubicBezTo>
                  <a:close/>
                </a:path>
              </a:pathLst>
            </a:custGeom>
            <a:solidFill>
              <a:srgbClr val="FFE599"/>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grpSp>
      <p:grpSp>
        <p:nvGrpSpPr>
          <p:cNvPr id="780" name="Google Shape;780;p44"/>
          <p:cNvGrpSpPr/>
          <p:nvPr/>
        </p:nvGrpSpPr>
        <p:grpSpPr>
          <a:xfrm>
            <a:off x="7190482" y="8326540"/>
            <a:ext cx="317918" cy="299827"/>
            <a:chOff x="1577421" y="1609174"/>
            <a:chExt cx="818111" cy="754282"/>
          </a:xfrm>
        </p:grpSpPr>
        <p:sp>
          <p:nvSpPr>
            <p:cNvPr id="781" name="Google Shape;781;p44"/>
            <p:cNvSpPr/>
            <p:nvPr/>
          </p:nvSpPr>
          <p:spPr>
            <a:xfrm>
              <a:off x="2069582" y="2170260"/>
              <a:ext cx="115735" cy="122613"/>
            </a:xfrm>
            <a:custGeom>
              <a:rect b="b" l="l" r="r" t="t"/>
              <a:pathLst>
                <a:path extrusionOk="0" h="3886" w="3668">
                  <a:moveTo>
                    <a:pt x="851" y="0"/>
                  </a:moveTo>
                  <a:lnTo>
                    <a:pt x="0" y="426"/>
                  </a:lnTo>
                  <a:cubicBezTo>
                    <a:pt x="304" y="1064"/>
                    <a:pt x="1034" y="2402"/>
                    <a:pt x="1034" y="2402"/>
                  </a:cubicBezTo>
                  <a:cubicBezTo>
                    <a:pt x="335" y="2645"/>
                    <a:pt x="91" y="3283"/>
                    <a:pt x="669" y="3769"/>
                  </a:cubicBezTo>
                  <a:cubicBezTo>
                    <a:pt x="751" y="3852"/>
                    <a:pt x="870" y="3885"/>
                    <a:pt x="1011" y="3885"/>
                  </a:cubicBezTo>
                  <a:cubicBezTo>
                    <a:pt x="1547" y="3885"/>
                    <a:pt x="2399" y="3397"/>
                    <a:pt x="2736" y="3253"/>
                  </a:cubicBezTo>
                  <a:cubicBezTo>
                    <a:pt x="3668" y="2774"/>
                    <a:pt x="3201" y="1774"/>
                    <a:pt x="2391" y="1774"/>
                  </a:cubicBezTo>
                  <a:cubicBezTo>
                    <a:pt x="2224" y="1774"/>
                    <a:pt x="2042" y="1816"/>
                    <a:pt x="1854" y="1915"/>
                  </a:cubicBezTo>
                  <a:cubicBezTo>
                    <a:pt x="1490" y="1277"/>
                    <a:pt x="1155" y="669"/>
                    <a:pt x="851" y="0"/>
                  </a:cubicBezTo>
                  <a:close/>
                </a:path>
              </a:pathLst>
            </a:custGeom>
            <a:solidFill>
              <a:srgbClr val="FFF2CC"/>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782" name="Google Shape;782;p44"/>
            <p:cNvSpPr/>
            <p:nvPr/>
          </p:nvSpPr>
          <p:spPr>
            <a:xfrm>
              <a:off x="2063887" y="2162625"/>
              <a:ext cx="124475" cy="137727"/>
            </a:xfrm>
            <a:custGeom>
              <a:rect b="b" l="l" r="r" t="t"/>
              <a:pathLst>
                <a:path extrusionOk="0" h="4365" w="3945">
                  <a:moveTo>
                    <a:pt x="1216" y="1"/>
                  </a:moveTo>
                  <a:cubicBezTo>
                    <a:pt x="1059" y="1"/>
                    <a:pt x="882" y="175"/>
                    <a:pt x="966" y="364"/>
                  </a:cubicBezTo>
                  <a:cubicBezTo>
                    <a:pt x="1240" y="1033"/>
                    <a:pt x="1604" y="1641"/>
                    <a:pt x="1969" y="2279"/>
                  </a:cubicBezTo>
                  <a:cubicBezTo>
                    <a:pt x="2009" y="2338"/>
                    <a:pt x="2087" y="2385"/>
                    <a:pt x="2170" y="2385"/>
                  </a:cubicBezTo>
                  <a:cubicBezTo>
                    <a:pt x="2215" y="2385"/>
                    <a:pt x="2261" y="2372"/>
                    <a:pt x="2303" y="2340"/>
                  </a:cubicBezTo>
                  <a:cubicBezTo>
                    <a:pt x="2411" y="2268"/>
                    <a:pt x="2538" y="2234"/>
                    <a:pt x="2667" y="2234"/>
                  </a:cubicBezTo>
                  <a:cubicBezTo>
                    <a:pt x="2865" y="2234"/>
                    <a:pt x="3068" y="2314"/>
                    <a:pt x="3215" y="2461"/>
                  </a:cubicBezTo>
                  <a:cubicBezTo>
                    <a:pt x="3398" y="2704"/>
                    <a:pt x="3306" y="3069"/>
                    <a:pt x="3033" y="3191"/>
                  </a:cubicBezTo>
                  <a:cubicBezTo>
                    <a:pt x="2729" y="3404"/>
                    <a:pt x="2425" y="3556"/>
                    <a:pt x="2060" y="3677"/>
                  </a:cubicBezTo>
                  <a:cubicBezTo>
                    <a:pt x="1896" y="3747"/>
                    <a:pt x="1587" y="3908"/>
                    <a:pt x="1343" y="3908"/>
                  </a:cubicBezTo>
                  <a:cubicBezTo>
                    <a:pt x="1271" y="3908"/>
                    <a:pt x="1204" y="3894"/>
                    <a:pt x="1148" y="3860"/>
                  </a:cubicBezTo>
                  <a:cubicBezTo>
                    <a:pt x="966" y="3738"/>
                    <a:pt x="875" y="3556"/>
                    <a:pt x="905" y="3343"/>
                  </a:cubicBezTo>
                  <a:cubicBezTo>
                    <a:pt x="936" y="3100"/>
                    <a:pt x="1209" y="2948"/>
                    <a:pt x="1422" y="2887"/>
                  </a:cubicBezTo>
                  <a:cubicBezTo>
                    <a:pt x="1574" y="2826"/>
                    <a:pt x="1635" y="2674"/>
                    <a:pt x="1574" y="2522"/>
                  </a:cubicBezTo>
                  <a:cubicBezTo>
                    <a:pt x="1209" y="1884"/>
                    <a:pt x="844" y="1215"/>
                    <a:pt x="510" y="546"/>
                  </a:cubicBezTo>
                  <a:cubicBezTo>
                    <a:pt x="463" y="462"/>
                    <a:pt x="393" y="426"/>
                    <a:pt x="321" y="426"/>
                  </a:cubicBezTo>
                  <a:cubicBezTo>
                    <a:pt x="163" y="426"/>
                    <a:pt x="1" y="601"/>
                    <a:pt x="85" y="790"/>
                  </a:cubicBezTo>
                  <a:cubicBezTo>
                    <a:pt x="383" y="1386"/>
                    <a:pt x="705" y="1982"/>
                    <a:pt x="1030" y="2557"/>
                  </a:cubicBezTo>
                  <a:lnTo>
                    <a:pt x="1030" y="2557"/>
                  </a:lnTo>
                  <a:cubicBezTo>
                    <a:pt x="572" y="2820"/>
                    <a:pt x="234" y="3293"/>
                    <a:pt x="540" y="3829"/>
                  </a:cubicBezTo>
                  <a:cubicBezTo>
                    <a:pt x="662" y="4072"/>
                    <a:pt x="875" y="4255"/>
                    <a:pt x="1118" y="4346"/>
                  </a:cubicBezTo>
                  <a:cubicBezTo>
                    <a:pt x="1218" y="4357"/>
                    <a:pt x="1314" y="4364"/>
                    <a:pt x="1408" y="4364"/>
                  </a:cubicBezTo>
                  <a:cubicBezTo>
                    <a:pt x="1570" y="4364"/>
                    <a:pt x="1724" y="4343"/>
                    <a:pt x="1878" y="4285"/>
                  </a:cubicBezTo>
                  <a:cubicBezTo>
                    <a:pt x="2151" y="4194"/>
                    <a:pt x="2425" y="4072"/>
                    <a:pt x="2668" y="3951"/>
                  </a:cubicBezTo>
                  <a:cubicBezTo>
                    <a:pt x="2881" y="3860"/>
                    <a:pt x="3094" y="3738"/>
                    <a:pt x="3306" y="3616"/>
                  </a:cubicBezTo>
                  <a:cubicBezTo>
                    <a:pt x="3793" y="3343"/>
                    <a:pt x="3945" y="2765"/>
                    <a:pt x="3702" y="2279"/>
                  </a:cubicBezTo>
                  <a:cubicBezTo>
                    <a:pt x="3468" y="1948"/>
                    <a:pt x="3085" y="1767"/>
                    <a:pt x="2696" y="1767"/>
                  </a:cubicBezTo>
                  <a:cubicBezTo>
                    <a:pt x="2557" y="1767"/>
                    <a:pt x="2417" y="1790"/>
                    <a:pt x="2282" y="1838"/>
                  </a:cubicBezTo>
                  <a:lnTo>
                    <a:pt x="2282" y="1838"/>
                  </a:lnTo>
                  <a:cubicBezTo>
                    <a:pt x="1961" y="1271"/>
                    <a:pt x="1664" y="720"/>
                    <a:pt x="1392" y="121"/>
                  </a:cubicBezTo>
                  <a:cubicBezTo>
                    <a:pt x="1354" y="36"/>
                    <a:pt x="1287" y="1"/>
                    <a:pt x="1216" y="1"/>
                  </a:cubicBezTo>
                  <a:close/>
                </a:path>
              </a:pathLst>
            </a:custGeom>
            <a:solidFill>
              <a:srgbClr val="F1C232"/>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783" name="Google Shape;783;p44"/>
            <p:cNvSpPr/>
            <p:nvPr/>
          </p:nvSpPr>
          <p:spPr>
            <a:xfrm>
              <a:off x="1802922" y="2178874"/>
              <a:ext cx="114031" cy="122834"/>
            </a:xfrm>
            <a:custGeom>
              <a:rect b="b" l="l" r="r" t="t"/>
              <a:pathLst>
                <a:path extrusionOk="0" h="3893" w="3614">
                  <a:moveTo>
                    <a:pt x="2702" y="1"/>
                  </a:moveTo>
                  <a:cubicBezTo>
                    <a:pt x="2428" y="670"/>
                    <a:pt x="2124" y="1308"/>
                    <a:pt x="1790" y="1946"/>
                  </a:cubicBezTo>
                  <a:cubicBezTo>
                    <a:pt x="1608" y="1858"/>
                    <a:pt x="1434" y="1820"/>
                    <a:pt x="1274" y="1820"/>
                  </a:cubicBezTo>
                  <a:cubicBezTo>
                    <a:pt x="443" y="1820"/>
                    <a:pt x="1" y="2855"/>
                    <a:pt x="969" y="3314"/>
                  </a:cubicBezTo>
                  <a:cubicBezTo>
                    <a:pt x="1301" y="3456"/>
                    <a:pt x="2148" y="3893"/>
                    <a:pt x="2679" y="3893"/>
                  </a:cubicBezTo>
                  <a:cubicBezTo>
                    <a:pt x="2830" y="3893"/>
                    <a:pt x="2956" y="3858"/>
                    <a:pt x="3036" y="3770"/>
                  </a:cubicBezTo>
                  <a:cubicBezTo>
                    <a:pt x="3614" y="3223"/>
                    <a:pt x="3340" y="2615"/>
                    <a:pt x="2611" y="2402"/>
                  </a:cubicBezTo>
                  <a:cubicBezTo>
                    <a:pt x="2611" y="2402"/>
                    <a:pt x="3279" y="1034"/>
                    <a:pt x="3583" y="396"/>
                  </a:cubicBezTo>
                  <a:lnTo>
                    <a:pt x="2702" y="1"/>
                  </a:lnTo>
                  <a:close/>
                </a:path>
              </a:pathLst>
            </a:custGeom>
            <a:solidFill>
              <a:srgbClr val="FFF2CC"/>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784" name="Google Shape;784;p44"/>
            <p:cNvSpPr/>
            <p:nvPr/>
          </p:nvSpPr>
          <p:spPr>
            <a:xfrm>
              <a:off x="1805667" y="2171396"/>
              <a:ext cx="119710" cy="137948"/>
            </a:xfrm>
            <a:custGeom>
              <a:rect b="b" l="l" r="r" t="t"/>
              <a:pathLst>
                <a:path extrusionOk="0" h="4372" w="3794">
                  <a:moveTo>
                    <a:pt x="2649" y="1"/>
                  </a:moveTo>
                  <a:cubicBezTo>
                    <a:pt x="2568" y="1"/>
                    <a:pt x="2476" y="51"/>
                    <a:pt x="2433" y="116"/>
                  </a:cubicBezTo>
                  <a:cubicBezTo>
                    <a:pt x="2186" y="720"/>
                    <a:pt x="1890" y="1298"/>
                    <a:pt x="1589" y="1874"/>
                  </a:cubicBezTo>
                  <a:lnTo>
                    <a:pt x="1589" y="1874"/>
                  </a:lnTo>
                  <a:cubicBezTo>
                    <a:pt x="1472" y="1840"/>
                    <a:pt x="1353" y="1823"/>
                    <a:pt x="1236" y="1823"/>
                  </a:cubicBezTo>
                  <a:cubicBezTo>
                    <a:pt x="895" y="1823"/>
                    <a:pt x="566" y="1964"/>
                    <a:pt x="335" y="2214"/>
                  </a:cubicBezTo>
                  <a:cubicBezTo>
                    <a:pt x="1" y="2609"/>
                    <a:pt x="31" y="3186"/>
                    <a:pt x="396" y="3521"/>
                  </a:cubicBezTo>
                  <a:cubicBezTo>
                    <a:pt x="578" y="3673"/>
                    <a:pt x="822" y="3794"/>
                    <a:pt x="1034" y="3916"/>
                  </a:cubicBezTo>
                  <a:cubicBezTo>
                    <a:pt x="1308" y="4037"/>
                    <a:pt x="1551" y="4129"/>
                    <a:pt x="1825" y="4220"/>
                  </a:cubicBezTo>
                  <a:cubicBezTo>
                    <a:pt x="2068" y="4341"/>
                    <a:pt x="2341" y="4372"/>
                    <a:pt x="2615" y="4372"/>
                  </a:cubicBezTo>
                  <a:cubicBezTo>
                    <a:pt x="2889" y="4372"/>
                    <a:pt x="3132" y="4250"/>
                    <a:pt x="3253" y="4037"/>
                  </a:cubicBezTo>
                  <a:cubicBezTo>
                    <a:pt x="3496" y="3764"/>
                    <a:pt x="3557" y="3430"/>
                    <a:pt x="3436" y="3095"/>
                  </a:cubicBezTo>
                  <a:cubicBezTo>
                    <a:pt x="3303" y="2851"/>
                    <a:pt x="3105" y="2656"/>
                    <a:pt x="2866" y="2533"/>
                  </a:cubicBezTo>
                  <a:lnTo>
                    <a:pt x="2866" y="2533"/>
                  </a:lnTo>
                  <a:cubicBezTo>
                    <a:pt x="3157" y="1950"/>
                    <a:pt x="3444" y="1364"/>
                    <a:pt x="3709" y="755"/>
                  </a:cubicBezTo>
                  <a:cubicBezTo>
                    <a:pt x="3793" y="566"/>
                    <a:pt x="3616" y="392"/>
                    <a:pt x="3459" y="392"/>
                  </a:cubicBezTo>
                  <a:cubicBezTo>
                    <a:pt x="3388" y="392"/>
                    <a:pt x="3321" y="427"/>
                    <a:pt x="3284" y="512"/>
                  </a:cubicBezTo>
                  <a:cubicBezTo>
                    <a:pt x="2980" y="1211"/>
                    <a:pt x="2645" y="1879"/>
                    <a:pt x="2311" y="2548"/>
                  </a:cubicBezTo>
                  <a:cubicBezTo>
                    <a:pt x="2250" y="2670"/>
                    <a:pt x="2311" y="2852"/>
                    <a:pt x="2463" y="2882"/>
                  </a:cubicBezTo>
                  <a:cubicBezTo>
                    <a:pt x="2828" y="3034"/>
                    <a:pt x="3223" y="3369"/>
                    <a:pt x="2889" y="3764"/>
                  </a:cubicBezTo>
                  <a:cubicBezTo>
                    <a:pt x="2797" y="3855"/>
                    <a:pt x="2645" y="3916"/>
                    <a:pt x="2524" y="3916"/>
                  </a:cubicBezTo>
                  <a:cubicBezTo>
                    <a:pt x="2341" y="3885"/>
                    <a:pt x="2159" y="3855"/>
                    <a:pt x="1977" y="3764"/>
                  </a:cubicBezTo>
                  <a:cubicBezTo>
                    <a:pt x="1642" y="3642"/>
                    <a:pt x="1308" y="3521"/>
                    <a:pt x="974" y="3338"/>
                  </a:cubicBezTo>
                  <a:cubicBezTo>
                    <a:pt x="700" y="3217"/>
                    <a:pt x="457" y="2974"/>
                    <a:pt x="609" y="2639"/>
                  </a:cubicBezTo>
                  <a:cubicBezTo>
                    <a:pt x="749" y="2418"/>
                    <a:pt x="983" y="2304"/>
                    <a:pt x="1221" y="2304"/>
                  </a:cubicBezTo>
                  <a:cubicBezTo>
                    <a:pt x="1344" y="2304"/>
                    <a:pt x="1468" y="2334"/>
                    <a:pt x="1581" y="2396"/>
                  </a:cubicBezTo>
                  <a:cubicBezTo>
                    <a:pt x="1612" y="2416"/>
                    <a:pt x="1649" y="2426"/>
                    <a:pt x="1687" y="2426"/>
                  </a:cubicBezTo>
                  <a:cubicBezTo>
                    <a:pt x="1764" y="2426"/>
                    <a:pt x="1845" y="2386"/>
                    <a:pt x="1885" y="2305"/>
                  </a:cubicBezTo>
                  <a:cubicBezTo>
                    <a:pt x="2250" y="1697"/>
                    <a:pt x="2554" y="1028"/>
                    <a:pt x="2828" y="360"/>
                  </a:cubicBezTo>
                  <a:cubicBezTo>
                    <a:pt x="2889" y="238"/>
                    <a:pt x="2858" y="116"/>
                    <a:pt x="2737" y="25"/>
                  </a:cubicBezTo>
                  <a:cubicBezTo>
                    <a:pt x="2711" y="8"/>
                    <a:pt x="2681" y="1"/>
                    <a:pt x="2649" y="1"/>
                  </a:cubicBezTo>
                  <a:close/>
                </a:path>
              </a:pathLst>
            </a:custGeom>
            <a:solidFill>
              <a:srgbClr val="F1C232"/>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785" name="Google Shape;785;p44"/>
            <p:cNvSpPr/>
            <p:nvPr/>
          </p:nvSpPr>
          <p:spPr>
            <a:xfrm>
              <a:off x="1634056" y="1814166"/>
              <a:ext cx="128513" cy="93427"/>
            </a:xfrm>
            <a:custGeom>
              <a:rect b="b" l="l" r="r" t="t"/>
              <a:pathLst>
                <a:path extrusionOk="0" h="2961" w="4073">
                  <a:moveTo>
                    <a:pt x="1277" y="0"/>
                  </a:moveTo>
                  <a:cubicBezTo>
                    <a:pt x="1228" y="0"/>
                    <a:pt x="1177" y="3"/>
                    <a:pt x="1124" y="10"/>
                  </a:cubicBezTo>
                  <a:cubicBezTo>
                    <a:pt x="546" y="40"/>
                    <a:pt x="273" y="1469"/>
                    <a:pt x="181" y="1925"/>
                  </a:cubicBezTo>
                  <a:cubicBezTo>
                    <a:pt x="1" y="2597"/>
                    <a:pt x="387" y="2960"/>
                    <a:pt x="824" y="2960"/>
                  </a:cubicBezTo>
                  <a:cubicBezTo>
                    <a:pt x="1197" y="2960"/>
                    <a:pt x="1606" y="2697"/>
                    <a:pt x="1732" y="2137"/>
                  </a:cubicBezTo>
                  <a:cubicBezTo>
                    <a:pt x="2461" y="2259"/>
                    <a:pt x="3160" y="2411"/>
                    <a:pt x="3859" y="2624"/>
                  </a:cubicBezTo>
                  <a:lnTo>
                    <a:pt x="4072" y="1681"/>
                  </a:lnTo>
                  <a:cubicBezTo>
                    <a:pt x="3403" y="1529"/>
                    <a:pt x="1884" y="1195"/>
                    <a:pt x="1884" y="1195"/>
                  </a:cubicBezTo>
                  <a:cubicBezTo>
                    <a:pt x="2166" y="545"/>
                    <a:pt x="1923" y="0"/>
                    <a:pt x="1277" y="0"/>
                  </a:cubicBezTo>
                  <a:close/>
                </a:path>
              </a:pathLst>
            </a:custGeom>
            <a:solidFill>
              <a:srgbClr val="FFF2CC"/>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786" name="Google Shape;786;p44"/>
            <p:cNvSpPr/>
            <p:nvPr/>
          </p:nvSpPr>
          <p:spPr>
            <a:xfrm>
              <a:off x="1629229" y="1806057"/>
              <a:ext cx="144226" cy="108225"/>
            </a:xfrm>
            <a:custGeom>
              <a:rect b="b" l="l" r="r" t="t"/>
              <a:pathLst>
                <a:path extrusionOk="0" h="3430" w="4571">
                  <a:moveTo>
                    <a:pt x="1442" y="0"/>
                  </a:moveTo>
                  <a:cubicBezTo>
                    <a:pt x="1229" y="0"/>
                    <a:pt x="1032" y="63"/>
                    <a:pt x="851" y="175"/>
                  </a:cubicBezTo>
                  <a:cubicBezTo>
                    <a:pt x="669" y="388"/>
                    <a:pt x="517" y="601"/>
                    <a:pt x="426" y="875"/>
                  </a:cubicBezTo>
                  <a:cubicBezTo>
                    <a:pt x="334" y="1148"/>
                    <a:pt x="243" y="1391"/>
                    <a:pt x="182" y="1695"/>
                  </a:cubicBezTo>
                  <a:cubicBezTo>
                    <a:pt x="122" y="1908"/>
                    <a:pt x="61" y="2151"/>
                    <a:pt x="30" y="2394"/>
                  </a:cubicBezTo>
                  <a:cubicBezTo>
                    <a:pt x="0" y="2911"/>
                    <a:pt x="365" y="3367"/>
                    <a:pt x="851" y="3428"/>
                  </a:cubicBezTo>
                  <a:cubicBezTo>
                    <a:pt x="873" y="3429"/>
                    <a:pt x="895" y="3429"/>
                    <a:pt x="917" y="3429"/>
                  </a:cubicBezTo>
                  <a:cubicBezTo>
                    <a:pt x="1431" y="3429"/>
                    <a:pt x="1891" y="3126"/>
                    <a:pt x="2072" y="2650"/>
                  </a:cubicBezTo>
                  <a:lnTo>
                    <a:pt x="2072" y="2650"/>
                  </a:lnTo>
                  <a:cubicBezTo>
                    <a:pt x="2713" y="2764"/>
                    <a:pt x="3332" y="2905"/>
                    <a:pt x="3952" y="3093"/>
                  </a:cubicBezTo>
                  <a:cubicBezTo>
                    <a:pt x="3977" y="3101"/>
                    <a:pt x="4002" y="3105"/>
                    <a:pt x="4025" y="3105"/>
                  </a:cubicBezTo>
                  <a:cubicBezTo>
                    <a:pt x="4273" y="3105"/>
                    <a:pt x="4351" y="2693"/>
                    <a:pt x="4073" y="2638"/>
                  </a:cubicBezTo>
                  <a:cubicBezTo>
                    <a:pt x="3374" y="2425"/>
                    <a:pt x="2675" y="2273"/>
                    <a:pt x="1945" y="2151"/>
                  </a:cubicBezTo>
                  <a:cubicBezTo>
                    <a:pt x="1929" y="2147"/>
                    <a:pt x="1913" y="2145"/>
                    <a:pt x="1898" y="2145"/>
                  </a:cubicBezTo>
                  <a:cubicBezTo>
                    <a:pt x="1793" y="2145"/>
                    <a:pt x="1698" y="2228"/>
                    <a:pt x="1672" y="2334"/>
                  </a:cubicBezTo>
                  <a:cubicBezTo>
                    <a:pt x="1611" y="2668"/>
                    <a:pt x="1338" y="2911"/>
                    <a:pt x="1003" y="2972"/>
                  </a:cubicBezTo>
                  <a:cubicBezTo>
                    <a:pt x="730" y="2972"/>
                    <a:pt x="517" y="2759"/>
                    <a:pt x="517" y="2486"/>
                  </a:cubicBezTo>
                  <a:cubicBezTo>
                    <a:pt x="517" y="2303"/>
                    <a:pt x="547" y="2121"/>
                    <a:pt x="608" y="1969"/>
                  </a:cubicBezTo>
                  <a:cubicBezTo>
                    <a:pt x="669" y="1786"/>
                    <a:pt x="699" y="1574"/>
                    <a:pt x="760" y="1391"/>
                  </a:cubicBezTo>
                  <a:cubicBezTo>
                    <a:pt x="851" y="1118"/>
                    <a:pt x="1003" y="571"/>
                    <a:pt x="1277" y="510"/>
                  </a:cubicBezTo>
                  <a:cubicBezTo>
                    <a:pt x="1324" y="494"/>
                    <a:pt x="1375" y="487"/>
                    <a:pt x="1427" y="487"/>
                  </a:cubicBezTo>
                  <a:cubicBezTo>
                    <a:pt x="1577" y="487"/>
                    <a:pt x="1734" y="549"/>
                    <a:pt x="1824" y="662"/>
                  </a:cubicBezTo>
                  <a:cubicBezTo>
                    <a:pt x="1945" y="875"/>
                    <a:pt x="1915" y="1148"/>
                    <a:pt x="1824" y="1361"/>
                  </a:cubicBezTo>
                  <a:cubicBezTo>
                    <a:pt x="1763" y="1513"/>
                    <a:pt x="1854" y="1634"/>
                    <a:pt x="1976" y="1665"/>
                  </a:cubicBezTo>
                  <a:cubicBezTo>
                    <a:pt x="2705" y="1817"/>
                    <a:pt x="3435" y="1999"/>
                    <a:pt x="4164" y="2182"/>
                  </a:cubicBezTo>
                  <a:cubicBezTo>
                    <a:pt x="4183" y="2185"/>
                    <a:pt x="4201" y="2187"/>
                    <a:pt x="4219" y="2187"/>
                  </a:cubicBezTo>
                  <a:cubicBezTo>
                    <a:pt x="4482" y="2187"/>
                    <a:pt x="4571" y="1781"/>
                    <a:pt x="4286" y="1695"/>
                  </a:cubicBezTo>
                  <a:cubicBezTo>
                    <a:pt x="3638" y="1533"/>
                    <a:pt x="2991" y="1395"/>
                    <a:pt x="2343" y="1260"/>
                  </a:cubicBezTo>
                  <a:lnTo>
                    <a:pt x="2343" y="1260"/>
                  </a:lnTo>
                  <a:cubicBezTo>
                    <a:pt x="2453" y="726"/>
                    <a:pt x="2284" y="130"/>
                    <a:pt x="1672" y="24"/>
                  </a:cubicBezTo>
                  <a:cubicBezTo>
                    <a:pt x="1593" y="8"/>
                    <a:pt x="1517" y="0"/>
                    <a:pt x="1442" y="0"/>
                  </a:cubicBezTo>
                  <a:close/>
                </a:path>
              </a:pathLst>
            </a:custGeom>
            <a:solidFill>
              <a:srgbClr val="F1C232"/>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787" name="Google Shape;787;p44"/>
            <p:cNvSpPr/>
            <p:nvPr/>
          </p:nvSpPr>
          <p:spPr>
            <a:xfrm>
              <a:off x="1797195" y="1616494"/>
              <a:ext cx="103334" cy="126084"/>
            </a:xfrm>
            <a:custGeom>
              <a:rect b="b" l="l" r="r" t="t"/>
              <a:pathLst>
                <a:path extrusionOk="0" h="3996" w="3275">
                  <a:moveTo>
                    <a:pt x="2217" y="0"/>
                  </a:moveTo>
                  <a:cubicBezTo>
                    <a:pt x="2082" y="0"/>
                    <a:pt x="1930" y="32"/>
                    <a:pt x="1764" y="104"/>
                  </a:cubicBezTo>
                  <a:cubicBezTo>
                    <a:pt x="1369" y="317"/>
                    <a:pt x="1" y="834"/>
                    <a:pt x="92" y="1381"/>
                  </a:cubicBezTo>
                  <a:cubicBezTo>
                    <a:pt x="112" y="1881"/>
                    <a:pt x="382" y="2144"/>
                    <a:pt x="747" y="2144"/>
                  </a:cubicBezTo>
                  <a:cubicBezTo>
                    <a:pt x="936" y="2144"/>
                    <a:pt x="1151" y="2074"/>
                    <a:pt x="1369" y="1928"/>
                  </a:cubicBezTo>
                  <a:cubicBezTo>
                    <a:pt x="1369" y="1928"/>
                    <a:pt x="1977" y="3357"/>
                    <a:pt x="2281" y="3995"/>
                  </a:cubicBezTo>
                  <a:lnTo>
                    <a:pt x="3162" y="3600"/>
                  </a:lnTo>
                  <a:cubicBezTo>
                    <a:pt x="2828" y="2962"/>
                    <a:pt x="2524" y="2293"/>
                    <a:pt x="2281" y="1624"/>
                  </a:cubicBezTo>
                  <a:cubicBezTo>
                    <a:pt x="3274" y="1206"/>
                    <a:pt x="3053" y="0"/>
                    <a:pt x="2217" y="0"/>
                  </a:cubicBezTo>
                  <a:close/>
                </a:path>
              </a:pathLst>
            </a:custGeom>
            <a:solidFill>
              <a:srgbClr val="FFF2CC"/>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788" name="Google Shape;788;p44"/>
            <p:cNvSpPr/>
            <p:nvPr/>
          </p:nvSpPr>
          <p:spPr>
            <a:xfrm>
              <a:off x="1794182" y="1609174"/>
              <a:ext cx="115545" cy="142586"/>
            </a:xfrm>
            <a:custGeom>
              <a:rect b="b" l="l" r="r" t="t"/>
              <a:pathLst>
                <a:path extrusionOk="0" h="4519" w="3662">
                  <a:moveTo>
                    <a:pt x="2459" y="0"/>
                  </a:moveTo>
                  <a:cubicBezTo>
                    <a:pt x="2440" y="0"/>
                    <a:pt x="2421" y="1"/>
                    <a:pt x="2401" y="2"/>
                  </a:cubicBezTo>
                  <a:cubicBezTo>
                    <a:pt x="2128" y="32"/>
                    <a:pt x="1885" y="124"/>
                    <a:pt x="1642" y="245"/>
                  </a:cubicBezTo>
                  <a:cubicBezTo>
                    <a:pt x="1398" y="367"/>
                    <a:pt x="1125" y="488"/>
                    <a:pt x="882" y="640"/>
                  </a:cubicBezTo>
                  <a:cubicBezTo>
                    <a:pt x="638" y="762"/>
                    <a:pt x="426" y="914"/>
                    <a:pt x="243" y="1127"/>
                  </a:cubicBezTo>
                  <a:cubicBezTo>
                    <a:pt x="61" y="1339"/>
                    <a:pt x="0" y="1643"/>
                    <a:pt x="61" y="1887"/>
                  </a:cubicBezTo>
                  <a:cubicBezTo>
                    <a:pt x="122" y="2221"/>
                    <a:pt x="365" y="2494"/>
                    <a:pt x="669" y="2616"/>
                  </a:cubicBezTo>
                  <a:cubicBezTo>
                    <a:pt x="778" y="2643"/>
                    <a:pt x="888" y="2657"/>
                    <a:pt x="995" y="2657"/>
                  </a:cubicBezTo>
                  <a:cubicBezTo>
                    <a:pt x="1159" y="2657"/>
                    <a:pt x="1318" y="2626"/>
                    <a:pt x="1468" y="2563"/>
                  </a:cubicBezTo>
                  <a:lnTo>
                    <a:pt x="1468" y="2563"/>
                  </a:lnTo>
                  <a:cubicBezTo>
                    <a:pt x="1738" y="3164"/>
                    <a:pt x="2009" y="3783"/>
                    <a:pt x="2280" y="4379"/>
                  </a:cubicBezTo>
                  <a:cubicBezTo>
                    <a:pt x="2319" y="4478"/>
                    <a:pt x="2391" y="4519"/>
                    <a:pt x="2465" y="4519"/>
                  </a:cubicBezTo>
                  <a:cubicBezTo>
                    <a:pt x="2620" y="4519"/>
                    <a:pt x="2787" y="4341"/>
                    <a:pt x="2705" y="4136"/>
                  </a:cubicBezTo>
                  <a:cubicBezTo>
                    <a:pt x="2401" y="3467"/>
                    <a:pt x="2097" y="2768"/>
                    <a:pt x="1794" y="2099"/>
                  </a:cubicBezTo>
                  <a:cubicBezTo>
                    <a:pt x="1753" y="2018"/>
                    <a:pt x="1672" y="1978"/>
                    <a:pt x="1586" y="1978"/>
                  </a:cubicBezTo>
                  <a:cubicBezTo>
                    <a:pt x="1544" y="1978"/>
                    <a:pt x="1500" y="1988"/>
                    <a:pt x="1459" y="2008"/>
                  </a:cubicBezTo>
                  <a:cubicBezTo>
                    <a:pt x="1306" y="2105"/>
                    <a:pt x="1122" y="2177"/>
                    <a:pt x="958" y="2177"/>
                  </a:cubicBezTo>
                  <a:cubicBezTo>
                    <a:pt x="763" y="2177"/>
                    <a:pt x="597" y="2076"/>
                    <a:pt x="547" y="1795"/>
                  </a:cubicBezTo>
                  <a:cubicBezTo>
                    <a:pt x="486" y="1643"/>
                    <a:pt x="547" y="1491"/>
                    <a:pt x="638" y="1400"/>
                  </a:cubicBezTo>
                  <a:cubicBezTo>
                    <a:pt x="790" y="1279"/>
                    <a:pt x="973" y="1157"/>
                    <a:pt x="1125" y="1066"/>
                  </a:cubicBezTo>
                  <a:cubicBezTo>
                    <a:pt x="1459" y="853"/>
                    <a:pt x="1824" y="701"/>
                    <a:pt x="2189" y="580"/>
                  </a:cubicBezTo>
                  <a:cubicBezTo>
                    <a:pt x="2261" y="534"/>
                    <a:pt x="2341" y="513"/>
                    <a:pt x="2421" y="513"/>
                  </a:cubicBezTo>
                  <a:cubicBezTo>
                    <a:pt x="2609" y="513"/>
                    <a:pt x="2793" y="631"/>
                    <a:pt x="2857" y="823"/>
                  </a:cubicBezTo>
                  <a:cubicBezTo>
                    <a:pt x="2949" y="1187"/>
                    <a:pt x="2736" y="1583"/>
                    <a:pt x="2371" y="1704"/>
                  </a:cubicBezTo>
                  <a:cubicBezTo>
                    <a:pt x="2280" y="1735"/>
                    <a:pt x="2219" y="1856"/>
                    <a:pt x="2249" y="1947"/>
                  </a:cubicBezTo>
                  <a:cubicBezTo>
                    <a:pt x="2523" y="2646"/>
                    <a:pt x="2827" y="3346"/>
                    <a:pt x="3161" y="4014"/>
                  </a:cubicBezTo>
                  <a:cubicBezTo>
                    <a:pt x="3199" y="4099"/>
                    <a:pt x="3266" y="4134"/>
                    <a:pt x="3336" y="4134"/>
                  </a:cubicBezTo>
                  <a:cubicBezTo>
                    <a:pt x="3491" y="4134"/>
                    <a:pt x="3661" y="3960"/>
                    <a:pt x="3556" y="3771"/>
                  </a:cubicBezTo>
                  <a:lnTo>
                    <a:pt x="3556" y="3710"/>
                  </a:lnTo>
                  <a:cubicBezTo>
                    <a:pt x="3280" y="3156"/>
                    <a:pt x="3028" y="2577"/>
                    <a:pt x="2801" y="1973"/>
                  </a:cubicBezTo>
                  <a:lnTo>
                    <a:pt x="2801" y="1973"/>
                  </a:lnTo>
                  <a:cubicBezTo>
                    <a:pt x="3203" y="1724"/>
                    <a:pt x="3427" y="1270"/>
                    <a:pt x="3374" y="792"/>
                  </a:cubicBezTo>
                  <a:cubicBezTo>
                    <a:pt x="3316" y="326"/>
                    <a:pt x="2895" y="0"/>
                    <a:pt x="2459" y="0"/>
                  </a:cubicBezTo>
                  <a:close/>
                </a:path>
              </a:pathLst>
            </a:custGeom>
            <a:solidFill>
              <a:srgbClr val="F1C232"/>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789" name="Google Shape;789;p44"/>
            <p:cNvSpPr/>
            <p:nvPr/>
          </p:nvSpPr>
          <p:spPr>
            <a:xfrm>
              <a:off x="2190426" y="1749832"/>
              <a:ext cx="130438" cy="108761"/>
            </a:xfrm>
            <a:custGeom>
              <a:rect b="b" l="l" r="r" t="t"/>
              <a:pathLst>
                <a:path extrusionOk="0" h="3447" w="4134">
                  <a:moveTo>
                    <a:pt x="2366" y="0"/>
                  </a:moveTo>
                  <a:cubicBezTo>
                    <a:pt x="1806" y="0"/>
                    <a:pt x="1327" y="721"/>
                    <a:pt x="1794" y="1441"/>
                  </a:cubicBezTo>
                  <a:cubicBezTo>
                    <a:pt x="1216" y="1866"/>
                    <a:pt x="608" y="2261"/>
                    <a:pt x="0" y="2626"/>
                  </a:cubicBezTo>
                  <a:lnTo>
                    <a:pt x="517" y="3447"/>
                  </a:lnTo>
                  <a:cubicBezTo>
                    <a:pt x="1094" y="3052"/>
                    <a:pt x="2371" y="2201"/>
                    <a:pt x="2371" y="2201"/>
                  </a:cubicBezTo>
                  <a:cubicBezTo>
                    <a:pt x="2565" y="2623"/>
                    <a:pt x="2850" y="2852"/>
                    <a:pt x="3144" y="2852"/>
                  </a:cubicBezTo>
                  <a:cubicBezTo>
                    <a:pt x="3358" y="2852"/>
                    <a:pt x="3577" y="2730"/>
                    <a:pt x="3769" y="2474"/>
                  </a:cubicBezTo>
                  <a:cubicBezTo>
                    <a:pt x="4134" y="2049"/>
                    <a:pt x="3313" y="863"/>
                    <a:pt x="3070" y="468"/>
                  </a:cubicBezTo>
                  <a:cubicBezTo>
                    <a:pt x="2867" y="136"/>
                    <a:pt x="2609" y="0"/>
                    <a:pt x="2366" y="0"/>
                  </a:cubicBezTo>
                  <a:close/>
                </a:path>
              </a:pathLst>
            </a:custGeom>
            <a:solidFill>
              <a:srgbClr val="FFF2CC"/>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790" name="Google Shape;790;p44"/>
            <p:cNvSpPr/>
            <p:nvPr/>
          </p:nvSpPr>
          <p:spPr>
            <a:xfrm>
              <a:off x="2183784" y="1743301"/>
              <a:ext cx="140756" cy="123023"/>
            </a:xfrm>
            <a:custGeom>
              <a:rect b="b" l="l" r="r" t="t"/>
              <a:pathLst>
                <a:path extrusionOk="0" h="3899" w="4461">
                  <a:moveTo>
                    <a:pt x="2696" y="0"/>
                  </a:moveTo>
                  <a:cubicBezTo>
                    <a:pt x="2532" y="0"/>
                    <a:pt x="2366" y="41"/>
                    <a:pt x="2212" y="128"/>
                  </a:cubicBezTo>
                  <a:cubicBezTo>
                    <a:pt x="1721" y="482"/>
                    <a:pt x="1597" y="1106"/>
                    <a:pt x="1840" y="1603"/>
                  </a:cubicBezTo>
                  <a:lnTo>
                    <a:pt x="1840" y="1603"/>
                  </a:lnTo>
                  <a:cubicBezTo>
                    <a:pt x="1319" y="1976"/>
                    <a:pt x="774" y="2322"/>
                    <a:pt x="206" y="2620"/>
                  </a:cubicBezTo>
                  <a:cubicBezTo>
                    <a:pt x="0" y="2774"/>
                    <a:pt x="120" y="3080"/>
                    <a:pt x="327" y="3080"/>
                  </a:cubicBezTo>
                  <a:cubicBezTo>
                    <a:pt x="365" y="3080"/>
                    <a:pt x="406" y="3070"/>
                    <a:pt x="449" y="3046"/>
                  </a:cubicBezTo>
                  <a:cubicBezTo>
                    <a:pt x="1057" y="2681"/>
                    <a:pt x="1665" y="2286"/>
                    <a:pt x="2242" y="1861"/>
                  </a:cubicBezTo>
                  <a:cubicBezTo>
                    <a:pt x="2364" y="1800"/>
                    <a:pt x="2394" y="1648"/>
                    <a:pt x="2333" y="1526"/>
                  </a:cubicBezTo>
                  <a:cubicBezTo>
                    <a:pt x="2121" y="1253"/>
                    <a:pt x="2121" y="827"/>
                    <a:pt x="2394" y="554"/>
                  </a:cubicBezTo>
                  <a:cubicBezTo>
                    <a:pt x="2487" y="489"/>
                    <a:pt x="2579" y="460"/>
                    <a:pt x="2669" y="460"/>
                  </a:cubicBezTo>
                  <a:cubicBezTo>
                    <a:pt x="2872" y="460"/>
                    <a:pt x="3058" y="607"/>
                    <a:pt x="3184" y="797"/>
                  </a:cubicBezTo>
                  <a:cubicBezTo>
                    <a:pt x="3367" y="1070"/>
                    <a:pt x="3549" y="1374"/>
                    <a:pt x="3701" y="1678"/>
                  </a:cubicBezTo>
                  <a:cubicBezTo>
                    <a:pt x="3823" y="1921"/>
                    <a:pt x="4035" y="2316"/>
                    <a:pt x="3914" y="2529"/>
                  </a:cubicBezTo>
                  <a:cubicBezTo>
                    <a:pt x="3834" y="2715"/>
                    <a:pt x="3661" y="2808"/>
                    <a:pt x="3477" y="2808"/>
                  </a:cubicBezTo>
                  <a:cubicBezTo>
                    <a:pt x="3450" y="2808"/>
                    <a:pt x="3424" y="2807"/>
                    <a:pt x="3397" y="2803"/>
                  </a:cubicBezTo>
                  <a:cubicBezTo>
                    <a:pt x="3154" y="2772"/>
                    <a:pt x="3032" y="2499"/>
                    <a:pt x="2911" y="2316"/>
                  </a:cubicBezTo>
                  <a:cubicBezTo>
                    <a:pt x="2870" y="2235"/>
                    <a:pt x="2789" y="2195"/>
                    <a:pt x="2704" y="2195"/>
                  </a:cubicBezTo>
                  <a:cubicBezTo>
                    <a:pt x="2661" y="2195"/>
                    <a:pt x="2617" y="2205"/>
                    <a:pt x="2576" y="2225"/>
                  </a:cubicBezTo>
                  <a:cubicBezTo>
                    <a:pt x="1969" y="2620"/>
                    <a:pt x="1330" y="3046"/>
                    <a:pt x="722" y="3441"/>
                  </a:cubicBezTo>
                  <a:cubicBezTo>
                    <a:pt x="489" y="3571"/>
                    <a:pt x="631" y="3899"/>
                    <a:pt x="829" y="3899"/>
                  </a:cubicBezTo>
                  <a:cubicBezTo>
                    <a:pt x="863" y="3899"/>
                    <a:pt x="899" y="3889"/>
                    <a:pt x="935" y="3867"/>
                  </a:cubicBezTo>
                  <a:cubicBezTo>
                    <a:pt x="1501" y="3516"/>
                    <a:pt x="2068" y="3142"/>
                    <a:pt x="2634" y="2765"/>
                  </a:cubicBezTo>
                  <a:lnTo>
                    <a:pt x="2634" y="2765"/>
                  </a:lnTo>
                  <a:cubicBezTo>
                    <a:pt x="2839" y="3063"/>
                    <a:pt x="3161" y="3299"/>
                    <a:pt x="3509" y="3299"/>
                  </a:cubicBezTo>
                  <a:cubicBezTo>
                    <a:pt x="3652" y="3299"/>
                    <a:pt x="3799" y="3259"/>
                    <a:pt x="3944" y="3168"/>
                  </a:cubicBezTo>
                  <a:cubicBezTo>
                    <a:pt x="4187" y="3046"/>
                    <a:pt x="4370" y="2803"/>
                    <a:pt x="4431" y="2560"/>
                  </a:cubicBezTo>
                  <a:cubicBezTo>
                    <a:pt x="4461" y="2316"/>
                    <a:pt x="4431" y="2073"/>
                    <a:pt x="4309" y="1830"/>
                  </a:cubicBezTo>
                  <a:cubicBezTo>
                    <a:pt x="4127" y="1374"/>
                    <a:pt x="3883" y="918"/>
                    <a:pt x="3580" y="523"/>
                  </a:cubicBezTo>
                  <a:cubicBezTo>
                    <a:pt x="3393" y="191"/>
                    <a:pt x="3050" y="0"/>
                    <a:pt x="2696" y="0"/>
                  </a:cubicBezTo>
                  <a:close/>
                </a:path>
              </a:pathLst>
            </a:custGeom>
            <a:solidFill>
              <a:srgbClr val="F1C232"/>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791" name="Google Shape;791;p44"/>
            <p:cNvSpPr/>
            <p:nvPr/>
          </p:nvSpPr>
          <p:spPr>
            <a:xfrm>
              <a:off x="2214232" y="2014173"/>
              <a:ext cx="131416" cy="94405"/>
            </a:xfrm>
            <a:custGeom>
              <a:rect b="b" l="l" r="r" t="t"/>
              <a:pathLst>
                <a:path extrusionOk="0" h="2992" w="4165">
                  <a:moveTo>
                    <a:pt x="3151" y="1"/>
                  </a:moveTo>
                  <a:cubicBezTo>
                    <a:pt x="2796" y="1"/>
                    <a:pt x="2503" y="305"/>
                    <a:pt x="2402" y="814"/>
                  </a:cubicBezTo>
                  <a:cubicBezTo>
                    <a:pt x="2402" y="814"/>
                    <a:pt x="973" y="297"/>
                    <a:pt x="304" y="54"/>
                  </a:cubicBezTo>
                  <a:lnTo>
                    <a:pt x="0" y="966"/>
                  </a:lnTo>
                  <a:cubicBezTo>
                    <a:pt x="669" y="1178"/>
                    <a:pt x="1368" y="1422"/>
                    <a:pt x="2037" y="1695"/>
                  </a:cubicBezTo>
                  <a:cubicBezTo>
                    <a:pt x="1766" y="2429"/>
                    <a:pt x="2257" y="2992"/>
                    <a:pt x="2753" y="2992"/>
                  </a:cubicBezTo>
                  <a:cubicBezTo>
                    <a:pt x="3036" y="2992"/>
                    <a:pt x="3322" y="2807"/>
                    <a:pt x="3466" y="2364"/>
                  </a:cubicBezTo>
                  <a:cubicBezTo>
                    <a:pt x="3618" y="1938"/>
                    <a:pt x="4165" y="570"/>
                    <a:pt x="3709" y="236"/>
                  </a:cubicBezTo>
                  <a:cubicBezTo>
                    <a:pt x="3518" y="75"/>
                    <a:pt x="3327" y="1"/>
                    <a:pt x="3151" y="1"/>
                  </a:cubicBezTo>
                  <a:close/>
                </a:path>
              </a:pathLst>
            </a:custGeom>
            <a:solidFill>
              <a:srgbClr val="FFF2CC"/>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792" name="Google Shape;792;p44"/>
            <p:cNvSpPr/>
            <p:nvPr/>
          </p:nvSpPr>
          <p:spPr>
            <a:xfrm>
              <a:off x="2198819" y="2007106"/>
              <a:ext cx="141229" cy="108730"/>
            </a:xfrm>
            <a:custGeom>
              <a:rect b="b" l="l" r="r" t="t"/>
              <a:pathLst>
                <a:path extrusionOk="0" h="3446" w="4476">
                  <a:moveTo>
                    <a:pt x="2222" y="2119"/>
                  </a:moveTo>
                  <a:cubicBezTo>
                    <a:pt x="2225" y="2123"/>
                    <a:pt x="2227" y="2127"/>
                    <a:pt x="2227" y="2132"/>
                  </a:cubicBezTo>
                  <a:lnTo>
                    <a:pt x="2222" y="2119"/>
                  </a:lnTo>
                  <a:close/>
                  <a:moveTo>
                    <a:pt x="3505" y="0"/>
                  </a:moveTo>
                  <a:cubicBezTo>
                    <a:pt x="3362" y="0"/>
                    <a:pt x="3217" y="32"/>
                    <a:pt x="3078" y="95"/>
                  </a:cubicBezTo>
                  <a:cubicBezTo>
                    <a:pt x="2842" y="237"/>
                    <a:pt x="2661" y="470"/>
                    <a:pt x="2578" y="737"/>
                  </a:cubicBezTo>
                  <a:lnTo>
                    <a:pt x="2578" y="737"/>
                  </a:lnTo>
                  <a:cubicBezTo>
                    <a:pt x="1954" y="499"/>
                    <a:pt x="1330" y="282"/>
                    <a:pt x="707" y="65"/>
                  </a:cubicBezTo>
                  <a:cubicBezTo>
                    <a:pt x="673" y="52"/>
                    <a:pt x="642" y="46"/>
                    <a:pt x="613" y="46"/>
                  </a:cubicBezTo>
                  <a:cubicBezTo>
                    <a:pt x="381" y="46"/>
                    <a:pt x="311" y="440"/>
                    <a:pt x="555" y="521"/>
                  </a:cubicBezTo>
                  <a:cubicBezTo>
                    <a:pt x="1284" y="764"/>
                    <a:pt x="1983" y="1007"/>
                    <a:pt x="2683" y="1281"/>
                  </a:cubicBezTo>
                  <a:cubicBezTo>
                    <a:pt x="2699" y="1285"/>
                    <a:pt x="2715" y="1287"/>
                    <a:pt x="2732" y="1287"/>
                  </a:cubicBezTo>
                  <a:cubicBezTo>
                    <a:pt x="2842" y="1287"/>
                    <a:pt x="2960" y="1204"/>
                    <a:pt x="2987" y="1098"/>
                  </a:cubicBezTo>
                  <a:cubicBezTo>
                    <a:pt x="3055" y="778"/>
                    <a:pt x="3228" y="474"/>
                    <a:pt x="3503" y="474"/>
                  </a:cubicBezTo>
                  <a:cubicBezTo>
                    <a:pt x="3594" y="474"/>
                    <a:pt x="3695" y="507"/>
                    <a:pt x="3807" y="582"/>
                  </a:cubicBezTo>
                  <a:cubicBezTo>
                    <a:pt x="3929" y="673"/>
                    <a:pt x="3990" y="794"/>
                    <a:pt x="3990" y="916"/>
                  </a:cubicBezTo>
                  <a:cubicBezTo>
                    <a:pt x="3990" y="1129"/>
                    <a:pt x="3959" y="1342"/>
                    <a:pt x="3898" y="1524"/>
                  </a:cubicBezTo>
                  <a:cubicBezTo>
                    <a:pt x="3807" y="1889"/>
                    <a:pt x="3686" y="2253"/>
                    <a:pt x="3564" y="2588"/>
                  </a:cubicBezTo>
                  <a:cubicBezTo>
                    <a:pt x="3489" y="2813"/>
                    <a:pt x="3270" y="2976"/>
                    <a:pt x="3042" y="2976"/>
                  </a:cubicBezTo>
                  <a:cubicBezTo>
                    <a:pt x="2993" y="2976"/>
                    <a:pt x="2944" y="2969"/>
                    <a:pt x="2895" y="2953"/>
                  </a:cubicBezTo>
                  <a:cubicBezTo>
                    <a:pt x="2561" y="2740"/>
                    <a:pt x="2439" y="2345"/>
                    <a:pt x="2591" y="1980"/>
                  </a:cubicBezTo>
                  <a:cubicBezTo>
                    <a:pt x="2622" y="1889"/>
                    <a:pt x="2591" y="1767"/>
                    <a:pt x="2500" y="1706"/>
                  </a:cubicBezTo>
                  <a:cubicBezTo>
                    <a:pt x="1801" y="1433"/>
                    <a:pt x="1102" y="1159"/>
                    <a:pt x="403" y="946"/>
                  </a:cubicBezTo>
                  <a:cubicBezTo>
                    <a:pt x="377" y="939"/>
                    <a:pt x="352" y="935"/>
                    <a:pt x="329" y="935"/>
                  </a:cubicBezTo>
                  <a:cubicBezTo>
                    <a:pt x="81" y="935"/>
                    <a:pt x="1" y="1349"/>
                    <a:pt x="251" y="1433"/>
                  </a:cubicBezTo>
                  <a:lnTo>
                    <a:pt x="281" y="1433"/>
                  </a:lnTo>
                  <a:cubicBezTo>
                    <a:pt x="768" y="1585"/>
                    <a:pt x="1284" y="1737"/>
                    <a:pt x="1740" y="1919"/>
                  </a:cubicBezTo>
                  <a:lnTo>
                    <a:pt x="2070" y="2071"/>
                  </a:lnTo>
                  <a:lnTo>
                    <a:pt x="2070" y="2071"/>
                  </a:lnTo>
                  <a:cubicBezTo>
                    <a:pt x="1977" y="2527"/>
                    <a:pt x="2163" y="2998"/>
                    <a:pt x="2531" y="3287"/>
                  </a:cubicBezTo>
                  <a:cubicBezTo>
                    <a:pt x="2686" y="3395"/>
                    <a:pt x="2866" y="3446"/>
                    <a:pt x="3047" y="3446"/>
                  </a:cubicBezTo>
                  <a:cubicBezTo>
                    <a:pt x="3324" y="3446"/>
                    <a:pt x="3605" y="3325"/>
                    <a:pt x="3807" y="3105"/>
                  </a:cubicBezTo>
                  <a:cubicBezTo>
                    <a:pt x="3929" y="2892"/>
                    <a:pt x="4050" y="2679"/>
                    <a:pt x="4111" y="2436"/>
                  </a:cubicBezTo>
                  <a:cubicBezTo>
                    <a:pt x="4202" y="2162"/>
                    <a:pt x="4294" y="1919"/>
                    <a:pt x="4354" y="1646"/>
                  </a:cubicBezTo>
                  <a:cubicBezTo>
                    <a:pt x="4415" y="1372"/>
                    <a:pt x="4476" y="1098"/>
                    <a:pt x="4446" y="825"/>
                  </a:cubicBezTo>
                  <a:cubicBezTo>
                    <a:pt x="4415" y="551"/>
                    <a:pt x="4294" y="339"/>
                    <a:pt x="4081" y="187"/>
                  </a:cubicBezTo>
                  <a:cubicBezTo>
                    <a:pt x="3903" y="62"/>
                    <a:pt x="3705" y="0"/>
                    <a:pt x="3505" y="0"/>
                  </a:cubicBezTo>
                  <a:close/>
                </a:path>
              </a:pathLst>
            </a:custGeom>
            <a:solidFill>
              <a:srgbClr val="F1C232"/>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793" name="Google Shape;793;p44"/>
            <p:cNvSpPr/>
            <p:nvPr/>
          </p:nvSpPr>
          <p:spPr>
            <a:xfrm>
              <a:off x="2039892" y="1621637"/>
              <a:ext cx="102609" cy="125705"/>
            </a:xfrm>
            <a:custGeom>
              <a:rect b="b" l="l" r="r" t="t"/>
              <a:pathLst>
                <a:path extrusionOk="0" h="3984" w="3252">
                  <a:moveTo>
                    <a:pt x="1027" y="0"/>
                  </a:moveTo>
                  <a:cubicBezTo>
                    <a:pt x="187" y="0"/>
                    <a:pt x="1" y="1218"/>
                    <a:pt x="1002" y="1613"/>
                  </a:cubicBezTo>
                  <a:cubicBezTo>
                    <a:pt x="759" y="2312"/>
                    <a:pt x="485" y="2981"/>
                    <a:pt x="181" y="3619"/>
                  </a:cubicBezTo>
                  <a:lnTo>
                    <a:pt x="1063" y="3984"/>
                  </a:lnTo>
                  <a:cubicBezTo>
                    <a:pt x="1336" y="3346"/>
                    <a:pt x="1914" y="1917"/>
                    <a:pt x="1914" y="1917"/>
                  </a:cubicBezTo>
                  <a:cubicBezTo>
                    <a:pt x="2118" y="2043"/>
                    <a:pt x="2322" y="2104"/>
                    <a:pt x="2505" y="2104"/>
                  </a:cubicBezTo>
                  <a:cubicBezTo>
                    <a:pt x="2895" y="2104"/>
                    <a:pt x="3191" y="1826"/>
                    <a:pt x="3191" y="1309"/>
                  </a:cubicBezTo>
                  <a:cubicBezTo>
                    <a:pt x="3251" y="762"/>
                    <a:pt x="1884" y="276"/>
                    <a:pt x="1458" y="93"/>
                  </a:cubicBezTo>
                  <a:cubicBezTo>
                    <a:pt x="1300" y="29"/>
                    <a:pt x="1156" y="0"/>
                    <a:pt x="1027" y="0"/>
                  </a:cubicBezTo>
                  <a:close/>
                </a:path>
              </a:pathLst>
            </a:custGeom>
            <a:solidFill>
              <a:srgbClr val="FFF2CC"/>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794" name="Google Shape;794;p44"/>
            <p:cNvSpPr/>
            <p:nvPr/>
          </p:nvSpPr>
          <p:spPr>
            <a:xfrm>
              <a:off x="2040223" y="1615043"/>
              <a:ext cx="112674" cy="140219"/>
            </a:xfrm>
            <a:custGeom>
              <a:rect b="b" l="l" r="r" t="t"/>
              <a:pathLst>
                <a:path extrusionOk="0" h="4444" w="3571">
                  <a:moveTo>
                    <a:pt x="1118" y="0"/>
                  </a:moveTo>
                  <a:cubicBezTo>
                    <a:pt x="710" y="0"/>
                    <a:pt x="329" y="258"/>
                    <a:pt x="227" y="667"/>
                  </a:cubicBezTo>
                  <a:cubicBezTo>
                    <a:pt x="95" y="1192"/>
                    <a:pt x="350" y="1717"/>
                    <a:pt x="793" y="1988"/>
                  </a:cubicBezTo>
                  <a:lnTo>
                    <a:pt x="793" y="1988"/>
                  </a:lnTo>
                  <a:cubicBezTo>
                    <a:pt x="574" y="2586"/>
                    <a:pt x="352" y="3161"/>
                    <a:pt x="105" y="3737"/>
                  </a:cubicBezTo>
                  <a:cubicBezTo>
                    <a:pt x="0" y="3926"/>
                    <a:pt x="170" y="4100"/>
                    <a:pt x="326" y="4100"/>
                  </a:cubicBezTo>
                  <a:cubicBezTo>
                    <a:pt x="396" y="4100"/>
                    <a:pt x="463" y="4065"/>
                    <a:pt x="500" y="3980"/>
                  </a:cubicBezTo>
                  <a:lnTo>
                    <a:pt x="500" y="3950"/>
                  </a:lnTo>
                  <a:cubicBezTo>
                    <a:pt x="804" y="3281"/>
                    <a:pt x="1078" y="2582"/>
                    <a:pt x="1321" y="1883"/>
                  </a:cubicBezTo>
                  <a:cubicBezTo>
                    <a:pt x="1351" y="1761"/>
                    <a:pt x="1290" y="1640"/>
                    <a:pt x="1169" y="1609"/>
                  </a:cubicBezTo>
                  <a:cubicBezTo>
                    <a:pt x="865" y="1488"/>
                    <a:pt x="652" y="1184"/>
                    <a:pt x="652" y="880"/>
                  </a:cubicBezTo>
                  <a:cubicBezTo>
                    <a:pt x="679" y="615"/>
                    <a:pt x="890" y="443"/>
                    <a:pt x="1104" y="443"/>
                  </a:cubicBezTo>
                  <a:cubicBezTo>
                    <a:pt x="1136" y="443"/>
                    <a:pt x="1168" y="446"/>
                    <a:pt x="1199" y="454"/>
                  </a:cubicBezTo>
                  <a:cubicBezTo>
                    <a:pt x="1382" y="485"/>
                    <a:pt x="1564" y="546"/>
                    <a:pt x="1716" y="637"/>
                  </a:cubicBezTo>
                  <a:cubicBezTo>
                    <a:pt x="1898" y="697"/>
                    <a:pt x="2081" y="789"/>
                    <a:pt x="2263" y="880"/>
                  </a:cubicBezTo>
                  <a:cubicBezTo>
                    <a:pt x="2415" y="941"/>
                    <a:pt x="3023" y="1214"/>
                    <a:pt x="3053" y="1488"/>
                  </a:cubicBezTo>
                  <a:cubicBezTo>
                    <a:pt x="3084" y="1701"/>
                    <a:pt x="2993" y="1913"/>
                    <a:pt x="2810" y="2035"/>
                  </a:cubicBezTo>
                  <a:cubicBezTo>
                    <a:pt x="2733" y="2054"/>
                    <a:pt x="2656" y="2064"/>
                    <a:pt x="2581" y="2064"/>
                  </a:cubicBezTo>
                  <a:cubicBezTo>
                    <a:pt x="2419" y="2064"/>
                    <a:pt x="2266" y="2017"/>
                    <a:pt x="2142" y="1913"/>
                  </a:cubicBezTo>
                  <a:cubicBezTo>
                    <a:pt x="2100" y="1888"/>
                    <a:pt x="2056" y="1877"/>
                    <a:pt x="2013" y="1877"/>
                  </a:cubicBezTo>
                  <a:cubicBezTo>
                    <a:pt x="1901" y="1877"/>
                    <a:pt x="1799" y="1955"/>
                    <a:pt x="1777" y="2065"/>
                  </a:cubicBezTo>
                  <a:cubicBezTo>
                    <a:pt x="1503" y="2764"/>
                    <a:pt x="1230" y="3463"/>
                    <a:pt x="956" y="4132"/>
                  </a:cubicBezTo>
                  <a:cubicBezTo>
                    <a:pt x="926" y="4254"/>
                    <a:pt x="987" y="4406"/>
                    <a:pt x="1108" y="4436"/>
                  </a:cubicBezTo>
                  <a:cubicBezTo>
                    <a:pt x="1129" y="4441"/>
                    <a:pt x="1151" y="4444"/>
                    <a:pt x="1173" y="4444"/>
                  </a:cubicBezTo>
                  <a:cubicBezTo>
                    <a:pt x="1278" y="4444"/>
                    <a:pt x="1387" y="4385"/>
                    <a:pt x="1412" y="4284"/>
                  </a:cubicBezTo>
                  <a:cubicBezTo>
                    <a:pt x="1652" y="3671"/>
                    <a:pt x="1892" y="3058"/>
                    <a:pt x="2132" y="2445"/>
                  </a:cubicBezTo>
                  <a:lnTo>
                    <a:pt x="2132" y="2445"/>
                  </a:lnTo>
                  <a:cubicBezTo>
                    <a:pt x="2286" y="2501"/>
                    <a:pt x="2449" y="2532"/>
                    <a:pt x="2608" y="2532"/>
                  </a:cubicBezTo>
                  <a:cubicBezTo>
                    <a:pt x="2973" y="2532"/>
                    <a:pt x="3314" y="2365"/>
                    <a:pt x="3479" y="1944"/>
                  </a:cubicBezTo>
                  <a:cubicBezTo>
                    <a:pt x="3570" y="1701"/>
                    <a:pt x="3570" y="1397"/>
                    <a:pt x="3418" y="1153"/>
                  </a:cubicBezTo>
                  <a:cubicBezTo>
                    <a:pt x="3266" y="941"/>
                    <a:pt x="3084" y="758"/>
                    <a:pt x="2841" y="667"/>
                  </a:cubicBezTo>
                  <a:cubicBezTo>
                    <a:pt x="2597" y="515"/>
                    <a:pt x="2324" y="363"/>
                    <a:pt x="2050" y="272"/>
                  </a:cubicBezTo>
                  <a:cubicBezTo>
                    <a:pt x="1807" y="150"/>
                    <a:pt x="1594" y="90"/>
                    <a:pt x="1351" y="29"/>
                  </a:cubicBezTo>
                  <a:cubicBezTo>
                    <a:pt x="1274" y="9"/>
                    <a:pt x="1195" y="0"/>
                    <a:pt x="1118" y="0"/>
                  </a:cubicBezTo>
                  <a:close/>
                </a:path>
              </a:pathLst>
            </a:custGeom>
            <a:solidFill>
              <a:srgbClr val="F1C232"/>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795" name="Google Shape;795;p44"/>
            <p:cNvSpPr/>
            <p:nvPr/>
          </p:nvSpPr>
          <p:spPr>
            <a:xfrm>
              <a:off x="1643680" y="2042696"/>
              <a:ext cx="134224" cy="104975"/>
            </a:xfrm>
            <a:custGeom>
              <a:rect b="b" l="l" r="r" t="t"/>
              <a:pathLst>
                <a:path extrusionOk="0" h="3327" w="4254">
                  <a:moveTo>
                    <a:pt x="3706" y="1"/>
                  </a:moveTo>
                  <a:cubicBezTo>
                    <a:pt x="3129" y="396"/>
                    <a:pt x="2490" y="761"/>
                    <a:pt x="1852" y="1095"/>
                  </a:cubicBezTo>
                  <a:cubicBezTo>
                    <a:pt x="1628" y="733"/>
                    <a:pt x="1303" y="579"/>
                    <a:pt x="1006" y="579"/>
                  </a:cubicBezTo>
                  <a:cubicBezTo>
                    <a:pt x="456" y="579"/>
                    <a:pt x="0" y="1104"/>
                    <a:pt x="454" y="1794"/>
                  </a:cubicBezTo>
                  <a:cubicBezTo>
                    <a:pt x="684" y="2167"/>
                    <a:pt x="1320" y="3326"/>
                    <a:pt x="1851" y="3326"/>
                  </a:cubicBezTo>
                  <a:cubicBezTo>
                    <a:pt x="1882" y="3326"/>
                    <a:pt x="1913" y="3322"/>
                    <a:pt x="1943" y="3314"/>
                  </a:cubicBezTo>
                  <a:cubicBezTo>
                    <a:pt x="2703" y="3192"/>
                    <a:pt x="2794" y="2554"/>
                    <a:pt x="2308" y="1977"/>
                  </a:cubicBezTo>
                  <a:cubicBezTo>
                    <a:pt x="2308" y="1977"/>
                    <a:pt x="3646" y="1186"/>
                    <a:pt x="4253" y="791"/>
                  </a:cubicBezTo>
                  <a:lnTo>
                    <a:pt x="3706" y="1"/>
                  </a:lnTo>
                  <a:close/>
                </a:path>
              </a:pathLst>
            </a:custGeom>
            <a:solidFill>
              <a:srgbClr val="FFF2CC"/>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796" name="Google Shape;796;p44"/>
            <p:cNvSpPr/>
            <p:nvPr/>
          </p:nvSpPr>
          <p:spPr>
            <a:xfrm>
              <a:off x="1640714" y="2034587"/>
              <a:ext cx="146593" cy="120373"/>
            </a:xfrm>
            <a:custGeom>
              <a:rect b="b" l="l" r="r" t="t"/>
              <a:pathLst>
                <a:path extrusionOk="0" h="3815" w="4646">
                  <a:moveTo>
                    <a:pt x="3803" y="1"/>
                  </a:moveTo>
                  <a:cubicBezTo>
                    <a:pt x="3762" y="1"/>
                    <a:pt x="3720" y="14"/>
                    <a:pt x="3679" y="45"/>
                  </a:cubicBezTo>
                  <a:cubicBezTo>
                    <a:pt x="3155" y="403"/>
                    <a:pt x="2606" y="737"/>
                    <a:pt x="2032" y="1045"/>
                  </a:cubicBezTo>
                  <a:lnTo>
                    <a:pt x="2032" y="1045"/>
                  </a:lnTo>
                  <a:cubicBezTo>
                    <a:pt x="1805" y="769"/>
                    <a:pt x="1473" y="608"/>
                    <a:pt x="1117" y="608"/>
                  </a:cubicBezTo>
                  <a:cubicBezTo>
                    <a:pt x="1010" y="608"/>
                    <a:pt x="901" y="623"/>
                    <a:pt x="791" y="653"/>
                  </a:cubicBezTo>
                  <a:cubicBezTo>
                    <a:pt x="305" y="805"/>
                    <a:pt x="1" y="1322"/>
                    <a:pt x="153" y="1808"/>
                  </a:cubicBezTo>
                  <a:cubicBezTo>
                    <a:pt x="244" y="2051"/>
                    <a:pt x="366" y="2264"/>
                    <a:pt x="518" y="2477"/>
                  </a:cubicBezTo>
                  <a:cubicBezTo>
                    <a:pt x="670" y="2720"/>
                    <a:pt x="822" y="2963"/>
                    <a:pt x="1004" y="3176"/>
                  </a:cubicBezTo>
                  <a:cubicBezTo>
                    <a:pt x="1156" y="3419"/>
                    <a:pt x="1369" y="3601"/>
                    <a:pt x="1581" y="3723"/>
                  </a:cubicBezTo>
                  <a:cubicBezTo>
                    <a:pt x="1703" y="3784"/>
                    <a:pt x="1832" y="3814"/>
                    <a:pt x="1961" y="3814"/>
                  </a:cubicBezTo>
                  <a:cubicBezTo>
                    <a:pt x="2091" y="3814"/>
                    <a:pt x="2220" y="3784"/>
                    <a:pt x="2341" y="3723"/>
                  </a:cubicBezTo>
                  <a:cubicBezTo>
                    <a:pt x="2645" y="3632"/>
                    <a:pt x="2888" y="3358"/>
                    <a:pt x="2919" y="3054"/>
                  </a:cubicBezTo>
                  <a:cubicBezTo>
                    <a:pt x="2941" y="2789"/>
                    <a:pt x="2883" y="2509"/>
                    <a:pt x="2756" y="2282"/>
                  </a:cubicBezTo>
                  <a:lnTo>
                    <a:pt x="2756" y="2282"/>
                  </a:lnTo>
                  <a:cubicBezTo>
                    <a:pt x="3317" y="1955"/>
                    <a:pt x="3878" y="1608"/>
                    <a:pt x="4439" y="1261"/>
                  </a:cubicBezTo>
                  <a:cubicBezTo>
                    <a:pt x="4646" y="1131"/>
                    <a:pt x="4500" y="803"/>
                    <a:pt x="4302" y="803"/>
                  </a:cubicBezTo>
                  <a:cubicBezTo>
                    <a:pt x="4267" y="803"/>
                    <a:pt x="4231" y="813"/>
                    <a:pt x="4195" y="835"/>
                  </a:cubicBezTo>
                  <a:cubicBezTo>
                    <a:pt x="3557" y="1230"/>
                    <a:pt x="2919" y="1626"/>
                    <a:pt x="2250" y="2021"/>
                  </a:cubicBezTo>
                  <a:cubicBezTo>
                    <a:pt x="2129" y="2082"/>
                    <a:pt x="2098" y="2264"/>
                    <a:pt x="2220" y="2386"/>
                  </a:cubicBezTo>
                  <a:cubicBezTo>
                    <a:pt x="2463" y="2689"/>
                    <a:pt x="2584" y="3145"/>
                    <a:pt x="2129" y="3297"/>
                  </a:cubicBezTo>
                  <a:cubicBezTo>
                    <a:pt x="2074" y="3325"/>
                    <a:pt x="2013" y="3340"/>
                    <a:pt x="1954" y="3340"/>
                  </a:cubicBezTo>
                  <a:cubicBezTo>
                    <a:pt x="1883" y="3340"/>
                    <a:pt x="1814" y="3317"/>
                    <a:pt x="1764" y="3267"/>
                  </a:cubicBezTo>
                  <a:cubicBezTo>
                    <a:pt x="1581" y="3145"/>
                    <a:pt x="1460" y="3024"/>
                    <a:pt x="1338" y="2841"/>
                  </a:cubicBezTo>
                  <a:cubicBezTo>
                    <a:pt x="1125" y="2568"/>
                    <a:pt x="913" y="2264"/>
                    <a:pt x="730" y="1960"/>
                  </a:cubicBezTo>
                  <a:cubicBezTo>
                    <a:pt x="578" y="1686"/>
                    <a:pt x="518" y="1352"/>
                    <a:pt x="822" y="1139"/>
                  </a:cubicBezTo>
                  <a:cubicBezTo>
                    <a:pt x="910" y="1099"/>
                    <a:pt x="1004" y="1080"/>
                    <a:pt x="1099" y="1080"/>
                  </a:cubicBezTo>
                  <a:cubicBezTo>
                    <a:pt x="1364" y="1080"/>
                    <a:pt x="1630" y="1228"/>
                    <a:pt x="1764" y="1474"/>
                  </a:cubicBezTo>
                  <a:cubicBezTo>
                    <a:pt x="1804" y="1555"/>
                    <a:pt x="1885" y="1595"/>
                    <a:pt x="1962" y="1595"/>
                  </a:cubicBezTo>
                  <a:cubicBezTo>
                    <a:pt x="2000" y="1595"/>
                    <a:pt x="2037" y="1585"/>
                    <a:pt x="2068" y="1565"/>
                  </a:cubicBezTo>
                  <a:cubicBezTo>
                    <a:pt x="2706" y="1230"/>
                    <a:pt x="3344" y="866"/>
                    <a:pt x="3922" y="471"/>
                  </a:cubicBezTo>
                  <a:cubicBezTo>
                    <a:pt x="4149" y="319"/>
                    <a:pt x="3999" y="1"/>
                    <a:pt x="3803" y="1"/>
                  </a:cubicBezTo>
                  <a:close/>
                </a:path>
              </a:pathLst>
            </a:custGeom>
            <a:solidFill>
              <a:srgbClr val="F1C232"/>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797" name="Google Shape;797;p44"/>
            <p:cNvSpPr/>
            <p:nvPr/>
          </p:nvSpPr>
          <p:spPr>
            <a:xfrm>
              <a:off x="1689651" y="1695279"/>
              <a:ext cx="609973" cy="531597"/>
            </a:xfrm>
            <a:custGeom>
              <a:rect b="b" l="l" r="r" t="t"/>
              <a:pathLst>
                <a:path extrusionOk="0" h="16848" w="19332">
                  <a:moveTo>
                    <a:pt x="9628" y="1"/>
                  </a:moveTo>
                  <a:cubicBezTo>
                    <a:pt x="9509" y="1"/>
                    <a:pt x="9389" y="3"/>
                    <a:pt x="9271" y="9"/>
                  </a:cubicBezTo>
                  <a:cubicBezTo>
                    <a:pt x="5107" y="9"/>
                    <a:pt x="1520" y="2045"/>
                    <a:pt x="973" y="6878"/>
                  </a:cubicBezTo>
                  <a:cubicBezTo>
                    <a:pt x="0" y="13048"/>
                    <a:pt x="3556" y="16848"/>
                    <a:pt x="9544" y="16848"/>
                  </a:cubicBezTo>
                  <a:cubicBezTo>
                    <a:pt x="15563" y="16696"/>
                    <a:pt x="19332" y="12288"/>
                    <a:pt x="17721" y="5723"/>
                  </a:cubicBezTo>
                  <a:cubicBezTo>
                    <a:pt x="16840" y="2082"/>
                    <a:pt x="13037" y="1"/>
                    <a:pt x="9628" y="1"/>
                  </a:cubicBezTo>
                  <a:close/>
                </a:path>
              </a:pathLst>
            </a:custGeom>
            <a:solidFill>
              <a:srgbClr val="FFF2CC"/>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798" name="Google Shape;798;p44"/>
            <p:cNvSpPr/>
            <p:nvPr/>
          </p:nvSpPr>
          <p:spPr>
            <a:xfrm>
              <a:off x="1692522" y="1686791"/>
              <a:ext cx="580250" cy="547594"/>
            </a:xfrm>
            <a:custGeom>
              <a:rect b="b" l="l" r="r" t="t"/>
              <a:pathLst>
                <a:path extrusionOk="0" h="17355" w="18390">
                  <a:moveTo>
                    <a:pt x="9473" y="486"/>
                  </a:moveTo>
                  <a:cubicBezTo>
                    <a:pt x="11226" y="486"/>
                    <a:pt x="12940" y="999"/>
                    <a:pt x="14408" y="1949"/>
                  </a:cubicBezTo>
                  <a:cubicBezTo>
                    <a:pt x="16019" y="3013"/>
                    <a:pt x="17143" y="4685"/>
                    <a:pt x="17508" y="6570"/>
                  </a:cubicBezTo>
                  <a:cubicBezTo>
                    <a:pt x="18177" y="9913"/>
                    <a:pt x="17387" y="13530"/>
                    <a:pt x="14377" y="15445"/>
                  </a:cubicBezTo>
                  <a:cubicBezTo>
                    <a:pt x="12899" y="16409"/>
                    <a:pt x="11063" y="16889"/>
                    <a:pt x="9230" y="16889"/>
                  </a:cubicBezTo>
                  <a:cubicBezTo>
                    <a:pt x="7597" y="16889"/>
                    <a:pt x="5965" y="16508"/>
                    <a:pt x="4590" y="15749"/>
                  </a:cubicBezTo>
                  <a:cubicBezTo>
                    <a:pt x="1520" y="14047"/>
                    <a:pt x="608" y="10612"/>
                    <a:pt x="1094" y="7329"/>
                  </a:cubicBezTo>
                  <a:cubicBezTo>
                    <a:pt x="1398" y="5323"/>
                    <a:pt x="2067" y="3439"/>
                    <a:pt x="3708" y="2162"/>
                  </a:cubicBezTo>
                  <a:cubicBezTo>
                    <a:pt x="5259" y="946"/>
                    <a:pt x="7265" y="521"/>
                    <a:pt x="9180" y="490"/>
                  </a:cubicBezTo>
                  <a:cubicBezTo>
                    <a:pt x="9278" y="487"/>
                    <a:pt x="9376" y="486"/>
                    <a:pt x="9473" y="486"/>
                  </a:cubicBezTo>
                  <a:close/>
                  <a:moveTo>
                    <a:pt x="9446" y="0"/>
                  </a:moveTo>
                  <a:cubicBezTo>
                    <a:pt x="9357" y="0"/>
                    <a:pt x="9269" y="2"/>
                    <a:pt x="9180" y="4"/>
                  </a:cubicBezTo>
                  <a:cubicBezTo>
                    <a:pt x="9126" y="3"/>
                    <a:pt x="9072" y="3"/>
                    <a:pt x="9019" y="3"/>
                  </a:cubicBezTo>
                  <a:cubicBezTo>
                    <a:pt x="7249" y="3"/>
                    <a:pt x="5486" y="488"/>
                    <a:pt x="3952" y="1402"/>
                  </a:cubicBezTo>
                  <a:cubicBezTo>
                    <a:pt x="2432" y="2405"/>
                    <a:pt x="1338" y="3955"/>
                    <a:pt x="912" y="5718"/>
                  </a:cubicBezTo>
                  <a:cubicBezTo>
                    <a:pt x="0" y="9153"/>
                    <a:pt x="395" y="13196"/>
                    <a:pt x="3344" y="15475"/>
                  </a:cubicBezTo>
                  <a:cubicBezTo>
                    <a:pt x="4973" y="16750"/>
                    <a:pt x="7107" y="17355"/>
                    <a:pt x="9231" y="17355"/>
                  </a:cubicBezTo>
                  <a:cubicBezTo>
                    <a:pt x="10752" y="17355"/>
                    <a:pt x="12268" y="17044"/>
                    <a:pt x="13587" y="16448"/>
                  </a:cubicBezTo>
                  <a:cubicBezTo>
                    <a:pt x="15107" y="15749"/>
                    <a:pt x="16384" y="14594"/>
                    <a:pt x="17204" y="13135"/>
                  </a:cubicBezTo>
                  <a:cubicBezTo>
                    <a:pt x="18055" y="11524"/>
                    <a:pt x="18390" y="9670"/>
                    <a:pt x="18177" y="7846"/>
                  </a:cubicBezTo>
                  <a:cubicBezTo>
                    <a:pt x="17964" y="5566"/>
                    <a:pt x="17143" y="3500"/>
                    <a:pt x="15320" y="2041"/>
                  </a:cubicBezTo>
                  <a:cubicBezTo>
                    <a:pt x="13627" y="698"/>
                    <a:pt x="11571" y="0"/>
                    <a:pt x="9446" y="0"/>
                  </a:cubicBezTo>
                  <a:close/>
                </a:path>
              </a:pathLst>
            </a:custGeom>
            <a:solidFill>
              <a:srgbClr val="F1C232"/>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799" name="Google Shape;799;p44"/>
            <p:cNvSpPr/>
            <p:nvPr/>
          </p:nvSpPr>
          <p:spPr>
            <a:xfrm>
              <a:off x="2052150" y="2021430"/>
              <a:ext cx="91155" cy="79796"/>
            </a:xfrm>
            <a:custGeom>
              <a:rect b="b" l="l" r="r" t="t"/>
              <a:pathLst>
                <a:path extrusionOk="0" h="2529" w="2889">
                  <a:moveTo>
                    <a:pt x="1285" y="1"/>
                  </a:moveTo>
                  <a:cubicBezTo>
                    <a:pt x="697" y="1"/>
                    <a:pt x="210" y="440"/>
                    <a:pt x="153" y="1040"/>
                  </a:cubicBezTo>
                  <a:cubicBezTo>
                    <a:pt x="1" y="1951"/>
                    <a:pt x="517" y="2529"/>
                    <a:pt x="1429" y="2529"/>
                  </a:cubicBezTo>
                  <a:cubicBezTo>
                    <a:pt x="2341" y="2529"/>
                    <a:pt x="2888" y="1860"/>
                    <a:pt x="2645" y="857"/>
                  </a:cubicBezTo>
                  <a:cubicBezTo>
                    <a:pt x="2499" y="333"/>
                    <a:pt x="1991" y="4"/>
                    <a:pt x="1468" y="4"/>
                  </a:cubicBezTo>
                  <a:cubicBezTo>
                    <a:pt x="1445" y="4"/>
                    <a:pt x="1422" y="5"/>
                    <a:pt x="1399" y="6"/>
                  </a:cubicBezTo>
                  <a:cubicBezTo>
                    <a:pt x="1361" y="2"/>
                    <a:pt x="1323" y="1"/>
                    <a:pt x="1285" y="1"/>
                  </a:cubicBezTo>
                  <a:close/>
                </a:path>
              </a:pathLst>
            </a:custGeom>
            <a:solidFill>
              <a:srgbClr val="FFFFFF"/>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800" name="Google Shape;800;p44"/>
            <p:cNvSpPr/>
            <p:nvPr/>
          </p:nvSpPr>
          <p:spPr>
            <a:xfrm>
              <a:off x="2044483" y="2013889"/>
              <a:ext cx="102640" cy="95005"/>
            </a:xfrm>
            <a:custGeom>
              <a:rect b="b" l="l" r="r" t="t"/>
              <a:pathLst>
                <a:path extrusionOk="0" h="3011" w="3253">
                  <a:moveTo>
                    <a:pt x="1756" y="481"/>
                  </a:moveTo>
                  <a:cubicBezTo>
                    <a:pt x="2198" y="481"/>
                    <a:pt x="2594" y="800"/>
                    <a:pt x="2706" y="1248"/>
                  </a:cubicBezTo>
                  <a:cubicBezTo>
                    <a:pt x="2766" y="1461"/>
                    <a:pt x="2736" y="1704"/>
                    <a:pt x="2675" y="1917"/>
                  </a:cubicBezTo>
                  <a:cubicBezTo>
                    <a:pt x="2614" y="2099"/>
                    <a:pt x="2493" y="2251"/>
                    <a:pt x="2341" y="2342"/>
                  </a:cubicBezTo>
                  <a:cubicBezTo>
                    <a:pt x="2129" y="2473"/>
                    <a:pt x="1900" y="2533"/>
                    <a:pt x="1667" y="2533"/>
                  </a:cubicBezTo>
                  <a:cubicBezTo>
                    <a:pt x="1466" y="2533"/>
                    <a:pt x="1262" y="2488"/>
                    <a:pt x="1064" y="2403"/>
                  </a:cubicBezTo>
                  <a:cubicBezTo>
                    <a:pt x="912" y="2312"/>
                    <a:pt x="760" y="2160"/>
                    <a:pt x="700" y="1978"/>
                  </a:cubicBezTo>
                  <a:cubicBezTo>
                    <a:pt x="608" y="1795"/>
                    <a:pt x="608" y="1552"/>
                    <a:pt x="639" y="1339"/>
                  </a:cubicBezTo>
                  <a:cubicBezTo>
                    <a:pt x="639" y="1096"/>
                    <a:pt x="760" y="853"/>
                    <a:pt x="973" y="701"/>
                  </a:cubicBezTo>
                  <a:cubicBezTo>
                    <a:pt x="1155" y="549"/>
                    <a:pt x="1399" y="488"/>
                    <a:pt x="1642" y="488"/>
                  </a:cubicBezTo>
                  <a:cubicBezTo>
                    <a:pt x="1663" y="488"/>
                    <a:pt x="1682" y="486"/>
                    <a:pt x="1700" y="483"/>
                  </a:cubicBezTo>
                  <a:lnTo>
                    <a:pt x="1700" y="483"/>
                  </a:lnTo>
                  <a:cubicBezTo>
                    <a:pt x="1719" y="482"/>
                    <a:pt x="1738" y="481"/>
                    <a:pt x="1756" y="481"/>
                  </a:cubicBezTo>
                  <a:close/>
                  <a:moveTo>
                    <a:pt x="1570" y="0"/>
                  </a:moveTo>
                  <a:cubicBezTo>
                    <a:pt x="932" y="0"/>
                    <a:pt x="389" y="390"/>
                    <a:pt x="213" y="1005"/>
                  </a:cubicBezTo>
                  <a:cubicBezTo>
                    <a:pt x="0" y="1613"/>
                    <a:pt x="152" y="2282"/>
                    <a:pt x="639" y="2707"/>
                  </a:cubicBezTo>
                  <a:cubicBezTo>
                    <a:pt x="928" y="2911"/>
                    <a:pt x="1274" y="3011"/>
                    <a:pt x="1619" y="3011"/>
                  </a:cubicBezTo>
                  <a:cubicBezTo>
                    <a:pt x="1890" y="3011"/>
                    <a:pt x="2161" y="2949"/>
                    <a:pt x="2402" y="2829"/>
                  </a:cubicBezTo>
                  <a:cubicBezTo>
                    <a:pt x="2949" y="2555"/>
                    <a:pt x="3253" y="1978"/>
                    <a:pt x="3162" y="1370"/>
                  </a:cubicBezTo>
                  <a:cubicBezTo>
                    <a:pt x="3162" y="975"/>
                    <a:pt x="2979" y="610"/>
                    <a:pt x="2706" y="367"/>
                  </a:cubicBezTo>
                  <a:cubicBezTo>
                    <a:pt x="2402" y="124"/>
                    <a:pt x="2037" y="2"/>
                    <a:pt x="1642" y="2"/>
                  </a:cubicBezTo>
                  <a:cubicBezTo>
                    <a:pt x="1618" y="1"/>
                    <a:pt x="1594" y="0"/>
                    <a:pt x="1570" y="0"/>
                  </a:cubicBezTo>
                  <a:close/>
                </a:path>
              </a:pathLst>
            </a:custGeom>
            <a:solidFill>
              <a:srgbClr val="F1C232"/>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801" name="Google Shape;801;p44"/>
            <p:cNvSpPr/>
            <p:nvPr/>
          </p:nvSpPr>
          <p:spPr>
            <a:xfrm>
              <a:off x="2132008" y="1939869"/>
              <a:ext cx="70425" cy="56984"/>
            </a:xfrm>
            <a:custGeom>
              <a:rect b="b" l="l" r="r" t="t"/>
              <a:pathLst>
                <a:path extrusionOk="0" h="1806" w="2232">
                  <a:moveTo>
                    <a:pt x="919" y="0"/>
                  </a:moveTo>
                  <a:cubicBezTo>
                    <a:pt x="510" y="0"/>
                    <a:pt x="172" y="317"/>
                    <a:pt x="144" y="737"/>
                  </a:cubicBezTo>
                  <a:cubicBezTo>
                    <a:pt x="0" y="1285"/>
                    <a:pt x="403" y="1805"/>
                    <a:pt x="964" y="1805"/>
                  </a:cubicBezTo>
                  <a:cubicBezTo>
                    <a:pt x="994" y="1805"/>
                    <a:pt x="1025" y="1804"/>
                    <a:pt x="1056" y="1801"/>
                  </a:cubicBezTo>
                  <a:cubicBezTo>
                    <a:pt x="2232" y="1771"/>
                    <a:pt x="2212" y="7"/>
                    <a:pt x="1056" y="7"/>
                  </a:cubicBezTo>
                  <a:cubicBezTo>
                    <a:pt x="1046" y="7"/>
                    <a:pt x="1036" y="7"/>
                    <a:pt x="1026" y="8"/>
                  </a:cubicBezTo>
                  <a:cubicBezTo>
                    <a:pt x="990" y="3"/>
                    <a:pt x="954" y="0"/>
                    <a:pt x="919" y="0"/>
                  </a:cubicBezTo>
                  <a:close/>
                </a:path>
              </a:pathLst>
            </a:custGeom>
            <a:solidFill>
              <a:srgbClr val="FFFFFF"/>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802" name="Google Shape;802;p44"/>
            <p:cNvSpPr/>
            <p:nvPr/>
          </p:nvSpPr>
          <p:spPr>
            <a:xfrm>
              <a:off x="2127906" y="1932359"/>
              <a:ext cx="75821" cy="72224"/>
            </a:xfrm>
            <a:custGeom>
              <a:rect b="b" l="l" r="r" t="t"/>
              <a:pathLst>
                <a:path extrusionOk="0" h="2289" w="2403">
                  <a:moveTo>
                    <a:pt x="1399" y="489"/>
                  </a:moveTo>
                  <a:cubicBezTo>
                    <a:pt x="1460" y="519"/>
                    <a:pt x="1551" y="549"/>
                    <a:pt x="1612" y="580"/>
                  </a:cubicBezTo>
                  <a:cubicBezTo>
                    <a:pt x="1612" y="580"/>
                    <a:pt x="1651" y="619"/>
                    <a:pt x="1651" y="619"/>
                  </a:cubicBezTo>
                  <a:lnTo>
                    <a:pt x="1651" y="619"/>
                  </a:lnTo>
                  <a:lnTo>
                    <a:pt x="1673" y="641"/>
                  </a:lnTo>
                  <a:lnTo>
                    <a:pt x="1733" y="701"/>
                  </a:lnTo>
                  <a:lnTo>
                    <a:pt x="1764" y="762"/>
                  </a:lnTo>
                  <a:cubicBezTo>
                    <a:pt x="1764" y="762"/>
                    <a:pt x="1781" y="814"/>
                    <a:pt x="1777" y="814"/>
                  </a:cubicBezTo>
                  <a:cubicBezTo>
                    <a:pt x="1775" y="814"/>
                    <a:pt x="1771" y="808"/>
                    <a:pt x="1764" y="793"/>
                  </a:cubicBezTo>
                  <a:lnTo>
                    <a:pt x="1764" y="793"/>
                  </a:lnTo>
                  <a:cubicBezTo>
                    <a:pt x="1794" y="853"/>
                    <a:pt x="1794" y="884"/>
                    <a:pt x="1794" y="945"/>
                  </a:cubicBezTo>
                  <a:cubicBezTo>
                    <a:pt x="1855" y="1097"/>
                    <a:pt x="1825" y="1249"/>
                    <a:pt x="1794" y="1401"/>
                  </a:cubicBezTo>
                  <a:lnTo>
                    <a:pt x="1764" y="1461"/>
                  </a:lnTo>
                  <a:lnTo>
                    <a:pt x="1733" y="1492"/>
                  </a:lnTo>
                  <a:lnTo>
                    <a:pt x="1673" y="1583"/>
                  </a:lnTo>
                  <a:lnTo>
                    <a:pt x="1612" y="1613"/>
                  </a:lnTo>
                  <a:lnTo>
                    <a:pt x="1581" y="1644"/>
                  </a:lnTo>
                  <a:lnTo>
                    <a:pt x="1490" y="1674"/>
                  </a:lnTo>
                  <a:lnTo>
                    <a:pt x="1429" y="1704"/>
                  </a:lnTo>
                  <a:cubicBezTo>
                    <a:pt x="1399" y="1704"/>
                    <a:pt x="1338" y="1735"/>
                    <a:pt x="1308" y="1735"/>
                  </a:cubicBezTo>
                  <a:lnTo>
                    <a:pt x="1004" y="1735"/>
                  </a:lnTo>
                  <a:cubicBezTo>
                    <a:pt x="943" y="1735"/>
                    <a:pt x="913" y="1704"/>
                    <a:pt x="852" y="1704"/>
                  </a:cubicBezTo>
                  <a:lnTo>
                    <a:pt x="791" y="1674"/>
                  </a:lnTo>
                  <a:cubicBezTo>
                    <a:pt x="761" y="1644"/>
                    <a:pt x="730" y="1644"/>
                    <a:pt x="700" y="1613"/>
                  </a:cubicBezTo>
                  <a:lnTo>
                    <a:pt x="639" y="1553"/>
                  </a:lnTo>
                  <a:lnTo>
                    <a:pt x="620" y="1534"/>
                  </a:lnTo>
                  <a:lnTo>
                    <a:pt x="620" y="1534"/>
                  </a:lnTo>
                  <a:cubicBezTo>
                    <a:pt x="622" y="1539"/>
                    <a:pt x="623" y="1544"/>
                    <a:pt x="622" y="1544"/>
                  </a:cubicBezTo>
                  <a:cubicBezTo>
                    <a:pt x="621" y="1544"/>
                    <a:pt x="617" y="1538"/>
                    <a:pt x="609" y="1522"/>
                  </a:cubicBezTo>
                  <a:lnTo>
                    <a:pt x="609" y="1522"/>
                  </a:lnTo>
                  <a:lnTo>
                    <a:pt x="620" y="1534"/>
                  </a:lnTo>
                  <a:lnTo>
                    <a:pt x="620" y="1534"/>
                  </a:lnTo>
                  <a:cubicBezTo>
                    <a:pt x="618" y="1526"/>
                    <a:pt x="613" y="1516"/>
                    <a:pt x="611" y="1516"/>
                  </a:cubicBezTo>
                  <a:cubicBezTo>
                    <a:pt x="609" y="1516"/>
                    <a:pt x="609" y="1518"/>
                    <a:pt x="609" y="1522"/>
                  </a:cubicBezTo>
                  <a:cubicBezTo>
                    <a:pt x="609" y="1492"/>
                    <a:pt x="579" y="1462"/>
                    <a:pt x="548" y="1401"/>
                  </a:cubicBezTo>
                  <a:lnTo>
                    <a:pt x="548" y="1401"/>
                  </a:lnTo>
                  <a:cubicBezTo>
                    <a:pt x="556" y="1416"/>
                    <a:pt x="559" y="1421"/>
                    <a:pt x="561" y="1421"/>
                  </a:cubicBezTo>
                  <a:cubicBezTo>
                    <a:pt x="565" y="1421"/>
                    <a:pt x="548" y="1370"/>
                    <a:pt x="548" y="1370"/>
                  </a:cubicBezTo>
                  <a:cubicBezTo>
                    <a:pt x="548" y="1340"/>
                    <a:pt x="548" y="1309"/>
                    <a:pt x="548" y="1309"/>
                  </a:cubicBezTo>
                  <a:lnTo>
                    <a:pt x="548" y="1279"/>
                  </a:lnTo>
                  <a:cubicBezTo>
                    <a:pt x="548" y="1188"/>
                    <a:pt x="548" y="1097"/>
                    <a:pt x="548" y="1005"/>
                  </a:cubicBezTo>
                  <a:lnTo>
                    <a:pt x="548" y="945"/>
                  </a:lnTo>
                  <a:cubicBezTo>
                    <a:pt x="548" y="914"/>
                    <a:pt x="548" y="884"/>
                    <a:pt x="548" y="853"/>
                  </a:cubicBezTo>
                  <a:lnTo>
                    <a:pt x="578" y="793"/>
                  </a:lnTo>
                  <a:lnTo>
                    <a:pt x="578" y="762"/>
                  </a:lnTo>
                  <a:lnTo>
                    <a:pt x="609" y="701"/>
                  </a:lnTo>
                  <a:lnTo>
                    <a:pt x="639" y="671"/>
                  </a:lnTo>
                  <a:lnTo>
                    <a:pt x="730" y="580"/>
                  </a:lnTo>
                  <a:lnTo>
                    <a:pt x="791" y="549"/>
                  </a:lnTo>
                  <a:cubicBezTo>
                    <a:pt x="791" y="549"/>
                    <a:pt x="818" y="536"/>
                    <a:pt x="827" y="536"/>
                  </a:cubicBezTo>
                  <a:cubicBezTo>
                    <a:pt x="832" y="536"/>
                    <a:pt x="832" y="539"/>
                    <a:pt x="822" y="549"/>
                  </a:cubicBezTo>
                  <a:lnTo>
                    <a:pt x="882" y="519"/>
                  </a:lnTo>
                  <a:cubicBezTo>
                    <a:pt x="913" y="489"/>
                    <a:pt x="974" y="489"/>
                    <a:pt x="1034" y="489"/>
                  </a:cubicBezTo>
                  <a:close/>
                  <a:moveTo>
                    <a:pt x="1094" y="0"/>
                  </a:moveTo>
                  <a:cubicBezTo>
                    <a:pt x="632" y="0"/>
                    <a:pt x="207" y="326"/>
                    <a:pt x="62" y="762"/>
                  </a:cubicBezTo>
                  <a:cubicBezTo>
                    <a:pt x="1" y="1005"/>
                    <a:pt x="1" y="1249"/>
                    <a:pt x="62" y="1492"/>
                  </a:cubicBezTo>
                  <a:cubicBezTo>
                    <a:pt x="92" y="1704"/>
                    <a:pt x="244" y="1917"/>
                    <a:pt x="396" y="2039"/>
                  </a:cubicBezTo>
                  <a:cubicBezTo>
                    <a:pt x="630" y="2201"/>
                    <a:pt x="907" y="2288"/>
                    <a:pt x="1182" y="2288"/>
                  </a:cubicBezTo>
                  <a:cubicBezTo>
                    <a:pt x="1372" y="2288"/>
                    <a:pt x="1560" y="2247"/>
                    <a:pt x="1733" y="2160"/>
                  </a:cubicBezTo>
                  <a:cubicBezTo>
                    <a:pt x="2159" y="1948"/>
                    <a:pt x="2402" y="1492"/>
                    <a:pt x="2341" y="1036"/>
                  </a:cubicBezTo>
                  <a:cubicBezTo>
                    <a:pt x="2311" y="762"/>
                    <a:pt x="2189" y="489"/>
                    <a:pt x="1977" y="276"/>
                  </a:cubicBezTo>
                  <a:cubicBezTo>
                    <a:pt x="1733" y="94"/>
                    <a:pt x="1460" y="2"/>
                    <a:pt x="1156" y="2"/>
                  </a:cubicBezTo>
                  <a:cubicBezTo>
                    <a:pt x="1135" y="1"/>
                    <a:pt x="1115" y="0"/>
                    <a:pt x="1094" y="0"/>
                  </a:cubicBezTo>
                  <a:close/>
                </a:path>
              </a:pathLst>
            </a:custGeom>
            <a:solidFill>
              <a:srgbClr val="F1C232"/>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803" name="Google Shape;803;p44"/>
            <p:cNvSpPr/>
            <p:nvPr/>
          </p:nvSpPr>
          <p:spPr>
            <a:xfrm>
              <a:off x="1827122" y="2048407"/>
              <a:ext cx="84087" cy="67491"/>
            </a:xfrm>
            <a:custGeom>
              <a:rect b="b" l="l" r="r" t="t"/>
              <a:pathLst>
                <a:path extrusionOk="0" h="2139" w="2665">
                  <a:moveTo>
                    <a:pt x="1145" y="0"/>
                  </a:moveTo>
                  <a:cubicBezTo>
                    <a:pt x="652" y="0"/>
                    <a:pt x="201" y="358"/>
                    <a:pt x="172" y="884"/>
                  </a:cubicBezTo>
                  <a:cubicBezTo>
                    <a:pt x="1" y="1511"/>
                    <a:pt x="472" y="2138"/>
                    <a:pt x="1108" y="2138"/>
                  </a:cubicBezTo>
                  <a:cubicBezTo>
                    <a:pt x="1150" y="2138"/>
                    <a:pt x="1193" y="2136"/>
                    <a:pt x="1236" y="2130"/>
                  </a:cubicBezTo>
                  <a:cubicBezTo>
                    <a:pt x="2664" y="2099"/>
                    <a:pt x="2634" y="2"/>
                    <a:pt x="1205" y="2"/>
                  </a:cubicBezTo>
                  <a:cubicBezTo>
                    <a:pt x="1185" y="1"/>
                    <a:pt x="1165" y="0"/>
                    <a:pt x="1145" y="0"/>
                  </a:cubicBezTo>
                  <a:close/>
                </a:path>
              </a:pathLst>
            </a:custGeom>
            <a:solidFill>
              <a:srgbClr val="FFFFFF"/>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804" name="Google Shape;804;p44"/>
            <p:cNvSpPr/>
            <p:nvPr/>
          </p:nvSpPr>
          <p:spPr>
            <a:xfrm>
              <a:off x="1820055" y="2040740"/>
              <a:ext cx="89230" cy="82510"/>
            </a:xfrm>
            <a:custGeom>
              <a:rect b="b" l="l" r="r" t="t"/>
              <a:pathLst>
                <a:path extrusionOk="0" h="2615" w="2828">
                  <a:moveTo>
                    <a:pt x="1345" y="477"/>
                  </a:moveTo>
                  <a:cubicBezTo>
                    <a:pt x="1370" y="484"/>
                    <a:pt x="1398" y="488"/>
                    <a:pt x="1429" y="488"/>
                  </a:cubicBezTo>
                  <a:cubicBezTo>
                    <a:pt x="1612" y="488"/>
                    <a:pt x="1794" y="549"/>
                    <a:pt x="1977" y="640"/>
                  </a:cubicBezTo>
                  <a:cubicBezTo>
                    <a:pt x="2129" y="762"/>
                    <a:pt x="2220" y="914"/>
                    <a:pt x="2250" y="1096"/>
                  </a:cubicBezTo>
                  <a:cubicBezTo>
                    <a:pt x="2281" y="1187"/>
                    <a:pt x="2281" y="1279"/>
                    <a:pt x="2281" y="1370"/>
                  </a:cubicBezTo>
                  <a:cubicBezTo>
                    <a:pt x="2281" y="1461"/>
                    <a:pt x="2250" y="1583"/>
                    <a:pt x="2220" y="1674"/>
                  </a:cubicBezTo>
                  <a:cubicBezTo>
                    <a:pt x="2220" y="1674"/>
                    <a:pt x="2220" y="1704"/>
                    <a:pt x="2189" y="1735"/>
                  </a:cubicBezTo>
                  <a:lnTo>
                    <a:pt x="2159" y="1795"/>
                  </a:lnTo>
                  <a:cubicBezTo>
                    <a:pt x="2129" y="1826"/>
                    <a:pt x="2098" y="1856"/>
                    <a:pt x="2098" y="1887"/>
                  </a:cubicBezTo>
                  <a:lnTo>
                    <a:pt x="2037" y="1947"/>
                  </a:lnTo>
                  <a:cubicBezTo>
                    <a:pt x="2043" y="1941"/>
                    <a:pt x="2046" y="1939"/>
                    <a:pt x="2046" y="1939"/>
                  </a:cubicBezTo>
                  <a:lnTo>
                    <a:pt x="2046" y="1939"/>
                  </a:lnTo>
                  <a:cubicBezTo>
                    <a:pt x="2045" y="1939"/>
                    <a:pt x="2001" y="1978"/>
                    <a:pt x="1977" y="1978"/>
                  </a:cubicBezTo>
                  <a:cubicBezTo>
                    <a:pt x="1818" y="2073"/>
                    <a:pt x="1642" y="2119"/>
                    <a:pt x="1463" y="2119"/>
                  </a:cubicBezTo>
                  <a:cubicBezTo>
                    <a:pt x="1300" y="2119"/>
                    <a:pt x="1133" y="2081"/>
                    <a:pt x="974" y="2008"/>
                  </a:cubicBezTo>
                  <a:cubicBezTo>
                    <a:pt x="822" y="1947"/>
                    <a:pt x="730" y="1826"/>
                    <a:pt x="670" y="1674"/>
                  </a:cubicBezTo>
                  <a:lnTo>
                    <a:pt x="670" y="1674"/>
                  </a:lnTo>
                  <a:cubicBezTo>
                    <a:pt x="677" y="1689"/>
                    <a:pt x="681" y="1695"/>
                    <a:pt x="682" y="1695"/>
                  </a:cubicBezTo>
                  <a:cubicBezTo>
                    <a:pt x="687" y="1695"/>
                    <a:pt x="670" y="1643"/>
                    <a:pt x="670" y="1643"/>
                  </a:cubicBezTo>
                  <a:cubicBezTo>
                    <a:pt x="670" y="1643"/>
                    <a:pt x="670" y="1613"/>
                    <a:pt x="670" y="1613"/>
                  </a:cubicBezTo>
                  <a:lnTo>
                    <a:pt x="670" y="1522"/>
                  </a:lnTo>
                  <a:lnTo>
                    <a:pt x="670" y="1491"/>
                  </a:lnTo>
                  <a:cubicBezTo>
                    <a:pt x="639" y="1400"/>
                    <a:pt x="639" y="1279"/>
                    <a:pt x="670" y="1157"/>
                  </a:cubicBezTo>
                  <a:cubicBezTo>
                    <a:pt x="670" y="975"/>
                    <a:pt x="761" y="762"/>
                    <a:pt x="943" y="640"/>
                  </a:cubicBezTo>
                  <a:lnTo>
                    <a:pt x="943" y="640"/>
                  </a:lnTo>
                  <a:cubicBezTo>
                    <a:pt x="955" y="629"/>
                    <a:pt x="974" y="610"/>
                    <a:pt x="974" y="610"/>
                  </a:cubicBezTo>
                  <a:lnTo>
                    <a:pt x="1034" y="580"/>
                  </a:lnTo>
                  <a:cubicBezTo>
                    <a:pt x="1065" y="549"/>
                    <a:pt x="1125" y="519"/>
                    <a:pt x="1156" y="519"/>
                  </a:cubicBezTo>
                  <a:cubicBezTo>
                    <a:pt x="1210" y="501"/>
                    <a:pt x="1275" y="483"/>
                    <a:pt x="1345" y="477"/>
                  </a:cubicBezTo>
                  <a:close/>
                  <a:moveTo>
                    <a:pt x="1366" y="0"/>
                  </a:moveTo>
                  <a:cubicBezTo>
                    <a:pt x="843" y="0"/>
                    <a:pt x="359" y="358"/>
                    <a:pt x="183" y="884"/>
                  </a:cubicBezTo>
                  <a:cubicBezTo>
                    <a:pt x="1" y="1400"/>
                    <a:pt x="153" y="1978"/>
                    <a:pt x="578" y="2342"/>
                  </a:cubicBezTo>
                  <a:cubicBezTo>
                    <a:pt x="826" y="2520"/>
                    <a:pt x="1136" y="2614"/>
                    <a:pt x="1448" y="2614"/>
                  </a:cubicBezTo>
                  <a:cubicBezTo>
                    <a:pt x="1671" y="2614"/>
                    <a:pt x="1895" y="2566"/>
                    <a:pt x="2098" y="2464"/>
                  </a:cubicBezTo>
                  <a:cubicBezTo>
                    <a:pt x="2554" y="2221"/>
                    <a:pt x="2828" y="1735"/>
                    <a:pt x="2767" y="1187"/>
                  </a:cubicBezTo>
                  <a:cubicBezTo>
                    <a:pt x="2736" y="853"/>
                    <a:pt x="2584" y="549"/>
                    <a:pt x="2341" y="336"/>
                  </a:cubicBezTo>
                  <a:cubicBezTo>
                    <a:pt x="2102" y="150"/>
                    <a:pt x="1816" y="34"/>
                    <a:pt x="1544" y="8"/>
                  </a:cubicBezTo>
                  <a:lnTo>
                    <a:pt x="1544" y="8"/>
                  </a:lnTo>
                  <a:cubicBezTo>
                    <a:pt x="1528" y="4"/>
                    <a:pt x="1509" y="2"/>
                    <a:pt x="1490" y="2"/>
                  </a:cubicBezTo>
                  <a:lnTo>
                    <a:pt x="1429" y="2"/>
                  </a:lnTo>
                  <a:cubicBezTo>
                    <a:pt x="1408" y="1"/>
                    <a:pt x="1387" y="0"/>
                    <a:pt x="1366" y="0"/>
                  </a:cubicBezTo>
                  <a:close/>
                </a:path>
              </a:pathLst>
            </a:custGeom>
            <a:solidFill>
              <a:srgbClr val="F1C232"/>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805" name="Google Shape;805;p44"/>
            <p:cNvSpPr/>
            <p:nvPr/>
          </p:nvSpPr>
          <p:spPr>
            <a:xfrm>
              <a:off x="1769477" y="1943939"/>
              <a:ext cx="60202" cy="48149"/>
            </a:xfrm>
            <a:custGeom>
              <a:rect b="b" l="l" r="r" t="t"/>
              <a:pathLst>
                <a:path extrusionOk="0" h="1526" w="1908">
                  <a:moveTo>
                    <a:pt x="844" y="0"/>
                  </a:moveTo>
                  <a:lnTo>
                    <a:pt x="874" y="30"/>
                  </a:lnTo>
                  <a:cubicBezTo>
                    <a:pt x="840" y="25"/>
                    <a:pt x="806" y="22"/>
                    <a:pt x="772" y="22"/>
                  </a:cubicBezTo>
                  <a:cubicBezTo>
                    <a:pt x="444" y="22"/>
                    <a:pt x="142" y="280"/>
                    <a:pt x="114" y="638"/>
                  </a:cubicBezTo>
                  <a:cubicBezTo>
                    <a:pt x="0" y="1095"/>
                    <a:pt x="342" y="1525"/>
                    <a:pt x="787" y="1525"/>
                  </a:cubicBezTo>
                  <a:cubicBezTo>
                    <a:pt x="816" y="1525"/>
                    <a:pt x="845" y="1524"/>
                    <a:pt x="874" y="1520"/>
                  </a:cubicBezTo>
                  <a:cubicBezTo>
                    <a:pt x="1908" y="1520"/>
                    <a:pt x="1877" y="0"/>
                    <a:pt x="844" y="0"/>
                  </a:cubicBezTo>
                  <a:close/>
                </a:path>
              </a:pathLst>
            </a:custGeom>
            <a:solidFill>
              <a:srgbClr val="FFFFFF"/>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806" name="Google Shape;806;p44"/>
            <p:cNvSpPr/>
            <p:nvPr/>
          </p:nvSpPr>
          <p:spPr>
            <a:xfrm>
              <a:off x="1766353" y="1937155"/>
              <a:ext cx="70047" cy="62285"/>
            </a:xfrm>
            <a:custGeom>
              <a:rect b="b" l="l" r="r" t="t"/>
              <a:pathLst>
                <a:path extrusionOk="0" h="1974" w="2220">
                  <a:moveTo>
                    <a:pt x="978" y="487"/>
                  </a:moveTo>
                  <a:cubicBezTo>
                    <a:pt x="987" y="488"/>
                    <a:pt x="995" y="489"/>
                    <a:pt x="1004" y="489"/>
                  </a:cubicBezTo>
                  <a:lnTo>
                    <a:pt x="1217" y="489"/>
                  </a:lnTo>
                  <a:cubicBezTo>
                    <a:pt x="1247" y="489"/>
                    <a:pt x="1308" y="519"/>
                    <a:pt x="1338" y="549"/>
                  </a:cubicBezTo>
                  <a:lnTo>
                    <a:pt x="1368" y="580"/>
                  </a:lnTo>
                  <a:cubicBezTo>
                    <a:pt x="1368" y="580"/>
                    <a:pt x="1399" y="610"/>
                    <a:pt x="1399" y="610"/>
                  </a:cubicBezTo>
                  <a:cubicBezTo>
                    <a:pt x="1429" y="610"/>
                    <a:pt x="1429" y="641"/>
                    <a:pt x="1429" y="671"/>
                  </a:cubicBezTo>
                  <a:cubicBezTo>
                    <a:pt x="1460" y="701"/>
                    <a:pt x="1460" y="732"/>
                    <a:pt x="1460" y="793"/>
                  </a:cubicBezTo>
                  <a:cubicBezTo>
                    <a:pt x="1460" y="793"/>
                    <a:pt x="1460" y="823"/>
                    <a:pt x="1460" y="853"/>
                  </a:cubicBezTo>
                  <a:lnTo>
                    <a:pt x="1460" y="975"/>
                  </a:lnTo>
                  <a:cubicBezTo>
                    <a:pt x="1460" y="975"/>
                    <a:pt x="1460" y="1005"/>
                    <a:pt x="1460" y="1005"/>
                  </a:cubicBezTo>
                  <a:lnTo>
                    <a:pt x="1429" y="1127"/>
                  </a:lnTo>
                  <a:cubicBezTo>
                    <a:pt x="1429" y="1157"/>
                    <a:pt x="1429" y="1157"/>
                    <a:pt x="1429" y="1188"/>
                  </a:cubicBezTo>
                  <a:cubicBezTo>
                    <a:pt x="1429" y="1188"/>
                    <a:pt x="1378" y="1239"/>
                    <a:pt x="1378" y="1239"/>
                  </a:cubicBezTo>
                  <a:lnTo>
                    <a:pt x="1338" y="1279"/>
                  </a:lnTo>
                  <a:lnTo>
                    <a:pt x="1308" y="1309"/>
                  </a:lnTo>
                  <a:lnTo>
                    <a:pt x="1308" y="1309"/>
                  </a:lnTo>
                  <a:cubicBezTo>
                    <a:pt x="1318" y="1299"/>
                    <a:pt x="1321" y="1296"/>
                    <a:pt x="1320" y="1296"/>
                  </a:cubicBezTo>
                  <a:cubicBezTo>
                    <a:pt x="1318" y="1296"/>
                    <a:pt x="1298" y="1309"/>
                    <a:pt x="1277" y="1309"/>
                  </a:cubicBezTo>
                  <a:lnTo>
                    <a:pt x="1277" y="1461"/>
                  </a:lnTo>
                  <a:lnTo>
                    <a:pt x="1217" y="1461"/>
                  </a:lnTo>
                  <a:lnTo>
                    <a:pt x="1095" y="1492"/>
                  </a:lnTo>
                  <a:lnTo>
                    <a:pt x="882" y="1492"/>
                  </a:lnTo>
                  <a:lnTo>
                    <a:pt x="761" y="1461"/>
                  </a:lnTo>
                  <a:lnTo>
                    <a:pt x="730" y="1431"/>
                  </a:lnTo>
                  <a:lnTo>
                    <a:pt x="660" y="1407"/>
                  </a:lnTo>
                  <a:lnTo>
                    <a:pt x="660" y="1407"/>
                  </a:lnTo>
                  <a:cubicBezTo>
                    <a:pt x="656" y="1400"/>
                    <a:pt x="609" y="1362"/>
                    <a:pt x="609" y="1340"/>
                  </a:cubicBezTo>
                  <a:lnTo>
                    <a:pt x="578" y="1340"/>
                  </a:lnTo>
                  <a:cubicBezTo>
                    <a:pt x="551" y="1285"/>
                    <a:pt x="548" y="1255"/>
                    <a:pt x="526" y="1227"/>
                  </a:cubicBezTo>
                  <a:lnTo>
                    <a:pt x="526" y="1227"/>
                  </a:lnTo>
                  <a:cubicBezTo>
                    <a:pt x="522" y="1215"/>
                    <a:pt x="517" y="1199"/>
                    <a:pt x="517" y="1188"/>
                  </a:cubicBezTo>
                  <a:lnTo>
                    <a:pt x="517" y="1127"/>
                  </a:lnTo>
                  <a:cubicBezTo>
                    <a:pt x="517" y="1066"/>
                    <a:pt x="517" y="975"/>
                    <a:pt x="517" y="914"/>
                  </a:cubicBezTo>
                  <a:cubicBezTo>
                    <a:pt x="517" y="923"/>
                    <a:pt x="518" y="927"/>
                    <a:pt x="519" y="927"/>
                  </a:cubicBezTo>
                  <a:cubicBezTo>
                    <a:pt x="524" y="927"/>
                    <a:pt x="535" y="858"/>
                    <a:pt x="529" y="858"/>
                  </a:cubicBezTo>
                  <a:cubicBezTo>
                    <a:pt x="527" y="858"/>
                    <a:pt x="524" y="865"/>
                    <a:pt x="517" y="884"/>
                  </a:cubicBezTo>
                  <a:cubicBezTo>
                    <a:pt x="517" y="853"/>
                    <a:pt x="517" y="823"/>
                    <a:pt x="517" y="793"/>
                  </a:cubicBezTo>
                  <a:cubicBezTo>
                    <a:pt x="517" y="762"/>
                    <a:pt x="517" y="762"/>
                    <a:pt x="548" y="732"/>
                  </a:cubicBezTo>
                  <a:lnTo>
                    <a:pt x="578" y="671"/>
                  </a:lnTo>
                  <a:cubicBezTo>
                    <a:pt x="578" y="641"/>
                    <a:pt x="609" y="610"/>
                    <a:pt x="639" y="580"/>
                  </a:cubicBezTo>
                  <a:lnTo>
                    <a:pt x="700" y="549"/>
                  </a:lnTo>
                  <a:lnTo>
                    <a:pt x="761" y="519"/>
                  </a:lnTo>
                  <a:lnTo>
                    <a:pt x="882" y="489"/>
                  </a:lnTo>
                  <a:lnTo>
                    <a:pt x="943" y="489"/>
                  </a:lnTo>
                  <a:cubicBezTo>
                    <a:pt x="955" y="489"/>
                    <a:pt x="967" y="488"/>
                    <a:pt x="978" y="487"/>
                  </a:cubicBezTo>
                  <a:close/>
                  <a:moveTo>
                    <a:pt x="909" y="0"/>
                  </a:moveTo>
                  <a:cubicBezTo>
                    <a:pt x="508" y="0"/>
                    <a:pt x="147" y="267"/>
                    <a:pt x="31" y="671"/>
                  </a:cubicBezTo>
                  <a:cubicBezTo>
                    <a:pt x="31" y="671"/>
                    <a:pt x="31" y="701"/>
                    <a:pt x="31" y="732"/>
                  </a:cubicBezTo>
                  <a:cubicBezTo>
                    <a:pt x="31" y="756"/>
                    <a:pt x="11" y="840"/>
                    <a:pt x="20" y="840"/>
                  </a:cubicBezTo>
                  <a:cubicBezTo>
                    <a:pt x="22" y="840"/>
                    <a:pt x="25" y="835"/>
                    <a:pt x="31" y="823"/>
                  </a:cubicBezTo>
                  <a:lnTo>
                    <a:pt x="31" y="823"/>
                  </a:lnTo>
                  <a:cubicBezTo>
                    <a:pt x="31" y="884"/>
                    <a:pt x="1" y="945"/>
                    <a:pt x="1" y="1005"/>
                  </a:cubicBezTo>
                  <a:cubicBezTo>
                    <a:pt x="1" y="1097"/>
                    <a:pt x="31" y="1188"/>
                    <a:pt x="31" y="1309"/>
                  </a:cubicBezTo>
                  <a:cubicBezTo>
                    <a:pt x="92" y="1492"/>
                    <a:pt x="213" y="1644"/>
                    <a:pt x="365" y="1765"/>
                  </a:cubicBezTo>
                  <a:cubicBezTo>
                    <a:pt x="556" y="1904"/>
                    <a:pt x="787" y="1974"/>
                    <a:pt x="1018" y="1974"/>
                  </a:cubicBezTo>
                  <a:cubicBezTo>
                    <a:pt x="1191" y="1974"/>
                    <a:pt x="1364" y="1935"/>
                    <a:pt x="1520" y="1856"/>
                  </a:cubicBezTo>
                  <a:cubicBezTo>
                    <a:pt x="2128" y="1522"/>
                    <a:pt x="2220" y="701"/>
                    <a:pt x="1703" y="245"/>
                  </a:cubicBezTo>
                  <a:cubicBezTo>
                    <a:pt x="1520" y="63"/>
                    <a:pt x="1247" y="2"/>
                    <a:pt x="1004" y="2"/>
                  </a:cubicBezTo>
                  <a:cubicBezTo>
                    <a:pt x="993" y="2"/>
                    <a:pt x="982" y="3"/>
                    <a:pt x="971" y="4"/>
                  </a:cubicBezTo>
                  <a:lnTo>
                    <a:pt x="971" y="4"/>
                  </a:lnTo>
                  <a:lnTo>
                    <a:pt x="973" y="2"/>
                  </a:lnTo>
                  <a:cubicBezTo>
                    <a:pt x="952" y="1"/>
                    <a:pt x="930" y="0"/>
                    <a:pt x="909" y="0"/>
                  </a:cubicBezTo>
                  <a:close/>
                </a:path>
              </a:pathLst>
            </a:custGeom>
            <a:solidFill>
              <a:srgbClr val="F1C232"/>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807" name="Google Shape;807;p44"/>
            <p:cNvSpPr/>
            <p:nvPr/>
          </p:nvSpPr>
          <p:spPr>
            <a:xfrm>
              <a:off x="1855550" y="1824831"/>
              <a:ext cx="91155" cy="79796"/>
            </a:xfrm>
            <a:custGeom>
              <a:rect b="b" l="l" r="r" t="t"/>
              <a:pathLst>
                <a:path extrusionOk="0" h="2529" w="2889">
                  <a:moveTo>
                    <a:pt x="1285" y="1"/>
                  </a:moveTo>
                  <a:cubicBezTo>
                    <a:pt x="693" y="1"/>
                    <a:pt x="181" y="439"/>
                    <a:pt x="152" y="1039"/>
                  </a:cubicBezTo>
                  <a:cubicBezTo>
                    <a:pt x="0" y="1982"/>
                    <a:pt x="517" y="2529"/>
                    <a:pt x="1429" y="2529"/>
                  </a:cubicBezTo>
                  <a:cubicBezTo>
                    <a:pt x="2341" y="2529"/>
                    <a:pt x="2888" y="1860"/>
                    <a:pt x="2645" y="857"/>
                  </a:cubicBezTo>
                  <a:cubicBezTo>
                    <a:pt x="2470" y="360"/>
                    <a:pt x="1986" y="4"/>
                    <a:pt x="1462" y="4"/>
                  </a:cubicBezTo>
                  <a:cubicBezTo>
                    <a:pt x="1441" y="4"/>
                    <a:pt x="1420" y="5"/>
                    <a:pt x="1399" y="6"/>
                  </a:cubicBezTo>
                  <a:cubicBezTo>
                    <a:pt x="1360" y="2"/>
                    <a:pt x="1322" y="1"/>
                    <a:pt x="1285" y="1"/>
                  </a:cubicBezTo>
                  <a:close/>
                </a:path>
              </a:pathLst>
            </a:custGeom>
            <a:solidFill>
              <a:srgbClr val="FFFFFF"/>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808" name="Google Shape;808;p44"/>
            <p:cNvSpPr/>
            <p:nvPr/>
          </p:nvSpPr>
          <p:spPr>
            <a:xfrm>
              <a:off x="1847883" y="1817290"/>
              <a:ext cx="102640" cy="95604"/>
            </a:xfrm>
            <a:custGeom>
              <a:rect b="b" l="l" r="r" t="t"/>
              <a:pathLst>
                <a:path extrusionOk="0" h="3030" w="3253">
                  <a:moveTo>
                    <a:pt x="1680" y="486"/>
                  </a:moveTo>
                  <a:lnTo>
                    <a:pt x="1680" y="486"/>
                  </a:lnTo>
                  <a:cubicBezTo>
                    <a:pt x="2140" y="487"/>
                    <a:pt x="2559" y="785"/>
                    <a:pt x="2675" y="1248"/>
                  </a:cubicBezTo>
                  <a:cubicBezTo>
                    <a:pt x="2736" y="1491"/>
                    <a:pt x="2706" y="1704"/>
                    <a:pt x="2645" y="1947"/>
                  </a:cubicBezTo>
                  <a:cubicBezTo>
                    <a:pt x="2584" y="2099"/>
                    <a:pt x="2462" y="2251"/>
                    <a:pt x="2310" y="2373"/>
                  </a:cubicBezTo>
                  <a:cubicBezTo>
                    <a:pt x="2099" y="2487"/>
                    <a:pt x="1870" y="2548"/>
                    <a:pt x="1637" y="2548"/>
                  </a:cubicBezTo>
                  <a:cubicBezTo>
                    <a:pt x="1436" y="2548"/>
                    <a:pt x="1231" y="2502"/>
                    <a:pt x="1034" y="2403"/>
                  </a:cubicBezTo>
                  <a:cubicBezTo>
                    <a:pt x="882" y="2312"/>
                    <a:pt x="730" y="2190"/>
                    <a:pt x="669" y="2008"/>
                  </a:cubicBezTo>
                  <a:cubicBezTo>
                    <a:pt x="608" y="1795"/>
                    <a:pt x="578" y="1582"/>
                    <a:pt x="608" y="1370"/>
                  </a:cubicBezTo>
                  <a:cubicBezTo>
                    <a:pt x="639" y="1096"/>
                    <a:pt x="760" y="853"/>
                    <a:pt x="973" y="701"/>
                  </a:cubicBezTo>
                  <a:cubicBezTo>
                    <a:pt x="1140" y="561"/>
                    <a:pt x="1359" y="499"/>
                    <a:pt x="1582" y="489"/>
                  </a:cubicBezTo>
                  <a:lnTo>
                    <a:pt x="1582" y="489"/>
                  </a:lnTo>
                  <a:cubicBezTo>
                    <a:pt x="1583" y="489"/>
                    <a:pt x="1585" y="489"/>
                    <a:pt x="1586" y="489"/>
                  </a:cubicBezTo>
                  <a:cubicBezTo>
                    <a:pt x="1593" y="489"/>
                    <a:pt x="1600" y="489"/>
                    <a:pt x="1607" y="489"/>
                  </a:cubicBezTo>
                  <a:lnTo>
                    <a:pt x="1607" y="489"/>
                  </a:lnTo>
                  <a:cubicBezTo>
                    <a:pt x="1618" y="488"/>
                    <a:pt x="1630" y="488"/>
                    <a:pt x="1642" y="488"/>
                  </a:cubicBezTo>
                  <a:cubicBezTo>
                    <a:pt x="1655" y="488"/>
                    <a:pt x="1668" y="487"/>
                    <a:pt x="1680" y="486"/>
                  </a:cubicBezTo>
                  <a:close/>
                  <a:moveTo>
                    <a:pt x="1574" y="0"/>
                  </a:moveTo>
                  <a:cubicBezTo>
                    <a:pt x="935" y="0"/>
                    <a:pt x="389" y="417"/>
                    <a:pt x="213" y="1005"/>
                  </a:cubicBezTo>
                  <a:cubicBezTo>
                    <a:pt x="0" y="1613"/>
                    <a:pt x="152" y="2282"/>
                    <a:pt x="639" y="2707"/>
                  </a:cubicBezTo>
                  <a:cubicBezTo>
                    <a:pt x="940" y="2920"/>
                    <a:pt x="1303" y="3029"/>
                    <a:pt x="1662" y="3029"/>
                  </a:cubicBezTo>
                  <a:cubicBezTo>
                    <a:pt x="1919" y="3029"/>
                    <a:pt x="2173" y="2973"/>
                    <a:pt x="2402" y="2859"/>
                  </a:cubicBezTo>
                  <a:cubicBezTo>
                    <a:pt x="2949" y="2555"/>
                    <a:pt x="3253" y="1978"/>
                    <a:pt x="3161" y="1370"/>
                  </a:cubicBezTo>
                  <a:cubicBezTo>
                    <a:pt x="3161" y="975"/>
                    <a:pt x="2979" y="610"/>
                    <a:pt x="2675" y="367"/>
                  </a:cubicBezTo>
                  <a:cubicBezTo>
                    <a:pt x="2379" y="130"/>
                    <a:pt x="2025" y="8"/>
                    <a:pt x="1642" y="2"/>
                  </a:cubicBezTo>
                  <a:lnTo>
                    <a:pt x="1642" y="2"/>
                  </a:lnTo>
                  <a:lnTo>
                    <a:pt x="1642" y="2"/>
                  </a:lnTo>
                  <a:cubicBezTo>
                    <a:pt x="1619" y="1"/>
                    <a:pt x="1597" y="0"/>
                    <a:pt x="1574" y="0"/>
                  </a:cubicBezTo>
                  <a:close/>
                </a:path>
              </a:pathLst>
            </a:custGeom>
            <a:solidFill>
              <a:srgbClr val="F1C232"/>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809" name="Google Shape;809;p44"/>
            <p:cNvSpPr/>
            <p:nvPr/>
          </p:nvSpPr>
          <p:spPr>
            <a:xfrm>
              <a:off x="1982452" y="1876576"/>
              <a:ext cx="71340" cy="56984"/>
            </a:xfrm>
            <a:custGeom>
              <a:rect b="b" l="l" r="r" t="t"/>
              <a:pathLst>
                <a:path extrusionOk="0" h="1806" w="2261">
                  <a:moveTo>
                    <a:pt x="948" y="0"/>
                  </a:moveTo>
                  <a:cubicBezTo>
                    <a:pt x="538" y="0"/>
                    <a:pt x="201" y="317"/>
                    <a:pt x="173" y="737"/>
                  </a:cubicBezTo>
                  <a:cubicBezTo>
                    <a:pt x="0" y="1285"/>
                    <a:pt x="429" y="1805"/>
                    <a:pt x="993" y="1805"/>
                  </a:cubicBezTo>
                  <a:cubicBezTo>
                    <a:pt x="1023" y="1805"/>
                    <a:pt x="1054" y="1804"/>
                    <a:pt x="1085" y="1801"/>
                  </a:cubicBezTo>
                  <a:cubicBezTo>
                    <a:pt x="2260" y="1771"/>
                    <a:pt x="2240" y="7"/>
                    <a:pt x="1084" y="7"/>
                  </a:cubicBezTo>
                  <a:cubicBezTo>
                    <a:pt x="1074" y="7"/>
                    <a:pt x="1065" y="7"/>
                    <a:pt x="1055" y="7"/>
                  </a:cubicBezTo>
                  <a:cubicBezTo>
                    <a:pt x="1019" y="3"/>
                    <a:pt x="983" y="0"/>
                    <a:pt x="948" y="0"/>
                  </a:cubicBezTo>
                  <a:close/>
                </a:path>
              </a:pathLst>
            </a:custGeom>
            <a:solidFill>
              <a:srgbClr val="FFFFFF"/>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810" name="Google Shape;810;p44"/>
            <p:cNvSpPr/>
            <p:nvPr/>
          </p:nvSpPr>
          <p:spPr>
            <a:xfrm>
              <a:off x="1979265" y="1869066"/>
              <a:ext cx="74843" cy="71813"/>
            </a:xfrm>
            <a:custGeom>
              <a:rect b="b" l="l" r="r" t="t"/>
              <a:pathLst>
                <a:path extrusionOk="0" h="2276" w="2372">
                  <a:moveTo>
                    <a:pt x="1368" y="489"/>
                  </a:moveTo>
                  <a:cubicBezTo>
                    <a:pt x="1460" y="519"/>
                    <a:pt x="1520" y="549"/>
                    <a:pt x="1612" y="580"/>
                  </a:cubicBezTo>
                  <a:lnTo>
                    <a:pt x="1642" y="610"/>
                  </a:lnTo>
                  <a:lnTo>
                    <a:pt x="1672" y="641"/>
                  </a:lnTo>
                  <a:lnTo>
                    <a:pt x="1703" y="701"/>
                  </a:lnTo>
                  <a:cubicBezTo>
                    <a:pt x="1703" y="701"/>
                    <a:pt x="1730" y="728"/>
                    <a:pt x="1739" y="728"/>
                  </a:cubicBezTo>
                  <a:cubicBezTo>
                    <a:pt x="1743" y="728"/>
                    <a:pt x="1743" y="722"/>
                    <a:pt x="1733" y="701"/>
                  </a:cubicBezTo>
                  <a:lnTo>
                    <a:pt x="1733" y="701"/>
                  </a:lnTo>
                  <a:lnTo>
                    <a:pt x="1763" y="762"/>
                  </a:lnTo>
                  <a:cubicBezTo>
                    <a:pt x="1763" y="762"/>
                    <a:pt x="1781" y="813"/>
                    <a:pt x="1776" y="813"/>
                  </a:cubicBezTo>
                  <a:cubicBezTo>
                    <a:pt x="1775" y="813"/>
                    <a:pt x="1771" y="808"/>
                    <a:pt x="1764" y="793"/>
                  </a:cubicBezTo>
                  <a:lnTo>
                    <a:pt x="1764" y="793"/>
                  </a:lnTo>
                  <a:cubicBezTo>
                    <a:pt x="1794" y="853"/>
                    <a:pt x="1794" y="884"/>
                    <a:pt x="1824" y="944"/>
                  </a:cubicBezTo>
                  <a:cubicBezTo>
                    <a:pt x="1855" y="1096"/>
                    <a:pt x="1824" y="1248"/>
                    <a:pt x="1794" y="1400"/>
                  </a:cubicBezTo>
                  <a:lnTo>
                    <a:pt x="1763" y="1461"/>
                  </a:lnTo>
                  <a:lnTo>
                    <a:pt x="1733" y="1492"/>
                  </a:lnTo>
                  <a:cubicBezTo>
                    <a:pt x="1703" y="1522"/>
                    <a:pt x="1703" y="1552"/>
                    <a:pt x="1672" y="1583"/>
                  </a:cubicBezTo>
                  <a:lnTo>
                    <a:pt x="1612" y="1613"/>
                  </a:lnTo>
                  <a:lnTo>
                    <a:pt x="1612" y="1613"/>
                  </a:lnTo>
                  <a:cubicBezTo>
                    <a:pt x="1629" y="1604"/>
                    <a:pt x="1637" y="1601"/>
                    <a:pt x="1637" y="1601"/>
                  </a:cubicBezTo>
                  <a:cubicBezTo>
                    <a:pt x="1639" y="1601"/>
                    <a:pt x="1603" y="1622"/>
                    <a:pt x="1581" y="1644"/>
                  </a:cubicBezTo>
                  <a:cubicBezTo>
                    <a:pt x="1551" y="1644"/>
                    <a:pt x="1520" y="1674"/>
                    <a:pt x="1490" y="1674"/>
                  </a:cubicBezTo>
                  <a:lnTo>
                    <a:pt x="1429" y="1674"/>
                  </a:lnTo>
                  <a:lnTo>
                    <a:pt x="1308" y="1704"/>
                  </a:lnTo>
                  <a:lnTo>
                    <a:pt x="1004" y="1704"/>
                  </a:lnTo>
                  <a:lnTo>
                    <a:pt x="882" y="1674"/>
                  </a:lnTo>
                  <a:lnTo>
                    <a:pt x="852" y="1674"/>
                  </a:lnTo>
                  <a:lnTo>
                    <a:pt x="791" y="1644"/>
                  </a:lnTo>
                  <a:lnTo>
                    <a:pt x="700" y="1583"/>
                  </a:lnTo>
                  <a:lnTo>
                    <a:pt x="669" y="1552"/>
                  </a:lnTo>
                  <a:lnTo>
                    <a:pt x="639" y="1522"/>
                  </a:lnTo>
                  <a:cubicBezTo>
                    <a:pt x="608" y="1492"/>
                    <a:pt x="578" y="1431"/>
                    <a:pt x="578" y="1400"/>
                  </a:cubicBezTo>
                  <a:cubicBezTo>
                    <a:pt x="578" y="1386"/>
                    <a:pt x="578" y="1358"/>
                    <a:pt x="578" y="1340"/>
                  </a:cubicBezTo>
                  <a:cubicBezTo>
                    <a:pt x="578" y="1309"/>
                    <a:pt x="578" y="1309"/>
                    <a:pt x="578" y="1279"/>
                  </a:cubicBezTo>
                  <a:cubicBezTo>
                    <a:pt x="548" y="1188"/>
                    <a:pt x="548" y="1096"/>
                    <a:pt x="578" y="1005"/>
                  </a:cubicBezTo>
                  <a:lnTo>
                    <a:pt x="578" y="944"/>
                  </a:lnTo>
                  <a:cubicBezTo>
                    <a:pt x="578" y="914"/>
                    <a:pt x="578" y="884"/>
                    <a:pt x="578" y="853"/>
                  </a:cubicBezTo>
                  <a:lnTo>
                    <a:pt x="608" y="793"/>
                  </a:lnTo>
                  <a:lnTo>
                    <a:pt x="608" y="762"/>
                  </a:lnTo>
                  <a:lnTo>
                    <a:pt x="639" y="701"/>
                  </a:lnTo>
                  <a:lnTo>
                    <a:pt x="669" y="671"/>
                  </a:lnTo>
                  <a:cubicBezTo>
                    <a:pt x="700" y="641"/>
                    <a:pt x="730" y="610"/>
                    <a:pt x="760" y="580"/>
                  </a:cubicBezTo>
                  <a:lnTo>
                    <a:pt x="852" y="549"/>
                  </a:lnTo>
                  <a:lnTo>
                    <a:pt x="912" y="519"/>
                  </a:lnTo>
                  <a:cubicBezTo>
                    <a:pt x="943" y="489"/>
                    <a:pt x="1004" y="489"/>
                    <a:pt x="1064" y="489"/>
                  </a:cubicBezTo>
                  <a:close/>
                  <a:moveTo>
                    <a:pt x="1085" y="0"/>
                  </a:moveTo>
                  <a:cubicBezTo>
                    <a:pt x="598" y="0"/>
                    <a:pt x="177" y="298"/>
                    <a:pt x="61" y="762"/>
                  </a:cubicBezTo>
                  <a:cubicBezTo>
                    <a:pt x="1" y="1005"/>
                    <a:pt x="1" y="1248"/>
                    <a:pt x="61" y="1492"/>
                  </a:cubicBezTo>
                  <a:cubicBezTo>
                    <a:pt x="122" y="1704"/>
                    <a:pt x="244" y="1917"/>
                    <a:pt x="396" y="2039"/>
                  </a:cubicBezTo>
                  <a:cubicBezTo>
                    <a:pt x="626" y="2198"/>
                    <a:pt x="898" y="2275"/>
                    <a:pt x="1176" y="2275"/>
                  </a:cubicBezTo>
                  <a:cubicBezTo>
                    <a:pt x="1373" y="2275"/>
                    <a:pt x="1574" y="2236"/>
                    <a:pt x="1763" y="2160"/>
                  </a:cubicBezTo>
                  <a:cubicBezTo>
                    <a:pt x="2159" y="1948"/>
                    <a:pt x="2371" y="1492"/>
                    <a:pt x="2341" y="1036"/>
                  </a:cubicBezTo>
                  <a:cubicBezTo>
                    <a:pt x="2311" y="762"/>
                    <a:pt x="2189" y="458"/>
                    <a:pt x="1946" y="276"/>
                  </a:cubicBezTo>
                  <a:cubicBezTo>
                    <a:pt x="1748" y="106"/>
                    <a:pt x="1471" y="15"/>
                    <a:pt x="1213" y="4"/>
                  </a:cubicBezTo>
                  <a:lnTo>
                    <a:pt x="1213" y="4"/>
                  </a:lnTo>
                  <a:cubicBezTo>
                    <a:pt x="1204" y="3"/>
                    <a:pt x="1195" y="2"/>
                    <a:pt x="1186" y="2"/>
                  </a:cubicBezTo>
                  <a:lnTo>
                    <a:pt x="1156" y="2"/>
                  </a:lnTo>
                  <a:cubicBezTo>
                    <a:pt x="1132" y="1"/>
                    <a:pt x="1108" y="0"/>
                    <a:pt x="1085" y="0"/>
                  </a:cubicBezTo>
                  <a:close/>
                </a:path>
              </a:pathLst>
            </a:custGeom>
            <a:solidFill>
              <a:srgbClr val="F1C232"/>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811" name="Google Shape;811;p44"/>
            <p:cNvSpPr/>
            <p:nvPr/>
          </p:nvSpPr>
          <p:spPr>
            <a:xfrm>
              <a:off x="1976741" y="1758761"/>
              <a:ext cx="86012" cy="67491"/>
            </a:xfrm>
            <a:custGeom>
              <a:rect b="b" l="l" r="r" t="t"/>
              <a:pathLst>
                <a:path extrusionOk="0" h="2139" w="2726">
                  <a:moveTo>
                    <a:pt x="1293" y="0"/>
                  </a:moveTo>
                  <a:cubicBezTo>
                    <a:pt x="1264" y="0"/>
                    <a:pt x="1235" y="1"/>
                    <a:pt x="1205" y="3"/>
                  </a:cubicBezTo>
                  <a:cubicBezTo>
                    <a:pt x="1186" y="2"/>
                    <a:pt x="1168" y="1"/>
                    <a:pt x="1149" y="1"/>
                  </a:cubicBezTo>
                  <a:cubicBezTo>
                    <a:pt x="654" y="1"/>
                    <a:pt x="201" y="386"/>
                    <a:pt x="172" y="884"/>
                  </a:cubicBezTo>
                  <a:cubicBezTo>
                    <a:pt x="1" y="1512"/>
                    <a:pt x="472" y="2139"/>
                    <a:pt x="1133" y="2139"/>
                  </a:cubicBezTo>
                  <a:cubicBezTo>
                    <a:pt x="1176" y="2139"/>
                    <a:pt x="1221" y="2136"/>
                    <a:pt x="1266" y="2130"/>
                  </a:cubicBezTo>
                  <a:cubicBezTo>
                    <a:pt x="1286" y="2131"/>
                    <a:pt x="1305" y="2132"/>
                    <a:pt x="1324" y="2132"/>
                  </a:cubicBezTo>
                  <a:cubicBezTo>
                    <a:pt x="2726" y="2132"/>
                    <a:pt x="2706" y="0"/>
                    <a:pt x="1293" y="0"/>
                  </a:cubicBezTo>
                  <a:close/>
                </a:path>
              </a:pathLst>
            </a:custGeom>
            <a:solidFill>
              <a:srgbClr val="FFFFFF"/>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812" name="Google Shape;812;p44"/>
            <p:cNvSpPr/>
            <p:nvPr/>
          </p:nvSpPr>
          <p:spPr>
            <a:xfrm>
              <a:off x="1970620" y="1751914"/>
              <a:ext cx="89230" cy="81689"/>
            </a:xfrm>
            <a:custGeom>
              <a:rect b="b" l="l" r="r" t="t"/>
              <a:pathLst>
                <a:path extrusionOk="0" h="2589" w="2828">
                  <a:moveTo>
                    <a:pt x="1461" y="463"/>
                  </a:moveTo>
                  <a:cubicBezTo>
                    <a:pt x="1636" y="470"/>
                    <a:pt x="1833" y="531"/>
                    <a:pt x="1977" y="645"/>
                  </a:cubicBezTo>
                  <a:cubicBezTo>
                    <a:pt x="2129" y="736"/>
                    <a:pt x="2250" y="888"/>
                    <a:pt x="2281" y="1071"/>
                  </a:cubicBezTo>
                  <a:cubicBezTo>
                    <a:pt x="2281" y="1162"/>
                    <a:pt x="2311" y="1253"/>
                    <a:pt x="2281" y="1375"/>
                  </a:cubicBezTo>
                  <a:cubicBezTo>
                    <a:pt x="2281" y="1466"/>
                    <a:pt x="2281" y="1557"/>
                    <a:pt x="2250" y="1648"/>
                  </a:cubicBezTo>
                  <a:lnTo>
                    <a:pt x="2220" y="1709"/>
                  </a:lnTo>
                  <a:lnTo>
                    <a:pt x="2159" y="1770"/>
                  </a:lnTo>
                  <a:lnTo>
                    <a:pt x="2159" y="1800"/>
                  </a:lnTo>
                  <a:cubicBezTo>
                    <a:pt x="2159" y="1831"/>
                    <a:pt x="2129" y="1861"/>
                    <a:pt x="2098" y="1891"/>
                  </a:cubicBezTo>
                  <a:lnTo>
                    <a:pt x="2037" y="1952"/>
                  </a:lnTo>
                  <a:cubicBezTo>
                    <a:pt x="2046" y="1943"/>
                    <a:pt x="2047" y="1940"/>
                    <a:pt x="2045" y="1940"/>
                  </a:cubicBezTo>
                  <a:cubicBezTo>
                    <a:pt x="2037" y="1940"/>
                    <a:pt x="2007" y="1961"/>
                    <a:pt x="2007" y="1983"/>
                  </a:cubicBezTo>
                  <a:cubicBezTo>
                    <a:pt x="1823" y="2066"/>
                    <a:pt x="1630" y="2113"/>
                    <a:pt x="1438" y="2113"/>
                  </a:cubicBezTo>
                  <a:cubicBezTo>
                    <a:pt x="1281" y="2113"/>
                    <a:pt x="1124" y="2082"/>
                    <a:pt x="974" y="2013"/>
                  </a:cubicBezTo>
                  <a:cubicBezTo>
                    <a:pt x="852" y="1952"/>
                    <a:pt x="730" y="1831"/>
                    <a:pt x="670" y="1679"/>
                  </a:cubicBezTo>
                  <a:lnTo>
                    <a:pt x="670" y="1679"/>
                  </a:lnTo>
                  <a:cubicBezTo>
                    <a:pt x="676" y="1685"/>
                    <a:pt x="679" y="1687"/>
                    <a:pt x="681" y="1687"/>
                  </a:cubicBezTo>
                  <a:cubicBezTo>
                    <a:pt x="689" y="1687"/>
                    <a:pt x="670" y="1648"/>
                    <a:pt x="670" y="1648"/>
                  </a:cubicBezTo>
                  <a:lnTo>
                    <a:pt x="670" y="1588"/>
                  </a:lnTo>
                  <a:cubicBezTo>
                    <a:pt x="670" y="1588"/>
                    <a:pt x="670" y="1557"/>
                    <a:pt x="670" y="1527"/>
                  </a:cubicBezTo>
                  <a:lnTo>
                    <a:pt x="670" y="1496"/>
                  </a:lnTo>
                  <a:cubicBezTo>
                    <a:pt x="670" y="1375"/>
                    <a:pt x="670" y="1284"/>
                    <a:pt x="670" y="1162"/>
                  </a:cubicBezTo>
                  <a:cubicBezTo>
                    <a:pt x="700" y="949"/>
                    <a:pt x="791" y="767"/>
                    <a:pt x="943" y="645"/>
                  </a:cubicBezTo>
                  <a:cubicBezTo>
                    <a:pt x="913" y="645"/>
                    <a:pt x="974" y="615"/>
                    <a:pt x="974" y="615"/>
                  </a:cubicBezTo>
                  <a:lnTo>
                    <a:pt x="1065" y="554"/>
                  </a:lnTo>
                  <a:cubicBezTo>
                    <a:pt x="1095" y="554"/>
                    <a:pt x="1126" y="524"/>
                    <a:pt x="1156" y="524"/>
                  </a:cubicBezTo>
                  <a:cubicBezTo>
                    <a:pt x="1268" y="496"/>
                    <a:pt x="1354" y="468"/>
                    <a:pt x="1461" y="463"/>
                  </a:cubicBezTo>
                  <a:close/>
                  <a:moveTo>
                    <a:pt x="1280" y="0"/>
                  </a:moveTo>
                  <a:cubicBezTo>
                    <a:pt x="779" y="0"/>
                    <a:pt x="324" y="351"/>
                    <a:pt x="183" y="858"/>
                  </a:cubicBezTo>
                  <a:cubicBezTo>
                    <a:pt x="1" y="1375"/>
                    <a:pt x="123" y="1952"/>
                    <a:pt x="548" y="2317"/>
                  </a:cubicBezTo>
                  <a:cubicBezTo>
                    <a:pt x="814" y="2494"/>
                    <a:pt x="1121" y="2589"/>
                    <a:pt x="1427" y="2589"/>
                  </a:cubicBezTo>
                  <a:cubicBezTo>
                    <a:pt x="1646" y="2589"/>
                    <a:pt x="1865" y="2540"/>
                    <a:pt x="2068" y="2439"/>
                  </a:cubicBezTo>
                  <a:cubicBezTo>
                    <a:pt x="2554" y="2226"/>
                    <a:pt x="2828" y="1709"/>
                    <a:pt x="2767" y="1192"/>
                  </a:cubicBezTo>
                  <a:cubicBezTo>
                    <a:pt x="2737" y="828"/>
                    <a:pt x="2585" y="524"/>
                    <a:pt x="2341" y="311"/>
                  </a:cubicBezTo>
                  <a:cubicBezTo>
                    <a:pt x="2096" y="120"/>
                    <a:pt x="1826" y="2"/>
                    <a:pt x="1531" y="2"/>
                  </a:cubicBezTo>
                  <a:cubicBezTo>
                    <a:pt x="1498" y="2"/>
                    <a:pt x="1464" y="4"/>
                    <a:pt x="1430" y="7"/>
                  </a:cubicBezTo>
                  <a:lnTo>
                    <a:pt x="1399" y="7"/>
                  </a:lnTo>
                  <a:cubicBezTo>
                    <a:pt x="1359" y="3"/>
                    <a:pt x="1320" y="0"/>
                    <a:pt x="1280" y="0"/>
                  </a:cubicBezTo>
                  <a:close/>
                </a:path>
              </a:pathLst>
            </a:custGeom>
            <a:solidFill>
              <a:srgbClr val="F1C232"/>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813" name="Google Shape;813;p44"/>
            <p:cNvSpPr/>
            <p:nvPr/>
          </p:nvSpPr>
          <p:spPr>
            <a:xfrm>
              <a:off x="1928656" y="2114634"/>
              <a:ext cx="59918" cy="48149"/>
            </a:xfrm>
            <a:custGeom>
              <a:rect b="b" l="l" r="r" t="t"/>
              <a:pathLst>
                <a:path extrusionOk="0" h="1526" w="1899">
                  <a:moveTo>
                    <a:pt x="905" y="0"/>
                  </a:moveTo>
                  <a:cubicBezTo>
                    <a:pt x="895" y="0"/>
                    <a:pt x="885" y="0"/>
                    <a:pt x="875" y="0"/>
                  </a:cubicBezTo>
                  <a:lnTo>
                    <a:pt x="875" y="31"/>
                  </a:lnTo>
                  <a:cubicBezTo>
                    <a:pt x="838" y="25"/>
                    <a:pt x="802" y="22"/>
                    <a:pt x="766" y="22"/>
                  </a:cubicBezTo>
                  <a:cubicBezTo>
                    <a:pt x="420" y="22"/>
                    <a:pt x="143" y="281"/>
                    <a:pt x="115" y="639"/>
                  </a:cubicBezTo>
                  <a:cubicBezTo>
                    <a:pt x="1" y="1096"/>
                    <a:pt x="343" y="1526"/>
                    <a:pt x="788" y="1526"/>
                  </a:cubicBezTo>
                  <a:cubicBezTo>
                    <a:pt x="816" y="1526"/>
                    <a:pt x="846" y="1524"/>
                    <a:pt x="875" y="1520"/>
                  </a:cubicBezTo>
                  <a:cubicBezTo>
                    <a:pt x="1898" y="1490"/>
                    <a:pt x="1879" y="0"/>
                    <a:pt x="905" y="0"/>
                  </a:cubicBezTo>
                  <a:close/>
                </a:path>
              </a:pathLst>
            </a:custGeom>
            <a:solidFill>
              <a:srgbClr val="FFFFFF"/>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814" name="Google Shape;814;p44"/>
            <p:cNvSpPr/>
            <p:nvPr/>
          </p:nvSpPr>
          <p:spPr>
            <a:xfrm>
              <a:off x="1925564" y="2105989"/>
              <a:ext cx="65251" cy="64178"/>
            </a:xfrm>
            <a:custGeom>
              <a:rect b="b" l="l" r="r" t="t"/>
              <a:pathLst>
                <a:path extrusionOk="0" h="2034" w="2068">
                  <a:moveTo>
                    <a:pt x="821" y="457"/>
                  </a:moveTo>
                  <a:cubicBezTo>
                    <a:pt x="863" y="501"/>
                    <a:pt x="925" y="532"/>
                    <a:pt x="1003" y="548"/>
                  </a:cubicBezTo>
                  <a:lnTo>
                    <a:pt x="1216" y="548"/>
                  </a:lnTo>
                  <a:cubicBezTo>
                    <a:pt x="1247" y="548"/>
                    <a:pt x="1277" y="578"/>
                    <a:pt x="1338" y="609"/>
                  </a:cubicBezTo>
                  <a:lnTo>
                    <a:pt x="1368" y="639"/>
                  </a:lnTo>
                  <a:cubicBezTo>
                    <a:pt x="1368" y="639"/>
                    <a:pt x="1399" y="670"/>
                    <a:pt x="1399" y="670"/>
                  </a:cubicBezTo>
                  <a:lnTo>
                    <a:pt x="1429" y="730"/>
                  </a:lnTo>
                  <a:cubicBezTo>
                    <a:pt x="1429" y="761"/>
                    <a:pt x="1459" y="791"/>
                    <a:pt x="1459" y="852"/>
                  </a:cubicBezTo>
                  <a:lnTo>
                    <a:pt x="1459" y="913"/>
                  </a:lnTo>
                  <a:cubicBezTo>
                    <a:pt x="1459" y="943"/>
                    <a:pt x="1459" y="974"/>
                    <a:pt x="1459" y="1034"/>
                  </a:cubicBezTo>
                  <a:cubicBezTo>
                    <a:pt x="1459" y="1034"/>
                    <a:pt x="1459" y="1065"/>
                    <a:pt x="1459" y="1065"/>
                  </a:cubicBezTo>
                  <a:cubicBezTo>
                    <a:pt x="1459" y="1126"/>
                    <a:pt x="1459" y="1156"/>
                    <a:pt x="1429" y="1186"/>
                  </a:cubicBezTo>
                  <a:lnTo>
                    <a:pt x="1429" y="1186"/>
                  </a:lnTo>
                  <a:lnTo>
                    <a:pt x="1429" y="1186"/>
                  </a:lnTo>
                  <a:cubicBezTo>
                    <a:pt x="1429" y="1204"/>
                    <a:pt x="1419" y="1221"/>
                    <a:pt x="1416" y="1221"/>
                  </a:cubicBezTo>
                  <a:cubicBezTo>
                    <a:pt x="1414" y="1221"/>
                    <a:pt x="1416" y="1212"/>
                    <a:pt x="1429" y="1186"/>
                  </a:cubicBezTo>
                  <a:lnTo>
                    <a:pt x="1429" y="1186"/>
                  </a:lnTo>
                  <a:lnTo>
                    <a:pt x="1399" y="1247"/>
                  </a:lnTo>
                  <a:cubicBezTo>
                    <a:pt x="1399" y="1247"/>
                    <a:pt x="1364" y="1298"/>
                    <a:pt x="1373" y="1298"/>
                  </a:cubicBezTo>
                  <a:cubicBezTo>
                    <a:pt x="1376" y="1298"/>
                    <a:pt x="1383" y="1293"/>
                    <a:pt x="1399" y="1278"/>
                  </a:cubicBezTo>
                  <a:lnTo>
                    <a:pt x="1399" y="1278"/>
                  </a:lnTo>
                  <a:cubicBezTo>
                    <a:pt x="1399" y="1308"/>
                    <a:pt x="1338" y="1338"/>
                    <a:pt x="1338" y="1338"/>
                  </a:cubicBezTo>
                  <a:lnTo>
                    <a:pt x="1277" y="1369"/>
                  </a:lnTo>
                  <a:lnTo>
                    <a:pt x="1186" y="1430"/>
                  </a:lnTo>
                  <a:lnTo>
                    <a:pt x="791" y="1430"/>
                  </a:lnTo>
                  <a:lnTo>
                    <a:pt x="699" y="1399"/>
                  </a:lnTo>
                  <a:lnTo>
                    <a:pt x="639" y="1399"/>
                  </a:lnTo>
                  <a:lnTo>
                    <a:pt x="578" y="1338"/>
                  </a:lnTo>
                  <a:lnTo>
                    <a:pt x="578" y="1338"/>
                  </a:lnTo>
                  <a:cubicBezTo>
                    <a:pt x="590" y="1344"/>
                    <a:pt x="596" y="1347"/>
                    <a:pt x="598" y="1347"/>
                  </a:cubicBezTo>
                  <a:cubicBezTo>
                    <a:pt x="605" y="1347"/>
                    <a:pt x="541" y="1308"/>
                    <a:pt x="517" y="1308"/>
                  </a:cubicBezTo>
                  <a:lnTo>
                    <a:pt x="517" y="1278"/>
                  </a:lnTo>
                  <a:lnTo>
                    <a:pt x="517" y="1278"/>
                  </a:lnTo>
                  <a:cubicBezTo>
                    <a:pt x="517" y="1278"/>
                    <a:pt x="517" y="1278"/>
                    <a:pt x="517" y="1278"/>
                  </a:cubicBezTo>
                  <a:cubicBezTo>
                    <a:pt x="487" y="1247"/>
                    <a:pt x="456" y="1217"/>
                    <a:pt x="456" y="1156"/>
                  </a:cubicBezTo>
                  <a:lnTo>
                    <a:pt x="456" y="1156"/>
                  </a:lnTo>
                  <a:cubicBezTo>
                    <a:pt x="466" y="1175"/>
                    <a:pt x="469" y="1182"/>
                    <a:pt x="470" y="1182"/>
                  </a:cubicBezTo>
                  <a:cubicBezTo>
                    <a:pt x="471" y="1182"/>
                    <a:pt x="456" y="1147"/>
                    <a:pt x="456" y="1126"/>
                  </a:cubicBezTo>
                  <a:lnTo>
                    <a:pt x="456" y="1095"/>
                  </a:lnTo>
                  <a:cubicBezTo>
                    <a:pt x="426" y="1004"/>
                    <a:pt x="426" y="913"/>
                    <a:pt x="456" y="852"/>
                  </a:cubicBezTo>
                  <a:lnTo>
                    <a:pt x="456" y="822"/>
                  </a:lnTo>
                  <a:cubicBezTo>
                    <a:pt x="456" y="791"/>
                    <a:pt x="456" y="761"/>
                    <a:pt x="456" y="730"/>
                  </a:cubicBezTo>
                  <a:cubicBezTo>
                    <a:pt x="456" y="730"/>
                    <a:pt x="456" y="700"/>
                    <a:pt x="456" y="670"/>
                  </a:cubicBezTo>
                  <a:cubicBezTo>
                    <a:pt x="487" y="670"/>
                    <a:pt x="487" y="639"/>
                    <a:pt x="487" y="639"/>
                  </a:cubicBezTo>
                  <a:cubicBezTo>
                    <a:pt x="487" y="609"/>
                    <a:pt x="487" y="609"/>
                    <a:pt x="487" y="609"/>
                  </a:cubicBezTo>
                  <a:lnTo>
                    <a:pt x="578" y="518"/>
                  </a:lnTo>
                  <a:lnTo>
                    <a:pt x="639" y="487"/>
                  </a:lnTo>
                  <a:lnTo>
                    <a:pt x="699" y="487"/>
                  </a:lnTo>
                  <a:lnTo>
                    <a:pt x="821" y="457"/>
                  </a:lnTo>
                  <a:close/>
                  <a:moveTo>
                    <a:pt x="882" y="1"/>
                  </a:moveTo>
                  <a:lnTo>
                    <a:pt x="973" y="62"/>
                  </a:lnTo>
                  <a:cubicBezTo>
                    <a:pt x="951" y="60"/>
                    <a:pt x="930" y="59"/>
                    <a:pt x="909" y="59"/>
                  </a:cubicBezTo>
                  <a:cubicBezTo>
                    <a:pt x="508" y="59"/>
                    <a:pt x="146" y="326"/>
                    <a:pt x="31" y="730"/>
                  </a:cubicBezTo>
                  <a:cubicBezTo>
                    <a:pt x="31" y="730"/>
                    <a:pt x="31" y="761"/>
                    <a:pt x="31" y="791"/>
                  </a:cubicBezTo>
                  <a:cubicBezTo>
                    <a:pt x="31" y="816"/>
                    <a:pt x="11" y="899"/>
                    <a:pt x="19" y="899"/>
                  </a:cubicBezTo>
                  <a:cubicBezTo>
                    <a:pt x="21" y="899"/>
                    <a:pt x="25" y="894"/>
                    <a:pt x="31" y="882"/>
                  </a:cubicBezTo>
                  <a:lnTo>
                    <a:pt x="31" y="882"/>
                  </a:lnTo>
                  <a:cubicBezTo>
                    <a:pt x="31" y="943"/>
                    <a:pt x="31" y="1004"/>
                    <a:pt x="0" y="1065"/>
                  </a:cubicBezTo>
                  <a:cubicBezTo>
                    <a:pt x="0" y="1156"/>
                    <a:pt x="0" y="1247"/>
                    <a:pt x="31" y="1369"/>
                  </a:cubicBezTo>
                  <a:cubicBezTo>
                    <a:pt x="92" y="1551"/>
                    <a:pt x="183" y="1703"/>
                    <a:pt x="335" y="1825"/>
                  </a:cubicBezTo>
                  <a:cubicBezTo>
                    <a:pt x="543" y="1964"/>
                    <a:pt x="771" y="2033"/>
                    <a:pt x="1003" y="2033"/>
                  </a:cubicBezTo>
                  <a:cubicBezTo>
                    <a:pt x="1176" y="2033"/>
                    <a:pt x="1351" y="1994"/>
                    <a:pt x="1520" y="1916"/>
                  </a:cubicBezTo>
                  <a:cubicBezTo>
                    <a:pt x="1855" y="1733"/>
                    <a:pt x="2067" y="1369"/>
                    <a:pt x="2006" y="974"/>
                  </a:cubicBezTo>
                  <a:cubicBezTo>
                    <a:pt x="2006" y="700"/>
                    <a:pt x="1885" y="457"/>
                    <a:pt x="1703" y="305"/>
                  </a:cubicBezTo>
                  <a:cubicBezTo>
                    <a:pt x="1506" y="137"/>
                    <a:pt x="1284" y="72"/>
                    <a:pt x="1060" y="63"/>
                  </a:cubicBezTo>
                  <a:lnTo>
                    <a:pt x="1060" y="63"/>
                  </a:lnTo>
                  <a:cubicBezTo>
                    <a:pt x="1019" y="25"/>
                    <a:pt x="959" y="1"/>
                    <a:pt x="882" y="1"/>
                  </a:cubicBezTo>
                  <a:close/>
                </a:path>
              </a:pathLst>
            </a:custGeom>
            <a:solidFill>
              <a:srgbClr val="F1C232"/>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815" name="Google Shape;815;p44"/>
            <p:cNvSpPr/>
            <p:nvPr/>
          </p:nvSpPr>
          <p:spPr>
            <a:xfrm>
              <a:off x="1921068" y="2202853"/>
              <a:ext cx="148738" cy="153945"/>
            </a:xfrm>
            <a:custGeom>
              <a:rect b="b" l="l" r="r" t="t"/>
              <a:pathLst>
                <a:path extrusionOk="0" h="4879" w="4714">
                  <a:moveTo>
                    <a:pt x="2671" y="1"/>
                  </a:moveTo>
                  <a:lnTo>
                    <a:pt x="1425" y="31"/>
                  </a:lnTo>
                  <a:cubicBezTo>
                    <a:pt x="1455" y="943"/>
                    <a:pt x="1577" y="2949"/>
                    <a:pt x="1577" y="2949"/>
                  </a:cubicBezTo>
                  <a:cubicBezTo>
                    <a:pt x="1487" y="2938"/>
                    <a:pt x="1401" y="2933"/>
                    <a:pt x="1318" y="2933"/>
                  </a:cubicBezTo>
                  <a:cubicBezTo>
                    <a:pt x="473" y="2933"/>
                    <a:pt x="1" y="3486"/>
                    <a:pt x="361" y="4317"/>
                  </a:cubicBezTo>
                  <a:cubicBezTo>
                    <a:pt x="530" y="4804"/>
                    <a:pt x="1497" y="4878"/>
                    <a:pt x="2263" y="4878"/>
                  </a:cubicBezTo>
                  <a:cubicBezTo>
                    <a:pt x="2596" y="4878"/>
                    <a:pt x="2891" y="4864"/>
                    <a:pt x="3066" y="4864"/>
                  </a:cubicBezTo>
                  <a:cubicBezTo>
                    <a:pt x="4713" y="4804"/>
                    <a:pt x="4413" y="2796"/>
                    <a:pt x="2862" y="2796"/>
                  </a:cubicBezTo>
                  <a:cubicBezTo>
                    <a:pt x="2839" y="2796"/>
                    <a:pt x="2816" y="2796"/>
                    <a:pt x="2792" y="2797"/>
                  </a:cubicBezTo>
                  <a:cubicBezTo>
                    <a:pt x="2701" y="1855"/>
                    <a:pt x="2671" y="943"/>
                    <a:pt x="2671" y="1"/>
                  </a:cubicBezTo>
                  <a:close/>
                </a:path>
              </a:pathLst>
            </a:custGeom>
            <a:solidFill>
              <a:srgbClr val="FFF2CC"/>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816" name="Google Shape;816;p44"/>
            <p:cNvSpPr/>
            <p:nvPr/>
          </p:nvSpPr>
          <p:spPr>
            <a:xfrm>
              <a:off x="1922030" y="2194713"/>
              <a:ext cx="144542" cy="168743"/>
            </a:xfrm>
            <a:custGeom>
              <a:rect b="b" l="l" r="r" t="t"/>
              <a:pathLst>
                <a:path extrusionOk="0" h="5348" w="4581">
                  <a:moveTo>
                    <a:pt x="2757" y="1"/>
                  </a:moveTo>
                  <a:cubicBezTo>
                    <a:pt x="2635" y="1"/>
                    <a:pt x="2514" y="77"/>
                    <a:pt x="2514" y="228"/>
                  </a:cubicBezTo>
                  <a:lnTo>
                    <a:pt x="2514" y="259"/>
                  </a:lnTo>
                  <a:cubicBezTo>
                    <a:pt x="2514" y="1201"/>
                    <a:pt x="2544" y="2113"/>
                    <a:pt x="2666" y="3055"/>
                  </a:cubicBezTo>
                  <a:cubicBezTo>
                    <a:pt x="2666" y="3177"/>
                    <a:pt x="2757" y="3298"/>
                    <a:pt x="2878" y="3298"/>
                  </a:cubicBezTo>
                  <a:cubicBezTo>
                    <a:pt x="2924" y="3293"/>
                    <a:pt x="2969" y="3290"/>
                    <a:pt x="3013" y="3290"/>
                  </a:cubicBezTo>
                  <a:cubicBezTo>
                    <a:pt x="3442" y="3290"/>
                    <a:pt x="3807" y="3551"/>
                    <a:pt x="3973" y="3937"/>
                  </a:cubicBezTo>
                  <a:cubicBezTo>
                    <a:pt x="4125" y="4302"/>
                    <a:pt x="3912" y="4697"/>
                    <a:pt x="3517" y="4818"/>
                  </a:cubicBezTo>
                  <a:cubicBezTo>
                    <a:pt x="3304" y="4849"/>
                    <a:pt x="3061" y="4879"/>
                    <a:pt x="2848" y="4879"/>
                  </a:cubicBezTo>
                  <a:lnTo>
                    <a:pt x="2027" y="4879"/>
                  </a:lnTo>
                  <a:cubicBezTo>
                    <a:pt x="1663" y="4879"/>
                    <a:pt x="903" y="4879"/>
                    <a:pt x="690" y="4514"/>
                  </a:cubicBezTo>
                  <a:cubicBezTo>
                    <a:pt x="508" y="4241"/>
                    <a:pt x="508" y="3906"/>
                    <a:pt x="690" y="3663"/>
                  </a:cubicBezTo>
                  <a:cubicBezTo>
                    <a:pt x="871" y="3482"/>
                    <a:pt x="1119" y="3385"/>
                    <a:pt x="1385" y="3385"/>
                  </a:cubicBezTo>
                  <a:cubicBezTo>
                    <a:pt x="1476" y="3385"/>
                    <a:pt x="1569" y="3397"/>
                    <a:pt x="1663" y="3420"/>
                  </a:cubicBezTo>
                  <a:cubicBezTo>
                    <a:pt x="1784" y="3420"/>
                    <a:pt x="1875" y="3298"/>
                    <a:pt x="1875" y="3177"/>
                  </a:cubicBezTo>
                  <a:cubicBezTo>
                    <a:pt x="1845" y="2204"/>
                    <a:pt x="1784" y="1232"/>
                    <a:pt x="1754" y="259"/>
                  </a:cubicBezTo>
                  <a:cubicBezTo>
                    <a:pt x="1739" y="122"/>
                    <a:pt x="1625" y="54"/>
                    <a:pt x="1511" y="54"/>
                  </a:cubicBezTo>
                  <a:cubicBezTo>
                    <a:pt x="1397" y="54"/>
                    <a:pt x="1283" y="122"/>
                    <a:pt x="1267" y="259"/>
                  </a:cubicBezTo>
                  <a:cubicBezTo>
                    <a:pt x="1295" y="1149"/>
                    <a:pt x="1349" y="2039"/>
                    <a:pt x="1404" y="2929"/>
                  </a:cubicBezTo>
                  <a:lnTo>
                    <a:pt x="1404" y="2929"/>
                  </a:lnTo>
                  <a:cubicBezTo>
                    <a:pt x="712" y="2961"/>
                    <a:pt x="1" y="3339"/>
                    <a:pt x="82" y="4150"/>
                  </a:cubicBezTo>
                  <a:cubicBezTo>
                    <a:pt x="112" y="4514"/>
                    <a:pt x="264" y="4818"/>
                    <a:pt x="538" y="5031"/>
                  </a:cubicBezTo>
                  <a:cubicBezTo>
                    <a:pt x="842" y="5213"/>
                    <a:pt x="1176" y="5305"/>
                    <a:pt x="1541" y="5305"/>
                  </a:cubicBezTo>
                  <a:cubicBezTo>
                    <a:pt x="1799" y="5326"/>
                    <a:pt x="2057" y="5348"/>
                    <a:pt x="2315" y="5348"/>
                  </a:cubicBezTo>
                  <a:cubicBezTo>
                    <a:pt x="2422" y="5348"/>
                    <a:pt x="2528" y="5344"/>
                    <a:pt x="2635" y="5335"/>
                  </a:cubicBezTo>
                  <a:cubicBezTo>
                    <a:pt x="2939" y="5335"/>
                    <a:pt x="3243" y="5335"/>
                    <a:pt x="3547" y="5274"/>
                  </a:cubicBezTo>
                  <a:cubicBezTo>
                    <a:pt x="4155" y="5153"/>
                    <a:pt x="4581" y="4575"/>
                    <a:pt x="4489" y="3967"/>
                  </a:cubicBezTo>
                  <a:cubicBezTo>
                    <a:pt x="4325" y="3309"/>
                    <a:pt x="3765" y="2824"/>
                    <a:pt x="3099" y="2780"/>
                  </a:cubicBezTo>
                  <a:lnTo>
                    <a:pt x="3099" y="2780"/>
                  </a:lnTo>
                  <a:cubicBezTo>
                    <a:pt x="3025" y="1945"/>
                    <a:pt x="3000" y="1087"/>
                    <a:pt x="3000" y="228"/>
                  </a:cubicBezTo>
                  <a:cubicBezTo>
                    <a:pt x="3000" y="77"/>
                    <a:pt x="2878" y="1"/>
                    <a:pt x="2757" y="1"/>
                  </a:cubicBezTo>
                  <a:close/>
                </a:path>
              </a:pathLst>
            </a:custGeom>
            <a:solidFill>
              <a:srgbClr val="F1C232"/>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817" name="Google Shape;817;p44"/>
            <p:cNvSpPr/>
            <p:nvPr/>
          </p:nvSpPr>
          <p:spPr>
            <a:xfrm>
              <a:off x="2227815" y="1861021"/>
              <a:ext cx="157258" cy="123844"/>
            </a:xfrm>
            <a:custGeom>
              <a:rect b="b" l="l" r="r" t="t"/>
              <a:pathLst>
                <a:path extrusionOk="0" h="3925" w="4984">
                  <a:moveTo>
                    <a:pt x="3733" y="1"/>
                  </a:moveTo>
                  <a:cubicBezTo>
                    <a:pt x="3071" y="1"/>
                    <a:pt x="2741" y="601"/>
                    <a:pt x="2919" y="1412"/>
                  </a:cubicBezTo>
                  <a:cubicBezTo>
                    <a:pt x="2919" y="1412"/>
                    <a:pt x="912" y="1503"/>
                    <a:pt x="1" y="1564"/>
                  </a:cubicBezTo>
                  <a:lnTo>
                    <a:pt x="61" y="2810"/>
                  </a:lnTo>
                  <a:cubicBezTo>
                    <a:pt x="1004" y="2719"/>
                    <a:pt x="1916" y="2658"/>
                    <a:pt x="2858" y="2658"/>
                  </a:cubicBezTo>
                  <a:cubicBezTo>
                    <a:pt x="2905" y="3490"/>
                    <a:pt x="3487" y="3925"/>
                    <a:pt x="4022" y="3925"/>
                  </a:cubicBezTo>
                  <a:cubicBezTo>
                    <a:pt x="4523" y="3925"/>
                    <a:pt x="4984" y="3544"/>
                    <a:pt x="4925" y="2750"/>
                  </a:cubicBezTo>
                  <a:cubicBezTo>
                    <a:pt x="4894" y="2142"/>
                    <a:pt x="4864" y="257"/>
                    <a:pt x="4165" y="75"/>
                  </a:cubicBezTo>
                  <a:cubicBezTo>
                    <a:pt x="4009" y="24"/>
                    <a:pt x="3864" y="1"/>
                    <a:pt x="3733" y="1"/>
                  </a:cubicBezTo>
                  <a:close/>
                </a:path>
              </a:pathLst>
            </a:custGeom>
            <a:solidFill>
              <a:srgbClr val="FFF2CC"/>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818" name="Google Shape;818;p44"/>
            <p:cNvSpPr/>
            <p:nvPr/>
          </p:nvSpPr>
          <p:spPr>
            <a:xfrm>
              <a:off x="2220952" y="1854395"/>
              <a:ext cx="174580" cy="138673"/>
            </a:xfrm>
            <a:custGeom>
              <a:rect b="b" l="l" r="r" t="t"/>
              <a:pathLst>
                <a:path extrusionOk="0" h="4395" w="5533">
                  <a:moveTo>
                    <a:pt x="4036" y="0"/>
                  </a:moveTo>
                  <a:cubicBezTo>
                    <a:pt x="3720" y="0"/>
                    <a:pt x="3402" y="149"/>
                    <a:pt x="3192" y="406"/>
                  </a:cubicBezTo>
                  <a:cubicBezTo>
                    <a:pt x="3000" y="694"/>
                    <a:pt x="2903" y="1056"/>
                    <a:pt x="2930" y="1420"/>
                  </a:cubicBezTo>
                  <a:lnTo>
                    <a:pt x="2930" y="1420"/>
                  </a:lnTo>
                  <a:cubicBezTo>
                    <a:pt x="2055" y="1452"/>
                    <a:pt x="1179" y="1507"/>
                    <a:pt x="304" y="1561"/>
                  </a:cubicBezTo>
                  <a:cubicBezTo>
                    <a:pt x="9" y="1561"/>
                    <a:pt x="1" y="2019"/>
                    <a:pt x="277" y="2019"/>
                  </a:cubicBezTo>
                  <a:cubicBezTo>
                    <a:pt x="286" y="2019"/>
                    <a:pt x="295" y="2018"/>
                    <a:pt x="304" y="2017"/>
                  </a:cubicBezTo>
                  <a:cubicBezTo>
                    <a:pt x="1277" y="1957"/>
                    <a:pt x="2250" y="1926"/>
                    <a:pt x="3222" y="1896"/>
                  </a:cubicBezTo>
                  <a:cubicBezTo>
                    <a:pt x="3374" y="1896"/>
                    <a:pt x="3496" y="1744"/>
                    <a:pt x="3465" y="1592"/>
                  </a:cubicBezTo>
                  <a:cubicBezTo>
                    <a:pt x="3356" y="1071"/>
                    <a:pt x="3518" y="476"/>
                    <a:pt x="4064" y="476"/>
                  </a:cubicBezTo>
                  <a:cubicBezTo>
                    <a:pt x="4123" y="476"/>
                    <a:pt x="4187" y="483"/>
                    <a:pt x="4256" y="498"/>
                  </a:cubicBezTo>
                  <a:cubicBezTo>
                    <a:pt x="4468" y="528"/>
                    <a:pt x="4620" y="680"/>
                    <a:pt x="4712" y="862"/>
                  </a:cubicBezTo>
                  <a:cubicBezTo>
                    <a:pt x="4803" y="1106"/>
                    <a:pt x="4864" y="1379"/>
                    <a:pt x="4924" y="1653"/>
                  </a:cubicBezTo>
                  <a:cubicBezTo>
                    <a:pt x="4985" y="2139"/>
                    <a:pt x="5016" y="2656"/>
                    <a:pt x="5016" y="3142"/>
                  </a:cubicBezTo>
                  <a:cubicBezTo>
                    <a:pt x="5046" y="3568"/>
                    <a:pt x="4742" y="3902"/>
                    <a:pt x="4316" y="3902"/>
                  </a:cubicBezTo>
                  <a:cubicBezTo>
                    <a:pt x="3800" y="3841"/>
                    <a:pt x="3435" y="3416"/>
                    <a:pt x="3435" y="2899"/>
                  </a:cubicBezTo>
                  <a:cubicBezTo>
                    <a:pt x="3435" y="2747"/>
                    <a:pt x="3313" y="2656"/>
                    <a:pt x="3192" y="2656"/>
                  </a:cubicBezTo>
                  <a:cubicBezTo>
                    <a:pt x="3025" y="2650"/>
                    <a:pt x="2859" y="2648"/>
                    <a:pt x="2694" y="2648"/>
                  </a:cubicBezTo>
                  <a:cubicBezTo>
                    <a:pt x="1926" y="2648"/>
                    <a:pt x="1171" y="2702"/>
                    <a:pt x="395" y="2777"/>
                  </a:cubicBezTo>
                  <a:cubicBezTo>
                    <a:pt x="101" y="2807"/>
                    <a:pt x="92" y="3265"/>
                    <a:pt x="369" y="3265"/>
                  </a:cubicBezTo>
                  <a:cubicBezTo>
                    <a:pt x="377" y="3265"/>
                    <a:pt x="386" y="3265"/>
                    <a:pt x="395" y="3264"/>
                  </a:cubicBezTo>
                  <a:cubicBezTo>
                    <a:pt x="1263" y="3152"/>
                    <a:pt x="2104" y="3117"/>
                    <a:pt x="2967" y="3112"/>
                  </a:cubicBezTo>
                  <a:lnTo>
                    <a:pt x="2968" y="3112"/>
                  </a:lnTo>
                  <a:cubicBezTo>
                    <a:pt x="3060" y="3700"/>
                    <a:pt x="3480" y="4170"/>
                    <a:pt x="4043" y="4358"/>
                  </a:cubicBezTo>
                  <a:cubicBezTo>
                    <a:pt x="4142" y="4383"/>
                    <a:pt x="4241" y="4394"/>
                    <a:pt x="4338" y="4394"/>
                  </a:cubicBezTo>
                  <a:cubicBezTo>
                    <a:pt x="4838" y="4394"/>
                    <a:pt x="5288" y="4081"/>
                    <a:pt x="5441" y="3598"/>
                  </a:cubicBezTo>
                  <a:cubicBezTo>
                    <a:pt x="5502" y="3264"/>
                    <a:pt x="5532" y="2960"/>
                    <a:pt x="5471" y="2656"/>
                  </a:cubicBezTo>
                  <a:cubicBezTo>
                    <a:pt x="5471" y="2261"/>
                    <a:pt x="5441" y="1926"/>
                    <a:pt x="5380" y="1561"/>
                  </a:cubicBezTo>
                  <a:cubicBezTo>
                    <a:pt x="5350" y="1197"/>
                    <a:pt x="5228" y="862"/>
                    <a:pt x="5076" y="528"/>
                  </a:cubicBezTo>
                  <a:cubicBezTo>
                    <a:pt x="4924" y="254"/>
                    <a:pt x="4651" y="72"/>
                    <a:pt x="4316" y="42"/>
                  </a:cubicBezTo>
                  <a:cubicBezTo>
                    <a:pt x="4225" y="14"/>
                    <a:pt x="4131" y="0"/>
                    <a:pt x="4036" y="0"/>
                  </a:cubicBezTo>
                  <a:close/>
                </a:path>
              </a:pathLst>
            </a:custGeom>
            <a:solidFill>
              <a:srgbClr val="F1C232"/>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819" name="Google Shape;819;p44"/>
            <p:cNvSpPr/>
            <p:nvPr/>
          </p:nvSpPr>
          <p:spPr>
            <a:xfrm>
              <a:off x="2161651" y="2114634"/>
              <a:ext cx="173002" cy="138736"/>
            </a:xfrm>
            <a:custGeom>
              <a:rect b="b" l="l" r="r" t="t"/>
              <a:pathLst>
                <a:path extrusionOk="0" h="4397" w="5483">
                  <a:moveTo>
                    <a:pt x="669" y="0"/>
                  </a:moveTo>
                  <a:lnTo>
                    <a:pt x="0" y="1004"/>
                  </a:lnTo>
                  <a:cubicBezTo>
                    <a:pt x="760" y="1520"/>
                    <a:pt x="2432" y="2584"/>
                    <a:pt x="2432" y="2584"/>
                  </a:cubicBezTo>
                  <a:cubicBezTo>
                    <a:pt x="1763" y="3344"/>
                    <a:pt x="1885" y="4165"/>
                    <a:pt x="2857" y="4377"/>
                  </a:cubicBezTo>
                  <a:cubicBezTo>
                    <a:pt x="2900" y="4391"/>
                    <a:pt x="2944" y="4397"/>
                    <a:pt x="2989" y="4397"/>
                  </a:cubicBezTo>
                  <a:cubicBezTo>
                    <a:pt x="3674" y="4397"/>
                    <a:pt x="4550" y="2949"/>
                    <a:pt x="4864" y="2493"/>
                  </a:cubicBezTo>
                  <a:cubicBezTo>
                    <a:pt x="5482" y="1575"/>
                    <a:pt x="4882" y="853"/>
                    <a:pt x="4148" y="853"/>
                  </a:cubicBezTo>
                  <a:cubicBezTo>
                    <a:pt x="3763" y="853"/>
                    <a:pt x="3343" y="1051"/>
                    <a:pt x="3040" y="1520"/>
                  </a:cubicBezTo>
                  <a:cubicBezTo>
                    <a:pt x="2219" y="1034"/>
                    <a:pt x="1429" y="548"/>
                    <a:pt x="669" y="0"/>
                  </a:cubicBezTo>
                  <a:close/>
                </a:path>
              </a:pathLst>
            </a:custGeom>
            <a:solidFill>
              <a:srgbClr val="FFF2CC"/>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820" name="Google Shape;820;p44"/>
            <p:cNvSpPr/>
            <p:nvPr/>
          </p:nvSpPr>
          <p:spPr>
            <a:xfrm>
              <a:off x="2154409" y="2106431"/>
              <a:ext cx="184519" cy="154607"/>
            </a:xfrm>
            <a:custGeom>
              <a:rect b="b" l="l" r="r" t="t"/>
              <a:pathLst>
                <a:path extrusionOk="0" h="4900" w="5848">
                  <a:moveTo>
                    <a:pt x="1008" y="1"/>
                  </a:moveTo>
                  <a:cubicBezTo>
                    <a:pt x="822" y="1"/>
                    <a:pt x="694" y="293"/>
                    <a:pt x="893" y="443"/>
                  </a:cubicBezTo>
                  <a:lnTo>
                    <a:pt x="893" y="473"/>
                  </a:lnTo>
                  <a:cubicBezTo>
                    <a:pt x="1653" y="1020"/>
                    <a:pt x="2444" y="1507"/>
                    <a:pt x="3264" y="1993"/>
                  </a:cubicBezTo>
                  <a:cubicBezTo>
                    <a:pt x="3298" y="2010"/>
                    <a:pt x="3332" y="2018"/>
                    <a:pt x="3365" y="2018"/>
                  </a:cubicBezTo>
                  <a:cubicBezTo>
                    <a:pt x="3451" y="2018"/>
                    <a:pt x="3533" y="1968"/>
                    <a:pt x="3599" y="1902"/>
                  </a:cubicBezTo>
                  <a:cubicBezTo>
                    <a:pt x="3789" y="1569"/>
                    <a:pt x="4127" y="1367"/>
                    <a:pt x="4499" y="1367"/>
                  </a:cubicBezTo>
                  <a:cubicBezTo>
                    <a:pt x="4602" y="1367"/>
                    <a:pt x="4708" y="1382"/>
                    <a:pt x="4814" y="1416"/>
                  </a:cubicBezTo>
                  <a:cubicBezTo>
                    <a:pt x="5210" y="1598"/>
                    <a:pt x="5331" y="2084"/>
                    <a:pt x="5088" y="2449"/>
                  </a:cubicBezTo>
                  <a:cubicBezTo>
                    <a:pt x="4875" y="2875"/>
                    <a:pt x="4602" y="3270"/>
                    <a:pt x="4298" y="3634"/>
                  </a:cubicBezTo>
                  <a:cubicBezTo>
                    <a:pt x="4091" y="3901"/>
                    <a:pt x="3711" y="4426"/>
                    <a:pt x="3327" y="4426"/>
                  </a:cubicBezTo>
                  <a:cubicBezTo>
                    <a:pt x="3316" y="4426"/>
                    <a:pt x="3305" y="4426"/>
                    <a:pt x="3295" y="4425"/>
                  </a:cubicBezTo>
                  <a:cubicBezTo>
                    <a:pt x="2991" y="4394"/>
                    <a:pt x="2717" y="4212"/>
                    <a:pt x="2626" y="3908"/>
                  </a:cubicBezTo>
                  <a:cubicBezTo>
                    <a:pt x="2596" y="3574"/>
                    <a:pt x="2717" y="3270"/>
                    <a:pt x="2960" y="3026"/>
                  </a:cubicBezTo>
                  <a:cubicBezTo>
                    <a:pt x="3052" y="2905"/>
                    <a:pt x="3021" y="2723"/>
                    <a:pt x="2900" y="2662"/>
                  </a:cubicBezTo>
                  <a:cubicBezTo>
                    <a:pt x="2079" y="2145"/>
                    <a:pt x="1258" y="1598"/>
                    <a:pt x="468" y="1081"/>
                  </a:cubicBezTo>
                  <a:cubicBezTo>
                    <a:pt x="419" y="1048"/>
                    <a:pt x="370" y="1034"/>
                    <a:pt x="326" y="1034"/>
                  </a:cubicBezTo>
                  <a:cubicBezTo>
                    <a:pt x="123" y="1034"/>
                    <a:pt x="0" y="1327"/>
                    <a:pt x="225" y="1476"/>
                  </a:cubicBezTo>
                  <a:cubicBezTo>
                    <a:pt x="946" y="1975"/>
                    <a:pt x="1692" y="2449"/>
                    <a:pt x="2440" y="2921"/>
                  </a:cubicBezTo>
                  <a:lnTo>
                    <a:pt x="2440" y="2921"/>
                  </a:lnTo>
                  <a:cubicBezTo>
                    <a:pt x="2062" y="3462"/>
                    <a:pt x="1957" y="4188"/>
                    <a:pt x="2565" y="4637"/>
                  </a:cubicBezTo>
                  <a:cubicBezTo>
                    <a:pt x="2807" y="4807"/>
                    <a:pt x="3068" y="4899"/>
                    <a:pt x="3333" y="4899"/>
                  </a:cubicBezTo>
                  <a:cubicBezTo>
                    <a:pt x="3401" y="4899"/>
                    <a:pt x="3470" y="4893"/>
                    <a:pt x="3538" y="4881"/>
                  </a:cubicBezTo>
                  <a:cubicBezTo>
                    <a:pt x="3842" y="4759"/>
                    <a:pt x="4115" y="4577"/>
                    <a:pt x="4298" y="4334"/>
                  </a:cubicBezTo>
                  <a:cubicBezTo>
                    <a:pt x="4571" y="4060"/>
                    <a:pt x="4784" y="3786"/>
                    <a:pt x="4997" y="3482"/>
                  </a:cubicBezTo>
                  <a:cubicBezTo>
                    <a:pt x="5179" y="3209"/>
                    <a:pt x="5331" y="2966"/>
                    <a:pt x="5514" y="2692"/>
                  </a:cubicBezTo>
                  <a:cubicBezTo>
                    <a:pt x="5848" y="2115"/>
                    <a:pt x="5666" y="1385"/>
                    <a:pt x="5118" y="1051"/>
                  </a:cubicBezTo>
                  <a:cubicBezTo>
                    <a:pt x="4917" y="928"/>
                    <a:pt x="4705" y="874"/>
                    <a:pt x="4495" y="874"/>
                  </a:cubicBezTo>
                  <a:cubicBezTo>
                    <a:pt x="4058" y="874"/>
                    <a:pt x="3630" y="1111"/>
                    <a:pt x="3326" y="1459"/>
                  </a:cubicBezTo>
                  <a:lnTo>
                    <a:pt x="3326" y="1459"/>
                  </a:lnTo>
                  <a:cubicBezTo>
                    <a:pt x="2570" y="1009"/>
                    <a:pt x="1840" y="554"/>
                    <a:pt x="1137" y="48"/>
                  </a:cubicBezTo>
                  <a:cubicBezTo>
                    <a:pt x="1093" y="15"/>
                    <a:pt x="1049" y="1"/>
                    <a:pt x="1008" y="1"/>
                  </a:cubicBezTo>
                  <a:close/>
                </a:path>
              </a:pathLst>
            </a:custGeom>
            <a:solidFill>
              <a:srgbClr val="F1C232"/>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821" name="Google Shape;821;p44"/>
            <p:cNvSpPr/>
            <p:nvPr/>
          </p:nvSpPr>
          <p:spPr>
            <a:xfrm>
              <a:off x="1633425" y="1651075"/>
              <a:ext cx="161139" cy="154797"/>
            </a:xfrm>
            <a:custGeom>
              <a:rect b="b" l="l" r="r" t="t"/>
              <a:pathLst>
                <a:path extrusionOk="0" h="4906" w="5107">
                  <a:moveTo>
                    <a:pt x="2654" y="0"/>
                  </a:moveTo>
                  <a:cubicBezTo>
                    <a:pt x="2393" y="0"/>
                    <a:pt x="2104" y="120"/>
                    <a:pt x="1824" y="407"/>
                  </a:cubicBezTo>
                  <a:cubicBezTo>
                    <a:pt x="1398" y="833"/>
                    <a:pt x="0" y="2109"/>
                    <a:pt x="365" y="2747"/>
                  </a:cubicBezTo>
                  <a:cubicBezTo>
                    <a:pt x="549" y="3207"/>
                    <a:pt x="864" y="3428"/>
                    <a:pt x="1206" y="3428"/>
                  </a:cubicBezTo>
                  <a:cubicBezTo>
                    <a:pt x="1542" y="3428"/>
                    <a:pt x="1903" y="3215"/>
                    <a:pt x="2189" y="2808"/>
                  </a:cubicBezTo>
                  <a:cubicBezTo>
                    <a:pt x="2189" y="2808"/>
                    <a:pt x="3587" y="4267"/>
                    <a:pt x="4225" y="4906"/>
                  </a:cubicBezTo>
                  <a:lnTo>
                    <a:pt x="5107" y="4024"/>
                  </a:lnTo>
                  <a:cubicBezTo>
                    <a:pt x="4408" y="3386"/>
                    <a:pt x="3769" y="2717"/>
                    <a:pt x="3131" y="2018"/>
                  </a:cubicBezTo>
                  <a:cubicBezTo>
                    <a:pt x="4006" y="1166"/>
                    <a:pt x="3468" y="0"/>
                    <a:pt x="2654" y="0"/>
                  </a:cubicBezTo>
                  <a:close/>
                </a:path>
              </a:pathLst>
            </a:custGeom>
            <a:solidFill>
              <a:srgbClr val="FFF2CC"/>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822" name="Google Shape;822;p44"/>
            <p:cNvSpPr/>
            <p:nvPr/>
          </p:nvSpPr>
          <p:spPr>
            <a:xfrm>
              <a:off x="1637843" y="1645175"/>
              <a:ext cx="170194" cy="168585"/>
            </a:xfrm>
            <a:custGeom>
              <a:rect b="b" l="l" r="r" t="t"/>
              <a:pathLst>
                <a:path extrusionOk="0" h="5343" w="5394">
                  <a:moveTo>
                    <a:pt x="2586" y="0"/>
                  </a:moveTo>
                  <a:cubicBezTo>
                    <a:pt x="2315" y="0"/>
                    <a:pt x="2045" y="95"/>
                    <a:pt x="1824" y="290"/>
                  </a:cubicBezTo>
                  <a:cubicBezTo>
                    <a:pt x="1581" y="502"/>
                    <a:pt x="1368" y="715"/>
                    <a:pt x="1156" y="928"/>
                  </a:cubicBezTo>
                  <a:cubicBezTo>
                    <a:pt x="913" y="1171"/>
                    <a:pt x="700" y="1414"/>
                    <a:pt x="487" y="1688"/>
                  </a:cubicBezTo>
                  <a:cubicBezTo>
                    <a:pt x="274" y="1931"/>
                    <a:pt x="122" y="2235"/>
                    <a:pt x="61" y="2539"/>
                  </a:cubicBezTo>
                  <a:cubicBezTo>
                    <a:pt x="1" y="2873"/>
                    <a:pt x="92" y="3208"/>
                    <a:pt x="335" y="3451"/>
                  </a:cubicBezTo>
                  <a:cubicBezTo>
                    <a:pt x="530" y="3729"/>
                    <a:pt x="852" y="3880"/>
                    <a:pt x="1209" y="3880"/>
                  </a:cubicBezTo>
                  <a:cubicBezTo>
                    <a:pt x="1242" y="3880"/>
                    <a:pt x="1275" y="3879"/>
                    <a:pt x="1308" y="3876"/>
                  </a:cubicBezTo>
                  <a:cubicBezTo>
                    <a:pt x="1629" y="3808"/>
                    <a:pt x="1932" y="3635"/>
                    <a:pt x="2166" y="3398"/>
                  </a:cubicBezTo>
                  <a:lnTo>
                    <a:pt x="2166" y="3398"/>
                  </a:lnTo>
                  <a:cubicBezTo>
                    <a:pt x="2797" y="4033"/>
                    <a:pt x="3408" y="4667"/>
                    <a:pt x="4043" y="5274"/>
                  </a:cubicBezTo>
                  <a:cubicBezTo>
                    <a:pt x="4091" y="5322"/>
                    <a:pt x="4145" y="5343"/>
                    <a:pt x="4198" y="5343"/>
                  </a:cubicBezTo>
                  <a:cubicBezTo>
                    <a:pt x="4379" y="5343"/>
                    <a:pt x="4542" y="5105"/>
                    <a:pt x="4378" y="4940"/>
                  </a:cubicBezTo>
                  <a:cubicBezTo>
                    <a:pt x="3679" y="4271"/>
                    <a:pt x="3010" y="3572"/>
                    <a:pt x="2311" y="2873"/>
                  </a:cubicBezTo>
                  <a:cubicBezTo>
                    <a:pt x="2271" y="2820"/>
                    <a:pt x="2213" y="2796"/>
                    <a:pt x="2154" y="2796"/>
                  </a:cubicBezTo>
                  <a:cubicBezTo>
                    <a:pt x="2077" y="2796"/>
                    <a:pt x="1997" y="2835"/>
                    <a:pt x="1946" y="2904"/>
                  </a:cubicBezTo>
                  <a:cubicBezTo>
                    <a:pt x="1737" y="3170"/>
                    <a:pt x="1445" y="3388"/>
                    <a:pt x="1158" y="3388"/>
                  </a:cubicBezTo>
                  <a:cubicBezTo>
                    <a:pt x="987" y="3388"/>
                    <a:pt x="817" y="3310"/>
                    <a:pt x="669" y="3116"/>
                  </a:cubicBezTo>
                  <a:cubicBezTo>
                    <a:pt x="548" y="2964"/>
                    <a:pt x="487" y="2752"/>
                    <a:pt x="517" y="2569"/>
                  </a:cubicBezTo>
                  <a:cubicBezTo>
                    <a:pt x="609" y="2326"/>
                    <a:pt x="730" y="2144"/>
                    <a:pt x="882" y="1961"/>
                  </a:cubicBezTo>
                  <a:cubicBezTo>
                    <a:pt x="1186" y="1566"/>
                    <a:pt x="1520" y="1232"/>
                    <a:pt x="1855" y="898"/>
                  </a:cubicBezTo>
                  <a:cubicBezTo>
                    <a:pt x="2069" y="683"/>
                    <a:pt x="2343" y="454"/>
                    <a:pt x="2635" y="454"/>
                  </a:cubicBezTo>
                  <a:cubicBezTo>
                    <a:pt x="2758" y="454"/>
                    <a:pt x="2884" y="495"/>
                    <a:pt x="3010" y="594"/>
                  </a:cubicBezTo>
                  <a:cubicBezTo>
                    <a:pt x="3466" y="989"/>
                    <a:pt x="3283" y="1657"/>
                    <a:pt x="2919" y="2053"/>
                  </a:cubicBezTo>
                  <a:cubicBezTo>
                    <a:pt x="2827" y="2144"/>
                    <a:pt x="2827" y="2296"/>
                    <a:pt x="2919" y="2387"/>
                  </a:cubicBezTo>
                  <a:cubicBezTo>
                    <a:pt x="3527" y="3086"/>
                    <a:pt x="4195" y="3755"/>
                    <a:pt x="4864" y="4393"/>
                  </a:cubicBezTo>
                  <a:cubicBezTo>
                    <a:pt x="4919" y="4441"/>
                    <a:pt x="4978" y="4461"/>
                    <a:pt x="5035" y="4461"/>
                  </a:cubicBezTo>
                  <a:cubicBezTo>
                    <a:pt x="5230" y="4461"/>
                    <a:pt x="5394" y="4223"/>
                    <a:pt x="5229" y="4059"/>
                  </a:cubicBezTo>
                  <a:cubicBezTo>
                    <a:pt x="4615" y="3473"/>
                    <a:pt x="4001" y="2861"/>
                    <a:pt x="3434" y="2223"/>
                  </a:cubicBezTo>
                  <a:lnTo>
                    <a:pt x="3434" y="2223"/>
                  </a:lnTo>
                  <a:cubicBezTo>
                    <a:pt x="3820" y="1736"/>
                    <a:pt x="3883" y="1046"/>
                    <a:pt x="3557" y="502"/>
                  </a:cubicBezTo>
                  <a:cubicBezTo>
                    <a:pt x="3313" y="171"/>
                    <a:pt x="2949" y="0"/>
                    <a:pt x="2586" y="0"/>
                  </a:cubicBezTo>
                  <a:close/>
                </a:path>
              </a:pathLst>
            </a:custGeom>
            <a:solidFill>
              <a:srgbClr val="F1C232"/>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823" name="Google Shape;823;p44"/>
            <p:cNvSpPr/>
            <p:nvPr/>
          </p:nvSpPr>
          <p:spPr>
            <a:xfrm>
              <a:off x="1578399" y="1934284"/>
              <a:ext cx="161139" cy="124538"/>
            </a:xfrm>
            <a:custGeom>
              <a:rect b="b" l="l" r="r" t="t"/>
              <a:pathLst>
                <a:path extrusionOk="0" h="3947" w="5107">
                  <a:moveTo>
                    <a:pt x="1235" y="0"/>
                  </a:moveTo>
                  <a:cubicBezTo>
                    <a:pt x="1063" y="0"/>
                    <a:pt x="873" y="49"/>
                    <a:pt x="669" y="154"/>
                  </a:cubicBezTo>
                  <a:cubicBezTo>
                    <a:pt x="0" y="428"/>
                    <a:pt x="243" y="2312"/>
                    <a:pt x="304" y="2890"/>
                  </a:cubicBezTo>
                  <a:cubicBezTo>
                    <a:pt x="357" y="3622"/>
                    <a:pt x="784" y="3946"/>
                    <a:pt x="1234" y="3946"/>
                  </a:cubicBezTo>
                  <a:cubicBezTo>
                    <a:pt x="1811" y="3946"/>
                    <a:pt x="2426" y="3413"/>
                    <a:pt x="2341" y="2525"/>
                  </a:cubicBezTo>
                  <a:cubicBezTo>
                    <a:pt x="3252" y="2373"/>
                    <a:pt x="4195" y="2282"/>
                    <a:pt x="5107" y="2251"/>
                  </a:cubicBezTo>
                  <a:lnTo>
                    <a:pt x="5015" y="1005"/>
                  </a:lnTo>
                  <a:cubicBezTo>
                    <a:pt x="4104" y="1096"/>
                    <a:pt x="2128" y="1309"/>
                    <a:pt x="2128" y="1309"/>
                  </a:cubicBezTo>
                  <a:cubicBezTo>
                    <a:pt x="2175" y="538"/>
                    <a:pt x="1808" y="0"/>
                    <a:pt x="1235" y="0"/>
                  </a:cubicBezTo>
                  <a:close/>
                </a:path>
              </a:pathLst>
            </a:custGeom>
            <a:solidFill>
              <a:srgbClr val="FFF2CC"/>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824" name="Google Shape;824;p44"/>
            <p:cNvSpPr/>
            <p:nvPr/>
          </p:nvSpPr>
          <p:spPr>
            <a:xfrm>
              <a:off x="1577421" y="1927280"/>
              <a:ext cx="172655" cy="139210"/>
            </a:xfrm>
            <a:custGeom>
              <a:rect b="b" l="l" r="r" t="t"/>
              <a:pathLst>
                <a:path extrusionOk="0" h="4412" w="5472">
                  <a:moveTo>
                    <a:pt x="1286" y="0"/>
                  </a:moveTo>
                  <a:cubicBezTo>
                    <a:pt x="1234" y="0"/>
                    <a:pt x="1181" y="4"/>
                    <a:pt x="1125" y="11"/>
                  </a:cubicBezTo>
                  <a:cubicBezTo>
                    <a:pt x="761" y="11"/>
                    <a:pt x="426" y="194"/>
                    <a:pt x="244" y="498"/>
                  </a:cubicBezTo>
                  <a:cubicBezTo>
                    <a:pt x="92" y="802"/>
                    <a:pt x="1" y="1136"/>
                    <a:pt x="1" y="1501"/>
                  </a:cubicBezTo>
                  <a:cubicBezTo>
                    <a:pt x="1" y="1865"/>
                    <a:pt x="1" y="2230"/>
                    <a:pt x="31" y="2595"/>
                  </a:cubicBezTo>
                  <a:cubicBezTo>
                    <a:pt x="62" y="2899"/>
                    <a:pt x="92" y="3233"/>
                    <a:pt x="153" y="3537"/>
                  </a:cubicBezTo>
                  <a:cubicBezTo>
                    <a:pt x="285" y="4067"/>
                    <a:pt x="763" y="4412"/>
                    <a:pt x="1286" y="4412"/>
                  </a:cubicBezTo>
                  <a:cubicBezTo>
                    <a:pt x="1363" y="4412"/>
                    <a:pt x="1442" y="4404"/>
                    <a:pt x="1521" y="4388"/>
                  </a:cubicBezTo>
                  <a:cubicBezTo>
                    <a:pt x="2186" y="4194"/>
                    <a:pt x="2624" y="3595"/>
                    <a:pt x="2603" y="2937"/>
                  </a:cubicBezTo>
                  <a:lnTo>
                    <a:pt x="2603" y="2937"/>
                  </a:lnTo>
                  <a:cubicBezTo>
                    <a:pt x="3431" y="2827"/>
                    <a:pt x="4285" y="2743"/>
                    <a:pt x="5138" y="2686"/>
                  </a:cubicBezTo>
                  <a:cubicBezTo>
                    <a:pt x="5442" y="2686"/>
                    <a:pt x="5472" y="2200"/>
                    <a:pt x="5138" y="2200"/>
                  </a:cubicBezTo>
                  <a:lnTo>
                    <a:pt x="5138" y="2230"/>
                  </a:lnTo>
                  <a:cubicBezTo>
                    <a:pt x="4195" y="2261"/>
                    <a:pt x="3253" y="2352"/>
                    <a:pt x="2280" y="2504"/>
                  </a:cubicBezTo>
                  <a:cubicBezTo>
                    <a:pt x="2189" y="2534"/>
                    <a:pt x="2128" y="2625"/>
                    <a:pt x="2128" y="2747"/>
                  </a:cubicBezTo>
                  <a:cubicBezTo>
                    <a:pt x="2189" y="3203"/>
                    <a:pt x="1976" y="3659"/>
                    <a:pt x="1551" y="3872"/>
                  </a:cubicBezTo>
                  <a:cubicBezTo>
                    <a:pt x="1456" y="3911"/>
                    <a:pt x="1359" y="3930"/>
                    <a:pt x="1265" y="3930"/>
                  </a:cubicBezTo>
                  <a:cubicBezTo>
                    <a:pt x="997" y="3930"/>
                    <a:pt x="751" y="3777"/>
                    <a:pt x="639" y="3507"/>
                  </a:cubicBezTo>
                  <a:cubicBezTo>
                    <a:pt x="578" y="3294"/>
                    <a:pt x="548" y="3051"/>
                    <a:pt x="548" y="2808"/>
                  </a:cubicBezTo>
                  <a:cubicBezTo>
                    <a:pt x="517" y="2565"/>
                    <a:pt x="487" y="2291"/>
                    <a:pt x="487" y="2017"/>
                  </a:cubicBezTo>
                  <a:cubicBezTo>
                    <a:pt x="457" y="1744"/>
                    <a:pt x="487" y="1440"/>
                    <a:pt x="517" y="1166"/>
                  </a:cubicBezTo>
                  <a:cubicBezTo>
                    <a:pt x="517" y="954"/>
                    <a:pt x="609" y="771"/>
                    <a:pt x="761" y="619"/>
                  </a:cubicBezTo>
                  <a:cubicBezTo>
                    <a:pt x="888" y="524"/>
                    <a:pt x="1040" y="478"/>
                    <a:pt x="1195" y="478"/>
                  </a:cubicBezTo>
                  <a:cubicBezTo>
                    <a:pt x="1337" y="478"/>
                    <a:pt x="1481" y="516"/>
                    <a:pt x="1612" y="589"/>
                  </a:cubicBezTo>
                  <a:cubicBezTo>
                    <a:pt x="1855" y="832"/>
                    <a:pt x="1976" y="1166"/>
                    <a:pt x="1916" y="1531"/>
                  </a:cubicBezTo>
                  <a:cubicBezTo>
                    <a:pt x="1916" y="1653"/>
                    <a:pt x="2007" y="1744"/>
                    <a:pt x="2159" y="1744"/>
                  </a:cubicBezTo>
                  <a:cubicBezTo>
                    <a:pt x="3101" y="1653"/>
                    <a:pt x="4074" y="1531"/>
                    <a:pt x="5046" y="1470"/>
                  </a:cubicBezTo>
                  <a:cubicBezTo>
                    <a:pt x="5341" y="1441"/>
                    <a:pt x="5350" y="983"/>
                    <a:pt x="5073" y="983"/>
                  </a:cubicBezTo>
                  <a:cubicBezTo>
                    <a:pt x="5065" y="983"/>
                    <a:pt x="5056" y="983"/>
                    <a:pt x="5046" y="984"/>
                  </a:cubicBezTo>
                  <a:cubicBezTo>
                    <a:pt x="4147" y="1068"/>
                    <a:pt x="3248" y="1153"/>
                    <a:pt x="2373" y="1261"/>
                  </a:cubicBezTo>
                  <a:lnTo>
                    <a:pt x="2373" y="1261"/>
                  </a:lnTo>
                  <a:cubicBezTo>
                    <a:pt x="2330" y="627"/>
                    <a:pt x="1962" y="0"/>
                    <a:pt x="1286" y="0"/>
                  </a:cubicBezTo>
                  <a:close/>
                </a:path>
              </a:pathLst>
            </a:custGeom>
            <a:solidFill>
              <a:srgbClr val="F1C232"/>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825" name="Google Shape;825;p44"/>
            <p:cNvSpPr/>
            <p:nvPr/>
          </p:nvSpPr>
          <p:spPr>
            <a:xfrm>
              <a:off x="1663747" y="2139560"/>
              <a:ext cx="160192" cy="154008"/>
            </a:xfrm>
            <a:custGeom>
              <a:rect b="b" l="l" r="r" t="t"/>
              <a:pathLst>
                <a:path extrusionOk="0" h="4881" w="5077">
                  <a:moveTo>
                    <a:pt x="4195" y="1"/>
                  </a:moveTo>
                  <a:cubicBezTo>
                    <a:pt x="3557" y="639"/>
                    <a:pt x="2189" y="2068"/>
                    <a:pt x="2189" y="2068"/>
                  </a:cubicBezTo>
                  <a:cubicBezTo>
                    <a:pt x="1888" y="1676"/>
                    <a:pt x="1527" y="1464"/>
                    <a:pt x="1191" y="1464"/>
                  </a:cubicBezTo>
                  <a:cubicBezTo>
                    <a:pt x="849" y="1464"/>
                    <a:pt x="534" y="1684"/>
                    <a:pt x="335" y="2159"/>
                  </a:cubicBezTo>
                  <a:cubicBezTo>
                    <a:pt x="0" y="2797"/>
                    <a:pt x="1399" y="4043"/>
                    <a:pt x="1824" y="4469"/>
                  </a:cubicBezTo>
                  <a:cubicBezTo>
                    <a:pt x="2107" y="4760"/>
                    <a:pt x="2398" y="4880"/>
                    <a:pt x="2659" y="4880"/>
                  </a:cubicBezTo>
                  <a:cubicBezTo>
                    <a:pt x="3461" y="4880"/>
                    <a:pt x="3980" y="3737"/>
                    <a:pt x="3131" y="2888"/>
                  </a:cubicBezTo>
                  <a:cubicBezTo>
                    <a:pt x="3739" y="2189"/>
                    <a:pt x="4408" y="1490"/>
                    <a:pt x="5076" y="882"/>
                  </a:cubicBezTo>
                  <a:lnTo>
                    <a:pt x="4195" y="1"/>
                  </a:lnTo>
                  <a:close/>
                </a:path>
              </a:pathLst>
            </a:custGeom>
            <a:solidFill>
              <a:srgbClr val="FFF2CC"/>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826" name="Google Shape;826;p44"/>
            <p:cNvSpPr/>
            <p:nvPr/>
          </p:nvSpPr>
          <p:spPr>
            <a:xfrm>
              <a:off x="1664693" y="2130726"/>
              <a:ext cx="169248" cy="169910"/>
            </a:xfrm>
            <a:custGeom>
              <a:rect b="b" l="l" r="r" t="t"/>
              <a:pathLst>
                <a:path extrusionOk="0" h="5385" w="5364">
                  <a:moveTo>
                    <a:pt x="4136" y="0"/>
                  </a:moveTo>
                  <a:cubicBezTo>
                    <a:pt x="4084" y="0"/>
                    <a:pt x="4030" y="20"/>
                    <a:pt x="3983" y="68"/>
                  </a:cubicBezTo>
                  <a:cubicBezTo>
                    <a:pt x="3345" y="705"/>
                    <a:pt x="2733" y="1343"/>
                    <a:pt x="2123" y="1980"/>
                  </a:cubicBezTo>
                  <a:lnTo>
                    <a:pt x="2123" y="1980"/>
                  </a:lnTo>
                  <a:cubicBezTo>
                    <a:pt x="1853" y="1703"/>
                    <a:pt x="1491" y="1509"/>
                    <a:pt x="1128" y="1509"/>
                  </a:cubicBezTo>
                  <a:cubicBezTo>
                    <a:pt x="885" y="1509"/>
                    <a:pt x="642" y="1595"/>
                    <a:pt x="426" y="1801"/>
                  </a:cubicBezTo>
                  <a:cubicBezTo>
                    <a:pt x="153" y="2013"/>
                    <a:pt x="1" y="2317"/>
                    <a:pt x="1" y="2682"/>
                  </a:cubicBezTo>
                  <a:cubicBezTo>
                    <a:pt x="31" y="2956"/>
                    <a:pt x="122" y="3260"/>
                    <a:pt x="305" y="3503"/>
                  </a:cubicBezTo>
                  <a:cubicBezTo>
                    <a:pt x="700" y="4019"/>
                    <a:pt x="1125" y="4475"/>
                    <a:pt x="1581" y="4931"/>
                  </a:cubicBezTo>
                  <a:cubicBezTo>
                    <a:pt x="1886" y="5200"/>
                    <a:pt x="2265" y="5384"/>
                    <a:pt x="2636" y="5384"/>
                  </a:cubicBezTo>
                  <a:cubicBezTo>
                    <a:pt x="2895" y="5384"/>
                    <a:pt x="3150" y="5295"/>
                    <a:pt x="3375" y="5083"/>
                  </a:cubicBezTo>
                  <a:cubicBezTo>
                    <a:pt x="3926" y="4532"/>
                    <a:pt x="3827" y="3731"/>
                    <a:pt x="3374" y="3156"/>
                  </a:cubicBezTo>
                  <a:lnTo>
                    <a:pt x="3374" y="3156"/>
                  </a:lnTo>
                  <a:cubicBezTo>
                    <a:pt x="3962" y="2516"/>
                    <a:pt x="4554" y="1902"/>
                    <a:pt x="5198" y="1314"/>
                  </a:cubicBezTo>
                  <a:cubicBezTo>
                    <a:pt x="5363" y="1149"/>
                    <a:pt x="5200" y="912"/>
                    <a:pt x="5005" y="912"/>
                  </a:cubicBezTo>
                  <a:cubicBezTo>
                    <a:pt x="4948" y="912"/>
                    <a:pt x="4888" y="932"/>
                    <a:pt x="4834" y="980"/>
                  </a:cubicBezTo>
                  <a:lnTo>
                    <a:pt x="4864" y="980"/>
                  </a:lnTo>
                  <a:cubicBezTo>
                    <a:pt x="4165" y="1618"/>
                    <a:pt x="3527" y="2287"/>
                    <a:pt x="2919" y="2986"/>
                  </a:cubicBezTo>
                  <a:cubicBezTo>
                    <a:pt x="2828" y="3077"/>
                    <a:pt x="2828" y="3229"/>
                    <a:pt x="2919" y="3320"/>
                  </a:cubicBezTo>
                  <a:cubicBezTo>
                    <a:pt x="3314" y="3655"/>
                    <a:pt x="3405" y="4232"/>
                    <a:pt x="3131" y="4658"/>
                  </a:cubicBezTo>
                  <a:cubicBezTo>
                    <a:pt x="2982" y="4844"/>
                    <a:pt x="2812" y="4919"/>
                    <a:pt x="2641" y="4919"/>
                  </a:cubicBezTo>
                  <a:cubicBezTo>
                    <a:pt x="2394" y="4919"/>
                    <a:pt x="2143" y="4764"/>
                    <a:pt x="1946" y="4567"/>
                  </a:cubicBezTo>
                  <a:cubicBezTo>
                    <a:pt x="1612" y="4263"/>
                    <a:pt x="1277" y="3928"/>
                    <a:pt x="973" y="3564"/>
                  </a:cubicBezTo>
                  <a:cubicBezTo>
                    <a:pt x="730" y="3290"/>
                    <a:pt x="365" y="2834"/>
                    <a:pt x="548" y="2439"/>
                  </a:cubicBezTo>
                  <a:cubicBezTo>
                    <a:pt x="639" y="2165"/>
                    <a:pt x="913" y="1983"/>
                    <a:pt x="1186" y="1983"/>
                  </a:cubicBezTo>
                  <a:cubicBezTo>
                    <a:pt x="1490" y="2044"/>
                    <a:pt x="1764" y="2226"/>
                    <a:pt x="1946" y="2500"/>
                  </a:cubicBezTo>
                  <a:cubicBezTo>
                    <a:pt x="1992" y="2560"/>
                    <a:pt x="2052" y="2591"/>
                    <a:pt x="2113" y="2591"/>
                  </a:cubicBezTo>
                  <a:cubicBezTo>
                    <a:pt x="2174" y="2591"/>
                    <a:pt x="2235" y="2560"/>
                    <a:pt x="2280" y="2500"/>
                  </a:cubicBezTo>
                  <a:cubicBezTo>
                    <a:pt x="2949" y="1801"/>
                    <a:pt x="3618" y="1101"/>
                    <a:pt x="4317" y="433"/>
                  </a:cubicBezTo>
                  <a:cubicBezTo>
                    <a:pt x="4482" y="244"/>
                    <a:pt x="4318" y="0"/>
                    <a:pt x="4136" y="0"/>
                  </a:cubicBezTo>
                  <a:close/>
                </a:path>
              </a:pathLst>
            </a:custGeom>
            <a:solidFill>
              <a:srgbClr val="F1C232"/>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827" name="Google Shape;827;p44"/>
            <p:cNvSpPr/>
            <p:nvPr/>
          </p:nvSpPr>
          <p:spPr>
            <a:xfrm>
              <a:off x="2137671" y="1620722"/>
              <a:ext cx="162148" cy="156374"/>
            </a:xfrm>
            <a:custGeom>
              <a:rect b="b" l="l" r="r" t="t"/>
              <a:pathLst>
                <a:path extrusionOk="0" h="4956" w="5139">
                  <a:moveTo>
                    <a:pt x="1891" y="1"/>
                  </a:moveTo>
                  <a:cubicBezTo>
                    <a:pt x="1772" y="1"/>
                    <a:pt x="1667" y="29"/>
                    <a:pt x="1581" y="92"/>
                  </a:cubicBezTo>
                  <a:cubicBezTo>
                    <a:pt x="730" y="609"/>
                    <a:pt x="882" y="1460"/>
                    <a:pt x="1763" y="1916"/>
                  </a:cubicBezTo>
                  <a:cubicBezTo>
                    <a:pt x="1763" y="1916"/>
                    <a:pt x="548" y="3496"/>
                    <a:pt x="0" y="4256"/>
                  </a:cubicBezTo>
                  <a:lnTo>
                    <a:pt x="1003" y="4955"/>
                  </a:lnTo>
                  <a:cubicBezTo>
                    <a:pt x="2007" y="3557"/>
                    <a:pt x="2706" y="2736"/>
                    <a:pt x="2706" y="2736"/>
                  </a:cubicBezTo>
                  <a:cubicBezTo>
                    <a:pt x="2995" y="2957"/>
                    <a:pt x="3293" y="3049"/>
                    <a:pt x="3566" y="3049"/>
                  </a:cubicBezTo>
                  <a:cubicBezTo>
                    <a:pt x="4499" y="3049"/>
                    <a:pt x="5138" y="1969"/>
                    <a:pt x="4104" y="1217"/>
                  </a:cubicBezTo>
                  <a:cubicBezTo>
                    <a:pt x="3690" y="906"/>
                    <a:pt x="2571" y="1"/>
                    <a:pt x="1891" y="1"/>
                  </a:cubicBezTo>
                  <a:close/>
                </a:path>
              </a:pathLst>
            </a:custGeom>
            <a:solidFill>
              <a:srgbClr val="FFF2CC"/>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828" name="Google Shape;828;p44"/>
            <p:cNvSpPr/>
            <p:nvPr/>
          </p:nvSpPr>
          <p:spPr>
            <a:xfrm>
              <a:off x="2129610" y="1613875"/>
              <a:ext cx="169058" cy="170226"/>
            </a:xfrm>
            <a:custGeom>
              <a:rect b="b" l="l" r="r" t="t"/>
              <a:pathLst>
                <a:path extrusionOk="0" h="5395" w="5358">
                  <a:moveTo>
                    <a:pt x="2255" y="0"/>
                  </a:moveTo>
                  <a:cubicBezTo>
                    <a:pt x="1983" y="0"/>
                    <a:pt x="1718" y="118"/>
                    <a:pt x="1527" y="309"/>
                  </a:cubicBezTo>
                  <a:cubicBezTo>
                    <a:pt x="1223" y="552"/>
                    <a:pt x="1072" y="947"/>
                    <a:pt x="1163" y="1342"/>
                  </a:cubicBezTo>
                  <a:cubicBezTo>
                    <a:pt x="1259" y="1703"/>
                    <a:pt x="1469" y="1988"/>
                    <a:pt x="1764" y="2196"/>
                  </a:cubicBezTo>
                  <a:lnTo>
                    <a:pt x="1764" y="2196"/>
                  </a:lnTo>
                  <a:cubicBezTo>
                    <a:pt x="1219" y="2905"/>
                    <a:pt x="674" y="3613"/>
                    <a:pt x="129" y="4321"/>
                  </a:cubicBezTo>
                  <a:cubicBezTo>
                    <a:pt x="0" y="4493"/>
                    <a:pt x="175" y="4665"/>
                    <a:pt x="353" y="4665"/>
                  </a:cubicBezTo>
                  <a:cubicBezTo>
                    <a:pt x="427" y="4665"/>
                    <a:pt x="501" y="4636"/>
                    <a:pt x="555" y="4564"/>
                  </a:cubicBezTo>
                  <a:cubicBezTo>
                    <a:pt x="1132" y="3804"/>
                    <a:pt x="1710" y="3045"/>
                    <a:pt x="2287" y="2285"/>
                  </a:cubicBezTo>
                  <a:cubicBezTo>
                    <a:pt x="2409" y="2163"/>
                    <a:pt x="2379" y="1981"/>
                    <a:pt x="2227" y="1890"/>
                  </a:cubicBezTo>
                  <a:cubicBezTo>
                    <a:pt x="1771" y="1646"/>
                    <a:pt x="1345" y="1099"/>
                    <a:pt x="1862" y="613"/>
                  </a:cubicBezTo>
                  <a:cubicBezTo>
                    <a:pt x="1967" y="507"/>
                    <a:pt x="2142" y="425"/>
                    <a:pt x="2305" y="425"/>
                  </a:cubicBezTo>
                  <a:cubicBezTo>
                    <a:pt x="2330" y="425"/>
                    <a:pt x="2355" y="427"/>
                    <a:pt x="2379" y="431"/>
                  </a:cubicBezTo>
                  <a:cubicBezTo>
                    <a:pt x="2622" y="491"/>
                    <a:pt x="2834" y="583"/>
                    <a:pt x="3047" y="704"/>
                  </a:cubicBezTo>
                  <a:cubicBezTo>
                    <a:pt x="3442" y="947"/>
                    <a:pt x="3838" y="1221"/>
                    <a:pt x="4202" y="1525"/>
                  </a:cubicBezTo>
                  <a:cubicBezTo>
                    <a:pt x="4537" y="1768"/>
                    <a:pt x="4932" y="2163"/>
                    <a:pt x="4658" y="2619"/>
                  </a:cubicBezTo>
                  <a:cubicBezTo>
                    <a:pt x="4494" y="2888"/>
                    <a:pt x="4242" y="2995"/>
                    <a:pt x="3977" y="2995"/>
                  </a:cubicBezTo>
                  <a:cubicBezTo>
                    <a:pt x="3703" y="2995"/>
                    <a:pt x="3416" y="2880"/>
                    <a:pt x="3199" y="2710"/>
                  </a:cubicBezTo>
                  <a:cubicBezTo>
                    <a:pt x="3155" y="2699"/>
                    <a:pt x="3110" y="2692"/>
                    <a:pt x="3069" y="2692"/>
                  </a:cubicBezTo>
                  <a:cubicBezTo>
                    <a:pt x="2997" y="2692"/>
                    <a:pt x="2934" y="2713"/>
                    <a:pt x="2895" y="2771"/>
                  </a:cubicBezTo>
                  <a:cubicBezTo>
                    <a:pt x="2257" y="3500"/>
                    <a:pt x="1679" y="4260"/>
                    <a:pt x="1163" y="5051"/>
                  </a:cubicBezTo>
                  <a:cubicBezTo>
                    <a:pt x="1034" y="5223"/>
                    <a:pt x="1209" y="5395"/>
                    <a:pt x="1376" y="5395"/>
                  </a:cubicBezTo>
                  <a:cubicBezTo>
                    <a:pt x="1445" y="5395"/>
                    <a:pt x="1513" y="5365"/>
                    <a:pt x="1558" y="5294"/>
                  </a:cubicBezTo>
                  <a:lnTo>
                    <a:pt x="1588" y="5324"/>
                  </a:lnTo>
                  <a:cubicBezTo>
                    <a:pt x="2068" y="4619"/>
                    <a:pt x="2574" y="3939"/>
                    <a:pt x="3130" y="3286"/>
                  </a:cubicBezTo>
                  <a:lnTo>
                    <a:pt x="3130" y="3286"/>
                  </a:lnTo>
                  <a:cubicBezTo>
                    <a:pt x="3373" y="3431"/>
                    <a:pt x="3642" y="3504"/>
                    <a:pt x="3909" y="3504"/>
                  </a:cubicBezTo>
                  <a:cubicBezTo>
                    <a:pt x="4252" y="3504"/>
                    <a:pt x="4593" y="3383"/>
                    <a:pt x="4871" y="3136"/>
                  </a:cubicBezTo>
                  <a:cubicBezTo>
                    <a:pt x="5357" y="2649"/>
                    <a:pt x="5327" y="1859"/>
                    <a:pt x="4841" y="1434"/>
                  </a:cubicBezTo>
                  <a:cubicBezTo>
                    <a:pt x="4597" y="1221"/>
                    <a:pt x="4354" y="1038"/>
                    <a:pt x="4111" y="856"/>
                  </a:cubicBezTo>
                  <a:cubicBezTo>
                    <a:pt x="3838" y="674"/>
                    <a:pt x="3534" y="461"/>
                    <a:pt x="3230" y="309"/>
                  </a:cubicBezTo>
                  <a:cubicBezTo>
                    <a:pt x="2956" y="157"/>
                    <a:pt x="2652" y="35"/>
                    <a:pt x="2348" y="5"/>
                  </a:cubicBezTo>
                  <a:cubicBezTo>
                    <a:pt x="2317" y="2"/>
                    <a:pt x="2286" y="0"/>
                    <a:pt x="2255" y="0"/>
                  </a:cubicBezTo>
                  <a:close/>
                </a:path>
              </a:pathLst>
            </a:custGeom>
            <a:solidFill>
              <a:srgbClr val="F1C232"/>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grpSp>
      <p:grpSp>
        <p:nvGrpSpPr>
          <p:cNvPr id="829" name="Google Shape;829;p44"/>
          <p:cNvGrpSpPr/>
          <p:nvPr/>
        </p:nvGrpSpPr>
        <p:grpSpPr>
          <a:xfrm>
            <a:off x="7178282" y="8980927"/>
            <a:ext cx="333852" cy="414467"/>
            <a:chOff x="6295459" y="2059568"/>
            <a:chExt cx="2176346" cy="2549000"/>
          </a:xfrm>
        </p:grpSpPr>
        <p:sp>
          <p:nvSpPr>
            <p:cNvPr id="830" name="Google Shape;830;p44"/>
            <p:cNvSpPr/>
            <p:nvPr/>
          </p:nvSpPr>
          <p:spPr>
            <a:xfrm flipH="1">
              <a:off x="6295459" y="2059568"/>
              <a:ext cx="2176346" cy="2549000"/>
            </a:xfrm>
            <a:custGeom>
              <a:rect b="b" l="l" r="r" t="t"/>
              <a:pathLst>
                <a:path extrusionOk="0" h="57546" w="49133">
                  <a:moveTo>
                    <a:pt x="21040" y="0"/>
                  </a:moveTo>
                  <a:cubicBezTo>
                    <a:pt x="21038" y="0"/>
                    <a:pt x="21037" y="0"/>
                    <a:pt x="21036" y="0"/>
                  </a:cubicBezTo>
                  <a:cubicBezTo>
                    <a:pt x="20902" y="2"/>
                    <a:pt x="20788" y="121"/>
                    <a:pt x="20663" y="159"/>
                  </a:cubicBezTo>
                  <a:cubicBezTo>
                    <a:pt x="20538" y="198"/>
                    <a:pt x="20380" y="169"/>
                    <a:pt x="20269" y="239"/>
                  </a:cubicBezTo>
                  <a:cubicBezTo>
                    <a:pt x="20157" y="309"/>
                    <a:pt x="20107" y="455"/>
                    <a:pt x="20015" y="550"/>
                  </a:cubicBezTo>
                  <a:cubicBezTo>
                    <a:pt x="19908" y="661"/>
                    <a:pt x="19745" y="722"/>
                    <a:pt x="19685" y="849"/>
                  </a:cubicBezTo>
                  <a:cubicBezTo>
                    <a:pt x="19622" y="978"/>
                    <a:pt x="19698" y="1155"/>
                    <a:pt x="19669" y="1298"/>
                  </a:cubicBezTo>
                  <a:cubicBezTo>
                    <a:pt x="19644" y="1438"/>
                    <a:pt x="19627" y="1578"/>
                    <a:pt x="19618" y="1719"/>
                  </a:cubicBezTo>
                  <a:cubicBezTo>
                    <a:pt x="19608" y="1858"/>
                    <a:pt x="19482" y="2035"/>
                    <a:pt x="19433" y="2217"/>
                  </a:cubicBezTo>
                  <a:cubicBezTo>
                    <a:pt x="19386" y="2394"/>
                    <a:pt x="19347" y="2573"/>
                    <a:pt x="19234" y="2682"/>
                  </a:cubicBezTo>
                  <a:cubicBezTo>
                    <a:pt x="19169" y="2744"/>
                    <a:pt x="19093" y="2775"/>
                    <a:pt x="18999" y="2775"/>
                  </a:cubicBezTo>
                  <a:cubicBezTo>
                    <a:pt x="18931" y="2775"/>
                    <a:pt x="18854" y="2759"/>
                    <a:pt x="18765" y="2727"/>
                  </a:cubicBezTo>
                  <a:cubicBezTo>
                    <a:pt x="18596" y="2666"/>
                    <a:pt x="18445" y="2602"/>
                    <a:pt x="18343" y="2468"/>
                  </a:cubicBezTo>
                  <a:cubicBezTo>
                    <a:pt x="18243" y="2337"/>
                    <a:pt x="18107" y="2207"/>
                    <a:pt x="18036" y="2050"/>
                  </a:cubicBezTo>
                  <a:cubicBezTo>
                    <a:pt x="17965" y="1891"/>
                    <a:pt x="18005" y="1681"/>
                    <a:pt x="17929" y="1541"/>
                  </a:cubicBezTo>
                  <a:cubicBezTo>
                    <a:pt x="17868" y="1426"/>
                    <a:pt x="17707" y="1388"/>
                    <a:pt x="17625" y="1294"/>
                  </a:cubicBezTo>
                  <a:cubicBezTo>
                    <a:pt x="17540" y="1196"/>
                    <a:pt x="17473" y="1109"/>
                    <a:pt x="17363" y="1044"/>
                  </a:cubicBezTo>
                  <a:cubicBezTo>
                    <a:pt x="17257" y="980"/>
                    <a:pt x="17169" y="885"/>
                    <a:pt x="17036" y="860"/>
                  </a:cubicBezTo>
                  <a:cubicBezTo>
                    <a:pt x="17014" y="856"/>
                    <a:pt x="16991" y="854"/>
                    <a:pt x="16969" y="854"/>
                  </a:cubicBezTo>
                  <a:cubicBezTo>
                    <a:pt x="16857" y="854"/>
                    <a:pt x="16748" y="900"/>
                    <a:pt x="16636" y="916"/>
                  </a:cubicBezTo>
                  <a:cubicBezTo>
                    <a:pt x="16500" y="934"/>
                    <a:pt x="16364" y="924"/>
                    <a:pt x="16239" y="981"/>
                  </a:cubicBezTo>
                  <a:cubicBezTo>
                    <a:pt x="16114" y="1038"/>
                    <a:pt x="15979" y="1085"/>
                    <a:pt x="15875" y="1176"/>
                  </a:cubicBezTo>
                  <a:cubicBezTo>
                    <a:pt x="15763" y="1275"/>
                    <a:pt x="15736" y="1442"/>
                    <a:pt x="15652" y="1566"/>
                  </a:cubicBezTo>
                  <a:cubicBezTo>
                    <a:pt x="15569" y="1688"/>
                    <a:pt x="15367" y="1753"/>
                    <a:pt x="15313" y="1892"/>
                  </a:cubicBezTo>
                  <a:cubicBezTo>
                    <a:pt x="15257" y="2036"/>
                    <a:pt x="15212" y="2184"/>
                    <a:pt x="15181" y="2335"/>
                  </a:cubicBezTo>
                  <a:cubicBezTo>
                    <a:pt x="15148" y="2505"/>
                    <a:pt x="15276" y="2701"/>
                    <a:pt x="15265" y="2879"/>
                  </a:cubicBezTo>
                  <a:cubicBezTo>
                    <a:pt x="15252" y="3058"/>
                    <a:pt x="15097" y="3216"/>
                    <a:pt x="15069" y="3388"/>
                  </a:cubicBezTo>
                  <a:cubicBezTo>
                    <a:pt x="15042" y="3560"/>
                    <a:pt x="15090" y="3752"/>
                    <a:pt x="15009" y="3911"/>
                  </a:cubicBezTo>
                  <a:cubicBezTo>
                    <a:pt x="14935" y="4056"/>
                    <a:pt x="14830" y="4184"/>
                    <a:pt x="14701" y="4284"/>
                  </a:cubicBezTo>
                  <a:cubicBezTo>
                    <a:pt x="14571" y="4379"/>
                    <a:pt x="14412" y="4483"/>
                    <a:pt x="14260" y="4483"/>
                  </a:cubicBezTo>
                  <a:cubicBezTo>
                    <a:pt x="14254" y="4483"/>
                    <a:pt x="14247" y="4483"/>
                    <a:pt x="14240" y="4483"/>
                  </a:cubicBezTo>
                  <a:cubicBezTo>
                    <a:pt x="14096" y="4474"/>
                    <a:pt x="13956" y="4346"/>
                    <a:pt x="13819" y="4217"/>
                  </a:cubicBezTo>
                  <a:cubicBezTo>
                    <a:pt x="13714" y="4116"/>
                    <a:pt x="13576" y="4042"/>
                    <a:pt x="13487" y="3931"/>
                  </a:cubicBezTo>
                  <a:cubicBezTo>
                    <a:pt x="13397" y="3819"/>
                    <a:pt x="13380" y="3640"/>
                    <a:pt x="13278" y="3540"/>
                  </a:cubicBezTo>
                  <a:cubicBezTo>
                    <a:pt x="13177" y="3439"/>
                    <a:pt x="13027" y="3405"/>
                    <a:pt x="12889" y="3344"/>
                  </a:cubicBezTo>
                  <a:cubicBezTo>
                    <a:pt x="12737" y="3279"/>
                    <a:pt x="12595" y="3142"/>
                    <a:pt x="12440" y="3135"/>
                  </a:cubicBezTo>
                  <a:cubicBezTo>
                    <a:pt x="12429" y="3135"/>
                    <a:pt x="12417" y="3134"/>
                    <a:pt x="12405" y="3134"/>
                  </a:cubicBezTo>
                  <a:cubicBezTo>
                    <a:pt x="12254" y="3134"/>
                    <a:pt x="12086" y="3167"/>
                    <a:pt x="11945" y="3210"/>
                  </a:cubicBezTo>
                  <a:cubicBezTo>
                    <a:pt x="11788" y="3260"/>
                    <a:pt x="11637" y="3333"/>
                    <a:pt x="11499" y="3426"/>
                  </a:cubicBezTo>
                  <a:cubicBezTo>
                    <a:pt x="11361" y="3520"/>
                    <a:pt x="11238" y="3633"/>
                    <a:pt x="11131" y="3759"/>
                  </a:cubicBezTo>
                  <a:cubicBezTo>
                    <a:pt x="11030" y="3883"/>
                    <a:pt x="11070" y="4097"/>
                    <a:pt x="11009" y="4242"/>
                  </a:cubicBezTo>
                  <a:cubicBezTo>
                    <a:pt x="10949" y="4386"/>
                    <a:pt x="10780" y="4500"/>
                    <a:pt x="10754" y="4653"/>
                  </a:cubicBezTo>
                  <a:cubicBezTo>
                    <a:pt x="10729" y="4805"/>
                    <a:pt x="10861" y="4970"/>
                    <a:pt x="10865" y="5125"/>
                  </a:cubicBezTo>
                  <a:cubicBezTo>
                    <a:pt x="10871" y="5280"/>
                    <a:pt x="10845" y="5432"/>
                    <a:pt x="10878" y="5583"/>
                  </a:cubicBezTo>
                  <a:cubicBezTo>
                    <a:pt x="10911" y="5737"/>
                    <a:pt x="10967" y="5899"/>
                    <a:pt x="11013" y="6065"/>
                  </a:cubicBezTo>
                  <a:cubicBezTo>
                    <a:pt x="11058" y="6231"/>
                    <a:pt x="11145" y="6403"/>
                    <a:pt x="11145" y="6565"/>
                  </a:cubicBezTo>
                  <a:cubicBezTo>
                    <a:pt x="11145" y="6730"/>
                    <a:pt x="10990" y="6865"/>
                    <a:pt x="10885" y="7012"/>
                  </a:cubicBezTo>
                  <a:cubicBezTo>
                    <a:pt x="10787" y="7148"/>
                    <a:pt x="10694" y="7278"/>
                    <a:pt x="10551" y="7342"/>
                  </a:cubicBezTo>
                  <a:cubicBezTo>
                    <a:pt x="10437" y="7390"/>
                    <a:pt x="10315" y="7416"/>
                    <a:pt x="10192" y="7416"/>
                  </a:cubicBezTo>
                  <a:cubicBezTo>
                    <a:pt x="10154" y="7416"/>
                    <a:pt x="10116" y="7414"/>
                    <a:pt x="10077" y="7408"/>
                  </a:cubicBezTo>
                  <a:cubicBezTo>
                    <a:pt x="9921" y="7390"/>
                    <a:pt x="9775" y="7322"/>
                    <a:pt x="9642" y="7217"/>
                  </a:cubicBezTo>
                  <a:cubicBezTo>
                    <a:pt x="9532" y="7128"/>
                    <a:pt x="9382" y="7073"/>
                    <a:pt x="9281" y="6971"/>
                  </a:cubicBezTo>
                  <a:cubicBezTo>
                    <a:pt x="9182" y="6868"/>
                    <a:pt x="9158" y="6675"/>
                    <a:pt x="9042" y="6592"/>
                  </a:cubicBezTo>
                  <a:cubicBezTo>
                    <a:pt x="8927" y="6510"/>
                    <a:pt x="8765" y="6519"/>
                    <a:pt x="8615" y="6492"/>
                  </a:cubicBezTo>
                  <a:cubicBezTo>
                    <a:pt x="8548" y="6479"/>
                    <a:pt x="8484" y="6472"/>
                    <a:pt x="8422" y="6472"/>
                  </a:cubicBezTo>
                  <a:cubicBezTo>
                    <a:pt x="8373" y="6472"/>
                    <a:pt x="8326" y="6477"/>
                    <a:pt x="8278" y="6486"/>
                  </a:cubicBezTo>
                  <a:cubicBezTo>
                    <a:pt x="8165" y="6504"/>
                    <a:pt x="8056" y="6541"/>
                    <a:pt x="7953" y="6595"/>
                  </a:cubicBezTo>
                  <a:cubicBezTo>
                    <a:pt x="7789" y="6610"/>
                    <a:pt x="7624" y="6649"/>
                    <a:pt x="7490" y="6743"/>
                  </a:cubicBezTo>
                  <a:cubicBezTo>
                    <a:pt x="7359" y="6834"/>
                    <a:pt x="7200" y="6937"/>
                    <a:pt x="7112" y="7076"/>
                  </a:cubicBezTo>
                  <a:cubicBezTo>
                    <a:pt x="7019" y="7222"/>
                    <a:pt x="7028" y="7414"/>
                    <a:pt x="6988" y="7571"/>
                  </a:cubicBezTo>
                  <a:cubicBezTo>
                    <a:pt x="6947" y="7730"/>
                    <a:pt x="6882" y="7892"/>
                    <a:pt x="6884" y="8060"/>
                  </a:cubicBezTo>
                  <a:cubicBezTo>
                    <a:pt x="6887" y="8222"/>
                    <a:pt x="6924" y="8389"/>
                    <a:pt x="6957" y="8556"/>
                  </a:cubicBezTo>
                  <a:cubicBezTo>
                    <a:pt x="6987" y="8702"/>
                    <a:pt x="7069" y="8840"/>
                    <a:pt x="7112" y="8991"/>
                  </a:cubicBezTo>
                  <a:cubicBezTo>
                    <a:pt x="7152" y="9139"/>
                    <a:pt x="7092" y="9311"/>
                    <a:pt x="7125" y="9460"/>
                  </a:cubicBezTo>
                  <a:cubicBezTo>
                    <a:pt x="7159" y="9608"/>
                    <a:pt x="7196" y="9747"/>
                    <a:pt x="7203" y="9899"/>
                  </a:cubicBezTo>
                  <a:cubicBezTo>
                    <a:pt x="7210" y="10050"/>
                    <a:pt x="7190" y="10181"/>
                    <a:pt x="7153" y="10331"/>
                  </a:cubicBezTo>
                  <a:cubicBezTo>
                    <a:pt x="7116" y="10482"/>
                    <a:pt x="7172" y="10685"/>
                    <a:pt x="7081" y="10820"/>
                  </a:cubicBezTo>
                  <a:cubicBezTo>
                    <a:pt x="6983" y="10960"/>
                    <a:pt x="6850" y="11069"/>
                    <a:pt x="6695" y="11140"/>
                  </a:cubicBezTo>
                  <a:cubicBezTo>
                    <a:pt x="6630" y="11171"/>
                    <a:pt x="6556" y="11185"/>
                    <a:pt x="6478" y="11185"/>
                  </a:cubicBezTo>
                  <a:cubicBezTo>
                    <a:pt x="6392" y="11185"/>
                    <a:pt x="6301" y="11168"/>
                    <a:pt x="6209" y="11133"/>
                  </a:cubicBezTo>
                  <a:cubicBezTo>
                    <a:pt x="6070" y="11082"/>
                    <a:pt x="5946" y="10997"/>
                    <a:pt x="5828" y="10907"/>
                  </a:cubicBezTo>
                  <a:cubicBezTo>
                    <a:pt x="5712" y="10818"/>
                    <a:pt x="5632" y="10670"/>
                    <a:pt x="5510" y="10590"/>
                  </a:cubicBezTo>
                  <a:cubicBezTo>
                    <a:pt x="5450" y="10551"/>
                    <a:pt x="5375" y="10547"/>
                    <a:pt x="5298" y="10547"/>
                  </a:cubicBezTo>
                  <a:cubicBezTo>
                    <a:pt x="5281" y="10547"/>
                    <a:pt x="5265" y="10547"/>
                    <a:pt x="5248" y="10547"/>
                  </a:cubicBezTo>
                  <a:cubicBezTo>
                    <a:pt x="5192" y="10547"/>
                    <a:pt x="5137" y="10546"/>
                    <a:pt x="5089" y="10529"/>
                  </a:cubicBezTo>
                  <a:cubicBezTo>
                    <a:pt x="4965" y="10486"/>
                    <a:pt x="4859" y="10452"/>
                    <a:pt x="4721" y="10452"/>
                  </a:cubicBezTo>
                  <a:cubicBezTo>
                    <a:pt x="4718" y="10452"/>
                    <a:pt x="4715" y="10452"/>
                    <a:pt x="4712" y="10452"/>
                  </a:cubicBezTo>
                  <a:cubicBezTo>
                    <a:pt x="4710" y="10452"/>
                    <a:pt x="4707" y="10452"/>
                    <a:pt x="4705" y="10452"/>
                  </a:cubicBezTo>
                  <a:cubicBezTo>
                    <a:pt x="4580" y="10452"/>
                    <a:pt x="4443" y="10398"/>
                    <a:pt x="4317" y="10398"/>
                  </a:cubicBezTo>
                  <a:cubicBezTo>
                    <a:pt x="4279" y="10398"/>
                    <a:pt x="4243" y="10403"/>
                    <a:pt x="4207" y="10415"/>
                  </a:cubicBezTo>
                  <a:cubicBezTo>
                    <a:pt x="4052" y="10472"/>
                    <a:pt x="3920" y="10603"/>
                    <a:pt x="3791" y="10702"/>
                  </a:cubicBezTo>
                  <a:cubicBezTo>
                    <a:pt x="3662" y="10805"/>
                    <a:pt x="3549" y="10930"/>
                    <a:pt x="3460" y="11069"/>
                  </a:cubicBezTo>
                  <a:cubicBezTo>
                    <a:pt x="3362" y="11220"/>
                    <a:pt x="3239" y="11372"/>
                    <a:pt x="3211" y="11536"/>
                  </a:cubicBezTo>
                  <a:cubicBezTo>
                    <a:pt x="3181" y="11703"/>
                    <a:pt x="3269" y="11884"/>
                    <a:pt x="3299" y="12054"/>
                  </a:cubicBezTo>
                  <a:cubicBezTo>
                    <a:pt x="3329" y="12222"/>
                    <a:pt x="3379" y="12386"/>
                    <a:pt x="3451" y="12541"/>
                  </a:cubicBezTo>
                  <a:cubicBezTo>
                    <a:pt x="3515" y="12674"/>
                    <a:pt x="3529" y="12841"/>
                    <a:pt x="3610" y="12969"/>
                  </a:cubicBezTo>
                  <a:cubicBezTo>
                    <a:pt x="3690" y="13095"/>
                    <a:pt x="3835" y="13179"/>
                    <a:pt x="3915" y="13306"/>
                  </a:cubicBezTo>
                  <a:cubicBezTo>
                    <a:pt x="3994" y="13432"/>
                    <a:pt x="3997" y="13597"/>
                    <a:pt x="4060" y="13732"/>
                  </a:cubicBezTo>
                  <a:cubicBezTo>
                    <a:pt x="4124" y="13867"/>
                    <a:pt x="4325" y="13958"/>
                    <a:pt x="4354" y="14106"/>
                  </a:cubicBezTo>
                  <a:cubicBezTo>
                    <a:pt x="4379" y="14234"/>
                    <a:pt x="4226" y="14377"/>
                    <a:pt x="4212" y="14510"/>
                  </a:cubicBezTo>
                  <a:cubicBezTo>
                    <a:pt x="4199" y="14642"/>
                    <a:pt x="4247" y="14783"/>
                    <a:pt x="4166" y="14891"/>
                  </a:cubicBezTo>
                  <a:cubicBezTo>
                    <a:pt x="4070" y="15019"/>
                    <a:pt x="3925" y="15053"/>
                    <a:pt x="3781" y="15093"/>
                  </a:cubicBezTo>
                  <a:cubicBezTo>
                    <a:pt x="3636" y="15132"/>
                    <a:pt x="3491" y="15176"/>
                    <a:pt x="3345" y="15178"/>
                  </a:cubicBezTo>
                  <a:cubicBezTo>
                    <a:pt x="3343" y="15178"/>
                    <a:pt x="3341" y="15178"/>
                    <a:pt x="3340" y="15178"/>
                  </a:cubicBezTo>
                  <a:cubicBezTo>
                    <a:pt x="3205" y="15178"/>
                    <a:pt x="3074" y="15122"/>
                    <a:pt x="2944" y="15122"/>
                  </a:cubicBezTo>
                  <a:cubicBezTo>
                    <a:pt x="2940" y="15122"/>
                    <a:pt x="2935" y="15122"/>
                    <a:pt x="2931" y="15122"/>
                  </a:cubicBezTo>
                  <a:cubicBezTo>
                    <a:pt x="2791" y="15128"/>
                    <a:pt x="2661" y="15213"/>
                    <a:pt x="2527" y="15233"/>
                  </a:cubicBezTo>
                  <a:cubicBezTo>
                    <a:pt x="2392" y="15253"/>
                    <a:pt x="2281" y="15336"/>
                    <a:pt x="2149" y="15381"/>
                  </a:cubicBezTo>
                  <a:cubicBezTo>
                    <a:pt x="2112" y="15394"/>
                    <a:pt x="2071" y="15397"/>
                    <a:pt x="2028" y="15397"/>
                  </a:cubicBezTo>
                  <a:cubicBezTo>
                    <a:pt x="1986" y="15397"/>
                    <a:pt x="1943" y="15394"/>
                    <a:pt x="1901" y="15394"/>
                  </a:cubicBezTo>
                  <a:cubicBezTo>
                    <a:pt x="1837" y="15394"/>
                    <a:pt x="1774" y="15400"/>
                    <a:pt x="1722" y="15432"/>
                  </a:cubicBezTo>
                  <a:cubicBezTo>
                    <a:pt x="1607" y="15502"/>
                    <a:pt x="1592" y="15698"/>
                    <a:pt x="1495" y="15789"/>
                  </a:cubicBezTo>
                  <a:cubicBezTo>
                    <a:pt x="1397" y="15879"/>
                    <a:pt x="1293" y="15948"/>
                    <a:pt x="1218" y="16058"/>
                  </a:cubicBezTo>
                  <a:cubicBezTo>
                    <a:pt x="1144" y="16167"/>
                    <a:pt x="986" y="16238"/>
                    <a:pt x="939" y="16363"/>
                  </a:cubicBezTo>
                  <a:cubicBezTo>
                    <a:pt x="894" y="16489"/>
                    <a:pt x="943" y="16638"/>
                    <a:pt x="932" y="16773"/>
                  </a:cubicBezTo>
                  <a:cubicBezTo>
                    <a:pt x="916" y="16944"/>
                    <a:pt x="885" y="17120"/>
                    <a:pt x="923" y="17289"/>
                  </a:cubicBezTo>
                  <a:cubicBezTo>
                    <a:pt x="963" y="17458"/>
                    <a:pt x="1071" y="17599"/>
                    <a:pt x="1161" y="17745"/>
                  </a:cubicBezTo>
                  <a:cubicBezTo>
                    <a:pt x="1252" y="17892"/>
                    <a:pt x="1313" y="18077"/>
                    <a:pt x="1454" y="18180"/>
                  </a:cubicBezTo>
                  <a:cubicBezTo>
                    <a:pt x="1570" y="18266"/>
                    <a:pt x="1742" y="18230"/>
                    <a:pt x="1873" y="18276"/>
                  </a:cubicBezTo>
                  <a:cubicBezTo>
                    <a:pt x="2005" y="18320"/>
                    <a:pt x="2130" y="18381"/>
                    <a:pt x="2267" y="18418"/>
                  </a:cubicBezTo>
                  <a:cubicBezTo>
                    <a:pt x="2432" y="18463"/>
                    <a:pt x="2578" y="18549"/>
                    <a:pt x="2715" y="18634"/>
                  </a:cubicBezTo>
                  <a:cubicBezTo>
                    <a:pt x="2851" y="18719"/>
                    <a:pt x="3037" y="18782"/>
                    <a:pt x="3140" y="18924"/>
                  </a:cubicBezTo>
                  <a:cubicBezTo>
                    <a:pt x="3232" y="19053"/>
                    <a:pt x="3232" y="19242"/>
                    <a:pt x="3271" y="19389"/>
                  </a:cubicBezTo>
                  <a:cubicBezTo>
                    <a:pt x="3310" y="19539"/>
                    <a:pt x="3256" y="19689"/>
                    <a:pt x="3241" y="19842"/>
                  </a:cubicBezTo>
                  <a:cubicBezTo>
                    <a:pt x="3225" y="19994"/>
                    <a:pt x="3315" y="20186"/>
                    <a:pt x="3245" y="20326"/>
                  </a:cubicBezTo>
                  <a:cubicBezTo>
                    <a:pt x="3178" y="20462"/>
                    <a:pt x="2976" y="20510"/>
                    <a:pt x="2860" y="20618"/>
                  </a:cubicBezTo>
                  <a:cubicBezTo>
                    <a:pt x="2737" y="20735"/>
                    <a:pt x="2610" y="20792"/>
                    <a:pt x="2446" y="20842"/>
                  </a:cubicBezTo>
                  <a:cubicBezTo>
                    <a:pt x="2291" y="20889"/>
                    <a:pt x="2139" y="20957"/>
                    <a:pt x="1970" y="20978"/>
                  </a:cubicBezTo>
                  <a:cubicBezTo>
                    <a:pt x="1803" y="20999"/>
                    <a:pt x="1631" y="21012"/>
                    <a:pt x="1471" y="21038"/>
                  </a:cubicBezTo>
                  <a:cubicBezTo>
                    <a:pt x="1299" y="21066"/>
                    <a:pt x="1159" y="21172"/>
                    <a:pt x="1016" y="21241"/>
                  </a:cubicBezTo>
                  <a:cubicBezTo>
                    <a:pt x="879" y="21308"/>
                    <a:pt x="777" y="21396"/>
                    <a:pt x="669" y="21498"/>
                  </a:cubicBezTo>
                  <a:cubicBezTo>
                    <a:pt x="560" y="21602"/>
                    <a:pt x="406" y="21666"/>
                    <a:pt x="329" y="21796"/>
                  </a:cubicBezTo>
                  <a:cubicBezTo>
                    <a:pt x="251" y="21925"/>
                    <a:pt x="213" y="22076"/>
                    <a:pt x="171" y="22221"/>
                  </a:cubicBezTo>
                  <a:cubicBezTo>
                    <a:pt x="132" y="22359"/>
                    <a:pt x="119" y="22502"/>
                    <a:pt x="109" y="22647"/>
                  </a:cubicBezTo>
                  <a:cubicBezTo>
                    <a:pt x="100" y="22792"/>
                    <a:pt x="39" y="22944"/>
                    <a:pt x="65" y="23086"/>
                  </a:cubicBezTo>
                  <a:cubicBezTo>
                    <a:pt x="90" y="23229"/>
                    <a:pt x="265" y="23320"/>
                    <a:pt x="329" y="23450"/>
                  </a:cubicBezTo>
                  <a:cubicBezTo>
                    <a:pt x="392" y="23580"/>
                    <a:pt x="437" y="23698"/>
                    <a:pt x="545" y="23803"/>
                  </a:cubicBezTo>
                  <a:cubicBezTo>
                    <a:pt x="648" y="23902"/>
                    <a:pt x="760" y="23993"/>
                    <a:pt x="878" y="24073"/>
                  </a:cubicBezTo>
                  <a:cubicBezTo>
                    <a:pt x="1000" y="24154"/>
                    <a:pt x="1084" y="24301"/>
                    <a:pt x="1209" y="24372"/>
                  </a:cubicBezTo>
                  <a:cubicBezTo>
                    <a:pt x="1343" y="24448"/>
                    <a:pt x="1495" y="24480"/>
                    <a:pt x="1612" y="24549"/>
                  </a:cubicBezTo>
                  <a:cubicBezTo>
                    <a:pt x="1731" y="24620"/>
                    <a:pt x="1809" y="24751"/>
                    <a:pt x="1920" y="24841"/>
                  </a:cubicBezTo>
                  <a:cubicBezTo>
                    <a:pt x="2029" y="24930"/>
                    <a:pt x="2166" y="24983"/>
                    <a:pt x="2234" y="25109"/>
                  </a:cubicBezTo>
                  <a:cubicBezTo>
                    <a:pt x="2310" y="25245"/>
                    <a:pt x="2267" y="25385"/>
                    <a:pt x="2265" y="25532"/>
                  </a:cubicBezTo>
                  <a:cubicBezTo>
                    <a:pt x="2263" y="25678"/>
                    <a:pt x="2292" y="25820"/>
                    <a:pt x="2237" y="25960"/>
                  </a:cubicBezTo>
                  <a:cubicBezTo>
                    <a:pt x="2180" y="26105"/>
                    <a:pt x="2105" y="26243"/>
                    <a:pt x="2011" y="26368"/>
                  </a:cubicBezTo>
                  <a:cubicBezTo>
                    <a:pt x="1917" y="26493"/>
                    <a:pt x="1812" y="26609"/>
                    <a:pt x="1697" y="26716"/>
                  </a:cubicBezTo>
                  <a:cubicBezTo>
                    <a:pt x="1583" y="26823"/>
                    <a:pt x="1482" y="26948"/>
                    <a:pt x="1360" y="27046"/>
                  </a:cubicBezTo>
                  <a:cubicBezTo>
                    <a:pt x="1238" y="27145"/>
                    <a:pt x="1086" y="27209"/>
                    <a:pt x="968" y="27309"/>
                  </a:cubicBezTo>
                  <a:cubicBezTo>
                    <a:pt x="864" y="27395"/>
                    <a:pt x="820" y="27545"/>
                    <a:pt x="724" y="27639"/>
                  </a:cubicBezTo>
                  <a:cubicBezTo>
                    <a:pt x="629" y="27734"/>
                    <a:pt x="454" y="27761"/>
                    <a:pt x="375" y="27867"/>
                  </a:cubicBezTo>
                  <a:cubicBezTo>
                    <a:pt x="294" y="27974"/>
                    <a:pt x="204" y="28091"/>
                    <a:pt x="146" y="28213"/>
                  </a:cubicBezTo>
                  <a:cubicBezTo>
                    <a:pt x="89" y="28332"/>
                    <a:pt x="65" y="28477"/>
                    <a:pt x="36" y="28614"/>
                  </a:cubicBezTo>
                  <a:cubicBezTo>
                    <a:pt x="8" y="28767"/>
                    <a:pt x="1" y="28925"/>
                    <a:pt x="15" y="29080"/>
                  </a:cubicBezTo>
                  <a:cubicBezTo>
                    <a:pt x="28" y="29235"/>
                    <a:pt x="15" y="29420"/>
                    <a:pt x="79" y="29558"/>
                  </a:cubicBezTo>
                  <a:cubicBezTo>
                    <a:pt x="144" y="29696"/>
                    <a:pt x="269" y="29834"/>
                    <a:pt x="393" y="29935"/>
                  </a:cubicBezTo>
                  <a:cubicBezTo>
                    <a:pt x="513" y="30031"/>
                    <a:pt x="678" y="30092"/>
                    <a:pt x="821" y="30132"/>
                  </a:cubicBezTo>
                  <a:cubicBezTo>
                    <a:pt x="966" y="30172"/>
                    <a:pt x="1128" y="30185"/>
                    <a:pt x="1276" y="30196"/>
                  </a:cubicBezTo>
                  <a:cubicBezTo>
                    <a:pt x="1444" y="30209"/>
                    <a:pt x="1607" y="30193"/>
                    <a:pt x="1769" y="30217"/>
                  </a:cubicBezTo>
                  <a:cubicBezTo>
                    <a:pt x="1930" y="30243"/>
                    <a:pt x="2079" y="30290"/>
                    <a:pt x="2237" y="30351"/>
                  </a:cubicBezTo>
                  <a:cubicBezTo>
                    <a:pt x="2382" y="30405"/>
                    <a:pt x="2577" y="30377"/>
                    <a:pt x="2696" y="30461"/>
                  </a:cubicBezTo>
                  <a:cubicBezTo>
                    <a:pt x="2821" y="30550"/>
                    <a:pt x="2881" y="30725"/>
                    <a:pt x="2969" y="30843"/>
                  </a:cubicBezTo>
                  <a:cubicBezTo>
                    <a:pt x="3056" y="30962"/>
                    <a:pt x="3114" y="31100"/>
                    <a:pt x="3154" y="31248"/>
                  </a:cubicBezTo>
                  <a:cubicBezTo>
                    <a:pt x="3191" y="31386"/>
                    <a:pt x="3227" y="31534"/>
                    <a:pt x="3211" y="31695"/>
                  </a:cubicBezTo>
                  <a:cubicBezTo>
                    <a:pt x="3195" y="31847"/>
                    <a:pt x="3154" y="31996"/>
                    <a:pt x="3089" y="32135"/>
                  </a:cubicBezTo>
                  <a:cubicBezTo>
                    <a:pt x="3023" y="32273"/>
                    <a:pt x="2965" y="32427"/>
                    <a:pt x="2865" y="32542"/>
                  </a:cubicBezTo>
                  <a:cubicBezTo>
                    <a:pt x="2764" y="32656"/>
                    <a:pt x="2571" y="32670"/>
                    <a:pt x="2453" y="32768"/>
                  </a:cubicBezTo>
                  <a:cubicBezTo>
                    <a:pt x="2338" y="32863"/>
                    <a:pt x="2243" y="32985"/>
                    <a:pt x="2120" y="33078"/>
                  </a:cubicBezTo>
                  <a:cubicBezTo>
                    <a:pt x="1998" y="33169"/>
                    <a:pt x="1875" y="33260"/>
                    <a:pt x="1758" y="33355"/>
                  </a:cubicBezTo>
                  <a:cubicBezTo>
                    <a:pt x="1639" y="33453"/>
                    <a:pt x="1498" y="33536"/>
                    <a:pt x="1397" y="33646"/>
                  </a:cubicBezTo>
                  <a:cubicBezTo>
                    <a:pt x="1290" y="33762"/>
                    <a:pt x="1198" y="33891"/>
                    <a:pt x="1124" y="34030"/>
                  </a:cubicBezTo>
                  <a:cubicBezTo>
                    <a:pt x="1059" y="34160"/>
                    <a:pt x="1147" y="34345"/>
                    <a:pt x="1124" y="34504"/>
                  </a:cubicBezTo>
                  <a:cubicBezTo>
                    <a:pt x="1101" y="34667"/>
                    <a:pt x="1101" y="34832"/>
                    <a:pt x="1124" y="34996"/>
                  </a:cubicBezTo>
                  <a:cubicBezTo>
                    <a:pt x="1147" y="35166"/>
                    <a:pt x="1134" y="35335"/>
                    <a:pt x="1204" y="35490"/>
                  </a:cubicBezTo>
                  <a:cubicBezTo>
                    <a:pt x="1275" y="35645"/>
                    <a:pt x="1297" y="35854"/>
                    <a:pt x="1421" y="35975"/>
                  </a:cubicBezTo>
                  <a:cubicBezTo>
                    <a:pt x="1543" y="36096"/>
                    <a:pt x="1731" y="36146"/>
                    <a:pt x="1879" y="36197"/>
                  </a:cubicBezTo>
                  <a:cubicBezTo>
                    <a:pt x="1921" y="36212"/>
                    <a:pt x="1965" y="36217"/>
                    <a:pt x="2009" y="36217"/>
                  </a:cubicBezTo>
                  <a:cubicBezTo>
                    <a:pt x="2125" y="36217"/>
                    <a:pt x="2244" y="36180"/>
                    <a:pt x="2364" y="36174"/>
                  </a:cubicBezTo>
                  <a:cubicBezTo>
                    <a:pt x="2521" y="36166"/>
                    <a:pt x="2678" y="36137"/>
                    <a:pt x="2828" y="36092"/>
                  </a:cubicBezTo>
                  <a:cubicBezTo>
                    <a:pt x="2866" y="36080"/>
                    <a:pt x="2908" y="36076"/>
                    <a:pt x="2953" y="36076"/>
                  </a:cubicBezTo>
                  <a:cubicBezTo>
                    <a:pt x="3068" y="36076"/>
                    <a:pt x="3203" y="36104"/>
                    <a:pt x="3337" y="36116"/>
                  </a:cubicBezTo>
                  <a:cubicBezTo>
                    <a:pt x="3492" y="36129"/>
                    <a:pt x="3640" y="36234"/>
                    <a:pt x="3805" y="36275"/>
                  </a:cubicBezTo>
                  <a:cubicBezTo>
                    <a:pt x="3962" y="36316"/>
                    <a:pt x="4115" y="36368"/>
                    <a:pt x="4266" y="36430"/>
                  </a:cubicBezTo>
                  <a:cubicBezTo>
                    <a:pt x="4433" y="36497"/>
                    <a:pt x="4607" y="36514"/>
                    <a:pt x="4725" y="36595"/>
                  </a:cubicBezTo>
                  <a:cubicBezTo>
                    <a:pt x="4837" y="36669"/>
                    <a:pt x="4921" y="36770"/>
                    <a:pt x="4992" y="36886"/>
                  </a:cubicBezTo>
                  <a:cubicBezTo>
                    <a:pt x="5063" y="37003"/>
                    <a:pt x="5178" y="37115"/>
                    <a:pt x="5194" y="37249"/>
                  </a:cubicBezTo>
                  <a:cubicBezTo>
                    <a:pt x="5218" y="37438"/>
                    <a:pt x="5193" y="37650"/>
                    <a:pt x="5107" y="37801"/>
                  </a:cubicBezTo>
                  <a:cubicBezTo>
                    <a:pt x="5022" y="37951"/>
                    <a:pt x="4773" y="37980"/>
                    <a:pt x="4642" y="38101"/>
                  </a:cubicBezTo>
                  <a:cubicBezTo>
                    <a:pt x="4519" y="38214"/>
                    <a:pt x="4488" y="38432"/>
                    <a:pt x="4360" y="38544"/>
                  </a:cubicBezTo>
                  <a:cubicBezTo>
                    <a:pt x="4233" y="38656"/>
                    <a:pt x="4021" y="38679"/>
                    <a:pt x="3903" y="38800"/>
                  </a:cubicBezTo>
                  <a:cubicBezTo>
                    <a:pt x="3782" y="38922"/>
                    <a:pt x="3671" y="39056"/>
                    <a:pt x="3573" y="39198"/>
                  </a:cubicBezTo>
                  <a:cubicBezTo>
                    <a:pt x="3480" y="39336"/>
                    <a:pt x="3517" y="39542"/>
                    <a:pt x="3460" y="39706"/>
                  </a:cubicBezTo>
                  <a:cubicBezTo>
                    <a:pt x="3404" y="39863"/>
                    <a:pt x="3345" y="40013"/>
                    <a:pt x="3340" y="40185"/>
                  </a:cubicBezTo>
                  <a:cubicBezTo>
                    <a:pt x="3336" y="40350"/>
                    <a:pt x="3362" y="40514"/>
                    <a:pt x="3416" y="40672"/>
                  </a:cubicBezTo>
                  <a:cubicBezTo>
                    <a:pt x="3468" y="40832"/>
                    <a:pt x="3480" y="41028"/>
                    <a:pt x="3600" y="41153"/>
                  </a:cubicBezTo>
                  <a:cubicBezTo>
                    <a:pt x="3708" y="41267"/>
                    <a:pt x="3900" y="41237"/>
                    <a:pt x="4031" y="41294"/>
                  </a:cubicBezTo>
                  <a:cubicBezTo>
                    <a:pt x="4161" y="41350"/>
                    <a:pt x="4297" y="41385"/>
                    <a:pt x="4436" y="41397"/>
                  </a:cubicBezTo>
                  <a:cubicBezTo>
                    <a:pt x="4560" y="41409"/>
                    <a:pt x="4679" y="41433"/>
                    <a:pt x="4803" y="41433"/>
                  </a:cubicBezTo>
                  <a:cubicBezTo>
                    <a:pt x="4826" y="41433"/>
                    <a:pt x="4848" y="41432"/>
                    <a:pt x="4871" y="41430"/>
                  </a:cubicBezTo>
                  <a:cubicBezTo>
                    <a:pt x="5021" y="41419"/>
                    <a:pt x="5163" y="41369"/>
                    <a:pt x="5305" y="41348"/>
                  </a:cubicBezTo>
                  <a:cubicBezTo>
                    <a:pt x="5316" y="41346"/>
                    <a:pt x="5327" y="41346"/>
                    <a:pt x="5339" y="41346"/>
                  </a:cubicBezTo>
                  <a:cubicBezTo>
                    <a:pt x="5463" y="41346"/>
                    <a:pt x="5620" y="41422"/>
                    <a:pt x="5772" y="41422"/>
                  </a:cubicBezTo>
                  <a:cubicBezTo>
                    <a:pt x="5775" y="41422"/>
                    <a:pt x="5777" y="41422"/>
                    <a:pt x="5780" y="41422"/>
                  </a:cubicBezTo>
                  <a:cubicBezTo>
                    <a:pt x="5804" y="41421"/>
                    <a:pt x="5827" y="41420"/>
                    <a:pt x="5851" y="41420"/>
                  </a:cubicBezTo>
                  <a:cubicBezTo>
                    <a:pt x="5980" y="41420"/>
                    <a:pt x="6109" y="41433"/>
                    <a:pt x="6235" y="41458"/>
                  </a:cubicBezTo>
                  <a:cubicBezTo>
                    <a:pt x="6397" y="41494"/>
                    <a:pt x="6520" y="41552"/>
                    <a:pt x="6621" y="41659"/>
                  </a:cubicBezTo>
                  <a:cubicBezTo>
                    <a:pt x="6718" y="41760"/>
                    <a:pt x="6859" y="41872"/>
                    <a:pt x="6853" y="42061"/>
                  </a:cubicBezTo>
                  <a:cubicBezTo>
                    <a:pt x="6847" y="42209"/>
                    <a:pt x="6822" y="42384"/>
                    <a:pt x="6756" y="42520"/>
                  </a:cubicBezTo>
                  <a:cubicBezTo>
                    <a:pt x="6694" y="42650"/>
                    <a:pt x="6498" y="42708"/>
                    <a:pt x="6407" y="42830"/>
                  </a:cubicBezTo>
                  <a:cubicBezTo>
                    <a:pt x="6317" y="42953"/>
                    <a:pt x="6297" y="43123"/>
                    <a:pt x="6208" y="43238"/>
                  </a:cubicBezTo>
                  <a:cubicBezTo>
                    <a:pt x="6112" y="43361"/>
                    <a:pt x="5945" y="43430"/>
                    <a:pt x="5876" y="43551"/>
                  </a:cubicBezTo>
                  <a:cubicBezTo>
                    <a:pt x="5805" y="43678"/>
                    <a:pt x="5872" y="43864"/>
                    <a:pt x="5825" y="44002"/>
                  </a:cubicBezTo>
                  <a:cubicBezTo>
                    <a:pt x="5778" y="44140"/>
                    <a:pt x="5649" y="44252"/>
                    <a:pt x="5631" y="44396"/>
                  </a:cubicBezTo>
                  <a:cubicBezTo>
                    <a:pt x="5612" y="44541"/>
                    <a:pt x="5567" y="44694"/>
                    <a:pt x="5582" y="44839"/>
                  </a:cubicBezTo>
                  <a:cubicBezTo>
                    <a:pt x="5596" y="44984"/>
                    <a:pt x="5650" y="45132"/>
                    <a:pt x="5702" y="45270"/>
                  </a:cubicBezTo>
                  <a:cubicBezTo>
                    <a:pt x="5761" y="45425"/>
                    <a:pt x="5879" y="45561"/>
                    <a:pt x="5989" y="45689"/>
                  </a:cubicBezTo>
                  <a:cubicBezTo>
                    <a:pt x="6097" y="45816"/>
                    <a:pt x="6259" y="45874"/>
                    <a:pt x="6402" y="45959"/>
                  </a:cubicBezTo>
                  <a:cubicBezTo>
                    <a:pt x="6545" y="46045"/>
                    <a:pt x="6674" y="46158"/>
                    <a:pt x="6839" y="46187"/>
                  </a:cubicBezTo>
                  <a:cubicBezTo>
                    <a:pt x="6871" y="46192"/>
                    <a:pt x="6903" y="46195"/>
                    <a:pt x="6934" y="46195"/>
                  </a:cubicBezTo>
                  <a:cubicBezTo>
                    <a:pt x="7076" y="46195"/>
                    <a:pt x="7204" y="46143"/>
                    <a:pt x="7335" y="46107"/>
                  </a:cubicBezTo>
                  <a:cubicBezTo>
                    <a:pt x="7497" y="46062"/>
                    <a:pt x="7678" y="46056"/>
                    <a:pt x="7833" y="45978"/>
                  </a:cubicBezTo>
                  <a:cubicBezTo>
                    <a:pt x="7988" y="45901"/>
                    <a:pt x="8114" y="45772"/>
                    <a:pt x="8273" y="45709"/>
                  </a:cubicBezTo>
                  <a:cubicBezTo>
                    <a:pt x="8330" y="45687"/>
                    <a:pt x="8385" y="45680"/>
                    <a:pt x="8439" y="45680"/>
                  </a:cubicBezTo>
                  <a:cubicBezTo>
                    <a:pt x="8524" y="45680"/>
                    <a:pt x="8605" y="45699"/>
                    <a:pt x="8679" y="45708"/>
                  </a:cubicBezTo>
                  <a:cubicBezTo>
                    <a:pt x="8821" y="45723"/>
                    <a:pt x="8994" y="45694"/>
                    <a:pt x="9097" y="45785"/>
                  </a:cubicBezTo>
                  <a:cubicBezTo>
                    <a:pt x="9193" y="45871"/>
                    <a:pt x="9182" y="46058"/>
                    <a:pt x="9242" y="46188"/>
                  </a:cubicBezTo>
                  <a:cubicBezTo>
                    <a:pt x="9297" y="46306"/>
                    <a:pt x="9442" y="46410"/>
                    <a:pt x="9466" y="46548"/>
                  </a:cubicBezTo>
                  <a:cubicBezTo>
                    <a:pt x="9497" y="46731"/>
                    <a:pt x="9472" y="46930"/>
                    <a:pt x="9463" y="47114"/>
                  </a:cubicBezTo>
                  <a:cubicBezTo>
                    <a:pt x="9409" y="47256"/>
                    <a:pt x="9294" y="47381"/>
                    <a:pt x="9229" y="47522"/>
                  </a:cubicBezTo>
                  <a:cubicBezTo>
                    <a:pt x="9163" y="47663"/>
                    <a:pt x="9102" y="47803"/>
                    <a:pt x="9042" y="47944"/>
                  </a:cubicBezTo>
                  <a:cubicBezTo>
                    <a:pt x="8983" y="48085"/>
                    <a:pt x="8963" y="48241"/>
                    <a:pt x="8926" y="48388"/>
                  </a:cubicBezTo>
                  <a:cubicBezTo>
                    <a:pt x="8888" y="48535"/>
                    <a:pt x="8883" y="48680"/>
                    <a:pt x="8886" y="48837"/>
                  </a:cubicBezTo>
                  <a:cubicBezTo>
                    <a:pt x="8889" y="48975"/>
                    <a:pt x="8946" y="49093"/>
                    <a:pt x="8990" y="49229"/>
                  </a:cubicBezTo>
                  <a:cubicBezTo>
                    <a:pt x="9033" y="49363"/>
                    <a:pt x="8971" y="49546"/>
                    <a:pt x="9047" y="49666"/>
                  </a:cubicBezTo>
                  <a:cubicBezTo>
                    <a:pt x="9121" y="49787"/>
                    <a:pt x="9303" y="49822"/>
                    <a:pt x="9404" y="49919"/>
                  </a:cubicBezTo>
                  <a:cubicBezTo>
                    <a:pt x="9505" y="50015"/>
                    <a:pt x="9576" y="50155"/>
                    <a:pt x="9699" y="50217"/>
                  </a:cubicBezTo>
                  <a:cubicBezTo>
                    <a:pt x="9824" y="50278"/>
                    <a:pt x="9961" y="50375"/>
                    <a:pt x="10102" y="50388"/>
                  </a:cubicBezTo>
                  <a:cubicBezTo>
                    <a:pt x="10134" y="50391"/>
                    <a:pt x="10167" y="50392"/>
                    <a:pt x="10199" y="50392"/>
                  </a:cubicBezTo>
                  <a:cubicBezTo>
                    <a:pt x="10316" y="50392"/>
                    <a:pt x="10431" y="50374"/>
                    <a:pt x="10544" y="50341"/>
                  </a:cubicBezTo>
                  <a:cubicBezTo>
                    <a:pt x="10711" y="50290"/>
                    <a:pt x="10838" y="50143"/>
                    <a:pt x="10972" y="50041"/>
                  </a:cubicBezTo>
                  <a:cubicBezTo>
                    <a:pt x="11105" y="49939"/>
                    <a:pt x="11253" y="49848"/>
                    <a:pt x="11384" y="49740"/>
                  </a:cubicBezTo>
                  <a:cubicBezTo>
                    <a:pt x="11512" y="49633"/>
                    <a:pt x="11655" y="49546"/>
                    <a:pt x="11809" y="49484"/>
                  </a:cubicBezTo>
                  <a:cubicBezTo>
                    <a:pt x="11945" y="49425"/>
                    <a:pt x="12072" y="49367"/>
                    <a:pt x="12220" y="49361"/>
                  </a:cubicBezTo>
                  <a:cubicBezTo>
                    <a:pt x="12339" y="49357"/>
                    <a:pt x="12472" y="49303"/>
                    <a:pt x="12594" y="49303"/>
                  </a:cubicBezTo>
                  <a:cubicBezTo>
                    <a:pt x="12622" y="49303"/>
                    <a:pt x="12650" y="49306"/>
                    <a:pt x="12676" y="49313"/>
                  </a:cubicBezTo>
                  <a:cubicBezTo>
                    <a:pt x="12820" y="49349"/>
                    <a:pt x="12968" y="49433"/>
                    <a:pt x="13094" y="49504"/>
                  </a:cubicBezTo>
                  <a:cubicBezTo>
                    <a:pt x="13221" y="49576"/>
                    <a:pt x="13295" y="49732"/>
                    <a:pt x="13397" y="49833"/>
                  </a:cubicBezTo>
                  <a:cubicBezTo>
                    <a:pt x="13498" y="49936"/>
                    <a:pt x="13583" y="50052"/>
                    <a:pt x="13649" y="50180"/>
                  </a:cubicBezTo>
                  <a:cubicBezTo>
                    <a:pt x="13714" y="50308"/>
                    <a:pt x="13853" y="50428"/>
                    <a:pt x="13870" y="50576"/>
                  </a:cubicBezTo>
                  <a:cubicBezTo>
                    <a:pt x="13885" y="50712"/>
                    <a:pt x="13725" y="50848"/>
                    <a:pt x="13711" y="50984"/>
                  </a:cubicBezTo>
                  <a:cubicBezTo>
                    <a:pt x="13698" y="51120"/>
                    <a:pt x="13752" y="51264"/>
                    <a:pt x="13734" y="51399"/>
                  </a:cubicBezTo>
                  <a:cubicBezTo>
                    <a:pt x="13715" y="51534"/>
                    <a:pt x="13696" y="51673"/>
                    <a:pt x="13698" y="51810"/>
                  </a:cubicBezTo>
                  <a:cubicBezTo>
                    <a:pt x="13700" y="51945"/>
                    <a:pt x="13805" y="52053"/>
                    <a:pt x="13849" y="52188"/>
                  </a:cubicBezTo>
                  <a:cubicBezTo>
                    <a:pt x="13900" y="52343"/>
                    <a:pt x="13895" y="52517"/>
                    <a:pt x="13998" y="52637"/>
                  </a:cubicBezTo>
                  <a:cubicBezTo>
                    <a:pt x="14106" y="52759"/>
                    <a:pt x="14233" y="52862"/>
                    <a:pt x="14374" y="52943"/>
                  </a:cubicBezTo>
                  <a:cubicBezTo>
                    <a:pt x="14510" y="53024"/>
                    <a:pt x="14689" y="52988"/>
                    <a:pt x="14846" y="53025"/>
                  </a:cubicBezTo>
                  <a:cubicBezTo>
                    <a:pt x="14990" y="53061"/>
                    <a:pt x="15120" y="53110"/>
                    <a:pt x="15265" y="53110"/>
                  </a:cubicBezTo>
                  <a:cubicBezTo>
                    <a:pt x="15277" y="53110"/>
                    <a:pt x="15288" y="53110"/>
                    <a:pt x="15299" y="53109"/>
                  </a:cubicBezTo>
                  <a:cubicBezTo>
                    <a:pt x="15454" y="53099"/>
                    <a:pt x="15606" y="53063"/>
                    <a:pt x="15748" y="53001"/>
                  </a:cubicBezTo>
                  <a:cubicBezTo>
                    <a:pt x="15915" y="52930"/>
                    <a:pt x="16080" y="52880"/>
                    <a:pt x="16189" y="52753"/>
                  </a:cubicBezTo>
                  <a:cubicBezTo>
                    <a:pt x="16299" y="52627"/>
                    <a:pt x="16370" y="52459"/>
                    <a:pt x="16473" y="52327"/>
                  </a:cubicBezTo>
                  <a:cubicBezTo>
                    <a:pt x="16579" y="52195"/>
                    <a:pt x="16690" y="52057"/>
                    <a:pt x="16842" y="51972"/>
                  </a:cubicBezTo>
                  <a:cubicBezTo>
                    <a:pt x="16906" y="51935"/>
                    <a:pt x="16977" y="51928"/>
                    <a:pt x="17052" y="51928"/>
                  </a:cubicBezTo>
                  <a:cubicBezTo>
                    <a:pt x="17103" y="51928"/>
                    <a:pt x="17154" y="51931"/>
                    <a:pt x="17206" y="51931"/>
                  </a:cubicBezTo>
                  <a:cubicBezTo>
                    <a:pt x="17232" y="51931"/>
                    <a:pt x="17258" y="51930"/>
                    <a:pt x="17284" y="51928"/>
                  </a:cubicBezTo>
                  <a:cubicBezTo>
                    <a:pt x="17412" y="51913"/>
                    <a:pt x="17545" y="51828"/>
                    <a:pt x="17672" y="51828"/>
                  </a:cubicBezTo>
                  <a:cubicBezTo>
                    <a:pt x="17692" y="51828"/>
                    <a:pt x="17713" y="51830"/>
                    <a:pt x="17733" y="51835"/>
                  </a:cubicBezTo>
                  <a:cubicBezTo>
                    <a:pt x="17877" y="51872"/>
                    <a:pt x="18019" y="51966"/>
                    <a:pt x="18137" y="52054"/>
                  </a:cubicBezTo>
                  <a:cubicBezTo>
                    <a:pt x="18256" y="52142"/>
                    <a:pt x="18314" y="52273"/>
                    <a:pt x="18380" y="52390"/>
                  </a:cubicBezTo>
                  <a:cubicBezTo>
                    <a:pt x="18447" y="52509"/>
                    <a:pt x="18445" y="52644"/>
                    <a:pt x="18471" y="52782"/>
                  </a:cubicBezTo>
                  <a:cubicBezTo>
                    <a:pt x="18496" y="52916"/>
                    <a:pt x="18644" y="53042"/>
                    <a:pt x="18649" y="53180"/>
                  </a:cubicBezTo>
                  <a:cubicBezTo>
                    <a:pt x="18653" y="53319"/>
                    <a:pt x="18506" y="53463"/>
                    <a:pt x="18506" y="53597"/>
                  </a:cubicBezTo>
                  <a:cubicBezTo>
                    <a:pt x="18506" y="53734"/>
                    <a:pt x="18639" y="53865"/>
                    <a:pt x="18649" y="53999"/>
                  </a:cubicBezTo>
                  <a:cubicBezTo>
                    <a:pt x="18660" y="54135"/>
                    <a:pt x="18653" y="54268"/>
                    <a:pt x="18683" y="54398"/>
                  </a:cubicBezTo>
                  <a:cubicBezTo>
                    <a:pt x="18711" y="54531"/>
                    <a:pt x="18673" y="54686"/>
                    <a:pt x="18727" y="54812"/>
                  </a:cubicBezTo>
                  <a:cubicBezTo>
                    <a:pt x="18777" y="54934"/>
                    <a:pt x="18941" y="54997"/>
                    <a:pt x="19020" y="55113"/>
                  </a:cubicBezTo>
                  <a:cubicBezTo>
                    <a:pt x="19103" y="55239"/>
                    <a:pt x="19170" y="55357"/>
                    <a:pt x="19277" y="55455"/>
                  </a:cubicBezTo>
                  <a:cubicBezTo>
                    <a:pt x="19385" y="55554"/>
                    <a:pt x="19462" y="55698"/>
                    <a:pt x="19588" y="55767"/>
                  </a:cubicBezTo>
                  <a:cubicBezTo>
                    <a:pt x="19715" y="55838"/>
                    <a:pt x="19851" y="55932"/>
                    <a:pt x="19991" y="55971"/>
                  </a:cubicBezTo>
                  <a:cubicBezTo>
                    <a:pt x="20130" y="56009"/>
                    <a:pt x="20295" y="56001"/>
                    <a:pt x="20440" y="56003"/>
                  </a:cubicBezTo>
                  <a:cubicBezTo>
                    <a:pt x="20442" y="56003"/>
                    <a:pt x="20444" y="56003"/>
                    <a:pt x="20446" y="56003"/>
                  </a:cubicBezTo>
                  <a:cubicBezTo>
                    <a:pt x="20590" y="56003"/>
                    <a:pt x="20733" y="55955"/>
                    <a:pt x="20875" y="55918"/>
                  </a:cubicBezTo>
                  <a:cubicBezTo>
                    <a:pt x="21013" y="55881"/>
                    <a:pt x="21154" y="55834"/>
                    <a:pt x="21281" y="55756"/>
                  </a:cubicBezTo>
                  <a:cubicBezTo>
                    <a:pt x="21402" y="55684"/>
                    <a:pt x="21576" y="55647"/>
                    <a:pt x="21681" y="55536"/>
                  </a:cubicBezTo>
                  <a:cubicBezTo>
                    <a:pt x="21761" y="55452"/>
                    <a:pt x="21829" y="55337"/>
                    <a:pt x="21886" y="55237"/>
                  </a:cubicBezTo>
                  <a:cubicBezTo>
                    <a:pt x="21943" y="55139"/>
                    <a:pt x="21911" y="54994"/>
                    <a:pt x="21941" y="54882"/>
                  </a:cubicBezTo>
                  <a:cubicBezTo>
                    <a:pt x="21978" y="54744"/>
                    <a:pt x="22076" y="54604"/>
                    <a:pt x="22096" y="54455"/>
                  </a:cubicBezTo>
                  <a:cubicBezTo>
                    <a:pt x="22115" y="54306"/>
                    <a:pt x="22119" y="54184"/>
                    <a:pt x="22207" y="54061"/>
                  </a:cubicBezTo>
                  <a:cubicBezTo>
                    <a:pt x="22288" y="53948"/>
                    <a:pt x="22339" y="53790"/>
                    <a:pt x="22470" y="53736"/>
                  </a:cubicBezTo>
                  <a:cubicBezTo>
                    <a:pt x="22586" y="53687"/>
                    <a:pt x="22729" y="53667"/>
                    <a:pt x="22858" y="53667"/>
                  </a:cubicBezTo>
                  <a:cubicBezTo>
                    <a:pt x="22871" y="53667"/>
                    <a:pt x="22884" y="53667"/>
                    <a:pt x="22896" y="53668"/>
                  </a:cubicBezTo>
                  <a:cubicBezTo>
                    <a:pt x="23039" y="53672"/>
                    <a:pt x="23175" y="53747"/>
                    <a:pt x="23295" y="53813"/>
                  </a:cubicBezTo>
                  <a:cubicBezTo>
                    <a:pt x="23424" y="53884"/>
                    <a:pt x="23474" y="53997"/>
                    <a:pt x="23530" y="54117"/>
                  </a:cubicBezTo>
                  <a:cubicBezTo>
                    <a:pt x="23589" y="54235"/>
                    <a:pt x="23735" y="54340"/>
                    <a:pt x="23749" y="54479"/>
                  </a:cubicBezTo>
                  <a:cubicBezTo>
                    <a:pt x="23764" y="54617"/>
                    <a:pt x="23769" y="54755"/>
                    <a:pt x="23768" y="54894"/>
                  </a:cubicBezTo>
                  <a:cubicBezTo>
                    <a:pt x="23768" y="55038"/>
                    <a:pt x="23749" y="55170"/>
                    <a:pt x="23761" y="55293"/>
                  </a:cubicBezTo>
                  <a:cubicBezTo>
                    <a:pt x="23776" y="55466"/>
                    <a:pt x="23714" y="55657"/>
                    <a:pt x="23761" y="55829"/>
                  </a:cubicBezTo>
                  <a:cubicBezTo>
                    <a:pt x="23808" y="56001"/>
                    <a:pt x="23855" y="56181"/>
                    <a:pt x="23936" y="56337"/>
                  </a:cubicBezTo>
                  <a:cubicBezTo>
                    <a:pt x="24015" y="56494"/>
                    <a:pt x="24189" y="56595"/>
                    <a:pt x="24307" y="56726"/>
                  </a:cubicBezTo>
                  <a:cubicBezTo>
                    <a:pt x="24425" y="56858"/>
                    <a:pt x="24517" y="57000"/>
                    <a:pt x="24656" y="57088"/>
                  </a:cubicBezTo>
                  <a:cubicBezTo>
                    <a:pt x="24801" y="57179"/>
                    <a:pt x="24966" y="57223"/>
                    <a:pt x="25130" y="57264"/>
                  </a:cubicBezTo>
                  <a:cubicBezTo>
                    <a:pt x="25263" y="57299"/>
                    <a:pt x="25399" y="57317"/>
                    <a:pt x="25536" y="57317"/>
                  </a:cubicBezTo>
                  <a:cubicBezTo>
                    <a:pt x="25567" y="57317"/>
                    <a:pt x="25598" y="57316"/>
                    <a:pt x="25629" y="57314"/>
                  </a:cubicBezTo>
                  <a:cubicBezTo>
                    <a:pt x="25781" y="57303"/>
                    <a:pt x="25910" y="57220"/>
                    <a:pt x="26053" y="57165"/>
                  </a:cubicBezTo>
                  <a:cubicBezTo>
                    <a:pt x="26195" y="57111"/>
                    <a:pt x="26362" y="57104"/>
                    <a:pt x="26479" y="57007"/>
                  </a:cubicBezTo>
                  <a:cubicBezTo>
                    <a:pt x="26596" y="56909"/>
                    <a:pt x="26614" y="56744"/>
                    <a:pt x="26687" y="56608"/>
                  </a:cubicBezTo>
                  <a:cubicBezTo>
                    <a:pt x="26758" y="56473"/>
                    <a:pt x="26830" y="56360"/>
                    <a:pt x="26853" y="56214"/>
                  </a:cubicBezTo>
                  <a:cubicBezTo>
                    <a:pt x="26874" y="56067"/>
                    <a:pt x="26869" y="55918"/>
                    <a:pt x="26881" y="55770"/>
                  </a:cubicBezTo>
                  <a:cubicBezTo>
                    <a:pt x="26893" y="55621"/>
                    <a:pt x="26931" y="55466"/>
                    <a:pt x="26971" y="55325"/>
                  </a:cubicBezTo>
                  <a:cubicBezTo>
                    <a:pt x="27012" y="55177"/>
                    <a:pt x="27086" y="55041"/>
                    <a:pt x="27186" y="54924"/>
                  </a:cubicBezTo>
                  <a:cubicBezTo>
                    <a:pt x="27284" y="54812"/>
                    <a:pt x="27440" y="54782"/>
                    <a:pt x="27567" y="54721"/>
                  </a:cubicBezTo>
                  <a:cubicBezTo>
                    <a:pt x="27697" y="54660"/>
                    <a:pt x="27821" y="54563"/>
                    <a:pt x="27965" y="54559"/>
                  </a:cubicBezTo>
                  <a:cubicBezTo>
                    <a:pt x="27982" y="54558"/>
                    <a:pt x="28000" y="54558"/>
                    <a:pt x="28018" y="54558"/>
                  </a:cubicBezTo>
                  <a:cubicBezTo>
                    <a:pt x="28146" y="54558"/>
                    <a:pt x="28284" y="54573"/>
                    <a:pt x="28402" y="54620"/>
                  </a:cubicBezTo>
                  <a:cubicBezTo>
                    <a:pt x="28532" y="54671"/>
                    <a:pt x="28596" y="54833"/>
                    <a:pt x="28701" y="54937"/>
                  </a:cubicBezTo>
                  <a:cubicBezTo>
                    <a:pt x="28801" y="55037"/>
                    <a:pt x="28913" y="55109"/>
                    <a:pt x="28968" y="55234"/>
                  </a:cubicBezTo>
                  <a:cubicBezTo>
                    <a:pt x="29022" y="55358"/>
                    <a:pt x="29004" y="55500"/>
                    <a:pt x="29037" y="55635"/>
                  </a:cubicBezTo>
                  <a:cubicBezTo>
                    <a:pt x="29069" y="55772"/>
                    <a:pt x="29214" y="55877"/>
                    <a:pt x="29241" y="56010"/>
                  </a:cubicBezTo>
                  <a:cubicBezTo>
                    <a:pt x="29270" y="56147"/>
                    <a:pt x="29169" y="56319"/>
                    <a:pt x="29213" y="56444"/>
                  </a:cubicBezTo>
                  <a:cubicBezTo>
                    <a:pt x="29267" y="56599"/>
                    <a:pt x="29480" y="56672"/>
                    <a:pt x="29574" y="56798"/>
                  </a:cubicBezTo>
                  <a:cubicBezTo>
                    <a:pt x="29669" y="56926"/>
                    <a:pt x="29691" y="57138"/>
                    <a:pt x="29823" y="57230"/>
                  </a:cubicBezTo>
                  <a:cubicBezTo>
                    <a:pt x="29954" y="57320"/>
                    <a:pt x="30155" y="57269"/>
                    <a:pt x="30313" y="57314"/>
                  </a:cubicBezTo>
                  <a:cubicBezTo>
                    <a:pt x="30450" y="57355"/>
                    <a:pt x="30565" y="57532"/>
                    <a:pt x="30713" y="57543"/>
                  </a:cubicBezTo>
                  <a:cubicBezTo>
                    <a:pt x="30732" y="57544"/>
                    <a:pt x="30752" y="57545"/>
                    <a:pt x="30772" y="57545"/>
                  </a:cubicBezTo>
                  <a:cubicBezTo>
                    <a:pt x="30898" y="57545"/>
                    <a:pt x="31031" y="57521"/>
                    <a:pt x="31156" y="57507"/>
                  </a:cubicBezTo>
                  <a:cubicBezTo>
                    <a:pt x="31298" y="57492"/>
                    <a:pt x="31459" y="57496"/>
                    <a:pt x="31600" y="57458"/>
                  </a:cubicBezTo>
                  <a:cubicBezTo>
                    <a:pt x="31739" y="57419"/>
                    <a:pt x="31867" y="57318"/>
                    <a:pt x="31998" y="57259"/>
                  </a:cubicBezTo>
                  <a:cubicBezTo>
                    <a:pt x="32129" y="57198"/>
                    <a:pt x="32198" y="57031"/>
                    <a:pt x="32315" y="56949"/>
                  </a:cubicBezTo>
                  <a:cubicBezTo>
                    <a:pt x="32431" y="56865"/>
                    <a:pt x="32630" y="56869"/>
                    <a:pt x="32727" y="56764"/>
                  </a:cubicBezTo>
                  <a:cubicBezTo>
                    <a:pt x="32825" y="56659"/>
                    <a:pt x="32893" y="56514"/>
                    <a:pt x="32963" y="56387"/>
                  </a:cubicBezTo>
                  <a:cubicBezTo>
                    <a:pt x="33026" y="56271"/>
                    <a:pt x="32996" y="56128"/>
                    <a:pt x="33014" y="56003"/>
                  </a:cubicBezTo>
                  <a:cubicBezTo>
                    <a:pt x="33033" y="55878"/>
                    <a:pt x="33009" y="55773"/>
                    <a:pt x="32979" y="55644"/>
                  </a:cubicBezTo>
                  <a:cubicBezTo>
                    <a:pt x="32945" y="55502"/>
                    <a:pt x="32989" y="55349"/>
                    <a:pt x="32957" y="55217"/>
                  </a:cubicBezTo>
                  <a:cubicBezTo>
                    <a:pt x="32925" y="55084"/>
                    <a:pt x="32953" y="54966"/>
                    <a:pt x="32975" y="54816"/>
                  </a:cubicBezTo>
                  <a:cubicBezTo>
                    <a:pt x="32993" y="54687"/>
                    <a:pt x="33036" y="54562"/>
                    <a:pt x="33100" y="54447"/>
                  </a:cubicBezTo>
                  <a:cubicBezTo>
                    <a:pt x="33165" y="54324"/>
                    <a:pt x="33201" y="54194"/>
                    <a:pt x="33303" y="54103"/>
                  </a:cubicBezTo>
                  <a:cubicBezTo>
                    <a:pt x="33407" y="54012"/>
                    <a:pt x="33515" y="53924"/>
                    <a:pt x="33646" y="53875"/>
                  </a:cubicBezTo>
                  <a:cubicBezTo>
                    <a:pt x="33768" y="53828"/>
                    <a:pt x="33900" y="53804"/>
                    <a:pt x="34032" y="53804"/>
                  </a:cubicBezTo>
                  <a:cubicBezTo>
                    <a:pt x="34039" y="53804"/>
                    <a:pt x="34046" y="53804"/>
                    <a:pt x="34054" y="53804"/>
                  </a:cubicBezTo>
                  <a:cubicBezTo>
                    <a:pt x="34179" y="53807"/>
                    <a:pt x="34299" y="53848"/>
                    <a:pt x="34419" y="53888"/>
                  </a:cubicBezTo>
                  <a:cubicBezTo>
                    <a:pt x="34537" y="53929"/>
                    <a:pt x="34659" y="53969"/>
                    <a:pt x="34759" y="54044"/>
                  </a:cubicBezTo>
                  <a:cubicBezTo>
                    <a:pt x="34891" y="54147"/>
                    <a:pt x="35000" y="54272"/>
                    <a:pt x="35081" y="54417"/>
                  </a:cubicBezTo>
                  <a:cubicBezTo>
                    <a:pt x="35164" y="54556"/>
                    <a:pt x="35245" y="54701"/>
                    <a:pt x="35326" y="54843"/>
                  </a:cubicBezTo>
                  <a:cubicBezTo>
                    <a:pt x="35407" y="54985"/>
                    <a:pt x="35472" y="55129"/>
                    <a:pt x="35569" y="55236"/>
                  </a:cubicBezTo>
                  <a:cubicBezTo>
                    <a:pt x="35680" y="55358"/>
                    <a:pt x="35785" y="55480"/>
                    <a:pt x="35910" y="55557"/>
                  </a:cubicBezTo>
                  <a:cubicBezTo>
                    <a:pt x="36044" y="55642"/>
                    <a:pt x="36190" y="55706"/>
                    <a:pt x="36342" y="55747"/>
                  </a:cubicBezTo>
                  <a:cubicBezTo>
                    <a:pt x="36394" y="55760"/>
                    <a:pt x="36448" y="55764"/>
                    <a:pt x="36503" y="55764"/>
                  </a:cubicBezTo>
                  <a:cubicBezTo>
                    <a:pt x="36605" y="55764"/>
                    <a:pt x="36710" y="55749"/>
                    <a:pt x="36812" y="55745"/>
                  </a:cubicBezTo>
                  <a:cubicBezTo>
                    <a:pt x="36966" y="55739"/>
                    <a:pt x="37120" y="55716"/>
                    <a:pt x="37269" y="55676"/>
                  </a:cubicBezTo>
                  <a:cubicBezTo>
                    <a:pt x="37414" y="55637"/>
                    <a:pt x="37545" y="55550"/>
                    <a:pt x="37689" y="55482"/>
                  </a:cubicBezTo>
                  <a:cubicBezTo>
                    <a:pt x="37825" y="55416"/>
                    <a:pt x="37994" y="55401"/>
                    <a:pt x="38128" y="55314"/>
                  </a:cubicBezTo>
                  <a:cubicBezTo>
                    <a:pt x="38252" y="55234"/>
                    <a:pt x="38408" y="55140"/>
                    <a:pt x="38543" y="55022"/>
                  </a:cubicBezTo>
                  <a:cubicBezTo>
                    <a:pt x="38670" y="54907"/>
                    <a:pt x="38782" y="54776"/>
                    <a:pt x="38873" y="54631"/>
                  </a:cubicBezTo>
                  <a:cubicBezTo>
                    <a:pt x="38967" y="54486"/>
                    <a:pt x="38937" y="54309"/>
                    <a:pt x="38934" y="54141"/>
                  </a:cubicBezTo>
                  <a:cubicBezTo>
                    <a:pt x="38934" y="54003"/>
                    <a:pt x="38906" y="53865"/>
                    <a:pt x="38850" y="53737"/>
                  </a:cubicBezTo>
                  <a:cubicBezTo>
                    <a:pt x="38792" y="53595"/>
                    <a:pt x="38708" y="53497"/>
                    <a:pt x="38626" y="53380"/>
                  </a:cubicBezTo>
                  <a:cubicBezTo>
                    <a:pt x="38537" y="53258"/>
                    <a:pt x="38465" y="53125"/>
                    <a:pt x="38408" y="52985"/>
                  </a:cubicBezTo>
                  <a:cubicBezTo>
                    <a:pt x="38361" y="52867"/>
                    <a:pt x="38364" y="52707"/>
                    <a:pt x="38360" y="52535"/>
                  </a:cubicBezTo>
                  <a:cubicBezTo>
                    <a:pt x="38354" y="52360"/>
                    <a:pt x="38427" y="52223"/>
                    <a:pt x="38463" y="52105"/>
                  </a:cubicBezTo>
                  <a:cubicBezTo>
                    <a:pt x="38516" y="51940"/>
                    <a:pt x="38536" y="51754"/>
                    <a:pt x="38651" y="51682"/>
                  </a:cubicBezTo>
                  <a:cubicBezTo>
                    <a:pt x="38725" y="51636"/>
                    <a:pt x="38826" y="51628"/>
                    <a:pt x="38931" y="51628"/>
                  </a:cubicBezTo>
                  <a:cubicBezTo>
                    <a:pt x="38987" y="51628"/>
                    <a:pt x="39045" y="51630"/>
                    <a:pt x="39101" y="51630"/>
                  </a:cubicBezTo>
                  <a:cubicBezTo>
                    <a:pt x="39106" y="51630"/>
                    <a:pt x="39111" y="51630"/>
                    <a:pt x="39116" y="51630"/>
                  </a:cubicBezTo>
                  <a:cubicBezTo>
                    <a:pt x="39264" y="51632"/>
                    <a:pt x="39412" y="51650"/>
                    <a:pt x="39557" y="51686"/>
                  </a:cubicBezTo>
                  <a:cubicBezTo>
                    <a:pt x="39697" y="51717"/>
                    <a:pt x="39852" y="51731"/>
                    <a:pt x="39993" y="51780"/>
                  </a:cubicBezTo>
                  <a:cubicBezTo>
                    <a:pt x="40137" y="51831"/>
                    <a:pt x="40259" y="51937"/>
                    <a:pt x="40388" y="51990"/>
                  </a:cubicBezTo>
                  <a:cubicBezTo>
                    <a:pt x="40545" y="52054"/>
                    <a:pt x="40667" y="52158"/>
                    <a:pt x="40779" y="52203"/>
                  </a:cubicBezTo>
                  <a:cubicBezTo>
                    <a:pt x="40822" y="52220"/>
                    <a:pt x="40867" y="52226"/>
                    <a:pt x="40912" y="52226"/>
                  </a:cubicBezTo>
                  <a:cubicBezTo>
                    <a:pt x="41009" y="52226"/>
                    <a:pt x="41109" y="52201"/>
                    <a:pt x="41200" y="52201"/>
                  </a:cubicBezTo>
                  <a:cubicBezTo>
                    <a:pt x="41223" y="52201"/>
                    <a:pt x="41244" y="52202"/>
                    <a:pt x="41266" y="52206"/>
                  </a:cubicBezTo>
                  <a:cubicBezTo>
                    <a:pt x="41400" y="52232"/>
                    <a:pt x="41519" y="52253"/>
                    <a:pt x="41642" y="52253"/>
                  </a:cubicBezTo>
                  <a:cubicBezTo>
                    <a:pt x="41666" y="52253"/>
                    <a:pt x="41690" y="52252"/>
                    <a:pt x="41715" y="52250"/>
                  </a:cubicBezTo>
                  <a:cubicBezTo>
                    <a:pt x="41874" y="52239"/>
                    <a:pt x="42016" y="52230"/>
                    <a:pt x="42163" y="52173"/>
                  </a:cubicBezTo>
                  <a:cubicBezTo>
                    <a:pt x="42308" y="52117"/>
                    <a:pt x="42474" y="52101"/>
                    <a:pt x="42602" y="52003"/>
                  </a:cubicBezTo>
                  <a:cubicBezTo>
                    <a:pt x="42728" y="51906"/>
                    <a:pt x="42844" y="51795"/>
                    <a:pt x="42945" y="51673"/>
                  </a:cubicBezTo>
                  <a:cubicBezTo>
                    <a:pt x="43040" y="51558"/>
                    <a:pt x="43152" y="51436"/>
                    <a:pt x="43235" y="51292"/>
                  </a:cubicBezTo>
                  <a:cubicBezTo>
                    <a:pt x="43321" y="51141"/>
                    <a:pt x="43303" y="50961"/>
                    <a:pt x="43324" y="50820"/>
                  </a:cubicBezTo>
                  <a:cubicBezTo>
                    <a:pt x="43345" y="50668"/>
                    <a:pt x="43330" y="50512"/>
                    <a:pt x="43277" y="50367"/>
                  </a:cubicBezTo>
                  <a:cubicBezTo>
                    <a:pt x="43229" y="50220"/>
                    <a:pt x="43208" y="50045"/>
                    <a:pt x="43102" y="49924"/>
                  </a:cubicBezTo>
                  <a:cubicBezTo>
                    <a:pt x="42996" y="49804"/>
                    <a:pt x="42872" y="49698"/>
                    <a:pt x="42737" y="49610"/>
                  </a:cubicBezTo>
                  <a:cubicBezTo>
                    <a:pt x="42606" y="49528"/>
                    <a:pt x="42428" y="49523"/>
                    <a:pt x="42279" y="49471"/>
                  </a:cubicBezTo>
                  <a:cubicBezTo>
                    <a:pt x="42106" y="49407"/>
                    <a:pt x="41999" y="49252"/>
                    <a:pt x="41908" y="49106"/>
                  </a:cubicBezTo>
                  <a:cubicBezTo>
                    <a:pt x="41819" y="48961"/>
                    <a:pt x="41757" y="48801"/>
                    <a:pt x="41794" y="48616"/>
                  </a:cubicBezTo>
                  <a:cubicBezTo>
                    <a:pt x="41823" y="48464"/>
                    <a:pt x="41929" y="48336"/>
                    <a:pt x="42067" y="48183"/>
                  </a:cubicBezTo>
                  <a:cubicBezTo>
                    <a:pt x="42188" y="48051"/>
                    <a:pt x="42316" y="47953"/>
                    <a:pt x="42482" y="47894"/>
                  </a:cubicBezTo>
                  <a:cubicBezTo>
                    <a:pt x="42645" y="47838"/>
                    <a:pt x="42815" y="47711"/>
                    <a:pt x="42987" y="47711"/>
                  </a:cubicBezTo>
                  <a:cubicBezTo>
                    <a:pt x="42990" y="47711"/>
                    <a:pt x="42993" y="47711"/>
                    <a:pt x="42996" y="47711"/>
                  </a:cubicBezTo>
                  <a:cubicBezTo>
                    <a:pt x="43139" y="47714"/>
                    <a:pt x="43272" y="47879"/>
                    <a:pt x="43412" y="47896"/>
                  </a:cubicBezTo>
                  <a:cubicBezTo>
                    <a:pt x="43554" y="47914"/>
                    <a:pt x="43691" y="47950"/>
                    <a:pt x="43832" y="47972"/>
                  </a:cubicBezTo>
                  <a:cubicBezTo>
                    <a:pt x="43876" y="47980"/>
                    <a:pt x="43922" y="47982"/>
                    <a:pt x="43968" y="47982"/>
                  </a:cubicBezTo>
                  <a:cubicBezTo>
                    <a:pt x="44030" y="47982"/>
                    <a:pt x="44093" y="47978"/>
                    <a:pt x="44154" y="47978"/>
                  </a:cubicBezTo>
                  <a:cubicBezTo>
                    <a:pt x="44192" y="47978"/>
                    <a:pt x="44229" y="47979"/>
                    <a:pt x="44265" y="47984"/>
                  </a:cubicBezTo>
                  <a:cubicBezTo>
                    <a:pt x="44407" y="48001"/>
                    <a:pt x="44552" y="48058"/>
                    <a:pt x="44696" y="48059"/>
                  </a:cubicBezTo>
                  <a:cubicBezTo>
                    <a:pt x="44844" y="48056"/>
                    <a:pt x="44990" y="48041"/>
                    <a:pt x="45134" y="48012"/>
                  </a:cubicBezTo>
                  <a:cubicBezTo>
                    <a:pt x="45293" y="47984"/>
                    <a:pt x="45448" y="47941"/>
                    <a:pt x="45599" y="47886"/>
                  </a:cubicBezTo>
                  <a:cubicBezTo>
                    <a:pt x="45745" y="47832"/>
                    <a:pt x="45826" y="47643"/>
                    <a:pt x="45960" y="47560"/>
                  </a:cubicBezTo>
                  <a:cubicBezTo>
                    <a:pt x="46092" y="47478"/>
                    <a:pt x="46247" y="47434"/>
                    <a:pt x="46356" y="47323"/>
                  </a:cubicBezTo>
                  <a:cubicBezTo>
                    <a:pt x="46466" y="47212"/>
                    <a:pt x="46578" y="47101"/>
                    <a:pt x="46655" y="46962"/>
                  </a:cubicBezTo>
                  <a:cubicBezTo>
                    <a:pt x="46725" y="46831"/>
                    <a:pt x="46776" y="46692"/>
                    <a:pt x="46806" y="46548"/>
                  </a:cubicBezTo>
                  <a:cubicBezTo>
                    <a:pt x="46836" y="46406"/>
                    <a:pt x="46793" y="46258"/>
                    <a:pt x="46787" y="46112"/>
                  </a:cubicBezTo>
                  <a:cubicBezTo>
                    <a:pt x="46782" y="45964"/>
                    <a:pt x="46725" y="45840"/>
                    <a:pt x="46681" y="45702"/>
                  </a:cubicBezTo>
                  <a:cubicBezTo>
                    <a:pt x="46637" y="45561"/>
                    <a:pt x="46701" y="45367"/>
                    <a:pt x="46614" y="45249"/>
                  </a:cubicBezTo>
                  <a:cubicBezTo>
                    <a:pt x="46592" y="45219"/>
                    <a:pt x="46527" y="45217"/>
                    <a:pt x="46501" y="45189"/>
                  </a:cubicBezTo>
                  <a:cubicBezTo>
                    <a:pt x="46405" y="45079"/>
                    <a:pt x="46300" y="44940"/>
                    <a:pt x="46165" y="44889"/>
                  </a:cubicBezTo>
                  <a:cubicBezTo>
                    <a:pt x="46032" y="44839"/>
                    <a:pt x="45866" y="44860"/>
                    <a:pt x="45727" y="44828"/>
                  </a:cubicBezTo>
                  <a:cubicBezTo>
                    <a:pt x="45589" y="44799"/>
                    <a:pt x="45452" y="44758"/>
                    <a:pt x="45323" y="44706"/>
                  </a:cubicBezTo>
                  <a:cubicBezTo>
                    <a:pt x="45188" y="44649"/>
                    <a:pt x="45100" y="44576"/>
                    <a:pt x="45023" y="44448"/>
                  </a:cubicBezTo>
                  <a:cubicBezTo>
                    <a:pt x="44932" y="44299"/>
                    <a:pt x="44794" y="44165"/>
                    <a:pt x="44824" y="44035"/>
                  </a:cubicBezTo>
                  <a:cubicBezTo>
                    <a:pt x="44854" y="43897"/>
                    <a:pt x="44996" y="43770"/>
                    <a:pt x="45105" y="43661"/>
                  </a:cubicBezTo>
                  <a:cubicBezTo>
                    <a:pt x="45208" y="43560"/>
                    <a:pt x="45317" y="43426"/>
                    <a:pt x="45445" y="43356"/>
                  </a:cubicBezTo>
                  <a:cubicBezTo>
                    <a:pt x="45587" y="43278"/>
                    <a:pt x="45776" y="43321"/>
                    <a:pt x="45897" y="43291"/>
                  </a:cubicBezTo>
                  <a:cubicBezTo>
                    <a:pt x="46058" y="43250"/>
                    <a:pt x="46221" y="43228"/>
                    <a:pt x="46386" y="43200"/>
                  </a:cubicBezTo>
                  <a:cubicBezTo>
                    <a:pt x="46550" y="43172"/>
                    <a:pt x="46703" y="43081"/>
                    <a:pt x="46867" y="43048"/>
                  </a:cubicBezTo>
                  <a:cubicBezTo>
                    <a:pt x="46910" y="43039"/>
                    <a:pt x="46956" y="43037"/>
                    <a:pt x="47003" y="43037"/>
                  </a:cubicBezTo>
                  <a:cubicBezTo>
                    <a:pt x="47063" y="43037"/>
                    <a:pt x="47124" y="43041"/>
                    <a:pt x="47184" y="43041"/>
                  </a:cubicBezTo>
                  <a:cubicBezTo>
                    <a:pt x="47252" y="43041"/>
                    <a:pt x="47318" y="43036"/>
                    <a:pt x="47379" y="43015"/>
                  </a:cubicBezTo>
                  <a:cubicBezTo>
                    <a:pt x="47536" y="42961"/>
                    <a:pt x="47656" y="42813"/>
                    <a:pt x="47799" y="42721"/>
                  </a:cubicBezTo>
                  <a:cubicBezTo>
                    <a:pt x="47936" y="42634"/>
                    <a:pt x="48010" y="42501"/>
                    <a:pt x="48104" y="42384"/>
                  </a:cubicBezTo>
                  <a:cubicBezTo>
                    <a:pt x="48202" y="42262"/>
                    <a:pt x="48261" y="42138"/>
                    <a:pt x="48318" y="41994"/>
                  </a:cubicBezTo>
                  <a:cubicBezTo>
                    <a:pt x="48377" y="41851"/>
                    <a:pt x="48532" y="41736"/>
                    <a:pt x="48557" y="41582"/>
                  </a:cubicBezTo>
                  <a:cubicBezTo>
                    <a:pt x="48581" y="41430"/>
                    <a:pt x="48495" y="41267"/>
                    <a:pt x="48495" y="41112"/>
                  </a:cubicBezTo>
                  <a:cubicBezTo>
                    <a:pt x="48495" y="40957"/>
                    <a:pt x="48499" y="40803"/>
                    <a:pt x="48480" y="40652"/>
                  </a:cubicBezTo>
                  <a:cubicBezTo>
                    <a:pt x="48462" y="40485"/>
                    <a:pt x="48422" y="40320"/>
                    <a:pt x="48361" y="40163"/>
                  </a:cubicBezTo>
                  <a:cubicBezTo>
                    <a:pt x="48298" y="40007"/>
                    <a:pt x="48169" y="39896"/>
                    <a:pt x="48065" y="39760"/>
                  </a:cubicBezTo>
                  <a:cubicBezTo>
                    <a:pt x="47960" y="39625"/>
                    <a:pt x="47909" y="39448"/>
                    <a:pt x="47767" y="39349"/>
                  </a:cubicBezTo>
                  <a:cubicBezTo>
                    <a:pt x="47643" y="39263"/>
                    <a:pt x="47519" y="39158"/>
                    <a:pt x="47384" y="39113"/>
                  </a:cubicBezTo>
                  <a:cubicBezTo>
                    <a:pt x="47244" y="39064"/>
                    <a:pt x="47091" y="39053"/>
                    <a:pt x="46956" y="39006"/>
                  </a:cubicBezTo>
                  <a:cubicBezTo>
                    <a:pt x="46816" y="38958"/>
                    <a:pt x="46722" y="38871"/>
                    <a:pt x="46607" y="38777"/>
                  </a:cubicBezTo>
                  <a:cubicBezTo>
                    <a:pt x="46504" y="38693"/>
                    <a:pt x="46425" y="38619"/>
                    <a:pt x="46358" y="38464"/>
                  </a:cubicBezTo>
                  <a:cubicBezTo>
                    <a:pt x="46288" y="38301"/>
                    <a:pt x="46280" y="38193"/>
                    <a:pt x="46331" y="38058"/>
                  </a:cubicBezTo>
                  <a:cubicBezTo>
                    <a:pt x="46382" y="37920"/>
                    <a:pt x="46472" y="37799"/>
                    <a:pt x="46587" y="37708"/>
                  </a:cubicBezTo>
                  <a:cubicBezTo>
                    <a:pt x="46706" y="37610"/>
                    <a:pt x="46794" y="37438"/>
                    <a:pt x="46929" y="37381"/>
                  </a:cubicBezTo>
                  <a:cubicBezTo>
                    <a:pt x="47072" y="37320"/>
                    <a:pt x="47258" y="37363"/>
                    <a:pt x="47411" y="37320"/>
                  </a:cubicBezTo>
                  <a:cubicBezTo>
                    <a:pt x="47563" y="37276"/>
                    <a:pt x="47700" y="37185"/>
                    <a:pt x="47851" y="37141"/>
                  </a:cubicBezTo>
                  <a:cubicBezTo>
                    <a:pt x="48004" y="37095"/>
                    <a:pt x="48129" y="37002"/>
                    <a:pt x="48269" y="36938"/>
                  </a:cubicBezTo>
                  <a:cubicBezTo>
                    <a:pt x="48412" y="36871"/>
                    <a:pt x="48608" y="36889"/>
                    <a:pt x="48725" y="36781"/>
                  </a:cubicBezTo>
                  <a:cubicBezTo>
                    <a:pt x="48833" y="36680"/>
                    <a:pt x="48854" y="36503"/>
                    <a:pt x="48928" y="36349"/>
                  </a:cubicBezTo>
                  <a:cubicBezTo>
                    <a:pt x="48999" y="36198"/>
                    <a:pt x="49032" y="36052"/>
                    <a:pt x="49049" y="35886"/>
                  </a:cubicBezTo>
                  <a:cubicBezTo>
                    <a:pt x="49065" y="35719"/>
                    <a:pt x="49133" y="35553"/>
                    <a:pt x="49099" y="35389"/>
                  </a:cubicBezTo>
                  <a:cubicBezTo>
                    <a:pt x="49065" y="35227"/>
                    <a:pt x="48910" y="35114"/>
                    <a:pt x="48830" y="34969"/>
                  </a:cubicBezTo>
                  <a:cubicBezTo>
                    <a:pt x="48751" y="34824"/>
                    <a:pt x="48688" y="34680"/>
                    <a:pt x="48566" y="34571"/>
                  </a:cubicBezTo>
                  <a:cubicBezTo>
                    <a:pt x="48429" y="34447"/>
                    <a:pt x="48266" y="34357"/>
                    <a:pt x="48088" y="34310"/>
                  </a:cubicBezTo>
                  <a:cubicBezTo>
                    <a:pt x="47916" y="34261"/>
                    <a:pt x="47741" y="34209"/>
                    <a:pt x="47556" y="34209"/>
                  </a:cubicBezTo>
                  <a:cubicBezTo>
                    <a:pt x="47549" y="34209"/>
                    <a:pt x="47542" y="34209"/>
                    <a:pt x="47535" y="34209"/>
                  </a:cubicBezTo>
                  <a:cubicBezTo>
                    <a:pt x="47488" y="34211"/>
                    <a:pt x="47440" y="34211"/>
                    <a:pt x="47392" y="34211"/>
                  </a:cubicBezTo>
                  <a:cubicBezTo>
                    <a:pt x="47378" y="34211"/>
                    <a:pt x="47365" y="34211"/>
                    <a:pt x="47351" y="34211"/>
                  </a:cubicBezTo>
                  <a:cubicBezTo>
                    <a:pt x="47268" y="34211"/>
                    <a:pt x="47184" y="34211"/>
                    <a:pt x="47100" y="34218"/>
                  </a:cubicBezTo>
                  <a:cubicBezTo>
                    <a:pt x="47013" y="34225"/>
                    <a:pt x="46926" y="34229"/>
                    <a:pt x="46839" y="34229"/>
                  </a:cubicBezTo>
                  <a:cubicBezTo>
                    <a:pt x="46783" y="34229"/>
                    <a:pt x="46726" y="34227"/>
                    <a:pt x="46669" y="34224"/>
                  </a:cubicBezTo>
                  <a:cubicBezTo>
                    <a:pt x="46661" y="34223"/>
                    <a:pt x="46653" y="34223"/>
                    <a:pt x="46644" y="34223"/>
                  </a:cubicBezTo>
                  <a:cubicBezTo>
                    <a:pt x="46561" y="34223"/>
                    <a:pt x="46474" y="34238"/>
                    <a:pt x="46390" y="34238"/>
                  </a:cubicBezTo>
                  <a:cubicBezTo>
                    <a:pt x="46335" y="34238"/>
                    <a:pt x="46281" y="34232"/>
                    <a:pt x="46230" y="34211"/>
                  </a:cubicBezTo>
                  <a:cubicBezTo>
                    <a:pt x="46101" y="34158"/>
                    <a:pt x="45985" y="34056"/>
                    <a:pt x="45896" y="33952"/>
                  </a:cubicBezTo>
                  <a:cubicBezTo>
                    <a:pt x="45806" y="33848"/>
                    <a:pt x="45799" y="33696"/>
                    <a:pt x="45754" y="33565"/>
                  </a:cubicBezTo>
                  <a:cubicBezTo>
                    <a:pt x="45710" y="33433"/>
                    <a:pt x="45630" y="33308"/>
                    <a:pt x="45636" y="33173"/>
                  </a:cubicBezTo>
                  <a:cubicBezTo>
                    <a:pt x="45641" y="33028"/>
                    <a:pt x="45678" y="32887"/>
                    <a:pt x="45742" y="32758"/>
                  </a:cubicBezTo>
                  <a:cubicBezTo>
                    <a:pt x="45805" y="32633"/>
                    <a:pt x="45933" y="32555"/>
                    <a:pt x="46034" y="32451"/>
                  </a:cubicBezTo>
                  <a:cubicBezTo>
                    <a:pt x="46130" y="32353"/>
                    <a:pt x="46257" y="32289"/>
                    <a:pt x="46369" y="32199"/>
                  </a:cubicBezTo>
                  <a:cubicBezTo>
                    <a:pt x="46483" y="32110"/>
                    <a:pt x="46551" y="31970"/>
                    <a:pt x="46661" y="31882"/>
                  </a:cubicBezTo>
                  <a:cubicBezTo>
                    <a:pt x="46770" y="31793"/>
                    <a:pt x="46931" y="31741"/>
                    <a:pt x="47022" y="31638"/>
                  </a:cubicBezTo>
                  <a:cubicBezTo>
                    <a:pt x="47114" y="31532"/>
                    <a:pt x="47072" y="31339"/>
                    <a:pt x="47126" y="31206"/>
                  </a:cubicBezTo>
                  <a:cubicBezTo>
                    <a:pt x="47187" y="31052"/>
                    <a:pt x="47258" y="30928"/>
                    <a:pt x="47259" y="30782"/>
                  </a:cubicBezTo>
                  <a:cubicBezTo>
                    <a:pt x="47262" y="30630"/>
                    <a:pt x="47234" y="30479"/>
                    <a:pt x="47175" y="30338"/>
                  </a:cubicBezTo>
                  <a:cubicBezTo>
                    <a:pt x="47117" y="30196"/>
                    <a:pt x="47097" y="30017"/>
                    <a:pt x="46993" y="29902"/>
                  </a:cubicBezTo>
                  <a:cubicBezTo>
                    <a:pt x="46884" y="29785"/>
                    <a:pt x="46757" y="29684"/>
                    <a:pt x="46618" y="29605"/>
                  </a:cubicBezTo>
                  <a:cubicBezTo>
                    <a:pt x="46486" y="29525"/>
                    <a:pt x="46298" y="29575"/>
                    <a:pt x="46149" y="29538"/>
                  </a:cubicBezTo>
                  <a:cubicBezTo>
                    <a:pt x="46050" y="29514"/>
                    <a:pt x="45958" y="29505"/>
                    <a:pt x="45863" y="29505"/>
                  </a:cubicBezTo>
                  <a:cubicBezTo>
                    <a:pt x="45814" y="29505"/>
                    <a:pt x="45764" y="29507"/>
                    <a:pt x="45711" y="29511"/>
                  </a:cubicBezTo>
                  <a:cubicBezTo>
                    <a:pt x="45559" y="29524"/>
                    <a:pt x="45411" y="29498"/>
                    <a:pt x="45266" y="29565"/>
                  </a:cubicBezTo>
                  <a:cubicBezTo>
                    <a:pt x="45121" y="29630"/>
                    <a:pt x="44985" y="29717"/>
                    <a:pt x="44842" y="29780"/>
                  </a:cubicBezTo>
                  <a:cubicBezTo>
                    <a:pt x="44773" y="29810"/>
                    <a:pt x="44701" y="29819"/>
                    <a:pt x="44629" y="29819"/>
                  </a:cubicBezTo>
                  <a:cubicBezTo>
                    <a:pt x="44545" y="29819"/>
                    <a:pt x="44460" y="29807"/>
                    <a:pt x="44378" y="29804"/>
                  </a:cubicBezTo>
                  <a:cubicBezTo>
                    <a:pt x="44237" y="29798"/>
                    <a:pt x="44132" y="29764"/>
                    <a:pt x="43989" y="29636"/>
                  </a:cubicBezTo>
                  <a:cubicBezTo>
                    <a:pt x="43870" y="29528"/>
                    <a:pt x="43762" y="29453"/>
                    <a:pt x="43732" y="29332"/>
                  </a:cubicBezTo>
                  <a:cubicBezTo>
                    <a:pt x="43701" y="29198"/>
                    <a:pt x="43654" y="29040"/>
                    <a:pt x="43697" y="28904"/>
                  </a:cubicBezTo>
                  <a:cubicBezTo>
                    <a:pt x="43736" y="28776"/>
                    <a:pt x="43887" y="28685"/>
                    <a:pt x="43964" y="28566"/>
                  </a:cubicBezTo>
                  <a:cubicBezTo>
                    <a:pt x="44041" y="28448"/>
                    <a:pt x="44170" y="28376"/>
                    <a:pt x="44257" y="28278"/>
                  </a:cubicBezTo>
                  <a:cubicBezTo>
                    <a:pt x="44362" y="28159"/>
                    <a:pt x="44456" y="28014"/>
                    <a:pt x="44561" y="27882"/>
                  </a:cubicBezTo>
                  <a:cubicBezTo>
                    <a:pt x="44665" y="27751"/>
                    <a:pt x="44651" y="27549"/>
                    <a:pt x="44720" y="27403"/>
                  </a:cubicBezTo>
                  <a:cubicBezTo>
                    <a:pt x="44790" y="27256"/>
                    <a:pt x="44867" y="27125"/>
                    <a:pt x="44869" y="26955"/>
                  </a:cubicBezTo>
                  <a:cubicBezTo>
                    <a:pt x="44871" y="26777"/>
                    <a:pt x="44852" y="26606"/>
                    <a:pt x="44764" y="26464"/>
                  </a:cubicBezTo>
                  <a:cubicBezTo>
                    <a:pt x="44675" y="26319"/>
                    <a:pt x="44515" y="26245"/>
                    <a:pt x="44341" y="26196"/>
                  </a:cubicBezTo>
                  <a:cubicBezTo>
                    <a:pt x="44221" y="26044"/>
                    <a:pt x="44058" y="25933"/>
                    <a:pt x="43871" y="25879"/>
                  </a:cubicBezTo>
                  <a:cubicBezTo>
                    <a:pt x="43737" y="25841"/>
                    <a:pt x="43607" y="25735"/>
                    <a:pt x="43481" y="25735"/>
                  </a:cubicBezTo>
                  <a:cubicBezTo>
                    <a:pt x="43469" y="25735"/>
                    <a:pt x="43458" y="25736"/>
                    <a:pt x="43446" y="25738"/>
                  </a:cubicBezTo>
                  <a:cubicBezTo>
                    <a:pt x="43310" y="25761"/>
                    <a:pt x="43198" y="25911"/>
                    <a:pt x="43067" y="25972"/>
                  </a:cubicBezTo>
                  <a:cubicBezTo>
                    <a:pt x="42939" y="26032"/>
                    <a:pt x="42828" y="26127"/>
                    <a:pt x="42703" y="26196"/>
                  </a:cubicBezTo>
                  <a:cubicBezTo>
                    <a:pt x="42578" y="26264"/>
                    <a:pt x="42410" y="26254"/>
                    <a:pt x="42282" y="26305"/>
                  </a:cubicBezTo>
                  <a:cubicBezTo>
                    <a:pt x="42150" y="26357"/>
                    <a:pt x="41990" y="26441"/>
                    <a:pt x="41831" y="26441"/>
                  </a:cubicBezTo>
                  <a:cubicBezTo>
                    <a:pt x="41820" y="26441"/>
                    <a:pt x="41809" y="26441"/>
                    <a:pt x="41799" y="26440"/>
                  </a:cubicBezTo>
                  <a:cubicBezTo>
                    <a:pt x="41627" y="26429"/>
                    <a:pt x="41531" y="26316"/>
                    <a:pt x="41455" y="26142"/>
                  </a:cubicBezTo>
                  <a:cubicBezTo>
                    <a:pt x="41405" y="26028"/>
                    <a:pt x="41416" y="25941"/>
                    <a:pt x="41442" y="25816"/>
                  </a:cubicBezTo>
                  <a:cubicBezTo>
                    <a:pt x="41469" y="25690"/>
                    <a:pt x="41411" y="25540"/>
                    <a:pt x="41449" y="25432"/>
                  </a:cubicBezTo>
                  <a:cubicBezTo>
                    <a:pt x="41502" y="25281"/>
                    <a:pt x="41612" y="25148"/>
                    <a:pt x="41657" y="24994"/>
                  </a:cubicBezTo>
                  <a:cubicBezTo>
                    <a:pt x="41702" y="24838"/>
                    <a:pt x="41652" y="24674"/>
                    <a:pt x="41654" y="24515"/>
                  </a:cubicBezTo>
                  <a:cubicBezTo>
                    <a:pt x="41655" y="24360"/>
                    <a:pt x="41659" y="24221"/>
                    <a:pt x="41585" y="24066"/>
                  </a:cubicBezTo>
                  <a:cubicBezTo>
                    <a:pt x="41523" y="23930"/>
                    <a:pt x="41475" y="23784"/>
                    <a:pt x="41371" y="23678"/>
                  </a:cubicBezTo>
                  <a:cubicBezTo>
                    <a:pt x="41267" y="23570"/>
                    <a:pt x="41179" y="23413"/>
                    <a:pt x="41048" y="23342"/>
                  </a:cubicBezTo>
                  <a:cubicBezTo>
                    <a:pt x="40916" y="23270"/>
                    <a:pt x="40744" y="23243"/>
                    <a:pt x="40599" y="23214"/>
                  </a:cubicBezTo>
                  <a:cubicBezTo>
                    <a:pt x="40573" y="23209"/>
                    <a:pt x="40547" y="23207"/>
                    <a:pt x="40521" y="23207"/>
                  </a:cubicBezTo>
                  <a:cubicBezTo>
                    <a:pt x="40396" y="23207"/>
                    <a:pt x="40278" y="23261"/>
                    <a:pt x="40169" y="23283"/>
                  </a:cubicBezTo>
                  <a:cubicBezTo>
                    <a:pt x="40027" y="23308"/>
                    <a:pt x="39875" y="23308"/>
                    <a:pt x="39753" y="23382"/>
                  </a:cubicBezTo>
                  <a:cubicBezTo>
                    <a:pt x="39635" y="23453"/>
                    <a:pt x="39552" y="23585"/>
                    <a:pt x="39444" y="23682"/>
                  </a:cubicBezTo>
                  <a:cubicBezTo>
                    <a:pt x="39339" y="23776"/>
                    <a:pt x="39255" y="23894"/>
                    <a:pt x="39154" y="23993"/>
                  </a:cubicBezTo>
                  <a:cubicBezTo>
                    <a:pt x="39066" y="24080"/>
                    <a:pt x="38920" y="24107"/>
                    <a:pt x="38806" y="24161"/>
                  </a:cubicBezTo>
                  <a:cubicBezTo>
                    <a:pt x="38701" y="24211"/>
                    <a:pt x="38584" y="24321"/>
                    <a:pt x="38469" y="24321"/>
                  </a:cubicBezTo>
                  <a:cubicBezTo>
                    <a:pt x="38456" y="24321"/>
                    <a:pt x="38444" y="24319"/>
                    <a:pt x="38431" y="24316"/>
                  </a:cubicBezTo>
                  <a:cubicBezTo>
                    <a:pt x="38249" y="24275"/>
                    <a:pt x="38137" y="24119"/>
                    <a:pt x="38034" y="24028"/>
                  </a:cubicBezTo>
                  <a:cubicBezTo>
                    <a:pt x="37913" y="23920"/>
                    <a:pt x="37875" y="23782"/>
                    <a:pt x="37842" y="23622"/>
                  </a:cubicBezTo>
                  <a:cubicBezTo>
                    <a:pt x="37812" y="23480"/>
                    <a:pt x="37700" y="23320"/>
                    <a:pt x="37720" y="23152"/>
                  </a:cubicBezTo>
                  <a:cubicBezTo>
                    <a:pt x="37738" y="23003"/>
                    <a:pt x="37838" y="22855"/>
                    <a:pt x="37882" y="22696"/>
                  </a:cubicBezTo>
                  <a:cubicBezTo>
                    <a:pt x="37923" y="22546"/>
                    <a:pt x="37945" y="22384"/>
                    <a:pt x="37999" y="22233"/>
                  </a:cubicBezTo>
                  <a:cubicBezTo>
                    <a:pt x="38051" y="22084"/>
                    <a:pt x="38074" y="21918"/>
                    <a:pt x="38128" y="21776"/>
                  </a:cubicBezTo>
                  <a:cubicBezTo>
                    <a:pt x="38189" y="21616"/>
                    <a:pt x="38297" y="21487"/>
                    <a:pt x="38343" y="21351"/>
                  </a:cubicBezTo>
                  <a:cubicBezTo>
                    <a:pt x="38405" y="21169"/>
                    <a:pt x="38532" y="21021"/>
                    <a:pt x="38536" y="20904"/>
                  </a:cubicBezTo>
                  <a:cubicBezTo>
                    <a:pt x="38542" y="20752"/>
                    <a:pt x="38499" y="20583"/>
                    <a:pt x="38452" y="20438"/>
                  </a:cubicBezTo>
                  <a:cubicBezTo>
                    <a:pt x="38407" y="20292"/>
                    <a:pt x="38264" y="20189"/>
                    <a:pt x="38173" y="20067"/>
                  </a:cubicBezTo>
                  <a:cubicBezTo>
                    <a:pt x="38084" y="19943"/>
                    <a:pt x="37967" y="19868"/>
                    <a:pt x="37841" y="19781"/>
                  </a:cubicBezTo>
                  <a:cubicBezTo>
                    <a:pt x="37703" y="19686"/>
                    <a:pt x="37612" y="19569"/>
                    <a:pt x="37488" y="19535"/>
                  </a:cubicBezTo>
                  <a:cubicBezTo>
                    <a:pt x="37456" y="19527"/>
                    <a:pt x="37425" y="19523"/>
                    <a:pt x="37395" y="19523"/>
                  </a:cubicBezTo>
                  <a:cubicBezTo>
                    <a:pt x="37282" y="19523"/>
                    <a:pt x="37177" y="19571"/>
                    <a:pt x="37067" y="19588"/>
                  </a:cubicBezTo>
                  <a:cubicBezTo>
                    <a:pt x="37051" y="19590"/>
                    <a:pt x="37034" y="19591"/>
                    <a:pt x="37017" y="19591"/>
                  </a:cubicBezTo>
                  <a:cubicBezTo>
                    <a:pt x="36925" y="19591"/>
                    <a:pt x="36822" y="19561"/>
                    <a:pt x="36725" y="19561"/>
                  </a:cubicBezTo>
                  <a:cubicBezTo>
                    <a:pt x="36688" y="19561"/>
                    <a:pt x="36652" y="19565"/>
                    <a:pt x="36618" y="19578"/>
                  </a:cubicBezTo>
                  <a:cubicBezTo>
                    <a:pt x="36486" y="19628"/>
                    <a:pt x="36371" y="19736"/>
                    <a:pt x="36229" y="19783"/>
                  </a:cubicBezTo>
                  <a:cubicBezTo>
                    <a:pt x="36095" y="19825"/>
                    <a:pt x="35953" y="19822"/>
                    <a:pt x="35802" y="19837"/>
                  </a:cubicBezTo>
                  <a:cubicBezTo>
                    <a:pt x="35704" y="19845"/>
                    <a:pt x="35613" y="19861"/>
                    <a:pt x="35534" y="19861"/>
                  </a:cubicBezTo>
                  <a:cubicBezTo>
                    <a:pt x="35474" y="19861"/>
                    <a:pt x="35420" y="19852"/>
                    <a:pt x="35374" y="19825"/>
                  </a:cubicBezTo>
                  <a:cubicBezTo>
                    <a:pt x="35248" y="19751"/>
                    <a:pt x="35121" y="19626"/>
                    <a:pt x="35074" y="19484"/>
                  </a:cubicBezTo>
                  <a:cubicBezTo>
                    <a:pt x="35032" y="19355"/>
                    <a:pt x="35054" y="19187"/>
                    <a:pt x="35067" y="19038"/>
                  </a:cubicBezTo>
                  <a:cubicBezTo>
                    <a:pt x="35079" y="18895"/>
                    <a:pt x="35158" y="18760"/>
                    <a:pt x="35211" y="18630"/>
                  </a:cubicBezTo>
                  <a:cubicBezTo>
                    <a:pt x="35266" y="18487"/>
                    <a:pt x="35276" y="18307"/>
                    <a:pt x="35369" y="18213"/>
                  </a:cubicBezTo>
                  <a:cubicBezTo>
                    <a:pt x="35491" y="18092"/>
                    <a:pt x="35627" y="17986"/>
                    <a:pt x="35774" y="17895"/>
                  </a:cubicBezTo>
                  <a:cubicBezTo>
                    <a:pt x="35916" y="17806"/>
                    <a:pt x="36123" y="17839"/>
                    <a:pt x="36277" y="17774"/>
                  </a:cubicBezTo>
                  <a:cubicBezTo>
                    <a:pt x="36431" y="17708"/>
                    <a:pt x="36568" y="17595"/>
                    <a:pt x="36729" y="17539"/>
                  </a:cubicBezTo>
                  <a:cubicBezTo>
                    <a:pt x="36888" y="17487"/>
                    <a:pt x="37042" y="17420"/>
                    <a:pt x="37191" y="17339"/>
                  </a:cubicBezTo>
                  <a:cubicBezTo>
                    <a:pt x="37315" y="17270"/>
                    <a:pt x="37400" y="17168"/>
                    <a:pt x="37491" y="17071"/>
                  </a:cubicBezTo>
                  <a:cubicBezTo>
                    <a:pt x="37583" y="16976"/>
                    <a:pt x="37659" y="16867"/>
                    <a:pt x="37714" y="16744"/>
                  </a:cubicBezTo>
                  <a:cubicBezTo>
                    <a:pt x="37770" y="16621"/>
                    <a:pt x="37899" y="16507"/>
                    <a:pt x="37910" y="16368"/>
                  </a:cubicBezTo>
                  <a:cubicBezTo>
                    <a:pt x="37920" y="16236"/>
                    <a:pt x="37920" y="16076"/>
                    <a:pt x="37888" y="15937"/>
                  </a:cubicBezTo>
                  <a:cubicBezTo>
                    <a:pt x="37852" y="15785"/>
                    <a:pt x="37655" y="15704"/>
                    <a:pt x="37576" y="15577"/>
                  </a:cubicBezTo>
                  <a:cubicBezTo>
                    <a:pt x="37501" y="15456"/>
                    <a:pt x="37406" y="15347"/>
                    <a:pt x="37295" y="15255"/>
                  </a:cubicBezTo>
                  <a:cubicBezTo>
                    <a:pt x="37183" y="15156"/>
                    <a:pt x="37099" y="15031"/>
                    <a:pt x="36962" y="14962"/>
                  </a:cubicBezTo>
                  <a:cubicBezTo>
                    <a:pt x="36827" y="14893"/>
                    <a:pt x="36694" y="14828"/>
                    <a:pt x="36547" y="14793"/>
                  </a:cubicBezTo>
                  <a:cubicBezTo>
                    <a:pt x="36379" y="14750"/>
                    <a:pt x="36199" y="14700"/>
                    <a:pt x="36017" y="14692"/>
                  </a:cubicBezTo>
                  <a:cubicBezTo>
                    <a:pt x="35832" y="14683"/>
                    <a:pt x="35684" y="14638"/>
                    <a:pt x="35526" y="14562"/>
                  </a:cubicBezTo>
                  <a:cubicBezTo>
                    <a:pt x="35401" y="14504"/>
                    <a:pt x="35350" y="14453"/>
                    <a:pt x="35307" y="14335"/>
                  </a:cubicBezTo>
                  <a:cubicBezTo>
                    <a:pt x="35263" y="14217"/>
                    <a:pt x="35170" y="14104"/>
                    <a:pt x="35182" y="13981"/>
                  </a:cubicBezTo>
                  <a:cubicBezTo>
                    <a:pt x="35201" y="13810"/>
                    <a:pt x="35243" y="13640"/>
                    <a:pt x="35327" y="13509"/>
                  </a:cubicBezTo>
                  <a:cubicBezTo>
                    <a:pt x="35411" y="13378"/>
                    <a:pt x="35508" y="13220"/>
                    <a:pt x="35634" y="13114"/>
                  </a:cubicBezTo>
                  <a:cubicBezTo>
                    <a:pt x="35755" y="13011"/>
                    <a:pt x="35913" y="12939"/>
                    <a:pt x="36048" y="12851"/>
                  </a:cubicBezTo>
                  <a:cubicBezTo>
                    <a:pt x="36186" y="12760"/>
                    <a:pt x="36304" y="12649"/>
                    <a:pt x="36431" y="12561"/>
                  </a:cubicBezTo>
                  <a:cubicBezTo>
                    <a:pt x="36550" y="12477"/>
                    <a:pt x="36732" y="12470"/>
                    <a:pt x="36843" y="12366"/>
                  </a:cubicBezTo>
                  <a:cubicBezTo>
                    <a:pt x="36954" y="12262"/>
                    <a:pt x="37032" y="12130"/>
                    <a:pt x="37117" y="12009"/>
                  </a:cubicBezTo>
                  <a:cubicBezTo>
                    <a:pt x="37202" y="11887"/>
                    <a:pt x="37235" y="11740"/>
                    <a:pt x="37282" y="11600"/>
                  </a:cubicBezTo>
                  <a:cubicBezTo>
                    <a:pt x="37329" y="11459"/>
                    <a:pt x="37330" y="11331"/>
                    <a:pt x="37323" y="11176"/>
                  </a:cubicBezTo>
                  <a:cubicBezTo>
                    <a:pt x="37316" y="11000"/>
                    <a:pt x="37272" y="10892"/>
                    <a:pt x="37204" y="10771"/>
                  </a:cubicBezTo>
                  <a:cubicBezTo>
                    <a:pt x="37126" y="10636"/>
                    <a:pt x="37040" y="10563"/>
                    <a:pt x="36905" y="10482"/>
                  </a:cubicBezTo>
                  <a:cubicBezTo>
                    <a:pt x="36780" y="10407"/>
                    <a:pt x="36662" y="10337"/>
                    <a:pt x="36507" y="10294"/>
                  </a:cubicBezTo>
                  <a:cubicBezTo>
                    <a:pt x="36364" y="10255"/>
                    <a:pt x="36224" y="10182"/>
                    <a:pt x="36068" y="10159"/>
                  </a:cubicBezTo>
                  <a:cubicBezTo>
                    <a:pt x="35916" y="10138"/>
                    <a:pt x="35764" y="10098"/>
                    <a:pt x="35612" y="10083"/>
                  </a:cubicBezTo>
                  <a:cubicBezTo>
                    <a:pt x="35454" y="10067"/>
                    <a:pt x="35303" y="10020"/>
                    <a:pt x="35158" y="10000"/>
                  </a:cubicBezTo>
                  <a:cubicBezTo>
                    <a:pt x="34989" y="9977"/>
                    <a:pt x="34834" y="9980"/>
                    <a:pt x="34705" y="9938"/>
                  </a:cubicBezTo>
                  <a:cubicBezTo>
                    <a:pt x="34533" y="9879"/>
                    <a:pt x="34439" y="9791"/>
                    <a:pt x="34383" y="9662"/>
                  </a:cubicBezTo>
                  <a:cubicBezTo>
                    <a:pt x="34335" y="9550"/>
                    <a:pt x="34243" y="9399"/>
                    <a:pt x="34315" y="9208"/>
                  </a:cubicBezTo>
                  <a:cubicBezTo>
                    <a:pt x="34361" y="9090"/>
                    <a:pt x="34504" y="8988"/>
                    <a:pt x="34604" y="8833"/>
                  </a:cubicBezTo>
                  <a:cubicBezTo>
                    <a:pt x="34678" y="8718"/>
                    <a:pt x="34771" y="8600"/>
                    <a:pt x="34878" y="8463"/>
                  </a:cubicBezTo>
                  <a:cubicBezTo>
                    <a:pt x="34963" y="8352"/>
                    <a:pt x="35049" y="8225"/>
                    <a:pt x="35158" y="8097"/>
                  </a:cubicBezTo>
                  <a:cubicBezTo>
                    <a:pt x="35249" y="7990"/>
                    <a:pt x="35282" y="7851"/>
                    <a:pt x="35336" y="7724"/>
                  </a:cubicBezTo>
                  <a:cubicBezTo>
                    <a:pt x="35388" y="7596"/>
                    <a:pt x="35504" y="7478"/>
                    <a:pt x="35514" y="7339"/>
                  </a:cubicBezTo>
                  <a:cubicBezTo>
                    <a:pt x="35524" y="7204"/>
                    <a:pt x="35479" y="7057"/>
                    <a:pt x="35444" y="6919"/>
                  </a:cubicBezTo>
                  <a:cubicBezTo>
                    <a:pt x="35401" y="6753"/>
                    <a:pt x="35349" y="6575"/>
                    <a:pt x="35249" y="6438"/>
                  </a:cubicBezTo>
                  <a:cubicBezTo>
                    <a:pt x="35151" y="6300"/>
                    <a:pt x="34995" y="6202"/>
                    <a:pt x="34857" y="6101"/>
                  </a:cubicBezTo>
                  <a:cubicBezTo>
                    <a:pt x="34720" y="5998"/>
                    <a:pt x="34568" y="5917"/>
                    <a:pt x="34408" y="5859"/>
                  </a:cubicBezTo>
                  <a:cubicBezTo>
                    <a:pt x="34339" y="5836"/>
                    <a:pt x="34269" y="5829"/>
                    <a:pt x="34197" y="5829"/>
                  </a:cubicBezTo>
                  <a:cubicBezTo>
                    <a:pt x="34099" y="5829"/>
                    <a:pt x="34000" y="5842"/>
                    <a:pt x="33903" y="5843"/>
                  </a:cubicBezTo>
                  <a:cubicBezTo>
                    <a:pt x="33766" y="5845"/>
                    <a:pt x="33653" y="5872"/>
                    <a:pt x="33528" y="5909"/>
                  </a:cubicBezTo>
                  <a:cubicBezTo>
                    <a:pt x="33402" y="5944"/>
                    <a:pt x="33279" y="5987"/>
                    <a:pt x="33158" y="6037"/>
                  </a:cubicBezTo>
                  <a:cubicBezTo>
                    <a:pt x="33037" y="6089"/>
                    <a:pt x="32918" y="6155"/>
                    <a:pt x="32793" y="6199"/>
                  </a:cubicBezTo>
                  <a:cubicBezTo>
                    <a:pt x="32676" y="6239"/>
                    <a:pt x="32525" y="6282"/>
                    <a:pt x="32384" y="6282"/>
                  </a:cubicBezTo>
                  <a:cubicBezTo>
                    <a:pt x="32298" y="6282"/>
                    <a:pt x="32214" y="6266"/>
                    <a:pt x="32146" y="6223"/>
                  </a:cubicBezTo>
                  <a:cubicBezTo>
                    <a:pt x="32046" y="6162"/>
                    <a:pt x="32039" y="5988"/>
                    <a:pt x="31999" y="5880"/>
                  </a:cubicBezTo>
                  <a:cubicBezTo>
                    <a:pt x="31959" y="5771"/>
                    <a:pt x="32005" y="5657"/>
                    <a:pt x="32005" y="5549"/>
                  </a:cubicBezTo>
                  <a:cubicBezTo>
                    <a:pt x="32004" y="5374"/>
                    <a:pt x="31995" y="5216"/>
                    <a:pt x="32043" y="5051"/>
                  </a:cubicBezTo>
                  <a:cubicBezTo>
                    <a:pt x="32092" y="4885"/>
                    <a:pt x="32147" y="4723"/>
                    <a:pt x="32195" y="4560"/>
                  </a:cubicBezTo>
                  <a:cubicBezTo>
                    <a:pt x="32244" y="4395"/>
                    <a:pt x="32205" y="4218"/>
                    <a:pt x="32207" y="4043"/>
                  </a:cubicBezTo>
                  <a:cubicBezTo>
                    <a:pt x="32208" y="3910"/>
                    <a:pt x="32258" y="3773"/>
                    <a:pt x="32227" y="3644"/>
                  </a:cubicBezTo>
                  <a:cubicBezTo>
                    <a:pt x="32195" y="3515"/>
                    <a:pt x="32055" y="3431"/>
                    <a:pt x="31995" y="3311"/>
                  </a:cubicBezTo>
                  <a:cubicBezTo>
                    <a:pt x="31935" y="3192"/>
                    <a:pt x="31881" y="3088"/>
                    <a:pt x="31797" y="2984"/>
                  </a:cubicBezTo>
                  <a:cubicBezTo>
                    <a:pt x="31698" y="2861"/>
                    <a:pt x="31583" y="2751"/>
                    <a:pt x="31453" y="2659"/>
                  </a:cubicBezTo>
                  <a:cubicBezTo>
                    <a:pt x="31317" y="2562"/>
                    <a:pt x="31202" y="2455"/>
                    <a:pt x="31048" y="2399"/>
                  </a:cubicBezTo>
                  <a:cubicBezTo>
                    <a:pt x="30895" y="2343"/>
                    <a:pt x="30735" y="2337"/>
                    <a:pt x="30571" y="2323"/>
                  </a:cubicBezTo>
                  <a:cubicBezTo>
                    <a:pt x="30540" y="2320"/>
                    <a:pt x="30510" y="2319"/>
                    <a:pt x="30480" y="2319"/>
                  </a:cubicBezTo>
                  <a:cubicBezTo>
                    <a:pt x="30351" y="2319"/>
                    <a:pt x="30230" y="2343"/>
                    <a:pt x="30096" y="2363"/>
                  </a:cubicBezTo>
                  <a:cubicBezTo>
                    <a:pt x="29935" y="2389"/>
                    <a:pt x="29787" y="2411"/>
                    <a:pt x="29632" y="2474"/>
                  </a:cubicBezTo>
                  <a:cubicBezTo>
                    <a:pt x="29436" y="2552"/>
                    <a:pt x="29213" y="2582"/>
                    <a:pt x="29046" y="2711"/>
                  </a:cubicBezTo>
                  <a:cubicBezTo>
                    <a:pt x="28946" y="2791"/>
                    <a:pt x="28906" y="2933"/>
                    <a:pt x="28820" y="3028"/>
                  </a:cubicBezTo>
                  <a:cubicBezTo>
                    <a:pt x="28734" y="3122"/>
                    <a:pt x="28603" y="3172"/>
                    <a:pt x="28509" y="3259"/>
                  </a:cubicBezTo>
                  <a:cubicBezTo>
                    <a:pt x="28414" y="3350"/>
                    <a:pt x="28297" y="3414"/>
                    <a:pt x="28171" y="3446"/>
                  </a:cubicBezTo>
                  <a:cubicBezTo>
                    <a:pt x="28080" y="3468"/>
                    <a:pt x="27984" y="3491"/>
                    <a:pt x="27890" y="3491"/>
                  </a:cubicBezTo>
                  <a:cubicBezTo>
                    <a:pt x="27851" y="3491"/>
                    <a:pt x="27812" y="3487"/>
                    <a:pt x="27774" y="3478"/>
                  </a:cubicBezTo>
                  <a:cubicBezTo>
                    <a:pt x="27649" y="3446"/>
                    <a:pt x="27528" y="3370"/>
                    <a:pt x="27423" y="3283"/>
                  </a:cubicBezTo>
                  <a:cubicBezTo>
                    <a:pt x="27289" y="3169"/>
                    <a:pt x="27224" y="3026"/>
                    <a:pt x="27190" y="2881"/>
                  </a:cubicBezTo>
                  <a:cubicBezTo>
                    <a:pt x="27157" y="2736"/>
                    <a:pt x="27223" y="2576"/>
                    <a:pt x="27224" y="2417"/>
                  </a:cubicBezTo>
                  <a:cubicBezTo>
                    <a:pt x="27227" y="2259"/>
                    <a:pt x="27181" y="2100"/>
                    <a:pt x="27153" y="1952"/>
                  </a:cubicBezTo>
                  <a:cubicBezTo>
                    <a:pt x="27129" y="1820"/>
                    <a:pt x="27029" y="1718"/>
                    <a:pt x="26975" y="1597"/>
                  </a:cubicBezTo>
                  <a:cubicBezTo>
                    <a:pt x="26920" y="1476"/>
                    <a:pt x="26836" y="1386"/>
                    <a:pt x="26755" y="1281"/>
                  </a:cubicBezTo>
                  <a:cubicBezTo>
                    <a:pt x="26674" y="1176"/>
                    <a:pt x="26695" y="970"/>
                    <a:pt x="26593" y="885"/>
                  </a:cubicBezTo>
                  <a:cubicBezTo>
                    <a:pt x="26468" y="782"/>
                    <a:pt x="26280" y="768"/>
                    <a:pt x="26138" y="707"/>
                  </a:cubicBezTo>
                  <a:cubicBezTo>
                    <a:pt x="25991" y="646"/>
                    <a:pt x="25835" y="651"/>
                    <a:pt x="25680" y="634"/>
                  </a:cubicBezTo>
                  <a:cubicBezTo>
                    <a:pt x="25543" y="618"/>
                    <a:pt x="25402" y="546"/>
                    <a:pt x="25265" y="546"/>
                  </a:cubicBezTo>
                  <a:cubicBezTo>
                    <a:pt x="25246" y="546"/>
                    <a:pt x="25227" y="547"/>
                    <a:pt x="25208" y="550"/>
                  </a:cubicBezTo>
                  <a:cubicBezTo>
                    <a:pt x="25053" y="576"/>
                    <a:pt x="24884" y="612"/>
                    <a:pt x="24742" y="680"/>
                  </a:cubicBezTo>
                  <a:cubicBezTo>
                    <a:pt x="24601" y="745"/>
                    <a:pt x="24460" y="849"/>
                    <a:pt x="24341" y="953"/>
                  </a:cubicBezTo>
                  <a:cubicBezTo>
                    <a:pt x="24227" y="1051"/>
                    <a:pt x="24244" y="1240"/>
                    <a:pt x="24173" y="1355"/>
                  </a:cubicBezTo>
                  <a:cubicBezTo>
                    <a:pt x="24099" y="1475"/>
                    <a:pt x="24001" y="1573"/>
                    <a:pt x="23941" y="1701"/>
                  </a:cubicBezTo>
                  <a:cubicBezTo>
                    <a:pt x="23883" y="1824"/>
                    <a:pt x="23784" y="1929"/>
                    <a:pt x="23708" y="2052"/>
                  </a:cubicBezTo>
                  <a:cubicBezTo>
                    <a:pt x="23599" y="2232"/>
                    <a:pt x="23488" y="2383"/>
                    <a:pt x="23358" y="2393"/>
                  </a:cubicBezTo>
                  <a:cubicBezTo>
                    <a:pt x="23350" y="2394"/>
                    <a:pt x="23341" y="2394"/>
                    <a:pt x="23332" y="2394"/>
                  </a:cubicBezTo>
                  <a:cubicBezTo>
                    <a:pt x="23188" y="2394"/>
                    <a:pt x="22996" y="2310"/>
                    <a:pt x="22879" y="2194"/>
                  </a:cubicBezTo>
                  <a:cubicBezTo>
                    <a:pt x="22771" y="2086"/>
                    <a:pt x="22695" y="1902"/>
                    <a:pt x="22642" y="1755"/>
                  </a:cubicBezTo>
                  <a:cubicBezTo>
                    <a:pt x="22592" y="1612"/>
                    <a:pt x="22523" y="1475"/>
                    <a:pt x="22480" y="1332"/>
                  </a:cubicBezTo>
                  <a:cubicBezTo>
                    <a:pt x="22439" y="1189"/>
                    <a:pt x="22449" y="1034"/>
                    <a:pt x="22386" y="899"/>
                  </a:cubicBezTo>
                  <a:cubicBezTo>
                    <a:pt x="22325" y="768"/>
                    <a:pt x="22294" y="609"/>
                    <a:pt x="22183" y="495"/>
                  </a:cubicBezTo>
                  <a:cubicBezTo>
                    <a:pt x="22086" y="395"/>
                    <a:pt x="21964" y="312"/>
                    <a:pt x="21844" y="241"/>
                  </a:cubicBezTo>
                  <a:cubicBezTo>
                    <a:pt x="21725" y="168"/>
                    <a:pt x="21562" y="211"/>
                    <a:pt x="21428" y="174"/>
                  </a:cubicBezTo>
                  <a:cubicBezTo>
                    <a:pt x="21296" y="137"/>
                    <a:pt x="21177" y="0"/>
                    <a:pt x="21040" y="0"/>
                  </a:cubicBezTo>
                  <a:close/>
                </a:path>
              </a:pathLst>
            </a:custGeom>
            <a:solidFill>
              <a:srgbClr val="FFD966"/>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831" name="Google Shape;831;p44"/>
            <p:cNvSpPr/>
            <p:nvPr/>
          </p:nvSpPr>
          <p:spPr>
            <a:xfrm flipH="1">
              <a:off x="6430688" y="2231348"/>
              <a:ext cx="1884486" cy="2188970"/>
            </a:xfrm>
            <a:custGeom>
              <a:rect b="b" l="l" r="r" t="t"/>
              <a:pathLst>
                <a:path extrusionOk="0" h="49418" w="42544">
                  <a:moveTo>
                    <a:pt x="18305" y="0"/>
                  </a:moveTo>
                  <a:cubicBezTo>
                    <a:pt x="12098" y="0"/>
                    <a:pt x="5497" y="4266"/>
                    <a:pt x="2918" y="10015"/>
                  </a:cubicBezTo>
                  <a:cubicBezTo>
                    <a:pt x="2567" y="10797"/>
                    <a:pt x="2274" y="11601"/>
                    <a:pt x="2041" y="12424"/>
                  </a:cubicBezTo>
                  <a:cubicBezTo>
                    <a:pt x="370" y="16304"/>
                    <a:pt x="0" y="22619"/>
                    <a:pt x="1611" y="29471"/>
                  </a:cubicBezTo>
                  <a:cubicBezTo>
                    <a:pt x="3415" y="37148"/>
                    <a:pt x="8351" y="43222"/>
                    <a:pt x="12593" y="45495"/>
                  </a:cubicBezTo>
                  <a:cubicBezTo>
                    <a:pt x="14034" y="46544"/>
                    <a:pt x="15663" y="47434"/>
                    <a:pt x="17437" y="48131"/>
                  </a:cubicBezTo>
                  <a:cubicBezTo>
                    <a:pt x="19641" y="48997"/>
                    <a:pt x="21950" y="49418"/>
                    <a:pt x="24228" y="49418"/>
                  </a:cubicBezTo>
                  <a:cubicBezTo>
                    <a:pt x="30770" y="49418"/>
                    <a:pt x="37062" y="45950"/>
                    <a:pt x="39920" y="39602"/>
                  </a:cubicBezTo>
                  <a:cubicBezTo>
                    <a:pt x="42415" y="34060"/>
                    <a:pt x="42543" y="29814"/>
                    <a:pt x="38794" y="25380"/>
                  </a:cubicBezTo>
                  <a:cubicBezTo>
                    <a:pt x="35435" y="21408"/>
                    <a:pt x="32468" y="21810"/>
                    <a:pt x="31237" y="18651"/>
                  </a:cubicBezTo>
                  <a:cubicBezTo>
                    <a:pt x="29871" y="15144"/>
                    <a:pt x="31302" y="13833"/>
                    <a:pt x="30711" y="9233"/>
                  </a:cubicBezTo>
                  <a:cubicBezTo>
                    <a:pt x="30192" y="5194"/>
                    <a:pt x="27278" y="2332"/>
                    <a:pt x="22225" y="625"/>
                  </a:cubicBezTo>
                  <a:cubicBezTo>
                    <a:pt x="20966" y="199"/>
                    <a:pt x="19645" y="0"/>
                    <a:pt x="18305" y="0"/>
                  </a:cubicBezTo>
                  <a:close/>
                </a:path>
              </a:pathLst>
            </a:custGeom>
            <a:solidFill>
              <a:srgbClr val="FFF2CC"/>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832" name="Google Shape;832;p44"/>
            <p:cNvSpPr/>
            <p:nvPr/>
          </p:nvSpPr>
          <p:spPr>
            <a:xfrm flipH="1">
              <a:off x="7551721" y="2905175"/>
              <a:ext cx="155298" cy="154279"/>
            </a:xfrm>
            <a:custGeom>
              <a:rect b="b" l="l" r="r" t="t"/>
              <a:pathLst>
                <a:path extrusionOk="0" h="3483" w="3506">
                  <a:moveTo>
                    <a:pt x="1864" y="1"/>
                  </a:moveTo>
                  <a:cubicBezTo>
                    <a:pt x="1830" y="1"/>
                    <a:pt x="1794" y="29"/>
                    <a:pt x="1761" y="29"/>
                  </a:cubicBezTo>
                  <a:cubicBezTo>
                    <a:pt x="1725" y="29"/>
                    <a:pt x="1691" y="38"/>
                    <a:pt x="1657" y="39"/>
                  </a:cubicBezTo>
                  <a:cubicBezTo>
                    <a:pt x="1654" y="40"/>
                    <a:pt x="1651" y="40"/>
                    <a:pt x="1648" y="40"/>
                  </a:cubicBezTo>
                  <a:cubicBezTo>
                    <a:pt x="1621" y="40"/>
                    <a:pt x="1593" y="30"/>
                    <a:pt x="1565" y="30"/>
                  </a:cubicBezTo>
                  <a:cubicBezTo>
                    <a:pt x="1560" y="30"/>
                    <a:pt x="1556" y="30"/>
                    <a:pt x="1552" y="31"/>
                  </a:cubicBezTo>
                  <a:cubicBezTo>
                    <a:pt x="1544" y="32"/>
                    <a:pt x="1537" y="32"/>
                    <a:pt x="1529" y="32"/>
                  </a:cubicBezTo>
                  <a:cubicBezTo>
                    <a:pt x="1511" y="32"/>
                    <a:pt x="1493" y="30"/>
                    <a:pt x="1475" y="30"/>
                  </a:cubicBezTo>
                  <a:cubicBezTo>
                    <a:pt x="1465" y="30"/>
                    <a:pt x="1456" y="31"/>
                    <a:pt x="1447" y="32"/>
                  </a:cubicBezTo>
                  <a:cubicBezTo>
                    <a:pt x="1412" y="39"/>
                    <a:pt x="1390" y="95"/>
                    <a:pt x="1356" y="103"/>
                  </a:cubicBezTo>
                  <a:cubicBezTo>
                    <a:pt x="1351" y="104"/>
                    <a:pt x="1346" y="105"/>
                    <a:pt x="1341" y="105"/>
                  </a:cubicBezTo>
                  <a:cubicBezTo>
                    <a:pt x="1316" y="105"/>
                    <a:pt x="1288" y="92"/>
                    <a:pt x="1264" y="92"/>
                  </a:cubicBezTo>
                  <a:cubicBezTo>
                    <a:pt x="1258" y="92"/>
                    <a:pt x="1252" y="93"/>
                    <a:pt x="1246" y="95"/>
                  </a:cubicBezTo>
                  <a:cubicBezTo>
                    <a:pt x="1212" y="105"/>
                    <a:pt x="1186" y="137"/>
                    <a:pt x="1155" y="149"/>
                  </a:cubicBezTo>
                  <a:cubicBezTo>
                    <a:pt x="1149" y="151"/>
                    <a:pt x="1143" y="152"/>
                    <a:pt x="1136" y="152"/>
                  </a:cubicBezTo>
                  <a:cubicBezTo>
                    <a:pt x="1112" y="152"/>
                    <a:pt x="1084" y="141"/>
                    <a:pt x="1060" y="141"/>
                  </a:cubicBezTo>
                  <a:cubicBezTo>
                    <a:pt x="1053" y="141"/>
                    <a:pt x="1046" y="142"/>
                    <a:pt x="1040" y="144"/>
                  </a:cubicBezTo>
                  <a:cubicBezTo>
                    <a:pt x="1007" y="159"/>
                    <a:pt x="999" y="223"/>
                    <a:pt x="969" y="238"/>
                  </a:cubicBezTo>
                  <a:cubicBezTo>
                    <a:pt x="938" y="254"/>
                    <a:pt x="896" y="253"/>
                    <a:pt x="868" y="270"/>
                  </a:cubicBezTo>
                  <a:cubicBezTo>
                    <a:pt x="838" y="288"/>
                    <a:pt x="807" y="304"/>
                    <a:pt x="778" y="324"/>
                  </a:cubicBezTo>
                  <a:cubicBezTo>
                    <a:pt x="750" y="343"/>
                    <a:pt x="741" y="388"/>
                    <a:pt x="713" y="409"/>
                  </a:cubicBezTo>
                  <a:cubicBezTo>
                    <a:pt x="686" y="430"/>
                    <a:pt x="648" y="437"/>
                    <a:pt x="622" y="460"/>
                  </a:cubicBezTo>
                  <a:cubicBezTo>
                    <a:pt x="596" y="484"/>
                    <a:pt x="552" y="489"/>
                    <a:pt x="528" y="514"/>
                  </a:cubicBezTo>
                  <a:cubicBezTo>
                    <a:pt x="504" y="538"/>
                    <a:pt x="488" y="572"/>
                    <a:pt x="466" y="599"/>
                  </a:cubicBezTo>
                  <a:cubicBezTo>
                    <a:pt x="443" y="625"/>
                    <a:pt x="412" y="643"/>
                    <a:pt x="390" y="672"/>
                  </a:cubicBezTo>
                  <a:cubicBezTo>
                    <a:pt x="369" y="699"/>
                    <a:pt x="368" y="742"/>
                    <a:pt x="349" y="770"/>
                  </a:cubicBezTo>
                  <a:cubicBezTo>
                    <a:pt x="329" y="798"/>
                    <a:pt x="281" y="810"/>
                    <a:pt x="264" y="840"/>
                  </a:cubicBezTo>
                  <a:cubicBezTo>
                    <a:pt x="245" y="870"/>
                    <a:pt x="235" y="905"/>
                    <a:pt x="218" y="936"/>
                  </a:cubicBezTo>
                  <a:cubicBezTo>
                    <a:pt x="203" y="966"/>
                    <a:pt x="194" y="1003"/>
                    <a:pt x="181" y="1034"/>
                  </a:cubicBezTo>
                  <a:cubicBezTo>
                    <a:pt x="167" y="1066"/>
                    <a:pt x="163" y="1101"/>
                    <a:pt x="150" y="1134"/>
                  </a:cubicBezTo>
                  <a:cubicBezTo>
                    <a:pt x="137" y="1167"/>
                    <a:pt x="89" y="1187"/>
                    <a:pt x="79" y="1221"/>
                  </a:cubicBezTo>
                  <a:cubicBezTo>
                    <a:pt x="68" y="1253"/>
                    <a:pt x="82" y="1295"/>
                    <a:pt x="73" y="1329"/>
                  </a:cubicBezTo>
                  <a:cubicBezTo>
                    <a:pt x="66" y="1363"/>
                    <a:pt x="79" y="1401"/>
                    <a:pt x="72" y="1435"/>
                  </a:cubicBezTo>
                  <a:cubicBezTo>
                    <a:pt x="66" y="1469"/>
                    <a:pt x="66" y="1504"/>
                    <a:pt x="62" y="1538"/>
                  </a:cubicBezTo>
                  <a:cubicBezTo>
                    <a:pt x="58" y="1573"/>
                    <a:pt x="32" y="1605"/>
                    <a:pt x="29" y="1640"/>
                  </a:cubicBezTo>
                  <a:cubicBezTo>
                    <a:pt x="26" y="1674"/>
                    <a:pt x="12" y="1708"/>
                    <a:pt x="12" y="1744"/>
                  </a:cubicBezTo>
                  <a:cubicBezTo>
                    <a:pt x="11" y="1779"/>
                    <a:pt x="1" y="1815"/>
                    <a:pt x="4" y="1850"/>
                  </a:cubicBezTo>
                  <a:cubicBezTo>
                    <a:pt x="5" y="1885"/>
                    <a:pt x="69" y="1914"/>
                    <a:pt x="73" y="1949"/>
                  </a:cubicBezTo>
                  <a:cubicBezTo>
                    <a:pt x="77" y="1983"/>
                    <a:pt x="39" y="2024"/>
                    <a:pt x="45" y="2058"/>
                  </a:cubicBezTo>
                  <a:cubicBezTo>
                    <a:pt x="52" y="2092"/>
                    <a:pt x="66" y="2125"/>
                    <a:pt x="73" y="2159"/>
                  </a:cubicBezTo>
                  <a:cubicBezTo>
                    <a:pt x="82" y="2192"/>
                    <a:pt x="129" y="2214"/>
                    <a:pt x="139" y="2247"/>
                  </a:cubicBezTo>
                  <a:cubicBezTo>
                    <a:pt x="149" y="2281"/>
                    <a:pt x="159" y="2312"/>
                    <a:pt x="170" y="2345"/>
                  </a:cubicBezTo>
                  <a:cubicBezTo>
                    <a:pt x="183" y="2376"/>
                    <a:pt x="178" y="2415"/>
                    <a:pt x="193" y="2448"/>
                  </a:cubicBezTo>
                  <a:cubicBezTo>
                    <a:pt x="205" y="2479"/>
                    <a:pt x="178" y="2531"/>
                    <a:pt x="195" y="2561"/>
                  </a:cubicBezTo>
                  <a:cubicBezTo>
                    <a:pt x="211" y="2593"/>
                    <a:pt x="269" y="2601"/>
                    <a:pt x="288" y="2630"/>
                  </a:cubicBezTo>
                  <a:cubicBezTo>
                    <a:pt x="306" y="2659"/>
                    <a:pt x="331" y="2684"/>
                    <a:pt x="350" y="2712"/>
                  </a:cubicBezTo>
                  <a:cubicBezTo>
                    <a:pt x="370" y="2740"/>
                    <a:pt x="365" y="2787"/>
                    <a:pt x="386" y="2816"/>
                  </a:cubicBezTo>
                  <a:cubicBezTo>
                    <a:pt x="407" y="2843"/>
                    <a:pt x="461" y="2843"/>
                    <a:pt x="484" y="2868"/>
                  </a:cubicBezTo>
                  <a:cubicBezTo>
                    <a:pt x="507" y="2894"/>
                    <a:pt x="514" y="2935"/>
                    <a:pt x="538" y="2959"/>
                  </a:cubicBezTo>
                  <a:cubicBezTo>
                    <a:pt x="562" y="2985"/>
                    <a:pt x="599" y="2995"/>
                    <a:pt x="625" y="3018"/>
                  </a:cubicBezTo>
                  <a:cubicBezTo>
                    <a:pt x="650" y="3040"/>
                    <a:pt x="652" y="3093"/>
                    <a:pt x="679" y="3114"/>
                  </a:cubicBezTo>
                  <a:cubicBezTo>
                    <a:pt x="707" y="3136"/>
                    <a:pt x="740" y="3151"/>
                    <a:pt x="768" y="3171"/>
                  </a:cubicBezTo>
                  <a:cubicBezTo>
                    <a:pt x="797" y="3191"/>
                    <a:pt x="844" y="3183"/>
                    <a:pt x="872" y="3201"/>
                  </a:cubicBezTo>
                  <a:cubicBezTo>
                    <a:pt x="901" y="3219"/>
                    <a:pt x="930" y="3235"/>
                    <a:pt x="962" y="3251"/>
                  </a:cubicBezTo>
                  <a:cubicBezTo>
                    <a:pt x="992" y="3268"/>
                    <a:pt x="1023" y="3281"/>
                    <a:pt x="1054" y="3295"/>
                  </a:cubicBezTo>
                  <a:cubicBezTo>
                    <a:pt x="1085" y="3309"/>
                    <a:pt x="1098" y="3370"/>
                    <a:pt x="1131" y="3383"/>
                  </a:cubicBezTo>
                  <a:cubicBezTo>
                    <a:pt x="1164" y="3396"/>
                    <a:pt x="1195" y="3416"/>
                    <a:pt x="1228" y="3427"/>
                  </a:cubicBezTo>
                  <a:cubicBezTo>
                    <a:pt x="1233" y="3429"/>
                    <a:pt x="1239" y="3429"/>
                    <a:pt x="1245" y="3429"/>
                  </a:cubicBezTo>
                  <a:cubicBezTo>
                    <a:pt x="1270" y="3429"/>
                    <a:pt x="1299" y="3417"/>
                    <a:pt x="1325" y="3417"/>
                  </a:cubicBezTo>
                  <a:cubicBezTo>
                    <a:pt x="1330" y="3417"/>
                    <a:pt x="1335" y="3417"/>
                    <a:pt x="1340" y="3419"/>
                  </a:cubicBezTo>
                  <a:cubicBezTo>
                    <a:pt x="1373" y="3427"/>
                    <a:pt x="1405" y="3441"/>
                    <a:pt x="1439" y="3447"/>
                  </a:cubicBezTo>
                  <a:cubicBezTo>
                    <a:pt x="1474" y="3454"/>
                    <a:pt x="1508" y="3464"/>
                    <a:pt x="1542" y="3468"/>
                  </a:cubicBezTo>
                  <a:cubicBezTo>
                    <a:pt x="1577" y="3473"/>
                    <a:pt x="1611" y="3475"/>
                    <a:pt x="1647" y="3477"/>
                  </a:cubicBezTo>
                  <a:cubicBezTo>
                    <a:pt x="1649" y="3477"/>
                    <a:pt x="1650" y="3477"/>
                    <a:pt x="1652" y="3477"/>
                  </a:cubicBezTo>
                  <a:cubicBezTo>
                    <a:pt x="1684" y="3477"/>
                    <a:pt x="1718" y="3450"/>
                    <a:pt x="1751" y="3450"/>
                  </a:cubicBezTo>
                  <a:cubicBezTo>
                    <a:pt x="1785" y="3450"/>
                    <a:pt x="1818" y="3483"/>
                    <a:pt x="1852" y="3483"/>
                  </a:cubicBezTo>
                  <a:cubicBezTo>
                    <a:pt x="1853" y="3483"/>
                    <a:pt x="1855" y="3483"/>
                    <a:pt x="1856" y="3483"/>
                  </a:cubicBezTo>
                  <a:cubicBezTo>
                    <a:pt x="1890" y="3481"/>
                    <a:pt x="1924" y="3463"/>
                    <a:pt x="1958" y="3458"/>
                  </a:cubicBezTo>
                  <a:cubicBezTo>
                    <a:pt x="1992" y="3454"/>
                    <a:pt x="2025" y="3440"/>
                    <a:pt x="2059" y="3434"/>
                  </a:cubicBezTo>
                  <a:cubicBezTo>
                    <a:pt x="2063" y="3434"/>
                    <a:pt x="2067" y="3433"/>
                    <a:pt x="2071" y="3433"/>
                  </a:cubicBezTo>
                  <a:cubicBezTo>
                    <a:pt x="2097" y="3433"/>
                    <a:pt x="2126" y="3445"/>
                    <a:pt x="2152" y="3445"/>
                  </a:cubicBezTo>
                  <a:cubicBezTo>
                    <a:pt x="2158" y="3445"/>
                    <a:pt x="2163" y="3444"/>
                    <a:pt x="2169" y="3443"/>
                  </a:cubicBezTo>
                  <a:cubicBezTo>
                    <a:pt x="2201" y="3434"/>
                    <a:pt x="2224" y="3384"/>
                    <a:pt x="2257" y="3374"/>
                  </a:cubicBezTo>
                  <a:cubicBezTo>
                    <a:pt x="2290" y="3365"/>
                    <a:pt x="2324" y="3360"/>
                    <a:pt x="2356" y="3349"/>
                  </a:cubicBezTo>
                  <a:cubicBezTo>
                    <a:pt x="2366" y="3345"/>
                    <a:pt x="2377" y="3344"/>
                    <a:pt x="2388" y="3344"/>
                  </a:cubicBezTo>
                  <a:cubicBezTo>
                    <a:pt x="2403" y="3344"/>
                    <a:pt x="2418" y="3346"/>
                    <a:pt x="2433" y="3346"/>
                  </a:cubicBezTo>
                  <a:cubicBezTo>
                    <a:pt x="2445" y="3346"/>
                    <a:pt x="2456" y="3345"/>
                    <a:pt x="2466" y="3340"/>
                  </a:cubicBezTo>
                  <a:cubicBezTo>
                    <a:pt x="2499" y="3326"/>
                    <a:pt x="2528" y="3306"/>
                    <a:pt x="2558" y="3291"/>
                  </a:cubicBezTo>
                  <a:cubicBezTo>
                    <a:pt x="2590" y="3275"/>
                    <a:pt x="2629" y="3272"/>
                    <a:pt x="2659" y="3254"/>
                  </a:cubicBezTo>
                  <a:cubicBezTo>
                    <a:pt x="2689" y="3237"/>
                    <a:pt x="2706" y="3195"/>
                    <a:pt x="2735" y="3175"/>
                  </a:cubicBezTo>
                  <a:cubicBezTo>
                    <a:pt x="2763" y="3157"/>
                    <a:pt x="2800" y="3146"/>
                    <a:pt x="2827" y="3124"/>
                  </a:cubicBezTo>
                  <a:cubicBezTo>
                    <a:pt x="2854" y="3103"/>
                    <a:pt x="2877" y="3073"/>
                    <a:pt x="2902" y="3050"/>
                  </a:cubicBezTo>
                  <a:cubicBezTo>
                    <a:pt x="2928" y="3028"/>
                    <a:pt x="2972" y="3020"/>
                    <a:pt x="2996" y="2996"/>
                  </a:cubicBezTo>
                  <a:cubicBezTo>
                    <a:pt x="3020" y="2972"/>
                    <a:pt x="2998" y="2901"/>
                    <a:pt x="3020" y="2875"/>
                  </a:cubicBezTo>
                  <a:cubicBezTo>
                    <a:pt x="3043" y="2850"/>
                    <a:pt x="3069" y="2829"/>
                    <a:pt x="3090" y="2800"/>
                  </a:cubicBezTo>
                  <a:cubicBezTo>
                    <a:pt x="3111" y="2773"/>
                    <a:pt x="3131" y="2746"/>
                    <a:pt x="3151" y="2718"/>
                  </a:cubicBezTo>
                  <a:cubicBezTo>
                    <a:pt x="3170" y="2689"/>
                    <a:pt x="3208" y="2672"/>
                    <a:pt x="3225" y="2642"/>
                  </a:cubicBezTo>
                  <a:cubicBezTo>
                    <a:pt x="3244" y="2614"/>
                    <a:pt x="3283" y="2595"/>
                    <a:pt x="3300" y="2566"/>
                  </a:cubicBezTo>
                  <a:cubicBezTo>
                    <a:pt x="3316" y="2534"/>
                    <a:pt x="3313" y="2493"/>
                    <a:pt x="3327" y="2462"/>
                  </a:cubicBezTo>
                  <a:cubicBezTo>
                    <a:pt x="3342" y="2429"/>
                    <a:pt x="3330" y="2388"/>
                    <a:pt x="3342" y="2355"/>
                  </a:cubicBezTo>
                  <a:cubicBezTo>
                    <a:pt x="3354" y="2321"/>
                    <a:pt x="3397" y="2301"/>
                    <a:pt x="3407" y="2268"/>
                  </a:cubicBezTo>
                  <a:cubicBezTo>
                    <a:pt x="3418" y="2234"/>
                    <a:pt x="3387" y="2192"/>
                    <a:pt x="3396" y="2158"/>
                  </a:cubicBezTo>
                  <a:cubicBezTo>
                    <a:pt x="3404" y="2123"/>
                    <a:pt x="3430" y="2095"/>
                    <a:pt x="3437" y="2061"/>
                  </a:cubicBezTo>
                  <a:cubicBezTo>
                    <a:pt x="3444" y="2027"/>
                    <a:pt x="3450" y="1994"/>
                    <a:pt x="3454" y="1958"/>
                  </a:cubicBezTo>
                  <a:cubicBezTo>
                    <a:pt x="3458" y="1924"/>
                    <a:pt x="3499" y="1893"/>
                    <a:pt x="3501" y="1859"/>
                  </a:cubicBezTo>
                  <a:cubicBezTo>
                    <a:pt x="3504" y="1823"/>
                    <a:pt x="3484" y="1788"/>
                    <a:pt x="3484" y="1752"/>
                  </a:cubicBezTo>
                  <a:cubicBezTo>
                    <a:pt x="3484" y="1718"/>
                    <a:pt x="3505" y="1681"/>
                    <a:pt x="3502" y="1647"/>
                  </a:cubicBezTo>
                  <a:cubicBezTo>
                    <a:pt x="3501" y="1613"/>
                    <a:pt x="3460" y="1582"/>
                    <a:pt x="3455" y="1546"/>
                  </a:cubicBezTo>
                  <a:cubicBezTo>
                    <a:pt x="3451" y="1512"/>
                    <a:pt x="3434" y="1481"/>
                    <a:pt x="3427" y="1447"/>
                  </a:cubicBezTo>
                  <a:cubicBezTo>
                    <a:pt x="3421" y="1413"/>
                    <a:pt x="3460" y="1369"/>
                    <a:pt x="3452" y="1336"/>
                  </a:cubicBezTo>
                  <a:cubicBezTo>
                    <a:pt x="3444" y="1302"/>
                    <a:pt x="3407" y="1275"/>
                    <a:pt x="3397" y="1242"/>
                  </a:cubicBezTo>
                  <a:cubicBezTo>
                    <a:pt x="3387" y="1208"/>
                    <a:pt x="3406" y="1165"/>
                    <a:pt x="3393" y="1133"/>
                  </a:cubicBezTo>
                  <a:cubicBezTo>
                    <a:pt x="3381" y="1100"/>
                    <a:pt x="3330" y="1083"/>
                    <a:pt x="3316" y="1051"/>
                  </a:cubicBezTo>
                  <a:cubicBezTo>
                    <a:pt x="3302" y="1020"/>
                    <a:pt x="3299" y="983"/>
                    <a:pt x="3283" y="952"/>
                  </a:cubicBezTo>
                  <a:cubicBezTo>
                    <a:pt x="3266" y="921"/>
                    <a:pt x="3261" y="885"/>
                    <a:pt x="3244" y="855"/>
                  </a:cubicBezTo>
                  <a:cubicBezTo>
                    <a:pt x="3225" y="825"/>
                    <a:pt x="3187" y="808"/>
                    <a:pt x="3167" y="780"/>
                  </a:cubicBezTo>
                  <a:cubicBezTo>
                    <a:pt x="3147" y="752"/>
                    <a:pt x="3117" y="732"/>
                    <a:pt x="3096" y="705"/>
                  </a:cubicBezTo>
                  <a:cubicBezTo>
                    <a:pt x="3074" y="678"/>
                    <a:pt x="3080" y="626"/>
                    <a:pt x="3057" y="601"/>
                  </a:cubicBezTo>
                  <a:cubicBezTo>
                    <a:pt x="3035" y="575"/>
                    <a:pt x="2993" y="567"/>
                    <a:pt x="2969" y="543"/>
                  </a:cubicBezTo>
                  <a:cubicBezTo>
                    <a:pt x="2944" y="517"/>
                    <a:pt x="2946" y="464"/>
                    <a:pt x="2921" y="440"/>
                  </a:cubicBezTo>
                  <a:cubicBezTo>
                    <a:pt x="2895" y="417"/>
                    <a:pt x="2833" y="436"/>
                    <a:pt x="2806" y="415"/>
                  </a:cubicBezTo>
                  <a:cubicBezTo>
                    <a:pt x="2779" y="393"/>
                    <a:pt x="2750" y="378"/>
                    <a:pt x="2720" y="358"/>
                  </a:cubicBezTo>
                  <a:cubicBezTo>
                    <a:pt x="2692" y="338"/>
                    <a:pt x="2699" y="264"/>
                    <a:pt x="2669" y="245"/>
                  </a:cubicBezTo>
                  <a:cubicBezTo>
                    <a:pt x="2641" y="227"/>
                    <a:pt x="2602" y="220"/>
                    <a:pt x="2571" y="203"/>
                  </a:cubicBezTo>
                  <a:cubicBezTo>
                    <a:pt x="2541" y="187"/>
                    <a:pt x="2503" y="181"/>
                    <a:pt x="2472" y="167"/>
                  </a:cubicBezTo>
                  <a:cubicBezTo>
                    <a:pt x="2440" y="153"/>
                    <a:pt x="2416" y="119"/>
                    <a:pt x="2383" y="108"/>
                  </a:cubicBezTo>
                  <a:cubicBezTo>
                    <a:pt x="2373" y="103"/>
                    <a:pt x="2361" y="102"/>
                    <a:pt x="2349" y="102"/>
                  </a:cubicBezTo>
                  <a:cubicBezTo>
                    <a:pt x="2333" y="102"/>
                    <a:pt x="2318" y="104"/>
                    <a:pt x="2303" y="104"/>
                  </a:cubicBezTo>
                  <a:cubicBezTo>
                    <a:pt x="2293" y="104"/>
                    <a:pt x="2283" y="103"/>
                    <a:pt x="2274" y="100"/>
                  </a:cubicBezTo>
                  <a:cubicBezTo>
                    <a:pt x="2241" y="90"/>
                    <a:pt x="2204" y="95"/>
                    <a:pt x="2170" y="86"/>
                  </a:cubicBezTo>
                  <a:cubicBezTo>
                    <a:pt x="2156" y="83"/>
                    <a:pt x="2142" y="82"/>
                    <a:pt x="2127" y="82"/>
                  </a:cubicBezTo>
                  <a:cubicBezTo>
                    <a:pt x="2120" y="82"/>
                    <a:pt x="2112" y="82"/>
                    <a:pt x="2105" y="82"/>
                  </a:cubicBezTo>
                  <a:cubicBezTo>
                    <a:pt x="2092" y="82"/>
                    <a:pt x="2079" y="82"/>
                    <a:pt x="2066" y="79"/>
                  </a:cubicBezTo>
                  <a:cubicBezTo>
                    <a:pt x="2032" y="73"/>
                    <a:pt x="2001" y="58"/>
                    <a:pt x="1965" y="53"/>
                  </a:cubicBezTo>
                  <a:cubicBezTo>
                    <a:pt x="1931" y="49"/>
                    <a:pt x="1900" y="4"/>
                    <a:pt x="1866" y="1"/>
                  </a:cubicBezTo>
                  <a:cubicBezTo>
                    <a:pt x="1865" y="1"/>
                    <a:pt x="1864" y="1"/>
                    <a:pt x="1864" y="1"/>
                  </a:cubicBezTo>
                  <a:close/>
                </a:path>
              </a:pathLst>
            </a:custGeom>
            <a:solidFill>
              <a:srgbClr val="999999"/>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833" name="Google Shape;833;p44"/>
            <p:cNvSpPr/>
            <p:nvPr/>
          </p:nvSpPr>
          <p:spPr>
            <a:xfrm flipH="1">
              <a:off x="7491505" y="2488176"/>
              <a:ext cx="584428" cy="605380"/>
            </a:xfrm>
            <a:custGeom>
              <a:rect b="b" l="l" r="r" t="t"/>
              <a:pathLst>
                <a:path extrusionOk="0" h="13667" w="13194">
                  <a:moveTo>
                    <a:pt x="12454" y="0"/>
                  </a:moveTo>
                  <a:cubicBezTo>
                    <a:pt x="12416" y="0"/>
                    <a:pt x="12377" y="2"/>
                    <a:pt x="12337" y="6"/>
                  </a:cubicBezTo>
                  <a:cubicBezTo>
                    <a:pt x="10388" y="175"/>
                    <a:pt x="8512" y="822"/>
                    <a:pt x="6873" y="1888"/>
                  </a:cubicBezTo>
                  <a:cubicBezTo>
                    <a:pt x="6600" y="2066"/>
                    <a:pt x="6314" y="2283"/>
                    <a:pt x="6240" y="2600"/>
                  </a:cubicBezTo>
                  <a:cubicBezTo>
                    <a:pt x="6174" y="2882"/>
                    <a:pt x="6394" y="3227"/>
                    <a:pt x="6661" y="3227"/>
                  </a:cubicBezTo>
                  <a:cubicBezTo>
                    <a:pt x="6694" y="3227"/>
                    <a:pt x="6728" y="3221"/>
                    <a:pt x="6762" y="3210"/>
                  </a:cubicBezTo>
                  <a:cubicBezTo>
                    <a:pt x="7022" y="3124"/>
                    <a:pt x="7182" y="2744"/>
                    <a:pt x="7426" y="2744"/>
                  </a:cubicBezTo>
                  <a:cubicBezTo>
                    <a:pt x="7450" y="2744"/>
                    <a:pt x="7476" y="2748"/>
                    <a:pt x="7502" y="2757"/>
                  </a:cubicBezTo>
                  <a:cubicBezTo>
                    <a:pt x="7669" y="2812"/>
                    <a:pt x="7720" y="3041"/>
                    <a:pt x="7649" y="3202"/>
                  </a:cubicBezTo>
                  <a:cubicBezTo>
                    <a:pt x="7576" y="3362"/>
                    <a:pt x="7424" y="3469"/>
                    <a:pt x="7282" y="3571"/>
                  </a:cubicBezTo>
                  <a:cubicBezTo>
                    <a:pt x="6132" y="4393"/>
                    <a:pt x="5134" y="5407"/>
                    <a:pt x="4329" y="6568"/>
                  </a:cubicBezTo>
                  <a:cubicBezTo>
                    <a:pt x="4211" y="6737"/>
                    <a:pt x="4065" y="6929"/>
                    <a:pt x="3859" y="6929"/>
                  </a:cubicBezTo>
                  <a:cubicBezTo>
                    <a:pt x="3633" y="6929"/>
                    <a:pt x="3473" y="6676"/>
                    <a:pt x="3490" y="6450"/>
                  </a:cubicBezTo>
                  <a:cubicBezTo>
                    <a:pt x="3507" y="6223"/>
                    <a:pt x="3647" y="6028"/>
                    <a:pt x="3789" y="5850"/>
                  </a:cubicBezTo>
                  <a:cubicBezTo>
                    <a:pt x="4183" y="5354"/>
                    <a:pt x="4623" y="4895"/>
                    <a:pt x="5104" y="4481"/>
                  </a:cubicBezTo>
                  <a:cubicBezTo>
                    <a:pt x="5347" y="4271"/>
                    <a:pt x="5630" y="3971"/>
                    <a:pt x="5499" y="3675"/>
                  </a:cubicBezTo>
                  <a:cubicBezTo>
                    <a:pt x="5428" y="3513"/>
                    <a:pt x="5247" y="3432"/>
                    <a:pt x="5066" y="3432"/>
                  </a:cubicBezTo>
                  <a:cubicBezTo>
                    <a:pt x="5003" y="3432"/>
                    <a:pt x="4940" y="3442"/>
                    <a:pt x="4881" y="3462"/>
                  </a:cubicBezTo>
                  <a:cubicBezTo>
                    <a:pt x="4653" y="3539"/>
                    <a:pt x="4480" y="3718"/>
                    <a:pt x="4315" y="3891"/>
                  </a:cubicBezTo>
                  <a:lnTo>
                    <a:pt x="3819" y="4413"/>
                  </a:lnTo>
                  <a:cubicBezTo>
                    <a:pt x="3769" y="4465"/>
                    <a:pt x="3716" y="4519"/>
                    <a:pt x="3648" y="4541"/>
                  </a:cubicBezTo>
                  <a:cubicBezTo>
                    <a:pt x="3627" y="4548"/>
                    <a:pt x="3606" y="4551"/>
                    <a:pt x="3585" y="4551"/>
                  </a:cubicBezTo>
                  <a:cubicBezTo>
                    <a:pt x="3434" y="4551"/>
                    <a:pt x="3301" y="4382"/>
                    <a:pt x="3306" y="4221"/>
                  </a:cubicBezTo>
                  <a:cubicBezTo>
                    <a:pt x="3311" y="4039"/>
                    <a:pt x="3434" y="3881"/>
                    <a:pt x="3553" y="3743"/>
                  </a:cubicBezTo>
                  <a:cubicBezTo>
                    <a:pt x="4113" y="3102"/>
                    <a:pt x="4771" y="2555"/>
                    <a:pt x="5503" y="2121"/>
                  </a:cubicBezTo>
                  <a:cubicBezTo>
                    <a:pt x="5747" y="1978"/>
                    <a:pt x="6011" y="1834"/>
                    <a:pt x="6145" y="1585"/>
                  </a:cubicBezTo>
                  <a:cubicBezTo>
                    <a:pt x="6280" y="1338"/>
                    <a:pt x="6197" y="951"/>
                    <a:pt x="5923" y="889"/>
                  </a:cubicBezTo>
                  <a:cubicBezTo>
                    <a:pt x="5895" y="882"/>
                    <a:pt x="5868" y="879"/>
                    <a:pt x="5841" y="879"/>
                  </a:cubicBezTo>
                  <a:cubicBezTo>
                    <a:pt x="5701" y="879"/>
                    <a:pt x="5563" y="954"/>
                    <a:pt x="5441" y="1029"/>
                  </a:cubicBezTo>
                  <a:cubicBezTo>
                    <a:pt x="3175" y="2418"/>
                    <a:pt x="1338" y="4409"/>
                    <a:pt x="138" y="6781"/>
                  </a:cubicBezTo>
                  <a:cubicBezTo>
                    <a:pt x="69" y="6919"/>
                    <a:pt x="0" y="7066"/>
                    <a:pt x="7" y="7221"/>
                  </a:cubicBezTo>
                  <a:cubicBezTo>
                    <a:pt x="20" y="7465"/>
                    <a:pt x="266" y="7650"/>
                    <a:pt x="502" y="7650"/>
                  </a:cubicBezTo>
                  <a:cubicBezTo>
                    <a:pt x="578" y="7650"/>
                    <a:pt x="652" y="7631"/>
                    <a:pt x="718" y="7589"/>
                  </a:cubicBezTo>
                  <a:cubicBezTo>
                    <a:pt x="954" y="7440"/>
                    <a:pt x="1005" y="7127"/>
                    <a:pt x="1116" y="6872"/>
                  </a:cubicBezTo>
                  <a:cubicBezTo>
                    <a:pt x="1201" y="6676"/>
                    <a:pt x="1405" y="6490"/>
                    <a:pt x="1595" y="6490"/>
                  </a:cubicBezTo>
                  <a:cubicBezTo>
                    <a:pt x="1652" y="6490"/>
                    <a:pt x="1709" y="6507"/>
                    <a:pt x="1760" y="6547"/>
                  </a:cubicBezTo>
                  <a:cubicBezTo>
                    <a:pt x="1971" y="6707"/>
                    <a:pt x="1857" y="7039"/>
                    <a:pt x="1733" y="7273"/>
                  </a:cubicBezTo>
                  <a:cubicBezTo>
                    <a:pt x="1044" y="8573"/>
                    <a:pt x="590" y="9984"/>
                    <a:pt x="393" y="11441"/>
                  </a:cubicBezTo>
                  <a:cubicBezTo>
                    <a:pt x="349" y="11770"/>
                    <a:pt x="384" y="12203"/>
                    <a:pt x="703" y="12293"/>
                  </a:cubicBezTo>
                  <a:cubicBezTo>
                    <a:pt x="734" y="12302"/>
                    <a:pt x="766" y="12306"/>
                    <a:pt x="798" y="12306"/>
                  </a:cubicBezTo>
                  <a:cubicBezTo>
                    <a:pt x="972" y="12306"/>
                    <a:pt x="1141" y="12182"/>
                    <a:pt x="1230" y="12026"/>
                  </a:cubicBezTo>
                  <a:cubicBezTo>
                    <a:pt x="1335" y="11840"/>
                    <a:pt x="1357" y="11621"/>
                    <a:pt x="1381" y="11409"/>
                  </a:cubicBezTo>
                  <a:cubicBezTo>
                    <a:pt x="1463" y="10715"/>
                    <a:pt x="1617" y="10031"/>
                    <a:pt x="1840" y="9369"/>
                  </a:cubicBezTo>
                  <a:cubicBezTo>
                    <a:pt x="2032" y="8797"/>
                    <a:pt x="2389" y="8157"/>
                    <a:pt x="2991" y="8112"/>
                  </a:cubicBezTo>
                  <a:cubicBezTo>
                    <a:pt x="3004" y="8111"/>
                    <a:pt x="3017" y="8111"/>
                    <a:pt x="3031" y="8111"/>
                  </a:cubicBezTo>
                  <a:cubicBezTo>
                    <a:pt x="3232" y="8111"/>
                    <a:pt x="3456" y="8222"/>
                    <a:pt x="3471" y="8419"/>
                  </a:cubicBezTo>
                  <a:cubicBezTo>
                    <a:pt x="3476" y="8493"/>
                    <a:pt x="3452" y="8565"/>
                    <a:pt x="3431" y="8637"/>
                  </a:cubicBezTo>
                  <a:cubicBezTo>
                    <a:pt x="3371" y="8836"/>
                    <a:pt x="3345" y="9073"/>
                    <a:pt x="3479" y="9232"/>
                  </a:cubicBezTo>
                  <a:cubicBezTo>
                    <a:pt x="3554" y="9322"/>
                    <a:pt x="3657" y="9360"/>
                    <a:pt x="3767" y="9360"/>
                  </a:cubicBezTo>
                  <a:cubicBezTo>
                    <a:pt x="3974" y="9360"/>
                    <a:pt x="4204" y="9225"/>
                    <a:pt x="4315" y="9036"/>
                  </a:cubicBezTo>
                  <a:cubicBezTo>
                    <a:pt x="4487" y="8747"/>
                    <a:pt x="4493" y="8393"/>
                    <a:pt x="4595" y="8074"/>
                  </a:cubicBezTo>
                  <a:cubicBezTo>
                    <a:pt x="4689" y="7781"/>
                    <a:pt x="4932" y="7487"/>
                    <a:pt x="5226" y="7487"/>
                  </a:cubicBezTo>
                  <a:cubicBezTo>
                    <a:pt x="5253" y="7487"/>
                    <a:pt x="5281" y="7490"/>
                    <a:pt x="5309" y="7495"/>
                  </a:cubicBezTo>
                  <a:cubicBezTo>
                    <a:pt x="5380" y="7506"/>
                    <a:pt x="5445" y="7540"/>
                    <a:pt x="5496" y="7590"/>
                  </a:cubicBezTo>
                  <a:cubicBezTo>
                    <a:pt x="5671" y="7768"/>
                    <a:pt x="5566" y="8064"/>
                    <a:pt x="5457" y="8288"/>
                  </a:cubicBezTo>
                  <a:cubicBezTo>
                    <a:pt x="4764" y="9708"/>
                    <a:pt x="4294" y="11227"/>
                    <a:pt x="4065" y="12791"/>
                  </a:cubicBezTo>
                  <a:cubicBezTo>
                    <a:pt x="4016" y="13113"/>
                    <a:pt x="4036" y="13536"/>
                    <a:pt x="4343" y="13645"/>
                  </a:cubicBezTo>
                  <a:cubicBezTo>
                    <a:pt x="4383" y="13659"/>
                    <a:pt x="4425" y="13666"/>
                    <a:pt x="4466" y="13666"/>
                  </a:cubicBezTo>
                  <a:cubicBezTo>
                    <a:pt x="4639" y="13666"/>
                    <a:pt x="4812" y="13548"/>
                    <a:pt x="4906" y="13395"/>
                  </a:cubicBezTo>
                  <a:cubicBezTo>
                    <a:pt x="5023" y="13206"/>
                    <a:pt x="5049" y="12977"/>
                    <a:pt x="5076" y="12755"/>
                  </a:cubicBezTo>
                  <a:cubicBezTo>
                    <a:pt x="5216" y="11598"/>
                    <a:pt x="5472" y="10443"/>
                    <a:pt x="5967" y="9387"/>
                  </a:cubicBezTo>
                  <a:cubicBezTo>
                    <a:pt x="6462" y="8331"/>
                    <a:pt x="7208" y="7374"/>
                    <a:pt x="8193" y="6749"/>
                  </a:cubicBezTo>
                  <a:cubicBezTo>
                    <a:pt x="8351" y="6649"/>
                    <a:pt x="8516" y="6555"/>
                    <a:pt x="8637" y="6413"/>
                  </a:cubicBezTo>
                  <a:cubicBezTo>
                    <a:pt x="8758" y="6271"/>
                    <a:pt x="8823" y="6063"/>
                    <a:pt x="8743" y="5896"/>
                  </a:cubicBezTo>
                  <a:cubicBezTo>
                    <a:pt x="8669" y="5735"/>
                    <a:pt x="8494" y="5663"/>
                    <a:pt x="8313" y="5663"/>
                  </a:cubicBezTo>
                  <a:cubicBezTo>
                    <a:pt x="8223" y="5663"/>
                    <a:pt x="8132" y="5680"/>
                    <a:pt x="8051" y="5714"/>
                  </a:cubicBezTo>
                  <a:cubicBezTo>
                    <a:pt x="7807" y="5813"/>
                    <a:pt x="7617" y="6011"/>
                    <a:pt x="7396" y="6153"/>
                  </a:cubicBezTo>
                  <a:cubicBezTo>
                    <a:pt x="7257" y="6241"/>
                    <a:pt x="7087" y="6305"/>
                    <a:pt x="6926" y="6305"/>
                  </a:cubicBezTo>
                  <a:cubicBezTo>
                    <a:pt x="6829" y="6305"/>
                    <a:pt x="6735" y="6282"/>
                    <a:pt x="6652" y="6225"/>
                  </a:cubicBezTo>
                  <a:cubicBezTo>
                    <a:pt x="6425" y="6070"/>
                    <a:pt x="6401" y="5728"/>
                    <a:pt x="6524" y="5482"/>
                  </a:cubicBezTo>
                  <a:cubicBezTo>
                    <a:pt x="6648" y="5236"/>
                    <a:pt x="6880" y="5065"/>
                    <a:pt x="7103" y="4905"/>
                  </a:cubicBezTo>
                  <a:lnTo>
                    <a:pt x="8232" y="4089"/>
                  </a:lnTo>
                  <a:cubicBezTo>
                    <a:pt x="8488" y="3902"/>
                    <a:pt x="8762" y="3711"/>
                    <a:pt x="9078" y="3684"/>
                  </a:cubicBezTo>
                  <a:cubicBezTo>
                    <a:pt x="9097" y="3682"/>
                    <a:pt x="9116" y="3681"/>
                    <a:pt x="9136" y="3681"/>
                  </a:cubicBezTo>
                  <a:cubicBezTo>
                    <a:pt x="9436" y="3681"/>
                    <a:pt x="9754" y="3883"/>
                    <a:pt x="9767" y="4181"/>
                  </a:cubicBezTo>
                  <a:cubicBezTo>
                    <a:pt x="9785" y="4616"/>
                    <a:pt x="9184" y="4956"/>
                    <a:pt x="9328" y="5367"/>
                  </a:cubicBezTo>
                  <a:cubicBezTo>
                    <a:pt x="9393" y="5554"/>
                    <a:pt x="9596" y="5646"/>
                    <a:pt x="9798" y="5646"/>
                  </a:cubicBezTo>
                  <a:cubicBezTo>
                    <a:pt x="9864" y="5646"/>
                    <a:pt x="9929" y="5636"/>
                    <a:pt x="9990" y="5617"/>
                  </a:cubicBezTo>
                  <a:cubicBezTo>
                    <a:pt x="10240" y="5539"/>
                    <a:pt x="10435" y="5351"/>
                    <a:pt x="10641" y="5189"/>
                  </a:cubicBezTo>
                  <a:cubicBezTo>
                    <a:pt x="11103" y="4831"/>
                    <a:pt x="11651" y="4600"/>
                    <a:pt x="12229" y="4518"/>
                  </a:cubicBezTo>
                  <a:cubicBezTo>
                    <a:pt x="12434" y="4490"/>
                    <a:pt x="12646" y="4478"/>
                    <a:pt x="12836" y="4394"/>
                  </a:cubicBezTo>
                  <a:cubicBezTo>
                    <a:pt x="13027" y="4312"/>
                    <a:pt x="13193" y="4131"/>
                    <a:pt x="13185" y="3924"/>
                  </a:cubicBezTo>
                  <a:cubicBezTo>
                    <a:pt x="13182" y="3782"/>
                    <a:pt x="13092" y="3658"/>
                    <a:pt x="12973" y="3575"/>
                  </a:cubicBezTo>
                  <a:cubicBezTo>
                    <a:pt x="12915" y="3536"/>
                    <a:pt x="12849" y="3506"/>
                    <a:pt x="12782" y="3489"/>
                  </a:cubicBezTo>
                  <a:cubicBezTo>
                    <a:pt x="12705" y="3468"/>
                    <a:pt x="12625" y="3460"/>
                    <a:pt x="12545" y="3460"/>
                  </a:cubicBezTo>
                  <a:cubicBezTo>
                    <a:pt x="12413" y="3460"/>
                    <a:pt x="12279" y="3482"/>
                    <a:pt x="12148" y="3503"/>
                  </a:cubicBezTo>
                  <a:lnTo>
                    <a:pt x="10856" y="3720"/>
                  </a:lnTo>
                  <a:cubicBezTo>
                    <a:pt x="10791" y="3731"/>
                    <a:pt x="10720" y="3738"/>
                    <a:pt x="10649" y="3738"/>
                  </a:cubicBezTo>
                  <a:cubicBezTo>
                    <a:pt x="10443" y="3738"/>
                    <a:pt x="10240" y="3680"/>
                    <a:pt x="10203" y="3493"/>
                  </a:cubicBezTo>
                  <a:cubicBezTo>
                    <a:pt x="10157" y="3261"/>
                    <a:pt x="10420" y="3103"/>
                    <a:pt x="10546" y="2904"/>
                  </a:cubicBezTo>
                  <a:cubicBezTo>
                    <a:pt x="10754" y="2575"/>
                    <a:pt x="10462" y="2069"/>
                    <a:pt x="10078" y="2069"/>
                  </a:cubicBezTo>
                  <a:cubicBezTo>
                    <a:pt x="10068" y="2069"/>
                    <a:pt x="10058" y="2069"/>
                    <a:pt x="10048" y="2070"/>
                  </a:cubicBezTo>
                  <a:cubicBezTo>
                    <a:pt x="9800" y="2087"/>
                    <a:pt x="9596" y="2266"/>
                    <a:pt x="9360" y="2347"/>
                  </a:cubicBezTo>
                  <a:cubicBezTo>
                    <a:pt x="9309" y="2365"/>
                    <a:pt x="9252" y="2373"/>
                    <a:pt x="9194" y="2373"/>
                  </a:cubicBezTo>
                  <a:cubicBezTo>
                    <a:pt x="8990" y="2373"/>
                    <a:pt x="8782" y="2266"/>
                    <a:pt x="8792" y="2071"/>
                  </a:cubicBezTo>
                  <a:cubicBezTo>
                    <a:pt x="8802" y="1887"/>
                    <a:pt x="9004" y="1781"/>
                    <a:pt x="9177" y="1716"/>
                  </a:cubicBezTo>
                  <a:cubicBezTo>
                    <a:pt x="10110" y="1372"/>
                    <a:pt x="11076" y="1130"/>
                    <a:pt x="12060" y="997"/>
                  </a:cubicBezTo>
                  <a:cubicBezTo>
                    <a:pt x="12306" y="964"/>
                    <a:pt x="12570" y="928"/>
                    <a:pt x="12755" y="762"/>
                  </a:cubicBezTo>
                  <a:cubicBezTo>
                    <a:pt x="12902" y="630"/>
                    <a:pt x="12936" y="421"/>
                    <a:pt x="12865" y="243"/>
                  </a:cubicBezTo>
                  <a:cubicBezTo>
                    <a:pt x="12787" y="49"/>
                    <a:pt x="12634" y="0"/>
                    <a:pt x="12454" y="0"/>
                  </a:cubicBezTo>
                  <a:close/>
                </a:path>
              </a:pathLst>
            </a:custGeom>
            <a:solidFill>
              <a:srgbClr val="D9D9D9"/>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834" name="Google Shape;834;p44"/>
            <p:cNvSpPr/>
            <p:nvPr/>
          </p:nvSpPr>
          <p:spPr>
            <a:xfrm flipH="1">
              <a:off x="7190871" y="3664232"/>
              <a:ext cx="678821" cy="530920"/>
            </a:xfrm>
            <a:custGeom>
              <a:rect b="b" l="l" r="r" t="t"/>
              <a:pathLst>
                <a:path extrusionOk="0" h="11986" w="15325">
                  <a:moveTo>
                    <a:pt x="3802" y="1"/>
                  </a:moveTo>
                  <a:cubicBezTo>
                    <a:pt x="3765" y="1"/>
                    <a:pt x="3728" y="6"/>
                    <a:pt x="3692" y="16"/>
                  </a:cubicBezTo>
                  <a:cubicBezTo>
                    <a:pt x="3553" y="56"/>
                    <a:pt x="3456" y="173"/>
                    <a:pt x="3406" y="309"/>
                  </a:cubicBezTo>
                  <a:cubicBezTo>
                    <a:pt x="3382" y="376"/>
                    <a:pt x="3369" y="446"/>
                    <a:pt x="3368" y="517"/>
                  </a:cubicBezTo>
                  <a:cubicBezTo>
                    <a:pt x="3367" y="730"/>
                    <a:pt x="3455" y="931"/>
                    <a:pt x="3542" y="1125"/>
                  </a:cubicBezTo>
                  <a:lnTo>
                    <a:pt x="4072" y="2324"/>
                  </a:lnTo>
                  <a:cubicBezTo>
                    <a:pt x="4176" y="2558"/>
                    <a:pt x="4245" y="2901"/>
                    <a:pt x="4013" y="3013"/>
                  </a:cubicBezTo>
                  <a:cubicBezTo>
                    <a:pt x="3974" y="3032"/>
                    <a:pt x="3935" y="3040"/>
                    <a:pt x="3895" y="3040"/>
                  </a:cubicBezTo>
                  <a:cubicBezTo>
                    <a:pt x="3720" y="3040"/>
                    <a:pt x="3541" y="2886"/>
                    <a:pt x="3360" y="2827"/>
                  </a:cubicBezTo>
                  <a:cubicBezTo>
                    <a:pt x="3315" y="2813"/>
                    <a:pt x="3269" y="2806"/>
                    <a:pt x="3224" y="2806"/>
                  </a:cubicBezTo>
                  <a:cubicBezTo>
                    <a:pt x="2885" y="2806"/>
                    <a:pt x="2563" y="3182"/>
                    <a:pt x="2673" y="3518"/>
                  </a:cubicBezTo>
                  <a:cubicBezTo>
                    <a:pt x="2751" y="3754"/>
                    <a:pt x="2977" y="3906"/>
                    <a:pt x="3114" y="4115"/>
                  </a:cubicBezTo>
                  <a:cubicBezTo>
                    <a:pt x="3250" y="4323"/>
                    <a:pt x="3232" y="4685"/>
                    <a:pt x="2987" y="4733"/>
                  </a:cubicBezTo>
                  <a:cubicBezTo>
                    <a:pt x="2970" y="4737"/>
                    <a:pt x="2954" y="4738"/>
                    <a:pt x="2938" y="4738"/>
                  </a:cubicBezTo>
                  <a:cubicBezTo>
                    <a:pt x="2779" y="4738"/>
                    <a:pt x="2645" y="4587"/>
                    <a:pt x="2548" y="4449"/>
                  </a:cubicBezTo>
                  <a:cubicBezTo>
                    <a:pt x="1982" y="3632"/>
                    <a:pt x="1509" y="2756"/>
                    <a:pt x="1135" y="1835"/>
                  </a:cubicBezTo>
                  <a:cubicBezTo>
                    <a:pt x="1041" y="1604"/>
                    <a:pt x="941" y="1357"/>
                    <a:pt x="735" y="1221"/>
                  </a:cubicBezTo>
                  <a:cubicBezTo>
                    <a:pt x="660" y="1172"/>
                    <a:pt x="576" y="1149"/>
                    <a:pt x="492" y="1149"/>
                  </a:cubicBezTo>
                  <a:cubicBezTo>
                    <a:pt x="390" y="1149"/>
                    <a:pt x="289" y="1182"/>
                    <a:pt x="205" y="1243"/>
                  </a:cubicBezTo>
                  <a:cubicBezTo>
                    <a:pt x="0" y="1393"/>
                    <a:pt x="30" y="1596"/>
                    <a:pt x="105" y="1813"/>
                  </a:cubicBezTo>
                  <a:cubicBezTo>
                    <a:pt x="754" y="3659"/>
                    <a:pt x="1847" y="5316"/>
                    <a:pt x="3287" y="6638"/>
                  </a:cubicBezTo>
                  <a:cubicBezTo>
                    <a:pt x="3524" y="6856"/>
                    <a:pt x="3800" y="7075"/>
                    <a:pt x="4121" y="7075"/>
                  </a:cubicBezTo>
                  <a:cubicBezTo>
                    <a:pt x="4125" y="7075"/>
                    <a:pt x="4129" y="7075"/>
                    <a:pt x="4133" y="7075"/>
                  </a:cubicBezTo>
                  <a:cubicBezTo>
                    <a:pt x="4458" y="7068"/>
                    <a:pt x="4771" y="6691"/>
                    <a:pt x="4595" y="6417"/>
                  </a:cubicBezTo>
                  <a:cubicBezTo>
                    <a:pt x="4430" y="6162"/>
                    <a:pt x="3952" y="6115"/>
                    <a:pt x="3972" y="5813"/>
                  </a:cubicBezTo>
                  <a:cubicBezTo>
                    <a:pt x="3982" y="5657"/>
                    <a:pt x="4148" y="5556"/>
                    <a:pt x="4306" y="5556"/>
                  </a:cubicBezTo>
                  <a:cubicBezTo>
                    <a:pt x="4327" y="5556"/>
                    <a:pt x="4347" y="5558"/>
                    <a:pt x="4366" y="5561"/>
                  </a:cubicBezTo>
                  <a:cubicBezTo>
                    <a:pt x="4539" y="5591"/>
                    <a:pt x="4680" y="5712"/>
                    <a:pt x="4815" y="5824"/>
                  </a:cubicBezTo>
                  <a:cubicBezTo>
                    <a:pt x="5897" y="6732"/>
                    <a:pt x="7127" y="7447"/>
                    <a:pt x="8452" y="7939"/>
                  </a:cubicBezTo>
                  <a:cubicBezTo>
                    <a:pt x="8645" y="8010"/>
                    <a:pt x="8867" y="8104"/>
                    <a:pt x="8918" y="8305"/>
                  </a:cubicBezTo>
                  <a:cubicBezTo>
                    <a:pt x="8975" y="8524"/>
                    <a:pt x="8769" y="8741"/>
                    <a:pt x="8546" y="8781"/>
                  </a:cubicBezTo>
                  <a:cubicBezTo>
                    <a:pt x="8508" y="8788"/>
                    <a:pt x="8470" y="8791"/>
                    <a:pt x="8432" y="8791"/>
                  </a:cubicBezTo>
                  <a:cubicBezTo>
                    <a:pt x="8247" y="8791"/>
                    <a:pt x="8063" y="8717"/>
                    <a:pt x="7892" y="8640"/>
                  </a:cubicBezTo>
                  <a:cubicBezTo>
                    <a:pt x="7312" y="8381"/>
                    <a:pt x="6759" y="8069"/>
                    <a:pt x="6238" y="7706"/>
                  </a:cubicBezTo>
                  <a:cubicBezTo>
                    <a:pt x="6052" y="7577"/>
                    <a:pt x="5818" y="7440"/>
                    <a:pt x="5607" y="7440"/>
                  </a:cubicBezTo>
                  <a:cubicBezTo>
                    <a:pt x="5519" y="7440"/>
                    <a:pt x="5435" y="7464"/>
                    <a:pt x="5360" y="7523"/>
                  </a:cubicBezTo>
                  <a:cubicBezTo>
                    <a:pt x="5172" y="7671"/>
                    <a:pt x="5178" y="7973"/>
                    <a:pt x="5307" y="8175"/>
                  </a:cubicBezTo>
                  <a:cubicBezTo>
                    <a:pt x="5435" y="8376"/>
                    <a:pt x="5653" y="8501"/>
                    <a:pt x="5862" y="8617"/>
                  </a:cubicBezTo>
                  <a:lnTo>
                    <a:pt x="6491" y="8969"/>
                  </a:lnTo>
                  <a:cubicBezTo>
                    <a:pt x="6554" y="9004"/>
                    <a:pt x="6619" y="9041"/>
                    <a:pt x="6658" y="9101"/>
                  </a:cubicBezTo>
                  <a:cubicBezTo>
                    <a:pt x="6756" y="9256"/>
                    <a:pt x="6611" y="9472"/>
                    <a:pt x="6432" y="9512"/>
                  </a:cubicBezTo>
                  <a:cubicBezTo>
                    <a:pt x="6398" y="9519"/>
                    <a:pt x="6365" y="9523"/>
                    <a:pt x="6331" y="9523"/>
                  </a:cubicBezTo>
                  <a:cubicBezTo>
                    <a:pt x="6186" y="9523"/>
                    <a:pt x="6040" y="9458"/>
                    <a:pt x="5907" y="9391"/>
                  </a:cubicBezTo>
                  <a:cubicBezTo>
                    <a:pt x="5148" y="9010"/>
                    <a:pt x="4454" y="8508"/>
                    <a:pt x="3853" y="7905"/>
                  </a:cubicBezTo>
                  <a:cubicBezTo>
                    <a:pt x="3652" y="7706"/>
                    <a:pt x="3448" y="7486"/>
                    <a:pt x="3173" y="7418"/>
                  </a:cubicBezTo>
                  <a:cubicBezTo>
                    <a:pt x="3133" y="7407"/>
                    <a:pt x="3091" y="7402"/>
                    <a:pt x="3048" y="7402"/>
                  </a:cubicBezTo>
                  <a:cubicBezTo>
                    <a:pt x="2804" y="7402"/>
                    <a:pt x="2547" y="7566"/>
                    <a:pt x="2553" y="7807"/>
                  </a:cubicBezTo>
                  <a:cubicBezTo>
                    <a:pt x="2558" y="7978"/>
                    <a:pt x="2687" y="8118"/>
                    <a:pt x="2809" y="8238"/>
                  </a:cubicBezTo>
                  <a:cubicBezTo>
                    <a:pt x="4719" y="10087"/>
                    <a:pt x="7103" y="11371"/>
                    <a:pt x="9699" y="11944"/>
                  </a:cubicBezTo>
                  <a:cubicBezTo>
                    <a:pt x="9795" y="11965"/>
                    <a:pt x="9896" y="11985"/>
                    <a:pt x="9994" y="11985"/>
                  </a:cubicBezTo>
                  <a:cubicBezTo>
                    <a:pt x="10050" y="11985"/>
                    <a:pt x="10105" y="11979"/>
                    <a:pt x="10158" y="11963"/>
                  </a:cubicBezTo>
                  <a:cubicBezTo>
                    <a:pt x="10465" y="11866"/>
                    <a:pt x="10572" y="11402"/>
                    <a:pt x="10337" y="11182"/>
                  </a:cubicBezTo>
                  <a:cubicBezTo>
                    <a:pt x="10134" y="10990"/>
                    <a:pt x="9818" y="11019"/>
                    <a:pt x="9544" y="10975"/>
                  </a:cubicBezTo>
                  <a:cubicBezTo>
                    <a:pt x="9269" y="10930"/>
                    <a:pt x="8959" y="10687"/>
                    <a:pt x="9069" y="10431"/>
                  </a:cubicBezTo>
                  <a:cubicBezTo>
                    <a:pt x="9132" y="10282"/>
                    <a:pt x="9287" y="10234"/>
                    <a:pt x="9457" y="10234"/>
                  </a:cubicBezTo>
                  <a:cubicBezTo>
                    <a:pt x="9565" y="10234"/>
                    <a:pt x="9679" y="10254"/>
                    <a:pt x="9780" y="10278"/>
                  </a:cubicBezTo>
                  <a:cubicBezTo>
                    <a:pt x="10738" y="10508"/>
                    <a:pt x="11718" y="10624"/>
                    <a:pt x="12700" y="10624"/>
                  </a:cubicBezTo>
                  <a:cubicBezTo>
                    <a:pt x="13184" y="10624"/>
                    <a:pt x="13669" y="10596"/>
                    <a:pt x="14151" y="10539"/>
                  </a:cubicBezTo>
                  <a:cubicBezTo>
                    <a:pt x="14480" y="10501"/>
                    <a:pt x="14892" y="10359"/>
                    <a:pt x="14899" y="10029"/>
                  </a:cubicBezTo>
                  <a:cubicBezTo>
                    <a:pt x="14903" y="9816"/>
                    <a:pt x="14713" y="9640"/>
                    <a:pt x="14508" y="9584"/>
                  </a:cubicBezTo>
                  <a:cubicBezTo>
                    <a:pt x="14428" y="9562"/>
                    <a:pt x="14345" y="9554"/>
                    <a:pt x="14262" y="9554"/>
                  </a:cubicBezTo>
                  <a:cubicBezTo>
                    <a:pt x="14133" y="9554"/>
                    <a:pt x="14002" y="9574"/>
                    <a:pt x="13874" y="9591"/>
                  </a:cubicBezTo>
                  <a:cubicBezTo>
                    <a:pt x="13429" y="9652"/>
                    <a:pt x="12980" y="9682"/>
                    <a:pt x="12531" y="9682"/>
                  </a:cubicBezTo>
                  <a:cubicBezTo>
                    <a:pt x="12282" y="9682"/>
                    <a:pt x="12033" y="9673"/>
                    <a:pt x="11784" y="9654"/>
                  </a:cubicBezTo>
                  <a:cubicBezTo>
                    <a:pt x="11181" y="9610"/>
                    <a:pt x="10473" y="9423"/>
                    <a:pt x="10280" y="8851"/>
                  </a:cubicBezTo>
                  <a:cubicBezTo>
                    <a:pt x="10212" y="8650"/>
                    <a:pt x="10257" y="8377"/>
                    <a:pt x="10458" y="8309"/>
                  </a:cubicBezTo>
                  <a:cubicBezTo>
                    <a:pt x="10500" y="8295"/>
                    <a:pt x="10544" y="8292"/>
                    <a:pt x="10588" y="8292"/>
                  </a:cubicBezTo>
                  <a:cubicBezTo>
                    <a:pt x="10618" y="8292"/>
                    <a:pt x="10648" y="8294"/>
                    <a:pt x="10678" y="8295"/>
                  </a:cubicBezTo>
                  <a:cubicBezTo>
                    <a:pt x="10697" y="8295"/>
                    <a:pt x="10716" y="8296"/>
                    <a:pt x="10735" y="8296"/>
                  </a:cubicBezTo>
                  <a:cubicBezTo>
                    <a:pt x="10928" y="8296"/>
                    <a:pt x="11133" y="8254"/>
                    <a:pt x="11244" y="8100"/>
                  </a:cubicBezTo>
                  <a:cubicBezTo>
                    <a:pt x="11439" y="7827"/>
                    <a:pt x="11169" y="7432"/>
                    <a:pt x="10847" y="7338"/>
                  </a:cubicBezTo>
                  <a:cubicBezTo>
                    <a:pt x="10723" y="7301"/>
                    <a:pt x="10596" y="7291"/>
                    <a:pt x="10467" y="7291"/>
                  </a:cubicBezTo>
                  <a:cubicBezTo>
                    <a:pt x="10299" y="7291"/>
                    <a:pt x="10129" y="7308"/>
                    <a:pt x="9961" y="7308"/>
                  </a:cubicBezTo>
                  <a:cubicBezTo>
                    <a:pt x="9922" y="7308"/>
                    <a:pt x="9884" y="7308"/>
                    <a:pt x="9845" y="7305"/>
                  </a:cubicBezTo>
                  <a:cubicBezTo>
                    <a:pt x="9510" y="7287"/>
                    <a:pt x="9127" y="7093"/>
                    <a:pt x="9106" y="6759"/>
                  </a:cubicBezTo>
                  <a:cubicBezTo>
                    <a:pt x="9100" y="6687"/>
                    <a:pt x="9117" y="6616"/>
                    <a:pt x="9153" y="6553"/>
                  </a:cubicBezTo>
                  <a:cubicBezTo>
                    <a:pt x="9231" y="6423"/>
                    <a:pt x="9378" y="6383"/>
                    <a:pt x="9537" y="6383"/>
                  </a:cubicBezTo>
                  <a:cubicBezTo>
                    <a:pt x="9638" y="6383"/>
                    <a:pt x="9743" y="6399"/>
                    <a:pt x="9838" y="6418"/>
                  </a:cubicBezTo>
                  <a:cubicBezTo>
                    <a:pt x="10858" y="6628"/>
                    <a:pt x="11895" y="6733"/>
                    <a:pt x="12934" y="6733"/>
                  </a:cubicBezTo>
                  <a:cubicBezTo>
                    <a:pt x="13472" y="6733"/>
                    <a:pt x="14010" y="6705"/>
                    <a:pt x="14546" y="6648"/>
                  </a:cubicBezTo>
                  <a:cubicBezTo>
                    <a:pt x="14871" y="6613"/>
                    <a:pt x="15274" y="6491"/>
                    <a:pt x="15304" y="6165"/>
                  </a:cubicBezTo>
                  <a:cubicBezTo>
                    <a:pt x="15324" y="5945"/>
                    <a:pt x="15134" y="5749"/>
                    <a:pt x="14922" y="5682"/>
                  </a:cubicBezTo>
                  <a:cubicBezTo>
                    <a:pt x="14831" y="5654"/>
                    <a:pt x="14737" y="5644"/>
                    <a:pt x="14641" y="5644"/>
                  </a:cubicBezTo>
                  <a:cubicBezTo>
                    <a:pt x="14515" y="5644"/>
                    <a:pt x="14386" y="5661"/>
                    <a:pt x="14261" y="5677"/>
                  </a:cubicBezTo>
                  <a:cubicBezTo>
                    <a:pt x="13672" y="5754"/>
                    <a:pt x="13077" y="5802"/>
                    <a:pt x="12484" y="5802"/>
                  </a:cubicBezTo>
                  <a:cubicBezTo>
                    <a:pt x="11911" y="5802"/>
                    <a:pt x="11340" y="5757"/>
                    <a:pt x="10778" y="5650"/>
                  </a:cubicBezTo>
                  <a:cubicBezTo>
                    <a:pt x="9632" y="5434"/>
                    <a:pt x="8519" y="4948"/>
                    <a:pt x="7669" y="4149"/>
                  </a:cubicBezTo>
                  <a:cubicBezTo>
                    <a:pt x="7533" y="4023"/>
                    <a:pt x="7401" y="3885"/>
                    <a:pt x="7234" y="3804"/>
                  </a:cubicBezTo>
                  <a:cubicBezTo>
                    <a:pt x="7152" y="3764"/>
                    <a:pt x="7059" y="3741"/>
                    <a:pt x="6969" y="3741"/>
                  </a:cubicBezTo>
                  <a:cubicBezTo>
                    <a:pt x="6873" y="3741"/>
                    <a:pt x="6779" y="3768"/>
                    <a:pt x="6705" y="3829"/>
                  </a:cubicBezTo>
                  <a:cubicBezTo>
                    <a:pt x="6500" y="3996"/>
                    <a:pt x="6543" y="4333"/>
                    <a:pt x="6700" y="4544"/>
                  </a:cubicBezTo>
                  <a:cubicBezTo>
                    <a:pt x="6858" y="4756"/>
                    <a:pt x="7096" y="4890"/>
                    <a:pt x="7289" y="5070"/>
                  </a:cubicBezTo>
                  <a:cubicBezTo>
                    <a:pt x="7481" y="5251"/>
                    <a:pt x="7634" y="5524"/>
                    <a:pt x="7545" y="5771"/>
                  </a:cubicBezTo>
                  <a:cubicBezTo>
                    <a:pt x="7467" y="5985"/>
                    <a:pt x="7232" y="6096"/>
                    <a:pt x="7001" y="6096"/>
                  </a:cubicBezTo>
                  <a:cubicBezTo>
                    <a:pt x="6951" y="6096"/>
                    <a:pt x="6902" y="6091"/>
                    <a:pt x="6855" y="6081"/>
                  </a:cubicBezTo>
                  <a:cubicBezTo>
                    <a:pt x="6587" y="6023"/>
                    <a:pt x="6363" y="5841"/>
                    <a:pt x="6153" y="5665"/>
                  </a:cubicBezTo>
                  <a:lnTo>
                    <a:pt x="5083" y="4773"/>
                  </a:lnTo>
                  <a:cubicBezTo>
                    <a:pt x="4838" y="4571"/>
                    <a:pt x="4585" y="4354"/>
                    <a:pt x="4478" y="4054"/>
                  </a:cubicBezTo>
                  <a:cubicBezTo>
                    <a:pt x="4373" y="3755"/>
                    <a:pt x="4487" y="3356"/>
                    <a:pt x="4790" y="3263"/>
                  </a:cubicBezTo>
                  <a:cubicBezTo>
                    <a:pt x="4838" y="3249"/>
                    <a:pt x="4887" y="3243"/>
                    <a:pt x="4937" y="3243"/>
                  </a:cubicBezTo>
                  <a:cubicBezTo>
                    <a:pt x="5231" y="3243"/>
                    <a:pt x="5543" y="3461"/>
                    <a:pt x="5818" y="3461"/>
                  </a:cubicBezTo>
                  <a:cubicBezTo>
                    <a:pt x="5899" y="3461"/>
                    <a:pt x="5976" y="3442"/>
                    <a:pt x="6049" y="3393"/>
                  </a:cubicBezTo>
                  <a:cubicBezTo>
                    <a:pt x="6265" y="3248"/>
                    <a:pt x="6264" y="2911"/>
                    <a:pt x="6126" y="2689"/>
                  </a:cubicBezTo>
                  <a:cubicBezTo>
                    <a:pt x="5988" y="2467"/>
                    <a:pt x="5756" y="2325"/>
                    <a:pt x="5550" y="2166"/>
                  </a:cubicBezTo>
                  <a:cubicBezTo>
                    <a:pt x="5088" y="1808"/>
                    <a:pt x="4729" y="1334"/>
                    <a:pt x="4505" y="795"/>
                  </a:cubicBezTo>
                  <a:cubicBezTo>
                    <a:pt x="4426" y="604"/>
                    <a:pt x="4363" y="400"/>
                    <a:pt x="4235" y="237"/>
                  </a:cubicBezTo>
                  <a:cubicBezTo>
                    <a:pt x="4131" y="103"/>
                    <a:pt x="3967" y="1"/>
                    <a:pt x="3802" y="1"/>
                  </a:cubicBezTo>
                  <a:close/>
                </a:path>
              </a:pathLst>
            </a:custGeom>
            <a:solidFill>
              <a:srgbClr val="D9D9D9"/>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835" name="Google Shape;835;p44"/>
            <p:cNvSpPr/>
            <p:nvPr/>
          </p:nvSpPr>
          <p:spPr>
            <a:xfrm flipH="1">
              <a:off x="6821349" y="3920263"/>
              <a:ext cx="358568" cy="359985"/>
            </a:xfrm>
            <a:custGeom>
              <a:rect b="b" l="l" r="r" t="t"/>
              <a:pathLst>
                <a:path extrusionOk="0" h="8127" w="8095">
                  <a:moveTo>
                    <a:pt x="3838" y="1"/>
                  </a:moveTo>
                  <a:cubicBezTo>
                    <a:pt x="3835" y="1"/>
                    <a:pt x="3831" y="1"/>
                    <a:pt x="3828" y="1"/>
                  </a:cubicBezTo>
                  <a:cubicBezTo>
                    <a:pt x="3747" y="7"/>
                    <a:pt x="3674" y="101"/>
                    <a:pt x="3593" y="111"/>
                  </a:cubicBezTo>
                  <a:cubicBezTo>
                    <a:pt x="3514" y="121"/>
                    <a:pt x="3441" y="160"/>
                    <a:pt x="3362" y="176"/>
                  </a:cubicBezTo>
                  <a:cubicBezTo>
                    <a:pt x="3356" y="177"/>
                    <a:pt x="3350" y="178"/>
                    <a:pt x="3344" y="178"/>
                  </a:cubicBezTo>
                  <a:cubicBezTo>
                    <a:pt x="3276" y="178"/>
                    <a:pt x="3195" y="116"/>
                    <a:pt x="3127" y="116"/>
                  </a:cubicBezTo>
                  <a:cubicBezTo>
                    <a:pt x="3119" y="116"/>
                    <a:pt x="3111" y="117"/>
                    <a:pt x="3103" y="119"/>
                  </a:cubicBezTo>
                  <a:cubicBezTo>
                    <a:pt x="3025" y="139"/>
                    <a:pt x="2964" y="222"/>
                    <a:pt x="2885" y="246"/>
                  </a:cubicBezTo>
                  <a:cubicBezTo>
                    <a:pt x="2868" y="251"/>
                    <a:pt x="2849" y="253"/>
                    <a:pt x="2830" y="253"/>
                  </a:cubicBezTo>
                  <a:cubicBezTo>
                    <a:pt x="2787" y="253"/>
                    <a:pt x="2741" y="244"/>
                    <a:pt x="2698" y="244"/>
                  </a:cubicBezTo>
                  <a:cubicBezTo>
                    <a:pt x="2675" y="244"/>
                    <a:pt x="2653" y="247"/>
                    <a:pt x="2632" y="254"/>
                  </a:cubicBezTo>
                  <a:cubicBezTo>
                    <a:pt x="2557" y="283"/>
                    <a:pt x="2517" y="401"/>
                    <a:pt x="2443" y="435"/>
                  </a:cubicBezTo>
                  <a:cubicBezTo>
                    <a:pt x="2369" y="468"/>
                    <a:pt x="2284" y="473"/>
                    <a:pt x="2213" y="510"/>
                  </a:cubicBezTo>
                  <a:cubicBezTo>
                    <a:pt x="2140" y="549"/>
                    <a:pt x="2055" y="563"/>
                    <a:pt x="1987" y="603"/>
                  </a:cubicBezTo>
                  <a:cubicBezTo>
                    <a:pt x="1917" y="644"/>
                    <a:pt x="1880" y="735"/>
                    <a:pt x="1814" y="780"/>
                  </a:cubicBezTo>
                  <a:cubicBezTo>
                    <a:pt x="1747" y="826"/>
                    <a:pt x="1701" y="894"/>
                    <a:pt x="1637" y="945"/>
                  </a:cubicBezTo>
                  <a:cubicBezTo>
                    <a:pt x="1573" y="995"/>
                    <a:pt x="1458" y="981"/>
                    <a:pt x="1397" y="1033"/>
                  </a:cubicBezTo>
                  <a:cubicBezTo>
                    <a:pt x="1337" y="1087"/>
                    <a:pt x="1319" y="1184"/>
                    <a:pt x="1260" y="1241"/>
                  </a:cubicBezTo>
                  <a:cubicBezTo>
                    <a:pt x="1202" y="1298"/>
                    <a:pt x="1079" y="1291"/>
                    <a:pt x="1024" y="1352"/>
                  </a:cubicBezTo>
                  <a:cubicBezTo>
                    <a:pt x="972" y="1413"/>
                    <a:pt x="1015" y="1555"/>
                    <a:pt x="965" y="1619"/>
                  </a:cubicBezTo>
                  <a:cubicBezTo>
                    <a:pt x="915" y="1682"/>
                    <a:pt x="879" y="1751"/>
                    <a:pt x="833" y="1817"/>
                  </a:cubicBezTo>
                  <a:cubicBezTo>
                    <a:pt x="787" y="1882"/>
                    <a:pt x="612" y="1866"/>
                    <a:pt x="571" y="1935"/>
                  </a:cubicBezTo>
                  <a:cubicBezTo>
                    <a:pt x="530" y="2004"/>
                    <a:pt x="511" y="2091"/>
                    <a:pt x="474" y="2162"/>
                  </a:cubicBezTo>
                  <a:cubicBezTo>
                    <a:pt x="436" y="2233"/>
                    <a:pt x="426" y="2321"/>
                    <a:pt x="392" y="2395"/>
                  </a:cubicBezTo>
                  <a:cubicBezTo>
                    <a:pt x="359" y="2468"/>
                    <a:pt x="281" y="2526"/>
                    <a:pt x="251" y="2601"/>
                  </a:cubicBezTo>
                  <a:cubicBezTo>
                    <a:pt x="223" y="2677"/>
                    <a:pt x="261" y="2778"/>
                    <a:pt x="237" y="2854"/>
                  </a:cubicBezTo>
                  <a:cubicBezTo>
                    <a:pt x="211" y="2933"/>
                    <a:pt x="223" y="3018"/>
                    <a:pt x="203" y="3096"/>
                  </a:cubicBezTo>
                  <a:cubicBezTo>
                    <a:pt x="183" y="3174"/>
                    <a:pt x="201" y="3258"/>
                    <a:pt x="187" y="3338"/>
                  </a:cubicBezTo>
                  <a:cubicBezTo>
                    <a:pt x="172" y="3417"/>
                    <a:pt x="137" y="3490"/>
                    <a:pt x="127" y="3570"/>
                  </a:cubicBezTo>
                  <a:cubicBezTo>
                    <a:pt x="117" y="3651"/>
                    <a:pt x="11" y="3722"/>
                    <a:pt x="7" y="3803"/>
                  </a:cubicBezTo>
                  <a:cubicBezTo>
                    <a:pt x="1" y="3882"/>
                    <a:pt x="71" y="3966"/>
                    <a:pt x="71" y="4047"/>
                  </a:cubicBezTo>
                  <a:cubicBezTo>
                    <a:pt x="71" y="4128"/>
                    <a:pt x="90" y="4206"/>
                    <a:pt x="95" y="4288"/>
                  </a:cubicBezTo>
                  <a:cubicBezTo>
                    <a:pt x="99" y="4369"/>
                    <a:pt x="65" y="4451"/>
                    <a:pt x="75" y="4532"/>
                  </a:cubicBezTo>
                  <a:cubicBezTo>
                    <a:pt x="83" y="4612"/>
                    <a:pt x="63" y="4697"/>
                    <a:pt x="78" y="4777"/>
                  </a:cubicBezTo>
                  <a:cubicBezTo>
                    <a:pt x="93" y="4856"/>
                    <a:pt x="224" y="4910"/>
                    <a:pt x="243" y="4988"/>
                  </a:cubicBezTo>
                  <a:cubicBezTo>
                    <a:pt x="262" y="5067"/>
                    <a:pt x="199" y="5166"/>
                    <a:pt x="221" y="5243"/>
                  </a:cubicBezTo>
                  <a:cubicBezTo>
                    <a:pt x="245" y="5321"/>
                    <a:pt x="321" y="5379"/>
                    <a:pt x="349" y="5455"/>
                  </a:cubicBezTo>
                  <a:cubicBezTo>
                    <a:pt x="378" y="5530"/>
                    <a:pt x="307" y="5648"/>
                    <a:pt x="339" y="5721"/>
                  </a:cubicBezTo>
                  <a:cubicBezTo>
                    <a:pt x="372" y="5794"/>
                    <a:pt x="520" y="5814"/>
                    <a:pt x="557" y="5885"/>
                  </a:cubicBezTo>
                  <a:cubicBezTo>
                    <a:pt x="594" y="5957"/>
                    <a:pt x="588" y="6050"/>
                    <a:pt x="631" y="6120"/>
                  </a:cubicBezTo>
                  <a:cubicBezTo>
                    <a:pt x="672" y="6188"/>
                    <a:pt x="710" y="6261"/>
                    <a:pt x="756" y="6326"/>
                  </a:cubicBezTo>
                  <a:cubicBezTo>
                    <a:pt x="801" y="6393"/>
                    <a:pt x="905" y="6414"/>
                    <a:pt x="955" y="6478"/>
                  </a:cubicBezTo>
                  <a:cubicBezTo>
                    <a:pt x="1005" y="6542"/>
                    <a:pt x="1020" y="6630"/>
                    <a:pt x="1074" y="6690"/>
                  </a:cubicBezTo>
                  <a:cubicBezTo>
                    <a:pt x="1127" y="6751"/>
                    <a:pt x="1140" y="6852"/>
                    <a:pt x="1197" y="6908"/>
                  </a:cubicBezTo>
                  <a:cubicBezTo>
                    <a:pt x="1252" y="6964"/>
                    <a:pt x="1333" y="7000"/>
                    <a:pt x="1393" y="7054"/>
                  </a:cubicBezTo>
                  <a:cubicBezTo>
                    <a:pt x="1454" y="7107"/>
                    <a:pt x="1499" y="7181"/>
                    <a:pt x="1563" y="7230"/>
                  </a:cubicBezTo>
                  <a:cubicBezTo>
                    <a:pt x="1626" y="7280"/>
                    <a:pt x="1727" y="7280"/>
                    <a:pt x="1792" y="7327"/>
                  </a:cubicBezTo>
                  <a:cubicBezTo>
                    <a:pt x="1859" y="7372"/>
                    <a:pt x="1885" y="7482"/>
                    <a:pt x="1954" y="7523"/>
                  </a:cubicBezTo>
                  <a:cubicBezTo>
                    <a:pt x="2022" y="7566"/>
                    <a:pt x="2105" y="7590"/>
                    <a:pt x="2176" y="7628"/>
                  </a:cubicBezTo>
                  <a:cubicBezTo>
                    <a:pt x="2247" y="7665"/>
                    <a:pt x="2332" y="7682"/>
                    <a:pt x="2404" y="7715"/>
                  </a:cubicBezTo>
                  <a:cubicBezTo>
                    <a:pt x="2476" y="7748"/>
                    <a:pt x="2558" y="7759"/>
                    <a:pt x="2635" y="7788"/>
                  </a:cubicBezTo>
                  <a:cubicBezTo>
                    <a:pt x="2712" y="7817"/>
                    <a:pt x="2759" y="7928"/>
                    <a:pt x="2836" y="7953"/>
                  </a:cubicBezTo>
                  <a:cubicBezTo>
                    <a:pt x="2858" y="7959"/>
                    <a:pt x="2882" y="7962"/>
                    <a:pt x="2906" y="7962"/>
                  </a:cubicBezTo>
                  <a:cubicBezTo>
                    <a:pt x="2946" y="7962"/>
                    <a:pt x="2987" y="7956"/>
                    <a:pt x="3026" y="7956"/>
                  </a:cubicBezTo>
                  <a:cubicBezTo>
                    <a:pt x="3047" y="7956"/>
                    <a:pt x="3068" y="7958"/>
                    <a:pt x="3087" y="7962"/>
                  </a:cubicBezTo>
                  <a:cubicBezTo>
                    <a:pt x="3108" y="7968"/>
                    <a:pt x="3129" y="7969"/>
                    <a:pt x="3150" y="7969"/>
                  </a:cubicBezTo>
                  <a:cubicBezTo>
                    <a:pt x="3194" y="7969"/>
                    <a:pt x="3239" y="7962"/>
                    <a:pt x="3282" y="7962"/>
                  </a:cubicBezTo>
                  <a:cubicBezTo>
                    <a:pt x="3300" y="7962"/>
                    <a:pt x="3318" y="7963"/>
                    <a:pt x="3335" y="7967"/>
                  </a:cubicBezTo>
                  <a:cubicBezTo>
                    <a:pt x="3413" y="7981"/>
                    <a:pt x="3492" y="7980"/>
                    <a:pt x="3574" y="7989"/>
                  </a:cubicBezTo>
                  <a:cubicBezTo>
                    <a:pt x="3653" y="7999"/>
                    <a:pt x="3727" y="8062"/>
                    <a:pt x="3808" y="8066"/>
                  </a:cubicBezTo>
                  <a:cubicBezTo>
                    <a:pt x="3889" y="8072"/>
                    <a:pt x="3970" y="8106"/>
                    <a:pt x="4050" y="8107"/>
                  </a:cubicBezTo>
                  <a:cubicBezTo>
                    <a:pt x="4124" y="8107"/>
                    <a:pt x="4202" y="8126"/>
                    <a:pt x="4275" y="8126"/>
                  </a:cubicBezTo>
                  <a:cubicBezTo>
                    <a:pt x="4282" y="8126"/>
                    <a:pt x="4289" y="8126"/>
                    <a:pt x="4296" y="8126"/>
                  </a:cubicBezTo>
                  <a:cubicBezTo>
                    <a:pt x="4377" y="8122"/>
                    <a:pt x="4445" y="7972"/>
                    <a:pt x="4525" y="7964"/>
                  </a:cubicBezTo>
                  <a:cubicBezTo>
                    <a:pt x="4529" y="7963"/>
                    <a:pt x="4533" y="7963"/>
                    <a:pt x="4538" y="7963"/>
                  </a:cubicBezTo>
                  <a:cubicBezTo>
                    <a:pt x="4608" y="7963"/>
                    <a:pt x="4688" y="8029"/>
                    <a:pt x="4760" y="8029"/>
                  </a:cubicBezTo>
                  <a:cubicBezTo>
                    <a:pt x="4766" y="8029"/>
                    <a:pt x="4772" y="8029"/>
                    <a:pt x="4778" y="8028"/>
                  </a:cubicBezTo>
                  <a:cubicBezTo>
                    <a:pt x="4857" y="8014"/>
                    <a:pt x="4934" y="7981"/>
                    <a:pt x="5012" y="7962"/>
                  </a:cubicBezTo>
                  <a:cubicBezTo>
                    <a:pt x="5090" y="7943"/>
                    <a:pt x="5142" y="7835"/>
                    <a:pt x="5220" y="7810"/>
                  </a:cubicBezTo>
                  <a:cubicBezTo>
                    <a:pt x="5297" y="7788"/>
                    <a:pt x="5369" y="7766"/>
                    <a:pt x="5444" y="7738"/>
                  </a:cubicBezTo>
                  <a:cubicBezTo>
                    <a:pt x="5521" y="7709"/>
                    <a:pt x="5609" y="7721"/>
                    <a:pt x="5683" y="7688"/>
                  </a:cubicBezTo>
                  <a:cubicBezTo>
                    <a:pt x="5700" y="7680"/>
                    <a:pt x="5719" y="7678"/>
                    <a:pt x="5739" y="7678"/>
                  </a:cubicBezTo>
                  <a:cubicBezTo>
                    <a:pt x="5786" y="7678"/>
                    <a:pt x="5841" y="7692"/>
                    <a:pt x="5888" y="7692"/>
                  </a:cubicBezTo>
                  <a:cubicBezTo>
                    <a:pt x="5911" y="7692"/>
                    <a:pt x="5932" y="7689"/>
                    <a:pt x="5949" y="7680"/>
                  </a:cubicBezTo>
                  <a:cubicBezTo>
                    <a:pt x="6022" y="7643"/>
                    <a:pt x="6039" y="7506"/>
                    <a:pt x="6108" y="7465"/>
                  </a:cubicBezTo>
                  <a:cubicBezTo>
                    <a:pt x="6177" y="7422"/>
                    <a:pt x="6232" y="7365"/>
                    <a:pt x="6299" y="7318"/>
                  </a:cubicBezTo>
                  <a:cubicBezTo>
                    <a:pt x="6366" y="7273"/>
                    <a:pt x="6474" y="7287"/>
                    <a:pt x="6538" y="7237"/>
                  </a:cubicBezTo>
                  <a:cubicBezTo>
                    <a:pt x="6602" y="7186"/>
                    <a:pt x="6600" y="7063"/>
                    <a:pt x="6661" y="7009"/>
                  </a:cubicBezTo>
                  <a:cubicBezTo>
                    <a:pt x="6721" y="6956"/>
                    <a:pt x="6816" y="6942"/>
                    <a:pt x="6873" y="6885"/>
                  </a:cubicBezTo>
                  <a:cubicBezTo>
                    <a:pt x="6930" y="6828"/>
                    <a:pt x="6954" y="6743"/>
                    <a:pt x="7008" y="6683"/>
                  </a:cubicBezTo>
                  <a:cubicBezTo>
                    <a:pt x="7062" y="6622"/>
                    <a:pt x="7183" y="6619"/>
                    <a:pt x="7233" y="6555"/>
                  </a:cubicBezTo>
                  <a:cubicBezTo>
                    <a:pt x="7283" y="6492"/>
                    <a:pt x="7320" y="6417"/>
                    <a:pt x="7365" y="6350"/>
                  </a:cubicBezTo>
                  <a:cubicBezTo>
                    <a:pt x="7411" y="6285"/>
                    <a:pt x="7392" y="6177"/>
                    <a:pt x="7433" y="6109"/>
                  </a:cubicBezTo>
                  <a:cubicBezTo>
                    <a:pt x="7476" y="6040"/>
                    <a:pt x="7513" y="5971"/>
                    <a:pt x="7550" y="5901"/>
                  </a:cubicBezTo>
                  <a:cubicBezTo>
                    <a:pt x="7588" y="5830"/>
                    <a:pt x="7617" y="5757"/>
                    <a:pt x="7651" y="5684"/>
                  </a:cubicBezTo>
                  <a:cubicBezTo>
                    <a:pt x="7684" y="5611"/>
                    <a:pt x="7829" y="5584"/>
                    <a:pt x="7857" y="5509"/>
                  </a:cubicBezTo>
                  <a:cubicBezTo>
                    <a:pt x="7887" y="5432"/>
                    <a:pt x="7935" y="5359"/>
                    <a:pt x="7959" y="5281"/>
                  </a:cubicBezTo>
                  <a:cubicBezTo>
                    <a:pt x="7983" y="5204"/>
                    <a:pt x="7922" y="5102"/>
                    <a:pt x="7942" y="5024"/>
                  </a:cubicBezTo>
                  <a:cubicBezTo>
                    <a:pt x="7961" y="4944"/>
                    <a:pt x="7992" y="4870"/>
                    <a:pt x="8006" y="4789"/>
                  </a:cubicBezTo>
                  <a:cubicBezTo>
                    <a:pt x="8020" y="4710"/>
                    <a:pt x="8046" y="4633"/>
                    <a:pt x="8056" y="4552"/>
                  </a:cubicBezTo>
                  <a:cubicBezTo>
                    <a:pt x="8066" y="4472"/>
                    <a:pt x="8072" y="4391"/>
                    <a:pt x="8076" y="4310"/>
                  </a:cubicBezTo>
                  <a:cubicBezTo>
                    <a:pt x="8082" y="4229"/>
                    <a:pt x="8013" y="4148"/>
                    <a:pt x="8013" y="4067"/>
                  </a:cubicBezTo>
                  <a:cubicBezTo>
                    <a:pt x="8013" y="3986"/>
                    <a:pt x="8094" y="3905"/>
                    <a:pt x="8090" y="3824"/>
                  </a:cubicBezTo>
                  <a:cubicBezTo>
                    <a:pt x="8084" y="3743"/>
                    <a:pt x="8043" y="3665"/>
                    <a:pt x="8033" y="3585"/>
                  </a:cubicBezTo>
                  <a:cubicBezTo>
                    <a:pt x="8023" y="3506"/>
                    <a:pt x="7991" y="3430"/>
                    <a:pt x="7976" y="3351"/>
                  </a:cubicBezTo>
                  <a:cubicBezTo>
                    <a:pt x="7962" y="3271"/>
                    <a:pt x="8015" y="3177"/>
                    <a:pt x="7996" y="3099"/>
                  </a:cubicBezTo>
                  <a:cubicBezTo>
                    <a:pt x="7976" y="3019"/>
                    <a:pt x="7863" y="2968"/>
                    <a:pt x="7838" y="2891"/>
                  </a:cubicBezTo>
                  <a:cubicBezTo>
                    <a:pt x="7814" y="2815"/>
                    <a:pt x="7804" y="2736"/>
                    <a:pt x="7776" y="2660"/>
                  </a:cubicBezTo>
                  <a:cubicBezTo>
                    <a:pt x="7747" y="2584"/>
                    <a:pt x="7790" y="2479"/>
                    <a:pt x="7757" y="2407"/>
                  </a:cubicBezTo>
                  <a:cubicBezTo>
                    <a:pt x="7725" y="2333"/>
                    <a:pt x="7679" y="2262"/>
                    <a:pt x="7642" y="2191"/>
                  </a:cubicBezTo>
                  <a:cubicBezTo>
                    <a:pt x="7605" y="2119"/>
                    <a:pt x="7600" y="2027"/>
                    <a:pt x="7558" y="1957"/>
                  </a:cubicBezTo>
                  <a:cubicBezTo>
                    <a:pt x="7516" y="1888"/>
                    <a:pt x="7422" y="1849"/>
                    <a:pt x="7376" y="1783"/>
                  </a:cubicBezTo>
                  <a:cubicBezTo>
                    <a:pt x="7331" y="1716"/>
                    <a:pt x="7307" y="1632"/>
                    <a:pt x="7257" y="1568"/>
                  </a:cubicBezTo>
                  <a:cubicBezTo>
                    <a:pt x="7207" y="1505"/>
                    <a:pt x="7139" y="1454"/>
                    <a:pt x="7086" y="1393"/>
                  </a:cubicBezTo>
                  <a:cubicBezTo>
                    <a:pt x="7032" y="1333"/>
                    <a:pt x="7017" y="1232"/>
                    <a:pt x="6960" y="1176"/>
                  </a:cubicBezTo>
                  <a:cubicBezTo>
                    <a:pt x="6903" y="1119"/>
                    <a:pt x="6740" y="1173"/>
                    <a:pt x="6680" y="1120"/>
                  </a:cubicBezTo>
                  <a:cubicBezTo>
                    <a:pt x="6619" y="1066"/>
                    <a:pt x="6568" y="1006"/>
                    <a:pt x="6505" y="957"/>
                  </a:cubicBezTo>
                  <a:cubicBezTo>
                    <a:pt x="6442" y="907"/>
                    <a:pt x="6378" y="863"/>
                    <a:pt x="6312" y="816"/>
                  </a:cubicBezTo>
                  <a:cubicBezTo>
                    <a:pt x="6246" y="770"/>
                    <a:pt x="6208" y="685"/>
                    <a:pt x="6138" y="644"/>
                  </a:cubicBezTo>
                  <a:cubicBezTo>
                    <a:pt x="6070" y="601"/>
                    <a:pt x="6029" y="506"/>
                    <a:pt x="5958" y="469"/>
                  </a:cubicBezTo>
                  <a:cubicBezTo>
                    <a:pt x="5887" y="432"/>
                    <a:pt x="5790" y="441"/>
                    <a:pt x="5717" y="406"/>
                  </a:cubicBezTo>
                  <a:cubicBezTo>
                    <a:pt x="5645" y="372"/>
                    <a:pt x="5547" y="401"/>
                    <a:pt x="5471" y="372"/>
                  </a:cubicBezTo>
                  <a:cubicBezTo>
                    <a:pt x="5395" y="342"/>
                    <a:pt x="5346" y="244"/>
                    <a:pt x="5270" y="220"/>
                  </a:cubicBezTo>
                  <a:cubicBezTo>
                    <a:pt x="5258" y="217"/>
                    <a:pt x="5246" y="215"/>
                    <a:pt x="5233" y="215"/>
                  </a:cubicBezTo>
                  <a:cubicBezTo>
                    <a:pt x="5172" y="215"/>
                    <a:pt x="5103" y="251"/>
                    <a:pt x="5043" y="251"/>
                  </a:cubicBezTo>
                  <a:cubicBezTo>
                    <a:pt x="5032" y="251"/>
                    <a:pt x="5022" y="250"/>
                    <a:pt x="5012" y="247"/>
                  </a:cubicBezTo>
                  <a:cubicBezTo>
                    <a:pt x="4934" y="227"/>
                    <a:pt x="4869" y="168"/>
                    <a:pt x="4789" y="153"/>
                  </a:cubicBezTo>
                  <a:cubicBezTo>
                    <a:pt x="4709" y="138"/>
                    <a:pt x="4633" y="123"/>
                    <a:pt x="4552" y="114"/>
                  </a:cubicBezTo>
                  <a:cubicBezTo>
                    <a:pt x="4472" y="104"/>
                    <a:pt x="4399" y="8"/>
                    <a:pt x="4318" y="4"/>
                  </a:cubicBezTo>
                  <a:cubicBezTo>
                    <a:pt x="4314" y="4"/>
                    <a:pt x="4309" y="4"/>
                    <a:pt x="4305" y="4"/>
                  </a:cubicBezTo>
                  <a:cubicBezTo>
                    <a:pt x="4228" y="4"/>
                    <a:pt x="4149" y="45"/>
                    <a:pt x="4073" y="45"/>
                  </a:cubicBezTo>
                  <a:cubicBezTo>
                    <a:pt x="3995" y="45"/>
                    <a:pt x="3916" y="1"/>
                    <a:pt x="3838" y="1"/>
                  </a:cubicBezTo>
                  <a:close/>
                </a:path>
              </a:pathLst>
            </a:custGeom>
            <a:solidFill>
              <a:srgbClr val="D9D9D9"/>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836" name="Google Shape;836;p44"/>
            <p:cNvSpPr/>
            <p:nvPr/>
          </p:nvSpPr>
          <p:spPr>
            <a:xfrm flipH="1">
              <a:off x="6850406" y="3952067"/>
              <a:ext cx="298947" cy="297175"/>
            </a:xfrm>
            <a:custGeom>
              <a:rect b="b" l="l" r="r" t="t"/>
              <a:pathLst>
                <a:path extrusionOk="0" h="6709" w="6749">
                  <a:moveTo>
                    <a:pt x="3584" y="1"/>
                  </a:moveTo>
                  <a:cubicBezTo>
                    <a:pt x="3520" y="1"/>
                    <a:pt x="3453" y="55"/>
                    <a:pt x="3388" y="55"/>
                  </a:cubicBezTo>
                  <a:cubicBezTo>
                    <a:pt x="3386" y="55"/>
                    <a:pt x="3383" y="55"/>
                    <a:pt x="3381" y="55"/>
                  </a:cubicBezTo>
                  <a:cubicBezTo>
                    <a:pt x="3317" y="55"/>
                    <a:pt x="3254" y="72"/>
                    <a:pt x="3189" y="75"/>
                  </a:cubicBezTo>
                  <a:cubicBezTo>
                    <a:pt x="3186" y="75"/>
                    <a:pt x="3183" y="75"/>
                    <a:pt x="3180" y="75"/>
                  </a:cubicBezTo>
                  <a:cubicBezTo>
                    <a:pt x="3123" y="75"/>
                    <a:pt x="3065" y="55"/>
                    <a:pt x="3009" y="55"/>
                  </a:cubicBezTo>
                  <a:cubicBezTo>
                    <a:pt x="3002" y="55"/>
                    <a:pt x="2995" y="56"/>
                    <a:pt x="2987" y="57"/>
                  </a:cubicBezTo>
                  <a:cubicBezTo>
                    <a:pt x="2973" y="58"/>
                    <a:pt x="2958" y="59"/>
                    <a:pt x="2943" y="59"/>
                  </a:cubicBezTo>
                  <a:cubicBezTo>
                    <a:pt x="2910" y="59"/>
                    <a:pt x="2876" y="56"/>
                    <a:pt x="2843" y="56"/>
                  </a:cubicBezTo>
                  <a:cubicBezTo>
                    <a:pt x="2822" y="56"/>
                    <a:pt x="2802" y="57"/>
                    <a:pt x="2783" y="61"/>
                  </a:cubicBezTo>
                  <a:cubicBezTo>
                    <a:pt x="2717" y="72"/>
                    <a:pt x="2673" y="182"/>
                    <a:pt x="2608" y="197"/>
                  </a:cubicBezTo>
                  <a:cubicBezTo>
                    <a:pt x="2599" y="199"/>
                    <a:pt x="2590" y="200"/>
                    <a:pt x="2581" y="200"/>
                  </a:cubicBezTo>
                  <a:cubicBezTo>
                    <a:pt x="2531" y="200"/>
                    <a:pt x="2476" y="175"/>
                    <a:pt x="2426" y="175"/>
                  </a:cubicBezTo>
                  <a:cubicBezTo>
                    <a:pt x="2416" y="175"/>
                    <a:pt x="2406" y="176"/>
                    <a:pt x="2396" y="179"/>
                  </a:cubicBezTo>
                  <a:cubicBezTo>
                    <a:pt x="2332" y="199"/>
                    <a:pt x="2284" y="261"/>
                    <a:pt x="2221" y="285"/>
                  </a:cubicBezTo>
                  <a:cubicBezTo>
                    <a:pt x="2210" y="289"/>
                    <a:pt x="2199" y="291"/>
                    <a:pt x="2186" y="291"/>
                  </a:cubicBezTo>
                  <a:cubicBezTo>
                    <a:pt x="2140" y="291"/>
                    <a:pt x="2085" y="270"/>
                    <a:pt x="2039" y="270"/>
                  </a:cubicBezTo>
                  <a:cubicBezTo>
                    <a:pt x="2025" y="270"/>
                    <a:pt x="2011" y="272"/>
                    <a:pt x="1999" y="277"/>
                  </a:cubicBezTo>
                  <a:cubicBezTo>
                    <a:pt x="1938" y="304"/>
                    <a:pt x="1922" y="426"/>
                    <a:pt x="1863" y="458"/>
                  </a:cubicBezTo>
                  <a:cubicBezTo>
                    <a:pt x="1803" y="489"/>
                    <a:pt x="1726" y="485"/>
                    <a:pt x="1668" y="519"/>
                  </a:cubicBezTo>
                  <a:cubicBezTo>
                    <a:pt x="1611" y="553"/>
                    <a:pt x="1551" y="585"/>
                    <a:pt x="1497" y="622"/>
                  </a:cubicBezTo>
                  <a:cubicBezTo>
                    <a:pt x="1442" y="661"/>
                    <a:pt x="1423" y="746"/>
                    <a:pt x="1371" y="787"/>
                  </a:cubicBezTo>
                  <a:cubicBezTo>
                    <a:pt x="1318" y="829"/>
                    <a:pt x="1244" y="843"/>
                    <a:pt x="1195" y="887"/>
                  </a:cubicBezTo>
                  <a:cubicBezTo>
                    <a:pt x="1145" y="931"/>
                    <a:pt x="1061" y="941"/>
                    <a:pt x="1014" y="988"/>
                  </a:cubicBezTo>
                  <a:cubicBezTo>
                    <a:pt x="967" y="1035"/>
                    <a:pt x="939" y="1102"/>
                    <a:pt x="893" y="1151"/>
                  </a:cubicBezTo>
                  <a:cubicBezTo>
                    <a:pt x="849" y="1201"/>
                    <a:pt x="788" y="1239"/>
                    <a:pt x="747" y="1292"/>
                  </a:cubicBezTo>
                  <a:cubicBezTo>
                    <a:pt x="706" y="1345"/>
                    <a:pt x="706" y="1428"/>
                    <a:pt x="667" y="1483"/>
                  </a:cubicBezTo>
                  <a:cubicBezTo>
                    <a:pt x="629" y="1538"/>
                    <a:pt x="538" y="1559"/>
                    <a:pt x="504" y="1616"/>
                  </a:cubicBezTo>
                  <a:cubicBezTo>
                    <a:pt x="470" y="1674"/>
                    <a:pt x="448" y="1743"/>
                    <a:pt x="417" y="1801"/>
                  </a:cubicBezTo>
                  <a:cubicBezTo>
                    <a:pt x="386" y="1859"/>
                    <a:pt x="373" y="1929"/>
                    <a:pt x="344" y="1990"/>
                  </a:cubicBezTo>
                  <a:cubicBezTo>
                    <a:pt x="317" y="2051"/>
                    <a:pt x="309" y="2119"/>
                    <a:pt x="285" y="2183"/>
                  </a:cubicBezTo>
                  <a:cubicBezTo>
                    <a:pt x="261" y="2246"/>
                    <a:pt x="168" y="2286"/>
                    <a:pt x="148" y="2350"/>
                  </a:cubicBezTo>
                  <a:cubicBezTo>
                    <a:pt x="127" y="2414"/>
                    <a:pt x="155" y="2493"/>
                    <a:pt x="140" y="2559"/>
                  </a:cubicBezTo>
                  <a:cubicBezTo>
                    <a:pt x="123" y="2624"/>
                    <a:pt x="148" y="2697"/>
                    <a:pt x="135" y="2763"/>
                  </a:cubicBezTo>
                  <a:cubicBezTo>
                    <a:pt x="124" y="2829"/>
                    <a:pt x="126" y="2894"/>
                    <a:pt x="117" y="2961"/>
                  </a:cubicBezTo>
                  <a:cubicBezTo>
                    <a:pt x="108" y="3029"/>
                    <a:pt x="57" y="3089"/>
                    <a:pt x="53" y="3157"/>
                  </a:cubicBezTo>
                  <a:cubicBezTo>
                    <a:pt x="49" y="3224"/>
                    <a:pt x="20" y="3291"/>
                    <a:pt x="20" y="3358"/>
                  </a:cubicBezTo>
                  <a:cubicBezTo>
                    <a:pt x="19" y="3424"/>
                    <a:pt x="0" y="3496"/>
                    <a:pt x="3" y="3562"/>
                  </a:cubicBezTo>
                  <a:cubicBezTo>
                    <a:pt x="8" y="3629"/>
                    <a:pt x="131" y="3685"/>
                    <a:pt x="138" y="3751"/>
                  </a:cubicBezTo>
                  <a:cubicBezTo>
                    <a:pt x="147" y="3818"/>
                    <a:pt x="73" y="3895"/>
                    <a:pt x="86" y="3962"/>
                  </a:cubicBezTo>
                  <a:cubicBezTo>
                    <a:pt x="97" y="4029"/>
                    <a:pt x="124" y="4091"/>
                    <a:pt x="140" y="4157"/>
                  </a:cubicBezTo>
                  <a:cubicBezTo>
                    <a:pt x="155" y="4222"/>
                    <a:pt x="245" y="4265"/>
                    <a:pt x="265" y="4329"/>
                  </a:cubicBezTo>
                  <a:cubicBezTo>
                    <a:pt x="285" y="4393"/>
                    <a:pt x="303" y="4454"/>
                    <a:pt x="326" y="4516"/>
                  </a:cubicBezTo>
                  <a:cubicBezTo>
                    <a:pt x="350" y="4579"/>
                    <a:pt x="340" y="4651"/>
                    <a:pt x="367" y="4714"/>
                  </a:cubicBezTo>
                  <a:cubicBezTo>
                    <a:pt x="394" y="4775"/>
                    <a:pt x="343" y="4875"/>
                    <a:pt x="374" y="4934"/>
                  </a:cubicBezTo>
                  <a:cubicBezTo>
                    <a:pt x="404" y="4995"/>
                    <a:pt x="519" y="5008"/>
                    <a:pt x="553" y="5067"/>
                  </a:cubicBezTo>
                  <a:cubicBezTo>
                    <a:pt x="588" y="5123"/>
                    <a:pt x="636" y="5169"/>
                    <a:pt x="674" y="5224"/>
                  </a:cubicBezTo>
                  <a:cubicBezTo>
                    <a:pt x="711" y="5281"/>
                    <a:pt x="700" y="5369"/>
                    <a:pt x="741" y="5423"/>
                  </a:cubicBezTo>
                  <a:cubicBezTo>
                    <a:pt x="782" y="5476"/>
                    <a:pt x="886" y="5475"/>
                    <a:pt x="930" y="5526"/>
                  </a:cubicBezTo>
                  <a:cubicBezTo>
                    <a:pt x="974" y="5575"/>
                    <a:pt x="986" y="5654"/>
                    <a:pt x="1034" y="5701"/>
                  </a:cubicBezTo>
                  <a:cubicBezTo>
                    <a:pt x="1081" y="5749"/>
                    <a:pt x="1151" y="5769"/>
                    <a:pt x="1200" y="5813"/>
                  </a:cubicBezTo>
                  <a:cubicBezTo>
                    <a:pt x="1251" y="5857"/>
                    <a:pt x="1254" y="5958"/>
                    <a:pt x="1305" y="5999"/>
                  </a:cubicBezTo>
                  <a:cubicBezTo>
                    <a:pt x="1358" y="6040"/>
                    <a:pt x="1422" y="6072"/>
                    <a:pt x="1476" y="6110"/>
                  </a:cubicBezTo>
                  <a:cubicBezTo>
                    <a:pt x="1532" y="6147"/>
                    <a:pt x="1620" y="6131"/>
                    <a:pt x="1677" y="6167"/>
                  </a:cubicBezTo>
                  <a:cubicBezTo>
                    <a:pt x="1735" y="6201"/>
                    <a:pt x="1790" y="6232"/>
                    <a:pt x="1850" y="6264"/>
                  </a:cubicBezTo>
                  <a:cubicBezTo>
                    <a:pt x="1908" y="6293"/>
                    <a:pt x="1968" y="6319"/>
                    <a:pt x="2029" y="6346"/>
                  </a:cubicBezTo>
                  <a:cubicBezTo>
                    <a:pt x="2090" y="6373"/>
                    <a:pt x="2113" y="6494"/>
                    <a:pt x="2176" y="6518"/>
                  </a:cubicBezTo>
                  <a:cubicBezTo>
                    <a:pt x="2240" y="6542"/>
                    <a:pt x="2298" y="6579"/>
                    <a:pt x="2363" y="6599"/>
                  </a:cubicBezTo>
                  <a:cubicBezTo>
                    <a:pt x="2375" y="6603"/>
                    <a:pt x="2386" y="6604"/>
                    <a:pt x="2399" y="6604"/>
                  </a:cubicBezTo>
                  <a:cubicBezTo>
                    <a:pt x="2447" y="6604"/>
                    <a:pt x="2501" y="6582"/>
                    <a:pt x="2549" y="6582"/>
                  </a:cubicBezTo>
                  <a:cubicBezTo>
                    <a:pt x="2558" y="6582"/>
                    <a:pt x="2568" y="6583"/>
                    <a:pt x="2576" y="6585"/>
                  </a:cubicBezTo>
                  <a:cubicBezTo>
                    <a:pt x="2642" y="6600"/>
                    <a:pt x="2704" y="6626"/>
                    <a:pt x="2771" y="6639"/>
                  </a:cubicBezTo>
                  <a:cubicBezTo>
                    <a:pt x="2837" y="6652"/>
                    <a:pt x="2902" y="6670"/>
                    <a:pt x="2969" y="6680"/>
                  </a:cubicBezTo>
                  <a:cubicBezTo>
                    <a:pt x="3034" y="6689"/>
                    <a:pt x="3102" y="6693"/>
                    <a:pt x="3169" y="6697"/>
                  </a:cubicBezTo>
                  <a:cubicBezTo>
                    <a:pt x="3172" y="6697"/>
                    <a:pt x="3174" y="6697"/>
                    <a:pt x="3177" y="6697"/>
                  </a:cubicBezTo>
                  <a:cubicBezTo>
                    <a:pt x="3240" y="6697"/>
                    <a:pt x="3304" y="6646"/>
                    <a:pt x="3369" y="6646"/>
                  </a:cubicBezTo>
                  <a:cubicBezTo>
                    <a:pt x="3369" y="6646"/>
                    <a:pt x="3370" y="6646"/>
                    <a:pt x="3371" y="6646"/>
                  </a:cubicBezTo>
                  <a:cubicBezTo>
                    <a:pt x="3436" y="6646"/>
                    <a:pt x="3502" y="6709"/>
                    <a:pt x="3567" y="6709"/>
                  </a:cubicBezTo>
                  <a:cubicBezTo>
                    <a:pt x="3569" y="6709"/>
                    <a:pt x="3571" y="6709"/>
                    <a:pt x="3573" y="6709"/>
                  </a:cubicBezTo>
                  <a:cubicBezTo>
                    <a:pt x="3640" y="6704"/>
                    <a:pt x="3704" y="6670"/>
                    <a:pt x="3771" y="6662"/>
                  </a:cubicBezTo>
                  <a:cubicBezTo>
                    <a:pt x="3837" y="6653"/>
                    <a:pt x="3900" y="6626"/>
                    <a:pt x="3965" y="6615"/>
                  </a:cubicBezTo>
                  <a:cubicBezTo>
                    <a:pt x="3974" y="6613"/>
                    <a:pt x="3983" y="6612"/>
                    <a:pt x="3992" y="6612"/>
                  </a:cubicBezTo>
                  <a:cubicBezTo>
                    <a:pt x="4042" y="6612"/>
                    <a:pt x="4095" y="6634"/>
                    <a:pt x="4144" y="6634"/>
                  </a:cubicBezTo>
                  <a:cubicBezTo>
                    <a:pt x="4154" y="6634"/>
                    <a:pt x="4165" y="6633"/>
                    <a:pt x="4174" y="6630"/>
                  </a:cubicBezTo>
                  <a:cubicBezTo>
                    <a:pt x="4240" y="6615"/>
                    <a:pt x="4282" y="6519"/>
                    <a:pt x="4346" y="6500"/>
                  </a:cubicBezTo>
                  <a:cubicBezTo>
                    <a:pt x="4410" y="6480"/>
                    <a:pt x="4477" y="6473"/>
                    <a:pt x="4540" y="6448"/>
                  </a:cubicBezTo>
                  <a:cubicBezTo>
                    <a:pt x="4557" y="6442"/>
                    <a:pt x="4577" y="6440"/>
                    <a:pt x="4598" y="6440"/>
                  </a:cubicBezTo>
                  <a:cubicBezTo>
                    <a:pt x="4626" y="6440"/>
                    <a:pt x="4657" y="6444"/>
                    <a:pt x="4685" y="6444"/>
                  </a:cubicBezTo>
                  <a:cubicBezTo>
                    <a:pt x="4708" y="6444"/>
                    <a:pt x="4731" y="6441"/>
                    <a:pt x="4750" y="6433"/>
                  </a:cubicBezTo>
                  <a:cubicBezTo>
                    <a:pt x="4811" y="6406"/>
                    <a:pt x="4870" y="6369"/>
                    <a:pt x="4929" y="6337"/>
                  </a:cubicBezTo>
                  <a:cubicBezTo>
                    <a:pt x="4988" y="6306"/>
                    <a:pt x="5066" y="6300"/>
                    <a:pt x="5123" y="6266"/>
                  </a:cubicBezTo>
                  <a:cubicBezTo>
                    <a:pt x="5179" y="6232"/>
                    <a:pt x="5212" y="6154"/>
                    <a:pt x="5268" y="6116"/>
                  </a:cubicBezTo>
                  <a:cubicBezTo>
                    <a:pt x="5322" y="6079"/>
                    <a:pt x="5393" y="6057"/>
                    <a:pt x="5445" y="6018"/>
                  </a:cubicBezTo>
                  <a:cubicBezTo>
                    <a:pt x="5498" y="5976"/>
                    <a:pt x="5541" y="5919"/>
                    <a:pt x="5590" y="5875"/>
                  </a:cubicBezTo>
                  <a:cubicBezTo>
                    <a:pt x="5640" y="5831"/>
                    <a:pt x="5724" y="5817"/>
                    <a:pt x="5771" y="5770"/>
                  </a:cubicBezTo>
                  <a:cubicBezTo>
                    <a:pt x="5818" y="5723"/>
                    <a:pt x="5772" y="5587"/>
                    <a:pt x="5818" y="5537"/>
                  </a:cubicBezTo>
                  <a:cubicBezTo>
                    <a:pt x="5862" y="5487"/>
                    <a:pt x="5912" y="5445"/>
                    <a:pt x="5953" y="5393"/>
                  </a:cubicBezTo>
                  <a:cubicBezTo>
                    <a:pt x="5994" y="5341"/>
                    <a:pt x="6031" y="5288"/>
                    <a:pt x="6069" y="5233"/>
                  </a:cubicBezTo>
                  <a:cubicBezTo>
                    <a:pt x="6106" y="5177"/>
                    <a:pt x="6177" y="5146"/>
                    <a:pt x="6213" y="5089"/>
                  </a:cubicBezTo>
                  <a:cubicBezTo>
                    <a:pt x="6247" y="5032"/>
                    <a:pt x="6325" y="4998"/>
                    <a:pt x="6357" y="4939"/>
                  </a:cubicBezTo>
                  <a:cubicBezTo>
                    <a:pt x="6388" y="4880"/>
                    <a:pt x="6382" y="4801"/>
                    <a:pt x="6409" y="4740"/>
                  </a:cubicBezTo>
                  <a:cubicBezTo>
                    <a:pt x="6436" y="4678"/>
                    <a:pt x="6413" y="4597"/>
                    <a:pt x="6438" y="4535"/>
                  </a:cubicBezTo>
                  <a:cubicBezTo>
                    <a:pt x="6462" y="4472"/>
                    <a:pt x="6543" y="4431"/>
                    <a:pt x="6564" y="4367"/>
                  </a:cubicBezTo>
                  <a:cubicBezTo>
                    <a:pt x="6584" y="4303"/>
                    <a:pt x="6526" y="4219"/>
                    <a:pt x="6541" y="4154"/>
                  </a:cubicBezTo>
                  <a:cubicBezTo>
                    <a:pt x="6558" y="4088"/>
                    <a:pt x="6607" y="4034"/>
                    <a:pt x="6620" y="3969"/>
                  </a:cubicBezTo>
                  <a:cubicBezTo>
                    <a:pt x="6632" y="3902"/>
                    <a:pt x="6644" y="3838"/>
                    <a:pt x="6652" y="3773"/>
                  </a:cubicBezTo>
                  <a:cubicBezTo>
                    <a:pt x="6661" y="3706"/>
                    <a:pt x="6739" y="3646"/>
                    <a:pt x="6743" y="3578"/>
                  </a:cubicBezTo>
                  <a:cubicBezTo>
                    <a:pt x="6748" y="3511"/>
                    <a:pt x="6709" y="3442"/>
                    <a:pt x="6709" y="3375"/>
                  </a:cubicBezTo>
                  <a:cubicBezTo>
                    <a:pt x="6709" y="3308"/>
                    <a:pt x="6749" y="3238"/>
                    <a:pt x="6745" y="3171"/>
                  </a:cubicBezTo>
                  <a:cubicBezTo>
                    <a:pt x="6740" y="3105"/>
                    <a:pt x="6662" y="3043"/>
                    <a:pt x="6654" y="2978"/>
                  </a:cubicBezTo>
                  <a:cubicBezTo>
                    <a:pt x="6647" y="2911"/>
                    <a:pt x="6613" y="2850"/>
                    <a:pt x="6601" y="2785"/>
                  </a:cubicBezTo>
                  <a:cubicBezTo>
                    <a:pt x="6588" y="2719"/>
                    <a:pt x="6664" y="2635"/>
                    <a:pt x="6648" y="2570"/>
                  </a:cubicBezTo>
                  <a:cubicBezTo>
                    <a:pt x="6631" y="2505"/>
                    <a:pt x="6563" y="2454"/>
                    <a:pt x="6543" y="2390"/>
                  </a:cubicBezTo>
                  <a:cubicBezTo>
                    <a:pt x="6523" y="2326"/>
                    <a:pt x="6558" y="2242"/>
                    <a:pt x="6534" y="2179"/>
                  </a:cubicBezTo>
                  <a:cubicBezTo>
                    <a:pt x="6512" y="2117"/>
                    <a:pt x="6413" y="2084"/>
                    <a:pt x="6386" y="2023"/>
                  </a:cubicBezTo>
                  <a:cubicBezTo>
                    <a:pt x="6358" y="1962"/>
                    <a:pt x="6354" y="1891"/>
                    <a:pt x="6322" y="1832"/>
                  </a:cubicBezTo>
                  <a:cubicBezTo>
                    <a:pt x="6291" y="1773"/>
                    <a:pt x="6280" y="1701"/>
                    <a:pt x="6246" y="1645"/>
                  </a:cubicBezTo>
                  <a:cubicBezTo>
                    <a:pt x="6212" y="1586"/>
                    <a:pt x="6135" y="1556"/>
                    <a:pt x="6098" y="1501"/>
                  </a:cubicBezTo>
                  <a:cubicBezTo>
                    <a:pt x="6059" y="1446"/>
                    <a:pt x="6003" y="1407"/>
                    <a:pt x="5961" y="1355"/>
                  </a:cubicBezTo>
                  <a:cubicBezTo>
                    <a:pt x="5920" y="1302"/>
                    <a:pt x="5933" y="1205"/>
                    <a:pt x="5889" y="1156"/>
                  </a:cubicBezTo>
                  <a:cubicBezTo>
                    <a:pt x="5845" y="1106"/>
                    <a:pt x="5764" y="1089"/>
                    <a:pt x="5717" y="1042"/>
                  </a:cubicBezTo>
                  <a:cubicBezTo>
                    <a:pt x="5670" y="995"/>
                    <a:pt x="5674" y="891"/>
                    <a:pt x="5624" y="846"/>
                  </a:cubicBezTo>
                  <a:cubicBezTo>
                    <a:pt x="5575" y="802"/>
                    <a:pt x="5457" y="839"/>
                    <a:pt x="5404" y="797"/>
                  </a:cubicBezTo>
                  <a:cubicBezTo>
                    <a:pt x="5351" y="756"/>
                    <a:pt x="5295" y="725"/>
                    <a:pt x="5239" y="686"/>
                  </a:cubicBezTo>
                  <a:cubicBezTo>
                    <a:pt x="5185" y="649"/>
                    <a:pt x="5198" y="504"/>
                    <a:pt x="5141" y="470"/>
                  </a:cubicBezTo>
                  <a:cubicBezTo>
                    <a:pt x="5084" y="435"/>
                    <a:pt x="5010" y="421"/>
                    <a:pt x="4952" y="389"/>
                  </a:cubicBezTo>
                  <a:cubicBezTo>
                    <a:pt x="4894" y="358"/>
                    <a:pt x="4820" y="349"/>
                    <a:pt x="4760" y="321"/>
                  </a:cubicBezTo>
                  <a:cubicBezTo>
                    <a:pt x="4699" y="294"/>
                    <a:pt x="4651" y="229"/>
                    <a:pt x="4588" y="204"/>
                  </a:cubicBezTo>
                  <a:cubicBezTo>
                    <a:pt x="4569" y="197"/>
                    <a:pt x="4547" y="195"/>
                    <a:pt x="4525" y="195"/>
                  </a:cubicBezTo>
                  <a:cubicBezTo>
                    <a:pt x="4495" y="195"/>
                    <a:pt x="4463" y="199"/>
                    <a:pt x="4433" y="199"/>
                  </a:cubicBezTo>
                  <a:cubicBezTo>
                    <a:pt x="4414" y="199"/>
                    <a:pt x="4395" y="197"/>
                    <a:pt x="4378" y="192"/>
                  </a:cubicBezTo>
                  <a:cubicBezTo>
                    <a:pt x="4314" y="172"/>
                    <a:pt x="4243" y="180"/>
                    <a:pt x="4177" y="165"/>
                  </a:cubicBezTo>
                  <a:cubicBezTo>
                    <a:pt x="4148" y="157"/>
                    <a:pt x="4118" y="156"/>
                    <a:pt x="4087" y="156"/>
                  </a:cubicBezTo>
                  <a:cubicBezTo>
                    <a:pt x="4076" y="156"/>
                    <a:pt x="4065" y="156"/>
                    <a:pt x="4054" y="156"/>
                  </a:cubicBezTo>
                  <a:cubicBezTo>
                    <a:pt x="4028" y="156"/>
                    <a:pt x="4002" y="155"/>
                    <a:pt x="3977" y="150"/>
                  </a:cubicBezTo>
                  <a:cubicBezTo>
                    <a:pt x="3911" y="139"/>
                    <a:pt x="3852" y="109"/>
                    <a:pt x="3785" y="102"/>
                  </a:cubicBezTo>
                  <a:cubicBezTo>
                    <a:pt x="3718" y="94"/>
                    <a:pt x="3658" y="5"/>
                    <a:pt x="3591" y="1"/>
                  </a:cubicBezTo>
                  <a:cubicBezTo>
                    <a:pt x="3589" y="1"/>
                    <a:pt x="3587" y="1"/>
                    <a:pt x="3584" y="1"/>
                  </a:cubicBezTo>
                  <a:close/>
                </a:path>
              </a:pathLst>
            </a:custGeom>
            <a:solidFill>
              <a:srgbClr val="F3F3F3"/>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837" name="Google Shape;837;p44"/>
            <p:cNvSpPr/>
            <p:nvPr/>
          </p:nvSpPr>
          <p:spPr>
            <a:xfrm flipH="1">
              <a:off x="7048182" y="4010449"/>
              <a:ext cx="27551" cy="38404"/>
            </a:xfrm>
            <a:custGeom>
              <a:rect b="b" l="l" r="r" t="t"/>
              <a:pathLst>
                <a:path extrusionOk="0" h="867" w="622">
                  <a:moveTo>
                    <a:pt x="169" y="1"/>
                  </a:moveTo>
                  <a:cubicBezTo>
                    <a:pt x="147" y="1"/>
                    <a:pt x="125" y="6"/>
                    <a:pt x="104" y="15"/>
                  </a:cubicBezTo>
                  <a:cubicBezTo>
                    <a:pt x="79" y="28"/>
                    <a:pt x="56" y="45"/>
                    <a:pt x="39" y="68"/>
                  </a:cubicBezTo>
                  <a:cubicBezTo>
                    <a:pt x="12" y="105"/>
                    <a:pt x="0" y="150"/>
                    <a:pt x="9" y="194"/>
                  </a:cubicBezTo>
                  <a:lnTo>
                    <a:pt x="9" y="193"/>
                  </a:lnTo>
                  <a:cubicBezTo>
                    <a:pt x="17" y="236"/>
                    <a:pt x="27" y="277"/>
                    <a:pt x="39" y="318"/>
                  </a:cubicBezTo>
                  <a:cubicBezTo>
                    <a:pt x="53" y="374"/>
                    <a:pt x="74" y="429"/>
                    <a:pt x="94" y="483"/>
                  </a:cubicBezTo>
                  <a:cubicBezTo>
                    <a:pt x="124" y="565"/>
                    <a:pt x="152" y="649"/>
                    <a:pt x="181" y="733"/>
                  </a:cubicBezTo>
                  <a:cubicBezTo>
                    <a:pt x="192" y="760"/>
                    <a:pt x="209" y="784"/>
                    <a:pt x="232" y="803"/>
                  </a:cubicBezTo>
                  <a:cubicBezTo>
                    <a:pt x="252" y="826"/>
                    <a:pt x="278" y="843"/>
                    <a:pt x="306" y="853"/>
                  </a:cubicBezTo>
                  <a:cubicBezTo>
                    <a:pt x="333" y="862"/>
                    <a:pt x="360" y="867"/>
                    <a:pt x="387" y="867"/>
                  </a:cubicBezTo>
                  <a:cubicBezTo>
                    <a:pt x="419" y="867"/>
                    <a:pt x="450" y="860"/>
                    <a:pt x="479" y="848"/>
                  </a:cubicBezTo>
                  <a:cubicBezTo>
                    <a:pt x="533" y="823"/>
                    <a:pt x="576" y="779"/>
                    <a:pt x="597" y="722"/>
                  </a:cubicBezTo>
                  <a:cubicBezTo>
                    <a:pt x="616" y="669"/>
                    <a:pt x="622" y="601"/>
                    <a:pt x="593" y="550"/>
                  </a:cubicBezTo>
                  <a:cubicBezTo>
                    <a:pt x="549" y="473"/>
                    <a:pt x="505" y="396"/>
                    <a:pt x="462" y="318"/>
                  </a:cubicBezTo>
                  <a:cubicBezTo>
                    <a:pt x="435" y="270"/>
                    <a:pt x="410" y="219"/>
                    <a:pt x="377" y="172"/>
                  </a:cubicBezTo>
                  <a:cubicBezTo>
                    <a:pt x="353" y="136"/>
                    <a:pt x="327" y="98"/>
                    <a:pt x="302" y="62"/>
                  </a:cubicBezTo>
                  <a:lnTo>
                    <a:pt x="272" y="32"/>
                  </a:lnTo>
                  <a:cubicBezTo>
                    <a:pt x="253" y="18"/>
                    <a:pt x="232" y="10"/>
                    <a:pt x="211" y="7"/>
                  </a:cubicBezTo>
                  <a:cubicBezTo>
                    <a:pt x="197" y="3"/>
                    <a:pt x="183" y="1"/>
                    <a:pt x="169" y="1"/>
                  </a:cubicBezTo>
                  <a:close/>
                </a:path>
              </a:pathLst>
            </a:custGeom>
            <a:solidFill>
              <a:srgbClr val="999999"/>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838" name="Google Shape;838;p44"/>
            <p:cNvSpPr/>
            <p:nvPr/>
          </p:nvSpPr>
          <p:spPr>
            <a:xfrm flipH="1">
              <a:off x="7004551" y="4039729"/>
              <a:ext cx="30918" cy="25647"/>
            </a:xfrm>
            <a:custGeom>
              <a:rect b="b" l="l" r="r" t="t"/>
              <a:pathLst>
                <a:path extrusionOk="0" h="579" w="698">
                  <a:moveTo>
                    <a:pt x="449" y="0"/>
                  </a:moveTo>
                  <a:cubicBezTo>
                    <a:pt x="438" y="0"/>
                    <a:pt x="427" y="1"/>
                    <a:pt x="416" y="3"/>
                  </a:cubicBezTo>
                  <a:cubicBezTo>
                    <a:pt x="376" y="10"/>
                    <a:pt x="338" y="27"/>
                    <a:pt x="307" y="52"/>
                  </a:cubicBezTo>
                  <a:cubicBezTo>
                    <a:pt x="261" y="88"/>
                    <a:pt x="216" y="123"/>
                    <a:pt x="172" y="159"/>
                  </a:cubicBezTo>
                  <a:cubicBezTo>
                    <a:pt x="160" y="167"/>
                    <a:pt x="149" y="175"/>
                    <a:pt x="138" y="183"/>
                  </a:cubicBezTo>
                  <a:cubicBezTo>
                    <a:pt x="113" y="202"/>
                    <a:pt x="92" y="223"/>
                    <a:pt x="75" y="246"/>
                  </a:cubicBezTo>
                  <a:cubicBezTo>
                    <a:pt x="67" y="256"/>
                    <a:pt x="59" y="267"/>
                    <a:pt x="52" y="278"/>
                  </a:cubicBezTo>
                  <a:cubicBezTo>
                    <a:pt x="41" y="297"/>
                    <a:pt x="31" y="315"/>
                    <a:pt x="21" y="335"/>
                  </a:cubicBezTo>
                  <a:cubicBezTo>
                    <a:pt x="13" y="356"/>
                    <a:pt x="9" y="377"/>
                    <a:pt x="8" y="399"/>
                  </a:cubicBezTo>
                  <a:lnTo>
                    <a:pt x="8" y="399"/>
                  </a:lnTo>
                  <a:cubicBezTo>
                    <a:pt x="0" y="472"/>
                    <a:pt x="45" y="542"/>
                    <a:pt x="115" y="565"/>
                  </a:cubicBezTo>
                  <a:lnTo>
                    <a:pt x="115" y="565"/>
                  </a:lnTo>
                  <a:cubicBezTo>
                    <a:pt x="137" y="574"/>
                    <a:pt x="160" y="578"/>
                    <a:pt x="184" y="578"/>
                  </a:cubicBezTo>
                  <a:cubicBezTo>
                    <a:pt x="186" y="578"/>
                    <a:pt x="188" y="578"/>
                    <a:pt x="190" y="578"/>
                  </a:cubicBezTo>
                  <a:cubicBezTo>
                    <a:pt x="195" y="579"/>
                    <a:pt x="200" y="579"/>
                    <a:pt x="205" y="579"/>
                  </a:cubicBezTo>
                  <a:cubicBezTo>
                    <a:pt x="229" y="579"/>
                    <a:pt x="252" y="576"/>
                    <a:pt x="276" y="573"/>
                  </a:cubicBezTo>
                  <a:cubicBezTo>
                    <a:pt x="304" y="567"/>
                    <a:pt x="332" y="558"/>
                    <a:pt x="359" y="544"/>
                  </a:cubicBezTo>
                  <a:cubicBezTo>
                    <a:pt x="371" y="538"/>
                    <a:pt x="384" y="533"/>
                    <a:pt x="396" y="527"/>
                  </a:cubicBezTo>
                  <a:cubicBezTo>
                    <a:pt x="449" y="503"/>
                    <a:pt x="500" y="480"/>
                    <a:pt x="553" y="456"/>
                  </a:cubicBezTo>
                  <a:cubicBezTo>
                    <a:pt x="610" y="429"/>
                    <a:pt x="655" y="382"/>
                    <a:pt x="678" y="324"/>
                  </a:cubicBezTo>
                  <a:cubicBezTo>
                    <a:pt x="694" y="284"/>
                    <a:pt x="698" y="241"/>
                    <a:pt x="691" y="199"/>
                  </a:cubicBezTo>
                  <a:cubicBezTo>
                    <a:pt x="669" y="82"/>
                    <a:pt x="566" y="0"/>
                    <a:pt x="449" y="0"/>
                  </a:cubicBezTo>
                  <a:close/>
                </a:path>
              </a:pathLst>
            </a:custGeom>
            <a:solidFill>
              <a:srgbClr val="999999"/>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839" name="Google Shape;839;p44"/>
            <p:cNvSpPr/>
            <p:nvPr/>
          </p:nvSpPr>
          <p:spPr>
            <a:xfrm flipH="1">
              <a:off x="7071039" y="4064801"/>
              <a:ext cx="34506" cy="38182"/>
            </a:xfrm>
            <a:custGeom>
              <a:rect b="b" l="l" r="r" t="t"/>
              <a:pathLst>
                <a:path extrusionOk="0" h="862" w="779">
                  <a:moveTo>
                    <a:pt x="191" y="0"/>
                  </a:moveTo>
                  <a:cubicBezTo>
                    <a:pt x="150" y="0"/>
                    <a:pt x="106" y="16"/>
                    <a:pt x="76" y="41"/>
                  </a:cubicBezTo>
                  <a:cubicBezTo>
                    <a:pt x="26" y="81"/>
                    <a:pt x="1" y="146"/>
                    <a:pt x="12" y="208"/>
                  </a:cubicBezTo>
                  <a:lnTo>
                    <a:pt x="15" y="221"/>
                  </a:lnTo>
                  <a:cubicBezTo>
                    <a:pt x="21" y="287"/>
                    <a:pt x="62" y="358"/>
                    <a:pt x="95" y="408"/>
                  </a:cubicBezTo>
                  <a:cubicBezTo>
                    <a:pt x="119" y="446"/>
                    <a:pt x="146" y="481"/>
                    <a:pt x="173" y="518"/>
                  </a:cubicBezTo>
                  <a:lnTo>
                    <a:pt x="294" y="686"/>
                  </a:lnTo>
                  <a:cubicBezTo>
                    <a:pt x="308" y="725"/>
                    <a:pt x="329" y="757"/>
                    <a:pt x="358" y="784"/>
                  </a:cubicBezTo>
                  <a:cubicBezTo>
                    <a:pt x="400" y="825"/>
                    <a:pt x="458" y="861"/>
                    <a:pt x="518" y="861"/>
                  </a:cubicBezTo>
                  <a:cubicBezTo>
                    <a:pt x="519" y="861"/>
                    <a:pt x="520" y="861"/>
                    <a:pt x="521" y="861"/>
                  </a:cubicBezTo>
                  <a:lnTo>
                    <a:pt x="581" y="860"/>
                  </a:lnTo>
                  <a:cubicBezTo>
                    <a:pt x="609" y="855"/>
                    <a:pt x="638" y="845"/>
                    <a:pt x="661" y="827"/>
                  </a:cubicBezTo>
                  <a:cubicBezTo>
                    <a:pt x="700" y="803"/>
                    <a:pt x="744" y="763"/>
                    <a:pt x="756" y="716"/>
                  </a:cubicBezTo>
                  <a:cubicBezTo>
                    <a:pt x="769" y="672"/>
                    <a:pt x="779" y="635"/>
                    <a:pt x="770" y="588"/>
                  </a:cubicBezTo>
                  <a:cubicBezTo>
                    <a:pt x="766" y="561"/>
                    <a:pt x="757" y="535"/>
                    <a:pt x="747" y="511"/>
                  </a:cubicBezTo>
                  <a:cubicBezTo>
                    <a:pt x="726" y="470"/>
                    <a:pt x="696" y="435"/>
                    <a:pt x="658" y="408"/>
                  </a:cubicBezTo>
                  <a:lnTo>
                    <a:pt x="516" y="241"/>
                  </a:lnTo>
                  <a:cubicBezTo>
                    <a:pt x="487" y="208"/>
                    <a:pt x="460" y="174"/>
                    <a:pt x="432" y="143"/>
                  </a:cubicBezTo>
                  <a:cubicBezTo>
                    <a:pt x="387" y="95"/>
                    <a:pt x="322" y="35"/>
                    <a:pt x="256" y="16"/>
                  </a:cubicBezTo>
                  <a:lnTo>
                    <a:pt x="256" y="16"/>
                  </a:lnTo>
                  <a:lnTo>
                    <a:pt x="251" y="14"/>
                  </a:lnTo>
                  <a:cubicBezTo>
                    <a:pt x="233" y="5"/>
                    <a:pt x="212" y="0"/>
                    <a:pt x="191" y="0"/>
                  </a:cubicBezTo>
                  <a:close/>
                </a:path>
              </a:pathLst>
            </a:custGeom>
            <a:solidFill>
              <a:srgbClr val="999999"/>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840" name="Google Shape;840;p44"/>
            <p:cNvSpPr/>
            <p:nvPr/>
          </p:nvSpPr>
          <p:spPr>
            <a:xfrm flipH="1">
              <a:off x="6978771" y="4116007"/>
              <a:ext cx="47617" cy="31804"/>
            </a:xfrm>
            <a:custGeom>
              <a:rect b="b" l="l" r="r" t="t"/>
              <a:pathLst>
                <a:path extrusionOk="0" h="718" w="1075">
                  <a:moveTo>
                    <a:pt x="779" y="1"/>
                  </a:moveTo>
                  <a:cubicBezTo>
                    <a:pt x="746" y="1"/>
                    <a:pt x="713" y="7"/>
                    <a:pt x="685" y="23"/>
                  </a:cubicBezTo>
                  <a:cubicBezTo>
                    <a:pt x="589" y="75"/>
                    <a:pt x="493" y="126"/>
                    <a:pt x="399" y="180"/>
                  </a:cubicBezTo>
                  <a:lnTo>
                    <a:pt x="260" y="262"/>
                  </a:lnTo>
                  <a:cubicBezTo>
                    <a:pt x="224" y="282"/>
                    <a:pt x="190" y="304"/>
                    <a:pt x="157" y="328"/>
                  </a:cubicBezTo>
                  <a:lnTo>
                    <a:pt x="89" y="379"/>
                  </a:lnTo>
                  <a:cubicBezTo>
                    <a:pt x="22" y="434"/>
                    <a:pt x="1" y="525"/>
                    <a:pt x="35" y="605"/>
                  </a:cubicBezTo>
                  <a:cubicBezTo>
                    <a:pt x="49" y="635"/>
                    <a:pt x="71" y="660"/>
                    <a:pt x="96" y="680"/>
                  </a:cubicBezTo>
                  <a:cubicBezTo>
                    <a:pt x="129" y="705"/>
                    <a:pt x="167" y="717"/>
                    <a:pt x="207" y="717"/>
                  </a:cubicBezTo>
                  <a:cubicBezTo>
                    <a:pt x="218" y="717"/>
                    <a:pt x="229" y="716"/>
                    <a:pt x="240" y="714"/>
                  </a:cubicBezTo>
                  <a:cubicBezTo>
                    <a:pt x="305" y="702"/>
                    <a:pt x="369" y="683"/>
                    <a:pt x="433" y="662"/>
                  </a:cubicBezTo>
                  <a:lnTo>
                    <a:pt x="588" y="605"/>
                  </a:lnTo>
                  <a:cubicBezTo>
                    <a:pt x="690" y="567"/>
                    <a:pt x="790" y="524"/>
                    <a:pt x="891" y="483"/>
                  </a:cubicBezTo>
                  <a:cubicBezTo>
                    <a:pt x="1017" y="426"/>
                    <a:pt x="1074" y="278"/>
                    <a:pt x="1017" y="150"/>
                  </a:cubicBezTo>
                  <a:cubicBezTo>
                    <a:pt x="989" y="92"/>
                    <a:pt x="941" y="39"/>
                    <a:pt x="878" y="18"/>
                  </a:cubicBezTo>
                  <a:cubicBezTo>
                    <a:pt x="847" y="8"/>
                    <a:pt x="813" y="1"/>
                    <a:pt x="779" y="1"/>
                  </a:cubicBezTo>
                  <a:close/>
                </a:path>
              </a:pathLst>
            </a:custGeom>
            <a:solidFill>
              <a:srgbClr val="999999"/>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841" name="Google Shape;841;p44"/>
            <p:cNvSpPr/>
            <p:nvPr/>
          </p:nvSpPr>
          <p:spPr>
            <a:xfrm flipH="1">
              <a:off x="6933456" y="4024491"/>
              <a:ext cx="30298" cy="49300"/>
            </a:xfrm>
            <a:custGeom>
              <a:rect b="b" l="l" r="r" t="t"/>
              <a:pathLst>
                <a:path extrusionOk="0" h="1113" w="684">
                  <a:moveTo>
                    <a:pt x="173" y="1"/>
                  </a:moveTo>
                  <a:cubicBezTo>
                    <a:pt x="157" y="1"/>
                    <a:pt x="140" y="3"/>
                    <a:pt x="124" y="8"/>
                  </a:cubicBezTo>
                  <a:cubicBezTo>
                    <a:pt x="63" y="25"/>
                    <a:pt x="4" y="85"/>
                    <a:pt x="3" y="152"/>
                  </a:cubicBezTo>
                  <a:cubicBezTo>
                    <a:pt x="0" y="223"/>
                    <a:pt x="9" y="294"/>
                    <a:pt x="27" y="364"/>
                  </a:cubicBezTo>
                  <a:cubicBezTo>
                    <a:pt x="44" y="423"/>
                    <a:pt x="61" y="483"/>
                    <a:pt x="77" y="543"/>
                  </a:cubicBezTo>
                  <a:cubicBezTo>
                    <a:pt x="105" y="661"/>
                    <a:pt x="132" y="780"/>
                    <a:pt x="164" y="897"/>
                  </a:cubicBezTo>
                  <a:cubicBezTo>
                    <a:pt x="171" y="941"/>
                    <a:pt x="189" y="982"/>
                    <a:pt x="216" y="1016"/>
                  </a:cubicBezTo>
                  <a:lnTo>
                    <a:pt x="264" y="1063"/>
                  </a:lnTo>
                  <a:cubicBezTo>
                    <a:pt x="308" y="1095"/>
                    <a:pt x="360" y="1113"/>
                    <a:pt x="414" y="1113"/>
                  </a:cubicBezTo>
                  <a:cubicBezTo>
                    <a:pt x="440" y="1113"/>
                    <a:pt x="466" y="1108"/>
                    <a:pt x="492" y="1100"/>
                  </a:cubicBezTo>
                  <a:cubicBezTo>
                    <a:pt x="556" y="1082"/>
                    <a:pt x="611" y="1037"/>
                    <a:pt x="643" y="978"/>
                  </a:cubicBezTo>
                  <a:cubicBezTo>
                    <a:pt x="681" y="907"/>
                    <a:pt x="684" y="823"/>
                    <a:pt x="653" y="750"/>
                  </a:cubicBezTo>
                  <a:cubicBezTo>
                    <a:pt x="647" y="736"/>
                    <a:pt x="641" y="723"/>
                    <a:pt x="634" y="712"/>
                  </a:cubicBezTo>
                  <a:cubicBezTo>
                    <a:pt x="589" y="612"/>
                    <a:pt x="540" y="516"/>
                    <a:pt x="493" y="418"/>
                  </a:cubicBezTo>
                  <a:cubicBezTo>
                    <a:pt x="435" y="295"/>
                    <a:pt x="394" y="166"/>
                    <a:pt x="304" y="62"/>
                  </a:cubicBezTo>
                  <a:cubicBezTo>
                    <a:pt x="271" y="23"/>
                    <a:pt x="223" y="1"/>
                    <a:pt x="173" y="1"/>
                  </a:cubicBezTo>
                  <a:close/>
                </a:path>
              </a:pathLst>
            </a:custGeom>
            <a:solidFill>
              <a:srgbClr val="999999"/>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842" name="Google Shape;842;p44"/>
            <p:cNvSpPr/>
            <p:nvPr/>
          </p:nvSpPr>
          <p:spPr>
            <a:xfrm flipH="1">
              <a:off x="6961982" y="3978556"/>
              <a:ext cx="40884" cy="29988"/>
            </a:xfrm>
            <a:custGeom>
              <a:rect b="b" l="l" r="r" t="t"/>
              <a:pathLst>
                <a:path extrusionOk="0" h="677" w="923">
                  <a:moveTo>
                    <a:pt x="682" y="0"/>
                  </a:moveTo>
                  <a:cubicBezTo>
                    <a:pt x="649" y="0"/>
                    <a:pt x="616" y="7"/>
                    <a:pt x="584" y="22"/>
                  </a:cubicBezTo>
                  <a:cubicBezTo>
                    <a:pt x="492" y="77"/>
                    <a:pt x="398" y="130"/>
                    <a:pt x="309" y="188"/>
                  </a:cubicBezTo>
                  <a:lnTo>
                    <a:pt x="195" y="260"/>
                  </a:lnTo>
                  <a:cubicBezTo>
                    <a:pt x="159" y="285"/>
                    <a:pt x="124" y="313"/>
                    <a:pt x="91" y="343"/>
                  </a:cubicBezTo>
                  <a:cubicBezTo>
                    <a:pt x="31" y="397"/>
                    <a:pt x="0" y="489"/>
                    <a:pt x="39" y="566"/>
                  </a:cubicBezTo>
                  <a:cubicBezTo>
                    <a:pt x="53" y="595"/>
                    <a:pt x="73" y="620"/>
                    <a:pt x="98" y="640"/>
                  </a:cubicBezTo>
                  <a:cubicBezTo>
                    <a:pt x="131" y="664"/>
                    <a:pt x="170" y="677"/>
                    <a:pt x="210" y="677"/>
                  </a:cubicBezTo>
                  <a:cubicBezTo>
                    <a:pt x="220" y="677"/>
                    <a:pt x="230" y="676"/>
                    <a:pt x="240" y="674"/>
                  </a:cubicBezTo>
                  <a:lnTo>
                    <a:pt x="239" y="674"/>
                  </a:lnTo>
                  <a:cubicBezTo>
                    <a:pt x="296" y="661"/>
                    <a:pt x="353" y="646"/>
                    <a:pt x="408" y="624"/>
                  </a:cubicBezTo>
                  <a:lnTo>
                    <a:pt x="533" y="573"/>
                  </a:lnTo>
                  <a:cubicBezTo>
                    <a:pt x="617" y="539"/>
                    <a:pt x="698" y="499"/>
                    <a:pt x="781" y="462"/>
                  </a:cubicBezTo>
                  <a:cubicBezTo>
                    <a:pt x="860" y="427"/>
                    <a:pt x="914" y="351"/>
                    <a:pt x="923" y="265"/>
                  </a:cubicBezTo>
                  <a:cubicBezTo>
                    <a:pt x="921" y="222"/>
                    <a:pt x="923" y="184"/>
                    <a:pt x="903" y="142"/>
                  </a:cubicBezTo>
                  <a:cubicBezTo>
                    <a:pt x="886" y="105"/>
                    <a:pt x="859" y="73"/>
                    <a:pt x="826" y="47"/>
                  </a:cubicBezTo>
                  <a:cubicBezTo>
                    <a:pt x="783" y="16"/>
                    <a:pt x="733" y="0"/>
                    <a:pt x="682" y="0"/>
                  </a:cubicBezTo>
                  <a:close/>
                </a:path>
              </a:pathLst>
            </a:custGeom>
            <a:solidFill>
              <a:srgbClr val="999999"/>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843" name="Google Shape;843;p44"/>
            <p:cNvSpPr/>
            <p:nvPr/>
          </p:nvSpPr>
          <p:spPr>
            <a:xfrm flipH="1">
              <a:off x="7046144" y="4145508"/>
              <a:ext cx="24052" cy="34196"/>
            </a:xfrm>
            <a:custGeom>
              <a:rect b="b" l="l" r="r" t="t"/>
              <a:pathLst>
                <a:path extrusionOk="0" h="772" w="543">
                  <a:moveTo>
                    <a:pt x="196" y="0"/>
                  </a:moveTo>
                  <a:cubicBezTo>
                    <a:pt x="172" y="0"/>
                    <a:pt x="149" y="5"/>
                    <a:pt x="127" y="14"/>
                  </a:cubicBezTo>
                  <a:cubicBezTo>
                    <a:pt x="77" y="36"/>
                    <a:pt x="39" y="75"/>
                    <a:pt x="19" y="125"/>
                  </a:cubicBezTo>
                  <a:cubicBezTo>
                    <a:pt x="10" y="146"/>
                    <a:pt x="5" y="169"/>
                    <a:pt x="3" y="192"/>
                  </a:cubicBezTo>
                  <a:cubicBezTo>
                    <a:pt x="2" y="209"/>
                    <a:pt x="0" y="225"/>
                    <a:pt x="0" y="242"/>
                  </a:cubicBezTo>
                  <a:cubicBezTo>
                    <a:pt x="0" y="290"/>
                    <a:pt x="5" y="340"/>
                    <a:pt x="13" y="388"/>
                  </a:cubicBezTo>
                  <a:cubicBezTo>
                    <a:pt x="17" y="419"/>
                    <a:pt x="23" y="452"/>
                    <a:pt x="30" y="483"/>
                  </a:cubicBezTo>
                  <a:cubicBezTo>
                    <a:pt x="35" y="500"/>
                    <a:pt x="37" y="516"/>
                    <a:pt x="42" y="532"/>
                  </a:cubicBezTo>
                  <a:cubicBezTo>
                    <a:pt x="56" y="584"/>
                    <a:pt x="67" y="638"/>
                    <a:pt x="106" y="681"/>
                  </a:cubicBezTo>
                  <a:lnTo>
                    <a:pt x="151" y="724"/>
                  </a:lnTo>
                  <a:cubicBezTo>
                    <a:pt x="177" y="745"/>
                    <a:pt x="208" y="758"/>
                    <a:pt x="239" y="763"/>
                  </a:cubicBezTo>
                  <a:cubicBezTo>
                    <a:pt x="254" y="768"/>
                    <a:pt x="268" y="771"/>
                    <a:pt x="283" y="771"/>
                  </a:cubicBezTo>
                  <a:cubicBezTo>
                    <a:pt x="290" y="771"/>
                    <a:pt x="296" y="771"/>
                    <a:pt x="303" y="769"/>
                  </a:cubicBezTo>
                  <a:cubicBezTo>
                    <a:pt x="306" y="769"/>
                    <a:pt x="309" y="769"/>
                    <a:pt x="313" y="769"/>
                  </a:cubicBezTo>
                  <a:cubicBezTo>
                    <a:pt x="341" y="769"/>
                    <a:pt x="369" y="763"/>
                    <a:pt x="394" y="751"/>
                  </a:cubicBezTo>
                  <a:cubicBezTo>
                    <a:pt x="433" y="732"/>
                    <a:pt x="465" y="705"/>
                    <a:pt x="491" y="672"/>
                  </a:cubicBezTo>
                  <a:cubicBezTo>
                    <a:pt x="512" y="647"/>
                    <a:pt x="525" y="616"/>
                    <a:pt x="529" y="583"/>
                  </a:cubicBezTo>
                  <a:cubicBezTo>
                    <a:pt x="541" y="553"/>
                    <a:pt x="542" y="520"/>
                    <a:pt x="535" y="489"/>
                  </a:cubicBezTo>
                  <a:cubicBezTo>
                    <a:pt x="532" y="435"/>
                    <a:pt x="497" y="390"/>
                    <a:pt x="474" y="344"/>
                  </a:cubicBezTo>
                  <a:cubicBezTo>
                    <a:pt x="460" y="314"/>
                    <a:pt x="445" y="286"/>
                    <a:pt x="433" y="255"/>
                  </a:cubicBezTo>
                  <a:cubicBezTo>
                    <a:pt x="420" y="225"/>
                    <a:pt x="411" y="193"/>
                    <a:pt x="397" y="165"/>
                  </a:cubicBezTo>
                  <a:cubicBezTo>
                    <a:pt x="390" y="149"/>
                    <a:pt x="383" y="135"/>
                    <a:pt x="376" y="119"/>
                  </a:cubicBezTo>
                  <a:cubicBezTo>
                    <a:pt x="354" y="73"/>
                    <a:pt x="315" y="34"/>
                    <a:pt x="265" y="14"/>
                  </a:cubicBezTo>
                  <a:cubicBezTo>
                    <a:pt x="243" y="5"/>
                    <a:pt x="219" y="0"/>
                    <a:pt x="196" y="0"/>
                  </a:cubicBezTo>
                  <a:close/>
                </a:path>
              </a:pathLst>
            </a:custGeom>
            <a:solidFill>
              <a:srgbClr val="999999"/>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844" name="Google Shape;844;p44"/>
            <p:cNvSpPr/>
            <p:nvPr/>
          </p:nvSpPr>
          <p:spPr>
            <a:xfrm flipH="1">
              <a:off x="6957243" y="4172573"/>
              <a:ext cx="36942" cy="26533"/>
            </a:xfrm>
            <a:custGeom>
              <a:rect b="b" l="l" r="r" t="t"/>
              <a:pathLst>
                <a:path extrusionOk="0" h="599" w="834">
                  <a:moveTo>
                    <a:pt x="11" y="342"/>
                  </a:moveTo>
                  <a:lnTo>
                    <a:pt x="8" y="356"/>
                  </a:lnTo>
                  <a:lnTo>
                    <a:pt x="8" y="356"/>
                  </a:lnTo>
                  <a:cubicBezTo>
                    <a:pt x="9" y="351"/>
                    <a:pt x="10" y="347"/>
                    <a:pt x="11" y="342"/>
                  </a:cubicBezTo>
                  <a:close/>
                  <a:moveTo>
                    <a:pt x="573" y="0"/>
                  </a:moveTo>
                  <a:cubicBezTo>
                    <a:pt x="551" y="0"/>
                    <a:pt x="528" y="4"/>
                    <a:pt x="506" y="10"/>
                  </a:cubicBezTo>
                  <a:cubicBezTo>
                    <a:pt x="495" y="13"/>
                    <a:pt x="484" y="17"/>
                    <a:pt x="472" y="20"/>
                  </a:cubicBezTo>
                  <a:lnTo>
                    <a:pt x="461" y="26"/>
                  </a:lnTo>
                  <a:lnTo>
                    <a:pt x="407" y="50"/>
                  </a:lnTo>
                  <a:lnTo>
                    <a:pt x="300" y="97"/>
                  </a:lnTo>
                  <a:lnTo>
                    <a:pt x="197" y="141"/>
                  </a:lnTo>
                  <a:cubicBezTo>
                    <a:pt x="162" y="155"/>
                    <a:pt x="130" y="175"/>
                    <a:pt x="101" y="199"/>
                  </a:cubicBezTo>
                  <a:cubicBezTo>
                    <a:pt x="83" y="216"/>
                    <a:pt x="64" y="234"/>
                    <a:pt x="49" y="253"/>
                  </a:cubicBezTo>
                  <a:cubicBezTo>
                    <a:pt x="29" y="278"/>
                    <a:pt x="16" y="306"/>
                    <a:pt x="10" y="336"/>
                  </a:cubicBezTo>
                  <a:cubicBezTo>
                    <a:pt x="6" y="346"/>
                    <a:pt x="5" y="358"/>
                    <a:pt x="5" y="369"/>
                  </a:cubicBezTo>
                  <a:lnTo>
                    <a:pt x="5" y="369"/>
                  </a:lnTo>
                  <a:lnTo>
                    <a:pt x="3" y="376"/>
                  </a:lnTo>
                  <a:cubicBezTo>
                    <a:pt x="0" y="400"/>
                    <a:pt x="3" y="425"/>
                    <a:pt x="12" y="448"/>
                  </a:cubicBezTo>
                  <a:cubicBezTo>
                    <a:pt x="23" y="488"/>
                    <a:pt x="46" y="524"/>
                    <a:pt x="80" y="548"/>
                  </a:cubicBezTo>
                  <a:lnTo>
                    <a:pt x="80" y="548"/>
                  </a:lnTo>
                  <a:cubicBezTo>
                    <a:pt x="91" y="557"/>
                    <a:pt x="104" y="565"/>
                    <a:pt x="117" y="570"/>
                  </a:cubicBezTo>
                  <a:cubicBezTo>
                    <a:pt x="133" y="582"/>
                    <a:pt x="151" y="589"/>
                    <a:pt x="170" y="590"/>
                  </a:cubicBezTo>
                  <a:cubicBezTo>
                    <a:pt x="182" y="595"/>
                    <a:pt x="195" y="596"/>
                    <a:pt x="206" y="599"/>
                  </a:cubicBezTo>
                  <a:cubicBezTo>
                    <a:pt x="229" y="599"/>
                    <a:pt x="252" y="599"/>
                    <a:pt x="273" y="597"/>
                  </a:cubicBezTo>
                  <a:cubicBezTo>
                    <a:pt x="282" y="597"/>
                    <a:pt x="292" y="597"/>
                    <a:pt x="300" y="596"/>
                  </a:cubicBezTo>
                  <a:cubicBezTo>
                    <a:pt x="323" y="592"/>
                    <a:pt x="344" y="585"/>
                    <a:pt x="366" y="576"/>
                  </a:cubicBezTo>
                  <a:lnTo>
                    <a:pt x="379" y="572"/>
                  </a:lnTo>
                  <a:lnTo>
                    <a:pt x="492" y="533"/>
                  </a:lnTo>
                  <a:lnTo>
                    <a:pt x="603" y="497"/>
                  </a:lnTo>
                  <a:lnTo>
                    <a:pt x="656" y="479"/>
                  </a:lnTo>
                  <a:cubicBezTo>
                    <a:pt x="661" y="477"/>
                    <a:pt x="667" y="475"/>
                    <a:pt x="673" y="474"/>
                  </a:cubicBezTo>
                  <a:lnTo>
                    <a:pt x="678" y="471"/>
                  </a:lnTo>
                  <a:lnTo>
                    <a:pt x="731" y="438"/>
                  </a:lnTo>
                  <a:lnTo>
                    <a:pt x="775" y="391"/>
                  </a:lnTo>
                  <a:cubicBezTo>
                    <a:pt x="787" y="371"/>
                    <a:pt x="798" y="352"/>
                    <a:pt x="809" y="332"/>
                  </a:cubicBezTo>
                  <a:lnTo>
                    <a:pt x="814" y="322"/>
                  </a:lnTo>
                  <a:cubicBezTo>
                    <a:pt x="833" y="263"/>
                    <a:pt x="832" y="199"/>
                    <a:pt x="809" y="143"/>
                  </a:cubicBezTo>
                  <a:cubicBezTo>
                    <a:pt x="784" y="86"/>
                    <a:pt x="737" y="42"/>
                    <a:pt x="678" y="19"/>
                  </a:cubicBezTo>
                  <a:lnTo>
                    <a:pt x="670" y="16"/>
                  </a:lnTo>
                  <a:cubicBezTo>
                    <a:pt x="657" y="12"/>
                    <a:pt x="646" y="9"/>
                    <a:pt x="633" y="7"/>
                  </a:cubicBezTo>
                  <a:cubicBezTo>
                    <a:pt x="613" y="3"/>
                    <a:pt x="593" y="0"/>
                    <a:pt x="573" y="0"/>
                  </a:cubicBezTo>
                  <a:close/>
                </a:path>
              </a:pathLst>
            </a:custGeom>
            <a:solidFill>
              <a:srgbClr val="999999"/>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845" name="Google Shape;845;p44"/>
            <p:cNvSpPr/>
            <p:nvPr/>
          </p:nvSpPr>
          <p:spPr>
            <a:xfrm flipH="1">
              <a:off x="6886989" y="4129916"/>
              <a:ext cx="28349" cy="35170"/>
            </a:xfrm>
            <a:custGeom>
              <a:rect b="b" l="l" r="r" t="t"/>
              <a:pathLst>
                <a:path extrusionOk="0" h="794" w="640">
                  <a:moveTo>
                    <a:pt x="224" y="1"/>
                  </a:moveTo>
                  <a:cubicBezTo>
                    <a:pt x="218" y="1"/>
                    <a:pt x="212" y="1"/>
                    <a:pt x="206" y="2"/>
                  </a:cubicBezTo>
                  <a:cubicBezTo>
                    <a:pt x="204" y="2"/>
                    <a:pt x="201" y="2"/>
                    <a:pt x="198" y="2"/>
                  </a:cubicBezTo>
                  <a:cubicBezTo>
                    <a:pt x="174" y="2"/>
                    <a:pt x="150" y="8"/>
                    <a:pt x="128" y="19"/>
                  </a:cubicBezTo>
                  <a:cubicBezTo>
                    <a:pt x="96" y="35"/>
                    <a:pt x="67" y="58"/>
                    <a:pt x="44" y="86"/>
                  </a:cubicBezTo>
                  <a:cubicBezTo>
                    <a:pt x="27" y="108"/>
                    <a:pt x="14" y="135"/>
                    <a:pt x="12" y="163"/>
                  </a:cubicBezTo>
                  <a:cubicBezTo>
                    <a:pt x="2" y="189"/>
                    <a:pt x="0" y="217"/>
                    <a:pt x="6" y="244"/>
                  </a:cubicBezTo>
                  <a:lnTo>
                    <a:pt x="6" y="243"/>
                  </a:lnTo>
                  <a:cubicBezTo>
                    <a:pt x="22" y="304"/>
                    <a:pt x="40" y="363"/>
                    <a:pt x="63" y="422"/>
                  </a:cubicBezTo>
                  <a:cubicBezTo>
                    <a:pt x="84" y="476"/>
                    <a:pt x="107" y="528"/>
                    <a:pt x="128" y="582"/>
                  </a:cubicBezTo>
                  <a:lnTo>
                    <a:pt x="144" y="618"/>
                  </a:lnTo>
                  <a:cubicBezTo>
                    <a:pt x="145" y="622"/>
                    <a:pt x="147" y="628"/>
                    <a:pt x="150" y="632"/>
                  </a:cubicBezTo>
                  <a:cubicBezTo>
                    <a:pt x="151" y="635"/>
                    <a:pt x="151" y="636"/>
                    <a:pt x="152" y="639"/>
                  </a:cubicBezTo>
                  <a:lnTo>
                    <a:pt x="154" y="642"/>
                  </a:lnTo>
                  <a:lnTo>
                    <a:pt x="188" y="698"/>
                  </a:lnTo>
                  <a:cubicBezTo>
                    <a:pt x="201" y="716"/>
                    <a:pt x="216" y="732"/>
                    <a:pt x="236" y="743"/>
                  </a:cubicBezTo>
                  <a:cubicBezTo>
                    <a:pt x="283" y="778"/>
                    <a:pt x="335" y="793"/>
                    <a:pt x="387" y="793"/>
                  </a:cubicBezTo>
                  <a:cubicBezTo>
                    <a:pt x="510" y="793"/>
                    <a:pt x="626" y="702"/>
                    <a:pt x="640" y="564"/>
                  </a:cubicBezTo>
                  <a:cubicBezTo>
                    <a:pt x="640" y="550"/>
                    <a:pt x="640" y="510"/>
                    <a:pt x="637" y="496"/>
                  </a:cubicBezTo>
                  <a:cubicBezTo>
                    <a:pt x="630" y="453"/>
                    <a:pt x="612" y="412"/>
                    <a:pt x="585" y="378"/>
                  </a:cubicBezTo>
                  <a:lnTo>
                    <a:pt x="582" y="373"/>
                  </a:lnTo>
                  <a:cubicBezTo>
                    <a:pt x="579" y="369"/>
                    <a:pt x="576" y="365"/>
                    <a:pt x="573" y="362"/>
                  </a:cubicBezTo>
                  <a:cubicBezTo>
                    <a:pt x="567" y="353"/>
                    <a:pt x="560" y="344"/>
                    <a:pt x="555" y="335"/>
                  </a:cubicBezTo>
                  <a:cubicBezTo>
                    <a:pt x="540" y="312"/>
                    <a:pt x="526" y="291"/>
                    <a:pt x="511" y="270"/>
                  </a:cubicBezTo>
                  <a:cubicBezTo>
                    <a:pt x="479" y="223"/>
                    <a:pt x="450" y="174"/>
                    <a:pt x="415" y="130"/>
                  </a:cubicBezTo>
                  <a:cubicBezTo>
                    <a:pt x="401" y="113"/>
                    <a:pt x="388" y="96"/>
                    <a:pt x="376" y="79"/>
                  </a:cubicBezTo>
                  <a:lnTo>
                    <a:pt x="337" y="41"/>
                  </a:lnTo>
                  <a:cubicBezTo>
                    <a:pt x="314" y="24"/>
                    <a:pt x="289" y="12"/>
                    <a:pt x="260" y="8"/>
                  </a:cubicBezTo>
                  <a:cubicBezTo>
                    <a:pt x="249" y="3"/>
                    <a:pt x="236" y="1"/>
                    <a:pt x="224" y="1"/>
                  </a:cubicBezTo>
                  <a:close/>
                </a:path>
              </a:pathLst>
            </a:custGeom>
            <a:solidFill>
              <a:srgbClr val="999999"/>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846" name="Google Shape;846;p44"/>
            <p:cNvSpPr/>
            <p:nvPr/>
          </p:nvSpPr>
          <p:spPr>
            <a:xfrm flipH="1">
              <a:off x="6879326" y="4079994"/>
              <a:ext cx="40441" cy="30431"/>
            </a:xfrm>
            <a:custGeom>
              <a:rect b="b" l="l" r="r" t="t"/>
              <a:pathLst>
                <a:path extrusionOk="0" h="687" w="913">
                  <a:moveTo>
                    <a:pt x="582" y="565"/>
                  </a:moveTo>
                  <a:lnTo>
                    <a:pt x="554" y="574"/>
                  </a:lnTo>
                  <a:lnTo>
                    <a:pt x="554" y="574"/>
                  </a:lnTo>
                  <a:cubicBezTo>
                    <a:pt x="563" y="571"/>
                    <a:pt x="573" y="568"/>
                    <a:pt x="582" y="565"/>
                  </a:cubicBezTo>
                  <a:close/>
                  <a:moveTo>
                    <a:pt x="634" y="1"/>
                  </a:moveTo>
                  <a:cubicBezTo>
                    <a:pt x="595" y="1"/>
                    <a:pt x="557" y="8"/>
                    <a:pt x="521" y="25"/>
                  </a:cubicBezTo>
                  <a:cubicBezTo>
                    <a:pt x="449" y="52"/>
                    <a:pt x="377" y="84"/>
                    <a:pt x="311" y="124"/>
                  </a:cubicBezTo>
                  <a:cubicBezTo>
                    <a:pt x="259" y="151"/>
                    <a:pt x="211" y="183"/>
                    <a:pt x="164" y="217"/>
                  </a:cubicBezTo>
                  <a:cubicBezTo>
                    <a:pt x="123" y="254"/>
                    <a:pt x="83" y="293"/>
                    <a:pt x="45" y="336"/>
                  </a:cubicBezTo>
                  <a:lnTo>
                    <a:pt x="16" y="387"/>
                  </a:lnTo>
                  <a:cubicBezTo>
                    <a:pt x="5" y="414"/>
                    <a:pt x="1" y="444"/>
                    <a:pt x="4" y="474"/>
                  </a:cubicBezTo>
                  <a:cubicBezTo>
                    <a:pt x="5" y="521"/>
                    <a:pt x="21" y="566"/>
                    <a:pt x="51" y="603"/>
                  </a:cubicBezTo>
                  <a:cubicBezTo>
                    <a:pt x="76" y="633"/>
                    <a:pt x="109" y="656"/>
                    <a:pt x="144" y="672"/>
                  </a:cubicBezTo>
                  <a:cubicBezTo>
                    <a:pt x="169" y="681"/>
                    <a:pt x="196" y="686"/>
                    <a:pt x="222" y="686"/>
                  </a:cubicBezTo>
                  <a:cubicBezTo>
                    <a:pt x="253" y="686"/>
                    <a:pt x="284" y="680"/>
                    <a:pt x="312" y="667"/>
                  </a:cubicBezTo>
                  <a:cubicBezTo>
                    <a:pt x="356" y="649"/>
                    <a:pt x="402" y="633"/>
                    <a:pt x="446" y="615"/>
                  </a:cubicBezTo>
                  <a:cubicBezTo>
                    <a:pt x="474" y="602"/>
                    <a:pt x="504" y="591"/>
                    <a:pt x="533" y="581"/>
                  </a:cubicBezTo>
                  <a:lnTo>
                    <a:pt x="533" y="581"/>
                  </a:lnTo>
                  <a:cubicBezTo>
                    <a:pt x="580" y="567"/>
                    <a:pt x="629" y="557"/>
                    <a:pt x="677" y="549"/>
                  </a:cubicBezTo>
                  <a:cubicBezTo>
                    <a:pt x="749" y="536"/>
                    <a:pt x="813" y="497"/>
                    <a:pt x="855" y="440"/>
                  </a:cubicBezTo>
                  <a:cubicBezTo>
                    <a:pt x="885" y="400"/>
                    <a:pt x="903" y="353"/>
                    <a:pt x="908" y="303"/>
                  </a:cubicBezTo>
                  <a:cubicBezTo>
                    <a:pt x="912" y="232"/>
                    <a:pt x="891" y="161"/>
                    <a:pt x="848" y="104"/>
                  </a:cubicBezTo>
                  <a:cubicBezTo>
                    <a:pt x="827" y="74"/>
                    <a:pt x="798" y="52"/>
                    <a:pt x="764" y="37"/>
                  </a:cubicBezTo>
                  <a:cubicBezTo>
                    <a:pt x="734" y="16"/>
                    <a:pt x="697" y="3"/>
                    <a:pt x="660" y="2"/>
                  </a:cubicBezTo>
                  <a:cubicBezTo>
                    <a:pt x="651" y="1"/>
                    <a:pt x="643" y="1"/>
                    <a:pt x="634" y="1"/>
                  </a:cubicBezTo>
                  <a:close/>
                </a:path>
              </a:pathLst>
            </a:custGeom>
            <a:solidFill>
              <a:srgbClr val="999999"/>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847" name="Google Shape;847;p44"/>
            <p:cNvSpPr/>
            <p:nvPr/>
          </p:nvSpPr>
          <p:spPr>
            <a:xfrm flipH="1">
              <a:off x="7095939" y="2645780"/>
              <a:ext cx="358479" cy="359941"/>
            </a:xfrm>
            <a:custGeom>
              <a:rect b="b" l="l" r="r" t="t"/>
              <a:pathLst>
                <a:path extrusionOk="0" h="8126" w="8093">
                  <a:moveTo>
                    <a:pt x="3837" y="0"/>
                  </a:moveTo>
                  <a:cubicBezTo>
                    <a:pt x="3834" y="0"/>
                    <a:pt x="3830" y="0"/>
                    <a:pt x="3827" y="0"/>
                  </a:cubicBezTo>
                  <a:cubicBezTo>
                    <a:pt x="3747" y="5"/>
                    <a:pt x="3673" y="100"/>
                    <a:pt x="3593" y="110"/>
                  </a:cubicBezTo>
                  <a:cubicBezTo>
                    <a:pt x="3512" y="120"/>
                    <a:pt x="3441" y="160"/>
                    <a:pt x="3362" y="174"/>
                  </a:cubicBezTo>
                  <a:cubicBezTo>
                    <a:pt x="3355" y="175"/>
                    <a:pt x="3349" y="176"/>
                    <a:pt x="3342" y="176"/>
                  </a:cubicBezTo>
                  <a:cubicBezTo>
                    <a:pt x="3274" y="176"/>
                    <a:pt x="3194" y="116"/>
                    <a:pt x="3126" y="116"/>
                  </a:cubicBezTo>
                  <a:cubicBezTo>
                    <a:pt x="3118" y="116"/>
                    <a:pt x="3109" y="116"/>
                    <a:pt x="3102" y="118"/>
                  </a:cubicBezTo>
                  <a:cubicBezTo>
                    <a:pt x="3023" y="138"/>
                    <a:pt x="2962" y="221"/>
                    <a:pt x="2885" y="245"/>
                  </a:cubicBezTo>
                  <a:cubicBezTo>
                    <a:pt x="2868" y="250"/>
                    <a:pt x="2849" y="252"/>
                    <a:pt x="2830" y="252"/>
                  </a:cubicBezTo>
                  <a:cubicBezTo>
                    <a:pt x="2787" y="252"/>
                    <a:pt x="2740" y="243"/>
                    <a:pt x="2697" y="243"/>
                  </a:cubicBezTo>
                  <a:cubicBezTo>
                    <a:pt x="2674" y="243"/>
                    <a:pt x="2651" y="246"/>
                    <a:pt x="2631" y="253"/>
                  </a:cubicBezTo>
                  <a:cubicBezTo>
                    <a:pt x="2556" y="282"/>
                    <a:pt x="2517" y="401"/>
                    <a:pt x="2443" y="434"/>
                  </a:cubicBezTo>
                  <a:cubicBezTo>
                    <a:pt x="2369" y="467"/>
                    <a:pt x="2284" y="472"/>
                    <a:pt x="2212" y="509"/>
                  </a:cubicBezTo>
                  <a:cubicBezTo>
                    <a:pt x="2141" y="548"/>
                    <a:pt x="2055" y="561"/>
                    <a:pt x="1986" y="602"/>
                  </a:cubicBezTo>
                  <a:cubicBezTo>
                    <a:pt x="1917" y="643"/>
                    <a:pt x="1880" y="735"/>
                    <a:pt x="1814" y="781"/>
                  </a:cubicBezTo>
                  <a:cubicBezTo>
                    <a:pt x="1747" y="826"/>
                    <a:pt x="1700" y="895"/>
                    <a:pt x="1637" y="944"/>
                  </a:cubicBezTo>
                  <a:cubicBezTo>
                    <a:pt x="1573" y="994"/>
                    <a:pt x="1458" y="980"/>
                    <a:pt x="1397" y="1034"/>
                  </a:cubicBezTo>
                  <a:cubicBezTo>
                    <a:pt x="1337" y="1087"/>
                    <a:pt x="1317" y="1183"/>
                    <a:pt x="1261" y="1240"/>
                  </a:cubicBezTo>
                  <a:cubicBezTo>
                    <a:pt x="1202" y="1297"/>
                    <a:pt x="1079" y="1291"/>
                    <a:pt x="1025" y="1352"/>
                  </a:cubicBezTo>
                  <a:cubicBezTo>
                    <a:pt x="971" y="1412"/>
                    <a:pt x="1015" y="1554"/>
                    <a:pt x="965" y="1618"/>
                  </a:cubicBezTo>
                  <a:cubicBezTo>
                    <a:pt x="915" y="1681"/>
                    <a:pt x="878" y="1750"/>
                    <a:pt x="833" y="1816"/>
                  </a:cubicBezTo>
                  <a:cubicBezTo>
                    <a:pt x="787" y="1881"/>
                    <a:pt x="612" y="1866"/>
                    <a:pt x="571" y="1934"/>
                  </a:cubicBezTo>
                  <a:cubicBezTo>
                    <a:pt x="530" y="2004"/>
                    <a:pt x="511" y="2090"/>
                    <a:pt x="473" y="2161"/>
                  </a:cubicBezTo>
                  <a:cubicBezTo>
                    <a:pt x="436" y="2232"/>
                    <a:pt x="425" y="2321"/>
                    <a:pt x="392" y="2394"/>
                  </a:cubicBezTo>
                  <a:cubicBezTo>
                    <a:pt x="359" y="2467"/>
                    <a:pt x="280" y="2525"/>
                    <a:pt x="251" y="2601"/>
                  </a:cubicBezTo>
                  <a:cubicBezTo>
                    <a:pt x="223" y="2676"/>
                    <a:pt x="260" y="2777"/>
                    <a:pt x="236" y="2854"/>
                  </a:cubicBezTo>
                  <a:cubicBezTo>
                    <a:pt x="211" y="2932"/>
                    <a:pt x="221" y="3017"/>
                    <a:pt x="203" y="3095"/>
                  </a:cubicBezTo>
                  <a:cubicBezTo>
                    <a:pt x="183" y="3174"/>
                    <a:pt x="201" y="3257"/>
                    <a:pt x="186" y="3337"/>
                  </a:cubicBezTo>
                  <a:cubicBezTo>
                    <a:pt x="172" y="3417"/>
                    <a:pt x="136" y="3489"/>
                    <a:pt x="126" y="3569"/>
                  </a:cubicBezTo>
                  <a:cubicBezTo>
                    <a:pt x="116" y="3650"/>
                    <a:pt x="11" y="3721"/>
                    <a:pt x="7" y="3800"/>
                  </a:cubicBezTo>
                  <a:cubicBezTo>
                    <a:pt x="1" y="3882"/>
                    <a:pt x="71" y="3967"/>
                    <a:pt x="71" y="4046"/>
                  </a:cubicBezTo>
                  <a:cubicBezTo>
                    <a:pt x="69" y="4126"/>
                    <a:pt x="91" y="4206"/>
                    <a:pt x="95" y="4287"/>
                  </a:cubicBezTo>
                  <a:cubicBezTo>
                    <a:pt x="99" y="4368"/>
                    <a:pt x="65" y="4450"/>
                    <a:pt x="73" y="4530"/>
                  </a:cubicBezTo>
                  <a:cubicBezTo>
                    <a:pt x="83" y="4611"/>
                    <a:pt x="63" y="4696"/>
                    <a:pt x="78" y="4776"/>
                  </a:cubicBezTo>
                  <a:cubicBezTo>
                    <a:pt x="92" y="4855"/>
                    <a:pt x="224" y="4909"/>
                    <a:pt x="243" y="4988"/>
                  </a:cubicBezTo>
                  <a:cubicBezTo>
                    <a:pt x="263" y="5066"/>
                    <a:pt x="197" y="5165"/>
                    <a:pt x="221" y="5242"/>
                  </a:cubicBezTo>
                  <a:cubicBezTo>
                    <a:pt x="245" y="5319"/>
                    <a:pt x="321" y="5379"/>
                    <a:pt x="349" y="5454"/>
                  </a:cubicBezTo>
                  <a:cubicBezTo>
                    <a:pt x="378" y="5529"/>
                    <a:pt x="305" y="5647"/>
                    <a:pt x="339" y="5720"/>
                  </a:cubicBezTo>
                  <a:cubicBezTo>
                    <a:pt x="372" y="5794"/>
                    <a:pt x="518" y="5812"/>
                    <a:pt x="557" y="5885"/>
                  </a:cubicBezTo>
                  <a:cubicBezTo>
                    <a:pt x="594" y="5956"/>
                    <a:pt x="588" y="6050"/>
                    <a:pt x="629" y="6118"/>
                  </a:cubicBezTo>
                  <a:cubicBezTo>
                    <a:pt x="672" y="6187"/>
                    <a:pt x="709" y="6259"/>
                    <a:pt x="756" y="6325"/>
                  </a:cubicBezTo>
                  <a:cubicBezTo>
                    <a:pt x="801" y="6392"/>
                    <a:pt x="905" y="6413"/>
                    <a:pt x="955" y="6477"/>
                  </a:cubicBezTo>
                  <a:cubicBezTo>
                    <a:pt x="1003" y="6541"/>
                    <a:pt x="1020" y="6630"/>
                    <a:pt x="1073" y="6689"/>
                  </a:cubicBezTo>
                  <a:cubicBezTo>
                    <a:pt x="1127" y="6750"/>
                    <a:pt x="1138" y="6851"/>
                    <a:pt x="1195" y="6907"/>
                  </a:cubicBezTo>
                  <a:cubicBezTo>
                    <a:pt x="1252" y="6964"/>
                    <a:pt x="1333" y="6999"/>
                    <a:pt x="1393" y="7052"/>
                  </a:cubicBezTo>
                  <a:cubicBezTo>
                    <a:pt x="1452" y="7106"/>
                    <a:pt x="1499" y="7180"/>
                    <a:pt x="1562" y="7228"/>
                  </a:cubicBezTo>
                  <a:cubicBezTo>
                    <a:pt x="1626" y="7278"/>
                    <a:pt x="1727" y="7279"/>
                    <a:pt x="1792" y="7325"/>
                  </a:cubicBezTo>
                  <a:cubicBezTo>
                    <a:pt x="1858" y="7372"/>
                    <a:pt x="1885" y="7481"/>
                    <a:pt x="1953" y="7522"/>
                  </a:cubicBezTo>
                  <a:cubicBezTo>
                    <a:pt x="2023" y="7565"/>
                    <a:pt x="2105" y="7589"/>
                    <a:pt x="2176" y="7628"/>
                  </a:cubicBezTo>
                  <a:cubicBezTo>
                    <a:pt x="2247" y="7665"/>
                    <a:pt x="2331" y="7682"/>
                    <a:pt x="2404" y="7714"/>
                  </a:cubicBezTo>
                  <a:cubicBezTo>
                    <a:pt x="2476" y="7747"/>
                    <a:pt x="2558" y="7758"/>
                    <a:pt x="2635" y="7787"/>
                  </a:cubicBezTo>
                  <a:cubicBezTo>
                    <a:pt x="2712" y="7815"/>
                    <a:pt x="2759" y="7928"/>
                    <a:pt x="2836" y="7952"/>
                  </a:cubicBezTo>
                  <a:cubicBezTo>
                    <a:pt x="2858" y="7959"/>
                    <a:pt x="2881" y="7961"/>
                    <a:pt x="2906" y="7961"/>
                  </a:cubicBezTo>
                  <a:cubicBezTo>
                    <a:pt x="2945" y="7961"/>
                    <a:pt x="2987" y="7955"/>
                    <a:pt x="3026" y="7955"/>
                  </a:cubicBezTo>
                  <a:cubicBezTo>
                    <a:pt x="3047" y="7955"/>
                    <a:pt x="3068" y="7957"/>
                    <a:pt x="3087" y="7962"/>
                  </a:cubicBezTo>
                  <a:cubicBezTo>
                    <a:pt x="3108" y="7967"/>
                    <a:pt x="3129" y="7969"/>
                    <a:pt x="3150" y="7969"/>
                  </a:cubicBezTo>
                  <a:cubicBezTo>
                    <a:pt x="3193" y="7969"/>
                    <a:pt x="3239" y="7961"/>
                    <a:pt x="3282" y="7961"/>
                  </a:cubicBezTo>
                  <a:cubicBezTo>
                    <a:pt x="3300" y="7961"/>
                    <a:pt x="3318" y="7963"/>
                    <a:pt x="3335" y="7966"/>
                  </a:cubicBezTo>
                  <a:cubicBezTo>
                    <a:pt x="3413" y="7980"/>
                    <a:pt x="3493" y="7979"/>
                    <a:pt x="3574" y="7989"/>
                  </a:cubicBezTo>
                  <a:cubicBezTo>
                    <a:pt x="3653" y="7999"/>
                    <a:pt x="3727" y="8061"/>
                    <a:pt x="3808" y="8065"/>
                  </a:cubicBezTo>
                  <a:cubicBezTo>
                    <a:pt x="3888" y="8070"/>
                    <a:pt x="3969" y="8105"/>
                    <a:pt x="4050" y="8105"/>
                  </a:cubicBezTo>
                  <a:cubicBezTo>
                    <a:pt x="4124" y="8107"/>
                    <a:pt x="4200" y="8126"/>
                    <a:pt x="4275" y="8126"/>
                  </a:cubicBezTo>
                  <a:cubicBezTo>
                    <a:pt x="4282" y="8126"/>
                    <a:pt x="4289" y="8126"/>
                    <a:pt x="4296" y="8125"/>
                  </a:cubicBezTo>
                  <a:cubicBezTo>
                    <a:pt x="4377" y="8119"/>
                    <a:pt x="4444" y="7972"/>
                    <a:pt x="4525" y="7963"/>
                  </a:cubicBezTo>
                  <a:cubicBezTo>
                    <a:pt x="4529" y="7963"/>
                    <a:pt x="4533" y="7962"/>
                    <a:pt x="4538" y="7962"/>
                  </a:cubicBezTo>
                  <a:cubicBezTo>
                    <a:pt x="4608" y="7962"/>
                    <a:pt x="4688" y="8029"/>
                    <a:pt x="4760" y="8029"/>
                  </a:cubicBezTo>
                  <a:cubicBezTo>
                    <a:pt x="4766" y="8029"/>
                    <a:pt x="4772" y="8028"/>
                    <a:pt x="4778" y="8027"/>
                  </a:cubicBezTo>
                  <a:cubicBezTo>
                    <a:pt x="4857" y="8013"/>
                    <a:pt x="4934" y="7980"/>
                    <a:pt x="5012" y="7962"/>
                  </a:cubicBezTo>
                  <a:cubicBezTo>
                    <a:pt x="5090" y="7942"/>
                    <a:pt x="5142" y="7834"/>
                    <a:pt x="5218" y="7810"/>
                  </a:cubicBezTo>
                  <a:cubicBezTo>
                    <a:pt x="5297" y="7785"/>
                    <a:pt x="5369" y="7764"/>
                    <a:pt x="5444" y="7736"/>
                  </a:cubicBezTo>
                  <a:cubicBezTo>
                    <a:pt x="5520" y="7707"/>
                    <a:pt x="5609" y="7720"/>
                    <a:pt x="5682" y="7687"/>
                  </a:cubicBezTo>
                  <a:cubicBezTo>
                    <a:pt x="5699" y="7680"/>
                    <a:pt x="5718" y="7677"/>
                    <a:pt x="5738" y="7677"/>
                  </a:cubicBezTo>
                  <a:cubicBezTo>
                    <a:pt x="5786" y="7677"/>
                    <a:pt x="5841" y="7691"/>
                    <a:pt x="5888" y="7691"/>
                  </a:cubicBezTo>
                  <a:cubicBezTo>
                    <a:pt x="5911" y="7691"/>
                    <a:pt x="5932" y="7688"/>
                    <a:pt x="5949" y="7679"/>
                  </a:cubicBezTo>
                  <a:cubicBezTo>
                    <a:pt x="6020" y="7640"/>
                    <a:pt x="6039" y="7505"/>
                    <a:pt x="6107" y="7463"/>
                  </a:cubicBezTo>
                  <a:cubicBezTo>
                    <a:pt x="6177" y="7421"/>
                    <a:pt x="6232" y="7365"/>
                    <a:pt x="6299" y="7318"/>
                  </a:cubicBezTo>
                  <a:cubicBezTo>
                    <a:pt x="6366" y="7271"/>
                    <a:pt x="6472" y="7286"/>
                    <a:pt x="6538" y="7235"/>
                  </a:cubicBezTo>
                  <a:cubicBezTo>
                    <a:pt x="6602" y="7185"/>
                    <a:pt x="6602" y="7062"/>
                    <a:pt x="6661" y="7008"/>
                  </a:cubicBezTo>
                  <a:cubicBezTo>
                    <a:pt x="6723" y="6955"/>
                    <a:pt x="6816" y="6941"/>
                    <a:pt x="6873" y="6884"/>
                  </a:cubicBezTo>
                  <a:cubicBezTo>
                    <a:pt x="6930" y="6827"/>
                    <a:pt x="6956" y="6742"/>
                    <a:pt x="7008" y="6681"/>
                  </a:cubicBezTo>
                  <a:cubicBezTo>
                    <a:pt x="7062" y="6621"/>
                    <a:pt x="7183" y="6618"/>
                    <a:pt x="7233" y="6554"/>
                  </a:cubicBezTo>
                  <a:cubicBezTo>
                    <a:pt x="7283" y="6492"/>
                    <a:pt x="7320" y="6416"/>
                    <a:pt x="7365" y="6350"/>
                  </a:cubicBezTo>
                  <a:cubicBezTo>
                    <a:pt x="7412" y="6284"/>
                    <a:pt x="7392" y="6176"/>
                    <a:pt x="7435" y="6108"/>
                  </a:cubicBezTo>
                  <a:cubicBezTo>
                    <a:pt x="7476" y="6040"/>
                    <a:pt x="7513" y="5970"/>
                    <a:pt x="7551" y="5899"/>
                  </a:cubicBezTo>
                  <a:cubicBezTo>
                    <a:pt x="7588" y="5828"/>
                    <a:pt x="7618" y="5757"/>
                    <a:pt x="7651" y="5683"/>
                  </a:cubicBezTo>
                  <a:cubicBezTo>
                    <a:pt x="7684" y="5610"/>
                    <a:pt x="7829" y="5583"/>
                    <a:pt x="7858" y="5508"/>
                  </a:cubicBezTo>
                  <a:cubicBezTo>
                    <a:pt x="7887" y="5431"/>
                    <a:pt x="7935" y="5359"/>
                    <a:pt x="7959" y="5280"/>
                  </a:cubicBezTo>
                  <a:cubicBezTo>
                    <a:pt x="7982" y="5204"/>
                    <a:pt x="7921" y="5101"/>
                    <a:pt x="7941" y="5022"/>
                  </a:cubicBezTo>
                  <a:cubicBezTo>
                    <a:pt x="7961" y="4944"/>
                    <a:pt x="7991" y="4868"/>
                    <a:pt x="8006" y="4789"/>
                  </a:cubicBezTo>
                  <a:cubicBezTo>
                    <a:pt x="8020" y="4709"/>
                    <a:pt x="8046" y="4631"/>
                    <a:pt x="8056" y="4551"/>
                  </a:cubicBezTo>
                  <a:cubicBezTo>
                    <a:pt x="8066" y="4470"/>
                    <a:pt x="8070" y="4390"/>
                    <a:pt x="8076" y="4309"/>
                  </a:cubicBezTo>
                  <a:cubicBezTo>
                    <a:pt x="8082" y="4228"/>
                    <a:pt x="8013" y="4147"/>
                    <a:pt x="8013" y="4066"/>
                  </a:cubicBezTo>
                  <a:cubicBezTo>
                    <a:pt x="8013" y="3985"/>
                    <a:pt x="8093" y="3904"/>
                    <a:pt x="8089" y="3823"/>
                  </a:cubicBezTo>
                  <a:cubicBezTo>
                    <a:pt x="8084" y="3742"/>
                    <a:pt x="8042" y="3664"/>
                    <a:pt x="8033" y="3584"/>
                  </a:cubicBezTo>
                  <a:cubicBezTo>
                    <a:pt x="8023" y="3503"/>
                    <a:pt x="7991" y="3428"/>
                    <a:pt x="7975" y="3350"/>
                  </a:cubicBezTo>
                  <a:cubicBezTo>
                    <a:pt x="7961" y="3270"/>
                    <a:pt x="8015" y="3176"/>
                    <a:pt x="7995" y="3097"/>
                  </a:cubicBezTo>
                  <a:cubicBezTo>
                    <a:pt x="7976" y="3019"/>
                    <a:pt x="7861" y="2966"/>
                    <a:pt x="7837" y="2891"/>
                  </a:cubicBezTo>
                  <a:cubicBezTo>
                    <a:pt x="7814" y="2814"/>
                    <a:pt x="7804" y="2736"/>
                    <a:pt x="7776" y="2659"/>
                  </a:cubicBezTo>
                  <a:cubicBezTo>
                    <a:pt x="7748" y="2582"/>
                    <a:pt x="7790" y="2478"/>
                    <a:pt x="7757" y="2404"/>
                  </a:cubicBezTo>
                  <a:cubicBezTo>
                    <a:pt x="7725" y="2332"/>
                    <a:pt x="7679" y="2261"/>
                    <a:pt x="7642" y="2190"/>
                  </a:cubicBezTo>
                  <a:cubicBezTo>
                    <a:pt x="7605" y="2119"/>
                    <a:pt x="7598" y="2025"/>
                    <a:pt x="7557" y="1957"/>
                  </a:cubicBezTo>
                  <a:cubicBezTo>
                    <a:pt x="7516" y="1887"/>
                    <a:pt x="7422" y="1849"/>
                    <a:pt x="7376" y="1782"/>
                  </a:cubicBezTo>
                  <a:cubicBezTo>
                    <a:pt x="7331" y="1715"/>
                    <a:pt x="7307" y="1631"/>
                    <a:pt x="7257" y="1567"/>
                  </a:cubicBezTo>
                  <a:cubicBezTo>
                    <a:pt x="7207" y="1503"/>
                    <a:pt x="7139" y="1452"/>
                    <a:pt x="7085" y="1392"/>
                  </a:cubicBezTo>
                  <a:cubicBezTo>
                    <a:pt x="7032" y="1331"/>
                    <a:pt x="7017" y="1232"/>
                    <a:pt x="6960" y="1175"/>
                  </a:cubicBezTo>
                  <a:cubicBezTo>
                    <a:pt x="6903" y="1118"/>
                    <a:pt x="6738" y="1172"/>
                    <a:pt x="6678" y="1119"/>
                  </a:cubicBezTo>
                  <a:cubicBezTo>
                    <a:pt x="6619" y="1065"/>
                    <a:pt x="6568" y="1006"/>
                    <a:pt x="6505" y="956"/>
                  </a:cubicBezTo>
                  <a:cubicBezTo>
                    <a:pt x="6441" y="906"/>
                    <a:pt x="6377" y="861"/>
                    <a:pt x="6312" y="815"/>
                  </a:cubicBezTo>
                  <a:cubicBezTo>
                    <a:pt x="6246" y="770"/>
                    <a:pt x="6206" y="684"/>
                    <a:pt x="6138" y="642"/>
                  </a:cubicBezTo>
                  <a:cubicBezTo>
                    <a:pt x="6070" y="600"/>
                    <a:pt x="6029" y="505"/>
                    <a:pt x="5958" y="468"/>
                  </a:cubicBezTo>
                  <a:cubicBezTo>
                    <a:pt x="5887" y="431"/>
                    <a:pt x="5790" y="438"/>
                    <a:pt x="5717" y="406"/>
                  </a:cubicBezTo>
                  <a:cubicBezTo>
                    <a:pt x="5643" y="371"/>
                    <a:pt x="5547" y="400"/>
                    <a:pt x="5470" y="371"/>
                  </a:cubicBezTo>
                  <a:cubicBezTo>
                    <a:pt x="5395" y="342"/>
                    <a:pt x="5346" y="244"/>
                    <a:pt x="5268" y="219"/>
                  </a:cubicBezTo>
                  <a:cubicBezTo>
                    <a:pt x="5257" y="216"/>
                    <a:pt x="5244" y="214"/>
                    <a:pt x="5232" y="214"/>
                  </a:cubicBezTo>
                  <a:cubicBezTo>
                    <a:pt x="5171" y="214"/>
                    <a:pt x="5102" y="250"/>
                    <a:pt x="5040" y="250"/>
                  </a:cubicBezTo>
                  <a:cubicBezTo>
                    <a:pt x="5030" y="250"/>
                    <a:pt x="5020" y="249"/>
                    <a:pt x="5011" y="246"/>
                  </a:cubicBezTo>
                  <a:cubicBezTo>
                    <a:pt x="4933" y="226"/>
                    <a:pt x="4867" y="167"/>
                    <a:pt x="4788" y="153"/>
                  </a:cubicBezTo>
                  <a:cubicBezTo>
                    <a:pt x="4708" y="137"/>
                    <a:pt x="4631" y="123"/>
                    <a:pt x="4552" y="113"/>
                  </a:cubicBezTo>
                  <a:cubicBezTo>
                    <a:pt x="4471" y="103"/>
                    <a:pt x="4398" y="8"/>
                    <a:pt x="4317" y="2"/>
                  </a:cubicBezTo>
                  <a:cubicBezTo>
                    <a:pt x="4314" y="2"/>
                    <a:pt x="4310" y="2"/>
                    <a:pt x="4307" y="2"/>
                  </a:cubicBezTo>
                  <a:cubicBezTo>
                    <a:pt x="4230" y="2"/>
                    <a:pt x="4150" y="44"/>
                    <a:pt x="4073" y="44"/>
                  </a:cubicBezTo>
                  <a:cubicBezTo>
                    <a:pt x="3995" y="43"/>
                    <a:pt x="3915" y="0"/>
                    <a:pt x="3837" y="0"/>
                  </a:cubicBezTo>
                  <a:close/>
                </a:path>
              </a:pathLst>
            </a:custGeom>
            <a:solidFill>
              <a:srgbClr val="D9D9D9"/>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848" name="Google Shape;848;p44"/>
            <p:cNvSpPr/>
            <p:nvPr/>
          </p:nvSpPr>
          <p:spPr>
            <a:xfrm flipH="1">
              <a:off x="7124863" y="2677585"/>
              <a:ext cx="298991" cy="297087"/>
            </a:xfrm>
            <a:custGeom>
              <a:rect b="b" l="l" r="r" t="t"/>
              <a:pathLst>
                <a:path extrusionOk="0" h="6707" w="6750">
                  <a:moveTo>
                    <a:pt x="3586" y="0"/>
                  </a:moveTo>
                  <a:cubicBezTo>
                    <a:pt x="3521" y="0"/>
                    <a:pt x="3454" y="54"/>
                    <a:pt x="3388" y="54"/>
                  </a:cubicBezTo>
                  <a:cubicBezTo>
                    <a:pt x="3386" y="54"/>
                    <a:pt x="3383" y="54"/>
                    <a:pt x="3381" y="54"/>
                  </a:cubicBezTo>
                  <a:cubicBezTo>
                    <a:pt x="3317" y="54"/>
                    <a:pt x="3255" y="72"/>
                    <a:pt x="3189" y="74"/>
                  </a:cubicBezTo>
                  <a:cubicBezTo>
                    <a:pt x="3186" y="74"/>
                    <a:pt x="3183" y="74"/>
                    <a:pt x="3180" y="74"/>
                  </a:cubicBezTo>
                  <a:cubicBezTo>
                    <a:pt x="3123" y="74"/>
                    <a:pt x="3066" y="55"/>
                    <a:pt x="3010" y="55"/>
                  </a:cubicBezTo>
                  <a:cubicBezTo>
                    <a:pt x="3002" y="55"/>
                    <a:pt x="2995" y="55"/>
                    <a:pt x="2987" y="56"/>
                  </a:cubicBezTo>
                  <a:cubicBezTo>
                    <a:pt x="2973" y="58"/>
                    <a:pt x="2958" y="58"/>
                    <a:pt x="2943" y="58"/>
                  </a:cubicBezTo>
                  <a:cubicBezTo>
                    <a:pt x="2910" y="58"/>
                    <a:pt x="2876" y="55"/>
                    <a:pt x="2843" y="55"/>
                  </a:cubicBezTo>
                  <a:cubicBezTo>
                    <a:pt x="2823" y="55"/>
                    <a:pt x="2803" y="56"/>
                    <a:pt x="2784" y="60"/>
                  </a:cubicBezTo>
                  <a:cubicBezTo>
                    <a:pt x="2717" y="71"/>
                    <a:pt x="2673" y="181"/>
                    <a:pt x="2608" y="197"/>
                  </a:cubicBezTo>
                  <a:cubicBezTo>
                    <a:pt x="2599" y="199"/>
                    <a:pt x="2590" y="199"/>
                    <a:pt x="2581" y="199"/>
                  </a:cubicBezTo>
                  <a:cubicBezTo>
                    <a:pt x="2532" y="199"/>
                    <a:pt x="2476" y="174"/>
                    <a:pt x="2427" y="174"/>
                  </a:cubicBezTo>
                  <a:cubicBezTo>
                    <a:pt x="2416" y="174"/>
                    <a:pt x="2406" y="175"/>
                    <a:pt x="2396" y="178"/>
                  </a:cubicBezTo>
                  <a:cubicBezTo>
                    <a:pt x="2332" y="198"/>
                    <a:pt x="2284" y="261"/>
                    <a:pt x="2221" y="285"/>
                  </a:cubicBezTo>
                  <a:cubicBezTo>
                    <a:pt x="2210" y="289"/>
                    <a:pt x="2199" y="290"/>
                    <a:pt x="2186" y="290"/>
                  </a:cubicBezTo>
                  <a:cubicBezTo>
                    <a:pt x="2140" y="290"/>
                    <a:pt x="2085" y="269"/>
                    <a:pt x="2039" y="269"/>
                  </a:cubicBezTo>
                  <a:cubicBezTo>
                    <a:pt x="2025" y="269"/>
                    <a:pt x="2011" y="271"/>
                    <a:pt x="1999" y="276"/>
                  </a:cubicBezTo>
                  <a:cubicBezTo>
                    <a:pt x="1938" y="303"/>
                    <a:pt x="1923" y="425"/>
                    <a:pt x="1863" y="457"/>
                  </a:cubicBezTo>
                  <a:cubicBezTo>
                    <a:pt x="1805" y="488"/>
                    <a:pt x="1726" y="484"/>
                    <a:pt x="1669" y="518"/>
                  </a:cubicBezTo>
                  <a:cubicBezTo>
                    <a:pt x="1611" y="552"/>
                    <a:pt x="1553" y="585"/>
                    <a:pt x="1497" y="622"/>
                  </a:cubicBezTo>
                  <a:cubicBezTo>
                    <a:pt x="1442" y="660"/>
                    <a:pt x="1424" y="745"/>
                    <a:pt x="1371" y="787"/>
                  </a:cubicBezTo>
                  <a:cubicBezTo>
                    <a:pt x="1318" y="828"/>
                    <a:pt x="1246" y="842"/>
                    <a:pt x="1195" y="886"/>
                  </a:cubicBezTo>
                  <a:cubicBezTo>
                    <a:pt x="1145" y="930"/>
                    <a:pt x="1062" y="940"/>
                    <a:pt x="1014" y="987"/>
                  </a:cubicBezTo>
                  <a:cubicBezTo>
                    <a:pt x="967" y="1034"/>
                    <a:pt x="939" y="1101"/>
                    <a:pt x="895" y="1150"/>
                  </a:cubicBezTo>
                  <a:cubicBezTo>
                    <a:pt x="851" y="1200"/>
                    <a:pt x="789" y="1239"/>
                    <a:pt x="748" y="1291"/>
                  </a:cubicBezTo>
                  <a:cubicBezTo>
                    <a:pt x="707" y="1344"/>
                    <a:pt x="706" y="1428"/>
                    <a:pt x="667" y="1482"/>
                  </a:cubicBezTo>
                  <a:cubicBezTo>
                    <a:pt x="630" y="1537"/>
                    <a:pt x="538" y="1558"/>
                    <a:pt x="504" y="1615"/>
                  </a:cubicBezTo>
                  <a:cubicBezTo>
                    <a:pt x="470" y="1674"/>
                    <a:pt x="448" y="1742"/>
                    <a:pt x="417" y="1800"/>
                  </a:cubicBezTo>
                  <a:cubicBezTo>
                    <a:pt x="387" y="1858"/>
                    <a:pt x="373" y="1930"/>
                    <a:pt x="346" y="1989"/>
                  </a:cubicBezTo>
                  <a:cubicBezTo>
                    <a:pt x="317" y="2050"/>
                    <a:pt x="309" y="2119"/>
                    <a:pt x="285" y="2183"/>
                  </a:cubicBezTo>
                  <a:cubicBezTo>
                    <a:pt x="261" y="2245"/>
                    <a:pt x="168" y="2285"/>
                    <a:pt x="148" y="2349"/>
                  </a:cubicBezTo>
                  <a:cubicBezTo>
                    <a:pt x="128" y="2413"/>
                    <a:pt x="155" y="2493"/>
                    <a:pt x="140" y="2558"/>
                  </a:cubicBezTo>
                  <a:cubicBezTo>
                    <a:pt x="123" y="2623"/>
                    <a:pt x="148" y="2696"/>
                    <a:pt x="137" y="2763"/>
                  </a:cubicBezTo>
                  <a:cubicBezTo>
                    <a:pt x="124" y="2828"/>
                    <a:pt x="126" y="2893"/>
                    <a:pt x="117" y="2960"/>
                  </a:cubicBezTo>
                  <a:cubicBezTo>
                    <a:pt x="110" y="3028"/>
                    <a:pt x="57" y="3088"/>
                    <a:pt x="53" y="3156"/>
                  </a:cubicBezTo>
                  <a:cubicBezTo>
                    <a:pt x="49" y="3223"/>
                    <a:pt x="20" y="3290"/>
                    <a:pt x="20" y="3357"/>
                  </a:cubicBezTo>
                  <a:cubicBezTo>
                    <a:pt x="20" y="3424"/>
                    <a:pt x="0" y="3493"/>
                    <a:pt x="5" y="3562"/>
                  </a:cubicBezTo>
                  <a:cubicBezTo>
                    <a:pt x="9" y="3628"/>
                    <a:pt x="131" y="3684"/>
                    <a:pt x="140" y="3751"/>
                  </a:cubicBezTo>
                  <a:cubicBezTo>
                    <a:pt x="147" y="3817"/>
                    <a:pt x="74" y="3894"/>
                    <a:pt x="86" y="3961"/>
                  </a:cubicBezTo>
                  <a:cubicBezTo>
                    <a:pt x="97" y="4026"/>
                    <a:pt x="124" y="4090"/>
                    <a:pt x="140" y="4156"/>
                  </a:cubicBezTo>
                  <a:cubicBezTo>
                    <a:pt x="157" y="4221"/>
                    <a:pt x="246" y="4264"/>
                    <a:pt x="266" y="4328"/>
                  </a:cubicBezTo>
                  <a:cubicBezTo>
                    <a:pt x="286" y="4392"/>
                    <a:pt x="303" y="4453"/>
                    <a:pt x="327" y="4516"/>
                  </a:cubicBezTo>
                  <a:cubicBezTo>
                    <a:pt x="350" y="4578"/>
                    <a:pt x="340" y="4651"/>
                    <a:pt x="369" y="4712"/>
                  </a:cubicBezTo>
                  <a:cubicBezTo>
                    <a:pt x="396" y="4774"/>
                    <a:pt x="343" y="4874"/>
                    <a:pt x="374" y="4933"/>
                  </a:cubicBezTo>
                  <a:cubicBezTo>
                    <a:pt x="406" y="4993"/>
                    <a:pt x="519" y="5007"/>
                    <a:pt x="553" y="5064"/>
                  </a:cubicBezTo>
                  <a:cubicBezTo>
                    <a:pt x="588" y="5123"/>
                    <a:pt x="636" y="5168"/>
                    <a:pt x="674" y="5224"/>
                  </a:cubicBezTo>
                  <a:cubicBezTo>
                    <a:pt x="713" y="5279"/>
                    <a:pt x="701" y="5369"/>
                    <a:pt x="743" y="5421"/>
                  </a:cubicBezTo>
                  <a:cubicBezTo>
                    <a:pt x="784" y="5475"/>
                    <a:pt x="888" y="5474"/>
                    <a:pt x="932" y="5525"/>
                  </a:cubicBezTo>
                  <a:cubicBezTo>
                    <a:pt x="976" y="5575"/>
                    <a:pt x="987" y="5653"/>
                    <a:pt x="1034" y="5700"/>
                  </a:cubicBezTo>
                  <a:cubicBezTo>
                    <a:pt x="1081" y="5748"/>
                    <a:pt x="1152" y="5768"/>
                    <a:pt x="1202" y="5812"/>
                  </a:cubicBezTo>
                  <a:cubicBezTo>
                    <a:pt x="1251" y="5856"/>
                    <a:pt x="1254" y="5957"/>
                    <a:pt x="1307" y="5998"/>
                  </a:cubicBezTo>
                  <a:cubicBezTo>
                    <a:pt x="1360" y="6040"/>
                    <a:pt x="1422" y="6071"/>
                    <a:pt x="1476" y="6108"/>
                  </a:cubicBezTo>
                  <a:cubicBezTo>
                    <a:pt x="1532" y="6146"/>
                    <a:pt x="1621" y="6131"/>
                    <a:pt x="1678" y="6165"/>
                  </a:cubicBezTo>
                  <a:cubicBezTo>
                    <a:pt x="1735" y="6200"/>
                    <a:pt x="1792" y="6230"/>
                    <a:pt x="1850" y="6261"/>
                  </a:cubicBezTo>
                  <a:cubicBezTo>
                    <a:pt x="1910" y="6293"/>
                    <a:pt x="1969" y="6318"/>
                    <a:pt x="2031" y="6345"/>
                  </a:cubicBezTo>
                  <a:cubicBezTo>
                    <a:pt x="2090" y="6372"/>
                    <a:pt x="2113" y="6493"/>
                    <a:pt x="2176" y="6517"/>
                  </a:cubicBezTo>
                  <a:cubicBezTo>
                    <a:pt x="2240" y="6541"/>
                    <a:pt x="2299" y="6577"/>
                    <a:pt x="2363" y="6598"/>
                  </a:cubicBezTo>
                  <a:cubicBezTo>
                    <a:pt x="2374" y="6602"/>
                    <a:pt x="2386" y="6603"/>
                    <a:pt x="2398" y="6603"/>
                  </a:cubicBezTo>
                  <a:cubicBezTo>
                    <a:pt x="2446" y="6603"/>
                    <a:pt x="2501" y="6581"/>
                    <a:pt x="2549" y="6581"/>
                  </a:cubicBezTo>
                  <a:cubicBezTo>
                    <a:pt x="2559" y="6581"/>
                    <a:pt x="2569" y="6582"/>
                    <a:pt x="2578" y="6584"/>
                  </a:cubicBezTo>
                  <a:cubicBezTo>
                    <a:pt x="2643" y="6600"/>
                    <a:pt x="2704" y="6624"/>
                    <a:pt x="2771" y="6637"/>
                  </a:cubicBezTo>
                  <a:cubicBezTo>
                    <a:pt x="2837" y="6649"/>
                    <a:pt x="2902" y="6669"/>
                    <a:pt x="2969" y="6678"/>
                  </a:cubicBezTo>
                  <a:cubicBezTo>
                    <a:pt x="3036" y="6688"/>
                    <a:pt x="3102" y="6692"/>
                    <a:pt x="3169" y="6696"/>
                  </a:cubicBezTo>
                  <a:cubicBezTo>
                    <a:pt x="3172" y="6696"/>
                    <a:pt x="3174" y="6697"/>
                    <a:pt x="3177" y="6697"/>
                  </a:cubicBezTo>
                  <a:cubicBezTo>
                    <a:pt x="3241" y="6697"/>
                    <a:pt x="3307" y="6644"/>
                    <a:pt x="3371" y="6644"/>
                  </a:cubicBezTo>
                  <a:cubicBezTo>
                    <a:pt x="3436" y="6644"/>
                    <a:pt x="3502" y="6706"/>
                    <a:pt x="3567" y="6706"/>
                  </a:cubicBezTo>
                  <a:cubicBezTo>
                    <a:pt x="3569" y="6706"/>
                    <a:pt x="3571" y="6706"/>
                    <a:pt x="3573" y="6706"/>
                  </a:cubicBezTo>
                  <a:cubicBezTo>
                    <a:pt x="3640" y="6702"/>
                    <a:pt x="3704" y="6668"/>
                    <a:pt x="3771" y="6659"/>
                  </a:cubicBezTo>
                  <a:cubicBezTo>
                    <a:pt x="3837" y="6652"/>
                    <a:pt x="3900" y="6625"/>
                    <a:pt x="3967" y="6612"/>
                  </a:cubicBezTo>
                  <a:cubicBezTo>
                    <a:pt x="3975" y="6611"/>
                    <a:pt x="3983" y="6611"/>
                    <a:pt x="3991" y="6611"/>
                  </a:cubicBezTo>
                  <a:cubicBezTo>
                    <a:pt x="4041" y="6611"/>
                    <a:pt x="4095" y="6632"/>
                    <a:pt x="4144" y="6632"/>
                  </a:cubicBezTo>
                  <a:cubicBezTo>
                    <a:pt x="4155" y="6632"/>
                    <a:pt x="4165" y="6631"/>
                    <a:pt x="4176" y="6628"/>
                  </a:cubicBezTo>
                  <a:cubicBezTo>
                    <a:pt x="4241" y="6612"/>
                    <a:pt x="4284" y="6519"/>
                    <a:pt x="4348" y="6499"/>
                  </a:cubicBezTo>
                  <a:cubicBezTo>
                    <a:pt x="4412" y="6479"/>
                    <a:pt x="4477" y="6470"/>
                    <a:pt x="4540" y="6448"/>
                  </a:cubicBezTo>
                  <a:cubicBezTo>
                    <a:pt x="4558" y="6441"/>
                    <a:pt x="4578" y="6439"/>
                    <a:pt x="4598" y="6439"/>
                  </a:cubicBezTo>
                  <a:cubicBezTo>
                    <a:pt x="4627" y="6439"/>
                    <a:pt x="4658" y="6443"/>
                    <a:pt x="4688" y="6443"/>
                  </a:cubicBezTo>
                  <a:cubicBezTo>
                    <a:pt x="4710" y="6443"/>
                    <a:pt x="4731" y="6440"/>
                    <a:pt x="4750" y="6432"/>
                  </a:cubicBezTo>
                  <a:cubicBezTo>
                    <a:pt x="4811" y="6403"/>
                    <a:pt x="4870" y="6368"/>
                    <a:pt x="4929" y="6335"/>
                  </a:cubicBezTo>
                  <a:cubicBezTo>
                    <a:pt x="4989" y="6304"/>
                    <a:pt x="5066" y="6300"/>
                    <a:pt x="5123" y="6264"/>
                  </a:cubicBezTo>
                  <a:cubicBezTo>
                    <a:pt x="5181" y="6230"/>
                    <a:pt x="5212" y="6152"/>
                    <a:pt x="5268" y="6115"/>
                  </a:cubicBezTo>
                  <a:cubicBezTo>
                    <a:pt x="5323" y="6076"/>
                    <a:pt x="5393" y="6057"/>
                    <a:pt x="5445" y="6015"/>
                  </a:cubicBezTo>
                  <a:cubicBezTo>
                    <a:pt x="5498" y="5974"/>
                    <a:pt x="5541" y="5917"/>
                    <a:pt x="5590" y="5873"/>
                  </a:cubicBezTo>
                  <a:cubicBezTo>
                    <a:pt x="5640" y="5829"/>
                    <a:pt x="5724" y="5816"/>
                    <a:pt x="5771" y="5768"/>
                  </a:cubicBezTo>
                  <a:cubicBezTo>
                    <a:pt x="5819" y="5721"/>
                    <a:pt x="5774" y="5586"/>
                    <a:pt x="5818" y="5536"/>
                  </a:cubicBezTo>
                  <a:cubicBezTo>
                    <a:pt x="5862" y="5485"/>
                    <a:pt x="5912" y="5444"/>
                    <a:pt x="5953" y="5391"/>
                  </a:cubicBezTo>
                  <a:cubicBezTo>
                    <a:pt x="5994" y="5339"/>
                    <a:pt x="6033" y="5286"/>
                    <a:pt x="6069" y="5231"/>
                  </a:cubicBezTo>
                  <a:cubicBezTo>
                    <a:pt x="6106" y="5177"/>
                    <a:pt x="6179" y="5144"/>
                    <a:pt x="6213" y="5087"/>
                  </a:cubicBezTo>
                  <a:cubicBezTo>
                    <a:pt x="6247" y="5030"/>
                    <a:pt x="6327" y="4996"/>
                    <a:pt x="6358" y="4938"/>
                  </a:cubicBezTo>
                  <a:cubicBezTo>
                    <a:pt x="6388" y="4878"/>
                    <a:pt x="6382" y="4798"/>
                    <a:pt x="6409" y="4737"/>
                  </a:cubicBezTo>
                  <a:cubicBezTo>
                    <a:pt x="6438" y="4678"/>
                    <a:pt x="6414" y="4597"/>
                    <a:pt x="6438" y="4534"/>
                  </a:cubicBezTo>
                  <a:cubicBezTo>
                    <a:pt x="6462" y="4470"/>
                    <a:pt x="6544" y="4430"/>
                    <a:pt x="6564" y="4366"/>
                  </a:cubicBezTo>
                  <a:cubicBezTo>
                    <a:pt x="6584" y="4302"/>
                    <a:pt x="6526" y="4218"/>
                    <a:pt x="6541" y="4153"/>
                  </a:cubicBezTo>
                  <a:cubicBezTo>
                    <a:pt x="6559" y="4088"/>
                    <a:pt x="6607" y="4032"/>
                    <a:pt x="6620" y="3967"/>
                  </a:cubicBezTo>
                  <a:cubicBezTo>
                    <a:pt x="6632" y="3901"/>
                    <a:pt x="6645" y="3837"/>
                    <a:pt x="6652" y="3772"/>
                  </a:cubicBezTo>
                  <a:cubicBezTo>
                    <a:pt x="6661" y="3705"/>
                    <a:pt x="6739" y="3645"/>
                    <a:pt x="6743" y="3577"/>
                  </a:cubicBezTo>
                  <a:cubicBezTo>
                    <a:pt x="6748" y="3510"/>
                    <a:pt x="6709" y="3441"/>
                    <a:pt x="6709" y="3374"/>
                  </a:cubicBezTo>
                  <a:cubicBezTo>
                    <a:pt x="6709" y="3307"/>
                    <a:pt x="6749" y="3237"/>
                    <a:pt x="6745" y="3171"/>
                  </a:cubicBezTo>
                  <a:cubicBezTo>
                    <a:pt x="6742" y="3104"/>
                    <a:pt x="6662" y="3043"/>
                    <a:pt x="6655" y="2977"/>
                  </a:cubicBezTo>
                  <a:cubicBezTo>
                    <a:pt x="6647" y="2910"/>
                    <a:pt x="6613" y="2849"/>
                    <a:pt x="6601" y="2784"/>
                  </a:cubicBezTo>
                  <a:cubicBezTo>
                    <a:pt x="6590" y="2719"/>
                    <a:pt x="6665" y="2635"/>
                    <a:pt x="6648" y="2569"/>
                  </a:cubicBezTo>
                  <a:cubicBezTo>
                    <a:pt x="6632" y="2504"/>
                    <a:pt x="6563" y="2453"/>
                    <a:pt x="6543" y="2389"/>
                  </a:cubicBezTo>
                  <a:cubicBezTo>
                    <a:pt x="6523" y="2325"/>
                    <a:pt x="6559" y="2241"/>
                    <a:pt x="6536" y="2178"/>
                  </a:cubicBezTo>
                  <a:cubicBezTo>
                    <a:pt x="6512" y="2116"/>
                    <a:pt x="6415" y="2083"/>
                    <a:pt x="6386" y="2022"/>
                  </a:cubicBezTo>
                  <a:cubicBezTo>
                    <a:pt x="6358" y="1961"/>
                    <a:pt x="6354" y="1890"/>
                    <a:pt x="6323" y="1831"/>
                  </a:cubicBezTo>
                  <a:cubicBezTo>
                    <a:pt x="6293" y="1772"/>
                    <a:pt x="6281" y="1701"/>
                    <a:pt x="6246" y="1644"/>
                  </a:cubicBezTo>
                  <a:cubicBezTo>
                    <a:pt x="6212" y="1585"/>
                    <a:pt x="6136" y="1556"/>
                    <a:pt x="6098" y="1500"/>
                  </a:cubicBezTo>
                  <a:cubicBezTo>
                    <a:pt x="6061" y="1445"/>
                    <a:pt x="6003" y="1406"/>
                    <a:pt x="5963" y="1354"/>
                  </a:cubicBezTo>
                  <a:cubicBezTo>
                    <a:pt x="5922" y="1301"/>
                    <a:pt x="5933" y="1204"/>
                    <a:pt x="5889" y="1155"/>
                  </a:cubicBezTo>
                  <a:cubicBezTo>
                    <a:pt x="5845" y="1105"/>
                    <a:pt x="5764" y="1088"/>
                    <a:pt x="5717" y="1041"/>
                  </a:cubicBezTo>
                  <a:cubicBezTo>
                    <a:pt x="5670" y="994"/>
                    <a:pt x="5674" y="890"/>
                    <a:pt x="5624" y="845"/>
                  </a:cubicBezTo>
                  <a:cubicBezTo>
                    <a:pt x="5575" y="801"/>
                    <a:pt x="5457" y="838"/>
                    <a:pt x="5404" y="796"/>
                  </a:cubicBezTo>
                  <a:cubicBezTo>
                    <a:pt x="5352" y="755"/>
                    <a:pt x="5295" y="724"/>
                    <a:pt x="5241" y="686"/>
                  </a:cubicBezTo>
                  <a:cubicBezTo>
                    <a:pt x="5185" y="649"/>
                    <a:pt x="5198" y="504"/>
                    <a:pt x="5141" y="470"/>
                  </a:cubicBezTo>
                  <a:cubicBezTo>
                    <a:pt x="5084" y="434"/>
                    <a:pt x="5012" y="420"/>
                    <a:pt x="4953" y="388"/>
                  </a:cubicBezTo>
                  <a:cubicBezTo>
                    <a:pt x="4894" y="356"/>
                    <a:pt x="4821" y="349"/>
                    <a:pt x="4760" y="320"/>
                  </a:cubicBezTo>
                  <a:cubicBezTo>
                    <a:pt x="4699" y="293"/>
                    <a:pt x="4652" y="228"/>
                    <a:pt x="4588" y="204"/>
                  </a:cubicBezTo>
                  <a:cubicBezTo>
                    <a:pt x="4569" y="196"/>
                    <a:pt x="4549" y="194"/>
                    <a:pt x="4527" y="194"/>
                  </a:cubicBezTo>
                  <a:cubicBezTo>
                    <a:pt x="4497" y="194"/>
                    <a:pt x="4465" y="199"/>
                    <a:pt x="4435" y="199"/>
                  </a:cubicBezTo>
                  <a:cubicBezTo>
                    <a:pt x="4415" y="199"/>
                    <a:pt x="4396" y="197"/>
                    <a:pt x="4378" y="191"/>
                  </a:cubicBezTo>
                  <a:cubicBezTo>
                    <a:pt x="4314" y="171"/>
                    <a:pt x="4244" y="179"/>
                    <a:pt x="4179" y="164"/>
                  </a:cubicBezTo>
                  <a:cubicBezTo>
                    <a:pt x="4149" y="156"/>
                    <a:pt x="4119" y="155"/>
                    <a:pt x="4088" y="155"/>
                  </a:cubicBezTo>
                  <a:cubicBezTo>
                    <a:pt x="4077" y="155"/>
                    <a:pt x="4066" y="155"/>
                    <a:pt x="4054" y="155"/>
                  </a:cubicBezTo>
                  <a:cubicBezTo>
                    <a:pt x="4029" y="155"/>
                    <a:pt x="4003" y="155"/>
                    <a:pt x="3978" y="150"/>
                  </a:cubicBezTo>
                  <a:cubicBezTo>
                    <a:pt x="3911" y="138"/>
                    <a:pt x="3852" y="108"/>
                    <a:pt x="3785" y="100"/>
                  </a:cubicBezTo>
                  <a:cubicBezTo>
                    <a:pt x="3718" y="93"/>
                    <a:pt x="3660" y="5"/>
                    <a:pt x="3593" y="0"/>
                  </a:cubicBezTo>
                  <a:cubicBezTo>
                    <a:pt x="3591" y="0"/>
                    <a:pt x="3588" y="0"/>
                    <a:pt x="3586" y="0"/>
                  </a:cubicBezTo>
                  <a:close/>
                </a:path>
              </a:pathLst>
            </a:custGeom>
            <a:solidFill>
              <a:srgbClr val="F3F3F3"/>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849" name="Google Shape;849;p44"/>
            <p:cNvSpPr/>
            <p:nvPr/>
          </p:nvSpPr>
          <p:spPr>
            <a:xfrm flipH="1">
              <a:off x="7322594" y="2735923"/>
              <a:ext cx="27596" cy="38404"/>
            </a:xfrm>
            <a:custGeom>
              <a:rect b="b" l="l" r="r" t="t"/>
              <a:pathLst>
                <a:path extrusionOk="0" h="867" w="623">
                  <a:moveTo>
                    <a:pt x="171" y="1"/>
                  </a:moveTo>
                  <a:cubicBezTo>
                    <a:pt x="148" y="1"/>
                    <a:pt x="125" y="6"/>
                    <a:pt x="105" y="15"/>
                  </a:cubicBezTo>
                  <a:cubicBezTo>
                    <a:pt x="79" y="28"/>
                    <a:pt x="56" y="45"/>
                    <a:pt x="39" y="68"/>
                  </a:cubicBezTo>
                  <a:cubicBezTo>
                    <a:pt x="12" y="105"/>
                    <a:pt x="1" y="149"/>
                    <a:pt x="8" y="195"/>
                  </a:cubicBezTo>
                  <a:lnTo>
                    <a:pt x="8" y="193"/>
                  </a:lnTo>
                  <a:cubicBezTo>
                    <a:pt x="18" y="236"/>
                    <a:pt x="28" y="277"/>
                    <a:pt x="39" y="318"/>
                  </a:cubicBezTo>
                  <a:cubicBezTo>
                    <a:pt x="53" y="374"/>
                    <a:pt x="75" y="429"/>
                    <a:pt x="95" y="483"/>
                  </a:cubicBezTo>
                  <a:cubicBezTo>
                    <a:pt x="124" y="567"/>
                    <a:pt x="153" y="650"/>
                    <a:pt x="181" y="733"/>
                  </a:cubicBezTo>
                  <a:cubicBezTo>
                    <a:pt x="193" y="760"/>
                    <a:pt x="210" y="785"/>
                    <a:pt x="233" y="803"/>
                  </a:cubicBezTo>
                  <a:cubicBezTo>
                    <a:pt x="252" y="826"/>
                    <a:pt x="278" y="843"/>
                    <a:pt x="306" y="853"/>
                  </a:cubicBezTo>
                  <a:cubicBezTo>
                    <a:pt x="333" y="862"/>
                    <a:pt x="360" y="867"/>
                    <a:pt x="387" y="867"/>
                  </a:cubicBezTo>
                  <a:cubicBezTo>
                    <a:pt x="418" y="867"/>
                    <a:pt x="450" y="860"/>
                    <a:pt x="480" y="847"/>
                  </a:cubicBezTo>
                  <a:cubicBezTo>
                    <a:pt x="534" y="823"/>
                    <a:pt x="577" y="777"/>
                    <a:pt x="598" y="722"/>
                  </a:cubicBezTo>
                  <a:cubicBezTo>
                    <a:pt x="616" y="669"/>
                    <a:pt x="622" y="601"/>
                    <a:pt x="594" y="550"/>
                  </a:cubicBezTo>
                  <a:cubicBezTo>
                    <a:pt x="550" y="473"/>
                    <a:pt x="505" y="395"/>
                    <a:pt x="463" y="318"/>
                  </a:cubicBezTo>
                  <a:cubicBezTo>
                    <a:pt x="436" y="268"/>
                    <a:pt x="410" y="217"/>
                    <a:pt x="378" y="170"/>
                  </a:cubicBezTo>
                  <a:cubicBezTo>
                    <a:pt x="353" y="135"/>
                    <a:pt x="328" y="98"/>
                    <a:pt x="302" y="62"/>
                  </a:cubicBezTo>
                  <a:lnTo>
                    <a:pt x="271" y="33"/>
                  </a:lnTo>
                  <a:cubicBezTo>
                    <a:pt x="254" y="18"/>
                    <a:pt x="233" y="10"/>
                    <a:pt x="211" y="5"/>
                  </a:cubicBezTo>
                  <a:cubicBezTo>
                    <a:pt x="198" y="2"/>
                    <a:pt x="185" y="1"/>
                    <a:pt x="171" y="1"/>
                  </a:cubicBezTo>
                  <a:close/>
                </a:path>
              </a:pathLst>
            </a:custGeom>
            <a:solidFill>
              <a:srgbClr val="999999"/>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850" name="Google Shape;850;p44"/>
            <p:cNvSpPr/>
            <p:nvPr/>
          </p:nvSpPr>
          <p:spPr>
            <a:xfrm flipH="1">
              <a:off x="7279052" y="2765114"/>
              <a:ext cx="31051" cy="25735"/>
            </a:xfrm>
            <a:custGeom>
              <a:rect b="b" l="l" r="r" t="t"/>
              <a:pathLst>
                <a:path extrusionOk="0" h="581" w="701">
                  <a:moveTo>
                    <a:pt x="23" y="357"/>
                  </a:moveTo>
                  <a:cubicBezTo>
                    <a:pt x="23" y="358"/>
                    <a:pt x="23" y="359"/>
                    <a:pt x="22" y="359"/>
                  </a:cubicBezTo>
                  <a:lnTo>
                    <a:pt x="22" y="359"/>
                  </a:lnTo>
                  <a:lnTo>
                    <a:pt x="23" y="357"/>
                  </a:lnTo>
                  <a:close/>
                  <a:moveTo>
                    <a:pt x="455" y="1"/>
                  </a:moveTo>
                  <a:cubicBezTo>
                    <a:pt x="444" y="1"/>
                    <a:pt x="432" y="2"/>
                    <a:pt x="421" y="5"/>
                  </a:cubicBezTo>
                  <a:cubicBezTo>
                    <a:pt x="380" y="12"/>
                    <a:pt x="341" y="29"/>
                    <a:pt x="310" y="54"/>
                  </a:cubicBezTo>
                  <a:cubicBezTo>
                    <a:pt x="264" y="90"/>
                    <a:pt x="220" y="126"/>
                    <a:pt x="175" y="161"/>
                  </a:cubicBezTo>
                  <a:cubicBezTo>
                    <a:pt x="163" y="170"/>
                    <a:pt x="152" y="177"/>
                    <a:pt x="142" y="185"/>
                  </a:cubicBezTo>
                  <a:cubicBezTo>
                    <a:pt x="118" y="204"/>
                    <a:pt x="97" y="225"/>
                    <a:pt x="78" y="248"/>
                  </a:cubicBezTo>
                  <a:cubicBezTo>
                    <a:pt x="70" y="258"/>
                    <a:pt x="62" y="269"/>
                    <a:pt x="55" y="281"/>
                  </a:cubicBezTo>
                  <a:cubicBezTo>
                    <a:pt x="44" y="299"/>
                    <a:pt x="34" y="317"/>
                    <a:pt x="24" y="337"/>
                  </a:cubicBezTo>
                  <a:cubicBezTo>
                    <a:pt x="17" y="356"/>
                    <a:pt x="13" y="376"/>
                    <a:pt x="12" y="397"/>
                  </a:cubicBezTo>
                  <a:lnTo>
                    <a:pt x="12" y="397"/>
                  </a:lnTo>
                  <a:cubicBezTo>
                    <a:pt x="1" y="474"/>
                    <a:pt x="50" y="549"/>
                    <a:pt x="126" y="569"/>
                  </a:cubicBezTo>
                  <a:lnTo>
                    <a:pt x="126" y="569"/>
                  </a:lnTo>
                  <a:cubicBezTo>
                    <a:pt x="146" y="577"/>
                    <a:pt x="167" y="581"/>
                    <a:pt x="188" y="581"/>
                  </a:cubicBezTo>
                  <a:cubicBezTo>
                    <a:pt x="190" y="581"/>
                    <a:pt x="191" y="581"/>
                    <a:pt x="193" y="580"/>
                  </a:cubicBezTo>
                  <a:cubicBezTo>
                    <a:pt x="222" y="580"/>
                    <a:pt x="250" y="579"/>
                    <a:pt x="279" y="575"/>
                  </a:cubicBezTo>
                  <a:cubicBezTo>
                    <a:pt x="308" y="569"/>
                    <a:pt x="335" y="559"/>
                    <a:pt x="362" y="546"/>
                  </a:cubicBezTo>
                  <a:cubicBezTo>
                    <a:pt x="375" y="541"/>
                    <a:pt x="388" y="534"/>
                    <a:pt x="399" y="529"/>
                  </a:cubicBezTo>
                  <a:cubicBezTo>
                    <a:pt x="452" y="505"/>
                    <a:pt x="505" y="481"/>
                    <a:pt x="556" y="458"/>
                  </a:cubicBezTo>
                  <a:cubicBezTo>
                    <a:pt x="614" y="431"/>
                    <a:pt x="658" y="384"/>
                    <a:pt x="682" y="326"/>
                  </a:cubicBezTo>
                  <a:cubicBezTo>
                    <a:pt x="697" y="286"/>
                    <a:pt x="701" y="242"/>
                    <a:pt x="695" y="201"/>
                  </a:cubicBezTo>
                  <a:cubicBezTo>
                    <a:pt x="691" y="171"/>
                    <a:pt x="679" y="141"/>
                    <a:pt x="661" y="117"/>
                  </a:cubicBezTo>
                  <a:cubicBezTo>
                    <a:pt x="630" y="60"/>
                    <a:pt x="576" y="22"/>
                    <a:pt x="513" y="10"/>
                  </a:cubicBezTo>
                  <a:cubicBezTo>
                    <a:pt x="495" y="4"/>
                    <a:pt x="475" y="1"/>
                    <a:pt x="455" y="1"/>
                  </a:cubicBezTo>
                  <a:close/>
                </a:path>
              </a:pathLst>
            </a:custGeom>
            <a:solidFill>
              <a:srgbClr val="999999"/>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851" name="Google Shape;851;p44"/>
            <p:cNvSpPr/>
            <p:nvPr/>
          </p:nvSpPr>
          <p:spPr>
            <a:xfrm flipH="1">
              <a:off x="7345496" y="2790274"/>
              <a:ext cx="34417" cy="38182"/>
            </a:xfrm>
            <a:custGeom>
              <a:rect b="b" l="l" r="r" t="t"/>
              <a:pathLst>
                <a:path extrusionOk="0" h="862" w="777">
                  <a:moveTo>
                    <a:pt x="190" y="1"/>
                  </a:moveTo>
                  <a:cubicBezTo>
                    <a:pt x="148" y="1"/>
                    <a:pt x="105" y="16"/>
                    <a:pt x="75" y="41"/>
                  </a:cubicBezTo>
                  <a:cubicBezTo>
                    <a:pt x="25" y="81"/>
                    <a:pt x="1" y="146"/>
                    <a:pt x="11" y="209"/>
                  </a:cubicBezTo>
                  <a:cubicBezTo>
                    <a:pt x="11" y="213"/>
                    <a:pt x="12" y="217"/>
                    <a:pt x="14" y="221"/>
                  </a:cubicBezTo>
                  <a:cubicBezTo>
                    <a:pt x="21" y="285"/>
                    <a:pt x="60" y="358"/>
                    <a:pt x="93" y="408"/>
                  </a:cubicBezTo>
                  <a:cubicBezTo>
                    <a:pt x="117" y="446"/>
                    <a:pt x="144" y="482"/>
                    <a:pt x="171" y="517"/>
                  </a:cubicBezTo>
                  <a:lnTo>
                    <a:pt x="292" y="686"/>
                  </a:lnTo>
                  <a:cubicBezTo>
                    <a:pt x="306" y="723"/>
                    <a:pt x="328" y="757"/>
                    <a:pt x="358" y="784"/>
                  </a:cubicBezTo>
                  <a:cubicBezTo>
                    <a:pt x="399" y="825"/>
                    <a:pt x="456" y="861"/>
                    <a:pt x="516" y="861"/>
                  </a:cubicBezTo>
                  <a:cubicBezTo>
                    <a:pt x="517" y="861"/>
                    <a:pt x="519" y="861"/>
                    <a:pt x="520" y="861"/>
                  </a:cubicBezTo>
                  <a:lnTo>
                    <a:pt x="579" y="860"/>
                  </a:lnTo>
                  <a:cubicBezTo>
                    <a:pt x="608" y="856"/>
                    <a:pt x="636" y="846"/>
                    <a:pt x="660" y="827"/>
                  </a:cubicBezTo>
                  <a:cubicBezTo>
                    <a:pt x="699" y="803"/>
                    <a:pt x="743" y="762"/>
                    <a:pt x="756" y="716"/>
                  </a:cubicBezTo>
                  <a:cubicBezTo>
                    <a:pt x="766" y="672"/>
                    <a:pt x="777" y="635"/>
                    <a:pt x="768" y="588"/>
                  </a:cubicBezTo>
                  <a:cubicBezTo>
                    <a:pt x="763" y="561"/>
                    <a:pt x="756" y="536"/>
                    <a:pt x="744" y="511"/>
                  </a:cubicBezTo>
                  <a:cubicBezTo>
                    <a:pt x="724" y="470"/>
                    <a:pt x="693" y="435"/>
                    <a:pt x="656" y="408"/>
                  </a:cubicBezTo>
                  <a:lnTo>
                    <a:pt x="514" y="241"/>
                  </a:lnTo>
                  <a:cubicBezTo>
                    <a:pt x="487" y="209"/>
                    <a:pt x="460" y="175"/>
                    <a:pt x="430" y="143"/>
                  </a:cubicBezTo>
                  <a:cubicBezTo>
                    <a:pt x="388" y="96"/>
                    <a:pt x="323" y="38"/>
                    <a:pt x="258" y="17"/>
                  </a:cubicBezTo>
                  <a:lnTo>
                    <a:pt x="258" y="17"/>
                  </a:lnTo>
                  <a:lnTo>
                    <a:pt x="251" y="14"/>
                  </a:lnTo>
                  <a:cubicBezTo>
                    <a:pt x="232" y="5"/>
                    <a:pt x="211" y="1"/>
                    <a:pt x="190" y="1"/>
                  </a:cubicBezTo>
                  <a:close/>
                </a:path>
              </a:pathLst>
            </a:custGeom>
            <a:solidFill>
              <a:srgbClr val="999999"/>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852" name="Google Shape;852;p44"/>
            <p:cNvSpPr/>
            <p:nvPr/>
          </p:nvSpPr>
          <p:spPr>
            <a:xfrm flipH="1">
              <a:off x="7253272" y="2841524"/>
              <a:ext cx="47617" cy="31760"/>
            </a:xfrm>
            <a:custGeom>
              <a:rect b="b" l="l" r="r" t="t"/>
              <a:pathLst>
                <a:path extrusionOk="0" h="717" w="1075">
                  <a:moveTo>
                    <a:pt x="779" y="0"/>
                  </a:moveTo>
                  <a:cubicBezTo>
                    <a:pt x="746" y="0"/>
                    <a:pt x="713" y="7"/>
                    <a:pt x="685" y="23"/>
                  </a:cubicBezTo>
                  <a:cubicBezTo>
                    <a:pt x="589" y="74"/>
                    <a:pt x="493" y="125"/>
                    <a:pt x="399" y="179"/>
                  </a:cubicBezTo>
                  <a:lnTo>
                    <a:pt x="261" y="260"/>
                  </a:lnTo>
                  <a:cubicBezTo>
                    <a:pt x="226" y="280"/>
                    <a:pt x="190" y="303"/>
                    <a:pt x="157" y="327"/>
                  </a:cubicBezTo>
                  <a:lnTo>
                    <a:pt x="90" y="378"/>
                  </a:lnTo>
                  <a:cubicBezTo>
                    <a:pt x="24" y="432"/>
                    <a:pt x="1" y="525"/>
                    <a:pt x="35" y="604"/>
                  </a:cubicBezTo>
                  <a:cubicBezTo>
                    <a:pt x="51" y="633"/>
                    <a:pt x="71" y="660"/>
                    <a:pt x="96" y="679"/>
                  </a:cubicBezTo>
                  <a:cubicBezTo>
                    <a:pt x="129" y="703"/>
                    <a:pt x="169" y="716"/>
                    <a:pt x="209" y="716"/>
                  </a:cubicBezTo>
                  <a:cubicBezTo>
                    <a:pt x="219" y="716"/>
                    <a:pt x="230" y="715"/>
                    <a:pt x="240" y="714"/>
                  </a:cubicBezTo>
                  <a:cubicBezTo>
                    <a:pt x="305" y="699"/>
                    <a:pt x="371" y="682"/>
                    <a:pt x="435" y="661"/>
                  </a:cubicBezTo>
                  <a:lnTo>
                    <a:pt x="589" y="603"/>
                  </a:lnTo>
                  <a:cubicBezTo>
                    <a:pt x="690" y="566"/>
                    <a:pt x="790" y="523"/>
                    <a:pt x="891" y="482"/>
                  </a:cubicBezTo>
                  <a:cubicBezTo>
                    <a:pt x="1017" y="425"/>
                    <a:pt x="1074" y="276"/>
                    <a:pt x="1019" y="149"/>
                  </a:cubicBezTo>
                  <a:cubicBezTo>
                    <a:pt x="989" y="91"/>
                    <a:pt x="942" y="38"/>
                    <a:pt x="878" y="17"/>
                  </a:cubicBezTo>
                  <a:cubicBezTo>
                    <a:pt x="847" y="7"/>
                    <a:pt x="813" y="0"/>
                    <a:pt x="779" y="0"/>
                  </a:cubicBezTo>
                  <a:close/>
                </a:path>
              </a:pathLst>
            </a:custGeom>
            <a:solidFill>
              <a:srgbClr val="999999"/>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853" name="Google Shape;853;p44"/>
            <p:cNvSpPr/>
            <p:nvPr/>
          </p:nvSpPr>
          <p:spPr>
            <a:xfrm flipH="1">
              <a:off x="7207868" y="2749920"/>
              <a:ext cx="30342" cy="49345"/>
            </a:xfrm>
            <a:custGeom>
              <a:rect b="b" l="l" r="r" t="t"/>
              <a:pathLst>
                <a:path extrusionOk="0" h="1114" w="685">
                  <a:moveTo>
                    <a:pt x="172" y="1"/>
                  </a:moveTo>
                  <a:cubicBezTo>
                    <a:pt x="156" y="1"/>
                    <a:pt x="139" y="3"/>
                    <a:pt x="123" y="8"/>
                  </a:cubicBezTo>
                  <a:cubicBezTo>
                    <a:pt x="62" y="25"/>
                    <a:pt x="5" y="85"/>
                    <a:pt x="3" y="153"/>
                  </a:cubicBezTo>
                  <a:cubicBezTo>
                    <a:pt x="0" y="224"/>
                    <a:pt x="8" y="295"/>
                    <a:pt x="26" y="363"/>
                  </a:cubicBezTo>
                  <a:cubicBezTo>
                    <a:pt x="43" y="423"/>
                    <a:pt x="60" y="483"/>
                    <a:pt x="76" y="542"/>
                  </a:cubicBezTo>
                  <a:cubicBezTo>
                    <a:pt x="104" y="660"/>
                    <a:pt x="131" y="780"/>
                    <a:pt x="163" y="898"/>
                  </a:cubicBezTo>
                  <a:cubicBezTo>
                    <a:pt x="170" y="942"/>
                    <a:pt x="188" y="983"/>
                    <a:pt x="217" y="1017"/>
                  </a:cubicBezTo>
                  <a:lnTo>
                    <a:pt x="265" y="1064"/>
                  </a:lnTo>
                  <a:cubicBezTo>
                    <a:pt x="308" y="1097"/>
                    <a:pt x="360" y="1114"/>
                    <a:pt x="413" y="1114"/>
                  </a:cubicBezTo>
                  <a:cubicBezTo>
                    <a:pt x="439" y="1114"/>
                    <a:pt x="466" y="1110"/>
                    <a:pt x="491" y="1101"/>
                  </a:cubicBezTo>
                  <a:cubicBezTo>
                    <a:pt x="556" y="1083"/>
                    <a:pt x="610" y="1039"/>
                    <a:pt x="642" y="979"/>
                  </a:cubicBezTo>
                  <a:cubicBezTo>
                    <a:pt x="680" y="908"/>
                    <a:pt x="684" y="824"/>
                    <a:pt x="652" y="751"/>
                  </a:cubicBezTo>
                  <a:cubicBezTo>
                    <a:pt x="647" y="737"/>
                    <a:pt x="640" y="724"/>
                    <a:pt x="635" y="713"/>
                  </a:cubicBezTo>
                  <a:cubicBezTo>
                    <a:pt x="588" y="614"/>
                    <a:pt x="541" y="517"/>
                    <a:pt x="494" y="417"/>
                  </a:cubicBezTo>
                  <a:cubicBezTo>
                    <a:pt x="435" y="297"/>
                    <a:pt x="393" y="167"/>
                    <a:pt x="303" y="62"/>
                  </a:cubicBezTo>
                  <a:cubicBezTo>
                    <a:pt x="270" y="22"/>
                    <a:pt x="222" y="1"/>
                    <a:pt x="172" y="1"/>
                  </a:cubicBezTo>
                  <a:close/>
                </a:path>
              </a:pathLst>
            </a:custGeom>
            <a:solidFill>
              <a:srgbClr val="999999"/>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854" name="Google Shape;854;p44"/>
            <p:cNvSpPr/>
            <p:nvPr/>
          </p:nvSpPr>
          <p:spPr>
            <a:xfrm flipH="1">
              <a:off x="7236395" y="2704030"/>
              <a:ext cx="40973" cy="29988"/>
            </a:xfrm>
            <a:custGeom>
              <a:rect b="b" l="l" r="r" t="t"/>
              <a:pathLst>
                <a:path extrusionOk="0" h="677" w="925">
                  <a:moveTo>
                    <a:pt x="683" y="1"/>
                  </a:moveTo>
                  <a:cubicBezTo>
                    <a:pt x="650" y="1"/>
                    <a:pt x="616" y="8"/>
                    <a:pt x="584" y="22"/>
                  </a:cubicBezTo>
                  <a:cubicBezTo>
                    <a:pt x="492" y="76"/>
                    <a:pt x="400" y="130"/>
                    <a:pt x="309" y="188"/>
                  </a:cubicBezTo>
                  <a:lnTo>
                    <a:pt x="196" y="259"/>
                  </a:lnTo>
                  <a:cubicBezTo>
                    <a:pt x="159" y="285"/>
                    <a:pt x="125" y="313"/>
                    <a:pt x="93" y="343"/>
                  </a:cubicBezTo>
                  <a:cubicBezTo>
                    <a:pt x="31" y="397"/>
                    <a:pt x="0" y="489"/>
                    <a:pt x="39" y="566"/>
                  </a:cubicBezTo>
                  <a:cubicBezTo>
                    <a:pt x="53" y="595"/>
                    <a:pt x="74" y="620"/>
                    <a:pt x="98" y="640"/>
                  </a:cubicBezTo>
                  <a:cubicBezTo>
                    <a:pt x="131" y="664"/>
                    <a:pt x="170" y="677"/>
                    <a:pt x="210" y="677"/>
                  </a:cubicBezTo>
                  <a:cubicBezTo>
                    <a:pt x="220" y="677"/>
                    <a:pt x="230" y="676"/>
                    <a:pt x="240" y="674"/>
                  </a:cubicBezTo>
                  <a:lnTo>
                    <a:pt x="239" y="674"/>
                  </a:lnTo>
                  <a:cubicBezTo>
                    <a:pt x="297" y="662"/>
                    <a:pt x="354" y="644"/>
                    <a:pt x="408" y="625"/>
                  </a:cubicBezTo>
                  <a:lnTo>
                    <a:pt x="535" y="573"/>
                  </a:lnTo>
                  <a:cubicBezTo>
                    <a:pt x="617" y="539"/>
                    <a:pt x="700" y="499"/>
                    <a:pt x="781" y="462"/>
                  </a:cubicBezTo>
                  <a:cubicBezTo>
                    <a:pt x="860" y="427"/>
                    <a:pt x="914" y="352"/>
                    <a:pt x="923" y="265"/>
                  </a:cubicBezTo>
                  <a:cubicBezTo>
                    <a:pt x="921" y="222"/>
                    <a:pt x="924" y="184"/>
                    <a:pt x="904" y="143"/>
                  </a:cubicBezTo>
                  <a:cubicBezTo>
                    <a:pt x="886" y="106"/>
                    <a:pt x="859" y="73"/>
                    <a:pt x="826" y="47"/>
                  </a:cubicBezTo>
                  <a:cubicBezTo>
                    <a:pt x="784" y="17"/>
                    <a:pt x="734" y="1"/>
                    <a:pt x="683" y="1"/>
                  </a:cubicBezTo>
                  <a:close/>
                </a:path>
              </a:pathLst>
            </a:custGeom>
            <a:solidFill>
              <a:srgbClr val="999999"/>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855" name="Google Shape;855;p44"/>
            <p:cNvSpPr/>
            <p:nvPr/>
          </p:nvSpPr>
          <p:spPr>
            <a:xfrm flipH="1">
              <a:off x="7320601" y="2870981"/>
              <a:ext cx="24096" cy="34196"/>
            </a:xfrm>
            <a:custGeom>
              <a:rect b="b" l="l" r="r" t="t"/>
              <a:pathLst>
                <a:path extrusionOk="0" h="772" w="544">
                  <a:moveTo>
                    <a:pt x="196" y="1"/>
                  </a:moveTo>
                  <a:cubicBezTo>
                    <a:pt x="172" y="1"/>
                    <a:pt x="149" y="5"/>
                    <a:pt x="127" y="14"/>
                  </a:cubicBezTo>
                  <a:cubicBezTo>
                    <a:pt x="77" y="36"/>
                    <a:pt x="39" y="76"/>
                    <a:pt x="19" y="124"/>
                  </a:cubicBezTo>
                  <a:cubicBezTo>
                    <a:pt x="10" y="147"/>
                    <a:pt x="5" y="169"/>
                    <a:pt x="3" y="192"/>
                  </a:cubicBezTo>
                  <a:cubicBezTo>
                    <a:pt x="2" y="209"/>
                    <a:pt x="0" y="225"/>
                    <a:pt x="0" y="242"/>
                  </a:cubicBezTo>
                  <a:cubicBezTo>
                    <a:pt x="0" y="290"/>
                    <a:pt x="5" y="340"/>
                    <a:pt x="13" y="388"/>
                  </a:cubicBezTo>
                  <a:cubicBezTo>
                    <a:pt x="18" y="420"/>
                    <a:pt x="23" y="452"/>
                    <a:pt x="30" y="484"/>
                  </a:cubicBezTo>
                  <a:cubicBezTo>
                    <a:pt x="35" y="501"/>
                    <a:pt x="39" y="516"/>
                    <a:pt x="43" y="532"/>
                  </a:cubicBezTo>
                  <a:cubicBezTo>
                    <a:pt x="56" y="586"/>
                    <a:pt x="67" y="639"/>
                    <a:pt x="106" y="681"/>
                  </a:cubicBezTo>
                  <a:lnTo>
                    <a:pt x="151" y="724"/>
                  </a:lnTo>
                  <a:cubicBezTo>
                    <a:pt x="177" y="745"/>
                    <a:pt x="208" y="758"/>
                    <a:pt x="241" y="762"/>
                  </a:cubicBezTo>
                  <a:cubicBezTo>
                    <a:pt x="254" y="768"/>
                    <a:pt x="269" y="771"/>
                    <a:pt x="284" y="771"/>
                  </a:cubicBezTo>
                  <a:cubicBezTo>
                    <a:pt x="290" y="771"/>
                    <a:pt x="297" y="771"/>
                    <a:pt x="303" y="769"/>
                  </a:cubicBezTo>
                  <a:cubicBezTo>
                    <a:pt x="307" y="770"/>
                    <a:pt x="310" y="770"/>
                    <a:pt x="313" y="770"/>
                  </a:cubicBezTo>
                  <a:cubicBezTo>
                    <a:pt x="342" y="770"/>
                    <a:pt x="370" y="764"/>
                    <a:pt x="394" y="751"/>
                  </a:cubicBezTo>
                  <a:cubicBezTo>
                    <a:pt x="433" y="731"/>
                    <a:pt x="465" y="705"/>
                    <a:pt x="491" y="673"/>
                  </a:cubicBezTo>
                  <a:cubicBezTo>
                    <a:pt x="528" y="619"/>
                    <a:pt x="544" y="553"/>
                    <a:pt x="535" y="488"/>
                  </a:cubicBezTo>
                  <a:cubicBezTo>
                    <a:pt x="532" y="435"/>
                    <a:pt x="498" y="390"/>
                    <a:pt x="474" y="344"/>
                  </a:cubicBezTo>
                  <a:cubicBezTo>
                    <a:pt x="460" y="314"/>
                    <a:pt x="445" y="285"/>
                    <a:pt x="433" y="255"/>
                  </a:cubicBezTo>
                  <a:cubicBezTo>
                    <a:pt x="420" y="225"/>
                    <a:pt x="411" y="194"/>
                    <a:pt x="397" y="165"/>
                  </a:cubicBezTo>
                  <a:cubicBezTo>
                    <a:pt x="390" y="150"/>
                    <a:pt x="383" y="135"/>
                    <a:pt x="376" y="120"/>
                  </a:cubicBezTo>
                  <a:cubicBezTo>
                    <a:pt x="354" y="71"/>
                    <a:pt x="315" y="34"/>
                    <a:pt x="266" y="14"/>
                  </a:cubicBezTo>
                  <a:cubicBezTo>
                    <a:pt x="244" y="5"/>
                    <a:pt x="220" y="1"/>
                    <a:pt x="196" y="1"/>
                  </a:cubicBezTo>
                  <a:close/>
                </a:path>
              </a:pathLst>
            </a:custGeom>
            <a:solidFill>
              <a:srgbClr val="999999"/>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856" name="Google Shape;856;p44"/>
            <p:cNvSpPr/>
            <p:nvPr/>
          </p:nvSpPr>
          <p:spPr>
            <a:xfrm flipH="1">
              <a:off x="7231744" y="2897957"/>
              <a:ext cx="37031" cy="26621"/>
            </a:xfrm>
            <a:custGeom>
              <a:rect b="b" l="l" r="r" t="t"/>
              <a:pathLst>
                <a:path extrusionOk="0" h="601" w="836">
                  <a:moveTo>
                    <a:pt x="18" y="322"/>
                  </a:moveTo>
                  <a:cubicBezTo>
                    <a:pt x="18" y="323"/>
                    <a:pt x="18" y="323"/>
                    <a:pt x="18" y="324"/>
                  </a:cubicBezTo>
                  <a:lnTo>
                    <a:pt x="18" y="324"/>
                  </a:lnTo>
                  <a:cubicBezTo>
                    <a:pt x="18" y="323"/>
                    <a:pt x="18" y="323"/>
                    <a:pt x="18" y="322"/>
                  </a:cubicBezTo>
                  <a:close/>
                  <a:moveTo>
                    <a:pt x="81" y="547"/>
                  </a:moveTo>
                  <a:cubicBezTo>
                    <a:pt x="82" y="547"/>
                    <a:pt x="82" y="547"/>
                    <a:pt x="82" y="547"/>
                  </a:cubicBezTo>
                  <a:lnTo>
                    <a:pt x="83" y="548"/>
                  </a:lnTo>
                  <a:lnTo>
                    <a:pt x="86" y="551"/>
                  </a:lnTo>
                  <a:lnTo>
                    <a:pt x="86" y="551"/>
                  </a:lnTo>
                  <a:lnTo>
                    <a:pt x="81" y="547"/>
                  </a:lnTo>
                  <a:close/>
                  <a:moveTo>
                    <a:pt x="592" y="1"/>
                  </a:moveTo>
                  <a:cubicBezTo>
                    <a:pt x="585" y="1"/>
                    <a:pt x="578" y="1"/>
                    <a:pt x="571" y="3"/>
                  </a:cubicBezTo>
                  <a:cubicBezTo>
                    <a:pt x="566" y="2"/>
                    <a:pt x="561" y="2"/>
                    <a:pt x="556" y="2"/>
                  </a:cubicBezTo>
                  <a:cubicBezTo>
                    <a:pt x="539" y="2"/>
                    <a:pt x="524" y="5"/>
                    <a:pt x="508" y="13"/>
                  </a:cubicBezTo>
                  <a:cubicBezTo>
                    <a:pt x="497" y="15"/>
                    <a:pt x="486" y="18"/>
                    <a:pt x="474" y="22"/>
                  </a:cubicBezTo>
                  <a:lnTo>
                    <a:pt x="463" y="27"/>
                  </a:lnTo>
                  <a:lnTo>
                    <a:pt x="408" y="51"/>
                  </a:lnTo>
                  <a:lnTo>
                    <a:pt x="301" y="98"/>
                  </a:lnTo>
                  <a:lnTo>
                    <a:pt x="199" y="143"/>
                  </a:lnTo>
                  <a:cubicBezTo>
                    <a:pt x="164" y="158"/>
                    <a:pt x="132" y="177"/>
                    <a:pt x="103" y="200"/>
                  </a:cubicBezTo>
                  <a:cubicBezTo>
                    <a:pt x="85" y="217"/>
                    <a:pt x="66" y="236"/>
                    <a:pt x="51" y="254"/>
                  </a:cubicBezTo>
                  <a:cubicBezTo>
                    <a:pt x="31" y="278"/>
                    <a:pt x="18" y="307"/>
                    <a:pt x="12" y="337"/>
                  </a:cubicBezTo>
                  <a:cubicBezTo>
                    <a:pt x="8" y="348"/>
                    <a:pt x="7" y="361"/>
                    <a:pt x="5" y="374"/>
                  </a:cubicBezTo>
                  <a:cubicBezTo>
                    <a:pt x="8" y="361"/>
                    <a:pt x="11" y="350"/>
                    <a:pt x="14" y="339"/>
                  </a:cubicBezTo>
                  <a:lnTo>
                    <a:pt x="14" y="339"/>
                  </a:lnTo>
                  <a:lnTo>
                    <a:pt x="5" y="376"/>
                  </a:lnTo>
                  <a:cubicBezTo>
                    <a:pt x="1" y="401"/>
                    <a:pt x="5" y="426"/>
                    <a:pt x="14" y="449"/>
                  </a:cubicBezTo>
                  <a:cubicBezTo>
                    <a:pt x="22" y="481"/>
                    <a:pt x="39" y="510"/>
                    <a:pt x="64" y="533"/>
                  </a:cubicBezTo>
                  <a:lnTo>
                    <a:pt x="64" y="533"/>
                  </a:lnTo>
                  <a:cubicBezTo>
                    <a:pt x="80" y="549"/>
                    <a:pt x="98" y="562"/>
                    <a:pt x="119" y="571"/>
                  </a:cubicBezTo>
                  <a:cubicBezTo>
                    <a:pt x="135" y="583"/>
                    <a:pt x="153" y="590"/>
                    <a:pt x="173" y="593"/>
                  </a:cubicBezTo>
                  <a:cubicBezTo>
                    <a:pt x="184" y="595"/>
                    <a:pt x="197" y="598"/>
                    <a:pt x="210" y="600"/>
                  </a:cubicBezTo>
                  <a:cubicBezTo>
                    <a:pt x="216" y="600"/>
                    <a:pt x="223" y="600"/>
                    <a:pt x="229" y="600"/>
                  </a:cubicBezTo>
                  <a:cubicBezTo>
                    <a:pt x="244" y="600"/>
                    <a:pt x="260" y="599"/>
                    <a:pt x="275" y="598"/>
                  </a:cubicBezTo>
                  <a:cubicBezTo>
                    <a:pt x="285" y="598"/>
                    <a:pt x="294" y="598"/>
                    <a:pt x="302" y="597"/>
                  </a:cubicBezTo>
                  <a:cubicBezTo>
                    <a:pt x="325" y="593"/>
                    <a:pt x="348" y="587"/>
                    <a:pt x="369" y="578"/>
                  </a:cubicBezTo>
                  <a:lnTo>
                    <a:pt x="382" y="574"/>
                  </a:lnTo>
                  <a:lnTo>
                    <a:pt x="494" y="536"/>
                  </a:lnTo>
                  <a:lnTo>
                    <a:pt x="605" y="499"/>
                  </a:lnTo>
                  <a:lnTo>
                    <a:pt x="659" y="480"/>
                  </a:lnTo>
                  <a:cubicBezTo>
                    <a:pt x="663" y="479"/>
                    <a:pt x="669" y="477"/>
                    <a:pt x="675" y="475"/>
                  </a:cubicBezTo>
                  <a:lnTo>
                    <a:pt x="681" y="472"/>
                  </a:lnTo>
                  <a:cubicBezTo>
                    <a:pt x="698" y="462"/>
                    <a:pt x="716" y="450"/>
                    <a:pt x="733" y="439"/>
                  </a:cubicBezTo>
                  <a:lnTo>
                    <a:pt x="777" y="394"/>
                  </a:lnTo>
                  <a:cubicBezTo>
                    <a:pt x="789" y="374"/>
                    <a:pt x="800" y="354"/>
                    <a:pt x="811" y="332"/>
                  </a:cubicBezTo>
                  <a:lnTo>
                    <a:pt x="816" y="324"/>
                  </a:lnTo>
                  <a:cubicBezTo>
                    <a:pt x="835" y="264"/>
                    <a:pt x="834" y="202"/>
                    <a:pt x="811" y="145"/>
                  </a:cubicBezTo>
                  <a:cubicBezTo>
                    <a:pt x="786" y="88"/>
                    <a:pt x="739" y="44"/>
                    <a:pt x="681" y="21"/>
                  </a:cubicBezTo>
                  <a:lnTo>
                    <a:pt x="672" y="18"/>
                  </a:lnTo>
                  <a:cubicBezTo>
                    <a:pt x="659" y="13"/>
                    <a:pt x="648" y="10"/>
                    <a:pt x="635" y="8"/>
                  </a:cubicBezTo>
                  <a:cubicBezTo>
                    <a:pt x="621" y="3"/>
                    <a:pt x="606" y="1"/>
                    <a:pt x="592" y="1"/>
                  </a:cubicBezTo>
                  <a:close/>
                </a:path>
              </a:pathLst>
            </a:custGeom>
            <a:solidFill>
              <a:srgbClr val="999999"/>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857" name="Google Shape;857;p44"/>
            <p:cNvSpPr/>
            <p:nvPr/>
          </p:nvSpPr>
          <p:spPr>
            <a:xfrm flipH="1">
              <a:off x="7161446" y="2855344"/>
              <a:ext cx="28349" cy="35170"/>
            </a:xfrm>
            <a:custGeom>
              <a:rect b="b" l="l" r="r" t="t"/>
              <a:pathLst>
                <a:path extrusionOk="0" h="794" w="640">
                  <a:moveTo>
                    <a:pt x="220" y="1"/>
                  </a:moveTo>
                  <a:cubicBezTo>
                    <a:pt x="215" y="1"/>
                    <a:pt x="210" y="1"/>
                    <a:pt x="205" y="2"/>
                  </a:cubicBezTo>
                  <a:cubicBezTo>
                    <a:pt x="203" y="2"/>
                    <a:pt x="200" y="2"/>
                    <a:pt x="197" y="2"/>
                  </a:cubicBezTo>
                  <a:cubicBezTo>
                    <a:pt x="173" y="2"/>
                    <a:pt x="149" y="8"/>
                    <a:pt x="127" y="19"/>
                  </a:cubicBezTo>
                  <a:cubicBezTo>
                    <a:pt x="96" y="35"/>
                    <a:pt x="68" y="58"/>
                    <a:pt x="45" y="86"/>
                  </a:cubicBezTo>
                  <a:cubicBezTo>
                    <a:pt x="26" y="109"/>
                    <a:pt x="15" y="134"/>
                    <a:pt x="11" y="163"/>
                  </a:cubicBezTo>
                  <a:cubicBezTo>
                    <a:pt x="2" y="188"/>
                    <a:pt x="1" y="217"/>
                    <a:pt x="6" y="244"/>
                  </a:cubicBezTo>
                  <a:cubicBezTo>
                    <a:pt x="22" y="305"/>
                    <a:pt x="41" y="365"/>
                    <a:pt x="63" y="423"/>
                  </a:cubicBezTo>
                  <a:cubicBezTo>
                    <a:pt x="85" y="477"/>
                    <a:pt x="107" y="530"/>
                    <a:pt x="129" y="584"/>
                  </a:cubicBezTo>
                  <a:lnTo>
                    <a:pt x="143" y="618"/>
                  </a:lnTo>
                  <a:cubicBezTo>
                    <a:pt x="146" y="623"/>
                    <a:pt x="147" y="628"/>
                    <a:pt x="150" y="632"/>
                  </a:cubicBezTo>
                  <a:cubicBezTo>
                    <a:pt x="150" y="635"/>
                    <a:pt x="151" y="638"/>
                    <a:pt x="153" y="639"/>
                  </a:cubicBezTo>
                  <a:lnTo>
                    <a:pt x="153" y="642"/>
                  </a:lnTo>
                  <a:lnTo>
                    <a:pt x="187" y="697"/>
                  </a:lnTo>
                  <a:cubicBezTo>
                    <a:pt x="201" y="716"/>
                    <a:pt x="217" y="731"/>
                    <a:pt x="235" y="744"/>
                  </a:cubicBezTo>
                  <a:cubicBezTo>
                    <a:pt x="282" y="778"/>
                    <a:pt x="334" y="794"/>
                    <a:pt x="385" y="794"/>
                  </a:cubicBezTo>
                  <a:cubicBezTo>
                    <a:pt x="509" y="794"/>
                    <a:pt x="626" y="703"/>
                    <a:pt x="639" y="564"/>
                  </a:cubicBezTo>
                  <a:cubicBezTo>
                    <a:pt x="639" y="549"/>
                    <a:pt x="639" y="510"/>
                    <a:pt x="638" y="495"/>
                  </a:cubicBezTo>
                  <a:cubicBezTo>
                    <a:pt x="629" y="453"/>
                    <a:pt x="611" y="413"/>
                    <a:pt x="584" y="377"/>
                  </a:cubicBezTo>
                  <a:lnTo>
                    <a:pt x="581" y="373"/>
                  </a:lnTo>
                  <a:lnTo>
                    <a:pt x="574" y="362"/>
                  </a:lnTo>
                  <a:cubicBezTo>
                    <a:pt x="567" y="353"/>
                    <a:pt x="561" y="343"/>
                    <a:pt x="555" y="335"/>
                  </a:cubicBezTo>
                  <a:cubicBezTo>
                    <a:pt x="541" y="313"/>
                    <a:pt x="525" y="291"/>
                    <a:pt x="511" y="269"/>
                  </a:cubicBezTo>
                  <a:cubicBezTo>
                    <a:pt x="478" y="222"/>
                    <a:pt x="450" y="174"/>
                    <a:pt x="414" y="130"/>
                  </a:cubicBezTo>
                  <a:cubicBezTo>
                    <a:pt x="402" y="113"/>
                    <a:pt x="389" y="96"/>
                    <a:pt x="376" y="79"/>
                  </a:cubicBezTo>
                  <a:lnTo>
                    <a:pt x="336" y="42"/>
                  </a:lnTo>
                  <a:cubicBezTo>
                    <a:pt x="315" y="23"/>
                    <a:pt x="288" y="12"/>
                    <a:pt x="261" y="8"/>
                  </a:cubicBezTo>
                  <a:cubicBezTo>
                    <a:pt x="247" y="4"/>
                    <a:pt x="234" y="1"/>
                    <a:pt x="220" y="1"/>
                  </a:cubicBezTo>
                  <a:close/>
                </a:path>
              </a:pathLst>
            </a:custGeom>
            <a:solidFill>
              <a:srgbClr val="999999"/>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858" name="Google Shape;858;p44"/>
            <p:cNvSpPr/>
            <p:nvPr/>
          </p:nvSpPr>
          <p:spPr>
            <a:xfrm flipH="1">
              <a:off x="7153828" y="2805423"/>
              <a:ext cx="40441" cy="30386"/>
            </a:xfrm>
            <a:custGeom>
              <a:rect b="b" l="l" r="r" t="t"/>
              <a:pathLst>
                <a:path extrusionOk="0" h="686" w="913">
                  <a:moveTo>
                    <a:pt x="584" y="566"/>
                  </a:moveTo>
                  <a:lnTo>
                    <a:pt x="560" y="573"/>
                  </a:lnTo>
                  <a:lnTo>
                    <a:pt x="560" y="573"/>
                  </a:lnTo>
                  <a:cubicBezTo>
                    <a:pt x="568" y="571"/>
                    <a:pt x="576" y="568"/>
                    <a:pt x="584" y="566"/>
                  </a:cubicBezTo>
                  <a:close/>
                  <a:moveTo>
                    <a:pt x="536" y="580"/>
                  </a:moveTo>
                  <a:lnTo>
                    <a:pt x="520" y="585"/>
                  </a:lnTo>
                  <a:cubicBezTo>
                    <a:pt x="525" y="583"/>
                    <a:pt x="531" y="581"/>
                    <a:pt x="536" y="580"/>
                  </a:cubicBezTo>
                  <a:close/>
                  <a:moveTo>
                    <a:pt x="632" y="0"/>
                  </a:moveTo>
                  <a:cubicBezTo>
                    <a:pt x="594" y="0"/>
                    <a:pt x="556" y="9"/>
                    <a:pt x="523" y="24"/>
                  </a:cubicBezTo>
                  <a:cubicBezTo>
                    <a:pt x="449" y="50"/>
                    <a:pt x="378" y="84"/>
                    <a:pt x="311" y="124"/>
                  </a:cubicBezTo>
                  <a:cubicBezTo>
                    <a:pt x="260" y="151"/>
                    <a:pt x="211" y="181"/>
                    <a:pt x="166" y="216"/>
                  </a:cubicBezTo>
                  <a:cubicBezTo>
                    <a:pt x="123" y="253"/>
                    <a:pt x="83" y="293"/>
                    <a:pt x="46" y="336"/>
                  </a:cubicBezTo>
                  <a:lnTo>
                    <a:pt x="18" y="387"/>
                  </a:lnTo>
                  <a:cubicBezTo>
                    <a:pt x="5" y="414"/>
                    <a:pt x="1" y="444"/>
                    <a:pt x="5" y="474"/>
                  </a:cubicBezTo>
                  <a:cubicBezTo>
                    <a:pt x="5" y="521"/>
                    <a:pt x="22" y="566"/>
                    <a:pt x="52" y="603"/>
                  </a:cubicBezTo>
                  <a:cubicBezTo>
                    <a:pt x="76" y="633"/>
                    <a:pt x="109" y="656"/>
                    <a:pt x="144" y="671"/>
                  </a:cubicBezTo>
                  <a:cubicBezTo>
                    <a:pt x="170" y="681"/>
                    <a:pt x="196" y="685"/>
                    <a:pt x="223" y="685"/>
                  </a:cubicBezTo>
                  <a:cubicBezTo>
                    <a:pt x="254" y="685"/>
                    <a:pt x="285" y="679"/>
                    <a:pt x="314" y="667"/>
                  </a:cubicBezTo>
                  <a:lnTo>
                    <a:pt x="314" y="667"/>
                  </a:lnTo>
                  <a:lnTo>
                    <a:pt x="312" y="668"/>
                  </a:lnTo>
                  <a:cubicBezTo>
                    <a:pt x="356" y="649"/>
                    <a:pt x="402" y="634"/>
                    <a:pt x="446" y="614"/>
                  </a:cubicBezTo>
                  <a:cubicBezTo>
                    <a:pt x="480" y="600"/>
                    <a:pt x="515" y="587"/>
                    <a:pt x="550" y="576"/>
                  </a:cubicBezTo>
                  <a:lnTo>
                    <a:pt x="550" y="576"/>
                  </a:lnTo>
                  <a:cubicBezTo>
                    <a:pt x="593" y="565"/>
                    <a:pt x="635" y="556"/>
                    <a:pt x="679" y="548"/>
                  </a:cubicBezTo>
                  <a:cubicBezTo>
                    <a:pt x="750" y="535"/>
                    <a:pt x="813" y="496"/>
                    <a:pt x="857" y="440"/>
                  </a:cubicBezTo>
                  <a:cubicBezTo>
                    <a:pt x="885" y="400"/>
                    <a:pt x="904" y="353"/>
                    <a:pt x="909" y="303"/>
                  </a:cubicBezTo>
                  <a:cubicBezTo>
                    <a:pt x="912" y="232"/>
                    <a:pt x="891" y="161"/>
                    <a:pt x="850" y="104"/>
                  </a:cubicBezTo>
                  <a:cubicBezTo>
                    <a:pt x="828" y="74"/>
                    <a:pt x="798" y="51"/>
                    <a:pt x="766" y="37"/>
                  </a:cubicBezTo>
                  <a:cubicBezTo>
                    <a:pt x="734" y="16"/>
                    <a:pt x="697" y="3"/>
                    <a:pt x="660" y="2"/>
                  </a:cubicBezTo>
                  <a:cubicBezTo>
                    <a:pt x="651" y="1"/>
                    <a:pt x="641" y="0"/>
                    <a:pt x="632" y="0"/>
                  </a:cubicBezTo>
                  <a:close/>
                </a:path>
              </a:pathLst>
            </a:custGeom>
            <a:solidFill>
              <a:srgbClr val="999999"/>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859" name="Google Shape;859;p44"/>
            <p:cNvSpPr/>
            <p:nvPr/>
          </p:nvSpPr>
          <p:spPr>
            <a:xfrm flipH="1">
              <a:off x="7046999" y="3071376"/>
              <a:ext cx="706594" cy="709384"/>
            </a:xfrm>
            <a:custGeom>
              <a:rect b="b" l="l" r="r" t="t"/>
              <a:pathLst>
                <a:path extrusionOk="0" h="16015" w="15952">
                  <a:moveTo>
                    <a:pt x="7565" y="1"/>
                  </a:moveTo>
                  <a:cubicBezTo>
                    <a:pt x="7557" y="1"/>
                    <a:pt x="7549" y="1"/>
                    <a:pt x="7541" y="1"/>
                  </a:cubicBezTo>
                  <a:cubicBezTo>
                    <a:pt x="7383" y="10"/>
                    <a:pt x="7238" y="198"/>
                    <a:pt x="7081" y="216"/>
                  </a:cubicBezTo>
                  <a:cubicBezTo>
                    <a:pt x="6923" y="235"/>
                    <a:pt x="6781" y="316"/>
                    <a:pt x="6623" y="344"/>
                  </a:cubicBezTo>
                  <a:cubicBezTo>
                    <a:pt x="6612" y="346"/>
                    <a:pt x="6600" y="347"/>
                    <a:pt x="6588" y="347"/>
                  </a:cubicBezTo>
                  <a:cubicBezTo>
                    <a:pt x="6454" y="347"/>
                    <a:pt x="6293" y="227"/>
                    <a:pt x="6158" y="227"/>
                  </a:cubicBezTo>
                  <a:cubicBezTo>
                    <a:pt x="6142" y="227"/>
                    <a:pt x="6127" y="228"/>
                    <a:pt x="6112" y="232"/>
                  </a:cubicBezTo>
                  <a:cubicBezTo>
                    <a:pt x="5957" y="269"/>
                    <a:pt x="5837" y="434"/>
                    <a:pt x="5684" y="480"/>
                  </a:cubicBezTo>
                  <a:cubicBezTo>
                    <a:pt x="5648" y="492"/>
                    <a:pt x="5609" y="495"/>
                    <a:pt x="5569" y="495"/>
                  </a:cubicBezTo>
                  <a:cubicBezTo>
                    <a:pt x="5486" y="495"/>
                    <a:pt x="5397" y="479"/>
                    <a:pt x="5314" y="479"/>
                  </a:cubicBezTo>
                  <a:cubicBezTo>
                    <a:pt x="5268" y="479"/>
                    <a:pt x="5224" y="484"/>
                    <a:pt x="5184" y="499"/>
                  </a:cubicBezTo>
                  <a:cubicBezTo>
                    <a:pt x="5036" y="556"/>
                    <a:pt x="4958" y="789"/>
                    <a:pt x="4813" y="853"/>
                  </a:cubicBezTo>
                  <a:cubicBezTo>
                    <a:pt x="4668" y="918"/>
                    <a:pt x="4500" y="931"/>
                    <a:pt x="4359" y="1004"/>
                  </a:cubicBezTo>
                  <a:cubicBezTo>
                    <a:pt x="4219" y="1078"/>
                    <a:pt x="4050" y="1105"/>
                    <a:pt x="3913" y="1186"/>
                  </a:cubicBezTo>
                  <a:cubicBezTo>
                    <a:pt x="3777" y="1268"/>
                    <a:pt x="3704" y="1449"/>
                    <a:pt x="3573" y="1538"/>
                  </a:cubicBezTo>
                  <a:cubicBezTo>
                    <a:pt x="3443" y="1628"/>
                    <a:pt x="3350" y="1763"/>
                    <a:pt x="3225" y="1861"/>
                  </a:cubicBezTo>
                  <a:cubicBezTo>
                    <a:pt x="3100" y="1958"/>
                    <a:pt x="2871" y="1929"/>
                    <a:pt x="2753" y="2034"/>
                  </a:cubicBezTo>
                  <a:cubicBezTo>
                    <a:pt x="2634" y="2140"/>
                    <a:pt x="2595" y="2331"/>
                    <a:pt x="2481" y="2444"/>
                  </a:cubicBezTo>
                  <a:cubicBezTo>
                    <a:pt x="2369" y="2555"/>
                    <a:pt x="2123" y="2545"/>
                    <a:pt x="2018" y="2663"/>
                  </a:cubicBezTo>
                  <a:cubicBezTo>
                    <a:pt x="1913" y="2781"/>
                    <a:pt x="1998" y="3062"/>
                    <a:pt x="1900" y="3186"/>
                  </a:cubicBezTo>
                  <a:cubicBezTo>
                    <a:pt x="1802" y="3311"/>
                    <a:pt x="1729" y="3446"/>
                    <a:pt x="1640" y="3577"/>
                  </a:cubicBezTo>
                  <a:cubicBezTo>
                    <a:pt x="1550" y="3706"/>
                    <a:pt x="1206" y="3675"/>
                    <a:pt x="1125" y="3810"/>
                  </a:cubicBezTo>
                  <a:cubicBezTo>
                    <a:pt x="1043" y="3946"/>
                    <a:pt x="1006" y="4118"/>
                    <a:pt x="932" y="4259"/>
                  </a:cubicBezTo>
                  <a:cubicBezTo>
                    <a:pt x="859" y="4399"/>
                    <a:pt x="837" y="4572"/>
                    <a:pt x="773" y="4717"/>
                  </a:cubicBezTo>
                  <a:cubicBezTo>
                    <a:pt x="707" y="4861"/>
                    <a:pt x="551" y="4974"/>
                    <a:pt x="494" y="5124"/>
                  </a:cubicBezTo>
                  <a:cubicBezTo>
                    <a:pt x="437" y="5273"/>
                    <a:pt x="514" y="5470"/>
                    <a:pt x="464" y="5624"/>
                  </a:cubicBezTo>
                  <a:cubicBezTo>
                    <a:pt x="416" y="5776"/>
                    <a:pt x="437" y="5942"/>
                    <a:pt x="397" y="6099"/>
                  </a:cubicBezTo>
                  <a:cubicBezTo>
                    <a:pt x="359" y="6255"/>
                    <a:pt x="394" y="6417"/>
                    <a:pt x="366" y="6575"/>
                  </a:cubicBezTo>
                  <a:cubicBezTo>
                    <a:pt x="338" y="6731"/>
                    <a:pt x="269" y="6875"/>
                    <a:pt x="249" y="7033"/>
                  </a:cubicBezTo>
                  <a:cubicBezTo>
                    <a:pt x="230" y="7191"/>
                    <a:pt x="21" y="7331"/>
                    <a:pt x="11" y="7491"/>
                  </a:cubicBezTo>
                  <a:cubicBezTo>
                    <a:pt x="1" y="7650"/>
                    <a:pt x="137" y="7815"/>
                    <a:pt x="137" y="7974"/>
                  </a:cubicBezTo>
                  <a:cubicBezTo>
                    <a:pt x="137" y="8133"/>
                    <a:pt x="177" y="8288"/>
                    <a:pt x="186" y="8447"/>
                  </a:cubicBezTo>
                  <a:cubicBezTo>
                    <a:pt x="195" y="8605"/>
                    <a:pt x="126" y="8770"/>
                    <a:pt x="146" y="8928"/>
                  </a:cubicBezTo>
                  <a:cubicBezTo>
                    <a:pt x="164" y="9086"/>
                    <a:pt x="124" y="9255"/>
                    <a:pt x="153" y="9413"/>
                  </a:cubicBezTo>
                  <a:cubicBezTo>
                    <a:pt x="181" y="9569"/>
                    <a:pt x="440" y="9674"/>
                    <a:pt x="478" y="9828"/>
                  </a:cubicBezTo>
                  <a:cubicBezTo>
                    <a:pt x="515" y="9983"/>
                    <a:pt x="389" y="10179"/>
                    <a:pt x="436" y="10331"/>
                  </a:cubicBezTo>
                  <a:cubicBezTo>
                    <a:pt x="483" y="10483"/>
                    <a:pt x="630" y="10598"/>
                    <a:pt x="686" y="10748"/>
                  </a:cubicBezTo>
                  <a:cubicBezTo>
                    <a:pt x="743" y="10897"/>
                    <a:pt x="602" y="11129"/>
                    <a:pt x="666" y="11274"/>
                  </a:cubicBezTo>
                  <a:cubicBezTo>
                    <a:pt x="731" y="11419"/>
                    <a:pt x="1021" y="11456"/>
                    <a:pt x="1095" y="11598"/>
                  </a:cubicBezTo>
                  <a:cubicBezTo>
                    <a:pt x="1169" y="11740"/>
                    <a:pt x="1159" y="11923"/>
                    <a:pt x="1240" y="12060"/>
                  </a:cubicBezTo>
                  <a:cubicBezTo>
                    <a:pt x="1323" y="12196"/>
                    <a:pt x="1398" y="12337"/>
                    <a:pt x="1488" y="12468"/>
                  </a:cubicBezTo>
                  <a:cubicBezTo>
                    <a:pt x="1577" y="12599"/>
                    <a:pt x="1783" y="12641"/>
                    <a:pt x="1880" y="12768"/>
                  </a:cubicBezTo>
                  <a:cubicBezTo>
                    <a:pt x="1978" y="12893"/>
                    <a:pt x="2009" y="13066"/>
                    <a:pt x="2115" y="13186"/>
                  </a:cubicBezTo>
                  <a:cubicBezTo>
                    <a:pt x="2220" y="13305"/>
                    <a:pt x="2244" y="13501"/>
                    <a:pt x="2356" y="13615"/>
                  </a:cubicBezTo>
                  <a:cubicBezTo>
                    <a:pt x="2467" y="13727"/>
                    <a:pt x="2626" y="13796"/>
                    <a:pt x="2744" y="13901"/>
                  </a:cubicBezTo>
                  <a:cubicBezTo>
                    <a:pt x="2864" y="14006"/>
                    <a:pt x="2955" y="14150"/>
                    <a:pt x="3080" y="14248"/>
                  </a:cubicBezTo>
                  <a:cubicBezTo>
                    <a:pt x="3204" y="14346"/>
                    <a:pt x="3401" y="14349"/>
                    <a:pt x="3532" y="14438"/>
                  </a:cubicBezTo>
                  <a:cubicBezTo>
                    <a:pt x="3661" y="14529"/>
                    <a:pt x="3714" y="14745"/>
                    <a:pt x="3849" y="14828"/>
                  </a:cubicBezTo>
                  <a:cubicBezTo>
                    <a:pt x="3986" y="14910"/>
                    <a:pt x="4148" y="14960"/>
                    <a:pt x="4287" y="15032"/>
                  </a:cubicBezTo>
                  <a:cubicBezTo>
                    <a:pt x="4428" y="15106"/>
                    <a:pt x="4593" y="15141"/>
                    <a:pt x="4738" y="15205"/>
                  </a:cubicBezTo>
                  <a:cubicBezTo>
                    <a:pt x="4881" y="15270"/>
                    <a:pt x="5045" y="15290"/>
                    <a:pt x="5194" y="15348"/>
                  </a:cubicBezTo>
                  <a:cubicBezTo>
                    <a:pt x="5343" y="15406"/>
                    <a:pt x="5437" y="15625"/>
                    <a:pt x="5591" y="15672"/>
                  </a:cubicBezTo>
                  <a:cubicBezTo>
                    <a:pt x="5635" y="15686"/>
                    <a:pt x="5683" y="15691"/>
                    <a:pt x="5732" y="15691"/>
                  </a:cubicBezTo>
                  <a:cubicBezTo>
                    <a:pt x="5808" y="15691"/>
                    <a:pt x="5887" y="15680"/>
                    <a:pt x="5964" y="15680"/>
                  </a:cubicBezTo>
                  <a:cubicBezTo>
                    <a:pt x="6006" y="15680"/>
                    <a:pt x="6047" y="15683"/>
                    <a:pt x="6087" y="15694"/>
                  </a:cubicBezTo>
                  <a:cubicBezTo>
                    <a:pt x="6126" y="15703"/>
                    <a:pt x="6167" y="15707"/>
                    <a:pt x="6208" y="15707"/>
                  </a:cubicBezTo>
                  <a:cubicBezTo>
                    <a:pt x="6295" y="15707"/>
                    <a:pt x="6384" y="15692"/>
                    <a:pt x="6471" y="15692"/>
                  </a:cubicBezTo>
                  <a:cubicBezTo>
                    <a:pt x="6505" y="15692"/>
                    <a:pt x="6539" y="15694"/>
                    <a:pt x="6572" y="15701"/>
                  </a:cubicBezTo>
                  <a:cubicBezTo>
                    <a:pt x="6729" y="15729"/>
                    <a:pt x="6886" y="15725"/>
                    <a:pt x="7044" y="15745"/>
                  </a:cubicBezTo>
                  <a:cubicBezTo>
                    <a:pt x="7201" y="15765"/>
                    <a:pt x="7346" y="15887"/>
                    <a:pt x="7506" y="15898"/>
                  </a:cubicBezTo>
                  <a:cubicBezTo>
                    <a:pt x="7665" y="15908"/>
                    <a:pt x="7824" y="15976"/>
                    <a:pt x="7983" y="15976"/>
                  </a:cubicBezTo>
                  <a:cubicBezTo>
                    <a:pt x="8127" y="15976"/>
                    <a:pt x="8277" y="16015"/>
                    <a:pt x="8422" y="16015"/>
                  </a:cubicBezTo>
                  <a:cubicBezTo>
                    <a:pt x="8437" y="16015"/>
                    <a:pt x="8453" y="16014"/>
                    <a:pt x="8468" y="16013"/>
                  </a:cubicBezTo>
                  <a:cubicBezTo>
                    <a:pt x="8627" y="16005"/>
                    <a:pt x="8759" y="15713"/>
                    <a:pt x="8919" y="15694"/>
                  </a:cubicBezTo>
                  <a:cubicBezTo>
                    <a:pt x="8927" y="15693"/>
                    <a:pt x="8935" y="15692"/>
                    <a:pt x="8943" y="15692"/>
                  </a:cubicBezTo>
                  <a:cubicBezTo>
                    <a:pt x="9083" y="15692"/>
                    <a:pt x="9240" y="15825"/>
                    <a:pt x="9380" y="15825"/>
                  </a:cubicBezTo>
                  <a:cubicBezTo>
                    <a:pt x="9393" y="15825"/>
                    <a:pt x="9404" y="15824"/>
                    <a:pt x="9416" y="15822"/>
                  </a:cubicBezTo>
                  <a:cubicBezTo>
                    <a:pt x="9573" y="15793"/>
                    <a:pt x="9723" y="15729"/>
                    <a:pt x="9878" y="15691"/>
                  </a:cubicBezTo>
                  <a:cubicBezTo>
                    <a:pt x="10033" y="15654"/>
                    <a:pt x="10136" y="15440"/>
                    <a:pt x="10288" y="15394"/>
                  </a:cubicBezTo>
                  <a:cubicBezTo>
                    <a:pt x="10438" y="15347"/>
                    <a:pt x="10582" y="15304"/>
                    <a:pt x="10731" y="15249"/>
                  </a:cubicBezTo>
                  <a:cubicBezTo>
                    <a:pt x="10881" y="15192"/>
                    <a:pt x="11055" y="15214"/>
                    <a:pt x="11200" y="15150"/>
                  </a:cubicBezTo>
                  <a:cubicBezTo>
                    <a:pt x="11233" y="15136"/>
                    <a:pt x="11270" y="15131"/>
                    <a:pt x="11310" y="15131"/>
                  </a:cubicBezTo>
                  <a:cubicBezTo>
                    <a:pt x="11404" y="15131"/>
                    <a:pt x="11513" y="15159"/>
                    <a:pt x="11607" y="15159"/>
                  </a:cubicBezTo>
                  <a:cubicBezTo>
                    <a:pt x="11651" y="15159"/>
                    <a:pt x="11692" y="15153"/>
                    <a:pt x="11726" y="15135"/>
                  </a:cubicBezTo>
                  <a:cubicBezTo>
                    <a:pt x="11867" y="15061"/>
                    <a:pt x="11901" y="14791"/>
                    <a:pt x="12038" y="14710"/>
                  </a:cubicBezTo>
                  <a:cubicBezTo>
                    <a:pt x="12174" y="14627"/>
                    <a:pt x="12284" y="14514"/>
                    <a:pt x="12415" y="14423"/>
                  </a:cubicBezTo>
                  <a:cubicBezTo>
                    <a:pt x="12545" y="14333"/>
                    <a:pt x="12760" y="14359"/>
                    <a:pt x="12885" y="14262"/>
                  </a:cubicBezTo>
                  <a:cubicBezTo>
                    <a:pt x="13012" y="14164"/>
                    <a:pt x="13010" y="13918"/>
                    <a:pt x="13130" y="13813"/>
                  </a:cubicBezTo>
                  <a:cubicBezTo>
                    <a:pt x="13249" y="13708"/>
                    <a:pt x="13434" y="13680"/>
                    <a:pt x="13546" y="13568"/>
                  </a:cubicBezTo>
                  <a:cubicBezTo>
                    <a:pt x="13660" y="13457"/>
                    <a:pt x="13708" y="13288"/>
                    <a:pt x="13813" y="13170"/>
                  </a:cubicBezTo>
                  <a:cubicBezTo>
                    <a:pt x="13919" y="13052"/>
                    <a:pt x="14157" y="13045"/>
                    <a:pt x="14256" y="12920"/>
                  </a:cubicBezTo>
                  <a:cubicBezTo>
                    <a:pt x="14354" y="12796"/>
                    <a:pt x="14426" y="12647"/>
                    <a:pt x="14517" y="12518"/>
                  </a:cubicBezTo>
                  <a:cubicBezTo>
                    <a:pt x="14607" y="12387"/>
                    <a:pt x="14570" y="12175"/>
                    <a:pt x="14652" y="12040"/>
                  </a:cubicBezTo>
                  <a:cubicBezTo>
                    <a:pt x="14735" y="11903"/>
                    <a:pt x="14809" y="11768"/>
                    <a:pt x="14881" y="11629"/>
                  </a:cubicBezTo>
                  <a:cubicBezTo>
                    <a:pt x="14955" y="11488"/>
                    <a:pt x="15013" y="11346"/>
                    <a:pt x="15079" y="11203"/>
                  </a:cubicBezTo>
                  <a:cubicBezTo>
                    <a:pt x="15144" y="11058"/>
                    <a:pt x="15430" y="11005"/>
                    <a:pt x="15487" y="10856"/>
                  </a:cubicBezTo>
                  <a:cubicBezTo>
                    <a:pt x="15544" y="10706"/>
                    <a:pt x="15636" y="10564"/>
                    <a:pt x="15684" y="10411"/>
                  </a:cubicBezTo>
                  <a:cubicBezTo>
                    <a:pt x="15733" y="10259"/>
                    <a:pt x="15612" y="10057"/>
                    <a:pt x="15652" y="9902"/>
                  </a:cubicBezTo>
                  <a:cubicBezTo>
                    <a:pt x="15690" y="9747"/>
                    <a:pt x="15750" y="9599"/>
                    <a:pt x="15780" y="9441"/>
                  </a:cubicBezTo>
                  <a:cubicBezTo>
                    <a:pt x="15808" y="9285"/>
                    <a:pt x="15856" y="9131"/>
                    <a:pt x="15876" y="8972"/>
                  </a:cubicBezTo>
                  <a:cubicBezTo>
                    <a:pt x="15896" y="8814"/>
                    <a:pt x="15908" y="8655"/>
                    <a:pt x="15917" y="8496"/>
                  </a:cubicBezTo>
                  <a:cubicBezTo>
                    <a:pt x="15926" y="8335"/>
                    <a:pt x="15792" y="8176"/>
                    <a:pt x="15792" y="8015"/>
                  </a:cubicBezTo>
                  <a:cubicBezTo>
                    <a:pt x="15792" y="7856"/>
                    <a:pt x="15952" y="7695"/>
                    <a:pt x="15942" y="7536"/>
                  </a:cubicBezTo>
                  <a:cubicBezTo>
                    <a:pt x="15933" y="7377"/>
                    <a:pt x="15849" y="7223"/>
                    <a:pt x="15831" y="7066"/>
                  </a:cubicBezTo>
                  <a:cubicBezTo>
                    <a:pt x="15812" y="6908"/>
                    <a:pt x="15747" y="6758"/>
                    <a:pt x="15718" y="6602"/>
                  </a:cubicBezTo>
                  <a:cubicBezTo>
                    <a:pt x="15690" y="6446"/>
                    <a:pt x="15795" y="6261"/>
                    <a:pt x="15757" y="6106"/>
                  </a:cubicBezTo>
                  <a:cubicBezTo>
                    <a:pt x="15718" y="5951"/>
                    <a:pt x="15494" y="5849"/>
                    <a:pt x="15447" y="5698"/>
                  </a:cubicBezTo>
                  <a:cubicBezTo>
                    <a:pt x="15400" y="5546"/>
                    <a:pt x="15382" y="5389"/>
                    <a:pt x="15325" y="5240"/>
                  </a:cubicBezTo>
                  <a:cubicBezTo>
                    <a:pt x="15269" y="5092"/>
                    <a:pt x="15353" y="4885"/>
                    <a:pt x="15288" y="4740"/>
                  </a:cubicBezTo>
                  <a:cubicBezTo>
                    <a:pt x="15224" y="4595"/>
                    <a:pt x="15134" y="4455"/>
                    <a:pt x="15062" y="4315"/>
                  </a:cubicBezTo>
                  <a:cubicBezTo>
                    <a:pt x="14988" y="4175"/>
                    <a:pt x="14975" y="3992"/>
                    <a:pt x="14894" y="3855"/>
                  </a:cubicBezTo>
                  <a:cubicBezTo>
                    <a:pt x="14811" y="3719"/>
                    <a:pt x="14627" y="3642"/>
                    <a:pt x="14537" y="3511"/>
                  </a:cubicBezTo>
                  <a:cubicBezTo>
                    <a:pt x="14447" y="3381"/>
                    <a:pt x="14399" y="3213"/>
                    <a:pt x="14301" y="3088"/>
                  </a:cubicBezTo>
                  <a:cubicBezTo>
                    <a:pt x="14204" y="2963"/>
                    <a:pt x="14069" y="2862"/>
                    <a:pt x="13964" y="2744"/>
                  </a:cubicBezTo>
                  <a:cubicBezTo>
                    <a:pt x="13859" y="2624"/>
                    <a:pt x="13826" y="2427"/>
                    <a:pt x="13715" y="2314"/>
                  </a:cubicBezTo>
                  <a:cubicBezTo>
                    <a:pt x="13603" y="2202"/>
                    <a:pt x="13280" y="2310"/>
                    <a:pt x="13162" y="2204"/>
                  </a:cubicBezTo>
                  <a:cubicBezTo>
                    <a:pt x="13043" y="2098"/>
                    <a:pt x="12943" y="1982"/>
                    <a:pt x="12818" y="1882"/>
                  </a:cubicBezTo>
                  <a:cubicBezTo>
                    <a:pt x="12695" y="1784"/>
                    <a:pt x="12568" y="1697"/>
                    <a:pt x="12439" y="1606"/>
                  </a:cubicBezTo>
                  <a:cubicBezTo>
                    <a:pt x="12308" y="1517"/>
                    <a:pt x="12233" y="1348"/>
                    <a:pt x="12096" y="1265"/>
                  </a:cubicBezTo>
                  <a:cubicBezTo>
                    <a:pt x="11961" y="1183"/>
                    <a:pt x="11880" y="995"/>
                    <a:pt x="11739" y="921"/>
                  </a:cubicBezTo>
                  <a:cubicBezTo>
                    <a:pt x="11600" y="847"/>
                    <a:pt x="11409" y="861"/>
                    <a:pt x="11266" y="797"/>
                  </a:cubicBezTo>
                  <a:cubicBezTo>
                    <a:pt x="11122" y="732"/>
                    <a:pt x="10930" y="788"/>
                    <a:pt x="10781" y="729"/>
                  </a:cubicBezTo>
                  <a:cubicBezTo>
                    <a:pt x="10632" y="672"/>
                    <a:pt x="10535" y="478"/>
                    <a:pt x="10383" y="431"/>
                  </a:cubicBezTo>
                  <a:cubicBezTo>
                    <a:pt x="10360" y="423"/>
                    <a:pt x="10336" y="420"/>
                    <a:pt x="10311" y="420"/>
                  </a:cubicBezTo>
                  <a:cubicBezTo>
                    <a:pt x="10192" y="420"/>
                    <a:pt x="10055" y="490"/>
                    <a:pt x="9936" y="490"/>
                  </a:cubicBezTo>
                  <a:cubicBezTo>
                    <a:pt x="9915" y="490"/>
                    <a:pt x="9895" y="488"/>
                    <a:pt x="9875" y="483"/>
                  </a:cubicBezTo>
                  <a:cubicBezTo>
                    <a:pt x="9721" y="445"/>
                    <a:pt x="9591" y="328"/>
                    <a:pt x="9435" y="298"/>
                  </a:cubicBezTo>
                  <a:cubicBezTo>
                    <a:pt x="9278" y="270"/>
                    <a:pt x="9126" y="242"/>
                    <a:pt x="8968" y="220"/>
                  </a:cubicBezTo>
                  <a:cubicBezTo>
                    <a:pt x="8811" y="200"/>
                    <a:pt x="8667" y="14"/>
                    <a:pt x="8508" y="4"/>
                  </a:cubicBezTo>
                  <a:cubicBezTo>
                    <a:pt x="8500" y="4"/>
                    <a:pt x="8492" y="3"/>
                    <a:pt x="8483" y="3"/>
                  </a:cubicBezTo>
                  <a:cubicBezTo>
                    <a:pt x="8333" y="3"/>
                    <a:pt x="8178" y="85"/>
                    <a:pt x="8028" y="85"/>
                  </a:cubicBezTo>
                  <a:cubicBezTo>
                    <a:pt x="8027" y="85"/>
                    <a:pt x="8026" y="85"/>
                    <a:pt x="8024" y="85"/>
                  </a:cubicBezTo>
                  <a:cubicBezTo>
                    <a:pt x="7873" y="85"/>
                    <a:pt x="7717" y="1"/>
                    <a:pt x="7565" y="1"/>
                  </a:cubicBezTo>
                  <a:close/>
                </a:path>
              </a:pathLst>
            </a:custGeom>
            <a:solidFill>
              <a:srgbClr val="D9D9D9"/>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860" name="Google Shape;860;p44"/>
            <p:cNvSpPr/>
            <p:nvPr/>
          </p:nvSpPr>
          <p:spPr>
            <a:xfrm flipH="1">
              <a:off x="7084693" y="3115716"/>
              <a:ext cx="628546" cy="624604"/>
            </a:xfrm>
            <a:custGeom>
              <a:rect b="b" l="l" r="r" t="t"/>
              <a:pathLst>
                <a:path extrusionOk="0" h="14101" w="14190">
                  <a:moveTo>
                    <a:pt x="7538" y="1"/>
                  </a:moveTo>
                  <a:cubicBezTo>
                    <a:pt x="7402" y="1"/>
                    <a:pt x="7261" y="114"/>
                    <a:pt x="7123" y="114"/>
                  </a:cubicBezTo>
                  <a:cubicBezTo>
                    <a:pt x="7121" y="113"/>
                    <a:pt x="7118" y="113"/>
                    <a:pt x="7115" y="113"/>
                  </a:cubicBezTo>
                  <a:cubicBezTo>
                    <a:pt x="6977" y="113"/>
                    <a:pt x="6845" y="148"/>
                    <a:pt x="6705" y="156"/>
                  </a:cubicBezTo>
                  <a:cubicBezTo>
                    <a:pt x="6696" y="157"/>
                    <a:pt x="6687" y="157"/>
                    <a:pt x="6677" y="157"/>
                  </a:cubicBezTo>
                  <a:cubicBezTo>
                    <a:pt x="6562" y="157"/>
                    <a:pt x="6446" y="118"/>
                    <a:pt x="6331" y="118"/>
                  </a:cubicBezTo>
                  <a:cubicBezTo>
                    <a:pt x="6314" y="118"/>
                    <a:pt x="6296" y="119"/>
                    <a:pt x="6279" y="121"/>
                  </a:cubicBezTo>
                  <a:cubicBezTo>
                    <a:pt x="6250" y="124"/>
                    <a:pt x="6220" y="125"/>
                    <a:pt x="6190" y="125"/>
                  </a:cubicBezTo>
                  <a:cubicBezTo>
                    <a:pt x="6118" y="125"/>
                    <a:pt x="6044" y="118"/>
                    <a:pt x="5971" y="118"/>
                  </a:cubicBezTo>
                  <a:cubicBezTo>
                    <a:pt x="5931" y="118"/>
                    <a:pt x="5890" y="120"/>
                    <a:pt x="5851" y="128"/>
                  </a:cubicBezTo>
                  <a:cubicBezTo>
                    <a:pt x="5713" y="153"/>
                    <a:pt x="5619" y="381"/>
                    <a:pt x="5483" y="415"/>
                  </a:cubicBezTo>
                  <a:cubicBezTo>
                    <a:pt x="5464" y="420"/>
                    <a:pt x="5445" y="421"/>
                    <a:pt x="5426" y="421"/>
                  </a:cubicBezTo>
                  <a:cubicBezTo>
                    <a:pt x="5323" y="421"/>
                    <a:pt x="5207" y="369"/>
                    <a:pt x="5105" y="369"/>
                  </a:cubicBezTo>
                  <a:cubicBezTo>
                    <a:pt x="5082" y="369"/>
                    <a:pt x="5059" y="371"/>
                    <a:pt x="5038" y="378"/>
                  </a:cubicBezTo>
                  <a:cubicBezTo>
                    <a:pt x="4904" y="419"/>
                    <a:pt x="4802" y="550"/>
                    <a:pt x="4670" y="600"/>
                  </a:cubicBezTo>
                  <a:cubicBezTo>
                    <a:pt x="4647" y="608"/>
                    <a:pt x="4622" y="612"/>
                    <a:pt x="4595" y="612"/>
                  </a:cubicBezTo>
                  <a:cubicBezTo>
                    <a:pt x="4498" y="612"/>
                    <a:pt x="4383" y="566"/>
                    <a:pt x="4286" y="566"/>
                  </a:cubicBezTo>
                  <a:cubicBezTo>
                    <a:pt x="4257" y="566"/>
                    <a:pt x="4229" y="570"/>
                    <a:pt x="4205" y="581"/>
                  </a:cubicBezTo>
                  <a:cubicBezTo>
                    <a:pt x="4075" y="640"/>
                    <a:pt x="4043" y="895"/>
                    <a:pt x="3918" y="961"/>
                  </a:cubicBezTo>
                  <a:cubicBezTo>
                    <a:pt x="3794" y="1026"/>
                    <a:pt x="3629" y="1018"/>
                    <a:pt x="3510" y="1090"/>
                  </a:cubicBezTo>
                  <a:cubicBezTo>
                    <a:pt x="3389" y="1163"/>
                    <a:pt x="3264" y="1230"/>
                    <a:pt x="3149" y="1309"/>
                  </a:cubicBezTo>
                  <a:cubicBezTo>
                    <a:pt x="3032" y="1387"/>
                    <a:pt x="2994" y="1569"/>
                    <a:pt x="2883" y="1656"/>
                  </a:cubicBezTo>
                  <a:cubicBezTo>
                    <a:pt x="2772" y="1743"/>
                    <a:pt x="2618" y="1770"/>
                    <a:pt x="2513" y="1864"/>
                  </a:cubicBezTo>
                  <a:cubicBezTo>
                    <a:pt x="2408" y="1956"/>
                    <a:pt x="2233" y="1977"/>
                    <a:pt x="2133" y="2077"/>
                  </a:cubicBezTo>
                  <a:cubicBezTo>
                    <a:pt x="2034" y="2175"/>
                    <a:pt x="1974" y="2316"/>
                    <a:pt x="1880" y="2421"/>
                  </a:cubicBezTo>
                  <a:cubicBezTo>
                    <a:pt x="1787" y="2526"/>
                    <a:pt x="1660" y="2607"/>
                    <a:pt x="1573" y="2717"/>
                  </a:cubicBezTo>
                  <a:cubicBezTo>
                    <a:pt x="1487" y="2827"/>
                    <a:pt x="1484" y="3002"/>
                    <a:pt x="1404" y="3117"/>
                  </a:cubicBezTo>
                  <a:cubicBezTo>
                    <a:pt x="1325" y="3233"/>
                    <a:pt x="1133" y="3278"/>
                    <a:pt x="1060" y="3399"/>
                  </a:cubicBezTo>
                  <a:cubicBezTo>
                    <a:pt x="988" y="3518"/>
                    <a:pt x="944" y="3662"/>
                    <a:pt x="878" y="3786"/>
                  </a:cubicBezTo>
                  <a:cubicBezTo>
                    <a:pt x="813" y="3909"/>
                    <a:pt x="784" y="4056"/>
                    <a:pt x="726" y="4184"/>
                  </a:cubicBezTo>
                  <a:cubicBezTo>
                    <a:pt x="669" y="4312"/>
                    <a:pt x="651" y="4457"/>
                    <a:pt x="599" y="4587"/>
                  </a:cubicBezTo>
                  <a:cubicBezTo>
                    <a:pt x="548" y="4720"/>
                    <a:pt x="355" y="4804"/>
                    <a:pt x="312" y="4939"/>
                  </a:cubicBezTo>
                  <a:cubicBezTo>
                    <a:pt x="270" y="5074"/>
                    <a:pt x="329" y="5240"/>
                    <a:pt x="294" y="5378"/>
                  </a:cubicBezTo>
                  <a:cubicBezTo>
                    <a:pt x="260" y="5514"/>
                    <a:pt x="315" y="5669"/>
                    <a:pt x="288" y="5807"/>
                  </a:cubicBezTo>
                  <a:cubicBezTo>
                    <a:pt x="263" y="5947"/>
                    <a:pt x="265" y="6084"/>
                    <a:pt x="248" y="6224"/>
                  </a:cubicBezTo>
                  <a:cubicBezTo>
                    <a:pt x="231" y="6365"/>
                    <a:pt x="123" y="6492"/>
                    <a:pt x="113" y="6633"/>
                  </a:cubicBezTo>
                  <a:cubicBezTo>
                    <a:pt x="103" y="6774"/>
                    <a:pt x="44" y="6915"/>
                    <a:pt x="42" y="7055"/>
                  </a:cubicBezTo>
                  <a:cubicBezTo>
                    <a:pt x="42" y="7198"/>
                    <a:pt x="1" y="7344"/>
                    <a:pt x="10" y="7485"/>
                  </a:cubicBezTo>
                  <a:cubicBezTo>
                    <a:pt x="18" y="7626"/>
                    <a:pt x="275" y="7744"/>
                    <a:pt x="292" y="7883"/>
                  </a:cubicBezTo>
                  <a:cubicBezTo>
                    <a:pt x="309" y="8022"/>
                    <a:pt x="155" y="8186"/>
                    <a:pt x="180" y="8325"/>
                  </a:cubicBezTo>
                  <a:cubicBezTo>
                    <a:pt x="206" y="8463"/>
                    <a:pt x="263" y="8597"/>
                    <a:pt x="295" y="8733"/>
                  </a:cubicBezTo>
                  <a:cubicBezTo>
                    <a:pt x="328" y="8869"/>
                    <a:pt x="517" y="8960"/>
                    <a:pt x="558" y="9094"/>
                  </a:cubicBezTo>
                  <a:cubicBezTo>
                    <a:pt x="601" y="9229"/>
                    <a:pt x="638" y="9356"/>
                    <a:pt x="688" y="9488"/>
                  </a:cubicBezTo>
                  <a:cubicBezTo>
                    <a:pt x="737" y="9620"/>
                    <a:pt x="716" y="9775"/>
                    <a:pt x="774" y="9903"/>
                  </a:cubicBezTo>
                  <a:cubicBezTo>
                    <a:pt x="831" y="10031"/>
                    <a:pt x="722" y="10243"/>
                    <a:pt x="787" y="10368"/>
                  </a:cubicBezTo>
                  <a:cubicBezTo>
                    <a:pt x="853" y="10493"/>
                    <a:pt x="1091" y="10523"/>
                    <a:pt x="1164" y="10644"/>
                  </a:cubicBezTo>
                  <a:cubicBezTo>
                    <a:pt x="1236" y="10765"/>
                    <a:pt x="1339" y="10861"/>
                    <a:pt x="1417" y="10978"/>
                  </a:cubicBezTo>
                  <a:cubicBezTo>
                    <a:pt x="1497" y="11093"/>
                    <a:pt x="1474" y="11283"/>
                    <a:pt x="1559" y="11394"/>
                  </a:cubicBezTo>
                  <a:cubicBezTo>
                    <a:pt x="1646" y="11505"/>
                    <a:pt x="1865" y="11504"/>
                    <a:pt x="1957" y="11609"/>
                  </a:cubicBezTo>
                  <a:cubicBezTo>
                    <a:pt x="2050" y="11716"/>
                    <a:pt x="2074" y="11879"/>
                    <a:pt x="2173" y="11979"/>
                  </a:cubicBezTo>
                  <a:cubicBezTo>
                    <a:pt x="2271" y="12078"/>
                    <a:pt x="2421" y="12122"/>
                    <a:pt x="2524" y="12215"/>
                  </a:cubicBezTo>
                  <a:cubicBezTo>
                    <a:pt x="2630" y="12308"/>
                    <a:pt x="2635" y="12519"/>
                    <a:pt x="2746" y="12606"/>
                  </a:cubicBezTo>
                  <a:cubicBezTo>
                    <a:pt x="2856" y="12692"/>
                    <a:pt x="2988" y="12758"/>
                    <a:pt x="3103" y="12837"/>
                  </a:cubicBezTo>
                  <a:cubicBezTo>
                    <a:pt x="3218" y="12917"/>
                    <a:pt x="3406" y="12884"/>
                    <a:pt x="3527" y="12957"/>
                  </a:cubicBezTo>
                  <a:cubicBezTo>
                    <a:pt x="3646" y="13029"/>
                    <a:pt x="3765" y="13095"/>
                    <a:pt x="3889" y="13160"/>
                  </a:cubicBezTo>
                  <a:cubicBezTo>
                    <a:pt x="4013" y="13225"/>
                    <a:pt x="4139" y="13277"/>
                    <a:pt x="4266" y="13335"/>
                  </a:cubicBezTo>
                  <a:cubicBezTo>
                    <a:pt x="4394" y="13392"/>
                    <a:pt x="4441" y="13645"/>
                    <a:pt x="4573" y="13695"/>
                  </a:cubicBezTo>
                  <a:cubicBezTo>
                    <a:pt x="4705" y="13746"/>
                    <a:pt x="4835" y="13830"/>
                    <a:pt x="4970" y="13872"/>
                  </a:cubicBezTo>
                  <a:cubicBezTo>
                    <a:pt x="4993" y="13879"/>
                    <a:pt x="5017" y="13882"/>
                    <a:pt x="5042" y="13882"/>
                  </a:cubicBezTo>
                  <a:cubicBezTo>
                    <a:pt x="5142" y="13882"/>
                    <a:pt x="5257" y="13835"/>
                    <a:pt x="5358" y="13835"/>
                  </a:cubicBezTo>
                  <a:cubicBezTo>
                    <a:pt x="5379" y="13835"/>
                    <a:pt x="5400" y="13837"/>
                    <a:pt x="5420" y="13842"/>
                  </a:cubicBezTo>
                  <a:cubicBezTo>
                    <a:pt x="5557" y="13877"/>
                    <a:pt x="5689" y="13929"/>
                    <a:pt x="5827" y="13955"/>
                  </a:cubicBezTo>
                  <a:cubicBezTo>
                    <a:pt x="5966" y="13980"/>
                    <a:pt x="6103" y="14024"/>
                    <a:pt x="6242" y="14041"/>
                  </a:cubicBezTo>
                  <a:cubicBezTo>
                    <a:pt x="6383" y="14060"/>
                    <a:pt x="6523" y="14068"/>
                    <a:pt x="6664" y="14077"/>
                  </a:cubicBezTo>
                  <a:cubicBezTo>
                    <a:pt x="6669" y="14077"/>
                    <a:pt x="6674" y="14077"/>
                    <a:pt x="6679" y="14077"/>
                  </a:cubicBezTo>
                  <a:cubicBezTo>
                    <a:pt x="6815" y="14077"/>
                    <a:pt x="6952" y="13968"/>
                    <a:pt x="7088" y="13968"/>
                  </a:cubicBezTo>
                  <a:cubicBezTo>
                    <a:pt x="7224" y="13968"/>
                    <a:pt x="7364" y="14100"/>
                    <a:pt x="7501" y="14100"/>
                  </a:cubicBezTo>
                  <a:cubicBezTo>
                    <a:pt x="7505" y="14100"/>
                    <a:pt x="7509" y="14100"/>
                    <a:pt x="7513" y="14100"/>
                  </a:cubicBezTo>
                  <a:cubicBezTo>
                    <a:pt x="7654" y="14091"/>
                    <a:pt x="7789" y="14019"/>
                    <a:pt x="7928" y="14002"/>
                  </a:cubicBezTo>
                  <a:cubicBezTo>
                    <a:pt x="8069" y="13985"/>
                    <a:pt x="8200" y="13926"/>
                    <a:pt x="8339" y="13902"/>
                  </a:cubicBezTo>
                  <a:cubicBezTo>
                    <a:pt x="8356" y="13899"/>
                    <a:pt x="8374" y="13898"/>
                    <a:pt x="8391" y="13898"/>
                  </a:cubicBezTo>
                  <a:cubicBezTo>
                    <a:pt x="8495" y="13898"/>
                    <a:pt x="8609" y="13943"/>
                    <a:pt x="8713" y="13943"/>
                  </a:cubicBezTo>
                  <a:cubicBezTo>
                    <a:pt x="8735" y="13943"/>
                    <a:pt x="8757" y="13941"/>
                    <a:pt x="8778" y="13936"/>
                  </a:cubicBezTo>
                  <a:cubicBezTo>
                    <a:pt x="8915" y="13902"/>
                    <a:pt x="9004" y="13702"/>
                    <a:pt x="9139" y="13662"/>
                  </a:cubicBezTo>
                  <a:cubicBezTo>
                    <a:pt x="9273" y="13621"/>
                    <a:pt x="9411" y="13605"/>
                    <a:pt x="9543" y="13555"/>
                  </a:cubicBezTo>
                  <a:cubicBezTo>
                    <a:pt x="9581" y="13541"/>
                    <a:pt x="9623" y="13536"/>
                    <a:pt x="9666" y="13536"/>
                  </a:cubicBezTo>
                  <a:cubicBezTo>
                    <a:pt x="9728" y="13536"/>
                    <a:pt x="9793" y="13545"/>
                    <a:pt x="9855" y="13545"/>
                  </a:cubicBezTo>
                  <a:cubicBezTo>
                    <a:pt x="9902" y="13545"/>
                    <a:pt x="9947" y="13540"/>
                    <a:pt x="9987" y="13523"/>
                  </a:cubicBezTo>
                  <a:cubicBezTo>
                    <a:pt x="10115" y="13464"/>
                    <a:pt x="10237" y="13386"/>
                    <a:pt x="10362" y="13321"/>
                  </a:cubicBezTo>
                  <a:cubicBezTo>
                    <a:pt x="10487" y="13255"/>
                    <a:pt x="10649" y="13245"/>
                    <a:pt x="10770" y="13173"/>
                  </a:cubicBezTo>
                  <a:cubicBezTo>
                    <a:pt x="10889" y="13100"/>
                    <a:pt x="10958" y="12937"/>
                    <a:pt x="11073" y="12857"/>
                  </a:cubicBezTo>
                  <a:cubicBezTo>
                    <a:pt x="11189" y="12778"/>
                    <a:pt x="11337" y="12735"/>
                    <a:pt x="11448" y="12648"/>
                  </a:cubicBezTo>
                  <a:cubicBezTo>
                    <a:pt x="11559" y="12563"/>
                    <a:pt x="11647" y="12444"/>
                    <a:pt x="11754" y="12350"/>
                  </a:cubicBezTo>
                  <a:cubicBezTo>
                    <a:pt x="11859" y="12257"/>
                    <a:pt x="12034" y="12229"/>
                    <a:pt x="12133" y="12131"/>
                  </a:cubicBezTo>
                  <a:cubicBezTo>
                    <a:pt x="12233" y="12031"/>
                    <a:pt x="12136" y="11745"/>
                    <a:pt x="12230" y="11640"/>
                  </a:cubicBezTo>
                  <a:cubicBezTo>
                    <a:pt x="12324" y="11535"/>
                    <a:pt x="12428" y="11447"/>
                    <a:pt x="12514" y="11337"/>
                  </a:cubicBezTo>
                  <a:cubicBezTo>
                    <a:pt x="12601" y="11227"/>
                    <a:pt x="12679" y="11116"/>
                    <a:pt x="12759" y="11001"/>
                  </a:cubicBezTo>
                  <a:cubicBezTo>
                    <a:pt x="12838" y="10885"/>
                    <a:pt x="12988" y="10819"/>
                    <a:pt x="13062" y="10699"/>
                  </a:cubicBezTo>
                  <a:cubicBezTo>
                    <a:pt x="13134" y="10578"/>
                    <a:pt x="13300" y="10507"/>
                    <a:pt x="13364" y="10384"/>
                  </a:cubicBezTo>
                  <a:cubicBezTo>
                    <a:pt x="13430" y="10260"/>
                    <a:pt x="13417" y="10091"/>
                    <a:pt x="13475" y="9964"/>
                  </a:cubicBezTo>
                  <a:cubicBezTo>
                    <a:pt x="13532" y="9836"/>
                    <a:pt x="13484" y="9667"/>
                    <a:pt x="13535" y="9535"/>
                  </a:cubicBezTo>
                  <a:cubicBezTo>
                    <a:pt x="13585" y="9401"/>
                    <a:pt x="13758" y="9317"/>
                    <a:pt x="13799" y="9182"/>
                  </a:cubicBezTo>
                  <a:cubicBezTo>
                    <a:pt x="13842" y="9047"/>
                    <a:pt x="13718" y="8871"/>
                    <a:pt x="13753" y="8733"/>
                  </a:cubicBezTo>
                  <a:cubicBezTo>
                    <a:pt x="13787" y="8595"/>
                    <a:pt x="13890" y="8481"/>
                    <a:pt x="13916" y="8342"/>
                  </a:cubicBezTo>
                  <a:cubicBezTo>
                    <a:pt x="13942" y="8203"/>
                    <a:pt x="13969" y="8071"/>
                    <a:pt x="13986" y="7930"/>
                  </a:cubicBezTo>
                  <a:cubicBezTo>
                    <a:pt x="14003" y="7789"/>
                    <a:pt x="14168" y="7664"/>
                    <a:pt x="14178" y="7523"/>
                  </a:cubicBezTo>
                  <a:cubicBezTo>
                    <a:pt x="14186" y="7381"/>
                    <a:pt x="14105" y="7236"/>
                    <a:pt x="14105" y="7095"/>
                  </a:cubicBezTo>
                  <a:cubicBezTo>
                    <a:pt x="14105" y="6953"/>
                    <a:pt x="14189" y="6809"/>
                    <a:pt x="14180" y="6667"/>
                  </a:cubicBezTo>
                  <a:cubicBezTo>
                    <a:pt x="14172" y="6525"/>
                    <a:pt x="14007" y="6399"/>
                    <a:pt x="13990" y="6258"/>
                  </a:cubicBezTo>
                  <a:cubicBezTo>
                    <a:pt x="13973" y="6119"/>
                    <a:pt x="13902" y="5992"/>
                    <a:pt x="13878" y="5854"/>
                  </a:cubicBezTo>
                  <a:cubicBezTo>
                    <a:pt x="13852" y="5715"/>
                    <a:pt x="14010" y="5539"/>
                    <a:pt x="13976" y="5402"/>
                  </a:cubicBezTo>
                  <a:cubicBezTo>
                    <a:pt x="13943" y="5266"/>
                    <a:pt x="13798" y="5158"/>
                    <a:pt x="13755" y="5024"/>
                  </a:cubicBezTo>
                  <a:cubicBezTo>
                    <a:pt x="13713" y="4889"/>
                    <a:pt x="13788" y="4713"/>
                    <a:pt x="13738" y="4580"/>
                  </a:cubicBezTo>
                  <a:cubicBezTo>
                    <a:pt x="13689" y="4450"/>
                    <a:pt x="13482" y="4380"/>
                    <a:pt x="13424" y="4252"/>
                  </a:cubicBezTo>
                  <a:cubicBezTo>
                    <a:pt x="13367" y="4124"/>
                    <a:pt x="13356" y="3975"/>
                    <a:pt x="13292" y="3850"/>
                  </a:cubicBezTo>
                  <a:cubicBezTo>
                    <a:pt x="13227" y="3726"/>
                    <a:pt x="13202" y="3577"/>
                    <a:pt x="13130" y="3456"/>
                  </a:cubicBezTo>
                  <a:cubicBezTo>
                    <a:pt x="13057" y="3335"/>
                    <a:pt x="12898" y="3271"/>
                    <a:pt x="12819" y="3154"/>
                  </a:cubicBezTo>
                  <a:cubicBezTo>
                    <a:pt x="12739" y="3039"/>
                    <a:pt x="12620" y="2958"/>
                    <a:pt x="12533" y="2847"/>
                  </a:cubicBezTo>
                  <a:cubicBezTo>
                    <a:pt x="12448" y="2736"/>
                    <a:pt x="12472" y="2535"/>
                    <a:pt x="12379" y="2429"/>
                  </a:cubicBezTo>
                  <a:cubicBezTo>
                    <a:pt x="12287" y="2323"/>
                    <a:pt x="12118" y="2289"/>
                    <a:pt x="12018" y="2189"/>
                  </a:cubicBezTo>
                  <a:cubicBezTo>
                    <a:pt x="11919" y="2090"/>
                    <a:pt x="11929" y="1872"/>
                    <a:pt x="11823" y="1778"/>
                  </a:cubicBezTo>
                  <a:cubicBezTo>
                    <a:pt x="11720" y="1686"/>
                    <a:pt x="11471" y="1763"/>
                    <a:pt x="11360" y="1674"/>
                  </a:cubicBezTo>
                  <a:cubicBezTo>
                    <a:pt x="11250" y="1588"/>
                    <a:pt x="11131" y="1524"/>
                    <a:pt x="11016" y="1444"/>
                  </a:cubicBezTo>
                  <a:cubicBezTo>
                    <a:pt x="10901" y="1365"/>
                    <a:pt x="10928" y="1060"/>
                    <a:pt x="10808" y="988"/>
                  </a:cubicBezTo>
                  <a:cubicBezTo>
                    <a:pt x="10689" y="915"/>
                    <a:pt x="10535" y="883"/>
                    <a:pt x="10412" y="817"/>
                  </a:cubicBezTo>
                  <a:cubicBezTo>
                    <a:pt x="10288" y="752"/>
                    <a:pt x="10134" y="733"/>
                    <a:pt x="10007" y="675"/>
                  </a:cubicBezTo>
                  <a:cubicBezTo>
                    <a:pt x="9879" y="617"/>
                    <a:pt x="9779" y="480"/>
                    <a:pt x="9647" y="429"/>
                  </a:cubicBezTo>
                  <a:cubicBezTo>
                    <a:pt x="9606" y="413"/>
                    <a:pt x="9561" y="409"/>
                    <a:pt x="9514" y="409"/>
                  </a:cubicBezTo>
                  <a:cubicBezTo>
                    <a:pt x="9451" y="409"/>
                    <a:pt x="9385" y="417"/>
                    <a:pt x="9322" y="417"/>
                  </a:cubicBezTo>
                  <a:cubicBezTo>
                    <a:pt x="9281" y="417"/>
                    <a:pt x="9241" y="414"/>
                    <a:pt x="9205" y="402"/>
                  </a:cubicBezTo>
                  <a:cubicBezTo>
                    <a:pt x="9070" y="359"/>
                    <a:pt x="8920" y="378"/>
                    <a:pt x="8784" y="344"/>
                  </a:cubicBezTo>
                  <a:cubicBezTo>
                    <a:pt x="8725" y="329"/>
                    <a:pt x="8664" y="327"/>
                    <a:pt x="8603" y="327"/>
                  </a:cubicBezTo>
                  <a:cubicBezTo>
                    <a:pt x="8576" y="327"/>
                    <a:pt x="8548" y="327"/>
                    <a:pt x="8521" y="327"/>
                  </a:cubicBezTo>
                  <a:cubicBezTo>
                    <a:pt x="8468" y="327"/>
                    <a:pt x="8415" y="326"/>
                    <a:pt x="8363" y="315"/>
                  </a:cubicBezTo>
                  <a:cubicBezTo>
                    <a:pt x="8224" y="290"/>
                    <a:pt x="8097" y="229"/>
                    <a:pt x="7957" y="212"/>
                  </a:cubicBezTo>
                  <a:cubicBezTo>
                    <a:pt x="7817" y="195"/>
                    <a:pt x="7694" y="10"/>
                    <a:pt x="7553" y="1"/>
                  </a:cubicBezTo>
                  <a:cubicBezTo>
                    <a:pt x="7548" y="1"/>
                    <a:pt x="7543" y="1"/>
                    <a:pt x="7538" y="1"/>
                  </a:cubicBezTo>
                  <a:close/>
                </a:path>
              </a:pathLst>
            </a:custGeom>
            <a:solidFill>
              <a:srgbClr val="999999"/>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861" name="Google Shape;861;p44"/>
            <p:cNvSpPr/>
            <p:nvPr/>
          </p:nvSpPr>
          <p:spPr>
            <a:xfrm flipH="1">
              <a:off x="7178772" y="3199302"/>
              <a:ext cx="344659" cy="342445"/>
            </a:xfrm>
            <a:custGeom>
              <a:rect b="b" l="l" r="r" t="t"/>
              <a:pathLst>
                <a:path extrusionOk="0" h="7731" w="7781">
                  <a:moveTo>
                    <a:pt x="4133" y="1"/>
                  </a:moveTo>
                  <a:cubicBezTo>
                    <a:pt x="4057" y="1"/>
                    <a:pt x="3980" y="62"/>
                    <a:pt x="3906" y="62"/>
                  </a:cubicBezTo>
                  <a:cubicBezTo>
                    <a:pt x="3828" y="62"/>
                    <a:pt x="3753" y="82"/>
                    <a:pt x="3676" y="86"/>
                  </a:cubicBezTo>
                  <a:cubicBezTo>
                    <a:pt x="3671" y="86"/>
                    <a:pt x="3667" y="86"/>
                    <a:pt x="3662" y="86"/>
                  </a:cubicBezTo>
                  <a:cubicBezTo>
                    <a:pt x="3599" y="86"/>
                    <a:pt x="3535" y="64"/>
                    <a:pt x="3472" y="64"/>
                  </a:cubicBezTo>
                  <a:cubicBezTo>
                    <a:pt x="3462" y="64"/>
                    <a:pt x="3452" y="65"/>
                    <a:pt x="3443" y="66"/>
                  </a:cubicBezTo>
                  <a:cubicBezTo>
                    <a:pt x="3427" y="68"/>
                    <a:pt x="3411" y="68"/>
                    <a:pt x="3395" y="68"/>
                  </a:cubicBezTo>
                  <a:cubicBezTo>
                    <a:pt x="3356" y="68"/>
                    <a:pt x="3316" y="65"/>
                    <a:pt x="3277" y="65"/>
                  </a:cubicBezTo>
                  <a:cubicBezTo>
                    <a:pt x="3254" y="65"/>
                    <a:pt x="3231" y="66"/>
                    <a:pt x="3208" y="70"/>
                  </a:cubicBezTo>
                  <a:cubicBezTo>
                    <a:pt x="3131" y="83"/>
                    <a:pt x="3082" y="210"/>
                    <a:pt x="3006" y="228"/>
                  </a:cubicBezTo>
                  <a:cubicBezTo>
                    <a:pt x="2997" y="230"/>
                    <a:pt x="2987" y="231"/>
                    <a:pt x="2977" y="231"/>
                  </a:cubicBezTo>
                  <a:cubicBezTo>
                    <a:pt x="2920" y="231"/>
                    <a:pt x="2856" y="202"/>
                    <a:pt x="2799" y="202"/>
                  </a:cubicBezTo>
                  <a:cubicBezTo>
                    <a:pt x="2786" y="202"/>
                    <a:pt x="2774" y="203"/>
                    <a:pt x="2762" y="207"/>
                  </a:cubicBezTo>
                  <a:cubicBezTo>
                    <a:pt x="2688" y="230"/>
                    <a:pt x="2632" y="302"/>
                    <a:pt x="2560" y="329"/>
                  </a:cubicBezTo>
                  <a:cubicBezTo>
                    <a:pt x="2547" y="334"/>
                    <a:pt x="2534" y="336"/>
                    <a:pt x="2519" y="336"/>
                  </a:cubicBezTo>
                  <a:cubicBezTo>
                    <a:pt x="2466" y="336"/>
                    <a:pt x="2403" y="311"/>
                    <a:pt x="2350" y="311"/>
                  </a:cubicBezTo>
                  <a:cubicBezTo>
                    <a:pt x="2334" y="311"/>
                    <a:pt x="2319" y="313"/>
                    <a:pt x="2305" y="319"/>
                  </a:cubicBezTo>
                  <a:cubicBezTo>
                    <a:pt x="2234" y="350"/>
                    <a:pt x="2216" y="491"/>
                    <a:pt x="2148" y="527"/>
                  </a:cubicBezTo>
                  <a:cubicBezTo>
                    <a:pt x="2079" y="562"/>
                    <a:pt x="1990" y="558"/>
                    <a:pt x="1924" y="598"/>
                  </a:cubicBezTo>
                  <a:cubicBezTo>
                    <a:pt x="1857" y="638"/>
                    <a:pt x="1789" y="675"/>
                    <a:pt x="1725" y="719"/>
                  </a:cubicBezTo>
                  <a:cubicBezTo>
                    <a:pt x="1661" y="761"/>
                    <a:pt x="1641" y="861"/>
                    <a:pt x="1580" y="909"/>
                  </a:cubicBezTo>
                  <a:cubicBezTo>
                    <a:pt x="1519" y="956"/>
                    <a:pt x="1435" y="972"/>
                    <a:pt x="1377" y="1021"/>
                  </a:cubicBezTo>
                  <a:cubicBezTo>
                    <a:pt x="1320" y="1073"/>
                    <a:pt x="1225" y="1085"/>
                    <a:pt x="1169" y="1139"/>
                  </a:cubicBezTo>
                  <a:cubicBezTo>
                    <a:pt x="1115" y="1194"/>
                    <a:pt x="1081" y="1270"/>
                    <a:pt x="1030" y="1329"/>
                  </a:cubicBezTo>
                  <a:cubicBezTo>
                    <a:pt x="979" y="1385"/>
                    <a:pt x="909" y="1431"/>
                    <a:pt x="862" y="1491"/>
                  </a:cubicBezTo>
                  <a:cubicBezTo>
                    <a:pt x="814" y="1550"/>
                    <a:pt x="813" y="1647"/>
                    <a:pt x="770" y="1710"/>
                  </a:cubicBezTo>
                  <a:cubicBezTo>
                    <a:pt x="726" y="1774"/>
                    <a:pt x="621" y="1798"/>
                    <a:pt x="581" y="1865"/>
                  </a:cubicBezTo>
                  <a:cubicBezTo>
                    <a:pt x="541" y="1930"/>
                    <a:pt x="517" y="2008"/>
                    <a:pt x="481" y="2076"/>
                  </a:cubicBezTo>
                  <a:cubicBezTo>
                    <a:pt x="446" y="2145"/>
                    <a:pt x="429" y="2224"/>
                    <a:pt x="397" y="2295"/>
                  </a:cubicBezTo>
                  <a:cubicBezTo>
                    <a:pt x="366" y="2365"/>
                    <a:pt x="356" y="2445"/>
                    <a:pt x="328" y="2516"/>
                  </a:cubicBezTo>
                  <a:cubicBezTo>
                    <a:pt x="301" y="2588"/>
                    <a:pt x="194" y="2634"/>
                    <a:pt x="170" y="2709"/>
                  </a:cubicBezTo>
                  <a:cubicBezTo>
                    <a:pt x="147" y="2783"/>
                    <a:pt x="180" y="2872"/>
                    <a:pt x="160" y="2949"/>
                  </a:cubicBezTo>
                  <a:cubicBezTo>
                    <a:pt x="142" y="3025"/>
                    <a:pt x="171" y="3108"/>
                    <a:pt x="157" y="3185"/>
                  </a:cubicBezTo>
                  <a:cubicBezTo>
                    <a:pt x="143" y="3261"/>
                    <a:pt x="144" y="3337"/>
                    <a:pt x="136" y="3414"/>
                  </a:cubicBezTo>
                  <a:cubicBezTo>
                    <a:pt x="126" y="3491"/>
                    <a:pt x="66" y="3562"/>
                    <a:pt x="62" y="3637"/>
                  </a:cubicBezTo>
                  <a:cubicBezTo>
                    <a:pt x="56" y="3714"/>
                    <a:pt x="24" y="3792"/>
                    <a:pt x="24" y="3869"/>
                  </a:cubicBezTo>
                  <a:cubicBezTo>
                    <a:pt x="24" y="3946"/>
                    <a:pt x="1" y="4027"/>
                    <a:pt x="5" y="4104"/>
                  </a:cubicBezTo>
                  <a:cubicBezTo>
                    <a:pt x="9" y="4182"/>
                    <a:pt x="150" y="4246"/>
                    <a:pt x="160" y="4323"/>
                  </a:cubicBezTo>
                  <a:cubicBezTo>
                    <a:pt x="170" y="4399"/>
                    <a:pt x="85" y="4489"/>
                    <a:pt x="99" y="4564"/>
                  </a:cubicBezTo>
                  <a:cubicBezTo>
                    <a:pt x="113" y="4641"/>
                    <a:pt x="143" y="4714"/>
                    <a:pt x="161" y="4789"/>
                  </a:cubicBezTo>
                  <a:cubicBezTo>
                    <a:pt x="180" y="4864"/>
                    <a:pt x="284" y="4913"/>
                    <a:pt x="306" y="4986"/>
                  </a:cubicBezTo>
                  <a:cubicBezTo>
                    <a:pt x="331" y="5060"/>
                    <a:pt x="351" y="5130"/>
                    <a:pt x="378" y="5203"/>
                  </a:cubicBezTo>
                  <a:cubicBezTo>
                    <a:pt x="405" y="5275"/>
                    <a:pt x="393" y="5360"/>
                    <a:pt x="424" y="5430"/>
                  </a:cubicBezTo>
                  <a:cubicBezTo>
                    <a:pt x="457" y="5501"/>
                    <a:pt x="397" y="5616"/>
                    <a:pt x="433" y="5686"/>
                  </a:cubicBezTo>
                  <a:cubicBezTo>
                    <a:pt x="469" y="5754"/>
                    <a:pt x="599" y="5770"/>
                    <a:pt x="639" y="5837"/>
                  </a:cubicBezTo>
                  <a:cubicBezTo>
                    <a:pt x="679" y="5902"/>
                    <a:pt x="736" y="5956"/>
                    <a:pt x="778" y="6020"/>
                  </a:cubicBezTo>
                  <a:cubicBezTo>
                    <a:pt x="821" y="6083"/>
                    <a:pt x="808" y="6186"/>
                    <a:pt x="857" y="6247"/>
                  </a:cubicBezTo>
                  <a:cubicBezTo>
                    <a:pt x="904" y="6309"/>
                    <a:pt x="1023" y="6309"/>
                    <a:pt x="1074" y="6365"/>
                  </a:cubicBezTo>
                  <a:cubicBezTo>
                    <a:pt x="1125" y="6424"/>
                    <a:pt x="1138" y="6513"/>
                    <a:pt x="1192" y="6569"/>
                  </a:cubicBezTo>
                  <a:cubicBezTo>
                    <a:pt x="1246" y="6623"/>
                    <a:pt x="1329" y="6647"/>
                    <a:pt x="1386" y="6698"/>
                  </a:cubicBezTo>
                  <a:cubicBezTo>
                    <a:pt x="1442" y="6749"/>
                    <a:pt x="1447" y="6864"/>
                    <a:pt x="1506" y="6913"/>
                  </a:cubicBezTo>
                  <a:cubicBezTo>
                    <a:pt x="1567" y="6960"/>
                    <a:pt x="1640" y="6995"/>
                    <a:pt x="1703" y="7039"/>
                  </a:cubicBezTo>
                  <a:cubicBezTo>
                    <a:pt x="1765" y="7083"/>
                    <a:pt x="1867" y="7065"/>
                    <a:pt x="1933" y="7105"/>
                  </a:cubicBezTo>
                  <a:cubicBezTo>
                    <a:pt x="2000" y="7145"/>
                    <a:pt x="2065" y="7180"/>
                    <a:pt x="2132" y="7216"/>
                  </a:cubicBezTo>
                  <a:cubicBezTo>
                    <a:pt x="2200" y="7253"/>
                    <a:pt x="2270" y="7280"/>
                    <a:pt x="2339" y="7312"/>
                  </a:cubicBezTo>
                  <a:cubicBezTo>
                    <a:pt x="2409" y="7344"/>
                    <a:pt x="2435" y="7481"/>
                    <a:pt x="2507" y="7510"/>
                  </a:cubicBezTo>
                  <a:cubicBezTo>
                    <a:pt x="2581" y="7537"/>
                    <a:pt x="2651" y="7582"/>
                    <a:pt x="2725" y="7605"/>
                  </a:cubicBezTo>
                  <a:cubicBezTo>
                    <a:pt x="2738" y="7609"/>
                    <a:pt x="2751" y="7611"/>
                    <a:pt x="2765" y="7611"/>
                  </a:cubicBezTo>
                  <a:cubicBezTo>
                    <a:pt x="2820" y="7611"/>
                    <a:pt x="2882" y="7585"/>
                    <a:pt x="2937" y="7585"/>
                  </a:cubicBezTo>
                  <a:cubicBezTo>
                    <a:pt x="2949" y="7585"/>
                    <a:pt x="2961" y="7587"/>
                    <a:pt x="2972" y="7590"/>
                  </a:cubicBezTo>
                  <a:cubicBezTo>
                    <a:pt x="3047" y="7608"/>
                    <a:pt x="3118" y="7636"/>
                    <a:pt x="3195" y="7651"/>
                  </a:cubicBezTo>
                  <a:cubicBezTo>
                    <a:pt x="3272" y="7665"/>
                    <a:pt x="3346" y="7689"/>
                    <a:pt x="3423" y="7699"/>
                  </a:cubicBezTo>
                  <a:cubicBezTo>
                    <a:pt x="3499" y="7708"/>
                    <a:pt x="3576" y="7713"/>
                    <a:pt x="3654" y="7717"/>
                  </a:cubicBezTo>
                  <a:cubicBezTo>
                    <a:pt x="3658" y="7718"/>
                    <a:pt x="3661" y="7718"/>
                    <a:pt x="3664" y="7718"/>
                  </a:cubicBezTo>
                  <a:cubicBezTo>
                    <a:pt x="3738" y="7718"/>
                    <a:pt x="3813" y="7658"/>
                    <a:pt x="3886" y="7658"/>
                  </a:cubicBezTo>
                  <a:cubicBezTo>
                    <a:pt x="3962" y="7658"/>
                    <a:pt x="4037" y="7730"/>
                    <a:pt x="4113" y="7730"/>
                  </a:cubicBezTo>
                  <a:cubicBezTo>
                    <a:pt x="4115" y="7730"/>
                    <a:pt x="4117" y="7730"/>
                    <a:pt x="4119" y="7730"/>
                  </a:cubicBezTo>
                  <a:cubicBezTo>
                    <a:pt x="4196" y="7726"/>
                    <a:pt x="4270" y="7686"/>
                    <a:pt x="4347" y="7678"/>
                  </a:cubicBezTo>
                  <a:cubicBezTo>
                    <a:pt x="4424" y="7668"/>
                    <a:pt x="4496" y="7638"/>
                    <a:pt x="4571" y="7622"/>
                  </a:cubicBezTo>
                  <a:cubicBezTo>
                    <a:pt x="4581" y="7620"/>
                    <a:pt x="4591" y="7620"/>
                    <a:pt x="4601" y="7620"/>
                  </a:cubicBezTo>
                  <a:cubicBezTo>
                    <a:pt x="4658" y="7620"/>
                    <a:pt x="4720" y="7645"/>
                    <a:pt x="4777" y="7645"/>
                  </a:cubicBezTo>
                  <a:cubicBezTo>
                    <a:pt x="4789" y="7645"/>
                    <a:pt x="4801" y="7644"/>
                    <a:pt x="4813" y="7641"/>
                  </a:cubicBezTo>
                  <a:cubicBezTo>
                    <a:pt x="4888" y="7622"/>
                    <a:pt x="4937" y="7513"/>
                    <a:pt x="5011" y="7490"/>
                  </a:cubicBezTo>
                  <a:cubicBezTo>
                    <a:pt x="5085" y="7466"/>
                    <a:pt x="5160" y="7457"/>
                    <a:pt x="5232" y="7430"/>
                  </a:cubicBezTo>
                  <a:cubicBezTo>
                    <a:pt x="5253" y="7423"/>
                    <a:pt x="5275" y="7421"/>
                    <a:pt x="5298" y="7421"/>
                  </a:cubicBezTo>
                  <a:cubicBezTo>
                    <a:pt x="5332" y="7421"/>
                    <a:pt x="5369" y="7426"/>
                    <a:pt x="5404" y="7426"/>
                  </a:cubicBezTo>
                  <a:cubicBezTo>
                    <a:pt x="5429" y="7426"/>
                    <a:pt x="5454" y="7423"/>
                    <a:pt x="5476" y="7413"/>
                  </a:cubicBezTo>
                  <a:cubicBezTo>
                    <a:pt x="5545" y="7382"/>
                    <a:pt x="5613" y="7338"/>
                    <a:pt x="5682" y="7302"/>
                  </a:cubicBezTo>
                  <a:cubicBezTo>
                    <a:pt x="5750" y="7267"/>
                    <a:pt x="5838" y="7261"/>
                    <a:pt x="5905" y="7221"/>
                  </a:cubicBezTo>
                  <a:cubicBezTo>
                    <a:pt x="5970" y="7182"/>
                    <a:pt x="6009" y="7092"/>
                    <a:pt x="6071" y="7048"/>
                  </a:cubicBezTo>
                  <a:cubicBezTo>
                    <a:pt x="6135" y="7005"/>
                    <a:pt x="6216" y="6981"/>
                    <a:pt x="6277" y="6934"/>
                  </a:cubicBezTo>
                  <a:cubicBezTo>
                    <a:pt x="6337" y="6887"/>
                    <a:pt x="6387" y="6822"/>
                    <a:pt x="6444" y="6771"/>
                  </a:cubicBezTo>
                  <a:cubicBezTo>
                    <a:pt x="6502" y="6719"/>
                    <a:pt x="6597" y="6704"/>
                    <a:pt x="6653" y="6650"/>
                  </a:cubicBezTo>
                  <a:cubicBezTo>
                    <a:pt x="6707" y="6596"/>
                    <a:pt x="6654" y="6439"/>
                    <a:pt x="6705" y="6381"/>
                  </a:cubicBezTo>
                  <a:cubicBezTo>
                    <a:pt x="6756" y="6324"/>
                    <a:pt x="6813" y="6274"/>
                    <a:pt x="6862" y="6215"/>
                  </a:cubicBezTo>
                  <a:cubicBezTo>
                    <a:pt x="6909" y="6155"/>
                    <a:pt x="6953" y="6094"/>
                    <a:pt x="6995" y="6030"/>
                  </a:cubicBezTo>
                  <a:cubicBezTo>
                    <a:pt x="7039" y="5967"/>
                    <a:pt x="7122" y="5930"/>
                    <a:pt x="7162" y="5865"/>
                  </a:cubicBezTo>
                  <a:cubicBezTo>
                    <a:pt x="7201" y="5800"/>
                    <a:pt x="7292" y="5760"/>
                    <a:pt x="7328" y="5692"/>
                  </a:cubicBezTo>
                  <a:cubicBezTo>
                    <a:pt x="7364" y="5623"/>
                    <a:pt x="7356" y="5531"/>
                    <a:pt x="7388" y="5461"/>
                  </a:cubicBezTo>
                  <a:cubicBezTo>
                    <a:pt x="7420" y="5392"/>
                    <a:pt x="7393" y="5299"/>
                    <a:pt x="7420" y="5227"/>
                  </a:cubicBezTo>
                  <a:cubicBezTo>
                    <a:pt x="7449" y="5154"/>
                    <a:pt x="7543" y="5107"/>
                    <a:pt x="7567" y="5033"/>
                  </a:cubicBezTo>
                  <a:cubicBezTo>
                    <a:pt x="7590" y="4959"/>
                    <a:pt x="7521" y="4861"/>
                    <a:pt x="7541" y="4787"/>
                  </a:cubicBezTo>
                  <a:cubicBezTo>
                    <a:pt x="7560" y="4712"/>
                    <a:pt x="7617" y="4650"/>
                    <a:pt x="7631" y="4574"/>
                  </a:cubicBezTo>
                  <a:cubicBezTo>
                    <a:pt x="7645" y="4497"/>
                    <a:pt x="7659" y="4423"/>
                    <a:pt x="7668" y="4347"/>
                  </a:cubicBezTo>
                  <a:cubicBezTo>
                    <a:pt x="7678" y="4270"/>
                    <a:pt x="7769" y="4202"/>
                    <a:pt x="7773" y="4124"/>
                  </a:cubicBezTo>
                  <a:cubicBezTo>
                    <a:pt x="7779" y="4047"/>
                    <a:pt x="7733" y="3967"/>
                    <a:pt x="7733" y="3889"/>
                  </a:cubicBezTo>
                  <a:cubicBezTo>
                    <a:pt x="7733" y="3812"/>
                    <a:pt x="7780" y="3733"/>
                    <a:pt x="7774" y="3656"/>
                  </a:cubicBezTo>
                  <a:cubicBezTo>
                    <a:pt x="7770" y="3578"/>
                    <a:pt x="7679" y="3508"/>
                    <a:pt x="7671" y="3431"/>
                  </a:cubicBezTo>
                  <a:cubicBezTo>
                    <a:pt x="7662" y="3354"/>
                    <a:pt x="7622" y="3286"/>
                    <a:pt x="7608" y="3209"/>
                  </a:cubicBezTo>
                  <a:cubicBezTo>
                    <a:pt x="7595" y="3134"/>
                    <a:pt x="7682" y="3037"/>
                    <a:pt x="7664" y="2962"/>
                  </a:cubicBezTo>
                  <a:cubicBezTo>
                    <a:pt x="7645" y="2887"/>
                    <a:pt x="7565" y="2828"/>
                    <a:pt x="7543" y="2754"/>
                  </a:cubicBezTo>
                  <a:cubicBezTo>
                    <a:pt x="7520" y="2681"/>
                    <a:pt x="7560" y="2584"/>
                    <a:pt x="7533" y="2511"/>
                  </a:cubicBezTo>
                  <a:cubicBezTo>
                    <a:pt x="7506" y="2439"/>
                    <a:pt x="7393" y="2402"/>
                    <a:pt x="7361" y="2331"/>
                  </a:cubicBezTo>
                  <a:cubicBezTo>
                    <a:pt x="7329" y="2261"/>
                    <a:pt x="7324" y="2180"/>
                    <a:pt x="7288" y="2110"/>
                  </a:cubicBezTo>
                  <a:cubicBezTo>
                    <a:pt x="7253" y="2042"/>
                    <a:pt x="7238" y="1961"/>
                    <a:pt x="7199" y="1894"/>
                  </a:cubicBezTo>
                  <a:cubicBezTo>
                    <a:pt x="7160" y="1829"/>
                    <a:pt x="7072" y="1793"/>
                    <a:pt x="7028" y="1729"/>
                  </a:cubicBezTo>
                  <a:cubicBezTo>
                    <a:pt x="6985" y="1665"/>
                    <a:pt x="6919" y="1621"/>
                    <a:pt x="6872" y="1560"/>
                  </a:cubicBezTo>
                  <a:cubicBezTo>
                    <a:pt x="6825" y="1501"/>
                    <a:pt x="6839" y="1390"/>
                    <a:pt x="6788" y="1331"/>
                  </a:cubicBezTo>
                  <a:cubicBezTo>
                    <a:pt x="6737" y="1273"/>
                    <a:pt x="6644" y="1255"/>
                    <a:pt x="6590" y="1201"/>
                  </a:cubicBezTo>
                  <a:cubicBezTo>
                    <a:pt x="6535" y="1145"/>
                    <a:pt x="6540" y="1026"/>
                    <a:pt x="6484" y="975"/>
                  </a:cubicBezTo>
                  <a:cubicBezTo>
                    <a:pt x="6425" y="923"/>
                    <a:pt x="6290" y="966"/>
                    <a:pt x="6229" y="918"/>
                  </a:cubicBezTo>
                  <a:cubicBezTo>
                    <a:pt x="6168" y="871"/>
                    <a:pt x="6103" y="835"/>
                    <a:pt x="6040" y="791"/>
                  </a:cubicBezTo>
                  <a:cubicBezTo>
                    <a:pt x="5976" y="749"/>
                    <a:pt x="5992" y="581"/>
                    <a:pt x="5926" y="541"/>
                  </a:cubicBezTo>
                  <a:cubicBezTo>
                    <a:pt x="5861" y="501"/>
                    <a:pt x="5776" y="484"/>
                    <a:pt x="5709" y="449"/>
                  </a:cubicBezTo>
                  <a:cubicBezTo>
                    <a:pt x="5640" y="413"/>
                    <a:pt x="5557" y="402"/>
                    <a:pt x="5487" y="370"/>
                  </a:cubicBezTo>
                  <a:cubicBezTo>
                    <a:pt x="5416" y="339"/>
                    <a:pt x="5362" y="264"/>
                    <a:pt x="5289" y="235"/>
                  </a:cubicBezTo>
                  <a:cubicBezTo>
                    <a:pt x="5267" y="227"/>
                    <a:pt x="5243" y="225"/>
                    <a:pt x="5217" y="225"/>
                  </a:cubicBezTo>
                  <a:cubicBezTo>
                    <a:pt x="5183" y="225"/>
                    <a:pt x="5146" y="229"/>
                    <a:pt x="5111" y="229"/>
                  </a:cubicBezTo>
                  <a:cubicBezTo>
                    <a:pt x="5089" y="229"/>
                    <a:pt x="5067" y="227"/>
                    <a:pt x="5046" y="221"/>
                  </a:cubicBezTo>
                  <a:cubicBezTo>
                    <a:pt x="4972" y="197"/>
                    <a:pt x="4891" y="207"/>
                    <a:pt x="4816" y="188"/>
                  </a:cubicBezTo>
                  <a:cubicBezTo>
                    <a:pt x="4782" y="180"/>
                    <a:pt x="4747" y="179"/>
                    <a:pt x="4712" y="179"/>
                  </a:cubicBezTo>
                  <a:cubicBezTo>
                    <a:pt x="4699" y="179"/>
                    <a:pt x="4687" y="179"/>
                    <a:pt x="4675" y="179"/>
                  </a:cubicBezTo>
                  <a:cubicBezTo>
                    <a:pt x="4644" y="179"/>
                    <a:pt x="4614" y="178"/>
                    <a:pt x="4584" y="173"/>
                  </a:cubicBezTo>
                  <a:cubicBezTo>
                    <a:pt x="4509" y="159"/>
                    <a:pt x="4439" y="126"/>
                    <a:pt x="4362" y="116"/>
                  </a:cubicBezTo>
                  <a:cubicBezTo>
                    <a:pt x="4286" y="107"/>
                    <a:pt x="4217" y="6"/>
                    <a:pt x="4141" y="1"/>
                  </a:cubicBezTo>
                  <a:cubicBezTo>
                    <a:pt x="4138" y="1"/>
                    <a:pt x="4136" y="1"/>
                    <a:pt x="4133" y="1"/>
                  </a:cubicBezTo>
                  <a:close/>
                </a:path>
              </a:pathLst>
            </a:custGeom>
            <a:solidFill>
              <a:srgbClr val="B7B7B7"/>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862" name="Google Shape;862;p44"/>
            <p:cNvSpPr/>
            <p:nvPr/>
          </p:nvSpPr>
          <p:spPr>
            <a:xfrm flipH="1">
              <a:off x="7579910" y="2916429"/>
              <a:ext cx="98911" cy="98291"/>
            </a:xfrm>
            <a:custGeom>
              <a:rect b="b" l="l" r="r" t="t"/>
              <a:pathLst>
                <a:path extrusionOk="0" h="2219" w="2233">
                  <a:moveTo>
                    <a:pt x="1185" y="1"/>
                  </a:moveTo>
                  <a:cubicBezTo>
                    <a:pt x="1163" y="1"/>
                    <a:pt x="1141" y="18"/>
                    <a:pt x="1119" y="18"/>
                  </a:cubicBezTo>
                  <a:cubicBezTo>
                    <a:pt x="1098" y="18"/>
                    <a:pt x="1076" y="23"/>
                    <a:pt x="1054" y="25"/>
                  </a:cubicBezTo>
                  <a:cubicBezTo>
                    <a:pt x="1052" y="25"/>
                    <a:pt x="1051" y="25"/>
                    <a:pt x="1049" y="25"/>
                  </a:cubicBezTo>
                  <a:cubicBezTo>
                    <a:pt x="1031" y="25"/>
                    <a:pt x="1012" y="19"/>
                    <a:pt x="995" y="19"/>
                  </a:cubicBezTo>
                  <a:cubicBezTo>
                    <a:pt x="992" y="19"/>
                    <a:pt x="990" y="19"/>
                    <a:pt x="987" y="19"/>
                  </a:cubicBezTo>
                  <a:cubicBezTo>
                    <a:pt x="982" y="20"/>
                    <a:pt x="977" y="20"/>
                    <a:pt x="972" y="20"/>
                  </a:cubicBezTo>
                  <a:cubicBezTo>
                    <a:pt x="961" y="20"/>
                    <a:pt x="950" y="19"/>
                    <a:pt x="939" y="19"/>
                  </a:cubicBezTo>
                  <a:cubicBezTo>
                    <a:pt x="933" y="19"/>
                    <a:pt x="926" y="19"/>
                    <a:pt x="920" y="21"/>
                  </a:cubicBezTo>
                  <a:cubicBezTo>
                    <a:pt x="897" y="25"/>
                    <a:pt x="883" y="60"/>
                    <a:pt x="862" y="66"/>
                  </a:cubicBezTo>
                  <a:cubicBezTo>
                    <a:pt x="859" y="67"/>
                    <a:pt x="857" y="67"/>
                    <a:pt x="855" y="67"/>
                  </a:cubicBezTo>
                  <a:cubicBezTo>
                    <a:pt x="838" y="67"/>
                    <a:pt x="819" y="57"/>
                    <a:pt x="802" y="57"/>
                  </a:cubicBezTo>
                  <a:cubicBezTo>
                    <a:pt x="799" y="57"/>
                    <a:pt x="795" y="58"/>
                    <a:pt x="792" y="59"/>
                  </a:cubicBezTo>
                  <a:cubicBezTo>
                    <a:pt x="771" y="67"/>
                    <a:pt x="754" y="87"/>
                    <a:pt x="734" y="95"/>
                  </a:cubicBezTo>
                  <a:cubicBezTo>
                    <a:pt x="730" y="96"/>
                    <a:pt x="726" y="97"/>
                    <a:pt x="722" y="97"/>
                  </a:cubicBezTo>
                  <a:cubicBezTo>
                    <a:pt x="707" y="97"/>
                    <a:pt x="690" y="90"/>
                    <a:pt x="675" y="90"/>
                  </a:cubicBezTo>
                  <a:cubicBezTo>
                    <a:pt x="669" y="90"/>
                    <a:pt x="664" y="91"/>
                    <a:pt x="660" y="93"/>
                  </a:cubicBezTo>
                  <a:cubicBezTo>
                    <a:pt x="640" y="102"/>
                    <a:pt x="634" y="141"/>
                    <a:pt x="616" y="153"/>
                  </a:cubicBezTo>
                  <a:cubicBezTo>
                    <a:pt x="596" y="163"/>
                    <a:pt x="570" y="161"/>
                    <a:pt x="550" y="173"/>
                  </a:cubicBezTo>
                  <a:cubicBezTo>
                    <a:pt x="532" y="184"/>
                    <a:pt x="512" y="194"/>
                    <a:pt x="494" y="207"/>
                  </a:cubicBezTo>
                  <a:cubicBezTo>
                    <a:pt x="476" y="220"/>
                    <a:pt x="469" y="248"/>
                    <a:pt x="452" y="261"/>
                  </a:cubicBezTo>
                  <a:cubicBezTo>
                    <a:pt x="435" y="275"/>
                    <a:pt x="411" y="279"/>
                    <a:pt x="394" y="294"/>
                  </a:cubicBezTo>
                  <a:cubicBezTo>
                    <a:pt x="378" y="309"/>
                    <a:pt x="350" y="313"/>
                    <a:pt x="334" y="328"/>
                  </a:cubicBezTo>
                  <a:cubicBezTo>
                    <a:pt x="319" y="342"/>
                    <a:pt x="310" y="365"/>
                    <a:pt x="294" y="380"/>
                  </a:cubicBezTo>
                  <a:cubicBezTo>
                    <a:pt x="280" y="397"/>
                    <a:pt x="260" y="410"/>
                    <a:pt x="246" y="427"/>
                  </a:cubicBezTo>
                  <a:cubicBezTo>
                    <a:pt x="233" y="444"/>
                    <a:pt x="232" y="473"/>
                    <a:pt x="219" y="490"/>
                  </a:cubicBezTo>
                  <a:cubicBezTo>
                    <a:pt x="208" y="508"/>
                    <a:pt x="178" y="515"/>
                    <a:pt x="167" y="535"/>
                  </a:cubicBezTo>
                  <a:cubicBezTo>
                    <a:pt x="155" y="554"/>
                    <a:pt x="148" y="576"/>
                    <a:pt x="138" y="595"/>
                  </a:cubicBezTo>
                  <a:cubicBezTo>
                    <a:pt x="128" y="615"/>
                    <a:pt x="122" y="638"/>
                    <a:pt x="114" y="657"/>
                  </a:cubicBezTo>
                  <a:cubicBezTo>
                    <a:pt x="105" y="679"/>
                    <a:pt x="103" y="702"/>
                    <a:pt x="94" y="721"/>
                  </a:cubicBezTo>
                  <a:cubicBezTo>
                    <a:pt x="85" y="743"/>
                    <a:pt x="56" y="756"/>
                    <a:pt x="49" y="777"/>
                  </a:cubicBezTo>
                  <a:cubicBezTo>
                    <a:pt x="41" y="798"/>
                    <a:pt x="51" y="824"/>
                    <a:pt x="46" y="847"/>
                  </a:cubicBezTo>
                  <a:cubicBezTo>
                    <a:pt x="40" y="868"/>
                    <a:pt x="49" y="892"/>
                    <a:pt x="44" y="913"/>
                  </a:cubicBezTo>
                  <a:cubicBezTo>
                    <a:pt x="41" y="936"/>
                    <a:pt x="41" y="957"/>
                    <a:pt x="39" y="979"/>
                  </a:cubicBezTo>
                  <a:cubicBezTo>
                    <a:pt x="36" y="1002"/>
                    <a:pt x="19" y="1021"/>
                    <a:pt x="17" y="1044"/>
                  </a:cubicBezTo>
                  <a:cubicBezTo>
                    <a:pt x="16" y="1065"/>
                    <a:pt x="7" y="1088"/>
                    <a:pt x="6" y="1110"/>
                  </a:cubicBezTo>
                  <a:cubicBezTo>
                    <a:pt x="6" y="1132"/>
                    <a:pt x="0" y="1155"/>
                    <a:pt x="2" y="1178"/>
                  </a:cubicBezTo>
                  <a:cubicBezTo>
                    <a:pt x="3" y="1199"/>
                    <a:pt x="43" y="1218"/>
                    <a:pt x="46" y="1240"/>
                  </a:cubicBezTo>
                  <a:cubicBezTo>
                    <a:pt x="49" y="1262"/>
                    <a:pt x="24" y="1287"/>
                    <a:pt x="29" y="1310"/>
                  </a:cubicBezTo>
                  <a:cubicBezTo>
                    <a:pt x="31" y="1331"/>
                    <a:pt x="40" y="1353"/>
                    <a:pt x="46" y="1374"/>
                  </a:cubicBezTo>
                  <a:cubicBezTo>
                    <a:pt x="51" y="1395"/>
                    <a:pt x="81" y="1410"/>
                    <a:pt x="87" y="1431"/>
                  </a:cubicBezTo>
                  <a:cubicBezTo>
                    <a:pt x="94" y="1452"/>
                    <a:pt x="100" y="1472"/>
                    <a:pt x="107" y="1492"/>
                  </a:cubicBezTo>
                  <a:cubicBezTo>
                    <a:pt x="115" y="1513"/>
                    <a:pt x="113" y="1539"/>
                    <a:pt x="121" y="1557"/>
                  </a:cubicBezTo>
                  <a:cubicBezTo>
                    <a:pt x="130" y="1577"/>
                    <a:pt x="113" y="1611"/>
                    <a:pt x="124" y="1631"/>
                  </a:cubicBezTo>
                  <a:cubicBezTo>
                    <a:pt x="134" y="1651"/>
                    <a:pt x="171" y="1655"/>
                    <a:pt x="182" y="1675"/>
                  </a:cubicBezTo>
                  <a:cubicBezTo>
                    <a:pt x="194" y="1694"/>
                    <a:pt x="209" y="1710"/>
                    <a:pt x="222" y="1727"/>
                  </a:cubicBezTo>
                  <a:cubicBezTo>
                    <a:pt x="235" y="1745"/>
                    <a:pt x="232" y="1775"/>
                    <a:pt x="245" y="1793"/>
                  </a:cubicBezTo>
                  <a:cubicBezTo>
                    <a:pt x="259" y="1810"/>
                    <a:pt x="293" y="1810"/>
                    <a:pt x="307" y="1826"/>
                  </a:cubicBezTo>
                  <a:cubicBezTo>
                    <a:pt x="321" y="1843"/>
                    <a:pt x="326" y="1869"/>
                    <a:pt x="341" y="1884"/>
                  </a:cubicBezTo>
                  <a:cubicBezTo>
                    <a:pt x="357" y="1900"/>
                    <a:pt x="380" y="1907"/>
                    <a:pt x="397" y="1921"/>
                  </a:cubicBezTo>
                  <a:cubicBezTo>
                    <a:pt x="414" y="1937"/>
                    <a:pt x="414" y="1971"/>
                    <a:pt x="431" y="1984"/>
                  </a:cubicBezTo>
                  <a:cubicBezTo>
                    <a:pt x="449" y="1997"/>
                    <a:pt x="469" y="2007"/>
                    <a:pt x="488" y="2019"/>
                  </a:cubicBezTo>
                  <a:cubicBezTo>
                    <a:pt x="506" y="2032"/>
                    <a:pt x="535" y="2027"/>
                    <a:pt x="555" y="2038"/>
                  </a:cubicBezTo>
                  <a:cubicBezTo>
                    <a:pt x="573" y="2049"/>
                    <a:pt x="592" y="2061"/>
                    <a:pt x="612" y="2069"/>
                  </a:cubicBezTo>
                  <a:cubicBezTo>
                    <a:pt x="631" y="2079"/>
                    <a:pt x="650" y="2088"/>
                    <a:pt x="671" y="2098"/>
                  </a:cubicBezTo>
                  <a:cubicBezTo>
                    <a:pt x="691" y="2106"/>
                    <a:pt x="698" y="2146"/>
                    <a:pt x="720" y="2154"/>
                  </a:cubicBezTo>
                  <a:cubicBezTo>
                    <a:pt x="739" y="2162"/>
                    <a:pt x="759" y="2176"/>
                    <a:pt x="781" y="2183"/>
                  </a:cubicBezTo>
                  <a:cubicBezTo>
                    <a:pt x="784" y="2184"/>
                    <a:pt x="788" y="2185"/>
                    <a:pt x="793" y="2185"/>
                  </a:cubicBezTo>
                  <a:cubicBezTo>
                    <a:pt x="808" y="2185"/>
                    <a:pt x="826" y="2177"/>
                    <a:pt x="842" y="2177"/>
                  </a:cubicBezTo>
                  <a:cubicBezTo>
                    <a:pt x="845" y="2177"/>
                    <a:pt x="849" y="2178"/>
                    <a:pt x="852" y="2179"/>
                  </a:cubicBezTo>
                  <a:cubicBezTo>
                    <a:pt x="873" y="2184"/>
                    <a:pt x="894" y="2191"/>
                    <a:pt x="916" y="2196"/>
                  </a:cubicBezTo>
                  <a:cubicBezTo>
                    <a:pt x="937" y="2200"/>
                    <a:pt x="958" y="2207"/>
                    <a:pt x="981" y="2210"/>
                  </a:cubicBezTo>
                  <a:cubicBezTo>
                    <a:pt x="1002" y="2213"/>
                    <a:pt x="1025" y="2216"/>
                    <a:pt x="1048" y="2216"/>
                  </a:cubicBezTo>
                  <a:cubicBezTo>
                    <a:pt x="1069" y="2216"/>
                    <a:pt x="1092" y="2197"/>
                    <a:pt x="1115" y="2197"/>
                  </a:cubicBezTo>
                  <a:cubicBezTo>
                    <a:pt x="1135" y="2197"/>
                    <a:pt x="1157" y="2219"/>
                    <a:pt x="1180" y="2219"/>
                  </a:cubicBezTo>
                  <a:cubicBezTo>
                    <a:pt x="1180" y="2219"/>
                    <a:pt x="1181" y="2219"/>
                    <a:pt x="1182" y="2218"/>
                  </a:cubicBezTo>
                  <a:cubicBezTo>
                    <a:pt x="1203" y="2217"/>
                    <a:pt x="1224" y="2206"/>
                    <a:pt x="1247" y="2203"/>
                  </a:cubicBezTo>
                  <a:cubicBezTo>
                    <a:pt x="1268" y="2200"/>
                    <a:pt x="1290" y="2191"/>
                    <a:pt x="1311" y="2187"/>
                  </a:cubicBezTo>
                  <a:cubicBezTo>
                    <a:pt x="1314" y="2187"/>
                    <a:pt x="1316" y="2186"/>
                    <a:pt x="1319" y="2186"/>
                  </a:cubicBezTo>
                  <a:cubicBezTo>
                    <a:pt x="1335" y="2186"/>
                    <a:pt x="1354" y="2194"/>
                    <a:pt x="1370" y="2194"/>
                  </a:cubicBezTo>
                  <a:cubicBezTo>
                    <a:pt x="1374" y="2194"/>
                    <a:pt x="1377" y="2194"/>
                    <a:pt x="1381" y="2193"/>
                  </a:cubicBezTo>
                  <a:cubicBezTo>
                    <a:pt x="1401" y="2187"/>
                    <a:pt x="1416" y="2156"/>
                    <a:pt x="1436" y="2149"/>
                  </a:cubicBezTo>
                  <a:cubicBezTo>
                    <a:pt x="1457" y="2143"/>
                    <a:pt x="1480" y="2140"/>
                    <a:pt x="1500" y="2133"/>
                  </a:cubicBezTo>
                  <a:cubicBezTo>
                    <a:pt x="1507" y="2131"/>
                    <a:pt x="1514" y="2130"/>
                    <a:pt x="1522" y="2130"/>
                  </a:cubicBezTo>
                  <a:cubicBezTo>
                    <a:pt x="1531" y="2130"/>
                    <a:pt x="1540" y="2131"/>
                    <a:pt x="1549" y="2131"/>
                  </a:cubicBezTo>
                  <a:cubicBezTo>
                    <a:pt x="1556" y="2131"/>
                    <a:pt x="1564" y="2130"/>
                    <a:pt x="1570" y="2127"/>
                  </a:cubicBezTo>
                  <a:cubicBezTo>
                    <a:pt x="1590" y="2118"/>
                    <a:pt x="1609" y="2106"/>
                    <a:pt x="1629" y="2096"/>
                  </a:cubicBezTo>
                  <a:cubicBezTo>
                    <a:pt x="1649" y="2085"/>
                    <a:pt x="1673" y="2083"/>
                    <a:pt x="1693" y="2072"/>
                  </a:cubicBezTo>
                  <a:cubicBezTo>
                    <a:pt x="1712" y="2061"/>
                    <a:pt x="1723" y="2035"/>
                    <a:pt x="1742" y="2022"/>
                  </a:cubicBezTo>
                  <a:cubicBezTo>
                    <a:pt x="1759" y="2009"/>
                    <a:pt x="1783" y="2004"/>
                    <a:pt x="1800" y="1990"/>
                  </a:cubicBezTo>
                  <a:cubicBezTo>
                    <a:pt x="1817" y="1977"/>
                    <a:pt x="1831" y="1958"/>
                    <a:pt x="1848" y="1943"/>
                  </a:cubicBezTo>
                  <a:cubicBezTo>
                    <a:pt x="1864" y="1927"/>
                    <a:pt x="1892" y="1923"/>
                    <a:pt x="1908" y="1907"/>
                  </a:cubicBezTo>
                  <a:cubicBezTo>
                    <a:pt x="1924" y="1891"/>
                    <a:pt x="1908" y="1847"/>
                    <a:pt x="1924" y="1830"/>
                  </a:cubicBezTo>
                  <a:cubicBezTo>
                    <a:pt x="1938" y="1815"/>
                    <a:pt x="1954" y="1800"/>
                    <a:pt x="1968" y="1783"/>
                  </a:cubicBezTo>
                  <a:cubicBezTo>
                    <a:pt x="1982" y="1765"/>
                    <a:pt x="1995" y="1748"/>
                    <a:pt x="2006" y="1729"/>
                  </a:cubicBezTo>
                  <a:cubicBezTo>
                    <a:pt x="2018" y="1711"/>
                    <a:pt x="2042" y="1701"/>
                    <a:pt x="2053" y="1682"/>
                  </a:cubicBezTo>
                  <a:cubicBezTo>
                    <a:pt x="2066" y="1663"/>
                    <a:pt x="2090" y="1651"/>
                    <a:pt x="2101" y="1633"/>
                  </a:cubicBezTo>
                  <a:cubicBezTo>
                    <a:pt x="2113" y="1613"/>
                    <a:pt x="2110" y="1586"/>
                    <a:pt x="2120" y="1566"/>
                  </a:cubicBezTo>
                  <a:cubicBezTo>
                    <a:pt x="2128" y="1546"/>
                    <a:pt x="2121" y="1520"/>
                    <a:pt x="2128" y="1499"/>
                  </a:cubicBezTo>
                  <a:cubicBezTo>
                    <a:pt x="2137" y="1478"/>
                    <a:pt x="2164" y="1465"/>
                    <a:pt x="2171" y="1444"/>
                  </a:cubicBezTo>
                  <a:cubicBezTo>
                    <a:pt x="2177" y="1421"/>
                    <a:pt x="2157" y="1394"/>
                    <a:pt x="2163" y="1373"/>
                  </a:cubicBezTo>
                  <a:cubicBezTo>
                    <a:pt x="2168" y="1351"/>
                    <a:pt x="2185" y="1333"/>
                    <a:pt x="2188" y="1311"/>
                  </a:cubicBezTo>
                  <a:cubicBezTo>
                    <a:pt x="2192" y="1289"/>
                    <a:pt x="2197" y="1267"/>
                    <a:pt x="2199" y="1246"/>
                  </a:cubicBezTo>
                  <a:cubicBezTo>
                    <a:pt x="2202" y="1223"/>
                    <a:pt x="2228" y="1205"/>
                    <a:pt x="2229" y="1182"/>
                  </a:cubicBezTo>
                  <a:cubicBezTo>
                    <a:pt x="2231" y="1159"/>
                    <a:pt x="2218" y="1137"/>
                    <a:pt x="2218" y="1115"/>
                  </a:cubicBezTo>
                  <a:cubicBezTo>
                    <a:pt x="2218" y="1093"/>
                    <a:pt x="2232" y="1070"/>
                    <a:pt x="2231" y="1047"/>
                  </a:cubicBezTo>
                  <a:cubicBezTo>
                    <a:pt x="2229" y="1026"/>
                    <a:pt x="2202" y="1004"/>
                    <a:pt x="2201" y="983"/>
                  </a:cubicBezTo>
                  <a:cubicBezTo>
                    <a:pt x="2198" y="960"/>
                    <a:pt x="2187" y="942"/>
                    <a:pt x="2182" y="919"/>
                  </a:cubicBezTo>
                  <a:cubicBezTo>
                    <a:pt x="2178" y="898"/>
                    <a:pt x="2204" y="869"/>
                    <a:pt x="2198" y="848"/>
                  </a:cubicBezTo>
                  <a:cubicBezTo>
                    <a:pt x="2192" y="827"/>
                    <a:pt x="2170" y="810"/>
                    <a:pt x="2163" y="788"/>
                  </a:cubicBezTo>
                  <a:cubicBezTo>
                    <a:pt x="2155" y="767"/>
                    <a:pt x="2168" y="740"/>
                    <a:pt x="2160" y="719"/>
                  </a:cubicBezTo>
                  <a:cubicBezTo>
                    <a:pt x="2153" y="699"/>
                    <a:pt x="2120" y="687"/>
                    <a:pt x="2111" y="667"/>
                  </a:cubicBezTo>
                  <a:cubicBezTo>
                    <a:pt x="2101" y="648"/>
                    <a:pt x="2100" y="623"/>
                    <a:pt x="2090" y="605"/>
                  </a:cubicBezTo>
                  <a:cubicBezTo>
                    <a:pt x="2080" y="585"/>
                    <a:pt x="2076" y="561"/>
                    <a:pt x="2064" y="542"/>
                  </a:cubicBezTo>
                  <a:cubicBezTo>
                    <a:pt x="2053" y="524"/>
                    <a:pt x="2027" y="512"/>
                    <a:pt x="2015" y="495"/>
                  </a:cubicBezTo>
                  <a:cubicBezTo>
                    <a:pt x="2003" y="477"/>
                    <a:pt x="1983" y="464"/>
                    <a:pt x="1971" y="446"/>
                  </a:cubicBezTo>
                  <a:cubicBezTo>
                    <a:pt x="1956" y="429"/>
                    <a:pt x="1961" y="397"/>
                    <a:pt x="1946" y="380"/>
                  </a:cubicBezTo>
                  <a:cubicBezTo>
                    <a:pt x="1932" y="365"/>
                    <a:pt x="1905" y="359"/>
                    <a:pt x="1890" y="343"/>
                  </a:cubicBezTo>
                  <a:cubicBezTo>
                    <a:pt x="1874" y="328"/>
                    <a:pt x="1875" y="294"/>
                    <a:pt x="1858" y="278"/>
                  </a:cubicBezTo>
                  <a:cubicBezTo>
                    <a:pt x="1843" y="264"/>
                    <a:pt x="1803" y="275"/>
                    <a:pt x="1786" y="262"/>
                  </a:cubicBezTo>
                  <a:cubicBezTo>
                    <a:pt x="1769" y="249"/>
                    <a:pt x="1750" y="238"/>
                    <a:pt x="1732" y="227"/>
                  </a:cubicBezTo>
                  <a:cubicBezTo>
                    <a:pt x="1713" y="214"/>
                    <a:pt x="1718" y="167"/>
                    <a:pt x="1699" y="156"/>
                  </a:cubicBezTo>
                  <a:cubicBezTo>
                    <a:pt x="1681" y="144"/>
                    <a:pt x="1656" y="139"/>
                    <a:pt x="1637" y="129"/>
                  </a:cubicBezTo>
                  <a:cubicBezTo>
                    <a:pt x="1617" y="119"/>
                    <a:pt x="1592" y="116"/>
                    <a:pt x="1573" y="106"/>
                  </a:cubicBezTo>
                  <a:cubicBezTo>
                    <a:pt x="1553" y="97"/>
                    <a:pt x="1537" y="76"/>
                    <a:pt x="1516" y="67"/>
                  </a:cubicBezTo>
                  <a:cubicBezTo>
                    <a:pt x="1510" y="65"/>
                    <a:pt x="1503" y="64"/>
                    <a:pt x="1496" y="64"/>
                  </a:cubicBezTo>
                  <a:cubicBezTo>
                    <a:pt x="1485" y="64"/>
                    <a:pt x="1475" y="66"/>
                    <a:pt x="1464" y="66"/>
                  </a:cubicBezTo>
                  <a:cubicBezTo>
                    <a:pt x="1458" y="66"/>
                    <a:pt x="1452" y="65"/>
                    <a:pt x="1446" y="63"/>
                  </a:cubicBezTo>
                  <a:cubicBezTo>
                    <a:pt x="1426" y="56"/>
                    <a:pt x="1402" y="59"/>
                    <a:pt x="1381" y="55"/>
                  </a:cubicBezTo>
                  <a:cubicBezTo>
                    <a:pt x="1370" y="52"/>
                    <a:pt x="1359" y="52"/>
                    <a:pt x="1348" y="52"/>
                  </a:cubicBezTo>
                  <a:cubicBezTo>
                    <a:pt x="1344" y="52"/>
                    <a:pt x="1340" y="52"/>
                    <a:pt x="1336" y="52"/>
                  </a:cubicBezTo>
                  <a:cubicBezTo>
                    <a:pt x="1329" y="52"/>
                    <a:pt x="1321" y="51"/>
                    <a:pt x="1314" y="50"/>
                  </a:cubicBezTo>
                  <a:cubicBezTo>
                    <a:pt x="1292" y="46"/>
                    <a:pt x="1273" y="36"/>
                    <a:pt x="1251" y="33"/>
                  </a:cubicBezTo>
                  <a:cubicBezTo>
                    <a:pt x="1228" y="31"/>
                    <a:pt x="1209" y="2"/>
                    <a:pt x="1187" y="1"/>
                  </a:cubicBezTo>
                  <a:cubicBezTo>
                    <a:pt x="1186" y="1"/>
                    <a:pt x="1186" y="1"/>
                    <a:pt x="1185" y="1"/>
                  </a:cubicBezTo>
                  <a:close/>
                </a:path>
              </a:pathLst>
            </a:custGeom>
            <a:solidFill>
              <a:srgbClr val="B7B7B7"/>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863" name="Google Shape;863;p44"/>
            <p:cNvSpPr/>
            <p:nvPr/>
          </p:nvSpPr>
          <p:spPr>
            <a:xfrm flipH="1">
              <a:off x="7791517" y="3096226"/>
              <a:ext cx="388822" cy="361314"/>
            </a:xfrm>
            <a:custGeom>
              <a:rect b="b" l="l" r="r" t="t"/>
              <a:pathLst>
                <a:path extrusionOk="0" h="8157" w="8778">
                  <a:moveTo>
                    <a:pt x="1774" y="1"/>
                  </a:moveTo>
                  <a:cubicBezTo>
                    <a:pt x="919" y="1"/>
                    <a:pt x="199" y="652"/>
                    <a:pt x="120" y="1510"/>
                  </a:cubicBezTo>
                  <a:cubicBezTo>
                    <a:pt x="0" y="2830"/>
                    <a:pt x="46" y="4048"/>
                    <a:pt x="718" y="5249"/>
                  </a:cubicBezTo>
                  <a:cubicBezTo>
                    <a:pt x="1285" y="6263"/>
                    <a:pt x="2190" y="7083"/>
                    <a:pt x="3254" y="7542"/>
                  </a:cubicBezTo>
                  <a:cubicBezTo>
                    <a:pt x="3915" y="7826"/>
                    <a:pt x="5187" y="8157"/>
                    <a:pt x="6341" y="8157"/>
                  </a:cubicBezTo>
                  <a:cubicBezTo>
                    <a:pt x="7634" y="8157"/>
                    <a:pt x="8777" y="7742"/>
                    <a:pt x="8745" y="6381"/>
                  </a:cubicBezTo>
                  <a:cubicBezTo>
                    <a:pt x="8728" y="5798"/>
                    <a:pt x="8411" y="5266"/>
                    <a:pt x="7906" y="4976"/>
                  </a:cubicBezTo>
                  <a:cubicBezTo>
                    <a:pt x="7634" y="4823"/>
                    <a:pt x="7343" y="4772"/>
                    <a:pt x="7043" y="4763"/>
                  </a:cubicBezTo>
                  <a:cubicBezTo>
                    <a:pt x="7002" y="4762"/>
                    <a:pt x="6962" y="4761"/>
                    <a:pt x="6921" y="4761"/>
                  </a:cubicBezTo>
                  <a:cubicBezTo>
                    <a:pt x="6627" y="4761"/>
                    <a:pt x="6327" y="4792"/>
                    <a:pt x="6030" y="4792"/>
                  </a:cubicBezTo>
                  <a:cubicBezTo>
                    <a:pt x="5934" y="4792"/>
                    <a:pt x="5839" y="4789"/>
                    <a:pt x="5744" y="4780"/>
                  </a:cubicBezTo>
                  <a:cubicBezTo>
                    <a:pt x="5195" y="4733"/>
                    <a:pt x="4643" y="4585"/>
                    <a:pt x="4195" y="4265"/>
                  </a:cubicBezTo>
                  <a:cubicBezTo>
                    <a:pt x="3817" y="3995"/>
                    <a:pt x="3537" y="3569"/>
                    <a:pt x="3401" y="3124"/>
                  </a:cubicBezTo>
                  <a:cubicBezTo>
                    <a:pt x="3325" y="2889"/>
                    <a:pt x="3297" y="2642"/>
                    <a:pt x="3315" y="2396"/>
                  </a:cubicBezTo>
                  <a:cubicBezTo>
                    <a:pt x="3338" y="2130"/>
                    <a:pt x="3442" y="1894"/>
                    <a:pt x="3436" y="1623"/>
                  </a:cubicBezTo>
                  <a:cubicBezTo>
                    <a:pt x="3415" y="741"/>
                    <a:pt x="2711" y="30"/>
                    <a:pt x="1831" y="2"/>
                  </a:cubicBezTo>
                  <a:cubicBezTo>
                    <a:pt x="1812" y="1"/>
                    <a:pt x="1793" y="1"/>
                    <a:pt x="1774" y="1"/>
                  </a:cubicBezTo>
                  <a:close/>
                </a:path>
              </a:pathLst>
            </a:custGeom>
            <a:solidFill>
              <a:srgbClr val="D9D9D9"/>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864" name="Google Shape;864;p44"/>
            <p:cNvSpPr/>
            <p:nvPr/>
          </p:nvSpPr>
          <p:spPr>
            <a:xfrm flipH="1">
              <a:off x="7809766" y="3122626"/>
              <a:ext cx="353341" cy="315513"/>
            </a:xfrm>
            <a:custGeom>
              <a:rect b="b" l="l" r="r" t="t"/>
              <a:pathLst>
                <a:path extrusionOk="0" h="7123" w="7977">
                  <a:moveTo>
                    <a:pt x="1272" y="1"/>
                  </a:moveTo>
                  <a:cubicBezTo>
                    <a:pt x="988" y="1"/>
                    <a:pt x="709" y="108"/>
                    <a:pt x="478" y="366"/>
                  </a:cubicBezTo>
                  <a:cubicBezTo>
                    <a:pt x="1" y="899"/>
                    <a:pt x="254" y="1801"/>
                    <a:pt x="977" y="1936"/>
                  </a:cubicBezTo>
                  <a:cubicBezTo>
                    <a:pt x="1010" y="1943"/>
                    <a:pt x="1055" y="1945"/>
                    <a:pt x="1107" y="1945"/>
                  </a:cubicBezTo>
                  <a:cubicBezTo>
                    <a:pt x="1210" y="1945"/>
                    <a:pt x="1342" y="1937"/>
                    <a:pt x="1470" y="1937"/>
                  </a:cubicBezTo>
                  <a:cubicBezTo>
                    <a:pt x="1672" y="1937"/>
                    <a:pt x="1863" y="1957"/>
                    <a:pt x="1906" y="2063"/>
                  </a:cubicBezTo>
                  <a:cubicBezTo>
                    <a:pt x="2002" y="2298"/>
                    <a:pt x="1903" y="2516"/>
                    <a:pt x="1674" y="2542"/>
                  </a:cubicBezTo>
                  <a:cubicBezTo>
                    <a:pt x="1560" y="2555"/>
                    <a:pt x="1444" y="2544"/>
                    <a:pt x="1330" y="2556"/>
                  </a:cubicBezTo>
                  <a:cubicBezTo>
                    <a:pt x="976" y="2593"/>
                    <a:pt x="673" y="2744"/>
                    <a:pt x="538" y="3087"/>
                  </a:cubicBezTo>
                  <a:cubicBezTo>
                    <a:pt x="276" y="3746"/>
                    <a:pt x="813" y="4424"/>
                    <a:pt x="1479" y="4424"/>
                  </a:cubicBezTo>
                  <a:cubicBezTo>
                    <a:pt x="1536" y="4424"/>
                    <a:pt x="1593" y="4419"/>
                    <a:pt x="1651" y="4409"/>
                  </a:cubicBezTo>
                  <a:cubicBezTo>
                    <a:pt x="1815" y="4380"/>
                    <a:pt x="1954" y="4308"/>
                    <a:pt x="2095" y="4224"/>
                  </a:cubicBezTo>
                  <a:cubicBezTo>
                    <a:pt x="2155" y="4188"/>
                    <a:pt x="2521" y="3958"/>
                    <a:pt x="2742" y="3958"/>
                  </a:cubicBezTo>
                  <a:cubicBezTo>
                    <a:pt x="2878" y="3958"/>
                    <a:pt x="2959" y="4046"/>
                    <a:pt x="2878" y="4322"/>
                  </a:cubicBezTo>
                  <a:cubicBezTo>
                    <a:pt x="2811" y="4549"/>
                    <a:pt x="2381" y="4795"/>
                    <a:pt x="2238" y="4980"/>
                  </a:cubicBezTo>
                  <a:cubicBezTo>
                    <a:pt x="2123" y="5128"/>
                    <a:pt x="2028" y="5279"/>
                    <a:pt x="1994" y="5466"/>
                  </a:cubicBezTo>
                  <a:cubicBezTo>
                    <a:pt x="1892" y="6028"/>
                    <a:pt x="2311" y="6458"/>
                    <a:pt x="2813" y="6458"/>
                  </a:cubicBezTo>
                  <a:cubicBezTo>
                    <a:pt x="2923" y="6458"/>
                    <a:pt x="3037" y="6437"/>
                    <a:pt x="3150" y="6393"/>
                  </a:cubicBezTo>
                  <a:cubicBezTo>
                    <a:pt x="3586" y="6224"/>
                    <a:pt x="3686" y="5920"/>
                    <a:pt x="3863" y="5526"/>
                  </a:cubicBezTo>
                  <a:cubicBezTo>
                    <a:pt x="3909" y="5427"/>
                    <a:pt x="3963" y="5289"/>
                    <a:pt x="4028" y="5206"/>
                  </a:cubicBezTo>
                  <a:cubicBezTo>
                    <a:pt x="4061" y="5166"/>
                    <a:pt x="4220" y="4984"/>
                    <a:pt x="4349" y="4984"/>
                  </a:cubicBezTo>
                  <a:cubicBezTo>
                    <a:pt x="4387" y="4984"/>
                    <a:pt x="4422" y="4999"/>
                    <a:pt x="4450" y="5039"/>
                  </a:cubicBezTo>
                  <a:cubicBezTo>
                    <a:pt x="4544" y="5169"/>
                    <a:pt x="4304" y="5853"/>
                    <a:pt x="4304" y="6069"/>
                  </a:cubicBezTo>
                  <a:cubicBezTo>
                    <a:pt x="4304" y="6617"/>
                    <a:pt x="4639" y="7123"/>
                    <a:pt x="5139" y="7123"/>
                  </a:cubicBezTo>
                  <a:cubicBezTo>
                    <a:pt x="5267" y="7123"/>
                    <a:pt x="5406" y="7089"/>
                    <a:pt x="5554" y="7015"/>
                  </a:cubicBezTo>
                  <a:cubicBezTo>
                    <a:pt x="5906" y="6837"/>
                    <a:pt x="6006" y="6422"/>
                    <a:pt x="6037" y="6058"/>
                  </a:cubicBezTo>
                  <a:cubicBezTo>
                    <a:pt x="6060" y="5792"/>
                    <a:pt x="6010" y="5502"/>
                    <a:pt x="6083" y="5243"/>
                  </a:cubicBezTo>
                  <a:cubicBezTo>
                    <a:pt x="6137" y="5045"/>
                    <a:pt x="6214" y="4967"/>
                    <a:pt x="6293" y="4967"/>
                  </a:cubicBezTo>
                  <a:cubicBezTo>
                    <a:pt x="6439" y="4967"/>
                    <a:pt x="6592" y="5234"/>
                    <a:pt x="6624" y="5502"/>
                  </a:cubicBezTo>
                  <a:cubicBezTo>
                    <a:pt x="6678" y="5961"/>
                    <a:pt x="6505" y="6528"/>
                    <a:pt x="7025" y="6799"/>
                  </a:cubicBezTo>
                  <a:cubicBezTo>
                    <a:pt x="7120" y="6849"/>
                    <a:pt x="7219" y="6872"/>
                    <a:pt x="7314" y="6872"/>
                  </a:cubicBezTo>
                  <a:cubicBezTo>
                    <a:pt x="7538" y="6872"/>
                    <a:pt x="7746" y="6744"/>
                    <a:pt x="7864" y="6534"/>
                  </a:cubicBezTo>
                  <a:cubicBezTo>
                    <a:pt x="7976" y="6334"/>
                    <a:pt x="7797" y="6153"/>
                    <a:pt x="7621" y="6153"/>
                  </a:cubicBezTo>
                  <a:cubicBezTo>
                    <a:pt x="7540" y="6153"/>
                    <a:pt x="7460" y="6191"/>
                    <a:pt x="7409" y="6282"/>
                  </a:cubicBezTo>
                  <a:cubicBezTo>
                    <a:pt x="7374" y="6346"/>
                    <a:pt x="7342" y="6372"/>
                    <a:pt x="7313" y="6372"/>
                  </a:cubicBezTo>
                  <a:cubicBezTo>
                    <a:pt x="7187" y="6372"/>
                    <a:pt x="7122" y="5880"/>
                    <a:pt x="7122" y="5880"/>
                  </a:cubicBezTo>
                  <a:lnTo>
                    <a:pt x="7122" y="5880"/>
                  </a:lnTo>
                  <a:cubicBezTo>
                    <a:pt x="7122" y="5880"/>
                    <a:pt x="7122" y="5880"/>
                    <a:pt x="7122" y="5880"/>
                  </a:cubicBezTo>
                  <a:cubicBezTo>
                    <a:pt x="7117" y="5751"/>
                    <a:pt x="7143" y="5619"/>
                    <a:pt x="7143" y="5489"/>
                  </a:cubicBezTo>
                  <a:cubicBezTo>
                    <a:pt x="7143" y="5320"/>
                    <a:pt x="7136" y="5149"/>
                    <a:pt x="7086" y="4987"/>
                  </a:cubicBezTo>
                  <a:cubicBezTo>
                    <a:pt x="7005" y="4729"/>
                    <a:pt x="6826" y="4547"/>
                    <a:pt x="6566" y="4466"/>
                  </a:cubicBezTo>
                  <a:cubicBezTo>
                    <a:pt x="6485" y="4440"/>
                    <a:pt x="6408" y="4429"/>
                    <a:pt x="6333" y="4429"/>
                  </a:cubicBezTo>
                  <a:cubicBezTo>
                    <a:pt x="5937" y="4429"/>
                    <a:pt x="5645" y="4763"/>
                    <a:pt x="5568" y="5168"/>
                  </a:cubicBezTo>
                  <a:cubicBezTo>
                    <a:pt x="5508" y="5483"/>
                    <a:pt x="5559" y="5808"/>
                    <a:pt x="5511" y="6123"/>
                  </a:cubicBezTo>
                  <a:cubicBezTo>
                    <a:pt x="5482" y="6307"/>
                    <a:pt x="5336" y="6606"/>
                    <a:pt x="5122" y="6606"/>
                  </a:cubicBezTo>
                  <a:cubicBezTo>
                    <a:pt x="5070" y="6606"/>
                    <a:pt x="5014" y="6588"/>
                    <a:pt x="4955" y="6547"/>
                  </a:cubicBezTo>
                  <a:cubicBezTo>
                    <a:pt x="4766" y="6416"/>
                    <a:pt x="4827" y="5947"/>
                    <a:pt x="4853" y="5769"/>
                  </a:cubicBezTo>
                  <a:cubicBezTo>
                    <a:pt x="4926" y="5268"/>
                    <a:pt x="5159" y="4377"/>
                    <a:pt x="4362" y="4377"/>
                  </a:cubicBezTo>
                  <a:cubicBezTo>
                    <a:pt x="4359" y="4377"/>
                    <a:pt x="4355" y="4377"/>
                    <a:pt x="4351" y="4377"/>
                  </a:cubicBezTo>
                  <a:cubicBezTo>
                    <a:pt x="4060" y="4380"/>
                    <a:pt x="3848" y="4559"/>
                    <a:pt x="3684" y="4784"/>
                  </a:cubicBezTo>
                  <a:cubicBezTo>
                    <a:pt x="3462" y="5088"/>
                    <a:pt x="3354" y="5704"/>
                    <a:pt x="3023" y="5880"/>
                  </a:cubicBezTo>
                  <a:cubicBezTo>
                    <a:pt x="2944" y="5923"/>
                    <a:pt x="2871" y="5942"/>
                    <a:pt x="2807" y="5942"/>
                  </a:cubicBezTo>
                  <a:cubicBezTo>
                    <a:pt x="2599" y="5942"/>
                    <a:pt x="2488" y="5741"/>
                    <a:pt x="2554" y="5498"/>
                  </a:cubicBezTo>
                  <a:cubicBezTo>
                    <a:pt x="2624" y="5246"/>
                    <a:pt x="2845" y="5098"/>
                    <a:pt x="3027" y="4926"/>
                  </a:cubicBezTo>
                  <a:cubicBezTo>
                    <a:pt x="3256" y="4710"/>
                    <a:pt x="3467" y="4449"/>
                    <a:pt x="3458" y="4114"/>
                  </a:cubicBezTo>
                  <a:cubicBezTo>
                    <a:pt x="3446" y="3660"/>
                    <a:pt x="3069" y="3443"/>
                    <a:pt x="2674" y="3443"/>
                  </a:cubicBezTo>
                  <a:cubicBezTo>
                    <a:pt x="2567" y="3443"/>
                    <a:pt x="2459" y="3459"/>
                    <a:pt x="2356" y="3490"/>
                  </a:cubicBezTo>
                  <a:cubicBezTo>
                    <a:pt x="2062" y="3579"/>
                    <a:pt x="1780" y="3905"/>
                    <a:pt x="1464" y="3905"/>
                  </a:cubicBezTo>
                  <a:cubicBezTo>
                    <a:pt x="1424" y="3905"/>
                    <a:pt x="1384" y="3900"/>
                    <a:pt x="1343" y="3888"/>
                  </a:cubicBezTo>
                  <a:cubicBezTo>
                    <a:pt x="967" y="3783"/>
                    <a:pt x="831" y="3266"/>
                    <a:pt x="1242" y="3092"/>
                  </a:cubicBezTo>
                  <a:cubicBezTo>
                    <a:pt x="1325" y="3057"/>
                    <a:pt x="1426" y="3052"/>
                    <a:pt x="1530" y="3052"/>
                  </a:cubicBezTo>
                  <a:cubicBezTo>
                    <a:pt x="1583" y="3052"/>
                    <a:pt x="1637" y="3053"/>
                    <a:pt x="1689" y="3053"/>
                  </a:cubicBezTo>
                  <a:cubicBezTo>
                    <a:pt x="1761" y="3053"/>
                    <a:pt x="1831" y="3050"/>
                    <a:pt x="1893" y="3037"/>
                  </a:cubicBezTo>
                  <a:cubicBezTo>
                    <a:pt x="2554" y="2895"/>
                    <a:pt x="2763" y="2164"/>
                    <a:pt x="2264" y="1688"/>
                  </a:cubicBezTo>
                  <a:cubicBezTo>
                    <a:pt x="1931" y="1369"/>
                    <a:pt x="1592" y="1504"/>
                    <a:pt x="1192" y="1436"/>
                  </a:cubicBezTo>
                  <a:cubicBezTo>
                    <a:pt x="724" y="1356"/>
                    <a:pt x="603" y="850"/>
                    <a:pt x="1004" y="602"/>
                  </a:cubicBezTo>
                  <a:cubicBezTo>
                    <a:pt x="1103" y="540"/>
                    <a:pt x="1206" y="514"/>
                    <a:pt x="1308" y="514"/>
                  </a:cubicBezTo>
                  <a:cubicBezTo>
                    <a:pt x="1587" y="514"/>
                    <a:pt x="1861" y="708"/>
                    <a:pt x="2024" y="924"/>
                  </a:cubicBezTo>
                  <a:cubicBezTo>
                    <a:pt x="2082" y="1001"/>
                    <a:pt x="2160" y="1033"/>
                    <a:pt x="2237" y="1033"/>
                  </a:cubicBezTo>
                  <a:cubicBezTo>
                    <a:pt x="2427" y="1033"/>
                    <a:pt x="2609" y="841"/>
                    <a:pt x="2466" y="651"/>
                  </a:cubicBezTo>
                  <a:lnTo>
                    <a:pt x="2467" y="651"/>
                  </a:lnTo>
                  <a:cubicBezTo>
                    <a:pt x="2182" y="273"/>
                    <a:pt x="1722" y="1"/>
                    <a:pt x="1272" y="1"/>
                  </a:cubicBezTo>
                  <a:close/>
                </a:path>
              </a:pathLst>
            </a:custGeom>
            <a:solidFill>
              <a:srgbClr val="999999"/>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865" name="Google Shape;865;p44"/>
            <p:cNvSpPr/>
            <p:nvPr/>
          </p:nvSpPr>
          <p:spPr>
            <a:xfrm flipH="1">
              <a:off x="6668262" y="3294406"/>
              <a:ext cx="304572" cy="493623"/>
            </a:xfrm>
            <a:custGeom>
              <a:rect b="b" l="l" r="r" t="t"/>
              <a:pathLst>
                <a:path extrusionOk="0" h="11144" w="6876">
                  <a:moveTo>
                    <a:pt x="1788" y="1"/>
                  </a:moveTo>
                  <a:cubicBezTo>
                    <a:pt x="1277" y="1"/>
                    <a:pt x="801" y="225"/>
                    <a:pt x="417" y="784"/>
                  </a:cubicBezTo>
                  <a:cubicBezTo>
                    <a:pt x="60" y="1304"/>
                    <a:pt x="0" y="1972"/>
                    <a:pt x="259" y="2548"/>
                  </a:cubicBezTo>
                  <a:cubicBezTo>
                    <a:pt x="397" y="2855"/>
                    <a:pt x="620" y="3084"/>
                    <a:pt x="877" y="3283"/>
                  </a:cubicBezTo>
                  <a:cubicBezTo>
                    <a:pt x="1243" y="3567"/>
                    <a:pt x="1676" y="3788"/>
                    <a:pt x="2028" y="4092"/>
                  </a:cubicBezTo>
                  <a:cubicBezTo>
                    <a:pt x="2478" y="4483"/>
                    <a:pt x="2868" y="4962"/>
                    <a:pt x="3058" y="5526"/>
                  </a:cubicBezTo>
                  <a:cubicBezTo>
                    <a:pt x="3217" y="6004"/>
                    <a:pt x="3192" y="6554"/>
                    <a:pt x="3028" y="7032"/>
                  </a:cubicBezTo>
                  <a:cubicBezTo>
                    <a:pt x="2943" y="7282"/>
                    <a:pt x="2815" y="7522"/>
                    <a:pt x="2642" y="7724"/>
                  </a:cubicBezTo>
                  <a:cubicBezTo>
                    <a:pt x="2453" y="7942"/>
                    <a:pt x="2211" y="8083"/>
                    <a:pt x="2043" y="8324"/>
                  </a:cubicBezTo>
                  <a:cubicBezTo>
                    <a:pt x="1503" y="9109"/>
                    <a:pt x="1668" y="10179"/>
                    <a:pt x="2420" y="10765"/>
                  </a:cubicBezTo>
                  <a:cubicBezTo>
                    <a:pt x="2747" y="11020"/>
                    <a:pt x="3137" y="11144"/>
                    <a:pt x="3524" y="11144"/>
                  </a:cubicBezTo>
                  <a:cubicBezTo>
                    <a:pt x="4026" y="11144"/>
                    <a:pt x="4524" y="10935"/>
                    <a:pt x="4878" y="10531"/>
                  </a:cubicBezTo>
                  <a:cubicBezTo>
                    <a:pt x="5821" y="9450"/>
                    <a:pt x="6556" y="8353"/>
                    <a:pt x="6730" y="6874"/>
                  </a:cubicBezTo>
                  <a:cubicBezTo>
                    <a:pt x="6875" y="5626"/>
                    <a:pt x="6605" y="4332"/>
                    <a:pt x="5963" y="3253"/>
                  </a:cubicBezTo>
                  <a:cubicBezTo>
                    <a:pt x="5325" y="2181"/>
                    <a:pt x="3381" y="1"/>
                    <a:pt x="1788" y="1"/>
                  </a:cubicBezTo>
                  <a:close/>
                </a:path>
              </a:pathLst>
            </a:custGeom>
            <a:solidFill>
              <a:srgbClr val="D9D9D9"/>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866" name="Google Shape;866;p44"/>
            <p:cNvSpPr/>
            <p:nvPr/>
          </p:nvSpPr>
          <p:spPr>
            <a:xfrm flipH="1">
              <a:off x="6692490" y="3310707"/>
              <a:ext cx="239370" cy="451765"/>
            </a:xfrm>
            <a:custGeom>
              <a:rect b="b" l="l" r="r" t="t"/>
              <a:pathLst>
                <a:path extrusionOk="0" h="10199" w="5404">
                  <a:moveTo>
                    <a:pt x="705" y="1"/>
                  </a:moveTo>
                  <a:cubicBezTo>
                    <a:pt x="602" y="1"/>
                    <a:pt x="497" y="24"/>
                    <a:pt x="396" y="70"/>
                  </a:cubicBezTo>
                  <a:cubicBezTo>
                    <a:pt x="108" y="203"/>
                    <a:pt x="253" y="607"/>
                    <a:pt x="514" y="607"/>
                  </a:cubicBezTo>
                  <a:cubicBezTo>
                    <a:pt x="552" y="607"/>
                    <a:pt x="593" y="599"/>
                    <a:pt x="635" y="579"/>
                  </a:cubicBezTo>
                  <a:cubicBezTo>
                    <a:pt x="677" y="560"/>
                    <a:pt x="710" y="551"/>
                    <a:pt x="735" y="551"/>
                  </a:cubicBezTo>
                  <a:cubicBezTo>
                    <a:pt x="936" y="551"/>
                    <a:pt x="630" y="1115"/>
                    <a:pt x="631" y="1115"/>
                  </a:cubicBezTo>
                  <a:cubicBezTo>
                    <a:pt x="631" y="1115"/>
                    <a:pt x="631" y="1115"/>
                    <a:pt x="631" y="1115"/>
                  </a:cubicBezTo>
                  <a:lnTo>
                    <a:pt x="631" y="1115"/>
                  </a:lnTo>
                  <a:cubicBezTo>
                    <a:pt x="551" y="1230"/>
                    <a:pt x="446" y="1331"/>
                    <a:pt x="363" y="1444"/>
                  </a:cubicBezTo>
                  <a:cubicBezTo>
                    <a:pt x="255" y="1591"/>
                    <a:pt x="151" y="1746"/>
                    <a:pt x="93" y="1921"/>
                  </a:cubicBezTo>
                  <a:cubicBezTo>
                    <a:pt x="1" y="2199"/>
                    <a:pt x="42" y="2471"/>
                    <a:pt x="218" y="2707"/>
                  </a:cubicBezTo>
                  <a:cubicBezTo>
                    <a:pt x="385" y="2931"/>
                    <a:pt x="607" y="3028"/>
                    <a:pt x="836" y="3028"/>
                  </a:cubicBezTo>
                  <a:cubicBezTo>
                    <a:pt x="1083" y="3028"/>
                    <a:pt x="1338" y="2915"/>
                    <a:pt x="1539" y="2726"/>
                  </a:cubicBezTo>
                  <a:cubicBezTo>
                    <a:pt x="1792" y="2489"/>
                    <a:pt x="1953" y="2170"/>
                    <a:pt x="2196" y="1926"/>
                  </a:cubicBezTo>
                  <a:cubicBezTo>
                    <a:pt x="2301" y="1820"/>
                    <a:pt x="2501" y="1701"/>
                    <a:pt x="2674" y="1701"/>
                  </a:cubicBezTo>
                  <a:cubicBezTo>
                    <a:pt x="2792" y="1701"/>
                    <a:pt x="2897" y="1756"/>
                    <a:pt x="2951" y="1908"/>
                  </a:cubicBezTo>
                  <a:cubicBezTo>
                    <a:pt x="3033" y="2143"/>
                    <a:pt x="2682" y="2516"/>
                    <a:pt x="2547" y="2655"/>
                  </a:cubicBezTo>
                  <a:cubicBezTo>
                    <a:pt x="2162" y="3049"/>
                    <a:pt x="1387" y="3686"/>
                    <a:pt x="2102" y="4193"/>
                  </a:cubicBezTo>
                  <a:cubicBezTo>
                    <a:pt x="2241" y="4292"/>
                    <a:pt x="2393" y="4330"/>
                    <a:pt x="2548" y="4330"/>
                  </a:cubicBezTo>
                  <a:cubicBezTo>
                    <a:pt x="2680" y="4330"/>
                    <a:pt x="2814" y="4302"/>
                    <a:pt x="2945" y="4260"/>
                  </a:cubicBezTo>
                  <a:cubicBezTo>
                    <a:pt x="3312" y="4142"/>
                    <a:pt x="3765" y="3715"/>
                    <a:pt x="4154" y="3715"/>
                  </a:cubicBezTo>
                  <a:cubicBezTo>
                    <a:pt x="4177" y="3715"/>
                    <a:pt x="4199" y="3717"/>
                    <a:pt x="4222" y="3720"/>
                  </a:cubicBezTo>
                  <a:cubicBezTo>
                    <a:pt x="4633" y="3777"/>
                    <a:pt x="4668" y="4128"/>
                    <a:pt x="4388" y="4352"/>
                  </a:cubicBezTo>
                  <a:cubicBezTo>
                    <a:pt x="4168" y="4529"/>
                    <a:pt x="3879" y="4519"/>
                    <a:pt x="3612" y="4553"/>
                  </a:cubicBezTo>
                  <a:cubicBezTo>
                    <a:pt x="3272" y="4597"/>
                    <a:pt x="2922" y="4692"/>
                    <a:pt x="2719" y="4991"/>
                  </a:cubicBezTo>
                  <a:cubicBezTo>
                    <a:pt x="2365" y="5505"/>
                    <a:pt x="2770" y="6058"/>
                    <a:pt x="3288" y="6237"/>
                  </a:cubicBezTo>
                  <a:cubicBezTo>
                    <a:pt x="3640" y="6360"/>
                    <a:pt x="4170" y="6210"/>
                    <a:pt x="4428" y="6533"/>
                  </a:cubicBezTo>
                  <a:cubicBezTo>
                    <a:pt x="4666" y="6833"/>
                    <a:pt x="4513" y="7308"/>
                    <a:pt x="4129" y="7308"/>
                  </a:cubicBezTo>
                  <a:cubicBezTo>
                    <a:pt x="4092" y="7308"/>
                    <a:pt x="4052" y="7304"/>
                    <a:pt x="4010" y="7294"/>
                  </a:cubicBezTo>
                  <a:cubicBezTo>
                    <a:pt x="3801" y="7245"/>
                    <a:pt x="3605" y="7018"/>
                    <a:pt x="3404" y="6930"/>
                  </a:cubicBezTo>
                  <a:cubicBezTo>
                    <a:pt x="3272" y="6871"/>
                    <a:pt x="3140" y="6844"/>
                    <a:pt x="3015" y="6844"/>
                  </a:cubicBezTo>
                  <a:cubicBezTo>
                    <a:pt x="2509" y="6844"/>
                    <a:pt x="2115" y="7287"/>
                    <a:pt x="2223" y="7877"/>
                  </a:cubicBezTo>
                  <a:cubicBezTo>
                    <a:pt x="2312" y="8366"/>
                    <a:pt x="2695" y="8462"/>
                    <a:pt x="3002" y="8776"/>
                  </a:cubicBezTo>
                  <a:cubicBezTo>
                    <a:pt x="3349" y="9131"/>
                    <a:pt x="3158" y="9629"/>
                    <a:pt x="2687" y="9629"/>
                  </a:cubicBezTo>
                  <a:cubicBezTo>
                    <a:pt x="2671" y="9629"/>
                    <a:pt x="2654" y="9628"/>
                    <a:pt x="2637" y="9627"/>
                  </a:cubicBezTo>
                  <a:cubicBezTo>
                    <a:pt x="2172" y="9594"/>
                    <a:pt x="1956" y="9098"/>
                    <a:pt x="1947" y="8697"/>
                  </a:cubicBezTo>
                  <a:cubicBezTo>
                    <a:pt x="1944" y="8507"/>
                    <a:pt x="1784" y="8404"/>
                    <a:pt x="1636" y="8404"/>
                  </a:cubicBezTo>
                  <a:cubicBezTo>
                    <a:pt x="1505" y="8404"/>
                    <a:pt x="1384" y="8484"/>
                    <a:pt x="1387" y="8654"/>
                  </a:cubicBezTo>
                  <a:cubicBezTo>
                    <a:pt x="1401" y="9408"/>
                    <a:pt x="1889" y="10198"/>
                    <a:pt x="2676" y="10198"/>
                  </a:cubicBezTo>
                  <a:cubicBezTo>
                    <a:pt x="2763" y="10198"/>
                    <a:pt x="2854" y="10189"/>
                    <a:pt x="2948" y="10168"/>
                  </a:cubicBezTo>
                  <a:cubicBezTo>
                    <a:pt x="3706" y="10005"/>
                    <a:pt x="4057" y="9052"/>
                    <a:pt x="3509" y="8475"/>
                  </a:cubicBezTo>
                  <a:cubicBezTo>
                    <a:pt x="3356" y="8314"/>
                    <a:pt x="2718" y="8009"/>
                    <a:pt x="2774" y="7774"/>
                  </a:cubicBezTo>
                  <a:cubicBezTo>
                    <a:pt x="2823" y="7576"/>
                    <a:pt x="2960" y="7455"/>
                    <a:pt x="3116" y="7455"/>
                  </a:cubicBezTo>
                  <a:cubicBezTo>
                    <a:pt x="3171" y="7455"/>
                    <a:pt x="3227" y="7470"/>
                    <a:pt x="3283" y="7501"/>
                  </a:cubicBezTo>
                  <a:cubicBezTo>
                    <a:pt x="3391" y="7562"/>
                    <a:pt x="3487" y="7646"/>
                    <a:pt x="3595" y="7709"/>
                  </a:cubicBezTo>
                  <a:cubicBezTo>
                    <a:pt x="3781" y="7815"/>
                    <a:pt x="3975" y="7881"/>
                    <a:pt x="4170" y="7881"/>
                  </a:cubicBezTo>
                  <a:cubicBezTo>
                    <a:pt x="4323" y="7881"/>
                    <a:pt x="4477" y="7840"/>
                    <a:pt x="4625" y="7746"/>
                  </a:cubicBezTo>
                  <a:cubicBezTo>
                    <a:pt x="5328" y="7301"/>
                    <a:pt x="5221" y="6237"/>
                    <a:pt x="4489" y="5881"/>
                  </a:cubicBezTo>
                  <a:cubicBezTo>
                    <a:pt x="4327" y="5801"/>
                    <a:pt x="4159" y="5777"/>
                    <a:pt x="3984" y="5760"/>
                  </a:cubicBezTo>
                  <a:cubicBezTo>
                    <a:pt x="3861" y="5750"/>
                    <a:pt x="2716" y="5676"/>
                    <a:pt x="3360" y="5177"/>
                  </a:cubicBezTo>
                  <a:cubicBezTo>
                    <a:pt x="3562" y="5020"/>
                    <a:pt x="4097" y="5077"/>
                    <a:pt x="4337" y="5008"/>
                  </a:cubicBezTo>
                  <a:cubicBezTo>
                    <a:pt x="4533" y="4949"/>
                    <a:pt x="4711" y="4878"/>
                    <a:pt x="4860" y="4735"/>
                  </a:cubicBezTo>
                  <a:cubicBezTo>
                    <a:pt x="5403" y="4214"/>
                    <a:pt x="5144" y="3376"/>
                    <a:pt x="4436" y="3189"/>
                  </a:cubicBezTo>
                  <a:cubicBezTo>
                    <a:pt x="4331" y="3161"/>
                    <a:pt x="4235" y="3149"/>
                    <a:pt x="4145" y="3149"/>
                  </a:cubicBezTo>
                  <a:cubicBezTo>
                    <a:pt x="3819" y="3149"/>
                    <a:pt x="3578" y="3313"/>
                    <a:pt x="3261" y="3495"/>
                  </a:cubicBezTo>
                  <a:cubicBezTo>
                    <a:pt x="3157" y="3553"/>
                    <a:pt x="3022" y="3640"/>
                    <a:pt x="2912" y="3671"/>
                  </a:cubicBezTo>
                  <a:cubicBezTo>
                    <a:pt x="2879" y="3681"/>
                    <a:pt x="2771" y="3706"/>
                    <a:pt x="2667" y="3706"/>
                  </a:cubicBezTo>
                  <a:cubicBezTo>
                    <a:pt x="2549" y="3706"/>
                    <a:pt x="2435" y="3674"/>
                    <a:pt x="2435" y="3552"/>
                  </a:cubicBezTo>
                  <a:cubicBezTo>
                    <a:pt x="2435" y="3377"/>
                    <a:pt x="3081" y="2929"/>
                    <a:pt x="3219" y="2740"/>
                  </a:cubicBezTo>
                  <a:cubicBezTo>
                    <a:pt x="3656" y="2137"/>
                    <a:pt x="3588" y="1257"/>
                    <a:pt x="2723" y="1118"/>
                  </a:cubicBezTo>
                  <a:cubicBezTo>
                    <a:pt x="2682" y="1111"/>
                    <a:pt x="2642" y="1108"/>
                    <a:pt x="2602" y="1108"/>
                  </a:cubicBezTo>
                  <a:cubicBezTo>
                    <a:pt x="2234" y="1108"/>
                    <a:pt x="1926" y="1379"/>
                    <a:pt x="1693" y="1650"/>
                  </a:cubicBezTo>
                  <a:cubicBezTo>
                    <a:pt x="1503" y="1867"/>
                    <a:pt x="1363" y="2153"/>
                    <a:pt x="1135" y="2335"/>
                  </a:cubicBezTo>
                  <a:cubicBezTo>
                    <a:pt x="1018" y="2429"/>
                    <a:pt x="926" y="2469"/>
                    <a:pt x="858" y="2469"/>
                  </a:cubicBezTo>
                  <a:cubicBezTo>
                    <a:pt x="639" y="2469"/>
                    <a:pt x="658" y="2063"/>
                    <a:pt x="825" y="1763"/>
                  </a:cubicBezTo>
                  <a:cubicBezTo>
                    <a:pt x="1070" y="1327"/>
                    <a:pt x="1582" y="940"/>
                    <a:pt x="1299" y="372"/>
                  </a:cubicBezTo>
                  <a:cubicBezTo>
                    <a:pt x="1177" y="127"/>
                    <a:pt x="948" y="1"/>
                    <a:pt x="705" y="1"/>
                  </a:cubicBezTo>
                  <a:close/>
                </a:path>
              </a:pathLst>
            </a:custGeom>
            <a:solidFill>
              <a:srgbClr val="999999"/>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867" name="Google Shape;867;p44"/>
            <p:cNvSpPr/>
            <p:nvPr/>
          </p:nvSpPr>
          <p:spPr>
            <a:xfrm flipH="1" rot="-1901776">
              <a:off x="7295794" y="2377643"/>
              <a:ext cx="133806" cy="132917"/>
            </a:xfrm>
            <a:custGeom>
              <a:rect b="b" l="l" r="r" t="t"/>
              <a:pathLst>
                <a:path extrusionOk="0" h="3483" w="3506">
                  <a:moveTo>
                    <a:pt x="1864" y="1"/>
                  </a:moveTo>
                  <a:cubicBezTo>
                    <a:pt x="1830" y="1"/>
                    <a:pt x="1794" y="29"/>
                    <a:pt x="1761" y="29"/>
                  </a:cubicBezTo>
                  <a:cubicBezTo>
                    <a:pt x="1725" y="29"/>
                    <a:pt x="1691" y="38"/>
                    <a:pt x="1657" y="39"/>
                  </a:cubicBezTo>
                  <a:cubicBezTo>
                    <a:pt x="1654" y="40"/>
                    <a:pt x="1651" y="40"/>
                    <a:pt x="1648" y="40"/>
                  </a:cubicBezTo>
                  <a:cubicBezTo>
                    <a:pt x="1621" y="40"/>
                    <a:pt x="1593" y="30"/>
                    <a:pt x="1565" y="30"/>
                  </a:cubicBezTo>
                  <a:cubicBezTo>
                    <a:pt x="1560" y="30"/>
                    <a:pt x="1556" y="30"/>
                    <a:pt x="1552" y="31"/>
                  </a:cubicBezTo>
                  <a:cubicBezTo>
                    <a:pt x="1544" y="32"/>
                    <a:pt x="1537" y="32"/>
                    <a:pt x="1529" y="32"/>
                  </a:cubicBezTo>
                  <a:cubicBezTo>
                    <a:pt x="1511" y="32"/>
                    <a:pt x="1493" y="30"/>
                    <a:pt x="1475" y="30"/>
                  </a:cubicBezTo>
                  <a:cubicBezTo>
                    <a:pt x="1465" y="30"/>
                    <a:pt x="1456" y="31"/>
                    <a:pt x="1447" y="32"/>
                  </a:cubicBezTo>
                  <a:cubicBezTo>
                    <a:pt x="1412" y="39"/>
                    <a:pt x="1390" y="95"/>
                    <a:pt x="1356" y="103"/>
                  </a:cubicBezTo>
                  <a:cubicBezTo>
                    <a:pt x="1351" y="104"/>
                    <a:pt x="1346" y="105"/>
                    <a:pt x="1341" y="105"/>
                  </a:cubicBezTo>
                  <a:cubicBezTo>
                    <a:pt x="1316" y="105"/>
                    <a:pt x="1288" y="92"/>
                    <a:pt x="1264" y="92"/>
                  </a:cubicBezTo>
                  <a:cubicBezTo>
                    <a:pt x="1258" y="92"/>
                    <a:pt x="1252" y="93"/>
                    <a:pt x="1246" y="95"/>
                  </a:cubicBezTo>
                  <a:cubicBezTo>
                    <a:pt x="1212" y="105"/>
                    <a:pt x="1186" y="137"/>
                    <a:pt x="1155" y="149"/>
                  </a:cubicBezTo>
                  <a:cubicBezTo>
                    <a:pt x="1149" y="151"/>
                    <a:pt x="1143" y="152"/>
                    <a:pt x="1136" y="152"/>
                  </a:cubicBezTo>
                  <a:cubicBezTo>
                    <a:pt x="1112" y="152"/>
                    <a:pt x="1084" y="141"/>
                    <a:pt x="1060" y="141"/>
                  </a:cubicBezTo>
                  <a:cubicBezTo>
                    <a:pt x="1053" y="141"/>
                    <a:pt x="1046" y="142"/>
                    <a:pt x="1040" y="144"/>
                  </a:cubicBezTo>
                  <a:cubicBezTo>
                    <a:pt x="1007" y="159"/>
                    <a:pt x="999" y="223"/>
                    <a:pt x="969" y="238"/>
                  </a:cubicBezTo>
                  <a:cubicBezTo>
                    <a:pt x="938" y="254"/>
                    <a:pt x="896" y="253"/>
                    <a:pt x="868" y="270"/>
                  </a:cubicBezTo>
                  <a:cubicBezTo>
                    <a:pt x="838" y="288"/>
                    <a:pt x="807" y="304"/>
                    <a:pt x="778" y="324"/>
                  </a:cubicBezTo>
                  <a:cubicBezTo>
                    <a:pt x="750" y="343"/>
                    <a:pt x="741" y="388"/>
                    <a:pt x="713" y="409"/>
                  </a:cubicBezTo>
                  <a:cubicBezTo>
                    <a:pt x="686" y="430"/>
                    <a:pt x="648" y="437"/>
                    <a:pt x="622" y="460"/>
                  </a:cubicBezTo>
                  <a:cubicBezTo>
                    <a:pt x="596" y="484"/>
                    <a:pt x="552" y="489"/>
                    <a:pt x="528" y="514"/>
                  </a:cubicBezTo>
                  <a:cubicBezTo>
                    <a:pt x="504" y="538"/>
                    <a:pt x="488" y="572"/>
                    <a:pt x="466" y="599"/>
                  </a:cubicBezTo>
                  <a:cubicBezTo>
                    <a:pt x="443" y="625"/>
                    <a:pt x="412" y="643"/>
                    <a:pt x="390" y="672"/>
                  </a:cubicBezTo>
                  <a:cubicBezTo>
                    <a:pt x="369" y="699"/>
                    <a:pt x="368" y="742"/>
                    <a:pt x="349" y="770"/>
                  </a:cubicBezTo>
                  <a:cubicBezTo>
                    <a:pt x="329" y="798"/>
                    <a:pt x="281" y="810"/>
                    <a:pt x="264" y="840"/>
                  </a:cubicBezTo>
                  <a:cubicBezTo>
                    <a:pt x="245" y="870"/>
                    <a:pt x="235" y="905"/>
                    <a:pt x="218" y="936"/>
                  </a:cubicBezTo>
                  <a:cubicBezTo>
                    <a:pt x="203" y="966"/>
                    <a:pt x="194" y="1003"/>
                    <a:pt x="181" y="1034"/>
                  </a:cubicBezTo>
                  <a:cubicBezTo>
                    <a:pt x="167" y="1066"/>
                    <a:pt x="163" y="1101"/>
                    <a:pt x="150" y="1134"/>
                  </a:cubicBezTo>
                  <a:cubicBezTo>
                    <a:pt x="137" y="1167"/>
                    <a:pt x="89" y="1187"/>
                    <a:pt x="79" y="1221"/>
                  </a:cubicBezTo>
                  <a:cubicBezTo>
                    <a:pt x="68" y="1253"/>
                    <a:pt x="82" y="1295"/>
                    <a:pt x="73" y="1329"/>
                  </a:cubicBezTo>
                  <a:cubicBezTo>
                    <a:pt x="66" y="1363"/>
                    <a:pt x="79" y="1401"/>
                    <a:pt x="72" y="1435"/>
                  </a:cubicBezTo>
                  <a:cubicBezTo>
                    <a:pt x="66" y="1469"/>
                    <a:pt x="66" y="1504"/>
                    <a:pt x="62" y="1538"/>
                  </a:cubicBezTo>
                  <a:cubicBezTo>
                    <a:pt x="58" y="1573"/>
                    <a:pt x="32" y="1605"/>
                    <a:pt x="29" y="1640"/>
                  </a:cubicBezTo>
                  <a:cubicBezTo>
                    <a:pt x="26" y="1674"/>
                    <a:pt x="12" y="1708"/>
                    <a:pt x="12" y="1744"/>
                  </a:cubicBezTo>
                  <a:cubicBezTo>
                    <a:pt x="11" y="1779"/>
                    <a:pt x="1" y="1815"/>
                    <a:pt x="4" y="1850"/>
                  </a:cubicBezTo>
                  <a:cubicBezTo>
                    <a:pt x="5" y="1885"/>
                    <a:pt x="69" y="1914"/>
                    <a:pt x="73" y="1949"/>
                  </a:cubicBezTo>
                  <a:cubicBezTo>
                    <a:pt x="77" y="1983"/>
                    <a:pt x="39" y="2024"/>
                    <a:pt x="45" y="2058"/>
                  </a:cubicBezTo>
                  <a:cubicBezTo>
                    <a:pt x="52" y="2092"/>
                    <a:pt x="66" y="2125"/>
                    <a:pt x="73" y="2159"/>
                  </a:cubicBezTo>
                  <a:cubicBezTo>
                    <a:pt x="82" y="2192"/>
                    <a:pt x="129" y="2214"/>
                    <a:pt x="139" y="2247"/>
                  </a:cubicBezTo>
                  <a:cubicBezTo>
                    <a:pt x="149" y="2281"/>
                    <a:pt x="159" y="2312"/>
                    <a:pt x="170" y="2345"/>
                  </a:cubicBezTo>
                  <a:cubicBezTo>
                    <a:pt x="183" y="2376"/>
                    <a:pt x="178" y="2415"/>
                    <a:pt x="193" y="2448"/>
                  </a:cubicBezTo>
                  <a:cubicBezTo>
                    <a:pt x="205" y="2479"/>
                    <a:pt x="178" y="2531"/>
                    <a:pt x="195" y="2561"/>
                  </a:cubicBezTo>
                  <a:cubicBezTo>
                    <a:pt x="211" y="2593"/>
                    <a:pt x="269" y="2601"/>
                    <a:pt x="288" y="2630"/>
                  </a:cubicBezTo>
                  <a:cubicBezTo>
                    <a:pt x="306" y="2659"/>
                    <a:pt x="331" y="2684"/>
                    <a:pt x="350" y="2712"/>
                  </a:cubicBezTo>
                  <a:cubicBezTo>
                    <a:pt x="370" y="2740"/>
                    <a:pt x="365" y="2787"/>
                    <a:pt x="386" y="2816"/>
                  </a:cubicBezTo>
                  <a:cubicBezTo>
                    <a:pt x="407" y="2843"/>
                    <a:pt x="461" y="2843"/>
                    <a:pt x="484" y="2868"/>
                  </a:cubicBezTo>
                  <a:cubicBezTo>
                    <a:pt x="507" y="2894"/>
                    <a:pt x="514" y="2935"/>
                    <a:pt x="538" y="2959"/>
                  </a:cubicBezTo>
                  <a:cubicBezTo>
                    <a:pt x="562" y="2985"/>
                    <a:pt x="599" y="2995"/>
                    <a:pt x="625" y="3018"/>
                  </a:cubicBezTo>
                  <a:cubicBezTo>
                    <a:pt x="650" y="3040"/>
                    <a:pt x="652" y="3093"/>
                    <a:pt x="679" y="3114"/>
                  </a:cubicBezTo>
                  <a:cubicBezTo>
                    <a:pt x="707" y="3136"/>
                    <a:pt x="740" y="3151"/>
                    <a:pt x="768" y="3171"/>
                  </a:cubicBezTo>
                  <a:cubicBezTo>
                    <a:pt x="797" y="3191"/>
                    <a:pt x="844" y="3183"/>
                    <a:pt x="872" y="3201"/>
                  </a:cubicBezTo>
                  <a:cubicBezTo>
                    <a:pt x="901" y="3219"/>
                    <a:pt x="930" y="3235"/>
                    <a:pt x="962" y="3251"/>
                  </a:cubicBezTo>
                  <a:cubicBezTo>
                    <a:pt x="992" y="3268"/>
                    <a:pt x="1023" y="3281"/>
                    <a:pt x="1054" y="3295"/>
                  </a:cubicBezTo>
                  <a:cubicBezTo>
                    <a:pt x="1085" y="3309"/>
                    <a:pt x="1098" y="3370"/>
                    <a:pt x="1131" y="3383"/>
                  </a:cubicBezTo>
                  <a:cubicBezTo>
                    <a:pt x="1164" y="3396"/>
                    <a:pt x="1195" y="3416"/>
                    <a:pt x="1228" y="3427"/>
                  </a:cubicBezTo>
                  <a:cubicBezTo>
                    <a:pt x="1233" y="3429"/>
                    <a:pt x="1239" y="3429"/>
                    <a:pt x="1245" y="3429"/>
                  </a:cubicBezTo>
                  <a:cubicBezTo>
                    <a:pt x="1270" y="3429"/>
                    <a:pt x="1299" y="3417"/>
                    <a:pt x="1325" y="3417"/>
                  </a:cubicBezTo>
                  <a:cubicBezTo>
                    <a:pt x="1330" y="3417"/>
                    <a:pt x="1335" y="3417"/>
                    <a:pt x="1340" y="3419"/>
                  </a:cubicBezTo>
                  <a:cubicBezTo>
                    <a:pt x="1373" y="3427"/>
                    <a:pt x="1405" y="3441"/>
                    <a:pt x="1439" y="3447"/>
                  </a:cubicBezTo>
                  <a:cubicBezTo>
                    <a:pt x="1474" y="3454"/>
                    <a:pt x="1508" y="3464"/>
                    <a:pt x="1542" y="3468"/>
                  </a:cubicBezTo>
                  <a:cubicBezTo>
                    <a:pt x="1577" y="3473"/>
                    <a:pt x="1611" y="3475"/>
                    <a:pt x="1647" y="3477"/>
                  </a:cubicBezTo>
                  <a:cubicBezTo>
                    <a:pt x="1649" y="3477"/>
                    <a:pt x="1650" y="3477"/>
                    <a:pt x="1652" y="3477"/>
                  </a:cubicBezTo>
                  <a:cubicBezTo>
                    <a:pt x="1684" y="3477"/>
                    <a:pt x="1718" y="3450"/>
                    <a:pt x="1751" y="3450"/>
                  </a:cubicBezTo>
                  <a:cubicBezTo>
                    <a:pt x="1785" y="3450"/>
                    <a:pt x="1818" y="3483"/>
                    <a:pt x="1852" y="3483"/>
                  </a:cubicBezTo>
                  <a:cubicBezTo>
                    <a:pt x="1853" y="3483"/>
                    <a:pt x="1855" y="3483"/>
                    <a:pt x="1856" y="3483"/>
                  </a:cubicBezTo>
                  <a:cubicBezTo>
                    <a:pt x="1890" y="3481"/>
                    <a:pt x="1924" y="3463"/>
                    <a:pt x="1958" y="3458"/>
                  </a:cubicBezTo>
                  <a:cubicBezTo>
                    <a:pt x="1992" y="3454"/>
                    <a:pt x="2025" y="3440"/>
                    <a:pt x="2059" y="3434"/>
                  </a:cubicBezTo>
                  <a:cubicBezTo>
                    <a:pt x="2063" y="3434"/>
                    <a:pt x="2067" y="3433"/>
                    <a:pt x="2071" y="3433"/>
                  </a:cubicBezTo>
                  <a:cubicBezTo>
                    <a:pt x="2097" y="3433"/>
                    <a:pt x="2126" y="3445"/>
                    <a:pt x="2152" y="3445"/>
                  </a:cubicBezTo>
                  <a:cubicBezTo>
                    <a:pt x="2158" y="3445"/>
                    <a:pt x="2163" y="3444"/>
                    <a:pt x="2169" y="3443"/>
                  </a:cubicBezTo>
                  <a:cubicBezTo>
                    <a:pt x="2201" y="3434"/>
                    <a:pt x="2224" y="3384"/>
                    <a:pt x="2257" y="3374"/>
                  </a:cubicBezTo>
                  <a:cubicBezTo>
                    <a:pt x="2290" y="3365"/>
                    <a:pt x="2324" y="3360"/>
                    <a:pt x="2356" y="3349"/>
                  </a:cubicBezTo>
                  <a:cubicBezTo>
                    <a:pt x="2366" y="3345"/>
                    <a:pt x="2377" y="3344"/>
                    <a:pt x="2388" y="3344"/>
                  </a:cubicBezTo>
                  <a:cubicBezTo>
                    <a:pt x="2403" y="3344"/>
                    <a:pt x="2418" y="3346"/>
                    <a:pt x="2433" y="3346"/>
                  </a:cubicBezTo>
                  <a:cubicBezTo>
                    <a:pt x="2445" y="3346"/>
                    <a:pt x="2456" y="3345"/>
                    <a:pt x="2466" y="3340"/>
                  </a:cubicBezTo>
                  <a:cubicBezTo>
                    <a:pt x="2499" y="3326"/>
                    <a:pt x="2528" y="3306"/>
                    <a:pt x="2558" y="3291"/>
                  </a:cubicBezTo>
                  <a:cubicBezTo>
                    <a:pt x="2590" y="3275"/>
                    <a:pt x="2629" y="3272"/>
                    <a:pt x="2659" y="3254"/>
                  </a:cubicBezTo>
                  <a:cubicBezTo>
                    <a:pt x="2689" y="3237"/>
                    <a:pt x="2706" y="3195"/>
                    <a:pt x="2735" y="3175"/>
                  </a:cubicBezTo>
                  <a:cubicBezTo>
                    <a:pt x="2763" y="3157"/>
                    <a:pt x="2800" y="3146"/>
                    <a:pt x="2827" y="3124"/>
                  </a:cubicBezTo>
                  <a:cubicBezTo>
                    <a:pt x="2854" y="3103"/>
                    <a:pt x="2877" y="3073"/>
                    <a:pt x="2902" y="3050"/>
                  </a:cubicBezTo>
                  <a:cubicBezTo>
                    <a:pt x="2928" y="3028"/>
                    <a:pt x="2972" y="3020"/>
                    <a:pt x="2996" y="2996"/>
                  </a:cubicBezTo>
                  <a:cubicBezTo>
                    <a:pt x="3020" y="2972"/>
                    <a:pt x="2998" y="2901"/>
                    <a:pt x="3020" y="2875"/>
                  </a:cubicBezTo>
                  <a:cubicBezTo>
                    <a:pt x="3043" y="2850"/>
                    <a:pt x="3069" y="2829"/>
                    <a:pt x="3090" y="2800"/>
                  </a:cubicBezTo>
                  <a:cubicBezTo>
                    <a:pt x="3111" y="2773"/>
                    <a:pt x="3131" y="2746"/>
                    <a:pt x="3151" y="2718"/>
                  </a:cubicBezTo>
                  <a:cubicBezTo>
                    <a:pt x="3170" y="2689"/>
                    <a:pt x="3208" y="2672"/>
                    <a:pt x="3225" y="2642"/>
                  </a:cubicBezTo>
                  <a:cubicBezTo>
                    <a:pt x="3244" y="2614"/>
                    <a:pt x="3283" y="2595"/>
                    <a:pt x="3300" y="2566"/>
                  </a:cubicBezTo>
                  <a:cubicBezTo>
                    <a:pt x="3316" y="2534"/>
                    <a:pt x="3313" y="2493"/>
                    <a:pt x="3327" y="2462"/>
                  </a:cubicBezTo>
                  <a:cubicBezTo>
                    <a:pt x="3342" y="2429"/>
                    <a:pt x="3330" y="2388"/>
                    <a:pt x="3342" y="2355"/>
                  </a:cubicBezTo>
                  <a:cubicBezTo>
                    <a:pt x="3354" y="2321"/>
                    <a:pt x="3397" y="2301"/>
                    <a:pt x="3407" y="2268"/>
                  </a:cubicBezTo>
                  <a:cubicBezTo>
                    <a:pt x="3418" y="2234"/>
                    <a:pt x="3387" y="2192"/>
                    <a:pt x="3396" y="2158"/>
                  </a:cubicBezTo>
                  <a:cubicBezTo>
                    <a:pt x="3404" y="2123"/>
                    <a:pt x="3430" y="2095"/>
                    <a:pt x="3437" y="2061"/>
                  </a:cubicBezTo>
                  <a:cubicBezTo>
                    <a:pt x="3444" y="2027"/>
                    <a:pt x="3450" y="1994"/>
                    <a:pt x="3454" y="1958"/>
                  </a:cubicBezTo>
                  <a:cubicBezTo>
                    <a:pt x="3458" y="1924"/>
                    <a:pt x="3499" y="1893"/>
                    <a:pt x="3501" y="1859"/>
                  </a:cubicBezTo>
                  <a:cubicBezTo>
                    <a:pt x="3504" y="1823"/>
                    <a:pt x="3484" y="1788"/>
                    <a:pt x="3484" y="1752"/>
                  </a:cubicBezTo>
                  <a:cubicBezTo>
                    <a:pt x="3484" y="1718"/>
                    <a:pt x="3505" y="1681"/>
                    <a:pt x="3502" y="1647"/>
                  </a:cubicBezTo>
                  <a:cubicBezTo>
                    <a:pt x="3501" y="1613"/>
                    <a:pt x="3460" y="1582"/>
                    <a:pt x="3455" y="1546"/>
                  </a:cubicBezTo>
                  <a:cubicBezTo>
                    <a:pt x="3451" y="1512"/>
                    <a:pt x="3434" y="1481"/>
                    <a:pt x="3427" y="1447"/>
                  </a:cubicBezTo>
                  <a:cubicBezTo>
                    <a:pt x="3421" y="1413"/>
                    <a:pt x="3460" y="1369"/>
                    <a:pt x="3452" y="1336"/>
                  </a:cubicBezTo>
                  <a:cubicBezTo>
                    <a:pt x="3444" y="1302"/>
                    <a:pt x="3407" y="1275"/>
                    <a:pt x="3397" y="1242"/>
                  </a:cubicBezTo>
                  <a:cubicBezTo>
                    <a:pt x="3387" y="1208"/>
                    <a:pt x="3406" y="1165"/>
                    <a:pt x="3393" y="1133"/>
                  </a:cubicBezTo>
                  <a:cubicBezTo>
                    <a:pt x="3381" y="1100"/>
                    <a:pt x="3330" y="1083"/>
                    <a:pt x="3316" y="1051"/>
                  </a:cubicBezTo>
                  <a:cubicBezTo>
                    <a:pt x="3302" y="1020"/>
                    <a:pt x="3299" y="983"/>
                    <a:pt x="3283" y="952"/>
                  </a:cubicBezTo>
                  <a:cubicBezTo>
                    <a:pt x="3266" y="921"/>
                    <a:pt x="3261" y="885"/>
                    <a:pt x="3244" y="855"/>
                  </a:cubicBezTo>
                  <a:cubicBezTo>
                    <a:pt x="3225" y="825"/>
                    <a:pt x="3187" y="808"/>
                    <a:pt x="3167" y="780"/>
                  </a:cubicBezTo>
                  <a:cubicBezTo>
                    <a:pt x="3147" y="752"/>
                    <a:pt x="3117" y="732"/>
                    <a:pt x="3096" y="705"/>
                  </a:cubicBezTo>
                  <a:cubicBezTo>
                    <a:pt x="3074" y="678"/>
                    <a:pt x="3080" y="626"/>
                    <a:pt x="3057" y="601"/>
                  </a:cubicBezTo>
                  <a:cubicBezTo>
                    <a:pt x="3035" y="575"/>
                    <a:pt x="2993" y="567"/>
                    <a:pt x="2969" y="543"/>
                  </a:cubicBezTo>
                  <a:cubicBezTo>
                    <a:pt x="2944" y="517"/>
                    <a:pt x="2946" y="464"/>
                    <a:pt x="2921" y="440"/>
                  </a:cubicBezTo>
                  <a:cubicBezTo>
                    <a:pt x="2895" y="417"/>
                    <a:pt x="2833" y="436"/>
                    <a:pt x="2806" y="415"/>
                  </a:cubicBezTo>
                  <a:cubicBezTo>
                    <a:pt x="2779" y="393"/>
                    <a:pt x="2750" y="378"/>
                    <a:pt x="2720" y="358"/>
                  </a:cubicBezTo>
                  <a:cubicBezTo>
                    <a:pt x="2692" y="338"/>
                    <a:pt x="2699" y="264"/>
                    <a:pt x="2669" y="245"/>
                  </a:cubicBezTo>
                  <a:cubicBezTo>
                    <a:pt x="2641" y="227"/>
                    <a:pt x="2602" y="220"/>
                    <a:pt x="2571" y="203"/>
                  </a:cubicBezTo>
                  <a:cubicBezTo>
                    <a:pt x="2541" y="187"/>
                    <a:pt x="2503" y="181"/>
                    <a:pt x="2472" y="167"/>
                  </a:cubicBezTo>
                  <a:cubicBezTo>
                    <a:pt x="2440" y="153"/>
                    <a:pt x="2416" y="119"/>
                    <a:pt x="2383" y="108"/>
                  </a:cubicBezTo>
                  <a:cubicBezTo>
                    <a:pt x="2373" y="103"/>
                    <a:pt x="2361" y="102"/>
                    <a:pt x="2349" y="102"/>
                  </a:cubicBezTo>
                  <a:cubicBezTo>
                    <a:pt x="2333" y="102"/>
                    <a:pt x="2318" y="104"/>
                    <a:pt x="2303" y="104"/>
                  </a:cubicBezTo>
                  <a:cubicBezTo>
                    <a:pt x="2293" y="104"/>
                    <a:pt x="2283" y="103"/>
                    <a:pt x="2274" y="100"/>
                  </a:cubicBezTo>
                  <a:cubicBezTo>
                    <a:pt x="2241" y="90"/>
                    <a:pt x="2204" y="95"/>
                    <a:pt x="2170" y="86"/>
                  </a:cubicBezTo>
                  <a:cubicBezTo>
                    <a:pt x="2156" y="83"/>
                    <a:pt x="2142" y="82"/>
                    <a:pt x="2127" y="82"/>
                  </a:cubicBezTo>
                  <a:cubicBezTo>
                    <a:pt x="2120" y="82"/>
                    <a:pt x="2112" y="82"/>
                    <a:pt x="2105" y="82"/>
                  </a:cubicBezTo>
                  <a:cubicBezTo>
                    <a:pt x="2092" y="82"/>
                    <a:pt x="2079" y="82"/>
                    <a:pt x="2066" y="79"/>
                  </a:cubicBezTo>
                  <a:cubicBezTo>
                    <a:pt x="2032" y="73"/>
                    <a:pt x="2001" y="58"/>
                    <a:pt x="1965" y="53"/>
                  </a:cubicBezTo>
                  <a:cubicBezTo>
                    <a:pt x="1931" y="49"/>
                    <a:pt x="1900" y="4"/>
                    <a:pt x="1866" y="1"/>
                  </a:cubicBezTo>
                  <a:cubicBezTo>
                    <a:pt x="1865" y="1"/>
                    <a:pt x="1864" y="1"/>
                    <a:pt x="1864" y="1"/>
                  </a:cubicBezTo>
                  <a:close/>
                </a:path>
              </a:pathLst>
            </a:custGeom>
            <a:solidFill>
              <a:srgbClr val="999999"/>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868" name="Google Shape;868;p44"/>
            <p:cNvSpPr/>
            <p:nvPr/>
          </p:nvSpPr>
          <p:spPr>
            <a:xfrm flipH="1" rot="-1901776">
              <a:off x="7312501" y="2389492"/>
              <a:ext cx="85222" cy="84680"/>
            </a:xfrm>
            <a:custGeom>
              <a:rect b="b" l="l" r="r" t="t"/>
              <a:pathLst>
                <a:path extrusionOk="0" h="2219" w="2233">
                  <a:moveTo>
                    <a:pt x="1185" y="1"/>
                  </a:moveTo>
                  <a:cubicBezTo>
                    <a:pt x="1163" y="1"/>
                    <a:pt x="1141" y="18"/>
                    <a:pt x="1119" y="18"/>
                  </a:cubicBezTo>
                  <a:cubicBezTo>
                    <a:pt x="1098" y="18"/>
                    <a:pt x="1076" y="23"/>
                    <a:pt x="1054" y="25"/>
                  </a:cubicBezTo>
                  <a:cubicBezTo>
                    <a:pt x="1052" y="25"/>
                    <a:pt x="1051" y="25"/>
                    <a:pt x="1049" y="25"/>
                  </a:cubicBezTo>
                  <a:cubicBezTo>
                    <a:pt x="1031" y="25"/>
                    <a:pt x="1012" y="19"/>
                    <a:pt x="995" y="19"/>
                  </a:cubicBezTo>
                  <a:cubicBezTo>
                    <a:pt x="992" y="19"/>
                    <a:pt x="990" y="19"/>
                    <a:pt x="987" y="19"/>
                  </a:cubicBezTo>
                  <a:cubicBezTo>
                    <a:pt x="982" y="20"/>
                    <a:pt x="977" y="20"/>
                    <a:pt x="972" y="20"/>
                  </a:cubicBezTo>
                  <a:cubicBezTo>
                    <a:pt x="961" y="20"/>
                    <a:pt x="950" y="19"/>
                    <a:pt x="939" y="19"/>
                  </a:cubicBezTo>
                  <a:cubicBezTo>
                    <a:pt x="933" y="19"/>
                    <a:pt x="926" y="19"/>
                    <a:pt x="920" y="21"/>
                  </a:cubicBezTo>
                  <a:cubicBezTo>
                    <a:pt x="897" y="25"/>
                    <a:pt x="883" y="60"/>
                    <a:pt x="862" y="66"/>
                  </a:cubicBezTo>
                  <a:cubicBezTo>
                    <a:pt x="859" y="67"/>
                    <a:pt x="857" y="67"/>
                    <a:pt x="855" y="67"/>
                  </a:cubicBezTo>
                  <a:cubicBezTo>
                    <a:pt x="838" y="67"/>
                    <a:pt x="819" y="57"/>
                    <a:pt x="802" y="57"/>
                  </a:cubicBezTo>
                  <a:cubicBezTo>
                    <a:pt x="799" y="57"/>
                    <a:pt x="795" y="58"/>
                    <a:pt x="792" y="59"/>
                  </a:cubicBezTo>
                  <a:cubicBezTo>
                    <a:pt x="771" y="67"/>
                    <a:pt x="754" y="87"/>
                    <a:pt x="734" y="95"/>
                  </a:cubicBezTo>
                  <a:cubicBezTo>
                    <a:pt x="730" y="96"/>
                    <a:pt x="726" y="97"/>
                    <a:pt x="722" y="97"/>
                  </a:cubicBezTo>
                  <a:cubicBezTo>
                    <a:pt x="707" y="97"/>
                    <a:pt x="690" y="90"/>
                    <a:pt x="675" y="90"/>
                  </a:cubicBezTo>
                  <a:cubicBezTo>
                    <a:pt x="669" y="90"/>
                    <a:pt x="664" y="91"/>
                    <a:pt x="660" y="93"/>
                  </a:cubicBezTo>
                  <a:cubicBezTo>
                    <a:pt x="640" y="102"/>
                    <a:pt x="634" y="141"/>
                    <a:pt x="616" y="153"/>
                  </a:cubicBezTo>
                  <a:cubicBezTo>
                    <a:pt x="596" y="163"/>
                    <a:pt x="570" y="161"/>
                    <a:pt x="550" y="173"/>
                  </a:cubicBezTo>
                  <a:cubicBezTo>
                    <a:pt x="532" y="184"/>
                    <a:pt x="512" y="194"/>
                    <a:pt x="494" y="207"/>
                  </a:cubicBezTo>
                  <a:cubicBezTo>
                    <a:pt x="476" y="220"/>
                    <a:pt x="469" y="248"/>
                    <a:pt x="452" y="261"/>
                  </a:cubicBezTo>
                  <a:cubicBezTo>
                    <a:pt x="435" y="275"/>
                    <a:pt x="411" y="279"/>
                    <a:pt x="394" y="294"/>
                  </a:cubicBezTo>
                  <a:cubicBezTo>
                    <a:pt x="378" y="309"/>
                    <a:pt x="350" y="313"/>
                    <a:pt x="334" y="328"/>
                  </a:cubicBezTo>
                  <a:cubicBezTo>
                    <a:pt x="319" y="342"/>
                    <a:pt x="310" y="365"/>
                    <a:pt x="294" y="380"/>
                  </a:cubicBezTo>
                  <a:cubicBezTo>
                    <a:pt x="280" y="397"/>
                    <a:pt x="260" y="410"/>
                    <a:pt x="246" y="427"/>
                  </a:cubicBezTo>
                  <a:cubicBezTo>
                    <a:pt x="233" y="444"/>
                    <a:pt x="232" y="473"/>
                    <a:pt x="219" y="490"/>
                  </a:cubicBezTo>
                  <a:cubicBezTo>
                    <a:pt x="208" y="508"/>
                    <a:pt x="178" y="515"/>
                    <a:pt x="167" y="535"/>
                  </a:cubicBezTo>
                  <a:cubicBezTo>
                    <a:pt x="155" y="554"/>
                    <a:pt x="148" y="576"/>
                    <a:pt x="138" y="595"/>
                  </a:cubicBezTo>
                  <a:cubicBezTo>
                    <a:pt x="128" y="615"/>
                    <a:pt x="122" y="638"/>
                    <a:pt x="114" y="657"/>
                  </a:cubicBezTo>
                  <a:cubicBezTo>
                    <a:pt x="105" y="679"/>
                    <a:pt x="103" y="702"/>
                    <a:pt x="94" y="721"/>
                  </a:cubicBezTo>
                  <a:cubicBezTo>
                    <a:pt x="85" y="743"/>
                    <a:pt x="56" y="756"/>
                    <a:pt x="49" y="777"/>
                  </a:cubicBezTo>
                  <a:cubicBezTo>
                    <a:pt x="41" y="798"/>
                    <a:pt x="51" y="824"/>
                    <a:pt x="46" y="847"/>
                  </a:cubicBezTo>
                  <a:cubicBezTo>
                    <a:pt x="40" y="868"/>
                    <a:pt x="49" y="892"/>
                    <a:pt x="44" y="913"/>
                  </a:cubicBezTo>
                  <a:cubicBezTo>
                    <a:pt x="41" y="936"/>
                    <a:pt x="41" y="957"/>
                    <a:pt x="39" y="979"/>
                  </a:cubicBezTo>
                  <a:cubicBezTo>
                    <a:pt x="36" y="1002"/>
                    <a:pt x="19" y="1021"/>
                    <a:pt x="17" y="1044"/>
                  </a:cubicBezTo>
                  <a:cubicBezTo>
                    <a:pt x="16" y="1065"/>
                    <a:pt x="7" y="1088"/>
                    <a:pt x="6" y="1110"/>
                  </a:cubicBezTo>
                  <a:cubicBezTo>
                    <a:pt x="6" y="1132"/>
                    <a:pt x="0" y="1155"/>
                    <a:pt x="2" y="1178"/>
                  </a:cubicBezTo>
                  <a:cubicBezTo>
                    <a:pt x="3" y="1199"/>
                    <a:pt x="43" y="1218"/>
                    <a:pt x="46" y="1240"/>
                  </a:cubicBezTo>
                  <a:cubicBezTo>
                    <a:pt x="49" y="1262"/>
                    <a:pt x="24" y="1287"/>
                    <a:pt x="29" y="1310"/>
                  </a:cubicBezTo>
                  <a:cubicBezTo>
                    <a:pt x="31" y="1331"/>
                    <a:pt x="40" y="1353"/>
                    <a:pt x="46" y="1374"/>
                  </a:cubicBezTo>
                  <a:cubicBezTo>
                    <a:pt x="51" y="1395"/>
                    <a:pt x="81" y="1410"/>
                    <a:pt x="87" y="1431"/>
                  </a:cubicBezTo>
                  <a:cubicBezTo>
                    <a:pt x="94" y="1452"/>
                    <a:pt x="100" y="1472"/>
                    <a:pt x="107" y="1492"/>
                  </a:cubicBezTo>
                  <a:cubicBezTo>
                    <a:pt x="115" y="1513"/>
                    <a:pt x="113" y="1539"/>
                    <a:pt x="121" y="1557"/>
                  </a:cubicBezTo>
                  <a:cubicBezTo>
                    <a:pt x="130" y="1577"/>
                    <a:pt x="113" y="1611"/>
                    <a:pt x="124" y="1631"/>
                  </a:cubicBezTo>
                  <a:cubicBezTo>
                    <a:pt x="134" y="1651"/>
                    <a:pt x="171" y="1655"/>
                    <a:pt x="182" y="1675"/>
                  </a:cubicBezTo>
                  <a:cubicBezTo>
                    <a:pt x="194" y="1694"/>
                    <a:pt x="209" y="1710"/>
                    <a:pt x="222" y="1727"/>
                  </a:cubicBezTo>
                  <a:cubicBezTo>
                    <a:pt x="235" y="1745"/>
                    <a:pt x="232" y="1775"/>
                    <a:pt x="245" y="1793"/>
                  </a:cubicBezTo>
                  <a:cubicBezTo>
                    <a:pt x="259" y="1810"/>
                    <a:pt x="293" y="1810"/>
                    <a:pt x="307" y="1826"/>
                  </a:cubicBezTo>
                  <a:cubicBezTo>
                    <a:pt x="321" y="1843"/>
                    <a:pt x="326" y="1869"/>
                    <a:pt x="341" y="1884"/>
                  </a:cubicBezTo>
                  <a:cubicBezTo>
                    <a:pt x="357" y="1900"/>
                    <a:pt x="380" y="1907"/>
                    <a:pt x="397" y="1921"/>
                  </a:cubicBezTo>
                  <a:cubicBezTo>
                    <a:pt x="414" y="1937"/>
                    <a:pt x="414" y="1971"/>
                    <a:pt x="431" y="1984"/>
                  </a:cubicBezTo>
                  <a:cubicBezTo>
                    <a:pt x="449" y="1997"/>
                    <a:pt x="469" y="2007"/>
                    <a:pt x="488" y="2019"/>
                  </a:cubicBezTo>
                  <a:cubicBezTo>
                    <a:pt x="506" y="2032"/>
                    <a:pt x="535" y="2027"/>
                    <a:pt x="555" y="2038"/>
                  </a:cubicBezTo>
                  <a:cubicBezTo>
                    <a:pt x="573" y="2049"/>
                    <a:pt x="592" y="2061"/>
                    <a:pt x="612" y="2069"/>
                  </a:cubicBezTo>
                  <a:cubicBezTo>
                    <a:pt x="631" y="2079"/>
                    <a:pt x="650" y="2088"/>
                    <a:pt x="671" y="2098"/>
                  </a:cubicBezTo>
                  <a:cubicBezTo>
                    <a:pt x="691" y="2106"/>
                    <a:pt x="698" y="2146"/>
                    <a:pt x="720" y="2154"/>
                  </a:cubicBezTo>
                  <a:cubicBezTo>
                    <a:pt x="739" y="2162"/>
                    <a:pt x="759" y="2176"/>
                    <a:pt x="781" y="2183"/>
                  </a:cubicBezTo>
                  <a:cubicBezTo>
                    <a:pt x="784" y="2184"/>
                    <a:pt x="788" y="2185"/>
                    <a:pt x="793" y="2185"/>
                  </a:cubicBezTo>
                  <a:cubicBezTo>
                    <a:pt x="808" y="2185"/>
                    <a:pt x="826" y="2177"/>
                    <a:pt x="842" y="2177"/>
                  </a:cubicBezTo>
                  <a:cubicBezTo>
                    <a:pt x="845" y="2177"/>
                    <a:pt x="849" y="2178"/>
                    <a:pt x="852" y="2179"/>
                  </a:cubicBezTo>
                  <a:cubicBezTo>
                    <a:pt x="873" y="2184"/>
                    <a:pt x="894" y="2191"/>
                    <a:pt x="916" y="2196"/>
                  </a:cubicBezTo>
                  <a:cubicBezTo>
                    <a:pt x="937" y="2200"/>
                    <a:pt x="958" y="2207"/>
                    <a:pt x="981" y="2210"/>
                  </a:cubicBezTo>
                  <a:cubicBezTo>
                    <a:pt x="1002" y="2213"/>
                    <a:pt x="1025" y="2216"/>
                    <a:pt x="1048" y="2216"/>
                  </a:cubicBezTo>
                  <a:cubicBezTo>
                    <a:pt x="1069" y="2216"/>
                    <a:pt x="1092" y="2197"/>
                    <a:pt x="1115" y="2197"/>
                  </a:cubicBezTo>
                  <a:cubicBezTo>
                    <a:pt x="1135" y="2197"/>
                    <a:pt x="1157" y="2219"/>
                    <a:pt x="1180" y="2219"/>
                  </a:cubicBezTo>
                  <a:cubicBezTo>
                    <a:pt x="1180" y="2219"/>
                    <a:pt x="1181" y="2219"/>
                    <a:pt x="1182" y="2218"/>
                  </a:cubicBezTo>
                  <a:cubicBezTo>
                    <a:pt x="1203" y="2217"/>
                    <a:pt x="1224" y="2206"/>
                    <a:pt x="1247" y="2203"/>
                  </a:cubicBezTo>
                  <a:cubicBezTo>
                    <a:pt x="1268" y="2200"/>
                    <a:pt x="1290" y="2191"/>
                    <a:pt x="1311" y="2187"/>
                  </a:cubicBezTo>
                  <a:cubicBezTo>
                    <a:pt x="1314" y="2187"/>
                    <a:pt x="1316" y="2186"/>
                    <a:pt x="1319" y="2186"/>
                  </a:cubicBezTo>
                  <a:cubicBezTo>
                    <a:pt x="1335" y="2186"/>
                    <a:pt x="1354" y="2194"/>
                    <a:pt x="1370" y="2194"/>
                  </a:cubicBezTo>
                  <a:cubicBezTo>
                    <a:pt x="1374" y="2194"/>
                    <a:pt x="1377" y="2194"/>
                    <a:pt x="1381" y="2193"/>
                  </a:cubicBezTo>
                  <a:cubicBezTo>
                    <a:pt x="1401" y="2187"/>
                    <a:pt x="1416" y="2156"/>
                    <a:pt x="1436" y="2149"/>
                  </a:cubicBezTo>
                  <a:cubicBezTo>
                    <a:pt x="1457" y="2143"/>
                    <a:pt x="1480" y="2140"/>
                    <a:pt x="1500" y="2133"/>
                  </a:cubicBezTo>
                  <a:cubicBezTo>
                    <a:pt x="1507" y="2131"/>
                    <a:pt x="1514" y="2130"/>
                    <a:pt x="1522" y="2130"/>
                  </a:cubicBezTo>
                  <a:cubicBezTo>
                    <a:pt x="1531" y="2130"/>
                    <a:pt x="1540" y="2131"/>
                    <a:pt x="1549" y="2131"/>
                  </a:cubicBezTo>
                  <a:cubicBezTo>
                    <a:pt x="1556" y="2131"/>
                    <a:pt x="1564" y="2130"/>
                    <a:pt x="1570" y="2127"/>
                  </a:cubicBezTo>
                  <a:cubicBezTo>
                    <a:pt x="1590" y="2118"/>
                    <a:pt x="1609" y="2106"/>
                    <a:pt x="1629" y="2096"/>
                  </a:cubicBezTo>
                  <a:cubicBezTo>
                    <a:pt x="1649" y="2085"/>
                    <a:pt x="1673" y="2083"/>
                    <a:pt x="1693" y="2072"/>
                  </a:cubicBezTo>
                  <a:cubicBezTo>
                    <a:pt x="1712" y="2061"/>
                    <a:pt x="1723" y="2035"/>
                    <a:pt x="1742" y="2022"/>
                  </a:cubicBezTo>
                  <a:cubicBezTo>
                    <a:pt x="1759" y="2009"/>
                    <a:pt x="1783" y="2004"/>
                    <a:pt x="1800" y="1990"/>
                  </a:cubicBezTo>
                  <a:cubicBezTo>
                    <a:pt x="1817" y="1977"/>
                    <a:pt x="1831" y="1958"/>
                    <a:pt x="1848" y="1943"/>
                  </a:cubicBezTo>
                  <a:cubicBezTo>
                    <a:pt x="1864" y="1927"/>
                    <a:pt x="1892" y="1923"/>
                    <a:pt x="1908" y="1907"/>
                  </a:cubicBezTo>
                  <a:cubicBezTo>
                    <a:pt x="1924" y="1891"/>
                    <a:pt x="1908" y="1847"/>
                    <a:pt x="1924" y="1830"/>
                  </a:cubicBezTo>
                  <a:cubicBezTo>
                    <a:pt x="1938" y="1815"/>
                    <a:pt x="1954" y="1800"/>
                    <a:pt x="1968" y="1783"/>
                  </a:cubicBezTo>
                  <a:cubicBezTo>
                    <a:pt x="1982" y="1765"/>
                    <a:pt x="1995" y="1748"/>
                    <a:pt x="2006" y="1729"/>
                  </a:cubicBezTo>
                  <a:cubicBezTo>
                    <a:pt x="2018" y="1711"/>
                    <a:pt x="2042" y="1701"/>
                    <a:pt x="2053" y="1682"/>
                  </a:cubicBezTo>
                  <a:cubicBezTo>
                    <a:pt x="2066" y="1663"/>
                    <a:pt x="2090" y="1651"/>
                    <a:pt x="2101" y="1633"/>
                  </a:cubicBezTo>
                  <a:cubicBezTo>
                    <a:pt x="2113" y="1613"/>
                    <a:pt x="2110" y="1586"/>
                    <a:pt x="2120" y="1566"/>
                  </a:cubicBezTo>
                  <a:cubicBezTo>
                    <a:pt x="2128" y="1546"/>
                    <a:pt x="2121" y="1520"/>
                    <a:pt x="2128" y="1499"/>
                  </a:cubicBezTo>
                  <a:cubicBezTo>
                    <a:pt x="2137" y="1478"/>
                    <a:pt x="2164" y="1465"/>
                    <a:pt x="2171" y="1444"/>
                  </a:cubicBezTo>
                  <a:cubicBezTo>
                    <a:pt x="2177" y="1421"/>
                    <a:pt x="2157" y="1394"/>
                    <a:pt x="2163" y="1373"/>
                  </a:cubicBezTo>
                  <a:cubicBezTo>
                    <a:pt x="2168" y="1351"/>
                    <a:pt x="2185" y="1333"/>
                    <a:pt x="2188" y="1311"/>
                  </a:cubicBezTo>
                  <a:cubicBezTo>
                    <a:pt x="2192" y="1289"/>
                    <a:pt x="2197" y="1267"/>
                    <a:pt x="2199" y="1246"/>
                  </a:cubicBezTo>
                  <a:cubicBezTo>
                    <a:pt x="2202" y="1223"/>
                    <a:pt x="2228" y="1205"/>
                    <a:pt x="2229" y="1182"/>
                  </a:cubicBezTo>
                  <a:cubicBezTo>
                    <a:pt x="2231" y="1159"/>
                    <a:pt x="2218" y="1137"/>
                    <a:pt x="2218" y="1115"/>
                  </a:cubicBezTo>
                  <a:cubicBezTo>
                    <a:pt x="2218" y="1093"/>
                    <a:pt x="2232" y="1070"/>
                    <a:pt x="2231" y="1047"/>
                  </a:cubicBezTo>
                  <a:cubicBezTo>
                    <a:pt x="2229" y="1026"/>
                    <a:pt x="2202" y="1004"/>
                    <a:pt x="2201" y="983"/>
                  </a:cubicBezTo>
                  <a:cubicBezTo>
                    <a:pt x="2198" y="960"/>
                    <a:pt x="2187" y="942"/>
                    <a:pt x="2182" y="919"/>
                  </a:cubicBezTo>
                  <a:cubicBezTo>
                    <a:pt x="2178" y="898"/>
                    <a:pt x="2204" y="869"/>
                    <a:pt x="2198" y="848"/>
                  </a:cubicBezTo>
                  <a:cubicBezTo>
                    <a:pt x="2192" y="827"/>
                    <a:pt x="2170" y="810"/>
                    <a:pt x="2163" y="788"/>
                  </a:cubicBezTo>
                  <a:cubicBezTo>
                    <a:pt x="2155" y="767"/>
                    <a:pt x="2168" y="740"/>
                    <a:pt x="2160" y="719"/>
                  </a:cubicBezTo>
                  <a:cubicBezTo>
                    <a:pt x="2153" y="699"/>
                    <a:pt x="2120" y="687"/>
                    <a:pt x="2111" y="667"/>
                  </a:cubicBezTo>
                  <a:cubicBezTo>
                    <a:pt x="2101" y="648"/>
                    <a:pt x="2100" y="623"/>
                    <a:pt x="2090" y="605"/>
                  </a:cubicBezTo>
                  <a:cubicBezTo>
                    <a:pt x="2080" y="585"/>
                    <a:pt x="2076" y="561"/>
                    <a:pt x="2064" y="542"/>
                  </a:cubicBezTo>
                  <a:cubicBezTo>
                    <a:pt x="2053" y="524"/>
                    <a:pt x="2027" y="512"/>
                    <a:pt x="2015" y="495"/>
                  </a:cubicBezTo>
                  <a:cubicBezTo>
                    <a:pt x="2003" y="477"/>
                    <a:pt x="1983" y="464"/>
                    <a:pt x="1971" y="446"/>
                  </a:cubicBezTo>
                  <a:cubicBezTo>
                    <a:pt x="1956" y="429"/>
                    <a:pt x="1961" y="397"/>
                    <a:pt x="1946" y="380"/>
                  </a:cubicBezTo>
                  <a:cubicBezTo>
                    <a:pt x="1932" y="365"/>
                    <a:pt x="1905" y="359"/>
                    <a:pt x="1890" y="343"/>
                  </a:cubicBezTo>
                  <a:cubicBezTo>
                    <a:pt x="1874" y="328"/>
                    <a:pt x="1875" y="294"/>
                    <a:pt x="1858" y="278"/>
                  </a:cubicBezTo>
                  <a:cubicBezTo>
                    <a:pt x="1843" y="264"/>
                    <a:pt x="1803" y="275"/>
                    <a:pt x="1786" y="262"/>
                  </a:cubicBezTo>
                  <a:cubicBezTo>
                    <a:pt x="1769" y="249"/>
                    <a:pt x="1750" y="238"/>
                    <a:pt x="1732" y="227"/>
                  </a:cubicBezTo>
                  <a:cubicBezTo>
                    <a:pt x="1713" y="214"/>
                    <a:pt x="1718" y="167"/>
                    <a:pt x="1699" y="156"/>
                  </a:cubicBezTo>
                  <a:cubicBezTo>
                    <a:pt x="1681" y="144"/>
                    <a:pt x="1656" y="139"/>
                    <a:pt x="1637" y="129"/>
                  </a:cubicBezTo>
                  <a:cubicBezTo>
                    <a:pt x="1617" y="119"/>
                    <a:pt x="1592" y="116"/>
                    <a:pt x="1573" y="106"/>
                  </a:cubicBezTo>
                  <a:cubicBezTo>
                    <a:pt x="1553" y="97"/>
                    <a:pt x="1537" y="76"/>
                    <a:pt x="1516" y="67"/>
                  </a:cubicBezTo>
                  <a:cubicBezTo>
                    <a:pt x="1510" y="65"/>
                    <a:pt x="1503" y="64"/>
                    <a:pt x="1496" y="64"/>
                  </a:cubicBezTo>
                  <a:cubicBezTo>
                    <a:pt x="1485" y="64"/>
                    <a:pt x="1475" y="66"/>
                    <a:pt x="1464" y="66"/>
                  </a:cubicBezTo>
                  <a:cubicBezTo>
                    <a:pt x="1458" y="66"/>
                    <a:pt x="1452" y="65"/>
                    <a:pt x="1446" y="63"/>
                  </a:cubicBezTo>
                  <a:cubicBezTo>
                    <a:pt x="1426" y="56"/>
                    <a:pt x="1402" y="59"/>
                    <a:pt x="1381" y="55"/>
                  </a:cubicBezTo>
                  <a:cubicBezTo>
                    <a:pt x="1370" y="52"/>
                    <a:pt x="1359" y="52"/>
                    <a:pt x="1348" y="52"/>
                  </a:cubicBezTo>
                  <a:cubicBezTo>
                    <a:pt x="1344" y="52"/>
                    <a:pt x="1340" y="52"/>
                    <a:pt x="1336" y="52"/>
                  </a:cubicBezTo>
                  <a:cubicBezTo>
                    <a:pt x="1329" y="52"/>
                    <a:pt x="1321" y="51"/>
                    <a:pt x="1314" y="50"/>
                  </a:cubicBezTo>
                  <a:cubicBezTo>
                    <a:pt x="1292" y="46"/>
                    <a:pt x="1273" y="36"/>
                    <a:pt x="1251" y="33"/>
                  </a:cubicBezTo>
                  <a:cubicBezTo>
                    <a:pt x="1228" y="31"/>
                    <a:pt x="1209" y="2"/>
                    <a:pt x="1187" y="1"/>
                  </a:cubicBezTo>
                  <a:cubicBezTo>
                    <a:pt x="1186" y="1"/>
                    <a:pt x="1186" y="1"/>
                    <a:pt x="1185" y="1"/>
                  </a:cubicBezTo>
                  <a:close/>
                </a:path>
              </a:pathLst>
            </a:custGeom>
            <a:solidFill>
              <a:srgbClr val="B7B7B7"/>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869" name="Google Shape;869;p44"/>
            <p:cNvSpPr/>
            <p:nvPr/>
          </p:nvSpPr>
          <p:spPr>
            <a:xfrm flipH="1" rot="-6055368">
              <a:off x="7906453" y="3533769"/>
              <a:ext cx="133312" cy="132420"/>
            </a:xfrm>
            <a:custGeom>
              <a:rect b="b" l="l" r="r" t="t"/>
              <a:pathLst>
                <a:path extrusionOk="0" h="3483" w="3506">
                  <a:moveTo>
                    <a:pt x="1864" y="1"/>
                  </a:moveTo>
                  <a:cubicBezTo>
                    <a:pt x="1830" y="1"/>
                    <a:pt x="1794" y="29"/>
                    <a:pt x="1761" y="29"/>
                  </a:cubicBezTo>
                  <a:cubicBezTo>
                    <a:pt x="1725" y="29"/>
                    <a:pt x="1691" y="38"/>
                    <a:pt x="1657" y="39"/>
                  </a:cubicBezTo>
                  <a:cubicBezTo>
                    <a:pt x="1654" y="40"/>
                    <a:pt x="1651" y="40"/>
                    <a:pt x="1648" y="40"/>
                  </a:cubicBezTo>
                  <a:cubicBezTo>
                    <a:pt x="1621" y="40"/>
                    <a:pt x="1593" y="30"/>
                    <a:pt x="1565" y="30"/>
                  </a:cubicBezTo>
                  <a:cubicBezTo>
                    <a:pt x="1560" y="30"/>
                    <a:pt x="1556" y="30"/>
                    <a:pt x="1552" y="31"/>
                  </a:cubicBezTo>
                  <a:cubicBezTo>
                    <a:pt x="1544" y="32"/>
                    <a:pt x="1537" y="32"/>
                    <a:pt x="1529" y="32"/>
                  </a:cubicBezTo>
                  <a:cubicBezTo>
                    <a:pt x="1511" y="32"/>
                    <a:pt x="1493" y="30"/>
                    <a:pt x="1475" y="30"/>
                  </a:cubicBezTo>
                  <a:cubicBezTo>
                    <a:pt x="1465" y="30"/>
                    <a:pt x="1456" y="31"/>
                    <a:pt x="1447" y="32"/>
                  </a:cubicBezTo>
                  <a:cubicBezTo>
                    <a:pt x="1412" y="39"/>
                    <a:pt x="1390" y="95"/>
                    <a:pt x="1356" y="103"/>
                  </a:cubicBezTo>
                  <a:cubicBezTo>
                    <a:pt x="1351" y="104"/>
                    <a:pt x="1346" y="105"/>
                    <a:pt x="1341" y="105"/>
                  </a:cubicBezTo>
                  <a:cubicBezTo>
                    <a:pt x="1316" y="105"/>
                    <a:pt x="1288" y="92"/>
                    <a:pt x="1264" y="92"/>
                  </a:cubicBezTo>
                  <a:cubicBezTo>
                    <a:pt x="1258" y="92"/>
                    <a:pt x="1252" y="93"/>
                    <a:pt x="1246" y="95"/>
                  </a:cubicBezTo>
                  <a:cubicBezTo>
                    <a:pt x="1212" y="105"/>
                    <a:pt x="1186" y="137"/>
                    <a:pt x="1155" y="149"/>
                  </a:cubicBezTo>
                  <a:cubicBezTo>
                    <a:pt x="1149" y="151"/>
                    <a:pt x="1143" y="152"/>
                    <a:pt x="1136" y="152"/>
                  </a:cubicBezTo>
                  <a:cubicBezTo>
                    <a:pt x="1112" y="152"/>
                    <a:pt x="1084" y="141"/>
                    <a:pt x="1060" y="141"/>
                  </a:cubicBezTo>
                  <a:cubicBezTo>
                    <a:pt x="1053" y="141"/>
                    <a:pt x="1046" y="142"/>
                    <a:pt x="1040" y="144"/>
                  </a:cubicBezTo>
                  <a:cubicBezTo>
                    <a:pt x="1007" y="159"/>
                    <a:pt x="999" y="223"/>
                    <a:pt x="969" y="238"/>
                  </a:cubicBezTo>
                  <a:cubicBezTo>
                    <a:pt x="938" y="254"/>
                    <a:pt x="896" y="253"/>
                    <a:pt x="868" y="270"/>
                  </a:cubicBezTo>
                  <a:cubicBezTo>
                    <a:pt x="838" y="288"/>
                    <a:pt x="807" y="304"/>
                    <a:pt x="778" y="324"/>
                  </a:cubicBezTo>
                  <a:cubicBezTo>
                    <a:pt x="750" y="343"/>
                    <a:pt x="741" y="388"/>
                    <a:pt x="713" y="409"/>
                  </a:cubicBezTo>
                  <a:cubicBezTo>
                    <a:pt x="686" y="430"/>
                    <a:pt x="648" y="437"/>
                    <a:pt x="622" y="460"/>
                  </a:cubicBezTo>
                  <a:cubicBezTo>
                    <a:pt x="596" y="484"/>
                    <a:pt x="552" y="489"/>
                    <a:pt x="528" y="514"/>
                  </a:cubicBezTo>
                  <a:cubicBezTo>
                    <a:pt x="504" y="538"/>
                    <a:pt x="488" y="572"/>
                    <a:pt x="466" y="599"/>
                  </a:cubicBezTo>
                  <a:cubicBezTo>
                    <a:pt x="443" y="625"/>
                    <a:pt x="412" y="643"/>
                    <a:pt x="390" y="672"/>
                  </a:cubicBezTo>
                  <a:cubicBezTo>
                    <a:pt x="369" y="699"/>
                    <a:pt x="368" y="742"/>
                    <a:pt x="349" y="770"/>
                  </a:cubicBezTo>
                  <a:cubicBezTo>
                    <a:pt x="329" y="798"/>
                    <a:pt x="281" y="810"/>
                    <a:pt x="264" y="840"/>
                  </a:cubicBezTo>
                  <a:cubicBezTo>
                    <a:pt x="245" y="870"/>
                    <a:pt x="235" y="905"/>
                    <a:pt x="218" y="936"/>
                  </a:cubicBezTo>
                  <a:cubicBezTo>
                    <a:pt x="203" y="966"/>
                    <a:pt x="194" y="1003"/>
                    <a:pt x="181" y="1034"/>
                  </a:cubicBezTo>
                  <a:cubicBezTo>
                    <a:pt x="167" y="1066"/>
                    <a:pt x="163" y="1101"/>
                    <a:pt x="150" y="1134"/>
                  </a:cubicBezTo>
                  <a:cubicBezTo>
                    <a:pt x="137" y="1167"/>
                    <a:pt x="89" y="1187"/>
                    <a:pt x="79" y="1221"/>
                  </a:cubicBezTo>
                  <a:cubicBezTo>
                    <a:pt x="68" y="1253"/>
                    <a:pt x="82" y="1295"/>
                    <a:pt x="73" y="1329"/>
                  </a:cubicBezTo>
                  <a:cubicBezTo>
                    <a:pt x="66" y="1363"/>
                    <a:pt x="79" y="1401"/>
                    <a:pt x="72" y="1435"/>
                  </a:cubicBezTo>
                  <a:cubicBezTo>
                    <a:pt x="66" y="1469"/>
                    <a:pt x="66" y="1504"/>
                    <a:pt x="62" y="1538"/>
                  </a:cubicBezTo>
                  <a:cubicBezTo>
                    <a:pt x="58" y="1573"/>
                    <a:pt x="32" y="1605"/>
                    <a:pt x="29" y="1640"/>
                  </a:cubicBezTo>
                  <a:cubicBezTo>
                    <a:pt x="26" y="1674"/>
                    <a:pt x="12" y="1708"/>
                    <a:pt x="12" y="1744"/>
                  </a:cubicBezTo>
                  <a:cubicBezTo>
                    <a:pt x="11" y="1779"/>
                    <a:pt x="1" y="1815"/>
                    <a:pt x="4" y="1850"/>
                  </a:cubicBezTo>
                  <a:cubicBezTo>
                    <a:pt x="5" y="1885"/>
                    <a:pt x="69" y="1914"/>
                    <a:pt x="73" y="1949"/>
                  </a:cubicBezTo>
                  <a:cubicBezTo>
                    <a:pt x="77" y="1983"/>
                    <a:pt x="39" y="2024"/>
                    <a:pt x="45" y="2058"/>
                  </a:cubicBezTo>
                  <a:cubicBezTo>
                    <a:pt x="52" y="2092"/>
                    <a:pt x="66" y="2125"/>
                    <a:pt x="73" y="2159"/>
                  </a:cubicBezTo>
                  <a:cubicBezTo>
                    <a:pt x="82" y="2192"/>
                    <a:pt x="129" y="2214"/>
                    <a:pt x="139" y="2247"/>
                  </a:cubicBezTo>
                  <a:cubicBezTo>
                    <a:pt x="149" y="2281"/>
                    <a:pt x="159" y="2312"/>
                    <a:pt x="170" y="2345"/>
                  </a:cubicBezTo>
                  <a:cubicBezTo>
                    <a:pt x="183" y="2376"/>
                    <a:pt x="178" y="2415"/>
                    <a:pt x="193" y="2448"/>
                  </a:cubicBezTo>
                  <a:cubicBezTo>
                    <a:pt x="205" y="2479"/>
                    <a:pt x="178" y="2531"/>
                    <a:pt x="195" y="2561"/>
                  </a:cubicBezTo>
                  <a:cubicBezTo>
                    <a:pt x="211" y="2593"/>
                    <a:pt x="269" y="2601"/>
                    <a:pt x="288" y="2630"/>
                  </a:cubicBezTo>
                  <a:cubicBezTo>
                    <a:pt x="306" y="2659"/>
                    <a:pt x="331" y="2684"/>
                    <a:pt x="350" y="2712"/>
                  </a:cubicBezTo>
                  <a:cubicBezTo>
                    <a:pt x="370" y="2740"/>
                    <a:pt x="365" y="2787"/>
                    <a:pt x="386" y="2816"/>
                  </a:cubicBezTo>
                  <a:cubicBezTo>
                    <a:pt x="407" y="2843"/>
                    <a:pt x="461" y="2843"/>
                    <a:pt x="484" y="2868"/>
                  </a:cubicBezTo>
                  <a:cubicBezTo>
                    <a:pt x="507" y="2894"/>
                    <a:pt x="514" y="2935"/>
                    <a:pt x="538" y="2959"/>
                  </a:cubicBezTo>
                  <a:cubicBezTo>
                    <a:pt x="562" y="2985"/>
                    <a:pt x="599" y="2995"/>
                    <a:pt x="625" y="3018"/>
                  </a:cubicBezTo>
                  <a:cubicBezTo>
                    <a:pt x="650" y="3040"/>
                    <a:pt x="652" y="3093"/>
                    <a:pt x="679" y="3114"/>
                  </a:cubicBezTo>
                  <a:cubicBezTo>
                    <a:pt x="707" y="3136"/>
                    <a:pt x="740" y="3151"/>
                    <a:pt x="768" y="3171"/>
                  </a:cubicBezTo>
                  <a:cubicBezTo>
                    <a:pt x="797" y="3191"/>
                    <a:pt x="844" y="3183"/>
                    <a:pt x="872" y="3201"/>
                  </a:cubicBezTo>
                  <a:cubicBezTo>
                    <a:pt x="901" y="3219"/>
                    <a:pt x="930" y="3235"/>
                    <a:pt x="962" y="3251"/>
                  </a:cubicBezTo>
                  <a:cubicBezTo>
                    <a:pt x="992" y="3268"/>
                    <a:pt x="1023" y="3281"/>
                    <a:pt x="1054" y="3295"/>
                  </a:cubicBezTo>
                  <a:cubicBezTo>
                    <a:pt x="1085" y="3309"/>
                    <a:pt x="1098" y="3370"/>
                    <a:pt x="1131" y="3383"/>
                  </a:cubicBezTo>
                  <a:cubicBezTo>
                    <a:pt x="1164" y="3396"/>
                    <a:pt x="1195" y="3416"/>
                    <a:pt x="1228" y="3427"/>
                  </a:cubicBezTo>
                  <a:cubicBezTo>
                    <a:pt x="1233" y="3429"/>
                    <a:pt x="1239" y="3429"/>
                    <a:pt x="1245" y="3429"/>
                  </a:cubicBezTo>
                  <a:cubicBezTo>
                    <a:pt x="1270" y="3429"/>
                    <a:pt x="1299" y="3417"/>
                    <a:pt x="1325" y="3417"/>
                  </a:cubicBezTo>
                  <a:cubicBezTo>
                    <a:pt x="1330" y="3417"/>
                    <a:pt x="1335" y="3417"/>
                    <a:pt x="1340" y="3419"/>
                  </a:cubicBezTo>
                  <a:cubicBezTo>
                    <a:pt x="1373" y="3427"/>
                    <a:pt x="1405" y="3441"/>
                    <a:pt x="1439" y="3447"/>
                  </a:cubicBezTo>
                  <a:cubicBezTo>
                    <a:pt x="1474" y="3454"/>
                    <a:pt x="1508" y="3464"/>
                    <a:pt x="1542" y="3468"/>
                  </a:cubicBezTo>
                  <a:cubicBezTo>
                    <a:pt x="1577" y="3473"/>
                    <a:pt x="1611" y="3475"/>
                    <a:pt x="1647" y="3477"/>
                  </a:cubicBezTo>
                  <a:cubicBezTo>
                    <a:pt x="1649" y="3477"/>
                    <a:pt x="1650" y="3477"/>
                    <a:pt x="1652" y="3477"/>
                  </a:cubicBezTo>
                  <a:cubicBezTo>
                    <a:pt x="1684" y="3477"/>
                    <a:pt x="1718" y="3450"/>
                    <a:pt x="1751" y="3450"/>
                  </a:cubicBezTo>
                  <a:cubicBezTo>
                    <a:pt x="1785" y="3450"/>
                    <a:pt x="1818" y="3483"/>
                    <a:pt x="1852" y="3483"/>
                  </a:cubicBezTo>
                  <a:cubicBezTo>
                    <a:pt x="1853" y="3483"/>
                    <a:pt x="1855" y="3483"/>
                    <a:pt x="1856" y="3483"/>
                  </a:cubicBezTo>
                  <a:cubicBezTo>
                    <a:pt x="1890" y="3481"/>
                    <a:pt x="1924" y="3463"/>
                    <a:pt x="1958" y="3458"/>
                  </a:cubicBezTo>
                  <a:cubicBezTo>
                    <a:pt x="1992" y="3454"/>
                    <a:pt x="2025" y="3440"/>
                    <a:pt x="2059" y="3434"/>
                  </a:cubicBezTo>
                  <a:cubicBezTo>
                    <a:pt x="2063" y="3434"/>
                    <a:pt x="2067" y="3433"/>
                    <a:pt x="2071" y="3433"/>
                  </a:cubicBezTo>
                  <a:cubicBezTo>
                    <a:pt x="2097" y="3433"/>
                    <a:pt x="2126" y="3445"/>
                    <a:pt x="2152" y="3445"/>
                  </a:cubicBezTo>
                  <a:cubicBezTo>
                    <a:pt x="2158" y="3445"/>
                    <a:pt x="2163" y="3444"/>
                    <a:pt x="2169" y="3443"/>
                  </a:cubicBezTo>
                  <a:cubicBezTo>
                    <a:pt x="2201" y="3434"/>
                    <a:pt x="2224" y="3384"/>
                    <a:pt x="2257" y="3374"/>
                  </a:cubicBezTo>
                  <a:cubicBezTo>
                    <a:pt x="2290" y="3365"/>
                    <a:pt x="2324" y="3360"/>
                    <a:pt x="2356" y="3349"/>
                  </a:cubicBezTo>
                  <a:cubicBezTo>
                    <a:pt x="2366" y="3345"/>
                    <a:pt x="2377" y="3344"/>
                    <a:pt x="2388" y="3344"/>
                  </a:cubicBezTo>
                  <a:cubicBezTo>
                    <a:pt x="2403" y="3344"/>
                    <a:pt x="2418" y="3346"/>
                    <a:pt x="2433" y="3346"/>
                  </a:cubicBezTo>
                  <a:cubicBezTo>
                    <a:pt x="2445" y="3346"/>
                    <a:pt x="2456" y="3345"/>
                    <a:pt x="2466" y="3340"/>
                  </a:cubicBezTo>
                  <a:cubicBezTo>
                    <a:pt x="2499" y="3326"/>
                    <a:pt x="2528" y="3306"/>
                    <a:pt x="2558" y="3291"/>
                  </a:cubicBezTo>
                  <a:cubicBezTo>
                    <a:pt x="2590" y="3275"/>
                    <a:pt x="2629" y="3272"/>
                    <a:pt x="2659" y="3254"/>
                  </a:cubicBezTo>
                  <a:cubicBezTo>
                    <a:pt x="2689" y="3237"/>
                    <a:pt x="2706" y="3195"/>
                    <a:pt x="2735" y="3175"/>
                  </a:cubicBezTo>
                  <a:cubicBezTo>
                    <a:pt x="2763" y="3157"/>
                    <a:pt x="2800" y="3146"/>
                    <a:pt x="2827" y="3124"/>
                  </a:cubicBezTo>
                  <a:cubicBezTo>
                    <a:pt x="2854" y="3103"/>
                    <a:pt x="2877" y="3073"/>
                    <a:pt x="2902" y="3050"/>
                  </a:cubicBezTo>
                  <a:cubicBezTo>
                    <a:pt x="2928" y="3028"/>
                    <a:pt x="2972" y="3020"/>
                    <a:pt x="2996" y="2996"/>
                  </a:cubicBezTo>
                  <a:cubicBezTo>
                    <a:pt x="3020" y="2972"/>
                    <a:pt x="2998" y="2901"/>
                    <a:pt x="3020" y="2875"/>
                  </a:cubicBezTo>
                  <a:cubicBezTo>
                    <a:pt x="3043" y="2850"/>
                    <a:pt x="3069" y="2829"/>
                    <a:pt x="3090" y="2800"/>
                  </a:cubicBezTo>
                  <a:cubicBezTo>
                    <a:pt x="3111" y="2773"/>
                    <a:pt x="3131" y="2746"/>
                    <a:pt x="3151" y="2718"/>
                  </a:cubicBezTo>
                  <a:cubicBezTo>
                    <a:pt x="3170" y="2689"/>
                    <a:pt x="3208" y="2672"/>
                    <a:pt x="3225" y="2642"/>
                  </a:cubicBezTo>
                  <a:cubicBezTo>
                    <a:pt x="3244" y="2614"/>
                    <a:pt x="3283" y="2595"/>
                    <a:pt x="3300" y="2566"/>
                  </a:cubicBezTo>
                  <a:cubicBezTo>
                    <a:pt x="3316" y="2534"/>
                    <a:pt x="3313" y="2493"/>
                    <a:pt x="3327" y="2462"/>
                  </a:cubicBezTo>
                  <a:cubicBezTo>
                    <a:pt x="3342" y="2429"/>
                    <a:pt x="3330" y="2388"/>
                    <a:pt x="3342" y="2355"/>
                  </a:cubicBezTo>
                  <a:cubicBezTo>
                    <a:pt x="3354" y="2321"/>
                    <a:pt x="3397" y="2301"/>
                    <a:pt x="3407" y="2268"/>
                  </a:cubicBezTo>
                  <a:cubicBezTo>
                    <a:pt x="3418" y="2234"/>
                    <a:pt x="3387" y="2192"/>
                    <a:pt x="3396" y="2158"/>
                  </a:cubicBezTo>
                  <a:cubicBezTo>
                    <a:pt x="3404" y="2123"/>
                    <a:pt x="3430" y="2095"/>
                    <a:pt x="3437" y="2061"/>
                  </a:cubicBezTo>
                  <a:cubicBezTo>
                    <a:pt x="3444" y="2027"/>
                    <a:pt x="3450" y="1994"/>
                    <a:pt x="3454" y="1958"/>
                  </a:cubicBezTo>
                  <a:cubicBezTo>
                    <a:pt x="3458" y="1924"/>
                    <a:pt x="3499" y="1893"/>
                    <a:pt x="3501" y="1859"/>
                  </a:cubicBezTo>
                  <a:cubicBezTo>
                    <a:pt x="3504" y="1823"/>
                    <a:pt x="3484" y="1788"/>
                    <a:pt x="3484" y="1752"/>
                  </a:cubicBezTo>
                  <a:cubicBezTo>
                    <a:pt x="3484" y="1718"/>
                    <a:pt x="3505" y="1681"/>
                    <a:pt x="3502" y="1647"/>
                  </a:cubicBezTo>
                  <a:cubicBezTo>
                    <a:pt x="3501" y="1613"/>
                    <a:pt x="3460" y="1582"/>
                    <a:pt x="3455" y="1546"/>
                  </a:cubicBezTo>
                  <a:cubicBezTo>
                    <a:pt x="3451" y="1512"/>
                    <a:pt x="3434" y="1481"/>
                    <a:pt x="3427" y="1447"/>
                  </a:cubicBezTo>
                  <a:cubicBezTo>
                    <a:pt x="3421" y="1413"/>
                    <a:pt x="3460" y="1369"/>
                    <a:pt x="3452" y="1336"/>
                  </a:cubicBezTo>
                  <a:cubicBezTo>
                    <a:pt x="3444" y="1302"/>
                    <a:pt x="3407" y="1275"/>
                    <a:pt x="3397" y="1242"/>
                  </a:cubicBezTo>
                  <a:cubicBezTo>
                    <a:pt x="3387" y="1208"/>
                    <a:pt x="3406" y="1165"/>
                    <a:pt x="3393" y="1133"/>
                  </a:cubicBezTo>
                  <a:cubicBezTo>
                    <a:pt x="3381" y="1100"/>
                    <a:pt x="3330" y="1083"/>
                    <a:pt x="3316" y="1051"/>
                  </a:cubicBezTo>
                  <a:cubicBezTo>
                    <a:pt x="3302" y="1020"/>
                    <a:pt x="3299" y="983"/>
                    <a:pt x="3283" y="952"/>
                  </a:cubicBezTo>
                  <a:cubicBezTo>
                    <a:pt x="3266" y="921"/>
                    <a:pt x="3261" y="885"/>
                    <a:pt x="3244" y="855"/>
                  </a:cubicBezTo>
                  <a:cubicBezTo>
                    <a:pt x="3225" y="825"/>
                    <a:pt x="3187" y="808"/>
                    <a:pt x="3167" y="780"/>
                  </a:cubicBezTo>
                  <a:cubicBezTo>
                    <a:pt x="3147" y="752"/>
                    <a:pt x="3117" y="732"/>
                    <a:pt x="3096" y="705"/>
                  </a:cubicBezTo>
                  <a:cubicBezTo>
                    <a:pt x="3074" y="678"/>
                    <a:pt x="3080" y="626"/>
                    <a:pt x="3057" y="601"/>
                  </a:cubicBezTo>
                  <a:cubicBezTo>
                    <a:pt x="3035" y="575"/>
                    <a:pt x="2993" y="567"/>
                    <a:pt x="2969" y="543"/>
                  </a:cubicBezTo>
                  <a:cubicBezTo>
                    <a:pt x="2944" y="517"/>
                    <a:pt x="2946" y="464"/>
                    <a:pt x="2921" y="440"/>
                  </a:cubicBezTo>
                  <a:cubicBezTo>
                    <a:pt x="2895" y="417"/>
                    <a:pt x="2833" y="436"/>
                    <a:pt x="2806" y="415"/>
                  </a:cubicBezTo>
                  <a:cubicBezTo>
                    <a:pt x="2779" y="393"/>
                    <a:pt x="2750" y="378"/>
                    <a:pt x="2720" y="358"/>
                  </a:cubicBezTo>
                  <a:cubicBezTo>
                    <a:pt x="2692" y="338"/>
                    <a:pt x="2699" y="264"/>
                    <a:pt x="2669" y="245"/>
                  </a:cubicBezTo>
                  <a:cubicBezTo>
                    <a:pt x="2641" y="227"/>
                    <a:pt x="2602" y="220"/>
                    <a:pt x="2571" y="203"/>
                  </a:cubicBezTo>
                  <a:cubicBezTo>
                    <a:pt x="2541" y="187"/>
                    <a:pt x="2503" y="181"/>
                    <a:pt x="2472" y="167"/>
                  </a:cubicBezTo>
                  <a:cubicBezTo>
                    <a:pt x="2440" y="153"/>
                    <a:pt x="2416" y="119"/>
                    <a:pt x="2383" y="108"/>
                  </a:cubicBezTo>
                  <a:cubicBezTo>
                    <a:pt x="2373" y="103"/>
                    <a:pt x="2361" y="102"/>
                    <a:pt x="2349" y="102"/>
                  </a:cubicBezTo>
                  <a:cubicBezTo>
                    <a:pt x="2333" y="102"/>
                    <a:pt x="2318" y="104"/>
                    <a:pt x="2303" y="104"/>
                  </a:cubicBezTo>
                  <a:cubicBezTo>
                    <a:pt x="2293" y="104"/>
                    <a:pt x="2283" y="103"/>
                    <a:pt x="2274" y="100"/>
                  </a:cubicBezTo>
                  <a:cubicBezTo>
                    <a:pt x="2241" y="90"/>
                    <a:pt x="2204" y="95"/>
                    <a:pt x="2170" y="86"/>
                  </a:cubicBezTo>
                  <a:cubicBezTo>
                    <a:pt x="2156" y="83"/>
                    <a:pt x="2142" y="82"/>
                    <a:pt x="2127" y="82"/>
                  </a:cubicBezTo>
                  <a:cubicBezTo>
                    <a:pt x="2120" y="82"/>
                    <a:pt x="2112" y="82"/>
                    <a:pt x="2105" y="82"/>
                  </a:cubicBezTo>
                  <a:cubicBezTo>
                    <a:pt x="2092" y="82"/>
                    <a:pt x="2079" y="82"/>
                    <a:pt x="2066" y="79"/>
                  </a:cubicBezTo>
                  <a:cubicBezTo>
                    <a:pt x="2032" y="73"/>
                    <a:pt x="2001" y="58"/>
                    <a:pt x="1965" y="53"/>
                  </a:cubicBezTo>
                  <a:cubicBezTo>
                    <a:pt x="1931" y="49"/>
                    <a:pt x="1900" y="4"/>
                    <a:pt x="1866" y="1"/>
                  </a:cubicBezTo>
                  <a:cubicBezTo>
                    <a:pt x="1865" y="1"/>
                    <a:pt x="1864" y="1"/>
                    <a:pt x="1864" y="1"/>
                  </a:cubicBezTo>
                  <a:close/>
                </a:path>
              </a:pathLst>
            </a:custGeom>
            <a:solidFill>
              <a:srgbClr val="999999"/>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870" name="Google Shape;870;p44"/>
            <p:cNvSpPr/>
            <p:nvPr/>
          </p:nvSpPr>
          <p:spPr>
            <a:xfrm flipH="1" rot="-6055368">
              <a:off x="7916548" y="3560524"/>
              <a:ext cx="84907" cy="84364"/>
            </a:xfrm>
            <a:custGeom>
              <a:rect b="b" l="l" r="r" t="t"/>
              <a:pathLst>
                <a:path extrusionOk="0" h="2219" w="2233">
                  <a:moveTo>
                    <a:pt x="1185" y="1"/>
                  </a:moveTo>
                  <a:cubicBezTo>
                    <a:pt x="1163" y="1"/>
                    <a:pt x="1141" y="18"/>
                    <a:pt x="1119" y="18"/>
                  </a:cubicBezTo>
                  <a:cubicBezTo>
                    <a:pt x="1098" y="18"/>
                    <a:pt x="1076" y="23"/>
                    <a:pt x="1054" y="25"/>
                  </a:cubicBezTo>
                  <a:cubicBezTo>
                    <a:pt x="1052" y="25"/>
                    <a:pt x="1051" y="25"/>
                    <a:pt x="1049" y="25"/>
                  </a:cubicBezTo>
                  <a:cubicBezTo>
                    <a:pt x="1031" y="25"/>
                    <a:pt x="1012" y="19"/>
                    <a:pt x="995" y="19"/>
                  </a:cubicBezTo>
                  <a:cubicBezTo>
                    <a:pt x="992" y="19"/>
                    <a:pt x="990" y="19"/>
                    <a:pt x="987" y="19"/>
                  </a:cubicBezTo>
                  <a:cubicBezTo>
                    <a:pt x="982" y="20"/>
                    <a:pt x="977" y="20"/>
                    <a:pt x="972" y="20"/>
                  </a:cubicBezTo>
                  <a:cubicBezTo>
                    <a:pt x="961" y="20"/>
                    <a:pt x="950" y="19"/>
                    <a:pt x="939" y="19"/>
                  </a:cubicBezTo>
                  <a:cubicBezTo>
                    <a:pt x="933" y="19"/>
                    <a:pt x="926" y="19"/>
                    <a:pt x="920" y="21"/>
                  </a:cubicBezTo>
                  <a:cubicBezTo>
                    <a:pt x="897" y="25"/>
                    <a:pt x="883" y="60"/>
                    <a:pt x="862" y="66"/>
                  </a:cubicBezTo>
                  <a:cubicBezTo>
                    <a:pt x="859" y="67"/>
                    <a:pt x="857" y="67"/>
                    <a:pt x="855" y="67"/>
                  </a:cubicBezTo>
                  <a:cubicBezTo>
                    <a:pt x="838" y="67"/>
                    <a:pt x="819" y="57"/>
                    <a:pt x="802" y="57"/>
                  </a:cubicBezTo>
                  <a:cubicBezTo>
                    <a:pt x="799" y="57"/>
                    <a:pt x="795" y="58"/>
                    <a:pt x="792" y="59"/>
                  </a:cubicBezTo>
                  <a:cubicBezTo>
                    <a:pt x="771" y="67"/>
                    <a:pt x="754" y="87"/>
                    <a:pt x="734" y="95"/>
                  </a:cubicBezTo>
                  <a:cubicBezTo>
                    <a:pt x="730" y="96"/>
                    <a:pt x="726" y="97"/>
                    <a:pt x="722" y="97"/>
                  </a:cubicBezTo>
                  <a:cubicBezTo>
                    <a:pt x="707" y="97"/>
                    <a:pt x="690" y="90"/>
                    <a:pt x="675" y="90"/>
                  </a:cubicBezTo>
                  <a:cubicBezTo>
                    <a:pt x="669" y="90"/>
                    <a:pt x="664" y="91"/>
                    <a:pt x="660" y="93"/>
                  </a:cubicBezTo>
                  <a:cubicBezTo>
                    <a:pt x="640" y="102"/>
                    <a:pt x="634" y="141"/>
                    <a:pt x="616" y="153"/>
                  </a:cubicBezTo>
                  <a:cubicBezTo>
                    <a:pt x="596" y="163"/>
                    <a:pt x="570" y="161"/>
                    <a:pt x="550" y="173"/>
                  </a:cubicBezTo>
                  <a:cubicBezTo>
                    <a:pt x="532" y="184"/>
                    <a:pt x="512" y="194"/>
                    <a:pt x="494" y="207"/>
                  </a:cubicBezTo>
                  <a:cubicBezTo>
                    <a:pt x="476" y="220"/>
                    <a:pt x="469" y="248"/>
                    <a:pt x="452" y="261"/>
                  </a:cubicBezTo>
                  <a:cubicBezTo>
                    <a:pt x="435" y="275"/>
                    <a:pt x="411" y="279"/>
                    <a:pt x="394" y="294"/>
                  </a:cubicBezTo>
                  <a:cubicBezTo>
                    <a:pt x="378" y="309"/>
                    <a:pt x="350" y="313"/>
                    <a:pt x="334" y="328"/>
                  </a:cubicBezTo>
                  <a:cubicBezTo>
                    <a:pt x="319" y="342"/>
                    <a:pt x="310" y="365"/>
                    <a:pt x="294" y="380"/>
                  </a:cubicBezTo>
                  <a:cubicBezTo>
                    <a:pt x="280" y="397"/>
                    <a:pt x="260" y="410"/>
                    <a:pt x="246" y="427"/>
                  </a:cubicBezTo>
                  <a:cubicBezTo>
                    <a:pt x="233" y="444"/>
                    <a:pt x="232" y="473"/>
                    <a:pt x="219" y="490"/>
                  </a:cubicBezTo>
                  <a:cubicBezTo>
                    <a:pt x="208" y="508"/>
                    <a:pt x="178" y="515"/>
                    <a:pt x="167" y="535"/>
                  </a:cubicBezTo>
                  <a:cubicBezTo>
                    <a:pt x="155" y="554"/>
                    <a:pt x="148" y="576"/>
                    <a:pt x="138" y="595"/>
                  </a:cubicBezTo>
                  <a:cubicBezTo>
                    <a:pt x="128" y="615"/>
                    <a:pt x="122" y="638"/>
                    <a:pt x="114" y="657"/>
                  </a:cubicBezTo>
                  <a:cubicBezTo>
                    <a:pt x="105" y="679"/>
                    <a:pt x="103" y="702"/>
                    <a:pt x="94" y="721"/>
                  </a:cubicBezTo>
                  <a:cubicBezTo>
                    <a:pt x="85" y="743"/>
                    <a:pt x="56" y="756"/>
                    <a:pt x="49" y="777"/>
                  </a:cubicBezTo>
                  <a:cubicBezTo>
                    <a:pt x="41" y="798"/>
                    <a:pt x="51" y="824"/>
                    <a:pt x="46" y="847"/>
                  </a:cubicBezTo>
                  <a:cubicBezTo>
                    <a:pt x="40" y="868"/>
                    <a:pt x="49" y="892"/>
                    <a:pt x="44" y="913"/>
                  </a:cubicBezTo>
                  <a:cubicBezTo>
                    <a:pt x="41" y="936"/>
                    <a:pt x="41" y="957"/>
                    <a:pt x="39" y="979"/>
                  </a:cubicBezTo>
                  <a:cubicBezTo>
                    <a:pt x="36" y="1002"/>
                    <a:pt x="19" y="1021"/>
                    <a:pt x="17" y="1044"/>
                  </a:cubicBezTo>
                  <a:cubicBezTo>
                    <a:pt x="16" y="1065"/>
                    <a:pt x="7" y="1088"/>
                    <a:pt x="6" y="1110"/>
                  </a:cubicBezTo>
                  <a:cubicBezTo>
                    <a:pt x="6" y="1132"/>
                    <a:pt x="0" y="1155"/>
                    <a:pt x="2" y="1178"/>
                  </a:cubicBezTo>
                  <a:cubicBezTo>
                    <a:pt x="3" y="1199"/>
                    <a:pt x="43" y="1218"/>
                    <a:pt x="46" y="1240"/>
                  </a:cubicBezTo>
                  <a:cubicBezTo>
                    <a:pt x="49" y="1262"/>
                    <a:pt x="24" y="1287"/>
                    <a:pt x="29" y="1310"/>
                  </a:cubicBezTo>
                  <a:cubicBezTo>
                    <a:pt x="31" y="1331"/>
                    <a:pt x="40" y="1353"/>
                    <a:pt x="46" y="1374"/>
                  </a:cubicBezTo>
                  <a:cubicBezTo>
                    <a:pt x="51" y="1395"/>
                    <a:pt x="81" y="1410"/>
                    <a:pt x="87" y="1431"/>
                  </a:cubicBezTo>
                  <a:cubicBezTo>
                    <a:pt x="94" y="1452"/>
                    <a:pt x="100" y="1472"/>
                    <a:pt x="107" y="1492"/>
                  </a:cubicBezTo>
                  <a:cubicBezTo>
                    <a:pt x="115" y="1513"/>
                    <a:pt x="113" y="1539"/>
                    <a:pt x="121" y="1557"/>
                  </a:cubicBezTo>
                  <a:cubicBezTo>
                    <a:pt x="130" y="1577"/>
                    <a:pt x="113" y="1611"/>
                    <a:pt x="124" y="1631"/>
                  </a:cubicBezTo>
                  <a:cubicBezTo>
                    <a:pt x="134" y="1651"/>
                    <a:pt x="171" y="1655"/>
                    <a:pt x="182" y="1675"/>
                  </a:cubicBezTo>
                  <a:cubicBezTo>
                    <a:pt x="194" y="1694"/>
                    <a:pt x="209" y="1710"/>
                    <a:pt x="222" y="1727"/>
                  </a:cubicBezTo>
                  <a:cubicBezTo>
                    <a:pt x="235" y="1745"/>
                    <a:pt x="232" y="1775"/>
                    <a:pt x="245" y="1793"/>
                  </a:cubicBezTo>
                  <a:cubicBezTo>
                    <a:pt x="259" y="1810"/>
                    <a:pt x="293" y="1810"/>
                    <a:pt x="307" y="1826"/>
                  </a:cubicBezTo>
                  <a:cubicBezTo>
                    <a:pt x="321" y="1843"/>
                    <a:pt x="326" y="1869"/>
                    <a:pt x="341" y="1884"/>
                  </a:cubicBezTo>
                  <a:cubicBezTo>
                    <a:pt x="357" y="1900"/>
                    <a:pt x="380" y="1907"/>
                    <a:pt x="397" y="1921"/>
                  </a:cubicBezTo>
                  <a:cubicBezTo>
                    <a:pt x="414" y="1937"/>
                    <a:pt x="414" y="1971"/>
                    <a:pt x="431" y="1984"/>
                  </a:cubicBezTo>
                  <a:cubicBezTo>
                    <a:pt x="449" y="1997"/>
                    <a:pt x="469" y="2007"/>
                    <a:pt x="488" y="2019"/>
                  </a:cubicBezTo>
                  <a:cubicBezTo>
                    <a:pt x="506" y="2032"/>
                    <a:pt x="535" y="2027"/>
                    <a:pt x="555" y="2038"/>
                  </a:cubicBezTo>
                  <a:cubicBezTo>
                    <a:pt x="573" y="2049"/>
                    <a:pt x="592" y="2061"/>
                    <a:pt x="612" y="2069"/>
                  </a:cubicBezTo>
                  <a:cubicBezTo>
                    <a:pt x="631" y="2079"/>
                    <a:pt x="650" y="2088"/>
                    <a:pt x="671" y="2098"/>
                  </a:cubicBezTo>
                  <a:cubicBezTo>
                    <a:pt x="691" y="2106"/>
                    <a:pt x="698" y="2146"/>
                    <a:pt x="720" y="2154"/>
                  </a:cubicBezTo>
                  <a:cubicBezTo>
                    <a:pt x="739" y="2162"/>
                    <a:pt x="759" y="2176"/>
                    <a:pt x="781" y="2183"/>
                  </a:cubicBezTo>
                  <a:cubicBezTo>
                    <a:pt x="784" y="2184"/>
                    <a:pt x="788" y="2185"/>
                    <a:pt x="793" y="2185"/>
                  </a:cubicBezTo>
                  <a:cubicBezTo>
                    <a:pt x="808" y="2185"/>
                    <a:pt x="826" y="2177"/>
                    <a:pt x="842" y="2177"/>
                  </a:cubicBezTo>
                  <a:cubicBezTo>
                    <a:pt x="845" y="2177"/>
                    <a:pt x="849" y="2178"/>
                    <a:pt x="852" y="2179"/>
                  </a:cubicBezTo>
                  <a:cubicBezTo>
                    <a:pt x="873" y="2184"/>
                    <a:pt x="894" y="2191"/>
                    <a:pt x="916" y="2196"/>
                  </a:cubicBezTo>
                  <a:cubicBezTo>
                    <a:pt x="937" y="2200"/>
                    <a:pt x="958" y="2207"/>
                    <a:pt x="981" y="2210"/>
                  </a:cubicBezTo>
                  <a:cubicBezTo>
                    <a:pt x="1002" y="2213"/>
                    <a:pt x="1025" y="2216"/>
                    <a:pt x="1048" y="2216"/>
                  </a:cubicBezTo>
                  <a:cubicBezTo>
                    <a:pt x="1069" y="2216"/>
                    <a:pt x="1092" y="2197"/>
                    <a:pt x="1115" y="2197"/>
                  </a:cubicBezTo>
                  <a:cubicBezTo>
                    <a:pt x="1135" y="2197"/>
                    <a:pt x="1157" y="2219"/>
                    <a:pt x="1180" y="2219"/>
                  </a:cubicBezTo>
                  <a:cubicBezTo>
                    <a:pt x="1180" y="2219"/>
                    <a:pt x="1181" y="2219"/>
                    <a:pt x="1182" y="2218"/>
                  </a:cubicBezTo>
                  <a:cubicBezTo>
                    <a:pt x="1203" y="2217"/>
                    <a:pt x="1224" y="2206"/>
                    <a:pt x="1247" y="2203"/>
                  </a:cubicBezTo>
                  <a:cubicBezTo>
                    <a:pt x="1268" y="2200"/>
                    <a:pt x="1290" y="2191"/>
                    <a:pt x="1311" y="2187"/>
                  </a:cubicBezTo>
                  <a:cubicBezTo>
                    <a:pt x="1314" y="2187"/>
                    <a:pt x="1316" y="2186"/>
                    <a:pt x="1319" y="2186"/>
                  </a:cubicBezTo>
                  <a:cubicBezTo>
                    <a:pt x="1335" y="2186"/>
                    <a:pt x="1354" y="2194"/>
                    <a:pt x="1370" y="2194"/>
                  </a:cubicBezTo>
                  <a:cubicBezTo>
                    <a:pt x="1374" y="2194"/>
                    <a:pt x="1377" y="2194"/>
                    <a:pt x="1381" y="2193"/>
                  </a:cubicBezTo>
                  <a:cubicBezTo>
                    <a:pt x="1401" y="2187"/>
                    <a:pt x="1416" y="2156"/>
                    <a:pt x="1436" y="2149"/>
                  </a:cubicBezTo>
                  <a:cubicBezTo>
                    <a:pt x="1457" y="2143"/>
                    <a:pt x="1480" y="2140"/>
                    <a:pt x="1500" y="2133"/>
                  </a:cubicBezTo>
                  <a:cubicBezTo>
                    <a:pt x="1507" y="2131"/>
                    <a:pt x="1514" y="2130"/>
                    <a:pt x="1522" y="2130"/>
                  </a:cubicBezTo>
                  <a:cubicBezTo>
                    <a:pt x="1531" y="2130"/>
                    <a:pt x="1540" y="2131"/>
                    <a:pt x="1549" y="2131"/>
                  </a:cubicBezTo>
                  <a:cubicBezTo>
                    <a:pt x="1556" y="2131"/>
                    <a:pt x="1564" y="2130"/>
                    <a:pt x="1570" y="2127"/>
                  </a:cubicBezTo>
                  <a:cubicBezTo>
                    <a:pt x="1590" y="2118"/>
                    <a:pt x="1609" y="2106"/>
                    <a:pt x="1629" y="2096"/>
                  </a:cubicBezTo>
                  <a:cubicBezTo>
                    <a:pt x="1649" y="2085"/>
                    <a:pt x="1673" y="2083"/>
                    <a:pt x="1693" y="2072"/>
                  </a:cubicBezTo>
                  <a:cubicBezTo>
                    <a:pt x="1712" y="2061"/>
                    <a:pt x="1723" y="2035"/>
                    <a:pt x="1742" y="2022"/>
                  </a:cubicBezTo>
                  <a:cubicBezTo>
                    <a:pt x="1759" y="2009"/>
                    <a:pt x="1783" y="2004"/>
                    <a:pt x="1800" y="1990"/>
                  </a:cubicBezTo>
                  <a:cubicBezTo>
                    <a:pt x="1817" y="1977"/>
                    <a:pt x="1831" y="1958"/>
                    <a:pt x="1848" y="1943"/>
                  </a:cubicBezTo>
                  <a:cubicBezTo>
                    <a:pt x="1864" y="1927"/>
                    <a:pt x="1892" y="1923"/>
                    <a:pt x="1908" y="1907"/>
                  </a:cubicBezTo>
                  <a:cubicBezTo>
                    <a:pt x="1924" y="1891"/>
                    <a:pt x="1908" y="1847"/>
                    <a:pt x="1924" y="1830"/>
                  </a:cubicBezTo>
                  <a:cubicBezTo>
                    <a:pt x="1938" y="1815"/>
                    <a:pt x="1954" y="1800"/>
                    <a:pt x="1968" y="1783"/>
                  </a:cubicBezTo>
                  <a:cubicBezTo>
                    <a:pt x="1982" y="1765"/>
                    <a:pt x="1995" y="1748"/>
                    <a:pt x="2006" y="1729"/>
                  </a:cubicBezTo>
                  <a:cubicBezTo>
                    <a:pt x="2018" y="1711"/>
                    <a:pt x="2042" y="1701"/>
                    <a:pt x="2053" y="1682"/>
                  </a:cubicBezTo>
                  <a:cubicBezTo>
                    <a:pt x="2066" y="1663"/>
                    <a:pt x="2090" y="1651"/>
                    <a:pt x="2101" y="1633"/>
                  </a:cubicBezTo>
                  <a:cubicBezTo>
                    <a:pt x="2113" y="1613"/>
                    <a:pt x="2110" y="1586"/>
                    <a:pt x="2120" y="1566"/>
                  </a:cubicBezTo>
                  <a:cubicBezTo>
                    <a:pt x="2128" y="1546"/>
                    <a:pt x="2121" y="1520"/>
                    <a:pt x="2128" y="1499"/>
                  </a:cubicBezTo>
                  <a:cubicBezTo>
                    <a:pt x="2137" y="1478"/>
                    <a:pt x="2164" y="1465"/>
                    <a:pt x="2171" y="1444"/>
                  </a:cubicBezTo>
                  <a:cubicBezTo>
                    <a:pt x="2177" y="1421"/>
                    <a:pt x="2157" y="1394"/>
                    <a:pt x="2163" y="1373"/>
                  </a:cubicBezTo>
                  <a:cubicBezTo>
                    <a:pt x="2168" y="1351"/>
                    <a:pt x="2185" y="1333"/>
                    <a:pt x="2188" y="1311"/>
                  </a:cubicBezTo>
                  <a:cubicBezTo>
                    <a:pt x="2192" y="1289"/>
                    <a:pt x="2197" y="1267"/>
                    <a:pt x="2199" y="1246"/>
                  </a:cubicBezTo>
                  <a:cubicBezTo>
                    <a:pt x="2202" y="1223"/>
                    <a:pt x="2228" y="1205"/>
                    <a:pt x="2229" y="1182"/>
                  </a:cubicBezTo>
                  <a:cubicBezTo>
                    <a:pt x="2231" y="1159"/>
                    <a:pt x="2218" y="1137"/>
                    <a:pt x="2218" y="1115"/>
                  </a:cubicBezTo>
                  <a:cubicBezTo>
                    <a:pt x="2218" y="1093"/>
                    <a:pt x="2232" y="1070"/>
                    <a:pt x="2231" y="1047"/>
                  </a:cubicBezTo>
                  <a:cubicBezTo>
                    <a:pt x="2229" y="1026"/>
                    <a:pt x="2202" y="1004"/>
                    <a:pt x="2201" y="983"/>
                  </a:cubicBezTo>
                  <a:cubicBezTo>
                    <a:pt x="2198" y="960"/>
                    <a:pt x="2187" y="942"/>
                    <a:pt x="2182" y="919"/>
                  </a:cubicBezTo>
                  <a:cubicBezTo>
                    <a:pt x="2178" y="898"/>
                    <a:pt x="2204" y="869"/>
                    <a:pt x="2198" y="848"/>
                  </a:cubicBezTo>
                  <a:cubicBezTo>
                    <a:pt x="2192" y="827"/>
                    <a:pt x="2170" y="810"/>
                    <a:pt x="2163" y="788"/>
                  </a:cubicBezTo>
                  <a:cubicBezTo>
                    <a:pt x="2155" y="767"/>
                    <a:pt x="2168" y="740"/>
                    <a:pt x="2160" y="719"/>
                  </a:cubicBezTo>
                  <a:cubicBezTo>
                    <a:pt x="2153" y="699"/>
                    <a:pt x="2120" y="687"/>
                    <a:pt x="2111" y="667"/>
                  </a:cubicBezTo>
                  <a:cubicBezTo>
                    <a:pt x="2101" y="648"/>
                    <a:pt x="2100" y="623"/>
                    <a:pt x="2090" y="605"/>
                  </a:cubicBezTo>
                  <a:cubicBezTo>
                    <a:pt x="2080" y="585"/>
                    <a:pt x="2076" y="561"/>
                    <a:pt x="2064" y="542"/>
                  </a:cubicBezTo>
                  <a:cubicBezTo>
                    <a:pt x="2053" y="524"/>
                    <a:pt x="2027" y="512"/>
                    <a:pt x="2015" y="495"/>
                  </a:cubicBezTo>
                  <a:cubicBezTo>
                    <a:pt x="2003" y="477"/>
                    <a:pt x="1983" y="464"/>
                    <a:pt x="1971" y="446"/>
                  </a:cubicBezTo>
                  <a:cubicBezTo>
                    <a:pt x="1956" y="429"/>
                    <a:pt x="1961" y="397"/>
                    <a:pt x="1946" y="380"/>
                  </a:cubicBezTo>
                  <a:cubicBezTo>
                    <a:pt x="1932" y="365"/>
                    <a:pt x="1905" y="359"/>
                    <a:pt x="1890" y="343"/>
                  </a:cubicBezTo>
                  <a:cubicBezTo>
                    <a:pt x="1874" y="328"/>
                    <a:pt x="1875" y="294"/>
                    <a:pt x="1858" y="278"/>
                  </a:cubicBezTo>
                  <a:cubicBezTo>
                    <a:pt x="1843" y="264"/>
                    <a:pt x="1803" y="275"/>
                    <a:pt x="1786" y="262"/>
                  </a:cubicBezTo>
                  <a:cubicBezTo>
                    <a:pt x="1769" y="249"/>
                    <a:pt x="1750" y="238"/>
                    <a:pt x="1732" y="227"/>
                  </a:cubicBezTo>
                  <a:cubicBezTo>
                    <a:pt x="1713" y="214"/>
                    <a:pt x="1718" y="167"/>
                    <a:pt x="1699" y="156"/>
                  </a:cubicBezTo>
                  <a:cubicBezTo>
                    <a:pt x="1681" y="144"/>
                    <a:pt x="1656" y="139"/>
                    <a:pt x="1637" y="129"/>
                  </a:cubicBezTo>
                  <a:cubicBezTo>
                    <a:pt x="1617" y="119"/>
                    <a:pt x="1592" y="116"/>
                    <a:pt x="1573" y="106"/>
                  </a:cubicBezTo>
                  <a:cubicBezTo>
                    <a:pt x="1553" y="97"/>
                    <a:pt x="1537" y="76"/>
                    <a:pt x="1516" y="67"/>
                  </a:cubicBezTo>
                  <a:cubicBezTo>
                    <a:pt x="1510" y="65"/>
                    <a:pt x="1503" y="64"/>
                    <a:pt x="1496" y="64"/>
                  </a:cubicBezTo>
                  <a:cubicBezTo>
                    <a:pt x="1485" y="64"/>
                    <a:pt x="1475" y="66"/>
                    <a:pt x="1464" y="66"/>
                  </a:cubicBezTo>
                  <a:cubicBezTo>
                    <a:pt x="1458" y="66"/>
                    <a:pt x="1452" y="65"/>
                    <a:pt x="1446" y="63"/>
                  </a:cubicBezTo>
                  <a:cubicBezTo>
                    <a:pt x="1426" y="56"/>
                    <a:pt x="1402" y="59"/>
                    <a:pt x="1381" y="55"/>
                  </a:cubicBezTo>
                  <a:cubicBezTo>
                    <a:pt x="1370" y="52"/>
                    <a:pt x="1359" y="52"/>
                    <a:pt x="1348" y="52"/>
                  </a:cubicBezTo>
                  <a:cubicBezTo>
                    <a:pt x="1344" y="52"/>
                    <a:pt x="1340" y="52"/>
                    <a:pt x="1336" y="52"/>
                  </a:cubicBezTo>
                  <a:cubicBezTo>
                    <a:pt x="1329" y="52"/>
                    <a:pt x="1321" y="51"/>
                    <a:pt x="1314" y="50"/>
                  </a:cubicBezTo>
                  <a:cubicBezTo>
                    <a:pt x="1292" y="46"/>
                    <a:pt x="1273" y="36"/>
                    <a:pt x="1251" y="33"/>
                  </a:cubicBezTo>
                  <a:cubicBezTo>
                    <a:pt x="1228" y="31"/>
                    <a:pt x="1209" y="2"/>
                    <a:pt x="1187" y="1"/>
                  </a:cubicBezTo>
                  <a:cubicBezTo>
                    <a:pt x="1186" y="1"/>
                    <a:pt x="1186" y="1"/>
                    <a:pt x="1185" y="1"/>
                  </a:cubicBezTo>
                  <a:close/>
                </a:path>
              </a:pathLst>
            </a:custGeom>
            <a:solidFill>
              <a:srgbClr val="B7B7B7"/>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871" name="Google Shape;871;p44"/>
            <p:cNvSpPr/>
            <p:nvPr/>
          </p:nvSpPr>
          <p:spPr>
            <a:xfrm flipH="1" rot="6744001">
              <a:off x="6972844" y="3730515"/>
              <a:ext cx="98927" cy="98278"/>
            </a:xfrm>
            <a:custGeom>
              <a:rect b="b" l="l" r="r" t="t"/>
              <a:pathLst>
                <a:path extrusionOk="0" h="3483" w="3506">
                  <a:moveTo>
                    <a:pt x="1864" y="1"/>
                  </a:moveTo>
                  <a:cubicBezTo>
                    <a:pt x="1830" y="1"/>
                    <a:pt x="1794" y="29"/>
                    <a:pt x="1761" y="29"/>
                  </a:cubicBezTo>
                  <a:cubicBezTo>
                    <a:pt x="1725" y="29"/>
                    <a:pt x="1691" y="38"/>
                    <a:pt x="1657" y="39"/>
                  </a:cubicBezTo>
                  <a:cubicBezTo>
                    <a:pt x="1654" y="40"/>
                    <a:pt x="1651" y="40"/>
                    <a:pt x="1648" y="40"/>
                  </a:cubicBezTo>
                  <a:cubicBezTo>
                    <a:pt x="1621" y="40"/>
                    <a:pt x="1593" y="30"/>
                    <a:pt x="1565" y="30"/>
                  </a:cubicBezTo>
                  <a:cubicBezTo>
                    <a:pt x="1560" y="30"/>
                    <a:pt x="1556" y="30"/>
                    <a:pt x="1552" y="31"/>
                  </a:cubicBezTo>
                  <a:cubicBezTo>
                    <a:pt x="1544" y="32"/>
                    <a:pt x="1537" y="32"/>
                    <a:pt x="1529" y="32"/>
                  </a:cubicBezTo>
                  <a:cubicBezTo>
                    <a:pt x="1511" y="32"/>
                    <a:pt x="1493" y="30"/>
                    <a:pt x="1475" y="30"/>
                  </a:cubicBezTo>
                  <a:cubicBezTo>
                    <a:pt x="1465" y="30"/>
                    <a:pt x="1456" y="31"/>
                    <a:pt x="1447" y="32"/>
                  </a:cubicBezTo>
                  <a:cubicBezTo>
                    <a:pt x="1412" y="39"/>
                    <a:pt x="1390" y="95"/>
                    <a:pt x="1356" y="103"/>
                  </a:cubicBezTo>
                  <a:cubicBezTo>
                    <a:pt x="1351" y="104"/>
                    <a:pt x="1346" y="105"/>
                    <a:pt x="1341" y="105"/>
                  </a:cubicBezTo>
                  <a:cubicBezTo>
                    <a:pt x="1316" y="105"/>
                    <a:pt x="1288" y="92"/>
                    <a:pt x="1264" y="92"/>
                  </a:cubicBezTo>
                  <a:cubicBezTo>
                    <a:pt x="1258" y="92"/>
                    <a:pt x="1252" y="93"/>
                    <a:pt x="1246" y="95"/>
                  </a:cubicBezTo>
                  <a:cubicBezTo>
                    <a:pt x="1212" y="105"/>
                    <a:pt x="1186" y="137"/>
                    <a:pt x="1155" y="149"/>
                  </a:cubicBezTo>
                  <a:cubicBezTo>
                    <a:pt x="1149" y="151"/>
                    <a:pt x="1143" y="152"/>
                    <a:pt x="1136" y="152"/>
                  </a:cubicBezTo>
                  <a:cubicBezTo>
                    <a:pt x="1112" y="152"/>
                    <a:pt x="1084" y="141"/>
                    <a:pt x="1060" y="141"/>
                  </a:cubicBezTo>
                  <a:cubicBezTo>
                    <a:pt x="1053" y="141"/>
                    <a:pt x="1046" y="142"/>
                    <a:pt x="1040" y="144"/>
                  </a:cubicBezTo>
                  <a:cubicBezTo>
                    <a:pt x="1007" y="159"/>
                    <a:pt x="999" y="223"/>
                    <a:pt x="969" y="238"/>
                  </a:cubicBezTo>
                  <a:cubicBezTo>
                    <a:pt x="938" y="254"/>
                    <a:pt x="896" y="253"/>
                    <a:pt x="868" y="270"/>
                  </a:cubicBezTo>
                  <a:cubicBezTo>
                    <a:pt x="838" y="288"/>
                    <a:pt x="807" y="304"/>
                    <a:pt x="778" y="324"/>
                  </a:cubicBezTo>
                  <a:cubicBezTo>
                    <a:pt x="750" y="343"/>
                    <a:pt x="741" y="388"/>
                    <a:pt x="713" y="409"/>
                  </a:cubicBezTo>
                  <a:cubicBezTo>
                    <a:pt x="686" y="430"/>
                    <a:pt x="648" y="437"/>
                    <a:pt x="622" y="460"/>
                  </a:cubicBezTo>
                  <a:cubicBezTo>
                    <a:pt x="596" y="484"/>
                    <a:pt x="552" y="489"/>
                    <a:pt x="528" y="514"/>
                  </a:cubicBezTo>
                  <a:cubicBezTo>
                    <a:pt x="504" y="538"/>
                    <a:pt x="488" y="572"/>
                    <a:pt x="466" y="599"/>
                  </a:cubicBezTo>
                  <a:cubicBezTo>
                    <a:pt x="443" y="625"/>
                    <a:pt x="412" y="643"/>
                    <a:pt x="390" y="672"/>
                  </a:cubicBezTo>
                  <a:cubicBezTo>
                    <a:pt x="369" y="699"/>
                    <a:pt x="368" y="742"/>
                    <a:pt x="349" y="770"/>
                  </a:cubicBezTo>
                  <a:cubicBezTo>
                    <a:pt x="329" y="798"/>
                    <a:pt x="281" y="810"/>
                    <a:pt x="264" y="840"/>
                  </a:cubicBezTo>
                  <a:cubicBezTo>
                    <a:pt x="245" y="870"/>
                    <a:pt x="235" y="905"/>
                    <a:pt x="218" y="936"/>
                  </a:cubicBezTo>
                  <a:cubicBezTo>
                    <a:pt x="203" y="966"/>
                    <a:pt x="194" y="1003"/>
                    <a:pt x="181" y="1034"/>
                  </a:cubicBezTo>
                  <a:cubicBezTo>
                    <a:pt x="167" y="1066"/>
                    <a:pt x="163" y="1101"/>
                    <a:pt x="150" y="1134"/>
                  </a:cubicBezTo>
                  <a:cubicBezTo>
                    <a:pt x="137" y="1167"/>
                    <a:pt x="89" y="1187"/>
                    <a:pt x="79" y="1221"/>
                  </a:cubicBezTo>
                  <a:cubicBezTo>
                    <a:pt x="68" y="1253"/>
                    <a:pt x="82" y="1295"/>
                    <a:pt x="73" y="1329"/>
                  </a:cubicBezTo>
                  <a:cubicBezTo>
                    <a:pt x="66" y="1363"/>
                    <a:pt x="79" y="1401"/>
                    <a:pt x="72" y="1435"/>
                  </a:cubicBezTo>
                  <a:cubicBezTo>
                    <a:pt x="66" y="1469"/>
                    <a:pt x="66" y="1504"/>
                    <a:pt x="62" y="1538"/>
                  </a:cubicBezTo>
                  <a:cubicBezTo>
                    <a:pt x="58" y="1573"/>
                    <a:pt x="32" y="1605"/>
                    <a:pt x="29" y="1640"/>
                  </a:cubicBezTo>
                  <a:cubicBezTo>
                    <a:pt x="26" y="1674"/>
                    <a:pt x="12" y="1708"/>
                    <a:pt x="12" y="1744"/>
                  </a:cubicBezTo>
                  <a:cubicBezTo>
                    <a:pt x="11" y="1779"/>
                    <a:pt x="1" y="1815"/>
                    <a:pt x="4" y="1850"/>
                  </a:cubicBezTo>
                  <a:cubicBezTo>
                    <a:pt x="5" y="1885"/>
                    <a:pt x="69" y="1914"/>
                    <a:pt x="73" y="1949"/>
                  </a:cubicBezTo>
                  <a:cubicBezTo>
                    <a:pt x="77" y="1983"/>
                    <a:pt x="39" y="2024"/>
                    <a:pt x="45" y="2058"/>
                  </a:cubicBezTo>
                  <a:cubicBezTo>
                    <a:pt x="52" y="2092"/>
                    <a:pt x="66" y="2125"/>
                    <a:pt x="73" y="2159"/>
                  </a:cubicBezTo>
                  <a:cubicBezTo>
                    <a:pt x="82" y="2192"/>
                    <a:pt x="129" y="2214"/>
                    <a:pt x="139" y="2247"/>
                  </a:cubicBezTo>
                  <a:cubicBezTo>
                    <a:pt x="149" y="2281"/>
                    <a:pt x="159" y="2312"/>
                    <a:pt x="170" y="2345"/>
                  </a:cubicBezTo>
                  <a:cubicBezTo>
                    <a:pt x="183" y="2376"/>
                    <a:pt x="178" y="2415"/>
                    <a:pt x="193" y="2448"/>
                  </a:cubicBezTo>
                  <a:cubicBezTo>
                    <a:pt x="205" y="2479"/>
                    <a:pt x="178" y="2531"/>
                    <a:pt x="195" y="2561"/>
                  </a:cubicBezTo>
                  <a:cubicBezTo>
                    <a:pt x="211" y="2593"/>
                    <a:pt x="269" y="2601"/>
                    <a:pt x="288" y="2630"/>
                  </a:cubicBezTo>
                  <a:cubicBezTo>
                    <a:pt x="306" y="2659"/>
                    <a:pt x="331" y="2684"/>
                    <a:pt x="350" y="2712"/>
                  </a:cubicBezTo>
                  <a:cubicBezTo>
                    <a:pt x="370" y="2740"/>
                    <a:pt x="365" y="2787"/>
                    <a:pt x="386" y="2816"/>
                  </a:cubicBezTo>
                  <a:cubicBezTo>
                    <a:pt x="407" y="2843"/>
                    <a:pt x="461" y="2843"/>
                    <a:pt x="484" y="2868"/>
                  </a:cubicBezTo>
                  <a:cubicBezTo>
                    <a:pt x="507" y="2894"/>
                    <a:pt x="514" y="2935"/>
                    <a:pt x="538" y="2959"/>
                  </a:cubicBezTo>
                  <a:cubicBezTo>
                    <a:pt x="562" y="2985"/>
                    <a:pt x="599" y="2995"/>
                    <a:pt x="625" y="3018"/>
                  </a:cubicBezTo>
                  <a:cubicBezTo>
                    <a:pt x="650" y="3040"/>
                    <a:pt x="652" y="3093"/>
                    <a:pt x="679" y="3114"/>
                  </a:cubicBezTo>
                  <a:cubicBezTo>
                    <a:pt x="707" y="3136"/>
                    <a:pt x="740" y="3151"/>
                    <a:pt x="768" y="3171"/>
                  </a:cubicBezTo>
                  <a:cubicBezTo>
                    <a:pt x="797" y="3191"/>
                    <a:pt x="844" y="3183"/>
                    <a:pt x="872" y="3201"/>
                  </a:cubicBezTo>
                  <a:cubicBezTo>
                    <a:pt x="901" y="3219"/>
                    <a:pt x="930" y="3235"/>
                    <a:pt x="962" y="3251"/>
                  </a:cubicBezTo>
                  <a:cubicBezTo>
                    <a:pt x="992" y="3268"/>
                    <a:pt x="1023" y="3281"/>
                    <a:pt x="1054" y="3295"/>
                  </a:cubicBezTo>
                  <a:cubicBezTo>
                    <a:pt x="1085" y="3309"/>
                    <a:pt x="1098" y="3370"/>
                    <a:pt x="1131" y="3383"/>
                  </a:cubicBezTo>
                  <a:cubicBezTo>
                    <a:pt x="1164" y="3396"/>
                    <a:pt x="1195" y="3416"/>
                    <a:pt x="1228" y="3427"/>
                  </a:cubicBezTo>
                  <a:cubicBezTo>
                    <a:pt x="1233" y="3429"/>
                    <a:pt x="1239" y="3429"/>
                    <a:pt x="1245" y="3429"/>
                  </a:cubicBezTo>
                  <a:cubicBezTo>
                    <a:pt x="1270" y="3429"/>
                    <a:pt x="1299" y="3417"/>
                    <a:pt x="1325" y="3417"/>
                  </a:cubicBezTo>
                  <a:cubicBezTo>
                    <a:pt x="1330" y="3417"/>
                    <a:pt x="1335" y="3417"/>
                    <a:pt x="1340" y="3419"/>
                  </a:cubicBezTo>
                  <a:cubicBezTo>
                    <a:pt x="1373" y="3427"/>
                    <a:pt x="1405" y="3441"/>
                    <a:pt x="1439" y="3447"/>
                  </a:cubicBezTo>
                  <a:cubicBezTo>
                    <a:pt x="1474" y="3454"/>
                    <a:pt x="1508" y="3464"/>
                    <a:pt x="1542" y="3468"/>
                  </a:cubicBezTo>
                  <a:cubicBezTo>
                    <a:pt x="1577" y="3473"/>
                    <a:pt x="1611" y="3475"/>
                    <a:pt x="1647" y="3477"/>
                  </a:cubicBezTo>
                  <a:cubicBezTo>
                    <a:pt x="1649" y="3477"/>
                    <a:pt x="1650" y="3477"/>
                    <a:pt x="1652" y="3477"/>
                  </a:cubicBezTo>
                  <a:cubicBezTo>
                    <a:pt x="1684" y="3477"/>
                    <a:pt x="1718" y="3450"/>
                    <a:pt x="1751" y="3450"/>
                  </a:cubicBezTo>
                  <a:cubicBezTo>
                    <a:pt x="1785" y="3450"/>
                    <a:pt x="1818" y="3483"/>
                    <a:pt x="1852" y="3483"/>
                  </a:cubicBezTo>
                  <a:cubicBezTo>
                    <a:pt x="1853" y="3483"/>
                    <a:pt x="1855" y="3483"/>
                    <a:pt x="1856" y="3483"/>
                  </a:cubicBezTo>
                  <a:cubicBezTo>
                    <a:pt x="1890" y="3481"/>
                    <a:pt x="1924" y="3463"/>
                    <a:pt x="1958" y="3458"/>
                  </a:cubicBezTo>
                  <a:cubicBezTo>
                    <a:pt x="1992" y="3454"/>
                    <a:pt x="2025" y="3440"/>
                    <a:pt x="2059" y="3434"/>
                  </a:cubicBezTo>
                  <a:cubicBezTo>
                    <a:pt x="2063" y="3434"/>
                    <a:pt x="2067" y="3433"/>
                    <a:pt x="2071" y="3433"/>
                  </a:cubicBezTo>
                  <a:cubicBezTo>
                    <a:pt x="2097" y="3433"/>
                    <a:pt x="2126" y="3445"/>
                    <a:pt x="2152" y="3445"/>
                  </a:cubicBezTo>
                  <a:cubicBezTo>
                    <a:pt x="2158" y="3445"/>
                    <a:pt x="2163" y="3444"/>
                    <a:pt x="2169" y="3443"/>
                  </a:cubicBezTo>
                  <a:cubicBezTo>
                    <a:pt x="2201" y="3434"/>
                    <a:pt x="2224" y="3384"/>
                    <a:pt x="2257" y="3374"/>
                  </a:cubicBezTo>
                  <a:cubicBezTo>
                    <a:pt x="2290" y="3365"/>
                    <a:pt x="2324" y="3360"/>
                    <a:pt x="2356" y="3349"/>
                  </a:cubicBezTo>
                  <a:cubicBezTo>
                    <a:pt x="2366" y="3345"/>
                    <a:pt x="2377" y="3344"/>
                    <a:pt x="2388" y="3344"/>
                  </a:cubicBezTo>
                  <a:cubicBezTo>
                    <a:pt x="2403" y="3344"/>
                    <a:pt x="2418" y="3346"/>
                    <a:pt x="2433" y="3346"/>
                  </a:cubicBezTo>
                  <a:cubicBezTo>
                    <a:pt x="2445" y="3346"/>
                    <a:pt x="2456" y="3345"/>
                    <a:pt x="2466" y="3340"/>
                  </a:cubicBezTo>
                  <a:cubicBezTo>
                    <a:pt x="2499" y="3326"/>
                    <a:pt x="2528" y="3306"/>
                    <a:pt x="2558" y="3291"/>
                  </a:cubicBezTo>
                  <a:cubicBezTo>
                    <a:pt x="2590" y="3275"/>
                    <a:pt x="2629" y="3272"/>
                    <a:pt x="2659" y="3254"/>
                  </a:cubicBezTo>
                  <a:cubicBezTo>
                    <a:pt x="2689" y="3237"/>
                    <a:pt x="2706" y="3195"/>
                    <a:pt x="2735" y="3175"/>
                  </a:cubicBezTo>
                  <a:cubicBezTo>
                    <a:pt x="2763" y="3157"/>
                    <a:pt x="2800" y="3146"/>
                    <a:pt x="2827" y="3124"/>
                  </a:cubicBezTo>
                  <a:cubicBezTo>
                    <a:pt x="2854" y="3103"/>
                    <a:pt x="2877" y="3073"/>
                    <a:pt x="2902" y="3050"/>
                  </a:cubicBezTo>
                  <a:cubicBezTo>
                    <a:pt x="2928" y="3028"/>
                    <a:pt x="2972" y="3020"/>
                    <a:pt x="2996" y="2996"/>
                  </a:cubicBezTo>
                  <a:cubicBezTo>
                    <a:pt x="3020" y="2972"/>
                    <a:pt x="2998" y="2901"/>
                    <a:pt x="3020" y="2875"/>
                  </a:cubicBezTo>
                  <a:cubicBezTo>
                    <a:pt x="3043" y="2850"/>
                    <a:pt x="3069" y="2829"/>
                    <a:pt x="3090" y="2800"/>
                  </a:cubicBezTo>
                  <a:cubicBezTo>
                    <a:pt x="3111" y="2773"/>
                    <a:pt x="3131" y="2746"/>
                    <a:pt x="3151" y="2718"/>
                  </a:cubicBezTo>
                  <a:cubicBezTo>
                    <a:pt x="3170" y="2689"/>
                    <a:pt x="3208" y="2672"/>
                    <a:pt x="3225" y="2642"/>
                  </a:cubicBezTo>
                  <a:cubicBezTo>
                    <a:pt x="3244" y="2614"/>
                    <a:pt x="3283" y="2595"/>
                    <a:pt x="3300" y="2566"/>
                  </a:cubicBezTo>
                  <a:cubicBezTo>
                    <a:pt x="3316" y="2534"/>
                    <a:pt x="3313" y="2493"/>
                    <a:pt x="3327" y="2462"/>
                  </a:cubicBezTo>
                  <a:cubicBezTo>
                    <a:pt x="3342" y="2429"/>
                    <a:pt x="3330" y="2388"/>
                    <a:pt x="3342" y="2355"/>
                  </a:cubicBezTo>
                  <a:cubicBezTo>
                    <a:pt x="3354" y="2321"/>
                    <a:pt x="3397" y="2301"/>
                    <a:pt x="3407" y="2268"/>
                  </a:cubicBezTo>
                  <a:cubicBezTo>
                    <a:pt x="3418" y="2234"/>
                    <a:pt x="3387" y="2192"/>
                    <a:pt x="3396" y="2158"/>
                  </a:cubicBezTo>
                  <a:cubicBezTo>
                    <a:pt x="3404" y="2123"/>
                    <a:pt x="3430" y="2095"/>
                    <a:pt x="3437" y="2061"/>
                  </a:cubicBezTo>
                  <a:cubicBezTo>
                    <a:pt x="3444" y="2027"/>
                    <a:pt x="3450" y="1994"/>
                    <a:pt x="3454" y="1958"/>
                  </a:cubicBezTo>
                  <a:cubicBezTo>
                    <a:pt x="3458" y="1924"/>
                    <a:pt x="3499" y="1893"/>
                    <a:pt x="3501" y="1859"/>
                  </a:cubicBezTo>
                  <a:cubicBezTo>
                    <a:pt x="3504" y="1823"/>
                    <a:pt x="3484" y="1788"/>
                    <a:pt x="3484" y="1752"/>
                  </a:cubicBezTo>
                  <a:cubicBezTo>
                    <a:pt x="3484" y="1718"/>
                    <a:pt x="3505" y="1681"/>
                    <a:pt x="3502" y="1647"/>
                  </a:cubicBezTo>
                  <a:cubicBezTo>
                    <a:pt x="3501" y="1613"/>
                    <a:pt x="3460" y="1582"/>
                    <a:pt x="3455" y="1546"/>
                  </a:cubicBezTo>
                  <a:cubicBezTo>
                    <a:pt x="3451" y="1512"/>
                    <a:pt x="3434" y="1481"/>
                    <a:pt x="3427" y="1447"/>
                  </a:cubicBezTo>
                  <a:cubicBezTo>
                    <a:pt x="3421" y="1413"/>
                    <a:pt x="3460" y="1369"/>
                    <a:pt x="3452" y="1336"/>
                  </a:cubicBezTo>
                  <a:cubicBezTo>
                    <a:pt x="3444" y="1302"/>
                    <a:pt x="3407" y="1275"/>
                    <a:pt x="3397" y="1242"/>
                  </a:cubicBezTo>
                  <a:cubicBezTo>
                    <a:pt x="3387" y="1208"/>
                    <a:pt x="3406" y="1165"/>
                    <a:pt x="3393" y="1133"/>
                  </a:cubicBezTo>
                  <a:cubicBezTo>
                    <a:pt x="3381" y="1100"/>
                    <a:pt x="3330" y="1083"/>
                    <a:pt x="3316" y="1051"/>
                  </a:cubicBezTo>
                  <a:cubicBezTo>
                    <a:pt x="3302" y="1020"/>
                    <a:pt x="3299" y="983"/>
                    <a:pt x="3283" y="952"/>
                  </a:cubicBezTo>
                  <a:cubicBezTo>
                    <a:pt x="3266" y="921"/>
                    <a:pt x="3261" y="885"/>
                    <a:pt x="3244" y="855"/>
                  </a:cubicBezTo>
                  <a:cubicBezTo>
                    <a:pt x="3225" y="825"/>
                    <a:pt x="3187" y="808"/>
                    <a:pt x="3167" y="780"/>
                  </a:cubicBezTo>
                  <a:cubicBezTo>
                    <a:pt x="3147" y="752"/>
                    <a:pt x="3117" y="732"/>
                    <a:pt x="3096" y="705"/>
                  </a:cubicBezTo>
                  <a:cubicBezTo>
                    <a:pt x="3074" y="678"/>
                    <a:pt x="3080" y="626"/>
                    <a:pt x="3057" y="601"/>
                  </a:cubicBezTo>
                  <a:cubicBezTo>
                    <a:pt x="3035" y="575"/>
                    <a:pt x="2993" y="567"/>
                    <a:pt x="2969" y="543"/>
                  </a:cubicBezTo>
                  <a:cubicBezTo>
                    <a:pt x="2944" y="517"/>
                    <a:pt x="2946" y="464"/>
                    <a:pt x="2921" y="440"/>
                  </a:cubicBezTo>
                  <a:cubicBezTo>
                    <a:pt x="2895" y="417"/>
                    <a:pt x="2833" y="436"/>
                    <a:pt x="2806" y="415"/>
                  </a:cubicBezTo>
                  <a:cubicBezTo>
                    <a:pt x="2779" y="393"/>
                    <a:pt x="2750" y="378"/>
                    <a:pt x="2720" y="358"/>
                  </a:cubicBezTo>
                  <a:cubicBezTo>
                    <a:pt x="2692" y="338"/>
                    <a:pt x="2699" y="264"/>
                    <a:pt x="2669" y="245"/>
                  </a:cubicBezTo>
                  <a:cubicBezTo>
                    <a:pt x="2641" y="227"/>
                    <a:pt x="2602" y="220"/>
                    <a:pt x="2571" y="203"/>
                  </a:cubicBezTo>
                  <a:cubicBezTo>
                    <a:pt x="2541" y="187"/>
                    <a:pt x="2503" y="181"/>
                    <a:pt x="2472" y="167"/>
                  </a:cubicBezTo>
                  <a:cubicBezTo>
                    <a:pt x="2440" y="153"/>
                    <a:pt x="2416" y="119"/>
                    <a:pt x="2383" y="108"/>
                  </a:cubicBezTo>
                  <a:cubicBezTo>
                    <a:pt x="2373" y="103"/>
                    <a:pt x="2361" y="102"/>
                    <a:pt x="2349" y="102"/>
                  </a:cubicBezTo>
                  <a:cubicBezTo>
                    <a:pt x="2333" y="102"/>
                    <a:pt x="2318" y="104"/>
                    <a:pt x="2303" y="104"/>
                  </a:cubicBezTo>
                  <a:cubicBezTo>
                    <a:pt x="2293" y="104"/>
                    <a:pt x="2283" y="103"/>
                    <a:pt x="2274" y="100"/>
                  </a:cubicBezTo>
                  <a:cubicBezTo>
                    <a:pt x="2241" y="90"/>
                    <a:pt x="2204" y="95"/>
                    <a:pt x="2170" y="86"/>
                  </a:cubicBezTo>
                  <a:cubicBezTo>
                    <a:pt x="2156" y="83"/>
                    <a:pt x="2142" y="82"/>
                    <a:pt x="2127" y="82"/>
                  </a:cubicBezTo>
                  <a:cubicBezTo>
                    <a:pt x="2120" y="82"/>
                    <a:pt x="2112" y="82"/>
                    <a:pt x="2105" y="82"/>
                  </a:cubicBezTo>
                  <a:cubicBezTo>
                    <a:pt x="2092" y="82"/>
                    <a:pt x="2079" y="82"/>
                    <a:pt x="2066" y="79"/>
                  </a:cubicBezTo>
                  <a:cubicBezTo>
                    <a:pt x="2032" y="73"/>
                    <a:pt x="2001" y="58"/>
                    <a:pt x="1965" y="53"/>
                  </a:cubicBezTo>
                  <a:cubicBezTo>
                    <a:pt x="1931" y="49"/>
                    <a:pt x="1900" y="4"/>
                    <a:pt x="1866" y="1"/>
                  </a:cubicBezTo>
                  <a:cubicBezTo>
                    <a:pt x="1865" y="1"/>
                    <a:pt x="1864" y="1"/>
                    <a:pt x="1864" y="1"/>
                  </a:cubicBezTo>
                  <a:close/>
                </a:path>
              </a:pathLst>
            </a:custGeom>
            <a:solidFill>
              <a:srgbClr val="999999"/>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872" name="Google Shape;872;p44"/>
            <p:cNvSpPr/>
            <p:nvPr/>
          </p:nvSpPr>
          <p:spPr>
            <a:xfrm flipH="1" rot="6744001">
              <a:off x="7000666" y="3752410"/>
              <a:ext cx="63008" cy="62613"/>
            </a:xfrm>
            <a:custGeom>
              <a:rect b="b" l="l" r="r" t="t"/>
              <a:pathLst>
                <a:path extrusionOk="0" h="2219" w="2233">
                  <a:moveTo>
                    <a:pt x="1185" y="1"/>
                  </a:moveTo>
                  <a:cubicBezTo>
                    <a:pt x="1163" y="1"/>
                    <a:pt x="1141" y="18"/>
                    <a:pt x="1119" y="18"/>
                  </a:cubicBezTo>
                  <a:cubicBezTo>
                    <a:pt x="1098" y="18"/>
                    <a:pt x="1076" y="23"/>
                    <a:pt x="1054" y="25"/>
                  </a:cubicBezTo>
                  <a:cubicBezTo>
                    <a:pt x="1052" y="25"/>
                    <a:pt x="1051" y="25"/>
                    <a:pt x="1049" y="25"/>
                  </a:cubicBezTo>
                  <a:cubicBezTo>
                    <a:pt x="1031" y="25"/>
                    <a:pt x="1012" y="19"/>
                    <a:pt x="995" y="19"/>
                  </a:cubicBezTo>
                  <a:cubicBezTo>
                    <a:pt x="992" y="19"/>
                    <a:pt x="990" y="19"/>
                    <a:pt x="987" y="19"/>
                  </a:cubicBezTo>
                  <a:cubicBezTo>
                    <a:pt x="982" y="20"/>
                    <a:pt x="977" y="20"/>
                    <a:pt x="972" y="20"/>
                  </a:cubicBezTo>
                  <a:cubicBezTo>
                    <a:pt x="961" y="20"/>
                    <a:pt x="950" y="19"/>
                    <a:pt x="939" y="19"/>
                  </a:cubicBezTo>
                  <a:cubicBezTo>
                    <a:pt x="933" y="19"/>
                    <a:pt x="926" y="19"/>
                    <a:pt x="920" y="21"/>
                  </a:cubicBezTo>
                  <a:cubicBezTo>
                    <a:pt x="897" y="25"/>
                    <a:pt x="883" y="60"/>
                    <a:pt x="862" y="66"/>
                  </a:cubicBezTo>
                  <a:cubicBezTo>
                    <a:pt x="859" y="67"/>
                    <a:pt x="857" y="67"/>
                    <a:pt x="855" y="67"/>
                  </a:cubicBezTo>
                  <a:cubicBezTo>
                    <a:pt x="838" y="67"/>
                    <a:pt x="819" y="57"/>
                    <a:pt x="802" y="57"/>
                  </a:cubicBezTo>
                  <a:cubicBezTo>
                    <a:pt x="799" y="57"/>
                    <a:pt x="795" y="58"/>
                    <a:pt x="792" y="59"/>
                  </a:cubicBezTo>
                  <a:cubicBezTo>
                    <a:pt x="771" y="67"/>
                    <a:pt x="754" y="87"/>
                    <a:pt x="734" y="95"/>
                  </a:cubicBezTo>
                  <a:cubicBezTo>
                    <a:pt x="730" y="96"/>
                    <a:pt x="726" y="97"/>
                    <a:pt x="722" y="97"/>
                  </a:cubicBezTo>
                  <a:cubicBezTo>
                    <a:pt x="707" y="97"/>
                    <a:pt x="690" y="90"/>
                    <a:pt x="675" y="90"/>
                  </a:cubicBezTo>
                  <a:cubicBezTo>
                    <a:pt x="669" y="90"/>
                    <a:pt x="664" y="91"/>
                    <a:pt x="660" y="93"/>
                  </a:cubicBezTo>
                  <a:cubicBezTo>
                    <a:pt x="640" y="102"/>
                    <a:pt x="634" y="141"/>
                    <a:pt x="616" y="153"/>
                  </a:cubicBezTo>
                  <a:cubicBezTo>
                    <a:pt x="596" y="163"/>
                    <a:pt x="570" y="161"/>
                    <a:pt x="550" y="173"/>
                  </a:cubicBezTo>
                  <a:cubicBezTo>
                    <a:pt x="532" y="184"/>
                    <a:pt x="512" y="194"/>
                    <a:pt x="494" y="207"/>
                  </a:cubicBezTo>
                  <a:cubicBezTo>
                    <a:pt x="476" y="220"/>
                    <a:pt x="469" y="248"/>
                    <a:pt x="452" y="261"/>
                  </a:cubicBezTo>
                  <a:cubicBezTo>
                    <a:pt x="435" y="275"/>
                    <a:pt x="411" y="279"/>
                    <a:pt x="394" y="294"/>
                  </a:cubicBezTo>
                  <a:cubicBezTo>
                    <a:pt x="378" y="309"/>
                    <a:pt x="350" y="313"/>
                    <a:pt x="334" y="328"/>
                  </a:cubicBezTo>
                  <a:cubicBezTo>
                    <a:pt x="319" y="342"/>
                    <a:pt x="310" y="365"/>
                    <a:pt x="294" y="380"/>
                  </a:cubicBezTo>
                  <a:cubicBezTo>
                    <a:pt x="280" y="397"/>
                    <a:pt x="260" y="410"/>
                    <a:pt x="246" y="427"/>
                  </a:cubicBezTo>
                  <a:cubicBezTo>
                    <a:pt x="233" y="444"/>
                    <a:pt x="232" y="473"/>
                    <a:pt x="219" y="490"/>
                  </a:cubicBezTo>
                  <a:cubicBezTo>
                    <a:pt x="208" y="508"/>
                    <a:pt x="178" y="515"/>
                    <a:pt x="167" y="535"/>
                  </a:cubicBezTo>
                  <a:cubicBezTo>
                    <a:pt x="155" y="554"/>
                    <a:pt x="148" y="576"/>
                    <a:pt x="138" y="595"/>
                  </a:cubicBezTo>
                  <a:cubicBezTo>
                    <a:pt x="128" y="615"/>
                    <a:pt x="122" y="638"/>
                    <a:pt x="114" y="657"/>
                  </a:cubicBezTo>
                  <a:cubicBezTo>
                    <a:pt x="105" y="679"/>
                    <a:pt x="103" y="702"/>
                    <a:pt x="94" y="721"/>
                  </a:cubicBezTo>
                  <a:cubicBezTo>
                    <a:pt x="85" y="743"/>
                    <a:pt x="56" y="756"/>
                    <a:pt x="49" y="777"/>
                  </a:cubicBezTo>
                  <a:cubicBezTo>
                    <a:pt x="41" y="798"/>
                    <a:pt x="51" y="824"/>
                    <a:pt x="46" y="847"/>
                  </a:cubicBezTo>
                  <a:cubicBezTo>
                    <a:pt x="40" y="868"/>
                    <a:pt x="49" y="892"/>
                    <a:pt x="44" y="913"/>
                  </a:cubicBezTo>
                  <a:cubicBezTo>
                    <a:pt x="41" y="936"/>
                    <a:pt x="41" y="957"/>
                    <a:pt x="39" y="979"/>
                  </a:cubicBezTo>
                  <a:cubicBezTo>
                    <a:pt x="36" y="1002"/>
                    <a:pt x="19" y="1021"/>
                    <a:pt x="17" y="1044"/>
                  </a:cubicBezTo>
                  <a:cubicBezTo>
                    <a:pt x="16" y="1065"/>
                    <a:pt x="7" y="1088"/>
                    <a:pt x="6" y="1110"/>
                  </a:cubicBezTo>
                  <a:cubicBezTo>
                    <a:pt x="6" y="1132"/>
                    <a:pt x="0" y="1155"/>
                    <a:pt x="2" y="1178"/>
                  </a:cubicBezTo>
                  <a:cubicBezTo>
                    <a:pt x="3" y="1199"/>
                    <a:pt x="43" y="1218"/>
                    <a:pt x="46" y="1240"/>
                  </a:cubicBezTo>
                  <a:cubicBezTo>
                    <a:pt x="49" y="1262"/>
                    <a:pt x="24" y="1287"/>
                    <a:pt x="29" y="1310"/>
                  </a:cubicBezTo>
                  <a:cubicBezTo>
                    <a:pt x="31" y="1331"/>
                    <a:pt x="40" y="1353"/>
                    <a:pt x="46" y="1374"/>
                  </a:cubicBezTo>
                  <a:cubicBezTo>
                    <a:pt x="51" y="1395"/>
                    <a:pt x="81" y="1410"/>
                    <a:pt x="87" y="1431"/>
                  </a:cubicBezTo>
                  <a:cubicBezTo>
                    <a:pt x="94" y="1452"/>
                    <a:pt x="100" y="1472"/>
                    <a:pt x="107" y="1492"/>
                  </a:cubicBezTo>
                  <a:cubicBezTo>
                    <a:pt x="115" y="1513"/>
                    <a:pt x="113" y="1539"/>
                    <a:pt x="121" y="1557"/>
                  </a:cubicBezTo>
                  <a:cubicBezTo>
                    <a:pt x="130" y="1577"/>
                    <a:pt x="113" y="1611"/>
                    <a:pt x="124" y="1631"/>
                  </a:cubicBezTo>
                  <a:cubicBezTo>
                    <a:pt x="134" y="1651"/>
                    <a:pt x="171" y="1655"/>
                    <a:pt x="182" y="1675"/>
                  </a:cubicBezTo>
                  <a:cubicBezTo>
                    <a:pt x="194" y="1694"/>
                    <a:pt x="209" y="1710"/>
                    <a:pt x="222" y="1727"/>
                  </a:cubicBezTo>
                  <a:cubicBezTo>
                    <a:pt x="235" y="1745"/>
                    <a:pt x="232" y="1775"/>
                    <a:pt x="245" y="1793"/>
                  </a:cubicBezTo>
                  <a:cubicBezTo>
                    <a:pt x="259" y="1810"/>
                    <a:pt x="293" y="1810"/>
                    <a:pt x="307" y="1826"/>
                  </a:cubicBezTo>
                  <a:cubicBezTo>
                    <a:pt x="321" y="1843"/>
                    <a:pt x="326" y="1869"/>
                    <a:pt x="341" y="1884"/>
                  </a:cubicBezTo>
                  <a:cubicBezTo>
                    <a:pt x="357" y="1900"/>
                    <a:pt x="380" y="1907"/>
                    <a:pt x="397" y="1921"/>
                  </a:cubicBezTo>
                  <a:cubicBezTo>
                    <a:pt x="414" y="1937"/>
                    <a:pt x="414" y="1971"/>
                    <a:pt x="431" y="1984"/>
                  </a:cubicBezTo>
                  <a:cubicBezTo>
                    <a:pt x="449" y="1997"/>
                    <a:pt x="469" y="2007"/>
                    <a:pt x="488" y="2019"/>
                  </a:cubicBezTo>
                  <a:cubicBezTo>
                    <a:pt x="506" y="2032"/>
                    <a:pt x="535" y="2027"/>
                    <a:pt x="555" y="2038"/>
                  </a:cubicBezTo>
                  <a:cubicBezTo>
                    <a:pt x="573" y="2049"/>
                    <a:pt x="592" y="2061"/>
                    <a:pt x="612" y="2069"/>
                  </a:cubicBezTo>
                  <a:cubicBezTo>
                    <a:pt x="631" y="2079"/>
                    <a:pt x="650" y="2088"/>
                    <a:pt x="671" y="2098"/>
                  </a:cubicBezTo>
                  <a:cubicBezTo>
                    <a:pt x="691" y="2106"/>
                    <a:pt x="698" y="2146"/>
                    <a:pt x="720" y="2154"/>
                  </a:cubicBezTo>
                  <a:cubicBezTo>
                    <a:pt x="739" y="2162"/>
                    <a:pt x="759" y="2176"/>
                    <a:pt x="781" y="2183"/>
                  </a:cubicBezTo>
                  <a:cubicBezTo>
                    <a:pt x="784" y="2184"/>
                    <a:pt x="788" y="2185"/>
                    <a:pt x="793" y="2185"/>
                  </a:cubicBezTo>
                  <a:cubicBezTo>
                    <a:pt x="808" y="2185"/>
                    <a:pt x="826" y="2177"/>
                    <a:pt x="842" y="2177"/>
                  </a:cubicBezTo>
                  <a:cubicBezTo>
                    <a:pt x="845" y="2177"/>
                    <a:pt x="849" y="2178"/>
                    <a:pt x="852" y="2179"/>
                  </a:cubicBezTo>
                  <a:cubicBezTo>
                    <a:pt x="873" y="2184"/>
                    <a:pt x="894" y="2191"/>
                    <a:pt x="916" y="2196"/>
                  </a:cubicBezTo>
                  <a:cubicBezTo>
                    <a:pt x="937" y="2200"/>
                    <a:pt x="958" y="2207"/>
                    <a:pt x="981" y="2210"/>
                  </a:cubicBezTo>
                  <a:cubicBezTo>
                    <a:pt x="1002" y="2213"/>
                    <a:pt x="1025" y="2216"/>
                    <a:pt x="1048" y="2216"/>
                  </a:cubicBezTo>
                  <a:cubicBezTo>
                    <a:pt x="1069" y="2216"/>
                    <a:pt x="1092" y="2197"/>
                    <a:pt x="1115" y="2197"/>
                  </a:cubicBezTo>
                  <a:cubicBezTo>
                    <a:pt x="1135" y="2197"/>
                    <a:pt x="1157" y="2219"/>
                    <a:pt x="1180" y="2219"/>
                  </a:cubicBezTo>
                  <a:cubicBezTo>
                    <a:pt x="1180" y="2219"/>
                    <a:pt x="1181" y="2219"/>
                    <a:pt x="1182" y="2218"/>
                  </a:cubicBezTo>
                  <a:cubicBezTo>
                    <a:pt x="1203" y="2217"/>
                    <a:pt x="1224" y="2206"/>
                    <a:pt x="1247" y="2203"/>
                  </a:cubicBezTo>
                  <a:cubicBezTo>
                    <a:pt x="1268" y="2200"/>
                    <a:pt x="1290" y="2191"/>
                    <a:pt x="1311" y="2187"/>
                  </a:cubicBezTo>
                  <a:cubicBezTo>
                    <a:pt x="1314" y="2187"/>
                    <a:pt x="1316" y="2186"/>
                    <a:pt x="1319" y="2186"/>
                  </a:cubicBezTo>
                  <a:cubicBezTo>
                    <a:pt x="1335" y="2186"/>
                    <a:pt x="1354" y="2194"/>
                    <a:pt x="1370" y="2194"/>
                  </a:cubicBezTo>
                  <a:cubicBezTo>
                    <a:pt x="1374" y="2194"/>
                    <a:pt x="1377" y="2194"/>
                    <a:pt x="1381" y="2193"/>
                  </a:cubicBezTo>
                  <a:cubicBezTo>
                    <a:pt x="1401" y="2187"/>
                    <a:pt x="1416" y="2156"/>
                    <a:pt x="1436" y="2149"/>
                  </a:cubicBezTo>
                  <a:cubicBezTo>
                    <a:pt x="1457" y="2143"/>
                    <a:pt x="1480" y="2140"/>
                    <a:pt x="1500" y="2133"/>
                  </a:cubicBezTo>
                  <a:cubicBezTo>
                    <a:pt x="1507" y="2131"/>
                    <a:pt x="1514" y="2130"/>
                    <a:pt x="1522" y="2130"/>
                  </a:cubicBezTo>
                  <a:cubicBezTo>
                    <a:pt x="1531" y="2130"/>
                    <a:pt x="1540" y="2131"/>
                    <a:pt x="1549" y="2131"/>
                  </a:cubicBezTo>
                  <a:cubicBezTo>
                    <a:pt x="1556" y="2131"/>
                    <a:pt x="1564" y="2130"/>
                    <a:pt x="1570" y="2127"/>
                  </a:cubicBezTo>
                  <a:cubicBezTo>
                    <a:pt x="1590" y="2118"/>
                    <a:pt x="1609" y="2106"/>
                    <a:pt x="1629" y="2096"/>
                  </a:cubicBezTo>
                  <a:cubicBezTo>
                    <a:pt x="1649" y="2085"/>
                    <a:pt x="1673" y="2083"/>
                    <a:pt x="1693" y="2072"/>
                  </a:cubicBezTo>
                  <a:cubicBezTo>
                    <a:pt x="1712" y="2061"/>
                    <a:pt x="1723" y="2035"/>
                    <a:pt x="1742" y="2022"/>
                  </a:cubicBezTo>
                  <a:cubicBezTo>
                    <a:pt x="1759" y="2009"/>
                    <a:pt x="1783" y="2004"/>
                    <a:pt x="1800" y="1990"/>
                  </a:cubicBezTo>
                  <a:cubicBezTo>
                    <a:pt x="1817" y="1977"/>
                    <a:pt x="1831" y="1958"/>
                    <a:pt x="1848" y="1943"/>
                  </a:cubicBezTo>
                  <a:cubicBezTo>
                    <a:pt x="1864" y="1927"/>
                    <a:pt x="1892" y="1923"/>
                    <a:pt x="1908" y="1907"/>
                  </a:cubicBezTo>
                  <a:cubicBezTo>
                    <a:pt x="1924" y="1891"/>
                    <a:pt x="1908" y="1847"/>
                    <a:pt x="1924" y="1830"/>
                  </a:cubicBezTo>
                  <a:cubicBezTo>
                    <a:pt x="1938" y="1815"/>
                    <a:pt x="1954" y="1800"/>
                    <a:pt x="1968" y="1783"/>
                  </a:cubicBezTo>
                  <a:cubicBezTo>
                    <a:pt x="1982" y="1765"/>
                    <a:pt x="1995" y="1748"/>
                    <a:pt x="2006" y="1729"/>
                  </a:cubicBezTo>
                  <a:cubicBezTo>
                    <a:pt x="2018" y="1711"/>
                    <a:pt x="2042" y="1701"/>
                    <a:pt x="2053" y="1682"/>
                  </a:cubicBezTo>
                  <a:cubicBezTo>
                    <a:pt x="2066" y="1663"/>
                    <a:pt x="2090" y="1651"/>
                    <a:pt x="2101" y="1633"/>
                  </a:cubicBezTo>
                  <a:cubicBezTo>
                    <a:pt x="2113" y="1613"/>
                    <a:pt x="2110" y="1586"/>
                    <a:pt x="2120" y="1566"/>
                  </a:cubicBezTo>
                  <a:cubicBezTo>
                    <a:pt x="2128" y="1546"/>
                    <a:pt x="2121" y="1520"/>
                    <a:pt x="2128" y="1499"/>
                  </a:cubicBezTo>
                  <a:cubicBezTo>
                    <a:pt x="2137" y="1478"/>
                    <a:pt x="2164" y="1465"/>
                    <a:pt x="2171" y="1444"/>
                  </a:cubicBezTo>
                  <a:cubicBezTo>
                    <a:pt x="2177" y="1421"/>
                    <a:pt x="2157" y="1394"/>
                    <a:pt x="2163" y="1373"/>
                  </a:cubicBezTo>
                  <a:cubicBezTo>
                    <a:pt x="2168" y="1351"/>
                    <a:pt x="2185" y="1333"/>
                    <a:pt x="2188" y="1311"/>
                  </a:cubicBezTo>
                  <a:cubicBezTo>
                    <a:pt x="2192" y="1289"/>
                    <a:pt x="2197" y="1267"/>
                    <a:pt x="2199" y="1246"/>
                  </a:cubicBezTo>
                  <a:cubicBezTo>
                    <a:pt x="2202" y="1223"/>
                    <a:pt x="2228" y="1205"/>
                    <a:pt x="2229" y="1182"/>
                  </a:cubicBezTo>
                  <a:cubicBezTo>
                    <a:pt x="2231" y="1159"/>
                    <a:pt x="2218" y="1137"/>
                    <a:pt x="2218" y="1115"/>
                  </a:cubicBezTo>
                  <a:cubicBezTo>
                    <a:pt x="2218" y="1093"/>
                    <a:pt x="2232" y="1070"/>
                    <a:pt x="2231" y="1047"/>
                  </a:cubicBezTo>
                  <a:cubicBezTo>
                    <a:pt x="2229" y="1026"/>
                    <a:pt x="2202" y="1004"/>
                    <a:pt x="2201" y="983"/>
                  </a:cubicBezTo>
                  <a:cubicBezTo>
                    <a:pt x="2198" y="960"/>
                    <a:pt x="2187" y="942"/>
                    <a:pt x="2182" y="919"/>
                  </a:cubicBezTo>
                  <a:cubicBezTo>
                    <a:pt x="2178" y="898"/>
                    <a:pt x="2204" y="869"/>
                    <a:pt x="2198" y="848"/>
                  </a:cubicBezTo>
                  <a:cubicBezTo>
                    <a:pt x="2192" y="827"/>
                    <a:pt x="2170" y="810"/>
                    <a:pt x="2163" y="788"/>
                  </a:cubicBezTo>
                  <a:cubicBezTo>
                    <a:pt x="2155" y="767"/>
                    <a:pt x="2168" y="740"/>
                    <a:pt x="2160" y="719"/>
                  </a:cubicBezTo>
                  <a:cubicBezTo>
                    <a:pt x="2153" y="699"/>
                    <a:pt x="2120" y="687"/>
                    <a:pt x="2111" y="667"/>
                  </a:cubicBezTo>
                  <a:cubicBezTo>
                    <a:pt x="2101" y="648"/>
                    <a:pt x="2100" y="623"/>
                    <a:pt x="2090" y="605"/>
                  </a:cubicBezTo>
                  <a:cubicBezTo>
                    <a:pt x="2080" y="585"/>
                    <a:pt x="2076" y="561"/>
                    <a:pt x="2064" y="542"/>
                  </a:cubicBezTo>
                  <a:cubicBezTo>
                    <a:pt x="2053" y="524"/>
                    <a:pt x="2027" y="512"/>
                    <a:pt x="2015" y="495"/>
                  </a:cubicBezTo>
                  <a:cubicBezTo>
                    <a:pt x="2003" y="477"/>
                    <a:pt x="1983" y="464"/>
                    <a:pt x="1971" y="446"/>
                  </a:cubicBezTo>
                  <a:cubicBezTo>
                    <a:pt x="1956" y="429"/>
                    <a:pt x="1961" y="397"/>
                    <a:pt x="1946" y="380"/>
                  </a:cubicBezTo>
                  <a:cubicBezTo>
                    <a:pt x="1932" y="365"/>
                    <a:pt x="1905" y="359"/>
                    <a:pt x="1890" y="343"/>
                  </a:cubicBezTo>
                  <a:cubicBezTo>
                    <a:pt x="1874" y="328"/>
                    <a:pt x="1875" y="294"/>
                    <a:pt x="1858" y="278"/>
                  </a:cubicBezTo>
                  <a:cubicBezTo>
                    <a:pt x="1843" y="264"/>
                    <a:pt x="1803" y="275"/>
                    <a:pt x="1786" y="262"/>
                  </a:cubicBezTo>
                  <a:cubicBezTo>
                    <a:pt x="1769" y="249"/>
                    <a:pt x="1750" y="238"/>
                    <a:pt x="1732" y="227"/>
                  </a:cubicBezTo>
                  <a:cubicBezTo>
                    <a:pt x="1713" y="214"/>
                    <a:pt x="1718" y="167"/>
                    <a:pt x="1699" y="156"/>
                  </a:cubicBezTo>
                  <a:cubicBezTo>
                    <a:pt x="1681" y="144"/>
                    <a:pt x="1656" y="139"/>
                    <a:pt x="1637" y="129"/>
                  </a:cubicBezTo>
                  <a:cubicBezTo>
                    <a:pt x="1617" y="119"/>
                    <a:pt x="1592" y="116"/>
                    <a:pt x="1573" y="106"/>
                  </a:cubicBezTo>
                  <a:cubicBezTo>
                    <a:pt x="1553" y="97"/>
                    <a:pt x="1537" y="76"/>
                    <a:pt x="1516" y="67"/>
                  </a:cubicBezTo>
                  <a:cubicBezTo>
                    <a:pt x="1510" y="65"/>
                    <a:pt x="1503" y="64"/>
                    <a:pt x="1496" y="64"/>
                  </a:cubicBezTo>
                  <a:cubicBezTo>
                    <a:pt x="1485" y="64"/>
                    <a:pt x="1475" y="66"/>
                    <a:pt x="1464" y="66"/>
                  </a:cubicBezTo>
                  <a:cubicBezTo>
                    <a:pt x="1458" y="66"/>
                    <a:pt x="1452" y="65"/>
                    <a:pt x="1446" y="63"/>
                  </a:cubicBezTo>
                  <a:cubicBezTo>
                    <a:pt x="1426" y="56"/>
                    <a:pt x="1402" y="59"/>
                    <a:pt x="1381" y="55"/>
                  </a:cubicBezTo>
                  <a:cubicBezTo>
                    <a:pt x="1370" y="52"/>
                    <a:pt x="1359" y="52"/>
                    <a:pt x="1348" y="52"/>
                  </a:cubicBezTo>
                  <a:cubicBezTo>
                    <a:pt x="1344" y="52"/>
                    <a:pt x="1340" y="52"/>
                    <a:pt x="1336" y="52"/>
                  </a:cubicBezTo>
                  <a:cubicBezTo>
                    <a:pt x="1329" y="52"/>
                    <a:pt x="1321" y="51"/>
                    <a:pt x="1314" y="50"/>
                  </a:cubicBezTo>
                  <a:cubicBezTo>
                    <a:pt x="1292" y="46"/>
                    <a:pt x="1273" y="36"/>
                    <a:pt x="1251" y="33"/>
                  </a:cubicBezTo>
                  <a:cubicBezTo>
                    <a:pt x="1228" y="31"/>
                    <a:pt x="1209" y="2"/>
                    <a:pt x="1187" y="1"/>
                  </a:cubicBezTo>
                  <a:cubicBezTo>
                    <a:pt x="1186" y="1"/>
                    <a:pt x="1186" y="1"/>
                    <a:pt x="1185" y="1"/>
                  </a:cubicBezTo>
                  <a:close/>
                </a:path>
              </a:pathLst>
            </a:custGeom>
            <a:solidFill>
              <a:srgbClr val="B7B7B7"/>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873" name="Google Shape;873;p44"/>
            <p:cNvSpPr/>
            <p:nvPr/>
          </p:nvSpPr>
          <p:spPr>
            <a:xfrm flipH="1" rot="-9243495">
              <a:off x="6603603" y="3824761"/>
              <a:ext cx="155301" cy="154282"/>
            </a:xfrm>
            <a:custGeom>
              <a:rect b="b" l="l" r="r" t="t"/>
              <a:pathLst>
                <a:path extrusionOk="0" h="3483" w="3506">
                  <a:moveTo>
                    <a:pt x="1864" y="1"/>
                  </a:moveTo>
                  <a:cubicBezTo>
                    <a:pt x="1830" y="1"/>
                    <a:pt x="1794" y="29"/>
                    <a:pt x="1761" y="29"/>
                  </a:cubicBezTo>
                  <a:cubicBezTo>
                    <a:pt x="1725" y="29"/>
                    <a:pt x="1691" y="38"/>
                    <a:pt x="1657" y="39"/>
                  </a:cubicBezTo>
                  <a:cubicBezTo>
                    <a:pt x="1654" y="40"/>
                    <a:pt x="1651" y="40"/>
                    <a:pt x="1648" y="40"/>
                  </a:cubicBezTo>
                  <a:cubicBezTo>
                    <a:pt x="1621" y="40"/>
                    <a:pt x="1593" y="30"/>
                    <a:pt x="1565" y="30"/>
                  </a:cubicBezTo>
                  <a:cubicBezTo>
                    <a:pt x="1560" y="30"/>
                    <a:pt x="1556" y="30"/>
                    <a:pt x="1552" y="31"/>
                  </a:cubicBezTo>
                  <a:cubicBezTo>
                    <a:pt x="1544" y="32"/>
                    <a:pt x="1537" y="32"/>
                    <a:pt x="1529" y="32"/>
                  </a:cubicBezTo>
                  <a:cubicBezTo>
                    <a:pt x="1511" y="32"/>
                    <a:pt x="1493" y="30"/>
                    <a:pt x="1475" y="30"/>
                  </a:cubicBezTo>
                  <a:cubicBezTo>
                    <a:pt x="1465" y="30"/>
                    <a:pt x="1456" y="31"/>
                    <a:pt x="1447" y="32"/>
                  </a:cubicBezTo>
                  <a:cubicBezTo>
                    <a:pt x="1412" y="39"/>
                    <a:pt x="1390" y="95"/>
                    <a:pt x="1356" y="103"/>
                  </a:cubicBezTo>
                  <a:cubicBezTo>
                    <a:pt x="1351" y="104"/>
                    <a:pt x="1346" y="105"/>
                    <a:pt x="1341" y="105"/>
                  </a:cubicBezTo>
                  <a:cubicBezTo>
                    <a:pt x="1316" y="105"/>
                    <a:pt x="1288" y="92"/>
                    <a:pt x="1264" y="92"/>
                  </a:cubicBezTo>
                  <a:cubicBezTo>
                    <a:pt x="1258" y="92"/>
                    <a:pt x="1252" y="93"/>
                    <a:pt x="1246" y="95"/>
                  </a:cubicBezTo>
                  <a:cubicBezTo>
                    <a:pt x="1212" y="105"/>
                    <a:pt x="1186" y="137"/>
                    <a:pt x="1155" y="149"/>
                  </a:cubicBezTo>
                  <a:cubicBezTo>
                    <a:pt x="1149" y="151"/>
                    <a:pt x="1143" y="152"/>
                    <a:pt x="1136" y="152"/>
                  </a:cubicBezTo>
                  <a:cubicBezTo>
                    <a:pt x="1112" y="152"/>
                    <a:pt x="1084" y="141"/>
                    <a:pt x="1060" y="141"/>
                  </a:cubicBezTo>
                  <a:cubicBezTo>
                    <a:pt x="1053" y="141"/>
                    <a:pt x="1046" y="142"/>
                    <a:pt x="1040" y="144"/>
                  </a:cubicBezTo>
                  <a:cubicBezTo>
                    <a:pt x="1007" y="159"/>
                    <a:pt x="999" y="223"/>
                    <a:pt x="969" y="238"/>
                  </a:cubicBezTo>
                  <a:cubicBezTo>
                    <a:pt x="938" y="254"/>
                    <a:pt x="896" y="253"/>
                    <a:pt x="868" y="270"/>
                  </a:cubicBezTo>
                  <a:cubicBezTo>
                    <a:pt x="838" y="288"/>
                    <a:pt x="807" y="304"/>
                    <a:pt x="778" y="324"/>
                  </a:cubicBezTo>
                  <a:cubicBezTo>
                    <a:pt x="750" y="343"/>
                    <a:pt x="741" y="388"/>
                    <a:pt x="713" y="409"/>
                  </a:cubicBezTo>
                  <a:cubicBezTo>
                    <a:pt x="686" y="430"/>
                    <a:pt x="648" y="437"/>
                    <a:pt x="622" y="460"/>
                  </a:cubicBezTo>
                  <a:cubicBezTo>
                    <a:pt x="596" y="484"/>
                    <a:pt x="552" y="489"/>
                    <a:pt x="528" y="514"/>
                  </a:cubicBezTo>
                  <a:cubicBezTo>
                    <a:pt x="504" y="538"/>
                    <a:pt x="488" y="572"/>
                    <a:pt x="466" y="599"/>
                  </a:cubicBezTo>
                  <a:cubicBezTo>
                    <a:pt x="443" y="625"/>
                    <a:pt x="412" y="643"/>
                    <a:pt x="390" y="672"/>
                  </a:cubicBezTo>
                  <a:cubicBezTo>
                    <a:pt x="369" y="699"/>
                    <a:pt x="368" y="742"/>
                    <a:pt x="349" y="770"/>
                  </a:cubicBezTo>
                  <a:cubicBezTo>
                    <a:pt x="329" y="798"/>
                    <a:pt x="281" y="810"/>
                    <a:pt x="264" y="840"/>
                  </a:cubicBezTo>
                  <a:cubicBezTo>
                    <a:pt x="245" y="870"/>
                    <a:pt x="235" y="905"/>
                    <a:pt x="218" y="936"/>
                  </a:cubicBezTo>
                  <a:cubicBezTo>
                    <a:pt x="203" y="966"/>
                    <a:pt x="194" y="1003"/>
                    <a:pt x="181" y="1034"/>
                  </a:cubicBezTo>
                  <a:cubicBezTo>
                    <a:pt x="167" y="1066"/>
                    <a:pt x="163" y="1101"/>
                    <a:pt x="150" y="1134"/>
                  </a:cubicBezTo>
                  <a:cubicBezTo>
                    <a:pt x="137" y="1167"/>
                    <a:pt x="89" y="1187"/>
                    <a:pt x="79" y="1221"/>
                  </a:cubicBezTo>
                  <a:cubicBezTo>
                    <a:pt x="68" y="1253"/>
                    <a:pt x="82" y="1295"/>
                    <a:pt x="73" y="1329"/>
                  </a:cubicBezTo>
                  <a:cubicBezTo>
                    <a:pt x="66" y="1363"/>
                    <a:pt x="79" y="1401"/>
                    <a:pt x="72" y="1435"/>
                  </a:cubicBezTo>
                  <a:cubicBezTo>
                    <a:pt x="66" y="1469"/>
                    <a:pt x="66" y="1504"/>
                    <a:pt x="62" y="1538"/>
                  </a:cubicBezTo>
                  <a:cubicBezTo>
                    <a:pt x="58" y="1573"/>
                    <a:pt x="32" y="1605"/>
                    <a:pt x="29" y="1640"/>
                  </a:cubicBezTo>
                  <a:cubicBezTo>
                    <a:pt x="26" y="1674"/>
                    <a:pt x="12" y="1708"/>
                    <a:pt x="12" y="1744"/>
                  </a:cubicBezTo>
                  <a:cubicBezTo>
                    <a:pt x="11" y="1779"/>
                    <a:pt x="1" y="1815"/>
                    <a:pt x="4" y="1850"/>
                  </a:cubicBezTo>
                  <a:cubicBezTo>
                    <a:pt x="5" y="1885"/>
                    <a:pt x="69" y="1914"/>
                    <a:pt x="73" y="1949"/>
                  </a:cubicBezTo>
                  <a:cubicBezTo>
                    <a:pt x="77" y="1983"/>
                    <a:pt x="39" y="2024"/>
                    <a:pt x="45" y="2058"/>
                  </a:cubicBezTo>
                  <a:cubicBezTo>
                    <a:pt x="52" y="2092"/>
                    <a:pt x="66" y="2125"/>
                    <a:pt x="73" y="2159"/>
                  </a:cubicBezTo>
                  <a:cubicBezTo>
                    <a:pt x="82" y="2192"/>
                    <a:pt x="129" y="2214"/>
                    <a:pt x="139" y="2247"/>
                  </a:cubicBezTo>
                  <a:cubicBezTo>
                    <a:pt x="149" y="2281"/>
                    <a:pt x="159" y="2312"/>
                    <a:pt x="170" y="2345"/>
                  </a:cubicBezTo>
                  <a:cubicBezTo>
                    <a:pt x="183" y="2376"/>
                    <a:pt x="178" y="2415"/>
                    <a:pt x="193" y="2448"/>
                  </a:cubicBezTo>
                  <a:cubicBezTo>
                    <a:pt x="205" y="2479"/>
                    <a:pt x="178" y="2531"/>
                    <a:pt x="195" y="2561"/>
                  </a:cubicBezTo>
                  <a:cubicBezTo>
                    <a:pt x="211" y="2593"/>
                    <a:pt x="269" y="2601"/>
                    <a:pt x="288" y="2630"/>
                  </a:cubicBezTo>
                  <a:cubicBezTo>
                    <a:pt x="306" y="2659"/>
                    <a:pt x="331" y="2684"/>
                    <a:pt x="350" y="2712"/>
                  </a:cubicBezTo>
                  <a:cubicBezTo>
                    <a:pt x="370" y="2740"/>
                    <a:pt x="365" y="2787"/>
                    <a:pt x="386" y="2816"/>
                  </a:cubicBezTo>
                  <a:cubicBezTo>
                    <a:pt x="407" y="2843"/>
                    <a:pt x="461" y="2843"/>
                    <a:pt x="484" y="2868"/>
                  </a:cubicBezTo>
                  <a:cubicBezTo>
                    <a:pt x="507" y="2894"/>
                    <a:pt x="514" y="2935"/>
                    <a:pt x="538" y="2959"/>
                  </a:cubicBezTo>
                  <a:cubicBezTo>
                    <a:pt x="562" y="2985"/>
                    <a:pt x="599" y="2995"/>
                    <a:pt x="625" y="3018"/>
                  </a:cubicBezTo>
                  <a:cubicBezTo>
                    <a:pt x="650" y="3040"/>
                    <a:pt x="652" y="3093"/>
                    <a:pt x="679" y="3114"/>
                  </a:cubicBezTo>
                  <a:cubicBezTo>
                    <a:pt x="707" y="3136"/>
                    <a:pt x="740" y="3151"/>
                    <a:pt x="768" y="3171"/>
                  </a:cubicBezTo>
                  <a:cubicBezTo>
                    <a:pt x="797" y="3191"/>
                    <a:pt x="844" y="3183"/>
                    <a:pt x="872" y="3201"/>
                  </a:cubicBezTo>
                  <a:cubicBezTo>
                    <a:pt x="901" y="3219"/>
                    <a:pt x="930" y="3235"/>
                    <a:pt x="962" y="3251"/>
                  </a:cubicBezTo>
                  <a:cubicBezTo>
                    <a:pt x="992" y="3268"/>
                    <a:pt x="1023" y="3281"/>
                    <a:pt x="1054" y="3295"/>
                  </a:cubicBezTo>
                  <a:cubicBezTo>
                    <a:pt x="1085" y="3309"/>
                    <a:pt x="1098" y="3370"/>
                    <a:pt x="1131" y="3383"/>
                  </a:cubicBezTo>
                  <a:cubicBezTo>
                    <a:pt x="1164" y="3396"/>
                    <a:pt x="1195" y="3416"/>
                    <a:pt x="1228" y="3427"/>
                  </a:cubicBezTo>
                  <a:cubicBezTo>
                    <a:pt x="1233" y="3429"/>
                    <a:pt x="1239" y="3429"/>
                    <a:pt x="1245" y="3429"/>
                  </a:cubicBezTo>
                  <a:cubicBezTo>
                    <a:pt x="1270" y="3429"/>
                    <a:pt x="1299" y="3417"/>
                    <a:pt x="1325" y="3417"/>
                  </a:cubicBezTo>
                  <a:cubicBezTo>
                    <a:pt x="1330" y="3417"/>
                    <a:pt x="1335" y="3417"/>
                    <a:pt x="1340" y="3419"/>
                  </a:cubicBezTo>
                  <a:cubicBezTo>
                    <a:pt x="1373" y="3427"/>
                    <a:pt x="1405" y="3441"/>
                    <a:pt x="1439" y="3447"/>
                  </a:cubicBezTo>
                  <a:cubicBezTo>
                    <a:pt x="1474" y="3454"/>
                    <a:pt x="1508" y="3464"/>
                    <a:pt x="1542" y="3468"/>
                  </a:cubicBezTo>
                  <a:cubicBezTo>
                    <a:pt x="1577" y="3473"/>
                    <a:pt x="1611" y="3475"/>
                    <a:pt x="1647" y="3477"/>
                  </a:cubicBezTo>
                  <a:cubicBezTo>
                    <a:pt x="1649" y="3477"/>
                    <a:pt x="1650" y="3477"/>
                    <a:pt x="1652" y="3477"/>
                  </a:cubicBezTo>
                  <a:cubicBezTo>
                    <a:pt x="1684" y="3477"/>
                    <a:pt x="1718" y="3450"/>
                    <a:pt x="1751" y="3450"/>
                  </a:cubicBezTo>
                  <a:cubicBezTo>
                    <a:pt x="1785" y="3450"/>
                    <a:pt x="1818" y="3483"/>
                    <a:pt x="1852" y="3483"/>
                  </a:cubicBezTo>
                  <a:cubicBezTo>
                    <a:pt x="1853" y="3483"/>
                    <a:pt x="1855" y="3483"/>
                    <a:pt x="1856" y="3483"/>
                  </a:cubicBezTo>
                  <a:cubicBezTo>
                    <a:pt x="1890" y="3481"/>
                    <a:pt x="1924" y="3463"/>
                    <a:pt x="1958" y="3458"/>
                  </a:cubicBezTo>
                  <a:cubicBezTo>
                    <a:pt x="1992" y="3454"/>
                    <a:pt x="2025" y="3440"/>
                    <a:pt x="2059" y="3434"/>
                  </a:cubicBezTo>
                  <a:cubicBezTo>
                    <a:pt x="2063" y="3434"/>
                    <a:pt x="2067" y="3433"/>
                    <a:pt x="2071" y="3433"/>
                  </a:cubicBezTo>
                  <a:cubicBezTo>
                    <a:pt x="2097" y="3433"/>
                    <a:pt x="2126" y="3445"/>
                    <a:pt x="2152" y="3445"/>
                  </a:cubicBezTo>
                  <a:cubicBezTo>
                    <a:pt x="2158" y="3445"/>
                    <a:pt x="2163" y="3444"/>
                    <a:pt x="2169" y="3443"/>
                  </a:cubicBezTo>
                  <a:cubicBezTo>
                    <a:pt x="2201" y="3434"/>
                    <a:pt x="2224" y="3384"/>
                    <a:pt x="2257" y="3374"/>
                  </a:cubicBezTo>
                  <a:cubicBezTo>
                    <a:pt x="2290" y="3365"/>
                    <a:pt x="2324" y="3360"/>
                    <a:pt x="2356" y="3349"/>
                  </a:cubicBezTo>
                  <a:cubicBezTo>
                    <a:pt x="2366" y="3345"/>
                    <a:pt x="2377" y="3344"/>
                    <a:pt x="2388" y="3344"/>
                  </a:cubicBezTo>
                  <a:cubicBezTo>
                    <a:pt x="2403" y="3344"/>
                    <a:pt x="2418" y="3346"/>
                    <a:pt x="2433" y="3346"/>
                  </a:cubicBezTo>
                  <a:cubicBezTo>
                    <a:pt x="2445" y="3346"/>
                    <a:pt x="2456" y="3345"/>
                    <a:pt x="2466" y="3340"/>
                  </a:cubicBezTo>
                  <a:cubicBezTo>
                    <a:pt x="2499" y="3326"/>
                    <a:pt x="2528" y="3306"/>
                    <a:pt x="2558" y="3291"/>
                  </a:cubicBezTo>
                  <a:cubicBezTo>
                    <a:pt x="2590" y="3275"/>
                    <a:pt x="2629" y="3272"/>
                    <a:pt x="2659" y="3254"/>
                  </a:cubicBezTo>
                  <a:cubicBezTo>
                    <a:pt x="2689" y="3237"/>
                    <a:pt x="2706" y="3195"/>
                    <a:pt x="2735" y="3175"/>
                  </a:cubicBezTo>
                  <a:cubicBezTo>
                    <a:pt x="2763" y="3157"/>
                    <a:pt x="2800" y="3146"/>
                    <a:pt x="2827" y="3124"/>
                  </a:cubicBezTo>
                  <a:cubicBezTo>
                    <a:pt x="2854" y="3103"/>
                    <a:pt x="2877" y="3073"/>
                    <a:pt x="2902" y="3050"/>
                  </a:cubicBezTo>
                  <a:cubicBezTo>
                    <a:pt x="2928" y="3028"/>
                    <a:pt x="2972" y="3020"/>
                    <a:pt x="2996" y="2996"/>
                  </a:cubicBezTo>
                  <a:cubicBezTo>
                    <a:pt x="3020" y="2972"/>
                    <a:pt x="2998" y="2901"/>
                    <a:pt x="3020" y="2875"/>
                  </a:cubicBezTo>
                  <a:cubicBezTo>
                    <a:pt x="3043" y="2850"/>
                    <a:pt x="3069" y="2829"/>
                    <a:pt x="3090" y="2800"/>
                  </a:cubicBezTo>
                  <a:cubicBezTo>
                    <a:pt x="3111" y="2773"/>
                    <a:pt x="3131" y="2746"/>
                    <a:pt x="3151" y="2718"/>
                  </a:cubicBezTo>
                  <a:cubicBezTo>
                    <a:pt x="3170" y="2689"/>
                    <a:pt x="3208" y="2672"/>
                    <a:pt x="3225" y="2642"/>
                  </a:cubicBezTo>
                  <a:cubicBezTo>
                    <a:pt x="3244" y="2614"/>
                    <a:pt x="3283" y="2595"/>
                    <a:pt x="3300" y="2566"/>
                  </a:cubicBezTo>
                  <a:cubicBezTo>
                    <a:pt x="3316" y="2534"/>
                    <a:pt x="3313" y="2493"/>
                    <a:pt x="3327" y="2462"/>
                  </a:cubicBezTo>
                  <a:cubicBezTo>
                    <a:pt x="3342" y="2429"/>
                    <a:pt x="3330" y="2388"/>
                    <a:pt x="3342" y="2355"/>
                  </a:cubicBezTo>
                  <a:cubicBezTo>
                    <a:pt x="3354" y="2321"/>
                    <a:pt x="3397" y="2301"/>
                    <a:pt x="3407" y="2268"/>
                  </a:cubicBezTo>
                  <a:cubicBezTo>
                    <a:pt x="3418" y="2234"/>
                    <a:pt x="3387" y="2192"/>
                    <a:pt x="3396" y="2158"/>
                  </a:cubicBezTo>
                  <a:cubicBezTo>
                    <a:pt x="3404" y="2123"/>
                    <a:pt x="3430" y="2095"/>
                    <a:pt x="3437" y="2061"/>
                  </a:cubicBezTo>
                  <a:cubicBezTo>
                    <a:pt x="3444" y="2027"/>
                    <a:pt x="3450" y="1994"/>
                    <a:pt x="3454" y="1958"/>
                  </a:cubicBezTo>
                  <a:cubicBezTo>
                    <a:pt x="3458" y="1924"/>
                    <a:pt x="3499" y="1893"/>
                    <a:pt x="3501" y="1859"/>
                  </a:cubicBezTo>
                  <a:cubicBezTo>
                    <a:pt x="3504" y="1823"/>
                    <a:pt x="3484" y="1788"/>
                    <a:pt x="3484" y="1752"/>
                  </a:cubicBezTo>
                  <a:cubicBezTo>
                    <a:pt x="3484" y="1718"/>
                    <a:pt x="3505" y="1681"/>
                    <a:pt x="3502" y="1647"/>
                  </a:cubicBezTo>
                  <a:cubicBezTo>
                    <a:pt x="3501" y="1613"/>
                    <a:pt x="3460" y="1582"/>
                    <a:pt x="3455" y="1546"/>
                  </a:cubicBezTo>
                  <a:cubicBezTo>
                    <a:pt x="3451" y="1512"/>
                    <a:pt x="3434" y="1481"/>
                    <a:pt x="3427" y="1447"/>
                  </a:cubicBezTo>
                  <a:cubicBezTo>
                    <a:pt x="3421" y="1413"/>
                    <a:pt x="3460" y="1369"/>
                    <a:pt x="3452" y="1336"/>
                  </a:cubicBezTo>
                  <a:cubicBezTo>
                    <a:pt x="3444" y="1302"/>
                    <a:pt x="3407" y="1275"/>
                    <a:pt x="3397" y="1242"/>
                  </a:cubicBezTo>
                  <a:cubicBezTo>
                    <a:pt x="3387" y="1208"/>
                    <a:pt x="3406" y="1165"/>
                    <a:pt x="3393" y="1133"/>
                  </a:cubicBezTo>
                  <a:cubicBezTo>
                    <a:pt x="3381" y="1100"/>
                    <a:pt x="3330" y="1083"/>
                    <a:pt x="3316" y="1051"/>
                  </a:cubicBezTo>
                  <a:cubicBezTo>
                    <a:pt x="3302" y="1020"/>
                    <a:pt x="3299" y="983"/>
                    <a:pt x="3283" y="952"/>
                  </a:cubicBezTo>
                  <a:cubicBezTo>
                    <a:pt x="3266" y="921"/>
                    <a:pt x="3261" y="885"/>
                    <a:pt x="3244" y="855"/>
                  </a:cubicBezTo>
                  <a:cubicBezTo>
                    <a:pt x="3225" y="825"/>
                    <a:pt x="3187" y="808"/>
                    <a:pt x="3167" y="780"/>
                  </a:cubicBezTo>
                  <a:cubicBezTo>
                    <a:pt x="3147" y="752"/>
                    <a:pt x="3117" y="732"/>
                    <a:pt x="3096" y="705"/>
                  </a:cubicBezTo>
                  <a:cubicBezTo>
                    <a:pt x="3074" y="678"/>
                    <a:pt x="3080" y="626"/>
                    <a:pt x="3057" y="601"/>
                  </a:cubicBezTo>
                  <a:cubicBezTo>
                    <a:pt x="3035" y="575"/>
                    <a:pt x="2993" y="567"/>
                    <a:pt x="2969" y="543"/>
                  </a:cubicBezTo>
                  <a:cubicBezTo>
                    <a:pt x="2944" y="517"/>
                    <a:pt x="2946" y="464"/>
                    <a:pt x="2921" y="440"/>
                  </a:cubicBezTo>
                  <a:cubicBezTo>
                    <a:pt x="2895" y="417"/>
                    <a:pt x="2833" y="436"/>
                    <a:pt x="2806" y="415"/>
                  </a:cubicBezTo>
                  <a:cubicBezTo>
                    <a:pt x="2779" y="393"/>
                    <a:pt x="2750" y="378"/>
                    <a:pt x="2720" y="358"/>
                  </a:cubicBezTo>
                  <a:cubicBezTo>
                    <a:pt x="2692" y="338"/>
                    <a:pt x="2699" y="264"/>
                    <a:pt x="2669" y="245"/>
                  </a:cubicBezTo>
                  <a:cubicBezTo>
                    <a:pt x="2641" y="227"/>
                    <a:pt x="2602" y="220"/>
                    <a:pt x="2571" y="203"/>
                  </a:cubicBezTo>
                  <a:cubicBezTo>
                    <a:pt x="2541" y="187"/>
                    <a:pt x="2503" y="181"/>
                    <a:pt x="2472" y="167"/>
                  </a:cubicBezTo>
                  <a:cubicBezTo>
                    <a:pt x="2440" y="153"/>
                    <a:pt x="2416" y="119"/>
                    <a:pt x="2383" y="108"/>
                  </a:cubicBezTo>
                  <a:cubicBezTo>
                    <a:pt x="2373" y="103"/>
                    <a:pt x="2361" y="102"/>
                    <a:pt x="2349" y="102"/>
                  </a:cubicBezTo>
                  <a:cubicBezTo>
                    <a:pt x="2333" y="102"/>
                    <a:pt x="2318" y="104"/>
                    <a:pt x="2303" y="104"/>
                  </a:cubicBezTo>
                  <a:cubicBezTo>
                    <a:pt x="2293" y="104"/>
                    <a:pt x="2283" y="103"/>
                    <a:pt x="2274" y="100"/>
                  </a:cubicBezTo>
                  <a:cubicBezTo>
                    <a:pt x="2241" y="90"/>
                    <a:pt x="2204" y="95"/>
                    <a:pt x="2170" y="86"/>
                  </a:cubicBezTo>
                  <a:cubicBezTo>
                    <a:pt x="2156" y="83"/>
                    <a:pt x="2142" y="82"/>
                    <a:pt x="2127" y="82"/>
                  </a:cubicBezTo>
                  <a:cubicBezTo>
                    <a:pt x="2120" y="82"/>
                    <a:pt x="2112" y="82"/>
                    <a:pt x="2105" y="82"/>
                  </a:cubicBezTo>
                  <a:cubicBezTo>
                    <a:pt x="2092" y="82"/>
                    <a:pt x="2079" y="82"/>
                    <a:pt x="2066" y="79"/>
                  </a:cubicBezTo>
                  <a:cubicBezTo>
                    <a:pt x="2032" y="73"/>
                    <a:pt x="2001" y="58"/>
                    <a:pt x="1965" y="53"/>
                  </a:cubicBezTo>
                  <a:cubicBezTo>
                    <a:pt x="1931" y="49"/>
                    <a:pt x="1900" y="4"/>
                    <a:pt x="1866" y="1"/>
                  </a:cubicBezTo>
                  <a:cubicBezTo>
                    <a:pt x="1865" y="1"/>
                    <a:pt x="1864" y="1"/>
                    <a:pt x="1864" y="1"/>
                  </a:cubicBezTo>
                  <a:close/>
                </a:path>
              </a:pathLst>
            </a:custGeom>
            <a:solidFill>
              <a:srgbClr val="999999"/>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874" name="Google Shape;874;p44"/>
            <p:cNvSpPr/>
            <p:nvPr/>
          </p:nvSpPr>
          <p:spPr>
            <a:xfrm flipH="1" rot="-9243495">
              <a:off x="6624478" y="3867812"/>
              <a:ext cx="98912" cy="98292"/>
            </a:xfrm>
            <a:custGeom>
              <a:rect b="b" l="l" r="r" t="t"/>
              <a:pathLst>
                <a:path extrusionOk="0" h="2219" w="2233">
                  <a:moveTo>
                    <a:pt x="1185" y="1"/>
                  </a:moveTo>
                  <a:cubicBezTo>
                    <a:pt x="1163" y="1"/>
                    <a:pt x="1141" y="18"/>
                    <a:pt x="1119" y="18"/>
                  </a:cubicBezTo>
                  <a:cubicBezTo>
                    <a:pt x="1098" y="18"/>
                    <a:pt x="1076" y="23"/>
                    <a:pt x="1054" y="25"/>
                  </a:cubicBezTo>
                  <a:cubicBezTo>
                    <a:pt x="1052" y="25"/>
                    <a:pt x="1051" y="25"/>
                    <a:pt x="1049" y="25"/>
                  </a:cubicBezTo>
                  <a:cubicBezTo>
                    <a:pt x="1031" y="25"/>
                    <a:pt x="1012" y="19"/>
                    <a:pt x="995" y="19"/>
                  </a:cubicBezTo>
                  <a:cubicBezTo>
                    <a:pt x="992" y="19"/>
                    <a:pt x="990" y="19"/>
                    <a:pt x="987" y="19"/>
                  </a:cubicBezTo>
                  <a:cubicBezTo>
                    <a:pt x="982" y="20"/>
                    <a:pt x="977" y="20"/>
                    <a:pt x="972" y="20"/>
                  </a:cubicBezTo>
                  <a:cubicBezTo>
                    <a:pt x="961" y="20"/>
                    <a:pt x="950" y="19"/>
                    <a:pt x="939" y="19"/>
                  </a:cubicBezTo>
                  <a:cubicBezTo>
                    <a:pt x="933" y="19"/>
                    <a:pt x="926" y="19"/>
                    <a:pt x="920" y="21"/>
                  </a:cubicBezTo>
                  <a:cubicBezTo>
                    <a:pt x="897" y="25"/>
                    <a:pt x="883" y="60"/>
                    <a:pt x="862" y="66"/>
                  </a:cubicBezTo>
                  <a:cubicBezTo>
                    <a:pt x="859" y="67"/>
                    <a:pt x="857" y="67"/>
                    <a:pt x="855" y="67"/>
                  </a:cubicBezTo>
                  <a:cubicBezTo>
                    <a:pt x="838" y="67"/>
                    <a:pt x="819" y="57"/>
                    <a:pt x="802" y="57"/>
                  </a:cubicBezTo>
                  <a:cubicBezTo>
                    <a:pt x="799" y="57"/>
                    <a:pt x="795" y="58"/>
                    <a:pt x="792" y="59"/>
                  </a:cubicBezTo>
                  <a:cubicBezTo>
                    <a:pt x="771" y="67"/>
                    <a:pt x="754" y="87"/>
                    <a:pt x="734" y="95"/>
                  </a:cubicBezTo>
                  <a:cubicBezTo>
                    <a:pt x="730" y="96"/>
                    <a:pt x="726" y="97"/>
                    <a:pt x="722" y="97"/>
                  </a:cubicBezTo>
                  <a:cubicBezTo>
                    <a:pt x="707" y="97"/>
                    <a:pt x="690" y="90"/>
                    <a:pt x="675" y="90"/>
                  </a:cubicBezTo>
                  <a:cubicBezTo>
                    <a:pt x="669" y="90"/>
                    <a:pt x="664" y="91"/>
                    <a:pt x="660" y="93"/>
                  </a:cubicBezTo>
                  <a:cubicBezTo>
                    <a:pt x="640" y="102"/>
                    <a:pt x="634" y="141"/>
                    <a:pt x="616" y="153"/>
                  </a:cubicBezTo>
                  <a:cubicBezTo>
                    <a:pt x="596" y="163"/>
                    <a:pt x="570" y="161"/>
                    <a:pt x="550" y="173"/>
                  </a:cubicBezTo>
                  <a:cubicBezTo>
                    <a:pt x="532" y="184"/>
                    <a:pt x="512" y="194"/>
                    <a:pt x="494" y="207"/>
                  </a:cubicBezTo>
                  <a:cubicBezTo>
                    <a:pt x="476" y="220"/>
                    <a:pt x="469" y="248"/>
                    <a:pt x="452" y="261"/>
                  </a:cubicBezTo>
                  <a:cubicBezTo>
                    <a:pt x="435" y="275"/>
                    <a:pt x="411" y="279"/>
                    <a:pt x="394" y="294"/>
                  </a:cubicBezTo>
                  <a:cubicBezTo>
                    <a:pt x="378" y="309"/>
                    <a:pt x="350" y="313"/>
                    <a:pt x="334" y="328"/>
                  </a:cubicBezTo>
                  <a:cubicBezTo>
                    <a:pt x="319" y="342"/>
                    <a:pt x="310" y="365"/>
                    <a:pt x="294" y="380"/>
                  </a:cubicBezTo>
                  <a:cubicBezTo>
                    <a:pt x="280" y="397"/>
                    <a:pt x="260" y="410"/>
                    <a:pt x="246" y="427"/>
                  </a:cubicBezTo>
                  <a:cubicBezTo>
                    <a:pt x="233" y="444"/>
                    <a:pt x="232" y="473"/>
                    <a:pt x="219" y="490"/>
                  </a:cubicBezTo>
                  <a:cubicBezTo>
                    <a:pt x="208" y="508"/>
                    <a:pt x="178" y="515"/>
                    <a:pt x="167" y="535"/>
                  </a:cubicBezTo>
                  <a:cubicBezTo>
                    <a:pt x="155" y="554"/>
                    <a:pt x="148" y="576"/>
                    <a:pt x="138" y="595"/>
                  </a:cubicBezTo>
                  <a:cubicBezTo>
                    <a:pt x="128" y="615"/>
                    <a:pt x="122" y="638"/>
                    <a:pt x="114" y="657"/>
                  </a:cubicBezTo>
                  <a:cubicBezTo>
                    <a:pt x="105" y="679"/>
                    <a:pt x="103" y="702"/>
                    <a:pt x="94" y="721"/>
                  </a:cubicBezTo>
                  <a:cubicBezTo>
                    <a:pt x="85" y="743"/>
                    <a:pt x="56" y="756"/>
                    <a:pt x="49" y="777"/>
                  </a:cubicBezTo>
                  <a:cubicBezTo>
                    <a:pt x="41" y="798"/>
                    <a:pt x="51" y="824"/>
                    <a:pt x="46" y="847"/>
                  </a:cubicBezTo>
                  <a:cubicBezTo>
                    <a:pt x="40" y="868"/>
                    <a:pt x="49" y="892"/>
                    <a:pt x="44" y="913"/>
                  </a:cubicBezTo>
                  <a:cubicBezTo>
                    <a:pt x="41" y="936"/>
                    <a:pt x="41" y="957"/>
                    <a:pt x="39" y="979"/>
                  </a:cubicBezTo>
                  <a:cubicBezTo>
                    <a:pt x="36" y="1002"/>
                    <a:pt x="19" y="1021"/>
                    <a:pt x="17" y="1044"/>
                  </a:cubicBezTo>
                  <a:cubicBezTo>
                    <a:pt x="16" y="1065"/>
                    <a:pt x="7" y="1088"/>
                    <a:pt x="6" y="1110"/>
                  </a:cubicBezTo>
                  <a:cubicBezTo>
                    <a:pt x="6" y="1132"/>
                    <a:pt x="0" y="1155"/>
                    <a:pt x="2" y="1178"/>
                  </a:cubicBezTo>
                  <a:cubicBezTo>
                    <a:pt x="3" y="1199"/>
                    <a:pt x="43" y="1218"/>
                    <a:pt x="46" y="1240"/>
                  </a:cubicBezTo>
                  <a:cubicBezTo>
                    <a:pt x="49" y="1262"/>
                    <a:pt x="24" y="1287"/>
                    <a:pt x="29" y="1310"/>
                  </a:cubicBezTo>
                  <a:cubicBezTo>
                    <a:pt x="31" y="1331"/>
                    <a:pt x="40" y="1353"/>
                    <a:pt x="46" y="1374"/>
                  </a:cubicBezTo>
                  <a:cubicBezTo>
                    <a:pt x="51" y="1395"/>
                    <a:pt x="81" y="1410"/>
                    <a:pt x="87" y="1431"/>
                  </a:cubicBezTo>
                  <a:cubicBezTo>
                    <a:pt x="94" y="1452"/>
                    <a:pt x="100" y="1472"/>
                    <a:pt x="107" y="1492"/>
                  </a:cubicBezTo>
                  <a:cubicBezTo>
                    <a:pt x="115" y="1513"/>
                    <a:pt x="113" y="1539"/>
                    <a:pt x="121" y="1557"/>
                  </a:cubicBezTo>
                  <a:cubicBezTo>
                    <a:pt x="130" y="1577"/>
                    <a:pt x="113" y="1611"/>
                    <a:pt x="124" y="1631"/>
                  </a:cubicBezTo>
                  <a:cubicBezTo>
                    <a:pt x="134" y="1651"/>
                    <a:pt x="171" y="1655"/>
                    <a:pt x="182" y="1675"/>
                  </a:cubicBezTo>
                  <a:cubicBezTo>
                    <a:pt x="194" y="1694"/>
                    <a:pt x="209" y="1710"/>
                    <a:pt x="222" y="1727"/>
                  </a:cubicBezTo>
                  <a:cubicBezTo>
                    <a:pt x="235" y="1745"/>
                    <a:pt x="232" y="1775"/>
                    <a:pt x="245" y="1793"/>
                  </a:cubicBezTo>
                  <a:cubicBezTo>
                    <a:pt x="259" y="1810"/>
                    <a:pt x="293" y="1810"/>
                    <a:pt x="307" y="1826"/>
                  </a:cubicBezTo>
                  <a:cubicBezTo>
                    <a:pt x="321" y="1843"/>
                    <a:pt x="326" y="1869"/>
                    <a:pt x="341" y="1884"/>
                  </a:cubicBezTo>
                  <a:cubicBezTo>
                    <a:pt x="357" y="1900"/>
                    <a:pt x="380" y="1907"/>
                    <a:pt x="397" y="1921"/>
                  </a:cubicBezTo>
                  <a:cubicBezTo>
                    <a:pt x="414" y="1937"/>
                    <a:pt x="414" y="1971"/>
                    <a:pt x="431" y="1984"/>
                  </a:cubicBezTo>
                  <a:cubicBezTo>
                    <a:pt x="449" y="1997"/>
                    <a:pt x="469" y="2007"/>
                    <a:pt x="488" y="2019"/>
                  </a:cubicBezTo>
                  <a:cubicBezTo>
                    <a:pt x="506" y="2032"/>
                    <a:pt x="535" y="2027"/>
                    <a:pt x="555" y="2038"/>
                  </a:cubicBezTo>
                  <a:cubicBezTo>
                    <a:pt x="573" y="2049"/>
                    <a:pt x="592" y="2061"/>
                    <a:pt x="612" y="2069"/>
                  </a:cubicBezTo>
                  <a:cubicBezTo>
                    <a:pt x="631" y="2079"/>
                    <a:pt x="650" y="2088"/>
                    <a:pt x="671" y="2098"/>
                  </a:cubicBezTo>
                  <a:cubicBezTo>
                    <a:pt x="691" y="2106"/>
                    <a:pt x="698" y="2146"/>
                    <a:pt x="720" y="2154"/>
                  </a:cubicBezTo>
                  <a:cubicBezTo>
                    <a:pt x="739" y="2162"/>
                    <a:pt x="759" y="2176"/>
                    <a:pt x="781" y="2183"/>
                  </a:cubicBezTo>
                  <a:cubicBezTo>
                    <a:pt x="784" y="2184"/>
                    <a:pt x="788" y="2185"/>
                    <a:pt x="793" y="2185"/>
                  </a:cubicBezTo>
                  <a:cubicBezTo>
                    <a:pt x="808" y="2185"/>
                    <a:pt x="826" y="2177"/>
                    <a:pt x="842" y="2177"/>
                  </a:cubicBezTo>
                  <a:cubicBezTo>
                    <a:pt x="845" y="2177"/>
                    <a:pt x="849" y="2178"/>
                    <a:pt x="852" y="2179"/>
                  </a:cubicBezTo>
                  <a:cubicBezTo>
                    <a:pt x="873" y="2184"/>
                    <a:pt x="894" y="2191"/>
                    <a:pt x="916" y="2196"/>
                  </a:cubicBezTo>
                  <a:cubicBezTo>
                    <a:pt x="937" y="2200"/>
                    <a:pt x="958" y="2207"/>
                    <a:pt x="981" y="2210"/>
                  </a:cubicBezTo>
                  <a:cubicBezTo>
                    <a:pt x="1002" y="2213"/>
                    <a:pt x="1025" y="2216"/>
                    <a:pt x="1048" y="2216"/>
                  </a:cubicBezTo>
                  <a:cubicBezTo>
                    <a:pt x="1069" y="2216"/>
                    <a:pt x="1092" y="2197"/>
                    <a:pt x="1115" y="2197"/>
                  </a:cubicBezTo>
                  <a:cubicBezTo>
                    <a:pt x="1135" y="2197"/>
                    <a:pt x="1157" y="2219"/>
                    <a:pt x="1180" y="2219"/>
                  </a:cubicBezTo>
                  <a:cubicBezTo>
                    <a:pt x="1180" y="2219"/>
                    <a:pt x="1181" y="2219"/>
                    <a:pt x="1182" y="2218"/>
                  </a:cubicBezTo>
                  <a:cubicBezTo>
                    <a:pt x="1203" y="2217"/>
                    <a:pt x="1224" y="2206"/>
                    <a:pt x="1247" y="2203"/>
                  </a:cubicBezTo>
                  <a:cubicBezTo>
                    <a:pt x="1268" y="2200"/>
                    <a:pt x="1290" y="2191"/>
                    <a:pt x="1311" y="2187"/>
                  </a:cubicBezTo>
                  <a:cubicBezTo>
                    <a:pt x="1314" y="2187"/>
                    <a:pt x="1316" y="2186"/>
                    <a:pt x="1319" y="2186"/>
                  </a:cubicBezTo>
                  <a:cubicBezTo>
                    <a:pt x="1335" y="2186"/>
                    <a:pt x="1354" y="2194"/>
                    <a:pt x="1370" y="2194"/>
                  </a:cubicBezTo>
                  <a:cubicBezTo>
                    <a:pt x="1374" y="2194"/>
                    <a:pt x="1377" y="2194"/>
                    <a:pt x="1381" y="2193"/>
                  </a:cubicBezTo>
                  <a:cubicBezTo>
                    <a:pt x="1401" y="2187"/>
                    <a:pt x="1416" y="2156"/>
                    <a:pt x="1436" y="2149"/>
                  </a:cubicBezTo>
                  <a:cubicBezTo>
                    <a:pt x="1457" y="2143"/>
                    <a:pt x="1480" y="2140"/>
                    <a:pt x="1500" y="2133"/>
                  </a:cubicBezTo>
                  <a:cubicBezTo>
                    <a:pt x="1507" y="2131"/>
                    <a:pt x="1514" y="2130"/>
                    <a:pt x="1522" y="2130"/>
                  </a:cubicBezTo>
                  <a:cubicBezTo>
                    <a:pt x="1531" y="2130"/>
                    <a:pt x="1540" y="2131"/>
                    <a:pt x="1549" y="2131"/>
                  </a:cubicBezTo>
                  <a:cubicBezTo>
                    <a:pt x="1556" y="2131"/>
                    <a:pt x="1564" y="2130"/>
                    <a:pt x="1570" y="2127"/>
                  </a:cubicBezTo>
                  <a:cubicBezTo>
                    <a:pt x="1590" y="2118"/>
                    <a:pt x="1609" y="2106"/>
                    <a:pt x="1629" y="2096"/>
                  </a:cubicBezTo>
                  <a:cubicBezTo>
                    <a:pt x="1649" y="2085"/>
                    <a:pt x="1673" y="2083"/>
                    <a:pt x="1693" y="2072"/>
                  </a:cubicBezTo>
                  <a:cubicBezTo>
                    <a:pt x="1712" y="2061"/>
                    <a:pt x="1723" y="2035"/>
                    <a:pt x="1742" y="2022"/>
                  </a:cubicBezTo>
                  <a:cubicBezTo>
                    <a:pt x="1759" y="2009"/>
                    <a:pt x="1783" y="2004"/>
                    <a:pt x="1800" y="1990"/>
                  </a:cubicBezTo>
                  <a:cubicBezTo>
                    <a:pt x="1817" y="1977"/>
                    <a:pt x="1831" y="1958"/>
                    <a:pt x="1848" y="1943"/>
                  </a:cubicBezTo>
                  <a:cubicBezTo>
                    <a:pt x="1864" y="1927"/>
                    <a:pt x="1892" y="1923"/>
                    <a:pt x="1908" y="1907"/>
                  </a:cubicBezTo>
                  <a:cubicBezTo>
                    <a:pt x="1924" y="1891"/>
                    <a:pt x="1908" y="1847"/>
                    <a:pt x="1924" y="1830"/>
                  </a:cubicBezTo>
                  <a:cubicBezTo>
                    <a:pt x="1938" y="1815"/>
                    <a:pt x="1954" y="1800"/>
                    <a:pt x="1968" y="1783"/>
                  </a:cubicBezTo>
                  <a:cubicBezTo>
                    <a:pt x="1982" y="1765"/>
                    <a:pt x="1995" y="1748"/>
                    <a:pt x="2006" y="1729"/>
                  </a:cubicBezTo>
                  <a:cubicBezTo>
                    <a:pt x="2018" y="1711"/>
                    <a:pt x="2042" y="1701"/>
                    <a:pt x="2053" y="1682"/>
                  </a:cubicBezTo>
                  <a:cubicBezTo>
                    <a:pt x="2066" y="1663"/>
                    <a:pt x="2090" y="1651"/>
                    <a:pt x="2101" y="1633"/>
                  </a:cubicBezTo>
                  <a:cubicBezTo>
                    <a:pt x="2113" y="1613"/>
                    <a:pt x="2110" y="1586"/>
                    <a:pt x="2120" y="1566"/>
                  </a:cubicBezTo>
                  <a:cubicBezTo>
                    <a:pt x="2128" y="1546"/>
                    <a:pt x="2121" y="1520"/>
                    <a:pt x="2128" y="1499"/>
                  </a:cubicBezTo>
                  <a:cubicBezTo>
                    <a:pt x="2137" y="1478"/>
                    <a:pt x="2164" y="1465"/>
                    <a:pt x="2171" y="1444"/>
                  </a:cubicBezTo>
                  <a:cubicBezTo>
                    <a:pt x="2177" y="1421"/>
                    <a:pt x="2157" y="1394"/>
                    <a:pt x="2163" y="1373"/>
                  </a:cubicBezTo>
                  <a:cubicBezTo>
                    <a:pt x="2168" y="1351"/>
                    <a:pt x="2185" y="1333"/>
                    <a:pt x="2188" y="1311"/>
                  </a:cubicBezTo>
                  <a:cubicBezTo>
                    <a:pt x="2192" y="1289"/>
                    <a:pt x="2197" y="1267"/>
                    <a:pt x="2199" y="1246"/>
                  </a:cubicBezTo>
                  <a:cubicBezTo>
                    <a:pt x="2202" y="1223"/>
                    <a:pt x="2228" y="1205"/>
                    <a:pt x="2229" y="1182"/>
                  </a:cubicBezTo>
                  <a:cubicBezTo>
                    <a:pt x="2231" y="1159"/>
                    <a:pt x="2218" y="1137"/>
                    <a:pt x="2218" y="1115"/>
                  </a:cubicBezTo>
                  <a:cubicBezTo>
                    <a:pt x="2218" y="1093"/>
                    <a:pt x="2232" y="1070"/>
                    <a:pt x="2231" y="1047"/>
                  </a:cubicBezTo>
                  <a:cubicBezTo>
                    <a:pt x="2229" y="1026"/>
                    <a:pt x="2202" y="1004"/>
                    <a:pt x="2201" y="983"/>
                  </a:cubicBezTo>
                  <a:cubicBezTo>
                    <a:pt x="2198" y="960"/>
                    <a:pt x="2187" y="942"/>
                    <a:pt x="2182" y="919"/>
                  </a:cubicBezTo>
                  <a:cubicBezTo>
                    <a:pt x="2178" y="898"/>
                    <a:pt x="2204" y="869"/>
                    <a:pt x="2198" y="848"/>
                  </a:cubicBezTo>
                  <a:cubicBezTo>
                    <a:pt x="2192" y="827"/>
                    <a:pt x="2170" y="810"/>
                    <a:pt x="2163" y="788"/>
                  </a:cubicBezTo>
                  <a:cubicBezTo>
                    <a:pt x="2155" y="767"/>
                    <a:pt x="2168" y="740"/>
                    <a:pt x="2160" y="719"/>
                  </a:cubicBezTo>
                  <a:cubicBezTo>
                    <a:pt x="2153" y="699"/>
                    <a:pt x="2120" y="687"/>
                    <a:pt x="2111" y="667"/>
                  </a:cubicBezTo>
                  <a:cubicBezTo>
                    <a:pt x="2101" y="648"/>
                    <a:pt x="2100" y="623"/>
                    <a:pt x="2090" y="605"/>
                  </a:cubicBezTo>
                  <a:cubicBezTo>
                    <a:pt x="2080" y="585"/>
                    <a:pt x="2076" y="561"/>
                    <a:pt x="2064" y="542"/>
                  </a:cubicBezTo>
                  <a:cubicBezTo>
                    <a:pt x="2053" y="524"/>
                    <a:pt x="2027" y="512"/>
                    <a:pt x="2015" y="495"/>
                  </a:cubicBezTo>
                  <a:cubicBezTo>
                    <a:pt x="2003" y="477"/>
                    <a:pt x="1983" y="464"/>
                    <a:pt x="1971" y="446"/>
                  </a:cubicBezTo>
                  <a:cubicBezTo>
                    <a:pt x="1956" y="429"/>
                    <a:pt x="1961" y="397"/>
                    <a:pt x="1946" y="380"/>
                  </a:cubicBezTo>
                  <a:cubicBezTo>
                    <a:pt x="1932" y="365"/>
                    <a:pt x="1905" y="359"/>
                    <a:pt x="1890" y="343"/>
                  </a:cubicBezTo>
                  <a:cubicBezTo>
                    <a:pt x="1874" y="328"/>
                    <a:pt x="1875" y="294"/>
                    <a:pt x="1858" y="278"/>
                  </a:cubicBezTo>
                  <a:cubicBezTo>
                    <a:pt x="1843" y="264"/>
                    <a:pt x="1803" y="275"/>
                    <a:pt x="1786" y="262"/>
                  </a:cubicBezTo>
                  <a:cubicBezTo>
                    <a:pt x="1769" y="249"/>
                    <a:pt x="1750" y="238"/>
                    <a:pt x="1732" y="227"/>
                  </a:cubicBezTo>
                  <a:cubicBezTo>
                    <a:pt x="1713" y="214"/>
                    <a:pt x="1718" y="167"/>
                    <a:pt x="1699" y="156"/>
                  </a:cubicBezTo>
                  <a:cubicBezTo>
                    <a:pt x="1681" y="144"/>
                    <a:pt x="1656" y="139"/>
                    <a:pt x="1637" y="129"/>
                  </a:cubicBezTo>
                  <a:cubicBezTo>
                    <a:pt x="1617" y="119"/>
                    <a:pt x="1592" y="116"/>
                    <a:pt x="1573" y="106"/>
                  </a:cubicBezTo>
                  <a:cubicBezTo>
                    <a:pt x="1553" y="97"/>
                    <a:pt x="1537" y="76"/>
                    <a:pt x="1516" y="67"/>
                  </a:cubicBezTo>
                  <a:cubicBezTo>
                    <a:pt x="1510" y="65"/>
                    <a:pt x="1503" y="64"/>
                    <a:pt x="1496" y="64"/>
                  </a:cubicBezTo>
                  <a:cubicBezTo>
                    <a:pt x="1485" y="64"/>
                    <a:pt x="1475" y="66"/>
                    <a:pt x="1464" y="66"/>
                  </a:cubicBezTo>
                  <a:cubicBezTo>
                    <a:pt x="1458" y="66"/>
                    <a:pt x="1452" y="65"/>
                    <a:pt x="1446" y="63"/>
                  </a:cubicBezTo>
                  <a:cubicBezTo>
                    <a:pt x="1426" y="56"/>
                    <a:pt x="1402" y="59"/>
                    <a:pt x="1381" y="55"/>
                  </a:cubicBezTo>
                  <a:cubicBezTo>
                    <a:pt x="1370" y="52"/>
                    <a:pt x="1359" y="52"/>
                    <a:pt x="1348" y="52"/>
                  </a:cubicBezTo>
                  <a:cubicBezTo>
                    <a:pt x="1344" y="52"/>
                    <a:pt x="1340" y="52"/>
                    <a:pt x="1336" y="52"/>
                  </a:cubicBezTo>
                  <a:cubicBezTo>
                    <a:pt x="1329" y="52"/>
                    <a:pt x="1321" y="51"/>
                    <a:pt x="1314" y="50"/>
                  </a:cubicBezTo>
                  <a:cubicBezTo>
                    <a:pt x="1292" y="46"/>
                    <a:pt x="1273" y="36"/>
                    <a:pt x="1251" y="33"/>
                  </a:cubicBezTo>
                  <a:cubicBezTo>
                    <a:pt x="1228" y="31"/>
                    <a:pt x="1209" y="2"/>
                    <a:pt x="1187" y="1"/>
                  </a:cubicBezTo>
                  <a:cubicBezTo>
                    <a:pt x="1186" y="1"/>
                    <a:pt x="1186" y="1"/>
                    <a:pt x="1185" y="1"/>
                  </a:cubicBezTo>
                  <a:close/>
                </a:path>
              </a:pathLst>
            </a:custGeom>
            <a:solidFill>
              <a:srgbClr val="B7B7B7"/>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grpSp>
      <p:grpSp>
        <p:nvGrpSpPr>
          <p:cNvPr id="875" name="Google Shape;875;p44"/>
          <p:cNvGrpSpPr/>
          <p:nvPr/>
        </p:nvGrpSpPr>
        <p:grpSpPr>
          <a:xfrm>
            <a:off x="4966604" y="10321348"/>
            <a:ext cx="317918" cy="299827"/>
            <a:chOff x="1577421" y="1609174"/>
            <a:chExt cx="818111" cy="754282"/>
          </a:xfrm>
        </p:grpSpPr>
        <p:sp>
          <p:nvSpPr>
            <p:cNvPr id="876" name="Google Shape;876;p44"/>
            <p:cNvSpPr/>
            <p:nvPr/>
          </p:nvSpPr>
          <p:spPr>
            <a:xfrm>
              <a:off x="2069582" y="2170260"/>
              <a:ext cx="115735" cy="122613"/>
            </a:xfrm>
            <a:custGeom>
              <a:rect b="b" l="l" r="r" t="t"/>
              <a:pathLst>
                <a:path extrusionOk="0" h="3886" w="3668">
                  <a:moveTo>
                    <a:pt x="851" y="0"/>
                  </a:moveTo>
                  <a:lnTo>
                    <a:pt x="0" y="426"/>
                  </a:lnTo>
                  <a:cubicBezTo>
                    <a:pt x="304" y="1064"/>
                    <a:pt x="1034" y="2402"/>
                    <a:pt x="1034" y="2402"/>
                  </a:cubicBezTo>
                  <a:cubicBezTo>
                    <a:pt x="335" y="2645"/>
                    <a:pt x="91" y="3283"/>
                    <a:pt x="669" y="3769"/>
                  </a:cubicBezTo>
                  <a:cubicBezTo>
                    <a:pt x="751" y="3852"/>
                    <a:pt x="870" y="3885"/>
                    <a:pt x="1011" y="3885"/>
                  </a:cubicBezTo>
                  <a:cubicBezTo>
                    <a:pt x="1547" y="3885"/>
                    <a:pt x="2399" y="3397"/>
                    <a:pt x="2736" y="3253"/>
                  </a:cubicBezTo>
                  <a:cubicBezTo>
                    <a:pt x="3668" y="2774"/>
                    <a:pt x="3201" y="1774"/>
                    <a:pt x="2391" y="1774"/>
                  </a:cubicBezTo>
                  <a:cubicBezTo>
                    <a:pt x="2224" y="1774"/>
                    <a:pt x="2042" y="1816"/>
                    <a:pt x="1854" y="1915"/>
                  </a:cubicBezTo>
                  <a:cubicBezTo>
                    <a:pt x="1490" y="1277"/>
                    <a:pt x="1155" y="669"/>
                    <a:pt x="851" y="0"/>
                  </a:cubicBezTo>
                  <a:close/>
                </a:path>
              </a:pathLst>
            </a:custGeom>
            <a:solidFill>
              <a:srgbClr val="FFF2CC"/>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877" name="Google Shape;877;p44"/>
            <p:cNvSpPr/>
            <p:nvPr/>
          </p:nvSpPr>
          <p:spPr>
            <a:xfrm>
              <a:off x="2063887" y="2162625"/>
              <a:ext cx="124475" cy="137727"/>
            </a:xfrm>
            <a:custGeom>
              <a:rect b="b" l="l" r="r" t="t"/>
              <a:pathLst>
                <a:path extrusionOk="0" h="4365" w="3945">
                  <a:moveTo>
                    <a:pt x="1216" y="1"/>
                  </a:moveTo>
                  <a:cubicBezTo>
                    <a:pt x="1059" y="1"/>
                    <a:pt x="882" y="175"/>
                    <a:pt x="966" y="364"/>
                  </a:cubicBezTo>
                  <a:cubicBezTo>
                    <a:pt x="1240" y="1033"/>
                    <a:pt x="1604" y="1641"/>
                    <a:pt x="1969" y="2279"/>
                  </a:cubicBezTo>
                  <a:cubicBezTo>
                    <a:pt x="2009" y="2338"/>
                    <a:pt x="2087" y="2385"/>
                    <a:pt x="2170" y="2385"/>
                  </a:cubicBezTo>
                  <a:cubicBezTo>
                    <a:pt x="2215" y="2385"/>
                    <a:pt x="2261" y="2372"/>
                    <a:pt x="2303" y="2340"/>
                  </a:cubicBezTo>
                  <a:cubicBezTo>
                    <a:pt x="2411" y="2268"/>
                    <a:pt x="2538" y="2234"/>
                    <a:pt x="2667" y="2234"/>
                  </a:cubicBezTo>
                  <a:cubicBezTo>
                    <a:pt x="2865" y="2234"/>
                    <a:pt x="3068" y="2314"/>
                    <a:pt x="3215" y="2461"/>
                  </a:cubicBezTo>
                  <a:cubicBezTo>
                    <a:pt x="3398" y="2704"/>
                    <a:pt x="3306" y="3069"/>
                    <a:pt x="3033" y="3191"/>
                  </a:cubicBezTo>
                  <a:cubicBezTo>
                    <a:pt x="2729" y="3404"/>
                    <a:pt x="2425" y="3556"/>
                    <a:pt x="2060" y="3677"/>
                  </a:cubicBezTo>
                  <a:cubicBezTo>
                    <a:pt x="1896" y="3747"/>
                    <a:pt x="1587" y="3908"/>
                    <a:pt x="1343" y="3908"/>
                  </a:cubicBezTo>
                  <a:cubicBezTo>
                    <a:pt x="1271" y="3908"/>
                    <a:pt x="1204" y="3894"/>
                    <a:pt x="1148" y="3860"/>
                  </a:cubicBezTo>
                  <a:cubicBezTo>
                    <a:pt x="966" y="3738"/>
                    <a:pt x="875" y="3556"/>
                    <a:pt x="905" y="3343"/>
                  </a:cubicBezTo>
                  <a:cubicBezTo>
                    <a:pt x="936" y="3100"/>
                    <a:pt x="1209" y="2948"/>
                    <a:pt x="1422" y="2887"/>
                  </a:cubicBezTo>
                  <a:cubicBezTo>
                    <a:pt x="1574" y="2826"/>
                    <a:pt x="1635" y="2674"/>
                    <a:pt x="1574" y="2522"/>
                  </a:cubicBezTo>
                  <a:cubicBezTo>
                    <a:pt x="1209" y="1884"/>
                    <a:pt x="844" y="1215"/>
                    <a:pt x="510" y="546"/>
                  </a:cubicBezTo>
                  <a:cubicBezTo>
                    <a:pt x="463" y="462"/>
                    <a:pt x="393" y="426"/>
                    <a:pt x="321" y="426"/>
                  </a:cubicBezTo>
                  <a:cubicBezTo>
                    <a:pt x="163" y="426"/>
                    <a:pt x="1" y="601"/>
                    <a:pt x="85" y="790"/>
                  </a:cubicBezTo>
                  <a:cubicBezTo>
                    <a:pt x="383" y="1386"/>
                    <a:pt x="705" y="1982"/>
                    <a:pt x="1030" y="2557"/>
                  </a:cubicBezTo>
                  <a:lnTo>
                    <a:pt x="1030" y="2557"/>
                  </a:lnTo>
                  <a:cubicBezTo>
                    <a:pt x="572" y="2820"/>
                    <a:pt x="234" y="3293"/>
                    <a:pt x="540" y="3829"/>
                  </a:cubicBezTo>
                  <a:cubicBezTo>
                    <a:pt x="662" y="4072"/>
                    <a:pt x="875" y="4255"/>
                    <a:pt x="1118" y="4346"/>
                  </a:cubicBezTo>
                  <a:cubicBezTo>
                    <a:pt x="1218" y="4357"/>
                    <a:pt x="1314" y="4364"/>
                    <a:pt x="1408" y="4364"/>
                  </a:cubicBezTo>
                  <a:cubicBezTo>
                    <a:pt x="1570" y="4364"/>
                    <a:pt x="1724" y="4343"/>
                    <a:pt x="1878" y="4285"/>
                  </a:cubicBezTo>
                  <a:cubicBezTo>
                    <a:pt x="2151" y="4194"/>
                    <a:pt x="2425" y="4072"/>
                    <a:pt x="2668" y="3951"/>
                  </a:cubicBezTo>
                  <a:cubicBezTo>
                    <a:pt x="2881" y="3860"/>
                    <a:pt x="3094" y="3738"/>
                    <a:pt x="3306" y="3616"/>
                  </a:cubicBezTo>
                  <a:cubicBezTo>
                    <a:pt x="3793" y="3343"/>
                    <a:pt x="3945" y="2765"/>
                    <a:pt x="3702" y="2279"/>
                  </a:cubicBezTo>
                  <a:cubicBezTo>
                    <a:pt x="3468" y="1948"/>
                    <a:pt x="3085" y="1767"/>
                    <a:pt x="2696" y="1767"/>
                  </a:cubicBezTo>
                  <a:cubicBezTo>
                    <a:pt x="2557" y="1767"/>
                    <a:pt x="2417" y="1790"/>
                    <a:pt x="2282" y="1838"/>
                  </a:cubicBezTo>
                  <a:lnTo>
                    <a:pt x="2282" y="1838"/>
                  </a:lnTo>
                  <a:cubicBezTo>
                    <a:pt x="1961" y="1271"/>
                    <a:pt x="1664" y="720"/>
                    <a:pt x="1392" y="121"/>
                  </a:cubicBezTo>
                  <a:cubicBezTo>
                    <a:pt x="1354" y="36"/>
                    <a:pt x="1287" y="1"/>
                    <a:pt x="1216" y="1"/>
                  </a:cubicBezTo>
                  <a:close/>
                </a:path>
              </a:pathLst>
            </a:custGeom>
            <a:solidFill>
              <a:srgbClr val="F1C232"/>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878" name="Google Shape;878;p44"/>
            <p:cNvSpPr/>
            <p:nvPr/>
          </p:nvSpPr>
          <p:spPr>
            <a:xfrm>
              <a:off x="1802922" y="2178874"/>
              <a:ext cx="114031" cy="122834"/>
            </a:xfrm>
            <a:custGeom>
              <a:rect b="b" l="l" r="r" t="t"/>
              <a:pathLst>
                <a:path extrusionOk="0" h="3893" w="3614">
                  <a:moveTo>
                    <a:pt x="2702" y="1"/>
                  </a:moveTo>
                  <a:cubicBezTo>
                    <a:pt x="2428" y="670"/>
                    <a:pt x="2124" y="1308"/>
                    <a:pt x="1790" y="1946"/>
                  </a:cubicBezTo>
                  <a:cubicBezTo>
                    <a:pt x="1608" y="1858"/>
                    <a:pt x="1434" y="1820"/>
                    <a:pt x="1274" y="1820"/>
                  </a:cubicBezTo>
                  <a:cubicBezTo>
                    <a:pt x="443" y="1820"/>
                    <a:pt x="1" y="2855"/>
                    <a:pt x="969" y="3314"/>
                  </a:cubicBezTo>
                  <a:cubicBezTo>
                    <a:pt x="1301" y="3456"/>
                    <a:pt x="2148" y="3893"/>
                    <a:pt x="2679" y="3893"/>
                  </a:cubicBezTo>
                  <a:cubicBezTo>
                    <a:pt x="2830" y="3893"/>
                    <a:pt x="2956" y="3858"/>
                    <a:pt x="3036" y="3770"/>
                  </a:cubicBezTo>
                  <a:cubicBezTo>
                    <a:pt x="3614" y="3223"/>
                    <a:pt x="3340" y="2615"/>
                    <a:pt x="2611" y="2402"/>
                  </a:cubicBezTo>
                  <a:cubicBezTo>
                    <a:pt x="2611" y="2402"/>
                    <a:pt x="3279" y="1034"/>
                    <a:pt x="3583" y="396"/>
                  </a:cubicBezTo>
                  <a:lnTo>
                    <a:pt x="2702" y="1"/>
                  </a:lnTo>
                  <a:close/>
                </a:path>
              </a:pathLst>
            </a:custGeom>
            <a:solidFill>
              <a:srgbClr val="FFF2CC"/>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879" name="Google Shape;879;p44"/>
            <p:cNvSpPr/>
            <p:nvPr/>
          </p:nvSpPr>
          <p:spPr>
            <a:xfrm>
              <a:off x="1805667" y="2171396"/>
              <a:ext cx="119710" cy="137948"/>
            </a:xfrm>
            <a:custGeom>
              <a:rect b="b" l="l" r="r" t="t"/>
              <a:pathLst>
                <a:path extrusionOk="0" h="4372" w="3794">
                  <a:moveTo>
                    <a:pt x="2649" y="1"/>
                  </a:moveTo>
                  <a:cubicBezTo>
                    <a:pt x="2568" y="1"/>
                    <a:pt x="2476" y="51"/>
                    <a:pt x="2433" y="116"/>
                  </a:cubicBezTo>
                  <a:cubicBezTo>
                    <a:pt x="2186" y="720"/>
                    <a:pt x="1890" y="1298"/>
                    <a:pt x="1589" y="1874"/>
                  </a:cubicBezTo>
                  <a:lnTo>
                    <a:pt x="1589" y="1874"/>
                  </a:lnTo>
                  <a:cubicBezTo>
                    <a:pt x="1472" y="1840"/>
                    <a:pt x="1353" y="1823"/>
                    <a:pt x="1236" y="1823"/>
                  </a:cubicBezTo>
                  <a:cubicBezTo>
                    <a:pt x="895" y="1823"/>
                    <a:pt x="566" y="1964"/>
                    <a:pt x="335" y="2214"/>
                  </a:cubicBezTo>
                  <a:cubicBezTo>
                    <a:pt x="1" y="2609"/>
                    <a:pt x="31" y="3186"/>
                    <a:pt x="396" y="3521"/>
                  </a:cubicBezTo>
                  <a:cubicBezTo>
                    <a:pt x="578" y="3673"/>
                    <a:pt x="822" y="3794"/>
                    <a:pt x="1034" y="3916"/>
                  </a:cubicBezTo>
                  <a:cubicBezTo>
                    <a:pt x="1308" y="4037"/>
                    <a:pt x="1551" y="4129"/>
                    <a:pt x="1825" y="4220"/>
                  </a:cubicBezTo>
                  <a:cubicBezTo>
                    <a:pt x="2068" y="4341"/>
                    <a:pt x="2341" y="4372"/>
                    <a:pt x="2615" y="4372"/>
                  </a:cubicBezTo>
                  <a:cubicBezTo>
                    <a:pt x="2889" y="4372"/>
                    <a:pt x="3132" y="4250"/>
                    <a:pt x="3253" y="4037"/>
                  </a:cubicBezTo>
                  <a:cubicBezTo>
                    <a:pt x="3496" y="3764"/>
                    <a:pt x="3557" y="3430"/>
                    <a:pt x="3436" y="3095"/>
                  </a:cubicBezTo>
                  <a:cubicBezTo>
                    <a:pt x="3303" y="2851"/>
                    <a:pt x="3105" y="2656"/>
                    <a:pt x="2866" y="2533"/>
                  </a:cubicBezTo>
                  <a:lnTo>
                    <a:pt x="2866" y="2533"/>
                  </a:lnTo>
                  <a:cubicBezTo>
                    <a:pt x="3157" y="1950"/>
                    <a:pt x="3444" y="1364"/>
                    <a:pt x="3709" y="755"/>
                  </a:cubicBezTo>
                  <a:cubicBezTo>
                    <a:pt x="3793" y="566"/>
                    <a:pt x="3616" y="392"/>
                    <a:pt x="3459" y="392"/>
                  </a:cubicBezTo>
                  <a:cubicBezTo>
                    <a:pt x="3388" y="392"/>
                    <a:pt x="3321" y="427"/>
                    <a:pt x="3284" y="512"/>
                  </a:cubicBezTo>
                  <a:cubicBezTo>
                    <a:pt x="2980" y="1211"/>
                    <a:pt x="2645" y="1879"/>
                    <a:pt x="2311" y="2548"/>
                  </a:cubicBezTo>
                  <a:cubicBezTo>
                    <a:pt x="2250" y="2670"/>
                    <a:pt x="2311" y="2852"/>
                    <a:pt x="2463" y="2882"/>
                  </a:cubicBezTo>
                  <a:cubicBezTo>
                    <a:pt x="2828" y="3034"/>
                    <a:pt x="3223" y="3369"/>
                    <a:pt x="2889" y="3764"/>
                  </a:cubicBezTo>
                  <a:cubicBezTo>
                    <a:pt x="2797" y="3855"/>
                    <a:pt x="2645" y="3916"/>
                    <a:pt x="2524" y="3916"/>
                  </a:cubicBezTo>
                  <a:cubicBezTo>
                    <a:pt x="2341" y="3885"/>
                    <a:pt x="2159" y="3855"/>
                    <a:pt x="1977" y="3764"/>
                  </a:cubicBezTo>
                  <a:cubicBezTo>
                    <a:pt x="1642" y="3642"/>
                    <a:pt x="1308" y="3521"/>
                    <a:pt x="974" y="3338"/>
                  </a:cubicBezTo>
                  <a:cubicBezTo>
                    <a:pt x="700" y="3217"/>
                    <a:pt x="457" y="2974"/>
                    <a:pt x="609" y="2639"/>
                  </a:cubicBezTo>
                  <a:cubicBezTo>
                    <a:pt x="749" y="2418"/>
                    <a:pt x="983" y="2304"/>
                    <a:pt x="1221" y="2304"/>
                  </a:cubicBezTo>
                  <a:cubicBezTo>
                    <a:pt x="1344" y="2304"/>
                    <a:pt x="1468" y="2334"/>
                    <a:pt x="1581" y="2396"/>
                  </a:cubicBezTo>
                  <a:cubicBezTo>
                    <a:pt x="1612" y="2416"/>
                    <a:pt x="1649" y="2426"/>
                    <a:pt x="1687" y="2426"/>
                  </a:cubicBezTo>
                  <a:cubicBezTo>
                    <a:pt x="1764" y="2426"/>
                    <a:pt x="1845" y="2386"/>
                    <a:pt x="1885" y="2305"/>
                  </a:cubicBezTo>
                  <a:cubicBezTo>
                    <a:pt x="2250" y="1697"/>
                    <a:pt x="2554" y="1028"/>
                    <a:pt x="2828" y="360"/>
                  </a:cubicBezTo>
                  <a:cubicBezTo>
                    <a:pt x="2889" y="238"/>
                    <a:pt x="2858" y="116"/>
                    <a:pt x="2737" y="25"/>
                  </a:cubicBezTo>
                  <a:cubicBezTo>
                    <a:pt x="2711" y="8"/>
                    <a:pt x="2681" y="1"/>
                    <a:pt x="2649" y="1"/>
                  </a:cubicBezTo>
                  <a:close/>
                </a:path>
              </a:pathLst>
            </a:custGeom>
            <a:solidFill>
              <a:srgbClr val="F1C232"/>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880" name="Google Shape;880;p44"/>
            <p:cNvSpPr/>
            <p:nvPr/>
          </p:nvSpPr>
          <p:spPr>
            <a:xfrm>
              <a:off x="1634056" y="1814166"/>
              <a:ext cx="128513" cy="93427"/>
            </a:xfrm>
            <a:custGeom>
              <a:rect b="b" l="l" r="r" t="t"/>
              <a:pathLst>
                <a:path extrusionOk="0" h="2961" w="4073">
                  <a:moveTo>
                    <a:pt x="1277" y="0"/>
                  </a:moveTo>
                  <a:cubicBezTo>
                    <a:pt x="1228" y="0"/>
                    <a:pt x="1177" y="3"/>
                    <a:pt x="1124" y="10"/>
                  </a:cubicBezTo>
                  <a:cubicBezTo>
                    <a:pt x="546" y="40"/>
                    <a:pt x="273" y="1469"/>
                    <a:pt x="181" y="1925"/>
                  </a:cubicBezTo>
                  <a:cubicBezTo>
                    <a:pt x="1" y="2597"/>
                    <a:pt x="387" y="2960"/>
                    <a:pt x="824" y="2960"/>
                  </a:cubicBezTo>
                  <a:cubicBezTo>
                    <a:pt x="1197" y="2960"/>
                    <a:pt x="1606" y="2697"/>
                    <a:pt x="1732" y="2137"/>
                  </a:cubicBezTo>
                  <a:cubicBezTo>
                    <a:pt x="2461" y="2259"/>
                    <a:pt x="3160" y="2411"/>
                    <a:pt x="3859" y="2624"/>
                  </a:cubicBezTo>
                  <a:lnTo>
                    <a:pt x="4072" y="1681"/>
                  </a:lnTo>
                  <a:cubicBezTo>
                    <a:pt x="3403" y="1529"/>
                    <a:pt x="1884" y="1195"/>
                    <a:pt x="1884" y="1195"/>
                  </a:cubicBezTo>
                  <a:cubicBezTo>
                    <a:pt x="2166" y="545"/>
                    <a:pt x="1923" y="0"/>
                    <a:pt x="1277" y="0"/>
                  </a:cubicBezTo>
                  <a:close/>
                </a:path>
              </a:pathLst>
            </a:custGeom>
            <a:solidFill>
              <a:srgbClr val="FFF2CC"/>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881" name="Google Shape;881;p44"/>
            <p:cNvSpPr/>
            <p:nvPr/>
          </p:nvSpPr>
          <p:spPr>
            <a:xfrm>
              <a:off x="1629229" y="1806057"/>
              <a:ext cx="144226" cy="108225"/>
            </a:xfrm>
            <a:custGeom>
              <a:rect b="b" l="l" r="r" t="t"/>
              <a:pathLst>
                <a:path extrusionOk="0" h="3430" w="4571">
                  <a:moveTo>
                    <a:pt x="1442" y="0"/>
                  </a:moveTo>
                  <a:cubicBezTo>
                    <a:pt x="1229" y="0"/>
                    <a:pt x="1032" y="63"/>
                    <a:pt x="851" y="175"/>
                  </a:cubicBezTo>
                  <a:cubicBezTo>
                    <a:pt x="669" y="388"/>
                    <a:pt x="517" y="601"/>
                    <a:pt x="426" y="875"/>
                  </a:cubicBezTo>
                  <a:cubicBezTo>
                    <a:pt x="334" y="1148"/>
                    <a:pt x="243" y="1391"/>
                    <a:pt x="182" y="1695"/>
                  </a:cubicBezTo>
                  <a:cubicBezTo>
                    <a:pt x="122" y="1908"/>
                    <a:pt x="61" y="2151"/>
                    <a:pt x="30" y="2394"/>
                  </a:cubicBezTo>
                  <a:cubicBezTo>
                    <a:pt x="0" y="2911"/>
                    <a:pt x="365" y="3367"/>
                    <a:pt x="851" y="3428"/>
                  </a:cubicBezTo>
                  <a:cubicBezTo>
                    <a:pt x="873" y="3429"/>
                    <a:pt x="895" y="3429"/>
                    <a:pt x="917" y="3429"/>
                  </a:cubicBezTo>
                  <a:cubicBezTo>
                    <a:pt x="1431" y="3429"/>
                    <a:pt x="1891" y="3126"/>
                    <a:pt x="2072" y="2650"/>
                  </a:cubicBezTo>
                  <a:lnTo>
                    <a:pt x="2072" y="2650"/>
                  </a:lnTo>
                  <a:cubicBezTo>
                    <a:pt x="2713" y="2764"/>
                    <a:pt x="3332" y="2905"/>
                    <a:pt x="3952" y="3093"/>
                  </a:cubicBezTo>
                  <a:cubicBezTo>
                    <a:pt x="3977" y="3101"/>
                    <a:pt x="4002" y="3105"/>
                    <a:pt x="4025" y="3105"/>
                  </a:cubicBezTo>
                  <a:cubicBezTo>
                    <a:pt x="4273" y="3105"/>
                    <a:pt x="4351" y="2693"/>
                    <a:pt x="4073" y="2638"/>
                  </a:cubicBezTo>
                  <a:cubicBezTo>
                    <a:pt x="3374" y="2425"/>
                    <a:pt x="2675" y="2273"/>
                    <a:pt x="1945" y="2151"/>
                  </a:cubicBezTo>
                  <a:cubicBezTo>
                    <a:pt x="1929" y="2147"/>
                    <a:pt x="1913" y="2145"/>
                    <a:pt x="1898" y="2145"/>
                  </a:cubicBezTo>
                  <a:cubicBezTo>
                    <a:pt x="1793" y="2145"/>
                    <a:pt x="1698" y="2228"/>
                    <a:pt x="1672" y="2334"/>
                  </a:cubicBezTo>
                  <a:cubicBezTo>
                    <a:pt x="1611" y="2668"/>
                    <a:pt x="1338" y="2911"/>
                    <a:pt x="1003" y="2972"/>
                  </a:cubicBezTo>
                  <a:cubicBezTo>
                    <a:pt x="730" y="2972"/>
                    <a:pt x="517" y="2759"/>
                    <a:pt x="517" y="2486"/>
                  </a:cubicBezTo>
                  <a:cubicBezTo>
                    <a:pt x="517" y="2303"/>
                    <a:pt x="547" y="2121"/>
                    <a:pt x="608" y="1969"/>
                  </a:cubicBezTo>
                  <a:cubicBezTo>
                    <a:pt x="669" y="1786"/>
                    <a:pt x="699" y="1574"/>
                    <a:pt x="760" y="1391"/>
                  </a:cubicBezTo>
                  <a:cubicBezTo>
                    <a:pt x="851" y="1118"/>
                    <a:pt x="1003" y="571"/>
                    <a:pt x="1277" y="510"/>
                  </a:cubicBezTo>
                  <a:cubicBezTo>
                    <a:pt x="1324" y="494"/>
                    <a:pt x="1375" y="487"/>
                    <a:pt x="1427" y="487"/>
                  </a:cubicBezTo>
                  <a:cubicBezTo>
                    <a:pt x="1577" y="487"/>
                    <a:pt x="1734" y="549"/>
                    <a:pt x="1824" y="662"/>
                  </a:cubicBezTo>
                  <a:cubicBezTo>
                    <a:pt x="1945" y="875"/>
                    <a:pt x="1915" y="1148"/>
                    <a:pt x="1824" y="1361"/>
                  </a:cubicBezTo>
                  <a:cubicBezTo>
                    <a:pt x="1763" y="1513"/>
                    <a:pt x="1854" y="1634"/>
                    <a:pt x="1976" y="1665"/>
                  </a:cubicBezTo>
                  <a:cubicBezTo>
                    <a:pt x="2705" y="1817"/>
                    <a:pt x="3435" y="1999"/>
                    <a:pt x="4164" y="2182"/>
                  </a:cubicBezTo>
                  <a:cubicBezTo>
                    <a:pt x="4183" y="2185"/>
                    <a:pt x="4201" y="2187"/>
                    <a:pt x="4219" y="2187"/>
                  </a:cubicBezTo>
                  <a:cubicBezTo>
                    <a:pt x="4482" y="2187"/>
                    <a:pt x="4571" y="1781"/>
                    <a:pt x="4286" y="1695"/>
                  </a:cubicBezTo>
                  <a:cubicBezTo>
                    <a:pt x="3638" y="1533"/>
                    <a:pt x="2991" y="1395"/>
                    <a:pt x="2343" y="1260"/>
                  </a:cubicBezTo>
                  <a:lnTo>
                    <a:pt x="2343" y="1260"/>
                  </a:lnTo>
                  <a:cubicBezTo>
                    <a:pt x="2453" y="726"/>
                    <a:pt x="2284" y="130"/>
                    <a:pt x="1672" y="24"/>
                  </a:cubicBezTo>
                  <a:cubicBezTo>
                    <a:pt x="1593" y="8"/>
                    <a:pt x="1517" y="0"/>
                    <a:pt x="1442" y="0"/>
                  </a:cubicBezTo>
                  <a:close/>
                </a:path>
              </a:pathLst>
            </a:custGeom>
            <a:solidFill>
              <a:srgbClr val="F1C232"/>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882" name="Google Shape;882;p44"/>
            <p:cNvSpPr/>
            <p:nvPr/>
          </p:nvSpPr>
          <p:spPr>
            <a:xfrm>
              <a:off x="1797195" y="1616494"/>
              <a:ext cx="103334" cy="126084"/>
            </a:xfrm>
            <a:custGeom>
              <a:rect b="b" l="l" r="r" t="t"/>
              <a:pathLst>
                <a:path extrusionOk="0" h="3996" w="3275">
                  <a:moveTo>
                    <a:pt x="2217" y="0"/>
                  </a:moveTo>
                  <a:cubicBezTo>
                    <a:pt x="2082" y="0"/>
                    <a:pt x="1930" y="32"/>
                    <a:pt x="1764" y="104"/>
                  </a:cubicBezTo>
                  <a:cubicBezTo>
                    <a:pt x="1369" y="317"/>
                    <a:pt x="1" y="834"/>
                    <a:pt x="92" y="1381"/>
                  </a:cubicBezTo>
                  <a:cubicBezTo>
                    <a:pt x="112" y="1881"/>
                    <a:pt x="382" y="2144"/>
                    <a:pt x="747" y="2144"/>
                  </a:cubicBezTo>
                  <a:cubicBezTo>
                    <a:pt x="936" y="2144"/>
                    <a:pt x="1151" y="2074"/>
                    <a:pt x="1369" y="1928"/>
                  </a:cubicBezTo>
                  <a:cubicBezTo>
                    <a:pt x="1369" y="1928"/>
                    <a:pt x="1977" y="3357"/>
                    <a:pt x="2281" y="3995"/>
                  </a:cubicBezTo>
                  <a:lnTo>
                    <a:pt x="3162" y="3600"/>
                  </a:lnTo>
                  <a:cubicBezTo>
                    <a:pt x="2828" y="2962"/>
                    <a:pt x="2524" y="2293"/>
                    <a:pt x="2281" y="1624"/>
                  </a:cubicBezTo>
                  <a:cubicBezTo>
                    <a:pt x="3274" y="1206"/>
                    <a:pt x="3053" y="0"/>
                    <a:pt x="2217" y="0"/>
                  </a:cubicBezTo>
                  <a:close/>
                </a:path>
              </a:pathLst>
            </a:custGeom>
            <a:solidFill>
              <a:srgbClr val="FFF2CC"/>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883" name="Google Shape;883;p44"/>
            <p:cNvSpPr/>
            <p:nvPr/>
          </p:nvSpPr>
          <p:spPr>
            <a:xfrm>
              <a:off x="1794182" y="1609174"/>
              <a:ext cx="115545" cy="142586"/>
            </a:xfrm>
            <a:custGeom>
              <a:rect b="b" l="l" r="r" t="t"/>
              <a:pathLst>
                <a:path extrusionOk="0" h="4519" w="3662">
                  <a:moveTo>
                    <a:pt x="2459" y="0"/>
                  </a:moveTo>
                  <a:cubicBezTo>
                    <a:pt x="2440" y="0"/>
                    <a:pt x="2421" y="1"/>
                    <a:pt x="2401" y="2"/>
                  </a:cubicBezTo>
                  <a:cubicBezTo>
                    <a:pt x="2128" y="32"/>
                    <a:pt x="1885" y="124"/>
                    <a:pt x="1642" y="245"/>
                  </a:cubicBezTo>
                  <a:cubicBezTo>
                    <a:pt x="1398" y="367"/>
                    <a:pt x="1125" y="488"/>
                    <a:pt x="882" y="640"/>
                  </a:cubicBezTo>
                  <a:cubicBezTo>
                    <a:pt x="638" y="762"/>
                    <a:pt x="426" y="914"/>
                    <a:pt x="243" y="1127"/>
                  </a:cubicBezTo>
                  <a:cubicBezTo>
                    <a:pt x="61" y="1339"/>
                    <a:pt x="0" y="1643"/>
                    <a:pt x="61" y="1887"/>
                  </a:cubicBezTo>
                  <a:cubicBezTo>
                    <a:pt x="122" y="2221"/>
                    <a:pt x="365" y="2494"/>
                    <a:pt x="669" y="2616"/>
                  </a:cubicBezTo>
                  <a:cubicBezTo>
                    <a:pt x="778" y="2643"/>
                    <a:pt x="888" y="2657"/>
                    <a:pt x="995" y="2657"/>
                  </a:cubicBezTo>
                  <a:cubicBezTo>
                    <a:pt x="1159" y="2657"/>
                    <a:pt x="1318" y="2626"/>
                    <a:pt x="1468" y="2563"/>
                  </a:cubicBezTo>
                  <a:lnTo>
                    <a:pt x="1468" y="2563"/>
                  </a:lnTo>
                  <a:cubicBezTo>
                    <a:pt x="1738" y="3164"/>
                    <a:pt x="2009" y="3783"/>
                    <a:pt x="2280" y="4379"/>
                  </a:cubicBezTo>
                  <a:cubicBezTo>
                    <a:pt x="2319" y="4478"/>
                    <a:pt x="2391" y="4519"/>
                    <a:pt x="2465" y="4519"/>
                  </a:cubicBezTo>
                  <a:cubicBezTo>
                    <a:pt x="2620" y="4519"/>
                    <a:pt x="2787" y="4341"/>
                    <a:pt x="2705" y="4136"/>
                  </a:cubicBezTo>
                  <a:cubicBezTo>
                    <a:pt x="2401" y="3467"/>
                    <a:pt x="2097" y="2768"/>
                    <a:pt x="1794" y="2099"/>
                  </a:cubicBezTo>
                  <a:cubicBezTo>
                    <a:pt x="1753" y="2018"/>
                    <a:pt x="1672" y="1978"/>
                    <a:pt x="1586" y="1978"/>
                  </a:cubicBezTo>
                  <a:cubicBezTo>
                    <a:pt x="1544" y="1978"/>
                    <a:pt x="1500" y="1988"/>
                    <a:pt x="1459" y="2008"/>
                  </a:cubicBezTo>
                  <a:cubicBezTo>
                    <a:pt x="1306" y="2105"/>
                    <a:pt x="1122" y="2177"/>
                    <a:pt x="958" y="2177"/>
                  </a:cubicBezTo>
                  <a:cubicBezTo>
                    <a:pt x="763" y="2177"/>
                    <a:pt x="597" y="2076"/>
                    <a:pt x="547" y="1795"/>
                  </a:cubicBezTo>
                  <a:cubicBezTo>
                    <a:pt x="486" y="1643"/>
                    <a:pt x="547" y="1491"/>
                    <a:pt x="638" y="1400"/>
                  </a:cubicBezTo>
                  <a:cubicBezTo>
                    <a:pt x="790" y="1279"/>
                    <a:pt x="973" y="1157"/>
                    <a:pt x="1125" y="1066"/>
                  </a:cubicBezTo>
                  <a:cubicBezTo>
                    <a:pt x="1459" y="853"/>
                    <a:pt x="1824" y="701"/>
                    <a:pt x="2189" y="580"/>
                  </a:cubicBezTo>
                  <a:cubicBezTo>
                    <a:pt x="2261" y="534"/>
                    <a:pt x="2341" y="513"/>
                    <a:pt x="2421" y="513"/>
                  </a:cubicBezTo>
                  <a:cubicBezTo>
                    <a:pt x="2609" y="513"/>
                    <a:pt x="2793" y="631"/>
                    <a:pt x="2857" y="823"/>
                  </a:cubicBezTo>
                  <a:cubicBezTo>
                    <a:pt x="2949" y="1187"/>
                    <a:pt x="2736" y="1583"/>
                    <a:pt x="2371" y="1704"/>
                  </a:cubicBezTo>
                  <a:cubicBezTo>
                    <a:pt x="2280" y="1735"/>
                    <a:pt x="2219" y="1856"/>
                    <a:pt x="2249" y="1947"/>
                  </a:cubicBezTo>
                  <a:cubicBezTo>
                    <a:pt x="2523" y="2646"/>
                    <a:pt x="2827" y="3346"/>
                    <a:pt x="3161" y="4014"/>
                  </a:cubicBezTo>
                  <a:cubicBezTo>
                    <a:pt x="3199" y="4099"/>
                    <a:pt x="3266" y="4134"/>
                    <a:pt x="3336" y="4134"/>
                  </a:cubicBezTo>
                  <a:cubicBezTo>
                    <a:pt x="3491" y="4134"/>
                    <a:pt x="3661" y="3960"/>
                    <a:pt x="3556" y="3771"/>
                  </a:cubicBezTo>
                  <a:lnTo>
                    <a:pt x="3556" y="3710"/>
                  </a:lnTo>
                  <a:cubicBezTo>
                    <a:pt x="3280" y="3156"/>
                    <a:pt x="3028" y="2577"/>
                    <a:pt x="2801" y="1973"/>
                  </a:cubicBezTo>
                  <a:lnTo>
                    <a:pt x="2801" y="1973"/>
                  </a:lnTo>
                  <a:cubicBezTo>
                    <a:pt x="3203" y="1724"/>
                    <a:pt x="3427" y="1270"/>
                    <a:pt x="3374" y="792"/>
                  </a:cubicBezTo>
                  <a:cubicBezTo>
                    <a:pt x="3316" y="326"/>
                    <a:pt x="2895" y="0"/>
                    <a:pt x="2459" y="0"/>
                  </a:cubicBezTo>
                  <a:close/>
                </a:path>
              </a:pathLst>
            </a:custGeom>
            <a:solidFill>
              <a:srgbClr val="F1C232"/>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884" name="Google Shape;884;p44"/>
            <p:cNvSpPr/>
            <p:nvPr/>
          </p:nvSpPr>
          <p:spPr>
            <a:xfrm>
              <a:off x="2190426" y="1749832"/>
              <a:ext cx="130438" cy="108761"/>
            </a:xfrm>
            <a:custGeom>
              <a:rect b="b" l="l" r="r" t="t"/>
              <a:pathLst>
                <a:path extrusionOk="0" h="3447" w="4134">
                  <a:moveTo>
                    <a:pt x="2366" y="0"/>
                  </a:moveTo>
                  <a:cubicBezTo>
                    <a:pt x="1806" y="0"/>
                    <a:pt x="1327" y="721"/>
                    <a:pt x="1794" y="1441"/>
                  </a:cubicBezTo>
                  <a:cubicBezTo>
                    <a:pt x="1216" y="1866"/>
                    <a:pt x="608" y="2261"/>
                    <a:pt x="0" y="2626"/>
                  </a:cubicBezTo>
                  <a:lnTo>
                    <a:pt x="517" y="3447"/>
                  </a:lnTo>
                  <a:cubicBezTo>
                    <a:pt x="1094" y="3052"/>
                    <a:pt x="2371" y="2201"/>
                    <a:pt x="2371" y="2201"/>
                  </a:cubicBezTo>
                  <a:cubicBezTo>
                    <a:pt x="2565" y="2623"/>
                    <a:pt x="2850" y="2852"/>
                    <a:pt x="3144" y="2852"/>
                  </a:cubicBezTo>
                  <a:cubicBezTo>
                    <a:pt x="3358" y="2852"/>
                    <a:pt x="3577" y="2730"/>
                    <a:pt x="3769" y="2474"/>
                  </a:cubicBezTo>
                  <a:cubicBezTo>
                    <a:pt x="4134" y="2049"/>
                    <a:pt x="3313" y="863"/>
                    <a:pt x="3070" y="468"/>
                  </a:cubicBezTo>
                  <a:cubicBezTo>
                    <a:pt x="2867" y="136"/>
                    <a:pt x="2609" y="0"/>
                    <a:pt x="2366" y="0"/>
                  </a:cubicBezTo>
                  <a:close/>
                </a:path>
              </a:pathLst>
            </a:custGeom>
            <a:solidFill>
              <a:srgbClr val="FFF2CC"/>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885" name="Google Shape;885;p44"/>
            <p:cNvSpPr/>
            <p:nvPr/>
          </p:nvSpPr>
          <p:spPr>
            <a:xfrm>
              <a:off x="2183784" y="1743301"/>
              <a:ext cx="140756" cy="123023"/>
            </a:xfrm>
            <a:custGeom>
              <a:rect b="b" l="l" r="r" t="t"/>
              <a:pathLst>
                <a:path extrusionOk="0" h="3899" w="4461">
                  <a:moveTo>
                    <a:pt x="2696" y="0"/>
                  </a:moveTo>
                  <a:cubicBezTo>
                    <a:pt x="2532" y="0"/>
                    <a:pt x="2366" y="41"/>
                    <a:pt x="2212" y="128"/>
                  </a:cubicBezTo>
                  <a:cubicBezTo>
                    <a:pt x="1721" y="482"/>
                    <a:pt x="1597" y="1106"/>
                    <a:pt x="1840" y="1603"/>
                  </a:cubicBezTo>
                  <a:lnTo>
                    <a:pt x="1840" y="1603"/>
                  </a:lnTo>
                  <a:cubicBezTo>
                    <a:pt x="1319" y="1976"/>
                    <a:pt x="774" y="2322"/>
                    <a:pt x="206" y="2620"/>
                  </a:cubicBezTo>
                  <a:cubicBezTo>
                    <a:pt x="0" y="2774"/>
                    <a:pt x="120" y="3080"/>
                    <a:pt x="327" y="3080"/>
                  </a:cubicBezTo>
                  <a:cubicBezTo>
                    <a:pt x="365" y="3080"/>
                    <a:pt x="406" y="3070"/>
                    <a:pt x="449" y="3046"/>
                  </a:cubicBezTo>
                  <a:cubicBezTo>
                    <a:pt x="1057" y="2681"/>
                    <a:pt x="1665" y="2286"/>
                    <a:pt x="2242" y="1861"/>
                  </a:cubicBezTo>
                  <a:cubicBezTo>
                    <a:pt x="2364" y="1800"/>
                    <a:pt x="2394" y="1648"/>
                    <a:pt x="2333" y="1526"/>
                  </a:cubicBezTo>
                  <a:cubicBezTo>
                    <a:pt x="2121" y="1253"/>
                    <a:pt x="2121" y="827"/>
                    <a:pt x="2394" y="554"/>
                  </a:cubicBezTo>
                  <a:cubicBezTo>
                    <a:pt x="2487" y="489"/>
                    <a:pt x="2579" y="460"/>
                    <a:pt x="2669" y="460"/>
                  </a:cubicBezTo>
                  <a:cubicBezTo>
                    <a:pt x="2872" y="460"/>
                    <a:pt x="3058" y="607"/>
                    <a:pt x="3184" y="797"/>
                  </a:cubicBezTo>
                  <a:cubicBezTo>
                    <a:pt x="3367" y="1070"/>
                    <a:pt x="3549" y="1374"/>
                    <a:pt x="3701" y="1678"/>
                  </a:cubicBezTo>
                  <a:cubicBezTo>
                    <a:pt x="3823" y="1921"/>
                    <a:pt x="4035" y="2316"/>
                    <a:pt x="3914" y="2529"/>
                  </a:cubicBezTo>
                  <a:cubicBezTo>
                    <a:pt x="3834" y="2715"/>
                    <a:pt x="3661" y="2808"/>
                    <a:pt x="3477" y="2808"/>
                  </a:cubicBezTo>
                  <a:cubicBezTo>
                    <a:pt x="3450" y="2808"/>
                    <a:pt x="3424" y="2807"/>
                    <a:pt x="3397" y="2803"/>
                  </a:cubicBezTo>
                  <a:cubicBezTo>
                    <a:pt x="3154" y="2772"/>
                    <a:pt x="3032" y="2499"/>
                    <a:pt x="2911" y="2316"/>
                  </a:cubicBezTo>
                  <a:cubicBezTo>
                    <a:pt x="2870" y="2235"/>
                    <a:pt x="2789" y="2195"/>
                    <a:pt x="2704" y="2195"/>
                  </a:cubicBezTo>
                  <a:cubicBezTo>
                    <a:pt x="2661" y="2195"/>
                    <a:pt x="2617" y="2205"/>
                    <a:pt x="2576" y="2225"/>
                  </a:cubicBezTo>
                  <a:cubicBezTo>
                    <a:pt x="1969" y="2620"/>
                    <a:pt x="1330" y="3046"/>
                    <a:pt x="722" y="3441"/>
                  </a:cubicBezTo>
                  <a:cubicBezTo>
                    <a:pt x="489" y="3571"/>
                    <a:pt x="631" y="3899"/>
                    <a:pt x="829" y="3899"/>
                  </a:cubicBezTo>
                  <a:cubicBezTo>
                    <a:pt x="863" y="3899"/>
                    <a:pt x="899" y="3889"/>
                    <a:pt x="935" y="3867"/>
                  </a:cubicBezTo>
                  <a:cubicBezTo>
                    <a:pt x="1501" y="3516"/>
                    <a:pt x="2068" y="3142"/>
                    <a:pt x="2634" y="2765"/>
                  </a:cubicBezTo>
                  <a:lnTo>
                    <a:pt x="2634" y="2765"/>
                  </a:lnTo>
                  <a:cubicBezTo>
                    <a:pt x="2839" y="3063"/>
                    <a:pt x="3161" y="3299"/>
                    <a:pt x="3509" y="3299"/>
                  </a:cubicBezTo>
                  <a:cubicBezTo>
                    <a:pt x="3652" y="3299"/>
                    <a:pt x="3799" y="3259"/>
                    <a:pt x="3944" y="3168"/>
                  </a:cubicBezTo>
                  <a:cubicBezTo>
                    <a:pt x="4187" y="3046"/>
                    <a:pt x="4370" y="2803"/>
                    <a:pt x="4431" y="2560"/>
                  </a:cubicBezTo>
                  <a:cubicBezTo>
                    <a:pt x="4461" y="2316"/>
                    <a:pt x="4431" y="2073"/>
                    <a:pt x="4309" y="1830"/>
                  </a:cubicBezTo>
                  <a:cubicBezTo>
                    <a:pt x="4127" y="1374"/>
                    <a:pt x="3883" y="918"/>
                    <a:pt x="3580" y="523"/>
                  </a:cubicBezTo>
                  <a:cubicBezTo>
                    <a:pt x="3393" y="191"/>
                    <a:pt x="3050" y="0"/>
                    <a:pt x="2696" y="0"/>
                  </a:cubicBezTo>
                  <a:close/>
                </a:path>
              </a:pathLst>
            </a:custGeom>
            <a:solidFill>
              <a:srgbClr val="F1C232"/>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886" name="Google Shape;886;p44"/>
            <p:cNvSpPr/>
            <p:nvPr/>
          </p:nvSpPr>
          <p:spPr>
            <a:xfrm>
              <a:off x="2214232" y="2014173"/>
              <a:ext cx="131416" cy="94405"/>
            </a:xfrm>
            <a:custGeom>
              <a:rect b="b" l="l" r="r" t="t"/>
              <a:pathLst>
                <a:path extrusionOk="0" h="2992" w="4165">
                  <a:moveTo>
                    <a:pt x="3151" y="1"/>
                  </a:moveTo>
                  <a:cubicBezTo>
                    <a:pt x="2796" y="1"/>
                    <a:pt x="2503" y="305"/>
                    <a:pt x="2402" y="814"/>
                  </a:cubicBezTo>
                  <a:cubicBezTo>
                    <a:pt x="2402" y="814"/>
                    <a:pt x="973" y="297"/>
                    <a:pt x="304" y="54"/>
                  </a:cubicBezTo>
                  <a:lnTo>
                    <a:pt x="0" y="966"/>
                  </a:lnTo>
                  <a:cubicBezTo>
                    <a:pt x="669" y="1178"/>
                    <a:pt x="1368" y="1422"/>
                    <a:pt x="2037" y="1695"/>
                  </a:cubicBezTo>
                  <a:cubicBezTo>
                    <a:pt x="1766" y="2429"/>
                    <a:pt x="2257" y="2992"/>
                    <a:pt x="2753" y="2992"/>
                  </a:cubicBezTo>
                  <a:cubicBezTo>
                    <a:pt x="3036" y="2992"/>
                    <a:pt x="3322" y="2807"/>
                    <a:pt x="3466" y="2364"/>
                  </a:cubicBezTo>
                  <a:cubicBezTo>
                    <a:pt x="3618" y="1938"/>
                    <a:pt x="4165" y="570"/>
                    <a:pt x="3709" y="236"/>
                  </a:cubicBezTo>
                  <a:cubicBezTo>
                    <a:pt x="3518" y="75"/>
                    <a:pt x="3327" y="1"/>
                    <a:pt x="3151" y="1"/>
                  </a:cubicBezTo>
                  <a:close/>
                </a:path>
              </a:pathLst>
            </a:custGeom>
            <a:solidFill>
              <a:srgbClr val="FFF2CC"/>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887" name="Google Shape;887;p44"/>
            <p:cNvSpPr/>
            <p:nvPr/>
          </p:nvSpPr>
          <p:spPr>
            <a:xfrm>
              <a:off x="2198819" y="2007106"/>
              <a:ext cx="141229" cy="108730"/>
            </a:xfrm>
            <a:custGeom>
              <a:rect b="b" l="l" r="r" t="t"/>
              <a:pathLst>
                <a:path extrusionOk="0" h="3446" w="4476">
                  <a:moveTo>
                    <a:pt x="2222" y="2119"/>
                  </a:moveTo>
                  <a:cubicBezTo>
                    <a:pt x="2225" y="2123"/>
                    <a:pt x="2227" y="2127"/>
                    <a:pt x="2227" y="2132"/>
                  </a:cubicBezTo>
                  <a:lnTo>
                    <a:pt x="2222" y="2119"/>
                  </a:lnTo>
                  <a:close/>
                  <a:moveTo>
                    <a:pt x="3505" y="0"/>
                  </a:moveTo>
                  <a:cubicBezTo>
                    <a:pt x="3362" y="0"/>
                    <a:pt x="3217" y="32"/>
                    <a:pt x="3078" y="95"/>
                  </a:cubicBezTo>
                  <a:cubicBezTo>
                    <a:pt x="2842" y="237"/>
                    <a:pt x="2661" y="470"/>
                    <a:pt x="2578" y="737"/>
                  </a:cubicBezTo>
                  <a:lnTo>
                    <a:pt x="2578" y="737"/>
                  </a:lnTo>
                  <a:cubicBezTo>
                    <a:pt x="1954" y="499"/>
                    <a:pt x="1330" y="282"/>
                    <a:pt x="707" y="65"/>
                  </a:cubicBezTo>
                  <a:cubicBezTo>
                    <a:pt x="673" y="52"/>
                    <a:pt x="642" y="46"/>
                    <a:pt x="613" y="46"/>
                  </a:cubicBezTo>
                  <a:cubicBezTo>
                    <a:pt x="381" y="46"/>
                    <a:pt x="311" y="440"/>
                    <a:pt x="555" y="521"/>
                  </a:cubicBezTo>
                  <a:cubicBezTo>
                    <a:pt x="1284" y="764"/>
                    <a:pt x="1983" y="1007"/>
                    <a:pt x="2683" y="1281"/>
                  </a:cubicBezTo>
                  <a:cubicBezTo>
                    <a:pt x="2699" y="1285"/>
                    <a:pt x="2715" y="1287"/>
                    <a:pt x="2732" y="1287"/>
                  </a:cubicBezTo>
                  <a:cubicBezTo>
                    <a:pt x="2842" y="1287"/>
                    <a:pt x="2960" y="1204"/>
                    <a:pt x="2987" y="1098"/>
                  </a:cubicBezTo>
                  <a:cubicBezTo>
                    <a:pt x="3055" y="778"/>
                    <a:pt x="3228" y="474"/>
                    <a:pt x="3503" y="474"/>
                  </a:cubicBezTo>
                  <a:cubicBezTo>
                    <a:pt x="3594" y="474"/>
                    <a:pt x="3695" y="507"/>
                    <a:pt x="3807" y="582"/>
                  </a:cubicBezTo>
                  <a:cubicBezTo>
                    <a:pt x="3929" y="673"/>
                    <a:pt x="3990" y="794"/>
                    <a:pt x="3990" y="916"/>
                  </a:cubicBezTo>
                  <a:cubicBezTo>
                    <a:pt x="3990" y="1129"/>
                    <a:pt x="3959" y="1342"/>
                    <a:pt x="3898" y="1524"/>
                  </a:cubicBezTo>
                  <a:cubicBezTo>
                    <a:pt x="3807" y="1889"/>
                    <a:pt x="3686" y="2253"/>
                    <a:pt x="3564" y="2588"/>
                  </a:cubicBezTo>
                  <a:cubicBezTo>
                    <a:pt x="3489" y="2813"/>
                    <a:pt x="3270" y="2976"/>
                    <a:pt x="3042" y="2976"/>
                  </a:cubicBezTo>
                  <a:cubicBezTo>
                    <a:pt x="2993" y="2976"/>
                    <a:pt x="2944" y="2969"/>
                    <a:pt x="2895" y="2953"/>
                  </a:cubicBezTo>
                  <a:cubicBezTo>
                    <a:pt x="2561" y="2740"/>
                    <a:pt x="2439" y="2345"/>
                    <a:pt x="2591" y="1980"/>
                  </a:cubicBezTo>
                  <a:cubicBezTo>
                    <a:pt x="2622" y="1889"/>
                    <a:pt x="2591" y="1767"/>
                    <a:pt x="2500" y="1706"/>
                  </a:cubicBezTo>
                  <a:cubicBezTo>
                    <a:pt x="1801" y="1433"/>
                    <a:pt x="1102" y="1159"/>
                    <a:pt x="403" y="946"/>
                  </a:cubicBezTo>
                  <a:cubicBezTo>
                    <a:pt x="377" y="939"/>
                    <a:pt x="352" y="935"/>
                    <a:pt x="329" y="935"/>
                  </a:cubicBezTo>
                  <a:cubicBezTo>
                    <a:pt x="81" y="935"/>
                    <a:pt x="1" y="1349"/>
                    <a:pt x="251" y="1433"/>
                  </a:cubicBezTo>
                  <a:lnTo>
                    <a:pt x="281" y="1433"/>
                  </a:lnTo>
                  <a:cubicBezTo>
                    <a:pt x="768" y="1585"/>
                    <a:pt x="1284" y="1737"/>
                    <a:pt x="1740" y="1919"/>
                  </a:cubicBezTo>
                  <a:lnTo>
                    <a:pt x="2070" y="2071"/>
                  </a:lnTo>
                  <a:lnTo>
                    <a:pt x="2070" y="2071"/>
                  </a:lnTo>
                  <a:cubicBezTo>
                    <a:pt x="1977" y="2527"/>
                    <a:pt x="2163" y="2998"/>
                    <a:pt x="2531" y="3287"/>
                  </a:cubicBezTo>
                  <a:cubicBezTo>
                    <a:pt x="2686" y="3395"/>
                    <a:pt x="2866" y="3446"/>
                    <a:pt x="3047" y="3446"/>
                  </a:cubicBezTo>
                  <a:cubicBezTo>
                    <a:pt x="3324" y="3446"/>
                    <a:pt x="3605" y="3325"/>
                    <a:pt x="3807" y="3105"/>
                  </a:cubicBezTo>
                  <a:cubicBezTo>
                    <a:pt x="3929" y="2892"/>
                    <a:pt x="4050" y="2679"/>
                    <a:pt x="4111" y="2436"/>
                  </a:cubicBezTo>
                  <a:cubicBezTo>
                    <a:pt x="4202" y="2162"/>
                    <a:pt x="4294" y="1919"/>
                    <a:pt x="4354" y="1646"/>
                  </a:cubicBezTo>
                  <a:cubicBezTo>
                    <a:pt x="4415" y="1372"/>
                    <a:pt x="4476" y="1098"/>
                    <a:pt x="4446" y="825"/>
                  </a:cubicBezTo>
                  <a:cubicBezTo>
                    <a:pt x="4415" y="551"/>
                    <a:pt x="4294" y="339"/>
                    <a:pt x="4081" y="187"/>
                  </a:cubicBezTo>
                  <a:cubicBezTo>
                    <a:pt x="3903" y="62"/>
                    <a:pt x="3705" y="0"/>
                    <a:pt x="3505" y="0"/>
                  </a:cubicBezTo>
                  <a:close/>
                </a:path>
              </a:pathLst>
            </a:custGeom>
            <a:solidFill>
              <a:srgbClr val="F1C232"/>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888" name="Google Shape;888;p44"/>
            <p:cNvSpPr/>
            <p:nvPr/>
          </p:nvSpPr>
          <p:spPr>
            <a:xfrm>
              <a:off x="2039892" y="1621637"/>
              <a:ext cx="102609" cy="125705"/>
            </a:xfrm>
            <a:custGeom>
              <a:rect b="b" l="l" r="r" t="t"/>
              <a:pathLst>
                <a:path extrusionOk="0" h="3984" w="3252">
                  <a:moveTo>
                    <a:pt x="1027" y="0"/>
                  </a:moveTo>
                  <a:cubicBezTo>
                    <a:pt x="187" y="0"/>
                    <a:pt x="1" y="1218"/>
                    <a:pt x="1002" y="1613"/>
                  </a:cubicBezTo>
                  <a:cubicBezTo>
                    <a:pt x="759" y="2312"/>
                    <a:pt x="485" y="2981"/>
                    <a:pt x="181" y="3619"/>
                  </a:cubicBezTo>
                  <a:lnTo>
                    <a:pt x="1063" y="3984"/>
                  </a:lnTo>
                  <a:cubicBezTo>
                    <a:pt x="1336" y="3346"/>
                    <a:pt x="1914" y="1917"/>
                    <a:pt x="1914" y="1917"/>
                  </a:cubicBezTo>
                  <a:cubicBezTo>
                    <a:pt x="2118" y="2043"/>
                    <a:pt x="2322" y="2104"/>
                    <a:pt x="2505" y="2104"/>
                  </a:cubicBezTo>
                  <a:cubicBezTo>
                    <a:pt x="2895" y="2104"/>
                    <a:pt x="3191" y="1826"/>
                    <a:pt x="3191" y="1309"/>
                  </a:cubicBezTo>
                  <a:cubicBezTo>
                    <a:pt x="3251" y="762"/>
                    <a:pt x="1884" y="276"/>
                    <a:pt x="1458" y="93"/>
                  </a:cubicBezTo>
                  <a:cubicBezTo>
                    <a:pt x="1300" y="29"/>
                    <a:pt x="1156" y="0"/>
                    <a:pt x="1027" y="0"/>
                  </a:cubicBezTo>
                  <a:close/>
                </a:path>
              </a:pathLst>
            </a:custGeom>
            <a:solidFill>
              <a:srgbClr val="FFF2CC"/>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889" name="Google Shape;889;p44"/>
            <p:cNvSpPr/>
            <p:nvPr/>
          </p:nvSpPr>
          <p:spPr>
            <a:xfrm>
              <a:off x="2040223" y="1615043"/>
              <a:ext cx="112674" cy="140219"/>
            </a:xfrm>
            <a:custGeom>
              <a:rect b="b" l="l" r="r" t="t"/>
              <a:pathLst>
                <a:path extrusionOk="0" h="4444" w="3571">
                  <a:moveTo>
                    <a:pt x="1118" y="0"/>
                  </a:moveTo>
                  <a:cubicBezTo>
                    <a:pt x="710" y="0"/>
                    <a:pt x="329" y="258"/>
                    <a:pt x="227" y="667"/>
                  </a:cubicBezTo>
                  <a:cubicBezTo>
                    <a:pt x="95" y="1192"/>
                    <a:pt x="350" y="1717"/>
                    <a:pt x="793" y="1988"/>
                  </a:cubicBezTo>
                  <a:lnTo>
                    <a:pt x="793" y="1988"/>
                  </a:lnTo>
                  <a:cubicBezTo>
                    <a:pt x="574" y="2586"/>
                    <a:pt x="352" y="3161"/>
                    <a:pt x="105" y="3737"/>
                  </a:cubicBezTo>
                  <a:cubicBezTo>
                    <a:pt x="0" y="3926"/>
                    <a:pt x="170" y="4100"/>
                    <a:pt x="326" y="4100"/>
                  </a:cubicBezTo>
                  <a:cubicBezTo>
                    <a:pt x="396" y="4100"/>
                    <a:pt x="463" y="4065"/>
                    <a:pt x="500" y="3980"/>
                  </a:cubicBezTo>
                  <a:lnTo>
                    <a:pt x="500" y="3950"/>
                  </a:lnTo>
                  <a:cubicBezTo>
                    <a:pt x="804" y="3281"/>
                    <a:pt x="1078" y="2582"/>
                    <a:pt x="1321" y="1883"/>
                  </a:cubicBezTo>
                  <a:cubicBezTo>
                    <a:pt x="1351" y="1761"/>
                    <a:pt x="1290" y="1640"/>
                    <a:pt x="1169" y="1609"/>
                  </a:cubicBezTo>
                  <a:cubicBezTo>
                    <a:pt x="865" y="1488"/>
                    <a:pt x="652" y="1184"/>
                    <a:pt x="652" y="880"/>
                  </a:cubicBezTo>
                  <a:cubicBezTo>
                    <a:pt x="679" y="615"/>
                    <a:pt x="890" y="443"/>
                    <a:pt x="1104" y="443"/>
                  </a:cubicBezTo>
                  <a:cubicBezTo>
                    <a:pt x="1136" y="443"/>
                    <a:pt x="1168" y="446"/>
                    <a:pt x="1199" y="454"/>
                  </a:cubicBezTo>
                  <a:cubicBezTo>
                    <a:pt x="1382" y="485"/>
                    <a:pt x="1564" y="546"/>
                    <a:pt x="1716" y="637"/>
                  </a:cubicBezTo>
                  <a:cubicBezTo>
                    <a:pt x="1898" y="697"/>
                    <a:pt x="2081" y="789"/>
                    <a:pt x="2263" y="880"/>
                  </a:cubicBezTo>
                  <a:cubicBezTo>
                    <a:pt x="2415" y="941"/>
                    <a:pt x="3023" y="1214"/>
                    <a:pt x="3053" y="1488"/>
                  </a:cubicBezTo>
                  <a:cubicBezTo>
                    <a:pt x="3084" y="1701"/>
                    <a:pt x="2993" y="1913"/>
                    <a:pt x="2810" y="2035"/>
                  </a:cubicBezTo>
                  <a:cubicBezTo>
                    <a:pt x="2733" y="2054"/>
                    <a:pt x="2656" y="2064"/>
                    <a:pt x="2581" y="2064"/>
                  </a:cubicBezTo>
                  <a:cubicBezTo>
                    <a:pt x="2419" y="2064"/>
                    <a:pt x="2266" y="2017"/>
                    <a:pt x="2142" y="1913"/>
                  </a:cubicBezTo>
                  <a:cubicBezTo>
                    <a:pt x="2100" y="1888"/>
                    <a:pt x="2056" y="1877"/>
                    <a:pt x="2013" y="1877"/>
                  </a:cubicBezTo>
                  <a:cubicBezTo>
                    <a:pt x="1901" y="1877"/>
                    <a:pt x="1799" y="1955"/>
                    <a:pt x="1777" y="2065"/>
                  </a:cubicBezTo>
                  <a:cubicBezTo>
                    <a:pt x="1503" y="2764"/>
                    <a:pt x="1230" y="3463"/>
                    <a:pt x="956" y="4132"/>
                  </a:cubicBezTo>
                  <a:cubicBezTo>
                    <a:pt x="926" y="4254"/>
                    <a:pt x="987" y="4406"/>
                    <a:pt x="1108" y="4436"/>
                  </a:cubicBezTo>
                  <a:cubicBezTo>
                    <a:pt x="1129" y="4441"/>
                    <a:pt x="1151" y="4444"/>
                    <a:pt x="1173" y="4444"/>
                  </a:cubicBezTo>
                  <a:cubicBezTo>
                    <a:pt x="1278" y="4444"/>
                    <a:pt x="1387" y="4385"/>
                    <a:pt x="1412" y="4284"/>
                  </a:cubicBezTo>
                  <a:cubicBezTo>
                    <a:pt x="1652" y="3671"/>
                    <a:pt x="1892" y="3058"/>
                    <a:pt x="2132" y="2445"/>
                  </a:cubicBezTo>
                  <a:lnTo>
                    <a:pt x="2132" y="2445"/>
                  </a:lnTo>
                  <a:cubicBezTo>
                    <a:pt x="2286" y="2501"/>
                    <a:pt x="2449" y="2532"/>
                    <a:pt x="2608" y="2532"/>
                  </a:cubicBezTo>
                  <a:cubicBezTo>
                    <a:pt x="2973" y="2532"/>
                    <a:pt x="3314" y="2365"/>
                    <a:pt x="3479" y="1944"/>
                  </a:cubicBezTo>
                  <a:cubicBezTo>
                    <a:pt x="3570" y="1701"/>
                    <a:pt x="3570" y="1397"/>
                    <a:pt x="3418" y="1153"/>
                  </a:cubicBezTo>
                  <a:cubicBezTo>
                    <a:pt x="3266" y="941"/>
                    <a:pt x="3084" y="758"/>
                    <a:pt x="2841" y="667"/>
                  </a:cubicBezTo>
                  <a:cubicBezTo>
                    <a:pt x="2597" y="515"/>
                    <a:pt x="2324" y="363"/>
                    <a:pt x="2050" y="272"/>
                  </a:cubicBezTo>
                  <a:cubicBezTo>
                    <a:pt x="1807" y="150"/>
                    <a:pt x="1594" y="90"/>
                    <a:pt x="1351" y="29"/>
                  </a:cubicBezTo>
                  <a:cubicBezTo>
                    <a:pt x="1274" y="9"/>
                    <a:pt x="1195" y="0"/>
                    <a:pt x="1118" y="0"/>
                  </a:cubicBezTo>
                  <a:close/>
                </a:path>
              </a:pathLst>
            </a:custGeom>
            <a:solidFill>
              <a:srgbClr val="F1C232"/>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890" name="Google Shape;890;p44"/>
            <p:cNvSpPr/>
            <p:nvPr/>
          </p:nvSpPr>
          <p:spPr>
            <a:xfrm>
              <a:off x="1643680" y="2042696"/>
              <a:ext cx="134224" cy="104975"/>
            </a:xfrm>
            <a:custGeom>
              <a:rect b="b" l="l" r="r" t="t"/>
              <a:pathLst>
                <a:path extrusionOk="0" h="3327" w="4254">
                  <a:moveTo>
                    <a:pt x="3706" y="1"/>
                  </a:moveTo>
                  <a:cubicBezTo>
                    <a:pt x="3129" y="396"/>
                    <a:pt x="2490" y="761"/>
                    <a:pt x="1852" y="1095"/>
                  </a:cubicBezTo>
                  <a:cubicBezTo>
                    <a:pt x="1628" y="733"/>
                    <a:pt x="1303" y="579"/>
                    <a:pt x="1006" y="579"/>
                  </a:cubicBezTo>
                  <a:cubicBezTo>
                    <a:pt x="456" y="579"/>
                    <a:pt x="0" y="1104"/>
                    <a:pt x="454" y="1794"/>
                  </a:cubicBezTo>
                  <a:cubicBezTo>
                    <a:pt x="684" y="2167"/>
                    <a:pt x="1320" y="3326"/>
                    <a:pt x="1851" y="3326"/>
                  </a:cubicBezTo>
                  <a:cubicBezTo>
                    <a:pt x="1882" y="3326"/>
                    <a:pt x="1913" y="3322"/>
                    <a:pt x="1943" y="3314"/>
                  </a:cubicBezTo>
                  <a:cubicBezTo>
                    <a:pt x="2703" y="3192"/>
                    <a:pt x="2794" y="2554"/>
                    <a:pt x="2308" y="1977"/>
                  </a:cubicBezTo>
                  <a:cubicBezTo>
                    <a:pt x="2308" y="1977"/>
                    <a:pt x="3646" y="1186"/>
                    <a:pt x="4253" y="791"/>
                  </a:cubicBezTo>
                  <a:lnTo>
                    <a:pt x="3706" y="1"/>
                  </a:lnTo>
                  <a:close/>
                </a:path>
              </a:pathLst>
            </a:custGeom>
            <a:solidFill>
              <a:srgbClr val="FFF2CC"/>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891" name="Google Shape;891;p44"/>
            <p:cNvSpPr/>
            <p:nvPr/>
          </p:nvSpPr>
          <p:spPr>
            <a:xfrm>
              <a:off x="1640714" y="2034587"/>
              <a:ext cx="146593" cy="120373"/>
            </a:xfrm>
            <a:custGeom>
              <a:rect b="b" l="l" r="r" t="t"/>
              <a:pathLst>
                <a:path extrusionOk="0" h="3815" w="4646">
                  <a:moveTo>
                    <a:pt x="3803" y="1"/>
                  </a:moveTo>
                  <a:cubicBezTo>
                    <a:pt x="3762" y="1"/>
                    <a:pt x="3720" y="14"/>
                    <a:pt x="3679" y="45"/>
                  </a:cubicBezTo>
                  <a:cubicBezTo>
                    <a:pt x="3155" y="403"/>
                    <a:pt x="2606" y="737"/>
                    <a:pt x="2032" y="1045"/>
                  </a:cubicBezTo>
                  <a:lnTo>
                    <a:pt x="2032" y="1045"/>
                  </a:lnTo>
                  <a:cubicBezTo>
                    <a:pt x="1805" y="769"/>
                    <a:pt x="1473" y="608"/>
                    <a:pt x="1117" y="608"/>
                  </a:cubicBezTo>
                  <a:cubicBezTo>
                    <a:pt x="1010" y="608"/>
                    <a:pt x="901" y="623"/>
                    <a:pt x="791" y="653"/>
                  </a:cubicBezTo>
                  <a:cubicBezTo>
                    <a:pt x="305" y="805"/>
                    <a:pt x="1" y="1322"/>
                    <a:pt x="153" y="1808"/>
                  </a:cubicBezTo>
                  <a:cubicBezTo>
                    <a:pt x="244" y="2051"/>
                    <a:pt x="366" y="2264"/>
                    <a:pt x="518" y="2477"/>
                  </a:cubicBezTo>
                  <a:cubicBezTo>
                    <a:pt x="670" y="2720"/>
                    <a:pt x="822" y="2963"/>
                    <a:pt x="1004" y="3176"/>
                  </a:cubicBezTo>
                  <a:cubicBezTo>
                    <a:pt x="1156" y="3419"/>
                    <a:pt x="1369" y="3601"/>
                    <a:pt x="1581" y="3723"/>
                  </a:cubicBezTo>
                  <a:cubicBezTo>
                    <a:pt x="1703" y="3784"/>
                    <a:pt x="1832" y="3814"/>
                    <a:pt x="1961" y="3814"/>
                  </a:cubicBezTo>
                  <a:cubicBezTo>
                    <a:pt x="2091" y="3814"/>
                    <a:pt x="2220" y="3784"/>
                    <a:pt x="2341" y="3723"/>
                  </a:cubicBezTo>
                  <a:cubicBezTo>
                    <a:pt x="2645" y="3632"/>
                    <a:pt x="2888" y="3358"/>
                    <a:pt x="2919" y="3054"/>
                  </a:cubicBezTo>
                  <a:cubicBezTo>
                    <a:pt x="2941" y="2789"/>
                    <a:pt x="2883" y="2509"/>
                    <a:pt x="2756" y="2282"/>
                  </a:cubicBezTo>
                  <a:lnTo>
                    <a:pt x="2756" y="2282"/>
                  </a:lnTo>
                  <a:cubicBezTo>
                    <a:pt x="3317" y="1955"/>
                    <a:pt x="3878" y="1608"/>
                    <a:pt x="4439" y="1261"/>
                  </a:cubicBezTo>
                  <a:cubicBezTo>
                    <a:pt x="4646" y="1131"/>
                    <a:pt x="4500" y="803"/>
                    <a:pt x="4302" y="803"/>
                  </a:cubicBezTo>
                  <a:cubicBezTo>
                    <a:pt x="4267" y="803"/>
                    <a:pt x="4231" y="813"/>
                    <a:pt x="4195" y="835"/>
                  </a:cubicBezTo>
                  <a:cubicBezTo>
                    <a:pt x="3557" y="1230"/>
                    <a:pt x="2919" y="1626"/>
                    <a:pt x="2250" y="2021"/>
                  </a:cubicBezTo>
                  <a:cubicBezTo>
                    <a:pt x="2129" y="2082"/>
                    <a:pt x="2098" y="2264"/>
                    <a:pt x="2220" y="2386"/>
                  </a:cubicBezTo>
                  <a:cubicBezTo>
                    <a:pt x="2463" y="2689"/>
                    <a:pt x="2584" y="3145"/>
                    <a:pt x="2129" y="3297"/>
                  </a:cubicBezTo>
                  <a:cubicBezTo>
                    <a:pt x="2074" y="3325"/>
                    <a:pt x="2013" y="3340"/>
                    <a:pt x="1954" y="3340"/>
                  </a:cubicBezTo>
                  <a:cubicBezTo>
                    <a:pt x="1883" y="3340"/>
                    <a:pt x="1814" y="3317"/>
                    <a:pt x="1764" y="3267"/>
                  </a:cubicBezTo>
                  <a:cubicBezTo>
                    <a:pt x="1581" y="3145"/>
                    <a:pt x="1460" y="3024"/>
                    <a:pt x="1338" y="2841"/>
                  </a:cubicBezTo>
                  <a:cubicBezTo>
                    <a:pt x="1125" y="2568"/>
                    <a:pt x="913" y="2264"/>
                    <a:pt x="730" y="1960"/>
                  </a:cubicBezTo>
                  <a:cubicBezTo>
                    <a:pt x="578" y="1686"/>
                    <a:pt x="518" y="1352"/>
                    <a:pt x="822" y="1139"/>
                  </a:cubicBezTo>
                  <a:cubicBezTo>
                    <a:pt x="910" y="1099"/>
                    <a:pt x="1004" y="1080"/>
                    <a:pt x="1099" y="1080"/>
                  </a:cubicBezTo>
                  <a:cubicBezTo>
                    <a:pt x="1364" y="1080"/>
                    <a:pt x="1630" y="1228"/>
                    <a:pt x="1764" y="1474"/>
                  </a:cubicBezTo>
                  <a:cubicBezTo>
                    <a:pt x="1804" y="1555"/>
                    <a:pt x="1885" y="1595"/>
                    <a:pt x="1962" y="1595"/>
                  </a:cubicBezTo>
                  <a:cubicBezTo>
                    <a:pt x="2000" y="1595"/>
                    <a:pt x="2037" y="1585"/>
                    <a:pt x="2068" y="1565"/>
                  </a:cubicBezTo>
                  <a:cubicBezTo>
                    <a:pt x="2706" y="1230"/>
                    <a:pt x="3344" y="866"/>
                    <a:pt x="3922" y="471"/>
                  </a:cubicBezTo>
                  <a:cubicBezTo>
                    <a:pt x="4149" y="319"/>
                    <a:pt x="3999" y="1"/>
                    <a:pt x="3803" y="1"/>
                  </a:cubicBezTo>
                  <a:close/>
                </a:path>
              </a:pathLst>
            </a:custGeom>
            <a:solidFill>
              <a:srgbClr val="F1C232"/>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892" name="Google Shape;892;p44"/>
            <p:cNvSpPr/>
            <p:nvPr/>
          </p:nvSpPr>
          <p:spPr>
            <a:xfrm>
              <a:off x="1689651" y="1695279"/>
              <a:ext cx="609973" cy="531597"/>
            </a:xfrm>
            <a:custGeom>
              <a:rect b="b" l="l" r="r" t="t"/>
              <a:pathLst>
                <a:path extrusionOk="0" h="16848" w="19332">
                  <a:moveTo>
                    <a:pt x="9628" y="1"/>
                  </a:moveTo>
                  <a:cubicBezTo>
                    <a:pt x="9509" y="1"/>
                    <a:pt x="9389" y="3"/>
                    <a:pt x="9271" y="9"/>
                  </a:cubicBezTo>
                  <a:cubicBezTo>
                    <a:pt x="5107" y="9"/>
                    <a:pt x="1520" y="2045"/>
                    <a:pt x="973" y="6878"/>
                  </a:cubicBezTo>
                  <a:cubicBezTo>
                    <a:pt x="0" y="13048"/>
                    <a:pt x="3556" y="16848"/>
                    <a:pt x="9544" y="16848"/>
                  </a:cubicBezTo>
                  <a:cubicBezTo>
                    <a:pt x="15563" y="16696"/>
                    <a:pt x="19332" y="12288"/>
                    <a:pt x="17721" y="5723"/>
                  </a:cubicBezTo>
                  <a:cubicBezTo>
                    <a:pt x="16840" y="2082"/>
                    <a:pt x="13037" y="1"/>
                    <a:pt x="9628" y="1"/>
                  </a:cubicBezTo>
                  <a:close/>
                </a:path>
              </a:pathLst>
            </a:custGeom>
            <a:solidFill>
              <a:srgbClr val="FFF2CC"/>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893" name="Google Shape;893;p44"/>
            <p:cNvSpPr/>
            <p:nvPr/>
          </p:nvSpPr>
          <p:spPr>
            <a:xfrm>
              <a:off x="1692522" y="1686791"/>
              <a:ext cx="580250" cy="547594"/>
            </a:xfrm>
            <a:custGeom>
              <a:rect b="b" l="l" r="r" t="t"/>
              <a:pathLst>
                <a:path extrusionOk="0" h="17355" w="18390">
                  <a:moveTo>
                    <a:pt x="9473" y="486"/>
                  </a:moveTo>
                  <a:cubicBezTo>
                    <a:pt x="11226" y="486"/>
                    <a:pt x="12940" y="999"/>
                    <a:pt x="14408" y="1949"/>
                  </a:cubicBezTo>
                  <a:cubicBezTo>
                    <a:pt x="16019" y="3013"/>
                    <a:pt x="17143" y="4685"/>
                    <a:pt x="17508" y="6570"/>
                  </a:cubicBezTo>
                  <a:cubicBezTo>
                    <a:pt x="18177" y="9913"/>
                    <a:pt x="17387" y="13530"/>
                    <a:pt x="14377" y="15445"/>
                  </a:cubicBezTo>
                  <a:cubicBezTo>
                    <a:pt x="12899" y="16409"/>
                    <a:pt x="11063" y="16889"/>
                    <a:pt x="9230" y="16889"/>
                  </a:cubicBezTo>
                  <a:cubicBezTo>
                    <a:pt x="7597" y="16889"/>
                    <a:pt x="5965" y="16508"/>
                    <a:pt x="4590" y="15749"/>
                  </a:cubicBezTo>
                  <a:cubicBezTo>
                    <a:pt x="1520" y="14047"/>
                    <a:pt x="608" y="10612"/>
                    <a:pt x="1094" y="7329"/>
                  </a:cubicBezTo>
                  <a:cubicBezTo>
                    <a:pt x="1398" y="5323"/>
                    <a:pt x="2067" y="3439"/>
                    <a:pt x="3708" y="2162"/>
                  </a:cubicBezTo>
                  <a:cubicBezTo>
                    <a:pt x="5259" y="946"/>
                    <a:pt x="7265" y="521"/>
                    <a:pt x="9180" y="490"/>
                  </a:cubicBezTo>
                  <a:cubicBezTo>
                    <a:pt x="9278" y="487"/>
                    <a:pt x="9376" y="486"/>
                    <a:pt x="9473" y="486"/>
                  </a:cubicBezTo>
                  <a:close/>
                  <a:moveTo>
                    <a:pt x="9446" y="0"/>
                  </a:moveTo>
                  <a:cubicBezTo>
                    <a:pt x="9357" y="0"/>
                    <a:pt x="9269" y="2"/>
                    <a:pt x="9180" y="4"/>
                  </a:cubicBezTo>
                  <a:cubicBezTo>
                    <a:pt x="9126" y="3"/>
                    <a:pt x="9072" y="3"/>
                    <a:pt x="9019" y="3"/>
                  </a:cubicBezTo>
                  <a:cubicBezTo>
                    <a:pt x="7249" y="3"/>
                    <a:pt x="5486" y="488"/>
                    <a:pt x="3952" y="1402"/>
                  </a:cubicBezTo>
                  <a:cubicBezTo>
                    <a:pt x="2432" y="2405"/>
                    <a:pt x="1338" y="3955"/>
                    <a:pt x="912" y="5718"/>
                  </a:cubicBezTo>
                  <a:cubicBezTo>
                    <a:pt x="0" y="9153"/>
                    <a:pt x="395" y="13196"/>
                    <a:pt x="3344" y="15475"/>
                  </a:cubicBezTo>
                  <a:cubicBezTo>
                    <a:pt x="4973" y="16750"/>
                    <a:pt x="7107" y="17355"/>
                    <a:pt x="9231" y="17355"/>
                  </a:cubicBezTo>
                  <a:cubicBezTo>
                    <a:pt x="10752" y="17355"/>
                    <a:pt x="12268" y="17044"/>
                    <a:pt x="13587" y="16448"/>
                  </a:cubicBezTo>
                  <a:cubicBezTo>
                    <a:pt x="15107" y="15749"/>
                    <a:pt x="16384" y="14594"/>
                    <a:pt x="17204" y="13135"/>
                  </a:cubicBezTo>
                  <a:cubicBezTo>
                    <a:pt x="18055" y="11524"/>
                    <a:pt x="18390" y="9670"/>
                    <a:pt x="18177" y="7846"/>
                  </a:cubicBezTo>
                  <a:cubicBezTo>
                    <a:pt x="17964" y="5566"/>
                    <a:pt x="17143" y="3500"/>
                    <a:pt x="15320" y="2041"/>
                  </a:cubicBezTo>
                  <a:cubicBezTo>
                    <a:pt x="13627" y="698"/>
                    <a:pt x="11571" y="0"/>
                    <a:pt x="9446" y="0"/>
                  </a:cubicBezTo>
                  <a:close/>
                </a:path>
              </a:pathLst>
            </a:custGeom>
            <a:solidFill>
              <a:srgbClr val="F1C232"/>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894" name="Google Shape;894;p44"/>
            <p:cNvSpPr/>
            <p:nvPr/>
          </p:nvSpPr>
          <p:spPr>
            <a:xfrm>
              <a:off x="2052150" y="2021430"/>
              <a:ext cx="91155" cy="79796"/>
            </a:xfrm>
            <a:custGeom>
              <a:rect b="b" l="l" r="r" t="t"/>
              <a:pathLst>
                <a:path extrusionOk="0" h="2529" w="2889">
                  <a:moveTo>
                    <a:pt x="1285" y="1"/>
                  </a:moveTo>
                  <a:cubicBezTo>
                    <a:pt x="697" y="1"/>
                    <a:pt x="210" y="440"/>
                    <a:pt x="153" y="1040"/>
                  </a:cubicBezTo>
                  <a:cubicBezTo>
                    <a:pt x="1" y="1951"/>
                    <a:pt x="517" y="2529"/>
                    <a:pt x="1429" y="2529"/>
                  </a:cubicBezTo>
                  <a:cubicBezTo>
                    <a:pt x="2341" y="2529"/>
                    <a:pt x="2888" y="1860"/>
                    <a:pt x="2645" y="857"/>
                  </a:cubicBezTo>
                  <a:cubicBezTo>
                    <a:pt x="2499" y="333"/>
                    <a:pt x="1991" y="4"/>
                    <a:pt x="1468" y="4"/>
                  </a:cubicBezTo>
                  <a:cubicBezTo>
                    <a:pt x="1445" y="4"/>
                    <a:pt x="1422" y="5"/>
                    <a:pt x="1399" y="6"/>
                  </a:cubicBezTo>
                  <a:cubicBezTo>
                    <a:pt x="1361" y="2"/>
                    <a:pt x="1323" y="1"/>
                    <a:pt x="1285" y="1"/>
                  </a:cubicBezTo>
                  <a:close/>
                </a:path>
              </a:pathLst>
            </a:custGeom>
            <a:solidFill>
              <a:srgbClr val="FFFFFF"/>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895" name="Google Shape;895;p44"/>
            <p:cNvSpPr/>
            <p:nvPr/>
          </p:nvSpPr>
          <p:spPr>
            <a:xfrm>
              <a:off x="2044483" y="2013889"/>
              <a:ext cx="102640" cy="95005"/>
            </a:xfrm>
            <a:custGeom>
              <a:rect b="b" l="l" r="r" t="t"/>
              <a:pathLst>
                <a:path extrusionOk="0" h="3011" w="3253">
                  <a:moveTo>
                    <a:pt x="1756" y="481"/>
                  </a:moveTo>
                  <a:cubicBezTo>
                    <a:pt x="2198" y="481"/>
                    <a:pt x="2594" y="800"/>
                    <a:pt x="2706" y="1248"/>
                  </a:cubicBezTo>
                  <a:cubicBezTo>
                    <a:pt x="2766" y="1461"/>
                    <a:pt x="2736" y="1704"/>
                    <a:pt x="2675" y="1917"/>
                  </a:cubicBezTo>
                  <a:cubicBezTo>
                    <a:pt x="2614" y="2099"/>
                    <a:pt x="2493" y="2251"/>
                    <a:pt x="2341" y="2342"/>
                  </a:cubicBezTo>
                  <a:cubicBezTo>
                    <a:pt x="2129" y="2473"/>
                    <a:pt x="1900" y="2533"/>
                    <a:pt x="1667" y="2533"/>
                  </a:cubicBezTo>
                  <a:cubicBezTo>
                    <a:pt x="1466" y="2533"/>
                    <a:pt x="1262" y="2488"/>
                    <a:pt x="1064" y="2403"/>
                  </a:cubicBezTo>
                  <a:cubicBezTo>
                    <a:pt x="912" y="2312"/>
                    <a:pt x="760" y="2160"/>
                    <a:pt x="700" y="1978"/>
                  </a:cubicBezTo>
                  <a:cubicBezTo>
                    <a:pt x="608" y="1795"/>
                    <a:pt x="608" y="1552"/>
                    <a:pt x="639" y="1339"/>
                  </a:cubicBezTo>
                  <a:cubicBezTo>
                    <a:pt x="639" y="1096"/>
                    <a:pt x="760" y="853"/>
                    <a:pt x="973" y="701"/>
                  </a:cubicBezTo>
                  <a:cubicBezTo>
                    <a:pt x="1155" y="549"/>
                    <a:pt x="1399" y="488"/>
                    <a:pt x="1642" y="488"/>
                  </a:cubicBezTo>
                  <a:cubicBezTo>
                    <a:pt x="1663" y="488"/>
                    <a:pt x="1682" y="486"/>
                    <a:pt x="1700" y="483"/>
                  </a:cubicBezTo>
                  <a:lnTo>
                    <a:pt x="1700" y="483"/>
                  </a:lnTo>
                  <a:cubicBezTo>
                    <a:pt x="1719" y="482"/>
                    <a:pt x="1738" y="481"/>
                    <a:pt x="1756" y="481"/>
                  </a:cubicBezTo>
                  <a:close/>
                  <a:moveTo>
                    <a:pt x="1570" y="0"/>
                  </a:moveTo>
                  <a:cubicBezTo>
                    <a:pt x="932" y="0"/>
                    <a:pt x="389" y="390"/>
                    <a:pt x="213" y="1005"/>
                  </a:cubicBezTo>
                  <a:cubicBezTo>
                    <a:pt x="0" y="1613"/>
                    <a:pt x="152" y="2282"/>
                    <a:pt x="639" y="2707"/>
                  </a:cubicBezTo>
                  <a:cubicBezTo>
                    <a:pt x="928" y="2911"/>
                    <a:pt x="1274" y="3011"/>
                    <a:pt x="1619" y="3011"/>
                  </a:cubicBezTo>
                  <a:cubicBezTo>
                    <a:pt x="1890" y="3011"/>
                    <a:pt x="2161" y="2949"/>
                    <a:pt x="2402" y="2829"/>
                  </a:cubicBezTo>
                  <a:cubicBezTo>
                    <a:pt x="2949" y="2555"/>
                    <a:pt x="3253" y="1978"/>
                    <a:pt x="3162" y="1370"/>
                  </a:cubicBezTo>
                  <a:cubicBezTo>
                    <a:pt x="3162" y="975"/>
                    <a:pt x="2979" y="610"/>
                    <a:pt x="2706" y="367"/>
                  </a:cubicBezTo>
                  <a:cubicBezTo>
                    <a:pt x="2402" y="124"/>
                    <a:pt x="2037" y="2"/>
                    <a:pt x="1642" y="2"/>
                  </a:cubicBezTo>
                  <a:cubicBezTo>
                    <a:pt x="1618" y="1"/>
                    <a:pt x="1594" y="0"/>
                    <a:pt x="1570" y="0"/>
                  </a:cubicBezTo>
                  <a:close/>
                </a:path>
              </a:pathLst>
            </a:custGeom>
            <a:solidFill>
              <a:srgbClr val="F1C232"/>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896" name="Google Shape;896;p44"/>
            <p:cNvSpPr/>
            <p:nvPr/>
          </p:nvSpPr>
          <p:spPr>
            <a:xfrm>
              <a:off x="2132008" y="1939869"/>
              <a:ext cx="70425" cy="56984"/>
            </a:xfrm>
            <a:custGeom>
              <a:rect b="b" l="l" r="r" t="t"/>
              <a:pathLst>
                <a:path extrusionOk="0" h="1806" w="2232">
                  <a:moveTo>
                    <a:pt x="919" y="0"/>
                  </a:moveTo>
                  <a:cubicBezTo>
                    <a:pt x="510" y="0"/>
                    <a:pt x="172" y="317"/>
                    <a:pt x="144" y="737"/>
                  </a:cubicBezTo>
                  <a:cubicBezTo>
                    <a:pt x="0" y="1285"/>
                    <a:pt x="403" y="1805"/>
                    <a:pt x="964" y="1805"/>
                  </a:cubicBezTo>
                  <a:cubicBezTo>
                    <a:pt x="994" y="1805"/>
                    <a:pt x="1025" y="1804"/>
                    <a:pt x="1056" y="1801"/>
                  </a:cubicBezTo>
                  <a:cubicBezTo>
                    <a:pt x="2232" y="1771"/>
                    <a:pt x="2212" y="7"/>
                    <a:pt x="1056" y="7"/>
                  </a:cubicBezTo>
                  <a:cubicBezTo>
                    <a:pt x="1046" y="7"/>
                    <a:pt x="1036" y="7"/>
                    <a:pt x="1026" y="8"/>
                  </a:cubicBezTo>
                  <a:cubicBezTo>
                    <a:pt x="990" y="3"/>
                    <a:pt x="954" y="0"/>
                    <a:pt x="919" y="0"/>
                  </a:cubicBezTo>
                  <a:close/>
                </a:path>
              </a:pathLst>
            </a:custGeom>
            <a:solidFill>
              <a:srgbClr val="FFFFFF"/>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897" name="Google Shape;897;p44"/>
            <p:cNvSpPr/>
            <p:nvPr/>
          </p:nvSpPr>
          <p:spPr>
            <a:xfrm>
              <a:off x="2127906" y="1932359"/>
              <a:ext cx="75821" cy="72224"/>
            </a:xfrm>
            <a:custGeom>
              <a:rect b="b" l="l" r="r" t="t"/>
              <a:pathLst>
                <a:path extrusionOk="0" h="2289" w="2403">
                  <a:moveTo>
                    <a:pt x="1399" y="489"/>
                  </a:moveTo>
                  <a:cubicBezTo>
                    <a:pt x="1460" y="519"/>
                    <a:pt x="1551" y="549"/>
                    <a:pt x="1612" y="580"/>
                  </a:cubicBezTo>
                  <a:cubicBezTo>
                    <a:pt x="1612" y="580"/>
                    <a:pt x="1651" y="619"/>
                    <a:pt x="1651" y="619"/>
                  </a:cubicBezTo>
                  <a:lnTo>
                    <a:pt x="1651" y="619"/>
                  </a:lnTo>
                  <a:lnTo>
                    <a:pt x="1673" y="641"/>
                  </a:lnTo>
                  <a:lnTo>
                    <a:pt x="1733" y="701"/>
                  </a:lnTo>
                  <a:lnTo>
                    <a:pt x="1764" y="762"/>
                  </a:lnTo>
                  <a:cubicBezTo>
                    <a:pt x="1764" y="762"/>
                    <a:pt x="1781" y="814"/>
                    <a:pt x="1777" y="814"/>
                  </a:cubicBezTo>
                  <a:cubicBezTo>
                    <a:pt x="1775" y="814"/>
                    <a:pt x="1771" y="808"/>
                    <a:pt x="1764" y="793"/>
                  </a:cubicBezTo>
                  <a:lnTo>
                    <a:pt x="1764" y="793"/>
                  </a:lnTo>
                  <a:cubicBezTo>
                    <a:pt x="1794" y="853"/>
                    <a:pt x="1794" y="884"/>
                    <a:pt x="1794" y="945"/>
                  </a:cubicBezTo>
                  <a:cubicBezTo>
                    <a:pt x="1855" y="1097"/>
                    <a:pt x="1825" y="1249"/>
                    <a:pt x="1794" y="1401"/>
                  </a:cubicBezTo>
                  <a:lnTo>
                    <a:pt x="1764" y="1461"/>
                  </a:lnTo>
                  <a:lnTo>
                    <a:pt x="1733" y="1492"/>
                  </a:lnTo>
                  <a:lnTo>
                    <a:pt x="1673" y="1583"/>
                  </a:lnTo>
                  <a:lnTo>
                    <a:pt x="1612" y="1613"/>
                  </a:lnTo>
                  <a:lnTo>
                    <a:pt x="1581" y="1644"/>
                  </a:lnTo>
                  <a:lnTo>
                    <a:pt x="1490" y="1674"/>
                  </a:lnTo>
                  <a:lnTo>
                    <a:pt x="1429" y="1704"/>
                  </a:lnTo>
                  <a:cubicBezTo>
                    <a:pt x="1399" y="1704"/>
                    <a:pt x="1338" y="1735"/>
                    <a:pt x="1308" y="1735"/>
                  </a:cubicBezTo>
                  <a:lnTo>
                    <a:pt x="1004" y="1735"/>
                  </a:lnTo>
                  <a:cubicBezTo>
                    <a:pt x="943" y="1735"/>
                    <a:pt x="913" y="1704"/>
                    <a:pt x="852" y="1704"/>
                  </a:cubicBezTo>
                  <a:lnTo>
                    <a:pt x="791" y="1674"/>
                  </a:lnTo>
                  <a:cubicBezTo>
                    <a:pt x="761" y="1644"/>
                    <a:pt x="730" y="1644"/>
                    <a:pt x="700" y="1613"/>
                  </a:cubicBezTo>
                  <a:lnTo>
                    <a:pt x="639" y="1553"/>
                  </a:lnTo>
                  <a:lnTo>
                    <a:pt x="620" y="1534"/>
                  </a:lnTo>
                  <a:lnTo>
                    <a:pt x="620" y="1534"/>
                  </a:lnTo>
                  <a:cubicBezTo>
                    <a:pt x="622" y="1539"/>
                    <a:pt x="623" y="1544"/>
                    <a:pt x="622" y="1544"/>
                  </a:cubicBezTo>
                  <a:cubicBezTo>
                    <a:pt x="621" y="1544"/>
                    <a:pt x="617" y="1538"/>
                    <a:pt x="609" y="1522"/>
                  </a:cubicBezTo>
                  <a:lnTo>
                    <a:pt x="609" y="1522"/>
                  </a:lnTo>
                  <a:lnTo>
                    <a:pt x="620" y="1534"/>
                  </a:lnTo>
                  <a:lnTo>
                    <a:pt x="620" y="1534"/>
                  </a:lnTo>
                  <a:cubicBezTo>
                    <a:pt x="618" y="1526"/>
                    <a:pt x="613" y="1516"/>
                    <a:pt x="611" y="1516"/>
                  </a:cubicBezTo>
                  <a:cubicBezTo>
                    <a:pt x="609" y="1516"/>
                    <a:pt x="609" y="1518"/>
                    <a:pt x="609" y="1522"/>
                  </a:cubicBezTo>
                  <a:cubicBezTo>
                    <a:pt x="609" y="1492"/>
                    <a:pt x="579" y="1462"/>
                    <a:pt x="548" y="1401"/>
                  </a:cubicBezTo>
                  <a:lnTo>
                    <a:pt x="548" y="1401"/>
                  </a:lnTo>
                  <a:cubicBezTo>
                    <a:pt x="556" y="1416"/>
                    <a:pt x="559" y="1421"/>
                    <a:pt x="561" y="1421"/>
                  </a:cubicBezTo>
                  <a:cubicBezTo>
                    <a:pt x="565" y="1421"/>
                    <a:pt x="548" y="1370"/>
                    <a:pt x="548" y="1370"/>
                  </a:cubicBezTo>
                  <a:cubicBezTo>
                    <a:pt x="548" y="1340"/>
                    <a:pt x="548" y="1309"/>
                    <a:pt x="548" y="1309"/>
                  </a:cubicBezTo>
                  <a:lnTo>
                    <a:pt x="548" y="1279"/>
                  </a:lnTo>
                  <a:cubicBezTo>
                    <a:pt x="548" y="1188"/>
                    <a:pt x="548" y="1097"/>
                    <a:pt x="548" y="1005"/>
                  </a:cubicBezTo>
                  <a:lnTo>
                    <a:pt x="548" y="945"/>
                  </a:lnTo>
                  <a:cubicBezTo>
                    <a:pt x="548" y="914"/>
                    <a:pt x="548" y="884"/>
                    <a:pt x="548" y="853"/>
                  </a:cubicBezTo>
                  <a:lnTo>
                    <a:pt x="578" y="793"/>
                  </a:lnTo>
                  <a:lnTo>
                    <a:pt x="578" y="762"/>
                  </a:lnTo>
                  <a:lnTo>
                    <a:pt x="609" y="701"/>
                  </a:lnTo>
                  <a:lnTo>
                    <a:pt x="639" y="671"/>
                  </a:lnTo>
                  <a:lnTo>
                    <a:pt x="730" y="580"/>
                  </a:lnTo>
                  <a:lnTo>
                    <a:pt x="791" y="549"/>
                  </a:lnTo>
                  <a:cubicBezTo>
                    <a:pt x="791" y="549"/>
                    <a:pt x="818" y="536"/>
                    <a:pt x="827" y="536"/>
                  </a:cubicBezTo>
                  <a:cubicBezTo>
                    <a:pt x="832" y="536"/>
                    <a:pt x="832" y="539"/>
                    <a:pt x="822" y="549"/>
                  </a:cubicBezTo>
                  <a:lnTo>
                    <a:pt x="882" y="519"/>
                  </a:lnTo>
                  <a:cubicBezTo>
                    <a:pt x="913" y="489"/>
                    <a:pt x="974" y="489"/>
                    <a:pt x="1034" y="489"/>
                  </a:cubicBezTo>
                  <a:close/>
                  <a:moveTo>
                    <a:pt x="1094" y="0"/>
                  </a:moveTo>
                  <a:cubicBezTo>
                    <a:pt x="632" y="0"/>
                    <a:pt x="207" y="326"/>
                    <a:pt x="62" y="762"/>
                  </a:cubicBezTo>
                  <a:cubicBezTo>
                    <a:pt x="1" y="1005"/>
                    <a:pt x="1" y="1249"/>
                    <a:pt x="62" y="1492"/>
                  </a:cubicBezTo>
                  <a:cubicBezTo>
                    <a:pt x="92" y="1704"/>
                    <a:pt x="244" y="1917"/>
                    <a:pt x="396" y="2039"/>
                  </a:cubicBezTo>
                  <a:cubicBezTo>
                    <a:pt x="630" y="2201"/>
                    <a:pt x="907" y="2288"/>
                    <a:pt x="1182" y="2288"/>
                  </a:cubicBezTo>
                  <a:cubicBezTo>
                    <a:pt x="1372" y="2288"/>
                    <a:pt x="1560" y="2247"/>
                    <a:pt x="1733" y="2160"/>
                  </a:cubicBezTo>
                  <a:cubicBezTo>
                    <a:pt x="2159" y="1948"/>
                    <a:pt x="2402" y="1492"/>
                    <a:pt x="2341" y="1036"/>
                  </a:cubicBezTo>
                  <a:cubicBezTo>
                    <a:pt x="2311" y="762"/>
                    <a:pt x="2189" y="489"/>
                    <a:pt x="1977" y="276"/>
                  </a:cubicBezTo>
                  <a:cubicBezTo>
                    <a:pt x="1733" y="94"/>
                    <a:pt x="1460" y="2"/>
                    <a:pt x="1156" y="2"/>
                  </a:cubicBezTo>
                  <a:cubicBezTo>
                    <a:pt x="1135" y="1"/>
                    <a:pt x="1115" y="0"/>
                    <a:pt x="1094" y="0"/>
                  </a:cubicBezTo>
                  <a:close/>
                </a:path>
              </a:pathLst>
            </a:custGeom>
            <a:solidFill>
              <a:srgbClr val="F1C232"/>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898" name="Google Shape;898;p44"/>
            <p:cNvSpPr/>
            <p:nvPr/>
          </p:nvSpPr>
          <p:spPr>
            <a:xfrm>
              <a:off x="1827122" y="2048407"/>
              <a:ext cx="84087" cy="67491"/>
            </a:xfrm>
            <a:custGeom>
              <a:rect b="b" l="l" r="r" t="t"/>
              <a:pathLst>
                <a:path extrusionOk="0" h="2139" w="2665">
                  <a:moveTo>
                    <a:pt x="1145" y="0"/>
                  </a:moveTo>
                  <a:cubicBezTo>
                    <a:pt x="652" y="0"/>
                    <a:pt x="201" y="358"/>
                    <a:pt x="172" y="884"/>
                  </a:cubicBezTo>
                  <a:cubicBezTo>
                    <a:pt x="1" y="1511"/>
                    <a:pt x="472" y="2138"/>
                    <a:pt x="1108" y="2138"/>
                  </a:cubicBezTo>
                  <a:cubicBezTo>
                    <a:pt x="1150" y="2138"/>
                    <a:pt x="1193" y="2136"/>
                    <a:pt x="1236" y="2130"/>
                  </a:cubicBezTo>
                  <a:cubicBezTo>
                    <a:pt x="2664" y="2099"/>
                    <a:pt x="2634" y="2"/>
                    <a:pt x="1205" y="2"/>
                  </a:cubicBezTo>
                  <a:cubicBezTo>
                    <a:pt x="1185" y="1"/>
                    <a:pt x="1165" y="0"/>
                    <a:pt x="1145" y="0"/>
                  </a:cubicBezTo>
                  <a:close/>
                </a:path>
              </a:pathLst>
            </a:custGeom>
            <a:solidFill>
              <a:srgbClr val="FFFFFF"/>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899" name="Google Shape;899;p44"/>
            <p:cNvSpPr/>
            <p:nvPr/>
          </p:nvSpPr>
          <p:spPr>
            <a:xfrm>
              <a:off x="1820055" y="2040740"/>
              <a:ext cx="89230" cy="82510"/>
            </a:xfrm>
            <a:custGeom>
              <a:rect b="b" l="l" r="r" t="t"/>
              <a:pathLst>
                <a:path extrusionOk="0" h="2615" w="2828">
                  <a:moveTo>
                    <a:pt x="1345" y="477"/>
                  </a:moveTo>
                  <a:cubicBezTo>
                    <a:pt x="1370" y="484"/>
                    <a:pt x="1398" y="488"/>
                    <a:pt x="1429" y="488"/>
                  </a:cubicBezTo>
                  <a:cubicBezTo>
                    <a:pt x="1612" y="488"/>
                    <a:pt x="1794" y="549"/>
                    <a:pt x="1977" y="640"/>
                  </a:cubicBezTo>
                  <a:cubicBezTo>
                    <a:pt x="2129" y="762"/>
                    <a:pt x="2220" y="914"/>
                    <a:pt x="2250" y="1096"/>
                  </a:cubicBezTo>
                  <a:cubicBezTo>
                    <a:pt x="2281" y="1187"/>
                    <a:pt x="2281" y="1279"/>
                    <a:pt x="2281" y="1370"/>
                  </a:cubicBezTo>
                  <a:cubicBezTo>
                    <a:pt x="2281" y="1461"/>
                    <a:pt x="2250" y="1583"/>
                    <a:pt x="2220" y="1674"/>
                  </a:cubicBezTo>
                  <a:cubicBezTo>
                    <a:pt x="2220" y="1674"/>
                    <a:pt x="2220" y="1704"/>
                    <a:pt x="2189" y="1735"/>
                  </a:cubicBezTo>
                  <a:lnTo>
                    <a:pt x="2159" y="1795"/>
                  </a:lnTo>
                  <a:cubicBezTo>
                    <a:pt x="2129" y="1826"/>
                    <a:pt x="2098" y="1856"/>
                    <a:pt x="2098" y="1887"/>
                  </a:cubicBezTo>
                  <a:lnTo>
                    <a:pt x="2037" y="1947"/>
                  </a:lnTo>
                  <a:cubicBezTo>
                    <a:pt x="2043" y="1941"/>
                    <a:pt x="2046" y="1939"/>
                    <a:pt x="2046" y="1939"/>
                  </a:cubicBezTo>
                  <a:lnTo>
                    <a:pt x="2046" y="1939"/>
                  </a:lnTo>
                  <a:cubicBezTo>
                    <a:pt x="2045" y="1939"/>
                    <a:pt x="2001" y="1978"/>
                    <a:pt x="1977" y="1978"/>
                  </a:cubicBezTo>
                  <a:cubicBezTo>
                    <a:pt x="1818" y="2073"/>
                    <a:pt x="1642" y="2119"/>
                    <a:pt x="1463" y="2119"/>
                  </a:cubicBezTo>
                  <a:cubicBezTo>
                    <a:pt x="1300" y="2119"/>
                    <a:pt x="1133" y="2081"/>
                    <a:pt x="974" y="2008"/>
                  </a:cubicBezTo>
                  <a:cubicBezTo>
                    <a:pt x="822" y="1947"/>
                    <a:pt x="730" y="1826"/>
                    <a:pt x="670" y="1674"/>
                  </a:cubicBezTo>
                  <a:lnTo>
                    <a:pt x="670" y="1674"/>
                  </a:lnTo>
                  <a:cubicBezTo>
                    <a:pt x="677" y="1689"/>
                    <a:pt x="681" y="1695"/>
                    <a:pt x="682" y="1695"/>
                  </a:cubicBezTo>
                  <a:cubicBezTo>
                    <a:pt x="687" y="1695"/>
                    <a:pt x="670" y="1643"/>
                    <a:pt x="670" y="1643"/>
                  </a:cubicBezTo>
                  <a:cubicBezTo>
                    <a:pt x="670" y="1643"/>
                    <a:pt x="670" y="1613"/>
                    <a:pt x="670" y="1613"/>
                  </a:cubicBezTo>
                  <a:lnTo>
                    <a:pt x="670" y="1522"/>
                  </a:lnTo>
                  <a:lnTo>
                    <a:pt x="670" y="1491"/>
                  </a:lnTo>
                  <a:cubicBezTo>
                    <a:pt x="639" y="1400"/>
                    <a:pt x="639" y="1279"/>
                    <a:pt x="670" y="1157"/>
                  </a:cubicBezTo>
                  <a:cubicBezTo>
                    <a:pt x="670" y="975"/>
                    <a:pt x="761" y="762"/>
                    <a:pt x="943" y="640"/>
                  </a:cubicBezTo>
                  <a:lnTo>
                    <a:pt x="943" y="640"/>
                  </a:lnTo>
                  <a:cubicBezTo>
                    <a:pt x="955" y="629"/>
                    <a:pt x="974" y="610"/>
                    <a:pt x="974" y="610"/>
                  </a:cubicBezTo>
                  <a:lnTo>
                    <a:pt x="1034" y="580"/>
                  </a:lnTo>
                  <a:cubicBezTo>
                    <a:pt x="1065" y="549"/>
                    <a:pt x="1125" y="519"/>
                    <a:pt x="1156" y="519"/>
                  </a:cubicBezTo>
                  <a:cubicBezTo>
                    <a:pt x="1210" y="501"/>
                    <a:pt x="1275" y="483"/>
                    <a:pt x="1345" y="477"/>
                  </a:cubicBezTo>
                  <a:close/>
                  <a:moveTo>
                    <a:pt x="1366" y="0"/>
                  </a:moveTo>
                  <a:cubicBezTo>
                    <a:pt x="843" y="0"/>
                    <a:pt x="359" y="358"/>
                    <a:pt x="183" y="884"/>
                  </a:cubicBezTo>
                  <a:cubicBezTo>
                    <a:pt x="1" y="1400"/>
                    <a:pt x="153" y="1978"/>
                    <a:pt x="578" y="2342"/>
                  </a:cubicBezTo>
                  <a:cubicBezTo>
                    <a:pt x="826" y="2520"/>
                    <a:pt x="1136" y="2614"/>
                    <a:pt x="1448" y="2614"/>
                  </a:cubicBezTo>
                  <a:cubicBezTo>
                    <a:pt x="1671" y="2614"/>
                    <a:pt x="1895" y="2566"/>
                    <a:pt x="2098" y="2464"/>
                  </a:cubicBezTo>
                  <a:cubicBezTo>
                    <a:pt x="2554" y="2221"/>
                    <a:pt x="2828" y="1735"/>
                    <a:pt x="2767" y="1187"/>
                  </a:cubicBezTo>
                  <a:cubicBezTo>
                    <a:pt x="2736" y="853"/>
                    <a:pt x="2584" y="549"/>
                    <a:pt x="2341" y="336"/>
                  </a:cubicBezTo>
                  <a:cubicBezTo>
                    <a:pt x="2102" y="150"/>
                    <a:pt x="1816" y="34"/>
                    <a:pt x="1544" y="8"/>
                  </a:cubicBezTo>
                  <a:lnTo>
                    <a:pt x="1544" y="8"/>
                  </a:lnTo>
                  <a:cubicBezTo>
                    <a:pt x="1528" y="4"/>
                    <a:pt x="1509" y="2"/>
                    <a:pt x="1490" y="2"/>
                  </a:cubicBezTo>
                  <a:lnTo>
                    <a:pt x="1429" y="2"/>
                  </a:lnTo>
                  <a:cubicBezTo>
                    <a:pt x="1408" y="1"/>
                    <a:pt x="1387" y="0"/>
                    <a:pt x="1366" y="0"/>
                  </a:cubicBezTo>
                  <a:close/>
                </a:path>
              </a:pathLst>
            </a:custGeom>
            <a:solidFill>
              <a:srgbClr val="F1C232"/>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900" name="Google Shape;900;p44"/>
            <p:cNvSpPr/>
            <p:nvPr/>
          </p:nvSpPr>
          <p:spPr>
            <a:xfrm>
              <a:off x="1769477" y="1943939"/>
              <a:ext cx="60202" cy="48149"/>
            </a:xfrm>
            <a:custGeom>
              <a:rect b="b" l="l" r="r" t="t"/>
              <a:pathLst>
                <a:path extrusionOk="0" h="1526" w="1908">
                  <a:moveTo>
                    <a:pt x="844" y="0"/>
                  </a:moveTo>
                  <a:lnTo>
                    <a:pt x="874" y="30"/>
                  </a:lnTo>
                  <a:cubicBezTo>
                    <a:pt x="840" y="25"/>
                    <a:pt x="806" y="22"/>
                    <a:pt x="772" y="22"/>
                  </a:cubicBezTo>
                  <a:cubicBezTo>
                    <a:pt x="444" y="22"/>
                    <a:pt x="142" y="280"/>
                    <a:pt x="114" y="638"/>
                  </a:cubicBezTo>
                  <a:cubicBezTo>
                    <a:pt x="0" y="1095"/>
                    <a:pt x="342" y="1525"/>
                    <a:pt x="787" y="1525"/>
                  </a:cubicBezTo>
                  <a:cubicBezTo>
                    <a:pt x="816" y="1525"/>
                    <a:pt x="845" y="1524"/>
                    <a:pt x="874" y="1520"/>
                  </a:cubicBezTo>
                  <a:cubicBezTo>
                    <a:pt x="1908" y="1520"/>
                    <a:pt x="1877" y="0"/>
                    <a:pt x="844" y="0"/>
                  </a:cubicBezTo>
                  <a:close/>
                </a:path>
              </a:pathLst>
            </a:custGeom>
            <a:solidFill>
              <a:srgbClr val="FFFFFF"/>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901" name="Google Shape;901;p44"/>
            <p:cNvSpPr/>
            <p:nvPr/>
          </p:nvSpPr>
          <p:spPr>
            <a:xfrm>
              <a:off x="1766353" y="1937155"/>
              <a:ext cx="70047" cy="62285"/>
            </a:xfrm>
            <a:custGeom>
              <a:rect b="b" l="l" r="r" t="t"/>
              <a:pathLst>
                <a:path extrusionOk="0" h="1974" w="2220">
                  <a:moveTo>
                    <a:pt x="978" y="487"/>
                  </a:moveTo>
                  <a:cubicBezTo>
                    <a:pt x="987" y="488"/>
                    <a:pt x="995" y="489"/>
                    <a:pt x="1004" y="489"/>
                  </a:cubicBezTo>
                  <a:lnTo>
                    <a:pt x="1217" y="489"/>
                  </a:lnTo>
                  <a:cubicBezTo>
                    <a:pt x="1247" y="489"/>
                    <a:pt x="1308" y="519"/>
                    <a:pt x="1338" y="549"/>
                  </a:cubicBezTo>
                  <a:lnTo>
                    <a:pt x="1368" y="580"/>
                  </a:lnTo>
                  <a:cubicBezTo>
                    <a:pt x="1368" y="580"/>
                    <a:pt x="1399" y="610"/>
                    <a:pt x="1399" y="610"/>
                  </a:cubicBezTo>
                  <a:cubicBezTo>
                    <a:pt x="1429" y="610"/>
                    <a:pt x="1429" y="641"/>
                    <a:pt x="1429" y="671"/>
                  </a:cubicBezTo>
                  <a:cubicBezTo>
                    <a:pt x="1460" y="701"/>
                    <a:pt x="1460" y="732"/>
                    <a:pt x="1460" y="793"/>
                  </a:cubicBezTo>
                  <a:cubicBezTo>
                    <a:pt x="1460" y="793"/>
                    <a:pt x="1460" y="823"/>
                    <a:pt x="1460" y="853"/>
                  </a:cubicBezTo>
                  <a:lnTo>
                    <a:pt x="1460" y="975"/>
                  </a:lnTo>
                  <a:cubicBezTo>
                    <a:pt x="1460" y="975"/>
                    <a:pt x="1460" y="1005"/>
                    <a:pt x="1460" y="1005"/>
                  </a:cubicBezTo>
                  <a:lnTo>
                    <a:pt x="1429" y="1127"/>
                  </a:lnTo>
                  <a:cubicBezTo>
                    <a:pt x="1429" y="1157"/>
                    <a:pt x="1429" y="1157"/>
                    <a:pt x="1429" y="1188"/>
                  </a:cubicBezTo>
                  <a:cubicBezTo>
                    <a:pt x="1429" y="1188"/>
                    <a:pt x="1378" y="1239"/>
                    <a:pt x="1378" y="1239"/>
                  </a:cubicBezTo>
                  <a:lnTo>
                    <a:pt x="1338" y="1279"/>
                  </a:lnTo>
                  <a:lnTo>
                    <a:pt x="1308" y="1309"/>
                  </a:lnTo>
                  <a:lnTo>
                    <a:pt x="1308" y="1309"/>
                  </a:lnTo>
                  <a:cubicBezTo>
                    <a:pt x="1318" y="1299"/>
                    <a:pt x="1321" y="1296"/>
                    <a:pt x="1320" y="1296"/>
                  </a:cubicBezTo>
                  <a:cubicBezTo>
                    <a:pt x="1318" y="1296"/>
                    <a:pt x="1298" y="1309"/>
                    <a:pt x="1277" y="1309"/>
                  </a:cubicBezTo>
                  <a:lnTo>
                    <a:pt x="1277" y="1461"/>
                  </a:lnTo>
                  <a:lnTo>
                    <a:pt x="1217" y="1461"/>
                  </a:lnTo>
                  <a:lnTo>
                    <a:pt x="1095" y="1492"/>
                  </a:lnTo>
                  <a:lnTo>
                    <a:pt x="882" y="1492"/>
                  </a:lnTo>
                  <a:lnTo>
                    <a:pt x="761" y="1461"/>
                  </a:lnTo>
                  <a:lnTo>
                    <a:pt x="730" y="1431"/>
                  </a:lnTo>
                  <a:lnTo>
                    <a:pt x="660" y="1407"/>
                  </a:lnTo>
                  <a:lnTo>
                    <a:pt x="660" y="1407"/>
                  </a:lnTo>
                  <a:cubicBezTo>
                    <a:pt x="656" y="1400"/>
                    <a:pt x="609" y="1362"/>
                    <a:pt x="609" y="1340"/>
                  </a:cubicBezTo>
                  <a:lnTo>
                    <a:pt x="578" y="1340"/>
                  </a:lnTo>
                  <a:cubicBezTo>
                    <a:pt x="551" y="1285"/>
                    <a:pt x="548" y="1255"/>
                    <a:pt x="526" y="1227"/>
                  </a:cubicBezTo>
                  <a:lnTo>
                    <a:pt x="526" y="1227"/>
                  </a:lnTo>
                  <a:cubicBezTo>
                    <a:pt x="522" y="1215"/>
                    <a:pt x="517" y="1199"/>
                    <a:pt x="517" y="1188"/>
                  </a:cubicBezTo>
                  <a:lnTo>
                    <a:pt x="517" y="1127"/>
                  </a:lnTo>
                  <a:cubicBezTo>
                    <a:pt x="517" y="1066"/>
                    <a:pt x="517" y="975"/>
                    <a:pt x="517" y="914"/>
                  </a:cubicBezTo>
                  <a:cubicBezTo>
                    <a:pt x="517" y="923"/>
                    <a:pt x="518" y="927"/>
                    <a:pt x="519" y="927"/>
                  </a:cubicBezTo>
                  <a:cubicBezTo>
                    <a:pt x="524" y="927"/>
                    <a:pt x="535" y="858"/>
                    <a:pt x="529" y="858"/>
                  </a:cubicBezTo>
                  <a:cubicBezTo>
                    <a:pt x="527" y="858"/>
                    <a:pt x="524" y="865"/>
                    <a:pt x="517" y="884"/>
                  </a:cubicBezTo>
                  <a:cubicBezTo>
                    <a:pt x="517" y="853"/>
                    <a:pt x="517" y="823"/>
                    <a:pt x="517" y="793"/>
                  </a:cubicBezTo>
                  <a:cubicBezTo>
                    <a:pt x="517" y="762"/>
                    <a:pt x="517" y="762"/>
                    <a:pt x="548" y="732"/>
                  </a:cubicBezTo>
                  <a:lnTo>
                    <a:pt x="578" y="671"/>
                  </a:lnTo>
                  <a:cubicBezTo>
                    <a:pt x="578" y="641"/>
                    <a:pt x="609" y="610"/>
                    <a:pt x="639" y="580"/>
                  </a:cubicBezTo>
                  <a:lnTo>
                    <a:pt x="700" y="549"/>
                  </a:lnTo>
                  <a:lnTo>
                    <a:pt x="761" y="519"/>
                  </a:lnTo>
                  <a:lnTo>
                    <a:pt x="882" y="489"/>
                  </a:lnTo>
                  <a:lnTo>
                    <a:pt x="943" y="489"/>
                  </a:lnTo>
                  <a:cubicBezTo>
                    <a:pt x="955" y="489"/>
                    <a:pt x="967" y="488"/>
                    <a:pt x="978" y="487"/>
                  </a:cubicBezTo>
                  <a:close/>
                  <a:moveTo>
                    <a:pt x="909" y="0"/>
                  </a:moveTo>
                  <a:cubicBezTo>
                    <a:pt x="508" y="0"/>
                    <a:pt x="147" y="267"/>
                    <a:pt x="31" y="671"/>
                  </a:cubicBezTo>
                  <a:cubicBezTo>
                    <a:pt x="31" y="671"/>
                    <a:pt x="31" y="701"/>
                    <a:pt x="31" y="732"/>
                  </a:cubicBezTo>
                  <a:cubicBezTo>
                    <a:pt x="31" y="756"/>
                    <a:pt x="11" y="840"/>
                    <a:pt x="20" y="840"/>
                  </a:cubicBezTo>
                  <a:cubicBezTo>
                    <a:pt x="22" y="840"/>
                    <a:pt x="25" y="835"/>
                    <a:pt x="31" y="823"/>
                  </a:cubicBezTo>
                  <a:lnTo>
                    <a:pt x="31" y="823"/>
                  </a:lnTo>
                  <a:cubicBezTo>
                    <a:pt x="31" y="884"/>
                    <a:pt x="1" y="945"/>
                    <a:pt x="1" y="1005"/>
                  </a:cubicBezTo>
                  <a:cubicBezTo>
                    <a:pt x="1" y="1097"/>
                    <a:pt x="31" y="1188"/>
                    <a:pt x="31" y="1309"/>
                  </a:cubicBezTo>
                  <a:cubicBezTo>
                    <a:pt x="92" y="1492"/>
                    <a:pt x="213" y="1644"/>
                    <a:pt x="365" y="1765"/>
                  </a:cubicBezTo>
                  <a:cubicBezTo>
                    <a:pt x="556" y="1904"/>
                    <a:pt x="787" y="1974"/>
                    <a:pt x="1018" y="1974"/>
                  </a:cubicBezTo>
                  <a:cubicBezTo>
                    <a:pt x="1191" y="1974"/>
                    <a:pt x="1364" y="1935"/>
                    <a:pt x="1520" y="1856"/>
                  </a:cubicBezTo>
                  <a:cubicBezTo>
                    <a:pt x="2128" y="1522"/>
                    <a:pt x="2220" y="701"/>
                    <a:pt x="1703" y="245"/>
                  </a:cubicBezTo>
                  <a:cubicBezTo>
                    <a:pt x="1520" y="63"/>
                    <a:pt x="1247" y="2"/>
                    <a:pt x="1004" y="2"/>
                  </a:cubicBezTo>
                  <a:cubicBezTo>
                    <a:pt x="993" y="2"/>
                    <a:pt x="982" y="3"/>
                    <a:pt x="971" y="4"/>
                  </a:cubicBezTo>
                  <a:lnTo>
                    <a:pt x="971" y="4"/>
                  </a:lnTo>
                  <a:lnTo>
                    <a:pt x="973" y="2"/>
                  </a:lnTo>
                  <a:cubicBezTo>
                    <a:pt x="952" y="1"/>
                    <a:pt x="930" y="0"/>
                    <a:pt x="909" y="0"/>
                  </a:cubicBezTo>
                  <a:close/>
                </a:path>
              </a:pathLst>
            </a:custGeom>
            <a:solidFill>
              <a:srgbClr val="F1C232"/>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902" name="Google Shape;902;p44"/>
            <p:cNvSpPr/>
            <p:nvPr/>
          </p:nvSpPr>
          <p:spPr>
            <a:xfrm>
              <a:off x="1855550" y="1824831"/>
              <a:ext cx="91155" cy="79796"/>
            </a:xfrm>
            <a:custGeom>
              <a:rect b="b" l="l" r="r" t="t"/>
              <a:pathLst>
                <a:path extrusionOk="0" h="2529" w="2889">
                  <a:moveTo>
                    <a:pt x="1285" y="1"/>
                  </a:moveTo>
                  <a:cubicBezTo>
                    <a:pt x="693" y="1"/>
                    <a:pt x="181" y="439"/>
                    <a:pt x="152" y="1039"/>
                  </a:cubicBezTo>
                  <a:cubicBezTo>
                    <a:pt x="0" y="1982"/>
                    <a:pt x="517" y="2529"/>
                    <a:pt x="1429" y="2529"/>
                  </a:cubicBezTo>
                  <a:cubicBezTo>
                    <a:pt x="2341" y="2529"/>
                    <a:pt x="2888" y="1860"/>
                    <a:pt x="2645" y="857"/>
                  </a:cubicBezTo>
                  <a:cubicBezTo>
                    <a:pt x="2470" y="360"/>
                    <a:pt x="1986" y="4"/>
                    <a:pt x="1462" y="4"/>
                  </a:cubicBezTo>
                  <a:cubicBezTo>
                    <a:pt x="1441" y="4"/>
                    <a:pt x="1420" y="5"/>
                    <a:pt x="1399" y="6"/>
                  </a:cubicBezTo>
                  <a:cubicBezTo>
                    <a:pt x="1360" y="2"/>
                    <a:pt x="1322" y="1"/>
                    <a:pt x="1285" y="1"/>
                  </a:cubicBezTo>
                  <a:close/>
                </a:path>
              </a:pathLst>
            </a:custGeom>
            <a:solidFill>
              <a:srgbClr val="FFFFFF"/>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903" name="Google Shape;903;p44"/>
            <p:cNvSpPr/>
            <p:nvPr/>
          </p:nvSpPr>
          <p:spPr>
            <a:xfrm>
              <a:off x="1847883" y="1817290"/>
              <a:ext cx="102640" cy="95604"/>
            </a:xfrm>
            <a:custGeom>
              <a:rect b="b" l="l" r="r" t="t"/>
              <a:pathLst>
                <a:path extrusionOk="0" h="3030" w="3253">
                  <a:moveTo>
                    <a:pt x="1680" y="486"/>
                  </a:moveTo>
                  <a:lnTo>
                    <a:pt x="1680" y="486"/>
                  </a:lnTo>
                  <a:cubicBezTo>
                    <a:pt x="2140" y="487"/>
                    <a:pt x="2559" y="785"/>
                    <a:pt x="2675" y="1248"/>
                  </a:cubicBezTo>
                  <a:cubicBezTo>
                    <a:pt x="2736" y="1491"/>
                    <a:pt x="2706" y="1704"/>
                    <a:pt x="2645" y="1947"/>
                  </a:cubicBezTo>
                  <a:cubicBezTo>
                    <a:pt x="2584" y="2099"/>
                    <a:pt x="2462" y="2251"/>
                    <a:pt x="2310" y="2373"/>
                  </a:cubicBezTo>
                  <a:cubicBezTo>
                    <a:pt x="2099" y="2487"/>
                    <a:pt x="1870" y="2548"/>
                    <a:pt x="1637" y="2548"/>
                  </a:cubicBezTo>
                  <a:cubicBezTo>
                    <a:pt x="1436" y="2548"/>
                    <a:pt x="1231" y="2502"/>
                    <a:pt x="1034" y="2403"/>
                  </a:cubicBezTo>
                  <a:cubicBezTo>
                    <a:pt x="882" y="2312"/>
                    <a:pt x="730" y="2190"/>
                    <a:pt x="669" y="2008"/>
                  </a:cubicBezTo>
                  <a:cubicBezTo>
                    <a:pt x="608" y="1795"/>
                    <a:pt x="578" y="1582"/>
                    <a:pt x="608" y="1370"/>
                  </a:cubicBezTo>
                  <a:cubicBezTo>
                    <a:pt x="639" y="1096"/>
                    <a:pt x="760" y="853"/>
                    <a:pt x="973" y="701"/>
                  </a:cubicBezTo>
                  <a:cubicBezTo>
                    <a:pt x="1140" y="561"/>
                    <a:pt x="1359" y="499"/>
                    <a:pt x="1582" y="489"/>
                  </a:cubicBezTo>
                  <a:lnTo>
                    <a:pt x="1582" y="489"/>
                  </a:lnTo>
                  <a:cubicBezTo>
                    <a:pt x="1583" y="489"/>
                    <a:pt x="1585" y="489"/>
                    <a:pt x="1586" y="489"/>
                  </a:cubicBezTo>
                  <a:cubicBezTo>
                    <a:pt x="1593" y="489"/>
                    <a:pt x="1600" y="489"/>
                    <a:pt x="1607" y="489"/>
                  </a:cubicBezTo>
                  <a:lnTo>
                    <a:pt x="1607" y="489"/>
                  </a:lnTo>
                  <a:cubicBezTo>
                    <a:pt x="1618" y="488"/>
                    <a:pt x="1630" y="488"/>
                    <a:pt x="1642" y="488"/>
                  </a:cubicBezTo>
                  <a:cubicBezTo>
                    <a:pt x="1655" y="488"/>
                    <a:pt x="1668" y="487"/>
                    <a:pt x="1680" y="486"/>
                  </a:cubicBezTo>
                  <a:close/>
                  <a:moveTo>
                    <a:pt x="1574" y="0"/>
                  </a:moveTo>
                  <a:cubicBezTo>
                    <a:pt x="935" y="0"/>
                    <a:pt x="389" y="417"/>
                    <a:pt x="213" y="1005"/>
                  </a:cubicBezTo>
                  <a:cubicBezTo>
                    <a:pt x="0" y="1613"/>
                    <a:pt x="152" y="2282"/>
                    <a:pt x="639" y="2707"/>
                  </a:cubicBezTo>
                  <a:cubicBezTo>
                    <a:pt x="940" y="2920"/>
                    <a:pt x="1303" y="3029"/>
                    <a:pt x="1662" y="3029"/>
                  </a:cubicBezTo>
                  <a:cubicBezTo>
                    <a:pt x="1919" y="3029"/>
                    <a:pt x="2173" y="2973"/>
                    <a:pt x="2402" y="2859"/>
                  </a:cubicBezTo>
                  <a:cubicBezTo>
                    <a:pt x="2949" y="2555"/>
                    <a:pt x="3253" y="1978"/>
                    <a:pt x="3161" y="1370"/>
                  </a:cubicBezTo>
                  <a:cubicBezTo>
                    <a:pt x="3161" y="975"/>
                    <a:pt x="2979" y="610"/>
                    <a:pt x="2675" y="367"/>
                  </a:cubicBezTo>
                  <a:cubicBezTo>
                    <a:pt x="2379" y="130"/>
                    <a:pt x="2025" y="8"/>
                    <a:pt x="1642" y="2"/>
                  </a:cubicBezTo>
                  <a:lnTo>
                    <a:pt x="1642" y="2"/>
                  </a:lnTo>
                  <a:lnTo>
                    <a:pt x="1642" y="2"/>
                  </a:lnTo>
                  <a:cubicBezTo>
                    <a:pt x="1619" y="1"/>
                    <a:pt x="1597" y="0"/>
                    <a:pt x="1574" y="0"/>
                  </a:cubicBezTo>
                  <a:close/>
                </a:path>
              </a:pathLst>
            </a:custGeom>
            <a:solidFill>
              <a:srgbClr val="F1C232"/>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904" name="Google Shape;904;p44"/>
            <p:cNvSpPr/>
            <p:nvPr/>
          </p:nvSpPr>
          <p:spPr>
            <a:xfrm>
              <a:off x="1982452" y="1876576"/>
              <a:ext cx="71340" cy="56984"/>
            </a:xfrm>
            <a:custGeom>
              <a:rect b="b" l="l" r="r" t="t"/>
              <a:pathLst>
                <a:path extrusionOk="0" h="1806" w="2261">
                  <a:moveTo>
                    <a:pt x="948" y="0"/>
                  </a:moveTo>
                  <a:cubicBezTo>
                    <a:pt x="538" y="0"/>
                    <a:pt x="201" y="317"/>
                    <a:pt x="173" y="737"/>
                  </a:cubicBezTo>
                  <a:cubicBezTo>
                    <a:pt x="0" y="1285"/>
                    <a:pt x="429" y="1805"/>
                    <a:pt x="993" y="1805"/>
                  </a:cubicBezTo>
                  <a:cubicBezTo>
                    <a:pt x="1023" y="1805"/>
                    <a:pt x="1054" y="1804"/>
                    <a:pt x="1085" y="1801"/>
                  </a:cubicBezTo>
                  <a:cubicBezTo>
                    <a:pt x="2260" y="1771"/>
                    <a:pt x="2240" y="7"/>
                    <a:pt x="1084" y="7"/>
                  </a:cubicBezTo>
                  <a:cubicBezTo>
                    <a:pt x="1074" y="7"/>
                    <a:pt x="1065" y="7"/>
                    <a:pt x="1055" y="7"/>
                  </a:cubicBezTo>
                  <a:cubicBezTo>
                    <a:pt x="1019" y="3"/>
                    <a:pt x="983" y="0"/>
                    <a:pt x="948" y="0"/>
                  </a:cubicBezTo>
                  <a:close/>
                </a:path>
              </a:pathLst>
            </a:custGeom>
            <a:solidFill>
              <a:srgbClr val="FFFFFF"/>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905" name="Google Shape;905;p44"/>
            <p:cNvSpPr/>
            <p:nvPr/>
          </p:nvSpPr>
          <p:spPr>
            <a:xfrm>
              <a:off x="1979265" y="1869066"/>
              <a:ext cx="74843" cy="71813"/>
            </a:xfrm>
            <a:custGeom>
              <a:rect b="b" l="l" r="r" t="t"/>
              <a:pathLst>
                <a:path extrusionOk="0" h="2276" w="2372">
                  <a:moveTo>
                    <a:pt x="1368" y="489"/>
                  </a:moveTo>
                  <a:cubicBezTo>
                    <a:pt x="1460" y="519"/>
                    <a:pt x="1520" y="549"/>
                    <a:pt x="1612" y="580"/>
                  </a:cubicBezTo>
                  <a:lnTo>
                    <a:pt x="1642" y="610"/>
                  </a:lnTo>
                  <a:lnTo>
                    <a:pt x="1672" y="641"/>
                  </a:lnTo>
                  <a:lnTo>
                    <a:pt x="1703" y="701"/>
                  </a:lnTo>
                  <a:cubicBezTo>
                    <a:pt x="1703" y="701"/>
                    <a:pt x="1730" y="728"/>
                    <a:pt x="1739" y="728"/>
                  </a:cubicBezTo>
                  <a:cubicBezTo>
                    <a:pt x="1743" y="728"/>
                    <a:pt x="1743" y="722"/>
                    <a:pt x="1733" y="701"/>
                  </a:cubicBezTo>
                  <a:lnTo>
                    <a:pt x="1733" y="701"/>
                  </a:lnTo>
                  <a:lnTo>
                    <a:pt x="1763" y="762"/>
                  </a:lnTo>
                  <a:cubicBezTo>
                    <a:pt x="1763" y="762"/>
                    <a:pt x="1781" y="813"/>
                    <a:pt x="1776" y="813"/>
                  </a:cubicBezTo>
                  <a:cubicBezTo>
                    <a:pt x="1775" y="813"/>
                    <a:pt x="1771" y="808"/>
                    <a:pt x="1764" y="793"/>
                  </a:cubicBezTo>
                  <a:lnTo>
                    <a:pt x="1764" y="793"/>
                  </a:lnTo>
                  <a:cubicBezTo>
                    <a:pt x="1794" y="853"/>
                    <a:pt x="1794" y="884"/>
                    <a:pt x="1824" y="944"/>
                  </a:cubicBezTo>
                  <a:cubicBezTo>
                    <a:pt x="1855" y="1096"/>
                    <a:pt x="1824" y="1248"/>
                    <a:pt x="1794" y="1400"/>
                  </a:cubicBezTo>
                  <a:lnTo>
                    <a:pt x="1763" y="1461"/>
                  </a:lnTo>
                  <a:lnTo>
                    <a:pt x="1733" y="1492"/>
                  </a:lnTo>
                  <a:cubicBezTo>
                    <a:pt x="1703" y="1522"/>
                    <a:pt x="1703" y="1552"/>
                    <a:pt x="1672" y="1583"/>
                  </a:cubicBezTo>
                  <a:lnTo>
                    <a:pt x="1612" y="1613"/>
                  </a:lnTo>
                  <a:lnTo>
                    <a:pt x="1612" y="1613"/>
                  </a:lnTo>
                  <a:cubicBezTo>
                    <a:pt x="1629" y="1604"/>
                    <a:pt x="1637" y="1601"/>
                    <a:pt x="1637" y="1601"/>
                  </a:cubicBezTo>
                  <a:cubicBezTo>
                    <a:pt x="1639" y="1601"/>
                    <a:pt x="1603" y="1622"/>
                    <a:pt x="1581" y="1644"/>
                  </a:cubicBezTo>
                  <a:cubicBezTo>
                    <a:pt x="1551" y="1644"/>
                    <a:pt x="1520" y="1674"/>
                    <a:pt x="1490" y="1674"/>
                  </a:cubicBezTo>
                  <a:lnTo>
                    <a:pt x="1429" y="1674"/>
                  </a:lnTo>
                  <a:lnTo>
                    <a:pt x="1308" y="1704"/>
                  </a:lnTo>
                  <a:lnTo>
                    <a:pt x="1004" y="1704"/>
                  </a:lnTo>
                  <a:lnTo>
                    <a:pt x="882" y="1674"/>
                  </a:lnTo>
                  <a:lnTo>
                    <a:pt x="852" y="1674"/>
                  </a:lnTo>
                  <a:lnTo>
                    <a:pt x="791" y="1644"/>
                  </a:lnTo>
                  <a:lnTo>
                    <a:pt x="700" y="1583"/>
                  </a:lnTo>
                  <a:lnTo>
                    <a:pt x="669" y="1552"/>
                  </a:lnTo>
                  <a:lnTo>
                    <a:pt x="639" y="1522"/>
                  </a:lnTo>
                  <a:cubicBezTo>
                    <a:pt x="608" y="1492"/>
                    <a:pt x="578" y="1431"/>
                    <a:pt x="578" y="1400"/>
                  </a:cubicBezTo>
                  <a:cubicBezTo>
                    <a:pt x="578" y="1386"/>
                    <a:pt x="578" y="1358"/>
                    <a:pt x="578" y="1340"/>
                  </a:cubicBezTo>
                  <a:cubicBezTo>
                    <a:pt x="578" y="1309"/>
                    <a:pt x="578" y="1309"/>
                    <a:pt x="578" y="1279"/>
                  </a:cubicBezTo>
                  <a:cubicBezTo>
                    <a:pt x="548" y="1188"/>
                    <a:pt x="548" y="1096"/>
                    <a:pt x="578" y="1005"/>
                  </a:cubicBezTo>
                  <a:lnTo>
                    <a:pt x="578" y="944"/>
                  </a:lnTo>
                  <a:cubicBezTo>
                    <a:pt x="578" y="914"/>
                    <a:pt x="578" y="884"/>
                    <a:pt x="578" y="853"/>
                  </a:cubicBezTo>
                  <a:lnTo>
                    <a:pt x="608" y="793"/>
                  </a:lnTo>
                  <a:lnTo>
                    <a:pt x="608" y="762"/>
                  </a:lnTo>
                  <a:lnTo>
                    <a:pt x="639" y="701"/>
                  </a:lnTo>
                  <a:lnTo>
                    <a:pt x="669" y="671"/>
                  </a:lnTo>
                  <a:cubicBezTo>
                    <a:pt x="700" y="641"/>
                    <a:pt x="730" y="610"/>
                    <a:pt x="760" y="580"/>
                  </a:cubicBezTo>
                  <a:lnTo>
                    <a:pt x="852" y="549"/>
                  </a:lnTo>
                  <a:lnTo>
                    <a:pt x="912" y="519"/>
                  </a:lnTo>
                  <a:cubicBezTo>
                    <a:pt x="943" y="489"/>
                    <a:pt x="1004" y="489"/>
                    <a:pt x="1064" y="489"/>
                  </a:cubicBezTo>
                  <a:close/>
                  <a:moveTo>
                    <a:pt x="1085" y="0"/>
                  </a:moveTo>
                  <a:cubicBezTo>
                    <a:pt x="598" y="0"/>
                    <a:pt x="177" y="298"/>
                    <a:pt x="61" y="762"/>
                  </a:cubicBezTo>
                  <a:cubicBezTo>
                    <a:pt x="1" y="1005"/>
                    <a:pt x="1" y="1248"/>
                    <a:pt x="61" y="1492"/>
                  </a:cubicBezTo>
                  <a:cubicBezTo>
                    <a:pt x="122" y="1704"/>
                    <a:pt x="244" y="1917"/>
                    <a:pt x="396" y="2039"/>
                  </a:cubicBezTo>
                  <a:cubicBezTo>
                    <a:pt x="626" y="2198"/>
                    <a:pt x="898" y="2275"/>
                    <a:pt x="1176" y="2275"/>
                  </a:cubicBezTo>
                  <a:cubicBezTo>
                    <a:pt x="1373" y="2275"/>
                    <a:pt x="1574" y="2236"/>
                    <a:pt x="1763" y="2160"/>
                  </a:cubicBezTo>
                  <a:cubicBezTo>
                    <a:pt x="2159" y="1948"/>
                    <a:pt x="2371" y="1492"/>
                    <a:pt x="2341" y="1036"/>
                  </a:cubicBezTo>
                  <a:cubicBezTo>
                    <a:pt x="2311" y="762"/>
                    <a:pt x="2189" y="458"/>
                    <a:pt x="1946" y="276"/>
                  </a:cubicBezTo>
                  <a:cubicBezTo>
                    <a:pt x="1748" y="106"/>
                    <a:pt x="1471" y="15"/>
                    <a:pt x="1213" y="4"/>
                  </a:cubicBezTo>
                  <a:lnTo>
                    <a:pt x="1213" y="4"/>
                  </a:lnTo>
                  <a:cubicBezTo>
                    <a:pt x="1204" y="3"/>
                    <a:pt x="1195" y="2"/>
                    <a:pt x="1186" y="2"/>
                  </a:cubicBezTo>
                  <a:lnTo>
                    <a:pt x="1156" y="2"/>
                  </a:lnTo>
                  <a:cubicBezTo>
                    <a:pt x="1132" y="1"/>
                    <a:pt x="1108" y="0"/>
                    <a:pt x="1085" y="0"/>
                  </a:cubicBezTo>
                  <a:close/>
                </a:path>
              </a:pathLst>
            </a:custGeom>
            <a:solidFill>
              <a:srgbClr val="F1C232"/>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906" name="Google Shape;906;p44"/>
            <p:cNvSpPr/>
            <p:nvPr/>
          </p:nvSpPr>
          <p:spPr>
            <a:xfrm>
              <a:off x="1976741" y="1758761"/>
              <a:ext cx="86012" cy="67491"/>
            </a:xfrm>
            <a:custGeom>
              <a:rect b="b" l="l" r="r" t="t"/>
              <a:pathLst>
                <a:path extrusionOk="0" h="2139" w="2726">
                  <a:moveTo>
                    <a:pt x="1293" y="0"/>
                  </a:moveTo>
                  <a:cubicBezTo>
                    <a:pt x="1264" y="0"/>
                    <a:pt x="1235" y="1"/>
                    <a:pt x="1205" y="3"/>
                  </a:cubicBezTo>
                  <a:cubicBezTo>
                    <a:pt x="1186" y="2"/>
                    <a:pt x="1168" y="1"/>
                    <a:pt x="1149" y="1"/>
                  </a:cubicBezTo>
                  <a:cubicBezTo>
                    <a:pt x="654" y="1"/>
                    <a:pt x="201" y="386"/>
                    <a:pt x="172" y="884"/>
                  </a:cubicBezTo>
                  <a:cubicBezTo>
                    <a:pt x="1" y="1512"/>
                    <a:pt x="472" y="2139"/>
                    <a:pt x="1133" y="2139"/>
                  </a:cubicBezTo>
                  <a:cubicBezTo>
                    <a:pt x="1176" y="2139"/>
                    <a:pt x="1221" y="2136"/>
                    <a:pt x="1266" y="2130"/>
                  </a:cubicBezTo>
                  <a:cubicBezTo>
                    <a:pt x="1286" y="2131"/>
                    <a:pt x="1305" y="2132"/>
                    <a:pt x="1324" y="2132"/>
                  </a:cubicBezTo>
                  <a:cubicBezTo>
                    <a:pt x="2726" y="2132"/>
                    <a:pt x="2706" y="0"/>
                    <a:pt x="1293" y="0"/>
                  </a:cubicBezTo>
                  <a:close/>
                </a:path>
              </a:pathLst>
            </a:custGeom>
            <a:solidFill>
              <a:srgbClr val="FFFFFF"/>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907" name="Google Shape;907;p44"/>
            <p:cNvSpPr/>
            <p:nvPr/>
          </p:nvSpPr>
          <p:spPr>
            <a:xfrm>
              <a:off x="1970620" y="1751914"/>
              <a:ext cx="89230" cy="81689"/>
            </a:xfrm>
            <a:custGeom>
              <a:rect b="b" l="l" r="r" t="t"/>
              <a:pathLst>
                <a:path extrusionOk="0" h="2589" w="2828">
                  <a:moveTo>
                    <a:pt x="1461" y="463"/>
                  </a:moveTo>
                  <a:cubicBezTo>
                    <a:pt x="1636" y="470"/>
                    <a:pt x="1833" y="531"/>
                    <a:pt x="1977" y="645"/>
                  </a:cubicBezTo>
                  <a:cubicBezTo>
                    <a:pt x="2129" y="736"/>
                    <a:pt x="2250" y="888"/>
                    <a:pt x="2281" y="1071"/>
                  </a:cubicBezTo>
                  <a:cubicBezTo>
                    <a:pt x="2281" y="1162"/>
                    <a:pt x="2311" y="1253"/>
                    <a:pt x="2281" y="1375"/>
                  </a:cubicBezTo>
                  <a:cubicBezTo>
                    <a:pt x="2281" y="1466"/>
                    <a:pt x="2281" y="1557"/>
                    <a:pt x="2250" y="1648"/>
                  </a:cubicBezTo>
                  <a:lnTo>
                    <a:pt x="2220" y="1709"/>
                  </a:lnTo>
                  <a:lnTo>
                    <a:pt x="2159" y="1770"/>
                  </a:lnTo>
                  <a:lnTo>
                    <a:pt x="2159" y="1800"/>
                  </a:lnTo>
                  <a:cubicBezTo>
                    <a:pt x="2159" y="1831"/>
                    <a:pt x="2129" y="1861"/>
                    <a:pt x="2098" y="1891"/>
                  </a:cubicBezTo>
                  <a:lnTo>
                    <a:pt x="2037" y="1952"/>
                  </a:lnTo>
                  <a:cubicBezTo>
                    <a:pt x="2046" y="1943"/>
                    <a:pt x="2047" y="1940"/>
                    <a:pt x="2045" y="1940"/>
                  </a:cubicBezTo>
                  <a:cubicBezTo>
                    <a:pt x="2037" y="1940"/>
                    <a:pt x="2007" y="1961"/>
                    <a:pt x="2007" y="1983"/>
                  </a:cubicBezTo>
                  <a:cubicBezTo>
                    <a:pt x="1823" y="2066"/>
                    <a:pt x="1630" y="2113"/>
                    <a:pt x="1438" y="2113"/>
                  </a:cubicBezTo>
                  <a:cubicBezTo>
                    <a:pt x="1281" y="2113"/>
                    <a:pt x="1124" y="2082"/>
                    <a:pt x="974" y="2013"/>
                  </a:cubicBezTo>
                  <a:cubicBezTo>
                    <a:pt x="852" y="1952"/>
                    <a:pt x="730" y="1831"/>
                    <a:pt x="670" y="1679"/>
                  </a:cubicBezTo>
                  <a:lnTo>
                    <a:pt x="670" y="1679"/>
                  </a:lnTo>
                  <a:cubicBezTo>
                    <a:pt x="676" y="1685"/>
                    <a:pt x="679" y="1687"/>
                    <a:pt x="681" y="1687"/>
                  </a:cubicBezTo>
                  <a:cubicBezTo>
                    <a:pt x="689" y="1687"/>
                    <a:pt x="670" y="1648"/>
                    <a:pt x="670" y="1648"/>
                  </a:cubicBezTo>
                  <a:lnTo>
                    <a:pt x="670" y="1588"/>
                  </a:lnTo>
                  <a:cubicBezTo>
                    <a:pt x="670" y="1588"/>
                    <a:pt x="670" y="1557"/>
                    <a:pt x="670" y="1527"/>
                  </a:cubicBezTo>
                  <a:lnTo>
                    <a:pt x="670" y="1496"/>
                  </a:lnTo>
                  <a:cubicBezTo>
                    <a:pt x="670" y="1375"/>
                    <a:pt x="670" y="1284"/>
                    <a:pt x="670" y="1162"/>
                  </a:cubicBezTo>
                  <a:cubicBezTo>
                    <a:pt x="700" y="949"/>
                    <a:pt x="791" y="767"/>
                    <a:pt x="943" y="645"/>
                  </a:cubicBezTo>
                  <a:cubicBezTo>
                    <a:pt x="913" y="645"/>
                    <a:pt x="974" y="615"/>
                    <a:pt x="974" y="615"/>
                  </a:cubicBezTo>
                  <a:lnTo>
                    <a:pt x="1065" y="554"/>
                  </a:lnTo>
                  <a:cubicBezTo>
                    <a:pt x="1095" y="554"/>
                    <a:pt x="1126" y="524"/>
                    <a:pt x="1156" y="524"/>
                  </a:cubicBezTo>
                  <a:cubicBezTo>
                    <a:pt x="1268" y="496"/>
                    <a:pt x="1354" y="468"/>
                    <a:pt x="1461" y="463"/>
                  </a:cubicBezTo>
                  <a:close/>
                  <a:moveTo>
                    <a:pt x="1280" y="0"/>
                  </a:moveTo>
                  <a:cubicBezTo>
                    <a:pt x="779" y="0"/>
                    <a:pt x="324" y="351"/>
                    <a:pt x="183" y="858"/>
                  </a:cubicBezTo>
                  <a:cubicBezTo>
                    <a:pt x="1" y="1375"/>
                    <a:pt x="123" y="1952"/>
                    <a:pt x="548" y="2317"/>
                  </a:cubicBezTo>
                  <a:cubicBezTo>
                    <a:pt x="814" y="2494"/>
                    <a:pt x="1121" y="2589"/>
                    <a:pt x="1427" y="2589"/>
                  </a:cubicBezTo>
                  <a:cubicBezTo>
                    <a:pt x="1646" y="2589"/>
                    <a:pt x="1865" y="2540"/>
                    <a:pt x="2068" y="2439"/>
                  </a:cubicBezTo>
                  <a:cubicBezTo>
                    <a:pt x="2554" y="2226"/>
                    <a:pt x="2828" y="1709"/>
                    <a:pt x="2767" y="1192"/>
                  </a:cubicBezTo>
                  <a:cubicBezTo>
                    <a:pt x="2737" y="828"/>
                    <a:pt x="2585" y="524"/>
                    <a:pt x="2341" y="311"/>
                  </a:cubicBezTo>
                  <a:cubicBezTo>
                    <a:pt x="2096" y="120"/>
                    <a:pt x="1826" y="2"/>
                    <a:pt x="1531" y="2"/>
                  </a:cubicBezTo>
                  <a:cubicBezTo>
                    <a:pt x="1498" y="2"/>
                    <a:pt x="1464" y="4"/>
                    <a:pt x="1430" y="7"/>
                  </a:cubicBezTo>
                  <a:lnTo>
                    <a:pt x="1399" y="7"/>
                  </a:lnTo>
                  <a:cubicBezTo>
                    <a:pt x="1359" y="3"/>
                    <a:pt x="1320" y="0"/>
                    <a:pt x="1280" y="0"/>
                  </a:cubicBezTo>
                  <a:close/>
                </a:path>
              </a:pathLst>
            </a:custGeom>
            <a:solidFill>
              <a:srgbClr val="F1C232"/>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908" name="Google Shape;908;p44"/>
            <p:cNvSpPr/>
            <p:nvPr/>
          </p:nvSpPr>
          <p:spPr>
            <a:xfrm>
              <a:off x="1928656" y="2114634"/>
              <a:ext cx="59918" cy="48149"/>
            </a:xfrm>
            <a:custGeom>
              <a:rect b="b" l="l" r="r" t="t"/>
              <a:pathLst>
                <a:path extrusionOk="0" h="1526" w="1899">
                  <a:moveTo>
                    <a:pt x="905" y="0"/>
                  </a:moveTo>
                  <a:cubicBezTo>
                    <a:pt x="895" y="0"/>
                    <a:pt x="885" y="0"/>
                    <a:pt x="875" y="0"/>
                  </a:cubicBezTo>
                  <a:lnTo>
                    <a:pt x="875" y="31"/>
                  </a:lnTo>
                  <a:cubicBezTo>
                    <a:pt x="838" y="25"/>
                    <a:pt x="802" y="22"/>
                    <a:pt x="766" y="22"/>
                  </a:cubicBezTo>
                  <a:cubicBezTo>
                    <a:pt x="420" y="22"/>
                    <a:pt x="143" y="281"/>
                    <a:pt x="115" y="639"/>
                  </a:cubicBezTo>
                  <a:cubicBezTo>
                    <a:pt x="1" y="1096"/>
                    <a:pt x="343" y="1526"/>
                    <a:pt x="788" y="1526"/>
                  </a:cubicBezTo>
                  <a:cubicBezTo>
                    <a:pt x="816" y="1526"/>
                    <a:pt x="846" y="1524"/>
                    <a:pt x="875" y="1520"/>
                  </a:cubicBezTo>
                  <a:cubicBezTo>
                    <a:pt x="1898" y="1490"/>
                    <a:pt x="1879" y="0"/>
                    <a:pt x="905" y="0"/>
                  </a:cubicBezTo>
                  <a:close/>
                </a:path>
              </a:pathLst>
            </a:custGeom>
            <a:solidFill>
              <a:srgbClr val="FFFFFF"/>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909" name="Google Shape;909;p44"/>
            <p:cNvSpPr/>
            <p:nvPr/>
          </p:nvSpPr>
          <p:spPr>
            <a:xfrm>
              <a:off x="1925564" y="2105989"/>
              <a:ext cx="65251" cy="64178"/>
            </a:xfrm>
            <a:custGeom>
              <a:rect b="b" l="l" r="r" t="t"/>
              <a:pathLst>
                <a:path extrusionOk="0" h="2034" w="2068">
                  <a:moveTo>
                    <a:pt x="821" y="457"/>
                  </a:moveTo>
                  <a:cubicBezTo>
                    <a:pt x="863" y="501"/>
                    <a:pt x="925" y="532"/>
                    <a:pt x="1003" y="548"/>
                  </a:cubicBezTo>
                  <a:lnTo>
                    <a:pt x="1216" y="548"/>
                  </a:lnTo>
                  <a:cubicBezTo>
                    <a:pt x="1247" y="548"/>
                    <a:pt x="1277" y="578"/>
                    <a:pt x="1338" y="609"/>
                  </a:cubicBezTo>
                  <a:lnTo>
                    <a:pt x="1368" y="639"/>
                  </a:lnTo>
                  <a:cubicBezTo>
                    <a:pt x="1368" y="639"/>
                    <a:pt x="1399" y="670"/>
                    <a:pt x="1399" y="670"/>
                  </a:cubicBezTo>
                  <a:lnTo>
                    <a:pt x="1429" y="730"/>
                  </a:lnTo>
                  <a:cubicBezTo>
                    <a:pt x="1429" y="761"/>
                    <a:pt x="1459" y="791"/>
                    <a:pt x="1459" y="852"/>
                  </a:cubicBezTo>
                  <a:lnTo>
                    <a:pt x="1459" y="913"/>
                  </a:lnTo>
                  <a:cubicBezTo>
                    <a:pt x="1459" y="943"/>
                    <a:pt x="1459" y="974"/>
                    <a:pt x="1459" y="1034"/>
                  </a:cubicBezTo>
                  <a:cubicBezTo>
                    <a:pt x="1459" y="1034"/>
                    <a:pt x="1459" y="1065"/>
                    <a:pt x="1459" y="1065"/>
                  </a:cubicBezTo>
                  <a:cubicBezTo>
                    <a:pt x="1459" y="1126"/>
                    <a:pt x="1459" y="1156"/>
                    <a:pt x="1429" y="1186"/>
                  </a:cubicBezTo>
                  <a:lnTo>
                    <a:pt x="1429" y="1186"/>
                  </a:lnTo>
                  <a:lnTo>
                    <a:pt x="1429" y="1186"/>
                  </a:lnTo>
                  <a:cubicBezTo>
                    <a:pt x="1429" y="1204"/>
                    <a:pt x="1419" y="1221"/>
                    <a:pt x="1416" y="1221"/>
                  </a:cubicBezTo>
                  <a:cubicBezTo>
                    <a:pt x="1414" y="1221"/>
                    <a:pt x="1416" y="1212"/>
                    <a:pt x="1429" y="1186"/>
                  </a:cubicBezTo>
                  <a:lnTo>
                    <a:pt x="1429" y="1186"/>
                  </a:lnTo>
                  <a:lnTo>
                    <a:pt x="1399" y="1247"/>
                  </a:lnTo>
                  <a:cubicBezTo>
                    <a:pt x="1399" y="1247"/>
                    <a:pt x="1364" y="1298"/>
                    <a:pt x="1373" y="1298"/>
                  </a:cubicBezTo>
                  <a:cubicBezTo>
                    <a:pt x="1376" y="1298"/>
                    <a:pt x="1383" y="1293"/>
                    <a:pt x="1399" y="1278"/>
                  </a:cubicBezTo>
                  <a:lnTo>
                    <a:pt x="1399" y="1278"/>
                  </a:lnTo>
                  <a:cubicBezTo>
                    <a:pt x="1399" y="1308"/>
                    <a:pt x="1338" y="1338"/>
                    <a:pt x="1338" y="1338"/>
                  </a:cubicBezTo>
                  <a:lnTo>
                    <a:pt x="1277" y="1369"/>
                  </a:lnTo>
                  <a:lnTo>
                    <a:pt x="1186" y="1430"/>
                  </a:lnTo>
                  <a:lnTo>
                    <a:pt x="791" y="1430"/>
                  </a:lnTo>
                  <a:lnTo>
                    <a:pt x="699" y="1399"/>
                  </a:lnTo>
                  <a:lnTo>
                    <a:pt x="639" y="1399"/>
                  </a:lnTo>
                  <a:lnTo>
                    <a:pt x="578" y="1338"/>
                  </a:lnTo>
                  <a:lnTo>
                    <a:pt x="578" y="1338"/>
                  </a:lnTo>
                  <a:cubicBezTo>
                    <a:pt x="590" y="1344"/>
                    <a:pt x="596" y="1347"/>
                    <a:pt x="598" y="1347"/>
                  </a:cubicBezTo>
                  <a:cubicBezTo>
                    <a:pt x="605" y="1347"/>
                    <a:pt x="541" y="1308"/>
                    <a:pt x="517" y="1308"/>
                  </a:cubicBezTo>
                  <a:lnTo>
                    <a:pt x="517" y="1278"/>
                  </a:lnTo>
                  <a:lnTo>
                    <a:pt x="517" y="1278"/>
                  </a:lnTo>
                  <a:cubicBezTo>
                    <a:pt x="517" y="1278"/>
                    <a:pt x="517" y="1278"/>
                    <a:pt x="517" y="1278"/>
                  </a:cubicBezTo>
                  <a:cubicBezTo>
                    <a:pt x="487" y="1247"/>
                    <a:pt x="456" y="1217"/>
                    <a:pt x="456" y="1156"/>
                  </a:cubicBezTo>
                  <a:lnTo>
                    <a:pt x="456" y="1156"/>
                  </a:lnTo>
                  <a:cubicBezTo>
                    <a:pt x="466" y="1175"/>
                    <a:pt x="469" y="1182"/>
                    <a:pt x="470" y="1182"/>
                  </a:cubicBezTo>
                  <a:cubicBezTo>
                    <a:pt x="471" y="1182"/>
                    <a:pt x="456" y="1147"/>
                    <a:pt x="456" y="1126"/>
                  </a:cubicBezTo>
                  <a:lnTo>
                    <a:pt x="456" y="1095"/>
                  </a:lnTo>
                  <a:cubicBezTo>
                    <a:pt x="426" y="1004"/>
                    <a:pt x="426" y="913"/>
                    <a:pt x="456" y="852"/>
                  </a:cubicBezTo>
                  <a:lnTo>
                    <a:pt x="456" y="822"/>
                  </a:lnTo>
                  <a:cubicBezTo>
                    <a:pt x="456" y="791"/>
                    <a:pt x="456" y="761"/>
                    <a:pt x="456" y="730"/>
                  </a:cubicBezTo>
                  <a:cubicBezTo>
                    <a:pt x="456" y="730"/>
                    <a:pt x="456" y="700"/>
                    <a:pt x="456" y="670"/>
                  </a:cubicBezTo>
                  <a:cubicBezTo>
                    <a:pt x="487" y="670"/>
                    <a:pt x="487" y="639"/>
                    <a:pt x="487" y="639"/>
                  </a:cubicBezTo>
                  <a:cubicBezTo>
                    <a:pt x="487" y="609"/>
                    <a:pt x="487" y="609"/>
                    <a:pt x="487" y="609"/>
                  </a:cubicBezTo>
                  <a:lnTo>
                    <a:pt x="578" y="518"/>
                  </a:lnTo>
                  <a:lnTo>
                    <a:pt x="639" y="487"/>
                  </a:lnTo>
                  <a:lnTo>
                    <a:pt x="699" y="487"/>
                  </a:lnTo>
                  <a:lnTo>
                    <a:pt x="821" y="457"/>
                  </a:lnTo>
                  <a:close/>
                  <a:moveTo>
                    <a:pt x="882" y="1"/>
                  </a:moveTo>
                  <a:lnTo>
                    <a:pt x="973" y="62"/>
                  </a:lnTo>
                  <a:cubicBezTo>
                    <a:pt x="951" y="60"/>
                    <a:pt x="930" y="59"/>
                    <a:pt x="909" y="59"/>
                  </a:cubicBezTo>
                  <a:cubicBezTo>
                    <a:pt x="508" y="59"/>
                    <a:pt x="146" y="326"/>
                    <a:pt x="31" y="730"/>
                  </a:cubicBezTo>
                  <a:cubicBezTo>
                    <a:pt x="31" y="730"/>
                    <a:pt x="31" y="761"/>
                    <a:pt x="31" y="791"/>
                  </a:cubicBezTo>
                  <a:cubicBezTo>
                    <a:pt x="31" y="816"/>
                    <a:pt x="11" y="899"/>
                    <a:pt x="19" y="899"/>
                  </a:cubicBezTo>
                  <a:cubicBezTo>
                    <a:pt x="21" y="899"/>
                    <a:pt x="25" y="894"/>
                    <a:pt x="31" y="882"/>
                  </a:cubicBezTo>
                  <a:lnTo>
                    <a:pt x="31" y="882"/>
                  </a:lnTo>
                  <a:cubicBezTo>
                    <a:pt x="31" y="943"/>
                    <a:pt x="31" y="1004"/>
                    <a:pt x="0" y="1065"/>
                  </a:cubicBezTo>
                  <a:cubicBezTo>
                    <a:pt x="0" y="1156"/>
                    <a:pt x="0" y="1247"/>
                    <a:pt x="31" y="1369"/>
                  </a:cubicBezTo>
                  <a:cubicBezTo>
                    <a:pt x="92" y="1551"/>
                    <a:pt x="183" y="1703"/>
                    <a:pt x="335" y="1825"/>
                  </a:cubicBezTo>
                  <a:cubicBezTo>
                    <a:pt x="543" y="1964"/>
                    <a:pt x="771" y="2033"/>
                    <a:pt x="1003" y="2033"/>
                  </a:cubicBezTo>
                  <a:cubicBezTo>
                    <a:pt x="1176" y="2033"/>
                    <a:pt x="1351" y="1994"/>
                    <a:pt x="1520" y="1916"/>
                  </a:cubicBezTo>
                  <a:cubicBezTo>
                    <a:pt x="1855" y="1733"/>
                    <a:pt x="2067" y="1369"/>
                    <a:pt x="2006" y="974"/>
                  </a:cubicBezTo>
                  <a:cubicBezTo>
                    <a:pt x="2006" y="700"/>
                    <a:pt x="1885" y="457"/>
                    <a:pt x="1703" y="305"/>
                  </a:cubicBezTo>
                  <a:cubicBezTo>
                    <a:pt x="1506" y="137"/>
                    <a:pt x="1284" y="72"/>
                    <a:pt x="1060" y="63"/>
                  </a:cubicBezTo>
                  <a:lnTo>
                    <a:pt x="1060" y="63"/>
                  </a:lnTo>
                  <a:cubicBezTo>
                    <a:pt x="1019" y="25"/>
                    <a:pt x="959" y="1"/>
                    <a:pt x="882" y="1"/>
                  </a:cubicBezTo>
                  <a:close/>
                </a:path>
              </a:pathLst>
            </a:custGeom>
            <a:solidFill>
              <a:srgbClr val="F1C232"/>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910" name="Google Shape;910;p44"/>
            <p:cNvSpPr/>
            <p:nvPr/>
          </p:nvSpPr>
          <p:spPr>
            <a:xfrm>
              <a:off x="1921068" y="2202853"/>
              <a:ext cx="148738" cy="153945"/>
            </a:xfrm>
            <a:custGeom>
              <a:rect b="b" l="l" r="r" t="t"/>
              <a:pathLst>
                <a:path extrusionOk="0" h="4879" w="4714">
                  <a:moveTo>
                    <a:pt x="2671" y="1"/>
                  </a:moveTo>
                  <a:lnTo>
                    <a:pt x="1425" y="31"/>
                  </a:lnTo>
                  <a:cubicBezTo>
                    <a:pt x="1455" y="943"/>
                    <a:pt x="1577" y="2949"/>
                    <a:pt x="1577" y="2949"/>
                  </a:cubicBezTo>
                  <a:cubicBezTo>
                    <a:pt x="1487" y="2938"/>
                    <a:pt x="1401" y="2933"/>
                    <a:pt x="1318" y="2933"/>
                  </a:cubicBezTo>
                  <a:cubicBezTo>
                    <a:pt x="473" y="2933"/>
                    <a:pt x="1" y="3486"/>
                    <a:pt x="361" y="4317"/>
                  </a:cubicBezTo>
                  <a:cubicBezTo>
                    <a:pt x="530" y="4804"/>
                    <a:pt x="1497" y="4878"/>
                    <a:pt x="2263" y="4878"/>
                  </a:cubicBezTo>
                  <a:cubicBezTo>
                    <a:pt x="2596" y="4878"/>
                    <a:pt x="2891" y="4864"/>
                    <a:pt x="3066" y="4864"/>
                  </a:cubicBezTo>
                  <a:cubicBezTo>
                    <a:pt x="4713" y="4804"/>
                    <a:pt x="4413" y="2796"/>
                    <a:pt x="2862" y="2796"/>
                  </a:cubicBezTo>
                  <a:cubicBezTo>
                    <a:pt x="2839" y="2796"/>
                    <a:pt x="2816" y="2796"/>
                    <a:pt x="2792" y="2797"/>
                  </a:cubicBezTo>
                  <a:cubicBezTo>
                    <a:pt x="2701" y="1855"/>
                    <a:pt x="2671" y="943"/>
                    <a:pt x="2671" y="1"/>
                  </a:cubicBezTo>
                  <a:close/>
                </a:path>
              </a:pathLst>
            </a:custGeom>
            <a:solidFill>
              <a:srgbClr val="FFF2CC"/>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911" name="Google Shape;911;p44"/>
            <p:cNvSpPr/>
            <p:nvPr/>
          </p:nvSpPr>
          <p:spPr>
            <a:xfrm>
              <a:off x="1922030" y="2194713"/>
              <a:ext cx="144542" cy="168743"/>
            </a:xfrm>
            <a:custGeom>
              <a:rect b="b" l="l" r="r" t="t"/>
              <a:pathLst>
                <a:path extrusionOk="0" h="5348" w="4581">
                  <a:moveTo>
                    <a:pt x="2757" y="1"/>
                  </a:moveTo>
                  <a:cubicBezTo>
                    <a:pt x="2635" y="1"/>
                    <a:pt x="2514" y="77"/>
                    <a:pt x="2514" y="228"/>
                  </a:cubicBezTo>
                  <a:lnTo>
                    <a:pt x="2514" y="259"/>
                  </a:lnTo>
                  <a:cubicBezTo>
                    <a:pt x="2514" y="1201"/>
                    <a:pt x="2544" y="2113"/>
                    <a:pt x="2666" y="3055"/>
                  </a:cubicBezTo>
                  <a:cubicBezTo>
                    <a:pt x="2666" y="3177"/>
                    <a:pt x="2757" y="3298"/>
                    <a:pt x="2878" y="3298"/>
                  </a:cubicBezTo>
                  <a:cubicBezTo>
                    <a:pt x="2924" y="3293"/>
                    <a:pt x="2969" y="3290"/>
                    <a:pt x="3013" y="3290"/>
                  </a:cubicBezTo>
                  <a:cubicBezTo>
                    <a:pt x="3442" y="3290"/>
                    <a:pt x="3807" y="3551"/>
                    <a:pt x="3973" y="3937"/>
                  </a:cubicBezTo>
                  <a:cubicBezTo>
                    <a:pt x="4125" y="4302"/>
                    <a:pt x="3912" y="4697"/>
                    <a:pt x="3517" y="4818"/>
                  </a:cubicBezTo>
                  <a:cubicBezTo>
                    <a:pt x="3304" y="4849"/>
                    <a:pt x="3061" y="4879"/>
                    <a:pt x="2848" y="4879"/>
                  </a:cubicBezTo>
                  <a:lnTo>
                    <a:pt x="2027" y="4879"/>
                  </a:lnTo>
                  <a:cubicBezTo>
                    <a:pt x="1663" y="4879"/>
                    <a:pt x="903" y="4879"/>
                    <a:pt x="690" y="4514"/>
                  </a:cubicBezTo>
                  <a:cubicBezTo>
                    <a:pt x="508" y="4241"/>
                    <a:pt x="508" y="3906"/>
                    <a:pt x="690" y="3663"/>
                  </a:cubicBezTo>
                  <a:cubicBezTo>
                    <a:pt x="871" y="3482"/>
                    <a:pt x="1119" y="3385"/>
                    <a:pt x="1385" y="3385"/>
                  </a:cubicBezTo>
                  <a:cubicBezTo>
                    <a:pt x="1476" y="3385"/>
                    <a:pt x="1569" y="3397"/>
                    <a:pt x="1663" y="3420"/>
                  </a:cubicBezTo>
                  <a:cubicBezTo>
                    <a:pt x="1784" y="3420"/>
                    <a:pt x="1875" y="3298"/>
                    <a:pt x="1875" y="3177"/>
                  </a:cubicBezTo>
                  <a:cubicBezTo>
                    <a:pt x="1845" y="2204"/>
                    <a:pt x="1784" y="1232"/>
                    <a:pt x="1754" y="259"/>
                  </a:cubicBezTo>
                  <a:cubicBezTo>
                    <a:pt x="1739" y="122"/>
                    <a:pt x="1625" y="54"/>
                    <a:pt x="1511" y="54"/>
                  </a:cubicBezTo>
                  <a:cubicBezTo>
                    <a:pt x="1397" y="54"/>
                    <a:pt x="1283" y="122"/>
                    <a:pt x="1267" y="259"/>
                  </a:cubicBezTo>
                  <a:cubicBezTo>
                    <a:pt x="1295" y="1149"/>
                    <a:pt x="1349" y="2039"/>
                    <a:pt x="1404" y="2929"/>
                  </a:cubicBezTo>
                  <a:lnTo>
                    <a:pt x="1404" y="2929"/>
                  </a:lnTo>
                  <a:cubicBezTo>
                    <a:pt x="712" y="2961"/>
                    <a:pt x="1" y="3339"/>
                    <a:pt x="82" y="4150"/>
                  </a:cubicBezTo>
                  <a:cubicBezTo>
                    <a:pt x="112" y="4514"/>
                    <a:pt x="264" y="4818"/>
                    <a:pt x="538" y="5031"/>
                  </a:cubicBezTo>
                  <a:cubicBezTo>
                    <a:pt x="842" y="5213"/>
                    <a:pt x="1176" y="5305"/>
                    <a:pt x="1541" y="5305"/>
                  </a:cubicBezTo>
                  <a:cubicBezTo>
                    <a:pt x="1799" y="5326"/>
                    <a:pt x="2057" y="5348"/>
                    <a:pt x="2315" y="5348"/>
                  </a:cubicBezTo>
                  <a:cubicBezTo>
                    <a:pt x="2422" y="5348"/>
                    <a:pt x="2528" y="5344"/>
                    <a:pt x="2635" y="5335"/>
                  </a:cubicBezTo>
                  <a:cubicBezTo>
                    <a:pt x="2939" y="5335"/>
                    <a:pt x="3243" y="5335"/>
                    <a:pt x="3547" y="5274"/>
                  </a:cubicBezTo>
                  <a:cubicBezTo>
                    <a:pt x="4155" y="5153"/>
                    <a:pt x="4581" y="4575"/>
                    <a:pt x="4489" y="3967"/>
                  </a:cubicBezTo>
                  <a:cubicBezTo>
                    <a:pt x="4325" y="3309"/>
                    <a:pt x="3765" y="2824"/>
                    <a:pt x="3099" y="2780"/>
                  </a:cubicBezTo>
                  <a:lnTo>
                    <a:pt x="3099" y="2780"/>
                  </a:lnTo>
                  <a:cubicBezTo>
                    <a:pt x="3025" y="1945"/>
                    <a:pt x="3000" y="1087"/>
                    <a:pt x="3000" y="228"/>
                  </a:cubicBezTo>
                  <a:cubicBezTo>
                    <a:pt x="3000" y="77"/>
                    <a:pt x="2878" y="1"/>
                    <a:pt x="2757" y="1"/>
                  </a:cubicBezTo>
                  <a:close/>
                </a:path>
              </a:pathLst>
            </a:custGeom>
            <a:solidFill>
              <a:srgbClr val="F1C232"/>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912" name="Google Shape;912;p44"/>
            <p:cNvSpPr/>
            <p:nvPr/>
          </p:nvSpPr>
          <p:spPr>
            <a:xfrm>
              <a:off x="2227815" y="1861021"/>
              <a:ext cx="157258" cy="123844"/>
            </a:xfrm>
            <a:custGeom>
              <a:rect b="b" l="l" r="r" t="t"/>
              <a:pathLst>
                <a:path extrusionOk="0" h="3925" w="4984">
                  <a:moveTo>
                    <a:pt x="3733" y="1"/>
                  </a:moveTo>
                  <a:cubicBezTo>
                    <a:pt x="3071" y="1"/>
                    <a:pt x="2741" y="601"/>
                    <a:pt x="2919" y="1412"/>
                  </a:cubicBezTo>
                  <a:cubicBezTo>
                    <a:pt x="2919" y="1412"/>
                    <a:pt x="912" y="1503"/>
                    <a:pt x="1" y="1564"/>
                  </a:cubicBezTo>
                  <a:lnTo>
                    <a:pt x="61" y="2810"/>
                  </a:lnTo>
                  <a:cubicBezTo>
                    <a:pt x="1004" y="2719"/>
                    <a:pt x="1916" y="2658"/>
                    <a:pt x="2858" y="2658"/>
                  </a:cubicBezTo>
                  <a:cubicBezTo>
                    <a:pt x="2905" y="3490"/>
                    <a:pt x="3487" y="3925"/>
                    <a:pt x="4022" y="3925"/>
                  </a:cubicBezTo>
                  <a:cubicBezTo>
                    <a:pt x="4523" y="3925"/>
                    <a:pt x="4984" y="3544"/>
                    <a:pt x="4925" y="2750"/>
                  </a:cubicBezTo>
                  <a:cubicBezTo>
                    <a:pt x="4894" y="2142"/>
                    <a:pt x="4864" y="257"/>
                    <a:pt x="4165" y="75"/>
                  </a:cubicBezTo>
                  <a:cubicBezTo>
                    <a:pt x="4009" y="24"/>
                    <a:pt x="3864" y="1"/>
                    <a:pt x="3733" y="1"/>
                  </a:cubicBezTo>
                  <a:close/>
                </a:path>
              </a:pathLst>
            </a:custGeom>
            <a:solidFill>
              <a:srgbClr val="FFF2CC"/>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913" name="Google Shape;913;p44"/>
            <p:cNvSpPr/>
            <p:nvPr/>
          </p:nvSpPr>
          <p:spPr>
            <a:xfrm>
              <a:off x="2220952" y="1854395"/>
              <a:ext cx="174580" cy="138673"/>
            </a:xfrm>
            <a:custGeom>
              <a:rect b="b" l="l" r="r" t="t"/>
              <a:pathLst>
                <a:path extrusionOk="0" h="4395" w="5533">
                  <a:moveTo>
                    <a:pt x="4036" y="0"/>
                  </a:moveTo>
                  <a:cubicBezTo>
                    <a:pt x="3720" y="0"/>
                    <a:pt x="3402" y="149"/>
                    <a:pt x="3192" y="406"/>
                  </a:cubicBezTo>
                  <a:cubicBezTo>
                    <a:pt x="3000" y="694"/>
                    <a:pt x="2903" y="1056"/>
                    <a:pt x="2930" y="1420"/>
                  </a:cubicBezTo>
                  <a:lnTo>
                    <a:pt x="2930" y="1420"/>
                  </a:lnTo>
                  <a:cubicBezTo>
                    <a:pt x="2055" y="1452"/>
                    <a:pt x="1179" y="1507"/>
                    <a:pt x="304" y="1561"/>
                  </a:cubicBezTo>
                  <a:cubicBezTo>
                    <a:pt x="9" y="1561"/>
                    <a:pt x="1" y="2019"/>
                    <a:pt x="277" y="2019"/>
                  </a:cubicBezTo>
                  <a:cubicBezTo>
                    <a:pt x="286" y="2019"/>
                    <a:pt x="295" y="2018"/>
                    <a:pt x="304" y="2017"/>
                  </a:cubicBezTo>
                  <a:cubicBezTo>
                    <a:pt x="1277" y="1957"/>
                    <a:pt x="2250" y="1926"/>
                    <a:pt x="3222" y="1896"/>
                  </a:cubicBezTo>
                  <a:cubicBezTo>
                    <a:pt x="3374" y="1896"/>
                    <a:pt x="3496" y="1744"/>
                    <a:pt x="3465" y="1592"/>
                  </a:cubicBezTo>
                  <a:cubicBezTo>
                    <a:pt x="3356" y="1071"/>
                    <a:pt x="3518" y="476"/>
                    <a:pt x="4064" y="476"/>
                  </a:cubicBezTo>
                  <a:cubicBezTo>
                    <a:pt x="4123" y="476"/>
                    <a:pt x="4187" y="483"/>
                    <a:pt x="4256" y="498"/>
                  </a:cubicBezTo>
                  <a:cubicBezTo>
                    <a:pt x="4468" y="528"/>
                    <a:pt x="4620" y="680"/>
                    <a:pt x="4712" y="862"/>
                  </a:cubicBezTo>
                  <a:cubicBezTo>
                    <a:pt x="4803" y="1106"/>
                    <a:pt x="4864" y="1379"/>
                    <a:pt x="4924" y="1653"/>
                  </a:cubicBezTo>
                  <a:cubicBezTo>
                    <a:pt x="4985" y="2139"/>
                    <a:pt x="5016" y="2656"/>
                    <a:pt x="5016" y="3142"/>
                  </a:cubicBezTo>
                  <a:cubicBezTo>
                    <a:pt x="5046" y="3568"/>
                    <a:pt x="4742" y="3902"/>
                    <a:pt x="4316" y="3902"/>
                  </a:cubicBezTo>
                  <a:cubicBezTo>
                    <a:pt x="3800" y="3841"/>
                    <a:pt x="3435" y="3416"/>
                    <a:pt x="3435" y="2899"/>
                  </a:cubicBezTo>
                  <a:cubicBezTo>
                    <a:pt x="3435" y="2747"/>
                    <a:pt x="3313" y="2656"/>
                    <a:pt x="3192" y="2656"/>
                  </a:cubicBezTo>
                  <a:cubicBezTo>
                    <a:pt x="3025" y="2650"/>
                    <a:pt x="2859" y="2648"/>
                    <a:pt x="2694" y="2648"/>
                  </a:cubicBezTo>
                  <a:cubicBezTo>
                    <a:pt x="1926" y="2648"/>
                    <a:pt x="1171" y="2702"/>
                    <a:pt x="395" y="2777"/>
                  </a:cubicBezTo>
                  <a:cubicBezTo>
                    <a:pt x="101" y="2807"/>
                    <a:pt x="92" y="3265"/>
                    <a:pt x="369" y="3265"/>
                  </a:cubicBezTo>
                  <a:cubicBezTo>
                    <a:pt x="377" y="3265"/>
                    <a:pt x="386" y="3265"/>
                    <a:pt x="395" y="3264"/>
                  </a:cubicBezTo>
                  <a:cubicBezTo>
                    <a:pt x="1263" y="3152"/>
                    <a:pt x="2104" y="3117"/>
                    <a:pt x="2967" y="3112"/>
                  </a:cubicBezTo>
                  <a:lnTo>
                    <a:pt x="2968" y="3112"/>
                  </a:lnTo>
                  <a:cubicBezTo>
                    <a:pt x="3060" y="3700"/>
                    <a:pt x="3480" y="4170"/>
                    <a:pt x="4043" y="4358"/>
                  </a:cubicBezTo>
                  <a:cubicBezTo>
                    <a:pt x="4142" y="4383"/>
                    <a:pt x="4241" y="4394"/>
                    <a:pt x="4338" y="4394"/>
                  </a:cubicBezTo>
                  <a:cubicBezTo>
                    <a:pt x="4838" y="4394"/>
                    <a:pt x="5288" y="4081"/>
                    <a:pt x="5441" y="3598"/>
                  </a:cubicBezTo>
                  <a:cubicBezTo>
                    <a:pt x="5502" y="3264"/>
                    <a:pt x="5532" y="2960"/>
                    <a:pt x="5471" y="2656"/>
                  </a:cubicBezTo>
                  <a:cubicBezTo>
                    <a:pt x="5471" y="2261"/>
                    <a:pt x="5441" y="1926"/>
                    <a:pt x="5380" y="1561"/>
                  </a:cubicBezTo>
                  <a:cubicBezTo>
                    <a:pt x="5350" y="1197"/>
                    <a:pt x="5228" y="862"/>
                    <a:pt x="5076" y="528"/>
                  </a:cubicBezTo>
                  <a:cubicBezTo>
                    <a:pt x="4924" y="254"/>
                    <a:pt x="4651" y="72"/>
                    <a:pt x="4316" y="42"/>
                  </a:cubicBezTo>
                  <a:cubicBezTo>
                    <a:pt x="4225" y="14"/>
                    <a:pt x="4131" y="0"/>
                    <a:pt x="4036" y="0"/>
                  </a:cubicBezTo>
                  <a:close/>
                </a:path>
              </a:pathLst>
            </a:custGeom>
            <a:solidFill>
              <a:srgbClr val="F1C232"/>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914" name="Google Shape;914;p44"/>
            <p:cNvSpPr/>
            <p:nvPr/>
          </p:nvSpPr>
          <p:spPr>
            <a:xfrm>
              <a:off x="2161651" y="2114634"/>
              <a:ext cx="173002" cy="138736"/>
            </a:xfrm>
            <a:custGeom>
              <a:rect b="b" l="l" r="r" t="t"/>
              <a:pathLst>
                <a:path extrusionOk="0" h="4397" w="5483">
                  <a:moveTo>
                    <a:pt x="669" y="0"/>
                  </a:moveTo>
                  <a:lnTo>
                    <a:pt x="0" y="1004"/>
                  </a:lnTo>
                  <a:cubicBezTo>
                    <a:pt x="760" y="1520"/>
                    <a:pt x="2432" y="2584"/>
                    <a:pt x="2432" y="2584"/>
                  </a:cubicBezTo>
                  <a:cubicBezTo>
                    <a:pt x="1763" y="3344"/>
                    <a:pt x="1885" y="4165"/>
                    <a:pt x="2857" y="4377"/>
                  </a:cubicBezTo>
                  <a:cubicBezTo>
                    <a:pt x="2900" y="4391"/>
                    <a:pt x="2944" y="4397"/>
                    <a:pt x="2989" y="4397"/>
                  </a:cubicBezTo>
                  <a:cubicBezTo>
                    <a:pt x="3674" y="4397"/>
                    <a:pt x="4550" y="2949"/>
                    <a:pt x="4864" y="2493"/>
                  </a:cubicBezTo>
                  <a:cubicBezTo>
                    <a:pt x="5482" y="1575"/>
                    <a:pt x="4882" y="853"/>
                    <a:pt x="4148" y="853"/>
                  </a:cubicBezTo>
                  <a:cubicBezTo>
                    <a:pt x="3763" y="853"/>
                    <a:pt x="3343" y="1051"/>
                    <a:pt x="3040" y="1520"/>
                  </a:cubicBezTo>
                  <a:cubicBezTo>
                    <a:pt x="2219" y="1034"/>
                    <a:pt x="1429" y="548"/>
                    <a:pt x="669" y="0"/>
                  </a:cubicBezTo>
                  <a:close/>
                </a:path>
              </a:pathLst>
            </a:custGeom>
            <a:solidFill>
              <a:srgbClr val="FFF2CC"/>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915" name="Google Shape;915;p44"/>
            <p:cNvSpPr/>
            <p:nvPr/>
          </p:nvSpPr>
          <p:spPr>
            <a:xfrm>
              <a:off x="2154409" y="2106431"/>
              <a:ext cx="184519" cy="154607"/>
            </a:xfrm>
            <a:custGeom>
              <a:rect b="b" l="l" r="r" t="t"/>
              <a:pathLst>
                <a:path extrusionOk="0" h="4900" w="5848">
                  <a:moveTo>
                    <a:pt x="1008" y="1"/>
                  </a:moveTo>
                  <a:cubicBezTo>
                    <a:pt x="822" y="1"/>
                    <a:pt x="694" y="293"/>
                    <a:pt x="893" y="443"/>
                  </a:cubicBezTo>
                  <a:lnTo>
                    <a:pt x="893" y="473"/>
                  </a:lnTo>
                  <a:cubicBezTo>
                    <a:pt x="1653" y="1020"/>
                    <a:pt x="2444" y="1507"/>
                    <a:pt x="3264" y="1993"/>
                  </a:cubicBezTo>
                  <a:cubicBezTo>
                    <a:pt x="3298" y="2010"/>
                    <a:pt x="3332" y="2018"/>
                    <a:pt x="3365" y="2018"/>
                  </a:cubicBezTo>
                  <a:cubicBezTo>
                    <a:pt x="3451" y="2018"/>
                    <a:pt x="3533" y="1968"/>
                    <a:pt x="3599" y="1902"/>
                  </a:cubicBezTo>
                  <a:cubicBezTo>
                    <a:pt x="3789" y="1569"/>
                    <a:pt x="4127" y="1367"/>
                    <a:pt x="4499" y="1367"/>
                  </a:cubicBezTo>
                  <a:cubicBezTo>
                    <a:pt x="4602" y="1367"/>
                    <a:pt x="4708" y="1382"/>
                    <a:pt x="4814" y="1416"/>
                  </a:cubicBezTo>
                  <a:cubicBezTo>
                    <a:pt x="5210" y="1598"/>
                    <a:pt x="5331" y="2084"/>
                    <a:pt x="5088" y="2449"/>
                  </a:cubicBezTo>
                  <a:cubicBezTo>
                    <a:pt x="4875" y="2875"/>
                    <a:pt x="4602" y="3270"/>
                    <a:pt x="4298" y="3634"/>
                  </a:cubicBezTo>
                  <a:cubicBezTo>
                    <a:pt x="4091" y="3901"/>
                    <a:pt x="3711" y="4426"/>
                    <a:pt x="3327" y="4426"/>
                  </a:cubicBezTo>
                  <a:cubicBezTo>
                    <a:pt x="3316" y="4426"/>
                    <a:pt x="3305" y="4426"/>
                    <a:pt x="3295" y="4425"/>
                  </a:cubicBezTo>
                  <a:cubicBezTo>
                    <a:pt x="2991" y="4394"/>
                    <a:pt x="2717" y="4212"/>
                    <a:pt x="2626" y="3908"/>
                  </a:cubicBezTo>
                  <a:cubicBezTo>
                    <a:pt x="2596" y="3574"/>
                    <a:pt x="2717" y="3270"/>
                    <a:pt x="2960" y="3026"/>
                  </a:cubicBezTo>
                  <a:cubicBezTo>
                    <a:pt x="3052" y="2905"/>
                    <a:pt x="3021" y="2723"/>
                    <a:pt x="2900" y="2662"/>
                  </a:cubicBezTo>
                  <a:cubicBezTo>
                    <a:pt x="2079" y="2145"/>
                    <a:pt x="1258" y="1598"/>
                    <a:pt x="468" y="1081"/>
                  </a:cubicBezTo>
                  <a:cubicBezTo>
                    <a:pt x="419" y="1048"/>
                    <a:pt x="370" y="1034"/>
                    <a:pt x="326" y="1034"/>
                  </a:cubicBezTo>
                  <a:cubicBezTo>
                    <a:pt x="123" y="1034"/>
                    <a:pt x="0" y="1327"/>
                    <a:pt x="225" y="1476"/>
                  </a:cubicBezTo>
                  <a:cubicBezTo>
                    <a:pt x="946" y="1975"/>
                    <a:pt x="1692" y="2449"/>
                    <a:pt x="2440" y="2921"/>
                  </a:cubicBezTo>
                  <a:lnTo>
                    <a:pt x="2440" y="2921"/>
                  </a:lnTo>
                  <a:cubicBezTo>
                    <a:pt x="2062" y="3462"/>
                    <a:pt x="1957" y="4188"/>
                    <a:pt x="2565" y="4637"/>
                  </a:cubicBezTo>
                  <a:cubicBezTo>
                    <a:pt x="2807" y="4807"/>
                    <a:pt x="3068" y="4899"/>
                    <a:pt x="3333" y="4899"/>
                  </a:cubicBezTo>
                  <a:cubicBezTo>
                    <a:pt x="3401" y="4899"/>
                    <a:pt x="3470" y="4893"/>
                    <a:pt x="3538" y="4881"/>
                  </a:cubicBezTo>
                  <a:cubicBezTo>
                    <a:pt x="3842" y="4759"/>
                    <a:pt x="4115" y="4577"/>
                    <a:pt x="4298" y="4334"/>
                  </a:cubicBezTo>
                  <a:cubicBezTo>
                    <a:pt x="4571" y="4060"/>
                    <a:pt x="4784" y="3786"/>
                    <a:pt x="4997" y="3482"/>
                  </a:cubicBezTo>
                  <a:cubicBezTo>
                    <a:pt x="5179" y="3209"/>
                    <a:pt x="5331" y="2966"/>
                    <a:pt x="5514" y="2692"/>
                  </a:cubicBezTo>
                  <a:cubicBezTo>
                    <a:pt x="5848" y="2115"/>
                    <a:pt x="5666" y="1385"/>
                    <a:pt x="5118" y="1051"/>
                  </a:cubicBezTo>
                  <a:cubicBezTo>
                    <a:pt x="4917" y="928"/>
                    <a:pt x="4705" y="874"/>
                    <a:pt x="4495" y="874"/>
                  </a:cubicBezTo>
                  <a:cubicBezTo>
                    <a:pt x="4058" y="874"/>
                    <a:pt x="3630" y="1111"/>
                    <a:pt x="3326" y="1459"/>
                  </a:cubicBezTo>
                  <a:lnTo>
                    <a:pt x="3326" y="1459"/>
                  </a:lnTo>
                  <a:cubicBezTo>
                    <a:pt x="2570" y="1009"/>
                    <a:pt x="1840" y="554"/>
                    <a:pt x="1137" y="48"/>
                  </a:cubicBezTo>
                  <a:cubicBezTo>
                    <a:pt x="1093" y="15"/>
                    <a:pt x="1049" y="1"/>
                    <a:pt x="1008" y="1"/>
                  </a:cubicBezTo>
                  <a:close/>
                </a:path>
              </a:pathLst>
            </a:custGeom>
            <a:solidFill>
              <a:srgbClr val="F1C232"/>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916" name="Google Shape;916;p44"/>
            <p:cNvSpPr/>
            <p:nvPr/>
          </p:nvSpPr>
          <p:spPr>
            <a:xfrm>
              <a:off x="1633425" y="1651075"/>
              <a:ext cx="161139" cy="154797"/>
            </a:xfrm>
            <a:custGeom>
              <a:rect b="b" l="l" r="r" t="t"/>
              <a:pathLst>
                <a:path extrusionOk="0" h="4906" w="5107">
                  <a:moveTo>
                    <a:pt x="2654" y="0"/>
                  </a:moveTo>
                  <a:cubicBezTo>
                    <a:pt x="2393" y="0"/>
                    <a:pt x="2104" y="120"/>
                    <a:pt x="1824" y="407"/>
                  </a:cubicBezTo>
                  <a:cubicBezTo>
                    <a:pt x="1398" y="833"/>
                    <a:pt x="0" y="2109"/>
                    <a:pt x="365" y="2747"/>
                  </a:cubicBezTo>
                  <a:cubicBezTo>
                    <a:pt x="549" y="3207"/>
                    <a:pt x="864" y="3428"/>
                    <a:pt x="1206" y="3428"/>
                  </a:cubicBezTo>
                  <a:cubicBezTo>
                    <a:pt x="1542" y="3428"/>
                    <a:pt x="1903" y="3215"/>
                    <a:pt x="2189" y="2808"/>
                  </a:cubicBezTo>
                  <a:cubicBezTo>
                    <a:pt x="2189" y="2808"/>
                    <a:pt x="3587" y="4267"/>
                    <a:pt x="4225" y="4906"/>
                  </a:cubicBezTo>
                  <a:lnTo>
                    <a:pt x="5107" y="4024"/>
                  </a:lnTo>
                  <a:cubicBezTo>
                    <a:pt x="4408" y="3386"/>
                    <a:pt x="3769" y="2717"/>
                    <a:pt x="3131" y="2018"/>
                  </a:cubicBezTo>
                  <a:cubicBezTo>
                    <a:pt x="4006" y="1166"/>
                    <a:pt x="3468" y="0"/>
                    <a:pt x="2654" y="0"/>
                  </a:cubicBezTo>
                  <a:close/>
                </a:path>
              </a:pathLst>
            </a:custGeom>
            <a:solidFill>
              <a:srgbClr val="FFF2CC"/>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917" name="Google Shape;917;p44"/>
            <p:cNvSpPr/>
            <p:nvPr/>
          </p:nvSpPr>
          <p:spPr>
            <a:xfrm>
              <a:off x="1637843" y="1645175"/>
              <a:ext cx="170194" cy="168585"/>
            </a:xfrm>
            <a:custGeom>
              <a:rect b="b" l="l" r="r" t="t"/>
              <a:pathLst>
                <a:path extrusionOk="0" h="5343" w="5394">
                  <a:moveTo>
                    <a:pt x="2586" y="0"/>
                  </a:moveTo>
                  <a:cubicBezTo>
                    <a:pt x="2315" y="0"/>
                    <a:pt x="2045" y="95"/>
                    <a:pt x="1824" y="290"/>
                  </a:cubicBezTo>
                  <a:cubicBezTo>
                    <a:pt x="1581" y="502"/>
                    <a:pt x="1368" y="715"/>
                    <a:pt x="1156" y="928"/>
                  </a:cubicBezTo>
                  <a:cubicBezTo>
                    <a:pt x="913" y="1171"/>
                    <a:pt x="700" y="1414"/>
                    <a:pt x="487" y="1688"/>
                  </a:cubicBezTo>
                  <a:cubicBezTo>
                    <a:pt x="274" y="1931"/>
                    <a:pt x="122" y="2235"/>
                    <a:pt x="61" y="2539"/>
                  </a:cubicBezTo>
                  <a:cubicBezTo>
                    <a:pt x="1" y="2873"/>
                    <a:pt x="92" y="3208"/>
                    <a:pt x="335" y="3451"/>
                  </a:cubicBezTo>
                  <a:cubicBezTo>
                    <a:pt x="530" y="3729"/>
                    <a:pt x="852" y="3880"/>
                    <a:pt x="1209" y="3880"/>
                  </a:cubicBezTo>
                  <a:cubicBezTo>
                    <a:pt x="1242" y="3880"/>
                    <a:pt x="1275" y="3879"/>
                    <a:pt x="1308" y="3876"/>
                  </a:cubicBezTo>
                  <a:cubicBezTo>
                    <a:pt x="1629" y="3808"/>
                    <a:pt x="1932" y="3635"/>
                    <a:pt x="2166" y="3398"/>
                  </a:cubicBezTo>
                  <a:lnTo>
                    <a:pt x="2166" y="3398"/>
                  </a:lnTo>
                  <a:cubicBezTo>
                    <a:pt x="2797" y="4033"/>
                    <a:pt x="3408" y="4667"/>
                    <a:pt x="4043" y="5274"/>
                  </a:cubicBezTo>
                  <a:cubicBezTo>
                    <a:pt x="4091" y="5322"/>
                    <a:pt x="4145" y="5343"/>
                    <a:pt x="4198" y="5343"/>
                  </a:cubicBezTo>
                  <a:cubicBezTo>
                    <a:pt x="4379" y="5343"/>
                    <a:pt x="4542" y="5105"/>
                    <a:pt x="4378" y="4940"/>
                  </a:cubicBezTo>
                  <a:cubicBezTo>
                    <a:pt x="3679" y="4271"/>
                    <a:pt x="3010" y="3572"/>
                    <a:pt x="2311" y="2873"/>
                  </a:cubicBezTo>
                  <a:cubicBezTo>
                    <a:pt x="2271" y="2820"/>
                    <a:pt x="2213" y="2796"/>
                    <a:pt x="2154" y="2796"/>
                  </a:cubicBezTo>
                  <a:cubicBezTo>
                    <a:pt x="2077" y="2796"/>
                    <a:pt x="1997" y="2835"/>
                    <a:pt x="1946" y="2904"/>
                  </a:cubicBezTo>
                  <a:cubicBezTo>
                    <a:pt x="1737" y="3170"/>
                    <a:pt x="1445" y="3388"/>
                    <a:pt x="1158" y="3388"/>
                  </a:cubicBezTo>
                  <a:cubicBezTo>
                    <a:pt x="987" y="3388"/>
                    <a:pt x="817" y="3310"/>
                    <a:pt x="669" y="3116"/>
                  </a:cubicBezTo>
                  <a:cubicBezTo>
                    <a:pt x="548" y="2964"/>
                    <a:pt x="487" y="2752"/>
                    <a:pt x="517" y="2569"/>
                  </a:cubicBezTo>
                  <a:cubicBezTo>
                    <a:pt x="609" y="2326"/>
                    <a:pt x="730" y="2144"/>
                    <a:pt x="882" y="1961"/>
                  </a:cubicBezTo>
                  <a:cubicBezTo>
                    <a:pt x="1186" y="1566"/>
                    <a:pt x="1520" y="1232"/>
                    <a:pt x="1855" y="898"/>
                  </a:cubicBezTo>
                  <a:cubicBezTo>
                    <a:pt x="2069" y="683"/>
                    <a:pt x="2343" y="454"/>
                    <a:pt x="2635" y="454"/>
                  </a:cubicBezTo>
                  <a:cubicBezTo>
                    <a:pt x="2758" y="454"/>
                    <a:pt x="2884" y="495"/>
                    <a:pt x="3010" y="594"/>
                  </a:cubicBezTo>
                  <a:cubicBezTo>
                    <a:pt x="3466" y="989"/>
                    <a:pt x="3283" y="1657"/>
                    <a:pt x="2919" y="2053"/>
                  </a:cubicBezTo>
                  <a:cubicBezTo>
                    <a:pt x="2827" y="2144"/>
                    <a:pt x="2827" y="2296"/>
                    <a:pt x="2919" y="2387"/>
                  </a:cubicBezTo>
                  <a:cubicBezTo>
                    <a:pt x="3527" y="3086"/>
                    <a:pt x="4195" y="3755"/>
                    <a:pt x="4864" y="4393"/>
                  </a:cubicBezTo>
                  <a:cubicBezTo>
                    <a:pt x="4919" y="4441"/>
                    <a:pt x="4978" y="4461"/>
                    <a:pt x="5035" y="4461"/>
                  </a:cubicBezTo>
                  <a:cubicBezTo>
                    <a:pt x="5230" y="4461"/>
                    <a:pt x="5394" y="4223"/>
                    <a:pt x="5229" y="4059"/>
                  </a:cubicBezTo>
                  <a:cubicBezTo>
                    <a:pt x="4615" y="3473"/>
                    <a:pt x="4001" y="2861"/>
                    <a:pt x="3434" y="2223"/>
                  </a:cubicBezTo>
                  <a:lnTo>
                    <a:pt x="3434" y="2223"/>
                  </a:lnTo>
                  <a:cubicBezTo>
                    <a:pt x="3820" y="1736"/>
                    <a:pt x="3883" y="1046"/>
                    <a:pt x="3557" y="502"/>
                  </a:cubicBezTo>
                  <a:cubicBezTo>
                    <a:pt x="3313" y="171"/>
                    <a:pt x="2949" y="0"/>
                    <a:pt x="2586" y="0"/>
                  </a:cubicBezTo>
                  <a:close/>
                </a:path>
              </a:pathLst>
            </a:custGeom>
            <a:solidFill>
              <a:srgbClr val="F1C232"/>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918" name="Google Shape;918;p44"/>
            <p:cNvSpPr/>
            <p:nvPr/>
          </p:nvSpPr>
          <p:spPr>
            <a:xfrm>
              <a:off x="1578399" y="1934284"/>
              <a:ext cx="161139" cy="124538"/>
            </a:xfrm>
            <a:custGeom>
              <a:rect b="b" l="l" r="r" t="t"/>
              <a:pathLst>
                <a:path extrusionOk="0" h="3947" w="5107">
                  <a:moveTo>
                    <a:pt x="1235" y="0"/>
                  </a:moveTo>
                  <a:cubicBezTo>
                    <a:pt x="1063" y="0"/>
                    <a:pt x="873" y="49"/>
                    <a:pt x="669" y="154"/>
                  </a:cubicBezTo>
                  <a:cubicBezTo>
                    <a:pt x="0" y="428"/>
                    <a:pt x="243" y="2312"/>
                    <a:pt x="304" y="2890"/>
                  </a:cubicBezTo>
                  <a:cubicBezTo>
                    <a:pt x="357" y="3622"/>
                    <a:pt x="784" y="3946"/>
                    <a:pt x="1234" y="3946"/>
                  </a:cubicBezTo>
                  <a:cubicBezTo>
                    <a:pt x="1811" y="3946"/>
                    <a:pt x="2426" y="3413"/>
                    <a:pt x="2341" y="2525"/>
                  </a:cubicBezTo>
                  <a:cubicBezTo>
                    <a:pt x="3252" y="2373"/>
                    <a:pt x="4195" y="2282"/>
                    <a:pt x="5107" y="2251"/>
                  </a:cubicBezTo>
                  <a:lnTo>
                    <a:pt x="5015" y="1005"/>
                  </a:lnTo>
                  <a:cubicBezTo>
                    <a:pt x="4104" y="1096"/>
                    <a:pt x="2128" y="1309"/>
                    <a:pt x="2128" y="1309"/>
                  </a:cubicBezTo>
                  <a:cubicBezTo>
                    <a:pt x="2175" y="538"/>
                    <a:pt x="1808" y="0"/>
                    <a:pt x="1235" y="0"/>
                  </a:cubicBezTo>
                  <a:close/>
                </a:path>
              </a:pathLst>
            </a:custGeom>
            <a:solidFill>
              <a:srgbClr val="FFF2CC"/>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919" name="Google Shape;919;p44"/>
            <p:cNvSpPr/>
            <p:nvPr/>
          </p:nvSpPr>
          <p:spPr>
            <a:xfrm>
              <a:off x="1577421" y="1927280"/>
              <a:ext cx="172655" cy="139210"/>
            </a:xfrm>
            <a:custGeom>
              <a:rect b="b" l="l" r="r" t="t"/>
              <a:pathLst>
                <a:path extrusionOk="0" h="4412" w="5472">
                  <a:moveTo>
                    <a:pt x="1286" y="0"/>
                  </a:moveTo>
                  <a:cubicBezTo>
                    <a:pt x="1234" y="0"/>
                    <a:pt x="1181" y="4"/>
                    <a:pt x="1125" y="11"/>
                  </a:cubicBezTo>
                  <a:cubicBezTo>
                    <a:pt x="761" y="11"/>
                    <a:pt x="426" y="194"/>
                    <a:pt x="244" y="498"/>
                  </a:cubicBezTo>
                  <a:cubicBezTo>
                    <a:pt x="92" y="802"/>
                    <a:pt x="1" y="1136"/>
                    <a:pt x="1" y="1501"/>
                  </a:cubicBezTo>
                  <a:cubicBezTo>
                    <a:pt x="1" y="1865"/>
                    <a:pt x="1" y="2230"/>
                    <a:pt x="31" y="2595"/>
                  </a:cubicBezTo>
                  <a:cubicBezTo>
                    <a:pt x="62" y="2899"/>
                    <a:pt x="92" y="3233"/>
                    <a:pt x="153" y="3537"/>
                  </a:cubicBezTo>
                  <a:cubicBezTo>
                    <a:pt x="285" y="4067"/>
                    <a:pt x="763" y="4412"/>
                    <a:pt x="1286" y="4412"/>
                  </a:cubicBezTo>
                  <a:cubicBezTo>
                    <a:pt x="1363" y="4412"/>
                    <a:pt x="1442" y="4404"/>
                    <a:pt x="1521" y="4388"/>
                  </a:cubicBezTo>
                  <a:cubicBezTo>
                    <a:pt x="2186" y="4194"/>
                    <a:pt x="2624" y="3595"/>
                    <a:pt x="2603" y="2937"/>
                  </a:cubicBezTo>
                  <a:lnTo>
                    <a:pt x="2603" y="2937"/>
                  </a:lnTo>
                  <a:cubicBezTo>
                    <a:pt x="3431" y="2827"/>
                    <a:pt x="4285" y="2743"/>
                    <a:pt x="5138" y="2686"/>
                  </a:cubicBezTo>
                  <a:cubicBezTo>
                    <a:pt x="5442" y="2686"/>
                    <a:pt x="5472" y="2200"/>
                    <a:pt x="5138" y="2200"/>
                  </a:cubicBezTo>
                  <a:lnTo>
                    <a:pt x="5138" y="2230"/>
                  </a:lnTo>
                  <a:cubicBezTo>
                    <a:pt x="4195" y="2261"/>
                    <a:pt x="3253" y="2352"/>
                    <a:pt x="2280" y="2504"/>
                  </a:cubicBezTo>
                  <a:cubicBezTo>
                    <a:pt x="2189" y="2534"/>
                    <a:pt x="2128" y="2625"/>
                    <a:pt x="2128" y="2747"/>
                  </a:cubicBezTo>
                  <a:cubicBezTo>
                    <a:pt x="2189" y="3203"/>
                    <a:pt x="1976" y="3659"/>
                    <a:pt x="1551" y="3872"/>
                  </a:cubicBezTo>
                  <a:cubicBezTo>
                    <a:pt x="1456" y="3911"/>
                    <a:pt x="1359" y="3930"/>
                    <a:pt x="1265" y="3930"/>
                  </a:cubicBezTo>
                  <a:cubicBezTo>
                    <a:pt x="997" y="3930"/>
                    <a:pt x="751" y="3777"/>
                    <a:pt x="639" y="3507"/>
                  </a:cubicBezTo>
                  <a:cubicBezTo>
                    <a:pt x="578" y="3294"/>
                    <a:pt x="548" y="3051"/>
                    <a:pt x="548" y="2808"/>
                  </a:cubicBezTo>
                  <a:cubicBezTo>
                    <a:pt x="517" y="2565"/>
                    <a:pt x="487" y="2291"/>
                    <a:pt x="487" y="2017"/>
                  </a:cubicBezTo>
                  <a:cubicBezTo>
                    <a:pt x="457" y="1744"/>
                    <a:pt x="487" y="1440"/>
                    <a:pt x="517" y="1166"/>
                  </a:cubicBezTo>
                  <a:cubicBezTo>
                    <a:pt x="517" y="954"/>
                    <a:pt x="609" y="771"/>
                    <a:pt x="761" y="619"/>
                  </a:cubicBezTo>
                  <a:cubicBezTo>
                    <a:pt x="888" y="524"/>
                    <a:pt x="1040" y="478"/>
                    <a:pt x="1195" y="478"/>
                  </a:cubicBezTo>
                  <a:cubicBezTo>
                    <a:pt x="1337" y="478"/>
                    <a:pt x="1481" y="516"/>
                    <a:pt x="1612" y="589"/>
                  </a:cubicBezTo>
                  <a:cubicBezTo>
                    <a:pt x="1855" y="832"/>
                    <a:pt x="1976" y="1166"/>
                    <a:pt x="1916" y="1531"/>
                  </a:cubicBezTo>
                  <a:cubicBezTo>
                    <a:pt x="1916" y="1653"/>
                    <a:pt x="2007" y="1744"/>
                    <a:pt x="2159" y="1744"/>
                  </a:cubicBezTo>
                  <a:cubicBezTo>
                    <a:pt x="3101" y="1653"/>
                    <a:pt x="4074" y="1531"/>
                    <a:pt x="5046" y="1470"/>
                  </a:cubicBezTo>
                  <a:cubicBezTo>
                    <a:pt x="5341" y="1441"/>
                    <a:pt x="5350" y="983"/>
                    <a:pt x="5073" y="983"/>
                  </a:cubicBezTo>
                  <a:cubicBezTo>
                    <a:pt x="5065" y="983"/>
                    <a:pt x="5056" y="983"/>
                    <a:pt x="5046" y="984"/>
                  </a:cubicBezTo>
                  <a:cubicBezTo>
                    <a:pt x="4147" y="1068"/>
                    <a:pt x="3248" y="1153"/>
                    <a:pt x="2373" y="1261"/>
                  </a:cubicBezTo>
                  <a:lnTo>
                    <a:pt x="2373" y="1261"/>
                  </a:lnTo>
                  <a:cubicBezTo>
                    <a:pt x="2330" y="627"/>
                    <a:pt x="1962" y="0"/>
                    <a:pt x="1286" y="0"/>
                  </a:cubicBezTo>
                  <a:close/>
                </a:path>
              </a:pathLst>
            </a:custGeom>
            <a:solidFill>
              <a:srgbClr val="F1C232"/>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920" name="Google Shape;920;p44"/>
            <p:cNvSpPr/>
            <p:nvPr/>
          </p:nvSpPr>
          <p:spPr>
            <a:xfrm>
              <a:off x="1663747" y="2139560"/>
              <a:ext cx="160192" cy="154008"/>
            </a:xfrm>
            <a:custGeom>
              <a:rect b="b" l="l" r="r" t="t"/>
              <a:pathLst>
                <a:path extrusionOk="0" h="4881" w="5077">
                  <a:moveTo>
                    <a:pt x="4195" y="1"/>
                  </a:moveTo>
                  <a:cubicBezTo>
                    <a:pt x="3557" y="639"/>
                    <a:pt x="2189" y="2068"/>
                    <a:pt x="2189" y="2068"/>
                  </a:cubicBezTo>
                  <a:cubicBezTo>
                    <a:pt x="1888" y="1676"/>
                    <a:pt x="1527" y="1464"/>
                    <a:pt x="1191" y="1464"/>
                  </a:cubicBezTo>
                  <a:cubicBezTo>
                    <a:pt x="849" y="1464"/>
                    <a:pt x="534" y="1684"/>
                    <a:pt x="335" y="2159"/>
                  </a:cubicBezTo>
                  <a:cubicBezTo>
                    <a:pt x="0" y="2797"/>
                    <a:pt x="1399" y="4043"/>
                    <a:pt x="1824" y="4469"/>
                  </a:cubicBezTo>
                  <a:cubicBezTo>
                    <a:pt x="2107" y="4760"/>
                    <a:pt x="2398" y="4880"/>
                    <a:pt x="2659" y="4880"/>
                  </a:cubicBezTo>
                  <a:cubicBezTo>
                    <a:pt x="3461" y="4880"/>
                    <a:pt x="3980" y="3737"/>
                    <a:pt x="3131" y="2888"/>
                  </a:cubicBezTo>
                  <a:cubicBezTo>
                    <a:pt x="3739" y="2189"/>
                    <a:pt x="4408" y="1490"/>
                    <a:pt x="5076" y="882"/>
                  </a:cubicBezTo>
                  <a:lnTo>
                    <a:pt x="4195" y="1"/>
                  </a:lnTo>
                  <a:close/>
                </a:path>
              </a:pathLst>
            </a:custGeom>
            <a:solidFill>
              <a:srgbClr val="FFF2CC"/>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921" name="Google Shape;921;p44"/>
            <p:cNvSpPr/>
            <p:nvPr/>
          </p:nvSpPr>
          <p:spPr>
            <a:xfrm>
              <a:off x="1664693" y="2130726"/>
              <a:ext cx="169248" cy="169910"/>
            </a:xfrm>
            <a:custGeom>
              <a:rect b="b" l="l" r="r" t="t"/>
              <a:pathLst>
                <a:path extrusionOk="0" h="5385" w="5364">
                  <a:moveTo>
                    <a:pt x="4136" y="0"/>
                  </a:moveTo>
                  <a:cubicBezTo>
                    <a:pt x="4084" y="0"/>
                    <a:pt x="4030" y="20"/>
                    <a:pt x="3983" y="68"/>
                  </a:cubicBezTo>
                  <a:cubicBezTo>
                    <a:pt x="3345" y="705"/>
                    <a:pt x="2733" y="1343"/>
                    <a:pt x="2123" y="1980"/>
                  </a:cubicBezTo>
                  <a:lnTo>
                    <a:pt x="2123" y="1980"/>
                  </a:lnTo>
                  <a:cubicBezTo>
                    <a:pt x="1853" y="1703"/>
                    <a:pt x="1491" y="1509"/>
                    <a:pt x="1128" y="1509"/>
                  </a:cubicBezTo>
                  <a:cubicBezTo>
                    <a:pt x="885" y="1509"/>
                    <a:pt x="642" y="1595"/>
                    <a:pt x="426" y="1801"/>
                  </a:cubicBezTo>
                  <a:cubicBezTo>
                    <a:pt x="153" y="2013"/>
                    <a:pt x="1" y="2317"/>
                    <a:pt x="1" y="2682"/>
                  </a:cubicBezTo>
                  <a:cubicBezTo>
                    <a:pt x="31" y="2956"/>
                    <a:pt x="122" y="3260"/>
                    <a:pt x="305" y="3503"/>
                  </a:cubicBezTo>
                  <a:cubicBezTo>
                    <a:pt x="700" y="4019"/>
                    <a:pt x="1125" y="4475"/>
                    <a:pt x="1581" y="4931"/>
                  </a:cubicBezTo>
                  <a:cubicBezTo>
                    <a:pt x="1886" y="5200"/>
                    <a:pt x="2265" y="5384"/>
                    <a:pt x="2636" y="5384"/>
                  </a:cubicBezTo>
                  <a:cubicBezTo>
                    <a:pt x="2895" y="5384"/>
                    <a:pt x="3150" y="5295"/>
                    <a:pt x="3375" y="5083"/>
                  </a:cubicBezTo>
                  <a:cubicBezTo>
                    <a:pt x="3926" y="4532"/>
                    <a:pt x="3827" y="3731"/>
                    <a:pt x="3374" y="3156"/>
                  </a:cubicBezTo>
                  <a:lnTo>
                    <a:pt x="3374" y="3156"/>
                  </a:lnTo>
                  <a:cubicBezTo>
                    <a:pt x="3962" y="2516"/>
                    <a:pt x="4554" y="1902"/>
                    <a:pt x="5198" y="1314"/>
                  </a:cubicBezTo>
                  <a:cubicBezTo>
                    <a:pt x="5363" y="1149"/>
                    <a:pt x="5200" y="912"/>
                    <a:pt x="5005" y="912"/>
                  </a:cubicBezTo>
                  <a:cubicBezTo>
                    <a:pt x="4948" y="912"/>
                    <a:pt x="4888" y="932"/>
                    <a:pt x="4834" y="980"/>
                  </a:cubicBezTo>
                  <a:lnTo>
                    <a:pt x="4864" y="980"/>
                  </a:lnTo>
                  <a:cubicBezTo>
                    <a:pt x="4165" y="1618"/>
                    <a:pt x="3527" y="2287"/>
                    <a:pt x="2919" y="2986"/>
                  </a:cubicBezTo>
                  <a:cubicBezTo>
                    <a:pt x="2828" y="3077"/>
                    <a:pt x="2828" y="3229"/>
                    <a:pt x="2919" y="3320"/>
                  </a:cubicBezTo>
                  <a:cubicBezTo>
                    <a:pt x="3314" y="3655"/>
                    <a:pt x="3405" y="4232"/>
                    <a:pt x="3131" y="4658"/>
                  </a:cubicBezTo>
                  <a:cubicBezTo>
                    <a:pt x="2982" y="4844"/>
                    <a:pt x="2812" y="4919"/>
                    <a:pt x="2641" y="4919"/>
                  </a:cubicBezTo>
                  <a:cubicBezTo>
                    <a:pt x="2394" y="4919"/>
                    <a:pt x="2143" y="4764"/>
                    <a:pt x="1946" y="4567"/>
                  </a:cubicBezTo>
                  <a:cubicBezTo>
                    <a:pt x="1612" y="4263"/>
                    <a:pt x="1277" y="3928"/>
                    <a:pt x="973" y="3564"/>
                  </a:cubicBezTo>
                  <a:cubicBezTo>
                    <a:pt x="730" y="3290"/>
                    <a:pt x="365" y="2834"/>
                    <a:pt x="548" y="2439"/>
                  </a:cubicBezTo>
                  <a:cubicBezTo>
                    <a:pt x="639" y="2165"/>
                    <a:pt x="913" y="1983"/>
                    <a:pt x="1186" y="1983"/>
                  </a:cubicBezTo>
                  <a:cubicBezTo>
                    <a:pt x="1490" y="2044"/>
                    <a:pt x="1764" y="2226"/>
                    <a:pt x="1946" y="2500"/>
                  </a:cubicBezTo>
                  <a:cubicBezTo>
                    <a:pt x="1992" y="2560"/>
                    <a:pt x="2052" y="2591"/>
                    <a:pt x="2113" y="2591"/>
                  </a:cubicBezTo>
                  <a:cubicBezTo>
                    <a:pt x="2174" y="2591"/>
                    <a:pt x="2235" y="2560"/>
                    <a:pt x="2280" y="2500"/>
                  </a:cubicBezTo>
                  <a:cubicBezTo>
                    <a:pt x="2949" y="1801"/>
                    <a:pt x="3618" y="1101"/>
                    <a:pt x="4317" y="433"/>
                  </a:cubicBezTo>
                  <a:cubicBezTo>
                    <a:pt x="4482" y="244"/>
                    <a:pt x="4318" y="0"/>
                    <a:pt x="4136" y="0"/>
                  </a:cubicBezTo>
                  <a:close/>
                </a:path>
              </a:pathLst>
            </a:custGeom>
            <a:solidFill>
              <a:srgbClr val="F1C232"/>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922" name="Google Shape;922;p44"/>
            <p:cNvSpPr/>
            <p:nvPr/>
          </p:nvSpPr>
          <p:spPr>
            <a:xfrm>
              <a:off x="2137671" y="1620722"/>
              <a:ext cx="162148" cy="156374"/>
            </a:xfrm>
            <a:custGeom>
              <a:rect b="b" l="l" r="r" t="t"/>
              <a:pathLst>
                <a:path extrusionOk="0" h="4956" w="5139">
                  <a:moveTo>
                    <a:pt x="1891" y="1"/>
                  </a:moveTo>
                  <a:cubicBezTo>
                    <a:pt x="1772" y="1"/>
                    <a:pt x="1667" y="29"/>
                    <a:pt x="1581" y="92"/>
                  </a:cubicBezTo>
                  <a:cubicBezTo>
                    <a:pt x="730" y="609"/>
                    <a:pt x="882" y="1460"/>
                    <a:pt x="1763" y="1916"/>
                  </a:cubicBezTo>
                  <a:cubicBezTo>
                    <a:pt x="1763" y="1916"/>
                    <a:pt x="548" y="3496"/>
                    <a:pt x="0" y="4256"/>
                  </a:cubicBezTo>
                  <a:lnTo>
                    <a:pt x="1003" y="4955"/>
                  </a:lnTo>
                  <a:cubicBezTo>
                    <a:pt x="2007" y="3557"/>
                    <a:pt x="2706" y="2736"/>
                    <a:pt x="2706" y="2736"/>
                  </a:cubicBezTo>
                  <a:cubicBezTo>
                    <a:pt x="2995" y="2957"/>
                    <a:pt x="3293" y="3049"/>
                    <a:pt x="3566" y="3049"/>
                  </a:cubicBezTo>
                  <a:cubicBezTo>
                    <a:pt x="4499" y="3049"/>
                    <a:pt x="5138" y="1969"/>
                    <a:pt x="4104" y="1217"/>
                  </a:cubicBezTo>
                  <a:cubicBezTo>
                    <a:pt x="3690" y="906"/>
                    <a:pt x="2571" y="1"/>
                    <a:pt x="1891" y="1"/>
                  </a:cubicBezTo>
                  <a:close/>
                </a:path>
              </a:pathLst>
            </a:custGeom>
            <a:solidFill>
              <a:srgbClr val="FFF2CC"/>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923" name="Google Shape;923;p44"/>
            <p:cNvSpPr/>
            <p:nvPr/>
          </p:nvSpPr>
          <p:spPr>
            <a:xfrm>
              <a:off x="2129610" y="1613875"/>
              <a:ext cx="169058" cy="170226"/>
            </a:xfrm>
            <a:custGeom>
              <a:rect b="b" l="l" r="r" t="t"/>
              <a:pathLst>
                <a:path extrusionOk="0" h="5395" w="5358">
                  <a:moveTo>
                    <a:pt x="2255" y="0"/>
                  </a:moveTo>
                  <a:cubicBezTo>
                    <a:pt x="1983" y="0"/>
                    <a:pt x="1718" y="118"/>
                    <a:pt x="1527" y="309"/>
                  </a:cubicBezTo>
                  <a:cubicBezTo>
                    <a:pt x="1223" y="552"/>
                    <a:pt x="1072" y="947"/>
                    <a:pt x="1163" y="1342"/>
                  </a:cubicBezTo>
                  <a:cubicBezTo>
                    <a:pt x="1259" y="1703"/>
                    <a:pt x="1469" y="1988"/>
                    <a:pt x="1764" y="2196"/>
                  </a:cubicBezTo>
                  <a:lnTo>
                    <a:pt x="1764" y="2196"/>
                  </a:lnTo>
                  <a:cubicBezTo>
                    <a:pt x="1219" y="2905"/>
                    <a:pt x="674" y="3613"/>
                    <a:pt x="129" y="4321"/>
                  </a:cubicBezTo>
                  <a:cubicBezTo>
                    <a:pt x="0" y="4493"/>
                    <a:pt x="175" y="4665"/>
                    <a:pt x="353" y="4665"/>
                  </a:cubicBezTo>
                  <a:cubicBezTo>
                    <a:pt x="427" y="4665"/>
                    <a:pt x="501" y="4636"/>
                    <a:pt x="555" y="4564"/>
                  </a:cubicBezTo>
                  <a:cubicBezTo>
                    <a:pt x="1132" y="3804"/>
                    <a:pt x="1710" y="3045"/>
                    <a:pt x="2287" y="2285"/>
                  </a:cubicBezTo>
                  <a:cubicBezTo>
                    <a:pt x="2409" y="2163"/>
                    <a:pt x="2379" y="1981"/>
                    <a:pt x="2227" y="1890"/>
                  </a:cubicBezTo>
                  <a:cubicBezTo>
                    <a:pt x="1771" y="1646"/>
                    <a:pt x="1345" y="1099"/>
                    <a:pt x="1862" y="613"/>
                  </a:cubicBezTo>
                  <a:cubicBezTo>
                    <a:pt x="1967" y="507"/>
                    <a:pt x="2142" y="425"/>
                    <a:pt x="2305" y="425"/>
                  </a:cubicBezTo>
                  <a:cubicBezTo>
                    <a:pt x="2330" y="425"/>
                    <a:pt x="2355" y="427"/>
                    <a:pt x="2379" y="431"/>
                  </a:cubicBezTo>
                  <a:cubicBezTo>
                    <a:pt x="2622" y="491"/>
                    <a:pt x="2834" y="583"/>
                    <a:pt x="3047" y="704"/>
                  </a:cubicBezTo>
                  <a:cubicBezTo>
                    <a:pt x="3442" y="947"/>
                    <a:pt x="3838" y="1221"/>
                    <a:pt x="4202" y="1525"/>
                  </a:cubicBezTo>
                  <a:cubicBezTo>
                    <a:pt x="4537" y="1768"/>
                    <a:pt x="4932" y="2163"/>
                    <a:pt x="4658" y="2619"/>
                  </a:cubicBezTo>
                  <a:cubicBezTo>
                    <a:pt x="4494" y="2888"/>
                    <a:pt x="4242" y="2995"/>
                    <a:pt x="3977" y="2995"/>
                  </a:cubicBezTo>
                  <a:cubicBezTo>
                    <a:pt x="3703" y="2995"/>
                    <a:pt x="3416" y="2880"/>
                    <a:pt x="3199" y="2710"/>
                  </a:cubicBezTo>
                  <a:cubicBezTo>
                    <a:pt x="3155" y="2699"/>
                    <a:pt x="3110" y="2692"/>
                    <a:pt x="3069" y="2692"/>
                  </a:cubicBezTo>
                  <a:cubicBezTo>
                    <a:pt x="2997" y="2692"/>
                    <a:pt x="2934" y="2713"/>
                    <a:pt x="2895" y="2771"/>
                  </a:cubicBezTo>
                  <a:cubicBezTo>
                    <a:pt x="2257" y="3500"/>
                    <a:pt x="1679" y="4260"/>
                    <a:pt x="1163" y="5051"/>
                  </a:cubicBezTo>
                  <a:cubicBezTo>
                    <a:pt x="1034" y="5223"/>
                    <a:pt x="1209" y="5395"/>
                    <a:pt x="1376" y="5395"/>
                  </a:cubicBezTo>
                  <a:cubicBezTo>
                    <a:pt x="1445" y="5395"/>
                    <a:pt x="1513" y="5365"/>
                    <a:pt x="1558" y="5294"/>
                  </a:cubicBezTo>
                  <a:lnTo>
                    <a:pt x="1588" y="5324"/>
                  </a:lnTo>
                  <a:cubicBezTo>
                    <a:pt x="2068" y="4619"/>
                    <a:pt x="2574" y="3939"/>
                    <a:pt x="3130" y="3286"/>
                  </a:cubicBezTo>
                  <a:lnTo>
                    <a:pt x="3130" y="3286"/>
                  </a:lnTo>
                  <a:cubicBezTo>
                    <a:pt x="3373" y="3431"/>
                    <a:pt x="3642" y="3504"/>
                    <a:pt x="3909" y="3504"/>
                  </a:cubicBezTo>
                  <a:cubicBezTo>
                    <a:pt x="4252" y="3504"/>
                    <a:pt x="4593" y="3383"/>
                    <a:pt x="4871" y="3136"/>
                  </a:cubicBezTo>
                  <a:cubicBezTo>
                    <a:pt x="5357" y="2649"/>
                    <a:pt x="5327" y="1859"/>
                    <a:pt x="4841" y="1434"/>
                  </a:cubicBezTo>
                  <a:cubicBezTo>
                    <a:pt x="4597" y="1221"/>
                    <a:pt x="4354" y="1038"/>
                    <a:pt x="4111" y="856"/>
                  </a:cubicBezTo>
                  <a:cubicBezTo>
                    <a:pt x="3838" y="674"/>
                    <a:pt x="3534" y="461"/>
                    <a:pt x="3230" y="309"/>
                  </a:cubicBezTo>
                  <a:cubicBezTo>
                    <a:pt x="2956" y="157"/>
                    <a:pt x="2652" y="35"/>
                    <a:pt x="2348" y="5"/>
                  </a:cubicBezTo>
                  <a:cubicBezTo>
                    <a:pt x="2317" y="2"/>
                    <a:pt x="2286" y="0"/>
                    <a:pt x="2255" y="0"/>
                  </a:cubicBezTo>
                  <a:close/>
                </a:path>
              </a:pathLst>
            </a:custGeom>
            <a:solidFill>
              <a:srgbClr val="F1C232"/>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grpSp>
      <p:sp>
        <p:nvSpPr>
          <p:cNvPr id="924" name="Google Shape;924;p44"/>
          <p:cNvSpPr/>
          <p:nvPr/>
        </p:nvSpPr>
        <p:spPr>
          <a:xfrm>
            <a:off x="6171176" y="10345874"/>
            <a:ext cx="343844" cy="294229"/>
          </a:xfrm>
          <a:custGeom>
            <a:rect b="b" l="l" r="r" t="t"/>
            <a:pathLst>
              <a:path extrusionOk="0" h="25272" w="28998">
                <a:moveTo>
                  <a:pt x="14511" y="0"/>
                </a:moveTo>
                <a:cubicBezTo>
                  <a:pt x="9418" y="0"/>
                  <a:pt x="3720" y="3133"/>
                  <a:pt x="2402" y="8554"/>
                </a:cubicBezTo>
                <a:cubicBezTo>
                  <a:pt x="0" y="18433"/>
                  <a:pt x="5654" y="25029"/>
                  <a:pt x="14651" y="25272"/>
                </a:cubicBezTo>
                <a:cubicBezTo>
                  <a:pt x="23648" y="25272"/>
                  <a:pt x="28998" y="19557"/>
                  <a:pt x="27539" y="10317"/>
                </a:cubicBezTo>
                <a:cubicBezTo>
                  <a:pt x="26688" y="3083"/>
                  <a:pt x="21338" y="13"/>
                  <a:pt x="15077" y="13"/>
                </a:cubicBezTo>
                <a:cubicBezTo>
                  <a:pt x="14889" y="4"/>
                  <a:pt x="14700" y="0"/>
                  <a:pt x="14511" y="0"/>
                </a:cubicBezTo>
                <a:close/>
              </a:path>
            </a:pathLst>
          </a:custGeom>
          <a:solidFill>
            <a:srgbClr val="F3F3F3"/>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925" name="Google Shape;925;p44"/>
          <p:cNvSpPr/>
          <p:nvPr/>
        </p:nvSpPr>
        <p:spPr>
          <a:xfrm>
            <a:off x="6187754" y="10343051"/>
            <a:ext cx="317900" cy="299922"/>
          </a:xfrm>
          <a:custGeom>
            <a:rect b="b" l="l" r="r" t="t"/>
            <a:pathLst>
              <a:path extrusionOk="0" h="25761" w="26810">
                <a:moveTo>
                  <a:pt x="12955" y="499"/>
                </a:moveTo>
                <a:cubicBezTo>
                  <a:pt x="13193" y="499"/>
                  <a:pt x="13434" y="506"/>
                  <a:pt x="13679" y="517"/>
                </a:cubicBezTo>
                <a:cubicBezTo>
                  <a:pt x="16262" y="517"/>
                  <a:pt x="18876" y="1034"/>
                  <a:pt x="21095" y="2402"/>
                </a:cubicBezTo>
                <a:cubicBezTo>
                  <a:pt x="23284" y="3830"/>
                  <a:pt x="24864" y="6019"/>
                  <a:pt x="25503" y="8542"/>
                </a:cubicBezTo>
                <a:cubicBezTo>
                  <a:pt x="26810" y="13405"/>
                  <a:pt x="26293" y="19271"/>
                  <a:pt x="22129" y="22584"/>
                </a:cubicBezTo>
                <a:cubicBezTo>
                  <a:pt x="20153" y="24165"/>
                  <a:pt x="17661" y="24955"/>
                  <a:pt x="15168" y="25198"/>
                </a:cubicBezTo>
                <a:cubicBezTo>
                  <a:pt x="14603" y="25263"/>
                  <a:pt x="14036" y="25294"/>
                  <a:pt x="13469" y="25294"/>
                </a:cubicBezTo>
                <a:cubicBezTo>
                  <a:pt x="11350" y="25294"/>
                  <a:pt x="9238" y="24852"/>
                  <a:pt x="7296" y="24013"/>
                </a:cubicBezTo>
                <a:cubicBezTo>
                  <a:pt x="5138" y="23040"/>
                  <a:pt x="3344" y="21399"/>
                  <a:pt x="2189" y="19363"/>
                </a:cubicBezTo>
                <a:cubicBezTo>
                  <a:pt x="973" y="17083"/>
                  <a:pt x="487" y="14499"/>
                  <a:pt x="730" y="11946"/>
                </a:cubicBezTo>
                <a:cubicBezTo>
                  <a:pt x="821" y="10426"/>
                  <a:pt x="1156" y="8937"/>
                  <a:pt x="1703" y="7539"/>
                </a:cubicBezTo>
                <a:cubicBezTo>
                  <a:pt x="2250" y="6201"/>
                  <a:pt x="3071" y="5016"/>
                  <a:pt x="4134" y="4013"/>
                </a:cubicBezTo>
                <a:cubicBezTo>
                  <a:pt x="6232" y="2098"/>
                  <a:pt x="8876" y="882"/>
                  <a:pt x="11733" y="578"/>
                </a:cubicBezTo>
                <a:cubicBezTo>
                  <a:pt x="12138" y="520"/>
                  <a:pt x="12543" y="499"/>
                  <a:pt x="12955" y="499"/>
                </a:cubicBezTo>
                <a:close/>
                <a:moveTo>
                  <a:pt x="13679" y="1"/>
                </a:moveTo>
                <a:cubicBezTo>
                  <a:pt x="13645" y="4"/>
                  <a:pt x="13615" y="14"/>
                  <a:pt x="13590" y="28"/>
                </a:cubicBezTo>
                <a:lnTo>
                  <a:pt x="13590" y="28"/>
                </a:lnTo>
                <a:cubicBezTo>
                  <a:pt x="13468" y="25"/>
                  <a:pt x="13347" y="24"/>
                  <a:pt x="13225" y="24"/>
                </a:cubicBezTo>
                <a:cubicBezTo>
                  <a:pt x="10463" y="24"/>
                  <a:pt x="7747" y="814"/>
                  <a:pt x="5441" y="2341"/>
                </a:cubicBezTo>
                <a:cubicBezTo>
                  <a:pt x="2949" y="3982"/>
                  <a:pt x="1216" y="6536"/>
                  <a:pt x="609" y="9454"/>
                </a:cubicBezTo>
                <a:cubicBezTo>
                  <a:pt x="31" y="12220"/>
                  <a:pt x="1" y="15168"/>
                  <a:pt x="1004" y="17873"/>
                </a:cubicBezTo>
                <a:cubicBezTo>
                  <a:pt x="1855" y="20183"/>
                  <a:pt x="3405" y="22159"/>
                  <a:pt x="5472" y="23496"/>
                </a:cubicBezTo>
                <a:cubicBezTo>
                  <a:pt x="7752" y="24925"/>
                  <a:pt x="10366" y="25715"/>
                  <a:pt x="13040" y="25746"/>
                </a:cubicBezTo>
                <a:cubicBezTo>
                  <a:pt x="13271" y="25756"/>
                  <a:pt x="13502" y="25761"/>
                  <a:pt x="13732" y="25761"/>
                </a:cubicBezTo>
                <a:cubicBezTo>
                  <a:pt x="16256" y="25761"/>
                  <a:pt x="18715" y="25150"/>
                  <a:pt x="20943" y="23952"/>
                </a:cubicBezTo>
                <a:cubicBezTo>
                  <a:pt x="23041" y="22797"/>
                  <a:pt x="24682" y="20973"/>
                  <a:pt x="25624" y="18785"/>
                </a:cubicBezTo>
                <a:cubicBezTo>
                  <a:pt x="26718" y="16201"/>
                  <a:pt x="26779" y="13405"/>
                  <a:pt x="26384" y="10669"/>
                </a:cubicBezTo>
                <a:cubicBezTo>
                  <a:pt x="25989" y="7843"/>
                  <a:pt x="25016" y="5168"/>
                  <a:pt x="22889" y="3162"/>
                </a:cubicBezTo>
                <a:cubicBezTo>
                  <a:pt x="20943" y="1399"/>
                  <a:pt x="18390" y="456"/>
                  <a:pt x="15806" y="122"/>
                </a:cubicBezTo>
                <a:cubicBezTo>
                  <a:pt x="15107" y="61"/>
                  <a:pt x="14378" y="1"/>
                  <a:pt x="13679" y="1"/>
                </a:cubicBezTo>
                <a:close/>
              </a:path>
            </a:pathLst>
          </a:custGeom>
          <a:solidFill>
            <a:srgbClr val="F1C232"/>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926" name="Google Shape;926;p44"/>
          <p:cNvSpPr/>
          <p:nvPr/>
        </p:nvSpPr>
        <p:spPr>
          <a:xfrm>
            <a:off x="6195687" y="10366446"/>
            <a:ext cx="295548" cy="253131"/>
          </a:xfrm>
          <a:custGeom>
            <a:rect b="b" l="l" r="r" t="t"/>
            <a:pathLst>
              <a:path extrusionOk="0" h="21742" w="24925">
                <a:moveTo>
                  <a:pt x="12549" y="0"/>
                </a:moveTo>
                <a:cubicBezTo>
                  <a:pt x="8153" y="0"/>
                  <a:pt x="3215" y="2685"/>
                  <a:pt x="2067" y="7365"/>
                </a:cubicBezTo>
                <a:cubicBezTo>
                  <a:pt x="0" y="15845"/>
                  <a:pt x="4864" y="21529"/>
                  <a:pt x="12615" y="21742"/>
                </a:cubicBezTo>
                <a:cubicBezTo>
                  <a:pt x="20335" y="21742"/>
                  <a:pt x="24925" y="16818"/>
                  <a:pt x="23679" y="8885"/>
                </a:cubicBezTo>
                <a:cubicBezTo>
                  <a:pt x="22949" y="2653"/>
                  <a:pt x="18359" y="9"/>
                  <a:pt x="12979" y="9"/>
                </a:cubicBezTo>
                <a:cubicBezTo>
                  <a:pt x="12837" y="3"/>
                  <a:pt x="12693" y="0"/>
                  <a:pt x="12549" y="0"/>
                </a:cubicBezTo>
                <a:close/>
              </a:path>
            </a:pathLst>
          </a:custGeom>
          <a:solidFill>
            <a:srgbClr val="FFFFFF"/>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927" name="Google Shape;927;p44"/>
          <p:cNvSpPr/>
          <p:nvPr/>
        </p:nvSpPr>
        <p:spPr>
          <a:xfrm>
            <a:off x="6209740" y="10363576"/>
            <a:ext cx="273576" cy="258976"/>
          </a:xfrm>
          <a:custGeom>
            <a:rect b="b" l="l" r="r" t="t"/>
            <a:pathLst>
              <a:path extrusionOk="0" h="22244" w="23072">
                <a:moveTo>
                  <a:pt x="11443" y="482"/>
                </a:moveTo>
                <a:cubicBezTo>
                  <a:pt x="11554" y="482"/>
                  <a:pt x="11666" y="483"/>
                  <a:pt x="11778" y="486"/>
                </a:cubicBezTo>
                <a:lnTo>
                  <a:pt x="11778" y="486"/>
                </a:lnTo>
                <a:cubicBezTo>
                  <a:pt x="11783" y="487"/>
                  <a:pt x="11789" y="487"/>
                  <a:pt x="11794" y="487"/>
                </a:cubicBezTo>
                <a:lnTo>
                  <a:pt x="11794" y="517"/>
                </a:lnTo>
                <a:cubicBezTo>
                  <a:pt x="13983" y="517"/>
                  <a:pt x="16232" y="943"/>
                  <a:pt x="18147" y="2159"/>
                </a:cubicBezTo>
                <a:cubicBezTo>
                  <a:pt x="20032" y="3374"/>
                  <a:pt x="21399" y="5259"/>
                  <a:pt x="21946" y="7478"/>
                </a:cubicBezTo>
                <a:cubicBezTo>
                  <a:pt x="23041" y="11612"/>
                  <a:pt x="22615" y="16627"/>
                  <a:pt x="19028" y="19454"/>
                </a:cubicBezTo>
                <a:cubicBezTo>
                  <a:pt x="17296" y="20730"/>
                  <a:pt x="15229" y="21521"/>
                  <a:pt x="13101" y="21673"/>
                </a:cubicBezTo>
                <a:cubicBezTo>
                  <a:pt x="12598" y="21732"/>
                  <a:pt x="12094" y="21761"/>
                  <a:pt x="11591" y="21761"/>
                </a:cubicBezTo>
                <a:cubicBezTo>
                  <a:pt x="9784" y="21761"/>
                  <a:pt x="7994" y="21383"/>
                  <a:pt x="6353" y="20669"/>
                </a:cubicBezTo>
                <a:cubicBezTo>
                  <a:pt x="4499" y="19818"/>
                  <a:pt x="2949" y="18420"/>
                  <a:pt x="1946" y="16657"/>
                </a:cubicBezTo>
                <a:cubicBezTo>
                  <a:pt x="913" y="14712"/>
                  <a:pt x="487" y="12523"/>
                  <a:pt x="700" y="10335"/>
                </a:cubicBezTo>
                <a:cubicBezTo>
                  <a:pt x="882" y="7751"/>
                  <a:pt x="1673" y="5350"/>
                  <a:pt x="3587" y="3526"/>
                </a:cubicBezTo>
                <a:cubicBezTo>
                  <a:pt x="5721" y="1568"/>
                  <a:pt x="8528" y="482"/>
                  <a:pt x="11443" y="482"/>
                </a:cubicBezTo>
                <a:close/>
                <a:moveTo>
                  <a:pt x="11794" y="0"/>
                </a:moveTo>
                <a:cubicBezTo>
                  <a:pt x="11751" y="0"/>
                  <a:pt x="11714" y="10"/>
                  <a:pt x="11683" y="27"/>
                </a:cubicBezTo>
                <a:lnTo>
                  <a:pt x="11683" y="27"/>
                </a:lnTo>
                <a:cubicBezTo>
                  <a:pt x="11574" y="24"/>
                  <a:pt x="11465" y="23"/>
                  <a:pt x="11356" y="23"/>
                </a:cubicBezTo>
                <a:cubicBezTo>
                  <a:pt x="8987" y="23"/>
                  <a:pt x="6688" y="718"/>
                  <a:pt x="4712" y="2007"/>
                </a:cubicBezTo>
                <a:cubicBezTo>
                  <a:pt x="2554" y="3405"/>
                  <a:pt x="1065" y="5593"/>
                  <a:pt x="517" y="8086"/>
                </a:cubicBezTo>
                <a:cubicBezTo>
                  <a:pt x="31" y="10517"/>
                  <a:pt x="1" y="13071"/>
                  <a:pt x="852" y="15411"/>
                </a:cubicBezTo>
                <a:cubicBezTo>
                  <a:pt x="1581" y="17417"/>
                  <a:pt x="2919" y="19089"/>
                  <a:pt x="4682" y="20274"/>
                </a:cubicBezTo>
                <a:cubicBezTo>
                  <a:pt x="6686" y="21589"/>
                  <a:pt x="9188" y="22244"/>
                  <a:pt x="11686" y="22244"/>
                </a:cubicBezTo>
                <a:cubicBezTo>
                  <a:pt x="13924" y="22244"/>
                  <a:pt x="16158" y="21718"/>
                  <a:pt x="18025" y="20669"/>
                </a:cubicBezTo>
                <a:cubicBezTo>
                  <a:pt x="19819" y="19666"/>
                  <a:pt x="21247" y="18086"/>
                  <a:pt x="22068" y="16201"/>
                </a:cubicBezTo>
                <a:cubicBezTo>
                  <a:pt x="23010" y="13982"/>
                  <a:pt x="23071" y="11551"/>
                  <a:pt x="22737" y="9180"/>
                </a:cubicBezTo>
                <a:cubicBezTo>
                  <a:pt x="22402" y="6748"/>
                  <a:pt x="21582" y="4408"/>
                  <a:pt x="19697" y="2706"/>
                </a:cubicBezTo>
                <a:cubicBezTo>
                  <a:pt x="17995" y="1216"/>
                  <a:pt x="15867" y="335"/>
                  <a:pt x="13618" y="122"/>
                </a:cubicBezTo>
                <a:cubicBezTo>
                  <a:pt x="13010" y="31"/>
                  <a:pt x="12402" y="0"/>
                  <a:pt x="11794" y="0"/>
                </a:cubicBezTo>
                <a:close/>
              </a:path>
            </a:pathLst>
          </a:custGeom>
          <a:solidFill>
            <a:srgbClr val="F1C232"/>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928" name="Google Shape;928;p44"/>
          <p:cNvSpPr/>
          <p:nvPr/>
        </p:nvSpPr>
        <p:spPr>
          <a:xfrm>
            <a:off x="6234975" y="10389371"/>
            <a:ext cx="171210" cy="107728"/>
          </a:xfrm>
          <a:custGeom>
            <a:rect b="b" l="l" r="r" t="t"/>
            <a:pathLst>
              <a:path extrusionOk="0" h="9253" w="14439">
                <a:moveTo>
                  <a:pt x="8266" y="0"/>
                </a:moveTo>
                <a:cubicBezTo>
                  <a:pt x="7660" y="0"/>
                  <a:pt x="6710" y="398"/>
                  <a:pt x="4955" y="1292"/>
                </a:cubicBezTo>
                <a:lnTo>
                  <a:pt x="4955" y="1262"/>
                </a:lnTo>
                <a:cubicBezTo>
                  <a:pt x="2341" y="2873"/>
                  <a:pt x="0" y="7007"/>
                  <a:pt x="1581" y="8587"/>
                </a:cubicBezTo>
                <a:cubicBezTo>
                  <a:pt x="2060" y="9066"/>
                  <a:pt x="2702" y="9252"/>
                  <a:pt x="3349" y="9252"/>
                </a:cubicBezTo>
                <a:cubicBezTo>
                  <a:pt x="4306" y="9252"/>
                  <a:pt x="5274" y="8846"/>
                  <a:pt x="5745" y="8375"/>
                </a:cubicBezTo>
                <a:cubicBezTo>
                  <a:pt x="7113" y="6612"/>
                  <a:pt x="4742" y="5244"/>
                  <a:pt x="7721" y="5031"/>
                </a:cubicBezTo>
                <a:cubicBezTo>
                  <a:pt x="9076" y="5031"/>
                  <a:pt x="9694" y="6773"/>
                  <a:pt x="11087" y="6773"/>
                </a:cubicBezTo>
                <a:cubicBezTo>
                  <a:pt x="11319" y="6773"/>
                  <a:pt x="11573" y="6724"/>
                  <a:pt x="11855" y="6612"/>
                </a:cubicBezTo>
                <a:cubicBezTo>
                  <a:pt x="13040" y="6216"/>
                  <a:pt x="14438" y="4636"/>
                  <a:pt x="13253" y="3450"/>
                </a:cubicBezTo>
                <a:cubicBezTo>
                  <a:pt x="13030" y="3171"/>
                  <a:pt x="12675" y="3097"/>
                  <a:pt x="12287" y="3097"/>
                </a:cubicBezTo>
                <a:cubicBezTo>
                  <a:pt x="11849" y="3097"/>
                  <a:pt x="11369" y="3191"/>
                  <a:pt x="10987" y="3191"/>
                </a:cubicBezTo>
                <a:cubicBezTo>
                  <a:pt x="10787" y="3191"/>
                  <a:pt x="10613" y="3165"/>
                  <a:pt x="10487" y="3086"/>
                </a:cubicBezTo>
                <a:cubicBezTo>
                  <a:pt x="9666" y="2478"/>
                  <a:pt x="9454" y="928"/>
                  <a:pt x="9302" y="715"/>
                </a:cubicBezTo>
                <a:cubicBezTo>
                  <a:pt x="9018" y="255"/>
                  <a:pt x="8752" y="0"/>
                  <a:pt x="8266" y="0"/>
                </a:cubicBezTo>
                <a:close/>
              </a:path>
            </a:pathLst>
          </a:custGeom>
          <a:solidFill>
            <a:srgbClr val="FFF2CC"/>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929" name="Google Shape;929;p44"/>
          <p:cNvSpPr/>
          <p:nvPr/>
        </p:nvSpPr>
        <p:spPr>
          <a:xfrm>
            <a:off x="6325588" y="10487879"/>
            <a:ext cx="74477" cy="61554"/>
          </a:xfrm>
          <a:custGeom>
            <a:rect b="b" l="l" r="r" t="t"/>
            <a:pathLst>
              <a:path extrusionOk="0" h="5287" w="6281">
                <a:moveTo>
                  <a:pt x="2399" y="1"/>
                </a:moveTo>
                <a:cubicBezTo>
                  <a:pt x="1" y="1"/>
                  <a:pt x="797" y="5286"/>
                  <a:pt x="3202" y="5286"/>
                </a:cubicBezTo>
                <a:cubicBezTo>
                  <a:pt x="3424" y="5286"/>
                  <a:pt x="3661" y="5241"/>
                  <a:pt x="3910" y="5142"/>
                </a:cubicBezTo>
                <a:cubicBezTo>
                  <a:pt x="4305" y="5142"/>
                  <a:pt x="6281" y="2163"/>
                  <a:pt x="6281" y="1798"/>
                </a:cubicBezTo>
                <a:cubicBezTo>
                  <a:pt x="5886" y="217"/>
                  <a:pt x="3910" y="217"/>
                  <a:pt x="2512" y="5"/>
                </a:cubicBezTo>
                <a:cubicBezTo>
                  <a:pt x="2473" y="2"/>
                  <a:pt x="2436" y="1"/>
                  <a:pt x="2399" y="1"/>
                </a:cubicBezTo>
                <a:close/>
              </a:path>
            </a:pathLst>
          </a:custGeom>
          <a:solidFill>
            <a:srgbClr val="FFF2CC"/>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930" name="Google Shape;930;p44"/>
          <p:cNvSpPr/>
          <p:nvPr/>
        </p:nvSpPr>
        <p:spPr>
          <a:xfrm>
            <a:off x="6333023" y="10485085"/>
            <a:ext cx="70291" cy="67410"/>
          </a:xfrm>
          <a:custGeom>
            <a:rect b="b" l="l" r="r" t="t"/>
            <a:pathLst>
              <a:path extrusionOk="0" h="5790" w="5928">
                <a:moveTo>
                  <a:pt x="3222" y="5164"/>
                </a:moveTo>
                <a:cubicBezTo>
                  <a:pt x="3216" y="5167"/>
                  <a:pt x="3214" y="5169"/>
                  <a:pt x="3222" y="5169"/>
                </a:cubicBezTo>
                <a:cubicBezTo>
                  <a:pt x="3222" y="5167"/>
                  <a:pt x="3222" y="5166"/>
                  <a:pt x="3222" y="5164"/>
                </a:cubicBezTo>
                <a:close/>
                <a:moveTo>
                  <a:pt x="1801" y="485"/>
                </a:moveTo>
                <a:cubicBezTo>
                  <a:pt x="1805" y="485"/>
                  <a:pt x="1809" y="485"/>
                  <a:pt x="1813" y="486"/>
                </a:cubicBezTo>
                <a:lnTo>
                  <a:pt x="1813" y="486"/>
                </a:lnTo>
                <a:cubicBezTo>
                  <a:pt x="1817" y="486"/>
                  <a:pt x="1820" y="487"/>
                  <a:pt x="1824" y="488"/>
                </a:cubicBezTo>
                <a:cubicBezTo>
                  <a:pt x="2553" y="549"/>
                  <a:pt x="3283" y="670"/>
                  <a:pt x="4012" y="853"/>
                </a:cubicBezTo>
                <a:cubicBezTo>
                  <a:pt x="4347" y="913"/>
                  <a:pt x="4651" y="1096"/>
                  <a:pt x="4924" y="1309"/>
                </a:cubicBezTo>
                <a:cubicBezTo>
                  <a:pt x="5046" y="1400"/>
                  <a:pt x="5137" y="1521"/>
                  <a:pt x="5228" y="1643"/>
                </a:cubicBezTo>
                <a:cubicBezTo>
                  <a:pt x="5259" y="1734"/>
                  <a:pt x="5319" y="1795"/>
                  <a:pt x="5350" y="1886"/>
                </a:cubicBezTo>
                <a:cubicBezTo>
                  <a:pt x="5350" y="1910"/>
                  <a:pt x="5389" y="2033"/>
                  <a:pt x="5404" y="2033"/>
                </a:cubicBezTo>
                <a:cubicBezTo>
                  <a:pt x="5405" y="2033"/>
                  <a:pt x="5406" y="2033"/>
                  <a:pt x="5406" y="2032"/>
                </a:cubicBezTo>
                <a:lnTo>
                  <a:pt x="5406" y="2032"/>
                </a:lnTo>
                <a:cubicBezTo>
                  <a:pt x="5372" y="2204"/>
                  <a:pt x="5285" y="2348"/>
                  <a:pt x="5198" y="2464"/>
                </a:cubicBezTo>
                <a:cubicBezTo>
                  <a:pt x="5076" y="2707"/>
                  <a:pt x="4924" y="2950"/>
                  <a:pt x="4772" y="3193"/>
                </a:cubicBezTo>
                <a:cubicBezTo>
                  <a:pt x="4438" y="3710"/>
                  <a:pt x="4073" y="4227"/>
                  <a:pt x="3678" y="4713"/>
                </a:cubicBezTo>
                <a:cubicBezTo>
                  <a:pt x="3556" y="4834"/>
                  <a:pt x="3435" y="4986"/>
                  <a:pt x="3283" y="5138"/>
                </a:cubicBezTo>
                <a:cubicBezTo>
                  <a:pt x="3254" y="5138"/>
                  <a:pt x="3225" y="5138"/>
                  <a:pt x="3222" y="5164"/>
                </a:cubicBezTo>
                <a:lnTo>
                  <a:pt x="3222" y="5164"/>
                </a:lnTo>
                <a:cubicBezTo>
                  <a:pt x="3232" y="5160"/>
                  <a:pt x="3252" y="5155"/>
                  <a:pt x="3256" y="5155"/>
                </a:cubicBezTo>
                <a:cubicBezTo>
                  <a:pt x="3259" y="5155"/>
                  <a:pt x="3252" y="5159"/>
                  <a:pt x="3222" y="5169"/>
                </a:cubicBezTo>
                <a:cubicBezTo>
                  <a:pt x="3100" y="5199"/>
                  <a:pt x="2979" y="5260"/>
                  <a:pt x="2827" y="5290"/>
                </a:cubicBezTo>
                <a:cubicBezTo>
                  <a:pt x="2759" y="5301"/>
                  <a:pt x="2690" y="5306"/>
                  <a:pt x="2622" y="5306"/>
                </a:cubicBezTo>
                <a:cubicBezTo>
                  <a:pt x="2289" y="5306"/>
                  <a:pt x="1954" y="5188"/>
                  <a:pt x="1702" y="4986"/>
                </a:cubicBezTo>
                <a:cubicBezTo>
                  <a:pt x="942" y="4409"/>
                  <a:pt x="608" y="3345"/>
                  <a:pt x="578" y="2433"/>
                </a:cubicBezTo>
                <a:cubicBezTo>
                  <a:pt x="548" y="1546"/>
                  <a:pt x="806" y="485"/>
                  <a:pt x="1801" y="485"/>
                </a:cubicBezTo>
                <a:close/>
                <a:moveTo>
                  <a:pt x="1947" y="0"/>
                </a:moveTo>
                <a:cubicBezTo>
                  <a:pt x="1903" y="0"/>
                  <a:pt x="1862" y="10"/>
                  <a:pt x="1826" y="28"/>
                </a:cubicBezTo>
                <a:lnTo>
                  <a:pt x="1826" y="28"/>
                </a:lnTo>
                <a:cubicBezTo>
                  <a:pt x="1799" y="27"/>
                  <a:pt x="1771" y="26"/>
                  <a:pt x="1744" y="26"/>
                </a:cubicBezTo>
                <a:cubicBezTo>
                  <a:pt x="712" y="26"/>
                  <a:pt x="180" y="988"/>
                  <a:pt x="122" y="1977"/>
                </a:cubicBezTo>
                <a:cubicBezTo>
                  <a:pt x="0" y="3102"/>
                  <a:pt x="365" y="4227"/>
                  <a:pt x="1094" y="5078"/>
                </a:cubicBezTo>
                <a:cubicBezTo>
                  <a:pt x="1459" y="5473"/>
                  <a:pt x="1945" y="5716"/>
                  <a:pt x="2462" y="5777"/>
                </a:cubicBezTo>
                <a:cubicBezTo>
                  <a:pt x="2529" y="5786"/>
                  <a:pt x="2595" y="5790"/>
                  <a:pt x="2661" y="5790"/>
                </a:cubicBezTo>
                <a:cubicBezTo>
                  <a:pt x="3049" y="5790"/>
                  <a:pt x="3427" y="5641"/>
                  <a:pt x="3739" y="5382"/>
                </a:cubicBezTo>
                <a:cubicBezTo>
                  <a:pt x="4164" y="4926"/>
                  <a:pt x="4559" y="4409"/>
                  <a:pt x="4894" y="3862"/>
                </a:cubicBezTo>
                <a:cubicBezTo>
                  <a:pt x="5259" y="3375"/>
                  <a:pt x="5563" y="2828"/>
                  <a:pt x="5836" y="2281"/>
                </a:cubicBezTo>
                <a:cubicBezTo>
                  <a:pt x="5927" y="1977"/>
                  <a:pt x="5836" y="1643"/>
                  <a:pt x="5654" y="1400"/>
                </a:cubicBezTo>
                <a:cubicBezTo>
                  <a:pt x="5411" y="1035"/>
                  <a:pt x="5076" y="731"/>
                  <a:pt x="4681" y="579"/>
                </a:cubicBezTo>
                <a:cubicBezTo>
                  <a:pt x="3830" y="184"/>
                  <a:pt x="2888" y="154"/>
                  <a:pt x="1976" y="2"/>
                </a:cubicBezTo>
                <a:cubicBezTo>
                  <a:pt x="1966" y="1"/>
                  <a:pt x="1956" y="0"/>
                  <a:pt x="1947" y="0"/>
                </a:cubicBezTo>
                <a:close/>
              </a:path>
            </a:pathLst>
          </a:custGeom>
          <a:solidFill>
            <a:srgbClr val="FFE599"/>
          </a:solidFill>
          <a:ln cap="flat" cmpd="sng" w="9525">
            <a:solidFill>
              <a:srgbClr val="FFE599"/>
            </a:solidFill>
            <a:prstDash val="solid"/>
            <a:round/>
            <a:headEnd len="sm" w="sm" type="none"/>
            <a:tailEnd len="sm" w="sm" type="none"/>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931" name="Google Shape;931;p44"/>
          <p:cNvSpPr/>
          <p:nvPr/>
        </p:nvSpPr>
        <p:spPr>
          <a:xfrm>
            <a:off x="6261361" y="10528500"/>
            <a:ext cx="66710" cy="44055"/>
          </a:xfrm>
          <a:custGeom>
            <a:rect b="b" l="l" r="r" t="t"/>
            <a:pathLst>
              <a:path extrusionOk="0" h="3784" w="5626">
                <a:moveTo>
                  <a:pt x="2634" y="0"/>
                </a:moveTo>
                <a:cubicBezTo>
                  <a:pt x="2538" y="0"/>
                  <a:pt x="2438" y="4"/>
                  <a:pt x="2335" y="11"/>
                </a:cubicBezTo>
                <a:cubicBezTo>
                  <a:pt x="0" y="11"/>
                  <a:pt x="259" y="3783"/>
                  <a:pt x="2038" y="3783"/>
                </a:cubicBezTo>
                <a:cubicBezTo>
                  <a:pt x="2065" y="3783"/>
                  <a:pt x="2094" y="3782"/>
                  <a:pt x="2122" y="3780"/>
                </a:cubicBezTo>
                <a:cubicBezTo>
                  <a:pt x="4773" y="3574"/>
                  <a:pt x="5626" y="0"/>
                  <a:pt x="2634" y="0"/>
                </a:cubicBezTo>
                <a:close/>
              </a:path>
            </a:pathLst>
          </a:custGeom>
          <a:solidFill>
            <a:srgbClr val="FFF2CC"/>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932" name="Google Shape;932;p44"/>
          <p:cNvSpPr/>
          <p:nvPr/>
        </p:nvSpPr>
        <p:spPr>
          <a:xfrm>
            <a:off x="6265250" y="10525718"/>
            <a:ext cx="53359" cy="49516"/>
          </a:xfrm>
          <a:custGeom>
            <a:rect b="b" l="l" r="r" t="t"/>
            <a:pathLst>
              <a:path extrusionOk="0" h="4253" w="4500">
                <a:moveTo>
                  <a:pt x="2331" y="471"/>
                </a:moveTo>
                <a:cubicBezTo>
                  <a:pt x="2658" y="471"/>
                  <a:pt x="2995" y="539"/>
                  <a:pt x="3314" y="676"/>
                </a:cubicBezTo>
                <a:cubicBezTo>
                  <a:pt x="3587" y="828"/>
                  <a:pt x="3800" y="1040"/>
                  <a:pt x="3891" y="1344"/>
                </a:cubicBezTo>
                <a:cubicBezTo>
                  <a:pt x="4043" y="1952"/>
                  <a:pt x="3831" y="2621"/>
                  <a:pt x="3344" y="3077"/>
                </a:cubicBezTo>
                <a:cubicBezTo>
                  <a:pt x="3071" y="3351"/>
                  <a:pt x="2736" y="3533"/>
                  <a:pt x="2372" y="3655"/>
                </a:cubicBezTo>
                <a:cubicBezTo>
                  <a:pt x="2167" y="3723"/>
                  <a:pt x="1962" y="3762"/>
                  <a:pt x="1762" y="3762"/>
                </a:cubicBezTo>
                <a:cubicBezTo>
                  <a:pt x="1607" y="3762"/>
                  <a:pt x="1454" y="3738"/>
                  <a:pt x="1308" y="3685"/>
                </a:cubicBezTo>
                <a:cubicBezTo>
                  <a:pt x="730" y="3411"/>
                  <a:pt x="517" y="2621"/>
                  <a:pt x="548" y="2013"/>
                </a:cubicBezTo>
                <a:cubicBezTo>
                  <a:pt x="578" y="1618"/>
                  <a:pt x="700" y="1253"/>
                  <a:pt x="943" y="980"/>
                </a:cubicBezTo>
                <a:cubicBezTo>
                  <a:pt x="1177" y="657"/>
                  <a:pt x="1553" y="505"/>
                  <a:pt x="1961" y="494"/>
                </a:cubicBezTo>
                <a:lnTo>
                  <a:pt x="1961" y="494"/>
                </a:lnTo>
                <a:cubicBezTo>
                  <a:pt x="1967" y="494"/>
                  <a:pt x="1973" y="495"/>
                  <a:pt x="1980" y="495"/>
                </a:cubicBezTo>
                <a:cubicBezTo>
                  <a:pt x="1989" y="495"/>
                  <a:pt x="1998" y="494"/>
                  <a:pt x="2007" y="493"/>
                </a:cubicBezTo>
                <a:cubicBezTo>
                  <a:pt x="2012" y="493"/>
                  <a:pt x="2017" y="492"/>
                  <a:pt x="2021" y="491"/>
                </a:cubicBezTo>
                <a:lnTo>
                  <a:pt x="2021" y="491"/>
                </a:lnTo>
                <a:cubicBezTo>
                  <a:pt x="2123" y="477"/>
                  <a:pt x="2226" y="471"/>
                  <a:pt x="2331" y="471"/>
                </a:cubicBezTo>
                <a:close/>
                <a:moveTo>
                  <a:pt x="2233" y="0"/>
                </a:moveTo>
                <a:cubicBezTo>
                  <a:pt x="2157" y="0"/>
                  <a:pt x="2081" y="3"/>
                  <a:pt x="2007" y="7"/>
                </a:cubicBezTo>
                <a:cubicBezTo>
                  <a:pt x="1065" y="7"/>
                  <a:pt x="274" y="706"/>
                  <a:pt x="122" y="1618"/>
                </a:cubicBezTo>
                <a:cubicBezTo>
                  <a:pt x="1" y="2408"/>
                  <a:pt x="183" y="3411"/>
                  <a:pt x="821" y="3928"/>
                </a:cubicBezTo>
                <a:cubicBezTo>
                  <a:pt x="1109" y="4158"/>
                  <a:pt x="1452" y="4253"/>
                  <a:pt x="1804" y="4253"/>
                </a:cubicBezTo>
                <a:cubicBezTo>
                  <a:pt x="2385" y="4253"/>
                  <a:pt x="2989" y="3995"/>
                  <a:pt x="3405" y="3655"/>
                </a:cubicBezTo>
                <a:cubicBezTo>
                  <a:pt x="4135" y="3138"/>
                  <a:pt x="4499" y="2317"/>
                  <a:pt x="4438" y="1436"/>
                </a:cubicBezTo>
                <a:cubicBezTo>
                  <a:pt x="4270" y="366"/>
                  <a:pt x="3188" y="0"/>
                  <a:pt x="2233" y="0"/>
                </a:cubicBezTo>
                <a:close/>
              </a:path>
            </a:pathLst>
          </a:custGeom>
          <a:solidFill>
            <a:srgbClr val="FFE599"/>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933" name="Google Shape;933;p44"/>
          <p:cNvSpPr/>
          <p:nvPr/>
        </p:nvSpPr>
        <p:spPr>
          <a:xfrm>
            <a:off x="6410116" y="10456327"/>
            <a:ext cx="44643" cy="29875"/>
          </a:xfrm>
          <a:custGeom>
            <a:rect b="b" l="l" r="r" t="t"/>
            <a:pathLst>
              <a:path extrusionOk="0" h="2566" w="3765">
                <a:moveTo>
                  <a:pt x="1772" y="0"/>
                </a:moveTo>
                <a:cubicBezTo>
                  <a:pt x="1702" y="0"/>
                  <a:pt x="1630" y="3"/>
                  <a:pt x="1554" y="10"/>
                </a:cubicBezTo>
                <a:cubicBezTo>
                  <a:pt x="0" y="10"/>
                  <a:pt x="179" y="2565"/>
                  <a:pt x="1370" y="2565"/>
                </a:cubicBezTo>
                <a:cubicBezTo>
                  <a:pt x="1390" y="2565"/>
                  <a:pt x="1411" y="2564"/>
                  <a:pt x="1432" y="2563"/>
                </a:cubicBezTo>
                <a:cubicBezTo>
                  <a:pt x="3195" y="2445"/>
                  <a:pt x="3765" y="0"/>
                  <a:pt x="1772" y="0"/>
                </a:cubicBezTo>
                <a:close/>
              </a:path>
            </a:pathLst>
          </a:custGeom>
          <a:solidFill>
            <a:srgbClr val="FFF2CC"/>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934" name="Google Shape;934;p44"/>
          <p:cNvSpPr/>
          <p:nvPr/>
        </p:nvSpPr>
        <p:spPr>
          <a:xfrm>
            <a:off x="6317512" y="10566386"/>
            <a:ext cx="50335" cy="30224"/>
          </a:xfrm>
          <a:custGeom>
            <a:rect b="b" l="l" r="r" t="t"/>
            <a:pathLst>
              <a:path extrusionOk="0" h="2596" w="4245">
                <a:moveTo>
                  <a:pt x="2006" y="1"/>
                </a:moveTo>
                <a:cubicBezTo>
                  <a:pt x="1929" y="1"/>
                  <a:pt x="1848" y="3"/>
                  <a:pt x="1764" y="10"/>
                </a:cubicBezTo>
                <a:cubicBezTo>
                  <a:pt x="1" y="10"/>
                  <a:pt x="236" y="2595"/>
                  <a:pt x="1544" y="2595"/>
                </a:cubicBezTo>
                <a:cubicBezTo>
                  <a:pt x="1567" y="2595"/>
                  <a:pt x="1589" y="2595"/>
                  <a:pt x="1612" y="2593"/>
                </a:cubicBezTo>
                <a:cubicBezTo>
                  <a:pt x="3610" y="2476"/>
                  <a:pt x="4245" y="1"/>
                  <a:pt x="2006" y="1"/>
                </a:cubicBezTo>
                <a:close/>
              </a:path>
            </a:pathLst>
          </a:custGeom>
          <a:solidFill>
            <a:srgbClr val="FFF2CC"/>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935" name="Google Shape;935;p44"/>
          <p:cNvSpPr/>
          <p:nvPr/>
        </p:nvSpPr>
        <p:spPr>
          <a:xfrm>
            <a:off x="6385640" y="10516660"/>
            <a:ext cx="69936" cy="70693"/>
          </a:xfrm>
          <a:custGeom>
            <a:rect b="b" l="l" r="r" t="t"/>
            <a:pathLst>
              <a:path extrusionOk="0" h="6072" w="5898">
                <a:moveTo>
                  <a:pt x="4347" y="1"/>
                </a:moveTo>
                <a:cubicBezTo>
                  <a:pt x="3504" y="1"/>
                  <a:pt x="2804" y="1145"/>
                  <a:pt x="1794" y="2548"/>
                </a:cubicBezTo>
                <a:lnTo>
                  <a:pt x="1794" y="2578"/>
                </a:lnTo>
                <a:cubicBezTo>
                  <a:pt x="1429" y="3004"/>
                  <a:pt x="1" y="5375"/>
                  <a:pt x="670" y="5922"/>
                </a:cubicBezTo>
                <a:cubicBezTo>
                  <a:pt x="789" y="6025"/>
                  <a:pt x="921" y="6071"/>
                  <a:pt x="1060" y="6071"/>
                </a:cubicBezTo>
                <a:cubicBezTo>
                  <a:pt x="1982" y="6071"/>
                  <a:pt x="3236" y="4065"/>
                  <a:pt x="3527" y="3642"/>
                </a:cubicBezTo>
                <a:cubicBezTo>
                  <a:pt x="3831" y="3156"/>
                  <a:pt x="5898" y="360"/>
                  <a:pt x="4560" y="25"/>
                </a:cubicBezTo>
                <a:cubicBezTo>
                  <a:pt x="4488" y="9"/>
                  <a:pt x="4417" y="1"/>
                  <a:pt x="4347" y="1"/>
                </a:cubicBezTo>
                <a:close/>
              </a:path>
            </a:pathLst>
          </a:custGeom>
          <a:solidFill>
            <a:srgbClr val="FFF2CC"/>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1">
  <p:cSld name="CAPTION_ONLY_1">
    <p:spTree>
      <p:nvGrpSpPr>
        <p:cNvPr id="936" name="Shape 936"/>
        <p:cNvGrpSpPr/>
        <p:nvPr/>
      </p:nvGrpSpPr>
      <p:grpSpPr>
        <a:xfrm>
          <a:off x="0" y="0"/>
          <a:ext cx="0" cy="0"/>
          <a:chOff x="0" y="0"/>
          <a:chExt cx="0" cy="0"/>
        </a:xfrm>
      </p:grpSpPr>
      <p:sp>
        <p:nvSpPr>
          <p:cNvPr id="937" name="Google Shape;937;p45"/>
          <p:cNvSpPr txBox="1"/>
          <p:nvPr>
            <p:ph idx="1" type="body"/>
          </p:nvPr>
        </p:nvSpPr>
        <p:spPr>
          <a:xfrm>
            <a:off x="257705" y="8794266"/>
            <a:ext cx="4959600" cy="1257900"/>
          </a:xfrm>
          <a:prstGeom prst="rect">
            <a:avLst/>
          </a:prstGeom>
          <a:noFill/>
          <a:ln>
            <a:noFill/>
          </a:ln>
        </p:spPr>
        <p:txBody>
          <a:bodyPr anchorCtr="0" anchor="ctr" bIns="113750" lIns="113750" spcFirstLastPara="1" rIns="113750" wrap="square" tIns="113750">
            <a:noAutofit/>
          </a:bodyPr>
          <a:lstStyle>
            <a:lvl1pPr indent="-228600" lvl="0" marL="457200" algn="l">
              <a:lnSpc>
                <a:spcPct val="100000"/>
              </a:lnSpc>
              <a:spcBef>
                <a:spcPts val="0"/>
              </a:spcBef>
              <a:spcAft>
                <a:spcPts val="0"/>
              </a:spcAft>
              <a:buSzPts val="1700"/>
              <a:buNone/>
              <a:defRPr/>
            </a:lvl1pPr>
            <a:lvl2pPr indent="-336550" lvl="1" marL="914400" algn="l">
              <a:lnSpc>
                <a:spcPct val="100000"/>
              </a:lnSpc>
              <a:spcBef>
                <a:spcPts val="0"/>
              </a:spcBef>
              <a:spcAft>
                <a:spcPts val="0"/>
              </a:spcAft>
              <a:buSzPts val="1700"/>
              <a:buChar char="○"/>
              <a:defRPr/>
            </a:lvl2pPr>
            <a:lvl3pPr indent="-336550" lvl="2" marL="1371600" algn="l">
              <a:lnSpc>
                <a:spcPct val="100000"/>
              </a:lnSpc>
              <a:spcBef>
                <a:spcPts val="0"/>
              </a:spcBef>
              <a:spcAft>
                <a:spcPts val="0"/>
              </a:spcAft>
              <a:buSzPts val="1700"/>
              <a:buChar char="■"/>
              <a:defRPr/>
            </a:lvl3pPr>
            <a:lvl4pPr indent="-336550" lvl="3" marL="1828800" algn="l">
              <a:lnSpc>
                <a:spcPct val="100000"/>
              </a:lnSpc>
              <a:spcBef>
                <a:spcPts val="0"/>
              </a:spcBef>
              <a:spcAft>
                <a:spcPts val="0"/>
              </a:spcAft>
              <a:buSzPts val="1700"/>
              <a:buChar char="●"/>
              <a:defRPr/>
            </a:lvl4pPr>
            <a:lvl5pPr indent="-336550" lvl="4" marL="2286000" algn="l">
              <a:lnSpc>
                <a:spcPct val="100000"/>
              </a:lnSpc>
              <a:spcBef>
                <a:spcPts val="0"/>
              </a:spcBef>
              <a:spcAft>
                <a:spcPts val="0"/>
              </a:spcAft>
              <a:buSzPts val="1700"/>
              <a:buChar char="○"/>
              <a:defRPr/>
            </a:lvl5pPr>
            <a:lvl6pPr indent="-336550" lvl="5" marL="2743200" algn="l">
              <a:lnSpc>
                <a:spcPct val="100000"/>
              </a:lnSpc>
              <a:spcBef>
                <a:spcPts val="0"/>
              </a:spcBef>
              <a:spcAft>
                <a:spcPts val="0"/>
              </a:spcAft>
              <a:buSzPts val="1700"/>
              <a:buChar char="■"/>
              <a:defRPr/>
            </a:lvl6pPr>
            <a:lvl7pPr indent="-336550" lvl="6" marL="3200400" algn="l">
              <a:lnSpc>
                <a:spcPct val="100000"/>
              </a:lnSpc>
              <a:spcBef>
                <a:spcPts val="0"/>
              </a:spcBef>
              <a:spcAft>
                <a:spcPts val="0"/>
              </a:spcAft>
              <a:buSzPts val="1700"/>
              <a:buChar char="●"/>
              <a:defRPr/>
            </a:lvl7pPr>
            <a:lvl8pPr indent="-336550" lvl="7" marL="3657600" algn="l">
              <a:lnSpc>
                <a:spcPct val="100000"/>
              </a:lnSpc>
              <a:spcBef>
                <a:spcPts val="0"/>
              </a:spcBef>
              <a:spcAft>
                <a:spcPts val="0"/>
              </a:spcAft>
              <a:buSzPts val="1700"/>
              <a:buChar char="○"/>
              <a:defRPr/>
            </a:lvl8pPr>
            <a:lvl9pPr indent="-336550" lvl="8" marL="4114800" algn="l">
              <a:lnSpc>
                <a:spcPct val="100000"/>
              </a:lnSpc>
              <a:spcBef>
                <a:spcPts val="0"/>
              </a:spcBef>
              <a:spcAft>
                <a:spcPts val="0"/>
              </a:spcAft>
              <a:buSzPts val="1700"/>
              <a:buChar char="■"/>
              <a:defRPr/>
            </a:lvl9pPr>
          </a:lstStyle>
          <a:p/>
        </p:txBody>
      </p:sp>
      <p:sp>
        <p:nvSpPr>
          <p:cNvPr id="938" name="Google Shape;938;p45"/>
          <p:cNvSpPr txBox="1"/>
          <p:nvPr>
            <p:ph idx="12" type="sldNum"/>
          </p:nvPr>
        </p:nvSpPr>
        <p:spPr>
          <a:xfrm>
            <a:off x="7004788" y="9693616"/>
            <a:ext cx="453600" cy="818100"/>
          </a:xfrm>
          <a:prstGeom prst="rect">
            <a:avLst/>
          </a:prstGeom>
          <a:noFill/>
          <a:ln>
            <a:noFill/>
          </a:ln>
        </p:spPr>
        <p:txBody>
          <a:bodyPr anchorCtr="0" anchor="ctr" bIns="100075" lIns="100075" spcFirstLastPara="1" rIns="100075" wrap="square" tIns="100075">
            <a:noAutofit/>
          </a:bodyPr>
          <a:lstStyle>
            <a:lvl1pPr indent="0" lvl="0" marL="0"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2">
  <p:cSld name="OBJECT_1_1">
    <p:spTree>
      <p:nvGrpSpPr>
        <p:cNvPr id="939" name="Shape 939"/>
        <p:cNvGrpSpPr/>
        <p:nvPr/>
      </p:nvGrpSpPr>
      <p:grpSpPr>
        <a:xfrm>
          <a:off x="0" y="0"/>
          <a:ext cx="0" cy="0"/>
          <a:chOff x="0" y="0"/>
          <a:chExt cx="0" cy="0"/>
        </a:xfrm>
      </p:grpSpPr>
      <p:sp>
        <p:nvSpPr>
          <p:cNvPr id="940" name="Google Shape;940;p46"/>
          <p:cNvSpPr txBox="1"/>
          <p:nvPr>
            <p:ph type="title"/>
          </p:nvPr>
        </p:nvSpPr>
        <p:spPr>
          <a:xfrm>
            <a:off x="257787" y="397367"/>
            <a:ext cx="7044300" cy="1199100"/>
          </a:xfrm>
          <a:prstGeom prst="rect">
            <a:avLst/>
          </a:prstGeom>
          <a:noFill/>
          <a:ln>
            <a:noFill/>
          </a:ln>
        </p:spPr>
        <p:txBody>
          <a:bodyPr anchorCtr="0" anchor="ctr" bIns="100075" lIns="100075" spcFirstLastPara="1" rIns="100075" wrap="square" tIns="100075">
            <a:normAutofit/>
          </a:bodyPr>
          <a:lstStyle>
            <a:lvl1pPr lvl="0" algn="ctr">
              <a:lnSpc>
                <a:spcPct val="100000"/>
              </a:lnSpc>
              <a:spcBef>
                <a:spcPts val="0"/>
              </a:spcBef>
              <a:spcAft>
                <a:spcPts val="0"/>
              </a:spcAft>
              <a:buClr>
                <a:srgbClr val="F1C232"/>
              </a:buClr>
              <a:buSzPts val="3900"/>
              <a:buFont typeface="Asap"/>
              <a:buNone/>
              <a:defRPr b="1" sz="3900">
                <a:solidFill>
                  <a:srgbClr val="F1C232"/>
                </a:solidFill>
                <a:latin typeface="Asap"/>
                <a:ea typeface="Asap"/>
                <a:cs typeface="Asap"/>
                <a:sym typeface="Asap"/>
              </a:defRPr>
            </a:lvl1pPr>
            <a:lvl2pPr lvl="1" algn="ctr">
              <a:lnSpc>
                <a:spcPct val="100000"/>
              </a:lnSpc>
              <a:spcBef>
                <a:spcPts val="0"/>
              </a:spcBef>
              <a:spcAft>
                <a:spcPts val="0"/>
              </a:spcAft>
              <a:buClr>
                <a:srgbClr val="434343"/>
              </a:buClr>
              <a:buSzPts val="3900"/>
              <a:buFont typeface="Asap"/>
              <a:buNone/>
              <a:defRPr b="1" sz="3900">
                <a:solidFill>
                  <a:srgbClr val="434343"/>
                </a:solidFill>
                <a:latin typeface="Asap"/>
                <a:ea typeface="Asap"/>
                <a:cs typeface="Asap"/>
                <a:sym typeface="Asap"/>
              </a:defRPr>
            </a:lvl2pPr>
            <a:lvl3pPr lvl="2" algn="ctr">
              <a:lnSpc>
                <a:spcPct val="100000"/>
              </a:lnSpc>
              <a:spcBef>
                <a:spcPts val="0"/>
              </a:spcBef>
              <a:spcAft>
                <a:spcPts val="0"/>
              </a:spcAft>
              <a:buClr>
                <a:srgbClr val="434343"/>
              </a:buClr>
              <a:buSzPts val="3900"/>
              <a:buFont typeface="Asap"/>
              <a:buNone/>
              <a:defRPr b="1" sz="3900">
                <a:solidFill>
                  <a:srgbClr val="434343"/>
                </a:solidFill>
                <a:latin typeface="Asap"/>
                <a:ea typeface="Asap"/>
                <a:cs typeface="Asap"/>
                <a:sym typeface="Asap"/>
              </a:defRPr>
            </a:lvl3pPr>
            <a:lvl4pPr lvl="3" algn="ctr">
              <a:lnSpc>
                <a:spcPct val="100000"/>
              </a:lnSpc>
              <a:spcBef>
                <a:spcPts val="0"/>
              </a:spcBef>
              <a:spcAft>
                <a:spcPts val="0"/>
              </a:spcAft>
              <a:buClr>
                <a:srgbClr val="434343"/>
              </a:buClr>
              <a:buSzPts val="3900"/>
              <a:buFont typeface="Asap"/>
              <a:buNone/>
              <a:defRPr b="1" sz="3900">
                <a:solidFill>
                  <a:srgbClr val="434343"/>
                </a:solidFill>
                <a:latin typeface="Asap"/>
                <a:ea typeface="Asap"/>
                <a:cs typeface="Asap"/>
                <a:sym typeface="Asap"/>
              </a:defRPr>
            </a:lvl4pPr>
            <a:lvl5pPr lvl="4" algn="ctr">
              <a:lnSpc>
                <a:spcPct val="100000"/>
              </a:lnSpc>
              <a:spcBef>
                <a:spcPts val="0"/>
              </a:spcBef>
              <a:spcAft>
                <a:spcPts val="0"/>
              </a:spcAft>
              <a:buClr>
                <a:srgbClr val="434343"/>
              </a:buClr>
              <a:buSzPts val="3900"/>
              <a:buFont typeface="Asap"/>
              <a:buNone/>
              <a:defRPr b="1" sz="3900">
                <a:solidFill>
                  <a:srgbClr val="434343"/>
                </a:solidFill>
                <a:latin typeface="Asap"/>
                <a:ea typeface="Asap"/>
                <a:cs typeface="Asap"/>
                <a:sym typeface="Asap"/>
              </a:defRPr>
            </a:lvl5pPr>
            <a:lvl6pPr lvl="5" algn="ctr">
              <a:lnSpc>
                <a:spcPct val="100000"/>
              </a:lnSpc>
              <a:spcBef>
                <a:spcPts val="0"/>
              </a:spcBef>
              <a:spcAft>
                <a:spcPts val="0"/>
              </a:spcAft>
              <a:buClr>
                <a:srgbClr val="434343"/>
              </a:buClr>
              <a:buSzPts val="3900"/>
              <a:buFont typeface="Asap"/>
              <a:buNone/>
              <a:defRPr b="1" sz="3900">
                <a:solidFill>
                  <a:srgbClr val="434343"/>
                </a:solidFill>
                <a:latin typeface="Asap"/>
                <a:ea typeface="Asap"/>
                <a:cs typeface="Asap"/>
                <a:sym typeface="Asap"/>
              </a:defRPr>
            </a:lvl6pPr>
            <a:lvl7pPr lvl="6" algn="ctr">
              <a:lnSpc>
                <a:spcPct val="100000"/>
              </a:lnSpc>
              <a:spcBef>
                <a:spcPts val="0"/>
              </a:spcBef>
              <a:spcAft>
                <a:spcPts val="0"/>
              </a:spcAft>
              <a:buClr>
                <a:srgbClr val="434343"/>
              </a:buClr>
              <a:buSzPts val="3900"/>
              <a:buFont typeface="Asap"/>
              <a:buNone/>
              <a:defRPr b="1" sz="3900">
                <a:solidFill>
                  <a:srgbClr val="434343"/>
                </a:solidFill>
                <a:latin typeface="Asap"/>
                <a:ea typeface="Asap"/>
                <a:cs typeface="Asap"/>
                <a:sym typeface="Asap"/>
              </a:defRPr>
            </a:lvl7pPr>
            <a:lvl8pPr lvl="7" algn="ctr">
              <a:lnSpc>
                <a:spcPct val="100000"/>
              </a:lnSpc>
              <a:spcBef>
                <a:spcPts val="0"/>
              </a:spcBef>
              <a:spcAft>
                <a:spcPts val="0"/>
              </a:spcAft>
              <a:buClr>
                <a:srgbClr val="434343"/>
              </a:buClr>
              <a:buSzPts val="3900"/>
              <a:buFont typeface="Asap"/>
              <a:buNone/>
              <a:defRPr b="1" sz="3900">
                <a:solidFill>
                  <a:srgbClr val="434343"/>
                </a:solidFill>
                <a:latin typeface="Asap"/>
                <a:ea typeface="Asap"/>
                <a:cs typeface="Asap"/>
                <a:sym typeface="Asap"/>
              </a:defRPr>
            </a:lvl8pPr>
            <a:lvl9pPr lvl="8" algn="ctr">
              <a:lnSpc>
                <a:spcPct val="100000"/>
              </a:lnSpc>
              <a:spcBef>
                <a:spcPts val="0"/>
              </a:spcBef>
              <a:spcAft>
                <a:spcPts val="0"/>
              </a:spcAft>
              <a:buClr>
                <a:srgbClr val="434343"/>
              </a:buClr>
              <a:buSzPts val="3900"/>
              <a:buFont typeface="Asap"/>
              <a:buNone/>
              <a:defRPr b="1" sz="3900">
                <a:solidFill>
                  <a:srgbClr val="434343"/>
                </a:solidFill>
                <a:latin typeface="Asap"/>
                <a:ea typeface="Asap"/>
                <a:cs typeface="Asap"/>
                <a:sym typeface="Asap"/>
              </a:defRPr>
            </a:lvl9pPr>
          </a:lstStyle>
          <a:p/>
        </p:txBody>
      </p:sp>
      <p:sp>
        <p:nvSpPr>
          <p:cNvPr id="941" name="Google Shape;941;p46"/>
          <p:cNvSpPr/>
          <p:nvPr/>
        </p:nvSpPr>
        <p:spPr>
          <a:xfrm flipH="1">
            <a:off x="-2518182" y="-2526988"/>
            <a:ext cx="3993132" cy="4452525"/>
          </a:xfrm>
          <a:custGeom>
            <a:rect b="b" l="l" r="r" t="t"/>
            <a:pathLst>
              <a:path extrusionOk="0" h="55938" w="49113">
                <a:moveTo>
                  <a:pt x="11164" y="8313"/>
                </a:moveTo>
                <a:cubicBezTo>
                  <a:pt x="11064" y="9240"/>
                  <a:pt x="10965" y="10183"/>
                  <a:pt x="10834" y="11122"/>
                </a:cubicBezTo>
                <a:lnTo>
                  <a:pt x="10834" y="11122"/>
                </a:lnTo>
                <a:cubicBezTo>
                  <a:pt x="10965" y="10248"/>
                  <a:pt x="11069" y="9359"/>
                  <a:pt x="11164" y="8465"/>
                </a:cubicBezTo>
                <a:cubicBezTo>
                  <a:pt x="11164" y="8374"/>
                  <a:pt x="11286" y="8374"/>
                  <a:pt x="11164" y="8313"/>
                </a:cubicBezTo>
                <a:close/>
                <a:moveTo>
                  <a:pt x="10834" y="11122"/>
                </a:moveTo>
                <a:cubicBezTo>
                  <a:pt x="10416" y="13917"/>
                  <a:pt x="9717" y="16575"/>
                  <a:pt x="8112" y="18849"/>
                </a:cubicBezTo>
                <a:lnTo>
                  <a:pt x="8112" y="18849"/>
                </a:lnTo>
                <a:cubicBezTo>
                  <a:pt x="9804" y="16595"/>
                  <a:pt x="10452" y="13870"/>
                  <a:pt x="10834" y="11122"/>
                </a:cubicBezTo>
                <a:close/>
                <a:moveTo>
                  <a:pt x="8112" y="18849"/>
                </a:moveTo>
                <a:lnTo>
                  <a:pt x="8112" y="18849"/>
                </a:lnTo>
                <a:cubicBezTo>
                  <a:pt x="8086" y="18883"/>
                  <a:pt x="8060" y="18918"/>
                  <a:pt x="8033" y="18952"/>
                </a:cubicBezTo>
                <a:cubicBezTo>
                  <a:pt x="5814" y="21900"/>
                  <a:pt x="1954" y="23542"/>
                  <a:pt x="586" y="27189"/>
                </a:cubicBezTo>
                <a:cubicBezTo>
                  <a:pt x="163" y="28315"/>
                  <a:pt x="1" y="29519"/>
                  <a:pt x="86" y="30703"/>
                </a:cubicBezTo>
                <a:lnTo>
                  <a:pt x="86" y="30703"/>
                </a:lnTo>
                <a:cubicBezTo>
                  <a:pt x="9" y="29419"/>
                  <a:pt x="217" y="28108"/>
                  <a:pt x="738" y="26885"/>
                </a:cubicBezTo>
                <a:cubicBezTo>
                  <a:pt x="1924" y="24180"/>
                  <a:pt x="4477" y="22630"/>
                  <a:pt x="6514" y="20684"/>
                </a:cubicBezTo>
                <a:cubicBezTo>
                  <a:pt x="7129" y="20107"/>
                  <a:pt x="7656" y="19494"/>
                  <a:pt x="8112" y="18849"/>
                </a:cubicBezTo>
                <a:close/>
                <a:moveTo>
                  <a:pt x="34117" y="1"/>
                </a:moveTo>
                <a:cubicBezTo>
                  <a:pt x="32651" y="1"/>
                  <a:pt x="31094" y="1240"/>
                  <a:pt x="30040" y="2143"/>
                </a:cubicBezTo>
                <a:cubicBezTo>
                  <a:pt x="27699" y="4240"/>
                  <a:pt x="25906" y="6824"/>
                  <a:pt x="24690" y="9712"/>
                </a:cubicBezTo>
                <a:cubicBezTo>
                  <a:pt x="18885" y="23754"/>
                  <a:pt x="29736" y="38496"/>
                  <a:pt x="24994" y="52691"/>
                </a:cubicBezTo>
                <a:cubicBezTo>
                  <a:pt x="24660" y="53755"/>
                  <a:pt x="24295" y="54758"/>
                  <a:pt x="23292" y="55335"/>
                </a:cubicBezTo>
                <a:cubicBezTo>
                  <a:pt x="22844" y="55565"/>
                  <a:pt x="22365" y="55647"/>
                  <a:pt x="21877" y="55647"/>
                </a:cubicBezTo>
                <a:cubicBezTo>
                  <a:pt x="21075" y="55647"/>
                  <a:pt x="20248" y="55426"/>
                  <a:pt x="19492" y="55275"/>
                </a:cubicBezTo>
                <a:cubicBezTo>
                  <a:pt x="17851" y="54879"/>
                  <a:pt x="16179" y="54424"/>
                  <a:pt x="14568" y="53937"/>
                </a:cubicBezTo>
                <a:cubicBezTo>
                  <a:pt x="13201" y="53512"/>
                  <a:pt x="11650" y="52995"/>
                  <a:pt x="10708" y="51840"/>
                </a:cubicBezTo>
                <a:cubicBezTo>
                  <a:pt x="9340" y="50138"/>
                  <a:pt x="10222" y="47980"/>
                  <a:pt x="11286" y="46338"/>
                </a:cubicBezTo>
                <a:cubicBezTo>
                  <a:pt x="12532" y="44393"/>
                  <a:pt x="14812" y="42235"/>
                  <a:pt x="14204" y="39651"/>
                </a:cubicBezTo>
                <a:cubicBezTo>
                  <a:pt x="13885" y="38202"/>
                  <a:pt x="12627" y="37886"/>
                  <a:pt x="11272" y="37886"/>
                </a:cubicBezTo>
                <a:cubicBezTo>
                  <a:pt x="11206" y="37886"/>
                  <a:pt x="11139" y="37887"/>
                  <a:pt x="11073" y="37888"/>
                </a:cubicBezTo>
                <a:cubicBezTo>
                  <a:pt x="10014" y="37946"/>
                  <a:pt x="8928" y="38165"/>
                  <a:pt x="7866" y="38165"/>
                </a:cubicBezTo>
                <a:cubicBezTo>
                  <a:pt x="7800" y="38165"/>
                  <a:pt x="7734" y="38164"/>
                  <a:pt x="7669" y="38162"/>
                </a:cubicBezTo>
                <a:cubicBezTo>
                  <a:pt x="5845" y="38132"/>
                  <a:pt x="4021" y="37372"/>
                  <a:pt x="2653" y="36156"/>
                </a:cubicBezTo>
                <a:cubicBezTo>
                  <a:pt x="1114" y="34732"/>
                  <a:pt x="232" y="32747"/>
                  <a:pt x="86" y="30703"/>
                </a:cubicBezTo>
                <a:lnTo>
                  <a:pt x="86" y="30703"/>
                </a:lnTo>
                <a:cubicBezTo>
                  <a:pt x="267" y="33758"/>
                  <a:pt x="2058" y="36659"/>
                  <a:pt x="5055" y="37858"/>
                </a:cubicBezTo>
                <a:cubicBezTo>
                  <a:pt x="5954" y="38218"/>
                  <a:pt x="6811" y="38322"/>
                  <a:pt x="7662" y="38322"/>
                </a:cubicBezTo>
                <a:cubicBezTo>
                  <a:pt x="8837" y="38322"/>
                  <a:pt x="10002" y="38123"/>
                  <a:pt x="11255" y="38123"/>
                </a:cubicBezTo>
                <a:cubicBezTo>
                  <a:pt x="11396" y="38123"/>
                  <a:pt x="11538" y="38126"/>
                  <a:pt x="11681" y="38132"/>
                </a:cubicBezTo>
                <a:cubicBezTo>
                  <a:pt x="14204" y="38253"/>
                  <a:pt x="14629" y="40442"/>
                  <a:pt x="13748" y="42508"/>
                </a:cubicBezTo>
                <a:cubicBezTo>
                  <a:pt x="13109" y="44028"/>
                  <a:pt x="11954" y="45244"/>
                  <a:pt x="11042" y="46612"/>
                </a:cubicBezTo>
                <a:cubicBezTo>
                  <a:pt x="9979" y="48284"/>
                  <a:pt x="9249" y="50503"/>
                  <a:pt x="10739" y="52174"/>
                </a:cubicBezTo>
                <a:cubicBezTo>
                  <a:pt x="12350" y="53968"/>
                  <a:pt x="15298" y="54424"/>
                  <a:pt x="17456" y="55001"/>
                </a:cubicBezTo>
                <a:cubicBezTo>
                  <a:pt x="18633" y="55314"/>
                  <a:pt x="20299" y="55938"/>
                  <a:pt x="21769" y="55938"/>
                </a:cubicBezTo>
                <a:cubicBezTo>
                  <a:pt x="22728" y="55938"/>
                  <a:pt x="23604" y="55672"/>
                  <a:pt x="24204" y="54879"/>
                </a:cubicBezTo>
                <a:cubicBezTo>
                  <a:pt x="26058" y="52448"/>
                  <a:pt x="26271" y="48162"/>
                  <a:pt x="26332" y="45244"/>
                </a:cubicBezTo>
                <a:cubicBezTo>
                  <a:pt x="26423" y="37250"/>
                  <a:pt x="23657" y="29621"/>
                  <a:pt x="23170" y="21718"/>
                </a:cubicBezTo>
                <a:cubicBezTo>
                  <a:pt x="22927" y="17888"/>
                  <a:pt x="23231" y="13997"/>
                  <a:pt x="24599" y="10441"/>
                </a:cubicBezTo>
                <a:cubicBezTo>
                  <a:pt x="26028" y="6794"/>
                  <a:pt x="28672" y="2751"/>
                  <a:pt x="32198" y="806"/>
                </a:cubicBezTo>
                <a:cubicBezTo>
                  <a:pt x="32943" y="401"/>
                  <a:pt x="33570" y="226"/>
                  <a:pt x="34100" y="226"/>
                </a:cubicBezTo>
                <a:cubicBezTo>
                  <a:pt x="36599" y="226"/>
                  <a:pt x="36932" y="4120"/>
                  <a:pt x="37183" y="6277"/>
                </a:cubicBezTo>
                <a:cubicBezTo>
                  <a:pt x="37426" y="8496"/>
                  <a:pt x="37608" y="10745"/>
                  <a:pt x="37730" y="12934"/>
                </a:cubicBezTo>
                <a:cubicBezTo>
                  <a:pt x="37973" y="17614"/>
                  <a:pt x="38064" y="22295"/>
                  <a:pt x="38095" y="26946"/>
                </a:cubicBezTo>
                <a:cubicBezTo>
                  <a:pt x="38125" y="31505"/>
                  <a:pt x="38216" y="36065"/>
                  <a:pt x="38338" y="40624"/>
                </a:cubicBezTo>
                <a:cubicBezTo>
                  <a:pt x="38399" y="43147"/>
                  <a:pt x="38520" y="45639"/>
                  <a:pt x="39159" y="48071"/>
                </a:cubicBezTo>
                <a:cubicBezTo>
                  <a:pt x="39706" y="50138"/>
                  <a:pt x="40678" y="52296"/>
                  <a:pt x="42624" y="53360"/>
                </a:cubicBezTo>
                <a:cubicBezTo>
                  <a:pt x="43475" y="53828"/>
                  <a:pt x="44436" y="54072"/>
                  <a:pt x="45383" y="54072"/>
                </a:cubicBezTo>
                <a:cubicBezTo>
                  <a:pt x="46770" y="54072"/>
                  <a:pt x="48128" y="53550"/>
                  <a:pt x="49068" y="52448"/>
                </a:cubicBezTo>
                <a:cubicBezTo>
                  <a:pt x="49112" y="52425"/>
                  <a:pt x="49075" y="52354"/>
                  <a:pt x="49040" y="52354"/>
                </a:cubicBezTo>
                <a:cubicBezTo>
                  <a:pt x="49027" y="52354"/>
                  <a:pt x="49015" y="52363"/>
                  <a:pt x="49007" y="52387"/>
                </a:cubicBezTo>
                <a:cubicBezTo>
                  <a:pt x="48062" y="53475"/>
                  <a:pt x="46821" y="53947"/>
                  <a:pt x="45556" y="53947"/>
                </a:cubicBezTo>
                <a:cubicBezTo>
                  <a:pt x="43605" y="53947"/>
                  <a:pt x="41596" y="52825"/>
                  <a:pt x="40526" y="51110"/>
                </a:cubicBezTo>
                <a:cubicBezTo>
                  <a:pt x="39250" y="48983"/>
                  <a:pt x="38855" y="46369"/>
                  <a:pt x="38642" y="43937"/>
                </a:cubicBezTo>
                <a:cubicBezTo>
                  <a:pt x="38034" y="36946"/>
                  <a:pt x="38277" y="29894"/>
                  <a:pt x="38125" y="22843"/>
                </a:cubicBezTo>
                <a:cubicBezTo>
                  <a:pt x="38064" y="18526"/>
                  <a:pt x="37943" y="14241"/>
                  <a:pt x="37608" y="9894"/>
                </a:cubicBezTo>
                <a:cubicBezTo>
                  <a:pt x="37456" y="7918"/>
                  <a:pt x="37274" y="5943"/>
                  <a:pt x="37000" y="3967"/>
                </a:cubicBezTo>
                <a:cubicBezTo>
                  <a:pt x="36848" y="2873"/>
                  <a:pt x="36666" y="1566"/>
                  <a:pt x="35845" y="745"/>
                </a:cubicBezTo>
                <a:cubicBezTo>
                  <a:pt x="35312" y="212"/>
                  <a:pt x="34722" y="1"/>
                  <a:pt x="34117" y="1"/>
                </a:cubicBezTo>
                <a:close/>
              </a:path>
            </a:pathLst>
          </a:custGeom>
          <a:solidFill>
            <a:srgbClr val="E7E6E6"/>
          </a:solidFill>
          <a:ln cap="flat" cmpd="sng" w="28575">
            <a:solidFill>
              <a:srgbClr val="F1C232"/>
            </a:solidFill>
            <a:prstDash val="solid"/>
            <a:round/>
            <a:headEnd len="sm" w="sm" type="none"/>
            <a:tailEnd len="sm" w="sm" type="none"/>
          </a:ln>
        </p:spPr>
        <p:txBody>
          <a:bodyPr anchorCtr="0" anchor="ctr" bIns="75075" lIns="75075" spcFirstLastPara="1" rIns="75075" wrap="square" tIns="75075">
            <a:noAutofit/>
          </a:bodyPr>
          <a:lstStyle/>
          <a:p>
            <a:pPr indent="0" lvl="0" marL="0" marR="0" rtl="0" algn="l">
              <a:lnSpc>
                <a:spcPct val="100000"/>
              </a:lnSpc>
              <a:spcBef>
                <a:spcPts val="0"/>
              </a:spcBef>
              <a:spcAft>
                <a:spcPts val="0"/>
              </a:spcAft>
              <a:buClr>
                <a:srgbClr val="000000"/>
              </a:buClr>
              <a:buSzPts val="1500"/>
              <a:buFont typeface="Calibri"/>
              <a:buNone/>
            </a:pPr>
            <a:r>
              <a:t/>
            </a:r>
            <a:endParaRPr b="0" i="0" sz="1500" u="none" cap="none" strike="noStrike">
              <a:solidFill>
                <a:srgbClr val="000000"/>
              </a:solidFill>
              <a:latin typeface="Calibri"/>
              <a:ea typeface="Calibri"/>
              <a:cs typeface="Calibri"/>
              <a:sym typeface="Calibri"/>
            </a:endParaRPr>
          </a:p>
        </p:txBody>
      </p:sp>
      <p:grpSp>
        <p:nvGrpSpPr>
          <p:cNvPr id="942" name="Google Shape;942;p46"/>
          <p:cNvGrpSpPr/>
          <p:nvPr/>
        </p:nvGrpSpPr>
        <p:grpSpPr>
          <a:xfrm>
            <a:off x="6971406" y="10240423"/>
            <a:ext cx="546547" cy="414573"/>
            <a:chOff x="1843738" y="1801138"/>
            <a:chExt cx="1616525" cy="1236425"/>
          </a:xfrm>
        </p:grpSpPr>
        <p:sp>
          <p:nvSpPr>
            <p:cNvPr id="943" name="Google Shape;943;p46"/>
            <p:cNvSpPr/>
            <p:nvPr/>
          </p:nvSpPr>
          <p:spPr>
            <a:xfrm>
              <a:off x="2203588" y="2376313"/>
              <a:ext cx="1177075" cy="606975"/>
            </a:xfrm>
            <a:custGeom>
              <a:rect b="b" l="l" r="r" t="t"/>
              <a:pathLst>
                <a:path extrusionOk="0" h="24279" w="47083">
                  <a:moveTo>
                    <a:pt x="27848" y="1786"/>
                  </a:moveTo>
                  <a:cubicBezTo>
                    <a:pt x="28713" y="1786"/>
                    <a:pt x="29523" y="2118"/>
                    <a:pt x="30167" y="2688"/>
                  </a:cubicBezTo>
                  <a:cubicBezTo>
                    <a:pt x="30498" y="2983"/>
                    <a:pt x="30867" y="3222"/>
                    <a:pt x="31253" y="3406"/>
                  </a:cubicBezTo>
                  <a:cubicBezTo>
                    <a:pt x="31768" y="3664"/>
                    <a:pt x="32321" y="3774"/>
                    <a:pt x="32891" y="3792"/>
                  </a:cubicBezTo>
                  <a:lnTo>
                    <a:pt x="33480" y="3792"/>
                  </a:lnTo>
                  <a:cubicBezTo>
                    <a:pt x="34401" y="3774"/>
                    <a:pt x="35284" y="3443"/>
                    <a:pt x="36002" y="2872"/>
                  </a:cubicBezTo>
                  <a:cubicBezTo>
                    <a:pt x="36938" y="2123"/>
                    <a:pt x="38004" y="1786"/>
                    <a:pt x="39046" y="1786"/>
                  </a:cubicBezTo>
                  <a:cubicBezTo>
                    <a:pt x="41589" y="1786"/>
                    <a:pt x="43985" y="3794"/>
                    <a:pt x="43972" y="6719"/>
                  </a:cubicBezTo>
                  <a:lnTo>
                    <a:pt x="43972" y="16953"/>
                  </a:lnTo>
                  <a:cubicBezTo>
                    <a:pt x="43972" y="19585"/>
                    <a:pt x="41984" y="21849"/>
                    <a:pt x="39370" y="22033"/>
                  </a:cubicBezTo>
                  <a:cubicBezTo>
                    <a:pt x="39255" y="22041"/>
                    <a:pt x="39141" y="22045"/>
                    <a:pt x="39027" y="22045"/>
                  </a:cubicBezTo>
                  <a:cubicBezTo>
                    <a:pt x="37879" y="22045"/>
                    <a:pt x="36779" y="21628"/>
                    <a:pt x="35891" y="20891"/>
                  </a:cubicBezTo>
                  <a:cubicBezTo>
                    <a:pt x="35229" y="20355"/>
                    <a:pt x="34411" y="20044"/>
                    <a:pt x="33554" y="20044"/>
                  </a:cubicBezTo>
                  <a:cubicBezTo>
                    <a:pt x="33529" y="20044"/>
                    <a:pt x="33505" y="20044"/>
                    <a:pt x="33480" y="20045"/>
                  </a:cubicBezTo>
                  <a:lnTo>
                    <a:pt x="32891" y="20045"/>
                  </a:lnTo>
                  <a:cubicBezTo>
                    <a:pt x="31879" y="20063"/>
                    <a:pt x="30903" y="20450"/>
                    <a:pt x="30167" y="21149"/>
                  </a:cubicBezTo>
                  <a:cubicBezTo>
                    <a:pt x="29523" y="21720"/>
                    <a:pt x="28713" y="22033"/>
                    <a:pt x="27848" y="22033"/>
                  </a:cubicBezTo>
                  <a:lnTo>
                    <a:pt x="6516" y="22033"/>
                  </a:lnTo>
                  <a:cubicBezTo>
                    <a:pt x="4602" y="22033"/>
                    <a:pt x="3037" y="20468"/>
                    <a:pt x="3037" y="18554"/>
                  </a:cubicBezTo>
                  <a:lnTo>
                    <a:pt x="3037" y="5283"/>
                  </a:lnTo>
                  <a:cubicBezTo>
                    <a:pt x="3037" y="3351"/>
                    <a:pt x="4602" y="1805"/>
                    <a:pt x="6516" y="1786"/>
                  </a:cubicBezTo>
                  <a:close/>
                  <a:moveTo>
                    <a:pt x="2448" y="1"/>
                  </a:moveTo>
                  <a:cubicBezTo>
                    <a:pt x="1104" y="1"/>
                    <a:pt x="0" y="1105"/>
                    <a:pt x="0" y="2449"/>
                  </a:cubicBezTo>
                  <a:lnTo>
                    <a:pt x="0" y="21830"/>
                  </a:lnTo>
                  <a:cubicBezTo>
                    <a:pt x="0" y="23192"/>
                    <a:pt x="1104" y="24278"/>
                    <a:pt x="2448" y="24278"/>
                  </a:cubicBezTo>
                  <a:lnTo>
                    <a:pt x="44634" y="24278"/>
                  </a:lnTo>
                  <a:cubicBezTo>
                    <a:pt x="45978" y="24278"/>
                    <a:pt x="47082" y="23174"/>
                    <a:pt x="47082" y="21830"/>
                  </a:cubicBezTo>
                  <a:lnTo>
                    <a:pt x="47082" y="2449"/>
                  </a:lnTo>
                  <a:cubicBezTo>
                    <a:pt x="47082" y="1105"/>
                    <a:pt x="45978" y="1"/>
                    <a:pt x="44634" y="1"/>
                  </a:cubicBezTo>
                  <a:close/>
                </a:path>
              </a:pathLst>
            </a:custGeom>
            <a:solidFill>
              <a:srgbClr val="FFFFFF"/>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944" name="Google Shape;944;p46"/>
            <p:cNvSpPr/>
            <p:nvPr/>
          </p:nvSpPr>
          <p:spPr>
            <a:xfrm>
              <a:off x="2279513" y="2441488"/>
              <a:ext cx="1023375" cy="485400"/>
            </a:xfrm>
            <a:custGeom>
              <a:rect b="b" l="l" r="r" t="t"/>
              <a:pathLst>
                <a:path extrusionOk="0" h="19416" w="40935">
                  <a:moveTo>
                    <a:pt x="24277" y="1627"/>
                  </a:moveTo>
                  <a:lnTo>
                    <a:pt x="24277" y="4186"/>
                  </a:lnTo>
                  <a:lnTo>
                    <a:pt x="3166" y="4186"/>
                  </a:lnTo>
                  <a:lnTo>
                    <a:pt x="3166" y="1627"/>
                  </a:lnTo>
                  <a:close/>
                  <a:moveTo>
                    <a:pt x="13731" y="5640"/>
                  </a:moveTo>
                  <a:lnTo>
                    <a:pt x="13731" y="8032"/>
                  </a:lnTo>
                  <a:lnTo>
                    <a:pt x="3166" y="8032"/>
                  </a:lnTo>
                  <a:lnTo>
                    <a:pt x="3166" y="5640"/>
                  </a:lnTo>
                  <a:close/>
                  <a:moveTo>
                    <a:pt x="23173" y="7443"/>
                  </a:moveTo>
                  <a:lnTo>
                    <a:pt x="23173" y="7959"/>
                  </a:lnTo>
                  <a:lnTo>
                    <a:pt x="22602" y="7959"/>
                  </a:lnTo>
                  <a:lnTo>
                    <a:pt x="22602" y="10959"/>
                  </a:lnTo>
                  <a:lnTo>
                    <a:pt x="22069" y="10959"/>
                  </a:lnTo>
                  <a:lnTo>
                    <a:pt x="22069" y="7959"/>
                  </a:lnTo>
                  <a:lnTo>
                    <a:pt x="21480" y="7959"/>
                  </a:lnTo>
                  <a:lnTo>
                    <a:pt x="21480" y="7443"/>
                  </a:lnTo>
                  <a:close/>
                  <a:moveTo>
                    <a:pt x="18323" y="7448"/>
                  </a:moveTo>
                  <a:cubicBezTo>
                    <a:pt x="18728" y="7448"/>
                    <a:pt x="19133" y="7710"/>
                    <a:pt x="19160" y="8235"/>
                  </a:cubicBezTo>
                  <a:lnTo>
                    <a:pt x="19160" y="8640"/>
                  </a:lnTo>
                  <a:lnTo>
                    <a:pt x="18627" y="8640"/>
                  </a:lnTo>
                  <a:lnTo>
                    <a:pt x="18627" y="8235"/>
                  </a:lnTo>
                  <a:cubicBezTo>
                    <a:pt x="18627" y="8032"/>
                    <a:pt x="18475" y="7931"/>
                    <a:pt x="18323" y="7931"/>
                  </a:cubicBezTo>
                  <a:cubicBezTo>
                    <a:pt x="18171" y="7931"/>
                    <a:pt x="18019" y="8032"/>
                    <a:pt x="18019" y="8235"/>
                  </a:cubicBezTo>
                  <a:lnTo>
                    <a:pt x="18019" y="10186"/>
                  </a:lnTo>
                  <a:cubicBezTo>
                    <a:pt x="18019" y="10388"/>
                    <a:pt x="18171" y="10490"/>
                    <a:pt x="18323" y="10490"/>
                  </a:cubicBezTo>
                  <a:cubicBezTo>
                    <a:pt x="18475" y="10490"/>
                    <a:pt x="18627" y="10388"/>
                    <a:pt x="18627" y="10186"/>
                  </a:cubicBezTo>
                  <a:lnTo>
                    <a:pt x="18627" y="9671"/>
                  </a:lnTo>
                  <a:lnTo>
                    <a:pt x="19160" y="9671"/>
                  </a:lnTo>
                  <a:lnTo>
                    <a:pt x="19160" y="10186"/>
                  </a:lnTo>
                  <a:cubicBezTo>
                    <a:pt x="19133" y="10710"/>
                    <a:pt x="18728" y="10973"/>
                    <a:pt x="18323" y="10973"/>
                  </a:cubicBezTo>
                  <a:cubicBezTo>
                    <a:pt x="17918" y="10973"/>
                    <a:pt x="17513" y="10710"/>
                    <a:pt x="17486" y="10186"/>
                  </a:cubicBezTo>
                  <a:lnTo>
                    <a:pt x="17486" y="8235"/>
                  </a:lnTo>
                  <a:cubicBezTo>
                    <a:pt x="17513" y="7710"/>
                    <a:pt x="17918" y="7448"/>
                    <a:pt x="18323" y="7448"/>
                  </a:cubicBezTo>
                  <a:close/>
                  <a:moveTo>
                    <a:pt x="25713" y="11640"/>
                  </a:moveTo>
                  <a:cubicBezTo>
                    <a:pt x="26652" y="11640"/>
                    <a:pt x="27406" y="12395"/>
                    <a:pt x="27406" y="13315"/>
                  </a:cubicBezTo>
                  <a:lnTo>
                    <a:pt x="27406" y="16113"/>
                  </a:lnTo>
                  <a:cubicBezTo>
                    <a:pt x="27406" y="17033"/>
                    <a:pt x="26652" y="17787"/>
                    <a:pt x="25713" y="17806"/>
                  </a:cubicBezTo>
                  <a:lnTo>
                    <a:pt x="13694" y="17806"/>
                  </a:lnTo>
                  <a:cubicBezTo>
                    <a:pt x="12774" y="17787"/>
                    <a:pt x="12019" y="17033"/>
                    <a:pt x="12019" y="16113"/>
                  </a:cubicBezTo>
                  <a:lnTo>
                    <a:pt x="12019" y="13315"/>
                  </a:lnTo>
                  <a:cubicBezTo>
                    <a:pt x="12019" y="12395"/>
                    <a:pt x="12774" y="11640"/>
                    <a:pt x="13694" y="11640"/>
                  </a:cubicBezTo>
                  <a:close/>
                  <a:moveTo>
                    <a:pt x="36049" y="10619"/>
                  </a:moveTo>
                  <a:cubicBezTo>
                    <a:pt x="37988" y="10619"/>
                    <a:pt x="39849" y="12123"/>
                    <a:pt x="39849" y="14401"/>
                  </a:cubicBezTo>
                  <a:cubicBezTo>
                    <a:pt x="39849" y="16481"/>
                    <a:pt x="38155" y="18174"/>
                    <a:pt x="36075" y="18174"/>
                  </a:cubicBezTo>
                  <a:cubicBezTo>
                    <a:pt x="32707" y="18174"/>
                    <a:pt x="31032" y="14106"/>
                    <a:pt x="33407" y="11732"/>
                  </a:cubicBezTo>
                  <a:cubicBezTo>
                    <a:pt x="34175" y="10963"/>
                    <a:pt x="35121" y="10619"/>
                    <a:pt x="36049" y="10619"/>
                  </a:cubicBezTo>
                  <a:close/>
                  <a:moveTo>
                    <a:pt x="35995" y="1"/>
                  </a:moveTo>
                  <a:cubicBezTo>
                    <a:pt x="34959" y="1"/>
                    <a:pt x="33898" y="334"/>
                    <a:pt x="32965" y="1075"/>
                  </a:cubicBezTo>
                  <a:cubicBezTo>
                    <a:pt x="32247" y="1646"/>
                    <a:pt x="31364" y="1977"/>
                    <a:pt x="30443" y="1995"/>
                  </a:cubicBezTo>
                  <a:lnTo>
                    <a:pt x="29854" y="1995"/>
                  </a:lnTo>
                  <a:cubicBezTo>
                    <a:pt x="29026" y="1977"/>
                    <a:pt x="28235" y="1719"/>
                    <a:pt x="27572" y="1241"/>
                  </a:cubicBezTo>
                  <a:cubicBezTo>
                    <a:pt x="27425" y="1130"/>
                    <a:pt x="27277" y="1020"/>
                    <a:pt x="27130" y="891"/>
                  </a:cubicBezTo>
                  <a:cubicBezTo>
                    <a:pt x="26504" y="320"/>
                    <a:pt x="25676" y="7"/>
                    <a:pt x="24811" y="7"/>
                  </a:cubicBezTo>
                  <a:lnTo>
                    <a:pt x="3479" y="7"/>
                  </a:lnTo>
                  <a:cubicBezTo>
                    <a:pt x="1565" y="7"/>
                    <a:pt x="0" y="1572"/>
                    <a:pt x="0" y="3486"/>
                  </a:cubicBezTo>
                  <a:lnTo>
                    <a:pt x="0" y="15910"/>
                  </a:lnTo>
                  <a:cubicBezTo>
                    <a:pt x="0" y="17843"/>
                    <a:pt x="1565" y="19407"/>
                    <a:pt x="3479" y="19407"/>
                  </a:cubicBezTo>
                  <a:lnTo>
                    <a:pt x="24811" y="19407"/>
                  </a:lnTo>
                  <a:cubicBezTo>
                    <a:pt x="25676" y="19407"/>
                    <a:pt x="26504" y="19094"/>
                    <a:pt x="27130" y="18524"/>
                  </a:cubicBezTo>
                  <a:cubicBezTo>
                    <a:pt x="27866" y="17824"/>
                    <a:pt x="28842" y="17438"/>
                    <a:pt x="29854" y="17419"/>
                  </a:cubicBezTo>
                  <a:lnTo>
                    <a:pt x="30443" y="17419"/>
                  </a:lnTo>
                  <a:cubicBezTo>
                    <a:pt x="30469" y="17419"/>
                    <a:pt x="30495" y="17419"/>
                    <a:pt x="30521" y="17419"/>
                  </a:cubicBezTo>
                  <a:cubicBezTo>
                    <a:pt x="31376" y="17419"/>
                    <a:pt x="32194" y="17712"/>
                    <a:pt x="32873" y="18266"/>
                  </a:cubicBezTo>
                  <a:cubicBezTo>
                    <a:pt x="33756" y="19013"/>
                    <a:pt x="34890" y="19416"/>
                    <a:pt x="36043" y="19416"/>
                  </a:cubicBezTo>
                  <a:cubicBezTo>
                    <a:pt x="36139" y="19416"/>
                    <a:pt x="36236" y="19413"/>
                    <a:pt x="36333" y="19407"/>
                  </a:cubicBezTo>
                  <a:cubicBezTo>
                    <a:pt x="38947" y="19242"/>
                    <a:pt x="40935" y="16978"/>
                    <a:pt x="40935" y="14346"/>
                  </a:cubicBezTo>
                  <a:lnTo>
                    <a:pt x="40935" y="4940"/>
                  </a:lnTo>
                  <a:lnTo>
                    <a:pt x="40935" y="4922"/>
                  </a:lnTo>
                  <a:cubicBezTo>
                    <a:pt x="40935" y="2006"/>
                    <a:pt x="38538" y="1"/>
                    <a:pt x="35995" y="1"/>
                  </a:cubicBezTo>
                  <a:close/>
                </a:path>
              </a:pathLst>
            </a:custGeom>
            <a:solidFill>
              <a:srgbClr val="FFF2CC"/>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945" name="Google Shape;945;p46"/>
            <p:cNvSpPr/>
            <p:nvPr/>
          </p:nvSpPr>
          <p:spPr>
            <a:xfrm>
              <a:off x="2968788" y="2420988"/>
              <a:ext cx="334100" cy="144475"/>
            </a:xfrm>
            <a:custGeom>
              <a:rect b="b" l="l" r="r" t="t"/>
              <a:pathLst>
                <a:path extrusionOk="0" h="5779" w="13364">
                  <a:moveTo>
                    <a:pt x="8420" y="1"/>
                  </a:moveTo>
                  <a:cubicBezTo>
                    <a:pt x="7385" y="1"/>
                    <a:pt x="6325" y="332"/>
                    <a:pt x="5394" y="1067"/>
                  </a:cubicBezTo>
                  <a:cubicBezTo>
                    <a:pt x="4676" y="1656"/>
                    <a:pt x="3793" y="1969"/>
                    <a:pt x="2872" y="1987"/>
                  </a:cubicBezTo>
                  <a:lnTo>
                    <a:pt x="2283" y="1987"/>
                  </a:lnTo>
                  <a:cubicBezTo>
                    <a:pt x="1713" y="1987"/>
                    <a:pt x="1160" y="1858"/>
                    <a:pt x="645" y="1619"/>
                  </a:cubicBezTo>
                  <a:lnTo>
                    <a:pt x="387" y="1987"/>
                  </a:lnTo>
                  <a:lnTo>
                    <a:pt x="1" y="2097"/>
                  </a:lnTo>
                  <a:cubicBezTo>
                    <a:pt x="664" y="2558"/>
                    <a:pt x="1455" y="2834"/>
                    <a:pt x="2283" y="2834"/>
                  </a:cubicBezTo>
                  <a:lnTo>
                    <a:pt x="2872" y="2834"/>
                  </a:lnTo>
                  <a:cubicBezTo>
                    <a:pt x="3793" y="2815"/>
                    <a:pt x="4676" y="2502"/>
                    <a:pt x="5394" y="1913"/>
                  </a:cubicBezTo>
                  <a:cubicBezTo>
                    <a:pt x="6327" y="1167"/>
                    <a:pt x="7389" y="831"/>
                    <a:pt x="8428" y="831"/>
                  </a:cubicBezTo>
                  <a:cubicBezTo>
                    <a:pt x="10961" y="831"/>
                    <a:pt x="13351" y="2828"/>
                    <a:pt x="13364" y="5731"/>
                  </a:cubicBezTo>
                  <a:lnTo>
                    <a:pt x="13364" y="5731"/>
                  </a:lnTo>
                  <a:lnTo>
                    <a:pt x="13364" y="4932"/>
                  </a:lnTo>
                  <a:cubicBezTo>
                    <a:pt x="13364" y="2001"/>
                    <a:pt x="10964" y="1"/>
                    <a:pt x="8420" y="1"/>
                  </a:cubicBezTo>
                  <a:close/>
                  <a:moveTo>
                    <a:pt x="13364" y="5731"/>
                  </a:moveTo>
                  <a:lnTo>
                    <a:pt x="13364" y="5779"/>
                  </a:lnTo>
                  <a:cubicBezTo>
                    <a:pt x="13364" y="5763"/>
                    <a:pt x="13364" y="5747"/>
                    <a:pt x="13364" y="5731"/>
                  </a:cubicBezTo>
                  <a:close/>
                </a:path>
              </a:pathLst>
            </a:custGeom>
            <a:solidFill>
              <a:srgbClr val="F3F3F3"/>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946" name="Google Shape;946;p46"/>
            <p:cNvSpPr/>
            <p:nvPr/>
          </p:nvSpPr>
          <p:spPr>
            <a:xfrm>
              <a:off x="3118338" y="2715438"/>
              <a:ext cx="173500" cy="180400"/>
            </a:xfrm>
            <a:custGeom>
              <a:rect b="b" l="l" r="r" t="t"/>
              <a:pathLst>
                <a:path extrusionOk="0" h="7216" w="6940">
                  <a:moveTo>
                    <a:pt x="4087" y="1"/>
                  </a:moveTo>
                  <a:lnTo>
                    <a:pt x="2909" y="1841"/>
                  </a:lnTo>
                  <a:cubicBezTo>
                    <a:pt x="3829" y="2265"/>
                    <a:pt x="4161" y="3406"/>
                    <a:pt x="3608" y="4253"/>
                  </a:cubicBezTo>
                  <a:cubicBezTo>
                    <a:pt x="3291" y="4739"/>
                    <a:pt x="2761" y="4995"/>
                    <a:pt x="2227" y="4995"/>
                  </a:cubicBezTo>
                  <a:cubicBezTo>
                    <a:pt x="1833" y="4995"/>
                    <a:pt x="1437" y="4855"/>
                    <a:pt x="1124" y="4566"/>
                  </a:cubicBezTo>
                  <a:lnTo>
                    <a:pt x="1" y="6277"/>
                  </a:lnTo>
                  <a:cubicBezTo>
                    <a:pt x="726" y="6910"/>
                    <a:pt x="1619" y="7216"/>
                    <a:pt x="2504" y="7216"/>
                  </a:cubicBezTo>
                  <a:cubicBezTo>
                    <a:pt x="3731" y="7216"/>
                    <a:pt x="4943" y="6627"/>
                    <a:pt x="5670" y="5504"/>
                  </a:cubicBezTo>
                  <a:cubicBezTo>
                    <a:pt x="6940" y="3572"/>
                    <a:pt x="6185" y="976"/>
                    <a:pt x="4087" y="1"/>
                  </a:cubicBezTo>
                  <a:close/>
                </a:path>
              </a:pathLst>
            </a:custGeom>
            <a:solidFill>
              <a:srgbClr val="F3F3F3"/>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947" name="Google Shape;947;p46"/>
            <p:cNvSpPr/>
            <p:nvPr/>
          </p:nvSpPr>
          <p:spPr>
            <a:xfrm>
              <a:off x="3076463" y="2706988"/>
              <a:ext cx="144525" cy="165400"/>
            </a:xfrm>
            <a:custGeom>
              <a:rect b="b" l="l" r="r" t="t"/>
              <a:pathLst>
                <a:path extrusionOk="0" h="6616" w="5781">
                  <a:moveTo>
                    <a:pt x="4215" y="0"/>
                  </a:moveTo>
                  <a:cubicBezTo>
                    <a:pt x="2966" y="0"/>
                    <a:pt x="1757" y="618"/>
                    <a:pt x="1032" y="1719"/>
                  </a:cubicBezTo>
                  <a:cubicBezTo>
                    <a:pt x="1" y="3284"/>
                    <a:pt x="277" y="5364"/>
                    <a:pt x="1676" y="6615"/>
                  </a:cubicBezTo>
                  <a:lnTo>
                    <a:pt x="2799" y="4904"/>
                  </a:lnTo>
                  <a:cubicBezTo>
                    <a:pt x="1713" y="3873"/>
                    <a:pt x="2449" y="2051"/>
                    <a:pt x="3940" y="2051"/>
                  </a:cubicBezTo>
                  <a:cubicBezTo>
                    <a:pt x="4142" y="2051"/>
                    <a:pt x="4363" y="2106"/>
                    <a:pt x="4566" y="2179"/>
                  </a:cubicBezTo>
                  <a:lnTo>
                    <a:pt x="5762" y="339"/>
                  </a:lnTo>
                  <a:lnTo>
                    <a:pt x="5780" y="339"/>
                  </a:lnTo>
                  <a:cubicBezTo>
                    <a:pt x="5273" y="110"/>
                    <a:pt x="4740" y="0"/>
                    <a:pt x="4215" y="0"/>
                  </a:cubicBezTo>
                  <a:close/>
                </a:path>
              </a:pathLst>
            </a:custGeom>
            <a:solidFill>
              <a:srgbClr val="EFEFEF"/>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948" name="Google Shape;948;p46"/>
            <p:cNvSpPr/>
            <p:nvPr/>
          </p:nvSpPr>
          <p:spPr>
            <a:xfrm>
              <a:off x="3117888" y="2758238"/>
              <a:ext cx="102625" cy="82300"/>
            </a:xfrm>
            <a:custGeom>
              <a:rect b="b" l="l" r="r" t="t"/>
              <a:pathLst>
                <a:path extrusionOk="0" h="3292" w="4105">
                  <a:moveTo>
                    <a:pt x="2283" y="1"/>
                  </a:moveTo>
                  <a:cubicBezTo>
                    <a:pt x="295" y="1"/>
                    <a:pt x="0" y="2872"/>
                    <a:pt x="1951" y="3258"/>
                  </a:cubicBezTo>
                  <a:cubicBezTo>
                    <a:pt x="2061" y="3280"/>
                    <a:pt x="2171" y="3291"/>
                    <a:pt x="2280" y="3291"/>
                  </a:cubicBezTo>
                  <a:cubicBezTo>
                    <a:pt x="2989" y="3291"/>
                    <a:pt x="3640" y="2838"/>
                    <a:pt x="3847" y="2136"/>
                  </a:cubicBezTo>
                  <a:cubicBezTo>
                    <a:pt x="4105" y="1326"/>
                    <a:pt x="3700" y="461"/>
                    <a:pt x="2927" y="129"/>
                  </a:cubicBezTo>
                  <a:cubicBezTo>
                    <a:pt x="2724" y="56"/>
                    <a:pt x="2504" y="1"/>
                    <a:pt x="2283" y="1"/>
                  </a:cubicBezTo>
                  <a:close/>
                </a:path>
              </a:pathLst>
            </a:custGeom>
            <a:solidFill>
              <a:srgbClr val="FFF2CC"/>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949" name="Google Shape;949;p46"/>
            <p:cNvSpPr/>
            <p:nvPr/>
          </p:nvSpPr>
          <p:spPr>
            <a:xfrm>
              <a:off x="2279513" y="2420963"/>
              <a:ext cx="705425" cy="108150"/>
            </a:xfrm>
            <a:custGeom>
              <a:rect b="b" l="l" r="r" t="t"/>
              <a:pathLst>
                <a:path extrusionOk="0" h="4326" w="28217">
                  <a:moveTo>
                    <a:pt x="3479" y="0"/>
                  </a:moveTo>
                  <a:cubicBezTo>
                    <a:pt x="1565" y="0"/>
                    <a:pt x="0" y="1565"/>
                    <a:pt x="0" y="3497"/>
                  </a:cubicBezTo>
                  <a:lnTo>
                    <a:pt x="0" y="4326"/>
                  </a:lnTo>
                  <a:cubicBezTo>
                    <a:pt x="0" y="2411"/>
                    <a:pt x="1565" y="847"/>
                    <a:pt x="3479" y="847"/>
                  </a:cubicBezTo>
                  <a:lnTo>
                    <a:pt x="24811" y="847"/>
                  </a:lnTo>
                  <a:cubicBezTo>
                    <a:pt x="25676" y="847"/>
                    <a:pt x="26504" y="1160"/>
                    <a:pt x="27130" y="1730"/>
                  </a:cubicBezTo>
                  <a:cubicBezTo>
                    <a:pt x="27277" y="1859"/>
                    <a:pt x="27425" y="1970"/>
                    <a:pt x="27572" y="2080"/>
                  </a:cubicBezTo>
                  <a:lnTo>
                    <a:pt x="27958" y="1988"/>
                  </a:lnTo>
                  <a:lnTo>
                    <a:pt x="28216" y="1620"/>
                  </a:lnTo>
                  <a:cubicBezTo>
                    <a:pt x="27830" y="1436"/>
                    <a:pt x="27461" y="1178"/>
                    <a:pt x="27130" y="884"/>
                  </a:cubicBezTo>
                  <a:cubicBezTo>
                    <a:pt x="26486" y="313"/>
                    <a:pt x="25676" y="0"/>
                    <a:pt x="24811" y="0"/>
                  </a:cubicBezTo>
                  <a:close/>
                </a:path>
              </a:pathLst>
            </a:custGeom>
            <a:solidFill>
              <a:srgbClr val="F3F3F3"/>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950" name="Google Shape;950;p46"/>
            <p:cNvSpPr/>
            <p:nvPr/>
          </p:nvSpPr>
          <p:spPr>
            <a:xfrm>
              <a:off x="2632888" y="2732463"/>
              <a:ext cx="331800" cy="154175"/>
            </a:xfrm>
            <a:custGeom>
              <a:rect b="b" l="l" r="r" t="t"/>
              <a:pathLst>
                <a:path extrusionOk="0" h="6167" w="13272">
                  <a:moveTo>
                    <a:pt x="10860" y="1"/>
                  </a:moveTo>
                  <a:lnTo>
                    <a:pt x="10860" y="75"/>
                  </a:lnTo>
                  <a:lnTo>
                    <a:pt x="8320" y="1473"/>
                  </a:lnTo>
                  <a:lnTo>
                    <a:pt x="11155" y="1473"/>
                  </a:lnTo>
                  <a:cubicBezTo>
                    <a:pt x="11560" y="1473"/>
                    <a:pt x="11891" y="1805"/>
                    <a:pt x="11909" y="2210"/>
                  </a:cubicBezTo>
                  <a:lnTo>
                    <a:pt x="11909" y="3443"/>
                  </a:lnTo>
                  <a:cubicBezTo>
                    <a:pt x="11891" y="3848"/>
                    <a:pt x="11578" y="4179"/>
                    <a:pt x="11155" y="4179"/>
                  </a:cubicBezTo>
                  <a:lnTo>
                    <a:pt x="3332" y="4179"/>
                  </a:lnTo>
                  <a:lnTo>
                    <a:pt x="1" y="6001"/>
                  </a:lnTo>
                  <a:lnTo>
                    <a:pt x="1" y="6167"/>
                  </a:lnTo>
                  <a:lnTo>
                    <a:pt x="11596" y="6167"/>
                  </a:lnTo>
                  <a:cubicBezTo>
                    <a:pt x="12517" y="6148"/>
                    <a:pt x="13271" y="5394"/>
                    <a:pt x="13271" y="4474"/>
                  </a:cubicBezTo>
                  <a:lnTo>
                    <a:pt x="13271" y="1676"/>
                  </a:lnTo>
                  <a:cubicBezTo>
                    <a:pt x="13271" y="756"/>
                    <a:pt x="12517" y="1"/>
                    <a:pt x="11596" y="1"/>
                  </a:cubicBezTo>
                  <a:close/>
                </a:path>
              </a:pathLst>
            </a:custGeom>
            <a:solidFill>
              <a:srgbClr val="F3F3F3"/>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951" name="Google Shape;951;p46"/>
            <p:cNvSpPr/>
            <p:nvPr/>
          </p:nvSpPr>
          <p:spPr>
            <a:xfrm>
              <a:off x="2632888" y="2768813"/>
              <a:ext cx="297750" cy="68150"/>
            </a:xfrm>
            <a:custGeom>
              <a:rect b="b" l="l" r="r" t="t"/>
              <a:pathLst>
                <a:path extrusionOk="0" h="2726" w="11910">
                  <a:moveTo>
                    <a:pt x="755" y="1"/>
                  </a:moveTo>
                  <a:cubicBezTo>
                    <a:pt x="350" y="1"/>
                    <a:pt x="19" y="332"/>
                    <a:pt x="1" y="756"/>
                  </a:cubicBezTo>
                  <a:lnTo>
                    <a:pt x="1" y="1989"/>
                  </a:lnTo>
                  <a:cubicBezTo>
                    <a:pt x="19" y="2394"/>
                    <a:pt x="350" y="2725"/>
                    <a:pt x="755" y="2725"/>
                  </a:cubicBezTo>
                  <a:lnTo>
                    <a:pt x="11173" y="2725"/>
                  </a:lnTo>
                  <a:cubicBezTo>
                    <a:pt x="11578" y="2725"/>
                    <a:pt x="11909" y="2394"/>
                    <a:pt x="11909" y="1989"/>
                  </a:cubicBezTo>
                  <a:lnTo>
                    <a:pt x="11909" y="756"/>
                  </a:lnTo>
                  <a:cubicBezTo>
                    <a:pt x="11909" y="332"/>
                    <a:pt x="11578" y="19"/>
                    <a:pt x="11173" y="1"/>
                  </a:cubicBezTo>
                  <a:close/>
                </a:path>
              </a:pathLst>
            </a:custGeom>
            <a:solidFill>
              <a:srgbClr val="FFFFFF"/>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952" name="Google Shape;952;p46"/>
            <p:cNvSpPr/>
            <p:nvPr/>
          </p:nvSpPr>
          <p:spPr>
            <a:xfrm>
              <a:off x="2579513" y="2732013"/>
              <a:ext cx="324900" cy="154175"/>
            </a:xfrm>
            <a:custGeom>
              <a:rect b="b" l="l" r="r" t="t"/>
              <a:pathLst>
                <a:path extrusionOk="0" h="6167" w="12996">
                  <a:moveTo>
                    <a:pt x="12995" y="1"/>
                  </a:moveTo>
                  <a:lnTo>
                    <a:pt x="1676" y="19"/>
                  </a:lnTo>
                  <a:cubicBezTo>
                    <a:pt x="755" y="19"/>
                    <a:pt x="1" y="774"/>
                    <a:pt x="1" y="1694"/>
                  </a:cubicBezTo>
                  <a:lnTo>
                    <a:pt x="1" y="4492"/>
                  </a:lnTo>
                  <a:cubicBezTo>
                    <a:pt x="1" y="5412"/>
                    <a:pt x="755" y="6166"/>
                    <a:pt x="1676" y="6166"/>
                  </a:cubicBezTo>
                  <a:lnTo>
                    <a:pt x="2136" y="6166"/>
                  </a:lnTo>
                  <a:lnTo>
                    <a:pt x="2136" y="6019"/>
                  </a:lnTo>
                  <a:lnTo>
                    <a:pt x="5486" y="4197"/>
                  </a:lnTo>
                  <a:lnTo>
                    <a:pt x="2890" y="4197"/>
                  </a:lnTo>
                  <a:cubicBezTo>
                    <a:pt x="2485" y="4197"/>
                    <a:pt x="2154" y="3866"/>
                    <a:pt x="2136" y="3461"/>
                  </a:cubicBezTo>
                  <a:lnTo>
                    <a:pt x="2136" y="2228"/>
                  </a:lnTo>
                  <a:cubicBezTo>
                    <a:pt x="2154" y="1804"/>
                    <a:pt x="2485" y="1473"/>
                    <a:pt x="2890" y="1473"/>
                  </a:cubicBezTo>
                  <a:lnTo>
                    <a:pt x="10455" y="1473"/>
                  </a:lnTo>
                  <a:lnTo>
                    <a:pt x="12995" y="93"/>
                  </a:lnTo>
                  <a:lnTo>
                    <a:pt x="12995" y="1"/>
                  </a:lnTo>
                  <a:close/>
                </a:path>
              </a:pathLst>
            </a:custGeom>
            <a:solidFill>
              <a:srgbClr val="EFEFEF"/>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953" name="Google Shape;953;p46"/>
            <p:cNvSpPr/>
            <p:nvPr/>
          </p:nvSpPr>
          <p:spPr>
            <a:xfrm>
              <a:off x="2358638" y="2482163"/>
              <a:ext cx="528275" cy="63975"/>
            </a:xfrm>
            <a:custGeom>
              <a:rect b="b" l="l" r="r" t="t"/>
              <a:pathLst>
                <a:path extrusionOk="0" h="2559" w="21131">
                  <a:moveTo>
                    <a:pt x="1" y="0"/>
                  </a:moveTo>
                  <a:lnTo>
                    <a:pt x="1" y="2559"/>
                  </a:lnTo>
                  <a:lnTo>
                    <a:pt x="21131" y="2559"/>
                  </a:lnTo>
                  <a:lnTo>
                    <a:pt x="21131" y="0"/>
                  </a:lnTo>
                  <a:close/>
                </a:path>
              </a:pathLst>
            </a:custGeom>
            <a:solidFill>
              <a:srgbClr val="EFEFEF"/>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954" name="Google Shape;954;p46"/>
            <p:cNvSpPr/>
            <p:nvPr/>
          </p:nvSpPr>
          <p:spPr>
            <a:xfrm>
              <a:off x="2816488" y="2627563"/>
              <a:ext cx="42825" cy="87900"/>
            </a:xfrm>
            <a:custGeom>
              <a:rect b="b" l="l" r="r" t="t"/>
              <a:pathLst>
                <a:path extrusionOk="0" h="3516" w="1713">
                  <a:moveTo>
                    <a:pt x="1" y="0"/>
                  </a:moveTo>
                  <a:lnTo>
                    <a:pt x="1" y="516"/>
                  </a:lnTo>
                  <a:lnTo>
                    <a:pt x="590" y="516"/>
                  </a:lnTo>
                  <a:lnTo>
                    <a:pt x="590" y="3516"/>
                  </a:lnTo>
                  <a:lnTo>
                    <a:pt x="1123" y="3516"/>
                  </a:lnTo>
                  <a:lnTo>
                    <a:pt x="1123" y="516"/>
                  </a:lnTo>
                  <a:lnTo>
                    <a:pt x="1712" y="516"/>
                  </a:lnTo>
                  <a:lnTo>
                    <a:pt x="1712" y="0"/>
                  </a:lnTo>
                  <a:close/>
                </a:path>
              </a:pathLst>
            </a:custGeom>
            <a:solidFill>
              <a:srgbClr val="000000"/>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955" name="Google Shape;955;p46"/>
            <p:cNvSpPr/>
            <p:nvPr/>
          </p:nvSpPr>
          <p:spPr>
            <a:xfrm>
              <a:off x="2716638" y="2627688"/>
              <a:ext cx="41900" cy="88125"/>
            </a:xfrm>
            <a:custGeom>
              <a:rect b="b" l="l" r="r" t="t"/>
              <a:pathLst>
                <a:path extrusionOk="0" h="3525" w="1676">
                  <a:moveTo>
                    <a:pt x="838" y="0"/>
                  </a:moveTo>
                  <a:cubicBezTo>
                    <a:pt x="433" y="0"/>
                    <a:pt x="28" y="262"/>
                    <a:pt x="1" y="787"/>
                  </a:cubicBezTo>
                  <a:lnTo>
                    <a:pt x="1" y="2738"/>
                  </a:lnTo>
                  <a:cubicBezTo>
                    <a:pt x="28" y="3262"/>
                    <a:pt x="433" y="3525"/>
                    <a:pt x="838" y="3525"/>
                  </a:cubicBezTo>
                  <a:cubicBezTo>
                    <a:pt x="1243" y="3525"/>
                    <a:pt x="1648" y="3262"/>
                    <a:pt x="1675" y="2738"/>
                  </a:cubicBezTo>
                  <a:lnTo>
                    <a:pt x="1675" y="2223"/>
                  </a:lnTo>
                  <a:lnTo>
                    <a:pt x="1160" y="2223"/>
                  </a:lnTo>
                  <a:lnTo>
                    <a:pt x="1160" y="2738"/>
                  </a:lnTo>
                  <a:cubicBezTo>
                    <a:pt x="1160" y="2940"/>
                    <a:pt x="1004" y="3042"/>
                    <a:pt x="847" y="3042"/>
                  </a:cubicBezTo>
                  <a:cubicBezTo>
                    <a:pt x="691" y="3042"/>
                    <a:pt x="534" y="2940"/>
                    <a:pt x="534" y="2738"/>
                  </a:cubicBezTo>
                  <a:lnTo>
                    <a:pt x="534" y="787"/>
                  </a:lnTo>
                  <a:cubicBezTo>
                    <a:pt x="534" y="584"/>
                    <a:pt x="691" y="483"/>
                    <a:pt x="847" y="483"/>
                  </a:cubicBezTo>
                  <a:cubicBezTo>
                    <a:pt x="1004" y="483"/>
                    <a:pt x="1160" y="584"/>
                    <a:pt x="1160" y="787"/>
                  </a:cubicBezTo>
                  <a:lnTo>
                    <a:pt x="1160" y="1192"/>
                  </a:lnTo>
                  <a:lnTo>
                    <a:pt x="1675" y="1192"/>
                  </a:lnTo>
                  <a:lnTo>
                    <a:pt x="1675" y="787"/>
                  </a:lnTo>
                  <a:cubicBezTo>
                    <a:pt x="1648" y="262"/>
                    <a:pt x="1243" y="0"/>
                    <a:pt x="838" y="0"/>
                  </a:cubicBezTo>
                  <a:close/>
                </a:path>
              </a:pathLst>
            </a:custGeom>
            <a:solidFill>
              <a:srgbClr val="000000"/>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956" name="Google Shape;956;p46"/>
            <p:cNvSpPr/>
            <p:nvPr/>
          </p:nvSpPr>
          <p:spPr>
            <a:xfrm>
              <a:off x="2358638" y="2582463"/>
              <a:ext cx="264150" cy="59375"/>
            </a:xfrm>
            <a:custGeom>
              <a:rect b="b" l="l" r="r" t="t"/>
              <a:pathLst>
                <a:path extrusionOk="0" h="2375" w="10566">
                  <a:moveTo>
                    <a:pt x="1" y="1"/>
                  </a:moveTo>
                  <a:lnTo>
                    <a:pt x="1" y="2375"/>
                  </a:lnTo>
                  <a:lnTo>
                    <a:pt x="10566" y="2375"/>
                  </a:lnTo>
                  <a:lnTo>
                    <a:pt x="10566" y="1"/>
                  </a:lnTo>
                  <a:close/>
                </a:path>
              </a:pathLst>
            </a:custGeom>
            <a:solidFill>
              <a:srgbClr val="EFEFEF"/>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957" name="Google Shape;957;p46"/>
            <p:cNvSpPr/>
            <p:nvPr/>
          </p:nvSpPr>
          <p:spPr>
            <a:xfrm>
              <a:off x="2200813" y="2373563"/>
              <a:ext cx="1182600" cy="612475"/>
            </a:xfrm>
            <a:custGeom>
              <a:rect b="b" l="l" r="r" t="t"/>
              <a:pathLst>
                <a:path extrusionOk="0" h="24499" w="47304">
                  <a:moveTo>
                    <a:pt x="44778" y="239"/>
                  </a:moveTo>
                  <a:cubicBezTo>
                    <a:pt x="46052" y="239"/>
                    <a:pt x="47083" y="1282"/>
                    <a:pt x="47083" y="2559"/>
                  </a:cubicBezTo>
                  <a:lnTo>
                    <a:pt x="47083" y="21940"/>
                  </a:lnTo>
                  <a:cubicBezTo>
                    <a:pt x="47083" y="23229"/>
                    <a:pt x="46034" y="24278"/>
                    <a:pt x="44745" y="24278"/>
                  </a:cubicBezTo>
                  <a:lnTo>
                    <a:pt x="2559" y="24278"/>
                  </a:lnTo>
                  <a:cubicBezTo>
                    <a:pt x="1271" y="24278"/>
                    <a:pt x="222" y="23229"/>
                    <a:pt x="222" y="21940"/>
                  </a:cubicBezTo>
                  <a:lnTo>
                    <a:pt x="222" y="2559"/>
                  </a:lnTo>
                  <a:cubicBezTo>
                    <a:pt x="240" y="1282"/>
                    <a:pt x="1253" y="239"/>
                    <a:pt x="2526" y="239"/>
                  </a:cubicBezTo>
                  <a:cubicBezTo>
                    <a:pt x="2537" y="239"/>
                    <a:pt x="2548" y="240"/>
                    <a:pt x="2559" y="240"/>
                  </a:cubicBezTo>
                  <a:lnTo>
                    <a:pt x="44745" y="240"/>
                  </a:lnTo>
                  <a:cubicBezTo>
                    <a:pt x="44756" y="240"/>
                    <a:pt x="44767" y="239"/>
                    <a:pt x="44778" y="239"/>
                  </a:cubicBezTo>
                  <a:close/>
                  <a:moveTo>
                    <a:pt x="2559" y="0"/>
                  </a:moveTo>
                  <a:cubicBezTo>
                    <a:pt x="1142" y="0"/>
                    <a:pt x="1" y="1142"/>
                    <a:pt x="1" y="2559"/>
                  </a:cubicBezTo>
                  <a:lnTo>
                    <a:pt x="1" y="21940"/>
                  </a:lnTo>
                  <a:cubicBezTo>
                    <a:pt x="1" y="23357"/>
                    <a:pt x="1142" y="24499"/>
                    <a:pt x="2559" y="24499"/>
                  </a:cubicBezTo>
                  <a:lnTo>
                    <a:pt x="44745" y="24499"/>
                  </a:lnTo>
                  <a:cubicBezTo>
                    <a:pt x="46162" y="24499"/>
                    <a:pt x="47304" y="23357"/>
                    <a:pt x="47304" y="21940"/>
                  </a:cubicBezTo>
                  <a:lnTo>
                    <a:pt x="47304" y="2559"/>
                  </a:lnTo>
                  <a:cubicBezTo>
                    <a:pt x="47304" y="1142"/>
                    <a:pt x="46162" y="0"/>
                    <a:pt x="44745" y="0"/>
                  </a:cubicBezTo>
                  <a:close/>
                </a:path>
              </a:pathLst>
            </a:custGeom>
            <a:solidFill>
              <a:srgbClr val="F1C232"/>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958" name="Google Shape;958;p46"/>
            <p:cNvSpPr/>
            <p:nvPr/>
          </p:nvSpPr>
          <p:spPr>
            <a:xfrm>
              <a:off x="2276288" y="2417938"/>
              <a:ext cx="1029825" cy="149825"/>
            </a:xfrm>
            <a:custGeom>
              <a:rect b="b" l="l" r="r" t="t"/>
              <a:pathLst>
                <a:path extrusionOk="0" h="5993" w="41193">
                  <a:moveTo>
                    <a:pt x="36119" y="1"/>
                  </a:moveTo>
                  <a:cubicBezTo>
                    <a:pt x="35058" y="1"/>
                    <a:pt x="33973" y="341"/>
                    <a:pt x="33020" y="1097"/>
                  </a:cubicBezTo>
                  <a:cubicBezTo>
                    <a:pt x="32339" y="1667"/>
                    <a:pt x="31474" y="1980"/>
                    <a:pt x="30572" y="1999"/>
                  </a:cubicBezTo>
                  <a:lnTo>
                    <a:pt x="29983" y="1999"/>
                  </a:lnTo>
                  <a:cubicBezTo>
                    <a:pt x="29431" y="1999"/>
                    <a:pt x="28897" y="1870"/>
                    <a:pt x="28400" y="1630"/>
                  </a:cubicBezTo>
                  <a:cubicBezTo>
                    <a:pt x="28014" y="1446"/>
                    <a:pt x="27664" y="1207"/>
                    <a:pt x="27333" y="931"/>
                  </a:cubicBezTo>
                  <a:cubicBezTo>
                    <a:pt x="26670" y="342"/>
                    <a:pt x="25824" y="11"/>
                    <a:pt x="24940" y="11"/>
                  </a:cubicBezTo>
                  <a:lnTo>
                    <a:pt x="3608" y="11"/>
                  </a:lnTo>
                  <a:cubicBezTo>
                    <a:pt x="1620" y="11"/>
                    <a:pt x="0" y="1630"/>
                    <a:pt x="0" y="3618"/>
                  </a:cubicBezTo>
                  <a:lnTo>
                    <a:pt x="0" y="4447"/>
                  </a:lnTo>
                  <a:cubicBezTo>
                    <a:pt x="0" y="4520"/>
                    <a:pt x="55" y="4557"/>
                    <a:pt x="111" y="4557"/>
                  </a:cubicBezTo>
                  <a:cubicBezTo>
                    <a:pt x="184" y="4557"/>
                    <a:pt x="221" y="4520"/>
                    <a:pt x="239" y="4447"/>
                  </a:cubicBezTo>
                  <a:lnTo>
                    <a:pt x="239" y="3618"/>
                  </a:lnTo>
                  <a:cubicBezTo>
                    <a:pt x="239" y="1741"/>
                    <a:pt x="1749" y="250"/>
                    <a:pt x="3608" y="250"/>
                  </a:cubicBezTo>
                  <a:lnTo>
                    <a:pt x="24940" y="250"/>
                  </a:lnTo>
                  <a:cubicBezTo>
                    <a:pt x="25768" y="250"/>
                    <a:pt x="26560" y="545"/>
                    <a:pt x="27186" y="1097"/>
                  </a:cubicBezTo>
                  <a:cubicBezTo>
                    <a:pt x="27517" y="1410"/>
                    <a:pt x="27885" y="1667"/>
                    <a:pt x="28308" y="1851"/>
                  </a:cubicBezTo>
                  <a:cubicBezTo>
                    <a:pt x="28824" y="2109"/>
                    <a:pt x="29394" y="2238"/>
                    <a:pt x="29983" y="2238"/>
                  </a:cubicBezTo>
                  <a:lnTo>
                    <a:pt x="30572" y="2238"/>
                  </a:lnTo>
                  <a:cubicBezTo>
                    <a:pt x="31529" y="2219"/>
                    <a:pt x="32431" y="1888"/>
                    <a:pt x="33167" y="1299"/>
                  </a:cubicBezTo>
                  <a:cubicBezTo>
                    <a:pt x="34083" y="566"/>
                    <a:pt x="35125" y="235"/>
                    <a:pt x="36142" y="235"/>
                  </a:cubicBezTo>
                  <a:cubicBezTo>
                    <a:pt x="38621" y="235"/>
                    <a:pt x="40953" y="2196"/>
                    <a:pt x="40953" y="5054"/>
                  </a:cubicBezTo>
                  <a:lnTo>
                    <a:pt x="40953" y="5882"/>
                  </a:lnTo>
                  <a:cubicBezTo>
                    <a:pt x="40953" y="5956"/>
                    <a:pt x="41008" y="5993"/>
                    <a:pt x="41064" y="5993"/>
                  </a:cubicBezTo>
                  <a:cubicBezTo>
                    <a:pt x="41137" y="5993"/>
                    <a:pt x="41174" y="5956"/>
                    <a:pt x="41192" y="5901"/>
                  </a:cubicBezTo>
                  <a:lnTo>
                    <a:pt x="41192" y="5054"/>
                  </a:lnTo>
                  <a:cubicBezTo>
                    <a:pt x="41192" y="2058"/>
                    <a:pt x="38728" y="1"/>
                    <a:pt x="36119" y="1"/>
                  </a:cubicBezTo>
                  <a:close/>
                </a:path>
              </a:pathLst>
            </a:custGeom>
            <a:solidFill>
              <a:srgbClr val="F1C232"/>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959" name="Google Shape;959;p46"/>
            <p:cNvSpPr/>
            <p:nvPr/>
          </p:nvSpPr>
          <p:spPr>
            <a:xfrm>
              <a:off x="2276288" y="2438913"/>
              <a:ext cx="1029825" cy="490975"/>
            </a:xfrm>
            <a:custGeom>
              <a:rect b="b" l="l" r="r" t="t"/>
              <a:pathLst>
                <a:path extrusionOk="0" h="19639" w="41193">
                  <a:moveTo>
                    <a:pt x="24940" y="221"/>
                  </a:moveTo>
                  <a:cubicBezTo>
                    <a:pt x="25768" y="239"/>
                    <a:pt x="26560" y="534"/>
                    <a:pt x="27186" y="1086"/>
                  </a:cubicBezTo>
                  <a:cubicBezTo>
                    <a:pt x="27333" y="1215"/>
                    <a:pt x="27480" y="1344"/>
                    <a:pt x="27646" y="1454"/>
                  </a:cubicBezTo>
                  <a:cubicBezTo>
                    <a:pt x="28327" y="1951"/>
                    <a:pt x="29137" y="2209"/>
                    <a:pt x="29983" y="2227"/>
                  </a:cubicBezTo>
                  <a:lnTo>
                    <a:pt x="30572" y="2227"/>
                  </a:lnTo>
                  <a:cubicBezTo>
                    <a:pt x="31529" y="2209"/>
                    <a:pt x="32431" y="1877"/>
                    <a:pt x="33167" y="1288"/>
                  </a:cubicBezTo>
                  <a:cubicBezTo>
                    <a:pt x="34083" y="555"/>
                    <a:pt x="35127" y="225"/>
                    <a:pt x="36146" y="225"/>
                  </a:cubicBezTo>
                  <a:cubicBezTo>
                    <a:pt x="38629" y="225"/>
                    <a:pt x="40966" y="2185"/>
                    <a:pt x="40953" y="5043"/>
                  </a:cubicBezTo>
                  <a:lnTo>
                    <a:pt x="40953" y="14449"/>
                  </a:lnTo>
                  <a:cubicBezTo>
                    <a:pt x="40953" y="17062"/>
                    <a:pt x="38984" y="19234"/>
                    <a:pt x="36462" y="19400"/>
                  </a:cubicBezTo>
                  <a:cubicBezTo>
                    <a:pt x="36363" y="19406"/>
                    <a:pt x="36264" y="19409"/>
                    <a:pt x="36166" y="19409"/>
                  </a:cubicBezTo>
                  <a:cubicBezTo>
                    <a:pt x="35036" y="19409"/>
                    <a:pt x="33937" y="19022"/>
                    <a:pt x="33057" y="18277"/>
                  </a:cubicBezTo>
                  <a:cubicBezTo>
                    <a:pt x="32377" y="17722"/>
                    <a:pt x="31523" y="17411"/>
                    <a:pt x="30648" y="17411"/>
                  </a:cubicBezTo>
                  <a:cubicBezTo>
                    <a:pt x="30622" y="17411"/>
                    <a:pt x="30597" y="17411"/>
                    <a:pt x="30572" y="17412"/>
                  </a:cubicBezTo>
                  <a:lnTo>
                    <a:pt x="29983" y="17412"/>
                  </a:lnTo>
                  <a:cubicBezTo>
                    <a:pt x="28934" y="17430"/>
                    <a:pt x="27940" y="17835"/>
                    <a:pt x="27186" y="18535"/>
                  </a:cubicBezTo>
                  <a:cubicBezTo>
                    <a:pt x="26560" y="19087"/>
                    <a:pt x="25768" y="19400"/>
                    <a:pt x="24940" y="19400"/>
                  </a:cubicBezTo>
                  <a:lnTo>
                    <a:pt x="3608" y="19400"/>
                  </a:lnTo>
                  <a:cubicBezTo>
                    <a:pt x="1749" y="19400"/>
                    <a:pt x="239" y="17890"/>
                    <a:pt x="239" y="16031"/>
                  </a:cubicBezTo>
                  <a:lnTo>
                    <a:pt x="239" y="3608"/>
                  </a:lnTo>
                  <a:cubicBezTo>
                    <a:pt x="221" y="1749"/>
                    <a:pt x="1749" y="221"/>
                    <a:pt x="3608" y="221"/>
                  </a:cubicBezTo>
                  <a:close/>
                  <a:moveTo>
                    <a:pt x="3608" y="0"/>
                  </a:moveTo>
                  <a:cubicBezTo>
                    <a:pt x="1620" y="0"/>
                    <a:pt x="0" y="1620"/>
                    <a:pt x="0" y="3608"/>
                  </a:cubicBezTo>
                  <a:lnTo>
                    <a:pt x="0" y="16031"/>
                  </a:lnTo>
                  <a:cubicBezTo>
                    <a:pt x="0" y="18019"/>
                    <a:pt x="1620" y="19639"/>
                    <a:pt x="3608" y="19639"/>
                  </a:cubicBezTo>
                  <a:lnTo>
                    <a:pt x="24940" y="19639"/>
                  </a:lnTo>
                  <a:cubicBezTo>
                    <a:pt x="25824" y="19621"/>
                    <a:pt x="26670" y="19308"/>
                    <a:pt x="27333" y="18719"/>
                  </a:cubicBezTo>
                  <a:cubicBezTo>
                    <a:pt x="28051" y="18038"/>
                    <a:pt x="29008" y="17651"/>
                    <a:pt x="29983" y="17633"/>
                  </a:cubicBezTo>
                  <a:lnTo>
                    <a:pt x="30572" y="17633"/>
                  </a:lnTo>
                  <a:cubicBezTo>
                    <a:pt x="31437" y="17633"/>
                    <a:pt x="32266" y="17909"/>
                    <a:pt x="32928" y="18461"/>
                  </a:cubicBezTo>
                  <a:cubicBezTo>
                    <a:pt x="33830" y="19216"/>
                    <a:pt x="34971" y="19639"/>
                    <a:pt x="36149" y="19639"/>
                  </a:cubicBezTo>
                  <a:lnTo>
                    <a:pt x="36480" y="19639"/>
                  </a:lnTo>
                  <a:cubicBezTo>
                    <a:pt x="39112" y="19455"/>
                    <a:pt x="41192" y="17191"/>
                    <a:pt x="41192" y="14449"/>
                  </a:cubicBezTo>
                  <a:lnTo>
                    <a:pt x="41192" y="5043"/>
                  </a:lnTo>
                  <a:cubicBezTo>
                    <a:pt x="41179" y="2051"/>
                    <a:pt x="38726" y="5"/>
                    <a:pt x="36126" y="5"/>
                  </a:cubicBezTo>
                  <a:cubicBezTo>
                    <a:pt x="35063" y="5"/>
                    <a:pt x="33976" y="346"/>
                    <a:pt x="33020" y="1104"/>
                  </a:cubicBezTo>
                  <a:cubicBezTo>
                    <a:pt x="32339" y="1657"/>
                    <a:pt x="31474" y="1988"/>
                    <a:pt x="30572" y="1988"/>
                  </a:cubicBezTo>
                  <a:lnTo>
                    <a:pt x="29983" y="1988"/>
                  </a:lnTo>
                  <a:cubicBezTo>
                    <a:pt x="29192" y="1988"/>
                    <a:pt x="28419" y="1730"/>
                    <a:pt x="27775" y="1270"/>
                  </a:cubicBezTo>
                  <a:cubicBezTo>
                    <a:pt x="27627" y="1160"/>
                    <a:pt x="27480" y="1049"/>
                    <a:pt x="27333" y="920"/>
                  </a:cubicBezTo>
                  <a:cubicBezTo>
                    <a:pt x="26670" y="331"/>
                    <a:pt x="25824" y="0"/>
                    <a:pt x="24940" y="0"/>
                  </a:cubicBezTo>
                  <a:close/>
                </a:path>
              </a:pathLst>
            </a:custGeom>
            <a:solidFill>
              <a:srgbClr val="F1C232"/>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960" name="Google Shape;960;p46"/>
            <p:cNvSpPr/>
            <p:nvPr/>
          </p:nvSpPr>
          <p:spPr>
            <a:xfrm>
              <a:off x="3072338" y="2704088"/>
              <a:ext cx="213525" cy="194975"/>
            </a:xfrm>
            <a:custGeom>
              <a:rect b="b" l="l" r="r" t="t"/>
              <a:pathLst>
                <a:path extrusionOk="0" h="7799" w="8541">
                  <a:moveTo>
                    <a:pt x="4362" y="234"/>
                  </a:moveTo>
                  <a:cubicBezTo>
                    <a:pt x="4878" y="234"/>
                    <a:pt x="5412" y="344"/>
                    <a:pt x="5890" y="565"/>
                  </a:cubicBezTo>
                  <a:cubicBezTo>
                    <a:pt x="7583" y="1338"/>
                    <a:pt x="8430" y="3289"/>
                    <a:pt x="7841" y="5056"/>
                  </a:cubicBezTo>
                  <a:cubicBezTo>
                    <a:pt x="7319" y="6590"/>
                    <a:pt x="5901" y="7567"/>
                    <a:pt x="4345" y="7567"/>
                  </a:cubicBezTo>
                  <a:cubicBezTo>
                    <a:pt x="4090" y="7567"/>
                    <a:pt x="3830" y="7540"/>
                    <a:pt x="3571" y="7486"/>
                  </a:cubicBezTo>
                  <a:cubicBezTo>
                    <a:pt x="1749" y="7081"/>
                    <a:pt x="516" y="5369"/>
                    <a:pt x="718" y="3492"/>
                  </a:cubicBezTo>
                  <a:cubicBezTo>
                    <a:pt x="921" y="1633"/>
                    <a:pt x="2485" y="234"/>
                    <a:pt x="4362" y="234"/>
                  </a:cubicBezTo>
                  <a:close/>
                  <a:moveTo>
                    <a:pt x="4333" y="0"/>
                  </a:moveTo>
                  <a:cubicBezTo>
                    <a:pt x="2575" y="0"/>
                    <a:pt x="942" y="1212"/>
                    <a:pt x="534" y="3069"/>
                  </a:cubicBezTo>
                  <a:cubicBezTo>
                    <a:pt x="0" y="5498"/>
                    <a:pt x="1859" y="7799"/>
                    <a:pt x="4362" y="7799"/>
                  </a:cubicBezTo>
                  <a:cubicBezTo>
                    <a:pt x="6185" y="7780"/>
                    <a:pt x="7767" y="6510"/>
                    <a:pt x="8154" y="4725"/>
                  </a:cubicBezTo>
                  <a:cubicBezTo>
                    <a:pt x="8540" y="2940"/>
                    <a:pt x="7639" y="1118"/>
                    <a:pt x="5964" y="363"/>
                  </a:cubicBezTo>
                  <a:cubicBezTo>
                    <a:pt x="5430" y="115"/>
                    <a:pt x="4876" y="0"/>
                    <a:pt x="4333" y="0"/>
                  </a:cubicBezTo>
                  <a:close/>
                </a:path>
              </a:pathLst>
            </a:custGeom>
            <a:solidFill>
              <a:srgbClr val="F1C232"/>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961" name="Google Shape;961;p46"/>
            <p:cNvSpPr/>
            <p:nvPr/>
          </p:nvSpPr>
          <p:spPr>
            <a:xfrm>
              <a:off x="2576763" y="2729263"/>
              <a:ext cx="390675" cy="160150"/>
            </a:xfrm>
            <a:custGeom>
              <a:rect b="b" l="l" r="r" t="t"/>
              <a:pathLst>
                <a:path extrusionOk="0" h="6406" w="15627">
                  <a:moveTo>
                    <a:pt x="13841" y="239"/>
                  </a:moveTo>
                  <a:cubicBezTo>
                    <a:pt x="14706" y="239"/>
                    <a:pt x="15406" y="939"/>
                    <a:pt x="15406" y="1804"/>
                  </a:cubicBezTo>
                  <a:lnTo>
                    <a:pt x="15406" y="4602"/>
                  </a:lnTo>
                  <a:cubicBezTo>
                    <a:pt x="15406" y="5467"/>
                    <a:pt x="14706" y="6166"/>
                    <a:pt x="13841" y="6184"/>
                  </a:cubicBezTo>
                  <a:lnTo>
                    <a:pt x="1804" y="6184"/>
                  </a:lnTo>
                  <a:cubicBezTo>
                    <a:pt x="939" y="6166"/>
                    <a:pt x="239" y="5467"/>
                    <a:pt x="239" y="4602"/>
                  </a:cubicBezTo>
                  <a:lnTo>
                    <a:pt x="239" y="1804"/>
                  </a:lnTo>
                  <a:cubicBezTo>
                    <a:pt x="239" y="939"/>
                    <a:pt x="939" y="239"/>
                    <a:pt x="1804" y="239"/>
                  </a:cubicBezTo>
                  <a:close/>
                  <a:moveTo>
                    <a:pt x="1804" y="0"/>
                  </a:moveTo>
                  <a:cubicBezTo>
                    <a:pt x="810" y="0"/>
                    <a:pt x="0" y="810"/>
                    <a:pt x="0" y="1804"/>
                  </a:cubicBezTo>
                  <a:lnTo>
                    <a:pt x="0" y="4602"/>
                  </a:lnTo>
                  <a:cubicBezTo>
                    <a:pt x="0" y="5595"/>
                    <a:pt x="810" y="6405"/>
                    <a:pt x="1804" y="6405"/>
                  </a:cubicBezTo>
                  <a:lnTo>
                    <a:pt x="13841" y="6405"/>
                  </a:lnTo>
                  <a:cubicBezTo>
                    <a:pt x="14835" y="6405"/>
                    <a:pt x="15627" y="5595"/>
                    <a:pt x="15627" y="4602"/>
                  </a:cubicBezTo>
                  <a:lnTo>
                    <a:pt x="15627" y="1804"/>
                  </a:lnTo>
                  <a:cubicBezTo>
                    <a:pt x="15627" y="810"/>
                    <a:pt x="14817" y="0"/>
                    <a:pt x="13823" y="0"/>
                  </a:cubicBezTo>
                  <a:close/>
                </a:path>
              </a:pathLst>
            </a:custGeom>
            <a:solidFill>
              <a:srgbClr val="F1C232"/>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962" name="Google Shape;962;p46"/>
            <p:cNvSpPr/>
            <p:nvPr/>
          </p:nvSpPr>
          <p:spPr>
            <a:xfrm>
              <a:off x="2008938" y="1803913"/>
              <a:ext cx="1260350" cy="213050"/>
            </a:xfrm>
            <a:custGeom>
              <a:rect b="b" l="l" r="r" t="t"/>
              <a:pathLst>
                <a:path extrusionOk="0" h="8522" w="50414">
                  <a:moveTo>
                    <a:pt x="13400" y="1104"/>
                  </a:moveTo>
                  <a:lnTo>
                    <a:pt x="13400" y="2890"/>
                  </a:lnTo>
                  <a:lnTo>
                    <a:pt x="3976" y="2871"/>
                  </a:lnTo>
                  <a:cubicBezTo>
                    <a:pt x="2817" y="2871"/>
                    <a:pt x="1786" y="3571"/>
                    <a:pt x="1326" y="4638"/>
                  </a:cubicBezTo>
                  <a:lnTo>
                    <a:pt x="1326" y="2871"/>
                  </a:lnTo>
                  <a:cubicBezTo>
                    <a:pt x="1786" y="1804"/>
                    <a:pt x="2817" y="1104"/>
                    <a:pt x="3976" y="1104"/>
                  </a:cubicBezTo>
                  <a:close/>
                  <a:moveTo>
                    <a:pt x="27112" y="2871"/>
                  </a:moveTo>
                  <a:cubicBezTo>
                    <a:pt x="27812" y="2871"/>
                    <a:pt x="28419" y="3350"/>
                    <a:pt x="28585" y="4012"/>
                  </a:cubicBezTo>
                  <a:lnTo>
                    <a:pt x="50046" y="4012"/>
                  </a:lnTo>
                  <a:lnTo>
                    <a:pt x="50046" y="4601"/>
                  </a:lnTo>
                  <a:lnTo>
                    <a:pt x="28603" y="4583"/>
                  </a:lnTo>
                  <a:cubicBezTo>
                    <a:pt x="28493" y="5319"/>
                    <a:pt x="27867" y="5871"/>
                    <a:pt x="27112" y="5871"/>
                  </a:cubicBezTo>
                  <a:lnTo>
                    <a:pt x="19216" y="5871"/>
                  </a:lnTo>
                  <a:cubicBezTo>
                    <a:pt x="18388" y="5871"/>
                    <a:pt x="17725" y="5209"/>
                    <a:pt x="17725" y="4381"/>
                  </a:cubicBezTo>
                  <a:cubicBezTo>
                    <a:pt x="17725" y="3552"/>
                    <a:pt x="18388" y="2871"/>
                    <a:pt x="19216" y="2871"/>
                  </a:cubicBezTo>
                  <a:close/>
                  <a:moveTo>
                    <a:pt x="3148" y="0"/>
                  </a:moveTo>
                  <a:cubicBezTo>
                    <a:pt x="1878" y="18"/>
                    <a:pt x="737" y="773"/>
                    <a:pt x="240" y="1951"/>
                  </a:cubicBezTo>
                  <a:cubicBezTo>
                    <a:pt x="74" y="2319"/>
                    <a:pt x="0" y="2742"/>
                    <a:pt x="0" y="3166"/>
                  </a:cubicBezTo>
                  <a:lnTo>
                    <a:pt x="0" y="5375"/>
                  </a:lnTo>
                  <a:cubicBezTo>
                    <a:pt x="0" y="7123"/>
                    <a:pt x="1399" y="8522"/>
                    <a:pt x="3148" y="8522"/>
                  </a:cubicBezTo>
                  <a:lnTo>
                    <a:pt x="13455" y="8522"/>
                  </a:lnTo>
                  <a:cubicBezTo>
                    <a:pt x="14283" y="8522"/>
                    <a:pt x="15093" y="8191"/>
                    <a:pt x="15682" y="7602"/>
                  </a:cubicBezTo>
                  <a:cubicBezTo>
                    <a:pt x="15774" y="7510"/>
                    <a:pt x="15866" y="7399"/>
                    <a:pt x="15940" y="7289"/>
                  </a:cubicBezTo>
                  <a:cubicBezTo>
                    <a:pt x="16179" y="6994"/>
                    <a:pt x="16345" y="6663"/>
                    <a:pt x="16455" y="6295"/>
                  </a:cubicBezTo>
                  <a:lnTo>
                    <a:pt x="27425" y="6295"/>
                  </a:lnTo>
                  <a:cubicBezTo>
                    <a:pt x="27867" y="6295"/>
                    <a:pt x="28290" y="6148"/>
                    <a:pt x="28640" y="5890"/>
                  </a:cubicBezTo>
                  <a:cubicBezTo>
                    <a:pt x="28953" y="5632"/>
                    <a:pt x="29192" y="5301"/>
                    <a:pt x="29339" y="4914"/>
                  </a:cubicBezTo>
                  <a:lnTo>
                    <a:pt x="50414" y="4914"/>
                  </a:lnTo>
                  <a:lnTo>
                    <a:pt x="50414" y="3626"/>
                  </a:lnTo>
                  <a:lnTo>
                    <a:pt x="29339" y="3626"/>
                  </a:lnTo>
                  <a:cubicBezTo>
                    <a:pt x="29049" y="2811"/>
                    <a:pt x="28296" y="2245"/>
                    <a:pt x="27430" y="2245"/>
                  </a:cubicBezTo>
                  <a:cubicBezTo>
                    <a:pt x="27416" y="2245"/>
                    <a:pt x="27402" y="2245"/>
                    <a:pt x="27388" y="2246"/>
                  </a:cubicBezTo>
                  <a:lnTo>
                    <a:pt x="16455" y="2246"/>
                  </a:lnTo>
                  <a:cubicBezTo>
                    <a:pt x="16050" y="920"/>
                    <a:pt x="14836" y="18"/>
                    <a:pt x="13455" y="0"/>
                  </a:cubicBezTo>
                  <a:close/>
                </a:path>
              </a:pathLst>
            </a:custGeom>
            <a:solidFill>
              <a:srgbClr val="FFF2CC"/>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963" name="Google Shape;963;p46"/>
            <p:cNvSpPr/>
            <p:nvPr/>
          </p:nvSpPr>
          <p:spPr>
            <a:xfrm>
              <a:off x="2439163" y="1875688"/>
              <a:ext cx="820925" cy="75475"/>
            </a:xfrm>
            <a:custGeom>
              <a:rect b="b" l="l" r="r" t="t"/>
              <a:pathLst>
                <a:path extrusionOk="0" h="3019" w="32837">
                  <a:moveTo>
                    <a:pt x="2007" y="0"/>
                  </a:moveTo>
                  <a:cubicBezTo>
                    <a:pt x="1621" y="0"/>
                    <a:pt x="1234" y="166"/>
                    <a:pt x="958" y="442"/>
                  </a:cubicBezTo>
                  <a:cubicBezTo>
                    <a:pt x="1" y="1399"/>
                    <a:pt x="663" y="3019"/>
                    <a:pt x="2007" y="3019"/>
                  </a:cubicBezTo>
                  <a:lnTo>
                    <a:pt x="9903" y="3019"/>
                  </a:lnTo>
                  <a:cubicBezTo>
                    <a:pt x="10658" y="3019"/>
                    <a:pt x="11284" y="2467"/>
                    <a:pt x="11394" y="1712"/>
                  </a:cubicBezTo>
                  <a:lnTo>
                    <a:pt x="32837" y="1712"/>
                  </a:lnTo>
                  <a:lnTo>
                    <a:pt x="32837" y="1141"/>
                  </a:lnTo>
                  <a:lnTo>
                    <a:pt x="11376" y="1160"/>
                  </a:lnTo>
                  <a:cubicBezTo>
                    <a:pt x="11210" y="479"/>
                    <a:pt x="10603" y="0"/>
                    <a:pt x="9903" y="0"/>
                  </a:cubicBezTo>
                  <a:close/>
                </a:path>
              </a:pathLst>
            </a:custGeom>
            <a:solidFill>
              <a:srgbClr val="FFE599"/>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964" name="Google Shape;964;p46"/>
            <p:cNvSpPr/>
            <p:nvPr/>
          </p:nvSpPr>
          <p:spPr>
            <a:xfrm>
              <a:off x="2042063" y="1831513"/>
              <a:ext cx="301875" cy="88375"/>
            </a:xfrm>
            <a:custGeom>
              <a:rect b="b" l="l" r="r" t="t"/>
              <a:pathLst>
                <a:path extrusionOk="0" h="3535" w="12075">
                  <a:moveTo>
                    <a:pt x="2651" y="0"/>
                  </a:moveTo>
                  <a:cubicBezTo>
                    <a:pt x="1492" y="0"/>
                    <a:pt x="461" y="700"/>
                    <a:pt x="1" y="1767"/>
                  </a:cubicBezTo>
                  <a:lnTo>
                    <a:pt x="1" y="3534"/>
                  </a:lnTo>
                  <a:cubicBezTo>
                    <a:pt x="461" y="2467"/>
                    <a:pt x="1492" y="1767"/>
                    <a:pt x="2651" y="1767"/>
                  </a:cubicBezTo>
                  <a:lnTo>
                    <a:pt x="12075" y="1767"/>
                  </a:lnTo>
                  <a:lnTo>
                    <a:pt x="12075" y="0"/>
                  </a:lnTo>
                  <a:close/>
                </a:path>
              </a:pathLst>
            </a:custGeom>
            <a:solidFill>
              <a:srgbClr val="FFFFFF"/>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965" name="Google Shape;965;p46"/>
            <p:cNvSpPr/>
            <p:nvPr/>
          </p:nvSpPr>
          <p:spPr>
            <a:xfrm>
              <a:off x="2005713" y="1801138"/>
              <a:ext cx="1266350" cy="219050"/>
            </a:xfrm>
            <a:custGeom>
              <a:rect b="b" l="l" r="r" t="t"/>
              <a:pathLst>
                <a:path extrusionOk="0" h="8762" w="50654">
                  <a:moveTo>
                    <a:pt x="13584" y="221"/>
                  </a:moveTo>
                  <a:cubicBezTo>
                    <a:pt x="14909" y="240"/>
                    <a:pt x="16087" y="1105"/>
                    <a:pt x="16474" y="2375"/>
                  </a:cubicBezTo>
                  <a:cubicBezTo>
                    <a:pt x="16492" y="2430"/>
                    <a:pt x="16547" y="2449"/>
                    <a:pt x="16584" y="2449"/>
                  </a:cubicBezTo>
                  <a:lnTo>
                    <a:pt x="27536" y="2449"/>
                  </a:lnTo>
                  <a:cubicBezTo>
                    <a:pt x="28364" y="2467"/>
                    <a:pt x="29082" y="2982"/>
                    <a:pt x="29358" y="3755"/>
                  </a:cubicBezTo>
                  <a:cubicBezTo>
                    <a:pt x="29376" y="3811"/>
                    <a:pt x="29413" y="3829"/>
                    <a:pt x="29468" y="3847"/>
                  </a:cubicBezTo>
                  <a:lnTo>
                    <a:pt x="50432" y="3847"/>
                  </a:lnTo>
                  <a:lnTo>
                    <a:pt x="50432" y="4915"/>
                  </a:lnTo>
                  <a:lnTo>
                    <a:pt x="29450" y="4915"/>
                  </a:lnTo>
                  <a:cubicBezTo>
                    <a:pt x="29395" y="4915"/>
                    <a:pt x="29358" y="4933"/>
                    <a:pt x="29339" y="4989"/>
                  </a:cubicBezTo>
                  <a:cubicBezTo>
                    <a:pt x="29211" y="5357"/>
                    <a:pt x="28990" y="5670"/>
                    <a:pt x="28677" y="5909"/>
                  </a:cubicBezTo>
                  <a:cubicBezTo>
                    <a:pt x="28346" y="6167"/>
                    <a:pt x="27941" y="6295"/>
                    <a:pt x="27536" y="6295"/>
                  </a:cubicBezTo>
                  <a:lnTo>
                    <a:pt x="16584" y="6295"/>
                  </a:lnTo>
                  <a:cubicBezTo>
                    <a:pt x="16547" y="6295"/>
                    <a:pt x="16492" y="6332"/>
                    <a:pt x="16492" y="6369"/>
                  </a:cubicBezTo>
                  <a:cubicBezTo>
                    <a:pt x="16382" y="6719"/>
                    <a:pt x="16216" y="7050"/>
                    <a:pt x="15995" y="7345"/>
                  </a:cubicBezTo>
                  <a:cubicBezTo>
                    <a:pt x="15903" y="7437"/>
                    <a:pt x="15830" y="7529"/>
                    <a:pt x="15738" y="7621"/>
                  </a:cubicBezTo>
                  <a:cubicBezTo>
                    <a:pt x="15167" y="8210"/>
                    <a:pt x="14394" y="8522"/>
                    <a:pt x="13584" y="8522"/>
                  </a:cubicBezTo>
                  <a:lnTo>
                    <a:pt x="3277" y="8522"/>
                  </a:lnTo>
                  <a:cubicBezTo>
                    <a:pt x="1602" y="8522"/>
                    <a:pt x="258" y="7160"/>
                    <a:pt x="258" y="5486"/>
                  </a:cubicBezTo>
                  <a:lnTo>
                    <a:pt x="258" y="3258"/>
                  </a:lnTo>
                  <a:cubicBezTo>
                    <a:pt x="240" y="2853"/>
                    <a:pt x="332" y="2449"/>
                    <a:pt x="479" y="2080"/>
                  </a:cubicBezTo>
                  <a:cubicBezTo>
                    <a:pt x="958" y="958"/>
                    <a:pt x="2044" y="221"/>
                    <a:pt x="3277" y="221"/>
                  </a:cubicBezTo>
                  <a:close/>
                  <a:moveTo>
                    <a:pt x="3277" y="1"/>
                  </a:moveTo>
                  <a:cubicBezTo>
                    <a:pt x="1473" y="1"/>
                    <a:pt x="1" y="1473"/>
                    <a:pt x="19" y="3277"/>
                  </a:cubicBezTo>
                  <a:lnTo>
                    <a:pt x="19" y="5486"/>
                  </a:lnTo>
                  <a:cubicBezTo>
                    <a:pt x="19" y="7289"/>
                    <a:pt x="1473" y="8762"/>
                    <a:pt x="3277" y="8762"/>
                  </a:cubicBezTo>
                  <a:lnTo>
                    <a:pt x="13584" y="8762"/>
                  </a:lnTo>
                  <a:cubicBezTo>
                    <a:pt x="14449" y="8762"/>
                    <a:pt x="15277" y="8412"/>
                    <a:pt x="15903" y="7786"/>
                  </a:cubicBezTo>
                  <a:cubicBezTo>
                    <a:pt x="15995" y="7694"/>
                    <a:pt x="16087" y="7584"/>
                    <a:pt x="16161" y="7473"/>
                  </a:cubicBezTo>
                  <a:cubicBezTo>
                    <a:pt x="16382" y="7197"/>
                    <a:pt x="16566" y="6866"/>
                    <a:pt x="16676" y="6535"/>
                  </a:cubicBezTo>
                  <a:lnTo>
                    <a:pt x="27517" y="6535"/>
                  </a:lnTo>
                  <a:cubicBezTo>
                    <a:pt x="27996" y="6535"/>
                    <a:pt x="28438" y="6369"/>
                    <a:pt x="28824" y="6093"/>
                  </a:cubicBezTo>
                  <a:cubicBezTo>
                    <a:pt x="29137" y="5854"/>
                    <a:pt x="29376" y="5522"/>
                    <a:pt x="29523" y="5154"/>
                  </a:cubicBezTo>
                  <a:lnTo>
                    <a:pt x="50543" y="5154"/>
                  </a:lnTo>
                  <a:cubicBezTo>
                    <a:pt x="50617" y="5154"/>
                    <a:pt x="50653" y="5099"/>
                    <a:pt x="50653" y="5025"/>
                  </a:cubicBezTo>
                  <a:lnTo>
                    <a:pt x="50653" y="3737"/>
                  </a:lnTo>
                  <a:cubicBezTo>
                    <a:pt x="50653" y="3663"/>
                    <a:pt x="50617" y="3627"/>
                    <a:pt x="50543" y="3627"/>
                  </a:cubicBezTo>
                  <a:lnTo>
                    <a:pt x="29542" y="3627"/>
                  </a:lnTo>
                  <a:cubicBezTo>
                    <a:pt x="29211" y="2780"/>
                    <a:pt x="28419" y="2246"/>
                    <a:pt x="27536" y="2246"/>
                  </a:cubicBezTo>
                  <a:lnTo>
                    <a:pt x="16676" y="2246"/>
                  </a:lnTo>
                  <a:cubicBezTo>
                    <a:pt x="16235" y="902"/>
                    <a:pt x="14983" y="19"/>
                    <a:pt x="13584" y="1"/>
                  </a:cubicBezTo>
                  <a:close/>
                </a:path>
              </a:pathLst>
            </a:custGeom>
            <a:solidFill>
              <a:srgbClr val="FFD966"/>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966" name="Google Shape;966;p46"/>
            <p:cNvSpPr/>
            <p:nvPr/>
          </p:nvSpPr>
          <p:spPr>
            <a:xfrm>
              <a:off x="3077863" y="1963563"/>
              <a:ext cx="382400" cy="381025"/>
            </a:xfrm>
            <a:custGeom>
              <a:rect b="b" l="l" r="r" t="t"/>
              <a:pathLst>
                <a:path extrusionOk="0" h="15241" w="15296">
                  <a:moveTo>
                    <a:pt x="5540" y="8173"/>
                  </a:moveTo>
                  <a:cubicBezTo>
                    <a:pt x="5503" y="8357"/>
                    <a:pt x="4454" y="13290"/>
                    <a:pt x="8338" y="14229"/>
                  </a:cubicBezTo>
                  <a:cubicBezTo>
                    <a:pt x="8338" y="14229"/>
                    <a:pt x="7981" y="14307"/>
                    <a:pt x="7501" y="14307"/>
                  </a:cubicBezTo>
                  <a:cubicBezTo>
                    <a:pt x="6669" y="14307"/>
                    <a:pt x="5467" y="14070"/>
                    <a:pt x="5117" y="12774"/>
                  </a:cubicBezTo>
                  <a:cubicBezTo>
                    <a:pt x="4565" y="10768"/>
                    <a:pt x="5485" y="8283"/>
                    <a:pt x="5540" y="8173"/>
                  </a:cubicBezTo>
                  <a:close/>
                  <a:moveTo>
                    <a:pt x="7638" y="1"/>
                  </a:moveTo>
                  <a:cubicBezTo>
                    <a:pt x="7344" y="608"/>
                    <a:pt x="0" y="15222"/>
                    <a:pt x="7638" y="15241"/>
                  </a:cubicBezTo>
                  <a:lnTo>
                    <a:pt x="7657" y="15241"/>
                  </a:lnTo>
                  <a:cubicBezTo>
                    <a:pt x="15295" y="15204"/>
                    <a:pt x="7951" y="608"/>
                    <a:pt x="7638" y="1"/>
                  </a:cubicBezTo>
                  <a:close/>
                </a:path>
              </a:pathLst>
            </a:custGeom>
            <a:solidFill>
              <a:srgbClr val="FFE599"/>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967" name="Google Shape;967;p46"/>
            <p:cNvSpPr/>
            <p:nvPr/>
          </p:nvSpPr>
          <p:spPr>
            <a:xfrm>
              <a:off x="3189213" y="2167888"/>
              <a:ext cx="97100" cy="153375"/>
            </a:xfrm>
            <a:custGeom>
              <a:rect b="b" l="l" r="r" t="t"/>
              <a:pathLst>
                <a:path extrusionOk="0" h="6135" w="3884">
                  <a:moveTo>
                    <a:pt x="1086" y="0"/>
                  </a:moveTo>
                  <a:cubicBezTo>
                    <a:pt x="1049" y="110"/>
                    <a:pt x="111" y="2595"/>
                    <a:pt x="663" y="4601"/>
                  </a:cubicBezTo>
                  <a:cubicBezTo>
                    <a:pt x="1013" y="5897"/>
                    <a:pt x="2215" y="6134"/>
                    <a:pt x="3047" y="6134"/>
                  </a:cubicBezTo>
                  <a:cubicBezTo>
                    <a:pt x="3527" y="6134"/>
                    <a:pt x="3884" y="6056"/>
                    <a:pt x="3884" y="6056"/>
                  </a:cubicBezTo>
                  <a:cubicBezTo>
                    <a:pt x="0" y="5117"/>
                    <a:pt x="1049" y="184"/>
                    <a:pt x="1086" y="0"/>
                  </a:cubicBezTo>
                  <a:close/>
                </a:path>
              </a:pathLst>
            </a:custGeom>
            <a:solidFill>
              <a:srgbClr val="FFFFFF"/>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968" name="Google Shape;968;p46"/>
            <p:cNvSpPr/>
            <p:nvPr/>
          </p:nvSpPr>
          <p:spPr>
            <a:xfrm>
              <a:off x="3138588" y="1960438"/>
              <a:ext cx="133925" cy="386925"/>
            </a:xfrm>
            <a:custGeom>
              <a:rect b="b" l="l" r="r" t="t"/>
              <a:pathLst>
                <a:path extrusionOk="0" h="15477" w="5357">
                  <a:moveTo>
                    <a:pt x="5223" y="1"/>
                  </a:moveTo>
                  <a:cubicBezTo>
                    <a:pt x="5173" y="1"/>
                    <a:pt x="5131" y="31"/>
                    <a:pt x="5117" y="71"/>
                  </a:cubicBezTo>
                  <a:cubicBezTo>
                    <a:pt x="4584" y="1120"/>
                    <a:pt x="1" y="10396"/>
                    <a:pt x="2246" y="14041"/>
                  </a:cubicBezTo>
                  <a:cubicBezTo>
                    <a:pt x="2817" y="14998"/>
                    <a:pt x="3829" y="15476"/>
                    <a:pt x="5209" y="15476"/>
                  </a:cubicBezTo>
                  <a:cubicBezTo>
                    <a:pt x="5265" y="15476"/>
                    <a:pt x="5320" y="15439"/>
                    <a:pt x="5320" y="15366"/>
                  </a:cubicBezTo>
                  <a:cubicBezTo>
                    <a:pt x="5320" y="15311"/>
                    <a:pt x="5265" y="15255"/>
                    <a:pt x="5209" y="15255"/>
                  </a:cubicBezTo>
                  <a:cubicBezTo>
                    <a:pt x="3903" y="15255"/>
                    <a:pt x="2964" y="14795"/>
                    <a:pt x="2430" y="13930"/>
                  </a:cubicBezTo>
                  <a:cubicBezTo>
                    <a:pt x="222" y="10323"/>
                    <a:pt x="5117" y="586"/>
                    <a:pt x="5320" y="181"/>
                  </a:cubicBezTo>
                  <a:lnTo>
                    <a:pt x="5338" y="163"/>
                  </a:lnTo>
                  <a:cubicBezTo>
                    <a:pt x="5357" y="107"/>
                    <a:pt x="5338" y="34"/>
                    <a:pt x="5283" y="15"/>
                  </a:cubicBezTo>
                  <a:cubicBezTo>
                    <a:pt x="5263" y="5"/>
                    <a:pt x="5242" y="1"/>
                    <a:pt x="5223" y="1"/>
                  </a:cubicBezTo>
                  <a:close/>
                </a:path>
              </a:pathLst>
            </a:custGeom>
            <a:solidFill>
              <a:srgbClr val="F1C232"/>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969" name="Google Shape;969;p46"/>
            <p:cNvSpPr/>
            <p:nvPr/>
          </p:nvSpPr>
          <p:spPr>
            <a:xfrm>
              <a:off x="3265588" y="1960338"/>
              <a:ext cx="133475" cy="387025"/>
            </a:xfrm>
            <a:custGeom>
              <a:rect b="b" l="l" r="r" t="t"/>
              <a:pathLst>
                <a:path extrusionOk="0" h="15481" w="5339">
                  <a:moveTo>
                    <a:pt x="137" y="0"/>
                  </a:moveTo>
                  <a:cubicBezTo>
                    <a:pt x="116" y="0"/>
                    <a:pt x="94" y="6"/>
                    <a:pt x="74" y="19"/>
                  </a:cubicBezTo>
                  <a:cubicBezTo>
                    <a:pt x="19" y="56"/>
                    <a:pt x="1" y="130"/>
                    <a:pt x="37" y="185"/>
                  </a:cubicBezTo>
                  <a:cubicBezTo>
                    <a:pt x="240" y="590"/>
                    <a:pt x="5117" y="10327"/>
                    <a:pt x="2927" y="13934"/>
                  </a:cubicBezTo>
                  <a:cubicBezTo>
                    <a:pt x="2393" y="14799"/>
                    <a:pt x="1455" y="15259"/>
                    <a:pt x="129" y="15259"/>
                  </a:cubicBezTo>
                  <a:lnTo>
                    <a:pt x="129" y="15370"/>
                  </a:lnTo>
                  <a:lnTo>
                    <a:pt x="148" y="15480"/>
                  </a:lnTo>
                  <a:cubicBezTo>
                    <a:pt x="1547" y="15480"/>
                    <a:pt x="2541" y="15002"/>
                    <a:pt x="3111" y="14045"/>
                  </a:cubicBezTo>
                  <a:cubicBezTo>
                    <a:pt x="5338" y="10400"/>
                    <a:pt x="774" y="1124"/>
                    <a:pt x="240" y="75"/>
                  </a:cubicBezTo>
                  <a:lnTo>
                    <a:pt x="129" y="111"/>
                  </a:lnTo>
                  <a:lnTo>
                    <a:pt x="222" y="56"/>
                  </a:lnTo>
                  <a:cubicBezTo>
                    <a:pt x="210" y="21"/>
                    <a:pt x="175" y="0"/>
                    <a:pt x="137" y="0"/>
                  </a:cubicBezTo>
                  <a:close/>
                </a:path>
              </a:pathLst>
            </a:custGeom>
            <a:solidFill>
              <a:srgbClr val="F1C232"/>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970" name="Google Shape;970;p46"/>
            <p:cNvSpPr/>
            <p:nvPr/>
          </p:nvSpPr>
          <p:spPr>
            <a:xfrm>
              <a:off x="2235338" y="2722338"/>
              <a:ext cx="6000" cy="29475"/>
            </a:xfrm>
            <a:custGeom>
              <a:rect b="b" l="l" r="r" t="t"/>
              <a:pathLst>
                <a:path extrusionOk="0" h="1179" w="240">
                  <a:moveTo>
                    <a:pt x="111" y="1"/>
                  </a:moveTo>
                  <a:cubicBezTo>
                    <a:pt x="55" y="1"/>
                    <a:pt x="0" y="38"/>
                    <a:pt x="0" y="111"/>
                  </a:cubicBezTo>
                  <a:lnTo>
                    <a:pt x="0" y="1069"/>
                  </a:lnTo>
                  <a:cubicBezTo>
                    <a:pt x="0" y="1142"/>
                    <a:pt x="55" y="1179"/>
                    <a:pt x="111" y="1179"/>
                  </a:cubicBezTo>
                  <a:cubicBezTo>
                    <a:pt x="184" y="1179"/>
                    <a:pt x="221" y="1142"/>
                    <a:pt x="239" y="1069"/>
                  </a:cubicBezTo>
                  <a:lnTo>
                    <a:pt x="239" y="111"/>
                  </a:lnTo>
                  <a:cubicBezTo>
                    <a:pt x="239" y="38"/>
                    <a:pt x="184" y="1"/>
                    <a:pt x="111" y="1"/>
                  </a:cubicBezTo>
                  <a:close/>
                </a:path>
              </a:pathLst>
            </a:custGeom>
            <a:solidFill>
              <a:srgbClr val="000000"/>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971" name="Google Shape;971;p46"/>
            <p:cNvSpPr/>
            <p:nvPr/>
          </p:nvSpPr>
          <p:spPr>
            <a:xfrm>
              <a:off x="2235338" y="2681863"/>
              <a:ext cx="6000" cy="46025"/>
            </a:xfrm>
            <a:custGeom>
              <a:rect b="b" l="l" r="r" t="t"/>
              <a:pathLst>
                <a:path extrusionOk="0" h="1841" w="240">
                  <a:moveTo>
                    <a:pt x="111" y="0"/>
                  </a:moveTo>
                  <a:cubicBezTo>
                    <a:pt x="55" y="0"/>
                    <a:pt x="0" y="56"/>
                    <a:pt x="0" y="111"/>
                  </a:cubicBezTo>
                  <a:lnTo>
                    <a:pt x="0" y="1730"/>
                  </a:lnTo>
                  <a:cubicBezTo>
                    <a:pt x="0" y="1786"/>
                    <a:pt x="55" y="1841"/>
                    <a:pt x="111" y="1841"/>
                  </a:cubicBezTo>
                  <a:cubicBezTo>
                    <a:pt x="184" y="1841"/>
                    <a:pt x="221" y="1786"/>
                    <a:pt x="239" y="1730"/>
                  </a:cubicBezTo>
                  <a:lnTo>
                    <a:pt x="239" y="111"/>
                  </a:lnTo>
                  <a:cubicBezTo>
                    <a:pt x="221" y="56"/>
                    <a:pt x="184" y="0"/>
                    <a:pt x="111" y="0"/>
                  </a:cubicBezTo>
                  <a:close/>
                </a:path>
              </a:pathLst>
            </a:custGeom>
            <a:solidFill>
              <a:srgbClr val="000000"/>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972" name="Google Shape;972;p46"/>
            <p:cNvSpPr/>
            <p:nvPr/>
          </p:nvSpPr>
          <p:spPr>
            <a:xfrm>
              <a:off x="1908163" y="2650113"/>
              <a:ext cx="329950" cy="35000"/>
            </a:xfrm>
            <a:custGeom>
              <a:rect b="b" l="l" r="r" t="t"/>
              <a:pathLst>
                <a:path extrusionOk="0" h="1400" w="13198">
                  <a:moveTo>
                    <a:pt x="1" y="0"/>
                  </a:moveTo>
                  <a:lnTo>
                    <a:pt x="1" y="1399"/>
                  </a:lnTo>
                  <a:lnTo>
                    <a:pt x="13198" y="1399"/>
                  </a:lnTo>
                  <a:lnTo>
                    <a:pt x="13198" y="0"/>
                  </a:lnTo>
                  <a:close/>
                </a:path>
              </a:pathLst>
            </a:custGeom>
            <a:solidFill>
              <a:srgbClr val="FFFFFF"/>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973" name="Google Shape;973;p46"/>
            <p:cNvSpPr/>
            <p:nvPr/>
          </p:nvSpPr>
          <p:spPr>
            <a:xfrm>
              <a:off x="1908163" y="2725113"/>
              <a:ext cx="329950" cy="245750"/>
            </a:xfrm>
            <a:custGeom>
              <a:rect b="b" l="l" r="r" t="t"/>
              <a:pathLst>
                <a:path extrusionOk="0" h="9830" w="13198">
                  <a:moveTo>
                    <a:pt x="1" y="0"/>
                  </a:moveTo>
                  <a:lnTo>
                    <a:pt x="1" y="9829"/>
                  </a:lnTo>
                  <a:lnTo>
                    <a:pt x="13198" y="9829"/>
                  </a:lnTo>
                  <a:lnTo>
                    <a:pt x="13198" y="8467"/>
                  </a:lnTo>
                  <a:lnTo>
                    <a:pt x="1528" y="8467"/>
                  </a:lnTo>
                  <a:lnTo>
                    <a:pt x="1528" y="958"/>
                  </a:lnTo>
                  <a:lnTo>
                    <a:pt x="13198" y="958"/>
                  </a:lnTo>
                  <a:lnTo>
                    <a:pt x="13198" y="0"/>
                  </a:lnTo>
                  <a:close/>
                </a:path>
              </a:pathLst>
            </a:custGeom>
            <a:solidFill>
              <a:srgbClr val="D9D9D9"/>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974" name="Google Shape;974;p46"/>
            <p:cNvSpPr/>
            <p:nvPr/>
          </p:nvSpPr>
          <p:spPr>
            <a:xfrm>
              <a:off x="1863988" y="2548413"/>
              <a:ext cx="354800" cy="14750"/>
            </a:xfrm>
            <a:custGeom>
              <a:rect b="b" l="l" r="r" t="t"/>
              <a:pathLst>
                <a:path extrusionOk="0" h="590" w="14192">
                  <a:moveTo>
                    <a:pt x="1" y="1"/>
                  </a:moveTo>
                  <a:lnTo>
                    <a:pt x="1" y="590"/>
                  </a:lnTo>
                  <a:lnTo>
                    <a:pt x="14191" y="590"/>
                  </a:lnTo>
                  <a:lnTo>
                    <a:pt x="14191" y="1"/>
                  </a:lnTo>
                  <a:close/>
                </a:path>
              </a:pathLst>
            </a:custGeom>
            <a:solidFill>
              <a:srgbClr val="F3F3F3"/>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975" name="Google Shape;975;p46"/>
            <p:cNvSpPr/>
            <p:nvPr/>
          </p:nvSpPr>
          <p:spPr>
            <a:xfrm>
              <a:off x="1946363" y="2749038"/>
              <a:ext cx="291750" cy="187775"/>
            </a:xfrm>
            <a:custGeom>
              <a:rect b="b" l="l" r="r" t="t"/>
              <a:pathLst>
                <a:path extrusionOk="0" h="7511" w="11670">
                  <a:moveTo>
                    <a:pt x="0" y="1"/>
                  </a:moveTo>
                  <a:lnTo>
                    <a:pt x="0" y="7510"/>
                  </a:lnTo>
                  <a:lnTo>
                    <a:pt x="11670" y="7510"/>
                  </a:lnTo>
                  <a:lnTo>
                    <a:pt x="11670" y="1"/>
                  </a:lnTo>
                  <a:close/>
                </a:path>
              </a:pathLst>
            </a:custGeom>
            <a:solidFill>
              <a:srgbClr val="F3F3F3"/>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976" name="Google Shape;976;p46"/>
            <p:cNvSpPr/>
            <p:nvPr/>
          </p:nvSpPr>
          <p:spPr>
            <a:xfrm>
              <a:off x="1908163" y="2685088"/>
              <a:ext cx="329950" cy="40050"/>
            </a:xfrm>
            <a:custGeom>
              <a:rect b="b" l="l" r="r" t="t"/>
              <a:pathLst>
                <a:path extrusionOk="0" h="1602" w="13198">
                  <a:moveTo>
                    <a:pt x="1" y="0"/>
                  </a:moveTo>
                  <a:lnTo>
                    <a:pt x="1" y="1601"/>
                  </a:lnTo>
                  <a:lnTo>
                    <a:pt x="13198" y="1601"/>
                  </a:lnTo>
                  <a:lnTo>
                    <a:pt x="13198" y="0"/>
                  </a:lnTo>
                  <a:close/>
                </a:path>
              </a:pathLst>
            </a:custGeom>
            <a:solidFill>
              <a:srgbClr val="EFEFEF"/>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977" name="Google Shape;977;p46"/>
            <p:cNvSpPr/>
            <p:nvPr/>
          </p:nvSpPr>
          <p:spPr>
            <a:xfrm>
              <a:off x="1954188" y="2562688"/>
              <a:ext cx="283925" cy="87450"/>
            </a:xfrm>
            <a:custGeom>
              <a:rect b="b" l="l" r="r" t="t"/>
              <a:pathLst>
                <a:path extrusionOk="0" h="3498" w="11357">
                  <a:moveTo>
                    <a:pt x="1675" y="0"/>
                  </a:moveTo>
                  <a:lnTo>
                    <a:pt x="626" y="1252"/>
                  </a:lnTo>
                  <a:cubicBezTo>
                    <a:pt x="221" y="1694"/>
                    <a:pt x="0" y="2264"/>
                    <a:pt x="0" y="2871"/>
                  </a:cubicBezTo>
                  <a:lnTo>
                    <a:pt x="0" y="3497"/>
                  </a:lnTo>
                  <a:lnTo>
                    <a:pt x="11357" y="3497"/>
                  </a:lnTo>
                  <a:lnTo>
                    <a:pt x="11357" y="2025"/>
                  </a:lnTo>
                  <a:cubicBezTo>
                    <a:pt x="11357" y="1841"/>
                    <a:pt x="11264" y="1657"/>
                    <a:pt x="11117" y="1546"/>
                  </a:cubicBezTo>
                  <a:lnTo>
                    <a:pt x="9645" y="276"/>
                  </a:lnTo>
                  <a:cubicBezTo>
                    <a:pt x="9406" y="92"/>
                    <a:pt x="9111" y="0"/>
                    <a:pt x="8817" y="0"/>
                  </a:cubicBezTo>
                  <a:close/>
                </a:path>
              </a:pathLst>
            </a:custGeom>
            <a:solidFill>
              <a:srgbClr val="FFFFFF"/>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978" name="Google Shape;978;p46"/>
            <p:cNvSpPr/>
            <p:nvPr/>
          </p:nvSpPr>
          <p:spPr>
            <a:xfrm>
              <a:off x="2167238" y="2385988"/>
              <a:ext cx="45575" cy="162450"/>
            </a:xfrm>
            <a:custGeom>
              <a:rect b="b" l="l" r="r" t="t"/>
              <a:pathLst>
                <a:path extrusionOk="0" h="6498" w="1823">
                  <a:moveTo>
                    <a:pt x="0" y="0"/>
                  </a:moveTo>
                  <a:lnTo>
                    <a:pt x="0" y="6350"/>
                  </a:lnTo>
                  <a:lnTo>
                    <a:pt x="0" y="6498"/>
                  </a:lnTo>
                  <a:lnTo>
                    <a:pt x="1822" y="6498"/>
                  </a:lnTo>
                  <a:lnTo>
                    <a:pt x="1822" y="0"/>
                  </a:lnTo>
                  <a:close/>
                </a:path>
              </a:pathLst>
            </a:custGeom>
            <a:solidFill>
              <a:srgbClr val="FFF2CC"/>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979" name="Google Shape;979;p46"/>
            <p:cNvSpPr/>
            <p:nvPr/>
          </p:nvSpPr>
          <p:spPr>
            <a:xfrm>
              <a:off x="2119363" y="2385988"/>
              <a:ext cx="47900" cy="162450"/>
            </a:xfrm>
            <a:custGeom>
              <a:rect b="b" l="l" r="r" t="t"/>
              <a:pathLst>
                <a:path extrusionOk="0" h="6498" w="1916">
                  <a:moveTo>
                    <a:pt x="1" y="0"/>
                  </a:moveTo>
                  <a:lnTo>
                    <a:pt x="1" y="6350"/>
                  </a:lnTo>
                  <a:lnTo>
                    <a:pt x="1" y="6498"/>
                  </a:lnTo>
                  <a:lnTo>
                    <a:pt x="1915" y="6498"/>
                  </a:lnTo>
                  <a:lnTo>
                    <a:pt x="1915" y="6350"/>
                  </a:lnTo>
                  <a:lnTo>
                    <a:pt x="1915" y="0"/>
                  </a:lnTo>
                  <a:close/>
                </a:path>
              </a:pathLst>
            </a:custGeom>
            <a:solidFill>
              <a:srgbClr val="FFF2CC"/>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980" name="Google Shape;980;p46"/>
            <p:cNvSpPr/>
            <p:nvPr/>
          </p:nvSpPr>
          <p:spPr>
            <a:xfrm>
              <a:off x="1921963" y="2316513"/>
              <a:ext cx="238375" cy="69500"/>
            </a:xfrm>
            <a:custGeom>
              <a:rect b="b" l="l" r="r" t="t"/>
              <a:pathLst>
                <a:path extrusionOk="0" h="2780" w="9535">
                  <a:moveTo>
                    <a:pt x="1" y="0"/>
                  </a:moveTo>
                  <a:lnTo>
                    <a:pt x="1" y="2779"/>
                  </a:lnTo>
                  <a:lnTo>
                    <a:pt x="9535" y="2779"/>
                  </a:lnTo>
                  <a:lnTo>
                    <a:pt x="9535" y="0"/>
                  </a:lnTo>
                  <a:close/>
                </a:path>
              </a:pathLst>
            </a:custGeom>
            <a:solidFill>
              <a:srgbClr val="FFFFFF"/>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981" name="Google Shape;981;p46"/>
            <p:cNvSpPr/>
            <p:nvPr/>
          </p:nvSpPr>
          <p:spPr>
            <a:xfrm>
              <a:off x="1954188" y="2155913"/>
              <a:ext cx="167050" cy="160625"/>
            </a:xfrm>
            <a:custGeom>
              <a:rect b="b" l="l" r="r" t="t"/>
              <a:pathLst>
                <a:path extrusionOk="0" h="6425" w="6682">
                  <a:moveTo>
                    <a:pt x="2448" y="0"/>
                  </a:moveTo>
                  <a:cubicBezTo>
                    <a:pt x="2098" y="3056"/>
                    <a:pt x="0" y="6424"/>
                    <a:pt x="0" y="6424"/>
                  </a:cubicBezTo>
                  <a:lnTo>
                    <a:pt x="6681" y="6424"/>
                  </a:lnTo>
                  <a:cubicBezTo>
                    <a:pt x="6681" y="6424"/>
                    <a:pt x="4583" y="3056"/>
                    <a:pt x="4215" y="0"/>
                  </a:cubicBezTo>
                  <a:close/>
                </a:path>
              </a:pathLst>
            </a:custGeom>
            <a:solidFill>
              <a:srgbClr val="F3F3F3"/>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982" name="Google Shape;982;p46"/>
            <p:cNvSpPr/>
            <p:nvPr/>
          </p:nvSpPr>
          <p:spPr>
            <a:xfrm>
              <a:off x="2068763" y="2385988"/>
              <a:ext cx="50625" cy="162450"/>
            </a:xfrm>
            <a:custGeom>
              <a:rect b="b" l="l" r="r" t="t"/>
              <a:pathLst>
                <a:path extrusionOk="0" h="6498" w="2025">
                  <a:moveTo>
                    <a:pt x="0" y="0"/>
                  </a:moveTo>
                  <a:lnTo>
                    <a:pt x="0" y="6498"/>
                  </a:lnTo>
                  <a:lnTo>
                    <a:pt x="2025" y="6498"/>
                  </a:lnTo>
                  <a:lnTo>
                    <a:pt x="2025" y="6350"/>
                  </a:lnTo>
                  <a:lnTo>
                    <a:pt x="2025" y="0"/>
                  </a:lnTo>
                  <a:close/>
                </a:path>
              </a:pathLst>
            </a:custGeom>
            <a:solidFill>
              <a:srgbClr val="FFF2CC"/>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983" name="Google Shape;983;p46"/>
            <p:cNvSpPr/>
            <p:nvPr/>
          </p:nvSpPr>
          <p:spPr>
            <a:xfrm>
              <a:off x="2020888" y="2385988"/>
              <a:ext cx="47900" cy="162450"/>
            </a:xfrm>
            <a:custGeom>
              <a:rect b="b" l="l" r="r" t="t"/>
              <a:pathLst>
                <a:path extrusionOk="0" h="6498" w="1916">
                  <a:moveTo>
                    <a:pt x="1" y="0"/>
                  </a:moveTo>
                  <a:lnTo>
                    <a:pt x="1" y="6498"/>
                  </a:lnTo>
                  <a:lnTo>
                    <a:pt x="1915" y="6498"/>
                  </a:lnTo>
                  <a:lnTo>
                    <a:pt x="1915" y="0"/>
                  </a:lnTo>
                  <a:close/>
                </a:path>
              </a:pathLst>
            </a:custGeom>
            <a:solidFill>
              <a:srgbClr val="FFFFFF"/>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984" name="Google Shape;984;p46"/>
            <p:cNvSpPr/>
            <p:nvPr/>
          </p:nvSpPr>
          <p:spPr>
            <a:xfrm>
              <a:off x="1970288" y="2385988"/>
              <a:ext cx="50625" cy="162450"/>
            </a:xfrm>
            <a:custGeom>
              <a:rect b="b" l="l" r="r" t="t"/>
              <a:pathLst>
                <a:path extrusionOk="0" h="6498" w="2025">
                  <a:moveTo>
                    <a:pt x="0" y="0"/>
                  </a:moveTo>
                  <a:lnTo>
                    <a:pt x="0" y="6498"/>
                  </a:lnTo>
                  <a:lnTo>
                    <a:pt x="2025" y="6498"/>
                  </a:lnTo>
                  <a:lnTo>
                    <a:pt x="2025" y="0"/>
                  </a:lnTo>
                  <a:close/>
                </a:path>
              </a:pathLst>
            </a:custGeom>
            <a:solidFill>
              <a:srgbClr val="FFF2CC"/>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985" name="Google Shape;985;p46"/>
            <p:cNvSpPr/>
            <p:nvPr/>
          </p:nvSpPr>
          <p:spPr>
            <a:xfrm>
              <a:off x="1846513" y="2562688"/>
              <a:ext cx="149575" cy="472125"/>
            </a:xfrm>
            <a:custGeom>
              <a:rect b="b" l="l" r="r" t="t"/>
              <a:pathLst>
                <a:path extrusionOk="0" h="18885" w="5983">
                  <a:moveTo>
                    <a:pt x="2522" y="0"/>
                  </a:moveTo>
                  <a:cubicBezTo>
                    <a:pt x="2209" y="0"/>
                    <a:pt x="1914" y="111"/>
                    <a:pt x="1694" y="295"/>
                  </a:cubicBezTo>
                  <a:lnTo>
                    <a:pt x="221" y="1546"/>
                  </a:lnTo>
                  <a:cubicBezTo>
                    <a:pt x="74" y="1657"/>
                    <a:pt x="0" y="1841"/>
                    <a:pt x="0" y="2025"/>
                  </a:cubicBezTo>
                  <a:lnTo>
                    <a:pt x="0" y="18130"/>
                  </a:lnTo>
                  <a:cubicBezTo>
                    <a:pt x="0" y="18553"/>
                    <a:pt x="479" y="18885"/>
                    <a:pt x="1068" y="18885"/>
                  </a:cubicBezTo>
                  <a:lnTo>
                    <a:pt x="4326" y="18885"/>
                  </a:lnTo>
                  <a:lnTo>
                    <a:pt x="4326" y="16326"/>
                  </a:lnTo>
                  <a:lnTo>
                    <a:pt x="2485" y="16326"/>
                  </a:lnTo>
                  <a:lnTo>
                    <a:pt x="2485" y="3516"/>
                  </a:lnTo>
                  <a:lnTo>
                    <a:pt x="4326" y="3516"/>
                  </a:lnTo>
                  <a:lnTo>
                    <a:pt x="4326" y="2871"/>
                  </a:lnTo>
                  <a:cubicBezTo>
                    <a:pt x="4326" y="2283"/>
                    <a:pt x="4546" y="1712"/>
                    <a:pt x="4933" y="1270"/>
                  </a:cubicBezTo>
                  <a:lnTo>
                    <a:pt x="5982" y="19"/>
                  </a:lnTo>
                  <a:lnTo>
                    <a:pt x="2522" y="0"/>
                  </a:lnTo>
                  <a:close/>
                </a:path>
              </a:pathLst>
            </a:custGeom>
            <a:solidFill>
              <a:srgbClr val="FFF2CC"/>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986" name="Google Shape;986;p46"/>
            <p:cNvSpPr/>
            <p:nvPr/>
          </p:nvSpPr>
          <p:spPr>
            <a:xfrm>
              <a:off x="1921963" y="2385988"/>
              <a:ext cx="48350" cy="162450"/>
            </a:xfrm>
            <a:custGeom>
              <a:rect b="b" l="l" r="r" t="t"/>
              <a:pathLst>
                <a:path extrusionOk="0" h="6498" w="1934">
                  <a:moveTo>
                    <a:pt x="1" y="0"/>
                  </a:moveTo>
                  <a:lnTo>
                    <a:pt x="1" y="6498"/>
                  </a:lnTo>
                  <a:lnTo>
                    <a:pt x="1933" y="6498"/>
                  </a:lnTo>
                  <a:lnTo>
                    <a:pt x="1933" y="0"/>
                  </a:lnTo>
                  <a:close/>
                </a:path>
              </a:pathLst>
            </a:custGeom>
            <a:solidFill>
              <a:srgbClr val="FFFFFF"/>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987" name="Google Shape;987;p46"/>
            <p:cNvSpPr/>
            <p:nvPr/>
          </p:nvSpPr>
          <p:spPr>
            <a:xfrm>
              <a:off x="1872263" y="2385988"/>
              <a:ext cx="49725" cy="162450"/>
            </a:xfrm>
            <a:custGeom>
              <a:rect b="b" l="l" r="r" t="t"/>
              <a:pathLst>
                <a:path extrusionOk="0" h="6498" w="1989">
                  <a:moveTo>
                    <a:pt x="1" y="0"/>
                  </a:moveTo>
                  <a:lnTo>
                    <a:pt x="1" y="6498"/>
                  </a:lnTo>
                  <a:lnTo>
                    <a:pt x="1989" y="6498"/>
                  </a:lnTo>
                  <a:lnTo>
                    <a:pt x="1989" y="0"/>
                  </a:lnTo>
                  <a:close/>
                </a:path>
              </a:pathLst>
            </a:custGeom>
            <a:solidFill>
              <a:srgbClr val="FFF2CC"/>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988" name="Google Shape;988;p46"/>
            <p:cNvSpPr/>
            <p:nvPr/>
          </p:nvSpPr>
          <p:spPr>
            <a:xfrm>
              <a:off x="1843738" y="2559913"/>
              <a:ext cx="397600" cy="477650"/>
            </a:xfrm>
            <a:custGeom>
              <a:rect b="b" l="l" r="r" t="t"/>
              <a:pathLst>
                <a:path extrusionOk="0" h="19106" w="15904">
                  <a:moveTo>
                    <a:pt x="2633" y="1"/>
                  </a:moveTo>
                  <a:cubicBezTo>
                    <a:pt x="2301" y="1"/>
                    <a:pt x="1989" y="111"/>
                    <a:pt x="1731" y="314"/>
                  </a:cubicBezTo>
                  <a:lnTo>
                    <a:pt x="277" y="1565"/>
                  </a:lnTo>
                  <a:cubicBezTo>
                    <a:pt x="93" y="1712"/>
                    <a:pt x="1" y="1915"/>
                    <a:pt x="1" y="2136"/>
                  </a:cubicBezTo>
                  <a:lnTo>
                    <a:pt x="1" y="18241"/>
                  </a:lnTo>
                  <a:cubicBezTo>
                    <a:pt x="1" y="18719"/>
                    <a:pt x="516" y="19106"/>
                    <a:pt x="1179" y="19106"/>
                  </a:cubicBezTo>
                  <a:lnTo>
                    <a:pt x="14707" y="19106"/>
                  </a:lnTo>
                  <a:cubicBezTo>
                    <a:pt x="15351" y="19106"/>
                    <a:pt x="15903" y="18719"/>
                    <a:pt x="15903" y="18241"/>
                  </a:cubicBezTo>
                  <a:lnTo>
                    <a:pt x="15903" y="16437"/>
                  </a:lnTo>
                  <a:cubicBezTo>
                    <a:pt x="15903" y="16364"/>
                    <a:pt x="15848" y="16327"/>
                    <a:pt x="15775" y="16327"/>
                  </a:cubicBezTo>
                  <a:cubicBezTo>
                    <a:pt x="15719" y="16327"/>
                    <a:pt x="15664" y="16364"/>
                    <a:pt x="15664" y="16437"/>
                  </a:cubicBezTo>
                  <a:lnTo>
                    <a:pt x="15664" y="18241"/>
                  </a:lnTo>
                  <a:cubicBezTo>
                    <a:pt x="15664" y="18591"/>
                    <a:pt x="15241" y="18885"/>
                    <a:pt x="14707" y="18885"/>
                  </a:cubicBezTo>
                  <a:lnTo>
                    <a:pt x="1179" y="18885"/>
                  </a:lnTo>
                  <a:cubicBezTo>
                    <a:pt x="645" y="18885"/>
                    <a:pt x="222" y="18591"/>
                    <a:pt x="222" y="18241"/>
                  </a:cubicBezTo>
                  <a:lnTo>
                    <a:pt x="222" y="2136"/>
                  </a:lnTo>
                  <a:cubicBezTo>
                    <a:pt x="222" y="1989"/>
                    <a:pt x="295" y="1841"/>
                    <a:pt x="424" y="1749"/>
                  </a:cubicBezTo>
                  <a:lnTo>
                    <a:pt x="1878" y="479"/>
                  </a:lnTo>
                  <a:cubicBezTo>
                    <a:pt x="2080" y="328"/>
                    <a:pt x="2313" y="238"/>
                    <a:pt x="2563" y="238"/>
                  </a:cubicBezTo>
                  <a:cubicBezTo>
                    <a:pt x="2586" y="238"/>
                    <a:pt x="2609" y="238"/>
                    <a:pt x="2633" y="240"/>
                  </a:cubicBezTo>
                  <a:cubicBezTo>
                    <a:pt x="2706" y="240"/>
                    <a:pt x="2762" y="185"/>
                    <a:pt x="2762" y="111"/>
                  </a:cubicBezTo>
                  <a:cubicBezTo>
                    <a:pt x="2762" y="56"/>
                    <a:pt x="2706" y="1"/>
                    <a:pt x="2633" y="1"/>
                  </a:cubicBezTo>
                  <a:close/>
                </a:path>
              </a:pathLst>
            </a:custGeom>
            <a:solidFill>
              <a:srgbClr val="F1C232"/>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989" name="Google Shape;989;p46"/>
            <p:cNvSpPr/>
            <p:nvPr/>
          </p:nvSpPr>
          <p:spPr>
            <a:xfrm>
              <a:off x="2171838" y="2559913"/>
              <a:ext cx="69500" cy="93450"/>
            </a:xfrm>
            <a:custGeom>
              <a:rect b="b" l="l" r="r" t="t"/>
              <a:pathLst>
                <a:path extrusionOk="0" h="3738" w="2780">
                  <a:moveTo>
                    <a:pt x="129" y="1"/>
                  </a:moveTo>
                  <a:cubicBezTo>
                    <a:pt x="55" y="1"/>
                    <a:pt x="0" y="56"/>
                    <a:pt x="0" y="111"/>
                  </a:cubicBezTo>
                  <a:cubicBezTo>
                    <a:pt x="0" y="185"/>
                    <a:pt x="55" y="240"/>
                    <a:pt x="129" y="240"/>
                  </a:cubicBezTo>
                  <a:cubicBezTo>
                    <a:pt x="152" y="238"/>
                    <a:pt x="175" y="238"/>
                    <a:pt x="199" y="238"/>
                  </a:cubicBezTo>
                  <a:cubicBezTo>
                    <a:pt x="448" y="238"/>
                    <a:pt x="681" y="328"/>
                    <a:pt x="884" y="479"/>
                  </a:cubicBezTo>
                  <a:lnTo>
                    <a:pt x="2338" y="1749"/>
                  </a:lnTo>
                  <a:cubicBezTo>
                    <a:pt x="2466" y="1841"/>
                    <a:pt x="2540" y="1989"/>
                    <a:pt x="2540" y="2136"/>
                  </a:cubicBezTo>
                  <a:lnTo>
                    <a:pt x="2540" y="3608"/>
                  </a:lnTo>
                  <a:cubicBezTo>
                    <a:pt x="2540" y="3682"/>
                    <a:pt x="2595" y="3737"/>
                    <a:pt x="2651" y="3737"/>
                  </a:cubicBezTo>
                  <a:cubicBezTo>
                    <a:pt x="2724" y="3737"/>
                    <a:pt x="2779" y="3682"/>
                    <a:pt x="2779" y="3608"/>
                  </a:cubicBezTo>
                  <a:lnTo>
                    <a:pt x="2779" y="2136"/>
                  </a:lnTo>
                  <a:cubicBezTo>
                    <a:pt x="2761" y="1915"/>
                    <a:pt x="2651" y="1712"/>
                    <a:pt x="2485" y="1565"/>
                  </a:cubicBezTo>
                  <a:lnTo>
                    <a:pt x="1031" y="314"/>
                  </a:lnTo>
                  <a:cubicBezTo>
                    <a:pt x="773" y="111"/>
                    <a:pt x="460" y="1"/>
                    <a:pt x="129" y="1"/>
                  </a:cubicBezTo>
                  <a:close/>
                </a:path>
              </a:pathLst>
            </a:custGeom>
            <a:solidFill>
              <a:srgbClr val="F1C232"/>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990" name="Google Shape;990;p46"/>
            <p:cNvSpPr/>
            <p:nvPr/>
          </p:nvSpPr>
          <p:spPr>
            <a:xfrm>
              <a:off x="1869513" y="2383213"/>
              <a:ext cx="346525" cy="168000"/>
            </a:xfrm>
            <a:custGeom>
              <a:rect b="b" l="l" r="r" t="t"/>
              <a:pathLst>
                <a:path extrusionOk="0" h="6720" w="13861">
                  <a:moveTo>
                    <a:pt x="111" y="1"/>
                  </a:moveTo>
                  <a:cubicBezTo>
                    <a:pt x="37" y="1"/>
                    <a:pt x="0" y="56"/>
                    <a:pt x="0" y="111"/>
                  </a:cubicBezTo>
                  <a:lnTo>
                    <a:pt x="0" y="6609"/>
                  </a:lnTo>
                  <a:cubicBezTo>
                    <a:pt x="0" y="6664"/>
                    <a:pt x="37" y="6719"/>
                    <a:pt x="111" y="6719"/>
                  </a:cubicBezTo>
                  <a:lnTo>
                    <a:pt x="13750" y="6719"/>
                  </a:lnTo>
                  <a:cubicBezTo>
                    <a:pt x="13805" y="6719"/>
                    <a:pt x="13860" y="6682"/>
                    <a:pt x="13860" y="6609"/>
                  </a:cubicBezTo>
                  <a:lnTo>
                    <a:pt x="13860" y="111"/>
                  </a:lnTo>
                  <a:cubicBezTo>
                    <a:pt x="13860" y="56"/>
                    <a:pt x="13805" y="1"/>
                    <a:pt x="13750" y="1"/>
                  </a:cubicBezTo>
                  <a:lnTo>
                    <a:pt x="11633" y="1"/>
                  </a:lnTo>
                  <a:cubicBezTo>
                    <a:pt x="11486" y="1"/>
                    <a:pt x="11486" y="240"/>
                    <a:pt x="11633" y="240"/>
                  </a:cubicBezTo>
                  <a:lnTo>
                    <a:pt x="13621" y="240"/>
                  </a:lnTo>
                  <a:lnTo>
                    <a:pt x="13621" y="6498"/>
                  </a:lnTo>
                  <a:lnTo>
                    <a:pt x="221" y="6498"/>
                  </a:lnTo>
                  <a:lnTo>
                    <a:pt x="221" y="222"/>
                  </a:lnTo>
                  <a:lnTo>
                    <a:pt x="2099" y="222"/>
                  </a:lnTo>
                  <a:cubicBezTo>
                    <a:pt x="2264" y="222"/>
                    <a:pt x="2264" y="1"/>
                    <a:pt x="2099" y="1"/>
                  </a:cubicBezTo>
                  <a:close/>
                </a:path>
              </a:pathLst>
            </a:custGeom>
            <a:solidFill>
              <a:srgbClr val="F1C232"/>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991" name="Google Shape;991;p46"/>
            <p:cNvSpPr/>
            <p:nvPr/>
          </p:nvSpPr>
          <p:spPr>
            <a:xfrm>
              <a:off x="1919213" y="2313738"/>
              <a:ext cx="244350" cy="75500"/>
            </a:xfrm>
            <a:custGeom>
              <a:rect b="b" l="l" r="r" t="t"/>
              <a:pathLst>
                <a:path extrusionOk="0" h="3020" w="9774">
                  <a:moveTo>
                    <a:pt x="9535" y="222"/>
                  </a:moveTo>
                  <a:lnTo>
                    <a:pt x="9535" y="2780"/>
                  </a:lnTo>
                  <a:lnTo>
                    <a:pt x="240" y="2780"/>
                  </a:lnTo>
                  <a:lnTo>
                    <a:pt x="240" y="222"/>
                  </a:lnTo>
                  <a:close/>
                  <a:moveTo>
                    <a:pt x="111" y="1"/>
                  </a:moveTo>
                  <a:cubicBezTo>
                    <a:pt x="56" y="1"/>
                    <a:pt x="0" y="56"/>
                    <a:pt x="0" y="111"/>
                  </a:cubicBezTo>
                  <a:lnTo>
                    <a:pt x="0" y="2890"/>
                  </a:lnTo>
                  <a:cubicBezTo>
                    <a:pt x="0" y="2964"/>
                    <a:pt x="56" y="3019"/>
                    <a:pt x="111" y="3019"/>
                  </a:cubicBezTo>
                  <a:lnTo>
                    <a:pt x="9645" y="3019"/>
                  </a:lnTo>
                  <a:cubicBezTo>
                    <a:pt x="9719" y="3019"/>
                    <a:pt x="9774" y="2964"/>
                    <a:pt x="9774" y="2890"/>
                  </a:cubicBezTo>
                  <a:lnTo>
                    <a:pt x="9774" y="111"/>
                  </a:lnTo>
                  <a:cubicBezTo>
                    <a:pt x="9774" y="56"/>
                    <a:pt x="9719" y="1"/>
                    <a:pt x="9645" y="1"/>
                  </a:cubicBezTo>
                  <a:close/>
                </a:path>
              </a:pathLst>
            </a:custGeom>
            <a:solidFill>
              <a:srgbClr val="F1C232"/>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992" name="Google Shape;992;p46"/>
            <p:cNvSpPr/>
            <p:nvPr/>
          </p:nvSpPr>
          <p:spPr>
            <a:xfrm>
              <a:off x="1950963" y="2153163"/>
              <a:ext cx="89750" cy="166125"/>
            </a:xfrm>
            <a:custGeom>
              <a:rect b="b" l="l" r="r" t="t"/>
              <a:pathLst>
                <a:path extrusionOk="0" h="6645" w="3590">
                  <a:moveTo>
                    <a:pt x="2577" y="0"/>
                  </a:moveTo>
                  <a:cubicBezTo>
                    <a:pt x="2522" y="0"/>
                    <a:pt x="2467" y="37"/>
                    <a:pt x="2467" y="92"/>
                  </a:cubicBezTo>
                  <a:cubicBezTo>
                    <a:pt x="2117" y="3092"/>
                    <a:pt x="56" y="6442"/>
                    <a:pt x="37" y="6479"/>
                  </a:cubicBezTo>
                  <a:cubicBezTo>
                    <a:pt x="0" y="6534"/>
                    <a:pt x="19" y="6608"/>
                    <a:pt x="74" y="6626"/>
                  </a:cubicBezTo>
                  <a:cubicBezTo>
                    <a:pt x="92" y="6645"/>
                    <a:pt x="111" y="6645"/>
                    <a:pt x="129" y="6645"/>
                  </a:cubicBezTo>
                  <a:cubicBezTo>
                    <a:pt x="166" y="6645"/>
                    <a:pt x="203" y="6626"/>
                    <a:pt x="221" y="6589"/>
                  </a:cubicBezTo>
                  <a:cubicBezTo>
                    <a:pt x="240" y="6552"/>
                    <a:pt x="2301" y="3239"/>
                    <a:pt x="2688" y="221"/>
                  </a:cubicBezTo>
                  <a:lnTo>
                    <a:pt x="3461" y="221"/>
                  </a:lnTo>
                  <a:cubicBezTo>
                    <a:pt x="3534" y="221"/>
                    <a:pt x="3589" y="184"/>
                    <a:pt x="3589" y="110"/>
                  </a:cubicBezTo>
                  <a:cubicBezTo>
                    <a:pt x="3589" y="55"/>
                    <a:pt x="3534" y="0"/>
                    <a:pt x="3461" y="0"/>
                  </a:cubicBezTo>
                  <a:close/>
                </a:path>
              </a:pathLst>
            </a:custGeom>
            <a:solidFill>
              <a:srgbClr val="F1C232"/>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993" name="Google Shape;993;p46"/>
            <p:cNvSpPr/>
            <p:nvPr/>
          </p:nvSpPr>
          <p:spPr>
            <a:xfrm>
              <a:off x="2035163" y="2153163"/>
              <a:ext cx="89750" cy="166125"/>
            </a:xfrm>
            <a:custGeom>
              <a:rect b="b" l="l" r="r" t="t"/>
              <a:pathLst>
                <a:path extrusionOk="0" h="6645" w="3590">
                  <a:moveTo>
                    <a:pt x="111" y="0"/>
                  </a:moveTo>
                  <a:cubicBezTo>
                    <a:pt x="37" y="0"/>
                    <a:pt x="1" y="55"/>
                    <a:pt x="1" y="110"/>
                  </a:cubicBezTo>
                  <a:cubicBezTo>
                    <a:pt x="1" y="184"/>
                    <a:pt x="37" y="239"/>
                    <a:pt x="111" y="239"/>
                  </a:cubicBezTo>
                  <a:lnTo>
                    <a:pt x="884" y="239"/>
                  </a:lnTo>
                  <a:cubicBezTo>
                    <a:pt x="1271" y="3239"/>
                    <a:pt x="3332" y="6571"/>
                    <a:pt x="3350" y="6589"/>
                  </a:cubicBezTo>
                  <a:cubicBezTo>
                    <a:pt x="3369" y="6626"/>
                    <a:pt x="3406" y="6645"/>
                    <a:pt x="3442" y="6645"/>
                  </a:cubicBezTo>
                  <a:cubicBezTo>
                    <a:pt x="3534" y="6645"/>
                    <a:pt x="3590" y="6552"/>
                    <a:pt x="3534" y="6479"/>
                  </a:cubicBezTo>
                  <a:cubicBezTo>
                    <a:pt x="3516" y="6442"/>
                    <a:pt x="1455" y="3092"/>
                    <a:pt x="1105" y="110"/>
                  </a:cubicBezTo>
                  <a:cubicBezTo>
                    <a:pt x="1105" y="37"/>
                    <a:pt x="1050" y="0"/>
                    <a:pt x="994" y="0"/>
                  </a:cubicBezTo>
                  <a:close/>
                </a:path>
              </a:pathLst>
            </a:custGeom>
            <a:solidFill>
              <a:srgbClr val="F1C232"/>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994" name="Google Shape;994;p46"/>
            <p:cNvSpPr/>
            <p:nvPr/>
          </p:nvSpPr>
          <p:spPr>
            <a:xfrm>
              <a:off x="1905413" y="2722338"/>
              <a:ext cx="335450" cy="251275"/>
            </a:xfrm>
            <a:custGeom>
              <a:rect b="b" l="l" r="r" t="t"/>
              <a:pathLst>
                <a:path extrusionOk="0" h="10051" w="13418">
                  <a:moveTo>
                    <a:pt x="111" y="1"/>
                  </a:moveTo>
                  <a:cubicBezTo>
                    <a:pt x="55" y="1"/>
                    <a:pt x="0" y="38"/>
                    <a:pt x="0" y="111"/>
                  </a:cubicBezTo>
                  <a:lnTo>
                    <a:pt x="0" y="9940"/>
                  </a:lnTo>
                  <a:cubicBezTo>
                    <a:pt x="0" y="9995"/>
                    <a:pt x="55" y="10051"/>
                    <a:pt x="111" y="10051"/>
                  </a:cubicBezTo>
                  <a:lnTo>
                    <a:pt x="13308" y="10051"/>
                  </a:lnTo>
                  <a:cubicBezTo>
                    <a:pt x="13381" y="10051"/>
                    <a:pt x="13418" y="9995"/>
                    <a:pt x="13418" y="9940"/>
                  </a:cubicBezTo>
                  <a:lnTo>
                    <a:pt x="13418" y="8578"/>
                  </a:lnTo>
                  <a:cubicBezTo>
                    <a:pt x="13418" y="8523"/>
                    <a:pt x="13363" y="8468"/>
                    <a:pt x="13308" y="8468"/>
                  </a:cubicBezTo>
                  <a:cubicBezTo>
                    <a:pt x="13252" y="8468"/>
                    <a:pt x="13197" y="8523"/>
                    <a:pt x="13197" y="8578"/>
                  </a:cubicBezTo>
                  <a:lnTo>
                    <a:pt x="13197" y="9811"/>
                  </a:lnTo>
                  <a:lnTo>
                    <a:pt x="221" y="9811"/>
                  </a:lnTo>
                  <a:lnTo>
                    <a:pt x="221" y="111"/>
                  </a:lnTo>
                  <a:cubicBezTo>
                    <a:pt x="221" y="38"/>
                    <a:pt x="166" y="1"/>
                    <a:pt x="111" y="1"/>
                  </a:cubicBezTo>
                  <a:close/>
                </a:path>
              </a:pathLst>
            </a:custGeom>
            <a:solidFill>
              <a:srgbClr val="D9D9D9"/>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995" name="Google Shape;995;p46"/>
            <p:cNvSpPr/>
            <p:nvPr/>
          </p:nvSpPr>
          <p:spPr>
            <a:xfrm>
              <a:off x="1905413" y="2647813"/>
              <a:ext cx="335925" cy="40500"/>
            </a:xfrm>
            <a:custGeom>
              <a:rect b="b" l="l" r="r" t="t"/>
              <a:pathLst>
                <a:path extrusionOk="0" h="1620" w="13437">
                  <a:moveTo>
                    <a:pt x="111" y="0"/>
                  </a:moveTo>
                  <a:cubicBezTo>
                    <a:pt x="55" y="0"/>
                    <a:pt x="0" y="55"/>
                    <a:pt x="0" y="111"/>
                  </a:cubicBezTo>
                  <a:lnTo>
                    <a:pt x="0" y="1491"/>
                  </a:lnTo>
                  <a:cubicBezTo>
                    <a:pt x="0" y="1565"/>
                    <a:pt x="55" y="1620"/>
                    <a:pt x="111" y="1620"/>
                  </a:cubicBezTo>
                  <a:cubicBezTo>
                    <a:pt x="184" y="1620"/>
                    <a:pt x="239" y="1565"/>
                    <a:pt x="239" y="1491"/>
                  </a:cubicBezTo>
                  <a:lnTo>
                    <a:pt x="239" y="221"/>
                  </a:lnTo>
                  <a:lnTo>
                    <a:pt x="13197" y="221"/>
                  </a:lnTo>
                  <a:lnTo>
                    <a:pt x="13197" y="1491"/>
                  </a:lnTo>
                  <a:cubicBezTo>
                    <a:pt x="13197" y="1565"/>
                    <a:pt x="13252" y="1620"/>
                    <a:pt x="13308" y="1620"/>
                  </a:cubicBezTo>
                  <a:cubicBezTo>
                    <a:pt x="13381" y="1620"/>
                    <a:pt x="13436" y="1565"/>
                    <a:pt x="13436" y="1491"/>
                  </a:cubicBezTo>
                  <a:lnTo>
                    <a:pt x="13436" y="111"/>
                  </a:lnTo>
                  <a:cubicBezTo>
                    <a:pt x="13418" y="55"/>
                    <a:pt x="13381" y="0"/>
                    <a:pt x="13308" y="0"/>
                  </a:cubicBezTo>
                  <a:close/>
                </a:path>
              </a:pathLst>
            </a:custGeom>
            <a:solidFill>
              <a:srgbClr val="F1C232"/>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996" name="Google Shape;996;p46"/>
            <p:cNvSpPr/>
            <p:nvPr/>
          </p:nvSpPr>
          <p:spPr>
            <a:xfrm>
              <a:off x="1905413" y="2681863"/>
              <a:ext cx="5550" cy="46025"/>
            </a:xfrm>
            <a:custGeom>
              <a:rect b="b" l="l" r="r" t="t"/>
              <a:pathLst>
                <a:path extrusionOk="0" h="1841" w="222">
                  <a:moveTo>
                    <a:pt x="111" y="0"/>
                  </a:moveTo>
                  <a:cubicBezTo>
                    <a:pt x="55" y="0"/>
                    <a:pt x="0" y="56"/>
                    <a:pt x="0" y="111"/>
                  </a:cubicBezTo>
                  <a:lnTo>
                    <a:pt x="0" y="1730"/>
                  </a:lnTo>
                  <a:cubicBezTo>
                    <a:pt x="0" y="1786"/>
                    <a:pt x="55" y="1841"/>
                    <a:pt x="111" y="1841"/>
                  </a:cubicBezTo>
                  <a:cubicBezTo>
                    <a:pt x="166" y="1841"/>
                    <a:pt x="221" y="1786"/>
                    <a:pt x="221" y="1730"/>
                  </a:cubicBezTo>
                  <a:lnTo>
                    <a:pt x="221" y="111"/>
                  </a:lnTo>
                  <a:cubicBezTo>
                    <a:pt x="221" y="56"/>
                    <a:pt x="166" y="0"/>
                    <a:pt x="111" y="0"/>
                  </a:cubicBezTo>
                  <a:close/>
                </a:path>
              </a:pathLst>
            </a:custGeom>
            <a:solidFill>
              <a:srgbClr val="F1C232"/>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997" name="Google Shape;997;p46"/>
            <p:cNvSpPr/>
            <p:nvPr/>
          </p:nvSpPr>
          <p:spPr>
            <a:xfrm>
              <a:off x="2235350" y="2681874"/>
              <a:ext cx="6000" cy="308351"/>
            </a:xfrm>
            <a:custGeom>
              <a:rect b="b" l="l" r="r" t="t"/>
              <a:pathLst>
                <a:path extrusionOk="0" h="7731" w="240">
                  <a:moveTo>
                    <a:pt x="111" y="0"/>
                  </a:moveTo>
                  <a:cubicBezTo>
                    <a:pt x="55" y="0"/>
                    <a:pt x="0" y="55"/>
                    <a:pt x="0" y="111"/>
                  </a:cubicBezTo>
                  <a:lnTo>
                    <a:pt x="0" y="7620"/>
                  </a:lnTo>
                  <a:cubicBezTo>
                    <a:pt x="0" y="7694"/>
                    <a:pt x="55" y="7731"/>
                    <a:pt x="111" y="7731"/>
                  </a:cubicBezTo>
                  <a:cubicBezTo>
                    <a:pt x="184" y="7731"/>
                    <a:pt x="239" y="7694"/>
                    <a:pt x="239" y="7620"/>
                  </a:cubicBezTo>
                  <a:lnTo>
                    <a:pt x="239" y="111"/>
                  </a:lnTo>
                  <a:cubicBezTo>
                    <a:pt x="239" y="55"/>
                    <a:pt x="184" y="0"/>
                    <a:pt x="111" y="0"/>
                  </a:cubicBezTo>
                  <a:close/>
                </a:path>
              </a:pathLst>
            </a:custGeom>
            <a:solidFill>
              <a:srgbClr val="F1C232"/>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998" name="Google Shape;998;p46"/>
            <p:cNvSpPr/>
            <p:nvPr/>
          </p:nvSpPr>
          <p:spPr>
            <a:xfrm>
              <a:off x="2443763" y="2016938"/>
              <a:ext cx="87000" cy="314325"/>
            </a:xfrm>
            <a:custGeom>
              <a:rect b="b" l="l" r="r" t="t"/>
              <a:pathLst>
                <a:path extrusionOk="0" h="12573" w="3480">
                  <a:moveTo>
                    <a:pt x="664" y="1"/>
                  </a:moveTo>
                  <a:cubicBezTo>
                    <a:pt x="295" y="1"/>
                    <a:pt x="1" y="314"/>
                    <a:pt x="1" y="682"/>
                  </a:cubicBezTo>
                  <a:lnTo>
                    <a:pt x="1" y="11909"/>
                  </a:lnTo>
                  <a:cubicBezTo>
                    <a:pt x="1" y="12278"/>
                    <a:pt x="295" y="12572"/>
                    <a:pt x="664" y="12572"/>
                  </a:cubicBezTo>
                  <a:lnTo>
                    <a:pt x="2799" y="12572"/>
                  </a:lnTo>
                  <a:cubicBezTo>
                    <a:pt x="3167" y="12572"/>
                    <a:pt x="3480" y="12278"/>
                    <a:pt x="3480" y="11909"/>
                  </a:cubicBezTo>
                  <a:lnTo>
                    <a:pt x="3480" y="682"/>
                  </a:lnTo>
                  <a:cubicBezTo>
                    <a:pt x="3480" y="314"/>
                    <a:pt x="3167" y="1"/>
                    <a:pt x="2799" y="1"/>
                  </a:cubicBezTo>
                  <a:close/>
                </a:path>
              </a:pathLst>
            </a:custGeom>
            <a:solidFill>
              <a:srgbClr val="FFFFFF"/>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999" name="Google Shape;999;p46"/>
            <p:cNvSpPr/>
            <p:nvPr/>
          </p:nvSpPr>
          <p:spPr>
            <a:xfrm>
              <a:off x="2443763" y="2051463"/>
              <a:ext cx="87000" cy="33600"/>
            </a:xfrm>
            <a:custGeom>
              <a:rect b="b" l="l" r="r" t="t"/>
              <a:pathLst>
                <a:path extrusionOk="0" h="1344" w="3480">
                  <a:moveTo>
                    <a:pt x="1" y="0"/>
                  </a:moveTo>
                  <a:lnTo>
                    <a:pt x="1" y="1344"/>
                  </a:lnTo>
                  <a:lnTo>
                    <a:pt x="3480" y="1344"/>
                  </a:lnTo>
                  <a:lnTo>
                    <a:pt x="3480" y="0"/>
                  </a:lnTo>
                  <a:close/>
                </a:path>
              </a:pathLst>
            </a:custGeom>
            <a:solidFill>
              <a:srgbClr val="FFE599"/>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000" name="Google Shape;1000;p46"/>
            <p:cNvSpPr/>
            <p:nvPr/>
          </p:nvSpPr>
          <p:spPr>
            <a:xfrm>
              <a:off x="2443763" y="2157288"/>
              <a:ext cx="87000" cy="33625"/>
            </a:xfrm>
            <a:custGeom>
              <a:rect b="b" l="l" r="r" t="t"/>
              <a:pathLst>
                <a:path extrusionOk="0" h="1345" w="3480">
                  <a:moveTo>
                    <a:pt x="1" y="1"/>
                  </a:moveTo>
                  <a:lnTo>
                    <a:pt x="1" y="1344"/>
                  </a:lnTo>
                  <a:lnTo>
                    <a:pt x="3480" y="1344"/>
                  </a:lnTo>
                  <a:lnTo>
                    <a:pt x="3480" y="1"/>
                  </a:lnTo>
                  <a:close/>
                </a:path>
              </a:pathLst>
            </a:custGeom>
            <a:solidFill>
              <a:srgbClr val="FFE599"/>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001" name="Google Shape;1001;p46"/>
            <p:cNvSpPr/>
            <p:nvPr/>
          </p:nvSpPr>
          <p:spPr>
            <a:xfrm>
              <a:off x="2443763" y="2269563"/>
              <a:ext cx="87000" cy="33625"/>
            </a:xfrm>
            <a:custGeom>
              <a:rect b="b" l="l" r="r" t="t"/>
              <a:pathLst>
                <a:path extrusionOk="0" h="1345" w="3480">
                  <a:moveTo>
                    <a:pt x="1" y="1"/>
                  </a:moveTo>
                  <a:lnTo>
                    <a:pt x="1" y="1344"/>
                  </a:lnTo>
                  <a:lnTo>
                    <a:pt x="3480" y="1344"/>
                  </a:lnTo>
                  <a:lnTo>
                    <a:pt x="3480" y="1"/>
                  </a:lnTo>
                  <a:close/>
                </a:path>
              </a:pathLst>
            </a:custGeom>
            <a:solidFill>
              <a:srgbClr val="FFE599"/>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002" name="Google Shape;1002;p46"/>
            <p:cNvSpPr/>
            <p:nvPr/>
          </p:nvSpPr>
          <p:spPr>
            <a:xfrm>
              <a:off x="2440563" y="2014188"/>
              <a:ext cx="92975" cy="320275"/>
            </a:xfrm>
            <a:custGeom>
              <a:rect b="b" l="l" r="r" t="t"/>
              <a:pathLst>
                <a:path extrusionOk="0" h="12811" w="3719">
                  <a:moveTo>
                    <a:pt x="2927" y="240"/>
                  </a:moveTo>
                  <a:cubicBezTo>
                    <a:pt x="3239" y="240"/>
                    <a:pt x="3479" y="479"/>
                    <a:pt x="3479" y="792"/>
                  </a:cubicBezTo>
                  <a:lnTo>
                    <a:pt x="3479" y="12019"/>
                  </a:lnTo>
                  <a:cubicBezTo>
                    <a:pt x="3479" y="12314"/>
                    <a:pt x="3239" y="12572"/>
                    <a:pt x="2927" y="12572"/>
                  </a:cubicBezTo>
                  <a:lnTo>
                    <a:pt x="792" y="12572"/>
                  </a:lnTo>
                  <a:cubicBezTo>
                    <a:pt x="479" y="12572"/>
                    <a:pt x="239" y="12314"/>
                    <a:pt x="239" y="12019"/>
                  </a:cubicBezTo>
                  <a:lnTo>
                    <a:pt x="239" y="792"/>
                  </a:lnTo>
                  <a:cubicBezTo>
                    <a:pt x="239" y="479"/>
                    <a:pt x="479" y="240"/>
                    <a:pt x="792" y="240"/>
                  </a:cubicBezTo>
                  <a:close/>
                  <a:moveTo>
                    <a:pt x="792" y="0"/>
                  </a:moveTo>
                  <a:cubicBezTo>
                    <a:pt x="350" y="0"/>
                    <a:pt x="0" y="350"/>
                    <a:pt x="0" y="792"/>
                  </a:cubicBezTo>
                  <a:lnTo>
                    <a:pt x="0" y="12019"/>
                  </a:lnTo>
                  <a:cubicBezTo>
                    <a:pt x="0" y="12443"/>
                    <a:pt x="350" y="12811"/>
                    <a:pt x="792" y="12811"/>
                  </a:cubicBezTo>
                  <a:lnTo>
                    <a:pt x="2927" y="12811"/>
                  </a:lnTo>
                  <a:cubicBezTo>
                    <a:pt x="3368" y="12793"/>
                    <a:pt x="3718" y="12443"/>
                    <a:pt x="3718" y="12019"/>
                  </a:cubicBezTo>
                  <a:lnTo>
                    <a:pt x="3718" y="792"/>
                  </a:lnTo>
                  <a:cubicBezTo>
                    <a:pt x="3718" y="350"/>
                    <a:pt x="3350" y="0"/>
                    <a:pt x="2927" y="0"/>
                  </a:cubicBezTo>
                  <a:close/>
                </a:path>
              </a:pathLst>
            </a:custGeom>
            <a:solidFill>
              <a:srgbClr val="F1C232"/>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003" name="Google Shape;1003;p46"/>
            <p:cNvSpPr/>
            <p:nvPr/>
          </p:nvSpPr>
          <p:spPr>
            <a:xfrm>
              <a:off x="2562963" y="2016938"/>
              <a:ext cx="86975" cy="314325"/>
            </a:xfrm>
            <a:custGeom>
              <a:rect b="b" l="l" r="r" t="t"/>
              <a:pathLst>
                <a:path extrusionOk="0" h="12573" w="3479">
                  <a:moveTo>
                    <a:pt x="681" y="1"/>
                  </a:moveTo>
                  <a:cubicBezTo>
                    <a:pt x="295" y="1"/>
                    <a:pt x="0" y="314"/>
                    <a:pt x="0" y="682"/>
                  </a:cubicBezTo>
                  <a:lnTo>
                    <a:pt x="0" y="11909"/>
                  </a:lnTo>
                  <a:cubicBezTo>
                    <a:pt x="0" y="12278"/>
                    <a:pt x="295" y="12572"/>
                    <a:pt x="681" y="12572"/>
                  </a:cubicBezTo>
                  <a:lnTo>
                    <a:pt x="2798" y="12572"/>
                  </a:lnTo>
                  <a:cubicBezTo>
                    <a:pt x="3184" y="12572"/>
                    <a:pt x="3479" y="12278"/>
                    <a:pt x="3479" y="11909"/>
                  </a:cubicBezTo>
                  <a:lnTo>
                    <a:pt x="3479" y="682"/>
                  </a:lnTo>
                  <a:cubicBezTo>
                    <a:pt x="3479" y="314"/>
                    <a:pt x="3184" y="1"/>
                    <a:pt x="2798" y="1"/>
                  </a:cubicBezTo>
                  <a:close/>
                </a:path>
              </a:pathLst>
            </a:custGeom>
            <a:solidFill>
              <a:srgbClr val="FFFFFF"/>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004" name="Google Shape;1004;p46"/>
            <p:cNvSpPr/>
            <p:nvPr/>
          </p:nvSpPr>
          <p:spPr>
            <a:xfrm>
              <a:off x="2562963" y="2051463"/>
              <a:ext cx="86975" cy="33600"/>
            </a:xfrm>
            <a:custGeom>
              <a:rect b="b" l="l" r="r" t="t"/>
              <a:pathLst>
                <a:path extrusionOk="0" h="1344" w="3479">
                  <a:moveTo>
                    <a:pt x="0" y="0"/>
                  </a:moveTo>
                  <a:lnTo>
                    <a:pt x="0" y="1344"/>
                  </a:lnTo>
                  <a:lnTo>
                    <a:pt x="3479" y="1344"/>
                  </a:lnTo>
                  <a:lnTo>
                    <a:pt x="3479" y="0"/>
                  </a:lnTo>
                  <a:close/>
                </a:path>
              </a:pathLst>
            </a:custGeom>
            <a:solidFill>
              <a:srgbClr val="FFE599"/>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005" name="Google Shape;1005;p46"/>
            <p:cNvSpPr/>
            <p:nvPr/>
          </p:nvSpPr>
          <p:spPr>
            <a:xfrm>
              <a:off x="2562963" y="2269563"/>
              <a:ext cx="86975" cy="33625"/>
            </a:xfrm>
            <a:custGeom>
              <a:rect b="b" l="l" r="r" t="t"/>
              <a:pathLst>
                <a:path extrusionOk="0" h="1345" w="3479">
                  <a:moveTo>
                    <a:pt x="0" y="1"/>
                  </a:moveTo>
                  <a:lnTo>
                    <a:pt x="0" y="1344"/>
                  </a:lnTo>
                  <a:lnTo>
                    <a:pt x="3479" y="1344"/>
                  </a:lnTo>
                  <a:lnTo>
                    <a:pt x="3479" y="1"/>
                  </a:lnTo>
                  <a:close/>
                </a:path>
              </a:pathLst>
            </a:custGeom>
            <a:solidFill>
              <a:srgbClr val="FFE599"/>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006" name="Google Shape;1006;p46"/>
            <p:cNvSpPr/>
            <p:nvPr/>
          </p:nvSpPr>
          <p:spPr>
            <a:xfrm>
              <a:off x="2559738" y="2014188"/>
              <a:ext cx="92975" cy="320275"/>
            </a:xfrm>
            <a:custGeom>
              <a:rect b="b" l="l" r="r" t="t"/>
              <a:pathLst>
                <a:path extrusionOk="0" h="12811" w="3719">
                  <a:moveTo>
                    <a:pt x="2927" y="240"/>
                  </a:moveTo>
                  <a:cubicBezTo>
                    <a:pt x="3240" y="240"/>
                    <a:pt x="3479" y="479"/>
                    <a:pt x="3479" y="792"/>
                  </a:cubicBezTo>
                  <a:lnTo>
                    <a:pt x="3479" y="12019"/>
                  </a:lnTo>
                  <a:cubicBezTo>
                    <a:pt x="3479" y="12314"/>
                    <a:pt x="3240" y="12572"/>
                    <a:pt x="2927" y="12572"/>
                  </a:cubicBezTo>
                  <a:lnTo>
                    <a:pt x="792" y="12572"/>
                  </a:lnTo>
                  <a:cubicBezTo>
                    <a:pt x="479" y="12572"/>
                    <a:pt x="239" y="12314"/>
                    <a:pt x="239" y="12019"/>
                  </a:cubicBezTo>
                  <a:lnTo>
                    <a:pt x="239" y="792"/>
                  </a:lnTo>
                  <a:cubicBezTo>
                    <a:pt x="239" y="479"/>
                    <a:pt x="479" y="240"/>
                    <a:pt x="792" y="240"/>
                  </a:cubicBezTo>
                  <a:close/>
                  <a:moveTo>
                    <a:pt x="792" y="0"/>
                  </a:moveTo>
                  <a:cubicBezTo>
                    <a:pt x="368" y="0"/>
                    <a:pt x="0" y="350"/>
                    <a:pt x="0" y="792"/>
                  </a:cubicBezTo>
                  <a:lnTo>
                    <a:pt x="0" y="12019"/>
                  </a:lnTo>
                  <a:cubicBezTo>
                    <a:pt x="0" y="12443"/>
                    <a:pt x="368" y="12811"/>
                    <a:pt x="792" y="12811"/>
                  </a:cubicBezTo>
                  <a:lnTo>
                    <a:pt x="2927" y="12811"/>
                  </a:lnTo>
                  <a:cubicBezTo>
                    <a:pt x="3368" y="12793"/>
                    <a:pt x="3718" y="12443"/>
                    <a:pt x="3718" y="12019"/>
                  </a:cubicBezTo>
                  <a:lnTo>
                    <a:pt x="3718" y="792"/>
                  </a:lnTo>
                  <a:cubicBezTo>
                    <a:pt x="3718" y="350"/>
                    <a:pt x="3368" y="0"/>
                    <a:pt x="2927" y="0"/>
                  </a:cubicBezTo>
                  <a:close/>
                </a:path>
              </a:pathLst>
            </a:custGeom>
            <a:solidFill>
              <a:srgbClr val="F1C232"/>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007" name="Google Shape;1007;p46"/>
            <p:cNvSpPr/>
            <p:nvPr/>
          </p:nvSpPr>
          <p:spPr>
            <a:xfrm>
              <a:off x="2682588" y="2016938"/>
              <a:ext cx="87000" cy="314325"/>
            </a:xfrm>
            <a:custGeom>
              <a:rect b="b" l="l" r="r" t="t"/>
              <a:pathLst>
                <a:path extrusionOk="0" h="12573" w="3480">
                  <a:moveTo>
                    <a:pt x="682" y="1"/>
                  </a:moveTo>
                  <a:cubicBezTo>
                    <a:pt x="295" y="1"/>
                    <a:pt x="1" y="314"/>
                    <a:pt x="1" y="682"/>
                  </a:cubicBezTo>
                  <a:lnTo>
                    <a:pt x="1" y="11909"/>
                  </a:lnTo>
                  <a:cubicBezTo>
                    <a:pt x="1" y="12278"/>
                    <a:pt x="295" y="12572"/>
                    <a:pt x="682" y="12572"/>
                  </a:cubicBezTo>
                  <a:lnTo>
                    <a:pt x="2798" y="12572"/>
                  </a:lnTo>
                  <a:cubicBezTo>
                    <a:pt x="3185" y="12572"/>
                    <a:pt x="3479" y="12278"/>
                    <a:pt x="3479" y="11909"/>
                  </a:cubicBezTo>
                  <a:lnTo>
                    <a:pt x="3479" y="682"/>
                  </a:lnTo>
                  <a:cubicBezTo>
                    <a:pt x="3479" y="314"/>
                    <a:pt x="3185" y="1"/>
                    <a:pt x="2798" y="1"/>
                  </a:cubicBezTo>
                  <a:close/>
                </a:path>
              </a:pathLst>
            </a:custGeom>
            <a:solidFill>
              <a:srgbClr val="FFFFFF"/>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008" name="Google Shape;1008;p46"/>
            <p:cNvSpPr/>
            <p:nvPr/>
          </p:nvSpPr>
          <p:spPr>
            <a:xfrm>
              <a:off x="2682588" y="2051463"/>
              <a:ext cx="87000" cy="33600"/>
            </a:xfrm>
            <a:custGeom>
              <a:rect b="b" l="l" r="r" t="t"/>
              <a:pathLst>
                <a:path extrusionOk="0" h="1344" w="3480">
                  <a:moveTo>
                    <a:pt x="1" y="0"/>
                  </a:moveTo>
                  <a:lnTo>
                    <a:pt x="1" y="1344"/>
                  </a:lnTo>
                  <a:lnTo>
                    <a:pt x="3479" y="1344"/>
                  </a:lnTo>
                  <a:lnTo>
                    <a:pt x="3479" y="0"/>
                  </a:lnTo>
                  <a:close/>
                </a:path>
              </a:pathLst>
            </a:custGeom>
            <a:solidFill>
              <a:srgbClr val="FFE599"/>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009" name="Google Shape;1009;p46"/>
            <p:cNvSpPr/>
            <p:nvPr/>
          </p:nvSpPr>
          <p:spPr>
            <a:xfrm>
              <a:off x="2682588" y="2157288"/>
              <a:ext cx="87000" cy="33625"/>
            </a:xfrm>
            <a:custGeom>
              <a:rect b="b" l="l" r="r" t="t"/>
              <a:pathLst>
                <a:path extrusionOk="0" h="1345" w="3480">
                  <a:moveTo>
                    <a:pt x="1" y="1"/>
                  </a:moveTo>
                  <a:lnTo>
                    <a:pt x="1" y="1344"/>
                  </a:lnTo>
                  <a:lnTo>
                    <a:pt x="3479" y="1344"/>
                  </a:lnTo>
                  <a:lnTo>
                    <a:pt x="3479" y="1"/>
                  </a:lnTo>
                  <a:close/>
                </a:path>
              </a:pathLst>
            </a:custGeom>
            <a:solidFill>
              <a:srgbClr val="FFE599"/>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010" name="Google Shape;1010;p46"/>
            <p:cNvSpPr/>
            <p:nvPr/>
          </p:nvSpPr>
          <p:spPr>
            <a:xfrm>
              <a:off x="2679838" y="2014188"/>
              <a:ext cx="92500" cy="320275"/>
            </a:xfrm>
            <a:custGeom>
              <a:rect b="b" l="l" r="r" t="t"/>
              <a:pathLst>
                <a:path extrusionOk="0" h="12811" w="3700">
                  <a:moveTo>
                    <a:pt x="2908" y="240"/>
                  </a:moveTo>
                  <a:cubicBezTo>
                    <a:pt x="3221" y="240"/>
                    <a:pt x="3479" y="479"/>
                    <a:pt x="3479" y="792"/>
                  </a:cubicBezTo>
                  <a:lnTo>
                    <a:pt x="3479" y="12019"/>
                  </a:lnTo>
                  <a:cubicBezTo>
                    <a:pt x="3479" y="12314"/>
                    <a:pt x="3221" y="12572"/>
                    <a:pt x="2908" y="12572"/>
                  </a:cubicBezTo>
                  <a:lnTo>
                    <a:pt x="792" y="12572"/>
                  </a:lnTo>
                  <a:cubicBezTo>
                    <a:pt x="479" y="12572"/>
                    <a:pt x="221" y="12314"/>
                    <a:pt x="221" y="12019"/>
                  </a:cubicBezTo>
                  <a:lnTo>
                    <a:pt x="221" y="792"/>
                  </a:lnTo>
                  <a:cubicBezTo>
                    <a:pt x="221" y="479"/>
                    <a:pt x="479" y="240"/>
                    <a:pt x="792" y="240"/>
                  </a:cubicBezTo>
                  <a:close/>
                  <a:moveTo>
                    <a:pt x="792" y="0"/>
                  </a:moveTo>
                  <a:cubicBezTo>
                    <a:pt x="350" y="0"/>
                    <a:pt x="0" y="350"/>
                    <a:pt x="0" y="792"/>
                  </a:cubicBezTo>
                  <a:lnTo>
                    <a:pt x="0" y="12019"/>
                  </a:lnTo>
                  <a:cubicBezTo>
                    <a:pt x="0" y="12443"/>
                    <a:pt x="350" y="12793"/>
                    <a:pt x="792" y="12811"/>
                  </a:cubicBezTo>
                  <a:lnTo>
                    <a:pt x="2908" y="12811"/>
                  </a:lnTo>
                  <a:cubicBezTo>
                    <a:pt x="3350" y="12793"/>
                    <a:pt x="3700" y="12443"/>
                    <a:pt x="3700" y="12019"/>
                  </a:cubicBezTo>
                  <a:lnTo>
                    <a:pt x="3700" y="792"/>
                  </a:lnTo>
                  <a:cubicBezTo>
                    <a:pt x="3700" y="350"/>
                    <a:pt x="3350" y="0"/>
                    <a:pt x="2908" y="0"/>
                  </a:cubicBezTo>
                  <a:close/>
                </a:path>
              </a:pathLst>
            </a:custGeom>
            <a:solidFill>
              <a:srgbClr val="F1C232"/>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011" name="Google Shape;1011;p46"/>
            <p:cNvSpPr/>
            <p:nvPr/>
          </p:nvSpPr>
          <p:spPr>
            <a:xfrm>
              <a:off x="2801763" y="2016938"/>
              <a:ext cx="87000" cy="314325"/>
            </a:xfrm>
            <a:custGeom>
              <a:rect b="b" l="l" r="r" t="t"/>
              <a:pathLst>
                <a:path extrusionOk="0" h="12573" w="3480">
                  <a:moveTo>
                    <a:pt x="682" y="1"/>
                  </a:moveTo>
                  <a:cubicBezTo>
                    <a:pt x="295" y="1"/>
                    <a:pt x="1" y="314"/>
                    <a:pt x="1" y="682"/>
                  </a:cubicBezTo>
                  <a:lnTo>
                    <a:pt x="1" y="11909"/>
                  </a:lnTo>
                  <a:cubicBezTo>
                    <a:pt x="1" y="12278"/>
                    <a:pt x="295" y="12572"/>
                    <a:pt x="682" y="12572"/>
                  </a:cubicBezTo>
                  <a:lnTo>
                    <a:pt x="2798" y="12572"/>
                  </a:lnTo>
                  <a:cubicBezTo>
                    <a:pt x="3185" y="12572"/>
                    <a:pt x="3479" y="12278"/>
                    <a:pt x="3479" y="11909"/>
                  </a:cubicBezTo>
                  <a:lnTo>
                    <a:pt x="3479" y="682"/>
                  </a:lnTo>
                  <a:cubicBezTo>
                    <a:pt x="3479" y="314"/>
                    <a:pt x="3185" y="1"/>
                    <a:pt x="2798" y="1"/>
                  </a:cubicBezTo>
                  <a:close/>
                </a:path>
              </a:pathLst>
            </a:custGeom>
            <a:solidFill>
              <a:srgbClr val="FFFFFF"/>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012" name="Google Shape;1012;p46"/>
            <p:cNvSpPr/>
            <p:nvPr/>
          </p:nvSpPr>
          <p:spPr>
            <a:xfrm>
              <a:off x="2801763" y="2051463"/>
              <a:ext cx="87000" cy="33600"/>
            </a:xfrm>
            <a:custGeom>
              <a:rect b="b" l="l" r="r" t="t"/>
              <a:pathLst>
                <a:path extrusionOk="0" h="1344" w="3480">
                  <a:moveTo>
                    <a:pt x="1" y="0"/>
                  </a:moveTo>
                  <a:lnTo>
                    <a:pt x="1" y="1344"/>
                  </a:lnTo>
                  <a:lnTo>
                    <a:pt x="3479" y="1344"/>
                  </a:lnTo>
                  <a:lnTo>
                    <a:pt x="3479" y="0"/>
                  </a:lnTo>
                  <a:close/>
                </a:path>
              </a:pathLst>
            </a:custGeom>
            <a:solidFill>
              <a:srgbClr val="FFE599"/>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013" name="Google Shape;1013;p46"/>
            <p:cNvSpPr/>
            <p:nvPr/>
          </p:nvSpPr>
          <p:spPr>
            <a:xfrm>
              <a:off x="2799013" y="2014188"/>
              <a:ext cx="92500" cy="320275"/>
            </a:xfrm>
            <a:custGeom>
              <a:rect b="b" l="l" r="r" t="t"/>
              <a:pathLst>
                <a:path extrusionOk="0" h="12811" w="3700">
                  <a:moveTo>
                    <a:pt x="2927" y="240"/>
                  </a:moveTo>
                  <a:cubicBezTo>
                    <a:pt x="3221" y="240"/>
                    <a:pt x="3479" y="479"/>
                    <a:pt x="3479" y="792"/>
                  </a:cubicBezTo>
                  <a:lnTo>
                    <a:pt x="3479" y="12019"/>
                  </a:lnTo>
                  <a:cubicBezTo>
                    <a:pt x="3479" y="12314"/>
                    <a:pt x="3221" y="12572"/>
                    <a:pt x="2927" y="12572"/>
                  </a:cubicBezTo>
                  <a:lnTo>
                    <a:pt x="792" y="12572"/>
                  </a:lnTo>
                  <a:cubicBezTo>
                    <a:pt x="479" y="12572"/>
                    <a:pt x="221" y="12314"/>
                    <a:pt x="221" y="12019"/>
                  </a:cubicBezTo>
                  <a:lnTo>
                    <a:pt x="221" y="792"/>
                  </a:lnTo>
                  <a:cubicBezTo>
                    <a:pt x="221" y="479"/>
                    <a:pt x="479" y="240"/>
                    <a:pt x="792" y="240"/>
                  </a:cubicBezTo>
                  <a:close/>
                  <a:moveTo>
                    <a:pt x="792" y="0"/>
                  </a:moveTo>
                  <a:cubicBezTo>
                    <a:pt x="350" y="0"/>
                    <a:pt x="0" y="350"/>
                    <a:pt x="0" y="792"/>
                  </a:cubicBezTo>
                  <a:lnTo>
                    <a:pt x="0" y="12019"/>
                  </a:lnTo>
                  <a:cubicBezTo>
                    <a:pt x="0" y="12443"/>
                    <a:pt x="350" y="12793"/>
                    <a:pt x="792" y="12811"/>
                  </a:cubicBezTo>
                  <a:lnTo>
                    <a:pt x="2927" y="12811"/>
                  </a:lnTo>
                  <a:cubicBezTo>
                    <a:pt x="3350" y="12793"/>
                    <a:pt x="3700" y="12443"/>
                    <a:pt x="3700" y="12019"/>
                  </a:cubicBezTo>
                  <a:lnTo>
                    <a:pt x="3700" y="792"/>
                  </a:lnTo>
                  <a:cubicBezTo>
                    <a:pt x="3700" y="350"/>
                    <a:pt x="3350" y="0"/>
                    <a:pt x="2927" y="0"/>
                  </a:cubicBezTo>
                  <a:close/>
                </a:path>
              </a:pathLst>
            </a:custGeom>
            <a:solidFill>
              <a:srgbClr val="F1C232"/>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grpSp>
      <p:sp>
        <p:nvSpPr>
          <p:cNvPr id="1014" name="Google Shape;1014;p46"/>
          <p:cNvSpPr/>
          <p:nvPr/>
        </p:nvSpPr>
        <p:spPr>
          <a:xfrm>
            <a:off x="6977773" y="10489580"/>
            <a:ext cx="121817" cy="6798"/>
          </a:xfrm>
          <a:custGeom>
            <a:rect b="b" l="l" r="r" t="t"/>
            <a:pathLst>
              <a:path extrusionOk="0" h="811" w="14412">
                <a:moveTo>
                  <a:pt x="111" y="0"/>
                </a:moveTo>
                <a:cubicBezTo>
                  <a:pt x="55" y="0"/>
                  <a:pt x="0" y="55"/>
                  <a:pt x="0" y="111"/>
                </a:cubicBezTo>
                <a:lnTo>
                  <a:pt x="0" y="700"/>
                </a:lnTo>
                <a:cubicBezTo>
                  <a:pt x="0" y="755"/>
                  <a:pt x="55" y="810"/>
                  <a:pt x="111" y="810"/>
                </a:cubicBezTo>
                <a:lnTo>
                  <a:pt x="14301" y="810"/>
                </a:lnTo>
                <a:cubicBezTo>
                  <a:pt x="14357" y="810"/>
                  <a:pt x="14412" y="755"/>
                  <a:pt x="14412" y="700"/>
                </a:cubicBezTo>
                <a:lnTo>
                  <a:pt x="14412" y="111"/>
                </a:lnTo>
                <a:cubicBezTo>
                  <a:pt x="14412" y="55"/>
                  <a:pt x="14357" y="0"/>
                  <a:pt x="14301" y="0"/>
                </a:cubicBezTo>
                <a:lnTo>
                  <a:pt x="14081" y="0"/>
                </a:lnTo>
                <a:cubicBezTo>
                  <a:pt x="14007" y="0"/>
                  <a:pt x="13952" y="55"/>
                  <a:pt x="13952" y="111"/>
                </a:cubicBezTo>
                <a:cubicBezTo>
                  <a:pt x="13952" y="166"/>
                  <a:pt x="14007" y="221"/>
                  <a:pt x="14081" y="221"/>
                </a:cubicBezTo>
                <a:lnTo>
                  <a:pt x="14173" y="221"/>
                </a:lnTo>
                <a:lnTo>
                  <a:pt x="14173" y="589"/>
                </a:lnTo>
                <a:lnTo>
                  <a:pt x="221" y="589"/>
                </a:lnTo>
                <a:lnTo>
                  <a:pt x="221" y="221"/>
                </a:lnTo>
                <a:lnTo>
                  <a:pt x="442" y="221"/>
                </a:lnTo>
                <a:cubicBezTo>
                  <a:pt x="497" y="221"/>
                  <a:pt x="552" y="166"/>
                  <a:pt x="552" y="111"/>
                </a:cubicBezTo>
                <a:cubicBezTo>
                  <a:pt x="552" y="55"/>
                  <a:pt x="497" y="0"/>
                  <a:pt x="442" y="0"/>
                </a:cubicBezTo>
                <a:close/>
              </a:path>
            </a:pathLst>
          </a:custGeom>
          <a:solidFill>
            <a:srgbClr val="F1C232"/>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grpSp>
        <p:nvGrpSpPr>
          <p:cNvPr id="1015" name="Google Shape;1015;p46"/>
          <p:cNvGrpSpPr/>
          <p:nvPr/>
        </p:nvGrpSpPr>
        <p:grpSpPr>
          <a:xfrm>
            <a:off x="7174175" y="9841875"/>
            <a:ext cx="343870" cy="347894"/>
            <a:chOff x="7097375" y="2473588"/>
            <a:chExt cx="407864" cy="403636"/>
          </a:xfrm>
        </p:grpSpPr>
        <p:sp>
          <p:nvSpPr>
            <p:cNvPr id="1016" name="Google Shape;1016;p46"/>
            <p:cNvSpPr/>
            <p:nvPr/>
          </p:nvSpPr>
          <p:spPr>
            <a:xfrm>
              <a:off x="7212236" y="2590582"/>
              <a:ext cx="88308" cy="86718"/>
            </a:xfrm>
            <a:custGeom>
              <a:rect b="b" l="l" r="r" t="t"/>
              <a:pathLst>
                <a:path extrusionOk="0" h="2400" w="2444">
                  <a:moveTo>
                    <a:pt x="1345" y="315"/>
                  </a:moveTo>
                  <a:cubicBezTo>
                    <a:pt x="1450" y="315"/>
                    <a:pt x="1549" y="346"/>
                    <a:pt x="1631" y="420"/>
                  </a:cubicBezTo>
                  <a:cubicBezTo>
                    <a:pt x="1905" y="634"/>
                    <a:pt x="2060" y="1206"/>
                    <a:pt x="2096" y="1622"/>
                  </a:cubicBezTo>
                  <a:cubicBezTo>
                    <a:pt x="2104" y="1923"/>
                    <a:pt x="1755" y="2071"/>
                    <a:pt x="1406" y="2071"/>
                  </a:cubicBezTo>
                  <a:cubicBezTo>
                    <a:pt x="1257" y="2071"/>
                    <a:pt x="1109" y="2045"/>
                    <a:pt x="988" y="1991"/>
                  </a:cubicBezTo>
                  <a:cubicBezTo>
                    <a:pt x="560" y="1801"/>
                    <a:pt x="381" y="1313"/>
                    <a:pt x="560" y="872"/>
                  </a:cubicBezTo>
                  <a:cubicBezTo>
                    <a:pt x="693" y="580"/>
                    <a:pt x="1042" y="315"/>
                    <a:pt x="1345" y="315"/>
                  </a:cubicBezTo>
                  <a:close/>
                  <a:moveTo>
                    <a:pt x="1344" y="1"/>
                  </a:moveTo>
                  <a:cubicBezTo>
                    <a:pt x="906" y="1"/>
                    <a:pt x="447" y="320"/>
                    <a:pt x="262" y="741"/>
                  </a:cubicBezTo>
                  <a:cubicBezTo>
                    <a:pt x="0" y="1336"/>
                    <a:pt x="262" y="2027"/>
                    <a:pt x="857" y="2289"/>
                  </a:cubicBezTo>
                  <a:cubicBezTo>
                    <a:pt x="1022" y="2363"/>
                    <a:pt x="1214" y="2400"/>
                    <a:pt x="1407" y="2400"/>
                  </a:cubicBezTo>
                  <a:cubicBezTo>
                    <a:pt x="1925" y="2400"/>
                    <a:pt x="2443" y="2134"/>
                    <a:pt x="2417" y="1622"/>
                  </a:cubicBezTo>
                  <a:cubicBezTo>
                    <a:pt x="2405" y="1134"/>
                    <a:pt x="2203" y="479"/>
                    <a:pt x="1858" y="182"/>
                  </a:cubicBezTo>
                  <a:cubicBezTo>
                    <a:pt x="1704" y="56"/>
                    <a:pt x="1526" y="1"/>
                    <a:pt x="1344" y="1"/>
                  </a:cubicBezTo>
                  <a:close/>
                </a:path>
              </a:pathLst>
            </a:custGeom>
            <a:solidFill>
              <a:srgbClr val="B7B7B7"/>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017" name="Google Shape;1017;p46"/>
            <p:cNvSpPr/>
            <p:nvPr/>
          </p:nvSpPr>
          <p:spPr>
            <a:xfrm>
              <a:off x="7097375" y="2473588"/>
              <a:ext cx="407864" cy="403636"/>
            </a:xfrm>
            <a:custGeom>
              <a:rect b="b" l="l" r="r" t="t"/>
              <a:pathLst>
                <a:path extrusionOk="0" h="11171" w="11288">
                  <a:moveTo>
                    <a:pt x="3691" y="336"/>
                  </a:moveTo>
                  <a:cubicBezTo>
                    <a:pt x="3775" y="336"/>
                    <a:pt x="3846" y="383"/>
                    <a:pt x="3870" y="455"/>
                  </a:cubicBezTo>
                  <a:lnTo>
                    <a:pt x="4084" y="991"/>
                  </a:lnTo>
                  <a:cubicBezTo>
                    <a:pt x="3953" y="1003"/>
                    <a:pt x="3846" y="1050"/>
                    <a:pt x="3739" y="1122"/>
                  </a:cubicBezTo>
                  <a:lnTo>
                    <a:pt x="3536" y="586"/>
                  </a:lnTo>
                  <a:cubicBezTo>
                    <a:pt x="3489" y="455"/>
                    <a:pt x="3572" y="336"/>
                    <a:pt x="3691" y="336"/>
                  </a:cubicBezTo>
                  <a:close/>
                  <a:moveTo>
                    <a:pt x="7834" y="436"/>
                  </a:moveTo>
                  <a:cubicBezTo>
                    <a:pt x="7859" y="436"/>
                    <a:pt x="7883" y="442"/>
                    <a:pt x="7906" y="455"/>
                  </a:cubicBezTo>
                  <a:cubicBezTo>
                    <a:pt x="7989" y="503"/>
                    <a:pt x="8037" y="598"/>
                    <a:pt x="7989" y="693"/>
                  </a:cubicBezTo>
                  <a:lnTo>
                    <a:pt x="7763" y="1217"/>
                  </a:lnTo>
                  <a:cubicBezTo>
                    <a:pt x="7668" y="1134"/>
                    <a:pt x="7561" y="1086"/>
                    <a:pt x="7418" y="1062"/>
                  </a:cubicBezTo>
                  <a:lnTo>
                    <a:pt x="7668" y="538"/>
                  </a:lnTo>
                  <a:cubicBezTo>
                    <a:pt x="7702" y="478"/>
                    <a:pt x="7769" y="436"/>
                    <a:pt x="7834" y="436"/>
                  </a:cubicBezTo>
                  <a:close/>
                  <a:moveTo>
                    <a:pt x="698" y="3177"/>
                  </a:moveTo>
                  <a:cubicBezTo>
                    <a:pt x="775" y="3177"/>
                    <a:pt x="883" y="3247"/>
                    <a:pt x="1298" y="3431"/>
                  </a:cubicBezTo>
                  <a:cubicBezTo>
                    <a:pt x="1250" y="3479"/>
                    <a:pt x="1227" y="3539"/>
                    <a:pt x="1191" y="3586"/>
                  </a:cubicBezTo>
                  <a:cubicBezTo>
                    <a:pt x="1191" y="3586"/>
                    <a:pt x="1167" y="3658"/>
                    <a:pt x="1155" y="3765"/>
                  </a:cubicBezTo>
                  <a:lnTo>
                    <a:pt x="631" y="3527"/>
                  </a:lnTo>
                  <a:cubicBezTo>
                    <a:pt x="477" y="3479"/>
                    <a:pt x="477" y="3253"/>
                    <a:pt x="631" y="3193"/>
                  </a:cubicBezTo>
                  <a:cubicBezTo>
                    <a:pt x="655" y="3183"/>
                    <a:pt x="675" y="3177"/>
                    <a:pt x="698" y="3177"/>
                  </a:cubicBezTo>
                  <a:close/>
                  <a:moveTo>
                    <a:pt x="10679" y="3437"/>
                  </a:moveTo>
                  <a:cubicBezTo>
                    <a:pt x="10755" y="3437"/>
                    <a:pt x="10841" y="3482"/>
                    <a:pt x="10871" y="3551"/>
                  </a:cubicBezTo>
                  <a:cubicBezTo>
                    <a:pt x="10906" y="3646"/>
                    <a:pt x="10847" y="3765"/>
                    <a:pt x="10764" y="3789"/>
                  </a:cubicBezTo>
                  <a:lnTo>
                    <a:pt x="10228" y="4003"/>
                  </a:lnTo>
                  <a:cubicBezTo>
                    <a:pt x="10216" y="3848"/>
                    <a:pt x="10168" y="3741"/>
                    <a:pt x="10097" y="3658"/>
                  </a:cubicBezTo>
                  <a:lnTo>
                    <a:pt x="10633" y="3443"/>
                  </a:lnTo>
                  <a:cubicBezTo>
                    <a:pt x="10647" y="3439"/>
                    <a:pt x="10663" y="3437"/>
                    <a:pt x="10679" y="3437"/>
                  </a:cubicBezTo>
                  <a:close/>
                  <a:moveTo>
                    <a:pt x="1060" y="7134"/>
                  </a:moveTo>
                  <a:cubicBezTo>
                    <a:pt x="1072" y="7265"/>
                    <a:pt x="1119" y="7372"/>
                    <a:pt x="1191" y="7480"/>
                  </a:cubicBezTo>
                  <a:lnTo>
                    <a:pt x="655" y="7682"/>
                  </a:lnTo>
                  <a:cubicBezTo>
                    <a:pt x="635" y="7694"/>
                    <a:pt x="612" y="7699"/>
                    <a:pt x="589" y="7699"/>
                  </a:cubicBezTo>
                  <a:cubicBezTo>
                    <a:pt x="518" y="7699"/>
                    <a:pt x="444" y="7650"/>
                    <a:pt x="417" y="7587"/>
                  </a:cubicBezTo>
                  <a:cubicBezTo>
                    <a:pt x="381" y="7492"/>
                    <a:pt x="429" y="7372"/>
                    <a:pt x="524" y="7349"/>
                  </a:cubicBezTo>
                  <a:lnTo>
                    <a:pt x="1060" y="7134"/>
                  </a:lnTo>
                  <a:close/>
                  <a:moveTo>
                    <a:pt x="10144" y="7361"/>
                  </a:moveTo>
                  <a:lnTo>
                    <a:pt x="10656" y="7599"/>
                  </a:lnTo>
                  <a:cubicBezTo>
                    <a:pt x="10811" y="7658"/>
                    <a:pt x="10811" y="7884"/>
                    <a:pt x="10656" y="7944"/>
                  </a:cubicBezTo>
                  <a:cubicBezTo>
                    <a:pt x="10637" y="7950"/>
                    <a:pt x="10619" y="7953"/>
                    <a:pt x="10601" y="7953"/>
                  </a:cubicBezTo>
                  <a:cubicBezTo>
                    <a:pt x="10506" y="7953"/>
                    <a:pt x="10398" y="7875"/>
                    <a:pt x="9990" y="7706"/>
                  </a:cubicBezTo>
                  <a:cubicBezTo>
                    <a:pt x="10061" y="7611"/>
                    <a:pt x="10121" y="7515"/>
                    <a:pt x="10144" y="7361"/>
                  </a:cubicBezTo>
                  <a:close/>
                  <a:moveTo>
                    <a:pt x="3536" y="9920"/>
                  </a:moveTo>
                  <a:cubicBezTo>
                    <a:pt x="3620" y="9992"/>
                    <a:pt x="3727" y="10051"/>
                    <a:pt x="3870" y="10063"/>
                  </a:cubicBezTo>
                  <a:lnTo>
                    <a:pt x="3620" y="10587"/>
                  </a:lnTo>
                  <a:cubicBezTo>
                    <a:pt x="3584" y="10658"/>
                    <a:pt x="3522" y="10696"/>
                    <a:pt x="3454" y="10696"/>
                  </a:cubicBezTo>
                  <a:cubicBezTo>
                    <a:pt x="3430" y="10696"/>
                    <a:pt x="3406" y="10691"/>
                    <a:pt x="3382" y="10682"/>
                  </a:cubicBezTo>
                  <a:cubicBezTo>
                    <a:pt x="3298" y="10635"/>
                    <a:pt x="3251" y="10528"/>
                    <a:pt x="3298" y="10444"/>
                  </a:cubicBezTo>
                  <a:lnTo>
                    <a:pt x="3536" y="9920"/>
                  </a:lnTo>
                  <a:close/>
                  <a:moveTo>
                    <a:pt x="7549" y="10016"/>
                  </a:moveTo>
                  <a:cubicBezTo>
                    <a:pt x="7727" y="10528"/>
                    <a:pt x="7799" y="10575"/>
                    <a:pt x="7763" y="10694"/>
                  </a:cubicBezTo>
                  <a:cubicBezTo>
                    <a:pt x="7728" y="10770"/>
                    <a:pt x="7659" y="10809"/>
                    <a:pt x="7590" y="10809"/>
                  </a:cubicBezTo>
                  <a:cubicBezTo>
                    <a:pt x="7519" y="10809"/>
                    <a:pt x="7448" y="10767"/>
                    <a:pt x="7418" y="10682"/>
                  </a:cubicBezTo>
                  <a:lnTo>
                    <a:pt x="7204" y="10147"/>
                  </a:lnTo>
                  <a:cubicBezTo>
                    <a:pt x="7346" y="10123"/>
                    <a:pt x="7442" y="10087"/>
                    <a:pt x="7549" y="10016"/>
                  </a:cubicBezTo>
                  <a:close/>
                  <a:moveTo>
                    <a:pt x="3696" y="1"/>
                  </a:moveTo>
                  <a:cubicBezTo>
                    <a:pt x="3631" y="1"/>
                    <a:pt x="3565" y="13"/>
                    <a:pt x="3501" y="38"/>
                  </a:cubicBezTo>
                  <a:cubicBezTo>
                    <a:pt x="3239" y="145"/>
                    <a:pt x="3096" y="443"/>
                    <a:pt x="3203" y="705"/>
                  </a:cubicBezTo>
                  <a:lnTo>
                    <a:pt x="3477" y="1407"/>
                  </a:lnTo>
                  <a:cubicBezTo>
                    <a:pt x="3239" y="1753"/>
                    <a:pt x="3203" y="1765"/>
                    <a:pt x="2846" y="1824"/>
                  </a:cubicBezTo>
                  <a:cubicBezTo>
                    <a:pt x="2655" y="1848"/>
                    <a:pt x="2429" y="1896"/>
                    <a:pt x="2286" y="2050"/>
                  </a:cubicBezTo>
                  <a:cubicBezTo>
                    <a:pt x="2012" y="2300"/>
                    <a:pt x="2060" y="2741"/>
                    <a:pt x="1929" y="2955"/>
                  </a:cubicBezTo>
                  <a:cubicBezTo>
                    <a:pt x="1870" y="3027"/>
                    <a:pt x="1762" y="3098"/>
                    <a:pt x="1643" y="3181"/>
                  </a:cubicBezTo>
                  <a:cubicBezTo>
                    <a:pt x="1631" y="3193"/>
                    <a:pt x="1608" y="3205"/>
                    <a:pt x="1584" y="3217"/>
                  </a:cubicBezTo>
                  <a:lnTo>
                    <a:pt x="893" y="2920"/>
                  </a:lnTo>
                  <a:cubicBezTo>
                    <a:pt x="830" y="2888"/>
                    <a:pt x="761" y="2873"/>
                    <a:pt x="692" y="2873"/>
                  </a:cubicBezTo>
                  <a:cubicBezTo>
                    <a:pt x="630" y="2873"/>
                    <a:pt x="568" y="2885"/>
                    <a:pt x="512" y="2908"/>
                  </a:cubicBezTo>
                  <a:cubicBezTo>
                    <a:pt x="84" y="3074"/>
                    <a:pt x="60" y="3670"/>
                    <a:pt x="477" y="3860"/>
                  </a:cubicBezTo>
                  <a:lnTo>
                    <a:pt x="1167" y="4158"/>
                  </a:lnTo>
                  <a:cubicBezTo>
                    <a:pt x="1239" y="4563"/>
                    <a:pt x="1239" y="4586"/>
                    <a:pt x="1012" y="4920"/>
                  </a:cubicBezTo>
                  <a:cubicBezTo>
                    <a:pt x="893" y="5086"/>
                    <a:pt x="774" y="5265"/>
                    <a:pt x="774" y="5467"/>
                  </a:cubicBezTo>
                  <a:cubicBezTo>
                    <a:pt x="762" y="5825"/>
                    <a:pt x="1119" y="6122"/>
                    <a:pt x="1167" y="6360"/>
                  </a:cubicBezTo>
                  <a:cubicBezTo>
                    <a:pt x="1179" y="6479"/>
                    <a:pt x="1155" y="6646"/>
                    <a:pt x="1108" y="6777"/>
                  </a:cubicBezTo>
                  <a:lnTo>
                    <a:pt x="405" y="7051"/>
                  </a:lnTo>
                  <a:cubicBezTo>
                    <a:pt x="143" y="7146"/>
                    <a:pt x="0" y="7444"/>
                    <a:pt x="107" y="7718"/>
                  </a:cubicBezTo>
                  <a:cubicBezTo>
                    <a:pt x="190" y="7920"/>
                    <a:pt x="386" y="8051"/>
                    <a:pt x="592" y="8051"/>
                  </a:cubicBezTo>
                  <a:cubicBezTo>
                    <a:pt x="653" y="8051"/>
                    <a:pt x="714" y="8040"/>
                    <a:pt x="774" y="8015"/>
                  </a:cubicBezTo>
                  <a:lnTo>
                    <a:pt x="1477" y="7742"/>
                  </a:lnTo>
                  <a:cubicBezTo>
                    <a:pt x="1822" y="7980"/>
                    <a:pt x="1834" y="8015"/>
                    <a:pt x="1893" y="8373"/>
                  </a:cubicBezTo>
                  <a:cubicBezTo>
                    <a:pt x="1989" y="8932"/>
                    <a:pt x="2131" y="9075"/>
                    <a:pt x="2667" y="9194"/>
                  </a:cubicBezTo>
                  <a:cubicBezTo>
                    <a:pt x="3036" y="9277"/>
                    <a:pt x="3060" y="9289"/>
                    <a:pt x="3274" y="9647"/>
                  </a:cubicBezTo>
                  <a:lnTo>
                    <a:pt x="2977" y="10337"/>
                  </a:lnTo>
                  <a:cubicBezTo>
                    <a:pt x="2815" y="10691"/>
                    <a:pt x="3091" y="11053"/>
                    <a:pt x="3439" y="11053"/>
                  </a:cubicBezTo>
                  <a:cubicBezTo>
                    <a:pt x="3502" y="11053"/>
                    <a:pt x="3567" y="11041"/>
                    <a:pt x="3632" y="11016"/>
                  </a:cubicBezTo>
                  <a:cubicBezTo>
                    <a:pt x="3775" y="10980"/>
                    <a:pt x="3858" y="10873"/>
                    <a:pt x="3917" y="10754"/>
                  </a:cubicBezTo>
                  <a:lnTo>
                    <a:pt x="4215" y="10063"/>
                  </a:lnTo>
                  <a:cubicBezTo>
                    <a:pt x="4361" y="10038"/>
                    <a:pt x="4457" y="10021"/>
                    <a:pt x="4536" y="10021"/>
                  </a:cubicBezTo>
                  <a:cubicBezTo>
                    <a:pt x="4677" y="10021"/>
                    <a:pt x="4764" y="10073"/>
                    <a:pt x="4977" y="10218"/>
                  </a:cubicBezTo>
                  <a:cubicBezTo>
                    <a:pt x="5204" y="10377"/>
                    <a:pt x="5367" y="10458"/>
                    <a:pt x="5538" y="10458"/>
                  </a:cubicBezTo>
                  <a:cubicBezTo>
                    <a:pt x="5699" y="10458"/>
                    <a:pt x="5865" y="10386"/>
                    <a:pt x="6096" y="10242"/>
                  </a:cubicBezTo>
                  <a:cubicBezTo>
                    <a:pt x="6280" y="10126"/>
                    <a:pt x="6363" y="10080"/>
                    <a:pt x="6476" y="10080"/>
                  </a:cubicBezTo>
                  <a:cubicBezTo>
                    <a:pt x="6560" y="10080"/>
                    <a:pt x="6661" y="10106"/>
                    <a:pt x="6834" y="10147"/>
                  </a:cubicBezTo>
                  <a:lnTo>
                    <a:pt x="7108" y="10837"/>
                  </a:lnTo>
                  <a:cubicBezTo>
                    <a:pt x="7180" y="11051"/>
                    <a:pt x="7370" y="11171"/>
                    <a:pt x="7585" y="11171"/>
                  </a:cubicBezTo>
                  <a:cubicBezTo>
                    <a:pt x="7942" y="11171"/>
                    <a:pt x="8192" y="10813"/>
                    <a:pt x="8061" y="10468"/>
                  </a:cubicBezTo>
                  <a:lnTo>
                    <a:pt x="7787" y="9766"/>
                  </a:lnTo>
                  <a:cubicBezTo>
                    <a:pt x="8025" y="9432"/>
                    <a:pt x="8061" y="9408"/>
                    <a:pt x="8418" y="9349"/>
                  </a:cubicBezTo>
                  <a:cubicBezTo>
                    <a:pt x="8978" y="9266"/>
                    <a:pt x="9109" y="9111"/>
                    <a:pt x="9228" y="8575"/>
                  </a:cubicBezTo>
                  <a:cubicBezTo>
                    <a:pt x="9323" y="8206"/>
                    <a:pt x="9335" y="8194"/>
                    <a:pt x="9692" y="7968"/>
                  </a:cubicBezTo>
                  <a:cubicBezTo>
                    <a:pt x="10198" y="8180"/>
                    <a:pt x="10406" y="8313"/>
                    <a:pt x="10595" y="8313"/>
                  </a:cubicBezTo>
                  <a:cubicBezTo>
                    <a:pt x="10650" y="8313"/>
                    <a:pt x="10704" y="8302"/>
                    <a:pt x="10764" y="8277"/>
                  </a:cubicBezTo>
                  <a:cubicBezTo>
                    <a:pt x="11192" y="8075"/>
                    <a:pt x="11216" y="7480"/>
                    <a:pt x="10799" y="7301"/>
                  </a:cubicBezTo>
                  <a:lnTo>
                    <a:pt x="10109" y="7003"/>
                  </a:lnTo>
                  <a:cubicBezTo>
                    <a:pt x="10037" y="6599"/>
                    <a:pt x="10037" y="6575"/>
                    <a:pt x="10263" y="6241"/>
                  </a:cubicBezTo>
                  <a:cubicBezTo>
                    <a:pt x="10573" y="5801"/>
                    <a:pt x="10597" y="5622"/>
                    <a:pt x="10287" y="5134"/>
                  </a:cubicBezTo>
                  <a:cubicBezTo>
                    <a:pt x="10085" y="4801"/>
                    <a:pt x="10097" y="4789"/>
                    <a:pt x="10180" y="4384"/>
                  </a:cubicBezTo>
                  <a:lnTo>
                    <a:pt x="10883" y="4122"/>
                  </a:lnTo>
                  <a:cubicBezTo>
                    <a:pt x="11156" y="4015"/>
                    <a:pt x="11287" y="3717"/>
                    <a:pt x="11180" y="3443"/>
                  </a:cubicBezTo>
                  <a:cubicBezTo>
                    <a:pt x="11097" y="3239"/>
                    <a:pt x="10898" y="3115"/>
                    <a:pt x="10690" y="3115"/>
                  </a:cubicBezTo>
                  <a:cubicBezTo>
                    <a:pt x="10631" y="3115"/>
                    <a:pt x="10571" y="3125"/>
                    <a:pt x="10513" y="3146"/>
                  </a:cubicBezTo>
                  <a:lnTo>
                    <a:pt x="9811" y="3420"/>
                  </a:lnTo>
                  <a:cubicBezTo>
                    <a:pt x="9466" y="3181"/>
                    <a:pt x="9454" y="3146"/>
                    <a:pt x="9394" y="2789"/>
                  </a:cubicBezTo>
                  <a:cubicBezTo>
                    <a:pt x="9311" y="2229"/>
                    <a:pt x="9156" y="2086"/>
                    <a:pt x="8620" y="1979"/>
                  </a:cubicBezTo>
                  <a:cubicBezTo>
                    <a:pt x="8251" y="1884"/>
                    <a:pt x="8239" y="1872"/>
                    <a:pt x="8013" y="1515"/>
                  </a:cubicBezTo>
                  <a:lnTo>
                    <a:pt x="8311" y="824"/>
                  </a:lnTo>
                  <a:cubicBezTo>
                    <a:pt x="8430" y="574"/>
                    <a:pt x="8311" y="264"/>
                    <a:pt x="8037" y="157"/>
                  </a:cubicBezTo>
                  <a:cubicBezTo>
                    <a:pt x="7971" y="126"/>
                    <a:pt x="7901" y="111"/>
                    <a:pt x="7831" y="111"/>
                  </a:cubicBezTo>
                  <a:cubicBezTo>
                    <a:pt x="7638" y="111"/>
                    <a:pt x="7449" y="226"/>
                    <a:pt x="7370" y="419"/>
                  </a:cubicBezTo>
                  <a:lnTo>
                    <a:pt x="7073" y="1110"/>
                  </a:lnTo>
                  <a:cubicBezTo>
                    <a:pt x="6927" y="1135"/>
                    <a:pt x="6831" y="1152"/>
                    <a:pt x="6751" y="1152"/>
                  </a:cubicBezTo>
                  <a:cubicBezTo>
                    <a:pt x="6611" y="1152"/>
                    <a:pt x="6524" y="1100"/>
                    <a:pt x="6311" y="955"/>
                  </a:cubicBezTo>
                  <a:lnTo>
                    <a:pt x="6180" y="872"/>
                  </a:lnTo>
                  <a:cubicBezTo>
                    <a:pt x="6152" y="853"/>
                    <a:pt x="6119" y="844"/>
                    <a:pt x="6087" y="844"/>
                  </a:cubicBezTo>
                  <a:cubicBezTo>
                    <a:pt x="6034" y="844"/>
                    <a:pt x="5983" y="868"/>
                    <a:pt x="5953" y="919"/>
                  </a:cubicBezTo>
                  <a:cubicBezTo>
                    <a:pt x="5918" y="991"/>
                    <a:pt x="5930" y="1098"/>
                    <a:pt x="6001" y="1134"/>
                  </a:cubicBezTo>
                  <a:lnTo>
                    <a:pt x="6132" y="1229"/>
                  </a:lnTo>
                  <a:cubicBezTo>
                    <a:pt x="6389" y="1406"/>
                    <a:pt x="6533" y="1474"/>
                    <a:pt x="6731" y="1474"/>
                  </a:cubicBezTo>
                  <a:cubicBezTo>
                    <a:pt x="6826" y="1474"/>
                    <a:pt x="6933" y="1458"/>
                    <a:pt x="7073" y="1431"/>
                  </a:cubicBezTo>
                  <a:cubicBezTo>
                    <a:pt x="7189" y="1411"/>
                    <a:pt x="7278" y="1397"/>
                    <a:pt x="7350" y="1397"/>
                  </a:cubicBezTo>
                  <a:cubicBezTo>
                    <a:pt x="7531" y="1397"/>
                    <a:pt x="7614" y="1481"/>
                    <a:pt x="7775" y="1753"/>
                  </a:cubicBezTo>
                  <a:cubicBezTo>
                    <a:pt x="8013" y="2122"/>
                    <a:pt x="8120" y="2193"/>
                    <a:pt x="8561" y="2300"/>
                  </a:cubicBezTo>
                  <a:cubicBezTo>
                    <a:pt x="8966" y="2384"/>
                    <a:pt x="9013" y="2419"/>
                    <a:pt x="9085" y="2848"/>
                  </a:cubicBezTo>
                  <a:cubicBezTo>
                    <a:pt x="9109" y="3015"/>
                    <a:pt x="9144" y="3181"/>
                    <a:pt x="9228" y="3324"/>
                  </a:cubicBezTo>
                  <a:cubicBezTo>
                    <a:pt x="9370" y="3551"/>
                    <a:pt x="9621" y="3658"/>
                    <a:pt x="9799" y="3812"/>
                  </a:cubicBezTo>
                  <a:cubicBezTo>
                    <a:pt x="9882" y="3908"/>
                    <a:pt x="9906" y="3932"/>
                    <a:pt x="9906" y="3955"/>
                  </a:cubicBezTo>
                  <a:cubicBezTo>
                    <a:pt x="9906" y="3955"/>
                    <a:pt x="9930" y="4015"/>
                    <a:pt x="9906" y="4193"/>
                  </a:cubicBezTo>
                  <a:cubicBezTo>
                    <a:pt x="9859" y="4444"/>
                    <a:pt x="9787" y="4634"/>
                    <a:pt x="9823" y="4860"/>
                  </a:cubicBezTo>
                  <a:cubicBezTo>
                    <a:pt x="9882" y="5194"/>
                    <a:pt x="10216" y="5467"/>
                    <a:pt x="10204" y="5694"/>
                  </a:cubicBezTo>
                  <a:cubicBezTo>
                    <a:pt x="10204" y="5920"/>
                    <a:pt x="9859" y="6170"/>
                    <a:pt x="9787" y="6515"/>
                  </a:cubicBezTo>
                  <a:cubicBezTo>
                    <a:pt x="9704" y="6813"/>
                    <a:pt x="9906" y="7241"/>
                    <a:pt x="9811" y="7420"/>
                  </a:cubicBezTo>
                  <a:cubicBezTo>
                    <a:pt x="9728" y="7611"/>
                    <a:pt x="9275" y="7777"/>
                    <a:pt x="9109" y="8015"/>
                  </a:cubicBezTo>
                  <a:cubicBezTo>
                    <a:pt x="8918" y="8277"/>
                    <a:pt x="8954" y="8718"/>
                    <a:pt x="8787" y="8873"/>
                  </a:cubicBezTo>
                  <a:cubicBezTo>
                    <a:pt x="8620" y="9027"/>
                    <a:pt x="8192" y="8980"/>
                    <a:pt x="7906" y="9158"/>
                  </a:cubicBezTo>
                  <a:cubicBezTo>
                    <a:pt x="7644" y="9325"/>
                    <a:pt x="7477" y="9754"/>
                    <a:pt x="7287" y="9825"/>
                  </a:cubicBezTo>
                  <a:cubicBezTo>
                    <a:pt x="7254" y="9840"/>
                    <a:pt x="7210" y="9846"/>
                    <a:pt x="7163" y="9846"/>
                  </a:cubicBezTo>
                  <a:cubicBezTo>
                    <a:pt x="7058" y="9846"/>
                    <a:pt x="6936" y="9818"/>
                    <a:pt x="6870" y="9801"/>
                  </a:cubicBezTo>
                  <a:cubicBezTo>
                    <a:pt x="6712" y="9764"/>
                    <a:pt x="6595" y="9744"/>
                    <a:pt x="6493" y="9744"/>
                  </a:cubicBezTo>
                  <a:cubicBezTo>
                    <a:pt x="6304" y="9744"/>
                    <a:pt x="6170" y="9813"/>
                    <a:pt x="5930" y="9968"/>
                  </a:cubicBezTo>
                  <a:cubicBezTo>
                    <a:pt x="5756" y="10072"/>
                    <a:pt x="5655" y="10126"/>
                    <a:pt x="5557" y="10126"/>
                  </a:cubicBezTo>
                  <a:cubicBezTo>
                    <a:pt x="5453" y="10126"/>
                    <a:pt x="5351" y="10066"/>
                    <a:pt x="5168" y="9944"/>
                  </a:cubicBezTo>
                  <a:cubicBezTo>
                    <a:pt x="4918" y="9767"/>
                    <a:pt x="4777" y="9704"/>
                    <a:pt x="4576" y="9704"/>
                  </a:cubicBezTo>
                  <a:cubicBezTo>
                    <a:pt x="4480" y="9704"/>
                    <a:pt x="4370" y="9719"/>
                    <a:pt x="4227" y="9742"/>
                  </a:cubicBezTo>
                  <a:cubicBezTo>
                    <a:pt x="4095" y="9764"/>
                    <a:pt x="4008" y="9771"/>
                    <a:pt x="3947" y="9771"/>
                  </a:cubicBezTo>
                  <a:cubicBezTo>
                    <a:pt x="3843" y="9771"/>
                    <a:pt x="3821" y="9749"/>
                    <a:pt x="3798" y="9742"/>
                  </a:cubicBezTo>
                  <a:cubicBezTo>
                    <a:pt x="3608" y="9647"/>
                    <a:pt x="3453" y="9218"/>
                    <a:pt x="3203" y="9039"/>
                  </a:cubicBezTo>
                  <a:cubicBezTo>
                    <a:pt x="2941" y="8849"/>
                    <a:pt x="2501" y="8873"/>
                    <a:pt x="2346" y="8718"/>
                  </a:cubicBezTo>
                  <a:cubicBezTo>
                    <a:pt x="2191" y="8551"/>
                    <a:pt x="2239" y="8123"/>
                    <a:pt x="2060" y="7837"/>
                  </a:cubicBezTo>
                  <a:cubicBezTo>
                    <a:pt x="1941" y="7646"/>
                    <a:pt x="1750" y="7551"/>
                    <a:pt x="1548" y="7384"/>
                  </a:cubicBezTo>
                  <a:cubicBezTo>
                    <a:pt x="1417" y="7265"/>
                    <a:pt x="1393" y="7206"/>
                    <a:pt x="1393" y="7206"/>
                  </a:cubicBezTo>
                  <a:cubicBezTo>
                    <a:pt x="1310" y="7015"/>
                    <a:pt x="1524" y="6599"/>
                    <a:pt x="1465" y="6301"/>
                  </a:cubicBezTo>
                  <a:cubicBezTo>
                    <a:pt x="1405" y="5979"/>
                    <a:pt x="1072" y="5694"/>
                    <a:pt x="1096" y="5467"/>
                  </a:cubicBezTo>
                  <a:cubicBezTo>
                    <a:pt x="1096" y="5241"/>
                    <a:pt x="1429" y="4991"/>
                    <a:pt x="1512" y="4646"/>
                  </a:cubicBezTo>
                  <a:cubicBezTo>
                    <a:pt x="1584" y="4336"/>
                    <a:pt x="1393" y="3932"/>
                    <a:pt x="1477" y="3741"/>
                  </a:cubicBezTo>
                  <a:cubicBezTo>
                    <a:pt x="1572" y="3551"/>
                    <a:pt x="2001" y="3396"/>
                    <a:pt x="2179" y="3146"/>
                  </a:cubicBezTo>
                  <a:cubicBezTo>
                    <a:pt x="2370" y="2884"/>
                    <a:pt x="2346" y="2443"/>
                    <a:pt x="2501" y="2288"/>
                  </a:cubicBezTo>
                  <a:cubicBezTo>
                    <a:pt x="2667" y="2134"/>
                    <a:pt x="3096" y="2181"/>
                    <a:pt x="3382" y="2003"/>
                  </a:cubicBezTo>
                  <a:cubicBezTo>
                    <a:pt x="3608" y="1872"/>
                    <a:pt x="3715" y="1610"/>
                    <a:pt x="3870" y="1431"/>
                  </a:cubicBezTo>
                  <a:cubicBezTo>
                    <a:pt x="3944" y="1357"/>
                    <a:pt x="3995" y="1320"/>
                    <a:pt x="4116" y="1320"/>
                  </a:cubicBezTo>
                  <a:cubicBezTo>
                    <a:pt x="4189" y="1320"/>
                    <a:pt x="4287" y="1333"/>
                    <a:pt x="4429" y="1360"/>
                  </a:cubicBezTo>
                  <a:cubicBezTo>
                    <a:pt x="4543" y="1395"/>
                    <a:pt x="4662" y="1417"/>
                    <a:pt x="4784" y="1417"/>
                  </a:cubicBezTo>
                  <a:cubicBezTo>
                    <a:pt x="4828" y="1417"/>
                    <a:pt x="4873" y="1414"/>
                    <a:pt x="4918" y="1407"/>
                  </a:cubicBezTo>
                  <a:cubicBezTo>
                    <a:pt x="5144" y="1360"/>
                    <a:pt x="5322" y="1217"/>
                    <a:pt x="5513" y="1110"/>
                  </a:cubicBezTo>
                  <a:cubicBezTo>
                    <a:pt x="5584" y="1062"/>
                    <a:pt x="5620" y="955"/>
                    <a:pt x="5572" y="884"/>
                  </a:cubicBezTo>
                  <a:cubicBezTo>
                    <a:pt x="5540" y="835"/>
                    <a:pt x="5479" y="802"/>
                    <a:pt x="5421" y="802"/>
                  </a:cubicBezTo>
                  <a:cubicBezTo>
                    <a:pt x="5395" y="802"/>
                    <a:pt x="5369" y="809"/>
                    <a:pt x="5346" y="824"/>
                  </a:cubicBezTo>
                  <a:cubicBezTo>
                    <a:pt x="5023" y="1010"/>
                    <a:pt x="4963" y="1086"/>
                    <a:pt x="4794" y="1086"/>
                  </a:cubicBezTo>
                  <a:cubicBezTo>
                    <a:pt x="4714" y="1086"/>
                    <a:pt x="4610" y="1069"/>
                    <a:pt x="4441" y="1038"/>
                  </a:cubicBezTo>
                  <a:lnTo>
                    <a:pt x="4167" y="336"/>
                  </a:lnTo>
                  <a:cubicBezTo>
                    <a:pt x="4095" y="127"/>
                    <a:pt x="3904" y="1"/>
                    <a:pt x="3696" y="1"/>
                  </a:cubicBezTo>
                  <a:close/>
                </a:path>
              </a:pathLst>
            </a:custGeom>
            <a:solidFill>
              <a:srgbClr val="B7B7B7"/>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018" name="Google Shape;1018;p46"/>
            <p:cNvSpPr/>
            <p:nvPr/>
          </p:nvSpPr>
          <p:spPr>
            <a:xfrm>
              <a:off x="7275466" y="2620824"/>
              <a:ext cx="144169" cy="165848"/>
            </a:xfrm>
            <a:custGeom>
              <a:rect b="b" l="l" r="r" t="t"/>
              <a:pathLst>
                <a:path extrusionOk="0" h="4590" w="3990">
                  <a:moveTo>
                    <a:pt x="2681" y="1"/>
                  </a:moveTo>
                  <a:cubicBezTo>
                    <a:pt x="2422" y="1"/>
                    <a:pt x="2181" y="137"/>
                    <a:pt x="2120" y="428"/>
                  </a:cubicBezTo>
                  <a:cubicBezTo>
                    <a:pt x="2036" y="773"/>
                    <a:pt x="1941" y="1095"/>
                    <a:pt x="1786" y="1392"/>
                  </a:cubicBezTo>
                  <a:cubicBezTo>
                    <a:pt x="1739" y="1476"/>
                    <a:pt x="1786" y="1571"/>
                    <a:pt x="1858" y="1619"/>
                  </a:cubicBezTo>
                  <a:cubicBezTo>
                    <a:pt x="1881" y="1632"/>
                    <a:pt x="1905" y="1638"/>
                    <a:pt x="1929" y="1638"/>
                  </a:cubicBezTo>
                  <a:cubicBezTo>
                    <a:pt x="1991" y="1638"/>
                    <a:pt x="2050" y="1599"/>
                    <a:pt x="2084" y="1547"/>
                  </a:cubicBezTo>
                  <a:cubicBezTo>
                    <a:pt x="2251" y="1214"/>
                    <a:pt x="2358" y="880"/>
                    <a:pt x="2441" y="499"/>
                  </a:cubicBezTo>
                  <a:cubicBezTo>
                    <a:pt x="2466" y="387"/>
                    <a:pt x="2563" y="336"/>
                    <a:pt x="2676" y="336"/>
                  </a:cubicBezTo>
                  <a:cubicBezTo>
                    <a:pt x="2836" y="336"/>
                    <a:pt x="3028" y="439"/>
                    <a:pt x="3084" y="607"/>
                  </a:cubicBezTo>
                  <a:cubicBezTo>
                    <a:pt x="3287" y="1214"/>
                    <a:pt x="3632" y="2214"/>
                    <a:pt x="3072" y="3095"/>
                  </a:cubicBezTo>
                  <a:cubicBezTo>
                    <a:pt x="2512" y="3947"/>
                    <a:pt x="1615" y="4265"/>
                    <a:pt x="1007" y="4265"/>
                  </a:cubicBezTo>
                  <a:cubicBezTo>
                    <a:pt x="672" y="4265"/>
                    <a:pt x="425" y="4168"/>
                    <a:pt x="370" y="4012"/>
                  </a:cubicBezTo>
                  <a:cubicBezTo>
                    <a:pt x="334" y="3881"/>
                    <a:pt x="417" y="3678"/>
                    <a:pt x="643" y="3440"/>
                  </a:cubicBezTo>
                  <a:cubicBezTo>
                    <a:pt x="1060" y="2964"/>
                    <a:pt x="1405" y="2583"/>
                    <a:pt x="1679" y="2190"/>
                  </a:cubicBezTo>
                  <a:cubicBezTo>
                    <a:pt x="1739" y="2107"/>
                    <a:pt x="1715" y="2012"/>
                    <a:pt x="1644" y="1964"/>
                  </a:cubicBezTo>
                  <a:cubicBezTo>
                    <a:pt x="1611" y="1946"/>
                    <a:pt x="1576" y="1936"/>
                    <a:pt x="1542" y="1936"/>
                  </a:cubicBezTo>
                  <a:cubicBezTo>
                    <a:pt x="1488" y="1936"/>
                    <a:pt x="1439" y="1960"/>
                    <a:pt x="1417" y="2012"/>
                  </a:cubicBezTo>
                  <a:cubicBezTo>
                    <a:pt x="1143" y="2393"/>
                    <a:pt x="810" y="2762"/>
                    <a:pt x="405" y="3202"/>
                  </a:cubicBezTo>
                  <a:cubicBezTo>
                    <a:pt x="0" y="3607"/>
                    <a:pt x="0" y="3928"/>
                    <a:pt x="60" y="4119"/>
                  </a:cubicBezTo>
                  <a:cubicBezTo>
                    <a:pt x="171" y="4424"/>
                    <a:pt x="546" y="4589"/>
                    <a:pt x="1019" y="4589"/>
                  </a:cubicBezTo>
                  <a:cubicBezTo>
                    <a:pt x="1763" y="4589"/>
                    <a:pt x="2752" y="4179"/>
                    <a:pt x="3334" y="3262"/>
                  </a:cubicBezTo>
                  <a:cubicBezTo>
                    <a:pt x="3989" y="2250"/>
                    <a:pt x="3608" y="1095"/>
                    <a:pt x="3394" y="488"/>
                  </a:cubicBezTo>
                  <a:cubicBezTo>
                    <a:pt x="3287" y="172"/>
                    <a:pt x="2973" y="1"/>
                    <a:pt x="2681" y="1"/>
                  </a:cubicBezTo>
                  <a:close/>
                </a:path>
              </a:pathLst>
            </a:custGeom>
            <a:solidFill>
              <a:srgbClr val="B7B7B7"/>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grpSp>
      <p:grpSp>
        <p:nvGrpSpPr>
          <p:cNvPr id="1019" name="Google Shape;1019;p46"/>
          <p:cNvGrpSpPr/>
          <p:nvPr/>
        </p:nvGrpSpPr>
        <p:grpSpPr>
          <a:xfrm>
            <a:off x="6587746" y="10302646"/>
            <a:ext cx="343870" cy="347894"/>
            <a:chOff x="7097375" y="2473588"/>
            <a:chExt cx="407864" cy="403636"/>
          </a:xfrm>
        </p:grpSpPr>
        <p:sp>
          <p:nvSpPr>
            <p:cNvPr id="1020" name="Google Shape;1020;p46"/>
            <p:cNvSpPr/>
            <p:nvPr/>
          </p:nvSpPr>
          <p:spPr>
            <a:xfrm>
              <a:off x="7212236" y="2590582"/>
              <a:ext cx="88308" cy="86718"/>
            </a:xfrm>
            <a:custGeom>
              <a:rect b="b" l="l" r="r" t="t"/>
              <a:pathLst>
                <a:path extrusionOk="0" h="2400" w="2444">
                  <a:moveTo>
                    <a:pt x="1345" y="315"/>
                  </a:moveTo>
                  <a:cubicBezTo>
                    <a:pt x="1450" y="315"/>
                    <a:pt x="1549" y="346"/>
                    <a:pt x="1631" y="420"/>
                  </a:cubicBezTo>
                  <a:cubicBezTo>
                    <a:pt x="1905" y="634"/>
                    <a:pt x="2060" y="1206"/>
                    <a:pt x="2096" y="1622"/>
                  </a:cubicBezTo>
                  <a:cubicBezTo>
                    <a:pt x="2104" y="1923"/>
                    <a:pt x="1755" y="2071"/>
                    <a:pt x="1406" y="2071"/>
                  </a:cubicBezTo>
                  <a:cubicBezTo>
                    <a:pt x="1257" y="2071"/>
                    <a:pt x="1109" y="2045"/>
                    <a:pt x="988" y="1991"/>
                  </a:cubicBezTo>
                  <a:cubicBezTo>
                    <a:pt x="560" y="1801"/>
                    <a:pt x="381" y="1313"/>
                    <a:pt x="560" y="872"/>
                  </a:cubicBezTo>
                  <a:cubicBezTo>
                    <a:pt x="693" y="580"/>
                    <a:pt x="1042" y="315"/>
                    <a:pt x="1345" y="315"/>
                  </a:cubicBezTo>
                  <a:close/>
                  <a:moveTo>
                    <a:pt x="1344" y="1"/>
                  </a:moveTo>
                  <a:cubicBezTo>
                    <a:pt x="906" y="1"/>
                    <a:pt x="447" y="320"/>
                    <a:pt x="262" y="741"/>
                  </a:cubicBezTo>
                  <a:cubicBezTo>
                    <a:pt x="0" y="1336"/>
                    <a:pt x="262" y="2027"/>
                    <a:pt x="857" y="2289"/>
                  </a:cubicBezTo>
                  <a:cubicBezTo>
                    <a:pt x="1022" y="2363"/>
                    <a:pt x="1214" y="2400"/>
                    <a:pt x="1407" y="2400"/>
                  </a:cubicBezTo>
                  <a:cubicBezTo>
                    <a:pt x="1925" y="2400"/>
                    <a:pt x="2443" y="2134"/>
                    <a:pt x="2417" y="1622"/>
                  </a:cubicBezTo>
                  <a:cubicBezTo>
                    <a:pt x="2405" y="1134"/>
                    <a:pt x="2203" y="479"/>
                    <a:pt x="1858" y="182"/>
                  </a:cubicBezTo>
                  <a:cubicBezTo>
                    <a:pt x="1704" y="56"/>
                    <a:pt x="1526" y="1"/>
                    <a:pt x="1344" y="1"/>
                  </a:cubicBezTo>
                  <a:close/>
                </a:path>
              </a:pathLst>
            </a:custGeom>
            <a:solidFill>
              <a:srgbClr val="B7B7B7"/>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021" name="Google Shape;1021;p46"/>
            <p:cNvSpPr/>
            <p:nvPr/>
          </p:nvSpPr>
          <p:spPr>
            <a:xfrm>
              <a:off x="7097375" y="2473588"/>
              <a:ext cx="407864" cy="403636"/>
            </a:xfrm>
            <a:custGeom>
              <a:rect b="b" l="l" r="r" t="t"/>
              <a:pathLst>
                <a:path extrusionOk="0" h="11171" w="11288">
                  <a:moveTo>
                    <a:pt x="3691" y="336"/>
                  </a:moveTo>
                  <a:cubicBezTo>
                    <a:pt x="3775" y="336"/>
                    <a:pt x="3846" y="383"/>
                    <a:pt x="3870" y="455"/>
                  </a:cubicBezTo>
                  <a:lnTo>
                    <a:pt x="4084" y="991"/>
                  </a:lnTo>
                  <a:cubicBezTo>
                    <a:pt x="3953" y="1003"/>
                    <a:pt x="3846" y="1050"/>
                    <a:pt x="3739" y="1122"/>
                  </a:cubicBezTo>
                  <a:lnTo>
                    <a:pt x="3536" y="586"/>
                  </a:lnTo>
                  <a:cubicBezTo>
                    <a:pt x="3489" y="455"/>
                    <a:pt x="3572" y="336"/>
                    <a:pt x="3691" y="336"/>
                  </a:cubicBezTo>
                  <a:close/>
                  <a:moveTo>
                    <a:pt x="7834" y="436"/>
                  </a:moveTo>
                  <a:cubicBezTo>
                    <a:pt x="7859" y="436"/>
                    <a:pt x="7883" y="442"/>
                    <a:pt x="7906" y="455"/>
                  </a:cubicBezTo>
                  <a:cubicBezTo>
                    <a:pt x="7989" y="503"/>
                    <a:pt x="8037" y="598"/>
                    <a:pt x="7989" y="693"/>
                  </a:cubicBezTo>
                  <a:lnTo>
                    <a:pt x="7763" y="1217"/>
                  </a:lnTo>
                  <a:cubicBezTo>
                    <a:pt x="7668" y="1134"/>
                    <a:pt x="7561" y="1086"/>
                    <a:pt x="7418" y="1062"/>
                  </a:cubicBezTo>
                  <a:lnTo>
                    <a:pt x="7668" y="538"/>
                  </a:lnTo>
                  <a:cubicBezTo>
                    <a:pt x="7702" y="478"/>
                    <a:pt x="7769" y="436"/>
                    <a:pt x="7834" y="436"/>
                  </a:cubicBezTo>
                  <a:close/>
                  <a:moveTo>
                    <a:pt x="698" y="3177"/>
                  </a:moveTo>
                  <a:cubicBezTo>
                    <a:pt x="775" y="3177"/>
                    <a:pt x="883" y="3247"/>
                    <a:pt x="1298" y="3431"/>
                  </a:cubicBezTo>
                  <a:cubicBezTo>
                    <a:pt x="1250" y="3479"/>
                    <a:pt x="1227" y="3539"/>
                    <a:pt x="1191" y="3586"/>
                  </a:cubicBezTo>
                  <a:cubicBezTo>
                    <a:pt x="1191" y="3586"/>
                    <a:pt x="1167" y="3658"/>
                    <a:pt x="1155" y="3765"/>
                  </a:cubicBezTo>
                  <a:lnTo>
                    <a:pt x="631" y="3527"/>
                  </a:lnTo>
                  <a:cubicBezTo>
                    <a:pt x="477" y="3479"/>
                    <a:pt x="477" y="3253"/>
                    <a:pt x="631" y="3193"/>
                  </a:cubicBezTo>
                  <a:cubicBezTo>
                    <a:pt x="655" y="3183"/>
                    <a:pt x="675" y="3177"/>
                    <a:pt x="698" y="3177"/>
                  </a:cubicBezTo>
                  <a:close/>
                  <a:moveTo>
                    <a:pt x="10679" y="3437"/>
                  </a:moveTo>
                  <a:cubicBezTo>
                    <a:pt x="10755" y="3437"/>
                    <a:pt x="10841" y="3482"/>
                    <a:pt x="10871" y="3551"/>
                  </a:cubicBezTo>
                  <a:cubicBezTo>
                    <a:pt x="10906" y="3646"/>
                    <a:pt x="10847" y="3765"/>
                    <a:pt x="10764" y="3789"/>
                  </a:cubicBezTo>
                  <a:lnTo>
                    <a:pt x="10228" y="4003"/>
                  </a:lnTo>
                  <a:cubicBezTo>
                    <a:pt x="10216" y="3848"/>
                    <a:pt x="10168" y="3741"/>
                    <a:pt x="10097" y="3658"/>
                  </a:cubicBezTo>
                  <a:lnTo>
                    <a:pt x="10633" y="3443"/>
                  </a:lnTo>
                  <a:cubicBezTo>
                    <a:pt x="10647" y="3439"/>
                    <a:pt x="10663" y="3437"/>
                    <a:pt x="10679" y="3437"/>
                  </a:cubicBezTo>
                  <a:close/>
                  <a:moveTo>
                    <a:pt x="1060" y="7134"/>
                  </a:moveTo>
                  <a:cubicBezTo>
                    <a:pt x="1072" y="7265"/>
                    <a:pt x="1119" y="7372"/>
                    <a:pt x="1191" y="7480"/>
                  </a:cubicBezTo>
                  <a:lnTo>
                    <a:pt x="655" y="7682"/>
                  </a:lnTo>
                  <a:cubicBezTo>
                    <a:pt x="635" y="7694"/>
                    <a:pt x="612" y="7699"/>
                    <a:pt x="589" y="7699"/>
                  </a:cubicBezTo>
                  <a:cubicBezTo>
                    <a:pt x="518" y="7699"/>
                    <a:pt x="444" y="7650"/>
                    <a:pt x="417" y="7587"/>
                  </a:cubicBezTo>
                  <a:cubicBezTo>
                    <a:pt x="381" y="7492"/>
                    <a:pt x="429" y="7372"/>
                    <a:pt x="524" y="7349"/>
                  </a:cubicBezTo>
                  <a:lnTo>
                    <a:pt x="1060" y="7134"/>
                  </a:lnTo>
                  <a:close/>
                  <a:moveTo>
                    <a:pt x="10144" y="7361"/>
                  </a:moveTo>
                  <a:lnTo>
                    <a:pt x="10656" y="7599"/>
                  </a:lnTo>
                  <a:cubicBezTo>
                    <a:pt x="10811" y="7658"/>
                    <a:pt x="10811" y="7884"/>
                    <a:pt x="10656" y="7944"/>
                  </a:cubicBezTo>
                  <a:cubicBezTo>
                    <a:pt x="10637" y="7950"/>
                    <a:pt x="10619" y="7953"/>
                    <a:pt x="10601" y="7953"/>
                  </a:cubicBezTo>
                  <a:cubicBezTo>
                    <a:pt x="10506" y="7953"/>
                    <a:pt x="10398" y="7875"/>
                    <a:pt x="9990" y="7706"/>
                  </a:cubicBezTo>
                  <a:cubicBezTo>
                    <a:pt x="10061" y="7611"/>
                    <a:pt x="10121" y="7515"/>
                    <a:pt x="10144" y="7361"/>
                  </a:cubicBezTo>
                  <a:close/>
                  <a:moveTo>
                    <a:pt x="3536" y="9920"/>
                  </a:moveTo>
                  <a:cubicBezTo>
                    <a:pt x="3620" y="9992"/>
                    <a:pt x="3727" y="10051"/>
                    <a:pt x="3870" y="10063"/>
                  </a:cubicBezTo>
                  <a:lnTo>
                    <a:pt x="3620" y="10587"/>
                  </a:lnTo>
                  <a:cubicBezTo>
                    <a:pt x="3584" y="10658"/>
                    <a:pt x="3522" y="10696"/>
                    <a:pt x="3454" y="10696"/>
                  </a:cubicBezTo>
                  <a:cubicBezTo>
                    <a:pt x="3430" y="10696"/>
                    <a:pt x="3406" y="10691"/>
                    <a:pt x="3382" y="10682"/>
                  </a:cubicBezTo>
                  <a:cubicBezTo>
                    <a:pt x="3298" y="10635"/>
                    <a:pt x="3251" y="10528"/>
                    <a:pt x="3298" y="10444"/>
                  </a:cubicBezTo>
                  <a:lnTo>
                    <a:pt x="3536" y="9920"/>
                  </a:lnTo>
                  <a:close/>
                  <a:moveTo>
                    <a:pt x="7549" y="10016"/>
                  </a:moveTo>
                  <a:cubicBezTo>
                    <a:pt x="7727" y="10528"/>
                    <a:pt x="7799" y="10575"/>
                    <a:pt x="7763" y="10694"/>
                  </a:cubicBezTo>
                  <a:cubicBezTo>
                    <a:pt x="7728" y="10770"/>
                    <a:pt x="7659" y="10809"/>
                    <a:pt x="7590" y="10809"/>
                  </a:cubicBezTo>
                  <a:cubicBezTo>
                    <a:pt x="7519" y="10809"/>
                    <a:pt x="7448" y="10767"/>
                    <a:pt x="7418" y="10682"/>
                  </a:cubicBezTo>
                  <a:lnTo>
                    <a:pt x="7204" y="10147"/>
                  </a:lnTo>
                  <a:cubicBezTo>
                    <a:pt x="7346" y="10123"/>
                    <a:pt x="7442" y="10087"/>
                    <a:pt x="7549" y="10016"/>
                  </a:cubicBezTo>
                  <a:close/>
                  <a:moveTo>
                    <a:pt x="3696" y="1"/>
                  </a:moveTo>
                  <a:cubicBezTo>
                    <a:pt x="3631" y="1"/>
                    <a:pt x="3565" y="13"/>
                    <a:pt x="3501" y="38"/>
                  </a:cubicBezTo>
                  <a:cubicBezTo>
                    <a:pt x="3239" y="145"/>
                    <a:pt x="3096" y="443"/>
                    <a:pt x="3203" y="705"/>
                  </a:cubicBezTo>
                  <a:lnTo>
                    <a:pt x="3477" y="1407"/>
                  </a:lnTo>
                  <a:cubicBezTo>
                    <a:pt x="3239" y="1753"/>
                    <a:pt x="3203" y="1765"/>
                    <a:pt x="2846" y="1824"/>
                  </a:cubicBezTo>
                  <a:cubicBezTo>
                    <a:pt x="2655" y="1848"/>
                    <a:pt x="2429" y="1896"/>
                    <a:pt x="2286" y="2050"/>
                  </a:cubicBezTo>
                  <a:cubicBezTo>
                    <a:pt x="2012" y="2300"/>
                    <a:pt x="2060" y="2741"/>
                    <a:pt x="1929" y="2955"/>
                  </a:cubicBezTo>
                  <a:cubicBezTo>
                    <a:pt x="1870" y="3027"/>
                    <a:pt x="1762" y="3098"/>
                    <a:pt x="1643" y="3181"/>
                  </a:cubicBezTo>
                  <a:cubicBezTo>
                    <a:pt x="1631" y="3193"/>
                    <a:pt x="1608" y="3205"/>
                    <a:pt x="1584" y="3217"/>
                  </a:cubicBezTo>
                  <a:lnTo>
                    <a:pt x="893" y="2920"/>
                  </a:lnTo>
                  <a:cubicBezTo>
                    <a:pt x="830" y="2888"/>
                    <a:pt x="761" y="2873"/>
                    <a:pt x="692" y="2873"/>
                  </a:cubicBezTo>
                  <a:cubicBezTo>
                    <a:pt x="630" y="2873"/>
                    <a:pt x="568" y="2885"/>
                    <a:pt x="512" y="2908"/>
                  </a:cubicBezTo>
                  <a:cubicBezTo>
                    <a:pt x="84" y="3074"/>
                    <a:pt x="60" y="3670"/>
                    <a:pt x="477" y="3860"/>
                  </a:cubicBezTo>
                  <a:lnTo>
                    <a:pt x="1167" y="4158"/>
                  </a:lnTo>
                  <a:cubicBezTo>
                    <a:pt x="1239" y="4563"/>
                    <a:pt x="1239" y="4586"/>
                    <a:pt x="1012" y="4920"/>
                  </a:cubicBezTo>
                  <a:cubicBezTo>
                    <a:pt x="893" y="5086"/>
                    <a:pt x="774" y="5265"/>
                    <a:pt x="774" y="5467"/>
                  </a:cubicBezTo>
                  <a:cubicBezTo>
                    <a:pt x="762" y="5825"/>
                    <a:pt x="1119" y="6122"/>
                    <a:pt x="1167" y="6360"/>
                  </a:cubicBezTo>
                  <a:cubicBezTo>
                    <a:pt x="1179" y="6479"/>
                    <a:pt x="1155" y="6646"/>
                    <a:pt x="1108" y="6777"/>
                  </a:cubicBezTo>
                  <a:lnTo>
                    <a:pt x="405" y="7051"/>
                  </a:lnTo>
                  <a:cubicBezTo>
                    <a:pt x="143" y="7146"/>
                    <a:pt x="0" y="7444"/>
                    <a:pt x="107" y="7718"/>
                  </a:cubicBezTo>
                  <a:cubicBezTo>
                    <a:pt x="190" y="7920"/>
                    <a:pt x="386" y="8051"/>
                    <a:pt x="592" y="8051"/>
                  </a:cubicBezTo>
                  <a:cubicBezTo>
                    <a:pt x="653" y="8051"/>
                    <a:pt x="714" y="8040"/>
                    <a:pt x="774" y="8015"/>
                  </a:cubicBezTo>
                  <a:lnTo>
                    <a:pt x="1477" y="7742"/>
                  </a:lnTo>
                  <a:cubicBezTo>
                    <a:pt x="1822" y="7980"/>
                    <a:pt x="1834" y="8015"/>
                    <a:pt x="1893" y="8373"/>
                  </a:cubicBezTo>
                  <a:cubicBezTo>
                    <a:pt x="1989" y="8932"/>
                    <a:pt x="2131" y="9075"/>
                    <a:pt x="2667" y="9194"/>
                  </a:cubicBezTo>
                  <a:cubicBezTo>
                    <a:pt x="3036" y="9277"/>
                    <a:pt x="3060" y="9289"/>
                    <a:pt x="3274" y="9647"/>
                  </a:cubicBezTo>
                  <a:lnTo>
                    <a:pt x="2977" y="10337"/>
                  </a:lnTo>
                  <a:cubicBezTo>
                    <a:pt x="2815" y="10691"/>
                    <a:pt x="3091" y="11053"/>
                    <a:pt x="3439" y="11053"/>
                  </a:cubicBezTo>
                  <a:cubicBezTo>
                    <a:pt x="3502" y="11053"/>
                    <a:pt x="3567" y="11041"/>
                    <a:pt x="3632" y="11016"/>
                  </a:cubicBezTo>
                  <a:cubicBezTo>
                    <a:pt x="3775" y="10980"/>
                    <a:pt x="3858" y="10873"/>
                    <a:pt x="3917" y="10754"/>
                  </a:cubicBezTo>
                  <a:lnTo>
                    <a:pt x="4215" y="10063"/>
                  </a:lnTo>
                  <a:cubicBezTo>
                    <a:pt x="4361" y="10038"/>
                    <a:pt x="4457" y="10021"/>
                    <a:pt x="4536" y="10021"/>
                  </a:cubicBezTo>
                  <a:cubicBezTo>
                    <a:pt x="4677" y="10021"/>
                    <a:pt x="4764" y="10073"/>
                    <a:pt x="4977" y="10218"/>
                  </a:cubicBezTo>
                  <a:cubicBezTo>
                    <a:pt x="5204" y="10377"/>
                    <a:pt x="5367" y="10458"/>
                    <a:pt x="5538" y="10458"/>
                  </a:cubicBezTo>
                  <a:cubicBezTo>
                    <a:pt x="5699" y="10458"/>
                    <a:pt x="5865" y="10386"/>
                    <a:pt x="6096" y="10242"/>
                  </a:cubicBezTo>
                  <a:cubicBezTo>
                    <a:pt x="6280" y="10126"/>
                    <a:pt x="6363" y="10080"/>
                    <a:pt x="6476" y="10080"/>
                  </a:cubicBezTo>
                  <a:cubicBezTo>
                    <a:pt x="6560" y="10080"/>
                    <a:pt x="6661" y="10106"/>
                    <a:pt x="6834" y="10147"/>
                  </a:cubicBezTo>
                  <a:lnTo>
                    <a:pt x="7108" y="10837"/>
                  </a:lnTo>
                  <a:cubicBezTo>
                    <a:pt x="7180" y="11051"/>
                    <a:pt x="7370" y="11171"/>
                    <a:pt x="7585" y="11171"/>
                  </a:cubicBezTo>
                  <a:cubicBezTo>
                    <a:pt x="7942" y="11171"/>
                    <a:pt x="8192" y="10813"/>
                    <a:pt x="8061" y="10468"/>
                  </a:cubicBezTo>
                  <a:lnTo>
                    <a:pt x="7787" y="9766"/>
                  </a:lnTo>
                  <a:cubicBezTo>
                    <a:pt x="8025" y="9432"/>
                    <a:pt x="8061" y="9408"/>
                    <a:pt x="8418" y="9349"/>
                  </a:cubicBezTo>
                  <a:cubicBezTo>
                    <a:pt x="8978" y="9266"/>
                    <a:pt x="9109" y="9111"/>
                    <a:pt x="9228" y="8575"/>
                  </a:cubicBezTo>
                  <a:cubicBezTo>
                    <a:pt x="9323" y="8206"/>
                    <a:pt x="9335" y="8194"/>
                    <a:pt x="9692" y="7968"/>
                  </a:cubicBezTo>
                  <a:cubicBezTo>
                    <a:pt x="10198" y="8180"/>
                    <a:pt x="10406" y="8313"/>
                    <a:pt x="10595" y="8313"/>
                  </a:cubicBezTo>
                  <a:cubicBezTo>
                    <a:pt x="10650" y="8313"/>
                    <a:pt x="10704" y="8302"/>
                    <a:pt x="10764" y="8277"/>
                  </a:cubicBezTo>
                  <a:cubicBezTo>
                    <a:pt x="11192" y="8075"/>
                    <a:pt x="11216" y="7480"/>
                    <a:pt x="10799" y="7301"/>
                  </a:cubicBezTo>
                  <a:lnTo>
                    <a:pt x="10109" y="7003"/>
                  </a:lnTo>
                  <a:cubicBezTo>
                    <a:pt x="10037" y="6599"/>
                    <a:pt x="10037" y="6575"/>
                    <a:pt x="10263" y="6241"/>
                  </a:cubicBezTo>
                  <a:cubicBezTo>
                    <a:pt x="10573" y="5801"/>
                    <a:pt x="10597" y="5622"/>
                    <a:pt x="10287" y="5134"/>
                  </a:cubicBezTo>
                  <a:cubicBezTo>
                    <a:pt x="10085" y="4801"/>
                    <a:pt x="10097" y="4789"/>
                    <a:pt x="10180" y="4384"/>
                  </a:cubicBezTo>
                  <a:lnTo>
                    <a:pt x="10883" y="4122"/>
                  </a:lnTo>
                  <a:cubicBezTo>
                    <a:pt x="11156" y="4015"/>
                    <a:pt x="11287" y="3717"/>
                    <a:pt x="11180" y="3443"/>
                  </a:cubicBezTo>
                  <a:cubicBezTo>
                    <a:pt x="11097" y="3239"/>
                    <a:pt x="10898" y="3115"/>
                    <a:pt x="10690" y="3115"/>
                  </a:cubicBezTo>
                  <a:cubicBezTo>
                    <a:pt x="10631" y="3115"/>
                    <a:pt x="10571" y="3125"/>
                    <a:pt x="10513" y="3146"/>
                  </a:cubicBezTo>
                  <a:lnTo>
                    <a:pt x="9811" y="3420"/>
                  </a:lnTo>
                  <a:cubicBezTo>
                    <a:pt x="9466" y="3181"/>
                    <a:pt x="9454" y="3146"/>
                    <a:pt x="9394" y="2789"/>
                  </a:cubicBezTo>
                  <a:cubicBezTo>
                    <a:pt x="9311" y="2229"/>
                    <a:pt x="9156" y="2086"/>
                    <a:pt x="8620" y="1979"/>
                  </a:cubicBezTo>
                  <a:cubicBezTo>
                    <a:pt x="8251" y="1884"/>
                    <a:pt x="8239" y="1872"/>
                    <a:pt x="8013" y="1515"/>
                  </a:cubicBezTo>
                  <a:lnTo>
                    <a:pt x="8311" y="824"/>
                  </a:lnTo>
                  <a:cubicBezTo>
                    <a:pt x="8430" y="574"/>
                    <a:pt x="8311" y="264"/>
                    <a:pt x="8037" y="157"/>
                  </a:cubicBezTo>
                  <a:cubicBezTo>
                    <a:pt x="7971" y="126"/>
                    <a:pt x="7901" y="111"/>
                    <a:pt x="7831" y="111"/>
                  </a:cubicBezTo>
                  <a:cubicBezTo>
                    <a:pt x="7638" y="111"/>
                    <a:pt x="7449" y="226"/>
                    <a:pt x="7370" y="419"/>
                  </a:cubicBezTo>
                  <a:lnTo>
                    <a:pt x="7073" y="1110"/>
                  </a:lnTo>
                  <a:cubicBezTo>
                    <a:pt x="6927" y="1135"/>
                    <a:pt x="6831" y="1152"/>
                    <a:pt x="6751" y="1152"/>
                  </a:cubicBezTo>
                  <a:cubicBezTo>
                    <a:pt x="6611" y="1152"/>
                    <a:pt x="6524" y="1100"/>
                    <a:pt x="6311" y="955"/>
                  </a:cubicBezTo>
                  <a:lnTo>
                    <a:pt x="6180" y="872"/>
                  </a:lnTo>
                  <a:cubicBezTo>
                    <a:pt x="6152" y="853"/>
                    <a:pt x="6119" y="844"/>
                    <a:pt x="6087" y="844"/>
                  </a:cubicBezTo>
                  <a:cubicBezTo>
                    <a:pt x="6034" y="844"/>
                    <a:pt x="5983" y="868"/>
                    <a:pt x="5953" y="919"/>
                  </a:cubicBezTo>
                  <a:cubicBezTo>
                    <a:pt x="5918" y="991"/>
                    <a:pt x="5930" y="1098"/>
                    <a:pt x="6001" y="1134"/>
                  </a:cubicBezTo>
                  <a:lnTo>
                    <a:pt x="6132" y="1229"/>
                  </a:lnTo>
                  <a:cubicBezTo>
                    <a:pt x="6389" y="1406"/>
                    <a:pt x="6533" y="1474"/>
                    <a:pt x="6731" y="1474"/>
                  </a:cubicBezTo>
                  <a:cubicBezTo>
                    <a:pt x="6826" y="1474"/>
                    <a:pt x="6933" y="1458"/>
                    <a:pt x="7073" y="1431"/>
                  </a:cubicBezTo>
                  <a:cubicBezTo>
                    <a:pt x="7189" y="1411"/>
                    <a:pt x="7278" y="1397"/>
                    <a:pt x="7350" y="1397"/>
                  </a:cubicBezTo>
                  <a:cubicBezTo>
                    <a:pt x="7531" y="1397"/>
                    <a:pt x="7614" y="1481"/>
                    <a:pt x="7775" y="1753"/>
                  </a:cubicBezTo>
                  <a:cubicBezTo>
                    <a:pt x="8013" y="2122"/>
                    <a:pt x="8120" y="2193"/>
                    <a:pt x="8561" y="2300"/>
                  </a:cubicBezTo>
                  <a:cubicBezTo>
                    <a:pt x="8966" y="2384"/>
                    <a:pt x="9013" y="2419"/>
                    <a:pt x="9085" y="2848"/>
                  </a:cubicBezTo>
                  <a:cubicBezTo>
                    <a:pt x="9109" y="3015"/>
                    <a:pt x="9144" y="3181"/>
                    <a:pt x="9228" y="3324"/>
                  </a:cubicBezTo>
                  <a:cubicBezTo>
                    <a:pt x="9370" y="3551"/>
                    <a:pt x="9621" y="3658"/>
                    <a:pt x="9799" y="3812"/>
                  </a:cubicBezTo>
                  <a:cubicBezTo>
                    <a:pt x="9882" y="3908"/>
                    <a:pt x="9906" y="3932"/>
                    <a:pt x="9906" y="3955"/>
                  </a:cubicBezTo>
                  <a:cubicBezTo>
                    <a:pt x="9906" y="3955"/>
                    <a:pt x="9930" y="4015"/>
                    <a:pt x="9906" y="4193"/>
                  </a:cubicBezTo>
                  <a:cubicBezTo>
                    <a:pt x="9859" y="4444"/>
                    <a:pt x="9787" y="4634"/>
                    <a:pt x="9823" y="4860"/>
                  </a:cubicBezTo>
                  <a:cubicBezTo>
                    <a:pt x="9882" y="5194"/>
                    <a:pt x="10216" y="5467"/>
                    <a:pt x="10204" y="5694"/>
                  </a:cubicBezTo>
                  <a:cubicBezTo>
                    <a:pt x="10204" y="5920"/>
                    <a:pt x="9859" y="6170"/>
                    <a:pt x="9787" y="6515"/>
                  </a:cubicBezTo>
                  <a:cubicBezTo>
                    <a:pt x="9704" y="6813"/>
                    <a:pt x="9906" y="7241"/>
                    <a:pt x="9811" y="7420"/>
                  </a:cubicBezTo>
                  <a:cubicBezTo>
                    <a:pt x="9728" y="7611"/>
                    <a:pt x="9275" y="7777"/>
                    <a:pt x="9109" y="8015"/>
                  </a:cubicBezTo>
                  <a:cubicBezTo>
                    <a:pt x="8918" y="8277"/>
                    <a:pt x="8954" y="8718"/>
                    <a:pt x="8787" y="8873"/>
                  </a:cubicBezTo>
                  <a:cubicBezTo>
                    <a:pt x="8620" y="9027"/>
                    <a:pt x="8192" y="8980"/>
                    <a:pt x="7906" y="9158"/>
                  </a:cubicBezTo>
                  <a:cubicBezTo>
                    <a:pt x="7644" y="9325"/>
                    <a:pt x="7477" y="9754"/>
                    <a:pt x="7287" y="9825"/>
                  </a:cubicBezTo>
                  <a:cubicBezTo>
                    <a:pt x="7254" y="9840"/>
                    <a:pt x="7210" y="9846"/>
                    <a:pt x="7163" y="9846"/>
                  </a:cubicBezTo>
                  <a:cubicBezTo>
                    <a:pt x="7058" y="9846"/>
                    <a:pt x="6936" y="9818"/>
                    <a:pt x="6870" y="9801"/>
                  </a:cubicBezTo>
                  <a:cubicBezTo>
                    <a:pt x="6712" y="9764"/>
                    <a:pt x="6595" y="9744"/>
                    <a:pt x="6493" y="9744"/>
                  </a:cubicBezTo>
                  <a:cubicBezTo>
                    <a:pt x="6304" y="9744"/>
                    <a:pt x="6170" y="9813"/>
                    <a:pt x="5930" y="9968"/>
                  </a:cubicBezTo>
                  <a:cubicBezTo>
                    <a:pt x="5756" y="10072"/>
                    <a:pt x="5655" y="10126"/>
                    <a:pt x="5557" y="10126"/>
                  </a:cubicBezTo>
                  <a:cubicBezTo>
                    <a:pt x="5453" y="10126"/>
                    <a:pt x="5351" y="10066"/>
                    <a:pt x="5168" y="9944"/>
                  </a:cubicBezTo>
                  <a:cubicBezTo>
                    <a:pt x="4918" y="9767"/>
                    <a:pt x="4777" y="9704"/>
                    <a:pt x="4576" y="9704"/>
                  </a:cubicBezTo>
                  <a:cubicBezTo>
                    <a:pt x="4480" y="9704"/>
                    <a:pt x="4370" y="9719"/>
                    <a:pt x="4227" y="9742"/>
                  </a:cubicBezTo>
                  <a:cubicBezTo>
                    <a:pt x="4095" y="9764"/>
                    <a:pt x="4008" y="9771"/>
                    <a:pt x="3947" y="9771"/>
                  </a:cubicBezTo>
                  <a:cubicBezTo>
                    <a:pt x="3843" y="9771"/>
                    <a:pt x="3821" y="9749"/>
                    <a:pt x="3798" y="9742"/>
                  </a:cubicBezTo>
                  <a:cubicBezTo>
                    <a:pt x="3608" y="9647"/>
                    <a:pt x="3453" y="9218"/>
                    <a:pt x="3203" y="9039"/>
                  </a:cubicBezTo>
                  <a:cubicBezTo>
                    <a:pt x="2941" y="8849"/>
                    <a:pt x="2501" y="8873"/>
                    <a:pt x="2346" y="8718"/>
                  </a:cubicBezTo>
                  <a:cubicBezTo>
                    <a:pt x="2191" y="8551"/>
                    <a:pt x="2239" y="8123"/>
                    <a:pt x="2060" y="7837"/>
                  </a:cubicBezTo>
                  <a:cubicBezTo>
                    <a:pt x="1941" y="7646"/>
                    <a:pt x="1750" y="7551"/>
                    <a:pt x="1548" y="7384"/>
                  </a:cubicBezTo>
                  <a:cubicBezTo>
                    <a:pt x="1417" y="7265"/>
                    <a:pt x="1393" y="7206"/>
                    <a:pt x="1393" y="7206"/>
                  </a:cubicBezTo>
                  <a:cubicBezTo>
                    <a:pt x="1310" y="7015"/>
                    <a:pt x="1524" y="6599"/>
                    <a:pt x="1465" y="6301"/>
                  </a:cubicBezTo>
                  <a:cubicBezTo>
                    <a:pt x="1405" y="5979"/>
                    <a:pt x="1072" y="5694"/>
                    <a:pt x="1096" y="5467"/>
                  </a:cubicBezTo>
                  <a:cubicBezTo>
                    <a:pt x="1096" y="5241"/>
                    <a:pt x="1429" y="4991"/>
                    <a:pt x="1512" y="4646"/>
                  </a:cubicBezTo>
                  <a:cubicBezTo>
                    <a:pt x="1584" y="4336"/>
                    <a:pt x="1393" y="3932"/>
                    <a:pt x="1477" y="3741"/>
                  </a:cubicBezTo>
                  <a:cubicBezTo>
                    <a:pt x="1572" y="3551"/>
                    <a:pt x="2001" y="3396"/>
                    <a:pt x="2179" y="3146"/>
                  </a:cubicBezTo>
                  <a:cubicBezTo>
                    <a:pt x="2370" y="2884"/>
                    <a:pt x="2346" y="2443"/>
                    <a:pt x="2501" y="2288"/>
                  </a:cubicBezTo>
                  <a:cubicBezTo>
                    <a:pt x="2667" y="2134"/>
                    <a:pt x="3096" y="2181"/>
                    <a:pt x="3382" y="2003"/>
                  </a:cubicBezTo>
                  <a:cubicBezTo>
                    <a:pt x="3608" y="1872"/>
                    <a:pt x="3715" y="1610"/>
                    <a:pt x="3870" y="1431"/>
                  </a:cubicBezTo>
                  <a:cubicBezTo>
                    <a:pt x="3944" y="1357"/>
                    <a:pt x="3995" y="1320"/>
                    <a:pt x="4116" y="1320"/>
                  </a:cubicBezTo>
                  <a:cubicBezTo>
                    <a:pt x="4189" y="1320"/>
                    <a:pt x="4287" y="1333"/>
                    <a:pt x="4429" y="1360"/>
                  </a:cubicBezTo>
                  <a:cubicBezTo>
                    <a:pt x="4543" y="1395"/>
                    <a:pt x="4662" y="1417"/>
                    <a:pt x="4784" y="1417"/>
                  </a:cubicBezTo>
                  <a:cubicBezTo>
                    <a:pt x="4828" y="1417"/>
                    <a:pt x="4873" y="1414"/>
                    <a:pt x="4918" y="1407"/>
                  </a:cubicBezTo>
                  <a:cubicBezTo>
                    <a:pt x="5144" y="1360"/>
                    <a:pt x="5322" y="1217"/>
                    <a:pt x="5513" y="1110"/>
                  </a:cubicBezTo>
                  <a:cubicBezTo>
                    <a:pt x="5584" y="1062"/>
                    <a:pt x="5620" y="955"/>
                    <a:pt x="5572" y="884"/>
                  </a:cubicBezTo>
                  <a:cubicBezTo>
                    <a:pt x="5540" y="835"/>
                    <a:pt x="5479" y="802"/>
                    <a:pt x="5421" y="802"/>
                  </a:cubicBezTo>
                  <a:cubicBezTo>
                    <a:pt x="5395" y="802"/>
                    <a:pt x="5369" y="809"/>
                    <a:pt x="5346" y="824"/>
                  </a:cubicBezTo>
                  <a:cubicBezTo>
                    <a:pt x="5023" y="1010"/>
                    <a:pt x="4963" y="1086"/>
                    <a:pt x="4794" y="1086"/>
                  </a:cubicBezTo>
                  <a:cubicBezTo>
                    <a:pt x="4714" y="1086"/>
                    <a:pt x="4610" y="1069"/>
                    <a:pt x="4441" y="1038"/>
                  </a:cubicBezTo>
                  <a:lnTo>
                    <a:pt x="4167" y="336"/>
                  </a:lnTo>
                  <a:cubicBezTo>
                    <a:pt x="4095" y="127"/>
                    <a:pt x="3904" y="1"/>
                    <a:pt x="3696" y="1"/>
                  </a:cubicBezTo>
                  <a:close/>
                </a:path>
              </a:pathLst>
            </a:custGeom>
            <a:solidFill>
              <a:srgbClr val="B7B7B7"/>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022" name="Google Shape;1022;p46"/>
            <p:cNvSpPr/>
            <p:nvPr/>
          </p:nvSpPr>
          <p:spPr>
            <a:xfrm>
              <a:off x="7275466" y="2620824"/>
              <a:ext cx="144169" cy="165848"/>
            </a:xfrm>
            <a:custGeom>
              <a:rect b="b" l="l" r="r" t="t"/>
              <a:pathLst>
                <a:path extrusionOk="0" h="4590" w="3990">
                  <a:moveTo>
                    <a:pt x="2681" y="1"/>
                  </a:moveTo>
                  <a:cubicBezTo>
                    <a:pt x="2422" y="1"/>
                    <a:pt x="2181" y="137"/>
                    <a:pt x="2120" y="428"/>
                  </a:cubicBezTo>
                  <a:cubicBezTo>
                    <a:pt x="2036" y="773"/>
                    <a:pt x="1941" y="1095"/>
                    <a:pt x="1786" y="1392"/>
                  </a:cubicBezTo>
                  <a:cubicBezTo>
                    <a:pt x="1739" y="1476"/>
                    <a:pt x="1786" y="1571"/>
                    <a:pt x="1858" y="1619"/>
                  </a:cubicBezTo>
                  <a:cubicBezTo>
                    <a:pt x="1881" y="1632"/>
                    <a:pt x="1905" y="1638"/>
                    <a:pt x="1929" y="1638"/>
                  </a:cubicBezTo>
                  <a:cubicBezTo>
                    <a:pt x="1991" y="1638"/>
                    <a:pt x="2050" y="1599"/>
                    <a:pt x="2084" y="1547"/>
                  </a:cubicBezTo>
                  <a:cubicBezTo>
                    <a:pt x="2251" y="1214"/>
                    <a:pt x="2358" y="880"/>
                    <a:pt x="2441" y="499"/>
                  </a:cubicBezTo>
                  <a:cubicBezTo>
                    <a:pt x="2466" y="387"/>
                    <a:pt x="2563" y="336"/>
                    <a:pt x="2676" y="336"/>
                  </a:cubicBezTo>
                  <a:cubicBezTo>
                    <a:pt x="2836" y="336"/>
                    <a:pt x="3028" y="439"/>
                    <a:pt x="3084" y="607"/>
                  </a:cubicBezTo>
                  <a:cubicBezTo>
                    <a:pt x="3287" y="1214"/>
                    <a:pt x="3632" y="2214"/>
                    <a:pt x="3072" y="3095"/>
                  </a:cubicBezTo>
                  <a:cubicBezTo>
                    <a:pt x="2512" y="3947"/>
                    <a:pt x="1615" y="4265"/>
                    <a:pt x="1007" y="4265"/>
                  </a:cubicBezTo>
                  <a:cubicBezTo>
                    <a:pt x="672" y="4265"/>
                    <a:pt x="425" y="4168"/>
                    <a:pt x="370" y="4012"/>
                  </a:cubicBezTo>
                  <a:cubicBezTo>
                    <a:pt x="334" y="3881"/>
                    <a:pt x="417" y="3678"/>
                    <a:pt x="643" y="3440"/>
                  </a:cubicBezTo>
                  <a:cubicBezTo>
                    <a:pt x="1060" y="2964"/>
                    <a:pt x="1405" y="2583"/>
                    <a:pt x="1679" y="2190"/>
                  </a:cubicBezTo>
                  <a:cubicBezTo>
                    <a:pt x="1739" y="2107"/>
                    <a:pt x="1715" y="2012"/>
                    <a:pt x="1644" y="1964"/>
                  </a:cubicBezTo>
                  <a:cubicBezTo>
                    <a:pt x="1611" y="1946"/>
                    <a:pt x="1576" y="1936"/>
                    <a:pt x="1542" y="1936"/>
                  </a:cubicBezTo>
                  <a:cubicBezTo>
                    <a:pt x="1488" y="1936"/>
                    <a:pt x="1439" y="1960"/>
                    <a:pt x="1417" y="2012"/>
                  </a:cubicBezTo>
                  <a:cubicBezTo>
                    <a:pt x="1143" y="2393"/>
                    <a:pt x="810" y="2762"/>
                    <a:pt x="405" y="3202"/>
                  </a:cubicBezTo>
                  <a:cubicBezTo>
                    <a:pt x="0" y="3607"/>
                    <a:pt x="0" y="3928"/>
                    <a:pt x="60" y="4119"/>
                  </a:cubicBezTo>
                  <a:cubicBezTo>
                    <a:pt x="171" y="4424"/>
                    <a:pt x="546" y="4589"/>
                    <a:pt x="1019" y="4589"/>
                  </a:cubicBezTo>
                  <a:cubicBezTo>
                    <a:pt x="1763" y="4589"/>
                    <a:pt x="2752" y="4179"/>
                    <a:pt x="3334" y="3262"/>
                  </a:cubicBezTo>
                  <a:cubicBezTo>
                    <a:pt x="3989" y="2250"/>
                    <a:pt x="3608" y="1095"/>
                    <a:pt x="3394" y="488"/>
                  </a:cubicBezTo>
                  <a:cubicBezTo>
                    <a:pt x="3287" y="172"/>
                    <a:pt x="2973" y="1"/>
                    <a:pt x="2681" y="1"/>
                  </a:cubicBezTo>
                  <a:close/>
                </a:path>
              </a:pathLst>
            </a:custGeom>
            <a:solidFill>
              <a:srgbClr val="B7B7B7"/>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grpSp>
      <p:sp>
        <p:nvSpPr>
          <p:cNvPr id="1023" name="Google Shape;1023;p46"/>
          <p:cNvSpPr/>
          <p:nvPr/>
        </p:nvSpPr>
        <p:spPr>
          <a:xfrm>
            <a:off x="7174063" y="9471548"/>
            <a:ext cx="343844" cy="294229"/>
          </a:xfrm>
          <a:custGeom>
            <a:rect b="b" l="l" r="r" t="t"/>
            <a:pathLst>
              <a:path extrusionOk="0" h="25272" w="28998">
                <a:moveTo>
                  <a:pt x="14511" y="0"/>
                </a:moveTo>
                <a:cubicBezTo>
                  <a:pt x="9418" y="0"/>
                  <a:pt x="3720" y="3133"/>
                  <a:pt x="2402" y="8554"/>
                </a:cubicBezTo>
                <a:cubicBezTo>
                  <a:pt x="0" y="18433"/>
                  <a:pt x="5654" y="25029"/>
                  <a:pt x="14651" y="25272"/>
                </a:cubicBezTo>
                <a:cubicBezTo>
                  <a:pt x="23648" y="25272"/>
                  <a:pt x="28998" y="19557"/>
                  <a:pt x="27539" y="10317"/>
                </a:cubicBezTo>
                <a:cubicBezTo>
                  <a:pt x="26688" y="3083"/>
                  <a:pt x="21338" y="13"/>
                  <a:pt x="15077" y="13"/>
                </a:cubicBezTo>
                <a:cubicBezTo>
                  <a:pt x="14889" y="4"/>
                  <a:pt x="14700" y="0"/>
                  <a:pt x="14511" y="0"/>
                </a:cubicBezTo>
                <a:close/>
              </a:path>
            </a:pathLst>
          </a:custGeom>
          <a:solidFill>
            <a:srgbClr val="F3F3F3"/>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024" name="Google Shape;1024;p46"/>
          <p:cNvSpPr/>
          <p:nvPr/>
        </p:nvSpPr>
        <p:spPr>
          <a:xfrm>
            <a:off x="7190641" y="9468725"/>
            <a:ext cx="317900" cy="299922"/>
          </a:xfrm>
          <a:custGeom>
            <a:rect b="b" l="l" r="r" t="t"/>
            <a:pathLst>
              <a:path extrusionOk="0" h="25761" w="26810">
                <a:moveTo>
                  <a:pt x="12955" y="499"/>
                </a:moveTo>
                <a:cubicBezTo>
                  <a:pt x="13193" y="499"/>
                  <a:pt x="13434" y="506"/>
                  <a:pt x="13679" y="517"/>
                </a:cubicBezTo>
                <a:cubicBezTo>
                  <a:pt x="16262" y="517"/>
                  <a:pt x="18876" y="1034"/>
                  <a:pt x="21095" y="2402"/>
                </a:cubicBezTo>
                <a:cubicBezTo>
                  <a:pt x="23284" y="3830"/>
                  <a:pt x="24864" y="6019"/>
                  <a:pt x="25503" y="8542"/>
                </a:cubicBezTo>
                <a:cubicBezTo>
                  <a:pt x="26810" y="13405"/>
                  <a:pt x="26293" y="19271"/>
                  <a:pt x="22129" y="22584"/>
                </a:cubicBezTo>
                <a:cubicBezTo>
                  <a:pt x="20153" y="24165"/>
                  <a:pt x="17661" y="24955"/>
                  <a:pt x="15168" y="25198"/>
                </a:cubicBezTo>
                <a:cubicBezTo>
                  <a:pt x="14603" y="25263"/>
                  <a:pt x="14036" y="25294"/>
                  <a:pt x="13469" y="25294"/>
                </a:cubicBezTo>
                <a:cubicBezTo>
                  <a:pt x="11350" y="25294"/>
                  <a:pt x="9238" y="24852"/>
                  <a:pt x="7296" y="24013"/>
                </a:cubicBezTo>
                <a:cubicBezTo>
                  <a:pt x="5138" y="23040"/>
                  <a:pt x="3344" y="21399"/>
                  <a:pt x="2189" y="19363"/>
                </a:cubicBezTo>
                <a:cubicBezTo>
                  <a:pt x="973" y="17083"/>
                  <a:pt x="487" y="14499"/>
                  <a:pt x="730" y="11946"/>
                </a:cubicBezTo>
                <a:cubicBezTo>
                  <a:pt x="821" y="10426"/>
                  <a:pt x="1156" y="8937"/>
                  <a:pt x="1703" y="7539"/>
                </a:cubicBezTo>
                <a:cubicBezTo>
                  <a:pt x="2250" y="6201"/>
                  <a:pt x="3071" y="5016"/>
                  <a:pt x="4134" y="4013"/>
                </a:cubicBezTo>
                <a:cubicBezTo>
                  <a:pt x="6232" y="2098"/>
                  <a:pt x="8876" y="882"/>
                  <a:pt x="11733" y="578"/>
                </a:cubicBezTo>
                <a:cubicBezTo>
                  <a:pt x="12138" y="520"/>
                  <a:pt x="12543" y="499"/>
                  <a:pt x="12955" y="499"/>
                </a:cubicBezTo>
                <a:close/>
                <a:moveTo>
                  <a:pt x="13679" y="1"/>
                </a:moveTo>
                <a:cubicBezTo>
                  <a:pt x="13645" y="4"/>
                  <a:pt x="13615" y="14"/>
                  <a:pt x="13590" y="28"/>
                </a:cubicBezTo>
                <a:lnTo>
                  <a:pt x="13590" y="28"/>
                </a:lnTo>
                <a:cubicBezTo>
                  <a:pt x="13468" y="25"/>
                  <a:pt x="13347" y="24"/>
                  <a:pt x="13225" y="24"/>
                </a:cubicBezTo>
                <a:cubicBezTo>
                  <a:pt x="10463" y="24"/>
                  <a:pt x="7747" y="814"/>
                  <a:pt x="5441" y="2341"/>
                </a:cubicBezTo>
                <a:cubicBezTo>
                  <a:pt x="2949" y="3982"/>
                  <a:pt x="1216" y="6536"/>
                  <a:pt x="609" y="9454"/>
                </a:cubicBezTo>
                <a:cubicBezTo>
                  <a:pt x="31" y="12220"/>
                  <a:pt x="1" y="15168"/>
                  <a:pt x="1004" y="17873"/>
                </a:cubicBezTo>
                <a:cubicBezTo>
                  <a:pt x="1855" y="20183"/>
                  <a:pt x="3405" y="22159"/>
                  <a:pt x="5472" y="23496"/>
                </a:cubicBezTo>
                <a:cubicBezTo>
                  <a:pt x="7752" y="24925"/>
                  <a:pt x="10366" y="25715"/>
                  <a:pt x="13040" y="25746"/>
                </a:cubicBezTo>
                <a:cubicBezTo>
                  <a:pt x="13271" y="25756"/>
                  <a:pt x="13502" y="25761"/>
                  <a:pt x="13732" y="25761"/>
                </a:cubicBezTo>
                <a:cubicBezTo>
                  <a:pt x="16256" y="25761"/>
                  <a:pt x="18715" y="25150"/>
                  <a:pt x="20943" y="23952"/>
                </a:cubicBezTo>
                <a:cubicBezTo>
                  <a:pt x="23041" y="22797"/>
                  <a:pt x="24682" y="20973"/>
                  <a:pt x="25624" y="18785"/>
                </a:cubicBezTo>
                <a:cubicBezTo>
                  <a:pt x="26718" y="16201"/>
                  <a:pt x="26779" y="13405"/>
                  <a:pt x="26384" y="10669"/>
                </a:cubicBezTo>
                <a:cubicBezTo>
                  <a:pt x="25989" y="7843"/>
                  <a:pt x="25016" y="5168"/>
                  <a:pt x="22889" y="3162"/>
                </a:cubicBezTo>
                <a:cubicBezTo>
                  <a:pt x="20943" y="1399"/>
                  <a:pt x="18390" y="456"/>
                  <a:pt x="15806" y="122"/>
                </a:cubicBezTo>
                <a:cubicBezTo>
                  <a:pt x="15107" y="61"/>
                  <a:pt x="14378" y="1"/>
                  <a:pt x="13679" y="1"/>
                </a:cubicBezTo>
                <a:close/>
              </a:path>
            </a:pathLst>
          </a:custGeom>
          <a:solidFill>
            <a:srgbClr val="F1C232"/>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025" name="Google Shape;1025;p46"/>
          <p:cNvSpPr/>
          <p:nvPr/>
        </p:nvSpPr>
        <p:spPr>
          <a:xfrm>
            <a:off x="7198575" y="9492120"/>
            <a:ext cx="295548" cy="253131"/>
          </a:xfrm>
          <a:custGeom>
            <a:rect b="b" l="l" r="r" t="t"/>
            <a:pathLst>
              <a:path extrusionOk="0" h="21742" w="24925">
                <a:moveTo>
                  <a:pt x="12549" y="0"/>
                </a:moveTo>
                <a:cubicBezTo>
                  <a:pt x="8153" y="0"/>
                  <a:pt x="3215" y="2685"/>
                  <a:pt x="2067" y="7365"/>
                </a:cubicBezTo>
                <a:cubicBezTo>
                  <a:pt x="0" y="15845"/>
                  <a:pt x="4864" y="21529"/>
                  <a:pt x="12615" y="21742"/>
                </a:cubicBezTo>
                <a:cubicBezTo>
                  <a:pt x="20335" y="21742"/>
                  <a:pt x="24925" y="16818"/>
                  <a:pt x="23679" y="8885"/>
                </a:cubicBezTo>
                <a:cubicBezTo>
                  <a:pt x="22949" y="2653"/>
                  <a:pt x="18359" y="9"/>
                  <a:pt x="12979" y="9"/>
                </a:cubicBezTo>
                <a:cubicBezTo>
                  <a:pt x="12837" y="3"/>
                  <a:pt x="12693" y="0"/>
                  <a:pt x="12549" y="0"/>
                </a:cubicBezTo>
                <a:close/>
              </a:path>
            </a:pathLst>
          </a:custGeom>
          <a:solidFill>
            <a:srgbClr val="FFFFFF"/>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026" name="Google Shape;1026;p46"/>
          <p:cNvSpPr/>
          <p:nvPr/>
        </p:nvSpPr>
        <p:spPr>
          <a:xfrm>
            <a:off x="7212628" y="9489250"/>
            <a:ext cx="273576" cy="258976"/>
          </a:xfrm>
          <a:custGeom>
            <a:rect b="b" l="l" r="r" t="t"/>
            <a:pathLst>
              <a:path extrusionOk="0" h="22244" w="23072">
                <a:moveTo>
                  <a:pt x="11443" y="482"/>
                </a:moveTo>
                <a:cubicBezTo>
                  <a:pt x="11554" y="482"/>
                  <a:pt x="11666" y="483"/>
                  <a:pt x="11778" y="486"/>
                </a:cubicBezTo>
                <a:lnTo>
                  <a:pt x="11778" y="486"/>
                </a:lnTo>
                <a:cubicBezTo>
                  <a:pt x="11783" y="487"/>
                  <a:pt x="11789" y="487"/>
                  <a:pt x="11794" y="487"/>
                </a:cubicBezTo>
                <a:lnTo>
                  <a:pt x="11794" y="517"/>
                </a:lnTo>
                <a:cubicBezTo>
                  <a:pt x="13983" y="517"/>
                  <a:pt x="16232" y="943"/>
                  <a:pt x="18147" y="2159"/>
                </a:cubicBezTo>
                <a:cubicBezTo>
                  <a:pt x="20032" y="3374"/>
                  <a:pt x="21399" y="5259"/>
                  <a:pt x="21946" y="7478"/>
                </a:cubicBezTo>
                <a:cubicBezTo>
                  <a:pt x="23041" y="11612"/>
                  <a:pt x="22615" y="16627"/>
                  <a:pt x="19028" y="19454"/>
                </a:cubicBezTo>
                <a:cubicBezTo>
                  <a:pt x="17296" y="20730"/>
                  <a:pt x="15229" y="21521"/>
                  <a:pt x="13101" y="21673"/>
                </a:cubicBezTo>
                <a:cubicBezTo>
                  <a:pt x="12598" y="21732"/>
                  <a:pt x="12094" y="21761"/>
                  <a:pt x="11591" y="21761"/>
                </a:cubicBezTo>
                <a:cubicBezTo>
                  <a:pt x="9784" y="21761"/>
                  <a:pt x="7994" y="21383"/>
                  <a:pt x="6353" y="20669"/>
                </a:cubicBezTo>
                <a:cubicBezTo>
                  <a:pt x="4499" y="19818"/>
                  <a:pt x="2949" y="18420"/>
                  <a:pt x="1946" y="16657"/>
                </a:cubicBezTo>
                <a:cubicBezTo>
                  <a:pt x="913" y="14712"/>
                  <a:pt x="487" y="12523"/>
                  <a:pt x="700" y="10335"/>
                </a:cubicBezTo>
                <a:cubicBezTo>
                  <a:pt x="882" y="7751"/>
                  <a:pt x="1673" y="5350"/>
                  <a:pt x="3587" y="3526"/>
                </a:cubicBezTo>
                <a:cubicBezTo>
                  <a:pt x="5721" y="1568"/>
                  <a:pt x="8528" y="482"/>
                  <a:pt x="11443" y="482"/>
                </a:cubicBezTo>
                <a:close/>
                <a:moveTo>
                  <a:pt x="11794" y="0"/>
                </a:moveTo>
                <a:cubicBezTo>
                  <a:pt x="11751" y="0"/>
                  <a:pt x="11714" y="10"/>
                  <a:pt x="11683" y="27"/>
                </a:cubicBezTo>
                <a:lnTo>
                  <a:pt x="11683" y="27"/>
                </a:lnTo>
                <a:cubicBezTo>
                  <a:pt x="11574" y="24"/>
                  <a:pt x="11465" y="23"/>
                  <a:pt x="11356" y="23"/>
                </a:cubicBezTo>
                <a:cubicBezTo>
                  <a:pt x="8987" y="23"/>
                  <a:pt x="6688" y="718"/>
                  <a:pt x="4712" y="2007"/>
                </a:cubicBezTo>
                <a:cubicBezTo>
                  <a:pt x="2554" y="3405"/>
                  <a:pt x="1065" y="5593"/>
                  <a:pt x="517" y="8086"/>
                </a:cubicBezTo>
                <a:cubicBezTo>
                  <a:pt x="31" y="10517"/>
                  <a:pt x="1" y="13071"/>
                  <a:pt x="852" y="15411"/>
                </a:cubicBezTo>
                <a:cubicBezTo>
                  <a:pt x="1581" y="17417"/>
                  <a:pt x="2919" y="19089"/>
                  <a:pt x="4682" y="20274"/>
                </a:cubicBezTo>
                <a:cubicBezTo>
                  <a:pt x="6686" y="21589"/>
                  <a:pt x="9188" y="22244"/>
                  <a:pt x="11686" y="22244"/>
                </a:cubicBezTo>
                <a:cubicBezTo>
                  <a:pt x="13924" y="22244"/>
                  <a:pt x="16158" y="21718"/>
                  <a:pt x="18025" y="20669"/>
                </a:cubicBezTo>
                <a:cubicBezTo>
                  <a:pt x="19819" y="19666"/>
                  <a:pt x="21247" y="18086"/>
                  <a:pt x="22068" y="16201"/>
                </a:cubicBezTo>
                <a:cubicBezTo>
                  <a:pt x="23010" y="13982"/>
                  <a:pt x="23071" y="11551"/>
                  <a:pt x="22737" y="9180"/>
                </a:cubicBezTo>
                <a:cubicBezTo>
                  <a:pt x="22402" y="6748"/>
                  <a:pt x="21582" y="4408"/>
                  <a:pt x="19697" y="2706"/>
                </a:cubicBezTo>
                <a:cubicBezTo>
                  <a:pt x="17995" y="1216"/>
                  <a:pt x="15867" y="335"/>
                  <a:pt x="13618" y="122"/>
                </a:cubicBezTo>
                <a:cubicBezTo>
                  <a:pt x="13010" y="31"/>
                  <a:pt x="12402" y="0"/>
                  <a:pt x="11794" y="0"/>
                </a:cubicBezTo>
                <a:close/>
              </a:path>
            </a:pathLst>
          </a:custGeom>
          <a:solidFill>
            <a:srgbClr val="F1C232"/>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027" name="Google Shape;1027;p46"/>
          <p:cNvSpPr/>
          <p:nvPr/>
        </p:nvSpPr>
        <p:spPr>
          <a:xfrm>
            <a:off x="7237863" y="9515045"/>
            <a:ext cx="171210" cy="107728"/>
          </a:xfrm>
          <a:custGeom>
            <a:rect b="b" l="l" r="r" t="t"/>
            <a:pathLst>
              <a:path extrusionOk="0" h="9253" w="14439">
                <a:moveTo>
                  <a:pt x="8266" y="0"/>
                </a:moveTo>
                <a:cubicBezTo>
                  <a:pt x="7660" y="0"/>
                  <a:pt x="6710" y="398"/>
                  <a:pt x="4955" y="1292"/>
                </a:cubicBezTo>
                <a:lnTo>
                  <a:pt x="4955" y="1262"/>
                </a:lnTo>
                <a:cubicBezTo>
                  <a:pt x="2341" y="2873"/>
                  <a:pt x="0" y="7007"/>
                  <a:pt x="1581" y="8587"/>
                </a:cubicBezTo>
                <a:cubicBezTo>
                  <a:pt x="2060" y="9066"/>
                  <a:pt x="2702" y="9252"/>
                  <a:pt x="3349" y="9252"/>
                </a:cubicBezTo>
                <a:cubicBezTo>
                  <a:pt x="4306" y="9252"/>
                  <a:pt x="5274" y="8846"/>
                  <a:pt x="5745" y="8375"/>
                </a:cubicBezTo>
                <a:cubicBezTo>
                  <a:pt x="7113" y="6612"/>
                  <a:pt x="4742" y="5244"/>
                  <a:pt x="7721" y="5031"/>
                </a:cubicBezTo>
                <a:cubicBezTo>
                  <a:pt x="9076" y="5031"/>
                  <a:pt x="9694" y="6773"/>
                  <a:pt x="11087" y="6773"/>
                </a:cubicBezTo>
                <a:cubicBezTo>
                  <a:pt x="11319" y="6773"/>
                  <a:pt x="11573" y="6724"/>
                  <a:pt x="11855" y="6612"/>
                </a:cubicBezTo>
                <a:cubicBezTo>
                  <a:pt x="13040" y="6216"/>
                  <a:pt x="14438" y="4636"/>
                  <a:pt x="13253" y="3450"/>
                </a:cubicBezTo>
                <a:cubicBezTo>
                  <a:pt x="13030" y="3171"/>
                  <a:pt x="12675" y="3097"/>
                  <a:pt x="12287" y="3097"/>
                </a:cubicBezTo>
                <a:cubicBezTo>
                  <a:pt x="11849" y="3097"/>
                  <a:pt x="11369" y="3191"/>
                  <a:pt x="10987" y="3191"/>
                </a:cubicBezTo>
                <a:cubicBezTo>
                  <a:pt x="10787" y="3191"/>
                  <a:pt x="10613" y="3165"/>
                  <a:pt x="10487" y="3086"/>
                </a:cubicBezTo>
                <a:cubicBezTo>
                  <a:pt x="9666" y="2478"/>
                  <a:pt x="9454" y="928"/>
                  <a:pt x="9302" y="715"/>
                </a:cubicBezTo>
                <a:cubicBezTo>
                  <a:pt x="9018" y="255"/>
                  <a:pt x="8752" y="0"/>
                  <a:pt x="8266" y="0"/>
                </a:cubicBezTo>
                <a:close/>
              </a:path>
            </a:pathLst>
          </a:custGeom>
          <a:solidFill>
            <a:srgbClr val="FFF2CC"/>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028" name="Google Shape;1028;p46"/>
          <p:cNvSpPr/>
          <p:nvPr/>
        </p:nvSpPr>
        <p:spPr>
          <a:xfrm>
            <a:off x="7328475" y="9613553"/>
            <a:ext cx="74477" cy="61554"/>
          </a:xfrm>
          <a:custGeom>
            <a:rect b="b" l="l" r="r" t="t"/>
            <a:pathLst>
              <a:path extrusionOk="0" h="5287" w="6281">
                <a:moveTo>
                  <a:pt x="2399" y="1"/>
                </a:moveTo>
                <a:cubicBezTo>
                  <a:pt x="1" y="1"/>
                  <a:pt x="797" y="5286"/>
                  <a:pt x="3202" y="5286"/>
                </a:cubicBezTo>
                <a:cubicBezTo>
                  <a:pt x="3424" y="5286"/>
                  <a:pt x="3661" y="5241"/>
                  <a:pt x="3910" y="5142"/>
                </a:cubicBezTo>
                <a:cubicBezTo>
                  <a:pt x="4305" y="5142"/>
                  <a:pt x="6281" y="2163"/>
                  <a:pt x="6281" y="1798"/>
                </a:cubicBezTo>
                <a:cubicBezTo>
                  <a:pt x="5886" y="217"/>
                  <a:pt x="3910" y="217"/>
                  <a:pt x="2512" y="5"/>
                </a:cubicBezTo>
                <a:cubicBezTo>
                  <a:pt x="2473" y="2"/>
                  <a:pt x="2436" y="1"/>
                  <a:pt x="2399" y="1"/>
                </a:cubicBezTo>
                <a:close/>
              </a:path>
            </a:pathLst>
          </a:custGeom>
          <a:solidFill>
            <a:srgbClr val="FFF2CC"/>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029" name="Google Shape;1029;p46"/>
          <p:cNvSpPr/>
          <p:nvPr/>
        </p:nvSpPr>
        <p:spPr>
          <a:xfrm>
            <a:off x="7335911" y="9610759"/>
            <a:ext cx="70291" cy="67410"/>
          </a:xfrm>
          <a:custGeom>
            <a:rect b="b" l="l" r="r" t="t"/>
            <a:pathLst>
              <a:path extrusionOk="0" h="5790" w="5928">
                <a:moveTo>
                  <a:pt x="3222" y="5164"/>
                </a:moveTo>
                <a:cubicBezTo>
                  <a:pt x="3216" y="5167"/>
                  <a:pt x="3214" y="5169"/>
                  <a:pt x="3222" y="5169"/>
                </a:cubicBezTo>
                <a:cubicBezTo>
                  <a:pt x="3222" y="5167"/>
                  <a:pt x="3222" y="5166"/>
                  <a:pt x="3222" y="5164"/>
                </a:cubicBezTo>
                <a:close/>
                <a:moveTo>
                  <a:pt x="1801" y="485"/>
                </a:moveTo>
                <a:cubicBezTo>
                  <a:pt x="1805" y="485"/>
                  <a:pt x="1809" y="485"/>
                  <a:pt x="1813" y="486"/>
                </a:cubicBezTo>
                <a:lnTo>
                  <a:pt x="1813" y="486"/>
                </a:lnTo>
                <a:cubicBezTo>
                  <a:pt x="1817" y="486"/>
                  <a:pt x="1820" y="487"/>
                  <a:pt x="1824" y="488"/>
                </a:cubicBezTo>
                <a:cubicBezTo>
                  <a:pt x="2553" y="549"/>
                  <a:pt x="3283" y="670"/>
                  <a:pt x="4012" y="853"/>
                </a:cubicBezTo>
                <a:cubicBezTo>
                  <a:pt x="4347" y="913"/>
                  <a:pt x="4651" y="1096"/>
                  <a:pt x="4924" y="1309"/>
                </a:cubicBezTo>
                <a:cubicBezTo>
                  <a:pt x="5046" y="1400"/>
                  <a:pt x="5137" y="1521"/>
                  <a:pt x="5228" y="1643"/>
                </a:cubicBezTo>
                <a:cubicBezTo>
                  <a:pt x="5259" y="1734"/>
                  <a:pt x="5319" y="1795"/>
                  <a:pt x="5350" y="1886"/>
                </a:cubicBezTo>
                <a:cubicBezTo>
                  <a:pt x="5350" y="1910"/>
                  <a:pt x="5389" y="2033"/>
                  <a:pt x="5404" y="2033"/>
                </a:cubicBezTo>
                <a:cubicBezTo>
                  <a:pt x="5405" y="2033"/>
                  <a:pt x="5406" y="2033"/>
                  <a:pt x="5406" y="2032"/>
                </a:cubicBezTo>
                <a:lnTo>
                  <a:pt x="5406" y="2032"/>
                </a:lnTo>
                <a:cubicBezTo>
                  <a:pt x="5372" y="2204"/>
                  <a:pt x="5285" y="2348"/>
                  <a:pt x="5198" y="2464"/>
                </a:cubicBezTo>
                <a:cubicBezTo>
                  <a:pt x="5076" y="2707"/>
                  <a:pt x="4924" y="2950"/>
                  <a:pt x="4772" y="3193"/>
                </a:cubicBezTo>
                <a:cubicBezTo>
                  <a:pt x="4438" y="3710"/>
                  <a:pt x="4073" y="4227"/>
                  <a:pt x="3678" y="4713"/>
                </a:cubicBezTo>
                <a:cubicBezTo>
                  <a:pt x="3556" y="4834"/>
                  <a:pt x="3435" y="4986"/>
                  <a:pt x="3283" y="5138"/>
                </a:cubicBezTo>
                <a:cubicBezTo>
                  <a:pt x="3254" y="5138"/>
                  <a:pt x="3225" y="5138"/>
                  <a:pt x="3222" y="5164"/>
                </a:cubicBezTo>
                <a:lnTo>
                  <a:pt x="3222" y="5164"/>
                </a:lnTo>
                <a:cubicBezTo>
                  <a:pt x="3232" y="5160"/>
                  <a:pt x="3252" y="5155"/>
                  <a:pt x="3256" y="5155"/>
                </a:cubicBezTo>
                <a:cubicBezTo>
                  <a:pt x="3259" y="5155"/>
                  <a:pt x="3252" y="5159"/>
                  <a:pt x="3222" y="5169"/>
                </a:cubicBezTo>
                <a:cubicBezTo>
                  <a:pt x="3100" y="5199"/>
                  <a:pt x="2979" y="5260"/>
                  <a:pt x="2827" y="5290"/>
                </a:cubicBezTo>
                <a:cubicBezTo>
                  <a:pt x="2759" y="5301"/>
                  <a:pt x="2690" y="5306"/>
                  <a:pt x="2622" y="5306"/>
                </a:cubicBezTo>
                <a:cubicBezTo>
                  <a:pt x="2289" y="5306"/>
                  <a:pt x="1954" y="5188"/>
                  <a:pt x="1702" y="4986"/>
                </a:cubicBezTo>
                <a:cubicBezTo>
                  <a:pt x="942" y="4409"/>
                  <a:pt x="608" y="3345"/>
                  <a:pt x="578" y="2433"/>
                </a:cubicBezTo>
                <a:cubicBezTo>
                  <a:pt x="548" y="1546"/>
                  <a:pt x="806" y="485"/>
                  <a:pt x="1801" y="485"/>
                </a:cubicBezTo>
                <a:close/>
                <a:moveTo>
                  <a:pt x="1947" y="0"/>
                </a:moveTo>
                <a:cubicBezTo>
                  <a:pt x="1903" y="0"/>
                  <a:pt x="1862" y="10"/>
                  <a:pt x="1826" y="28"/>
                </a:cubicBezTo>
                <a:lnTo>
                  <a:pt x="1826" y="28"/>
                </a:lnTo>
                <a:cubicBezTo>
                  <a:pt x="1799" y="27"/>
                  <a:pt x="1771" y="26"/>
                  <a:pt x="1744" y="26"/>
                </a:cubicBezTo>
                <a:cubicBezTo>
                  <a:pt x="712" y="26"/>
                  <a:pt x="180" y="988"/>
                  <a:pt x="122" y="1977"/>
                </a:cubicBezTo>
                <a:cubicBezTo>
                  <a:pt x="0" y="3102"/>
                  <a:pt x="365" y="4227"/>
                  <a:pt x="1094" y="5078"/>
                </a:cubicBezTo>
                <a:cubicBezTo>
                  <a:pt x="1459" y="5473"/>
                  <a:pt x="1945" y="5716"/>
                  <a:pt x="2462" y="5777"/>
                </a:cubicBezTo>
                <a:cubicBezTo>
                  <a:pt x="2529" y="5786"/>
                  <a:pt x="2595" y="5790"/>
                  <a:pt x="2661" y="5790"/>
                </a:cubicBezTo>
                <a:cubicBezTo>
                  <a:pt x="3049" y="5790"/>
                  <a:pt x="3427" y="5641"/>
                  <a:pt x="3739" y="5382"/>
                </a:cubicBezTo>
                <a:cubicBezTo>
                  <a:pt x="4164" y="4926"/>
                  <a:pt x="4559" y="4409"/>
                  <a:pt x="4894" y="3862"/>
                </a:cubicBezTo>
                <a:cubicBezTo>
                  <a:pt x="5259" y="3375"/>
                  <a:pt x="5563" y="2828"/>
                  <a:pt x="5836" y="2281"/>
                </a:cubicBezTo>
                <a:cubicBezTo>
                  <a:pt x="5927" y="1977"/>
                  <a:pt x="5836" y="1643"/>
                  <a:pt x="5654" y="1400"/>
                </a:cubicBezTo>
                <a:cubicBezTo>
                  <a:pt x="5411" y="1035"/>
                  <a:pt x="5076" y="731"/>
                  <a:pt x="4681" y="579"/>
                </a:cubicBezTo>
                <a:cubicBezTo>
                  <a:pt x="3830" y="184"/>
                  <a:pt x="2888" y="154"/>
                  <a:pt x="1976" y="2"/>
                </a:cubicBezTo>
                <a:cubicBezTo>
                  <a:pt x="1966" y="1"/>
                  <a:pt x="1956" y="0"/>
                  <a:pt x="1947" y="0"/>
                </a:cubicBezTo>
                <a:close/>
              </a:path>
            </a:pathLst>
          </a:custGeom>
          <a:solidFill>
            <a:srgbClr val="FFE599"/>
          </a:solidFill>
          <a:ln cap="flat" cmpd="sng" w="9525">
            <a:solidFill>
              <a:srgbClr val="FFE599"/>
            </a:solidFill>
            <a:prstDash val="solid"/>
            <a:round/>
            <a:headEnd len="sm" w="sm" type="none"/>
            <a:tailEnd len="sm" w="sm" type="none"/>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030" name="Google Shape;1030;p46"/>
          <p:cNvSpPr/>
          <p:nvPr/>
        </p:nvSpPr>
        <p:spPr>
          <a:xfrm>
            <a:off x="7264248" y="9654174"/>
            <a:ext cx="66710" cy="44055"/>
          </a:xfrm>
          <a:custGeom>
            <a:rect b="b" l="l" r="r" t="t"/>
            <a:pathLst>
              <a:path extrusionOk="0" h="3784" w="5626">
                <a:moveTo>
                  <a:pt x="2634" y="0"/>
                </a:moveTo>
                <a:cubicBezTo>
                  <a:pt x="2538" y="0"/>
                  <a:pt x="2438" y="4"/>
                  <a:pt x="2335" y="11"/>
                </a:cubicBezTo>
                <a:cubicBezTo>
                  <a:pt x="0" y="11"/>
                  <a:pt x="259" y="3783"/>
                  <a:pt x="2038" y="3783"/>
                </a:cubicBezTo>
                <a:cubicBezTo>
                  <a:pt x="2065" y="3783"/>
                  <a:pt x="2094" y="3782"/>
                  <a:pt x="2122" y="3780"/>
                </a:cubicBezTo>
                <a:cubicBezTo>
                  <a:pt x="4773" y="3574"/>
                  <a:pt x="5626" y="0"/>
                  <a:pt x="2634" y="0"/>
                </a:cubicBezTo>
                <a:close/>
              </a:path>
            </a:pathLst>
          </a:custGeom>
          <a:solidFill>
            <a:srgbClr val="FFF2CC"/>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031" name="Google Shape;1031;p46"/>
          <p:cNvSpPr/>
          <p:nvPr/>
        </p:nvSpPr>
        <p:spPr>
          <a:xfrm>
            <a:off x="7268139" y="9651392"/>
            <a:ext cx="53359" cy="49516"/>
          </a:xfrm>
          <a:custGeom>
            <a:rect b="b" l="l" r="r" t="t"/>
            <a:pathLst>
              <a:path extrusionOk="0" h="4253" w="4500">
                <a:moveTo>
                  <a:pt x="2331" y="471"/>
                </a:moveTo>
                <a:cubicBezTo>
                  <a:pt x="2658" y="471"/>
                  <a:pt x="2995" y="539"/>
                  <a:pt x="3314" y="676"/>
                </a:cubicBezTo>
                <a:cubicBezTo>
                  <a:pt x="3587" y="828"/>
                  <a:pt x="3800" y="1040"/>
                  <a:pt x="3891" y="1344"/>
                </a:cubicBezTo>
                <a:cubicBezTo>
                  <a:pt x="4043" y="1952"/>
                  <a:pt x="3831" y="2621"/>
                  <a:pt x="3344" y="3077"/>
                </a:cubicBezTo>
                <a:cubicBezTo>
                  <a:pt x="3071" y="3351"/>
                  <a:pt x="2736" y="3533"/>
                  <a:pt x="2372" y="3655"/>
                </a:cubicBezTo>
                <a:cubicBezTo>
                  <a:pt x="2167" y="3723"/>
                  <a:pt x="1962" y="3762"/>
                  <a:pt x="1762" y="3762"/>
                </a:cubicBezTo>
                <a:cubicBezTo>
                  <a:pt x="1607" y="3762"/>
                  <a:pt x="1454" y="3738"/>
                  <a:pt x="1308" y="3685"/>
                </a:cubicBezTo>
                <a:cubicBezTo>
                  <a:pt x="730" y="3411"/>
                  <a:pt x="517" y="2621"/>
                  <a:pt x="548" y="2013"/>
                </a:cubicBezTo>
                <a:cubicBezTo>
                  <a:pt x="578" y="1618"/>
                  <a:pt x="700" y="1253"/>
                  <a:pt x="943" y="980"/>
                </a:cubicBezTo>
                <a:cubicBezTo>
                  <a:pt x="1177" y="657"/>
                  <a:pt x="1553" y="505"/>
                  <a:pt x="1961" y="494"/>
                </a:cubicBezTo>
                <a:lnTo>
                  <a:pt x="1961" y="494"/>
                </a:lnTo>
                <a:cubicBezTo>
                  <a:pt x="1967" y="494"/>
                  <a:pt x="1973" y="495"/>
                  <a:pt x="1980" y="495"/>
                </a:cubicBezTo>
                <a:cubicBezTo>
                  <a:pt x="1989" y="495"/>
                  <a:pt x="1998" y="494"/>
                  <a:pt x="2007" y="493"/>
                </a:cubicBezTo>
                <a:cubicBezTo>
                  <a:pt x="2012" y="493"/>
                  <a:pt x="2017" y="492"/>
                  <a:pt x="2021" y="491"/>
                </a:cubicBezTo>
                <a:lnTo>
                  <a:pt x="2021" y="491"/>
                </a:lnTo>
                <a:cubicBezTo>
                  <a:pt x="2123" y="477"/>
                  <a:pt x="2226" y="471"/>
                  <a:pt x="2331" y="471"/>
                </a:cubicBezTo>
                <a:close/>
                <a:moveTo>
                  <a:pt x="2233" y="0"/>
                </a:moveTo>
                <a:cubicBezTo>
                  <a:pt x="2157" y="0"/>
                  <a:pt x="2081" y="3"/>
                  <a:pt x="2007" y="7"/>
                </a:cubicBezTo>
                <a:cubicBezTo>
                  <a:pt x="1065" y="7"/>
                  <a:pt x="274" y="706"/>
                  <a:pt x="122" y="1618"/>
                </a:cubicBezTo>
                <a:cubicBezTo>
                  <a:pt x="1" y="2408"/>
                  <a:pt x="183" y="3411"/>
                  <a:pt x="821" y="3928"/>
                </a:cubicBezTo>
                <a:cubicBezTo>
                  <a:pt x="1109" y="4158"/>
                  <a:pt x="1452" y="4253"/>
                  <a:pt x="1804" y="4253"/>
                </a:cubicBezTo>
                <a:cubicBezTo>
                  <a:pt x="2385" y="4253"/>
                  <a:pt x="2989" y="3995"/>
                  <a:pt x="3405" y="3655"/>
                </a:cubicBezTo>
                <a:cubicBezTo>
                  <a:pt x="4135" y="3138"/>
                  <a:pt x="4499" y="2317"/>
                  <a:pt x="4438" y="1436"/>
                </a:cubicBezTo>
                <a:cubicBezTo>
                  <a:pt x="4270" y="366"/>
                  <a:pt x="3188" y="0"/>
                  <a:pt x="2233" y="0"/>
                </a:cubicBezTo>
                <a:close/>
              </a:path>
            </a:pathLst>
          </a:custGeom>
          <a:solidFill>
            <a:srgbClr val="FFE599"/>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032" name="Google Shape;1032;p46"/>
          <p:cNvSpPr/>
          <p:nvPr/>
        </p:nvSpPr>
        <p:spPr>
          <a:xfrm>
            <a:off x="7413004" y="9582001"/>
            <a:ext cx="44643" cy="29875"/>
          </a:xfrm>
          <a:custGeom>
            <a:rect b="b" l="l" r="r" t="t"/>
            <a:pathLst>
              <a:path extrusionOk="0" h="2566" w="3765">
                <a:moveTo>
                  <a:pt x="1772" y="0"/>
                </a:moveTo>
                <a:cubicBezTo>
                  <a:pt x="1702" y="0"/>
                  <a:pt x="1630" y="3"/>
                  <a:pt x="1554" y="10"/>
                </a:cubicBezTo>
                <a:cubicBezTo>
                  <a:pt x="0" y="10"/>
                  <a:pt x="179" y="2565"/>
                  <a:pt x="1370" y="2565"/>
                </a:cubicBezTo>
                <a:cubicBezTo>
                  <a:pt x="1390" y="2565"/>
                  <a:pt x="1411" y="2564"/>
                  <a:pt x="1432" y="2563"/>
                </a:cubicBezTo>
                <a:cubicBezTo>
                  <a:pt x="3195" y="2445"/>
                  <a:pt x="3765" y="0"/>
                  <a:pt x="1772" y="0"/>
                </a:cubicBezTo>
                <a:close/>
              </a:path>
            </a:pathLst>
          </a:custGeom>
          <a:solidFill>
            <a:srgbClr val="FFF2CC"/>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033" name="Google Shape;1033;p46"/>
          <p:cNvSpPr/>
          <p:nvPr/>
        </p:nvSpPr>
        <p:spPr>
          <a:xfrm>
            <a:off x="7320399" y="9692060"/>
            <a:ext cx="50335" cy="30224"/>
          </a:xfrm>
          <a:custGeom>
            <a:rect b="b" l="l" r="r" t="t"/>
            <a:pathLst>
              <a:path extrusionOk="0" h="2596" w="4245">
                <a:moveTo>
                  <a:pt x="2006" y="1"/>
                </a:moveTo>
                <a:cubicBezTo>
                  <a:pt x="1929" y="1"/>
                  <a:pt x="1848" y="3"/>
                  <a:pt x="1764" y="10"/>
                </a:cubicBezTo>
                <a:cubicBezTo>
                  <a:pt x="1" y="10"/>
                  <a:pt x="236" y="2595"/>
                  <a:pt x="1544" y="2595"/>
                </a:cubicBezTo>
                <a:cubicBezTo>
                  <a:pt x="1567" y="2595"/>
                  <a:pt x="1589" y="2595"/>
                  <a:pt x="1612" y="2593"/>
                </a:cubicBezTo>
                <a:cubicBezTo>
                  <a:pt x="3610" y="2476"/>
                  <a:pt x="4245" y="1"/>
                  <a:pt x="2006" y="1"/>
                </a:cubicBezTo>
                <a:close/>
              </a:path>
            </a:pathLst>
          </a:custGeom>
          <a:solidFill>
            <a:srgbClr val="FFF2CC"/>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034" name="Google Shape;1034;p46"/>
          <p:cNvSpPr/>
          <p:nvPr/>
        </p:nvSpPr>
        <p:spPr>
          <a:xfrm>
            <a:off x="7388528" y="9642334"/>
            <a:ext cx="69936" cy="70693"/>
          </a:xfrm>
          <a:custGeom>
            <a:rect b="b" l="l" r="r" t="t"/>
            <a:pathLst>
              <a:path extrusionOk="0" h="6072" w="5898">
                <a:moveTo>
                  <a:pt x="4347" y="1"/>
                </a:moveTo>
                <a:cubicBezTo>
                  <a:pt x="3504" y="1"/>
                  <a:pt x="2804" y="1145"/>
                  <a:pt x="1794" y="2548"/>
                </a:cubicBezTo>
                <a:lnTo>
                  <a:pt x="1794" y="2578"/>
                </a:lnTo>
                <a:cubicBezTo>
                  <a:pt x="1429" y="3004"/>
                  <a:pt x="1" y="5375"/>
                  <a:pt x="670" y="5922"/>
                </a:cubicBezTo>
                <a:cubicBezTo>
                  <a:pt x="789" y="6025"/>
                  <a:pt x="921" y="6071"/>
                  <a:pt x="1060" y="6071"/>
                </a:cubicBezTo>
                <a:cubicBezTo>
                  <a:pt x="1982" y="6071"/>
                  <a:pt x="3236" y="4065"/>
                  <a:pt x="3527" y="3642"/>
                </a:cubicBezTo>
                <a:cubicBezTo>
                  <a:pt x="3831" y="3156"/>
                  <a:pt x="5898" y="360"/>
                  <a:pt x="4560" y="25"/>
                </a:cubicBezTo>
                <a:cubicBezTo>
                  <a:pt x="4488" y="9"/>
                  <a:pt x="4417" y="1"/>
                  <a:pt x="4347" y="1"/>
                </a:cubicBezTo>
                <a:close/>
              </a:path>
            </a:pathLst>
          </a:custGeom>
          <a:solidFill>
            <a:srgbClr val="FFF2CC"/>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grpSp>
        <p:nvGrpSpPr>
          <p:cNvPr id="1035" name="Google Shape;1035;p46"/>
          <p:cNvGrpSpPr/>
          <p:nvPr/>
        </p:nvGrpSpPr>
        <p:grpSpPr>
          <a:xfrm>
            <a:off x="5337158" y="10326549"/>
            <a:ext cx="317898" cy="299818"/>
            <a:chOff x="8008751" y="37351"/>
            <a:chExt cx="598452" cy="591240"/>
          </a:xfrm>
        </p:grpSpPr>
        <p:sp>
          <p:nvSpPr>
            <p:cNvPr id="1036" name="Google Shape;1036;p46"/>
            <p:cNvSpPr/>
            <p:nvPr/>
          </p:nvSpPr>
          <p:spPr>
            <a:xfrm>
              <a:off x="8377155" y="492057"/>
              <a:ext cx="83276" cy="90687"/>
            </a:xfrm>
            <a:custGeom>
              <a:rect b="b" l="l" r="r" t="t"/>
              <a:pathLst>
                <a:path extrusionOk="0" h="1444" w="1326">
                  <a:moveTo>
                    <a:pt x="274" y="1"/>
                  </a:moveTo>
                  <a:lnTo>
                    <a:pt x="0" y="153"/>
                  </a:lnTo>
                  <a:cubicBezTo>
                    <a:pt x="92" y="396"/>
                    <a:pt x="365" y="882"/>
                    <a:pt x="365" y="882"/>
                  </a:cubicBezTo>
                  <a:cubicBezTo>
                    <a:pt x="92" y="973"/>
                    <a:pt x="0" y="1217"/>
                    <a:pt x="213" y="1399"/>
                  </a:cubicBezTo>
                  <a:cubicBezTo>
                    <a:pt x="245" y="1431"/>
                    <a:pt x="290" y="1444"/>
                    <a:pt x="344" y="1444"/>
                  </a:cubicBezTo>
                  <a:cubicBezTo>
                    <a:pt x="543" y="1444"/>
                    <a:pt x="853" y="1258"/>
                    <a:pt x="973" y="1186"/>
                  </a:cubicBezTo>
                  <a:cubicBezTo>
                    <a:pt x="1325" y="1010"/>
                    <a:pt x="1157" y="647"/>
                    <a:pt x="865" y="647"/>
                  </a:cubicBezTo>
                  <a:cubicBezTo>
                    <a:pt x="804" y="647"/>
                    <a:pt x="737" y="663"/>
                    <a:pt x="669" y="700"/>
                  </a:cubicBezTo>
                  <a:cubicBezTo>
                    <a:pt x="517" y="457"/>
                    <a:pt x="396" y="244"/>
                    <a:pt x="274" y="1"/>
                  </a:cubicBezTo>
                  <a:close/>
                </a:path>
              </a:pathLst>
            </a:custGeom>
            <a:solidFill>
              <a:srgbClr val="FFE599"/>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037" name="Google Shape;1037;p46"/>
            <p:cNvSpPr/>
            <p:nvPr/>
          </p:nvSpPr>
          <p:spPr>
            <a:xfrm>
              <a:off x="8175431" y="497773"/>
              <a:ext cx="83402" cy="90938"/>
            </a:xfrm>
            <a:custGeom>
              <a:rect b="b" l="l" r="r" t="t"/>
              <a:pathLst>
                <a:path extrusionOk="0" h="1448" w="1328">
                  <a:moveTo>
                    <a:pt x="1024" y="1"/>
                  </a:moveTo>
                  <a:cubicBezTo>
                    <a:pt x="811" y="457"/>
                    <a:pt x="659" y="730"/>
                    <a:pt x="659" y="730"/>
                  </a:cubicBezTo>
                  <a:cubicBezTo>
                    <a:pt x="589" y="695"/>
                    <a:pt x="521" y="680"/>
                    <a:pt x="460" y="680"/>
                  </a:cubicBezTo>
                  <a:cubicBezTo>
                    <a:pt x="153" y="680"/>
                    <a:pt x="0" y="1065"/>
                    <a:pt x="355" y="1217"/>
                  </a:cubicBezTo>
                  <a:cubicBezTo>
                    <a:pt x="472" y="1287"/>
                    <a:pt x="789" y="1448"/>
                    <a:pt x="983" y="1448"/>
                  </a:cubicBezTo>
                  <a:cubicBezTo>
                    <a:pt x="1041" y="1448"/>
                    <a:pt x="1087" y="1434"/>
                    <a:pt x="1115" y="1399"/>
                  </a:cubicBezTo>
                  <a:cubicBezTo>
                    <a:pt x="1328" y="1186"/>
                    <a:pt x="1237" y="974"/>
                    <a:pt x="963" y="882"/>
                  </a:cubicBezTo>
                  <a:cubicBezTo>
                    <a:pt x="963" y="882"/>
                    <a:pt x="1206" y="396"/>
                    <a:pt x="1328" y="122"/>
                  </a:cubicBezTo>
                  <a:lnTo>
                    <a:pt x="1024" y="1"/>
                  </a:lnTo>
                  <a:close/>
                </a:path>
              </a:pathLst>
            </a:custGeom>
            <a:solidFill>
              <a:srgbClr val="FFE599"/>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038" name="Google Shape;1038;p46"/>
            <p:cNvSpPr/>
            <p:nvPr/>
          </p:nvSpPr>
          <p:spPr>
            <a:xfrm>
              <a:off x="8050326" y="227963"/>
              <a:ext cx="95899" cy="69208"/>
            </a:xfrm>
            <a:custGeom>
              <a:rect b="b" l="l" r="r" t="t"/>
              <a:pathLst>
                <a:path extrusionOk="0" h="1102" w="1527">
                  <a:moveTo>
                    <a:pt x="520" y="1"/>
                  </a:moveTo>
                  <a:cubicBezTo>
                    <a:pt x="493" y="1"/>
                    <a:pt x="464" y="4"/>
                    <a:pt x="432" y="11"/>
                  </a:cubicBezTo>
                  <a:cubicBezTo>
                    <a:pt x="220" y="11"/>
                    <a:pt x="98" y="558"/>
                    <a:pt x="68" y="710"/>
                  </a:cubicBezTo>
                  <a:cubicBezTo>
                    <a:pt x="1" y="961"/>
                    <a:pt x="154" y="1101"/>
                    <a:pt x="321" y="1101"/>
                  </a:cubicBezTo>
                  <a:cubicBezTo>
                    <a:pt x="458" y="1101"/>
                    <a:pt x="604" y="1007"/>
                    <a:pt x="645" y="801"/>
                  </a:cubicBezTo>
                  <a:cubicBezTo>
                    <a:pt x="919" y="832"/>
                    <a:pt x="1162" y="893"/>
                    <a:pt x="1435" y="984"/>
                  </a:cubicBezTo>
                  <a:lnTo>
                    <a:pt x="1527" y="619"/>
                  </a:lnTo>
                  <a:lnTo>
                    <a:pt x="706" y="437"/>
                  </a:lnTo>
                  <a:cubicBezTo>
                    <a:pt x="786" y="195"/>
                    <a:pt x="725" y="1"/>
                    <a:pt x="520" y="1"/>
                  </a:cubicBezTo>
                  <a:close/>
                </a:path>
              </a:pathLst>
            </a:custGeom>
            <a:solidFill>
              <a:srgbClr val="FFE599"/>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039" name="Google Shape;1039;p46"/>
            <p:cNvSpPr/>
            <p:nvPr/>
          </p:nvSpPr>
          <p:spPr>
            <a:xfrm>
              <a:off x="8174803" y="82570"/>
              <a:ext cx="74295" cy="92696"/>
            </a:xfrm>
            <a:custGeom>
              <a:rect b="b" l="l" r="r" t="t"/>
              <a:pathLst>
                <a:path extrusionOk="0" h="1476" w="1183">
                  <a:moveTo>
                    <a:pt x="815" y="0"/>
                  </a:moveTo>
                  <a:cubicBezTo>
                    <a:pt x="762" y="0"/>
                    <a:pt x="703" y="14"/>
                    <a:pt x="639" y="46"/>
                  </a:cubicBezTo>
                  <a:cubicBezTo>
                    <a:pt x="487" y="107"/>
                    <a:pt x="0" y="320"/>
                    <a:pt x="31" y="502"/>
                  </a:cubicBezTo>
                  <a:cubicBezTo>
                    <a:pt x="31" y="700"/>
                    <a:pt x="134" y="795"/>
                    <a:pt x="265" y="795"/>
                  </a:cubicBezTo>
                  <a:cubicBezTo>
                    <a:pt x="335" y="795"/>
                    <a:pt x="413" y="768"/>
                    <a:pt x="487" y="715"/>
                  </a:cubicBezTo>
                  <a:cubicBezTo>
                    <a:pt x="487" y="715"/>
                    <a:pt x="730" y="1232"/>
                    <a:pt x="821" y="1475"/>
                  </a:cubicBezTo>
                  <a:lnTo>
                    <a:pt x="1156" y="1323"/>
                  </a:lnTo>
                  <a:cubicBezTo>
                    <a:pt x="1034" y="1080"/>
                    <a:pt x="912" y="837"/>
                    <a:pt x="821" y="594"/>
                  </a:cubicBezTo>
                  <a:cubicBezTo>
                    <a:pt x="1182" y="439"/>
                    <a:pt x="1106" y="0"/>
                    <a:pt x="815" y="0"/>
                  </a:cubicBezTo>
                  <a:close/>
                </a:path>
              </a:pathLst>
            </a:custGeom>
            <a:solidFill>
              <a:srgbClr val="FFE599"/>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040" name="Google Shape;1040;p46"/>
            <p:cNvSpPr/>
            <p:nvPr/>
          </p:nvSpPr>
          <p:spPr>
            <a:xfrm>
              <a:off x="8464954" y="180986"/>
              <a:ext cx="95523" cy="80136"/>
            </a:xfrm>
            <a:custGeom>
              <a:rect b="b" l="l" r="r" t="t"/>
              <a:pathLst>
                <a:path extrusionOk="0" h="1276" w="1521">
                  <a:moveTo>
                    <a:pt x="882" y="1"/>
                  </a:moveTo>
                  <a:cubicBezTo>
                    <a:pt x="676" y="1"/>
                    <a:pt x="497" y="266"/>
                    <a:pt x="669" y="546"/>
                  </a:cubicBezTo>
                  <a:cubicBezTo>
                    <a:pt x="457" y="698"/>
                    <a:pt x="213" y="850"/>
                    <a:pt x="1" y="972"/>
                  </a:cubicBezTo>
                  <a:lnTo>
                    <a:pt x="183" y="1276"/>
                  </a:lnTo>
                  <a:cubicBezTo>
                    <a:pt x="396" y="1124"/>
                    <a:pt x="882" y="820"/>
                    <a:pt x="882" y="820"/>
                  </a:cubicBezTo>
                  <a:cubicBezTo>
                    <a:pt x="954" y="964"/>
                    <a:pt x="1058" y="1054"/>
                    <a:pt x="1168" y="1054"/>
                  </a:cubicBezTo>
                  <a:cubicBezTo>
                    <a:pt x="1244" y="1054"/>
                    <a:pt x="1324" y="1011"/>
                    <a:pt x="1399" y="911"/>
                  </a:cubicBezTo>
                  <a:cubicBezTo>
                    <a:pt x="1520" y="729"/>
                    <a:pt x="1216" y="303"/>
                    <a:pt x="1125" y="151"/>
                  </a:cubicBezTo>
                  <a:cubicBezTo>
                    <a:pt x="1055" y="45"/>
                    <a:pt x="966" y="1"/>
                    <a:pt x="882" y="1"/>
                  </a:cubicBezTo>
                  <a:close/>
                </a:path>
              </a:pathLst>
            </a:custGeom>
            <a:solidFill>
              <a:srgbClr val="FFE599"/>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041" name="Google Shape;1041;p46"/>
            <p:cNvSpPr/>
            <p:nvPr/>
          </p:nvSpPr>
          <p:spPr>
            <a:xfrm>
              <a:off x="8478331" y="375931"/>
              <a:ext cx="97407" cy="69899"/>
            </a:xfrm>
            <a:custGeom>
              <a:rect b="b" l="l" r="r" t="t"/>
              <a:pathLst>
                <a:path extrusionOk="0" h="1113" w="1551">
                  <a:moveTo>
                    <a:pt x="1195" y="0"/>
                  </a:moveTo>
                  <a:cubicBezTo>
                    <a:pt x="1063" y="0"/>
                    <a:pt x="953" y="115"/>
                    <a:pt x="912" y="300"/>
                  </a:cubicBezTo>
                  <a:cubicBezTo>
                    <a:pt x="912" y="300"/>
                    <a:pt x="365" y="117"/>
                    <a:pt x="122" y="26"/>
                  </a:cubicBezTo>
                  <a:lnTo>
                    <a:pt x="0" y="360"/>
                  </a:lnTo>
                  <a:cubicBezTo>
                    <a:pt x="274" y="421"/>
                    <a:pt x="517" y="512"/>
                    <a:pt x="760" y="634"/>
                  </a:cubicBezTo>
                  <a:cubicBezTo>
                    <a:pt x="664" y="904"/>
                    <a:pt x="849" y="1113"/>
                    <a:pt x="1036" y="1113"/>
                  </a:cubicBezTo>
                  <a:cubicBezTo>
                    <a:pt x="1144" y="1113"/>
                    <a:pt x="1252" y="1044"/>
                    <a:pt x="1307" y="877"/>
                  </a:cubicBezTo>
                  <a:cubicBezTo>
                    <a:pt x="1368" y="725"/>
                    <a:pt x="1551" y="208"/>
                    <a:pt x="1399" y="87"/>
                  </a:cubicBezTo>
                  <a:cubicBezTo>
                    <a:pt x="1329" y="27"/>
                    <a:pt x="1260" y="0"/>
                    <a:pt x="1195" y="0"/>
                  </a:cubicBezTo>
                  <a:close/>
                </a:path>
              </a:pathLst>
            </a:custGeom>
            <a:solidFill>
              <a:srgbClr val="FFE599"/>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042" name="Google Shape;1042;p46"/>
            <p:cNvSpPr/>
            <p:nvPr/>
          </p:nvSpPr>
          <p:spPr>
            <a:xfrm>
              <a:off x="8353981" y="85145"/>
              <a:ext cx="74798" cy="92006"/>
            </a:xfrm>
            <a:custGeom>
              <a:rect b="b" l="l" r="r" t="t"/>
              <a:pathLst>
                <a:path extrusionOk="0" h="1465" w="1191">
                  <a:moveTo>
                    <a:pt x="366" y="1"/>
                  </a:moveTo>
                  <a:cubicBezTo>
                    <a:pt x="66" y="1"/>
                    <a:pt x="1" y="455"/>
                    <a:pt x="369" y="613"/>
                  </a:cubicBezTo>
                  <a:cubicBezTo>
                    <a:pt x="278" y="857"/>
                    <a:pt x="157" y="1100"/>
                    <a:pt x="65" y="1373"/>
                  </a:cubicBezTo>
                  <a:lnTo>
                    <a:pt x="400" y="1464"/>
                  </a:lnTo>
                  <a:cubicBezTo>
                    <a:pt x="491" y="1252"/>
                    <a:pt x="704" y="705"/>
                    <a:pt x="704" y="705"/>
                  </a:cubicBezTo>
                  <a:cubicBezTo>
                    <a:pt x="783" y="754"/>
                    <a:pt x="859" y="778"/>
                    <a:pt x="925" y="778"/>
                  </a:cubicBezTo>
                  <a:cubicBezTo>
                    <a:pt x="1063" y="778"/>
                    <a:pt x="1160" y="676"/>
                    <a:pt x="1160" y="492"/>
                  </a:cubicBezTo>
                  <a:cubicBezTo>
                    <a:pt x="1190" y="279"/>
                    <a:pt x="673" y="97"/>
                    <a:pt x="521" y="36"/>
                  </a:cubicBezTo>
                  <a:cubicBezTo>
                    <a:pt x="465" y="12"/>
                    <a:pt x="413" y="1"/>
                    <a:pt x="366" y="1"/>
                  </a:cubicBezTo>
                  <a:close/>
                </a:path>
              </a:pathLst>
            </a:custGeom>
            <a:solidFill>
              <a:srgbClr val="FFE599"/>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043" name="Google Shape;1043;p46"/>
            <p:cNvSpPr/>
            <p:nvPr/>
          </p:nvSpPr>
          <p:spPr>
            <a:xfrm>
              <a:off x="8058114" y="396594"/>
              <a:ext cx="97658" cy="78440"/>
            </a:xfrm>
            <a:custGeom>
              <a:rect b="b" l="l" r="r" t="t"/>
              <a:pathLst>
                <a:path extrusionOk="0" h="1249" w="1555">
                  <a:moveTo>
                    <a:pt x="1372" y="1"/>
                  </a:moveTo>
                  <a:cubicBezTo>
                    <a:pt x="977" y="275"/>
                    <a:pt x="703" y="426"/>
                    <a:pt x="703" y="426"/>
                  </a:cubicBezTo>
                  <a:cubicBezTo>
                    <a:pt x="616" y="285"/>
                    <a:pt x="490" y="225"/>
                    <a:pt x="375" y="225"/>
                  </a:cubicBezTo>
                  <a:cubicBezTo>
                    <a:pt x="170" y="225"/>
                    <a:pt x="0" y="416"/>
                    <a:pt x="156" y="670"/>
                  </a:cubicBezTo>
                  <a:cubicBezTo>
                    <a:pt x="245" y="817"/>
                    <a:pt x="504" y="1249"/>
                    <a:pt x="686" y="1249"/>
                  </a:cubicBezTo>
                  <a:cubicBezTo>
                    <a:pt x="692" y="1249"/>
                    <a:pt x="698" y="1248"/>
                    <a:pt x="703" y="1247"/>
                  </a:cubicBezTo>
                  <a:cubicBezTo>
                    <a:pt x="1007" y="1186"/>
                    <a:pt x="1038" y="943"/>
                    <a:pt x="855" y="730"/>
                  </a:cubicBezTo>
                  <a:cubicBezTo>
                    <a:pt x="855" y="730"/>
                    <a:pt x="1342" y="457"/>
                    <a:pt x="1555" y="305"/>
                  </a:cubicBezTo>
                  <a:lnTo>
                    <a:pt x="1372" y="1"/>
                  </a:lnTo>
                  <a:close/>
                </a:path>
              </a:pathLst>
            </a:custGeom>
            <a:solidFill>
              <a:srgbClr val="FFE599"/>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044" name="Google Shape;1044;p46"/>
            <p:cNvSpPr/>
            <p:nvPr/>
          </p:nvSpPr>
          <p:spPr>
            <a:xfrm>
              <a:off x="8090835" y="140602"/>
              <a:ext cx="452429" cy="391636"/>
            </a:xfrm>
            <a:custGeom>
              <a:rect b="b" l="l" r="r" t="t"/>
              <a:pathLst>
                <a:path extrusionOk="0" h="6236" w="7204">
                  <a:moveTo>
                    <a:pt x="3607" y="1"/>
                  </a:moveTo>
                  <a:cubicBezTo>
                    <a:pt x="3559" y="1"/>
                    <a:pt x="3512" y="2"/>
                    <a:pt x="3465" y="4"/>
                  </a:cubicBezTo>
                  <a:cubicBezTo>
                    <a:pt x="1915" y="4"/>
                    <a:pt x="578" y="764"/>
                    <a:pt x="365" y="2557"/>
                  </a:cubicBezTo>
                  <a:cubicBezTo>
                    <a:pt x="0" y="4837"/>
                    <a:pt x="1337" y="6235"/>
                    <a:pt x="3556" y="6235"/>
                  </a:cubicBezTo>
                  <a:cubicBezTo>
                    <a:pt x="5775" y="6235"/>
                    <a:pt x="7204" y="4563"/>
                    <a:pt x="6596" y="2101"/>
                  </a:cubicBezTo>
                  <a:cubicBezTo>
                    <a:pt x="6274" y="783"/>
                    <a:pt x="4878" y="1"/>
                    <a:pt x="3607" y="1"/>
                  </a:cubicBezTo>
                  <a:close/>
                </a:path>
              </a:pathLst>
            </a:custGeom>
            <a:solidFill>
              <a:srgbClr val="FFE599"/>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045" name="Google Shape;1045;p46"/>
            <p:cNvSpPr/>
            <p:nvPr/>
          </p:nvSpPr>
          <p:spPr>
            <a:xfrm>
              <a:off x="8249225" y="37351"/>
              <a:ext cx="109716" cy="113045"/>
            </a:xfrm>
            <a:custGeom>
              <a:rect b="b" l="l" r="r" t="t"/>
              <a:pathLst>
                <a:path extrusionOk="0" h="1800" w="1747">
                  <a:moveTo>
                    <a:pt x="917" y="1"/>
                  </a:moveTo>
                  <a:cubicBezTo>
                    <a:pt x="789" y="1"/>
                    <a:pt x="674" y="7"/>
                    <a:pt x="609" y="7"/>
                  </a:cubicBezTo>
                  <a:cubicBezTo>
                    <a:pt x="1" y="7"/>
                    <a:pt x="92" y="766"/>
                    <a:pt x="700" y="766"/>
                  </a:cubicBezTo>
                  <a:cubicBezTo>
                    <a:pt x="730" y="1101"/>
                    <a:pt x="730" y="1435"/>
                    <a:pt x="730" y="1800"/>
                  </a:cubicBezTo>
                  <a:lnTo>
                    <a:pt x="1156" y="1800"/>
                  </a:lnTo>
                  <a:lnTo>
                    <a:pt x="1156" y="706"/>
                  </a:lnTo>
                  <a:cubicBezTo>
                    <a:pt x="1198" y="713"/>
                    <a:pt x="1238" y="716"/>
                    <a:pt x="1276" y="716"/>
                  </a:cubicBezTo>
                  <a:cubicBezTo>
                    <a:pt x="1571" y="716"/>
                    <a:pt x="1746" y="515"/>
                    <a:pt x="1612" y="219"/>
                  </a:cubicBezTo>
                  <a:cubicBezTo>
                    <a:pt x="1570" y="30"/>
                    <a:pt x="1207" y="1"/>
                    <a:pt x="917" y="1"/>
                  </a:cubicBezTo>
                  <a:close/>
                </a:path>
              </a:pathLst>
            </a:custGeom>
            <a:solidFill>
              <a:srgbClr val="FFE599"/>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046" name="Google Shape;1046;p46"/>
            <p:cNvSpPr/>
            <p:nvPr/>
          </p:nvSpPr>
          <p:spPr>
            <a:xfrm>
              <a:off x="8265114" y="514981"/>
              <a:ext cx="110218" cy="113610"/>
            </a:xfrm>
            <a:custGeom>
              <a:rect b="b" l="l" r="r" t="t"/>
              <a:pathLst>
                <a:path extrusionOk="0" h="1809" w="1755">
                  <a:moveTo>
                    <a:pt x="994" y="0"/>
                  </a:moveTo>
                  <a:lnTo>
                    <a:pt x="538" y="31"/>
                  </a:lnTo>
                  <a:cubicBezTo>
                    <a:pt x="538" y="365"/>
                    <a:pt x="599" y="1095"/>
                    <a:pt x="599" y="1095"/>
                  </a:cubicBezTo>
                  <a:cubicBezTo>
                    <a:pt x="576" y="1093"/>
                    <a:pt x="553" y="1092"/>
                    <a:pt x="531" y="1092"/>
                  </a:cubicBezTo>
                  <a:cubicBezTo>
                    <a:pt x="205" y="1092"/>
                    <a:pt x="1" y="1298"/>
                    <a:pt x="143" y="1611"/>
                  </a:cubicBezTo>
                  <a:cubicBezTo>
                    <a:pt x="198" y="1776"/>
                    <a:pt x="471" y="1808"/>
                    <a:pt x="727" y="1808"/>
                  </a:cubicBezTo>
                  <a:cubicBezTo>
                    <a:pt x="898" y="1808"/>
                    <a:pt x="1061" y="1794"/>
                    <a:pt x="1146" y="1794"/>
                  </a:cubicBezTo>
                  <a:cubicBezTo>
                    <a:pt x="1754" y="1794"/>
                    <a:pt x="1632" y="1034"/>
                    <a:pt x="1055" y="1034"/>
                  </a:cubicBezTo>
                  <a:cubicBezTo>
                    <a:pt x="1055" y="1034"/>
                    <a:pt x="994" y="639"/>
                    <a:pt x="994" y="0"/>
                  </a:cubicBezTo>
                  <a:close/>
                </a:path>
              </a:pathLst>
            </a:custGeom>
            <a:solidFill>
              <a:srgbClr val="FFE599"/>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047" name="Google Shape;1047;p46"/>
            <p:cNvSpPr/>
            <p:nvPr/>
          </p:nvSpPr>
          <p:spPr>
            <a:xfrm>
              <a:off x="8489762" y="262946"/>
              <a:ext cx="117441" cy="91754"/>
            </a:xfrm>
            <a:custGeom>
              <a:rect b="b" l="l" r="r" t="t"/>
              <a:pathLst>
                <a:path extrusionOk="0" h="1461" w="1870">
                  <a:moveTo>
                    <a:pt x="1386" y="0"/>
                  </a:moveTo>
                  <a:cubicBezTo>
                    <a:pt x="1151" y="0"/>
                    <a:pt x="1020" y="218"/>
                    <a:pt x="1095" y="518"/>
                  </a:cubicBezTo>
                  <a:cubicBezTo>
                    <a:pt x="1095" y="518"/>
                    <a:pt x="335" y="548"/>
                    <a:pt x="1" y="579"/>
                  </a:cubicBezTo>
                  <a:lnTo>
                    <a:pt x="62" y="1035"/>
                  </a:lnTo>
                  <a:cubicBezTo>
                    <a:pt x="298" y="1013"/>
                    <a:pt x="534" y="992"/>
                    <a:pt x="782" y="992"/>
                  </a:cubicBezTo>
                  <a:cubicBezTo>
                    <a:pt x="884" y="992"/>
                    <a:pt x="988" y="995"/>
                    <a:pt x="1095" y="1004"/>
                  </a:cubicBezTo>
                  <a:cubicBezTo>
                    <a:pt x="1111" y="1300"/>
                    <a:pt x="1318" y="1461"/>
                    <a:pt x="1512" y="1461"/>
                  </a:cubicBezTo>
                  <a:cubicBezTo>
                    <a:pt x="1697" y="1461"/>
                    <a:pt x="1870" y="1315"/>
                    <a:pt x="1855" y="1004"/>
                  </a:cubicBezTo>
                  <a:cubicBezTo>
                    <a:pt x="1855" y="792"/>
                    <a:pt x="1825" y="92"/>
                    <a:pt x="1551" y="32"/>
                  </a:cubicBezTo>
                  <a:cubicBezTo>
                    <a:pt x="1492" y="10"/>
                    <a:pt x="1436" y="0"/>
                    <a:pt x="1386" y="0"/>
                  </a:cubicBezTo>
                  <a:close/>
                </a:path>
              </a:pathLst>
            </a:custGeom>
            <a:solidFill>
              <a:srgbClr val="FFE599"/>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048" name="Google Shape;1048;p46"/>
            <p:cNvSpPr/>
            <p:nvPr/>
          </p:nvSpPr>
          <p:spPr>
            <a:xfrm>
              <a:off x="8442031" y="450104"/>
              <a:ext cx="128368" cy="103373"/>
            </a:xfrm>
            <a:custGeom>
              <a:rect b="b" l="l" r="r" t="t"/>
              <a:pathLst>
                <a:path extrusionOk="0" h="1646" w="2044">
                  <a:moveTo>
                    <a:pt x="274" y="0"/>
                  </a:moveTo>
                  <a:lnTo>
                    <a:pt x="1" y="395"/>
                  </a:lnTo>
                  <a:cubicBezTo>
                    <a:pt x="274" y="578"/>
                    <a:pt x="913" y="973"/>
                    <a:pt x="913" y="973"/>
                  </a:cubicBezTo>
                  <a:cubicBezTo>
                    <a:pt x="670" y="1246"/>
                    <a:pt x="700" y="1550"/>
                    <a:pt x="1065" y="1641"/>
                  </a:cubicBezTo>
                  <a:cubicBezTo>
                    <a:pt x="1078" y="1644"/>
                    <a:pt x="1091" y="1646"/>
                    <a:pt x="1104" y="1646"/>
                  </a:cubicBezTo>
                  <a:cubicBezTo>
                    <a:pt x="1372" y="1646"/>
                    <a:pt x="1709" y="1086"/>
                    <a:pt x="1825" y="912"/>
                  </a:cubicBezTo>
                  <a:cubicBezTo>
                    <a:pt x="2044" y="593"/>
                    <a:pt x="1819" y="326"/>
                    <a:pt x="1552" y="326"/>
                  </a:cubicBezTo>
                  <a:cubicBezTo>
                    <a:pt x="1412" y="326"/>
                    <a:pt x="1261" y="400"/>
                    <a:pt x="1156" y="578"/>
                  </a:cubicBezTo>
                  <a:cubicBezTo>
                    <a:pt x="1156" y="578"/>
                    <a:pt x="791" y="365"/>
                    <a:pt x="274" y="0"/>
                  </a:cubicBezTo>
                  <a:close/>
                </a:path>
              </a:pathLst>
            </a:custGeom>
            <a:solidFill>
              <a:srgbClr val="FFE599"/>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049" name="Google Shape;1049;p46"/>
            <p:cNvSpPr/>
            <p:nvPr/>
          </p:nvSpPr>
          <p:spPr>
            <a:xfrm>
              <a:off x="8052650" y="106939"/>
              <a:ext cx="118383" cy="114112"/>
            </a:xfrm>
            <a:custGeom>
              <a:rect b="b" l="l" r="r" t="t"/>
              <a:pathLst>
                <a:path extrusionOk="0" h="1817" w="1885">
                  <a:moveTo>
                    <a:pt x="972" y="0"/>
                  </a:moveTo>
                  <a:cubicBezTo>
                    <a:pt x="876" y="0"/>
                    <a:pt x="771" y="43"/>
                    <a:pt x="669" y="145"/>
                  </a:cubicBezTo>
                  <a:cubicBezTo>
                    <a:pt x="517" y="327"/>
                    <a:pt x="0" y="783"/>
                    <a:pt x="122" y="1026"/>
                  </a:cubicBezTo>
                  <a:cubicBezTo>
                    <a:pt x="200" y="1197"/>
                    <a:pt x="317" y="1281"/>
                    <a:pt x="446" y="1281"/>
                  </a:cubicBezTo>
                  <a:cubicBezTo>
                    <a:pt x="569" y="1281"/>
                    <a:pt x="702" y="1205"/>
                    <a:pt x="821" y="1057"/>
                  </a:cubicBezTo>
                  <a:cubicBezTo>
                    <a:pt x="821" y="1057"/>
                    <a:pt x="1338" y="1573"/>
                    <a:pt x="1581" y="1817"/>
                  </a:cubicBezTo>
                  <a:lnTo>
                    <a:pt x="1885" y="1513"/>
                  </a:lnTo>
                  <a:cubicBezTo>
                    <a:pt x="1642" y="1269"/>
                    <a:pt x="1398" y="1026"/>
                    <a:pt x="1155" y="753"/>
                  </a:cubicBezTo>
                  <a:cubicBezTo>
                    <a:pt x="1479" y="429"/>
                    <a:pt x="1275" y="0"/>
                    <a:pt x="972" y="0"/>
                  </a:cubicBezTo>
                  <a:close/>
                </a:path>
              </a:pathLst>
            </a:custGeom>
            <a:solidFill>
              <a:srgbClr val="FFE599"/>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050" name="Google Shape;1050;p46"/>
            <p:cNvSpPr/>
            <p:nvPr/>
          </p:nvSpPr>
          <p:spPr>
            <a:xfrm>
              <a:off x="8008751" y="317146"/>
              <a:ext cx="120267" cy="92382"/>
            </a:xfrm>
            <a:custGeom>
              <a:rect b="b" l="l" r="r" t="t"/>
              <a:pathLst>
                <a:path extrusionOk="0" h="1471" w="1915">
                  <a:moveTo>
                    <a:pt x="451" y="1"/>
                  </a:moveTo>
                  <a:cubicBezTo>
                    <a:pt x="388" y="1"/>
                    <a:pt x="318" y="16"/>
                    <a:pt x="243" y="50"/>
                  </a:cubicBezTo>
                  <a:cubicBezTo>
                    <a:pt x="0" y="172"/>
                    <a:pt x="122" y="840"/>
                    <a:pt x="122" y="1084"/>
                  </a:cubicBezTo>
                  <a:cubicBezTo>
                    <a:pt x="148" y="1350"/>
                    <a:pt x="309" y="1471"/>
                    <a:pt x="477" y="1471"/>
                  </a:cubicBezTo>
                  <a:cubicBezTo>
                    <a:pt x="691" y="1471"/>
                    <a:pt x="916" y="1273"/>
                    <a:pt x="882" y="932"/>
                  </a:cubicBezTo>
                  <a:cubicBezTo>
                    <a:pt x="1216" y="871"/>
                    <a:pt x="1550" y="840"/>
                    <a:pt x="1915" y="840"/>
                  </a:cubicBezTo>
                  <a:lnTo>
                    <a:pt x="1854" y="354"/>
                  </a:lnTo>
                  <a:cubicBezTo>
                    <a:pt x="1520" y="384"/>
                    <a:pt x="790" y="476"/>
                    <a:pt x="790" y="476"/>
                  </a:cubicBezTo>
                  <a:cubicBezTo>
                    <a:pt x="814" y="192"/>
                    <a:pt x="672" y="1"/>
                    <a:pt x="451" y="1"/>
                  </a:cubicBezTo>
                  <a:close/>
                </a:path>
              </a:pathLst>
            </a:custGeom>
            <a:solidFill>
              <a:srgbClr val="FFE599"/>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051" name="Google Shape;1051;p46"/>
            <p:cNvSpPr/>
            <p:nvPr/>
          </p:nvSpPr>
          <p:spPr>
            <a:xfrm>
              <a:off x="8071742" y="469134"/>
              <a:ext cx="120330" cy="114175"/>
            </a:xfrm>
            <a:custGeom>
              <a:rect b="b" l="l" r="r" t="t"/>
              <a:pathLst>
                <a:path extrusionOk="0" h="1818" w="1916">
                  <a:moveTo>
                    <a:pt x="1581" y="1"/>
                  </a:moveTo>
                  <a:cubicBezTo>
                    <a:pt x="1338" y="244"/>
                    <a:pt x="821" y="761"/>
                    <a:pt x="821" y="761"/>
                  </a:cubicBezTo>
                  <a:cubicBezTo>
                    <a:pt x="714" y="624"/>
                    <a:pt x="578" y="548"/>
                    <a:pt x="452" y="548"/>
                  </a:cubicBezTo>
                  <a:cubicBezTo>
                    <a:pt x="327" y="548"/>
                    <a:pt x="213" y="624"/>
                    <a:pt x="152" y="791"/>
                  </a:cubicBezTo>
                  <a:cubicBezTo>
                    <a:pt x="0" y="1034"/>
                    <a:pt x="547" y="1521"/>
                    <a:pt x="699" y="1673"/>
                  </a:cubicBezTo>
                  <a:cubicBezTo>
                    <a:pt x="801" y="1775"/>
                    <a:pt x="907" y="1817"/>
                    <a:pt x="1002" y="1817"/>
                  </a:cubicBezTo>
                  <a:cubicBezTo>
                    <a:pt x="1305" y="1817"/>
                    <a:pt x="1509" y="1388"/>
                    <a:pt x="1186" y="1065"/>
                  </a:cubicBezTo>
                  <a:cubicBezTo>
                    <a:pt x="1186" y="1065"/>
                    <a:pt x="1429" y="761"/>
                    <a:pt x="1915" y="305"/>
                  </a:cubicBezTo>
                  <a:lnTo>
                    <a:pt x="1581" y="1"/>
                  </a:lnTo>
                  <a:close/>
                </a:path>
              </a:pathLst>
            </a:custGeom>
            <a:solidFill>
              <a:srgbClr val="FFE599"/>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052" name="Google Shape;1052;p46"/>
            <p:cNvSpPr/>
            <p:nvPr/>
          </p:nvSpPr>
          <p:spPr>
            <a:xfrm>
              <a:off x="8424886" y="85334"/>
              <a:ext cx="120267" cy="116624"/>
            </a:xfrm>
            <a:custGeom>
              <a:rect b="b" l="l" r="r" t="t"/>
              <a:pathLst>
                <a:path extrusionOk="0" h="1857" w="1915">
                  <a:moveTo>
                    <a:pt x="722" y="1"/>
                  </a:moveTo>
                  <a:cubicBezTo>
                    <a:pt x="678" y="1"/>
                    <a:pt x="640" y="10"/>
                    <a:pt x="608" y="33"/>
                  </a:cubicBezTo>
                  <a:cubicBezTo>
                    <a:pt x="274" y="215"/>
                    <a:pt x="335" y="550"/>
                    <a:pt x="669" y="702"/>
                  </a:cubicBezTo>
                  <a:cubicBezTo>
                    <a:pt x="669" y="702"/>
                    <a:pt x="213" y="1309"/>
                    <a:pt x="0" y="1583"/>
                  </a:cubicBezTo>
                  <a:lnTo>
                    <a:pt x="395" y="1857"/>
                  </a:lnTo>
                  <a:cubicBezTo>
                    <a:pt x="578" y="1553"/>
                    <a:pt x="791" y="1279"/>
                    <a:pt x="1003" y="1006"/>
                  </a:cubicBezTo>
                  <a:cubicBezTo>
                    <a:pt x="1119" y="1099"/>
                    <a:pt x="1238" y="1138"/>
                    <a:pt x="1345" y="1138"/>
                  </a:cubicBezTo>
                  <a:cubicBezTo>
                    <a:pt x="1690" y="1138"/>
                    <a:pt x="1914" y="737"/>
                    <a:pt x="1520" y="458"/>
                  </a:cubicBezTo>
                  <a:cubicBezTo>
                    <a:pt x="1391" y="329"/>
                    <a:pt x="974" y="1"/>
                    <a:pt x="722" y="1"/>
                  </a:cubicBezTo>
                  <a:close/>
                </a:path>
              </a:pathLst>
            </a:custGeom>
            <a:solidFill>
              <a:srgbClr val="FFE599"/>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grpSp>
      <p:grpSp>
        <p:nvGrpSpPr>
          <p:cNvPr id="1053" name="Google Shape;1053;p46"/>
          <p:cNvGrpSpPr/>
          <p:nvPr/>
        </p:nvGrpSpPr>
        <p:grpSpPr>
          <a:xfrm rot="5400000">
            <a:off x="5756485" y="10260076"/>
            <a:ext cx="327105" cy="423389"/>
            <a:chOff x="6295459" y="2059568"/>
            <a:chExt cx="2176346" cy="2549000"/>
          </a:xfrm>
        </p:grpSpPr>
        <p:sp>
          <p:nvSpPr>
            <p:cNvPr id="1054" name="Google Shape;1054;p46"/>
            <p:cNvSpPr/>
            <p:nvPr/>
          </p:nvSpPr>
          <p:spPr>
            <a:xfrm flipH="1">
              <a:off x="6295459" y="2059568"/>
              <a:ext cx="2176346" cy="2549000"/>
            </a:xfrm>
            <a:custGeom>
              <a:rect b="b" l="l" r="r" t="t"/>
              <a:pathLst>
                <a:path extrusionOk="0" h="57546" w="49133">
                  <a:moveTo>
                    <a:pt x="21040" y="0"/>
                  </a:moveTo>
                  <a:cubicBezTo>
                    <a:pt x="21038" y="0"/>
                    <a:pt x="21037" y="0"/>
                    <a:pt x="21036" y="0"/>
                  </a:cubicBezTo>
                  <a:cubicBezTo>
                    <a:pt x="20902" y="2"/>
                    <a:pt x="20788" y="121"/>
                    <a:pt x="20663" y="159"/>
                  </a:cubicBezTo>
                  <a:cubicBezTo>
                    <a:pt x="20538" y="198"/>
                    <a:pt x="20380" y="169"/>
                    <a:pt x="20269" y="239"/>
                  </a:cubicBezTo>
                  <a:cubicBezTo>
                    <a:pt x="20157" y="309"/>
                    <a:pt x="20107" y="455"/>
                    <a:pt x="20015" y="550"/>
                  </a:cubicBezTo>
                  <a:cubicBezTo>
                    <a:pt x="19908" y="661"/>
                    <a:pt x="19745" y="722"/>
                    <a:pt x="19685" y="849"/>
                  </a:cubicBezTo>
                  <a:cubicBezTo>
                    <a:pt x="19622" y="978"/>
                    <a:pt x="19698" y="1155"/>
                    <a:pt x="19669" y="1298"/>
                  </a:cubicBezTo>
                  <a:cubicBezTo>
                    <a:pt x="19644" y="1438"/>
                    <a:pt x="19627" y="1578"/>
                    <a:pt x="19618" y="1719"/>
                  </a:cubicBezTo>
                  <a:cubicBezTo>
                    <a:pt x="19608" y="1858"/>
                    <a:pt x="19482" y="2035"/>
                    <a:pt x="19433" y="2217"/>
                  </a:cubicBezTo>
                  <a:cubicBezTo>
                    <a:pt x="19386" y="2394"/>
                    <a:pt x="19347" y="2573"/>
                    <a:pt x="19234" y="2682"/>
                  </a:cubicBezTo>
                  <a:cubicBezTo>
                    <a:pt x="19169" y="2744"/>
                    <a:pt x="19093" y="2775"/>
                    <a:pt x="18999" y="2775"/>
                  </a:cubicBezTo>
                  <a:cubicBezTo>
                    <a:pt x="18931" y="2775"/>
                    <a:pt x="18854" y="2759"/>
                    <a:pt x="18765" y="2727"/>
                  </a:cubicBezTo>
                  <a:cubicBezTo>
                    <a:pt x="18596" y="2666"/>
                    <a:pt x="18445" y="2602"/>
                    <a:pt x="18343" y="2468"/>
                  </a:cubicBezTo>
                  <a:cubicBezTo>
                    <a:pt x="18243" y="2337"/>
                    <a:pt x="18107" y="2207"/>
                    <a:pt x="18036" y="2050"/>
                  </a:cubicBezTo>
                  <a:cubicBezTo>
                    <a:pt x="17965" y="1891"/>
                    <a:pt x="18005" y="1681"/>
                    <a:pt x="17929" y="1541"/>
                  </a:cubicBezTo>
                  <a:cubicBezTo>
                    <a:pt x="17868" y="1426"/>
                    <a:pt x="17707" y="1388"/>
                    <a:pt x="17625" y="1294"/>
                  </a:cubicBezTo>
                  <a:cubicBezTo>
                    <a:pt x="17540" y="1196"/>
                    <a:pt x="17473" y="1109"/>
                    <a:pt x="17363" y="1044"/>
                  </a:cubicBezTo>
                  <a:cubicBezTo>
                    <a:pt x="17257" y="980"/>
                    <a:pt x="17169" y="885"/>
                    <a:pt x="17036" y="860"/>
                  </a:cubicBezTo>
                  <a:cubicBezTo>
                    <a:pt x="17014" y="856"/>
                    <a:pt x="16991" y="854"/>
                    <a:pt x="16969" y="854"/>
                  </a:cubicBezTo>
                  <a:cubicBezTo>
                    <a:pt x="16857" y="854"/>
                    <a:pt x="16748" y="900"/>
                    <a:pt x="16636" y="916"/>
                  </a:cubicBezTo>
                  <a:cubicBezTo>
                    <a:pt x="16500" y="934"/>
                    <a:pt x="16364" y="924"/>
                    <a:pt x="16239" y="981"/>
                  </a:cubicBezTo>
                  <a:cubicBezTo>
                    <a:pt x="16114" y="1038"/>
                    <a:pt x="15979" y="1085"/>
                    <a:pt x="15875" y="1176"/>
                  </a:cubicBezTo>
                  <a:cubicBezTo>
                    <a:pt x="15763" y="1275"/>
                    <a:pt x="15736" y="1442"/>
                    <a:pt x="15652" y="1566"/>
                  </a:cubicBezTo>
                  <a:cubicBezTo>
                    <a:pt x="15569" y="1688"/>
                    <a:pt x="15367" y="1753"/>
                    <a:pt x="15313" y="1892"/>
                  </a:cubicBezTo>
                  <a:cubicBezTo>
                    <a:pt x="15257" y="2036"/>
                    <a:pt x="15212" y="2184"/>
                    <a:pt x="15181" y="2335"/>
                  </a:cubicBezTo>
                  <a:cubicBezTo>
                    <a:pt x="15148" y="2505"/>
                    <a:pt x="15276" y="2701"/>
                    <a:pt x="15265" y="2879"/>
                  </a:cubicBezTo>
                  <a:cubicBezTo>
                    <a:pt x="15252" y="3058"/>
                    <a:pt x="15097" y="3216"/>
                    <a:pt x="15069" y="3388"/>
                  </a:cubicBezTo>
                  <a:cubicBezTo>
                    <a:pt x="15042" y="3560"/>
                    <a:pt x="15090" y="3752"/>
                    <a:pt x="15009" y="3911"/>
                  </a:cubicBezTo>
                  <a:cubicBezTo>
                    <a:pt x="14935" y="4056"/>
                    <a:pt x="14830" y="4184"/>
                    <a:pt x="14701" y="4284"/>
                  </a:cubicBezTo>
                  <a:cubicBezTo>
                    <a:pt x="14571" y="4379"/>
                    <a:pt x="14412" y="4483"/>
                    <a:pt x="14260" y="4483"/>
                  </a:cubicBezTo>
                  <a:cubicBezTo>
                    <a:pt x="14254" y="4483"/>
                    <a:pt x="14247" y="4483"/>
                    <a:pt x="14240" y="4483"/>
                  </a:cubicBezTo>
                  <a:cubicBezTo>
                    <a:pt x="14096" y="4474"/>
                    <a:pt x="13956" y="4346"/>
                    <a:pt x="13819" y="4217"/>
                  </a:cubicBezTo>
                  <a:cubicBezTo>
                    <a:pt x="13714" y="4116"/>
                    <a:pt x="13576" y="4042"/>
                    <a:pt x="13487" y="3931"/>
                  </a:cubicBezTo>
                  <a:cubicBezTo>
                    <a:pt x="13397" y="3819"/>
                    <a:pt x="13380" y="3640"/>
                    <a:pt x="13278" y="3540"/>
                  </a:cubicBezTo>
                  <a:cubicBezTo>
                    <a:pt x="13177" y="3439"/>
                    <a:pt x="13027" y="3405"/>
                    <a:pt x="12889" y="3344"/>
                  </a:cubicBezTo>
                  <a:cubicBezTo>
                    <a:pt x="12737" y="3279"/>
                    <a:pt x="12595" y="3142"/>
                    <a:pt x="12440" y="3135"/>
                  </a:cubicBezTo>
                  <a:cubicBezTo>
                    <a:pt x="12429" y="3135"/>
                    <a:pt x="12417" y="3134"/>
                    <a:pt x="12405" y="3134"/>
                  </a:cubicBezTo>
                  <a:cubicBezTo>
                    <a:pt x="12254" y="3134"/>
                    <a:pt x="12086" y="3167"/>
                    <a:pt x="11945" y="3210"/>
                  </a:cubicBezTo>
                  <a:cubicBezTo>
                    <a:pt x="11788" y="3260"/>
                    <a:pt x="11637" y="3333"/>
                    <a:pt x="11499" y="3426"/>
                  </a:cubicBezTo>
                  <a:cubicBezTo>
                    <a:pt x="11361" y="3520"/>
                    <a:pt x="11238" y="3633"/>
                    <a:pt x="11131" y="3759"/>
                  </a:cubicBezTo>
                  <a:cubicBezTo>
                    <a:pt x="11030" y="3883"/>
                    <a:pt x="11070" y="4097"/>
                    <a:pt x="11009" y="4242"/>
                  </a:cubicBezTo>
                  <a:cubicBezTo>
                    <a:pt x="10949" y="4386"/>
                    <a:pt x="10780" y="4500"/>
                    <a:pt x="10754" y="4653"/>
                  </a:cubicBezTo>
                  <a:cubicBezTo>
                    <a:pt x="10729" y="4805"/>
                    <a:pt x="10861" y="4970"/>
                    <a:pt x="10865" y="5125"/>
                  </a:cubicBezTo>
                  <a:cubicBezTo>
                    <a:pt x="10871" y="5280"/>
                    <a:pt x="10845" y="5432"/>
                    <a:pt x="10878" y="5583"/>
                  </a:cubicBezTo>
                  <a:cubicBezTo>
                    <a:pt x="10911" y="5737"/>
                    <a:pt x="10967" y="5899"/>
                    <a:pt x="11013" y="6065"/>
                  </a:cubicBezTo>
                  <a:cubicBezTo>
                    <a:pt x="11058" y="6231"/>
                    <a:pt x="11145" y="6403"/>
                    <a:pt x="11145" y="6565"/>
                  </a:cubicBezTo>
                  <a:cubicBezTo>
                    <a:pt x="11145" y="6730"/>
                    <a:pt x="10990" y="6865"/>
                    <a:pt x="10885" y="7012"/>
                  </a:cubicBezTo>
                  <a:cubicBezTo>
                    <a:pt x="10787" y="7148"/>
                    <a:pt x="10694" y="7278"/>
                    <a:pt x="10551" y="7342"/>
                  </a:cubicBezTo>
                  <a:cubicBezTo>
                    <a:pt x="10437" y="7390"/>
                    <a:pt x="10315" y="7416"/>
                    <a:pt x="10192" y="7416"/>
                  </a:cubicBezTo>
                  <a:cubicBezTo>
                    <a:pt x="10154" y="7416"/>
                    <a:pt x="10116" y="7414"/>
                    <a:pt x="10077" y="7408"/>
                  </a:cubicBezTo>
                  <a:cubicBezTo>
                    <a:pt x="9921" y="7390"/>
                    <a:pt x="9775" y="7322"/>
                    <a:pt x="9642" y="7217"/>
                  </a:cubicBezTo>
                  <a:cubicBezTo>
                    <a:pt x="9532" y="7128"/>
                    <a:pt x="9382" y="7073"/>
                    <a:pt x="9281" y="6971"/>
                  </a:cubicBezTo>
                  <a:cubicBezTo>
                    <a:pt x="9182" y="6868"/>
                    <a:pt x="9158" y="6675"/>
                    <a:pt x="9042" y="6592"/>
                  </a:cubicBezTo>
                  <a:cubicBezTo>
                    <a:pt x="8927" y="6510"/>
                    <a:pt x="8765" y="6519"/>
                    <a:pt x="8615" y="6492"/>
                  </a:cubicBezTo>
                  <a:cubicBezTo>
                    <a:pt x="8548" y="6479"/>
                    <a:pt x="8484" y="6472"/>
                    <a:pt x="8422" y="6472"/>
                  </a:cubicBezTo>
                  <a:cubicBezTo>
                    <a:pt x="8373" y="6472"/>
                    <a:pt x="8326" y="6477"/>
                    <a:pt x="8278" y="6486"/>
                  </a:cubicBezTo>
                  <a:cubicBezTo>
                    <a:pt x="8165" y="6504"/>
                    <a:pt x="8056" y="6541"/>
                    <a:pt x="7953" y="6595"/>
                  </a:cubicBezTo>
                  <a:cubicBezTo>
                    <a:pt x="7789" y="6610"/>
                    <a:pt x="7624" y="6649"/>
                    <a:pt x="7490" y="6743"/>
                  </a:cubicBezTo>
                  <a:cubicBezTo>
                    <a:pt x="7359" y="6834"/>
                    <a:pt x="7200" y="6937"/>
                    <a:pt x="7112" y="7076"/>
                  </a:cubicBezTo>
                  <a:cubicBezTo>
                    <a:pt x="7019" y="7222"/>
                    <a:pt x="7028" y="7414"/>
                    <a:pt x="6988" y="7571"/>
                  </a:cubicBezTo>
                  <a:cubicBezTo>
                    <a:pt x="6947" y="7730"/>
                    <a:pt x="6882" y="7892"/>
                    <a:pt x="6884" y="8060"/>
                  </a:cubicBezTo>
                  <a:cubicBezTo>
                    <a:pt x="6887" y="8222"/>
                    <a:pt x="6924" y="8389"/>
                    <a:pt x="6957" y="8556"/>
                  </a:cubicBezTo>
                  <a:cubicBezTo>
                    <a:pt x="6987" y="8702"/>
                    <a:pt x="7069" y="8840"/>
                    <a:pt x="7112" y="8991"/>
                  </a:cubicBezTo>
                  <a:cubicBezTo>
                    <a:pt x="7152" y="9139"/>
                    <a:pt x="7092" y="9311"/>
                    <a:pt x="7125" y="9460"/>
                  </a:cubicBezTo>
                  <a:cubicBezTo>
                    <a:pt x="7159" y="9608"/>
                    <a:pt x="7196" y="9747"/>
                    <a:pt x="7203" y="9899"/>
                  </a:cubicBezTo>
                  <a:cubicBezTo>
                    <a:pt x="7210" y="10050"/>
                    <a:pt x="7190" y="10181"/>
                    <a:pt x="7153" y="10331"/>
                  </a:cubicBezTo>
                  <a:cubicBezTo>
                    <a:pt x="7116" y="10482"/>
                    <a:pt x="7172" y="10685"/>
                    <a:pt x="7081" y="10820"/>
                  </a:cubicBezTo>
                  <a:cubicBezTo>
                    <a:pt x="6983" y="10960"/>
                    <a:pt x="6850" y="11069"/>
                    <a:pt x="6695" y="11140"/>
                  </a:cubicBezTo>
                  <a:cubicBezTo>
                    <a:pt x="6630" y="11171"/>
                    <a:pt x="6556" y="11185"/>
                    <a:pt x="6478" y="11185"/>
                  </a:cubicBezTo>
                  <a:cubicBezTo>
                    <a:pt x="6392" y="11185"/>
                    <a:pt x="6301" y="11168"/>
                    <a:pt x="6209" y="11133"/>
                  </a:cubicBezTo>
                  <a:cubicBezTo>
                    <a:pt x="6070" y="11082"/>
                    <a:pt x="5946" y="10997"/>
                    <a:pt x="5828" y="10907"/>
                  </a:cubicBezTo>
                  <a:cubicBezTo>
                    <a:pt x="5712" y="10818"/>
                    <a:pt x="5632" y="10670"/>
                    <a:pt x="5510" y="10590"/>
                  </a:cubicBezTo>
                  <a:cubicBezTo>
                    <a:pt x="5450" y="10551"/>
                    <a:pt x="5375" y="10547"/>
                    <a:pt x="5298" y="10547"/>
                  </a:cubicBezTo>
                  <a:cubicBezTo>
                    <a:pt x="5281" y="10547"/>
                    <a:pt x="5265" y="10547"/>
                    <a:pt x="5248" y="10547"/>
                  </a:cubicBezTo>
                  <a:cubicBezTo>
                    <a:pt x="5192" y="10547"/>
                    <a:pt x="5137" y="10546"/>
                    <a:pt x="5089" y="10529"/>
                  </a:cubicBezTo>
                  <a:cubicBezTo>
                    <a:pt x="4965" y="10486"/>
                    <a:pt x="4859" y="10452"/>
                    <a:pt x="4721" y="10452"/>
                  </a:cubicBezTo>
                  <a:cubicBezTo>
                    <a:pt x="4718" y="10452"/>
                    <a:pt x="4715" y="10452"/>
                    <a:pt x="4712" y="10452"/>
                  </a:cubicBezTo>
                  <a:cubicBezTo>
                    <a:pt x="4710" y="10452"/>
                    <a:pt x="4707" y="10452"/>
                    <a:pt x="4705" y="10452"/>
                  </a:cubicBezTo>
                  <a:cubicBezTo>
                    <a:pt x="4580" y="10452"/>
                    <a:pt x="4443" y="10398"/>
                    <a:pt x="4317" y="10398"/>
                  </a:cubicBezTo>
                  <a:cubicBezTo>
                    <a:pt x="4279" y="10398"/>
                    <a:pt x="4243" y="10403"/>
                    <a:pt x="4207" y="10415"/>
                  </a:cubicBezTo>
                  <a:cubicBezTo>
                    <a:pt x="4052" y="10472"/>
                    <a:pt x="3920" y="10603"/>
                    <a:pt x="3791" y="10702"/>
                  </a:cubicBezTo>
                  <a:cubicBezTo>
                    <a:pt x="3662" y="10805"/>
                    <a:pt x="3549" y="10930"/>
                    <a:pt x="3460" y="11069"/>
                  </a:cubicBezTo>
                  <a:cubicBezTo>
                    <a:pt x="3362" y="11220"/>
                    <a:pt x="3239" y="11372"/>
                    <a:pt x="3211" y="11536"/>
                  </a:cubicBezTo>
                  <a:cubicBezTo>
                    <a:pt x="3181" y="11703"/>
                    <a:pt x="3269" y="11884"/>
                    <a:pt x="3299" y="12054"/>
                  </a:cubicBezTo>
                  <a:cubicBezTo>
                    <a:pt x="3329" y="12222"/>
                    <a:pt x="3379" y="12386"/>
                    <a:pt x="3451" y="12541"/>
                  </a:cubicBezTo>
                  <a:cubicBezTo>
                    <a:pt x="3515" y="12674"/>
                    <a:pt x="3529" y="12841"/>
                    <a:pt x="3610" y="12969"/>
                  </a:cubicBezTo>
                  <a:cubicBezTo>
                    <a:pt x="3690" y="13095"/>
                    <a:pt x="3835" y="13179"/>
                    <a:pt x="3915" y="13306"/>
                  </a:cubicBezTo>
                  <a:cubicBezTo>
                    <a:pt x="3994" y="13432"/>
                    <a:pt x="3997" y="13597"/>
                    <a:pt x="4060" y="13732"/>
                  </a:cubicBezTo>
                  <a:cubicBezTo>
                    <a:pt x="4124" y="13867"/>
                    <a:pt x="4325" y="13958"/>
                    <a:pt x="4354" y="14106"/>
                  </a:cubicBezTo>
                  <a:cubicBezTo>
                    <a:pt x="4379" y="14234"/>
                    <a:pt x="4226" y="14377"/>
                    <a:pt x="4212" y="14510"/>
                  </a:cubicBezTo>
                  <a:cubicBezTo>
                    <a:pt x="4199" y="14642"/>
                    <a:pt x="4247" y="14783"/>
                    <a:pt x="4166" y="14891"/>
                  </a:cubicBezTo>
                  <a:cubicBezTo>
                    <a:pt x="4070" y="15019"/>
                    <a:pt x="3925" y="15053"/>
                    <a:pt x="3781" y="15093"/>
                  </a:cubicBezTo>
                  <a:cubicBezTo>
                    <a:pt x="3636" y="15132"/>
                    <a:pt x="3491" y="15176"/>
                    <a:pt x="3345" y="15178"/>
                  </a:cubicBezTo>
                  <a:cubicBezTo>
                    <a:pt x="3343" y="15178"/>
                    <a:pt x="3341" y="15178"/>
                    <a:pt x="3340" y="15178"/>
                  </a:cubicBezTo>
                  <a:cubicBezTo>
                    <a:pt x="3205" y="15178"/>
                    <a:pt x="3074" y="15122"/>
                    <a:pt x="2944" y="15122"/>
                  </a:cubicBezTo>
                  <a:cubicBezTo>
                    <a:pt x="2940" y="15122"/>
                    <a:pt x="2935" y="15122"/>
                    <a:pt x="2931" y="15122"/>
                  </a:cubicBezTo>
                  <a:cubicBezTo>
                    <a:pt x="2791" y="15128"/>
                    <a:pt x="2661" y="15213"/>
                    <a:pt x="2527" y="15233"/>
                  </a:cubicBezTo>
                  <a:cubicBezTo>
                    <a:pt x="2392" y="15253"/>
                    <a:pt x="2281" y="15336"/>
                    <a:pt x="2149" y="15381"/>
                  </a:cubicBezTo>
                  <a:cubicBezTo>
                    <a:pt x="2112" y="15394"/>
                    <a:pt x="2071" y="15397"/>
                    <a:pt x="2028" y="15397"/>
                  </a:cubicBezTo>
                  <a:cubicBezTo>
                    <a:pt x="1986" y="15397"/>
                    <a:pt x="1943" y="15394"/>
                    <a:pt x="1901" y="15394"/>
                  </a:cubicBezTo>
                  <a:cubicBezTo>
                    <a:pt x="1837" y="15394"/>
                    <a:pt x="1774" y="15400"/>
                    <a:pt x="1722" y="15432"/>
                  </a:cubicBezTo>
                  <a:cubicBezTo>
                    <a:pt x="1607" y="15502"/>
                    <a:pt x="1592" y="15698"/>
                    <a:pt x="1495" y="15789"/>
                  </a:cubicBezTo>
                  <a:cubicBezTo>
                    <a:pt x="1397" y="15879"/>
                    <a:pt x="1293" y="15948"/>
                    <a:pt x="1218" y="16058"/>
                  </a:cubicBezTo>
                  <a:cubicBezTo>
                    <a:pt x="1144" y="16167"/>
                    <a:pt x="986" y="16238"/>
                    <a:pt x="939" y="16363"/>
                  </a:cubicBezTo>
                  <a:cubicBezTo>
                    <a:pt x="894" y="16489"/>
                    <a:pt x="943" y="16638"/>
                    <a:pt x="932" y="16773"/>
                  </a:cubicBezTo>
                  <a:cubicBezTo>
                    <a:pt x="916" y="16944"/>
                    <a:pt x="885" y="17120"/>
                    <a:pt x="923" y="17289"/>
                  </a:cubicBezTo>
                  <a:cubicBezTo>
                    <a:pt x="963" y="17458"/>
                    <a:pt x="1071" y="17599"/>
                    <a:pt x="1161" y="17745"/>
                  </a:cubicBezTo>
                  <a:cubicBezTo>
                    <a:pt x="1252" y="17892"/>
                    <a:pt x="1313" y="18077"/>
                    <a:pt x="1454" y="18180"/>
                  </a:cubicBezTo>
                  <a:cubicBezTo>
                    <a:pt x="1570" y="18266"/>
                    <a:pt x="1742" y="18230"/>
                    <a:pt x="1873" y="18276"/>
                  </a:cubicBezTo>
                  <a:cubicBezTo>
                    <a:pt x="2005" y="18320"/>
                    <a:pt x="2130" y="18381"/>
                    <a:pt x="2267" y="18418"/>
                  </a:cubicBezTo>
                  <a:cubicBezTo>
                    <a:pt x="2432" y="18463"/>
                    <a:pt x="2578" y="18549"/>
                    <a:pt x="2715" y="18634"/>
                  </a:cubicBezTo>
                  <a:cubicBezTo>
                    <a:pt x="2851" y="18719"/>
                    <a:pt x="3037" y="18782"/>
                    <a:pt x="3140" y="18924"/>
                  </a:cubicBezTo>
                  <a:cubicBezTo>
                    <a:pt x="3232" y="19053"/>
                    <a:pt x="3232" y="19242"/>
                    <a:pt x="3271" y="19389"/>
                  </a:cubicBezTo>
                  <a:cubicBezTo>
                    <a:pt x="3310" y="19539"/>
                    <a:pt x="3256" y="19689"/>
                    <a:pt x="3241" y="19842"/>
                  </a:cubicBezTo>
                  <a:cubicBezTo>
                    <a:pt x="3225" y="19994"/>
                    <a:pt x="3315" y="20186"/>
                    <a:pt x="3245" y="20326"/>
                  </a:cubicBezTo>
                  <a:cubicBezTo>
                    <a:pt x="3178" y="20462"/>
                    <a:pt x="2976" y="20510"/>
                    <a:pt x="2860" y="20618"/>
                  </a:cubicBezTo>
                  <a:cubicBezTo>
                    <a:pt x="2737" y="20735"/>
                    <a:pt x="2610" y="20792"/>
                    <a:pt x="2446" y="20842"/>
                  </a:cubicBezTo>
                  <a:cubicBezTo>
                    <a:pt x="2291" y="20889"/>
                    <a:pt x="2139" y="20957"/>
                    <a:pt x="1970" y="20978"/>
                  </a:cubicBezTo>
                  <a:cubicBezTo>
                    <a:pt x="1803" y="20999"/>
                    <a:pt x="1631" y="21012"/>
                    <a:pt x="1471" y="21038"/>
                  </a:cubicBezTo>
                  <a:cubicBezTo>
                    <a:pt x="1299" y="21066"/>
                    <a:pt x="1159" y="21172"/>
                    <a:pt x="1016" y="21241"/>
                  </a:cubicBezTo>
                  <a:cubicBezTo>
                    <a:pt x="879" y="21308"/>
                    <a:pt x="777" y="21396"/>
                    <a:pt x="669" y="21498"/>
                  </a:cubicBezTo>
                  <a:cubicBezTo>
                    <a:pt x="560" y="21602"/>
                    <a:pt x="406" y="21666"/>
                    <a:pt x="329" y="21796"/>
                  </a:cubicBezTo>
                  <a:cubicBezTo>
                    <a:pt x="251" y="21925"/>
                    <a:pt x="213" y="22076"/>
                    <a:pt x="171" y="22221"/>
                  </a:cubicBezTo>
                  <a:cubicBezTo>
                    <a:pt x="132" y="22359"/>
                    <a:pt x="119" y="22502"/>
                    <a:pt x="109" y="22647"/>
                  </a:cubicBezTo>
                  <a:cubicBezTo>
                    <a:pt x="100" y="22792"/>
                    <a:pt x="39" y="22944"/>
                    <a:pt x="65" y="23086"/>
                  </a:cubicBezTo>
                  <a:cubicBezTo>
                    <a:pt x="90" y="23229"/>
                    <a:pt x="265" y="23320"/>
                    <a:pt x="329" y="23450"/>
                  </a:cubicBezTo>
                  <a:cubicBezTo>
                    <a:pt x="392" y="23580"/>
                    <a:pt x="437" y="23698"/>
                    <a:pt x="545" y="23803"/>
                  </a:cubicBezTo>
                  <a:cubicBezTo>
                    <a:pt x="648" y="23902"/>
                    <a:pt x="760" y="23993"/>
                    <a:pt x="878" y="24073"/>
                  </a:cubicBezTo>
                  <a:cubicBezTo>
                    <a:pt x="1000" y="24154"/>
                    <a:pt x="1084" y="24301"/>
                    <a:pt x="1209" y="24372"/>
                  </a:cubicBezTo>
                  <a:cubicBezTo>
                    <a:pt x="1343" y="24448"/>
                    <a:pt x="1495" y="24480"/>
                    <a:pt x="1612" y="24549"/>
                  </a:cubicBezTo>
                  <a:cubicBezTo>
                    <a:pt x="1731" y="24620"/>
                    <a:pt x="1809" y="24751"/>
                    <a:pt x="1920" y="24841"/>
                  </a:cubicBezTo>
                  <a:cubicBezTo>
                    <a:pt x="2029" y="24930"/>
                    <a:pt x="2166" y="24983"/>
                    <a:pt x="2234" y="25109"/>
                  </a:cubicBezTo>
                  <a:cubicBezTo>
                    <a:pt x="2310" y="25245"/>
                    <a:pt x="2267" y="25385"/>
                    <a:pt x="2265" y="25532"/>
                  </a:cubicBezTo>
                  <a:cubicBezTo>
                    <a:pt x="2263" y="25678"/>
                    <a:pt x="2292" y="25820"/>
                    <a:pt x="2237" y="25960"/>
                  </a:cubicBezTo>
                  <a:cubicBezTo>
                    <a:pt x="2180" y="26105"/>
                    <a:pt x="2105" y="26243"/>
                    <a:pt x="2011" y="26368"/>
                  </a:cubicBezTo>
                  <a:cubicBezTo>
                    <a:pt x="1917" y="26493"/>
                    <a:pt x="1812" y="26609"/>
                    <a:pt x="1697" y="26716"/>
                  </a:cubicBezTo>
                  <a:cubicBezTo>
                    <a:pt x="1583" y="26823"/>
                    <a:pt x="1482" y="26948"/>
                    <a:pt x="1360" y="27046"/>
                  </a:cubicBezTo>
                  <a:cubicBezTo>
                    <a:pt x="1238" y="27145"/>
                    <a:pt x="1086" y="27209"/>
                    <a:pt x="968" y="27309"/>
                  </a:cubicBezTo>
                  <a:cubicBezTo>
                    <a:pt x="864" y="27395"/>
                    <a:pt x="820" y="27545"/>
                    <a:pt x="724" y="27639"/>
                  </a:cubicBezTo>
                  <a:cubicBezTo>
                    <a:pt x="629" y="27734"/>
                    <a:pt x="454" y="27761"/>
                    <a:pt x="375" y="27867"/>
                  </a:cubicBezTo>
                  <a:cubicBezTo>
                    <a:pt x="294" y="27974"/>
                    <a:pt x="204" y="28091"/>
                    <a:pt x="146" y="28213"/>
                  </a:cubicBezTo>
                  <a:cubicBezTo>
                    <a:pt x="89" y="28332"/>
                    <a:pt x="65" y="28477"/>
                    <a:pt x="36" y="28614"/>
                  </a:cubicBezTo>
                  <a:cubicBezTo>
                    <a:pt x="8" y="28767"/>
                    <a:pt x="1" y="28925"/>
                    <a:pt x="15" y="29080"/>
                  </a:cubicBezTo>
                  <a:cubicBezTo>
                    <a:pt x="28" y="29235"/>
                    <a:pt x="15" y="29420"/>
                    <a:pt x="79" y="29558"/>
                  </a:cubicBezTo>
                  <a:cubicBezTo>
                    <a:pt x="144" y="29696"/>
                    <a:pt x="269" y="29834"/>
                    <a:pt x="393" y="29935"/>
                  </a:cubicBezTo>
                  <a:cubicBezTo>
                    <a:pt x="513" y="30031"/>
                    <a:pt x="678" y="30092"/>
                    <a:pt x="821" y="30132"/>
                  </a:cubicBezTo>
                  <a:cubicBezTo>
                    <a:pt x="966" y="30172"/>
                    <a:pt x="1128" y="30185"/>
                    <a:pt x="1276" y="30196"/>
                  </a:cubicBezTo>
                  <a:cubicBezTo>
                    <a:pt x="1444" y="30209"/>
                    <a:pt x="1607" y="30193"/>
                    <a:pt x="1769" y="30217"/>
                  </a:cubicBezTo>
                  <a:cubicBezTo>
                    <a:pt x="1930" y="30243"/>
                    <a:pt x="2079" y="30290"/>
                    <a:pt x="2237" y="30351"/>
                  </a:cubicBezTo>
                  <a:cubicBezTo>
                    <a:pt x="2382" y="30405"/>
                    <a:pt x="2577" y="30377"/>
                    <a:pt x="2696" y="30461"/>
                  </a:cubicBezTo>
                  <a:cubicBezTo>
                    <a:pt x="2821" y="30550"/>
                    <a:pt x="2881" y="30725"/>
                    <a:pt x="2969" y="30843"/>
                  </a:cubicBezTo>
                  <a:cubicBezTo>
                    <a:pt x="3056" y="30962"/>
                    <a:pt x="3114" y="31100"/>
                    <a:pt x="3154" y="31248"/>
                  </a:cubicBezTo>
                  <a:cubicBezTo>
                    <a:pt x="3191" y="31386"/>
                    <a:pt x="3227" y="31534"/>
                    <a:pt x="3211" y="31695"/>
                  </a:cubicBezTo>
                  <a:cubicBezTo>
                    <a:pt x="3195" y="31847"/>
                    <a:pt x="3154" y="31996"/>
                    <a:pt x="3089" y="32135"/>
                  </a:cubicBezTo>
                  <a:cubicBezTo>
                    <a:pt x="3023" y="32273"/>
                    <a:pt x="2965" y="32427"/>
                    <a:pt x="2865" y="32542"/>
                  </a:cubicBezTo>
                  <a:cubicBezTo>
                    <a:pt x="2764" y="32656"/>
                    <a:pt x="2571" y="32670"/>
                    <a:pt x="2453" y="32768"/>
                  </a:cubicBezTo>
                  <a:cubicBezTo>
                    <a:pt x="2338" y="32863"/>
                    <a:pt x="2243" y="32985"/>
                    <a:pt x="2120" y="33078"/>
                  </a:cubicBezTo>
                  <a:cubicBezTo>
                    <a:pt x="1998" y="33169"/>
                    <a:pt x="1875" y="33260"/>
                    <a:pt x="1758" y="33355"/>
                  </a:cubicBezTo>
                  <a:cubicBezTo>
                    <a:pt x="1639" y="33453"/>
                    <a:pt x="1498" y="33536"/>
                    <a:pt x="1397" y="33646"/>
                  </a:cubicBezTo>
                  <a:cubicBezTo>
                    <a:pt x="1290" y="33762"/>
                    <a:pt x="1198" y="33891"/>
                    <a:pt x="1124" y="34030"/>
                  </a:cubicBezTo>
                  <a:cubicBezTo>
                    <a:pt x="1059" y="34160"/>
                    <a:pt x="1147" y="34345"/>
                    <a:pt x="1124" y="34504"/>
                  </a:cubicBezTo>
                  <a:cubicBezTo>
                    <a:pt x="1101" y="34667"/>
                    <a:pt x="1101" y="34832"/>
                    <a:pt x="1124" y="34996"/>
                  </a:cubicBezTo>
                  <a:cubicBezTo>
                    <a:pt x="1147" y="35166"/>
                    <a:pt x="1134" y="35335"/>
                    <a:pt x="1204" y="35490"/>
                  </a:cubicBezTo>
                  <a:cubicBezTo>
                    <a:pt x="1275" y="35645"/>
                    <a:pt x="1297" y="35854"/>
                    <a:pt x="1421" y="35975"/>
                  </a:cubicBezTo>
                  <a:cubicBezTo>
                    <a:pt x="1543" y="36096"/>
                    <a:pt x="1731" y="36146"/>
                    <a:pt x="1879" y="36197"/>
                  </a:cubicBezTo>
                  <a:cubicBezTo>
                    <a:pt x="1921" y="36212"/>
                    <a:pt x="1965" y="36217"/>
                    <a:pt x="2009" y="36217"/>
                  </a:cubicBezTo>
                  <a:cubicBezTo>
                    <a:pt x="2125" y="36217"/>
                    <a:pt x="2244" y="36180"/>
                    <a:pt x="2364" y="36174"/>
                  </a:cubicBezTo>
                  <a:cubicBezTo>
                    <a:pt x="2521" y="36166"/>
                    <a:pt x="2678" y="36137"/>
                    <a:pt x="2828" y="36092"/>
                  </a:cubicBezTo>
                  <a:cubicBezTo>
                    <a:pt x="2866" y="36080"/>
                    <a:pt x="2908" y="36076"/>
                    <a:pt x="2953" y="36076"/>
                  </a:cubicBezTo>
                  <a:cubicBezTo>
                    <a:pt x="3068" y="36076"/>
                    <a:pt x="3203" y="36104"/>
                    <a:pt x="3337" y="36116"/>
                  </a:cubicBezTo>
                  <a:cubicBezTo>
                    <a:pt x="3492" y="36129"/>
                    <a:pt x="3640" y="36234"/>
                    <a:pt x="3805" y="36275"/>
                  </a:cubicBezTo>
                  <a:cubicBezTo>
                    <a:pt x="3962" y="36316"/>
                    <a:pt x="4115" y="36368"/>
                    <a:pt x="4266" y="36430"/>
                  </a:cubicBezTo>
                  <a:cubicBezTo>
                    <a:pt x="4433" y="36497"/>
                    <a:pt x="4607" y="36514"/>
                    <a:pt x="4725" y="36595"/>
                  </a:cubicBezTo>
                  <a:cubicBezTo>
                    <a:pt x="4837" y="36669"/>
                    <a:pt x="4921" y="36770"/>
                    <a:pt x="4992" y="36886"/>
                  </a:cubicBezTo>
                  <a:cubicBezTo>
                    <a:pt x="5063" y="37003"/>
                    <a:pt x="5178" y="37115"/>
                    <a:pt x="5194" y="37249"/>
                  </a:cubicBezTo>
                  <a:cubicBezTo>
                    <a:pt x="5218" y="37438"/>
                    <a:pt x="5193" y="37650"/>
                    <a:pt x="5107" y="37801"/>
                  </a:cubicBezTo>
                  <a:cubicBezTo>
                    <a:pt x="5022" y="37951"/>
                    <a:pt x="4773" y="37980"/>
                    <a:pt x="4642" y="38101"/>
                  </a:cubicBezTo>
                  <a:cubicBezTo>
                    <a:pt x="4519" y="38214"/>
                    <a:pt x="4488" y="38432"/>
                    <a:pt x="4360" y="38544"/>
                  </a:cubicBezTo>
                  <a:cubicBezTo>
                    <a:pt x="4233" y="38656"/>
                    <a:pt x="4021" y="38679"/>
                    <a:pt x="3903" y="38800"/>
                  </a:cubicBezTo>
                  <a:cubicBezTo>
                    <a:pt x="3782" y="38922"/>
                    <a:pt x="3671" y="39056"/>
                    <a:pt x="3573" y="39198"/>
                  </a:cubicBezTo>
                  <a:cubicBezTo>
                    <a:pt x="3480" y="39336"/>
                    <a:pt x="3517" y="39542"/>
                    <a:pt x="3460" y="39706"/>
                  </a:cubicBezTo>
                  <a:cubicBezTo>
                    <a:pt x="3404" y="39863"/>
                    <a:pt x="3345" y="40013"/>
                    <a:pt x="3340" y="40185"/>
                  </a:cubicBezTo>
                  <a:cubicBezTo>
                    <a:pt x="3336" y="40350"/>
                    <a:pt x="3362" y="40514"/>
                    <a:pt x="3416" y="40672"/>
                  </a:cubicBezTo>
                  <a:cubicBezTo>
                    <a:pt x="3468" y="40832"/>
                    <a:pt x="3480" y="41028"/>
                    <a:pt x="3600" y="41153"/>
                  </a:cubicBezTo>
                  <a:cubicBezTo>
                    <a:pt x="3708" y="41267"/>
                    <a:pt x="3900" y="41237"/>
                    <a:pt x="4031" y="41294"/>
                  </a:cubicBezTo>
                  <a:cubicBezTo>
                    <a:pt x="4161" y="41350"/>
                    <a:pt x="4297" y="41385"/>
                    <a:pt x="4436" y="41397"/>
                  </a:cubicBezTo>
                  <a:cubicBezTo>
                    <a:pt x="4560" y="41409"/>
                    <a:pt x="4679" y="41433"/>
                    <a:pt x="4803" y="41433"/>
                  </a:cubicBezTo>
                  <a:cubicBezTo>
                    <a:pt x="4826" y="41433"/>
                    <a:pt x="4848" y="41432"/>
                    <a:pt x="4871" y="41430"/>
                  </a:cubicBezTo>
                  <a:cubicBezTo>
                    <a:pt x="5021" y="41419"/>
                    <a:pt x="5163" y="41369"/>
                    <a:pt x="5305" y="41348"/>
                  </a:cubicBezTo>
                  <a:cubicBezTo>
                    <a:pt x="5316" y="41346"/>
                    <a:pt x="5327" y="41346"/>
                    <a:pt x="5339" y="41346"/>
                  </a:cubicBezTo>
                  <a:cubicBezTo>
                    <a:pt x="5463" y="41346"/>
                    <a:pt x="5620" y="41422"/>
                    <a:pt x="5772" y="41422"/>
                  </a:cubicBezTo>
                  <a:cubicBezTo>
                    <a:pt x="5775" y="41422"/>
                    <a:pt x="5777" y="41422"/>
                    <a:pt x="5780" y="41422"/>
                  </a:cubicBezTo>
                  <a:cubicBezTo>
                    <a:pt x="5804" y="41421"/>
                    <a:pt x="5827" y="41420"/>
                    <a:pt x="5851" y="41420"/>
                  </a:cubicBezTo>
                  <a:cubicBezTo>
                    <a:pt x="5980" y="41420"/>
                    <a:pt x="6109" y="41433"/>
                    <a:pt x="6235" y="41458"/>
                  </a:cubicBezTo>
                  <a:cubicBezTo>
                    <a:pt x="6397" y="41494"/>
                    <a:pt x="6520" y="41552"/>
                    <a:pt x="6621" y="41659"/>
                  </a:cubicBezTo>
                  <a:cubicBezTo>
                    <a:pt x="6718" y="41760"/>
                    <a:pt x="6859" y="41872"/>
                    <a:pt x="6853" y="42061"/>
                  </a:cubicBezTo>
                  <a:cubicBezTo>
                    <a:pt x="6847" y="42209"/>
                    <a:pt x="6822" y="42384"/>
                    <a:pt x="6756" y="42520"/>
                  </a:cubicBezTo>
                  <a:cubicBezTo>
                    <a:pt x="6694" y="42650"/>
                    <a:pt x="6498" y="42708"/>
                    <a:pt x="6407" y="42830"/>
                  </a:cubicBezTo>
                  <a:cubicBezTo>
                    <a:pt x="6317" y="42953"/>
                    <a:pt x="6297" y="43123"/>
                    <a:pt x="6208" y="43238"/>
                  </a:cubicBezTo>
                  <a:cubicBezTo>
                    <a:pt x="6112" y="43361"/>
                    <a:pt x="5945" y="43430"/>
                    <a:pt x="5876" y="43551"/>
                  </a:cubicBezTo>
                  <a:cubicBezTo>
                    <a:pt x="5805" y="43678"/>
                    <a:pt x="5872" y="43864"/>
                    <a:pt x="5825" y="44002"/>
                  </a:cubicBezTo>
                  <a:cubicBezTo>
                    <a:pt x="5778" y="44140"/>
                    <a:pt x="5649" y="44252"/>
                    <a:pt x="5631" y="44396"/>
                  </a:cubicBezTo>
                  <a:cubicBezTo>
                    <a:pt x="5612" y="44541"/>
                    <a:pt x="5567" y="44694"/>
                    <a:pt x="5582" y="44839"/>
                  </a:cubicBezTo>
                  <a:cubicBezTo>
                    <a:pt x="5596" y="44984"/>
                    <a:pt x="5650" y="45132"/>
                    <a:pt x="5702" y="45270"/>
                  </a:cubicBezTo>
                  <a:cubicBezTo>
                    <a:pt x="5761" y="45425"/>
                    <a:pt x="5879" y="45561"/>
                    <a:pt x="5989" y="45689"/>
                  </a:cubicBezTo>
                  <a:cubicBezTo>
                    <a:pt x="6097" y="45816"/>
                    <a:pt x="6259" y="45874"/>
                    <a:pt x="6402" y="45959"/>
                  </a:cubicBezTo>
                  <a:cubicBezTo>
                    <a:pt x="6545" y="46045"/>
                    <a:pt x="6674" y="46158"/>
                    <a:pt x="6839" y="46187"/>
                  </a:cubicBezTo>
                  <a:cubicBezTo>
                    <a:pt x="6871" y="46192"/>
                    <a:pt x="6903" y="46195"/>
                    <a:pt x="6934" y="46195"/>
                  </a:cubicBezTo>
                  <a:cubicBezTo>
                    <a:pt x="7076" y="46195"/>
                    <a:pt x="7204" y="46143"/>
                    <a:pt x="7335" y="46107"/>
                  </a:cubicBezTo>
                  <a:cubicBezTo>
                    <a:pt x="7497" y="46062"/>
                    <a:pt x="7678" y="46056"/>
                    <a:pt x="7833" y="45978"/>
                  </a:cubicBezTo>
                  <a:cubicBezTo>
                    <a:pt x="7988" y="45901"/>
                    <a:pt x="8114" y="45772"/>
                    <a:pt x="8273" y="45709"/>
                  </a:cubicBezTo>
                  <a:cubicBezTo>
                    <a:pt x="8330" y="45687"/>
                    <a:pt x="8385" y="45680"/>
                    <a:pt x="8439" y="45680"/>
                  </a:cubicBezTo>
                  <a:cubicBezTo>
                    <a:pt x="8524" y="45680"/>
                    <a:pt x="8605" y="45699"/>
                    <a:pt x="8679" y="45708"/>
                  </a:cubicBezTo>
                  <a:cubicBezTo>
                    <a:pt x="8821" y="45723"/>
                    <a:pt x="8994" y="45694"/>
                    <a:pt x="9097" y="45785"/>
                  </a:cubicBezTo>
                  <a:cubicBezTo>
                    <a:pt x="9193" y="45871"/>
                    <a:pt x="9182" y="46058"/>
                    <a:pt x="9242" y="46188"/>
                  </a:cubicBezTo>
                  <a:cubicBezTo>
                    <a:pt x="9297" y="46306"/>
                    <a:pt x="9442" y="46410"/>
                    <a:pt x="9466" y="46548"/>
                  </a:cubicBezTo>
                  <a:cubicBezTo>
                    <a:pt x="9497" y="46731"/>
                    <a:pt x="9472" y="46930"/>
                    <a:pt x="9463" y="47114"/>
                  </a:cubicBezTo>
                  <a:cubicBezTo>
                    <a:pt x="9409" y="47256"/>
                    <a:pt x="9294" y="47381"/>
                    <a:pt x="9229" y="47522"/>
                  </a:cubicBezTo>
                  <a:cubicBezTo>
                    <a:pt x="9163" y="47663"/>
                    <a:pt x="9102" y="47803"/>
                    <a:pt x="9042" y="47944"/>
                  </a:cubicBezTo>
                  <a:cubicBezTo>
                    <a:pt x="8983" y="48085"/>
                    <a:pt x="8963" y="48241"/>
                    <a:pt x="8926" y="48388"/>
                  </a:cubicBezTo>
                  <a:cubicBezTo>
                    <a:pt x="8888" y="48535"/>
                    <a:pt x="8883" y="48680"/>
                    <a:pt x="8886" y="48837"/>
                  </a:cubicBezTo>
                  <a:cubicBezTo>
                    <a:pt x="8889" y="48975"/>
                    <a:pt x="8946" y="49093"/>
                    <a:pt x="8990" y="49229"/>
                  </a:cubicBezTo>
                  <a:cubicBezTo>
                    <a:pt x="9033" y="49363"/>
                    <a:pt x="8971" y="49546"/>
                    <a:pt x="9047" y="49666"/>
                  </a:cubicBezTo>
                  <a:cubicBezTo>
                    <a:pt x="9121" y="49787"/>
                    <a:pt x="9303" y="49822"/>
                    <a:pt x="9404" y="49919"/>
                  </a:cubicBezTo>
                  <a:cubicBezTo>
                    <a:pt x="9505" y="50015"/>
                    <a:pt x="9576" y="50155"/>
                    <a:pt x="9699" y="50217"/>
                  </a:cubicBezTo>
                  <a:cubicBezTo>
                    <a:pt x="9824" y="50278"/>
                    <a:pt x="9961" y="50375"/>
                    <a:pt x="10102" y="50388"/>
                  </a:cubicBezTo>
                  <a:cubicBezTo>
                    <a:pt x="10134" y="50391"/>
                    <a:pt x="10167" y="50392"/>
                    <a:pt x="10199" y="50392"/>
                  </a:cubicBezTo>
                  <a:cubicBezTo>
                    <a:pt x="10316" y="50392"/>
                    <a:pt x="10431" y="50374"/>
                    <a:pt x="10544" y="50341"/>
                  </a:cubicBezTo>
                  <a:cubicBezTo>
                    <a:pt x="10711" y="50290"/>
                    <a:pt x="10838" y="50143"/>
                    <a:pt x="10972" y="50041"/>
                  </a:cubicBezTo>
                  <a:cubicBezTo>
                    <a:pt x="11105" y="49939"/>
                    <a:pt x="11253" y="49848"/>
                    <a:pt x="11384" y="49740"/>
                  </a:cubicBezTo>
                  <a:cubicBezTo>
                    <a:pt x="11512" y="49633"/>
                    <a:pt x="11655" y="49546"/>
                    <a:pt x="11809" y="49484"/>
                  </a:cubicBezTo>
                  <a:cubicBezTo>
                    <a:pt x="11945" y="49425"/>
                    <a:pt x="12072" y="49367"/>
                    <a:pt x="12220" y="49361"/>
                  </a:cubicBezTo>
                  <a:cubicBezTo>
                    <a:pt x="12339" y="49357"/>
                    <a:pt x="12472" y="49303"/>
                    <a:pt x="12594" y="49303"/>
                  </a:cubicBezTo>
                  <a:cubicBezTo>
                    <a:pt x="12622" y="49303"/>
                    <a:pt x="12650" y="49306"/>
                    <a:pt x="12676" y="49313"/>
                  </a:cubicBezTo>
                  <a:cubicBezTo>
                    <a:pt x="12820" y="49349"/>
                    <a:pt x="12968" y="49433"/>
                    <a:pt x="13094" y="49504"/>
                  </a:cubicBezTo>
                  <a:cubicBezTo>
                    <a:pt x="13221" y="49576"/>
                    <a:pt x="13295" y="49732"/>
                    <a:pt x="13397" y="49833"/>
                  </a:cubicBezTo>
                  <a:cubicBezTo>
                    <a:pt x="13498" y="49936"/>
                    <a:pt x="13583" y="50052"/>
                    <a:pt x="13649" y="50180"/>
                  </a:cubicBezTo>
                  <a:cubicBezTo>
                    <a:pt x="13714" y="50308"/>
                    <a:pt x="13853" y="50428"/>
                    <a:pt x="13870" y="50576"/>
                  </a:cubicBezTo>
                  <a:cubicBezTo>
                    <a:pt x="13885" y="50712"/>
                    <a:pt x="13725" y="50848"/>
                    <a:pt x="13711" y="50984"/>
                  </a:cubicBezTo>
                  <a:cubicBezTo>
                    <a:pt x="13698" y="51120"/>
                    <a:pt x="13752" y="51264"/>
                    <a:pt x="13734" y="51399"/>
                  </a:cubicBezTo>
                  <a:cubicBezTo>
                    <a:pt x="13715" y="51534"/>
                    <a:pt x="13696" y="51673"/>
                    <a:pt x="13698" y="51810"/>
                  </a:cubicBezTo>
                  <a:cubicBezTo>
                    <a:pt x="13700" y="51945"/>
                    <a:pt x="13805" y="52053"/>
                    <a:pt x="13849" y="52188"/>
                  </a:cubicBezTo>
                  <a:cubicBezTo>
                    <a:pt x="13900" y="52343"/>
                    <a:pt x="13895" y="52517"/>
                    <a:pt x="13998" y="52637"/>
                  </a:cubicBezTo>
                  <a:cubicBezTo>
                    <a:pt x="14106" y="52759"/>
                    <a:pt x="14233" y="52862"/>
                    <a:pt x="14374" y="52943"/>
                  </a:cubicBezTo>
                  <a:cubicBezTo>
                    <a:pt x="14510" y="53024"/>
                    <a:pt x="14689" y="52988"/>
                    <a:pt x="14846" y="53025"/>
                  </a:cubicBezTo>
                  <a:cubicBezTo>
                    <a:pt x="14990" y="53061"/>
                    <a:pt x="15120" y="53110"/>
                    <a:pt x="15265" y="53110"/>
                  </a:cubicBezTo>
                  <a:cubicBezTo>
                    <a:pt x="15277" y="53110"/>
                    <a:pt x="15288" y="53110"/>
                    <a:pt x="15299" y="53109"/>
                  </a:cubicBezTo>
                  <a:cubicBezTo>
                    <a:pt x="15454" y="53099"/>
                    <a:pt x="15606" y="53063"/>
                    <a:pt x="15748" y="53001"/>
                  </a:cubicBezTo>
                  <a:cubicBezTo>
                    <a:pt x="15915" y="52930"/>
                    <a:pt x="16080" y="52880"/>
                    <a:pt x="16189" y="52753"/>
                  </a:cubicBezTo>
                  <a:cubicBezTo>
                    <a:pt x="16299" y="52627"/>
                    <a:pt x="16370" y="52459"/>
                    <a:pt x="16473" y="52327"/>
                  </a:cubicBezTo>
                  <a:cubicBezTo>
                    <a:pt x="16579" y="52195"/>
                    <a:pt x="16690" y="52057"/>
                    <a:pt x="16842" y="51972"/>
                  </a:cubicBezTo>
                  <a:cubicBezTo>
                    <a:pt x="16906" y="51935"/>
                    <a:pt x="16977" y="51928"/>
                    <a:pt x="17052" y="51928"/>
                  </a:cubicBezTo>
                  <a:cubicBezTo>
                    <a:pt x="17103" y="51928"/>
                    <a:pt x="17154" y="51931"/>
                    <a:pt x="17206" y="51931"/>
                  </a:cubicBezTo>
                  <a:cubicBezTo>
                    <a:pt x="17232" y="51931"/>
                    <a:pt x="17258" y="51930"/>
                    <a:pt x="17284" y="51928"/>
                  </a:cubicBezTo>
                  <a:cubicBezTo>
                    <a:pt x="17412" y="51913"/>
                    <a:pt x="17545" y="51828"/>
                    <a:pt x="17672" y="51828"/>
                  </a:cubicBezTo>
                  <a:cubicBezTo>
                    <a:pt x="17692" y="51828"/>
                    <a:pt x="17713" y="51830"/>
                    <a:pt x="17733" y="51835"/>
                  </a:cubicBezTo>
                  <a:cubicBezTo>
                    <a:pt x="17877" y="51872"/>
                    <a:pt x="18019" y="51966"/>
                    <a:pt x="18137" y="52054"/>
                  </a:cubicBezTo>
                  <a:cubicBezTo>
                    <a:pt x="18256" y="52142"/>
                    <a:pt x="18314" y="52273"/>
                    <a:pt x="18380" y="52390"/>
                  </a:cubicBezTo>
                  <a:cubicBezTo>
                    <a:pt x="18447" y="52509"/>
                    <a:pt x="18445" y="52644"/>
                    <a:pt x="18471" y="52782"/>
                  </a:cubicBezTo>
                  <a:cubicBezTo>
                    <a:pt x="18496" y="52916"/>
                    <a:pt x="18644" y="53042"/>
                    <a:pt x="18649" y="53180"/>
                  </a:cubicBezTo>
                  <a:cubicBezTo>
                    <a:pt x="18653" y="53319"/>
                    <a:pt x="18506" y="53463"/>
                    <a:pt x="18506" y="53597"/>
                  </a:cubicBezTo>
                  <a:cubicBezTo>
                    <a:pt x="18506" y="53734"/>
                    <a:pt x="18639" y="53865"/>
                    <a:pt x="18649" y="53999"/>
                  </a:cubicBezTo>
                  <a:cubicBezTo>
                    <a:pt x="18660" y="54135"/>
                    <a:pt x="18653" y="54268"/>
                    <a:pt x="18683" y="54398"/>
                  </a:cubicBezTo>
                  <a:cubicBezTo>
                    <a:pt x="18711" y="54531"/>
                    <a:pt x="18673" y="54686"/>
                    <a:pt x="18727" y="54812"/>
                  </a:cubicBezTo>
                  <a:cubicBezTo>
                    <a:pt x="18777" y="54934"/>
                    <a:pt x="18941" y="54997"/>
                    <a:pt x="19020" y="55113"/>
                  </a:cubicBezTo>
                  <a:cubicBezTo>
                    <a:pt x="19103" y="55239"/>
                    <a:pt x="19170" y="55357"/>
                    <a:pt x="19277" y="55455"/>
                  </a:cubicBezTo>
                  <a:cubicBezTo>
                    <a:pt x="19385" y="55554"/>
                    <a:pt x="19462" y="55698"/>
                    <a:pt x="19588" y="55767"/>
                  </a:cubicBezTo>
                  <a:cubicBezTo>
                    <a:pt x="19715" y="55838"/>
                    <a:pt x="19851" y="55932"/>
                    <a:pt x="19991" y="55971"/>
                  </a:cubicBezTo>
                  <a:cubicBezTo>
                    <a:pt x="20130" y="56009"/>
                    <a:pt x="20295" y="56001"/>
                    <a:pt x="20440" y="56003"/>
                  </a:cubicBezTo>
                  <a:cubicBezTo>
                    <a:pt x="20442" y="56003"/>
                    <a:pt x="20444" y="56003"/>
                    <a:pt x="20446" y="56003"/>
                  </a:cubicBezTo>
                  <a:cubicBezTo>
                    <a:pt x="20590" y="56003"/>
                    <a:pt x="20733" y="55955"/>
                    <a:pt x="20875" y="55918"/>
                  </a:cubicBezTo>
                  <a:cubicBezTo>
                    <a:pt x="21013" y="55881"/>
                    <a:pt x="21154" y="55834"/>
                    <a:pt x="21281" y="55756"/>
                  </a:cubicBezTo>
                  <a:cubicBezTo>
                    <a:pt x="21402" y="55684"/>
                    <a:pt x="21576" y="55647"/>
                    <a:pt x="21681" y="55536"/>
                  </a:cubicBezTo>
                  <a:cubicBezTo>
                    <a:pt x="21761" y="55452"/>
                    <a:pt x="21829" y="55337"/>
                    <a:pt x="21886" y="55237"/>
                  </a:cubicBezTo>
                  <a:cubicBezTo>
                    <a:pt x="21943" y="55139"/>
                    <a:pt x="21911" y="54994"/>
                    <a:pt x="21941" y="54882"/>
                  </a:cubicBezTo>
                  <a:cubicBezTo>
                    <a:pt x="21978" y="54744"/>
                    <a:pt x="22076" y="54604"/>
                    <a:pt x="22096" y="54455"/>
                  </a:cubicBezTo>
                  <a:cubicBezTo>
                    <a:pt x="22115" y="54306"/>
                    <a:pt x="22119" y="54184"/>
                    <a:pt x="22207" y="54061"/>
                  </a:cubicBezTo>
                  <a:cubicBezTo>
                    <a:pt x="22288" y="53948"/>
                    <a:pt x="22339" y="53790"/>
                    <a:pt x="22470" y="53736"/>
                  </a:cubicBezTo>
                  <a:cubicBezTo>
                    <a:pt x="22586" y="53687"/>
                    <a:pt x="22729" y="53667"/>
                    <a:pt x="22858" y="53667"/>
                  </a:cubicBezTo>
                  <a:cubicBezTo>
                    <a:pt x="22871" y="53667"/>
                    <a:pt x="22884" y="53667"/>
                    <a:pt x="22896" y="53668"/>
                  </a:cubicBezTo>
                  <a:cubicBezTo>
                    <a:pt x="23039" y="53672"/>
                    <a:pt x="23175" y="53747"/>
                    <a:pt x="23295" y="53813"/>
                  </a:cubicBezTo>
                  <a:cubicBezTo>
                    <a:pt x="23424" y="53884"/>
                    <a:pt x="23474" y="53997"/>
                    <a:pt x="23530" y="54117"/>
                  </a:cubicBezTo>
                  <a:cubicBezTo>
                    <a:pt x="23589" y="54235"/>
                    <a:pt x="23735" y="54340"/>
                    <a:pt x="23749" y="54479"/>
                  </a:cubicBezTo>
                  <a:cubicBezTo>
                    <a:pt x="23764" y="54617"/>
                    <a:pt x="23769" y="54755"/>
                    <a:pt x="23768" y="54894"/>
                  </a:cubicBezTo>
                  <a:cubicBezTo>
                    <a:pt x="23768" y="55038"/>
                    <a:pt x="23749" y="55170"/>
                    <a:pt x="23761" y="55293"/>
                  </a:cubicBezTo>
                  <a:cubicBezTo>
                    <a:pt x="23776" y="55466"/>
                    <a:pt x="23714" y="55657"/>
                    <a:pt x="23761" y="55829"/>
                  </a:cubicBezTo>
                  <a:cubicBezTo>
                    <a:pt x="23808" y="56001"/>
                    <a:pt x="23855" y="56181"/>
                    <a:pt x="23936" y="56337"/>
                  </a:cubicBezTo>
                  <a:cubicBezTo>
                    <a:pt x="24015" y="56494"/>
                    <a:pt x="24189" y="56595"/>
                    <a:pt x="24307" y="56726"/>
                  </a:cubicBezTo>
                  <a:cubicBezTo>
                    <a:pt x="24425" y="56858"/>
                    <a:pt x="24517" y="57000"/>
                    <a:pt x="24656" y="57088"/>
                  </a:cubicBezTo>
                  <a:cubicBezTo>
                    <a:pt x="24801" y="57179"/>
                    <a:pt x="24966" y="57223"/>
                    <a:pt x="25130" y="57264"/>
                  </a:cubicBezTo>
                  <a:cubicBezTo>
                    <a:pt x="25263" y="57299"/>
                    <a:pt x="25399" y="57317"/>
                    <a:pt x="25536" y="57317"/>
                  </a:cubicBezTo>
                  <a:cubicBezTo>
                    <a:pt x="25567" y="57317"/>
                    <a:pt x="25598" y="57316"/>
                    <a:pt x="25629" y="57314"/>
                  </a:cubicBezTo>
                  <a:cubicBezTo>
                    <a:pt x="25781" y="57303"/>
                    <a:pt x="25910" y="57220"/>
                    <a:pt x="26053" y="57165"/>
                  </a:cubicBezTo>
                  <a:cubicBezTo>
                    <a:pt x="26195" y="57111"/>
                    <a:pt x="26362" y="57104"/>
                    <a:pt x="26479" y="57007"/>
                  </a:cubicBezTo>
                  <a:cubicBezTo>
                    <a:pt x="26596" y="56909"/>
                    <a:pt x="26614" y="56744"/>
                    <a:pt x="26687" y="56608"/>
                  </a:cubicBezTo>
                  <a:cubicBezTo>
                    <a:pt x="26758" y="56473"/>
                    <a:pt x="26830" y="56360"/>
                    <a:pt x="26853" y="56214"/>
                  </a:cubicBezTo>
                  <a:cubicBezTo>
                    <a:pt x="26874" y="56067"/>
                    <a:pt x="26869" y="55918"/>
                    <a:pt x="26881" y="55770"/>
                  </a:cubicBezTo>
                  <a:cubicBezTo>
                    <a:pt x="26893" y="55621"/>
                    <a:pt x="26931" y="55466"/>
                    <a:pt x="26971" y="55325"/>
                  </a:cubicBezTo>
                  <a:cubicBezTo>
                    <a:pt x="27012" y="55177"/>
                    <a:pt x="27086" y="55041"/>
                    <a:pt x="27186" y="54924"/>
                  </a:cubicBezTo>
                  <a:cubicBezTo>
                    <a:pt x="27284" y="54812"/>
                    <a:pt x="27440" y="54782"/>
                    <a:pt x="27567" y="54721"/>
                  </a:cubicBezTo>
                  <a:cubicBezTo>
                    <a:pt x="27697" y="54660"/>
                    <a:pt x="27821" y="54563"/>
                    <a:pt x="27965" y="54559"/>
                  </a:cubicBezTo>
                  <a:cubicBezTo>
                    <a:pt x="27982" y="54558"/>
                    <a:pt x="28000" y="54558"/>
                    <a:pt x="28018" y="54558"/>
                  </a:cubicBezTo>
                  <a:cubicBezTo>
                    <a:pt x="28146" y="54558"/>
                    <a:pt x="28284" y="54573"/>
                    <a:pt x="28402" y="54620"/>
                  </a:cubicBezTo>
                  <a:cubicBezTo>
                    <a:pt x="28532" y="54671"/>
                    <a:pt x="28596" y="54833"/>
                    <a:pt x="28701" y="54937"/>
                  </a:cubicBezTo>
                  <a:cubicBezTo>
                    <a:pt x="28801" y="55037"/>
                    <a:pt x="28913" y="55109"/>
                    <a:pt x="28968" y="55234"/>
                  </a:cubicBezTo>
                  <a:cubicBezTo>
                    <a:pt x="29022" y="55358"/>
                    <a:pt x="29004" y="55500"/>
                    <a:pt x="29037" y="55635"/>
                  </a:cubicBezTo>
                  <a:cubicBezTo>
                    <a:pt x="29069" y="55772"/>
                    <a:pt x="29214" y="55877"/>
                    <a:pt x="29241" y="56010"/>
                  </a:cubicBezTo>
                  <a:cubicBezTo>
                    <a:pt x="29270" y="56147"/>
                    <a:pt x="29169" y="56319"/>
                    <a:pt x="29213" y="56444"/>
                  </a:cubicBezTo>
                  <a:cubicBezTo>
                    <a:pt x="29267" y="56599"/>
                    <a:pt x="29480" y="56672"/>
                    <a:pt x="29574" y="56798"/>
                  </a:cubicBezTo>
                  <a:cubicBezTo>
                    <a:pt x="29669" y="56926"/>
                    <a:pt x="29691" y="57138"/>
                    <a:pt x="29823" y="57230"/>
                  </a:cubicBezTo>
                  <a:cubicBezTo>
                    <a:pt x="29954" y="57320"/>
                    <a:pt x="30155" y="57269"/>
                    <a:pt x="30313" y="57314"/>
                  </a:cubicBezTo>
                  <a:cubicBezTo>
                    <a:pt x="30450" y="57355"/>
                    <a:pt x="30565" y="57532"/>
                    <a:pt x="30713" y="57543"/>
                  </a:cubicBezTo>
                  <a:cubicBezTo>
                    <a:pt x="30732" y="57544"/>
                    <a:pt x="30752" y="57545"/>
                    <a:pt x="30772" y="57545"/>
                  </a:cubicBezTo>
                  <a:cubicBezTo>
                    <a:pt x="30898" y="57545"/>
                    <a:pt x="31031" y="57521"/>
                    <a:pt x="31156" y="57507"/>
                  </a:cubicBezTo>
                  <a:cubicBezTo>
                    <a:pt x="31298" y="57492"/>
                    <a:pt x="31459" y="57496"/>
                    <a:pt x="31600" y="57458"/>
                  </a:cubicBezTo>
                  <a:cubicBezTo>
                    <a:pt x="31739" y="57419"/>
                    <a:pt x="31867" y="57318"/>
                    <a:pt x="31998" y="57259"/>
                  </a:cubicBezTo>
                  <a:cubicBezTo>
                    <a:pt x="32129" y="57198"/>
                    <a:pt x="32198" y="57031"/>
                    <a:pt x="32315" y="56949"/>
                  </a:cubicBezTo>
                  <a:cubicBezTo>
                    <a:pt x="32431" y="56865"/>
                    <a:pt x="32630" y="56869"/>
                    <a:pt x="32727" y="56764"/>
                  </a:cubicBezTo>
                  <a:cubicBezTo>
                    <a:pt x="32825" y="56659"/>
                    <a:pt x="32893" y="56514"/>
                    <a:pt x="32963" y="56387"/>
                  </a:cubicBezTo>
                  <a:cubicBezTo>
                    <a:pt x="33026" y="56271"/>
                    <a:pt x="32996" y="56128"/>
                    <a:pt x="33014" y="56003"/>
                  </a:cubicBezTo>
                  <a:cubicBezTo>
                    <a:pt x="33033" y="55878"/>
                    <a:pt x="33009" y="55773"/>
                    <a:pt x="32979" y="55644"/>
                  </a:cubicBezTo>
                  <a:cubicBezTo>
                    <a:pt x="32945" y="55502"/>
                    <a:pt x="32989" y="55349"/>
                    <a:pt x="32957" y="55217"/>
                  </a:cubicBezTo>
                  <a:cubicBezTo>
                    <a:pt x="32925" y="55084"/>
                    <a:pt x="32953" y="54966"/>
                    <a:pt x="32975" y="54816"/>
                  </a:cubicBezTo>
                  <a:cubicBezTo>
                    <a:pt x="32993" y="54687"/>
                    <a:pt x="33036" y="54562"/>
                    <a:pt x="33100" y="54447"/>
                  </a:cubicBezTo>
                  <a:cubicBezTo>
                    <a:pt x="33165" y="54324"/>
                    <a:pt x="33201" y="54194"/>
                    <a:pt x="33303" y="54103"/>
                  </a:cubicBezTo>
                  <a:cubicBezTo>
                    <a:pt x="33407" y="54012"/>
                    <a:pt x="33515" y="53924"/>
                    <a:pt x="33646" y="53875"/>
                  </a:cubicBezTo>
                  <a:cubicBezTo>
                    <a:pt x="33768" y="53828"/>
                    <a:pt x="33900" y="53804"/>
                    <a:pt x="34032" y="53804"/>
                  </a:cubicBezTo>
                  <a:cubicBezTo>
                    <a:pt x="34039" y="53804"/>
                    <a:pt x="34046" y="53804"/>
                    <a:pt x="34054" y="53804"/>
                  </a:cubicBezTo>
                  <a:cubicBezTo>
                    <a:pt x="34179" y="53807"/>
                    <a:pt x="34299" y="53848"/>
                    <a:pt x="34419" y="53888"/>
                  </a:cubicBezTo>
                  <a:cubicBezTo>
                    <a:pt x="34537" y="53929"/>
                    <a:pt x="34659" y="53969"/>
                    <a:pt x="34759" y="54044"/>
                  </a:cubicBezTo>
                  <a:cubicBezTo>
                    <a:pt x="34891" y="54147"/>
                    <a:pt x="35000" y="54272"/>
                    <a:pt x="35081" y="54417"/>
                  </a:cubicBezTo>
                  <a:cubicBezTo>
                    <a:pt x="35164" y="54556"/>
                    <a:pt x="35245" y="54701"/>
                    <a:pt x="35326" y="54843"/>
                  </a:cubicBezTo>
                  <a:cubicBezTo>
                    <a:pt x="35407" y="54985"/>
                    <a:pt x="35472" y="55129"/>
                    <a:pt x="35569" y="55236"/>
                  </a:cubicBezTo>
                  <a:cubicBezTo>
                    <a:pt x="35680" y="55358"/>
                    <a:pt x="35785" y="55480"/>
                    <a:pt x="35910" y="55557"/>
                  </a:cubicBezTo>
                  <a:cubicBezTo>
                    <a:pt x="36044" y="55642"/>
                    <a:pt x="36190" y="55706"/>
                    <a:pt x="36342" y="55747"/>
                  </a:cubicBezTo>
                  <a:cubicBezTo>
                    <a:pt x="36394" y="55760"/>
                    <a:pt x="36448" y="55764"/>
                    <a:pt x="36503" y="55764"/>
                  </a:cubicBezTo>
                  <a:cubicBezTo>
                    <a:pt x="36605" y="55764"/>
                    <a:pt x="36710" y="55749"/>
                    <a:pt x="36812" y="55745"/>
                  </a:cubicBezTo>
                  <a:cubicBezTo>
                    <a:pt x="36966" y="55739"/>
                    <a:pt x="37120" y="55716"/>
                    <a:pt x="37269" y="55676"/>
                  </a:cubicBezTo>
                  <a:cubicBezTo>
                    <a:pt x="37414" y="55637"/>
                    <a:pt x="37545" y="55550"/>
                    <a:pt x="37689" y="55482"/>
                  </a:cubicBezTo>
                  <a:cubicBezTo>
                    <a:pt x="37825" y="55416"/>
                    <a:pt x="37994" y="55401"/>
                    <a:pt x="38128" y="55314"/>
                  </a:cubicBezTo>
                  <a:cubicBezTo>
                    <a:pt x="38252" y="55234"/>
                    <a:pt x="38408" y="55140"/>
                    <a:pt x="38543" y="55022"/>
                  </a:cubicBezTo>
                  <a:cubicBezTo>
                    <a:pt x="38670" y="54907"/>
                    <a:pt x="38782" y="54776"/>
                    <a:pt x="38873" y="54631"/>
                  </a:cubicBezTo>
                  <a:cubicBezTo>
                    <a:pt x="38967" y="54486"/>
                    <a:pt x="38937" y="54309"/>
                    <a:pt x="38934" y="54141"/>
                  </a:cubicBezTo>
                  <a:cubicBezTo>
                    <a:pt x="38934" y="54003"/>
                    <a:pt x="38906" y="53865"/>
                    <a:pt x="38850" y="53737"/>
                  </a:cubicBezTo>
                  <a:cubicBezTo>
                    <a:pt x="38792" y="53595"/>
                    <a:pt x="38708" y="53497"/>
                    <a:pt x="38626" y="53380"/>
                  </a:cubicBezTo>
                  <a:cubicBezTo>
                    <a:pt x="38537" y="53258"/>
                    <a:pt x="38465" y="53125"/>
                    <a:pt x="38408" y="52985"/>
                  </a:cubicBezTo>
                  <a:cubicBezTo>
                    <a:pt x="38361" y="52867"/>
                    <a:pt x="38364" y="52707"/>
                    <a:pt x="38360" y="52535"/>
                  </a:cubicBezTo>
                  <a:cubicBezTo>
                    <a:pt x="38354" y="52360"/>
                    <a:pt x="38427" y="52223"/>
                    <a:pt x="38463" y="52105"/>
                  </a:cubicBezTo>
                  <a:cubicBezTo>
                    <a:pt x="38516" y="51940"/>
                    <a:pt x="38536" y="51754"/>
                    <a:pt x="38651" y="51682"/>
                  </a:cubicBezTo>
                  <a:cubicBezTo>
                    <a:pt x="38725" y="51636"/>
                    <a:pt x="38826" y="51628"/>
                    <a:pt x="38931" y="51628"/>
                  </a:cubicBezTo>
                  <a:cubicBezTo>
                    <a:pt x="38987" y="51628"/>
                    <a:pt x="39045" y="51630"/>
                    <a:pt x="39101" y="51630"/>
                  </a:cubicBezTo>
                  <a:cubicBezTo>
                    <a:pt x="39106" y="51630"/>
                    <a:pt x="39111" y="51630"/>
                    <a:pt x="39116" y="51630"/>
                  </a:cubicBezTo>
                  <a:cubicBezTo>
                    <a:pt x="39264" y="51632"/>
                    <a:pt x="39412" y="51650"/>
                    <a:pt x="39557" y="51686"/>
                  </a:cubicBezTo>
                  <a:cubicBezTo>
                    <a:pt x="39697" y="51717"/>
                    <a:pt x="39852" y="51731"/>
                    <a:pt x="39993" y="51780"/>
                  </a:cubicBezTo>
                  <a:cubicBezTo>
                    <a:pt x="40137" y="51831"/>
                    <a:pt x="40259" y="51937"/>
                    <a:pt x="40388" y="51990"/>
                  </a:cubicBezTo>
                  <a:cubicBezTo>
                    <a:pt x="40545" y="52054"/>
                    <a:pt x="40667" y="52158"/>
                    <a:pt x="40779" y="52203"/>
                  </a:cubicBezTo>
                  <a:cubicBezTo>
                    <a:pt x="40822" y="52220"/>
                    <a:pt x="40867" y="52226"/>
                    <a:pt x="40912" y="52226"/>
                  </a:cubicBezTo>
                  <a:cubicBezTo>
                    <a:pt x="41009" y="52226"/>
                    <a:pt x="41109" y="52201"/>
                    <a:pt x="41200" y="52201"/>
                  </a:cubicBezTo>
                  <a:cubicBezTo>
                    <a:pt x="41223" y="52201"/>
                    <a:pt x="41244" y="52202"/>
                    <a:pt x="41266" y="52206"/>
                  </a:cubicBezTo>
                  <a:cubicBezTo>
                    <a:pt x="41400" y="52232"/>
                    <a:pt x="41519" y="52253"/>
                    <a:pt x="41642" y="52253"/>
                  </a:cubicBezTo>
                  <a:cubicBezTo>
                    <a:pt x="41666" y="52253"/>
                    <a:pt x="41690" y="52252"/>
                    <a:pt x="41715" y="52250"/>
                  </a:cubicBezTo>
                  <a:cubicBezTo>
                    <a:pt x="41874" y="52239"/>
                    <a:pt x="42016" y="52230"/>
                    <a:pt x="42163" y="52173"/>
                  </a:cubicBezTo>
                  <a:cubicBezTo>
                    <a:pt x="42308" y="52117"/>
                    <a:pt x="42474" y="52101"/>
                    <a:pt x="42602" y="52003"/>
                  </a:cubicBezTo>
                  <a:cubicBezTo>
                    <a:pt x="42728" y="51906"/>
                    <a:pt x="42844" y="51795"/>
                    <a:pt x="42945" y="51673"/>
                  </a:cubicBezTo>
                  <a:cubicBezTo>
                    <a:pt x="43040" y="51558"/>
                    <a:pt x="43152" y="51436"/>
                    <a:pt x="43235" y="51292"/>
                  </a:cubicBezTo>
                  <a:cubicBezTo>
                    <a:pt x="43321" y="51141"/>
                    <a:pt x="43303" y="50961"/>
                    <a:pt x="43324" y="50820"/>
                  </a:cubicBezTo>
                  <a:cubicBezTo>
                    <a:pt x="43345" y="50668"/>
                    <a:pt x="43330" y="50512"/>
                    <a:pt x="43277" y="50367"/>
                  </a:cubicBezTo>
                  <a:cubicBezTo>
                    <a:pt x="43229" y="50220"/>
                    <a:pt x="43208" y="50045"/>
                    <a:pt x="43102" y="49924"/>
                  </a:cubicBezTo>
                  <a:cubicBezTo>
                    <a:pt x="42996" y="49804"/>
                    <a:pt x="42872" y="49698"/>
                    <a:pt x="42737" y="49610"/>
                  </a:cubicBezTo>
                  <a:cubicBezTo>
                    <a:pt x="42606" y="49528"/>
                    <a:pt x="42428" y="49523"/>
                    <a:pt x="42279" y="49471"/>
                  </a:cubicBezTo>
                  <a:cubicBezTo>
                    <a:pt x="42106" y="49407"/>
                    <a:pt x="41999" y="49252"/>
                    <a:pt x="41908" y="49106"/>
                  </a:cubicBezTo>
                  <a:cubicBezTo>
                    <a:pt x="41819" y="48961"/>
                    <a:pt x="41757" y="48801"/>
                    <a:pt x="41794" y="48616"/>
                  </a:cubicBezTo>
                  <a:cubicBezTo>
                    <a:pt x="41823" y="48464"/>
                    <a:pt x="41929" y="48336"/>
                    <a:pt x="42067" y="48183"/>
                  </a:cubicBezTo>
                  <a:cubicBezTo>
                    <a:pt x="42188" y="48051"/>
                    <a:pt x="42316" y="47953"/>
                    <a:pt x="42482" y="47894"/>
                  </a:cubicBezTo>
                  <a:cubicBezTo>
                    <a:pt x="42645" y="47838"/>
                    <a:pt x="42815" y="47711"/>
                    <a:pt x="42987" y="47711"/>
                  </a:cubicBezTo>
                  <a:cubicBezTo>
                    <a:pt x="42990" y="47711"/>
                    <a:pt x="42993" y="47711"/>
                    <a:pt x="42996" y="47711"/>
                  </a:cubicBezTo>
                  <a:cubicBezTo>
                    <a:pt x="43139" y="47714"/>
                    <a:pt x="43272" y="47879"/>
                    <a:pt x="43412" y="47896"/>
                  </a:cubicBezTo>
                  <a:cubicBezTo>
                    <a:pt x="43554" y="47914"/>
                    <a:pt x="43691" y="47950"/>
                    <a:pt x="43832" y="47972"/>
                  </a:cubicBezTo>
                  <a:cubicBezTo>
                    <a:pt x="43876" y="47980"/>
                    <a:pt x="43922" y="47982"/>
                    <a:pt x="43968" y="47982"/>
                  </a:cubicBezTo>
                  <a:cubicBezTo>
                    <a:pt x="44030" y="47982"/>
                    <a:pt x="44093" y="47978"/>
                    <a:pt x="44154" y="47978"/>
                  </a:cubicBezTo>
                  <a:cubicBezTo>
                    <a:pt x="44192" y="47978"/>
                    <a:pt x="44229" y="47979"/>
                    <a:pt x="44265" y="47984"/>
                  </a:cubicBezTo>
                  <a:cubicBezTo>
                    <a:pt x="44407" y="48001"/>
                    <a:pt x="44552" y="48058"/>
                    <a:pt x="44696" y="48059"/>
                  </a:cubicBezTo>
                  <a:cubicBezTo>
                    <a:pt x="44844" y="48056"/>
                    <a:pt x="44990" y="48041"/>
                    <a:pt x="45134" y="48012"/>
                  </a:cubicBezTo>
                  <a:cubicBezTo>
                    <a:pt x="45293" y="47984"/>
                    <a:pt x="45448" y="47941"/>
                    <a:pt x="45599" y="47886"/>
                  </a:cubicBezTo>
                  <a:cubicBezTo>
                    <a:pt x="45745" y="47832"/>
                    <a:pt x="45826" y="47643"/>
                    <a:pt x="45960" y="47560"/>
                  </a:cubicBezTo>
                  <a:cubicBezTo>
                    <a:pt x="46092" y="47478"/>
                    <a:pt x="46247" y="47434"/>
                    <a:pt x="46356" y="47323"/>
                  </a:cubicBezTo>
                  <a:cubicBezTo>
                    <a:pt x="46466" y="47212"/>
                    <a:pt x="46578" y="47101"/>
                    <a:pt x="46655" y="46962"/>
                  </a:cubicBezTo>
                  <a:cubicBezTo>
                    <a:pt x="46725" y="46831"/>
                    <a:pt x="46776" y="46692"/>
                    <a:pt x="46806" y="46548"/>
                  </a:cubicBezTo>
                  <a:cubicBezTo>
                    <a:pt x="46836" y="46406"/>
                    <a:pt x="46793" y="46258"/>
                    <a:pt x="46787" y="46112"/>
                  </a:cubicBezTo>
                  <a:cubicBezTo>
                    <a:pt x="46782" y="45964"/>
                    <a:pt x="46725" y="45840"/>
                    <a:pt x="46681" y="45702"/>
                  </a:cubicBezTo>
                  <a:cubicBezTo>
                    <a:pt x="46637" y="45561"/>
                    <a:pt x="46701" y="45367"/>
                    <a:pt x="46614" y="45249"/>
                  </a:cubicBezTo>
                  <a:cubicBezTo>
                    <a:pt x="46592" y="45219"/>
                    <a:pt x="46527" y="45217"/>
                    <a:pt x="46501" y="45189"/>
                  </a:cubicBezTo>
                  <a:cubicBezTo>
                    <a:pt x="46405" y="45079"/>
                    <a:pt x="46300" y="44940"/>
                    <a:pt x="46165" y="44889"/>
                  </a:cubicBezTo>
                  <a:cubicBezTo>
                    <a:pt x="46032" y="44839"/>
                    <a:pt x="45866" y="44860"/>
                    <a:pt x="45727" y="44828"/>
                  </a:cubicBezTo>
                  <a:cubicBezTo>
                    <a:pt x="45589" y="44799"/>
                    <a:pt x="45452" y="44758"/>
                    <a:pt x="45323" y="44706"/>
                  </a:cubicBezTo>
                  <a:cubicBezTo>
                    <a:pt x="45188" y="44649"/>
                    <a:pt x="45100" y="44576"/>
                    <a:pt x="45023" y="44448"/>
                  </a:cubicBezTo>
                  <a:cubicBezTo>
                    <a:pt x="44932" y="44299"/>
                    <a:pt x="44794" y="44165"/>
                    <a:pt x="44824" y="44035"/>
                  </a:cubicBezTo>
                  <a:cubicBezTo>
                    <a:pt x="44854" y="43897"/>
                    <a:pt x="44996" y="43770"/>
                    <a:pt x="45105" y="43661"/>
                  </a:cubicBezTo>
                  <a:cubicBezTo>
                    <a:pt x="45208" y="43560"/>
                    <a:pt x="45317" y="43426"/>
                    <a:pt x="45445" y="43356"/>
                  </a:cubicBezTo>
                  <a:cubicBezTo>
                    <a:pt x="45587" y="43278"/>
                    <a:pt x="45776" y="43321"/>
                    <a:pt x="45897" y="43291"/>
                  </a:cubicBezTo>
                  <a:cubicBezTo>
                    <a:pt x="46058" y="43250"/>
                    <a:pt x="46221" y="43228"/>
                    <a:pt x="46386" y="43200"/>
                  </a:cubicBezTo>
                  <a:cubicBezTo>
                    <a:pt x="46550" y="43172"/>
                    <a:pt x="46703" y="43081"/>
                    <a:pt x="46867" y="43048"/>
                  </a:cubicBezTo>
                  <a:cubicBezTo>
                    <a:pt x="46910" y="43039"/>
                    <a:pt x="46956" y="43037"/>
                    <a:pt x="47003" y="43037"/>
                  </a:cubicBezTo>
                  <a:cubicBezTo>
                    <a:pt x="47063" y="43037"/>
                    <a:pt x="47124" y="43041"/>
                    <a:pt x="47184" y="43041"/>
                  </a:cubicBezTo>
                  <a:cubicBezTo>
                    <a:pt x="47252" y="43041"/>
                    <a:pt x="47318" y="43036"/>
                    <a:pt x="47379" y="43015"/>
                  </a:cubicBezTo>
                  <a:cubicBezTo>
                    <a:pt x="47536" y="42961"/>
                    <a:pt x="47656" y="42813"/>
                    <a:pt x="47799" y="42721"/>
                  </a:cubicBezTo>
                  <a:cubicBezTo>
                    <a:pt x="47936" y="42634"/>
                    <a:pt x="48010" y="42501"/>
                    <a:pt x="48104" y="42384"/>
                  </a:cubicBezTo>
                  <a:cubicBezTo>
                    <a:pt x="48202" y="42262"/>
                    <a:pt x="48261" y="42138"/>
                    <a:pt x="48318" y="41994"/>
                  </a:cubicBezTo>
                  <a:cubicBezTo>
                    <a:pt x="48377" y="41851"/>
                    <a:pt x="48532" y="41736"/>
                    <a:pt x="48557" y="41582"/>
                  </a:cubicBezTo>
                  <a:cubicBezTo>
                    <a:pt x="48581" y="41430"/>
                    <a:pt x="48495" y="41267"/>
                    <a:pt x="48495" y="41112"/>
                  </a:cubicBezTo>
                  <a:cubicBezTo>
                    <a:pt x="48495" y="40957"/>
                    <a:pt x="48499" y="40803"/>
                    <a:pt x="48480" y="40652"/>
                  </a:cubicBezTo>
                  <a:cubicBezTo>
                    <a:pt x="48462" y="40485"/>
                    <a:pt x="48422" y="40320"/>
                    <a:pt x="48361" y="40163"/>
                  </a:cubicBezTo>
                  <a:cubicBezTo>
                    <a:pt x="48298" y="40007"/>
                    <a:pt x="48169" y="39896"/>
                    <a:pt x="48065" y="39760"/>
                  </a:cubicBezTo>
                  <a:cubicBezTo>
                    <a:pt x="47960" y="39625"/>
                    <a:pt x="47909" y="39448"/>
                    <a:pt x="47767" y="39349"/>
                  </a:cubicBezTo>
                  <a:cubicBezTo>
                    <a:pt x="47643" y="39263"/>
                    <a:pt x="47519" y="39158"/>
                    <a:pt x="47384" y="39113"/>
                  </a:cubicBezTo>
                  <a:cubicBezTo>
                    <a:pt x="47244" y="39064"/>
                    <a:pt x="47091" y="39053"/>
                    <a:pt x="46956" y="39006"/>
                  </a:cubicBezTo>
                  <a:cubicBezTo>
                    <a:pt x="46816" y="38958"/>
                    <a:pt x="46722" y="38871"/>
                    <a:pt x="46607" y="38777"/>
                  </a:cubicBezTo>
                  <a:cubicBezTo>
                    <a:pt x="46504" y="38693"/>
                    <a:pt x="46425" y="38619"/>
                    <a:pt x="46358" y="38464"/>
                  </a:cubicBezTo>
                  <a:cubicBezTo>
                    <a:pt x="46288" y="38301"/>
                    <a:pt x="46280" y="38193"/>
                    <a:pt x="46331" y="38058"/>
                  </a:cubicBezTo>
                  <a:cubicBezTo>
                    <a:pt x="46382" y="37920"/>
                    <a:pt x="46472" y="37799"/>
                    <a:pt x="46587" y="37708"/>
                  </a:cubicBezTo>
                  <a:cubicBezTo>
                    <a:pt x="46706" y="37610"/>
                    <a:pt x="46794" y="37438"/>
                    <a:pt x="46929" y="37381"/>
                  </a:cubicBezTo>
                  <a:cubicBezTo>
                    <a:pt x="47072" y="37320"/>
                    <a:pt x="47258" y="37363"/>
                    <a:pt x="47411" y="37320"/>
                  </a:cubicBezTo>
                  <a:cubicBezTo>
                    <a:pt x="47563" y="37276"/>
                    <a:pt x="47700" y="37185"/>
                    <a:pt x="47851" y="37141"/>
                  </a:cubicBezTo>
                  <a:cubicBezTo>
                    <a:pt x="48004" y="37095"/>
                    <a:pt x="48129" y="37002"/>
                    <a:pt x="48269" y="36938"/>
                  </a:cubicBezTo>
                  <a:cubicBezTo>
                    <a:pt x="48412" y="36871"/>
                    <a:pt x="48608" y="36889"/>
                    <a:pt x="48725" y="36781"/>
                  </a:cubicBezTo>
                  <a:cubicBezTo>
                    <a:pt x="48833" y="36680"/>
                    <a:pt x="48854" y="36503"/>
                    <a:pt x="48928" y="36349"/>
                  </a:cubicBezTo>
                  <a:cubicBezTo>
                    <a:pt x="48999" y="36198"/>
                    <a:pt x="49032" y="36052"/>
                    <a:pt x="49049" y="35886"/>
                  </a:cubicBezTo>
                  <a:cubicBezTo>
                    <a:pt x="49065" y="35719"/>
                    <a:pt x="49133" y="35553"/>
                    <a:pt x="49099" y="35389"/>
                  </a:cubicBezTo>
                  <a:cubicBezTo>
                    <a:pt x="49065" y="35227"/>
                    <a:pt x="48910" y="35114"/>
                    <a:pt x="48830" y="34969"/>
                  </a:cubicBezTo>
                  <a:cubicBezTo>
                    <a:pt x="48751" y="34824"/>
                    <a:pt x="48688" y="34680"/>
                    <a:pt x="48566" y="34571"/>
                  </a:cubicBezTo>
                  <a:cubicBezTo>
                    <a:pt x="48429" y="34447"/>
                    <a:pt x="48266" y="34357"/>
                    <a:pt x="48088" y="34310"/>
                  </a:cubicBezTo>
                  <a:cubicBezTo>
                    <a:pt x="47916" y="34261"/>
                    <a:pt x="47741" y="34209"/>
                    <a:pt x="47556" y="34209"/>
                  </a:cubicBezTo>
                  <a:cubicBezTo>
                    <a:pt x="47549" y="34209"/>
                    <a:pt x="47542" y="34209"/>
                    <a:pt x="47535" y="34209"/>
                  </a:cubicBezTo>
                  <a:cubicBezTo>
                    <a:pt x="47488" y="34211"/>
                    <a:pt x="47440" y="34211"/>
                    <a:pt x="47392" y="34211"/>
                  </a:cubicBezTo>
                  <a:cubicBezTo>
                    <a:pt x="47378" y="34211"/>
                    <a:pt x="47365" y="34211"/>
                    <a:pt x="47351" y="34211"/>
                  </a:cubicBezTo>
                  <a:cubicBezTo>
                    <a:pt x="47268" y="34211"/>
                    <a:pt x="47184" y="34211"/>
                    <a:pt x="47100" y="34218"/>
                  </a:cubicBezTo>
                  <a:cubicBezTo>
                    <a:pt x="47013" y="34225"/>
                    <a:pt x="46926" y="34229"/>
                    <a:pt x="46839" y="34229"/>
                  </a:cubicBezTo>
                  <a:cubicBezTo>
                    <a:pt x="46783" y="34229"/>
                    <a:pt x="46726" y="34227"/>
                    <a:pt x="46669" y="34224"/>
                  </a:cubicBezTo>
                  <a:cubicBezTo>
                    <a:pt x="46661" y="34223"/>
                    <a:pt x="46653" y="34223"/>
                    <a:pt x="46644" y="34223"/>
                  </a:cubicBezTo>
                  <a:cubicBezTo>
                    <a:pt x="46561" y="34223"/>
                    <a:pt x="46474" y="34238"/>
                    <a:pt x="46390" y="34238"/>
                  </a:cubicBezTo>
                  <a:cubicBezTo>
                    <a:pt x="46335" y="34238"/>
                    <a:pt x="46281" y="34232"/>
                    <a:pt x="46230" y="34211"/>
                  </a:cubicBezTo>
                  <a:cubicBezTo>
                    <a:pt x="46101" y="34158"/>
                    <a:pt x="45985" y="34056"/>
                    <a:pt x="45896" y="33952"/>
                  </a:cubicBezTo>
                  <a:cubicBezTo>
                    <a:pt x="45806" y="33848"/>
                    <a:pt x="45799" y="33696"/>
                    <a:pt x="45754" y="33565"/>
                  </a:cubicBezTo>
                  <a:cubicBezTo>
                    <a:pt x="45710" y="33433"/>
                    <a:pt x="45630" y="33308"/>
                    <a:pt x="45636" y="33173"/>
                  </a:cubicBezTo>
                  <a:cubicBezTo>
                    <a:pt x="45641" y="33028"/>
                    <a:pt x="45678" y="32887"/>
                    <a:pt x="45742" y="32758"/>
                  </a:cubicBezTo>
                  <a:cubicBezTo>
                    <a:pt x="45805" y="32633"/>
                    <a:pt x="45933" y="32555"/>
                    <a:pt x="46034" y="32451"/>
                  </a:cubicBezTo>
                  <a:cubicBezTo>
                    <a:pt x="46130" y="32353"/>
                    <a:pt x="46257" y="32289"/>
                    <a:pt x="46369" y="32199"/>
                  </a:cubicBezTo>
                  <a:cubicBezTo>
                    <a:pt x="46483" y="32110"/>
                    <a:pt x="46551" y="31970"/>
                    <a:pt x="46661" y="31882"/>
                  </a:cubicBezTo>
                  <a:cubicBezTo>
                    <a:pt x="46770" y="31793"/>
                    <a:pt x="46931" y="31741"/>
                    <a:pt x="47022" y="31638"/>
                  </a:cubicBezTo>
                  <a:cubicBezTo>
                    <a:pt x="47114" y="31532"/>
                    <a:pt x="47072" y="31339"/>
                    <a:pt x="47126" y="31206"/>
                  </a:cubicBezTo>
                  <a:cubicBezTo>
                    <a:pt x="47187" y="31052"/>
                    <a:pt x="47258" y="30928"/>
                    <a:pt x="47259" y="30782"/>
                  </a:cubicBezTo>
                  <a:cubicBezTo>
                    <a:pt x="47262" y="30630"/>
                    <a:pt x="47234" y="30479"/>
                    <a:pt x="47175" y="30338"/>
                  </a:cubicBezTo>
                  <a:cubicBezTo>
                    <a:pt x="47117" y="30196"/>
                    <a:pt x="47097" y="30017"/>
                    <a:pt x="46993" y="29902"/>
                  </a:cubicBezTo>
                  <a:cubicBezTo>
                    <a:pt x="46884" y="29785"/>
                    <a:pt x="46757" y="29684"/>
                    <a:pt x="46618" y="29605"/>
                  </a:cubicBezTo>
                  <a:cubicBezTo>
                    <a:pt x="46486" y="29525"/>
                    <a:pt x="46298" y="29575"/>
                    <a:pt x="46149" y="29538"/>
                  </a:cubicBezTo>
                  <a:cubicBezTo>
                    <a:pt x="46050" y="29514"/>
                    <a:pt x="45958" y="29505"/>
                    <a:pt x="45863" y="29505"/>
                  </a:cubicBezTo>
                  <a:cubicBezTo>
                    <a:pt x="45814" y="29505"/>
                    <a:pt x="45764" y="29507"/>
                    <a:pt x="45711" y="29511"/>
                  </a:cubicBezTo>
                  <a:cubicBezTo>
                    <a:pt x="45559" y="29524"/>
                    <a:pt x="45411" y="29498"/>
                    <a:pt x="45266" y="29565"/>
                  </a:cubicBezTo>
                  <a:cubicBezTo>
                    <a:pt x="45121" y="29630"/>
                    <a:pt x="44985" y="29717"/>
                    <a:pt x="44842" y="29780"/>
                  </a:cubicBezTo>
                  <a:cubicBezTo>
                    <a:pt x="44773" y="29810"/>
                    <a:pt x="44701" y="29819"/>
                    <a:pt x="44629" y="29819"/>
                  </a:cubicBezTo>
                  <a:cubicBezTo>
                    <a:pt x="44545" y="29819"/>
                    <a:pt x="44460" y="29807"/>
                    <a:pt x="44378" y="29804"/>
                  </a:cubicBezTo>
                  <a:cubicBezTo>
                    <a:pt x="44237" y="29798"/>
                    <a:pt x="44132" y="29764"/>
                    <a:pt x="43989" y="29636"/>
                  </a:cubicBezTo>
                  <a:cubicBezTo>
                    <a:pt x="43870" y="29528"/>
                    <a:pt x="43762" y="29453"/>
                    <a:pt x="43732" y="29332"/>
                  </a:cubicBezTo>
                  <a:cubicBezTo>
                    <a:pt x="43701" y="29198"/>
                    <a:pt x="43654" y="29040"/>
                    <a:pt x="43697" y="28904"/>
                  </a:cubicBezTo>
                  <a:cubicBezTo>
                    <a:pt x="43736" y="28776"/>
                    <a:pt x="43887" y="28685"/>
                    <a:pt x="43964" y="28566"/>
                  </a:cubicBezTo>
                  <a:cubicBezTo>
                    <a:pt x="44041" y="28448"/>
                    <a:pt x="44170" y="28376"/>
                    <a:pt x="44257" y="28278"/>
                  </a:cubicBezTo>
                  <a:cubicBezTo>
                    <a:pt x="44362" y="28159"/>
                    <a:pt x="44456" y="28014"/>
                    <a:pt x="44561" y="27882"/>
                  </a:cubicBezTo>
                  <a:cubicBezTo>
                    <a:pt x="44665" y="27751"/>
                    <a:pt x="44651" y="27549"/>
                    <a:pt x="44720" y="27403"/>
                  </a:cubicBezTo>
                  <a:cubicBezTo>
                    <a:pt x="44790" y="27256"/>
                    <a:pt x="44867" y="27125"/>
                    <a:pt x="44869" y="26955"/>
                  </a:cubicBezTo>
                  <a:cubicBezTo>
                    <a:pt x="44871" y="26777"/>
                    <a:pt x="44852" y="26606"/>
                    <a:pt x="44764" y="26464"/>
                  </a:cubicBezTo>
                  <a:cubicBezTo>
                    <a:pt x="44675" y="26319"/>
                    <a:pt x="44515" y="26245"/>
                    <a:pt x="44341" y="26196"/>
                  </a:cubicBezTo>
                  <a:cubicBezTo>
                    <a:pt x="44221" y="26044"/>
                    <a:pt x="44058" y="25933"/>
                    <a:pt x="43871" y="25879"/>
                  </a:cubicBezTo>
                  <a:cubicBezTo>
                    <a:pt x="43737" y="25841"/>
                    <a:pt x="43607" y="25735"/>
                    <a:pt x="43481" y="25735"/>
                  </a:cubicBezTo>
                  <a:cubicBezTo>
                    <a:pt x="43469" y="25735"/>
                    <a:pt x="43458" y="25736"/>
                    <a:pt x="43446" y="25738"/>
                  </a:cubicBezTo>
                  <a:cubicBezTo>
                    <a:pt x="43310" y="25761"/>
                    <a:pt x="43198" y="25911"/>
                    <a:pt x="43067" y="25972"/>
                  </a:cubicBezTo>
                  <a:cubicBezTo>
                    <a:pt x="42939" y="26032"/>
                    <a:pt x="42828" y="26127"/>
                    <a:pt x="42703" y="26196"/>
                  </a:cubicBezTo>
                  <a:cubicBezTo>
                    <a:pt x="42578" y="26264"/>
                    <a:pt x="42410" y="26254"/>
                    <a:pt x="42282" y="26305"/>
                  </a:cubicBezTo>
                  <a:cubicBezTo>
                    <a:pt x="42150" y="26357"/>
                    <a:pt x="41990" y="26441"/>
                    <a:pt x="41831" y="26441"/>
                  </a:cubicBezTo>
                  <a:cubicBezTo>
                    <a:pt x="41820" y="26441"/>
                    <a:pt x="41809" y="26441"/>
                    <a:pt x="41799" y="26440"/>
                  </a:cubicBezTo>
                  <a:cubicBezTo>
                    <a:pt x="41627" y="26429"/>
                    <a:pt x="41531" y="26316"/>
                    <a:pt x="41455" y="26142"/>
                  </a:cubicBezTo>
                  <a:cubicBezTo>
                    <a:pt x="41405" y="26028"/>
                    <a:pt x="41416" y="25941"/>
                    <a:pt x="41442" y="25816"/>
                  </a:cubicBezTo>
                  <a:cubicBezTo>
                    <a:pt x="41469" y="25690"/>
                    <a:pt x="41411" y="25540"/>
                    <a:pt x="41449" y="25432"/>
                  </a:cubicBezTo>
                  <a:cubicBezTo>
                    <a:pt x="41502" y="25281"/>
                    <a:pt x="41612" y="25148"/>
                    <a:pt x="41657" y="24994"/>
                  </a:cubicBezTo>
                  <a:cubicBezTo>
                    <a:pt x="41702" y="24838"/>
                    <a:pt x="41652" y="24674"/>
                    <a:pt x="41654" y="24515"/>
                  </a:cubicBezTo>
                  <a:cubicBezTo>
                    <a:pt x="41655" y="24360"/>
                    <a:pt x="41659" y="24221"/>
                    <a:pt x="41585" y="24066"/>
                  </a:cubicBezTo>
                  <a:cubicBezTo>
                    <a:pt x="41523" y="23930"/>
                    <a:pt x="41475" y="23784"/>
                    <a:pt x="41371" y="23678"/>
                  </a:cubicBezTo>
                  <a:cubicBezTo>
                    <a:pt x="41267" y="23570"/>
                    <a:pt x="41179" y="23413"/>
                    <a:pt x="41048" y="23342"/>
                  </a:cubicBezTo>
                  <a:cubicBezTo>
                    <a:pt x="40916" y="23270"/>
                    <a:pt x="40744" y="23243"/>
                    <a:pt x="40599" y="23214"/>
                  </a:cubicBezTo>
                  <a:cubicBezTo>
                    <a:pt x="40573" y="23209"/>
                    <a:pt x="40547" y="23207"/>
                    <a:pt x="40521" y="23207"/>
                  </a:cubicBezTo>
                  <a:cubicBezTo>
                    <a:pt x="40396" y="23207"/>
                    <a:pt x="40278" y="23261"/>
                    <a:pt x="40169" y="23283"/>
                  </a:cubicBezTo>
                  <a:cubicBezTo>
                    <a:pt x="40027" y="23308"/>
                    <a:pt x="39875" y="23308"/>
                    <a:pt x="39753" y="23382"/>
                  </a:cubicBezTo>
                  <a:cubicBezTo>
                    <a:pt x="39635" y="23453"/>
                    <a:pt x="39552" y="23585"/>
                    <a:pt x="39444" y="23682"/>
                  </a:cubicBezTo>
                  <a:cubicBezTo>
                    <a:pt x="39339" y="23776"/>
                    <a:pt x="39255" y="23894"/>
                    <a:pt x="39154" y="23993"/>
                  </a:cubicBezTo>
                  <a:cubicBezTo>
                    <a:pt x="39066" y="24080"/>
                    <a:pt x="38920" y="24107"/>
                    <a:pt x="38806" y="24161"/>
                  </a:cubicBezTo>
                  <a:cubicBezTo>
                    <a:pt x="38701" y="24211"/>
                    <a:pt x="38584" y="24321"/>
                    <a:pt x="38469" y="24321"/>
                  </a:cubicBezTo>
                  <a:cubicBezTo>
                    <a:pt x="38456" y="24321"/>
                    <a:pt x="38444" y="24319"/>
                    <a:pt x="38431" y="24316"/>
                  </a:cubicBezTo>
                  <a:cubicBezTo>
                    <a:pt x="38249" y="24275"/>
                    <a:pt x="38137" y="24119"/>
                    <a:pt x="38034" y="24028"/>
                  </a:cubicBezTo>
                  <a:cubicBezTo>
                    <a:pt x="37913" y="23920"/>
                    <a:pt x="37875" y="23782"/>
                    <a:pt x="37842" y="23622"/>
                  </a:cubicBezTo>
                  <a:cubicBezTo>
                    <a:pt x="37812" y="23480"/>
                    <a:pt x="37700" y="23320"/>
                    <a:pt x="37720" y="23152"/>
                  </a:cubicBezTo>
                  <a:cubicBezTo>
                    <a:pt x="37738" y="23003"/>
                    <a:pt x="37838" y="22855"/>
                    <a:pt x="37882" y="22696"/>
                  </a:cubicBezTo>
                  <a:cubicBezTo>
                    <a:pt x="37923" y="22546"/>
                    <a:pt x="37945" y="22384"/>
                    <a:pt x="37999" y="22233"/>
                  </a:cubicBezTo>
                  <a:cubicBezTo>
                    <a:pt x="38051" y="22084"/>
                    <a:pt x="38074" y="21918"/>
                    <a:pt x="38128" y="21776"/>
                  </a:cubicBezTo>
                  <a:cubicBezTo>
                    <a:pt x="38189" y="21616"/>
                    <a:pt x="38297" y="21487"/>
                    <a:pt x="38343" y="21351"/>
                  </a:cubicBezTo>
                  <a:cubicBezTo>
                    <a:pt x="38405" y="21169"/>
                    <a:pt x="38532" y="21021"/>
                    <a:pt x="38536" y="20904"/>
                  </a:cubicBezTo>
                  <a:cubicBezTo>
                    <a:pt x="38542" y="20752"/>
                    <a:pt x="38499" y="20583"/>
                    <a:pt x="38452" y="20438"/>
                  </a:cubicBezTo>
                  <a:cubicBezTo>
                    <a:pt x="38407" y="20292"/>
                    <a:pt x="38264" y="20189"/>
                    <a:pt x="38173" y="20067"/>
                  </a:cubicBezTo>
                  <a:cubicBezTo>
                    <a:pt x="38084" y="19943"/>
                    <a:pt x="37967" y="19868"/>
                    <a:pt x="37841" y="19781"/>
                  </a:cubicBezTo>
                  <a:cubicBezTo>
                    <a:pt x="37703" y="19686"/>
                    <a:pt x="37612" y="19569"/>
                    <a:pt x="37488" y="19535"/>
                  </a:cubicBezTo>
                  <a:cubicBezTo>
                    <a:pt x="37456" y="19527"/>
                    <a:pt x="37425" y="19523"/>
                    <a:pt x="37395" y="19523"/>
                  </a:cubicBezTo>
                  <a:cubicBezTo>
                    <a:pt x="37282" y="19523"/>
                    <a:pt x="37177" y="19571"/>
                    <a:pt x="37067" y="19588"/>
                  </a:cubicBezTo>
                  <a:cubicBezTo>
                    <a:pt x="37051" y="19590"/>
                    <a:pt x="37034" y="19591"/>
                    <a:pt x="37017" y="19591"/>
                  </a:cubicBezTo>
                  <a:cubicBezTo>
                    <a:pt x="36925" y="19591"/>
                    <a:pt x="36822" y="19561"/>
                    <a:pt x="36725" y="19561"/>
                  </a:cubicBezTo>
                  <a:cubicBezTo>
                    <a:pt x="36688" y="19561"/>
                    <a:pt x="36652" y="19565"/>
                    <a:pt x="36618" y="19578"/>
                  </a:cubicBezTo>
                  <a:cubicBezTo>
                    <a:pt x="36486" y="19628"/>
                    <a:pt x="36371" y="19736"/>
                    <a:pt x="36229" y="19783"/>
                  </a:cubicBezTo>
                  <a:cubicBezTo>
                    <a:pt x="36095" y="19825"/>
                    <a:pt x="35953" y="19822"/>
                    <a:pt x="35802" y="19837"/>
                  </a:cubicBezTo>
                  <a:cubicBezTo>
                    <a:pt x="35704" y="19845"/>
                    <a:pt x="35613" y="19861"/>
                    <a:pt x="35534" y="19861"/>
                  </a:cubicBezTo>
                  <a:cubicBezTo>
                    <a:pt x="35474" y="19861"/>
                    <a:pt x="35420" y="19852"/>
                    <a:pt x="35374" y="19825"/>
                  </a:cubicBezTo>
                  <a:cubicBezTo>
                    <a:pt x="35248" y="19751"/>
                    <a:pt x="35121" y="19626"/>
                    <a:pt x="35074" y="19484"/>
                  </a:cubicBezTo>
                  <a:cubicBezTo>
                    <a:pt x="35032" y="19355"/>
                    <a:pt x="35054" y="19187"/>
                    <a:pt x="35067" y="19038"/>
                  </a:cubicBezTo>
                  <a:cubicBezTo>
                    <a:pt x="35079" y="18895"/>
                    <a:pt x="35158" y="18760"/>
                    <a:pt x="35211" y="18630"/>
                  </a:cubicBezTo>
                  <a:cubicBezTo>
                    <a:pt x="35266" y="18487"/>
                    <a:pt x="35276" y="18307"/>
                    <a:pt x="35369" y="18213"/>
                  </a:cubicBezTo>
                  <a:cubicBezTo>
                    <a:pt x="35491" y="18092"/>
                    <a:pt x="35627" y="17986"/>
                    <a:pt x="35774" y="17895"/>
                  </a:cubicBezTo>
                  <a:cubicBezTo>
                    <a:pt x="35916" y="17806"/>
                    <a:pt x="36123" y="17839"/>
                    <a:pt x="36277" y="17774"/>
                  </a:cubicBezTo>
                  <a:cubicBezTo>
                    <a:pt x="36431" y="17708"/>
                    <a:pt x="36568" y="17595"/>
                    <a:pt x="36729" y="17539"/>
                  </a:cubicBezTo>
                  <a:cubicBezTo>
                    <a:pt x="36888" y="17487"/>
                    <a:pt x="37042" y="17420"/>
                    <a:pt x="37191" y="17339"/>
                  </a:cubicBezTo>
                  <a:cubicBezTo>
                    <a:pt x="37315" y="17270"/>
                    <a:pt x="37400" y="17168"/>
                    <a:pt x="37491" y="17071"/>
                  </a:cubicBezTo>
                  <a:cubicBezTo>
                    <a:pt x="37583" y="16976"/>
                    <a:pt x="37659" y="16867"/>
                    <a:pt x="37714" y="16744"/>
                  </a:cubicBezTo>
                  <a:cubicBezTo>
                    <a:pt x="37770" y="16621"/>
                    <a:pt x="37899" y="16507"/>
                    <a:pt x="37910" y="16368"/>
                  </a:cubicBezTo>
                  <a:cubicBezTo>
                    <a:pt x="37920" y="16236"/>
                    <a:pt x="37920" y="16076"/>
                    <a:pt x="37888" y="15937"/>
                  </a:cubicBezTo>
                  <a:cubicBezTo>
                    <a:pt x="37852" y="15785"/>
                    <a:pt x="37655" y="15704"/>
                    <a:pt x="37576" y="15577"/>
                  </a:cubicBezTo>
                  <a:cubicBezTo>
                    <a:pt x="37501" y="15456"/>
                    <a:pt x="37406" y="15347"/>
                    <a:pt x="37295" y="15255"/>
                  </a:cubicBezTo>
                  <a:cubicBezTo>
                    <a:pt x="37183" y="15156"/>
                    <a:pt x="37099" y="15031"/>
                    <a:pt x="36962" y="14962"/>
                  </a:cubicBezTo>
                  <a:cubicBezTo>
                    <a:pt x="36827" y="14893"/>
                    <a:pt x="36694" y="14828"/>
                    <a:pt x="36547" y="14793"/>
                  </a:cubicBezTo>
                  <a:cubicBezTo>
                    <a:pt x="36379" y="14750"/>
                    <a:pt x="36199" y="14700"/>
                    <a:pt x="36017" y="14692"/>
                  </a:cubicBezTo>
                  <a:cubicBezTo>
                    <a:pt x="35832" y="14683"/>
                    <a:pt x="35684" y="14638"/>
                    <a:pt x="35526" y="14562"/>
                  </a:cubicBezTo>
                  <a:cubicBezTo>
                    <a:pt x="35401" y="14504"/>
                    <a:pt x="35350" y="14453"/>
                    <a:pt x="35307" y="14335"/>
                  </a:cubicBezTo>
                  <a:cubicBezTo>
                    <a:pt x="35263" y="14217"/>
                    <a:pt x="35170" y="14104"/>
                    <a:pt x="35182" y="13981"/>
                  </a:cubicBezTo>
                  <a:cubicBezTo>
                    <a:pt x="35201" y="13810"/>
                    <a:pt x="35243" y="13640"/>
                    <a:pt x="35327" y="13509"/>
                  </a:cubicBezTo>
                  <a:cubicBezTo>
                    <a:pt x="35411" y="13378"/>
                    <a:pt x="35508" y="13220"/>
                    <a:pt x="35634" y="13114"/>
                  </a:cubicBezTo>
                  <a:cubicBezTo>
                    <a:pt x="35755" y="13011"/>
                    <a:pt x="35913" y="12939"/>
                    <a:pt x="36048" y="12851"/>
                  </a:cubicBezTo>
                  <a:cubicBezTo>
                    <a:pt x="36186" y="12760"/>
                    <a:pt x="36304" y="12649"/>
                    <a:pt x="36431" y="12561"/>
                  </a:cubicBezTo>
                  <a:cubicBezTo>
                    <a:pt x="36550" y="12477"/>
                    <a:pt x="36732" y="12470"/>
                    <a:pt x="36843" y="12366"/>
                  </a:cubicBezTo>
                  <a:cubicBezTo>
                    <a:pt x="36954" y="12262"/>
                    <a:pt x="37032" y="12130"/>
                    <a:pt x="37117" y="12009"/>
                  </a:cubicBezTo>
                  <a:cubicBezTo>
                    <a:pt x="37202" y="11887"/>
                    <a:pt x="37235" y="11740"/>
                    <a:pt x="37282" y="11600"/>
                  </a:cubicBezTo>
                  <a:cubicBezTo>
                    <a:pt x="37329" y="11459"/>
                    <a:pt x="37330" y="11331"/>
                    <a:pt x="37323" y="11176"/>
                  </a:cubicBezTo>
                  <a:cubicBezTo>
                    <a:pt x="37316" y="11000"/>
                    <a:pt x="37272" y="10892"/>
                    <a:pt x="37204" y="10771"/>
                  </a:cubicBezTo>
                  <a:cubicBezTo>
                    <a:pt x="37126" y="10636"/>
                    <a:pt x="37040" y="10563"/>
                    <a:pt x="36905" y="10482"/>
                  </a:cubicBezTo>
                  <a:cubicBezTo>
                    <a:pt x="36780" y="10407"/>
                    <a:pt x="36662" y="10337"/>
                    <a:pt x="36507" y="10294"/>
                  </a:cubicBezTo>
                  <a:cubicBezTo>
                    <a:pt x="36364" y="10255"/>
                    <a:pt x="36224" y="10182"/>
                    <a:pt x="36068" y="10159"/>
                  </a:cubicBezTo>
                  <a:cubicBezTo>
                    <a:pt x="35916" y="10138"/>
                    <a:pt x="35764" y="10098"/>
                    <a:pt x="35612" y="10083"/>
                  </a:cubicBezTo>
                  <a:cubicBezTo>
                    <a:pt x="35454" y="10067"/>
                    <a:pt x="35303" y="10020"/>
                    <a:pt x="35158" y="10000"/>
                  </a:cubicBezTo>
                  <a:cubicBezTo>
                    <a:pt x="34989" y="9977"/>
                    <a:pt x="34834" y="9980"/>
                    <a:pt x="34705" y="9938"/>
                  </a:cubicBezTo>
                  <a:cubicBezTo>
                    <a:pt x="34533" y="9879"/>
                    <a:pt x="34439" y="9791"/>
                    <a:pt x="34383" y="9662"/>
                  </a:cubicBezTo>
                  <a:cubicBezTo>
                    <a:pt x="34335" y="9550"/>
                    <a:pt x="34243" y="9399"/>
                    <a:pt x="34315" y="9208"/>
                  </a:cubicBezTo>
                  <a:cubicBezTo>
                    <a:pt x="34361" y="9090"/>
                    <a:pt x="34504" y="8988"/>
                    <a:pt x="34604" y="8833"/>
                  </a:cubicBezTo>
                  <a:cubicBezTo>
                    <a:pt x="34678" y="8718"/>
                    <a:pt x="34771" y="8600"/>
                    <a:pt x="34878" y="8463"/>
                  </a:cubicBezTo>
                  <a:cubicBezTo>
                    <a:pt x="34963" y="8352"/>
                    <a:pt x="35049" y="8225"/>
                    <a:pt x="35158" y="8097"/>
                  </a:cubicBezTo>
                  <a:cubicBezTo>
                    <a:pt x="35249" y="7990"/>
                    <a:pt x="35282" y="7851"/>
                    <a:pt x="35336" y="7724"/>
                  </a:cubicBezTo>
                  <a:cubicBezTo>
                    <a:pt x="35388" y="7596"/>
                    <a:pt x="35504" y="7478"/>
                    <a:pt x="35514" y="7339"/>
                  </a:cubicBezTo>
                  <a:cubicBezTo>
                    <a:pt x="35524" y="7204"/>
                    <a:pt x="35479" y="7057"/>
                    <a:pt x="35444" y="6919"/>
                  </a:cubicBezTo>
                  <a:cubicBezTo>
                    <a:pt x="35401" y="6753"/>
                    <a:pt x="35349" y="6575"/>
                    <a:pt x="35249" y="6438"/>
                  </a:cubicBezTo>
                  <a:cubicBezTo>
                    <a:pt x="35151" y="6300"/>
                    <a:pt x="34995" y="6202"/>
                    <a:pt x="34857" y="6101"/>
                  </a:cubicBezTo>
                  <a:cubicBezTo>
                    <a:pt x="34720" y="5998"/>
                    <a:pt x="34568" y="5917"/>
                    <a:pt x="34408" y="5859"/>
                  </a:cubicBezTo>
                  <a:cubicBezTo>
                    <a:pt x="34339" y="5836"/>
                    <a:pt x="34269" y="5829"/>
                    <a:pt x="34197" y="5829"/>
                  </a:cubicBezTo>
                  <a:cubicBezTo>
                    <a:pt x="34099" y="5829"/>
                    <a:pt x="34000" y="5842"/>
                    <a:pt x="33903" y="5843"/>
                  </a:cubicBezTo>
                  <a:cubicBezTo>
                    <a:pt x="33766" y="5845"/>
                    <a:pt x="33653" y="5872"/>
                    <a:pt x="33528" y="5909"/>
                  </a:cubicBezTo>
                  <a:cubicBezTo>
                    <a:pt x="33402" y="5944"/>
                    <a:pt x="33279" y="5987"/>
                    <a:pt x="33158" y="6037"/>
                  </a:cubicBezTo>
                  <a:cubicBezTo>
                    <a:pt x="33037" y="6089"/>
                    <a:pt x="32918" y="6155"/>
                    <a:pt x="32793" y="6199"/>
                  </a:cubicBezTo>
                  <a:cubicBezTo>
                    <a:pt x="32676" y="6239"/>
                    <a:pt x="32525" y="6282"/>
                    <a:pt x="32384" y="6282"/>
                  </a:cubicBezTo>
                  <a:cubicBezTo>
                    <a:pt x="32298" y="6282"/>
                    <a:pt x="32214" y="6266"/>
                    <a:pt x="32146" y="6223"/>
                  </a:cubicBezTo>
                  <a:cubicBezTo>
                    <a:pt x="32046" y="6162"/>
                    <a:pt x="32039" y="5988"/>
                    <a:pt x="31999" y="5880"/>
                  </a:cubicBezTo>
                  <a:cubicBezTo>
                    <a:pt x="31959" y="5771"/>
                    <a:pt x="32005" y="5657"/>
                    <a:pt x="32005" y="5549"/>
                  </a:cubicBezTo>
                  <a:cubicBezTo>
                    <a:pt x="32004" y="5374"/>
                    <a:pt x="31995" y="5216"/>
                    <a:pt x="32043" y="5051"/>
                  </a:cubicBezTo>
                  <a:cubicBezTo>
                    <a:pt x="32092" y="4885"/>
                    <a:pt x="32147" y="4723"/>
                    <a:pt x="32195" y="4560"/>
                  </a:cubicBezTo>
                  <a:cubicBezTo>
                    <a:pt x="32244" y="4395"/>
                    <a:pt x="32205" y="4218"/>
                    <a:pt x="32207" y="4043"/>
                  </a:cubicBezTo>
                  <a:cubicBezTo>
                    <a:pt x="32208" y="3910"/>
                    <a:pt x="32258" y="3773"/>
                    <a:pt x="32227" y="3644"/>
                  </a:cubicBezTo>
                  <a:cubicBezTo>
                    <a:pt x="32195" y="3515"/>
                    <a:pt x="32055" y="3431"/>
                    <a:pt x="31995" y="3311"/>
                  </a:cubicBezTo>
                  <a:cubicBezTo>
                    <a:pt x="31935" y="3192"/>
                    <a:pt x="31881" y="3088"/>
                    <a:pt x="31797" y="2984"/>
                  </a:cubicBezTo>
                  <a:cubicBezTo>
                    <a:pt x="31698" y="2861"/>
                    <a:pt x="31583" y="2751"/>
                    <a:pt x="31453" y="2659"/>
                  </a:cubicBezTo>
                  <a:cubicBezTo>
                    <a:pt x="31317" y="2562"/>
                    <a:pt x="31202" y="2455"/>
                    <a:pt x="31048" y="2399"/>
                  </a:cubicBezTo>
                  <a:cubicBezTo>
                    <a:pt x="30895" y="2343"/>
                    <a:pt x="30735" y="2337"/>
                    <a:pt x="30571" y="2323"/>
                  </a:cubicBezTo>
                  <a:cubicBezTo>
                    <a:pt x="30540" y="2320"/>
                    <a:pt x="30510" y="2319"/>
                    <a:pt x="30480" y="2319"/>
                  </a:cubicBezTo>
                  <a:cubicBezTo>
                    <a:pt x="30351" y="2319"/>
                    <a:pt x="30230" y="2343"/>
                    <a:pt x="30096" y="2363"/>
                  </a:cubicBezTo>
                  <a:cubicBezTo>
                    <a:pt x="29935" y="2389"/>
                    <a:pt x="29787" y="2411"/>
                    <a:pt x="29632" y="2474"/>
                  </a:cubicBezTo>
                  <a:cubicBezTo>
                    <a:pt x="29436" y="2552"/>
                    <a:pt x="29213" y="2582"/>
                    <a:pt x="29046" y="2711"/>
                  </a:cubicBezTo>
                  <a:cubicBezTo>
                    <a:pt x="28946" y="2791"/>
                    <a:pt x="28906" y="2933"/>
                    <a:pt x="28820" y="3028"/>
                  </a:cubicBezTo>
                  <a:cubicBezTo>
                    <a:pt x="28734" y="3122"/>
                    <a:pt x="28603" y="3172"/>
                    <a:pt x="28509" y="3259"/>
                  </a:cubicBezTo>
                  <a:cubicBezTo>
                    <a:pt x="28414" y="3350"/>
                    <a:pt x="28297" y="3414"/>
                    <a:pt x="28171" y="3446"/>
                  </a:cubicBezTo>
                  <a:cubicBezTo>
                    <a:pt x="28080" y="3468"/>
                    <a:pt x="27984" y="3491"/>
                    <a:pt x="27890" y="3491"/>
                  </a:cubicBezTo>
                  <a:cubicBezTo>
                    <a:pt x="27851" y="3491"/>
                    <a:pt x="27812" y="3487"/>
                    <a:pt x="27774" y="3478"/>
                  </a:cubicBezTo>
                  <a:cubicBezTo>
                    <a:pt x="27649" y="3446"/>
                    <a:pt x="27528" y="3370"/>
                    <a:pt x="27423" y="3283"/>
                  </a:cubicBezTo>
                  <a:cubicBezTo>
                    <a:pt x="27289" y="3169"/>
                    <a:pt x="27224" y="3026"/>
                    <a:pt x="27190" y="2881"/>
                  </a:cubicBezTo>
                  <a:cubicBezTo>
                    <a:pt x="27157" y="2736"/>
                    <a:pt x="27223" y="2576"/>
                    <a:pt x="27224" y="2417"/>
                  </a:cubicBezTo>
                  <a:cubicBezTo>
                    <a:pt x="27227" y="2259"/>
                    <a:pt x="27181" y="2100"/>
                    <a:pt x="27153" y="1952"/>
                  </a:cubicBezTo>
                  <a:cubicBezTo>
                    <a:pt x="27129" y="1820"/>
                    <a:pt x="27029" y="1718"/>
                    <a:pt x="26975" y="1597"/>
                  </a:cubicBezTo>
                  <a:cubicBezTo>
                    <a:pt x="26920" y="1476"/>
                    <a:pt x="26836" y="1386"/>
                    <a:pt x="26755" y="1281"/>
                  </a:cubicBezTo>
                  <a:cubicBezTo>
                    <a:pt x="26674" y="1176"/>
                    <a:pt x="26695" y="970"/>
                    <a:pt x="26593" y="885"/>
                  </a:cubicBezTo>
                  <a:cubicBezTo>
                    <a:pt x="26468" y="782"/>
                    <a:pt x="26280" y="768"/>
                    <a:pt x="26138" y="707"/>
                  </a:cubicBezTo>
                  <a:cubicBezTo>
                    <a:pt x="25991" y="646"/>
                    <a:pt x="25835" y="651"/>
                    <a:pt x="25680" y="634"/>
                  </a:cubicBezTo>
                  <a:cubicBezTo>
                    <a:pt x="25543" y="618"/>
                    <a:pt x="25402" y="546"/>
                    <a:pt x="25265" y="546"/>
                  </a:cubicBezTo>
                  <a:cubicBezTo>
                    <a:pt x="25246" y="546"/>
                    <a:pt x="25227" y="547"/>
                    <a:pt x="25208" y="550"/>
                  </a:cubicBezTo>
                  <a:cubicBezTo>
                    <a:pt x="25053" y="576"/>
                    <a:pt x="24884" y="612"/>
                    <a:pt x="24742" y="680"/>
                  </a:cubicBezTo>
                  <a:cubicBezTo>
                    <a:pt x="24601" y="745"/>
                    <a:pt x="24460" y="849"/>
                    <a:pt x="24341" y="953"/>
                  </a:cubicBezTo>
                  <a:cubicBezTo>
                    <a:pt x="24227" y="1051"/>
                    <a:pt x="24244" y="1240"/>
                    <a:pt x="24173" y="1355"/>
                  </a:cubicBezTo>
                  <a:cubicBezTo>
                    <a:pt x="24099" y="1475"/>
                    <a:pt x="24001" y="1573"/>
                    <a:pt x="23941" y="1701"/>
                  </a:cubicBezTo>
                  <a:cubicBezTo>
                    <a:pt x="23883" y="1824"/>
                    <a:pt x="23784" y="1929"/>
                    <a:pt x="23708" y="2052"/>
                  </a:cubicBezTo>
                  <a:cubicBezTo>
                    <a:pt x="23599" y="2232"/>
                    <a:pt x="23488" y="2383"/>
                    <a:pt x="23358" y="2393"/>
                  </a:cubicBezTo>
                  <a:cubicBezTo>
                    <a:pt x="23350" y="2394"/>
                    <a:pt x="23341" y="2394"/>
                    <a:pt x="23332" y="2394"/>
                  </a:cubicBezTo>
                  <a:cubicBezTo>
                    <a:pt x="23188" y="2394"/>
                    <a:pt x="22996" y="2310"/>
                    <a:pt x="22879" y="2194"/>
                  </a:cubicBezTo>
                  <a:cubicBezTo>
                    <a:pt x="22771" y="2086"/>
                    <a:pt x="22695" y="1902"/>
                    <a:pt x="22642" y="1755"/>
                  </a:cubicBezTo>
                  <a:cubicBezTo>
                    <a:pt x="22592" y="1612"/>
                    <a:pt x="22523" y="1475"/>
                    <a:pt x="22480" y="1332"/>
                  </a:cubicBezTo>
                  <a:cubicBezTo>
                    <a:pt x="22439" y="1189"/>
                    <a:pt x="22449" y="1034"/>
                    <a:pt x="22386" y="899"/>
                  </a:cubicBezTo>
                  <a:cubicBezTo>
                    <a:pt x="22325" y="768"/>
                    <a:pt x="22294" y="609"/>
                    <a:pt x="22183" y="495"/>
                  </a:cubicBezTo>
                  <a:cubicBezTo>
                    <a:pt x="22086" y="395"/>
                    <a:pt x="21964" y="312"/>
                    <a:pt x="21844" y="241"/>
                  </a:cubicBezTo>
                  <a:cubicBezTo>
                    <a:pt x="21725" y="168"/>
                    <a:pt x="21562" y="211"/>
                    <a:pt x="21428" y="174"/>
                  </a:cubicBezTo>
                  <a:cubicBezTo>
                    <a:pt x="21296" y="137"/>
                    <a:pt x="21177" y="0"/>
                    <a:pt x="21040" y="0"/>
                  </a:cubicBezTo>
                  <a:close/>
                </a:path>
              </a:pathLst>
            </a:custGeom>
            <a:solidFill>
              <a:srgbClr val="FFD966"/>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055" name="Google Shape;1055;p46"/>
            <p:cNvSpPr/>
            <p:nvPr/>
          </p:nvSpPr>
          <p:spPr>
            <a:xfrm flipH="1">
              <a:off x="6430688" y="2231348"/>
              <a:ext cx="1884486" cy="2188970"/>
            </a:xfrm>
            <a:custGeom>
              <a:rect b="b" l="l" r="r" t="t"/>
              <a:pathLst>
                <a:path extrusionOk="0" h="49418" w="42544">
                  <a:moveTo>
                    <a:pt x="18305" y="0"/>
                  </a:moveTo>
                  <a:cubicBezTo>
                    <a:pt x="12098" y="0"/>
                    <a:pt x="5497" y="4266"/>
                    <a:pt x="2918" y="10015"/>
                  </a:cubicBezTo>
                  <a:cubicBezTo>
                    <a:pt x="2567" y="10797"/>
                    <a:pt x="2274" y="11601"/>
                    <a:pt x="2041" y="12424"/>
                  </a:cubicBezTo>
                  <a:cubicBezTo>
                    <a:pt x="370" y="16304"/>
                    <a:pt x="0" y="22619"/>
                    <a:pt x="1611" y="29471"/>
                  </a:cubicBezTo>
                  <a:cubicBezTo>
                    <a:pt x="3415" y="37148"/>
                    <a:pt x="8351" y="43222"/>
                    <a:pt x="12593" y="45495"/>
                  </a:cubicBezTo>
                  <a:cubicBezTo>
                    <a:pt x="14034" y="46544"/>
                    <a:pt x="15663" y="47434"/>
                    <a:pt x="17437" y="48131"/>
                  </a:cubicBezTo>
                  <a:cubicBezTo>
                    <a:pt x="19641" y="48997"/>
                    <a:pt x="21950" y="49418"/>
                    <a:pt x="24228" y="49418"/>
                  </a:cubicBezTo>
                  <a:cubicBezTo>
                    <a:pt x="30770" y="49418"/>
                    <a:pt x="37062" y="45950"/>
                    <a:pt x="39920" y="39602"/>
                  </a:cubicBezTo>
                  <a:cubicBezTo>
                    <a:pt x="42415" y="34060"/>
                    <a:pt x="42543" y="29814"/>
                    <a:pt x="38794" y="25380"/>
                  </a:cubicBezTo>
                  <a:cubicBezTo>
                    <a:pt x="35435" y="21408"/>
                    <a:pt x="32468" y="21810"/>
                    <a:pt x="31237" y="18651"/>
                  </a:cubicBezTo>
                  <a:cubicBezTo>
                    <a:pt x="29871" y="15144"/>
                    <a:pt x="31302" y="13833"/>
                    <a:pt x="30711" y="9233"/>
                  </a:cubicBezTo>
                  <a:cubicBezTo>
                    <a:pt x="30192" y="5194"/>
                    <a:pt x="27278" y="2332"/>
                    <a:pt x="22225" y="625"/>
                  </a:cubicBezTo>
                  <a:cubicBezTo>
                    <a:pt x="20966" y="199"/>
                    <a:pt x="19645" y="0"/>
                    <a:pt x="18305" y="0"/>
                  </a:cubicBezTo>
                  <a:close/>
                </a:path>
              </a:pathLst>
            </a:custGeom>
            <a:solidFill>
              <a:srgbClr val="FFF2CC"/>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056" name="Google Shape;1056;p46"/>
            <p:cNvSpPr/>
            <p:nvPr/>
          </p:nvSpPr>
          <p:spPr>
            <a:xfrm flipH="1">
              <a:off x="7551721" y="2905175"/>
              <a:ext cx="155298" cy="154279"/>
            </a:xfrm>
            <a:custGeom>
              <a:rect b="b" l="l" r="r" t="t"/>
              <a:pathLst>
                <a:path extrusionOk="0" h="3483" w="3506">
                  <a:moveTo>
                    <a:pt x="1864" y="1"/>
                  </a:moveTo>
                  <a:cubicBezTo>
                    <a:pt x="1830" y="1"/>
                    <a:pt x="1794" y="29"/>
                    <a:pt x="1761" y="29"/>
                  </a:cubicBezTo>
                  <a:cubicBezTo>
                    <a:pt x="1725" y="29"/>
                    <a:pt x="1691" y="38"/>
                    <a:pt x="1657" y="39"/>
                  </a:cubicBezTo>
                  <a:cubicBezTo>
                    <a:pt x="1654" y="40"/>
                    <a:pt x="1651" y="40"/>
                    <a:pt x="1648" y="40"/>
                  </a:cubicBezTo>
                  <a:cubicBezTo>
                    <a:pt x="1621" y="40"/>
                    <a:pt x="1593" y="30"/>
                    <a:pt x="1565" y="30"/>
                  </a:cubicBezTo>
                  <a:cubicBezTo>
                    <a:pt x="1560" y="30"/>
                    <a:pt x="1556" y="30"/>
                    <a:pt x="1552" y="31"/>
                  </a:cubicBezTo>
                  <a:cubicBezTo>
                    <a:pt x="1544" y="32"/>
                    <a:pt x="1537" y="32"/>
                    <a:pt x="1529" y="32"/>
                  </a:cubicBezTo>
                  <a:cubicBezTo>
                    <a:pt x="1511" y="32"/>
                    <a:pt x="1493" y="30"/>
                    <a:pt x="1475" y="30"/>
                  </a:cubicBezTo>
                  <a:cubicBezTo>
                    <a:pt x="1465" y="30"/>
                    <a:pt x="1456" y="31"/>
                    <a:pt x="1447" y="32"/>
                  </a:cubicBezTo>
                  <a:cubicBezTo>
                    <a:pt x="1412" y="39"/>
                    <a:pt x="1390" y="95"/>
                    <a:pt x="1356" y="103"/>
                  </a:cubicBezTo>
                  <a:cubicBezTo>
                    <a:pt x="1351" y="104"/>
                    <a:pt x="1346" y="105"/>
                    <a:pt x="1341" y="105"/>
                  </a:cubicBezTo>
                  <a:cubicBezTo>
                    <a:pt x="1316" y="105"/>
                    <a:pt x="1288" y="92"/>
                    <a:pt x="1264" y="92"/>
                  </a:cubicBezTo>
                  <a:cubicBezTo>
                    <a:pt x="1258" y="92"/>
                    <a:pt x="1252" y="93"/>
                    <a:pt x="1246" y="95"/>
                  </a:cubicBezTo>
                  <a:cubicBezTo>
                    <a:pt x="1212" y="105"/>
                    <a:pt x="1186" y="137"/>
                    <a:pt x="1155" y="149"/>
                  </a:cubicBezTo>
                  <a:cubicBezTo>
                    <a:pt x="1149" y="151"/>
                    <a:pt x="1143" y="152"/>
                    <a:pt x="1136" y="152"/>
                  </a:cubicBezTo>
                  <a:cubicBezTo>
                    <a:pt x="1112" y="152"/>
                    <a:pt x="1084" y="141"/>
                    <a:pt x="1060" y="141"/>
                  </a:cubicBezTo>
                  <a:cubicBezTo>
                    <a:pt x="1053" y="141"/>
                    <a:pt x="1046" y="142"/>
                    <a:pt x="1040" y="144"/>
                  </a:cubicBezTo>
                  <a:cubicBezTo>
                    <a:pt x="1007" y="159"/>
                    <a:pt x="999" y="223"/>
                    <a:pt x="969" y="238"/>
                  </a:cubicBezTo>
                  <a:cubicBezTo>
                    <a:pt x="938" y="254"/>
                    <a:pt x="896" y="253"/>
                    <a:pt x="868" y="270"/>
                  </a:cubicBezTo>
                  <a:cubicBezTo>
                    <a:pt x="838" y="288"/>
                    <a:pt x="807" y="304"/>
                    <a:pt x="778" y="324"/>
                  </a:cubicBezTo>
                  <a:cubicBezTo>
                    <a:pt x="750" y="343"/>
                    <a:pt x="741" y="388"/>
                    <a:pt x="713" y="409"/>
                  </a:cubicBezTo>
                  <a:cubicBezTo>
                    <a:pt x="686" y="430"/>
                    <a:pt x="648" y="437"/>
                    <a:pt x="622" y="460"/>
                  </a:cubicBezTo>
                  <a:cubicBezTo>
                    <a:pt x="596" y="484"/>
                    <a:pt x="552" y="489"/>
                    <a:pt x="528" y="514"/>
                  </a:cubicBezTo>
                  <a:cubicBezTo>
                    <a:pt x="504" y="538"/>
                    <a:pt x="488" y="572"/>
                    <a:pt x="466" y="599"/>
                  </a:cubicBezTo>
                  <a:cubicBezTo>
                    <a:pt x="443" y="625"/>
                    <a:pt x="412" y="643"/>
                    <a:pt x="390" y="672"/>
                  </a:cubicBezTo>
                  <a:cubicBezTo>
                    <a:pt x="369" y="699"/>
                    <a:pt x="368" y="742"/>
                    <a:pt x="349" y="770"/>
                  </a:cubicBezTo>
                  <a:cubicBezTo>
                    <a:pt x="329" y="798"/>
                    <a:pt x="281" y="810"/>
                    <a:pt x="264" y="840"/>
                  </a:cubicBezTo>
                  <a:cubicBezTo>
                    <a:pt x="245" y="870"/>
                    <a:pt x="235" y="905"/>
                    <a:pt x="218" y="936"/>
                  </a:cubicBezTo>
                  <a:cubicBezTo>
                    <a:pt x="203" y="966"/>
                    <a:pt x="194" y="1003"/>
                    <a:pt x="181" y="1034"/>
                  </a:cubicBezTo>
                  <a:cubicBezTo>
                    <a:pt x="167" y="1066"/>
                    <a:pt x="163" y="1101"/>
                    <a:pt x="150" y="1134"/>
                  </a:cubicBezTo>
                  <a:cubicBezTo>
                    <a:pt x="137" y="1167"/>
                    <a:pt x="89" y="1187"/>
                    <a:pt x="79" y="1221"/>
                  </a:cubicBezTo>
                  <a:cubicBezTo>
                    <a:pt x="68" y="1253"/>
                    <a:pt x="82" y="1295"/>
                    <a:pt x="73" y="1329"/>
                  </a:cubicBezTo>
                  <a:cubicBezTo>
                    <a:pt x="66" y="1363"/>
                    <a:pt x="79" y="1401"/>
                    <a:pt x="72" y="1435"/>
                  </a:cubicBezTo>
                  <a:cubicBezTo>
                    <a:pt x="66" y="1469"/>
                    <a:pt x="66" y="1504"/>
                    <a:pt x="62" y="1538"/>
                  </a:cubicBezTo>
                  <a:cubicBezTo>
                    <a:pt x="58" y="1573"/>
                    <a:pt x="32" y="1605"/>
                    <a:pt x="29" y="1640"/>
                  </a:cubicBezTo>
                  <a:cubicBezTo>
                    <a:pt x="26" y="1674"/>
                    <a:pt x="12" y="1708"/>
                    <a:pt x="12" y="1744"/>
                  </a:cubicBezTo>
                  <a:cubicBezTo>
                    <a:pt x="11" y="1779"/>
                    <a:pt x="1" y="1815"/>
                    <a:pt x="4" y="1850"/>
                  </a:cubicBezTo>
                  <a:cubicBezTo>
                    <a:pt x="5" y="1885"/>
                    <a:pt x="69" y="1914"/>
                    <a:pt x="73" y="1949"/>
                  </a:cubicBezTo>
                  <a:cubicBezTo>
                    <a:pt x="77" y="1983"/>
                    <a:pt x="39" y="2024"/>
                    <a:pt x="45" y="2058"/>
                  </a:cubicBezTo>
                  <a:cubicBezTo>
                    <a:pt x="52" y="2092"/>
                    <a:pt x="66" y="2125"/>
                    <a:pt x="73" y="2159"/>
                  </a:cubicBezTo>
                  <a:cubicBezTo>
                    <a:pt x="82" y="2192"/>
                    <a:pt x="129" y="2214"/>
                    <a:pt x="139" y="2247"/>
                  </a:cubicBezTo>
                  <a:cubicBezTo>
                    <a:pt x="149" y="2281"/>
                    <a:pt x="159" y="2312"/>
                    <a:pt x="170" y="2345"/>
                  </a:cubicBezTo>
                  <a:cubicBezTo>
                    <a:pt x="183" y="2376"/>
                    <a:pt x="178" y="2415"/>
                    <a:pt x="193" y="2448"/>
                  </a:cubicBezTo>
                  <a:cubicBezTo>
                    <a:pt x="205" y="2479"/>
                    <a:pt x="178" y="2531"/>
                    <a:pt x="195" y="2561"/>
                  </a:cubicBezTo>
                  <a:cubicBezTo>
                    <a:pt x="211" y="2593"/>
                    <a:pt x="269" y="2601"/>
                    <a:pt x="288" y="2630"/>
                  </a:cubicBezTo>
                  <a:cubicBezTo>
                    <a:pt x="306" y="2659"/>
                    <a:pt x="331" y="2684"/>
                    <a:pt x="350" y="2712"/>
                  </a:cubicBezTo>
                  <a:cubicBezTo>
                    <a:pt x="370" y="2740"/>
                    <a:pt x="365" y="2787"/>
                    <a:pt x="386" y="2816"/>
                  </a:cubicBezTo>
                  <a:cubicBezTo>
                    <a:pt x="407" y="2843"/>
                    <a:pt x="461" y="2843"/>
                    <a:pt x="484" y="2868"/>
                  </a:cubicBezTo>
                  <a:cubicBezTo>
                    <a:pt x="507" y="2894"/>
                    <a:pt x="514" y="2935"/>
                    <a:pt x="538" y="2959"/>
                  </a:cubicBezTo>
                  <a:cubicBezTo>
                    <a:pt x="562" y="2985"/>
                    <a:pt x="599" y="2995"/>
                    <a:pt x="625" y="3018"/>
                  </a:cubicBezTo>
                  <a:cubicBezTo>
                    <a:pt x="650" y="3040"/>
                    <a:pt x="652" y="3093"/>
                    <a:pt x="679" y="3114"/>
                  </a:cubicBezTo>
                  <a:cubicBezTo>
                    <a:pt x="707" y="3136"/>
                    <a:pt x="740" y="3151"/>
                    <a:pt x="768" y="3171"/>
                  </a:cubicBezTo>
                  <a:cubicBezTo>
                    <a:pt x="797" y="3191"/>
                    <a:pt x="844" y="3183"/>
                    <a:pt x="872" y="3201"/>
                  </a:cubicBezTo>
                  <a:cubicBezTo>
                    <a:pt x="901" y="3219"/>
                    <a:pt x="930" y="3235"/>
                    <a:pt x="962" y="3251"/>
                  </a:cubicBezTo>
                  <a:cubicBezTo>
                    <a:pt x="992" y="3268"/>
                    <a:pt x="1023" y="3281"/>
                    <a:pt x="1054" y="3295"/>
                  </a:cubicBezTo>
                  <a:cubicBezTo>
                    <a:pt x="1085" y="3309"/>
                    <a:pt x="1098" y="3370"/>
                    <a:pt x="1131" y="3383"/>
                  </a:cubicBezTo>
                  <a:cubicBezTo>
                    <a:pt x="1164" y="3396"/>
                    <a:pt x="1195" y="3416"/>
                    <a:pt x="1228" y="3427"/>
                  </a:cubicBezTo>
                  <a:cubicBezTo>
                    <a:pt x="1233" y="3429"/>
                    <a:pt x="1239" y="3429"/>
                    <a:pt x="1245" y="3429"/>
                  </a:cubicBezTo>
                  <a:cubicBezTo>
                    <a:pt x="1270" y="3429"/>
                    <a:pt x="1299" y="3417"/>
                    <a:pt x="1325" y="3417"/>
                  </a:cubicBezTo>
                  <a:cubicBezTo>
                    <a:pt x="1330" y="3417"/>
                    <a:pt x="1335" y="3417"/>
                    <a:pt x="1340" y="3419"/>
                  </a:cubicBezTo>
                  <a:cubicBezTo>
                    <a:pt x="1373" y="3427"/>
                    <a:pt x="1405" y="3441"/>
                    <a:pt x="1439" y="3447"/>
                  </a:cubicBezTo>
                  <a:cubicBezTo>
                    <a:pt x="1474" y="3454"/>
                    <a:pt x="1508" y="3464"/>
                    <a:pt x="1542" y="3468"/>
                  </a:cubicBezTo>
                  <a:cubicBezTo>
                    <a:pt x="1577" y="3473"/>
                    <a:pt x="1611" y="3475"/>
                    <a:pt x="1647" y="3477"/>
                  </a:cubicBezTo>
                  <a:cubicBezTo>
                    <a:pt x="1649" y="3477"/>
                    <a:pt x="1650" y="3477"/>
                    <a:pt x="1652" y="3477"/>
                  </a:cubicBezTo>
                  <a:cubicBezTo>
                    <a:pt x="1684" y="3477"/>
                    <a:pt x="1718" y="3450"/>
                    <a:pt x="1751" y="3450"/>
                  </a:cubicBezTo>
                  <a:cubicBezTo>
                    <a:pt x="1785" y="3450"/>
                    <a:pt x="1818" y="3483"/>
                    <a:pt x="1852" y="3483"/>
                  </a:cubicBezTo>
                  <a:cubicBezTo>
                    <a:pt x="1853" y="3483"/>
                    <a:pt x="1855" y="3483"/>
                    <a:pt x="1856" y="3483"/>
                  </a:cubicBezTo>
                  <a:cubicBezTo>
                    <a:pt x="1890" y="3481"/>
                    <a:pt x="1924" y="3463"/>
                    <a:pt x="1958" y="3458"/>
                  </a:cubicBezTo>
                  <a:cubicBezTo>
                    <a:pt x="1992" y="3454"/>
                    <a:pt x="2025" y="3440"/>
                    <a:pt x="2059" y="3434"/>
                  </a:cubicBezTo>
                  <a:cubicBezTo>
                    <a:pt x="2063" y="3434"/>
                    <a:pt x="2067" y="3433"/>
                    <a:pt x="2071" y="3433"/>
                  </a:cubicBezTo>
                  <a:cubicBezTo>
                    <a:pt x="2097" y="3433"/>
                    <a:pt x="2126" y="3445"/>
                    <a:pt x="2152" y="3445"/>
                  </a:cubicBezTo>
                  <a:cubicBezTo>
                    <a:pt x="2158" y="3445"/>
                    <a:pt x="2163" y="3444"/>
                    <a:pt x="2169" y="3443"/>
                  </a:cubicBezTo>
                  <a:cubicBezTo>
                    <a:pt x="2201" y="3434"/>
                    <a:pt x="2224" y="3384"/>
                    <a:pt x="2257" y="3374"/>
                  </a:cubicBezTo>
                  <a:cubicBezTo>
                    <a:pt x="2290" y="3365"/>
                    <a:pt x="2324" y="3360"/>
                    <a:pt x="2356" y="3349"/>
                  </a:cubicBezTo>
                  <a:cubicBezTo>
                    <a:pt x="2366" y="3345"/>
                    <a:pt x="2377" y="3344"/>
                    <a:pt x="2388" y="3344"/>
                  </a:cubicBezTo>
                  <a:cubicBezTo>
                    <a:pt x="2403" y="3344"/>
                    <a:pt x="2418" y="3346"/>
                    <a:pt x="2433" y="3346"/>
                  </a:cubicBezTo>
                  <a:cubicBezTo>
                    <a:pt x="2445" y="3346"/>
                    <a:pt x="2456" y="3345"/>
                    <a:pt x="2466" y="3340"/>
                  </a:cubicBezTo>
                  <a:cubicBezTo>
                    <a:pt x="2499" y="3326"/>
                    <a:pt x="2528" y="3306"/>
                    <a:pt x="2558" y="3291"/>
                  </a:cubicBezTo>
                  <a:cubicBezTo>
                    <a:pt x="2590" y="3275"/>
                    <a:pt x="2629" y="3272"/>
                    <a:pt x="2659" y="3254"/>
                  </a:cubicBezTo>
                  <a:cubicBezTo>
                    <a:pt x="2689" y="3237"/>
                    <a:pt x="2706" y="3195"/>
                    <a:pt x="2735" y="3175"/>
                  </a:cubicBezTo>
                  <a:cubicBezTo>
                    <a:pt x="2763" y="3157"/>
                    <a:pt x="2800" y="3146"/>
                    <a:pt x="2827" y="3124"/>
                  </a:cubicBezTo>
                  <a:cubicBezTo>
                    <a:pt x="2854" y="3103"/>
                    <a:pt x="2877" y="3073"/>
                    <a:pt x="2902" y="3050"/>
                  </a:cubicBezTo>
                  <a:cubicBezTo>
                    <a:pt x="2928" y="3028"/>
                    <a:pt x="2972" y="3020"/>
                    <a:pt x="2996" y="2996"/>
                  </a:cubicBezTo>
                  <a:cubicBezTo>
                    <a:pt x="3020" y="2972"/>
                    <a:pt x="2998" y="2901"/>
                    <a:pt x="3020" y="2875"/>
                  </a:cubicBezTo>
                  <a:cubicBezTo>
                    <a:pt x="3043" y="2850"/>
                    <a:pt x="3069" y="2829"/>
                    <a:pt x="3090" y="2800"/>
                  </a:cubicBezTo>
                  <a:cubicBezTo>
                    <a:pt x="3111" y="2773"/>
                    <a:pt x="3131" y="2746"/>
                    <a:pt x="3151" y="2718"/>
                  </a:cubicBezTo>
                  <a:cubicBezTo>
                    <a:pt x="3170" y="2689"/>
                    <a:pt x="3208" y="2672"/>
                    <a:pt x="3225" y="2642"/>
                  </a:cubicBezTo>
                  <a:cubicBezTo>
                    <a:pt x="3244" y="2614"/>
                    <a:pt x="3283" y="2595"/>
                    <a:pt x="3300" y="2566"/>
                  </a:cubicBezTo>
                  <a:cubicBezTo>
                    <a:pt x="3316" y="2534"/>
                    <a:pt x="3313" y="2493"/>
                    <a:pt x="3327" y="2462"/>
                  </a:cubicBezTo>
                  <a:cubicBezTo>
                    <a:pt x="3342" y="2429"/>
                    <a:pt x="3330" y="2388"/>
                    <a:pt x="3342" y="2355"/>
                  </a:cubicBezTo>
                  <a:cubicBezTo>
                    <a:pt x="3354" y="2321"/>
                    <a:pt x="3397" y="2301"/>
                    <a:pt x="3407" y="2268"/>
                  </a:cubicBezTo>
                  <a:cubicBezTo>
                    <a:pt x="3418" y="2234"/>
                    <a:pt x="3387" y="2192"/>
                    <a:pt x="3396" y="2158"/>
                  </a:cubicBezTo>
                  <a:cubicBezTo>
                    <a:pt x="3404" y="2123"/>
                    <a:pt x="3430" y="2095"/>
                    <a:pt x="3437" y="2061"/>
                  </a:cubicBezTo>
                  <a:cubicBezTo>
                    <a:pt x="3444" y="2027"/>
                    <a:pt x="3450" y="1994"/>
                    <a:pt x="3454" y="1958"/>
                  </a:cubicBezTo>
                  <a:cubicBezTo>
                    <a:pt x="3458" y="1924"/>
                    <a:pt x="3499" y="1893"/>
                    <a:pt x="3501" y="1859"/>
                  </a:cubicBezTo>
                  <a:cubicBezTo>
                    <a:pt x="3504" y="1823"/>
                    <a:pt x="3484" y="1788"/>
                    <a:pt x="3484" y="1752"/>
                  </a:cubicBezTo>
                  <a:cubicBezTo>
                    <a:pt x="3484" y="1718"/>
                    <a:pt x="3505" y="1681"/>
                    <a:pt x="3502" y="1647"/>
                  </a:cubicBezTo>
                  <a:cubicBezTo>
                    <a:pt x="3501" y="1613"/>
                    <a:pt x="3460" y="1582"/>
                    <a:pt x="3455" y="1546"/>
                  </a:cubicBezTo>
                  <a:cubicBezTo>
                    <a:pt x="3451" y="1512"/>
                    <a:pt x="3434" y="1481"/>
                    <a:pt x="3427" y="1447"/>
                  </a:cubicBezTo>
                  <a:cubicBezTo>
                    <a:pt x="3421" y="1413"/>
                    <a:pt x="3460" y="1369"/>
                    <a:pt x="3452" y="1336"/>
                  </a:cubicBezTo>
                  <a:cubicBezTo>
                    <a:pt x="3444" y="1302"/>
                    <a:pt x="3407" y="1275"/>
                    <a:pt x="3397" y="1242"/>
                  </a:cubicBezTo>
                  <a:cubicBezTo>
                    <a:pt x="3387" y="1208"/>
                    <a:pt x="3406" y="1165"/>
                    <a:pt x="3393" y="1133"/>
                  </a:cubicBezTo>
                  <a:cubicBezTo>
                    <a:pt x="3381" y="1100"/>
                    <a:pt x="3330" y="1083"/>
                    <a:pt x="3316" y="1051"/>
                  </a:cubicBezTo>
                  <a:cubicBezTo>
                    <a:pt x="3302" y="1020"/>
                    <a:pt x="3299" y="983"/>
                    <a:pt x="3283" y="952"/>
                  </a:cubicBezTo>
                  <a:cubicBezTo>
                    <a:pt x="3266" y="921"/>
                    <a:pt x="3261" y="885"/>
                    <a:pt x="3244" y="855"/>
                  </a:cubicBezTo>
                  <a:cubicBezTo>
                    <a:pt x="3225" y="825"/>
                    <a:pt x="3187" y="808"/>
                    <a:pt x="3167" y="780"/>
                  </a:cubicBezTo>
                  <a:cubicBezTo>
                    <a:pt x="3147" y="752"/>
                    <a:pt x="3117" y="732"/>
                    <a:pt x="3096" y="705"/>
                  </a:cubicBezTo>
                  <a:cubicBezTo>
                    <a:pt x="3074" y="678"/>
                    <a:pt x="3080" y="626"/>
                    <a:pt x="3057" y="601"/>
                  </a:cubicBezTo>
                  <a:cubicBezTo>
                    <a:pt x="3035" y="575"/>
                    <a:pt x="2993" y="567"/>
                    <a:pt x="2969" y="543"/>
                  </a:cubicBezTo>
                  <a:cubicBezTo>
                    <a:pt x="2944" y="517"/>
                    <a:pt x="2946" y="464"/>
                    <a:pt x="2921" y="440"/>
                  </a:cubicBezTo>
                  <a:cubicBezTo>
                    <a:pt x="2895" y="417"/>
                    <a:pt x="2833" y="436"/>
                    <a:pt x="2806" y="415"/>
                  </a:cubicBezTo>
                  <a:cubicBezTo>
                    <a:pt x="2779" y="393"/>
                    <a:pt x="2750" y="378"/>
                    <a:pt x="2720" y="358"/>
                  </a:cubicBezTo>
                  <a:cubicBezTo>
                    <a:pt x="2692" y="338"/>
                    <a:pt x="2699" y="264"/>
                    <a:pt x="2669" y="245"/>
                  </a:cubicBezTo>
                  <a:cubicBezTo>
                    <a:pt x="2641" y="227"/>
                    <a:pt x="2602" y="220"/>
                    <a:pt x="2571" y="203"/>
                  </a:cubicBezTo>
                  <a:cubicBezTo>
                    <a:pt x="2541" y="187"/>
                    <a:pt x="2503" y="181"/>
                    <a:pt x="2472" y="167"/>
                  </a:cubicBezTo>
                  <a:cubicBezTo>
                    <a:pt x="2440" y="153"/>
                    <a:pt x="2416" y="119"/>
                    <a:pt x="2383" y="108"/>
                  </a:cubicBezTo>
                  <a:cubicBezTo>
                    <a:pt x="2373" y="103"/>
                    <a:pt x="2361" y="102"/>
                    <a:pt x="2349" y="102"/>
                  </a:cubicBezTo>
                  <a:cubicBezTo>
                    <a:pt x="2333" y="102"/>
                    <a:pt x="2318" y="104"/>
                    <a:pt x="2303" y="104"/>
                  </a:cubicBezTo>
                  <a:cubicBezTo>
                    <a:pt x="2293" y="104"/>
                    <a:pt x="2283" y="103"/>
                    <a:pt x="2274" y="100"/>
                  </a:cubicBezTo>
                  <a:cubicBezTo>
                    <a:pt x="2241" y="90"/>
                    <a:pt x="2204" y="95"/>
                    <a:pt x="2170" y="86"/>
                  </a:cubicBezTo>
                  <a:cubicBezTo>
                    <a:pt x="2156" y="83"/>
                    <a:pt x="2142" y="82"/>
                    <a:pt x="2127" y="82"/>
                  </a:cubicBezTo>
                  <a:cubicBezTo>
                    <a:pt x="2120" y="82"/>
                    <a:pt x="2112" y="82"/>
                    <a:pt x="2105" y="82"/>
                  </a:cubicBezTo>
                  <a:cubicBezTo>
                    <a:pt x="2092" y="82"/>
                    <a:pt x="2079" y="82"/>
                    <a:pt x="2066" y="79"/>
                  </a:cubicBezTo>
                  <a:cubicBezTo>
                    <a:pt x="2032" y="73"/>
                    <a:pt x="2001" y="58"/>
                    <a:pt x="1965" y="53"/>
                  </a:cubicBezTo>
                  <a:cubicBezTo>
                    <a:pt x="1931" y="49"/>
                    <a:pt x="1900" y="4"/>
                    <a:pt x="1866" y="1"/>
                  </a:cubicBezTo>
                  <a:cubicBezTo>
                    <a:pt x="1865" y="1"/>
                    <a:pt x="1864" y="1"/>
                    <a:pt x="1864" y="1"/>
                  </a:cubicBezTo>
                  <a:close/>
                </a:path>
              </a:pathLst>
            </a:custGeom>
            <a:solidFill>
              <a:srgbClr val="999999"/>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057" name="Google Shape;1057;p46"/>
            <p:cNvSpPr/>
            <p:nvPr/>
          </p:nvSpPr>
          <p:spPr>
            <a:xfrm flipH="1">
              <a:off x="7491505" y="2488176"/>
              <a:ext cx="584428" cy="605380"/>
            </a:xfrm>
            <a:custGeom>
              <a:rect b="b" l="l" r="r" t="t"/>
              <a:pathLst>
                <a:path extrusionOk="0" h="13667" w="13194">
                  <a:moveTo>
                    <a:pt x="12454" y="0"/>
                  </a:moveTo>
                  <a:cubicBezTo>
                    <a:pt x="12416" y="0"/>
                    <a:pt x="12377" y="2"/>
                    <a:pt x="12337" y="6"/>
                  </a:cubicBezTo>
                  <a:cubicBezTo>
                    <a:pt x="10388" y="175"/>
                    <a:pt x="8512" y="822"/>
                    <a:pt x="6873" y="1888"/>
                  </a:cubicBezTo>
                  <a:cubicBezTo>
                    <a:pt x="6600" y="2066"/>
                    <a:pt x="6314" y="2283"/>
                    <a:pt x="6240" y="2600"/>
                  </a:cubicBezTo>
                  <a:cubicBezTo>
                    <a:pt x="6174" y="2882"/>
                    <a:pt x="6394" y="3227"/>
                    <a:pt x="6661" y="3227"/>
                  </a:cubicBezTo>
                  <a:cubicBezTo>
                    <a:pt x="6694" y="3227"/>
                    <a:pt x="6728" y="3221"/>
                    <a:pt x="6762" y="3210"/>
                  </a:cubicBezTo>
                  <a:cubicBezTo>
                    <a:pt x="7022" y="3124"/>
                    <a:pt x="7182" y="2744"/>
                    <a:pt x="7426" y="2744"/>
                  </a:cubicBezTo>
                  <a:cubicBezTo>
                    <a:pt x="7450" y="2744"/>
                    <a:pt x="7476" y="2748"/>
                    <a:pt x="7502" y="2757"/>
                  </a:cubicBezTo>
                  <a:cubicBezTo>
                    <a:pt x="7669" y="2812"/>
                    <a:pt x="7720" y="3041"/>
                    <a:pt x="7649" y="3202"/>
                  </a:cubicBezTo>
                  <a:cubicBezTo>
                    <a:pt x="7576" y="3362"/>
                    <a:pt x="7424" y="3469"/>
                    <a:pt x="7282" y="3571"/>
                  </a:cubicBezTo>
                  <a:cubicBezTo>
                    <a:pt x="6132" y="4393"/>
                    <a:pt x="5134" y="5407"/>
                    <a:pt x="4329" y="6568"/>
                  </a:cubicBezTo>
                  <a:cubicBezTo>
                    <a:pt x="4211" y="6737"/>
                    <a:pt x="4065" y="6929"/>
                    <a:pt x="3859" y="6929"/>
                  </a:cubicBezTo>
                  <a:cubicBezTo>
                    <a:pt x="3633" y="6929"/>
                    <a:pt x="3473" y="6676"/>
                    <a:pt x="3490" y="6450"/>
                  </a:cubicBezTo>
                  <a:cubicBezTo>
                    <a:pt x="3507" y="6223"/>
                    <a:pt x="3647" y="6028"/>
                    <a:pt x="3789" y="5850"/>
                  </a:cubicBezTo>
                  <a:cubicBezTo>
                    <a:pt x="4183" y="5354"/>
                    <a:pt x="4623" y="4895"/>
                    <a:pt x="5104" y="4481"/>
                  </a:cubicBezTo>
                  <a:cubicBezTo>
                    <a:pt x="5347" y="4271"/>
                    <a:pt x="5630" y="3971"/>
                    <a:pt x="5499" y="3675"/>
                  </a:cubicBezTo>
                  <a:cubicBezTo>
                    <a:pt x="5428" y="3513"/>
                    <a:pt x="5247" y="3432"/>
                    <a:pt x="5066" y="3432"/>
                  </a:cubicBezTo>
                  <a:cubicBezTo>
                    <a:pt x="5003" y="3432"/>
                    <a:pt x="4940" y="3442"/>
                    <a:pt x="4881" y="3462"/>
                  </a:cubicBezTo>
                  <a:cubicBezTo>
                    <a:pt x="4653" y="3539"/>
                    <a:pt x="4480" y="3718"/>
                    <a:pt x="4315" y="3891"/>
                  </a:cubicBezTo>
                  <a:lnTo>
                    <a:pt x="3819" y="4413"/>
                  </a:lnTo>
                  <a:cubicBezTo>
                    <a:pt x="3769" y="4465"/>
                    <a:pt x="3716" y="4519"/>
                    <a:pt x="3648" y="4541"/>
                  </a:cubicBezTo>
                  <a:cubicBezTo>
                    <a:pt x="3627" y="4548"/>
                    <a:pt x="3606" y="4551"/>
                    <a:pt x="3585" y="4551"/>
                  </a:cubicBezTo>
                  <a:cubicBezTo>
                    <a:pt x="3434" y="4551"/>
                    <a:pt x="3301" y="4382"/>
                    <a:pt x="3306" y="4221"/>
                  </a:cubicBezTo>
                  <a:cubicBezTo>
                    <a:pt x="3311" y="4039"/>
                    <a:pt x="3434" y="3881"/>
                    <a:pt x="3553" y="3743"/>
                  </a:cubicBezTo>
                  <a:cubicBezTo>
                    <a:pt x="4113" y="3102"/>
                    <a:pt x="4771" y="2555"/>
                    <a:pt x="5503" y="2121"/>
                  </a:cubicBezTo>
                  <a:cubicBezTo>
                    <a:pt x="5747" y="1978"/>
                    <a:pt x="6011" y="1834"/>
                    <a:pt x="6145" y="1585"/>
                  </a:cubicBezTo>
                  <a:cubicBezTo>
                    <a:pt x="6280" y="1338"/>
                    <a:pt x="6197" y="951"/>
                    <a:pt x="5923" y="889"/>
                  </a:cubicBezTo>
                  <a:cubicBezTo>
                    <a:pt x="5895" y="882"/>
                    <a:pt x="5868" y="879"/>
                    <a:pt x="5841" y="879"/>
                  </a:cubicBezTo>
                  <a:cubicBezTo>
                    <a:pt x="5701" y="879"/>
                    <a:pt x="5563" y="954"/>
                    <a:pt x="5441" y="1029"/>
                  </a:cubicBezTo>
                  <a:cubicBezTo>
                    <a:pt x="3175" y="2418"/>
                    <a:pt x="1338" y="4409"/>
                    <a:pt x="138" y="6781"/>
                  </a:cubicBezTo>
                  <a:cubicBezTo>
                    <a:pt x="69" y="6919"/>
                    <a:pt x="0" y="7066"/>
                    <a:pt x="7" y="7221"/>
                  </a:cubicBezTo>
                  <a:cubicBezTo>
                    <a:pt x="20" y="7465"/>
                    <a:pt x="266" y="7650"/>
                    <a:pt x="502" y="7650"/>
                  </a:cubicBezTo>
                  <a:cubicBezTo>
                    <a:pt x="578" y="7650"/>
                    <a:pt x="652" y="7631"/>
                    <a:pt x="718" y="7589"/>
                  </a:cubicBezTo>
                  <a:cubicBezTo>
                    <a:pt x="954" y="7440"/>
                    <a:pt x="1005" y="7127"/>
                    <a:pt x="1116" y="6872"/>
                  </a:cubicBezTo>
                  <a:cubicBezTo>
                    <a:pt x="1201" y="6676"/>
                    <a:pt x="1405" y="6490"/>
                    <a:pt x="1595" y="6490"/>
                  </a:cubicBezTo>
                  <a:cubicBezTo>
                    <a:pt x="1652" y="6490"/>
                    <a:pt x="1709" y="6507"/>
                    <a:pt x="1760" y="6547"/>
                  </a:cubicBezTo>
                  <a:cubicBezTo>
                    <a:pt x="1971" y="6707"/>
                    <a:pt x="1857" y="7039"/>
                    <a:pt x="1733" y="7273"/>
                  </a:cubicBezTo>
                  <a:cubicBezTo>
                    <a:pt x="1044" y="8573"/>
                    <a:pt x="590" y="9984"/>
                    <a:pt x="393" y="11441"/>
                  </a:cubicBezTo>
                  <a:cubicBezTo>
                    <a:pt x="349" y="11770"/>
                    <a:pt x="384" y="12203"/>
                    <a:pt x="703" y="12293"/>
                  </a:cubicBezTo>
                  <a:cubicBezTo>
                    <a:pt x="734" y="12302"/>
                    <a:pt x="766" y="12306"/>
                    <a:pt x="798" y="12306"/>
                  </a:cubicBezTo>
                  <a:cubicBezTo>
                    <a:pt x="972" y="12306"/>
                    <a:pt x="1141" y="12182"/>
                    <a:pt x="1230" y="12026"/>
                  </a:cubicBezTo>
                  <a:cubicBezTo>
                    <a:pt x="1335" y="11840"/>
                    <a:pt x="1357" y="11621"/>
                    <a:pt x="1381" y="11409"/>
                  </a:cubicBezTo>
                  <a:cubicBezTo>
                    <a:pt x="1463" y="10715"/>
                    <a:pt x="1617" y="10031"/>
                    <a:pt x="1840" y="9369"/>
                  </a:cubicBezTo>
                  <a:cubicBezTo>
                    <a:pt x="2032" y="8797"/>
                    <a:pt x="2389" y="8157"/>
                    <a:pt x="2991" y="8112"/>
                  </a:cubicBezTo>
                  <a:cubicBezTo>
                    <a:pt x="3004" y="8111"/>
                    <a:pt x="3017" y="8111"/>
                    <a:pt x="3031" y="8111"/>
                  </a:cubicBezTo>
                  <a:cubicBezTo>
                    <a:pt x="3232" y="8111"/>
                    <a:pt x="3456" y="8222"/>
                    <a:pt x="3471" y="8419"/>
                  </a:cubicBezTo>
                  <a:cubicBezTo>
                    <a:pt x="3476" y="8493"/>
                    <a:pt x="3452" y="8565"/>
                    <a:pt x="3431" y="8637"/>
                  </a:cubicBezTo>
                  <a:cubicBezTo>
                    <a:pt x="3371" y="8836"/>
                    <a:pt x="3345" y="9073"/>
                    <a:pt x="3479" y="9232"/>
                  </a:cubicBezTo>
                  <a:cubicBezTo>
                    <a:pt x="3554" y="9322"/>
                    <a:pt x="3657" y="9360"/>
                    <a:pt x="3767" y="9360"/>
                  </a:cubicBezTo>
                  <a:cubicBezTo>
                    <a:pt x="3974" y="9360"/>
                    <a:pt x="4204" y="9225"/>
                    <a:pt x="4315" y="9036"/>
                  </a:cubicBezTo>
                  <a:cubicBezTo>
                    <a:pt x="4487" y="8747"/>
                    <a:pt x="4493" y="8393"/>
                    <a:pt x="4595" y="8074"/>
                  </a:cubicBezTo>
                  <a:cubicBezTo>
                    <a:pt x="4689" y="7781"/>
                    <a:pt x="4932" y="7487"/>
                    <a:pt x="5226" y="7487"/>
                  </a:cubicBezTo>
                  <a:cubicBezTo>
                    <a:pt x="5253" y="7487"/>
                    <a:pt x="5281" y="7490"/>
                    <a:pt x="5309" y="7495"/>
                  </a:cubicBezTo>
                  <a:cubicBezTo>
                    <a:pt x="5380" y="7506"/>
                    <a:pt x="5445" y="7540"/>
                    <a:pt x="5496" y="7590"/>
                  </a:cubicBezTo>
                  <a:cubicBezTo>
                    <a:pt x="5671" y="7768"/>
                    <a:pt x="5566" y="8064"/>
                    <a:pt x="5457" y="8288"/>
                  </a:cubicBezTo>
                  <a:cubicBezTo>
                    <a:pt x="4764" y="9708"/>
                    <a:pt x="4294" y="11227"/>
                    <a:pt x="4065" y="12791"/>
                  </a:cubicBezTo>
                  <a:cubicBezTo>
                    <a:pt x="4016" y="13113"/>
                    <a:pt x="4036" y="13536"/>
                    <a:pt x="4343" y="13645"/>
                  </a:cubicBezTo>
                  <a:cubicBezTo>
                    <a:pt x="4383" y="13659"/>
                    <a:pt x="4425" y="13666"/>
                    <a:pt x="4466" y="13666"/>
                  </a:cubicBezTo>
                  <a:cubicBezTo>
                    <a:pt x="4639" y="13666"/>
                    <a:pt x="4812" y="13548"/>
                    <a:pt x="4906" y="13395"/>
                  </a:cubicBezTo>
                  <a:cubicBezTo>
                    <a:pt x="5023" y="13206"/>
                    <a:pt x="5049" y="12977"/>
                    <a:pt x="5076" y="12755"/>
                  </a:cubicBezTo>
                  <a:cubicBezTo>
                    <a:pt x="5216" y="11598"/>
                    <a:pt x="5472" y="10443"/>
                    <a:pt x="5967" y="9387"/>
                  </a:cubicBezTo>
                  <a:cubicBezTo>
                    <a:pt x="6462" y="8331"/>
                    <a:pt x="7208" y="7374"/>
                    <a:pt x="8193" y="6749"/>
                  </a:cubicBezTo>
                  <a:cubicBezTo>
                    <a:pt x="8351" y="6649"/>
                    <a:pt x="8516" y="6555"/>
                    <a:pt x="8637" y="6413"/>
                  </a:cubicBezTo>
                  <a:cubicBezTo>
                    <a:pt x="8758" y="6271"/>
                    <a:pt x="8823" y="6063"/>
                    <a:pt x="8743" y="5896"/>
                  </a:cubicBezTo>
                  <a:cubicBezTo>
                    <a:pt x="8669" y="5735"/>
                    <a:pt x="8494" y="5663"/>
                    <a:pt x="8313" y="5663"/>
                  </a:cubicBezTo>
                  <a:cubicBezTo>
                    <a:pt x="8223" y="5663"/>
                    <a:pt x="8132" y="5680"/>
                    <a:pt x="8051" y="5714"/>
                  </a:cubicBezTo>
                  <a:cubicBezTo>
                    <a:pt x="7807" y="5813"/>
                    <a:pt x="7617" y="6011"/>
                    <a:pt x="7396" y="6153"/>
                  </a:cubicBezTo>
                  <a:cubicBezTo>
                    <a:pt x="7257" y="6241"/>
                    <a:pt x="7087" y="6305"/>
                    <a:pt x="6926" y="6305"/>
                  </a:cubicBezTo>
                  <a:cubicBezTo>
                    <a:pt x="6829" y="6305"/>
                    <a:pt x="6735" y="6282"/>
                    <a:pt x="6652" y="6225"/>
                  </a:cubicBezTo>
                  <a:cubicBezTo>
                    <a:pt x="6425" y="6070"/>
                    <a:pt x="6401" y="5728"/>
                    <a:pt x="6524" y="5482"/>
                  </a:cubicBezTo>
                  <a:cubicBezTo>
                    <a:pt x="6648" y="5236"/>
                    <a:pt x="6880" y="5065"/>
                    <a:pt x="7103" y="4905"/>
                  </a:cubicBezTo>
                  <a:lnTo>
                    <a:pt x="8232" y="4089"/>
                  </a:lnTo>
                  <a:cubicBezTo>
                    <a:pt x="8488" y="3902"/>
                    <a:pt x="8762" y="3711"/>
                    <a:pt x="9078" y="3684"/>
                  </a:cubicBezTo>
                  <a:cubicBezTo>
                    <a:pt x="9097" y="3682"/>
                    <a:pt x="9116" y="3681"/>
                    <a:pt x="9136" y="3681"/>
                  </a:cubicBezTo>
                  <a:cubicBezTo>
                    <a:pt x="9436" y="3681"/>
                    <a:pt x="9754" y="3883"/>
                    <a:pt x="9767" y="4181"/>
                  </a:cubicBezTo>
                  <a:cubicBezTo>
                    <a:pt x="9785" y="4616"/>
                    <a:pt x="9184" y="4956"/>
                    <a:pt x="9328" y="5367"/>
                  </a:cubicBezTo>
                  <a:cubicBezTo>
                    <a:pt x="9393" y="5554"/>
                    <a:pt x="9596" y="5646"/>
                    <a:pt x="9798" y="5646"/>
                  </a:cubicBezTo>
                  <a:cubicBezTo>
                    <a:pt x="9864" y="5646"/>
                    <a:pt x="9929" y="5636"/>
                    <a:pt x="9990" y="5617"/>
                  </a:cubicBezTo>
                  <a:cubicBezTo>
                    <a:pt x="10240" y="5539"/>
                    <a:pt x="10435" y="5351"/>
                    <a:pt x="10641" y="5189"/>
                  </a:cubicBezTo>
                  <a:cubicBezTo>
                    <a:pt x="11103" y="4831"/>
                    <a:pt x="11651" y="4600"/>
                    <a:pt x="12229" y="4518"/>
                  </a:cubicBezTo>
                  <a:cubicBezTo>
                    <a:pt x="12434" y="4490"/>
                    <a:pt x="12646" y="4478"/>
                    <a:pt x="12836" y="4394"/>
                  </a:cubicBezTo>
                  <a:cubicBezTo>
                    <a:pt x="13027" y="4312"/>
                    <a:pt x="13193" y="4131"/>
                    <a:pt x="13185" y="3924"/>
                  </a:cubicBezTo>
                  <a:cubicBezTo>
                    <a:pt x="13182" y="3782"/>
                    <a:pt x="13092" y="3658"/>
                    <a:pt x="12973" y="3575"/>
                  </a:cubicBezTo>
                  <a:cubicBezTo>
                    <a:pt x="12915" y="3536"/>
                    <a:pt x="12849" y="3506"/>
                    <a:pt x="12782" y="3489"/>
                  </a:cubicBezTo>
                  <a:cubicBezTo>
                    <a:pt x="12705" y="3468"/>
                    <a:pt x="12625" y="3460"/>
                    <a:pt x="12545" y="3460"/>
                  </a:cubicBezTo>
                  <a:cubicBezTo>
                    <a:pt x="12413" y="3460"/>
                    <a:pt x="12279" y="3482"/>
                    <a:pt x="12148" y="3503"/>
                  </a:cubicBezTo>
                  <a:lnTo>
                    <a:pt x="10856" y="3720"/>
                  </a:lnTo>
                  <a:cubicBezTo>
                    <a:pt x="10791" y="3731"/>
                    <a:pt x="10720" y="3738"/>
                    <a:pt x="10649" y="3738"/>
                  </a:cubicBezTo>
                  <a:cubicBezTo>
                    <a:pt x="10443" y="3738"/>
                    <a:pt x="10240" y="3680"/>
                    <a:pt x="10203" y="3493"/>
                  </a:cubicBezTo>
                  <a:cubicBezTo>
                    <a:pt x="10157" y="3261"/>
                    <a:pt x="10420" y="3103"/>
                    <a:pt x="10546" y="2904"/>
                  </a:cubicBezTo>
                  <a:cubicBezTo>
                    <a:pt x="10754" y="2575"/>
                    <a:pt x="10462" y="2069"/>
                    <a:pt x="10078" y="2069"/>
                  </a:cubicBezTo>
                  <a:cubicBezTo>
                    <a:pt x="10068" y="2069"/>
                    <a:pt x="10058" y="2069"/>
                    <a:pt x="10048" y="2070"/>
                  </a:cubicBezTo>
                  <a:cubicBezTo>
                    <a:pt x="9800" y="2087"/>
                    <a:pt x="9596" y="2266"/>
                    <a:pt x="9360" y="2347"/>
                  </a:cubicBezTo>
                  <a:cubicBezTo>
                    <a:pt x="9309" y="2365"/>
                    <a:pt x="9252" y="2373"/>
                    <a:pt x="9194" y="2373"/>
                  </a:cubicBezTo>
                  <a:cubicBezTo>
                    <a:pt x="8990" y="2373"/>
                    <a:pt x="8782" y="2266"/>
                    <a:pt x="8792" y="2071"/>
                  </a:cubicBezTo>
                  <a:cubicBezTo>
                    <a:pt x="8802" y="1887"/>
                    <a:pt x="9004" y="1781"/>
                    <a:pt x="9177" y="1716"/>
                  </a:cubicBezTo>
                  <a:cubicBezTo>
                    <a:pt x="10110" y="1372"/>
                    <a:pt x="11076" y="1130"/>
                    <a:pt x="12060" y="997"/>
                  </a:cubicBezTo>
                  <a:cubicBezTo>
                    <a:pt x="12306" y="964"/>
                    <a:pt x="12570" y="928"/>
                    <a:pt x="12755" y="762"/>
                  </a:cubicBezTo>
                  <a:cubicBezTo>
                    <a:pt x="12902" y="630"/>
                    <a:pt x="12936" y="421"/>
                    <a:pt x="12865" y="243"/>
                  </a:cubicBezTo>
                  <a:cubicBezTo>
                    <a:pt x="12787" y="49"/>
                    <a:pt x="12634" y="0"/>
                    <a:pt x="12454" y="0"/>
                  </a:cubicBezTo>
                  <a:close/>
                </a:path>
              </a:pathLst>
            </a:custGeom>
            <a:solidFill>
              <a:srgbClr val="D9D9D9"/>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058" name="Google Shape;1058;p46"/>
            <p:cNvSpPr/>
            <p:nvPr/>
          </p:nvSpPr>
          <p:spPr>
            <a:xfrm flipH="1">
              <a:off x="7190871" y="3664232"/>
              <a:ext cx="678821" cy="530920"/>
            </a:xfrm>
            <a:custGeom>
              <a:rect b="b" l="l" r="r" t="t"/>
              <a:pathLst>
                <a:path extrusionOk="0" h="11986" w="15325">
                  <a:moveTo>
                    <a:pt x="3802" y="1"/>
                  </a:moveTo>
                  <a:cubicBezTo>
                    <a:pt x="3765" y="1"/>
                    <a:pt x="3728" y="6"/>
                    <a:pt x="3692" y="16"/>
                  </a:cubicBezTo>
                  <a:cubicBezTo>
                    <a:pt x="3553" y="56"/>
                    <a:pt x="3456" y="173"/>
                    <a:pt x="3406" y="309"/>
                  </a:cubicBezTo>
                  <a:cubicBezTo>
                    <a:pt x="3382" y="376"/>
                    <a:pt x="3369" y="446"/>
                    <a:pt x="3368" y="517"/>
                  </a:cubicBezTo>
                  <a:cubicBezTo>
                    <a:pt x="3367" y="730"/>
                    <a:pt x="3455" y="931"/>
                    <a:pt x="3542" y="1125"/>
                  </a:cubicBezTo>
                  <a:lnTo>
                    <a:pt x="4072" y="2324"/>
                  </a:lnTo>
                  <a:cubicBezTo>
                    <a:pt x="4176" y="2558"/>
                    <a:pt x="4245" y="2901"/>
                    <a:pt x="4013" y="3013"/>
                  </a:cubicBezTo>
                  <a:cubicBezTo>
                    <a:pt x="3974" y="3032"/>
                    <a:pt x="3935" y="3040"/>
                    <a:pt x="3895" y="3040"/>
                  </a:cubicBezTo>
                  <a:cubicBezTo>
                    <a:pt x="3720" y="3040"/>
                    <a:pt x="3541" y="2886"/>
                    <a:pt x="3360" y="2827"/>
                  </a:cubicBezTo>
                  <a:cubicBezTo>
                    <a:pt x="3315" y="2813"/>
                    <a:pt x="3269" y="2806"/>
                    <a:pt x="3224" y="2806"/>
                  </a:cubicBezTo>
                  <a:cubicBezTo>
                    <a:pt x="2885" y="2806"/>
                    <a:pt x="2563" y="3182"/>
                    <a:pt x="2673" y="3518"/>
                  </a:cubicBezTo>
                  <a:cubicBezTo>
                    <a:pt x="2751" y="3754"/>
                    <a:pt x="2977" y="3906"/>
                    <a:pt x="3114" y="4115"/>
                  </a:cubicBezTo>
                  <a:cubicBezTo>
                    <a:pt x="3250" y="4323"/>
                    <a:pt x="3232" y="4685"/>
                    <a:pt x="2987" y="4733"/>
                  </a:cubicBezTo>
                  <a:cubicBezTo>
                    <a:pt x="2970" y="4737"/>
                    <a:pt x="2954" y="4738"/>
                    <a:pt x="2938" y="4738"/>
                  </a:cubicBezTo>
                  <a:cubicBezTo>
                    <a:pt x="2779" y="4738"/>
                    <a:pt x="2645" y="4587"/>
                    <a:pt x="2548" y="4449"/>
                  </a:cubicBezTo>
                  <a:cubicBezTo>
                    <a:pt x="1982" y="3632"/>
                    <a:pt x="1509" y="2756"/>
                    <a:pt x="1135" y="1835"/>
                  </a:cubicBezTo>
                  <a:cubicBezTo>
                    <a:pt x="1041" y="1604"/>
                    <a:pt x="941" y="1357"/>
                    <a:pt x="735" y="1221"/>
                  </a:cubicBezTo>
                  <a:cubicBezTo>
                    <a:pt x="660" y="1172"/>
                    <a:pt x="576" y="1149"/>
                    <a:pt x="492" y="1149"/>
                  </a:cubicBezTo>
                  <a:cubicBezTo>
                    <a:pt x="390" y="1149"/>
                    <a:pt x="289" y="1182"/>
                    <a:pt x="205" y="1243"/>
                  </a:cubicBezTo>
                  <a:cubicBezTo>
                    <a:pt x="0" y="1393"/>
                    <a:pt x="30" y="1596"/>
                    <a:pt x="105" y="1813"/>
                  </a:cubicBezTo>
                  <a:cubicBezTo>
                    <a:pt x="754" y="3659"/>
                    <a:pt x="1847" y="5316"/>
                    <a:pt x="3287" y="6638"/>
                  </a:cubicBezTo>
                  <a:cubicBezTo>
                    <a:pt x="3524" y="6856"/>
                    <a:pt x="3800" y="7075"/>
                    <a:pt x="4121" y="7075"/>
                  </a:cubicBezTo>
                  <a:cubicBezTo>
                    <a:pt x="4125" y="7075"/>
                    <a:pt x="4129" y="7075"/>
                    <a:pt x="4133" y="7075"/>
                  </a:cubicBezTo>
                  <a:cubicBezTo>
                    <a:pt x="4458" y="7068"/>
                    <a:pt x="4771" y="6691"/>
                    <a:pt x="4595" y="6417"/>
                  </a:cubicBezTo>
                  <a:cubicBezTo>
                    <a:pt x="4430" y="6162"/>
                    <a:pt x="3952" y="6115"/>
                    <a:pt x="3972" y="5813"/>
                  </a:cubicBezTo>
                  <a:cubicBezTo>
                    <a:pt x="3982" y="5657"/>
                    <a:pt x="4148" y="5556"/>
                    <a:pt x="4306" y="5556"/>
                  </a:cubicBezTo>
                  <a:cubicBezTo>
                    <a:pt x="4327" y="5556"/>
                    <a:pt x="4347" y="5558"/>
                    <a:pt x="4366" y="5561"/>
                  </a:cubicBezTo>
                  <a:cubicBezTo>
                    <a:pt x="4539" y="5591"/>
                    <a:pt x="4680" y="5712"/>
                    <a:pt x="4815" y="5824"/>
                  </a:cubicBezTo>
                  <a:cubicBezTo>
                    <a:pt x="5897" y="6732"/>
                    <a:pt x="7127" y="7447"/>
                    <a:pt x="8452" y="7939"/>
                  </a:cubicBezTo>
                  <a:cubicBezTo>
                    <a:pt x="8645" y="8010"/>
                    <a:pt x="8867" y="8104"/>
                    <a:pt x="8918" y="8305"/>
                  </a:cubicBezTo>
                  <a:cubicBezTo>
                    <a:pt x="8975" y="8524"/>
                    <a:pt x="8769" y="8741"/>
                    <a:pt x="8546" y="8781"/>
                  </a:cubicBezTo>
                  <a:cubicBezTo>
                    <a:pt x="8508" y="8788"/>
                    <a:pt x="8470" y="8791"/>
                    <a:pt x="8432" y="8791"/>
                  </a:cubicBezTo>
                  <a:cubicBezTo>
                    <a:pt x="8247" y="8791"/>
                    <a:pt x="8063" y="8717"/>
                    <a:pt x="7892" y="8640"/>
                  </a:cubicBezTo>
                  <a:cubicBezTo>
                    <a:pt x="7312" y="8381"/>
                    <a:pt x="6759" y="8069"/>
                    <a:pt x="6238" y="7706"/>
                  </a:cubicBezTo>
                  <a:cubicBezTo>
                    <a:pt x="6052" y="7577"/>
                    <a:pt x="5818" y="7440"/>
                    <a:pt x="5607" y="7440"/>
                  </a:cubicBezTo>
                  <a:cubicBezTo>
                    <a:pt x="5519" y="7440"/>
                    <a:pt x="5435" y="7464"/>
                    <a:pt x="5360" y="7523"/>
                  </a:cubicBezTo>
                  <a:cubicBezTo>
                    <a:pt x="5172" y="7671"/>
                    <a:pt x="5178" y="7973"/>
                    <a:pt x="5307" y="8175"/>
                  </a:cubicBezTo>
                  <a:cubicBezTo>
                    <a:pt x="5435" y="8376"/>
                    <a:pt x="5653" y="8501"/>
                    <a:pt x="5862" y="8617"/>
                  </a:cubicBezTo>
                  <a:lnTo>
                    <a:pt x="6491" y="8969"/>
                  </a:lnTo>
                  <a:cubicBezTo>
                    <a:pt x="6554" y="9004"/>
                    <a:pt x="6619" y="9041"/>
                    <a:pt x="6658" y="9101"/>
                  </a:cubicBezTo>
                  <a:cubicBezTo>
                    <a:pt x="6756" y="9256"/>
                    <a:pt x="6611" y="9472"/>
                    <a:pt x="6432" y="9512"/>
                  </a:cubicBezTo>
                  <a:cubicBezTo>
                    <a:pt x="6398" y="9519"/>
                    <a:pt x="6365" y="9523"/>
                    <a:pt x="6331" y="9523"/>
                  </a:cubicBezTo>
                  <a:cubicBezTo>
                    <a:pt x="6186" y="9523"/>
                    <a:pt x="6040" y="9458"/>
                    <a:pt x="5907" y="9391"/>
                  </a:cubicBezTo>
                  <a:cubicBezTo>
                    <a:pt x="5148" y="9010"/>
                    <a:pt x="4454" y="8508"/>
                    <a:pt x="3853" y="7905"/>
                  </a:cubicBezTo>
                  <a:cubicBezTo>
                    <a:pt x="3652" y="7706"/>
                    <a:pt x="3448" y="7486"/>
                    <a:pt x="3173" y="7418"/>
                  </a:cubicBezTo>
                  <a:cubicBezTo>
                    <a:pt x="3133" y="7407"/>
                    <a:pt x="3091" y="7402"/>
                    <a:pt x="3048" y="7402"/>
                  </a:cubicBezTo>
                  <a:cubicBezTo>
                    <a:pt x="2804" y="7402"/>
                    <a:pt x="2547" y="7566"/>
                    <a:pt x="2553" y="7807"/>
                  </a:cubicBezTo>
                  <a:cubicBezTo>
                    <a:pt x="2558" y="7978"/>
                    <a:pt x="2687" y="8118"/>
                    <a:pt x="2809" y="8238"/>
                  </a:cubicBezTo>
                  <a:cubicBezTo>
                    <a:pt x="4719" y="10087"/>
                    <a:pt x="7103" y="11371"/>
                    <a:pt x="9699" y="11944"/>
                  </a:cubicBezTo>
                  <a:cubicBezTo>
                    <a:pt x="9795" y="11965"/>
                    <a:pt x="9896" y="11985"/>
                    <a:pt x="9994" y="11985"/>
                  </a:cubicBezTo>
                  <a:cubicBezTo>
                    <a:pt x="10050" y="11985"/>
                    <a:pt x="10105" y="11979"/>
                    <a:pt x="10158" y="11963"/>
                  </a:cubicBezTo>
                  <a:cubicBezTo>
                    <a:pt x="10465" y="11866"/>
                    <a:pt x="10572" y="11402"/>
                    <a:pt x="10337" y="11182"/>
                  </a:cubicBezTo>
                  <a:cubicBezTo>
                    <a:pt x="10134" y="10990"/>
                    <a:pt x="9818" y="11019"/>
                    <a:pt x="9544" y="10975"/>
                  </a:cubicBezTo>
                  <a:cubicBezTo>
                    <a:pt x="9269" y="10930"/>
                    <a:pt x="8959" y="10687"/>
                    <a:pt x="9069" y="10431"/>
                  </a:cubicBezTo>
                  <a:cubicBezTo>
                    <a:pt x="9132" y="10282"/>
                    <a:pt x="9287" y="10234"/>
                    <a:pt x="9457" y="10234"/>
                  </a:cubicBezTo>
                  <a:cubicBezTo>
                    <a:pt x="9565" y="10234"/>
                    <a:pt x="9679" y="10254"/>
                    <a:pt x="9780" y="10278"/>
                  </a:cubicBezTo>
                  <a:cubicBezTo>
                    <a:pt x="10738" y="10508"/>
                    <a:pt x="11718" y="10624"/>
                    <a:pt x="12700" y="10624"/>
                  </a:cubicBezTo>
                  <a:cubicBezTo>
                    <a:pt x="13184" y="10624"/>
                    <a:pt x="13669" y="10596"/>
                    <a:pt x="14151" y="10539"/>
                  </a:cubicBezTo>
                  <a:cubicBezTo>
                    <a:pt x="14480" y="10501"/>
                    <a:pt x="14892" y="10359"/>
                    <a:pt x="14899" y="10029"/>
                  </a:cubicBezTo>
                  <a:cubicBezTo>
                    <a:pt x="14903" y="9816"/>
                    <a:pt x="14713" y="9640"/>
                    <a:pt x="14508" y="9584"/>
                  </a:cubicBezTo>
                  <a:cubicBezTo>
                    <a:pt x="14428" y="9562"/>
                    <a:pt x="14345" y="9554"/>
                    <a:pt x="14262" y="9554"/>
                  </a:cubicBezTo>
                  <a:cubicBezTo>
                    <a:pt x="14133" y="9554"/>
                    <a:pt x="14002" y="9574"/>
                    <a:pt x="13874" y="9591"/>
                  </a:cubicBezTo>
                  <a:cubicBezTo>
                    <a:pt x="13429" y="9652"/>
                    <a:pt x="12980" y="9682"/>
                    <a:pt x="12531" y="9682"/>
                  </a:cubicBezTo>
                  <a:cubicBezTo>
                    <a:pt x="12282" y="9682"/>
                    <a:pt x="12033" y="9673"/>
                    <a:pt x="11784" y="9654"/>
                  </a:cubicBezTo>
                  <a:cubicBezTo>
                    <a:pt x="11181" y="9610"/>
                    <a:pt x="10473" y="9423"/>
                    <a:pt x="10280" y="8851"/>
                  </a:cubicBezTo>
                  <a:cubicBezTo>
                    <a:pt x="10212" y="8650"/>
                    <a:pt x="10257" y="8377"/>
                    <a:pt x="10458" y="8309"/>
                  </a:cubicBezTo>
                  <a:cubicBezTo>
                    <a:pt x="10500" y="8295"/>
                    <a:pt x="10544" y="8292"/>
                    <a:pt x="10588" y="8292"/>
                  </a:cubicBezTo>
                  <a:cubicBezTo>
                    <a:pt x="10618" y="8292"/>
                    <a:pt x="10648" y="8294"/>
                    <a:pt x="10678" y="8295"/>
                  </a:cubicBezTo>
                  <a:cubicBezTo>
                    <a:pt x="10697" y="8295"/>
                    <a:pt x="10716" y="8296"/>
                    <a:pt x="10735" y="8296"/>
                  </a:cubicBezTo>
                  <a:cubicBezTo>
                    <a:pt x="10928" y="8296"/>
                    <a:pt x="11133" y="8254"/>
                    <a:pt x="11244" y="8100"/>
                  </a:cubicBezTo>
                  <a:cubicBezTo>
                    <a:pt x="11439" y="7827"/>
                    <a:pt x="11169" y="7432"/>
                    <a:pt x="10847" y="7338"/>
                  </a:cubicBezTo>
                  <a:cubicBezTo>
                    <a:pt x="10723" y="7301"/>
                    <a:pt x="10596" y="7291"/>
                    <a:pt x="10467" y="7291"/>
                  </a:cubicBezTo>
                  <a:cubicBezTo>
                    <a:pt x="10299" y="7291"/>
                    <a:pt x="10129" y="7308"/>
                    <a:pt x="9961" y="7308"/>
                  </a:cubicBezTo>
                  <a:cubicBezTo>
                    <a:pt x="9922" y="7308"/>
                    <a:pt x="9884" y="7308"/>
                    <a:pt x="9845" y="7305"/>
                  </a:cubicBezTo>
                  <a:cubicBezTo>
                    <a:pt x="9510" y="7287"/>
                    <a:pt x="9127" y="7093"/>
                    <a:pt x="9106" y="6759"/>
                  </a:cubicBezTo>
                  <a:cubicBezTo>
                    <a:pt x="9100" y="6687"/>
                    <a:pt x="9117" y="6616"/>
                    <a:pt x="9153" y="6553"/>
                  </a:cubicBezTo>
                  <a:cubicBezTo>
                    <a:pt x="9231" y="6423"/>
                    <a:pt x="9378" y="6383"/>
                    <a:pt x="9537" y="6383"/>
                  </a:cubicBezTo>
                  <a:cubicBezTo>
                    <a:pt x="9638" y="6383"/>
                    <a:pt x="9743" y="6399"/>
                    <a:pt x="9838" y="6418"/>
                  </a:cubicBezTo>
                  <a:cubicBezTo>
                    <a:pt x="10858" y="6628"/>
                    <a:pt x="11895" y="6733"/>
                    <a:pt x="12934" y="6733"/>
                  </a:cubicBezTo>
                  <a:cubicBezTo>
                    <a:pt x="13472" y="6733"/>
                    <a:pt x="14010" y="6705"/>
                    <a:pt x="14546" y="6648"/>
                  </a:cubicBezTo>
                  <a:cubicBezTo>
                    <a:pt x="14871" y="6613"/>
                    <a:pt x="15274" y="6491"/>
                    <a:pt x="15304" y="6165"/>
                  </a:cubicBezTo>
                  <a:cubicBezTo>
                    <a:pt x="15324" y="5945"/>
                    <a:pt x="15134" y="5749"/>
                    <a:pt x="14922" y="5682"/>
                  </a:cubicBezTo>
                  <a:cubicBezTo>
                    <a:pt x="14831" y="5654"/>
                    <a:pt x="14737" y="5644"/>
                    <a:pt x="14641" y="5644"/>
                  </a:cubicBezTo>
                  <a:cubicBezTo>
                    <a:pt x="14515" y="5644"/>
                    <a:pt x="14386" y="5661"/>
                    <a:pt x="14261" y="5677"/>
                  </a:cubicBezTo>
                  <a:cubicBezTo>
                    <a:pt x="13672" y="5754"/>
                    <a:pt x="13077" y="5802"/>
                    <a:pt x="12484" y="5802"/>
                  </a:cubicBezTo>
                  <a:cubicBezTo>
                    <a:pt x="11911" y="5802"/>
                    <a:pt x="11340" y="5757"/>
                    <a:pt x="10778" y="5650"/>
                  </a:cubicBezTo>
                  <a:cubicBezTo>
                    <a:pt x="9632" y="5434"/>
                    <a:pt x="8519" y="4948"/>
                    <a:pt x="7669" y="4149"/>
                  </a:cubicBezTo>
                  <a:cubicBezTo>
                    <a:pt x="7533" y="4023"/>
                    <a:pt x="7401" y="3885"/>
                    <a:pt x="7234" y="3804"/>
                  </a:cubicBezTo>
                  <a:cubicBezTo>
                    <a:pt x="7152" y="3764"/>
                    <a:pt x="7059" y="3741"/>
                    <a:pt x="6969" y="3741"/>
                  </a:cubicBezTo>
                  <a:cubicBezTo>
                    <a:pt x="6873" y="3741"/>
                    <a:pt x="6779" y="3768"/>
                    <a:pt x="6705" y="3829"/>
                  </a:cubicBezTo>
                  <a:cubicBezTo>
                    <a:pt x="6500" y="3996"/>
                    <a:pt x="6543" y="4333"/>
                    <a:pt x="6700" y="4544"/>
                  </a:cubicBezTo>
                  <a:cubicBezTo>
                    <a:pt x="6858" y="4756"/>
                    <a:pt x="7096" y="4890"/>
                    <a:pt x="7289" y="5070"/>
                  </a:cubicBezTo>
                  <a:cubicBezTo>
                    <a:pt x="7481" y="5251"/>
                    <a:pt x="7634" y="5524"/>
                    <a:pt x="7545" y="5771"/>
                  </a:cubicBezTo>
                  <a:cubicBezTo>
                    <a:pt x="7467" y="5985"/>
                    <a:pt x="7232" y="6096"/>
                    <a:pt x="7001" y="6096"/>
                  </a:cubicBezTo>
                  <a:cubicBezTo>
                    <a:pt x="6951" y="6096"/>
                    <a:pt x="6902" y="6091"/>
                    <a:pt x="6855" y="6081"/>
                  </a:cubicBezTo>
                  <a:cubicBezTo>
                    <a:pt x="6587" y="6023"/>
                    <a:pt x="6363" y="5841"/>
                    <a:pt x="6153" y="5665"/>
                  </a:cubicBezTo>
                  <a:lnTo>
                    <a:pt x="5083" y="4773"/>
                  </a:lnTo>
                  <a:cubicBezTo>
                    <a:pt x="4838" y="4571"/>
                    <a:pt x="4585" y="4354"/>
                    <a:pt x="4478" y="4054"/>
                  </a:cubicBezTo>
                  <a:cubicBezTo>
                    <a:pt x="4373" y="3755"/>
                    <a:pt x="4487" y="3356"/>
                    <a:pt x="4790" y="3263"/>
                  </a:cubicBezTo>
                  <a:cubicBezTo>
                    <a:pt x="4838" y="3249"/>
                    <a:pt x="4887" y="3243"/>
                    <a:pt x="4937" y="3243"/>
                  </a:cubicBezTo>
                  <a:cubicBezTo>
                    <a:pt x="5231" y="3243"/>
                    <a:pt x="5543" y="3461"/>
                    <a:pt x="5818" y="3461"/>
                  </a:cubicBezTo>
                  <a:cubicBezTo>
                    <a:pt x="5899" y="3461"/>
                    <a:pt x="5976" y="3442"/>
                    <a:pt x="6049" y="3393"/>
                  </a:cubicBezTo>
                  <a:cubicBezTo>
                    <a:pt x="6265" y="3248"/>
                    <a:pt x="6264" y="2911"/>
                    <a:pt x="6126" y="2689"/>
                  </a:cubicBezTo>
                  <a:cubicBezTo>
                    <a:pt x="5988" y="2467"/>
                    <a:pt x="5756" y="2325"/>
                    <a:pt x="5550" y="2166"/>
                  </a:cubicBezTo>
                  <a:cubicBezTo>
                    <a:pt x="5088" y="1808"/>
                    <a:pt x="4729" y="1334"/>
                    <a:pt x="4505" y="795"/>
                  </a:cubicBezTo>
                  <a:cubicBezTo>
                    <a:pt x="4426" y="604"/>
                    <a:pt x="4363" y="400"/>
                    <a:pt x="4235" y="237"/>
                  </a:cubicBezTo>
                  <a:cubicBezTo>
                    <a:pt x="4131" y="103"/>
                    <a:pt x="3967" y="1"/>
                    <a:pt x="3802" y="1"/>
                  </a:cubicBezTo>
                  <a:close/>
                </a:path>
              </a:pathLst>
            </a:custGeom>
            <a:solidFill>
              <a:srgbClr val="D9D9D9"/>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059" name="Google Shape;1059;p46"/>
            <p:cNvSpPr/>
            <p:nvPr/>
          </p:nvSpPr>
          <p:spPr>
            <a:xfrm flipH="1">
              <a:off x="6821349" y="3920263"/>
              <a:ext cx="358568" cy="359985"/>
            </a:xfrm>
            <a:custGeom>
              <a:rect b="b" l="l" r="r" t="t"/>
              <a:pathLst>
                <a:path extrusionOk="0" h="8127" w="8095">
                  <a:moveTo>
                    <a:pt x="3838" y="1"/>
                  </a:moveTo>
                  <a:cubicBezTo>
                    <a:pt x="3835" y="1"/>
                    <a:pt x="3831" y="1"/>
                    <a:pt x="3828" y="1"/>
                  </a:cubicBezTo>
                  <a:cubicBezTo>
                    <a:pt x="3747" y="7"/>
                    <a:pt x="3674" y="101"/>
                    <a:pt x="3593" y="111"/>
                  </a:cubicBezTo>
                  <a:cubicBezTo>
                    <a:pt x="3514" y="121"/>
                    <a:pt x="3441" y="160"/>
                    <a:pt x="3362" y="176"/>
                  </a:cubicBezTo>
                  <a:cubicBezTo>
                    <a:pt x="3356" y="177"/>
                    <a:pt x="3350" y="178"/>
                    <a:pt x="3344" y="178"/>
                  </a:cubicBezTo>
                  <a:cubicBezTo>
                    <a:pt x="3276" y="178"/>
                    <a:pt x="3195" y="116"/>
                    <a:pt x="3127" y="116"/>
                  </a:cubicBezTo>
                  <a:cubicBezTo>
                    <a:pt x="3119" y="116"/>
                    <a:pt x="3111" y="117"/>
                    <a:pt x="3103" y="119"/>
                  </a:cubicBezTo>
                  <a:cubicBezTo>
                    <a:pt x="3025" y="139"/>
                    <a:pt x="2964" y="222"/>
                    <a:pt x="2885" y="246"/>
                  </a:cubicBezTo>
                  <a:cubicBezTo>
                    <a:pt x="2868" y="251"/>
                    <a:pt x="2849" y="253"/>
                    <a:pt x="2830" y="253"/>
                  </a:cubicBezTo>
                  <a:cubicBezTo>
                    <a:pt x="2787" y="253"/>
                    <a:pt x="2741" y="244"/>
                    <a:pt x="2698" y="244"/>
                  </a:cubicBezTo>
                  <a:cubicBezTo>
                    <a:pt x="2675" y="244"/>
                    <a:pt x="2653" y="247"/>
                    <a:pt x="2632" y="254"/>
                  </a:cubicBezTo>
                  <a:cubicBezTo>
                    <a:pt x="2557" y="283"/>
                    <a:pt x="2517" y="401"/>
                    <a:pt x="2443" y="435"/>
                  </a:cubicBezTo>
                  <a:cubicBezTo>
                    <a:pt x="2369" y="468"/>
                    <a:pt x="2284" y="473"/>
                    <a:pt x="2213" y="510"/>
                  </a:cubicBezTo>
                  <a:cubicBezTo>
                    <a:pt x="2140" y="549"/>
                    <a:pt x="2055" y="563"/>
                    <a:pt x="1987" y="603"/>
                  </a:cubicBezTo>
                  <a:cubicBezTo>
                    <a:pt x="1917" y="644"/>
                    <a:pt x="1880" y="735"/>
                    <a:pt x="1814" y="780"/>
                  </a:cubicBezTo>
                  <a:cubicBezTo>
                    <a:pt x="1747" y="826"/>
                    <a:pt x="1701" y="894"/>
                    <a:pt x="1637" y="945"/>
                  </a:cubicBezTo>
                  <a:cubicBezTo>
                    <a:pt x="1573" y="995"/>
                    <a:pt x="1458" y="981"/>
                    <a:pt x="1397" y="1033"/>
                  </a:cubicBezTo>
                  <a:cubicBezTo>
                    <a:pt x="1337" y="1087"/>
                    <a:pt x="1319" y="1184"/>
                    <a:pt x="1260" y="1241"/>
                  </a:cubicBezTo>
                  <a:cubicBezTo>
                    <a:pt x="1202" y="1298"/>
                    <a:pt x="1079" y="1291"/>
                    <a:pt x="1024" y="1352"/>
                  </a:cubicBezTo>
                  <a:cubicBezTo>
                    <a:pt x="972" y="1413"/>
                    <a:pt x="1015" y="1555"/>
                    <a:pt x="965" y="1619"/>
                  </a:cubicBezTo>
                  <a:cubicBezTo>
                    <a:pt x="915" y="1682"/>
                    <a:pt x="879" y="1751"/>
                    <a:pt x="833" y="1817"/>
                  </a:cubicBezTo>
                  <a:cubicBezTo>
                    <a:pt x="787" y="1882"/>
                    <a:pt x="612" y="1866"/>
                    <a:pt x="571" y="1935"/>
                  </a:cubicBezTo>
                  <a:cubicBezTo>
                    <a:pt x="530" y="2004"/>
                    <a:pt x="511" y="2091"/>
                    <a:pt x="474" y="2162"/>
                  </a:cubicBezTo>
                  <a:cubicBezTo>
                    <a:pt x="436" y="2233"/>
                    <a:pt x="426" y="2321"/>
                    <a:pt x="392" y="2395"/>
                  </a:cubicBezTo>
                  <a:cubicBezTo>
                    <a:pt x="359" y="2468"/>
                    <a:pt x="281" y="2526"/>
                    <a:pt x="251" y="2601"/>
                  </a:cubicBezTo>
                  <a:cubicBezTo>
                    <a:pt x="223" y="2677"/>
                    <a:pt x="261" y="2778"/>
                    <a:pt x="237" y="2854"/>
                  </a:cubicBezTo>
                  <a:cubicBezTo>
                    <a:pt x="211" y="2933"/>
                    <a:pt x="223" y="3018"/>
                    <a:pt x="203" y="3096"/>
                  </a:cubicBezTo>
                  <a:cubicBezTo>
                    <a:pt x="183" y="3174"/>
                    <a:pt x="201" y="3258"/>
                    <a:pt x="187" y="3338"/>
                  </a:cubicBezTo>
                  <a:cubicBezTo>
                    <a:pt x="172" y="3417"/>
                    <a:pt x="137" y="3490"/>
                    <a:pt x="127" y="3570"/>
                  </a:cubicBezTo>
                  <a:cubicBezTo>
                    <a:pt x="117" y="3651"/>
                    <a:pt x="11" y="3722"/>
                    <a:pt x="7" y="3803"/>
                  </a:cubicBezTo>
                  <a:cubicBezTo>
                    <a:pt x="1" y="3882"/>
                    <a:pt x="71" y="3966"/>
                    <a:pt x="71" y="4047"/>
                  </a:cubicBezTo>
                  <a:cubicBezTo>
                    <a:pt x="71" y="4128"/>
                    <a:pt x="90" y="4206"/>
                    <a:pt x="95" y="4288"/>
                  </a:cubicBezTo>
                  <a:cubicBezTo>
                    <a:pt x="99" y="4369"/>
                    <a:pt x="65" y="4451"/>
                    <a:pt x="75" y="4532"/>
                  </a:cubicBezTo>
                  <a:cubicBezTo>
                    <a:pt x="83" y="4612"/>
                    <a:pt x="63" y="4697"/>
                    <a:pt x="78" y="4777"/>
                  </a:cubicBezTo>
                  <a:cubicBezTo>
                    <a:pt x="93" y="4856"/>
                    <a:pt x="224" y="4910"/>
                    <a:pt x="243" y="4988"/>
                  </a:cubicBezTo>
                  <a:cubicBezTo>
                    <a:pt x="262" y="5067"/>
                    <a:pt x="199" y="5166"/>
                    <a:pt x="221" y="5243"/>
                  </a:cubicBezTo>
                  <a:cubicBezTo>
                    <a:pt x="245" y="5321"/>
                    <a:pt x="321" y="5379"/>
                    <a:pt x="349" y="5455"/>
                  </a:cubicBezTo>
                  <a:cubicBezTo>
                    <a:pt x="378" y="5530"/>
                    <a:pt x="307" y="5648"/>
                    <a:pt x="339" y="5721"/>
                  </a:cubicBezTo>
                  <a:cubicBezTo>
                    <a:pt x="372" y="5794"/>
                    <a:pt x="520" y="5814"/>
                    <a:pt x="557" y="5885"/>
                  </a:cubicBezTo>
                  <a:cubicBezTo>
                    <a:pt x="594" y="5957"/>
                    <a:pt x="588" y="6050"/>
                    <a:pt x="631" y="6120"/>
                  </a:cubicBezTo>
                  <a:cubicBezTo>
                    <a:pt x="672" y="6188"/>
                    <a:pt x="710" y="6261"/>
                    <a:pt x="756" y="6326"/>
                  </a:cubicBezTo>
                  <a:cubicBezTo>
                    <a:pt x="801" y="6393"/>
                    <a:pt x="905" y="6414"/>
                    <a:pt x="955" y="6478"/>
                  </a:cubicBezTo>
                  <a:cubicBezTo>
                    <a:pt x="1005" y="6542"/>
                    <a:pt x="1020" y="6630"/>
                    <a:pt x="1074" y="6690"/>
                  </a:cubicBezTo>
                  <a:cubicBezTo>
                    <a:pt x="1127" y="6751"/>
                    <a:pt x="1140" y="6852"/>
                    <a:pt x="1197" y="6908"/>
                  </a:cubicBezTo>
                  <a:cubicBezTo>
                    <a:pt x="1252" y="6964"/>
                    <a:pt x="1333" y="7000"/>
                    <a:pt x="1393" y="7054"/>
                  </a:cubicBezTo>
                  <a:cubicBezTo>
                    <a:pt x="1454" y="7107"/>
                    <a:pt x="1499" y="7181"/>
                    <a:pt x="1563" y="7230"/>
                  </a:cubicBezTo>
                  <a:cubicBezTo>
                    <a:pt x="1626" y="7280"/>
                    <a:pt x="1727" y="7280"/>
                    <a:pt x="1792" y="7327"/>
                  </a:cubicBezTo>
                  <a:cubicBezTo>
                    <a:pt x="1859" y="7372"/>
                    <a:pt x="1885" y="7482"/>
                    <a:pt x="1954" y="7523"/>
                  </a:cubicBezTo>
                  <a:cubicBezTo>
                    <a:pt x="2022" y="7566"/>
                    <a:pt x="2105" y="7590"/>
                    <a:pt x="2176" y="7628"/>
                  </a:cubicBezTo>
                  <a:cubicBezTo>
                    <a:pt x="2247" y="7665"/>
                    <a:pt x="2332" y="7682"/>
                    <a:pt x="2404" y="7715"/>
                  </a:cubicBezTo>
                  <a:cubicBezTo>
                    <a:pt x="2476" y="7748"/>
                    <a:pt x="2558" y="7759"/>
                    <a:pt x="2635" y="7788"/>
                  </a:cubicBezTo>
                  <a:cubicBezTo>
                    <a:pt x="2712" y="7817"/>
                    <a:pt x="2759" y="7928"/>
                    <a:pt x="2836" y="7953"/>
                  </a:cubicBezTo>
                  <a:cubicBezTo>
                    <a:pt x="2858" y="7959"/>
                    <a:pt x="2882" y="7962"/>
                    <a:pt x="2906" y="7962"/>
                  </a:cubicBezTo>
                  <a:cubicBezTo>
                    <a:pt x="2946" y="7962"/>
                    <a:pt x="2987" y="7956"/>
                    <a:pt x="3026" y="7956"/>
                  </a:cubicBezTo>
                  <a:cubicBezTo>
                    <a:pt x="3047" y="7956"/>
                    <a:pt x="3068" y="7958"/>
                    <a:pt x="3087" y="7962"/>
                  </a:cubicBezTo>
                  <a:cubicBezTo>
                    <a:pt x="3108" y="7968"/>
                    <a:pt x="3129" y="7969"/>
                    <a:pt x="3150" y="7969"/>
                  </a:cubicBezTo>
                  <a:cubicBezTo>
                    <a:pt x="3194" y="7969"/>
                    <a:pt x="3239" y="7962"/>
                    <a:pt x="3282" y="7962"/>
                  </a:cubicBezTo>
                  <a:cubicBezTo>
                    <a:pt x="3300" y="7962"/>
                    <a:pt x="3318" y="7963"/>
                    <a:pt x="3335" y="7967"/>
                  </a:cubicBezTo>
                  <a:cubicBezTo>
                    <a:pt x="3413" y="7981"/>
                    <a:pt x="3492" y="7980"/>
                    <a:pt x="3574" y="7989"/>
                  </a:cubicBezTo>
                  <a:cubicBezTo>
                    <a:pt x="3653" y="7999"/>
                    <a:pt x="3727" y="8062"/>
                    <a:pt x="3808" y="8066"/>
                  </a:cubicBezTo>
                  <a:cubicBezTo>
                    <a:pt x="3889" y="8072"/>
                    <a:pt x="3970" y="8106"/>
                    <a:pt x="4050" y="8107"/>
                  </a:cubicBezTo>
                  <a:cubicBezTo>
                    <a:pt x="4124" y="8107"/>
                    <a:pt x="4202" y="8126"/>
                    <a:pt x="4275" y="8126"/>
                  </a:cubicBezTo>
                  <a:cubicBezTo>
                    <a:pt x="4282" y="8126"/>
                    <a:pt x="4289" y="8126"/>
                    <a:pt x="4296" y="8126"/>
                  </a:cubicBezTo>
                  <a:cubicBezTo>
                    <a:pt x="4377" y="8122"/>
                    <a:pt x="4445" y="7972"/>
                    <a:pt x="4525" y="7964"/>
                  </a:cubicBezTo>
                  <a:cubicBezTo>
                    <a:pt x="4529" y="7963"/>
                    <a:pt x="4533" y="7963"/>
                    <a:pt x="4538" y="7963"/>
                  </a:cubicBezTo>
                  <a:cubicBezTo>
                    <a:pt x="4608" y="7963"/>
                    <a:pt x="4688" y="8029"/>
                    <a:pt x="4760" y="8029"/>
                  </a:cubicBezTo>
                  <a:cubicBezTo>
                    <a:pt x="4766" y="8029"/>
                    <a:pt x="4772" y="8029"/>
                    <a:pt x="4778" y="8028"/>
                  </a:cubicBezTo>
                  <a:cubicBezTo>
                    <a:pt x="4857" y="8014"/>
                    <a:pt x="4934" y="7981"/>
                    <a:pt x="5012" y="7962"/>
                  </a:cubicBezTo>
                  <a:cubicBezTo>
                    <a:pt x="5090" y="7943"/>
                    <a:pt x="5142" y="7835"/>
                    <a:pt x="5220" y="7810"/>
                  </a:cubicBezTo>
                  <a:cubicBezTo>
                    <a:pt x="5297" y="7788"/>
                    <a:pt x="5369" y="7766"/>
                    <a:pt x="5444" y="7738"/>
                  </a:cubicBezTo>
                  <a:cubicBezTo>
                    <a:pt x="5521" y="7709"/>
                    <a:pt x="5609" y="7721"/>
                    <a:pt x="5683" y="7688"/>
                  </a:cubicBezTo>
                  <a:cubicBezTo>
                    <a:pt x="5700" y="7680"/>
                    <a:pt x="5719" y="7678"/>
                    <a:pt x="5739" y="7678"/>
                  </a:cubicBezTo>
                  <a:cubicBezTo>
                    <a:pt x="5786" y="7678"/>
                    <a:pt x="5841" y="7692"/>
                    <a:pt x="5888" y="7692"/>
                  </a:cubicBezTo>
                  <a:cubicBezTo>
                    <a:pt x="5911" y="7692"/>
                    <a:pt x="5932" y="7689"/>
                    <a:pt x="5949" y="7680"/>
                  </a:cubicBezTo>
                  <a:cubicBezTo>
                    <a:pt x="6022" y="7643"/>
                    <a:pt x="6039" y="7506"/>
                    <a:pt x="6108" y="7465"/>
                  </a:cubicBezTo>
                  <a:cubicBezTo>
                    <a:pt x="6177" y="7422"/>
                    <a:pt x="6232" y="7365"/>
                    <a:pt x="6299" y="7318"/>
                  </a:cubicBezTo>
                  <a:cubicBezTo>
                    <a:pt x="6366" y="7273"/>
                    <a:pt x="6474" y="7287"/>
                    <a:pt x="6538" y="7237"/>
                  </a:cubicBezTo>
                  <a:cubicBezTo>
                    <a:pt x="6602" y="7186"/>
                    <a:pt x="6600" y="7063"/>
                    <a:pt x="6661" y="7009"/>
                  </a:cubicBezTo>
                  <a:cubicBezTo>
                    <a:pt x="6721" y="6956"/>
                    <a:pt x="6816" y="6942"/>
                    <a:pt x="6873" y="6885"/>
                  </a:cubicBezTo>
                  <a:cubicBezTo>
                    <a:pt x="6930" y="6828"/>
                    <a:pt x="6954" y="6743"/>
                    <a:pt x="7008" y="6683"/>
                  </a:cubicBezTo>
                  <a:cubicBezTo>
                    <a:pt x="7062" y="6622"/>
                    <a:pt x="7183" y="6619"/>
                    <a:pt x="7233" y="6555"/>
                  </a:cubicBezTo>
                  <a:cubicBezTo>
                    <a:pt x="7283" y="6492"/>
                    <a:pt x="7320" y="6417"/>
                    <a:pt x="7365" y="6350"/>
                  </a:cubicBezTo>
                  <a:cubicBezTo>
                    <a:pt x="7411" y="6285"/>
                    <a:pt x="7392" y="6177"/>
                    <a:pt x="7433" y="6109"/>
                  </a:cubicBezTo>
                  <a:cubicBezTo>
                    <a:pt x="7476" y="6040"/>
                    <a:pt x="7513" y="5971"/>
                    <a:pt x="7550" y="5901"/>
                  </a:cubicBezTo>
                  <a:cubicBezTo>
                    <a:pt x="7588" y="5830"/>
                    <a:pt x="7617" y="5757"/>
                    <a:pt x="7651" y="5684"/>
                  </a:cubicBezTo>
                  <a:cubicBezTo>
                    <a:pt x="7684" y="5611"/>
                    <a:pt x="7829" y="5584"/>
                    <a:pt x="7857" y="5509"/>
                  </a:cubicBezTo>
                  <a:cubicBezTo>
                    <a:pt x="7887" y="5432"/>
                    <a:pt x="7935" y="5359"/>
                    <a:pt x="7959" y="5281"/>
                  </a:cubicBezTo>
                  <a:cubicBezTo>
                    <a:pt x="7983" y="5204"/>
                    <a:pt x="7922" y="5102"/>
                    <a:pt x="7942" y="5024"/>
                  </a:cubicBezTo>
                  <a:cubicBezTo>
                    <a:pt x="7961" y="4944"/>
                    <a:pt x="7992" y="4870"/>
                    <a:pt x="8006" y="4789"/>
                  </a:cubicBezTo>
                  <a:cubicBezTo>
                    <a:pt x="8020" y="4710"/>
                    <a:pt x="8046" y="4633"/>
                    <a:pt x="8056" y="4552"/>
                  </a:cubicBezTo>
                  <a:cubicBezTo>
                    <a:pt x="8066" y="4472"/>
                    <a:pt x="8072" y="4391"/>
                    <a:pt x="8076" y="4310"/>
                  </a:cubicBezTo>
                  <a:cubicBezTo>
                    <a:pt x="8082" y="4229"/>
                    <a:pt x="8013" y="4148"/>
                    <a:pt x="8013" y="4067"/>
                  </a:cubicBezTo>
                  <a:cubicBezTo>
                    <a:pt x="8013" y="3986"/>
                    <a:pt x="8094" y="3905"/>
                    <a:pt x="8090" y="3824"/>
                  </a:cubicBezTo>
                  <a:cubicBezTo>
                    <a:pt x="8084" y="3743"/>
                    <a:pt x="8043" y="3665"/>
                    <a:pt x="8033" y="3585"/>
                  </a:cubicBezTo>
                  <a:cubicBezTo>
                    <a:pt x="8023" y="3506"/>
                    <a:pt x="7991" y="3430"/>
                    <a:pt x="7976" y="3351"/>
                  </a:cubicBezTo>
                  <a:cubicBezTo>
                    <a:pt x="7962" y="3271"/>
                    <a:pt x="8015" y="3177"/>
                    <a:pt x="7996" y="3099"/>
                  </a:cubicBezTo>
                  <a:cubicBezTo>
                    <a:pt x="7976" y="3019"/>
                    <a:pt x="7863" y="2968"/>
                    <a:pt x="7838" y="2891"/>
                  </a:cubicBezTo>
                  <a:cubicBezTo>
                    <a:pt x="7814" y="2815"/>
                    <a:pt x="7804" y="2736"/>
                    <a:pt x="7776" y="2660"/>
                  </a:cubicBezTo>
                  <a:cubicBezTo>
                    <a:pt x="7747" y="2584"/>
                    <a:pt x="7790" y="2479"/>
                    <a:pt x="7757" y="2407"/>
                  </a:cubicBezTo>
                  <a:cubicBezTo>
                    <a:pt x="7725" y="2333"/>
                    <a:pt x="7679" y="2262"/>
                    <a:pt x="7642" y="2191"/>
                  </a:cubicBezTo>
                  <a:cubicBezTo>
                    <a:pt x="7605" y="2119"/>
                    <a:pt x="7600" y="2027"/>
                    <a:pt x="7558" y="1957"/>
                  </a:cubicBezTo>
                  <a:cubicBezTo>
                    <a:pt x="7516" y="1888"/>
                    <a:pt x="7422" y="1849"/>
                    <a:pt x="7376" y="1783"/>
                  </a:cubicBezTo>
                  <a:cubicBezTo>
                    <a:pt x="7331" y="1716"/>
                    <a:pt x="7307" y="1632"/>
                    <a:pt x="7257" y="1568"/>
                  </a:cubicBezTo>
                  <a:cubicBezTo>
                    <a:pt x="7207" y="1505"/>
                    <a:pt x="7139" y="1454"/>
                    <a:pt x="7086" y="1393"/>
                  </a:cubicBezTo>
                  <a:cubicBezTo>
                    <a:pt x="7032" y="1333"/>
                    <a:pt x="7017" y="1232"/>
                    <a:pt x="6960" y="1176"/>
                  </a:cubicBezTo>
                  <a:cubicBezTo>
                    <a:pt x="6903" y="1119"/>
                    <a:pt x="6740" y="1173"/>
                    <a:pt x="6680" y="1120"/>
                  </a:cubicBezTo>
                  <a:cubicBezTo>
                    <a:pt x="6619" y="1066"/>
                    <a:pt x="6568" y="1006"/>
                    <a:pt x="6505" y="957"/>
                  </a:cubicBezTo>
                  <a:cubicBezTo>
                    <a:pt x="6442" y="907"/>
                    <a:pt x="6378" y="863"/>
                    <a:pt x="6312" y="816"/>
                  </a:cubicBezTo>
                  <a:cubicBezTo>
                    <a:pt x="6246" y="770"/>
                    <a:pt x="6208" y="685"/>
                    <a:pt x="6138" y="644"/>
                  </a:cubicBezTo>
                  <a:cubicBezTo>
                    <a:pt x="6070" y="601"/>
                    <a:pt x="6029" y="506"/>
                    <a:pt x="5958" y="469"/>
                  </a:cubicBezTo>
                  <a:cubicBezTo>
                    <a:pt x="5887" y="432"/>
                    <a:pt x="5790" y="441"/>
                    <a:pt x="5717" y="406"/>
                  </a:cubicBezTo>
                  <a:cubicBezTo>
                    <a:pt x="5645" y="372"/>
                    <a:pt x="5547" y="401"/>
                    <a:pt x="5471" y="372"/>
                  </a:cubicBezTo>
                  <a:cubicBezTo>
                    <a:pt x="5395" y="342"/>
                    <a:pt x="5346" y="244"/>
                    <a:pt x="5270" y="220"/>
                  </a:cubicBezTo>
                  <a:cubicBezTo>
                    <a:pt x="5258" y="217"/>
                    <a:pt x="5246" y="215"/>
                    <a:pt x="5233" y="215"/>
                  </a:cubicBezTo>
                  <a:cubicBezTo>
                    <a:pt x="5172" y="215"/>
                    <a:pt x="5103" y="251"/>
                    <a:pt x="5043" y="251"/>
                  </a:cubicBezTo>
                  <a:cubicBezTo>
                    <a:pt x="5032" y="251"/>
                    <a:pt x="5022" y="250"/>
                    <a:pt x="5012" y="247"/>
                  </a:cubicBezTo>
                  <a:cubicBezTo>
                    <a:pt x="4934" y="227"/>
                    <a:pt x="4869" y="168"/>
                    <a:pt x="4789" y="153"/>
                  </a:cubicBezTo>
                  <a:cubicBezTo>
                    <a:pt x="4709" y="138"/>
                    <a:pt x="4633" y="123"/>
                    <a:pt x="4552" y="114"/>
                  </a:cubicBezTo>
                  <a:cubicBezTo>
                    <a:pt x="4472" y="104"/>
                    <a:pt x="4399" y="8"/>
                    <a:pt x="4318" y="4"/>
                  </a:cubicBezTo>
                  <a:cubicBezTo>
                    <a:pt x="4314" y="4"/>
                    <a:pt x="4309" y="4"/>
                    <a:pt x="4305" y="4"/>
                  </a:cubicBezTo>
                  <a:cubicBezTo>
                    <a:pt x="4228" y="4"/>
                    <a:pt x="4149" y="45"/>
                    <a:pt x="4073" y="45"/>
                  </a:cubicBezTo>
                  <a:cubicBezTo>
                    <a:pt x="3995" y="45"/>
                    <a:pt x="3916" y="1"/>
                    <a:pt x="3838" y="1"/>
                  </a:cubicBezTo>
                  <a:close/>
                </a:path>
              </a:pathLst>
            </a:custGeom>
            <a:solidFill>
              <a:srgbClr val="D9D9D9"/>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060" name="Google Shape;1060;p46"/>
            <p:cNvSpPr/>
            <p:nvPr/>
          </p:nvSpPr>
          <p:spPr>
            <a:xfrm flipH="1">
              <a:off x="6850406" y="3952067"/>
              <a:ext cx="298947" cy="297175"/>
            </a:xfrm>
            <a:custGeom>
              <a:rect b="b" l="l" r="r" t="t"/>
              <a:pathLst>
                <a:path extrusionOk="0" h="6709" w="6749">
                  <a:moveTo>
                    <a:pt x="3584" y="1"/>
                  </a:moveTo>
                  <a:cubicBezTo>
                    <a:pt x="3520" y="1"/>
                    <a:pt x="3453" y="55"/>
                    <a:pt x="3388" y="55"/>
                  </a:cubicBezTo>
                  <a:cubicBezTo>
                    <a:pt x="3386" y="55"/>
                    <a:pt x="3383" y="55"/>
                    <a:pt x="3381" y="55"/>
                  </a:cubicBezTo>
                  <a:cubicBezTo>
                    <a:pt x="3317" y="55"/>
                    <a:pt x="3254" y="72"/>
                    <a:pt x="3189" y="75"/>
                  </a:cubicBezTo>
                  <a:cubicBezTo>
                    <a:pt x="3186" y="75"/>
                    <a:pt x="3183" y="75"/>
                    <a:pt x="3180" y="75"/>
                  </a:cubicBezTo>
                  <a:cubicBezTo>
                    <a:pt x="3123" y="75"/>
                    <a:pt x="3065" y="55"/>
                    <a:pt x="3009" y="55"/>
                  </a:cubicBezTo>
                  <a:cubicBezTo>
                    <a:pt x="3002" y="55"/>
                    <a:pt x="2995" y="56"/>
                    <a:pt x="2987" y="57"/>
                  </a:cubicBezTo>
                  <a:cubicBezTo>
                    <a:pt x="2973" y="58"/>
                    <a:pt x="2958" y="59"/>
                    <a:pt x="2943" y="59"/>
                  </a:cubicBezTo>
                  <a:cubicBezTo>
                    <a:pt x="2910" y="59"/>
                    <a:pt x="2876" y="56"/>
                    <a:pt x="2843" y="56"/>
                  </a:cubicBezTo>
                  <a:cubicBezTo>
                    <a:pt x="2822" y="56"/>
                    <a:pt x="2802" y="57"/>
                    <a:pt x="2783" y="61"/>
                  </a:cubicBezTo>
                  <a:cubicBezTo>
                    <a:pt x="2717" y="72"/>
                    <a:pt x="2673" y="182"/>
                    <a:pt x="2608" y="197"/>
                  </a:cubicBezTo>
                  <a:cubicBezTo>
                    <a:pt x="2599" y="199"/>
                    <a:pt x="2590" y="200"/>
                    <a:pt x="2581" y="200"/>
                  </a:cubicBezTo>
                  <a:cubicBezTo>
                    <a:pt x="2531" y="200"/>
                    <a:pt x="2476" y="175"/>
                    <a:pt x="2426" y="175"/>
                  </a:cubicBezTo>
                  <a:cubicBezTo>
                    <a:pt x="2416" y="175"/>
                    <a:pt x="2406" y="176"/>
                    <a:pt x="2396" y="179"/>
                  </a:cubicBezTo>
                  <a:cubicBezTo>
                    <a:pt x="2332" y="199"/>
                    <a:pt x="2284" y="261"/>
                    <a:pt x="2221" y="285"/>
                  </a:cubicBezTo>
                  <a:cubicBezTo>
                    <a:pt x="2210" y="289"/>
                    <a:pt x="2199" y="291"/>
                    <a:pt x="2186" y="291"/>
                  </a:cubicBezTo>
                  <a:cubicBezTo>
                    <a:pt x="2140" y="291"/>
                    <a:pt x="2085" y="270"/>
                    <a:pt x="2039" y="270"/>
                  </a:cubicBezTo>
                  <a:cubicBezTo>
                    <a:pt x="2025" y="270"/>
                    <a:pt x="2011" y="272"/>
                    <a:pt x="1999" y="277"/>
                  </a:cubicBezTo>
                  <a:cubicBezTo>
                    <a:pt x="1938" y="304"/>
                    <a:pt x="1922" y="426"/>
                    <a:pt x="1863" y="458"/>
                  </a:cubicBezTo>
                  <a:cubicBezTo>
                    <a:pt x="1803" y="489"/>
                    <a:pt x="1726" y="485"/>
                    <a:pt x="1668" y="519"/>
                  </a:cubicBezTo>
                  <a:cubicBezTo>
                    <a:pt x="1611" y="553"/>
                    <a:pt x="1551" y="585"/>
                    <a:pt x="1497" y="622"/>
                  </a:cubicBezTo>
                  <a:cubicBezTo>
                    <a:pt x="1442" y="661"/>
                    <a:pt x="1423" y="746"/>
                    <a:pt x="1371" y="787"/>
                  </a:cubicBezTo>
                  <a:cubicBezTo>
                    <a:pt x="1318" y="829"/>
                    <a:pt x="1244" y="843"/>
                    <a:pt x="1195" y="887"/>
                  </a:cubicBezTo>
                  <a:cubicBezTo>
                    <a:pt x="1145" y="931"/>
                    <a:pt x="1061" y="941"/>
                    <a:pt x="1014" y="988"/>
                  </a:cubicBezTo>
                  <a:cubicBezTo>
                    <a:pt x="967" y="1035"/>
                    <a:pt x="939" y="1102"/>
                    <a:pt x="893" y="1151"/>
                  </a:cubicBezTo>
                  <a:cubicBezTo>
                    <a:pt x="849" y="1201"/>
                    <a:pt x="788" y="1239"/>
                    <a:pt x="747" y="1292"/>
                  </a:cubicBezTo>
                  <a:cubicBezTo>
                    <a:pt x="706" y="1345"/>
                    <a:pt x="706" y="1428"/>
                    <a:pt x="667" y="1483"/>
                  </a:cubicBezTo>
                  <a:cubicBezTo>
                    <a:pt x="629" y="1538"/>
                    <a:pt x="538" y="1559"/>
                    <a:pt x="504" y="1616"/>
                  </a:cubicBezTo>
                  <a:cubicBezTo>
                    <a:pt x="470" y="1674"/>
                    <a:pt x="448" y="1743"/>
                    <a:pt x="417" y="1801"/>
                  </a:cubicBezTo>
                  <a:cubicBezTo>
                    <a:pt x="386" y="1859"/>
                    <a:pt x="373" y="1929"/>
                    <a:pt x="344" y="1990"/>
                  </a:cubicBezTo>
                  <a:cubicBezTo>
                    <a:pt x="317" y="2051"/>
                    <a:pt x="309" y="2119"/>
                    <a:pt x="285" y="2183"/>
                  </a:cubicBezTo>
                  <a:cubicBezTo>
                    <a:pt x="261" y="2246"/>
                    <a:pt x="168" y="2286"/>
                    <a:pt x="148" y="2350"/>
                  </a:cubicBezTo>
                  <a:cubicBezTo>
                    <a:pt x="127" y="2414"/>
                    <a:pt x="155" y="2493"/>
                    <a:pt x="140" y="2559"/>
                  </a:cubicBezTo>
                  <a:cubicBezTo>
                    <a:pt x="123" y="2624"/>
                    <a:pt x="148" y="2697"/>
                    <a:pt x="135" y="2763"/>
                  </a:cubicBezTo>
                  <a:cubicBezTo>
                    <a:pt x="124" y="2829"/>
                    <a:pt x="126" y="2894"/>
                    <a:pt x="117" y="2961"/>
                  </a:cubicBezTo>
                  <a:cubicBezTo>
                    <a:pt x="108" y="3029"/>
                    <a:pt x="57" y="3089"/>
                    <a:pt x="53" y="3157"/>
                  </a:cubicBezTo>
                  <a:cubicBezTo>
                    <a:pt x="49" y="3224"/>
                    <a:pt x="20" y="3291"/>
                    <a:pt x="20" y="3358"/>
                  </a:cubicBezTo>
                  <a:cubicBezTo>
                    <a:pt x="19" y="3424"/>
                    <a:pt x="0" y="3496"/>
                    <a:pt x="3" y="3562"/>
                  </a:cubicBezTo>
                  <a:cubicBezTo>
                    <a:pt x="8" y="3629"/>
                    <a:pt x="131" y="3685"/>
                    <a:pt x="138" y="3751"/>
                  </a:cubicBezTo>
                  <a:cubicBezTo>
                    <a:pt x="147" y="3818"/>
                    <a:pt x="73" y="3895"/>
                    <a:pt x="86" y="3962"/>
                  </a:cubicBezTo>
                  <a:cubicBezTo>
                    <a:pt x="97" y="4029"/>
                    <a:pt x="124" y="4091"/>
                    <a:pt x="140" y="4157"/>
                  </a:cubicBezTo>
                  <a:cubicBezTo>
                    <a:pt x="155" y="4222"/>
                    <a:pt x="245" y="4265"/>
                    <a:pt x="265" y="4329"/>
                  </a:cubicBezTo>
                  <a:cubicBezTo>
                    <a:pt x="285" y="4393"/>
                    <a:pt x="303" y="4454"/>
                    <a:pt x="326" y="4516"/>
                  </a:cubicBezTo>
                  <a:cubicBezTo>
                    <a:pt x="350" y="4579"/>
                    <a:pt x="340" y="4651"/>
                    <a:pt x="367" y="4714"/>
                  </a:cubicBezTo>
                  <a:cubicBezTo>
                    <a:pt x="394" y="4775"/>
                    <a:pt x="343" y="4875"/>
                    <a:pt x="374" y="4934"/>
                  </a:cubicBezTo>
                  <a:cubicBezTo>
                    <a:pt x="404" y="4995"/>
                    <a:pt x="519" y="5008"/>
                    <a:pt x="553" y="5067"/>
                  </a:cubicBezTo>
                  <a:cubicBezTo>
                    <a:pt x="588" y="5123"/>
                    <a:pt x="636" y="5169"/>
                    <a:pt x="674" y="5224"/>
                  </a:cubicBezTo>
                  <a:cubicBezTo>
                    <a:pt x="711" y="5281"/>
                    <a:pt x="700" y="5369"/>
                    <a:pt x="741" y="5423"/>
                  </a:cubicBezTo>
                  <a:cubicBezTo>
                    <a:pt x="782" y="5476"/>
                    <a:pt x="886" y="5475"/>
                    <a:pt x="930" y="5526"/>
                  </a:cubicBezTo>
                  <a:cubicBezTo>
                    <a:pt x="974" y="5575"/>
                    <a:pt x="986" y="5654"/>
                    <a:pt x="1034" y="5701"/>
                  </a:cubicBezTo>
                  <a:cubicBezTo>
                    <a:pt x="1081" y="5749"/>
                    <a:pt x="1151" y="5769"/>
                    <a:pt x="1200" y="5813"/>
                  </a:cubicBezTo>
                  <a:cubicBezTo>
                    <a:pt x="1251" y="5857"/>
                    <a:pt x="1254" y="5958"/>
                    <a:pt x="1305" y="5999"/>
                  </a:cubicBezTo>
                  <a:cubicBezTo>
                    <a:pt x="1358" y="6040"/>
                    <a:pt x="1422" y="6072"/>
                    <a:pt x="1476" y="6110"/>
                  </a:cubicBezTo>
                  <a:cubicBezTo>
                    <a:pt x="1532" y="6147"/>
                    <a:pt x="1620" y="6131"/>
                    <a:pt x="1677" y="6167"/>
                  </a:cubicBezTo>
                  <a:cubicBezTo>
                    <a:pt x="1735" y="6201"/>
                    <a:pt x="1790" y="6232"/>
                    <a:pt x="1850" y="6264"/>
                  </a:cubicBezTo>
                  <a:cubicBezTo>
                    <a:pt x="1908" y="6293"/>
                    <a:pt x="1968" y="6319"/>
                    <a:pt x="2029" y="6346"/>
                  </a:cubicBezTo>
                  <a:cubicBezTo>
                    <a:pt x="2090" y="6373"/>
                    <a:pt x="2113" y="6494"/>
                    <a:pt x="2176" y="6518"/>
                  </a:cubicBezTo>
                  <a:cubicBezTo>
                    <a:pt x="2240" y="6542"/>
                    <a:pt x="2298" y="6579"/>
                    <a:pt x="2363" y="6599"/>
                  </a:cubicBezTo>
                  <a:cubicBezTo>
                    <a:pt x="2375" y="6603"/>
                    <a:pt x="2386" y="6604"/>
                    <a:pt x="2399" y="6604"/>
                  </a:cubicBezTo>
                  <a:cubicBezTo>
                    <a:pt x="2447" y="6604"/>
                    <a:pt x="2501" y="6582"/>
                    <a:pt x="2549" y="6582"/>
                  </a:cubicBezTo>
                  <a:cubicBezTo>
                    <a:pt x="2558" y="6582"/>
                    <a:pt x="2568" y="6583"/>
                    <a:pt x="2576" y="6585"/>
                  </a:cubicBezTo>
                  <a:cubicBezTo>
                    <a:pt x="2642" y="6600"/>
                    <a:pt x="2704" y="6626"/>
                    <a:pt x="2771" y="6639"/>
                  </a:cubicBezTo>
                  <a:cubicBezTo>
                    <a:pt x="2837" y="6652"/>
                    <a:pt x="2902" y="6670"/>
                    <a:pt x="2969" y="6680"/>
                  </a:cubicBezTo>
                  <a:cubicBezTo>
                    <a:pt x="3034" y="6689"/>
                    <a:pt x="3102" y="6693"/>
                    <a:pt x="3169" y="6697"/>
                  </a:cubicBezTo>
                  <a:cubicBezTo>
                    <a:pt x="3172" y="6697"/>
                    <a:pt x="3174" y="6697"/>
                    <a:pt x="3177" y="6697"/>
                  </a:cubicBezTo>
                  <a:cubicBezTo>
                    <a:pt x="3240" y="6697"/>
                    <a:pt x="3304" y="6646"/>
                    <a:pt x="3369" y="6646"/>
                  </a:cubicBezTo>
                  <a:cubicBezTo>
                    <a:pt x="3369" y="6646"/>
                    <a:pt x="3370" y="6646"/>
                    <a:pt x="3371" y="6646"/>
                  </a:cubicBezTo>
                  <a:cubicBezTo>
                    <a:pt x="3436" y="6646"/>
                    <a:pt x="3502" y="6709"/>
                    <a:pt x="3567" y="6709"/>
                  </a:cubicBezTo>
                  <a:cubicBezTo>
                    <a:pt x="3569" y="6709"/>
                    <a:pt x="3571" y="6709"/>
                    <a:pt x="3573" y="6709"/>
                  </a:cubicBezTo>
                  <a:cubicBezTo>
                    <a:pt x="3640" y="6704"/>
                    <a:pt x="3704" y="6670"/>
                    <a:pt x="3771" y="6662"/>
                  </a:cubicBezTo>
                  <a:cubicBezTo>
                    <a:pt x="3837" y="6653"/>
                    <a:pt x="3900" y="6626"/>
                    <a:pt x="3965" y="6615"/>
                  </a:cubicBezTo>
                  <a:cubicBezTo>
                    <a:pt x="3974" y="6613"/>
                    <a:pt x="3983" y="6612"/>
                    <a:pt x="3992" y="6612"/>
                  </a:cubicBezTo>
                  <a:cubicBezTo>
                    <a:pt x="4042" y="6612"/>
                    <a:pt x="4095" y="6634"/>
                    <a:pt x="4144" y="6634"/>
                  </a:cubicBezTo>
                  <a:cubicBezTo>
                    <a:pt x="4154" y="6634"/>
                    <a:pt x="4165" y="6633"/>
                    <a:pt x="4174" y="6630"/>
                  </a:cubicBezTo>
                  <a:cubicBezTo>
                    <a:pt x="4240" y="6615"/>
                    <a:pt x="4282" y="6519"/>
                    <a:pt x="4346" y="6500"/>
                  </a:cubicBezTo>
                  <a:cubicBezTo>
                    <a:pt x="4410" y="6480"/>
                    <a:pt x="4477" y="6473"/>
                    <a:pt x="4540" y="6448"/>
                  </a:cubicBezTo>
                  <a:cubicBezTo>
                    <a:pt x="4557" y="6442"/>
                    <a:pt x="4577" y="6440"/>
                    <a:pt x="4598" y="6440"/>
                  </a:cubicBezTo>
                  <a:cubicBezTo>
                    <a:pt x="4626" y="6440"/>
                    <a:pt x="4657" y="6444"/>
                    <a:pt x="4685" y="6444"/>
                  </a:cubicBezTo>
                  <a:cubicBezTo>
                    <a:pt x="4708" y="6444"/>
                    <a:pt x="4731" y="6441"/>
                    <a:pt x="4750" y="6433"/>
                  </a:cubicBezTo>
                  <a:cubicBezTo>
                    <a:pt x="4811" y="6406"/>
                    <a:pt x="4870" y="6369"/>
                    <a:pt x="4929" y="6337"/>
                  </a:cubicBezTo>
                  <a:cubicBezTo>
                    <a:pt x="4988" y="6306"/>
                    <a:pt x="5066" y="6300"/>
                    <a:pt x="5123" y="6266"/>
                  </a:cubicBezTo>
                  <a:cubicBezTo>
                    <a:pt x="5179" y="6232"/>
                    <a:pt x="5212" y="6154"/>
                    <a:pt x="5268" y="6116"/>
                  </a:cubicBezTo>
                  <a:cubicBezTo>
                    <a:pt x="5322" y="6079"/>
                    <a:pt x="5393" y="6057"/>
                    <a:pt x="5445" y="6018"/>
                  </a:cubicBezTo>
                  <a:cubicBezTo>
                    <a:pt x="5498" y="5976"/>
                    <a:pt x="5541" y="5919"/>
                    <a:pt x="5590" y="5875"/>
                  </a:cubicBezTo>
                  <a:cubicBezTo>
                    <a:pt x="5640" y="5831"/>
                    <a:pt x="5724" y="5817"/>
                    <a:pt x="5771" y="5770"/>
                  </a:cubicBezTo>
                  <a:cubicBezTo>
                    <a:pt x="5818" y="5723"/>
                    <a:pt x="5772" y="5587"/>
                    <a:pt x="5818" y="5537"/>
                  </a:cubicBezTo>
                  <a:cubicBezTo>
                    <a:pt x="5862" y="5487"/>
                    <a:pt x="5912" y="5445"/>
                    <a:pt x="5953" y="5393"/>
                  </a:cubicBezTo>
                  <a:cubicBezTo>
                    <a:pt x="5994" y="5341"/>
                    <a:pt x="6031" y="5288"/>
                    <a:pt x="6069" y="5233"/>
                  </a:cubicBezTo>
                  <a:cubicBezTo>
                    <a:pt x="6106" y="5177"/>
                    <a:pt x="6177" y="5146"/>
                    <a:pt x="6213" y="5089"/>
                  </a:cubicBezTo>
                  <a:cubicBezTo>
                    <a:pt x="6247" y="5032"/>
                    <a:pt x="6325" y="4998"/>
                    <a:pt x="6357" y="4939"/>
                  </a:cubicBezTo>
                  <a:cubicBezTo>
                    <a:pt x="6388" y="4880"/>
                    <a:pt x="6382" y="4801"/>
                    <a:pt x="6409" y="4740"/>
                  </a:cubicBezTo>
                  <a:cubicBezTo>
                    <a:pt x="6436" y="4678"/>
                    <a:pt x="6413" y="4597"/>
                    <a:pt x="6438" y="4535"/>
                  </a:cubicBezTo>
                  <a:cubicBezTo>
                    <a:pt x="6462" y="4472"/>
                    <a:pt x="6543" y="4431"/>
                    <a:pt x="6564" y="4367"/>
                  </a:cubicBezTo>
                  <a:cubicBezTo>
                    <a:pt x="6584" y="4303"/>
                    <a:pt x="6526" y="4219"/>
                    <a:pt x="6541" y="4154"/>
                  </a:cubicBezTo>
                  <a:cubicBezTo>
                    <a:pt x="6558" y="4088"/>
                    <a:pt x="6607" y="4034"/>
                    <a:pt x="6620" y="3969"/>
                  </a:cubicBezTo>
                  <a:cubicBezTo>
                    <a:pt x="6632" y="3902"/>
                    <a:pt x="6644" y="3838"/>
                    <a:pt x="6652" y="3773"/>
                  </a:cubicBezTo>
                  <a:cubicBezTo>
                    <a:pt x="6661" y="3706"/>
                    <a:pt x="6739" y="3646"/>
                    <a:pt x="6743" y="3578"/>
                  </a:cubicBezTo>
                  <a:cubicBezTo>
                    <a:pt x="6748" y="3511"/>
                    <a:pt x="6709" y="3442"/>
                    <a:pt x="6709" y="3375"/>
                  </a:cubicBezTo>
                  <a:cubicBezTo>
                    <a:pt x="6709" y="3308"/>
                    <a:pt x="6749" y="3238"/>
                    <a:pt x="6745" y="3171"/>
                  </a:cubicBezTo>
                  <a:cubicBezTo>
                    <a:pt x="6740" y="3105"/>
                    <a:pt x="6662" y="3043"/>
                    <a:pt x="6654" y="2978"/>
                  </a:cubicBezTo>
                  <a:cubicBezTo>
                    <a:pt x="6647" y="2911"/>
                    <a:pt x="6613" y="2850"/>
                    <a:pt x="6601" y="2785"/>
                  </a:cubicBezTo>
                  <a:cubicBezTo>
                    <a:pt x="6588" y="2719"/>
                    <a:pt x="6664" y="2635"/>
                    <a:pt x="6648" y="2570"/>
                  </a:cubicBezTo>
                  <a:cubicBezTo>
                    <a:pt x="6631" y="2505"/>
                    <a:pt x="6563" y="2454"/>
                    <a:pt x="6543" y="2390"/>
                  </a:cubicBezTo>
                  <a:cubicBezTo>
                    <a:pt x="6523" y="2326"/>
                    <a:pt x="6558" y="2242"/>
                    <a:pt x="6534" y="2179"/>
                  </a:cubicBezTo>
                  <a:cubicBezTo>
                    <a:pt x="6512" y="2117"/>
                    <a:pt x="6413" y="2084"/>
                    <a:pt x="6386" y="2023"/>
                  </a:cubicBezTo>
                  <a:cubicBezTo>
                    <a:pt x="6358" y="1962"/>
                    <a:pt x="6354" y="1891"/>
                    <a:pt x="6322" y="1832"/>
                  </a:cubicBezTo>
                  <a:cubicBezTo>
                    <a:pt x="6291" y="1773"/>
                    <a:pt x="6280" y="1701"/>
                    <a:pt x="6246" y="1645"/>
                  </a:cubicBezTo>
                  <a:cubicBezTo>
                    <a:pt x="6212" y="1586"/>
                    <a:pt x="6135" y="1556"/>
                    <a:pt x="6098" y="1501"/>
                  </a:cubicBezTo>
                  <a:cubicBezTo>
                    <a:pt x="6059" y="1446"/>
                    <a:pt x="6003" y="1407"/>
                    <a:pt x="5961" y="1355"/>
                  </a:cubicBezTo>
                  <a:cubicBezTo>
                    <a:pt x="5920" y="1302"/>
                    <a:pt x="5933" y="1205"/>
                    <a:pt x="5889" y="1156"/>
                  </a:cubicBezTo>
                  <a:cubicBezTo>
                    <a:pt x="5845" y="1106"/>
                    <a:pt x="5764" y="1089"/>
                    <a:pt x="5717" y="1042"/>
                  </a:cubicBezTo>
                  <a:cubicBezTo>
                    <a:pt x="5670" y="995"/>
                    <a:pt x="5674" y="891"/>
                    <a:pt x="5624" y="846"/>
                  </a:cubicBezTo>
                  <a:cubicBezTo>
                    <a:pt x="5575" y="802"/>
                    <a:pt x="5457" y="839"/>
                    <a:pt x="5404" y="797"/>
                  </a:cubicBezTo>
                  <a:cubicBezTo>
                    <a:pt x="5351" y="756"/>
                    <a:pt x="5295" y="725"/>
                    <a:pt x="5239" y="686"/>
                  </a:cubicBezTo>
                  <a:cubicBezTo>
                    <a:pt x="5185" y="649"/>
                    <a:pt x="5198" y="504"/>
                    <a:pt x="5141" y="470"/>
                  </a:cubicBezTo>
                  <a:cubicBezTo>
                    <a:pt x="5084" y="435"/>
                    <a:pt x="5010" y="421"/>
                    <a:pt x="4952" y="389"/>
                  </a:cubicBezTo>
                  <a:cubicBezTo>
                    <a:pt x="4894" y="358"/>
                    <a:pt x="4820" y="349"/>
                    <a:pt x="4760" y="321"/>
                  </a:cubicBezTo>
                  <a:cubicBezTo>
                    <a:pt x="4699" y="294"/>
                    <a:pt x="4651" y="229"/>
                    <a:pt x="4588" y="204"/>
                  </a:cubicBezTo>
                  <a:cubicBezTo>
                    <a:pt x="4569" y="197"/>
                    <a:pt x="4547" y="195"/>
                    <a:pt x="4525" y="195"/>
                  </a:cubicBezTo>
                  <a:cubicBezTo>
                    <a:pt x="4495" y="195"/>
                    <a:pt x="4463" y="199"/>
                    <a:pt x="4433" y="199"/>
                  </a:cubicBezTo>
                  <a:cubicBezTo>
                    <a:pt x="4414" y="199"/>
                    <a:pt x="4395" y="197"/>
                    <a:pt x="4378" y="192"/>
                  </a:cubicBezTo>
                  <a:cubicBezTo>
                    <a:pt x="4314" y="172"/>
                    <a:pt x="4243" y="180"/>
                    <a:pt x="4177" y="165"/>
                  </a:cubicBezTo>
                  <a:cubicBezTo>
                    <a:pt x="4148" y="157"/>
                    <a:pt x="4118" y="156"/>
                    <a:pt x="4087" y="156"/>
                  </a:cubicBezTo>
                  <a:cubicBezTo>
                    <a:pt x="4076" y="156"/>
                    <a:pt x="4065" y="156"/>
                    <a:pt x="4054" y="156"/>
                  </a:cubicBezTo>
                  <a:cubicBezTo>
                    <a:pt x="4028" y="156"/>
                    <a:pt x="4002" y="155"/>
                    <a:pt x="3977" y="150"/>
                  </a:cubicBezTo>
                  <a:cubicBezTo>
                    <a:pt x="3911" y="139"/>
                    <a:pt x="3852" y="109"/>
                    <a:pt x="3785" y="102"/>
                  </a:cubicBezTo>
                  <a:cubicBezTo>
                    <a:pt x="3718" y="94"/>
                    <a:pt x="3658" y="5"/>
                    <a:pt x="3591" y="1"/>
                  </a:cubicBezTo>
                  <a:cubicBezTo>
                    <a:pt x="3589" y="1"/>
                    <a:pt x="3587" y="1"/>
                    <a:pt x="3584" y="1"/>
                  </a:cubicBezTo>
                  <a:close/>
                </a:path>
              </a:pathLst>
            </a:custGeom>
            <a:solidFill>
              <a:srgbClr val="F3F3F3"/>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061" name="Google Shape;1061;p46"/>
            <p:cNvSpPr/>
            <p:nvPr/>
          </p:nvSpPr>
          <p:spPr>
            <a:xfrm flipH="1">
              <a:off x="7048182" y="4010449"/>
              <a:ext cx="27551" cy="38404"/>
            </a:xfrm>
            <a:custGeom>
              <a:rect b="b" l="l" r="r" t="t"/>
              <a:pathLst>
                <a:path extrusionOk="0" h="867" w="622">
                  <a:moveTo>
                    <a:pt x="169" y="1"/>
                  </a:moveTo>
                  <a:cubicBezTo>
                    <a:pt x="147" y="1"/>
                    <a:pt x="125" y="6"/>
                    <a:pt x="104" y="15"/>
                  </a:cubicBezTo>
                  <a:cubicBezTo>
                    <a:pt x="79" y="28"/>
                    <a:pt x="56" y="45"/>
                    <a:pt x="39" y="68"/>
                  </a:cubicBezTo>
                  <a:cubicBezTo>
                    <a:pt x="12" y="105"/>
                    <a:pt x="0" y="150"/>
                    <a:pt x="9" y="194"/>
                  </a:cubicBezTo>
                  <a:lnTo>
                    <a:pt x="9" y="193"/>
                  </a:lnTo>
                  <a:cubicBezTo>
                    <a:pt x="17" y="236"/>
                    <a:pt x="27" y="277"/>
                    <a:pt x="39" y="318"/>
                  </a:cubicBezTo>
                  <a:cubicBezTo>
                    <a:pt x="53" y="374"/>
                    <a:pt x="74" y="429"/>
                    <a:pt x="94" y="483"/>
                  </a:cubicBezTo>
                  <a:cubicBezTo>
                    <a:pt x="124" y="565"/>
                    <a:pt x="152" y="649"/>
                    <a:pt x="181" y="733"/>
                  </a:cubicBezTo>
                  <a:cubicBezTo>
                    <a:pt x="192" y="760"/>
                    <a:pt x="209" y="784"/>
                    <a:pt x="232" y="803"/>
                  </a:cubicBezTo>
                  <a:cubicBezTo>
                    <a:pt x="252" y="826"/>
                    <a:pt x="278" y="843"/>
                    <a:pt x="306" y="853"/>
                  </a:cubicBezTo>
                  <a:cubicBezTo>
                    <a:pt x="333" y="862"/>
                    <a:pt x="360" y="867"/>
                    <a:pt x="387" y="867"/>
                  </a:cubicBezTo>
                  <a:cubicBezTo>
                    <a:pt x="419" y="867"/>
                    <a:pt x="450" y="860"/>
                    <a:pt x="479" y="848"/>
                  </a:cubicBezTo>
                  <a:cubicBezTo>
                    <a:pt x="533" y="823"/>
                    <a:pt x="576" y="779"/>
                    <a:pt x="597" y="722"/>
                  </a:cubicBezTo>
                  <a:cubicBezTo>
                    <a:pt x="616" y="669"/>
                    <a:pt x="622" y="601"/>
                    <a:pt x="593" y="550"/>
                  </a:cubicBezTo>
                  <a:cubicBezTo>
                    <a:pt x="549" y="473"/>
                    <a:pt x="505" y="396"/>
                    <a:pt x="462" y="318"/>
                  </a:cubicBezTo>
                  <a:cubicBezTo>
                    <a:pt x="435" y="270"/>
                    <a:pt x="410" y="219"/>
                    <a:pt x="377" y="172"/>
                  </a:cubicBezTo>
                  <a:cubicBezTo>
                    <a:pt x="353" y="136"/>
                    <a:pt x="327" y="98"/>
                    <a:pt x="302" y="62"/>
                  </a:cubicBezTo>
                  <a:lnTo>
                    <a:pt x="272" y="32"/>
                  </a:lnTo>
                  <a:cubicBezTo>
                    <a:pt x="253" y="18"/>
                    <a:pt x="232" y="10"/>
                    <a:pt x="211" y="7"/>
                  </a:cubicBezTo>
                  <a:cubicBezTo>
                    <a:pt x="197" y="3"/>
                    <a:pt x="183" y="1"/>
                    <a:pt x="169" y="1"/>
                  </a:cubicBezTo>
                  <a:close/>
                </a:path>
              </a:pathLst>
            </a:custGeom>
            <a:solidFill>
              <a:srgbClr val="999999"/>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062" name="Google Shape;1062;p46"/>
            <p:cNvSpPr/>
            <p:nvPr/>
          </p:nvSpPr>
          <p:spPr>
            <a:xfrm flipH="1">
              <a:off x="7004551" y="4039729"/>
              <a:ext cx="30918" cy="25647"/>
            </a:xfrm>
            <a:custGeom>
              <a:rect b="b" l="l" r="r" t="t"/>
              <a:pathLst>
                <a:path extrusionOk="0" h="579" w="698">
                  <a:moveTo>
                    <a:pt x="449" y="0"/>
                  </a:moveTo>
                  <a:cubicBezTo>
                    <a:pt x="438" y="0"/>
                    <a:pt x="427" y="1"/>
                    <a:pt x="416" y="3"/>
                  </a:cubicBezTo>
                  <a:cubicBezTo>
                    <a:pt x="376" y="10"/>
                    <a:pt x="338" y="27"/>
                    <a:pt x="307" y="52"/>
                  </a:cubicBezTo>
                  <a:cubicBezTo>
                    <a:pt x="261" y="88"/>
                    <a:pt x="216" y="123"/>
                    <a:pt x="172" y="159"/>
                  </a:cubicBezTo>
                  <a:cubicBezTo>
                    <a:pt x="160" y="167"/>
                    <a:pt x="149" y="175"/>
                    <a:pt x="138" y="183"/>
                  </a:cubicBezTo>
                  <a:cubicBezTo>
                    <a:pt x="113" y="202"/>
                    <a:pt x="92" y="223"/>
                    <a:pt x="75" y="246"/>
                  </a:cubicBezTo>
                  <a:cubicBezTo>
                    <a:pt x="67" y="256"/>
                    <a:pt x="59" y="267"/>
                    <a:pt x="52" y="278"/>
                  </a:cubicBezTo>
                  <a:cubicBezTo>
                    <a:pt x="41" y="297"/>
                    <a:pt x="31" y="315"/>
                    <a:pt x="21" y="335"/>
                  </a:cubicBezTo>
                  <a:cubicBezTo>
                    <a:pt x="13" y="356"/>
                    <a:pt x="9" y="377"/>
                    <a:pt x="8" y="399"/>
                  </a:cubicBezTo>
                  <a:lnTo>
                    <a:pt x="8" y="399"/>
                  </a:lnTo>
                  <a:cubicBezTo>
                    <a:pt x="0" y="472"/>
                    <a:pt x="45" y="542"/>
                    <a:pt x="115" y="565"/>
                  </a:cubicBezTo>
                  <a:lnTo>
                    <a:pt x="115" y="565"/>
                  </a:lnTo>
                  <a:cubicBezTo>
                    <a:pt x="137" y="574"/>
                    <a:pt x="160" y="578"/>
                    <a:pt x="184" y="578"/>
                  </a:cubicBezTo>
                  <a:cubicBezTo>
                    <a:pt x="186" y="578"/>
                    <a:pt x="188" y="578"/>
                    <a:pt x="190" y="578"/>
                  </a:cubicBezTo>
                  <a:cubicBezTo>
                    <a:pt x="195" y="579"/>
                    <a:pt x="200" y="579"/>
                    <a:pt x="205" y="579"/>
                  </a:cubicBezTo>
                  <a:cubicBezTo>
                    <a:pt x="229" y="579"/>
                    <a:pt x="252" y="576"/>
                    <a:pt x="276" y="573"/>
                  </a:cubicBezTo>
                  <a:cubicBezTo>
                    <a:pt x="304" y="567"/>
                    <a:pt x="332" y="558"/>
                    <a:pt x="359" y="544"/>
                  </a:cubicBezTo>
                  <a:cubicBezTo>
                    <a:pt x="371" y="538"/>
                    <a:pt x="384" y="533"/>
                    <a:pt x="396" y="527"/>
                  </a:cubicBezTo>
                  <a:cubicBezTo>
                    <a:pt x="449" y="503"/>
                    <a:pt x="500" y="480"/>
                    <a:pt x="553" y="456"/>
                  </a:cubicBezTo>
                  <a:cubicBezTo>
                    <a:pt x="610" y="429"/>
                    <a:pt x="655" y="382"/>
                    <a:pt x="678" y="324"/>
                  </a:cubicBezTo>
                  <a:cubicBezTo>
                    <a:pt x="694" y="284"/>
                    <a:pt x="698" y="241"/>
                    <a:pt x="691" y="199"/>
                  </a:cubicBezTo>
                  <a:cubicBezTo>
                    <a:pt x="669" y="82"/>
                    <a:pt x="566" y="0"/>
                    <a:pt x="449" y="0"/>
                  </a:cubicBezTo>
                  <a:close/>
                </a:path>
              </a:pathLst>
            </a:custGeom>
            <a:solidFill>
              <a:srgbClr val="999999"/>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063" name="Google Shape;1063;p46"/>
            <p:cNvSpPr/>
            <p:nvPr/>
          </p:nvSpPr>
          <p:spPr>
            <a:xfrm flipH="1">
              <a:off x="7071039" y="4064801"/>
              <a:ext cx="34506" cy="38182"/>
            </a:xfrm>
            <a:custGeom>
              <a:rect b="b" l="l" r="r" t="t"/>
              <a:pathLst>
                <a:path extrusionOk="0" h="862" w="779">
                  <a:moveTo>
                    <a:pt x="191" y="0"/>
                  </a:moveTo>
                  <a:cubicBezTo>
                    <a:pt x="150" y="0"/>
                    <a:pt x="106" y="16"/>
                    <a:pt x="76" y="41"/>
                  </a:cubicBezTo>
                  <a:cubicBezTo>
                    <a:pt x="26" y="81"/>
                    <a:pt x="1" y="146"/>
                    <a:pt x="12" y="208"/>
                  </a:cubicBezTo>
                  <a:lnTo>
                    <a:pt x="15" y="221"/>
                  </a:lnTo>
                  <a:cubicBezTo>
                    <a:pt x="21" y="287"/>
                    <a:pt x="62" y="358"/>
                    <a:pt x="95" y="408"/>
                  </a:cubicBezTo>
                  <a:cubicBezTo>
                    <a:pt x="119" y="446"/>
                    <a:pt x="146" y="481"/>
                    <a:pt x="173" y="518"/>
                  </a:cubicBezTo>
                  <a:lnTo>
                    <a:pt x="294" y="686"/>
                  </a:lnTo>
                  <a:cubicBezTo>
                    <a:pt x="308" y="725"/>
                    <a:pt x="329" y="757"/>
                    <a:pt x="358" y="784"/>
                  </a:cubicBezTo>
                  <a:cubicBezTo>
                    <a:pt x="400" y="825"/>
                    <a:pt x="458" y="861"/>
                    <a:pt x="518" y="861"/>
                  </a:cubicBezTo>
                  <a:cubicBezTo>
                    <a:pt x="519" y="861"/>
                    <a:pt x="520" y="861"/>
                    <a:pt x="521" y="861"/>
                  </a:cubicBezTo>
                  <a:lnTo>
                    <a:pt x="581" y="860"/>
                  </a:lnTo>
                  <a:cubicBezTo>
                    <a:pt x="609" y="855"/>
                    <a:pt x="638" y="845"/>
                    <a:pt x="661" y="827"/>
                  </a:cubicBezTo>
                  <a:cubicBezTo>
                    <a:pt x="700" y="803"/>
                    <a:pt x="744" y="763"/>
                    <a:pt x="756" y="716"/>
                  </a:cubicBezTo>
                  <a:cubicBezTo>
                    <a:pt x="769" y="672"/>
                    <a:pt x="779" y="635"/>
                    <a:pt x="770" y="588"/>
                  </a:cubicBezTo>
                  <a:cubicBezTo>
                    <a:pt x="766" y="561"/>
                    <a:pt x="757" y="535"/>
                    <a:pt x="747" y="511"/>
                  </a:cubicBezTo>
                  <a:cubicBezTo>
                    <a:pt x="726" y="470"/>
                    <a:pt x="696" y="435"/>
                    <a:pt x="658" y="408"/>
                  </a:cubicBezTo>
                  <a:lnTo>
                    <a:pt x="516" y="241"/>
                  </a:lnTo>
                  <a:cubicBezTo>
                    <a:pt x="487" y="208"/>
                    <a:pt x="460" y="174"/>
                    <a:pt x="432" y="143"/>
                  </a:cubicBezTo>
                  <a:cubicBezTo>
                    <a:pt x="387" y="95"/>
                    <a:pt x="322" y="35"/>
                    <a:pt x="256" y="16"/>
                  </a:cubicBezTo>
                  <a:lnTo>
                    <a:pt x="256" y="16"/>
                  </a:lnTo>
                  <a:lnTo>
                    <a:pt x="251" y="14"/>
                  </a:lnTo>
                  <a:cubicBezTo>
                    <a:pt x="233" y="5"/>
                    <a:pt x="212" y="0"/>
                    <a:pt x="191" y="0"/>
                  </a:cubicBezTo>
                  <a:close/>
                </a:path>
              </a:pathLst>
            </a:custGeom>
            <a:solidFill>
              <a:srgbClr val="999999"/>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064" name="Google Shape;1064;p46"/>
            <p:cNvSpPr/>
            <p:nvPr/>
          </p:nvSpPr>
          <p:spPr>
            <a:xfrm flipH="1">
              <a:off x="6978771" y="4116007"/>
              <a:ext cx="47617" cy="31804"/>
            </a:xfrm>
            <a:custGeom>
              <a:rect b="b" l="l" r="r" t="t"/>
              <a:pathLst>
                <a:path extrusionOk="0" h="718" w="1075">
                  <a:moveTo>
                    <a:pt x="779" y="1"/>
                  </a:moveTo>
                  <a:cubicBezTo>
                    <a:pt x="746" y="1"/>
                    <a:pt x="713" y="7"/>
                    <a:pt x="685" y="23"/>
                  </a:cubicBezTo>
                  <a:cubicBezTo>
                    <a:pt x="589" y="75"/>
                    <a:pt x="493" y="126"/>
                    <a:pt x="399" y="180"/>
                  </a:cubicBezTo>
                  <a:lnTo>
                    <a:pt x="260" y="262"/>
                  </a:lnTo>
                  <a:cubicBezTo>
                    <a:pt x="224" y="282"/>
                    <a:pt x="190" y="304"/>
                    <a:pt x="157" y="328"/>
                  </a:cubicBezTo>
                  <a:lnTo>
                    <a:pt x="89" y="379"/>
                  </a:lnTo>
                  <a:cubicBezTo>
                    <a:pt x="22" y="434"/>
                    <a:pt x="1" y="525"/>
                    <a:pt x="35" y="605"/>
                  </a:cubicBezTo>
                  <a:cubicBezTo>
                    <a:pt x="49" y="635"/>
                    <a:pt x="71" y="660"/>
                    <a:pt x="96" y="680"/>
                  </a:cubicBezTo>
                  <a:cubicBezTo>
                    <a:pt x="129" y="705"/>
                    <a:pt x="167" y="717"/>
                    <a:pt x="207" y="717"/>
                  </a:cubicBezTo>
                  <a:cubicBezTo>
                    <a:pt x="218" y="717"/>
                    <a:pt x="229" y="716"/>
                    <a:pt x="240" y="714"/>
                  </a:cubicBezTo>
                  <a:cubicBezTo>
                    <a:pt x="305" y="702"/>
                    <a:pt x="369" y="683"/>
                    <a:pt x="433" y="662"/>
                  </a:cubicBezTo>
                  <a:lnTo>
                    <a:pt x="588" y="605"/>
                  </a:lnTo>
                  <a:cubicBezTo>
                    <a:pt x="690" y="567"/>
                    <a:pt x="790" y="524"/>
                    <a:pt x="891" y="483"/>
                  </a:cubicBezTo>
                  <a:cubicBezTo>
                    <a:pt x="1017" y="426"/>
                    <a:pt x="1074" y="278"/>
                    <a:pt x="1017" y="150"/>
                  </a:cubicBezTo>
                  <a:cubicBezTo>
                    <a:pt x="989" y="92"/>
                    <a:pt x="941" y="39"/>
                    <a:pt x="878" y="18"/>
                  </a:cubicBezTo>
                  <a:cubicBezTo>
                    <a:pt x="847" y="8"/>
                    <a:pt x="813" y="1"/>
                    <a:pt x="779" y="1"/>
                  </a:cubicBezTo>
                  <a:close/>
                </a:path>
              </a:pathLst>
            </a:custGeom>
            <a:solidFill>
              <a:srgbClr val="999999"/>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065" name="Google Shape;1065;p46"/>
            <p:cNvSpPr/>
            <p:nvPr/>
          </p:nvSpPr>
          <p:spPr>
            <a:xfrm flipH="1">
              <a:off x="6933456" y="4024491"/>
              <a:ext cx="30298" cy="49300"/>
            </a:xfrm>
            <a:custGeom>
              <a:rect b="b" l="l" r="r" t="t"/>
              <a:pathLst>
                <a:path extrusionOk="0" h="1113" w="684">
                  <a:moveTo>
                    <a:pt x="173" y="1"/>
                  </a:moveTo>
                  <a:cubicBezTo>
                    <a:pt x="157" y="1"/>
                    <a:pt x="140" y="3"/>
                    <a:pt x="124" y="8"/>
                  </a:cubicBezTo>
                  <a:cubicBezTo>
                    <a:pt x="63" y="25"/>
                    <a:pt x="4" y="85"/>
                    <a:pt x="3" y="152"/>
                  </a:cubicBezTo>
                  <a:cubicBezTo>
                    <a:pt x="0" y="223"/>
                    <a:pt x="9" y="294"/>
                    <a:pt x="27" y="364"/>
                  </a:cubicBezTo>
                  <a:cubicBezTo>
                    <a:pt x="44" y="423"/>
                    <a:pt x="61" y="483"/>
                    <a:pt x="77" y="543"/>
                  </a:cubicBezTo>
                  <a:cubicBezTo>
                    <a:pt x="105" y="661"/>
                    <a:pt x="132" y="780"/>
                    <a:pt x="164" y="897"/>
                  </a:cubicBezTo>
                  <a:cubicBezTo>
                    <a:pt x="171" y="941"/>
                    <a:pt x="189" y="982"/>
                    <a:pt x="216" y="1016"/>
                  </a:cubicBezTo>
                  <a:lnTo>
                    <a:pt x="264" y="1063"/>
                  </a:lnTo>
                  <a:cubicBezTo>
                    <a:pt x="308" y="1095"/>
                    <a:pt x="360" y="1113"/>
                    <a:pt x="414" y="1113"/>
                  </a:cubicBezTo>
                  <a:cubicBezTo>
                    <a:pt x="440" y="1113"/>
                    <a:pt x="466" y="1108"/>
                    <a:pt x="492" y="1100"/>
                  </a:cubicBezTo>
                  <a:cubicBezTo>
                    <a:pt x="556" y="1082"/>
                    <a:pt x="611" y="1037"/>
                    <a:pt x="643" y="978"/>
                  </a:cubicBezTo>
                  <a:cubicBezTo>
                    <a:pt x="681" y="907"/>
                    <a:pt x="684" y="823"/>
                    <a:pt x="653" y="750"/>
                  </a:cubicBezTo>
                  <a:cubicBezTo>
                    <a:pt x="647" y="736"/>
                    <a:pt x="641" y="723"/>
                    <a:pt x="634" y="712"/>
                  </a:cubicBezTo>
                  <a:cubicBezTo>
                    <a:pt x="589" y="612"/>
                    <a:pt x="540" y="516"/>
                    <a:pt x="493" y="418"/>
                  </a:cubicBezTo>
                  <a:cubicBezTo>
                    <a:pt x="435" y="295"/>
                    <a:pt x="394" y="166"/>
                    <a:pt x="304" y="62"/>
                  </a:cubicBezTo>
                  <a:cubicBezTo>
                    <a:pt x="271" y="23"/>
                    <a:pt x="223" y="1"/>
                    <a:pt x="173" y="1"/>
                  </a:cubicBezTo>
                  <a:close/>
                </a:path>
              </a:pathLst>
            </a:custGeom>
            <a:solidFill>
              <a:srgbClr val="999999"/>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066" name="Google Shape;1066;p46"/>
            <p:cNvSpPr/>
            <p:nvPr/>
          </p:nvSpPr>
          <p:spPr>
            <a:xfrm flipH="1">
              <a:off x="6961982" y="3978556"/>
              <a:ext cx="40884" cy="29988"/>
            </a:xfrm>
            <a:custGeom>
              <a:rect b="b" l="l" r="r" t="t"/>
              <a:pathLst>
                <a:path extrusionOk="0" h="677" w="923">
                  <a:moveTo>
                    <a:pt x="682" y="0"/>
                  </a:moveTo>
                  <a:cubicBezTo>
                    <a:pt x="649" y="0"/>
                    <a:pt x="616" y="7"/>
                    <a:pt x="584" y="22"/>
                  </a:cubicBezTo>
                  <a:cubicBezTo>
                    <a:pt x="492" y="77"/>
                    <a:pt x="398" y="130"/>
                    <a:pt x="309" y="188"/>
                  </a:cubicBezTo>
                  <a:lnTo>
                    <a:pt x="195" y="260"/>
                  </a:lnTo>
                  <a:cubicBezTo>
                    <a:pt x="159" y="285"/>
                    <a:pt x="124" y="313"/>
                    <a:pt x="91" y="343"/>
                  </a:cubicBezTo>
                  <a:cubicBezTo>
                    <a:pt x="31" y="397"/>
                    <a:pt x="0" y="489"/>
                    <a:pt x="39" y="566"/>
                  </a:cubicBezTo>
                  <a:cubicBezTo>
                    <a:pt x="53" y="595"/>
                    <a:pt x="73" y="620"/>
                    <a:pt x="98" y="640"/>
                  </a:cubicBezTo>
                  <a:cubicBezTo>
                    <a:pt x="131" y="664"/>
                    <a:pt x="170" y="677"/>
                    <a:pt x="210" y="677"/>
                  </a:cubicBezTo>
                  <a:cubicBezTo>
                    <a:pt x="220" y="677"/>
                    <a:pt x="230" y="676"/>
                    <a:pt x="240" y="674"/>
                  </a:cubicBezTo>
                  <a:lnTo>
                    <a:pt x="239" y="674"/>
                  </a:lnTo>
                  <a:cubicBezTo>
                    <a:pt x="296" y="661"/>
                    <a:pt x="353" y="646"/>
                    <a:pt x="408" y="624"/>
                  </a:cubicBezTo>
                  <a:lnTo>
                    <a:pt x="533" y="573"/>
                  </a:lnTo>
                  <a:cubicBezTo>
                    <a:pt x="617" y="539"/>
                    <a:pt x="698" y="499"/>
                    <a:pt x="781" y="462"/>
                  </a:cubicBezTo>
                  <a:cubicBezTo>
                    <a:pt x="860" y="427"/>
                    <a:pt x="914" y="351"/>
                    <a:pt x="923" y="265"/>
                  </a:cubicBezTo>
                  <a:cubicBezTo>
                    <a:pt x="921" y="222"/>
                    <a:pt x="923" y="184"/>
                    <a:pt x="903" y="142"/>
                  </a:cubicBezTo>
                  <a:cubicBezTo>
                    <a:pt x="886" y="105"/>
                    <a:pt x="859" y="73"/>
                    <a:pt x="826" y="47"/>
                  </a:cubicBezTo>
                  <a:cubicBezTo>
                    <a:pt x="783" y="16"/>
                    <a:pt x="733" y="0"/>
                    <a:pt x="682" y="0"/>
                  </a:cubicBezTo>
                  <a:close/>
                </a:path>
              </a:pathLst>
            </a:custGeom>
            <a:solidFill>
              <a:srgbClr val="999999"/>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067" name="Google Shape;1067;p46"/>
            <p:cNvSpPr/>
            <p:nvPr/>
          </p:nvSpPr>
          <p:spPr>
            <a:xfrm flipH="1">
              <a:off x="7046144" y="4145508"/>
              <a:ext cx="24052" cy="34196"/>
            </a:xfrm>
            <a:custGeom>
              <a:rect b="b" l="l" r="r" t="t"/>
              <a:pathLst>
                <a:path extrusionOk="0" h="772" w="543">
                  <a:moveTo>
                    <a:pt x="196" y="0"/>
                  </a:moveTo>
                  <a:cubicBezTo>
                    <a:pt x="172" y="0"/>
                    <a:pt x="149" y="5"/>
                    <a:pt x="127" y="14"/>
                  </a:cubicBezTo>
                  <a:cubicBezTo>
                    <a:pt x="77" y="36"/>
                    <a:pt x="39" y="75"/>
                    <a:pt x="19" y="125"/>
                  </a:cubicBezTo>
                  <a:cubicBezTo>
                    <a:pt x="10" y="146"/>
                    <a:pt x="5" y="169"/>
                    <a:pt x="3" y="192"/>
                  </a:cubicBezTo>
                  <a:cubicBezTo>
                    <a:pt x="2" y="209"/>
                    <a:pt x="0" y="225"/>
                    <a:pt x="0" y="242"/>
                  </a:cubicBezTo>
                  <a:cubicBezTo>
                    <a:pt x="0" y="290"/>
                    <a:pt x="5" y="340"/>
                    <a:pt x="13" y="388"/>
                  </a:cubicBezTo>
                  <a:cubicBezTo>
                    <a:pt x="17" y="419"/>
                    <a:pt x="23" y="452"/>
                    <a:pt x="30" y="483"/>
                  </a:cubicBezTo>
                  <a:cubicBezTo>
                    <a:pt x="35" y="500"/>
                    <a:pt x="37" y="516"/>
                    <a:pt x="42" y="532"/>
                  </a:cubicBezTo>
                  <a:cubicBezTo>
                    <a:pt x="56" y="584"/>
                    <a:pt x="67" y="638"/>
                    <a:pt x="106" y="681"/>
                  </a:cubicBezTo>
                  <a:lnTo>
                    <a:pt x="151" y="724"/>
                  </a:lnTo>
                  <a:cubicBezTo>
                    <a:pt x="177" y="745"/>
                    <a:pt x="208" y="758"/>
                    <a:pt x="239" y="763"/>
                  </a:cubicBezTo>
                  <a:cubicBezTo>
                    <a:pt x="254" y="768"/>
                    <a:pt x="268" y="771"/>
                    <a:pt x="283" y="771"/>
                  </a:cubicBezTo>
                  <a:cubicBezTo>
                    <a:pt x="290" y="771"/>
                    <a:pt x="296" y="771"/>
                    <a:pt x="303" y="769"/>
                  </a:cubicBezTo>
                  <a:cubicBezTo>
                    <a:pt x="306" y="769"/>
                    <a:pt x="309" y="769"/>
                    <a:pt x="313" y="769"/>
                  </a:cubicBezTo>
                  <a:cubicBezTo>
                    <a:pt x="341" y="769"/>
                    <a:pt x="369" y="763"/>
                    <a:pt x="394" y="751"/>
                  </a:cubicBezTo>
                  <a:cubicBezTo>
                    <a:pt x="433" y="732"/>
                    <a:pt x="465" y="705"/>
                    <a:pt x="491" y="672"/>
                  </a:cubicBezTo>
                  <a:cubicBezTo>
                    <a:pt x="512" y="647"/>
                    <a:pt x="525" y="616"/>
                    <a:pt x="529" y="583"/>
                  </a:cubicBezTo>
                  <a:cubicBezTo>
                    <a:pt x="541" y="553"/>
                    <a:pt x="542" y="520"/>
                    <a:pt x="535" y="489"/>
                  </a:cubicBezTo>
                  <a:cubicBezTo>
                    <a:pt x="532" y="435"/>
                    <a:pt x="497" y="390"/>
                    <a:pt x="474" y="344"/>
                  </a:cubicBezTo>
                  <a:cubicBezTo>
                    <a:pt x="460" y="314"/>
                    <a:pt x="445" y="286"/>
                    <a:pt x="433" y="255"/>
                  </a:cubicBezTo>
                  <a:cubicBezTo>
                    <a:pt x="420" y="225"/>
                    <a:pt x="411" y="193"/>
                    <a:pt x="397" y="165"/>
                  </a:cubicBezTo>
                  <a:cubicBezTo>
                    <a:pt x="390" y="149"/>
                    <a:pt x="383" y="135"/>
                    <a:pt x="376" y="119"/>
                  </a:cubicBezTo>
                  <a:cubicBezTo>
                    <a:pt x="354" y="73"/>
                    <a:pt x="315" y="34"/>
                    <a:pt x="265" y="14"/>
                  </a:cubicBezTo>
                  <a:cubicBezTo>
                    <a:pt x="243" y="5"/>
                    <a:pt x="219" y="0"/>
                    <a:pt x="196" y="0"/>
                  </a:cubicBezTo>
                  <a:close/>
                </a:path>
              </a:pathLst>
            </a:custGeom>
            <a:solidFill>
              <a:srgbClr val="999999"/>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068" name="Google Shape;1068;p46"/>
            <p:cNvSpPr/>
            <p:nvPr/>
          </p:nvSpPr>
          <p:spPr>
            <a:xfrm flipH="1">
              <a:off x="6957243" y="4172573"/>
              <a:ext cx="36942" cy="26533"/>
            </a:xfrm>
            <a:custGeom>
              <a:rect b="b" l="l" r="r" t="t"/>
              <a:pathLst>
                <a:path extrusionOk="0" h="599" w="834">
                  <a:moveTo>
                    <a:pt x="11" y="342"/>
                  </a:moveTo>
                  <a:lnTo>
                    <a:pt x="8" y="356"/>
                  </a:lnTo>
                  <a:lnTo>
                    <a:pt x="8" y="356"/>
                  </a:lnTo>
                  <a:cubicBezTo>
                    <a:pt x="9" y="351"/>
                    <a:pt x="10" y="347"/>
                    <a:pt x="11" y="342"/>
                  </a:cubicBezTo>
                  <a:close/>
                  <a:moveTo>
                    <a:pt x="573" y="0"/>
                  </a:moveTo>
                  <a:cubicBezTo>
                    <a:pt x="551" y="0"/>
                    <a:pt x="528" y="4"/>
                    <a:pt x="506" y="10"/>
                  </a:cubicBezTo>
                  <a:cubicBezTo>
                    <a:pt x="495" y="13"/>
                    <a:pt x="484" y="17"/>
                    <a:pt x="472" y="20"/>
                  </a:cubicBezTo>
                  <a:lnTo>
                    <a:pt x="461" y="26"/>
                  </a:lnTo>
                  <a:lnTo>
                    <a:pt x="407" y="50"/>
                  </a:lnTo>
                  <a:lnTo>
                    <a:pt x="300" y="97"/>
                  </a:lnTo>
                  <a:lnTo>
                    <a:pt x="197" y="141"/>
                  </a:lnTo>
                  <a:cubicBezTo>
                    <a:pt x="162" y="155"/>
                    <a:pt x="130" y="175"/>
                    <a:pt x="101" y="199"/>
                  </a:cubicBezTo>
                  <a:cubicBezTo>
                    <a:pt x="83" y="216"/>
                    <a:pt x="64" y="234"/>
                    <a:pt x="49" y="253"/>
                  </a:cubicBezTo>
                  <a:cubicBezTo>
                    <a:pt x="29" y="278"/>
                    <a:pt x="16" y="306"/>
                    <a:pt x="10" y="336"/>
                  </a:cubicBezTo>
                  <a:cubicBezTo>
                    <a:pt x="6" y="346"/>
                    <a:pt x="5" y="358"/>
                    <a:pt x="5" y="369"/>
                  </a:cubicBezTo>
                  <a:lnTo>
                    <a:pt x="5" y="369"/>
                  </a:lnTo>
                  <a:lnTo>
                    <a:pt x="3" y="376"/>
                  </a:lnTo>
                  <a:cubicBezTo>
                    <a:pt x="0" y="400"/>
                    <a:pt x="3" y="425"/>
                    <a:pt x="12" y="448"/>
                  </a:cubicBezTo>
                  <a:cubicBezTo>
                    <a:pt x="23" y="488"/>
                    <a:pt x="46" y="524"/>
                    <a:pt x="80" y="548"/>
                  </a:cubicBezTo>
                  <a:lnTo>
                    <a:pt x="80" y="548"/>
                  </a:lnTo>
                  <a:cubicBezTo>
                    <a:pt x="91" y="557"/>
                    <a:pt x="104" y="565"/>
                    <a:pt x="117" y="570"/>
                  </a:cubicBezTo>
                  <a:cubicBezTo>
                    <a:pt x="133" y="582"/>
                    <a:pt x="151" y="589"/>
                    <a:pt x="170" y="590"/>
                  </a:cubicBezTo>
                  <a:cubicBezTo>
                    <a:pt x="182" y="595"/>
                    <a:pt x="195" y="596"/>
                    <a:pt x="206" y="599"/>
                  </a:cubicBezTo>
                  <a:cubicBezTo>
                    <a:pt x="229" y="599"/>
                    <a:pt x="252" y="599"/>
                    <a:pt x="273" y="597"/>
                  </a:cubicBezTo>
                  <a:cubicBezTo>
                    <a:pt x="282" y="597"/>
                    <a:pt x="292" y="597"/>
                    <a:pt x="300" y="596"/>
                  </a:cubicBezTo>
                  <a:cubicBezTo>
                    <a:pt x="323" y="592"/>
                    <a:pt x="344" y="585"/>
                    <a:pt x="366" y="576"/>
                  </a:cubicBezTo>
                  <a:lnTo>
                    <a:pt x="379" y="572"/>
                  </a:lnTo>
                  <a:lnTo>
                    <a:pt x="492" y="533"/>
                  </a:lnTo>
                  <a:lnTo>
                    <a:pt x="603" y="497"/>
                  </a:lnTo>
                  <a:lnTo>
                    <a:pt x="656" y="479"/>
                  </a:lnTo>
                  <a:cubicBezTo>
                    <a:pt x="661" y="477"/>
                    <a:pt x="667" y="475"/>
                    <a:pt x="673" y="474"/>
                  </a:cubicBezTo>
                  <a:lnTo>
                    <a:pt x="678" y="471"/>
                  </a:lnTo>
                  <a:lnTo>
                    <a:pt x="731" y="438"/>
                  </a:lnTo>
                  <a:lnTo>
                    <a:pt x="775" y="391"/>
                  </a:lnTo>
                  <a:cubicBezTo>
                    <a:pt x="787" y="371"/>
                    <a:pt x="798" y="352"/>
                    <a:pt x="809" y="332"/>
                  </a:cubicBezTo>
                  <a:lnTo>
                    <a:pt x="814" y="322"/>
                  </a:lnTo>
                  <a:cubicBezTo>
                    <a:pt x="833" y="263"/>
                    <a:pt x="832" y="199"/>
                    <a:pt x="809" y="143"/>
                  </a:cubicBezTo>
                  <a:cubicBezTo>
                    <a:pt x="784" y="86"/>
                    <a:pt x="737" y="42"/>
                    <a:pt x="678" y="19"/>
                  </a:cubicBezTo>
                  <a:lnTo>
                    <a:pt x="670" y="16"/>
                  </a:lnTo>
                  <a:cubicBezTo>
                    <a:pt x="657" y="12"/>
                    <a:pt x="646" y="9"/>
                    <a:pt x="633" y="7"/>
                  </a:cubicBezTo>
                  <a:cubicBezTo>
                    <a:pt x="613" y="3"/>
                    <a:pt x="593" y="0"/>
                    <a:pt x="573" y="0"/>
                  </a:cubicBezTo>
                  <a:close/>
                </a:path>
              </a:pathLst>
            </a:custGeom>
            <a:solidFill>
              <a:srgbClr val="999999"/>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069" name="Google Shape;1069;p46"/>
            <p:cNvSpPr/>
            <p:nvPr/>
          </p:nvSpPr>
          <p:spPr>
            <a:xfrm flipH="1">
              <a:off x="6886989" y="4129916"/>
              <a:ext cx="28349" cy="35170"/>
            </a:xfrm>
            <a:custGeom>
              <a:rect b="b" l="l" r="r" t="t"/>
              <a:pathLst>
                <a:path extrusionOk="0" h="794" w="640">
                  <a:moveTo>
                    <a:pt x="224" y="1"/>
                  </a:moveTo>
                  <a:cubicBezTo>
                    <a:pt x="218" y="1"/>
                    <a:pt x="212" y="1"/>
                    <a:pt x="206" y="2"/>
                  </a:cubicBezTo>
                  <a:cubicBezTo>
                    <a:pt x="204" y="2"/>
                    <a:pt x="201" y="2"/>
                    <a:pt x="198" y="2"/>
                  </a:cubicBezTo>
                  <a:cubicBezTo>
                    <a:pt x="174" y="2"/>
                    <a:pt x="150" y="8"/>
                    <a:pt x="128" y="19"/>
                  </a:cubicBezTo>
                  <a:cubicBezTo>
                    <a:pt x="96" y="35"/>
                    <a:pt x="67" y="58"/>
                    <a:pt x="44" y="86"/>
                  </a:cubicBezTo>
                  <a:cubicBezTo>
                    <a:pt x="27" y="108"/>
                    <a:pt x="14" y="135"/>
                    <a:pt x="12" y="163"/>
                  </a:cubicBezTo>
                  <a:cubicBezTo>
                    <a:pt x="2" y="189"/>
                    <a:pt x="0" y="217"/>
                    <a:pt x="6" y="244"/>
                  </a:cubicBezTo>
                  <a:lnTo>
                    <a:pt x="6" y="243"/>
                  </a:lnTo>
                  <a:cubicBezTo>
                    <a:pt x="22" y="304"/>
                    <a:pt x="40" y="363"/>
                    <a:pt x="63" y="422"/>
                  </a:cubicBezTo>
                  <a:cubicBezTo>
                    <a:pt x="84" y="476"/>
                    <a:pt x="107" y="528"/>
                    <a:pt x="128" y="582"/>
                  </a:cubicBezTo>
                  <a:lnTo>
                    <a:pt x="144" y="618"/>
                  </a:lnTo>
                  <a:cubicBezTo>
                    <a:pt x="145" y="622"/>
                    <a:pt x="147" y="628"/>
                    <a:pt x="150" y="632"/>
                  </a:cubicBezTo>
                  <a:cubicBezTo>
                    <a:pt x="151" y="635"/>
                    <a:pt x="151" y="636"/>
                    <a:pt x="152" y="639"/>
                  </a:cubicBezTo>
                  <a:lnTo>
                    <a:pt x="154" y="642"/>
                  </a:lnTo>
                  <a:lnTo>
                    <a:pt x="188" y="698"/>
                  </a:lnTo>
                  <a:cubicBezTo>
                    <a:pt x="201" y="716"/>
                    <a:pt x="216" y="732"/>
                    <a:pt x="236" y="743"/>
                  </a:cubicBezTo>
                  <a:cubicBezTo>
                    <a:pt x="283" y="778"/>
                    <a:pt x="335" y="793"/>
                    <a:pt x="387" y="793"/>
                  </a:cubicBezTo>
                  <a:cubicBezTo>
                    <a:pt x="510" y="793"/>
                    <a:pt x="626" y="702"/>
                    <a:pt x="640" y="564"/>
                  </a:cubicBezTo>
                  <a:cubicBezTo>
                    <a:pt x="640" y="550"/>
                    <a:pt x="640" y="510"/>
                    <a:pt x="637" y="496"/>
                  </a:cubicBezTo>
                  <a:cubicBezTo>
                    <a:pt x="630" y="453"/>
                    <a:pt x="612" y="412"/>
                    <a:pt x="585" y="378"/>
                  </a:cubicBezTo>
                  <a:lnTo>
                    <a:pt x="582" y="373"/>
                  </a:lnTo>
                  <a:cubicBezTo>
                    <a:pt x="579" y="369"/>
                    <a:pt x="576" y="365"/>
                    <a:pt x="573" y="362"/>
                  </a:cubicBezTo>
                  <a:cubicBezTo>
                    <a:pt x="567" y="353"/>
                    <a:pt x="560" y="344"/>
                    <a:pt x="555" y="335"/>
                  </a:cubicBezTo>
                  <a:cubicBezTo>
                    <a:pt x="540" y="312"/>
                    <a:pt x="526" y="291"/>
                    <a:pt x="511" y="270"/>
                  </a:cubicBezTo>
                  <a:cubicBezTo>
                    <a:pt x="479" y="223"/>
                    <a:pt x="450" y="174"/>
                    <a:pt x="415" y="130"/>
                  </a:cubicBezTo>
                  <a:cubicBezTo>
                    <a:pt x="401" y="113"/>
                    <a:pt x="388" y="96"/>
                    <a:pt x="376" y="79"/>
                  </a:cubicBezTo>
                  <a:lnTo>
                    <a:pt x="337" y="41"/>
                  </a:lnTo>
                  <a:cubicBezTo>
                    <a:pt x="314" y="24"/>
                    <a:pt x="289" y="12"/>
                    <a:pt x="260" y="8"/>
                  </a:cubicBezTo>
                  <a:cubicBezTo>
                    <a:pt x="249" y="3"/>
                    <a:pt x="236" y="1"/>
                    <a:pt x="224" y="1"/>
                  </a:cubicBezTo>
                  <a:close/>
                </a:path>
              </a:pathLst>
            </a:custGeom>
            <a:solidFill>
              <a:srgbClr val="999999"/>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070" name="Google Shape;1070;p46"/>
            <p:cNvSpPr/>
            <p:nvPr/>
          </p:nvSpPr>
          <p:spPr>
            <a:xfrm flipH="1">
              <a:off x="6879326" y="4079994"/>
              <a:ext cx="40441" cy="30431"/>
            </a:xfrm>
            <a:custGeom>
              <a:rect b="b" l="l" r="r" t="t"/>
              <a:pathLst>
                <a:path extrusionOk="0" h="687" w="913">
                  <a:moveTo>
                    <a:pt x="582" y="565"/>
                  </a:moveTo>
                  <a:lnTo>
                    <a:pt x="554" y="574"/>
                  </a:lnTo>
                  <a:lnTo>
                    <a:pt x="554" y="574"/>
                  </a:lnTo>
                  <a:cubicBezTo>
                    <a:pt x="563" y="571"/>
                    <a:pt x="573" y="568"/>
                    <a:pt x="582" y="565"/>
                  </a:cubicBezTo>
                  <a:close/>
                  <a:moveTo>
                    <a:pt x="634" y="1"/>
                  </a:moveTo>
                  <a:cubicBezTo>
                    <a:pt x="595" y="1"/>
                    <a:pt x="557" y="8"/>
                    <a:pt x="521" y="25"/>
                  </a:cubicBezTo>
                  <a:cubicBezTo>
                    <a:pt x="449" y="52"/>
                    <a:pt x="377" y="84"/>
                    <a:pt x="311" y="124"/>
                  </a:cubicBezTo>
                  <a:cubicBezTo>
                    <a:pt x="259" y="151"/>
                    <a:pt x="211" y="183"/>
                    <a:pt x="164" y="217"/>
                  </a:cubicBezTo>
                  <a:cubicBezTo>
                    <a:pt x="123" y="254"/>
                    <a:pt x="83" y="293"/>
                    <a:pt x="45" y="336"/>
                  </a:cubicBezTo>
                  <a:lnTo>
                    <a:pt x="16" y="387"/>
                  </a:lnTo>
                  <a:cubicBezTo>
                    <a:pt x="5" y="414"/>
                    <a:pt x="1" y="444"/>
                    <a:pt x="4" y="474"/>
                  </a:cubicBezTo>
                  <a:cubicBezTo>
                    <a:pt x="5" y="521"/>
                    <a:pt x="21" y="566"/>
                    <a:pt x="51" y="603"/>
                  </a:cubicBezTo>
                  <a:cubicBezTo>
                    <a:pt x="76" y="633"/>
                    <a:pt x="109" y="656"/>
                    <a:pt x="144" y="672"/>
                  </a:cubicBezTo>
                  <a:cubicBezTo>
                    <a:pt x="169" y="681"/>
                    <a:pt x="196" y="686"/>
                    <a:pt x="222" y="686"/>
                  </a:cubicBezTo>
                  <a:cubicBezTo>
                    <a:pt x="253" y="686"/>
                    <a:pt x="284" y="680"/>
                    <a:pt x="312" y="667"/>
                  </a:cubicBezTo>
                  <a:cubicBezTo>
                    <a:pt x="356" y="649"/>
                    <a:pt x="402" y="633"/>
                    <a:pt x="446" y="615"/>
                  </a:cubicBezTo>
                  <a:cubicBezTo>
                    <a:pt x="474" y="602"/>
                    <a:pt x="504" y="591"/>
                    <a:pt x="533" y="581"/>
                  </a:cubicBezTo>
                  <a:lnTo>
                    <a:pt x="533" y="581"/>
                  </a:lnTo>
                  <a:cubicBezTo>
                    <a:pt x="580" y="567"/>
                    <a:pt x="629" y="557"/>
                    <a:pt x="677" y="549"/>
                  </a:cubicBezTo>
                  <a:cubicBezTo>
                    <a:pt x="749" y="536"/>
                    <a:pt x="813" y="497"/>
                    <a:pt x="855" y="440"/>
                  </a:cubicBezTo>
                  <a:cubicBezTo>
                    <a:pt x="885" y="400"/>
                    <a:pt x="903" y="353"/>
                    <a:pt x="908" y="303"/>
                  </a:cubicBezTo>
                  <a:cubicBezTo>
                    <a:pt x="912" y="232"/>
                    <a:pt x="891" y="161"/>
                    <a:pt x="848" y="104"/>
                  </a:cubicBezTo>
                  <a:cubicBezTo>
                    <a:pt x="827" y="74"/>
                    <a:pt x="798" y="52"/>
                    <a:pt x="764" y="37"/>
                  </a:cubicBezTo>
                  <a:cubicBezTo>
                    <a:pt x="734" y="16"/>
                    <a:pt x="697" y="3"/>
                    <a:pt x="660" y="2"/>
                  </a:cubicBezTo>
                  <a:cubicBezTo>
                    <a:pt x="651" y="1"/>
                    <a:pt x="643" y="1"/>
                    <a:pt x="634" y="1"/>
                  </a:cubicBezTo>
                  <a:close/>
                </a:path>
              </a:pathLst>
            </a:custGeom>
            <a:solidFill>
              <a:srgbClr val="999999"/>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071" name="Google Shape;1071;p46"/>
            <p:cNvSpPr/>
            <p:nvPr/>
          </p:nvSpPr>
          <p:spPr>
            <a:xfrm flipH="1">
              <a:off x="7095939" y="2645780"/>
              <a:ext cx="358479" cy="359941"/>
            </a:xfrm>
            <a:custGeom>
              <a:rect b="b" l="l" r="r" t="t"/>
              <a:pathLst>
                <a:path extrusionOk="0" h="8126" w="8093">
                  <a:moveTo>
                    <a:pt x="3837" y="0"/>
                  </a:moveTo>
                  <a:cubicBezTo>
                    <a:pt x="3834" y="0"/>
                    <a:pt x="3830" y="0"/>
                    <a:pt x="3827" y="0"/>
                  </a:cubicBezTo>
                  <a:cubicBezTo>
                    <a:pt x="3747" y="5"/>
                    <a:pt x="3673" y="100"/>
                    <a:pt x="3593" y="110"/>
                  </a:cubicBezTo>
                  <a:cubicBezTo>
                    <a:pt x="3512" y="120"/>
                    <a:pt x="3441" y="160"/>
                    <a:pt x="3362" y="174"/>
                  </a:cubicBezTo>
                  <a:cubicBezTo>
                    <a:pt x="3355" y="175"/>
                    <a:pt x="3349" y="176"/>
                    <a:pt x="3342" y="176"/>
                  </a:cubicBezTo>
                  <a:cubicBezTo>
                    <a:pt x="3274" y="176"/>
                    <a:pt x="3194" y="116"/>
                    <a:pt x="3126" y="116"/>
                  </a:cubicBezTo>
                  <a:cubicBezTo>
                    <a:pt x="3118" y="116"/>
                    <a:pt x="3109" y="116"/>
                    <a:pt x="3102" y="118"/>
                  </a:cubicBezTo>
                  <a:cubicBezTo>
                    <a:pt x="3023" y="138"/>
                    <a:pt x="2962" y="221"/>
                    <a:pt x="2885" y="245"/>
                  </a:cubicBezTo>
                  <a:cubicBezTo>
                    <a:pt x="2868" y="250"/>
                    <a:pt x="2849" y="252"/>
                    <a:pt x="2830" y="252"/>
                  </a:cubicBezTo>
                  <a:cubicBezTo>
                    <a:pt x="2787" y="252"/>
                    <a:pt x="2740" y="243"/>
                    <a:pt x="2697" y="243"/>
                  </a:cubicBezTo>
                  <a:cubicBezTo>
                    <a:pt x="2674" y="243"/>
                    <a:pt x="2651" y="246"/>
                    <a:pt x="2631" y="253"/>
                  </a:cubicBezTo>
                  <a:cubicBezTo>
                    <a:pt x="2556" y="282"/>
                    <a:pt x="2517" y="401"/>
                    <a:pt x="2443" y="434"/>
                  </a:cubicBezTo>
                  <a:cubicBezTo>
                    <a:pt x="2369" y="467"/>
                    <a:pt x="2284" y="472"/>
                    <a:pt x="2212" y="509"/>
                  </a:cubicBezTo>
                  <a:cubicBezTo>
                    <a:pt x="2141" y="548"/>
                    <a:pt x="2055" y="561"/>
                    <a:pt x="1986" y="602"/>
                  </a:cubicBezTo>
                  <a:cubicBezTo>
                    <a:pt x="1917" y="643"/>
                    <a:pt x="1880" y="735"/>
                    <a:pt x="1814" y="781"/>
                  </a:cubicBezTo>
                  <a:cubicBezTo>
                    <a:pt x="1747" y="826"/>
                    <a:pt x="1700" y="895"/>
                    <a:pt x="1637" y="944"/>
                  </a:cubicBezTo>
                  <a:cubicBezTo>
                    <a:pt x="1573" y="994"/>
                    <a:pt x="1458" y="980"/>
                    <a:pt x="1397" y="1034"/>
                  </a:cubicBezTo>
                  <a:cubicBezTo>
                    <a:pt x="1337" y="1087"/>
                    <a:pt x="1317" y="1183"/>
                    <a:pt x="1261" y="1240"/>
                  </a:cubicBezTo>
                  <a:cubicBezTo>
                    <a:pt x="1202" y="1297"/>
                    <a:pt x="1079" y="1291"/>
                    <a:pt x="1025" y="1352"/>
                  </a:cubicBezTo>
                  <a:cubicBezTo>
                    <a:pt x="971" y="1412"/>
                    <a:pt x="1015" y="1554"/>
                    <a:pt x="965" y="1618"/>
                  </a:cubicBezTo>
                  <a:cubicBezTo>
                    <a:pt x="915" y="1681"/>
                    <a:pt x="878" y="1750"/>
                    <a:pt x="833" y="1816"/>
                  </a:cubicBezTo>
                  <a:cubicBezTo>
                    <a:pt x="787" y="1881"/>
                    <a:pt x="612" y="1866"/>
                    <a:pt x="571" y="1934"/>
                  </a:cubicBezTo>
                  <a:cubicBezTo>
                    <a:pt x="530" y="2004"/>
                    <a:pt x="511" y="2090"/>
                    <a:pt x="473" y="2161"/>
                  </a:cubicBezTo>
                  <a:cubicBezTo>
                    <a:pt x="436" y="2232"/>
                    <a:pt x="425" y="2321"/>
                    <a:pt x="392" y="2394"/>
                  </a:cubicBezTo>
                  <a:cubicBezTo>
                    <a:pt x="359" y="2467"/>
                    <a:pt x="280" y="2525"/>
                    <a:pt x="251" y="2601"/>
                  </a:cubicBezTo>
                  <a:cubicBezTo>
                    <a:pt x="223" y="2676"/>
                    <a:pt x="260" y="2777"/>
                    <a:pt x="236" y="2854"/>
                  </a:cubicBezTo>
                  <a:cubicBezTo>
                    <a:pt x="211" y="2932"/>
                    <a:pt x="221" y="3017"/>
                    <a:pt x="203" y="3095"/>
                  </a:cubicBezTo>
                  <a:cubicBezTo>
                    <a:pt x="183" y="3174"/>
                    <a:pt x="201" y="3257"/>
                    <a:pt x="186" y="3337"/>
                  </a:cubicBezTo>
                  <a:cubicBezTo>
                    <a:pt x="172" y="3417"/>
                    <a:pt x="136" y="3489"/>
                    <a:pt x="126" y="3569"/>
                  </a:cubicBezTo>
                  <a:cubicBezTo>
                    <a:pt x="116" y="3650"/>
                    <a:pt x="11" y="3721"/>
                    <a:pt x="7" y="3800"/>
                  </a:cubicBezTo>
                  <a:cubicBezTo>
                    <a:pt x="1" y="3882"/>
                    <a:pt x="71" y="3967"/>
                    <a:pt x="71" y="4046"/>
                  </a:cubicBezTo>
                  <a:cubicBezTo>
                    <a:pt x="69" y="4126"/>
                    <a:pt x="91" y="4206"/>
                    <a:pt x="95" y="4287"/>
                  </a:cubicBezTo>
                  <a:cubicBezTo>
                    <a:pt x="99" y="4368"/>
                    <a:pt x="65" y="4450"/>
                    <a:pt x="73" y="4530"/>
                  </a:cubicBezTo>
                  <a:cubicBezTo>
                    <a:pt x="83" y="4611"/>
                    <a:pt x="63" y="4696"/>
                    <a:pt x="78" y="4776"/>
                  </a:cubicBezTo>
                  <a:cubicBezTo>
                    <a:pt x="92" y="4855"/>
                    <a:pt x="224" y="4909"/>
                    <a:pt x="243" y="4988"/>
                  </a:cubicBezTo>
                  <a:cubicBezTo>
                    <a:pt x="263" y="5066"/>
                    <a:pt x="197" y="5165"/>
                    <a:pt x="221" y="5242"/>
                  </a:cubicBezTo>
                  <a:cubicBezTo>
                    <a:pt x="245" y="5319"/>
                    <a:pt x="321" y="5379"/>
                    <a:pt x="349" y="5454"/>
                  </a:cubicBezTo>
                  <a:cubicBezTo>
                    <a:pt x="378" y="5529"/>
                    <a:pt x="305" y="5647"/>
                    <a:pt x="339" y="5720"/>
                  </a:cubicBezTo>
                  <a:cubicBezTo>
                    <a:pt x="372" y="5794"/>
                    <a:pt x="518" y="5812"/>
                    <a:pt x="557" y="5885"/>
                  </a:cubicBezTo>
                  <a:cubicBezTo>
                    <a:pt x="594" y="5956"/>
                    <a:pt x="588" y="6050"/>
                    <a:pt x="629" y="6118"/>
                  </a:cubicBezTo>
                  <a:cubicBezTo>
                    <a:pt x="672" y="6187"/>
                    <a:pt x="709" y="6259"/>
                    <a:pt x="756" y="6325"/>
                  </a:cubicBezTo>
                  <a:cubicBezTo>
                    <a:pt x="801" y="6392"/>
                    <a:pt x="905" y="6413"/>
                    <a:pt x="955" y="6477"/>
                  </a:cubicBezTo>
                  <a:cubicBezTo>
                    <a:pt x="1003" y="6541"/>
                    <a:pt x="1020" y="6630"/>
                    <a:pt x="1073" y="6689"/>
                  </a:cubicBezTo>
                  <a:cubicBezTo>
                    <a:pt x="1127" y="6750"/>
                    <a:pt x="1138" y="6851"/>
                    <a:pt x="1195" y="6907"/>
                  </a:cubicBezTo>
                  <a:cubicBezTo>
                    <a:pt x="1252" y="6964"/>
                    <a:pt x="1333" y="6999"/>
                    <a:pt x="1393" y="7052"/>
                  </a:cubicBezTo>
                  <a:cubicBezTo>
                    <a:pt x="1452" y="7106"/>
                    <a:pt x="1499" y="7180"/>
                    <a:pt x="1562" y="7228"/>
                  </a:cubicBezTo>
                  <a:cubicBezTo>
                    <a:pt x="1626" y="7278"/>
                    <a:pt x="1727" y="7279"/>
                    <a:pt x="1792" y="7325"/>
                  </a:cubicBezTo>
                  <a:cubicBezTo>
                    <a:pt x="1858" y="7372"/>
                    <a:pt x="1885" y="7481"/>
                    <a:pt x="1953" y="7522"/>
                  </a:cubicBezTo>
                  <a:cubicBezTo>
                    <a:pt x="2023" y="7565"/>
                    <a:pt x="2105" y="7589"/>
                    <a:pt x="2176" y="7628"/>
                  </a:cubicBezTo>
                  <a:cubicBezTo>
                    <a:pt x="2247" y="7665"/>
                    <a:pt x="2331" y="7682"/>
                    <a:pt x="2404" y="7714"/>
                  </a:cubicBezTo>
                  <a:cubicBezTo>
                    <a:pt x="2476" y="7747"/>
                    <a:pt x="2558" y="7758"/>
                    <a:pt x="2635" y="7787"/>
                  </a:cubicBezTo>
                  <a:cubicBezTo>
                    <a:pt x="2712" y="7815"/>
                    <a:pt x="2759" y="7928"/>
                    <a:pt x="2836" y="7952"/>
                  </a:cubicBezTo>
                  <a:cubicBezTo>
                    <a:pt x="2858" y="7959"/>
                    <a:pt x="2881" y="7961"/>
                    <a:pt x="2906" y="7961"/>
                  </a:cubicBezTo>
                  <a:cubicBezTo>
                    <a:pt x="2945" y="7961"/>
                    <a:pt x="2987" y="7955"/>
                    <a:pt x="3026" y="7955"/>
                  </a:cubicBezTo>
                  <a:cubicBezTo>
                    <a:pt x="3047" y="7955"/>
                    <a:pt x="3068" y="7957"/>
                    <a:pt x="3087" y="7962"/>
                  </a:cubicBezTo>
                  <a:cubicBezTo>
                    <a:pt x="3108" y="7967"/>
                    <a:pt x="3129" y="7969"/>
                    <a:pt x="3150" y="7969"/>
                  </a:cubicBezTo>
                  <a:cubicBezTo>
                    <a:pt x="3193" y="7969"/>
                    <a:pt x="3239" y="7961"/>
                    <a:pt x="3282" y="7961"/>
                  </a:cubicBezTo>
                  <a:cubicBezTo>
                    <a:pt x="3300" y="7961"/>
                    <a:pt x="3318" y="7963"/>
                    <a:pt x="3335" y="7966"/>
                  </a:cubicBezTo>
                  <a:cubicBezTo>
                    <a:pt x="3413" y="7980"/>
                    <a:pt x="3493" y="7979"/>
                    <a:pt x="3574" y="7989"/>
                  </a:cubicBezTo>
                  <a:cubicBezTo>
                    <a:pt x="3653" y="7999"/>
                    <a:pt x="3727" y="8061"/>
                    <a:pt x="3808" y="8065"/>
                  </a:cubicBezTo>
                  <a:cubicBezTo>
                    <a:pt x="3888" y="8070"/>
                    <a:pt x="3969" y="8105"/>
                    <a:pt x="4050" y="8105"/>
                  </a:cubicBezTo>
                  <a:cubicBezTo>
                    <a:pt x="4124" y="8107"/>
                    <a:pt x="4200" y="8126"/>
                    <a:pt x="4275" y="8126"/>
                  </a:cubicBezTo>
                  <a:cubicBezTo>
                    <a:pt x="4282" y="8126"/>
                    <a:pt x="4289" y="8126"/>
                    <a:pt x="4296" y="8125"/>
                  </a:cubicBezTo>
                  <a:cubicBezTo>
                    <a:pt x="4377" y="8119"/>
                    <a:pt x="4444" y="7972"/>
                    <a:pt x="4525" y="7963"/>
                  </a:cubicBezTo>
                  <a:cubicBezTo>
                    <a:pt x="4529" y="7963"/>
                    <a:pt x="4533" y="7962"/>
                    <a:pt x="4538" y="7962"/>
                  </a:cubicBezTo>
                  <a:cubicBezTo>
                    <a:pt x="4608" y="7962"/>
                    <a:pt x="4688" y="8029"/>
                    <a:pt x="4760" y="8029"/>
                  </a:cubicBezTo>
                  <a:cubicBezTo>
                    <a:pt x="4766" y="8029"/>
                    <a:pt x="4772" y="8028"/>
                    <a:pt x="4778" y="8027"/>
                  </a:cubicBezTo>
                  <a:cubicBezTo>
                    <a:pt x="4857" y="8013"/>
                    <a:pt x="4934" y="7980"/>
                    <a:pt x="5012" y="7962"/>
                  </a:cubicBezTo>
                  <a:cubicBezTo>
                    <a:pt x="5090" y="7942"/>
                    <a:pt x="5142" y="7834"/>
                    <a:pt x="5218" y="7810"/>
                  </a:cubicBezTo>
                  <a:cubicBezTo>
                    <a:pt x="5297" y="7785"/>
                    <a:pt x="5369" y="7764"/>
                    <a:pt x="5444" y="7736"/>
                  </a:cubicBezTo>
                  <a:cubicBezTo>
                    <a:pt x="5520" y="7707"/>
                    <a:pt x="5609" y="7720"/>
                    <a:pt x="5682" y="7687"/>
                  </a:cubicBezTo>
                  <a:cubicBezTo>
                    <a:pt x="5699" y="7680"/>
                    <a:pt x="5718" y="7677"/>
                    <a:pt x="5738" y="7677"/>
                  </a:cubicBezTo>
                  <a:cubicBezTo>
                    <a:pt x="5786" y="7677"/>
                    <a:pt x="5841" y="7691"/>
                    <a:pt x="5888" y="7691"/>
                  </a:cubicBezTo>
                  <a:cubicBezTo>
                    <a:pt x="5911" y="7691"/>
                    <a:pt x="5932" y="7688"/>
                    <a:pt x="5949" y="7679"/>
                  </a:cubicBezTo>
                  <a:cubicBezTo>
                    <a:pt x="6020" y="7640"/>
                    <a:pt x="6039" y="7505"/>
                    <a:pt x="6107" y="7463"/>
                  </a:cubicBezTo>
                  <a:cubicBezTo>
                    <a:pt x="6177" y="7421"/>
                    <a:pt x="6232" y="7365"/>
                    <a:pt x="6299" y="7318"/>
                  </a:cubicBezTo>
                  <a:cubicBezTo>
                    <a:pt x="6366" y="7271"/>
                    <a:pt x="6472" y="7286"/>
                    <a:pt x="6538" y="7235"/>
                  </a:cubicBezTo>
                  <a:cubicBezTo>
                    <a:pt x="6602" y="7185"/>
                    <a:pt x="6602" y="7062"/>
                    <a:pt x="6661" y="7008"/>
                  </a:cubicBezTo>
                  <a:cubicBezTo>
                    <a:pt x="6723" y="6955"/>
                    <a:pt x="6816" y="6941"/>
                    <a:pt x="6873" y="6884"/>
                  </a:cubicBezTo>
                  <a:cubicBezTo>
                    <a:pt x="6930" y="6827"/>
                    <a:pt x="6956" y="6742"/>
                    <a:pt x="7008" y="6681"/>
                  </a:cubicBezTo>
                  <a:cubicBezTo>
                    <a:pt x="7062" y="6621"/>
                    <a:pt x="7183" y="6618"/>
                    <a:pt x="7233" y="6554"/>
                  </a:cubicBezTo>
                  <a:cubicBezTo>
                    <a:pt x="7283" y="6492"/>
                    <a:pt x="7320" y="6416"/>
                    <a:pt x="7365" y="6350"/>
                  </a:cubicBezTo>
                  <a:cubicBezTo>
                    <a:pt x="7412" y="6284"/>
                    <a:pt x="7392" y="6176"/>
                    <a:pt x="7435" y="6108"/>
                  </a:cubicBezTo>
                  <a:cubicBezTo>
                    <a:pt x="7476" y="6040"/>
                    <a:pt x="7513" y="5970"/>
                    <a:pt x="7551" y="5899"/>
                  </a:cubicBezTo>
                  <a:cubicBezTo>
                    <a:pt x="7588" y="5828"/>
                    <a:pt x="7618" y="5757"/>
                    <a:pt x="7651" y="5683"/>
                  </a:cubicBezTo>
                  <a:cubicBezTo>
                    <a:pt x="7684" y="5610"/>
                    <a:pt x="7829" y="5583"/>
                    <a:pt x="7858" y="5508"/>
                  </a:cubicBezTo>
                  <a:cubicBezTo>
                    <a:pt x="7887" y="5431"/>
                    <a:pt x="7935" y="5359"/>
                    <a:pt x="7959" y="5280"/>
                  </a:cubicBezTo>
                  <a:cubicBezTo>
                    <a:pt x="7982" y="5204"/>
                    <a:pt x="7921" y="5101"/>
                    <a:pt x="7941" y="5022"/>
                  </a:cubicBezTo>
                  <a:cubicBezTo>
                    <a:pt x="7961" y="4944"/>
                    <a:pt x="7991" y="4868"/>
                    <a:pt x="8006" y="4789"/>
                  </a:cubicBezTo>
                  <a:cubicBezTo>
                    <a:pt x="8020" y="4709"/>
                    <a:pt x="8046" y="4631"/>
                    <a:pt x="8056" y="4551"/>
                  </a:cubicBezTo>
                  <a:cubicBezTo>
                    <a:pt x="8066" y="4470"/>
                    <a:pt x="8070" y="4390"/>
                    <a:pt x="8076" y="4309"/>
                  </a:cubicBezTo>
                  <a:cubicBezTo>
                    <a:pt x="8082" y="4228"/>
                    <a:pt x="8013" y="4147"/>
                    <a:pt x="8013" y="4066"/>
                  </a:cubicBezTo>
                  <a:cubicBezTo>
                    <a:pt x="8013" y="3985"/>
                    <a:pt x="8093" y="3904"/>
                    <a:pt x="8089" y="3823"/>
                  </a:cubicBezTo>
                  <a:cubicBezTo>
                    <a:pt x="8084" y="3742"/>
                    <a:pt x="8042" y="3664"/>
                    <a:pt x="8033" y="3584"/>
                  </a:cubicBezTo>
                  <a:cubicBezTo>
                    <a:pt x="8023" y="3503"/>
                    <a:pt x="7991" y="3428"/>
                    <a:pt x="7975" y="3350"/>
                  </a:cubicBezTo>
                  <a:cubicBezTo>
                    <a:pt x="7961" y="3270"/>
                    <a:pt x="8015" y="3176"/>
                    <a:pt x="7995" y="3097"/>
                  </a:cubicBezTo>
                  <a:cubicBezTo>
                    <a:pt x="7976" y="3019"/>
                    <a:pt x="7861" y="2966"/>
                    <a:pt x="7837" y="2891"/>
                  </a:cubicBezTo>
                  <a:cubicBezTo>
                    <a:pt x="7814" y="2814"/>
                    <a:pt x="7804" y="2736"/>
                    <a:pt x="7776" y="2659"/>
                  </a:cubicBezTo>
                  <a:cubicBezTo>
                    <a:pt x="7748" y="2582"/>
                    <a:pt x="7790" y="2478"/>
                    <a:pt x="7757" y="2404"/>
                  </a:cubicBezTo>
                  <a:cubicBezTo>
                    <a:pt x="7725" y="2332"/>
                    <a:pt x="7679" y="2261"/>
                    <a:pt x="7642" y="2190"/>
                  </a:cubicBezTo>
                  <a:cubicBezTo>
                    <a:pt x="7605" y="2119"/>
                    <a:pt x="7598" y="2025"/>
                    <a:pt x="7557" y="1957"/>
                  </a:cubicBezTo>
                  <a:cubicBezTo>
                    <a:pt x="7516" y="1887"/>
                    <a:pt x="7422" y="1849"/>
                    <a:pt x="7376" y="1782"/>
                  </a:cubicBezTo>
                  <a:cubicBezTo>
                    <a:pt x="7331" y="1715"/>
                    <a:pt x="7307" y="1631"/>
                    <a:pt x="7257" y="1567"/>
                  </a:cubicBezTo>
                  <a:cubicBezTo>
                    <a:pt x="7207" y="1503"/>
                    <a:pt x="7139" y="1452"/>
                    <a:pt x="7085" y="1392"/>
                  </a:cubicBezTo>
                  <a:cubicBezTo>
                    <a:pt x="7032" y="1331"/>
                    <a:pt x="7017" y="1232"/>
                    <a:pt x="6960" y="1175"/>
                  </a:cubicBezTo>
                  <a:cubicBezTo>
                    <a:pt x="6903" y="1118"/>
                    <a:pt x="6738" y="1172"/>
                    <a:pt x="6678" y="1119"/>
                  </a:cubicBezTo>
                  <a:cubicBezTo>
                    <a:pt x="6619" y="1065"/>
                    <a:pt x="6568" y="1006"/>
                    <a:pt x="6505" y="956"/>
                  </a:cubicBezTo>
                  <a:cubicBezTo>
                    <a:pt x="6441" y="906"/>
                    <a:pt x="6377" y="861"/>
                    <a:pt x="6312" y="815"/>
                  </a:cubicBezTo>
                  <a:cubicBezTo>
                    <a:pt x="6246" y="770"/>
                    <a:pt x="6206" y="684"/>
                    <a:pt x="6138" y="642"/>
                  </a:cubicBezTo>
                  <a:cubicBezTo>
                    <a:pt x="6070" y="600"/>
                    <a:pt x="6029" y="505"/>
                    <a:pt x="5958" y="468"/>
                  </a:cubicBezTo>
                  <a:cubicBezTo>
                    <a:pt x="5887" y="431"/>
                    <a:pt x="5790" y="438"/>
                    <a:pt x="5717" y="406"/>
                  </a:cubicBezTo>
                  <a:cubicBezTo>
                    <a:pt x="5643" y="371"/>
                    <a:pt x="5547" y="400"/>
                    <a:pt x="5470" y="371"/>
                  </a:cubicBezTo>
                  <a:cubicBezTo>
                    <a:pt x="5395" y="342"/>
                    <a:pt x="5346" y="244"/>
                    <a:pt x="5268" y="219"/>
                  </a:cubicBezTo>
                  <a:cubicBezTo>
                    <a:pt x="5257" y="216"/>
                    <a:pt x="5244" y="214"/>
                    <a:pt x="5232" y="214"/>
                  </a:cubicBezTo>
                  <a:cubicBezTo>
                    <a:pt x="5171" y="214"/>
                    <a:pt x="5102" y="250"/>
                    <a:pt x="5040" y="250"/>
                  </a:cubicBezTo>
                  <a:cubicBezTo>
                    <a:pt x="5030" y="250"/>
                    <a:pt x="5020" y="249"/>
                    <a:pt x="5011" y="246"/>
                  </a:cubicBezTo>
                  <a:cubicBezTo>
                    <a:pt x="4933" y="226"/>
                    <a:pt x="4867" y="167"/>
                    <a:pt x="4788" y="153"/>
                  </a:cubicBezTo>
                  <a:cubicBezTo>
                    <a:pt x="4708" y="137"/>
                    <a:pt x="4631" y="123"/>
                    <a:pt x="4552" y="113"/>
                  </a:cubicBezTo>
                  <a:cubicBezTo>
                    <a:pt x="4471" y="103"/>
                    <a:pt x="4398" y="8"/>
                    <a:pt x="4317" y="2"/>
                  </a:cubicBezTo>
                  <a:cubicBezTo>
                    <a:pt x="4314" y="2"/>
                    <a:pt x="4310" y="2"/>
                    <a:pt x="4307" y="2"/>
                  </a:cubicBezTo>
                  <a:cubicBezTo>
                    <a:pt x="4230" y="2"/>
                    <a:pt x="4150" y="44"/>
                    <a:pt x="4073" y="44"/>
                  </a:cubicBezTo>
                  <a:cubicBezTo>
                    <a:pt x="3995" y="43"/>
                    <a:pt x="3915" y="0"/>
                    <a:pt x="3837" y="0"/>
                  </a:cubicBezTo>
                  <a:close/>
                </a:path>
              </a:pathLst>
            </a:custGeom>
            <a:solidFill>
              <a:srgbClr val="D9D9D9"/>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072" name="Google Shape;1072;p46"/>
            <p:cNvSpPr/>
            <p:nvPr/>
          </p:nvSpPr>
          <p:spPr>
            <a:xfrm flipH="1">
              <a:off x="7124863" y="2677585"/>
              <a:ext cx="298991" cy="297087"/>
            </a:xfrm>
            <a:custGeom>
              <a:rect b="b" l="l" r="r" t="t"/>
              <a:pathLst>
                <a:path extrusionOk="0" h="6707" w="6750">
                  <a:moveTo>
                    <a:pt x="3586" y="0"/>
                  </a:moveTo>
                  <a:cubicBezTo>
                    <a:pt x="3521" y="0"/>
                    <a:pt x="3454" y="54"/>
                    <a:pt x="3388" y="54"/>
                  </a:cubicBezTo>
                  <a:cubicBezTo>
                    <a:pt x="3386" y="54"/>
                    <a:pt x="3383" y="54"/>
                    <a:pt x="3381" y="54"/>
                  </a:cubicBezTo>
                  <a:cubicBezTo>
                    <a:pt x="3317" y="54"/>
                    <a:pt x="3255" y="72"/>
                    <a:pt x="3189" y="74"/>
                  </a:cubicBezTo>
                  <a:cubicBezTo>
                    <a:pt x="3186" y="74"/>
                    <a:pt x="3183" y="74"/>
                    <a:pt x="3180" y="74"/>
                  </a:cubicBezTo>
                  <a:cubicBezTo>
                    <a:pt x="3123" y="74"/>
                    <a:pt x="3066" y="55"/>
                    <a:pt x="3010" y="55"/>
                  </a:cubicBezTo>
                  <a:cubicBezTo>
                    <a:pt x="3002" y="55"/>
                    <a:pt x="2995" y="55"/>
                    <a:pt x="2987" y="56"/>
                  </a:cubicBezTo>
                  <a:cubicBezTo>
                    <a:pt x="2973" y="58"/>
                    <a:pt x="2958" y="58"/>
                    <a:pt x="2943" y="58"/>
                  </a:cubicBezTo>
                  <a:cubicBezTo>
                    <a:pt x="2910" y="58"/>
                    <a:pt x="2876" y="55"/>
                    <a:pt x="2843" y="55"/>
                  </a:cubicBezTo>
                  <a:cubicBezTo>
                    <a:pt x="2823" y="55"/>
                    <a:pt x="2803" y="56"/>
                    <a:pt x="2784" y="60"/>
                  </a:cubicBezTo>
                  <a:cubicBezTo>
                    <a:pt x="2717" y="71"/>
                    <a:pt x="2673" y="181"/>
                    <a:pt x="2608" y="197"/>
                  </a:cubicBezTo>
                  <a:cubicBezTo>
                    <a:pt x="2599" y="199"/>
                    <a:pt x="2590" y="199"/>
                    <a:pt x="2581" y="199"/>
                  </a:cubicBezTo>
                  <a:cubicBezTo>
                    <a:pt x="2532" y="199"/>
                    <a:pt x="2476" y="174"/>
                    <a:pt x="2427" y="174"/>
                  </a:cubicBezTo>
                  <a:cubicBezTo>
                    <a:pt x="2416" y="174"/>
                    <a:pt x="2406" y="175"/>
                    <a:pt x="2396" y="178"/>
                  </a:cubicBezTo>
                  <a:cubicBezTo>
                    <a:pt x="2332" y="198"/>
                    <a:pt x="2284" y="261"/>
                    <a:pt x="2221" y="285"/>
                  </a:cubicBezTo>
                  <a:cubicBezTo>
                    <a:pt x="2210" y="289"/>
                    <a:pt x="2199" y="290"/>
                    <a:pt x="2186" y="290"/>
                  </a:cubicBezTo>
                  <a:cubicBezTo>
                    <a:pt x="2140" y="290"/>
                    <a:pt x="2085" y="269"/>
                    <a:pt x="2039" y="269"/>
                  </a:cubicBezTo>
                  <a:cubicBezTo>
                    <a:pt x="2025" y="269"/>
                    <a:pt x="2011" y="271"/>
                    <a:pt x="1999" y="276"/>
                  </a:cubicBezTo>
                  <a:cubicBezTo>
                    <a:pt x="1938" y="303"/>
                    <a:pt x="1923" y="425"/>
                    <a:pt x="1863" y="457"/>
                  </a:cubicBezTo>
                  <a:cubicBezTo>
                    <a:pt x="1805" y="488"/>
                    <a:pt x="1726" y="484"/>
                    <a:pt x="1669" y="518"/>
                  </a:cubicBezTo>
                  <a:cubicBezTo>
                    <a:pt x="1611" y="552"/>
                    <a:pt x="1553" y="585"/>
                    <a:pt x="1497" y="622"/>
                  </a:cubicBezTo>
                  <a:cubicBezTo>
                    <a:pt x="1442" y="660"/>
                    <a:pt x="1424" y="745"/>
                    <a:pt x="1371" y="787"/>
                  </a:cubicBezTo>
                  <a:cubicBezTo>
                    <a:pt x="1318" y="828"/>
                    <a:pt x="1246" y="842"/>
                    <a:pt x="1195" y="886"/>
                  </a:cubicBezTo>
                  <a:cubicBezTo>
                    <a:pt x="1145" y="930"/>
                    <a:pt x="1062" y="940"/>
                    <a:pt x="1014" y="987"/>
                  </a:cubicBezTo>
                  <a:cubicBezTo>
                    <a:pt x="967" y="1034"/>
                    <a:pt x="939" y="1101"/>
                    <a:pt x="895" y="1150"/>
                  </a:cubicBezTo>
                  <a:cubicBezTo>
                    <a:pt x="851" y="1200"/>
                    <a:pt x="789" y="1239"/>
                    <a:pt x="748" y="1291"/>
                  </a:cubicBezTo>
                  <a:cubicBezTo>
                    <a:pt x="707" y="1344"/>
                    <a:pt x="706" y="1428"/>
                    <a:pt x="667" y="1482"/>
                  </a:cubicBezTo>
                  <a:cubicBezTo>
                    <a:pt x="630" y="1537"/>
                    <a:pt x="538" y="1558"/>
                    <a:pt x="504" y="1615"/>
                  </a:cubicBezTo>
                  <a:cubicBezTo>
                    <a:pt x="470" y="1674"/>
                    <a:pt x="448" y="1742"/>
                    <a:pt x="417" y="1800"/>
                  </a:cubicBezTo>
                  <a:cubicBezTo>
                    <a:pt x="387" y="1858"/>
                    <a:pt x="373" y="1930"/>
                    <a:pt x="346" y="1989"/>
                  </a:cubicBezTo>
                  <a:cubicBezTo>
                    <a:pt x="317" y="2050"/>
                    <a:pt x="309" y="2119"/>
                    <a:pt x="285" y="2183"/>
                  </a:cubicBezTo>
                  <a:cubicBezTo>
                    <a:pt x="261" y="2245"/>
                    <a:pt x="168" y="2285"/>
                    <a:pt x="148" y="2349"/>
                  </a:cubicBezTo>
                  <a:cubicBezTo>
                    <a:pt x="128" y="2413"/>
                    <a:pt x="155" y="2493"/>
                    <a:pt x="140" y="2558"/>
                  </a:cubicBezTo>
                  <a:cubicBezTo>
                    <a:pt x="123" y="2623"/>
                    <a:pt x="148" y="2696"/>
                    <a:pt x="137" y="2763"/>
                  </a:cubicBezTo>
                  <a:cubicBezTo>
                    <a:pt x="124" y="2828"/>
                    <a:pt x="126" y="2893"/>
                    <a:pt x="117" y="2960"/>
                  </a:cubicBezTo>
                  <a:cubicBezTo>
                    <a:pt x="110" y="3028"/>
                    <a:pt x="57" y="3088"/>
                    <a:pt x="53" y="3156"/>
                  </a:cubicBezTo>
                  <a:cubicBezTo>
                    <a:pt x="49" y="3223"/>
                    <a:pt x="20" y="3290"/>
                    <a:pt x="20" y="3357"/>
                  </a:cubicBezTo>
                  <a:cubicBezTo>
                    <a:pt x="20" y="3424"/>
                    <a:pt x="0" y="3493"/>
                    <a:pt x="5" y="3562"/>
                  </a:cubicBezTo>
                  <a:cubicBezTo>
                    <a:pt x="9" y="3628"/>
                    <a:pt x="131" y="3684"/>
                    <a:pt x="140" y="3751"/>
                  </a:cubicBezTo>
                  <a:cubicBezTo>
                    <a:pt x="147" y="3817"/>
                    <a:pt x="74" y="3894"/>
                    <a:pt x="86" y="3961"/>
                  </a:cubicBezTo>
                  <a:cubicBezTo>
                    <a:pt x="97" y="4026"/>
                    <a:pt x="124" y="4090"/>
                    <a:pt x="140" y="4156"/>
                  </a:cubicBezTo>
                  <a:cubicBezTo>
                    <a:pt x="157" y="4221"/>
                    <a:pt x="246" y="4264"/>
                    <a:pt x="266" y="4328"/>
                  </a:cubicBezTo>
                  <a:cubicBezTo>
                    <a:pt x="286" y="4392"/>
                    <a:pt x="303" y="4453"/>
                    <a:pt x="327" y="4516"/>
                  </a:cubicBezTo>
                  <a:cubicBezTo>
                    <a:pt x="350" y="4578"/>
                    <a:pt x="340" y="4651"/>
                    <a:pt x="369" y="4712"/>
                  </a:cubicBezTo>
                  <a:cubicBezTo>
                    <a:pt x="396" y="4774"/>
                    <a:pt x="343" y="4874"/>
                    <a:pt x="374" y="4933"/>
                  </a:cubicBezTo>
                  <a:cubicBezTo>
                    <a:pt x="406" y="4993"/>
                    <a:pt x="519" y="5007"/>
                    <a:pt x="553" y="5064"/>
                  </a:cubicBezTo>
                  <a:cubicBezTo>
                    <a:pt x="588" y="5123"/>
                    <a:pt x="636" y="5168"/>
                    <a:pt x="674" y="5224"/>
                  </a:cubicBezTo>
                  <a:cubicBezTo>
                    <a:pt x="713" y="5279"/>
                    <a:pt x="701" y="5369"/>
                    <a:pt x="743" y="5421"/>
                  </a:cubicBezTo>
                  <a:cubicBezTo>
                    <a:pt x="784" y="5475"/>
                    <a:pt x="888" y="5474"/>
                    <a:pt x="932" y="5525"/>
                  </a:cubicBezTo>
                  <a:cubicBezTo>
                    <a:pt x="976" y="5575"/>
                    <a:pt x="987" y="5653"/>
                    <a:pt x="1034" y="5700"/>
                  </a:cubicBezTo>
                  <a:cubicBezTo>
                    <a:pt x="1081" y="5748"/>
                    <a:pt x="1152" y="5768"/>
                    <a:pt x="1202" y="5812"/>
                  </a:cubicBezTo>
                  <a:cubicBezTo>
                    <a:pt x="1251" y="5856"/>
                    <a:pt x="1254" y="5957"/>
                    <a:pt x="1307" y="5998"/>
                  </a:cubicBezTo>
                  <a:cubicBezTo>
                    <a:pt x="1360" y="6040"/>
                    <a:pt x="1422" y="6071"/>
                    <a:pt x="1476" y="6108"/>
                  </a:cubicBezTo>
                  <a:cubicBezTo>
                    <a:pt x="1532" y="6146"/>
                    <a:pt x="1621" y="6131"/>
                    <a:pt x="1678" y="6165"/>
                  </a:cubicBezTo>
                  <a:cubicBezTo>
                    <a:pt x="1735" y="6200"/>
                    <a:pt x="1792" y="6230"/>
                    <a:pt x="1850" y="6261"/>
                  </a:cubicBezTo>
                  <a:cubicBezTo>
                    <a:pt x="1910" y="6293"/>
                    <a:pt x="1969" y="6318"/>
                    <a:pt x="2031" y="6345"/>
                  </a:cubicBezTo>
                  <a:cubicBezTo>
                    <a:pt x="2090" y="6372"/>
                    <a:pt x="2113" y="6493"/>
                    <a:pt x="2176" y="6517"/>
                  </a:cubicBezTo>
                  <a:cubicBezTo>
                    <a:pt x="2240" y="6541"/>
                    <a:pt x="2299" y="6577"/>
                    <a:pt x="2363" y="6598"/>
                  </a:cubicBezTo>
                  <a:cubicBezTo>
                    <a:pt x="2374" y="6602"/>
                    <a:pt x="2386" y="6603"/>
                    <a:pt x="2398" y="6603"/>
                  </a:cubicBezTo>
                  <a:cubicBezTo>
                    <a:pt x="2446" y="6603"/>
                    <a:pt x="2501" y="6581"/>
                    <a:pt x="2549" y="6581"/>
                  </a:cubicBezTo>
                  <a:cubicBezTo>
                    <a:pt x="2559" y="6581"/>
                    <a:pt x="2569" y="6582"/>
                    <a:pt x="2578" y="6584"/>
                  </a:cubicBezTo>
                  <a:cubicBezTo>
                    <a:pt x="2643" y="6600"/>
                    <a:pt x="2704" y="6624"/>
                    <a:pt x="2771" y="6637"/>
                  </a:cubicBezTo>
                  <a:cubicBezTo>
                    <a:pt x="2837" y="6649"/>
                    <a:pt x="2902" y="6669"/>
                    <a:pt x="2969" y="6678"/>
                  </a:cubicBezTo>
                  <a:cubicBezTo>
                    <a:pt x="3036" y="6688"/>
                    <a:pt x="3102" y="6692"/>
                    <a:pt x="3169" y="6696"/>
                  </a:cubicBezTo>
                  <a:cubicBezTo>
                    <a:pt x="3172" y="6696"/>
                    <a:pt x="3174" y="6697"/>
                    <a:pt x="3177" y="6697"/>
                  </a:cubicBezTo>
                  <a:cubicBezTo>
                    <a:pt x="3241" y="6697"/>
                    <a:pt x="3307" y="6644"/>
                    <a:pt x="3371" y="6644"/>
                  </a:cubicBezTo>
                  <a:cubicBezTo>
                    <a:pt x="3436" y="6644"/>
                    <a:pt x="3502" y="6706"/>
                    <a:pt x="3567" y="6706"/>
                  </a:cubicBezTo>
                  <a:cubicBezTo>
                    <a:pt x="3569" y="6706"/>
                    <a:pt x="3571" y="6706"/>
                    <a:pt x="3573" y="6706"/>
                  </a:cubicBezTo>
                  <a:cubicBezTo>
                    <a:pt x="3640" y="6702"/>
                    <a:pt x="3704" y="6668"/>
                    <a:pt x="3771" y="6659"/>
                  </a:cubicBezTo>
                  <a:cubicBezTo>
                    <a:pt x="3837" y="6652"/>
                    <a:pt x="3900" y="6625"/>
                    <a:pt x="3967" y="6612"/>
                  </a:cubicBezTo>
                  <a:cubicBezTo>
                    <a:pt x="3975" y="6611"/>
                    <a:pt x="3983" y="6611"/>
                    <a:pt x="3991" y="6611"/>
                  </a:cubicBezTo>
                  <a:cubicBezTo>
                    <a:pt x="4041" y="6611"/>
                    <a:pt x="4095" y="6632"/>
                    <a:pt x="4144" y="6632"/>
                  </a:cubicBezTo>
                  <a:cubicBezTo>
                    <a:pt x="4155" y="6632"/>
                    <a:pt x="4165" y="6631"/>
                    <a:pt x="4176" y="6628"/>
                  </a:cubicBezTo>
                  <a:cubicBezTo>
                    <a:pt x="4241" y="6612"/>
                    <a:pt x="4284" y="6519"/>
                    <a:pt x="4348" y="6499"/>
                  </a:cubicBezTo>
                  <a:cubicBezTo>
                    <a:pt x="4412" y="6479"/>
                    <a:pt x="4477" y="6470"/>
                    <a:pt x="4540" y="6448"/>
                  </a:cubicBezTo>
                  <a:cubicBezTo>
                    <a:pt x="4558" y="6441"/>
                    <a:pt x="4578" y="6439"/>
                    <a:pt x="4598" y="6439"/>
                  </a:cubicBezTo>
                  <a:cubicBezTo>
                    <a:pt x="4627" y="6439"/>
                    <a:pt x="4658" y="6443"/>
                    <a:pt x="4688" y="6443"/>
                  </a:cubicBezTo>
                  <a:cubicBezTo>
                    <a:pt x="4710" y="6443"/>
                    <a:pt x="4731" y="6440"/>
                    <a:pt x="4750" y="6432"/>
                  </a:cubicBezTo>
                  <a:cubicBezTo>
                    <a:pt x="4811" y="6403"/>
                    <a:pt x="4870" y="6368"/>
                    <a:pt x="4929" y="6335"/>
                  </a:cubicBezTo>
                  <a:cubicBezTo>
                    <a:pt x="4989" y="6304"/>
                    <a:pt x="5066" y="6300"/>
                    <a:pt x="5123" y="6264"/>
                  </a:cubicBezTo>
                  <a:cubicBezTo>
                    <a:pt x="5181" y="6230"/>
                    <a:pt x="5212" y="6152"/>
                    <a:pt x="5268" y="6115"/>
                  </a:cubicBezTo>
                  <a:cubicBezTo>
                    <a:pt x="5323" y="6076"/>
                    <a:pt x="5393" y="6057"/>
                    <a:pt x="5445" y="6015"/>
                  </a:cubicBezTo>
                  <a:cubicBezTo>
                    <a:pt x="5498" y="5974"/>
                    <a:pt x="5541" y="5917"/>
                    <a:pt x="5590" y="5873"/>
                  </a:cubicBezTo>
                  <a:cubicBezTo>
                    <a:pt x="5640" y="5829"/>
                    <a:pt x="5724" y="5816"/>
                    <a:pt x="5771" y="5768"/>
                  </a:cubicBezTo>
                  <a:cubicBezTo>
                    <a:pt x="5819" y="5721"/>
                    <a:pt x="5774" y="5586"/>
                    <a:pt x="5818" y="5536"/>
                  </a:cubicBezTo>
                  <a:cubicBezTo>
                    <a:pt x="5862" y="5485"/>
                    <a:pt x="5912" y="5444"/>
                    <a:pt x="5953" y="5391"/>
                  </a:cubicBezTo>
                  <a:cubicBezTo>
                    <a:pt x="5994" y="5339"/>
                    <a:pt x="6033" y="5286"/>
                    <a:pt x="6069" y="5231"/>
                  </a:cubicBezTo>
                  <a:cubicBezTo>
                    <a:pt x="6106" y="5177"/>
                    <a:pt x="6179" y="5144"/>
                    <a:pt x="6213" y="5087"/>
                  </a:cubicBezTo>
                  <a:cubicBezTo>
                    <a:pt x="6247" y="5030"/>
                    <a:pt x="6327" y="4996"/>
                    <a:pt x="6358" y="4938"/>
                  </a:cubicBezTo>
                  <a:cubicBezTo>
                    <a:pt x="6388" y="4878"/>
                    <a:pt x="6382" y="4798"/>
                    <a:pt x="6409" y="4737"/>
                  </a:cubicBezTo>
                  <a:cubicBezTo>
                    <a:pt x="6438" y="4678"/>
                    <a:pt x="6414" y="4597"/>
                    <a:pt x="6438" y="4534"/>
                  </a:cubicBezTo>
                  <a:cubicBezTo>
                    <a:pt x="6462" y="4470"/>
                    <a:pt x="6544" y="4430"/>
                    <a:pt x="6564" y="4366"/>
                  </a:cubicBezTo>
                  <a:cubicBezTo>
                    <a:pt x="6584" y="4302"/>
                    <a:pt x="6526" y="4218"/>
                    <a:pt x="6541" y="4153"/>
                  </a:cubicBezTo>
                  <a:cubicBezTo>
                    <a:pt x="6559" y="4088"/>
                    <a:pt x="6607" y="4032"/>
                    <a:pt x="6620" y="3967"/>
                  </a:cubicBezTo>
                  <a:cubicBezTo>
                    <a:pt x="6632" y="3901"/>
                    <a:pt x="6645" y="3837"/>
                    <a:pt x="6652" y="3772"/>
                  </a:cubicBezTo>
                  <a:cubicBezTo>
                    <a:pt x="6661" y="3705"/>
                    <a:pt x="6739" y="3645"/>
                    <a:pt x="6743" y="3577"/>
                  </a:cubicBezTo>
                  <a:cubicBezTo>
                    <a:pt x="6748" y="3510"/>
                    <a:pt x="6709" y="3441"/>
                    <a:pt x="6709" y="3374"/>
                  </a:cubicBezTo>
                  <a:cubicBezTo>
                    <a:pt x="6709" y="3307"/>
                    <a:pt x="6749" y="3237"/>
                    <a:pt x="6745" y="3171"/>
                  </a:cubicBezTo>
                  <a:cubicBezTo>
                    <a:pt x="6742" y="3104"/>
                    <a:pt x="6662" y="3043"/>
                    <a:pt x="6655" y="2977"/>
                  </a:cubicBezTo>
                  <a:cubicBezTo>
                    <a:pt x="6647" y="2910"/>
                    <a:pt x="6613" y="2849"/>
                    <a:pt x="6601" y="2784"/>
                  </a:cubicBezTo>
                  <a:cubicBezTo>
                    <a:pt x="6590" y="2719"/>
                    <a:pt x="6665" y="2635"/>
                    <a:pt x="6648" y="2569"/>
                  </a:cubicBezTo>
                  <a:cubicBezTo>
                    <a:pt x="6632" y="2504"/>
                    <a:pt x="6563" y="2453"/>
                    <a:pt x="6543" y="2389"/>
                  </a:cubicBezTo>
                  <a:cubicBezTo>
                    <a:pt x="6523" y="2325"/>
                    <a:pt x="6559" y="2241"/>
                    <a:pt x="6536" y="2178"/>
                  </a:cubicBezTo>
                  <a:cubicBezTo>
                    <a:pt x="6512" y="2116"/>
                    <a:pt x="6415" y="2083"/>
                    <a:pt x="6386" y="2022"/>
                  </a:cubicBezTo>
                  <a:cubicBezTo>
                    <a:pt x="6358" y="1961"/>
                    <a:pt x="6354" y="1890"/>
                    <a:pt x="6323" y="1831"/>
                  </a:cubicBezTo>
                  <a:cubicBezTo>
                    <a:pt x="6293" y="1772"/>
                    <a:pt x="6281" y="1701"/>
                    <a:pt x="6246" y="1644"/>
                  </a:cubicBezTo>
                  <a:cubicBezTo>
                    <a:pt x="6212" y="1585"/>
                    <a:pt x="6136" y="1556"/>
                    <a:pt x="6098" y="1500"/>
                  </a:cubicBezTo>
                  <a:cubicBezTo>
                    <a:pt x="6061" y="1445"/>
                    <a:pt x="6003" y="1406"/>
                    <a:pt x="5963" y="1354"/>
                  </a:cubicBezTo>
                  <a:cubicBezTo>
                    <a:pt x="5922" y="1301"/>
                    <a:pt x="5933" y="1204"/>
                    <a:pt x="5889" y="1155"/>
                  </a:cubicBezTo>
                  <a:cubicBezTo>
                    <a:pt x="5845" y="1105"/>
                    <a:pt x="5764" y="1088"/>
                    <a:pt x="5717" y="1041"/>
                  </a:cubicBezTo>
                  <a:cubicBezTo>
                    <a:pt x="5670" y="994"/>
                    <a:pt x="5674" y="890"/>
                    <a:pt x="5624" y="845"/>
                  </a:cubicBezTo>
                  <a:cubicBezTo>
                    <a:pt x="5575" y="801"/>
                    <a:pt x="5457" y="838"/>
                    <a:pt x="5404" y="796"/>
                  </a:cubicBezTo>
                  <a:cubicBezTo>
                    <a:pt x="5352" y="755"/>
                    <a:pt x="5295" y="724"/>
                    <a:pt x="5241" y="686"/>
                  </a:cubicBezTo>
                  <a:cubicBezTo>
                    <a:pt x="5185" y="649"/>
                    <a:pt x="5198" y="504"/>
                    <a:pt x="5141" y="470"/>
                  </a:cubicBezTo>
                  <a:cubicBezTo>
                    <a:pt x="5084" y="434"/>
                    <a:pt x="5012" y="420"/>
                    <a:pt x="4953" y="388"/>
                  </a:cubicBezTo>
                  <a:cubicBezTo>
                    <a:pt x="4894" y="356"/>
                    <a:pt x="4821" y="349"/>
                    <a:pt x="4760" y="320"/>
                  </a:cubicBezTo>
                  <a:cubicBezTo>
                    <a:pt x="4699" y="293"/>
                    <a:pt x="4652" y="228"/>
                    <a:pt x="4588" y="204"/>
                  </a:cubicBezTo>
                  <a:cubicBezTo>
                    <a:pt x="4569" y="196"/>
                    <a:pt x="4549" y="194"/>
                    <a:pt x="4527" y="194"/>
                  </a:cubicBezTo>
                  <a:cubicBezTo>
                    <a:pt x="4497" y="194"/>
                    <a:pt x="4465" y="199"/>
                    <a:pt x="4435" y="199"/>
                  </a:cubicBezTo>
                  <a:cubicBezTo>
                    <a:pt x="4415" y="199"/>
                    <a:pt x="4396" y="197"/>
                    <a:pt x="4378" y="191"/>
                  </a:cubicBezTo>
                  <a:cubicBezTo>
                    <a:pt x="4314" y="171"/>
                    <a:pt x="4244" y="179"/>
                    <a:pt x="4179" y="164"/>
                  </a:cubicBezTo>
                  <a:cubicBezTo>
                    <a:pt x="4149" y="156"/>
                    <a:pt x="4119" y="155"/>
                    <a:pt x="4088" y="155"/>
                  </a:cubicBezTo>
                  <a:cubicBezTo>
                    <a:pt x="4077" y="155"/>
                    <a:pt x="4066" y="155"/>
                    <a:pt x="4054" y="155"/>
                  </a:cubicBezTo>
                  <a:cubicBezTo>
                    <a:pt x="4029" y="155"/>
                    <a:pt x="4003" y="155"/>
                    <a:pt x="3978" y="150"/>
                  </a:cubicBezTo>
                  <a:cubicBezTo>
                    <a:pt x="3911" y="138"/>
                    <a:pt x="3852" y="108"/>
                    <a:pt x="3785" y="100"/>
                  </a:cubicBezTo>
                  <a:cubicBezTo>
                    <a:pt x="3718" y="93"/>
                    <a:pt x="3660" y="5"/>
                    <a:pt x="3593" y="0"/>
                  </a:cubicBezTo>
                  <a:cubicBezTo>
                    <a:pt x="3591" y="0"/>
                    <a:pt x="3588" y="0"/>
                    <a:pt x="3586" y="0"/>
                  </a:cubicBezTo>
                  <a:close/>
                </a:path>
              </a:pathLst>
            </a:custGeom>
            <a:solidFill>
              <a:srgbClr val="F3F3F3"/>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073" name="Google Shape;1073;p46"/>
            <p:cNvSpPr/>
            <p:nvPr/>
          </p:nvSpPr>
          <p:spPr>
            <a:xfrm flipH="1">
              <a:off x="7322594" y="2735923"/>
              <a:ext cx="27596" cy="38404"/>
            </a:xfrm>
            <a:custGeom>
              <a:rect b="b" l="l" r="r" t="t"/>
              <a:pathLst>
                <a:path extrusionOk="0" h="867" w="623">
                  <a:moveTo>
                    <a:pt x="171" y="1"/>
                  </a:moveTo>
                  <a:cubicBezTo>
                    <a:pt x="148" y="1"/>
                    <a:pt x="125" y="6"/>
                    <a:pt x="105" y="15"/>
                  </a:cubicBezTo>
                  <a:cubicBezTo>
                    <a:pt x="79" y="28"/>
                    <a:pt x="56" y="45"/>
                    <a:pt x="39" y="68"/>
                  </a:cubicBezTo>
                  <a:cubicBezTo>
                    <a:pt x="12" y="105"/>
                    <a:pt x="1" y="149"/>
                    <a:pt x="8" y="195"/>
                  </a:cubicBezTo>
                  <a:lnTo>
                    <a:pt x="8" y="193"/>
                  </a:lnTo>
                  <a:cubicBezTo>
                    <a:pt x="18" y="236"/>
                    <a:pt x="28" y="277"/>
                    <a:pt x="39" y="318"/>
                  </a:cubicBezTo>
                  <a:cubicBezTo>
                    <a:pt x="53" y="374"/>
                    <a:pt x="75" y="429"/>
                    <a:pt x="95" y="483"/>
                  </a:cubicBezTo>
                  <a:cubicBezTo>
                    <a:pt x="124" y="567"/>
                    <a:pt x="153" y="650"/>
                    <a:pt x="181" y="733"/>
                  </a:cubicBezTo>
                  <a:cubicBezTo>
                    <a:pt x="193" y="760"/>
                    <a:pt x="210" y="785"/>
                    <a:pt x="233" y="803"/>
                  </a:cubicBezTo>
                  <a:cubicBezTo>
                    <a:pt x="252" y="826"/>
                    <a:pt x="278" y="843"/>
                    <a:pt x="306" y="853"/>
                  </a:cubicBezTo>
                  <a:cubicBezTo>
                    <a:pt x="333" y="862"/>
                    <a:pt x="360" y="867"/>
                    <a:pt x="387" y="867"/>
                  </a:cubicBezTo>
                  <a:cubicBezTo>
                    <a:pt x="418" y="867"/>
                    <a:pt x="450" y="860"/>
                    <a:pt x="480" y="847"/>
                  </a:cubicBezTo>
                  <a:cubicBezTo>
                    <a:pt x="534" y="823"/>
                    <a:pt x="577" y="777"/>
                    <a:pt x="598" y="722"/>
                  </a:cubicBezTo>
                  <a:cubicBezTo>
                    <a:pt x="616" y="669"/>
                    <a:pt x="622" y="601"/>
                    <a:pt x="594" y="550"/>
                  </a:cubicBezTo>
                  <a:cubicBezTo>
                    <a:pt x="550" y="473"/>
                    <a:pt x="505" y="395"/>
                    <a:pt x="463" y="318"/>
                  </a:cubicBezTo>
                  <a:cubicBezTo>
                    <a:pt x="436" y="268"/>
                    <a:pt x="410" y="217"/>
                    <a:pt x="378" y="170"/>
                  </a:cubicBezTo>
                  <a:cubicBezTo>
                    <a:pt x="353" y="135"/>
                    <a:pt x="328" y="98"/>
                    <a:pt x="302" y="62"/>
                  </a:cubicBezTo>
                  <a:lnTo>
                    <a:pt x="271" y="33"/>
                  </a:lnTo>
                  <a:cubicBezTo>
                    <a:pt x="254" y="18"/>
                    <a:pt x="233" y="10"/>
                    <a:pt x="211" y="5"/>
                  </a:cubicBezTo>
                  <a:cubicBezTo>
                    <a:pt x="198" y="2"/>
                    <a:pt x="185" y="1"/>
                    <a:pt x="171" y="1"/>
                  </a:cubicBezTo>
                  <a:close/>
                </a:path>
              </a:pathLst>
            </a:custGeom>
            <a:solidFill>
              <a:srgbClr val="999999"/>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074" name="Google Shape;1074;p46"/>
            <p:cNvSpPr/>
            <p:nvPr/>
          </p:nvSpPr>
          <p:spPr>
            <a:xfrm flipH="1">
              <a:off x="7279052" y="2765114"/>
              <a:ext cx="31051" cy="25735"/>
            </a:xfrm>
            <a:custGeom>
              <a:rect b="b" l="l" r="r" t="t"/>
              <a:pathLst>
                <a:path extrusionOk="0" h="581" w="701">
                  <a:moveTo>
                    <a:pt x="23" y="357"/>
                  </a:moveTo>
                  <a:cubicBezTo>
                    <a:pt x="23" y="358"/>
                    <a:pt x="23" y="359"/>
                    <a:pt x="22" y="359"/>
                  </a:cubicBezTo>
                  <a:lnTo>
                    <a:pt x="22" y="359"/>
                  </a:lnTo>
                  <a:lnTo>
                    <a:pt x="23" y="357"/>
                  </a:lnTo>
                  <a:close/>
                  <a:moveTo>
                    <a:pt x="455" y="1"/>
                  </a:moveTo>
                  <a:cubicBezTo>
                    <a:pt x="444" y="1"/>
                    <a:pt x="432" y="2"/>
                    <a:pt x="421" y="5"/>
                  </a:cubicBezTo>
                  <a:cubicBezTo>
                    <a:pt x="380" y="12"/>
                    <a:pt x="341" y="29"/>
                    <a:pt x="310" y="54"/>
                  </a:cubicBezTo>
                  <a:cubicBezTo>
                    <a:pt x="264" y="90"/>
                    <a:pt x="220" y="126"/>
                    <a:pt x="175" y="161"/>
                  </a:cubicBezTo>
                  <a:cubicBezTo>
                    <a:pt x="163" y="170"/>
                    <a:pt x="152" y="177"/>
                    <a:pt x="142" y="185"/>
                  </a:cubicBezTo>
                  <a:cubicBezTo>
                    <a:pt x="118" y="204"/>
                    <a:pt x="97" y="225"/>
                    <a:pt x="78" y="248"/>
                  </a:cubicBezTo>
                  <a:cubicBezTo>
                    <a:pt x="70" y="258"/>
                    <a:pt x="62" y="269"/>
                    <a:pt x="55" y="281"/>
                  </a:cubicBezTo>
                  <a:cubicBezTo>
                    <a:pt x="44" y="299"/>
                    <a:pt x="34" y="317"/>
                    <a:pt x="24" y="337"/>
                  </a:cubicBezTo>
                  <a:cubicBezTo>
                    <a:pt x="17" y="356"/>
                    <a:pt x="13" y="376"/>
                    <a:pt x="12" y="397"/>
                  </a:cubicBezTo>
                  <a:lnTo>
                    <a:pt x="12" y="397"/>
                  </a:lnTo>
                  <a:cubicBezTo>
                    <a:pt x="1" y="474"/>
                    <a:pt x="50" y="549"/>
                    <a:pt x="126" y="569"/>
                  </a:cubicBezTo>
                  <a:lnTo>
                    <a:pt x="126" y="569"/>
                  </a:lnTo>
                  <a:cubicBezTo>
                    <a:pt x="146" y="577"/>
                    <a:pt x="167" y="581"/>
                    <a:pt x="188" y="581"/>
                  </a:cubicBezTo>
                  <a:cubicBezTo>
                    <a:pt x="190" y="581"/>
                    <a:pt x="191" y="581"/>
                    <a:pt x="193" y="580"/>
                  </a:cubicBezTo>
                  <a:cubicBezTo>
                    <a:pt x="222" y="580"/>
                    <a:pt x="250" y="579"/>
                    <a:pt x="279" y="575"/>
                  </a:cubicBezTo>
                  <a:cubicBezTo>
                    <a:pt x="308" y="569"/>
                    <a:pt x="335" y="559"/>
                    <a:pt x="362" y="546"/>
                  </a:cubicBezTo>
                  <a:cubicBezTo>
                    <a:pt x="375" y="541"/>
                    <a:pt x="388" y="534"/>
                    <a:pt x="399" y="529"/>
                  </a:cubicBezTo>
                  <a:cubicBezTo>
                    <a:pt x="452" y="505"/>
                    <a:pt x="505" y="481"/>
                    <a:pt x="556" y="458"/>
                  </a:cubicBezTo>
                  <a:cubicBezTo>
                    <a:pt x="614" y="431"/>
                    <a:pt x="658" y="384"/>
                    <a:pt x="682" y="326"/>
                  </a:cubicBezTo>
                  <a:cubicBezTo>
                    <a:pt x="697" y="286"/>
                    <a:pt x="701" y="242"/>
                    <a:pt x="695" y="201"/>
                  </a:cubicBezTo>
                  <a:cubicBezTo>
                    <a:pt x="691" y="171"/>
                    <a:pt x="679" y="141"/>
                    <a:pt x="661" y="117"/>
                  </a:cubicBezTo>
                  <a:cubicBezTo>
                    <a:pt x="630" y="60"/>
                    <a:pt x="576" y="22"/>
                    <a:pt x="513" y="10"/>
                  </a:cubicBezTo>
                  <a:cubicBezTo>
                    <a:pt x="495" y="4"/>
                    <a:pt x="475" y="1"/>
                    <a:pt x="455" y="1"/>
                  </a:cubicBezTo>
                  <a:close/>
                </a:path>
              </a:pathLst>
            </a:custGeom>
            <a:solidFill>
              <a:srgbClr val="999999"/>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075" name="Google Shape;1075;p46"/>
            <p:cNvSpPr/>
            <p:nvPr/>
          </p:nvSpPr>
          <p:spPr>
            <a:xfrm flipH="1">
              <a:off x="7345496" y="2790274"/>
              <a:ext cx="34417" cy="38182"/>
            </a:xfrm>
            <a:custGeom>
              <a:rect b="b" l="l" r="r" t="t"/>
              <a:pathLst>
                <a:path extrusionOk="0" h="862" w="777">
                  <a:moveTo>
                    <a:pt x="190" y="1"/>
                  </a:moveTo>
                  <a:cubicBezTo>
                    <a:pt x="148" y="1"/>
                    <a:pt x="105" y="16"/>
                    <a:pt x="75" y="41"/>
                  </a:cubicBezTo>
                  <a:cubicBezTo>
                    <a:pt x="25" y="81"/>
                    <a:pt x="1" y="146"/>
                    <a:pt x="11" y="209"/>
                  </a:cubicBezTo>
                  <a:cubicBezTo>
                    <a:pt x="11" y="213"/>
                    <a:pt x="12" y="217"/>
                    <a:pt x="14" y="221"/>
                  </a:cubicBezTo>
                  <a:cubicBezTo>
                    <a:pt x="21" y="285"/>
                    <a:pt x="60" y="358"/>
                    <a:pt x="93" y="408"/>
                  </a:cubicBezTo>
                  <a:cubicBezTo>
                    <a:pt x="117" y="446"/>
                    <a:pt x="144" y="482"/>
                    <a:pt x="171" y="517"/>
                  </a:cubicBezTo>
                  <a:lnTo>
                    <a:pt x="292" y="686"/>
                  </a:lnTo>
                  <a:cubicBezTo>
                    <a:pt x="306" y="723"/>
                    <a:pt x="328" y="757"/>
                    <a:pt x="358" y="784"/>
                  </a:cubicBezTo>
                  <a:cubicBezTo>
                    <a:pt x="399" y="825"/>
                    <a:pt x="456" y="861"/>
                    <a:pt x="516" y="861"/>
                  </a:cubicBezTo>
                  <a:cubicBezTo>
                    <a:pt x="517" y="861"/>
                    <a:pt x="519" y="861"/>
                    <a:pt x="520" y="861"/>
                  </a:cubicBezTo>
                  <a:lnTo>
                    <a:pt x="579" y="860"/>
                  </a:lnTo>
                  <a:cubicBezTo>
                    <a:pt x="608" y="856"/>
                    <a:pt x="636" y="846"/>
                    <a:pt x="660" y="827"/>
                  </a:cubicBezTo>
                  <a:cubicBezTo>
                    <a:pt x="699" y="803"/>
                    <a:pt x="743" y="762"/>
                    <a:pt x="756" y="716"/>
                  </a:cubicBezTo>
                  <a:cubicBezTo>
                    <a:pt x="766" y="672"/>
                    <a:pt x="777" y="635"/>
                    <a:pt x="768" y="588"/>
                  </a:cubicBezTo>
                  <a:cubicBezTo>
                    <a:pt x="763" y="561"/>
                    <a:pt x="756" y="536"/>
                    <a:pt x="744" y="511"/>
                  </a:cubicBezTo>
                  <a:cubicBezTo>
                    <a:pt x="724" y="470"/>
                    <a:pt x="693" y="435"/>
                    <a:pt x="656" y="408"/>
                  </a:cubicBezTo>
                  <a:lnTo>
                    <a:pt x="514" y="241"/>
                  </a:lnTo>
                  <a:cubicBezTo>
                    <a:pt x="487" y="209"/>
                    <a:pt x="460" y="175"/>
                    <a:pt x="430" y="143"/>
                  </a:cubicBezTo>
                  <a:cubicBezTo>
                    <a:pt x="388" y="96"/>
                    <a:pt x="323" y="38"/>
                    <a:pt x="258" y="17"/>
                  </a:cubicBezTo>
                  <a:lnTo>
                    <a:pt x="258" y="17"/>
                  </a:lnTo>
                  <a:lnTo>
                    <a:pt x="251" y="14"/>
                  </a:lnTo>
                  <a:cubicBezTo>
                    <a:pt x="232" y="5"/>
                    <a:pt x="211" y="1"/>
                    <a:pt x="190" y="1"/>
                  </a:cubicBezTo>
                  <a:close/>
                </a:path>
              </a:pathLst>
            </a:custGeom>
            <a:solidFill>
              <a:srgbClr val="999999"/>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076" name="Google Shape;1076;p46"/>
            <p:cNvSpPr/>
            <p:nvPr/>
          </p:nvSpPr>
          <p:spPr>
            <a:xfrm flipH="1">
              <a:off x="7253272" y="2841524"/>
              <a:ext cx="47617" cy="31760"/>
            </a:xfrm>
            <a:custGeom>
              <a:rect b="b" l="l" r="r" t="t"/>
              <a:pathLst>
                <a:path extrusionOk="0" h="717" w="1075">
                  <a:moveTo>
                    <a:pt x="779" y="0"/>
                  </a:moveTo>
                  <a:cubicBezTo>
                    <a:pt x="746" y="0"/>
                    <a:pt x="713" y="7"/>
                    <a:pt x="685" y="23"/>
                  </a:cubicBezTo>
                  <a:cubicBezTo>
                    <a:pt x="589" y="74"/>
                    <a:pt x="493" y="125"/>
                    <a:pt x="399" y="179"/>
                  </a:cubicBezTo>
                  <a:lnTo>
                    <a:pt x="261" y="260"/>
                  </a:lnTo>
                  <a:cubicBezTo>
                    <a:pt x="226" y="280"/>
                    <a:pt x="190" y="303"/>
                    <a:pt x="157" y="327"/>
                  </a:cubicBezTo>
                  <a:lnTo>
                    <a:pt x="90" y="378"/>
                  </a:lnTo>
                  <a:cubicBezTo>
                    <a:pt x="24" y="432"/>
                    <a:pt x="1" y="525"/>
                    <a:pt x="35" y="604"/>
                  </a:cubicBezTo>
                  <a:cubicBezTo>
                    <a:pt x="51" y="633"/>
                    <a:pt x="71" y="660"/>
                    <a:pt x="96" y="679"/>
                  </a:cubicBezTo>
                  <a:cubicBezTo>
                    <a:pt x="129" y="703"/>
                    <a:pt x="169" y="716"/>
                    <a:pt x="209" y="716"/>
                  </a:cubicBezTo>
                  <a:cubicBezTo>
                    <a:pt x="219" y="716"/>
                    <a:pt x="230" y="715"/>
                    <a:pt x="240" y="714"/>
                  </a:cubicBezTo>
                  <a:cubicBezTo>
                    <a:pt x="305" y="699"/>
                    <a:pt x="371" y="682"/>
                    <a:pt x="435" y="661"/>
                  </a:cubicBezTo>
                  <a:lnTo>
                    <a:pt x="589" y="603"/>
                  </a:lnTo>
                  <a:cubicBezTo>
                    <a:pt x="690" y="566"/>
                    <a:pt x="790" y="523"/>
                    <a:pt x="891" y="482"/>
                  </a:cubicBezTo>
                  <a:cubicBezTo>
                    <a:pt x="1017" y="425"/>
                    <a:pt x="1074" y="276"/>
                    <a:pt x="1019" y="149"/>
                  </a:cubicBezTo>
                  <a:cubicBezTo>
                    <a:pt x="989" y="91"/>
                    <a:pt x="942" y="38"/>
                    <a:pt x="878" y="17"/>
                  </a:cubicBezTo>
                  <a:cubicBezTo>
                    <a:pt x="847" y="7"/>
                    <a:pt x="813" y="0"/>
                    <a:pt x="779" y="0"/>
                  </a:cubicBezTo>
                  <a:close/>
                </a:path>
              </a:pathLst>
            </a:custGeom>
            <a:solidFill>
              <a:srgbClr val="999999"/>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077" name="Google Shape;1077;p46"/>
            <p:cNvSpPr/>
            <p:nvPr/>
          </p:nvSpPr>
          <p:spPr>
            <a:xfrm flipH="1">
              <a:off x="7207868" y="2749920"/>
              <a:ext cx="30342" cy="49345"/>
            </a:xfrm>
            <a:custGeom>
              <a:rect b="b" l="l" r="r" t="t"/>
              <a:pathLst>
                <a:path extrusionOk="0" h="1114" w="685">
                  <a:moveTo>
                    <a:pt x="172" y="1"/>
                  </a:moveTo>
                  <a:cubicBezTo>
                    <a:pt x="156" y="1"/>
                    <a:pt x="139" y="3"/>
                    <a:pt x="123" y="8"/>
                  </a:cubicBezTo>
                  <a:cubicBezTo>
                    <a:pt x="62" y="25"/>
                    <a:pt x="5" y="85"/>
                    <a:pt x="3" y="153"/>
                  </a:cubicBezTo>
                  <a:cubicBezTo>
                    <a:pt x="0" y="224"/>
                    <a:pt x="8" y="295"/>
                    <a:pt x="26" y="363"/>
                  </a:cubicBezTo>
                  <a:cubicBezTo>
                    <a:pt x="43" y="423"/>
                    <a:pt x="60" y="483"/>
                    <a:pt x="76" y="542"/>
                  </a:cubicBezTo>
                  <a:cubicBezTo>
                    <a:pt x="104" y="660"/>
                    <a:pt x="131" y="780"/>
                    <a:pt x="163" y="898"/>
                  </a:cubicBezTo>
                  <a:cubicBezTo>
                    <a:pt x="170" y="942"/>
                    <a:pt x="188" y="983"/>
                    <a:pt x="217" y="1017"/>
                  </a:cubicBezTo>
                  <a:lnTo>
                    <a:pt x="265" y="1064"/>
                  </a:lnTo>
                  <a:cubicBezTo>
                    <a:pt x="308" y="1097"/>
                    <a:pt x="360" y="1114"/>
                    <a:pt x="413" y="1114"/>
                  </a:cubicBezTo>
                  <a:cubicBezTo>
                    <a:pt x="439" y="1114"/>
                    <a:pt x="466" y="1110"/>
                    <a:pt x="491" y="1101"/>
                  </a:cubicBezTo>
                  <a:cubicBezTo>
                    <a:pt x="556" y="1083"/>
                    <a:pt x="610" y="1039"/>
                    <a:pt x="642" y="979"/>
                  </a:cubicBezTo>
                  <a:cubicBezTo>
                    <a:pt x="680" y="908"/>
                    <a:pt x="684" y="824"/>
                    <a:pt x="652" y="751"/>
                  </a:cubicBezTo>
                  <a:cubicBezTo>
                    <a:pt x="647" y="737"/>
                    <a:pt x="640" y="724"/>
                    <a:pt x="635" y="713"/>
                  </a:cubicBezTo>
                  <a:cubicBezTo>
                    <a:pt x="588" y="614"/>
                    <a:pt x="541" y="517"/>
                    <a:pt x="494" y="417"/>
                  </a:cubicBezTo>
                  <a:cubicBezTo>
                    <a:pt x="435" y="297"/>
                    <a:pt x="393" y="167"/>
                    <a:pt x="303" y="62"/>
                  </a:cubicBezTo>
                  <a:cubicBezTo>
                    <a:pt x="270" y="22"/>
                    <a:pt x="222" y="1"/>
                    <a:pt x="172" y="1"/>
                  </a:cubicBezTo>
                  <a:close/>
                </a:path>
              </a:pathLst>
            </a:custGeom>
            <a:solidFill>
              <a:srgbClr val="999999"/>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078" name="Google Shape;1078;p46"/>
            <p:cNvSpPr/>
            <p:nvPr/>
          </p:nvSpPr>
          <p:spPr>
            <a:xfrm flipH="1">
              <a:off x="7236395" y="2704030"/>
              <a:ext cx="40973" cy="29988"/>
            </a:xfrm>
            <a:custGeom>
              <a:rect b="b" l="l" r="r" t="t"/>
              <a:pathLst>
                <a:path extrusionOk="0" h="677" w="925">
                  <a:moveTo>
                    <a:pt x="683" y="1"/>
                  </a:moveTo>
                  <a:cubicBezTo>
                    <a:pt x="650" y="1"/>
                    <a:pt x="616" y="8"/>
                    <a:pt x="584" y="22"/>
                  </a:cubicBezTo>
                  <a:cubicBezTo>
                    <a:pt x="492" y="76"/>
                    <a:pt x="400" y="130"/>
                    <a:pt x="309" y="188"/>
                  </a:cubicBezTo>
                  <a:lnTo>
                    <a:pt x="196" y="259"/>
                  </a:lnTo>
                  <a:cubicBezTo>
                    <a:pt x="159" y="285"/>
                    <a:pt x="125" y="313"/>
                    <a:pt x="93" y="343"/>
                  </a:cubicBezTo>
                  <a:cubicBezTo>
                    <a:pt x="31" y="397"/>
                    <a:pt x="0" y="489"/>
                    <a:pt x="39" y="566"/>
                  </a:cubicBezTo>
                  <a:cubicBezTo>
                    <a:pt x="53" y="595"/>
                    <a:pt x="74" y="620"/>
                    <a:pt x="98" y="640"/>
                  </a:cubicBezTo>
                  <a:cubicBezTo>
                    <a:pt x="131" y="664"/>
                    <a:pt x="170" y="677"/>
                    <a:pt x="210" y="677"/>
                  </a:cubicBezTo>
                  <a:cubicBezTo>
                    <a:pt x="220" y="677"/>
                    <a:pt x="230" y="676"/>
                    <a:pt x="240" y="674"/>
                  </a:cubicBezTo>
                  <a:lnTo>
                    <a:pt x="239" y="674"/>
                  </a:lnTo>
                  <a:cubicBezTo>
                    <a:pt x="297" y="662"/>
                    <a:pt x="354" y="644"/>
                    <a:pt x="408" y="625"/>
                  </a:cubicBezTo>
                  <a:lnTo>
                    <a:pt x="535" y="573"/>
                  </a:lnTo>
                  <a:cubicBezTo>
                    <a:pt x="617" y="539"/>
                    <a:pt x="700" y="499"/>
                    <a:pt x="781" y="462"/>
                  </a:cubicBezTo>
                  <a:cubicBezTo>
                    <a:pt x="860" y="427"/>
                    <a:pt x="914" y="352"/>
                    <a:pt x="923" y="265"/>
                  </a:cubicBezTo>
                  <a:cubicBezTo>
                    <a:pt x="921" y="222"/>
                    <a:pt x="924" y="184"/>
                    <a:pt x="904" y="143"/>
                  </a:cubicBezTo>
                  <a:cubicBezTo>
                    <a:pt x="886" y="106"/>
                    <a:pt x="859" y="73"/>
                    <a:pt x="826" y="47"/>
                  </a:cubicBezTo>
                  <a:cubicBezTo>
                    <a:pt x="784" y="17"/>
                    <a:pt x="734" y="1"/>
                    <a:pt x="683" y="1"/>
                  </a:cubicBezTo>
                  <a:close/>
                </a:path>
              </a:pathLst>
            </a:custGeom>
            <a:solidFill>
              <a:srgbClr val="999999"/>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079" name="Google Shape;1079;p46"/>
            <p:cNvSpPr/>
            <p:nvPr/>
          </p:nvSpPr>
          <p:spPr>
            <a:xfrm flipH="1">
              <a:off x="7320601" y="2870981"/>
              <a:ext cx="24096" cy="34196"/>
            </a:xfrm>
            <a:custGeom>
              <a:rect b="b" l="l" r="r" t="t"/>
              <a:pathLst>
                <a:path extrusionOk="0" h="772" w="544">
                  <a:moveTo>
                    <a:pt x="196" y="1"/>
                  </a:moveTo>
                  <a:cubicBezTo>
                    <a:pt x="172" y="1"/>
                    <a:pt x="149" y="5"/>
                    <a:pt x="127" y="14"/>
                  </a:cubicBezTo>
                  <a:cubicBezTo>
                    <a:pt x="77" y="36"/>
                    <a:pt x="39" y="76"/>
                    <a:pt x="19" y="124"/>
                  </a:cubicBezTo>
                  <a:cubicBezTo>
                    <a:pt x="10" y="147"/>
                    <a:pt x="5" y="169"/>
                    <a:pt x="3" y="192"/>
                  </a:cubicBezTo>
                  <a:cubicBezTo>
                    <a:pt x="2" y="209"/>
                    <a:pt x="0" y="225"/>
                    <a:pt x="0" y="242"/>
                  </a:cubicBezTo>
                  <a:cubicBezTo>
                    <a:pt x="0" y="290"/>
                    <a:pt x="5" y="340"/>
                    <a:pt x="13" y="388"/>
                  </a:cubicBezTo>
                  <a:cubicBezTo>
                    <a:pt x="18" y="420"/>
                    <a:pt x="23" y="452"/>
                    <a:pt x="30" y="484"/>
                  </a:cubicBezTo>
                  <a:cubicBezTo>
                    <a:pt x="35" y="501"/>
                    <a:pt x="39" y="516"/>
                    <a:pt x="43" y="532"/>
                  </a:cubicBezTo>
                  <a:cubicBezTo>
                    <a:pt x="56" y="586"/>
                    <a:pt x="67" y="639"/>
                    <a:pt x="106" y="681"/>
                  </a:cubicBezTo>
                  <a:lnTo>
                    <a:pt x="151" y="724"/>
                  </a:lnTo>
                  <a:cubicBezTo>
                    <a:pt x="177" y="745"/>
                    <a:pt x="208" y="758"/>
                    <a:pt x="241" y="762"/>
                  </a:cubicBezTo>
                  <a:cubicBezTo>
                    <a:pt x="254" y="768"/>
                    <a:pt x="269" y="771"/>
                    <a:pt x="284" y="771"/>
                  </a:cubicBezTo>
                  <a:cubicBezTo>
                    <a:pt x="290" y="771"/>
                    <a:pt x="297" y="771"/>
                    <a:pt x="303" y="769"/>
                  </a:cubicBezTo>
                  <a:cubicBezTo>
                    <a:pt x="307" y="770"/>
                    <a:pt x="310" y="770"/>
                    <a:pt x="313" y="770"/>
                  </a:cubicBezTo>
                  <a:cubicBezTo>
                    <a:pt x="342" y="770"/>
                    <a:pt x="370" y="764"/>
                    <a:pt x="394" y="751"/>
                  </a:cubicBezTo>
                  <a:cubicBezTo>
                    <a:pt x="433" y="731"/>
                    <a:pt x="465" y="705"/>
                    <a:pt x="491" y="673"/>
                  </a:cubicBezTo>
                  <a:cubicBezTo>
                    <a:pt x="528" y="619"/>
                    <a:pt x="544" y="553"/>
                    <a:pt x="535" y="488"/>
                  </a:cubicBezTo>
                  <a:cubicBezTo>
                    <a:pt x="532" y="435"/>
                    <a:pt x="498" y="390"/>
                    <a:pt x="474" y="344"/>
                  </a:cubicBezTo>
                  <a:cubicBezTo>
                    <a:pt x="460" y="314"/>
                    <a:pt x="445" y="285"/>
                    <a:pt x="433" y="255"/>
                  </a:cubicBezTo>
                  <a:cubicBezTo>
                    <a:pt x="420" y="225"/>
                    <a:pt x="411" y="194"/>
                    <a:pt x="397" y="165"/>
                  </a:cubicBezTo>
                  <a:cubicBezTo>
                    <a:pt x="390" y="150"/>
                    <a:pt x="383" y="135"/>
                    <a:pt x="376" y="120"/>
                  </a:cubicBezTo>
                  <a:cubicBezTo>
                    <a:pt x="354" y="71"/>
                    <a:pt x="315" y="34"/>
                    <a:pt x="266" y="14"/>
                  </a:cubicBezTo>
                  <a:cubicBezTo>
                    <a:pt x="244" y="5"/>
                    <a:pt x="220" y="1"/>
                    <a:pt x="196" y="1"/>
                  </a:cubicBezTo>
                  <a:close/>
                </a:path>
              </a:pathLst>
            </a:custGeom>
            <a:solidFill>
              <a:srgbClr val="999999"/>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080" name="Google Shape;1080;p46"/>
            <p:cNvSpPr/>
            <p:nvPr/>
          </p:nvSpPr>
          <p:spPr>
            <a:xfrm flipH="1">
              <a:off x="7231744" y="2897957"/>
              <a:ext cx="37031" cy="26621"/>
            </a:xfrm>
            <a:custGeom>
              <a:rect b="b" l="l" r="r" t="t"/>
              <a:pathLst>
                <a:path extrusionOk="0" h="601" w="836">
                  <a:moveTo>
                    <a:pt x="18" y="322"/>
                  </a:moveTo>
                  <a:cubicBezTo>
                    <a:pt x="18" y="323"/>
                    <a:pt x="18" y="323"/>
                    <a:pt x="18" y="324"/>
                  </a:cubicBezTo>
                  <a:lnTo>
                    <a:pt x="18" y="324"/>
                  </a:lnTo>
                  <a:cubicBezTo>
                    <a:pt x="18" y="323"/>
                    <a:pt x="18" y="323"/>
                    <a:pt x="18" y="322"/>
                  </a:cubicBezTo>
                  <a:close/>
                  <a:moveTo>
                    <a:pt x="81" y="547"/>
                  </a:moveTo>
                  <a:cubicBezTo>
                    <a:pt x="82" y="547"/>
                    <a:pt x="82" y="547"/>
                    <a:pt x="82" y="547"/>
                  </a:cubicBezTo>
                  <a:lnTo>
                    <a:pt x="83" y="548"/>
                  </a:lnTo>
                  <a:lnTo>
                    <a:pt x="86" y="551"/>
                  </a:lnTo>
                  <a:lnTo>
                    <a:pt x="86" y="551"/>
                  </a:lnTo>
                  <a:lnTo>
                    <a:pt x="81" y="547"/>
                  </a:lnTo>
                  <a:close/>
                  <a:moveTo>
                    <a:pt x="592" y="1"/>
                  </a:moveTo>
                  <a:cubicBezTo>
                    <a:pt x="585" y="1"/>
                    <a:pt x="578" y="1"/>
                    <a:pt x="571" y="3"/>
                  </a:cubicBezTo>
                  <a:cubicBezTo>
                    <a:pt x="566" y="2"/>
                    <a:pt x="561" y="2"/>
                    <a:pt x="556" y="2"/>
                  </a:cubicBezTo>
                  <a:cubicBezTo>
                    <a:pt x="539" y="2"/>
                    <a:pt x="524" y="5"/>
                    <a:pt x="508" y="13"/>
                  </a:cubicBezTo>
                  <a:cubicBezTo>
                    <a:pt x="497" y="15"/>
                    <a:pt x="486" y="18"/>
                    <a:pt x="474" y="22"/>
                  </a:cubicBezTo>
                  <a:lnTo>
                    <a:pt x="463" y="27"/>
                  </a:lnTo>
                  <a:lnTo>
                    <a:pt x="408" y="51"/>
                  </a:lnTo>
                  <a:lnTo>
                    <a:pt x="301" y="98"/>
                  </a:lnTo>
                  <a:lnTo>
                    <a:pt x="199" y="143"/>
                  </a:lnTo>
                  <a:cubicBezTo>
                    <a:pt x="164" y="158"/>
                    <a:pt x="132" y="177"/>
                    <a:pt x="103" y="200"/>
                  </a:cubicBezTo>
                  <a:cubicBezTo>
                    <a:pt x="85" y="217"/>
                    <a:pt x="66" y="236"/>
                    <a:pt x="51" y="254"/>
                  </a:cubicBezTo>
                  <a:cubicBezTo>
                    <a:pt x="31" y="278"/>
                    <a:pt x="18" y="307"/>
                    <a:pt x="12" y="337"/>
                  </a:cubicBezTo>
                  <a:cubicBezTo>
                    <a:pt x="8" y="348"/>
                    <a:pt x="7" y="361"/>
                    <a:pt x="5" y="374"/>
                  </a:cubicBezTo>
                  <a:cubicBezTo>
                    <a:pt x="8" y="361"/>
                    <a:pt x="11" y="350"/>
                    <a:pt x="14" y="339"/>
                  </a:cubicBezTo>
                  <a:lnTo>
                    <a:pt x="14" y="339"/>
                  </a:lnTo>
                  <a:lnTo>
                    <a:pt x="5" y="376"/>
                  </a:lnTo>
                  <a:cubicBezTo>
                    <a:pt x="1" y="401"/>
                    <a:pt x="5" y="426"/>
                    <a:pt x="14" y="449"/>
                  </a:cubicBezTo>
                  <a:cubicBezTo>
                    <a:pt x="22" y="481"/>
                    <a:pt x="39" y="510"/>
                    <a:pt x="64" y="533"/>
                  </a:cubicBezTo>
                  <a:lnTo>
                    <a:pt x="64" y="533"/>
                  </a:lnTo>
                  <a:cubicBezTo>
                    <a:pt x="80" y="549"/>
                    <a:pt x="98" y="562"/>
                    <a:pt x="119" y="571"/>
                  </a:cubicBezTo>
                  <a:cubicBezTo>
                    <a:pt x="135" y="583"/>
                    <a:pt x="153" y="590"/>
                    <a:pt x="173" y="593"/>
                  </a:cubicBezTo>
                  <a:cubicBezTo>
                    <a:pt x="184" y="595"/>
                    <a:pt x="197" y="598"/>
                    <a:pt x="210" y="600"/>
                  </a:cubicBezTo>
                  <a:cubicBezTo>
                    <a:pt x="216" y="600"/>
                    <a:pt x="223" y="600"/>
                    <a:pt x="229" y="600"/>
                  </a:cubicBezTo>
                  <a:cubicBezTo>
                    <a:pt x="244" y="600"/>
                    <a:pt x="260" y="599"/>
                    <a:pt x="275" y="598"/>
                  </a:cubicBezTo>
                  <a:cubicBezTo>
                    <a:pt x="285" y="598"/>
                    <a:pt x="294" y="598"/>
                    <a:pt x="302" y="597"/>
                  </a:cubicBezTo>
                  <a:cubicBezTo>
                    <a:pt x="325" y="593"/>
                    <a:pt x="348" y="587"/>
                    <a:pt x="369" y="578"/>
                  </a:cubicBezTo>
                  <a:lnTo>
                    <a:pt x="382" y="574"/>
                  </a:lnTo>
                  <a:lnTo>
                    <a:pt x="494" y="536"/>
                  </a:lnTo>
                  <a:lnTo>
                    <a:pt x="605" y="499"/>
                  </a:lnTo>
                  <a:lnTo>
                    <a:pt x="659" y="480"/>
                  </a:lnTo>
                  <a:cubicBezTo>
                    <a:pt x="663" y="479"/>
                    <a:pt x="669" y="477"/>
                    <a:pt x="675" y="475"/>
                  </a:cubicBezTo>
                  <a:lnTo>
                    <a:pt x="681" y="472"/>
                  </a:lnTo>
                  <a:cubicBezTo>
                    <a:pt x="698" y="462"/>
                    <a:pt x="716" y="450"/>
                    <a:pt x="733" y="439"/>
                  </a:cubicBezTo>
                  <a:lnTo>
                    <a:pt x="777" y="394"/>
                  </a:lnTo>
                  <a:cubicBezTo>
                    <a:pt x="789" y="374"/>
                    <a:pt x="800" y="354"/>
                    <a:pt x="811" y="332"/>
                  </a:cubicBezTo>
                  <a:lnTo>
                    <a:pt x="816" y="324"/>
                  </a:lnTo>
                  <a:cubicBezTo>
                    <a:pt x="835" y="264"/>
                    <a:pt x="834" y="202"/>
                    <a:pt x="811" y="145"/>
                  </a:cubicBezTo>
                  <a:cubicBezTo>
                    <a:pt x="786" y="88"/>
                    <a:pt x="739" y="44"/>
                    <a:pt x="681" y="21"/>
                  </a:cubicBezTo>
                  <a:lnTo>
                    <a:pt x="672" y="18"/>
                  </a:lnTo>
                  <a:cubicBezTo>
                    <a:pt x="659" y="13"/>
                    <a:pt x="648" y="10"/>
                    <a:pt x="635" y="8"/>
                  </a:cubicBezTo>
                  <a:cubicBezTo>
                    <a:pt x="621" y="3"/>
                    <a:pt x="606" y="1"/>
                    <a:pt x="592" y="1"/>
                  </a:cubicBezTo>
                  <a:close/>
                </a:path>
              </a:pathLst>
            </a:custGeom>
            <a:solidFill>
              <a:srgbClr val="999999"/>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081" name="Google Shape;1081;p46"/>
            <p:cNvSpPr/>
            <p:nvPr/>
          </p:nvSpPr>
          <p:spPr>
            <a:xfrm flipH="1">
              <a:off x="7161446" y="2855344"/>
              <a:ext cx="28349" cy="35170"/>
            </a:xfrm>
            <a:custGeom>
              <a:rect b="b" l="l" r="r" t="t"/>
              <a:pathLst>
                <a:path extrusionOk="0" h="794" w="640">
                  <a:moveTo>
                    <a:pt x="220" y="1"/>
                  </a:moveTo>
                  <a:cubicBezTo>
                    <a:pt x="215" y="1"/>
                    <a:pt x="210" y="1"/>
                    <a:pt x="205" y="2"/>
                  </a:cubicBezTo>
                  <a:cubicBezTo>
                    <a:pt x="203" y="2"/>
                    <a:pt x="200" y="2"/>
                    <a:pt x="197" y="2"/>
                  </a:cubicBezTo>
                  <a:cubicBezTo>
                    <a:pt x="173" y="2"/>
                    <a:pt x="149" y="8"/>
                    <a:pt x="127" y="19"/>
                  </a:cubicBezTo>
                  <a:cubicBezTo>
                    <a:pt x="96" y="35"/>
                    <a:pt x="68" y="58"/>
                    <a:pt x="45" y="86"/>
                  </a:cubicBezTo>
                  <a:cubicBezTo>
                    <a:pt x="26" y="109"/>
                    <a:pt x="15" y="134"/>
                    <a:pt x="11" y="163"/>
                  </a:cubicBezTo>
                  <a:cubicBezTo>
                    <a:pt x="2" y="188"/>
                    <a:pt x="1" y="217"/>
                    <a:pt x="6" y="244"/>
                  </a:cubicBezTo>
                  <a:cubicBezTo>
                    <a:pt x="22" y="305"/>
                    <a:pt x="41" y="365"/>
                    <a:pt x="63" y="423"/>
                  </a:cubicBezTo>
                  <a:cubicBezTo>
                    <a:pt x="85" y="477"/>
                    <a:pt x="107" y="530"/>
                    <a:pt x="129" y="584"/>
                  </a:cubicBezTo>
                  <a:lnTo>
                    <a:pt x="143" y="618"/>
                  </a:lnTo>
                  <a:cubicBezTo>
                    <a:pt x="146" y="623"/>
                    <a:pt x="147" y="628"/>
                    <a:pt x="150" y="632"/>
                  </a:cubicBezTo>
                  <a:cubicBezTo>
                    <a:pt x="150" y="635"/>
                    <a:pt x="151" y="638"/>
                    <a:pt x="153" y="639"/>
                  </a:cubicBezTo>
                  <a:lnTo>
                    <a:pt x="153" y="642"/>
                  </a:lnTo>
                  <a:lnTo>
                    <a:pt x="187" y="697"/>
                  </a:lnTo>
                  <a:cubicBezTo>
                    <a:pt x="201" y="716"/>
                    <a:pt x="217" y="731"/>
                    <a:pt x="235" y="744"/>
                  </a:cubicBezTo>
                  <a:cubicBezTo>
                    <a:pt x="282" y="778"/>
                    <a:pt x="334" y="794"/>
                    <a:pt x="385" y="794"/>
                  </a:cubicBezTo>
                  <a:cubicBezTo>
                    <a:pt x="509" y="794"/>
                    <a:pt x="626" y="703"/>
                    <a:pt x="639" y="564"/>
                  </a:cubicBezTo>
                  <a:cubicBezTo>
                    <a:pt x="639" y="549"/>
                    <a:pt x="639" y="510"/>
                    <a:pt x="638" y="495"/>
                  </a:cubicBezTo>
                  <a:cubicBezTo>
                    <a:pt x="629" y="453"/>
                    <a:pt x="611" y="413"/>
                    <a:pt x="584" y="377"/>
                  </a:cubicBezTo>
                  <a:lnTo>
                    <a:pt x="581" y="373"/>
                  </a:lnTo>
                  <a:lnTo>
                    <a:pt x="574" y="362"/>
                  </a:lnTo>
                  <a:cubicBezTo>
                    <a:pt x="567" y="353"/>
                    <a:pt x="561" y="343"/>
                    <a:pt x="555" y="335"/>
                  </a:cubicBezTo>
                  <a:cubicBezTo>
                    <a:pt x="541" y="313"/>
                    <a:pt x="525" y="291"/>
                    <a:pt x="511" y="269"/>
                  </a:cubicBezTo>
                  <a:cubicBezTo>
                    <a:pt x="478" y="222"/>
                    <a:pt x="450" y="174"/>
                    <a:pt x="414" y="130"/>
                  </a:cubicBezTo>
                  <a:cubicBezTo>
                    <a:pt x="402" y="113"/>
                    <a:pt x="389" y="96"/>
                    <a:pt x="376" y="79"/>
                  </a:cubicBezTo>
                  <a:lnTo>
                    <a:pt x="336" y="42"/>
                  </a:lnTo>
                  <a:cubicBezTo>
                    <a:pt x="315" y="23"/>
                    <a:pt x="288" y="12"/>
                    <a:pt x="261" y="8"/>
                  </a:cubicBezTo>
                  <a:cubicBezTo>
                    <a:pt x="247" y="4"/>
                    <a:pt x="234" y="1"/>
                    <a:pt x="220" y="1"/>
                  </a:cubicBezTo>
                  <a:close/>
                </a:path>
              </a:pathLst>
            </a:custGeom>
            <a:solidFill>
              <a:srgbClr val="999999"/>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082" name="Google Shape;1082;p46"/>
            <p:cNvSpPr/>
            <p:nvPr/>
          </p:nvSpPr>
          <p:spPr>
            <a:xfrm flipH="1">
              <a:off x="7153828" y="2805423"/>
              <a:ext cx="40441" cy="30386"/>
            </a:xfrm>
            <a:custGeom>
              <a:rect b="b" l="l" r="r" t="t"/>
              <a:pathLst>
                <a:path extrusionOk="0" h="686" w="913">
                  <a:moveTo>
                    <a:pt x="584" y="566"/>
                  </a:moveTo>
                  <a:lnTo>
                    <a:pt x="560" y="573"/>
                  </a:lnTo>
                  <a:lnTo>
                    <a:pt x="560" y="573"/>
                  </a:lnTo>
                  <a:cubicBezTo>
                    <a:pt x="568" y="571"/>
                    <a:pt x="576" y="568"/>
                    <a:pt x="584" y="566"/>
                  </a:cubicBezTo>
                  <a:close/>
                  <a:moveTo>
                    <a:pt x="536" y="580"/>
                  </a:moveTo>
                  <a:lnTo>
                    <a:pt x="520" y="585"/>
                  </a:lnTo>
                  <a:cubicBezTo>
                    <a:pt x="525" y="583"/>
                    <a:pt x="531" y="581"/>
                    <a:pt x="536" y="580"/>
                  </a:cubicBezTo>
                  <a:close/>
                  <a:moveTo>
                    <a:pt x="632" y="0"/>
                  </a:moveTo>
                  <a:cubicBezTo>
                    <a:pt x="594" y="0"/>
                    <a:pt x="556" y="9"/>
                    <a:pt x="523" y="24"/>
                  </a:cubicBezTo>
                  <a:cubicBezTo>
                    <a:pt x="449" y="50"/>
                    <a:pt x="378" y="84"/>
                    <a:pt x="311" y="124"/>
                  </a:cubicBezTo>
                  <a:cubicBezTo>
                    <a:pt x="260" y="151"/>
                    <a:pt x="211" y="181"/>
                    <a:pt x="166" y="216"/>
                  </a:cubicBezTo>
                  <a:cubicBezTo>
                    <a:pt x="123" y="253"/>
                    <a:pt x="83" y="293"/>
                    <a:pt x="46" y="336"/>
                  </a:cubicBezTo>
                  <a:lnTo>
                    <a:pt x="18" y="387"/>
                  </a:lnTo>
                  <a:cubicBezTo>
                    <a:pt x="5" y="414"/>
                    <a:pt x="1" y="444"/>
                    <a:pt x="5" y="474"/>
                  </a:cubicBezTo>
                  <a:cubicBezTo>
                    <a:pt x="5" y="521"/>
                    <a:pt x="22" y="566"/>
                    <a:pt x="52" y="603"/>
                  </a:cubicBezTo>
                  <a:cubicBezTo>
                    <a:pt x="76" y="633"/>
                    <a:pt x="109" y="656"/>
                    <a:pt x="144" y="671"/>
                  </a:cubicBezTo>
                  <a:cubicBezTo>
                    <a:pt x="170" y="681"/>
                    <a:pt x="196" y="685"/>
                    <a:pt x="223" y="685"/>
                  </a:cubicBezTo>
                  <a:cubicBezTo>
                    <a:pt x="254" y="685"/>
                    <a:pt x="285" y="679"/>
                    <a:pt x="314" y="667"/>
                  </a:cubicBezTo>
                  <a:lnTo>
                    <a:pt x="314" y="667"/>
                  </a:lnTo>
                  <a:lnTo>
                    <a:pt x="312" y="668"/>
                  </a:lnTo>
                  <a:cubicBezTo>
                    <a:pt x="356" y="649"/>
                    <a:pt x="402" y="634"/>
                    <a:pt x="446" y="614"/>
                  </a:cubicBezTo>
                  <a:cubicBezTo>
                    <a:pt x="480" y="600"/>
                    <a:pt x="515" y="587"/>
                    <a:pt x="550" y="576"/>
                  </a:cubicBezTo>
                  <a:lnTo>
                    <a:pt x="550" y="576"/>
                  </a:lnTo>
                  <a:cubicBezTo>
                    <a:pt x="593" y="565"/>
                    <a:pt x="635" y="556"/>
                    <a:pt x="679" y="548"/>
                  </a:cubicBezTo>
                  <a:cubicBezTo>
                    <a:pt x="750" y="535"/>
                    <a:pt x="813" y="496"/>
                    <a:pt x="857" y="440"/>
                  </a:cubicBezTo>
                  <a:cubicBezTo>
                    <a:pt x="885" y="400"/>
                    <a:pt x="904" y="353"/>
                    <a:pt x="909" y="303"/>
                  </a:cubicBezTo>
                  <a:cubicBezTo>
                    <a:pt x="912" y="232"/>
                    <a:pt x="891" y="161"/>
                    <a:pt x="850" y="104"/>
                  </a:cubicBezTo>
                  <a:cubicBezTo>
                    <a:pt x="828" y="74"/>
                    <a:pt x="798" y="51"/>
                    <a:pt x="766" y="37"/>
                  </a:cubicBezTo>
                  <a:cubicBezTo>
                    <a:pt x="734" y="16"/>
                    <a:pt x="697" y="3"/>
                    <a:pt x="660" y="2"/>
                  </a:cubicBezTo>
                  <a:cubicBezTo>
                    <a:pt x="651" y="1"/>
                    <a:pt x="641" y="0"/>
                    <a:pt x="632" y="0"/>
                  </a:cubicBezTo>
                  <a:close/>
                </a:path>
              </a:pathLst>
            </a:custGeom>
            <a:solidFill>
              <a:srgbClr val="999999"/>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083" name="Google Shape;1083;p46"/>
            <p:cNvSpPr/>
            <p:nvPr/>
          </p:nvSpPr>
          <p:spPr>
            <a:xfrm flipH="1">
              <a:off x="7046999" y="3071376"/>
              <a:ext cx="706594" cy="709384"/>
            </a:xfrm>
            <a:custGeom>
              <a:rect b="b" l="l" r="r" t="t"/>
              <a:pathLst>
                <a:path extrusionOk="0" h="16015" w="15952">
                  <a:moveTo>
                    <a:pt x="7565" y="1"/>
                  </a:moveTo>
                  <a:cubicBezTo>
                    <a:pt x="7557" y="1"/>
                    <a:pt x="7549" y="1"/>
                    <a:pt x="7541" y="1"/>
                  </a:cubicBezTo>
                  <a:cubicBezTo>
                    <a:pt x="7383" y="10"/>
                    <a:pt x="7238" y="198"/>
                    <a:pt x="7081" y="216"/>
                  </a:cubicBezTo>
                  <a:cubicBezTo>
                    <a:pt x="6923" y="235"/>
                    <a:pt x="6781" y="316"/>
                    <a:pt x="6623" y="344"/>
                  </a:cubicBezTo>
                  <a:cubicBezTo>
                    <a:pt x="6612" y="346"/>
                    <a:pt x="6600" y="347"/>
                    <a:pt x="6588" y="347"/>
                  </a:cubicBezTo>
                  <a:cubicBezTo>
                    <a:pt x="6454" y="347"/>
                    <a:pt x="6293" y="227"/>
                    <a:pt x="6158" y="227"/>
                  </a:cubicBezTo>
                  <a:cubicBezTo>
                    <a:pt x="6142" y="227"/>
                    <a:pt x="6127" y="228"/>
                    <a:pt x="6112" y="232"/>
                  </a:cubicBezTo>
                  <a:cubicBezTo>
                    <a:pt x="5957" y="269"/>
                    <a:pt x="5837" y="434"/>
                    <a:pt x="5684" y="480"/>
                  </a:cubicBezTo>
                  <a:cubicBezTo>
                    <a:pt x="5648" y="492"/>
                    <a:pt x="5609" y="495"/>
                    <a:pt x="5569" y="495"/>
                  </a:cubicBezTo>
                  <a:cubicBezTo>
                    <a:pt x="5486" y="495"/>
                    <a:pt x="5397" y="479"/>
                    <a:pt x="5314" y="479"/>
                  </a:cubicBezTo>
                  <a:cubicBezTo>
                    <a:pt x="5268" y="479"/>
                    <a:pt x="5224" y="484"/>
                    <a:pt x="5184" y="499"/>
                  </a:cubicBezTo>
                  <a:cubicBezTo>
                    <a:pt x="5036" y="556"/>
                    <a:pt x="4958" y="789"/>
                    <a:pt x="4813" y="853"/>
                  </a:cubicBezTo>
                  <a:cubicBezTo>
                    <a:pt x="4668" y="918"/>
                    <a:pt x="4500" y="931"/>
                    <a:pt x="4359" y="1004"/>
                  </a:cubicBezTo>
                  <a:cubicBezTo>
                    <a:pt x="4219" y="1078"/>
                    <a:pt x="4050" y="1105"/>
                    <a:pt x="3913" y="1186"/>
                  </a:cubicBezTo>
                  <a:cubicBezTo>
                    <a:pt x="3777" y="1268"/>
                    <a:pt x="3704" y="1449"/>
                    <a:pt x="3573" y="1538"/>
                  </a:cubicBezTo>
                  <a:cubicBezTo>
                    <a:pt x="3443" y="1628"/>
                    <a:pt x="3350" y="1763"/>
                    <a:pt x="3225" y="1861"/>
                  </a:cubicBezTo>
                  <a:cubicBezTo>
                    <a:pt x="3100" y="1958"/>
                    <a:pt x="2871" y="1929"/>
                    <a:pt x="2753" y="2034"/>
                  </a:cubicBezTo>
                  <a:cubicBezTo>
                    <a:pt x="2634" y="2140"/>
                    <a:pt x="2595" y="2331"/>
                    <a:pt x="2481" y="2444"/>
                  </a:cubicBezTo>
                  <a:cubicBezTo>
                    <a:pt x="2369" y="2555"/>
                    <a:pt x="2123" y="2545"/>
                    <a:pt x="2018" y="2663"/>
                  </a:cubicBezTo>
                  <a:cubicBezTo>
                    <a:pt x="1913" y="2781"/>
                    <a:pt x="1998" y="3062"/>
                    <a:pt x="1900" y="3186"/>
                  </a:cubicBezTo>
                  <a:cubicBezTo>
                    <a:pt x="1802" y="3311"/>
                    <a:pt x="1729" y="3446"/>
                    <a:pt x="1640" y="3577"/>
                  </a:cubicBezTo>
                  <a:cubicBezTo>
                    <a:pt x="1550" y="3706"/>
                    <a:pt x="1206" y="3675"/>
                    <a:pt x="1125" y="3810"/>
                  </a:cubicBezTo>
                  <a:cubicBezTo>
                    <a:pt x="1043" y="3946"/>
                    <a:pt x="1006" y="4118"/>
                    <a:pt x="932" y="4259"/>
                  </a:cubicBezTo>
                  <a:cubicBezTo>
                    <a:pt x="859" y="4399"/>
                    <a:pt x="837" y="4572"/>
                    <a:pt x="773" y="4717"/>
                  </a:cubicBezTo>
                  <a:cubicBezTo>
                    <a:pt x="707" y="4861"/>
                    <a:pt x="551" y="4974"/>
                    <a:pt x="494" y="5124"/>
                  </a:cubicBezTo>
                  <a:cubicBezTo>
                    <a:pt x="437" y="5273"/>
                    <a:pt x="514" y="5470"/>
                    <a:pt x="464" y="5624"/>
                  </a:cubicBezTo>
                  <a:cubicBezTo>
                    <a:pt x="416" y="5776"/>
                    <a:pt x="437" y="5942"/>
                    <a:pt x="397" y="6099"/>
                  </a:cubicBezTo>
                  <a:cubicBezTo>
                    <a:pt x="359" y="6255"/>
                    <a:pt x="394" y="6417"/>
                    <a:pt x="366" y="6575"/>
                  </a:cubicBezTo>
                  <a:cubicBezTo>
                    <a:pt x="338" y="6731"/>
                    <a:pt x="269" y="6875"/>
                    <a:pt x="249" y="7033"/>
                  </a:cubicBezTo>
                  <a:cubicBezTo>
                    <a:pt x="230" y="7191"/>
                    <a:pt x="21" y="7331"/>
                    <a:pt x="11" y="7491"/>
                  </a:cubicBezTo>
                  <a:cubicBezTo>
                    <a:pt x="1" y="7650"/>
                    <a:pt x="137" y="7815"/>
                    <a:pt x="137" y="7974"/>
                  </a:cubicBezTo>
                  <a:cubicBezTo>
                    <a:pt x="137" y="8133"/>
                    <a:pt x="177" y="8288"/>
                    <a:pt x="186" y="8447"/>
                  </a:cubicBezTo>
                  <a:cubicBezTo>
                    <a:pt x="195" y="8605"/>
                    <a:pt x="126" y="8770"/>
                    <a:pt x="146" y="8928"/>
                  </a:cubicBezTo>
                  <a:cubicBezTo>
                    <a:pt x="164" y="9086"/>
                    <a:pt x="124" y="9255"/>
                    <a:pt x="153" y="9413"/>
                  </a:cubicBezTo>
                  <a:cubicBezTo>
                    <a:pt x="181" y="9569"/>
                    <a:pt x="440" y="9674"/>
                    <a:pt x="478" y="9828"/>
                  </a:cubicBezTo>
                  <a:cubicBezTo>
                    <a:pt x="515" y="9983"/>
                    <a:pt x="389" y="10179"/>
                    <a:pt x="436" y="10331"/>
                  </a:cubicBezTo>
                  <a:cubicBezTo>
                    <a:pt x="483" y="10483"/>
                    <a:pt x="630" y="10598"/>
                    <a:pt x="686" y="10748"/>
                  </a:cubicBezTo>
                  <a:cubicBezTo>
                    <a:pt x="743" y="10897"/>
                    <a:pt x="602" y="11129"/>
                    <a:pt x="666" y="11274"/>
                  </a:cubicBezTo>
                  <a:cubicBezTo>
                    <a:pt x="731" y="11419"/>
                    <a:pt x="1021" y="11456"/>
                    <a:pt x="1095" y="11598"/>
                  </a:cubicBezTo>
                  <a:cubicBezTo>
                    <a:pt x="1169" y="11740"/>
                    <a:pt x="1159" y="11923"/>
                    <a:pt x="1240" y="12060"/>
                  </a:cubicBezTo>
                  <a:cubicBezTo>
                    <a:pt x="1323" y="12196"/>
                    <a:pt x="1398" y="12337"/>
                    <a:pt x="1488" y="12468"/>
                  </a:cubicBezTo>
                  <a:cubicBezTo>
                    <a:pt x="1577" y="12599"/>
                    <a:pt x="1783" y="12641"/>
                    <a:pt x="1880" y="12768"/>
                  </a:cubicBezTo>
                  <a:cubicBezTo>
                    <a:pt x="1978" y="12893"/>
                    <a:pt x="2009" y="13066"/>
                    <a:pt x="2115" y="13186"/>
                  </a:cubicBezTo>
                  <a:cubicBezTo>
                    <a:pt x="2220" y="13305"/>
                    <a:pt x="2244" y="13501"/>
                    <a:pt x="2356" y="13615"/>
                  </a:cubicBezTo>
                  <a:cubicBezTo>
                    <a:pt x="2467" y="13727"/>
                    <a:pt x="2626" y="13796"/>
                    <a:pt x="2744" y="13901"/>
                  </a:cubicBezTo>
                  <a:cubicBezTo>
                    <a:pt x="2864" y="14006"/>
                    <a:pt x="2955" y="14150"/>
                    <a:pt x="3080" y="14248"/>
                  </a:cubicBezTo>
                  <a:cubicBezTo>
                    <a:pt x="3204" y="14346"/>
                    <a:pt x="3401" y="14349"/>
                    <a:pt x="3532" y="14438"/>
                  </a:cubicBezTo>
                  <a:cubicBezTo>
                    <a:pt x="3661" y="14529"/>
                    <a:pt x="3714" y="14745"/>
                    <a:pt x="3849" y="14828"/>
                  </a:cubicBezTo>
                  <a:cubicBezTo>
                    <a:pt x="3986" y="14910"/>
                    <a:pt x="4148" y="14960"/>
                    <a:pt x="4287" y="15032"/>
                  </a:cubicBezTo>
                  <a:cubicBezTo>
                    <a:pt x="4428" y="15106"/>
                    <a:pt x="4593" y="15141"/>
                    <a:pt x="4738" y="15205"/>
                  </a:cubicBezTo>
                  <a:cubicBezTo>
                    <a:pt x="4881" y="15270"/>
                    <a:pt x="5045" y="15290"/>
                    <a:pt x="5194" y="15348"/>
                  </a:cubicBezTo>
                  <a:cubicBezTo>
                    <a:pt x="5343" y="15406"/>
                    <a:pt x="5437" y="15625"/>
                    <a:pt x="5591" y="15672"/>
                  </a:cubicBezTo>
                  <a:cubicBezTo>
                    <a:pt x="5635" y="15686"/>
                    <a:pt x="5683" y="15691"/>
                    <a:pt x="5732" y="15691"/>
                  </a:cubicBezTo>
                  <a:cubicBezTo>
                    <a:pt x="5808" y="15691"/>
                    <a:pt x="5887" y="15680"/>
                    <a:pt x="5964" y="15680"/>
                  </a:cubicBezTo>
                  <a:cubicBezTo>
                    <a:pt x="6006" y="15680"/>
                    <a:pt x="6047" y="15683"/>
                    <a:pt x="6087" y="15694"/>
                  </a:cubicBezTo>
                  <a:cubicBezTo>
                    <a:pt x="6126" y="15703"/>
                    <a:pt x="6167" y="15707"/>
                    <a:pt x="6208" y="15707"/>
                  </a:cubicBezTo>
                  <a:cubicBezTo>
                    <a:pt x="6295" y="15707"/>
                    <a:pt x="6384" y="15692"/>
                    <a:pt x="6471" y="15692"/>
                  </a:cubicBezTo>
                  <a:cubicBezTo>
                    <a:pt x="6505" y="15692"/>
                    <a:pt x="6539" y="15694"/>
                    <a:pt x="6572" y="15701"/>
                  </a:cubicBezTo>
                  <a:cubicBezTo>
                    <a:pt x="6729" y="15729"/>
                    <a:pt x="6886" y="15725"/>
                    <a:pt x="7044" y="15745"/>
                  </a:cubicBezTo>
                  <a:cubicBezTo>
                    <a:pt x="7201" y="15765"/>
                    <a:pt x="7346" y="15887"/>
                    <a:pt x="7506" y="15898"/>
                  </a:cubicBezTo>
                  <a:cubicBezTo>
                    <a:pt x="7665" y="15908"/>
                    <a:pt x="7824" y="15976"/>
                    <a:pt x="7983" y="15976"/>
                  </a:cubicBezTo>
                  <a:cubicBezTo>
                    <a:pt x="8127" y="15976"/>
                    <a:pt x="8277" y="16015"/>
                    <a:pt x="8422" y="16015"/>
                  </a:cubicBezTo>
                  <a:cubicBezTo>
                    <a:pt x="8437" y="16015"/>
                    <a:pt x="8453" y="16014"/>
                    <a:pt x="8468" y="16013"/>
                  </a:cubicBezTo>
                  <a:cubicBezTo>
                    <a:pt x="8627" y="16005"/>
                    <a:pt x="8759" y="15713"/>
                    <a:pt x="8919" y="15694"/>
                  </a:cubicBezTo>
                  <a:cubicBezTo>
                    <a:pt x="8927" y="15693"/>
                    <a:pt x="8935" y="15692"/>
                    <a:pt x="8943" y="15692"/>
                  </a:cubicBezTo>
                  <a:cubicBezTo>
                    <a:pt x="9083" y="15692"/>
                    <a:pt x="9240" y="15825"/>
                    <a:pt x="9380" y="15825"/>
                  </a:cubicBezTo>
                  <a:cubicBezTo>
                    <a:pt x="9393" y="15825"/>
                    <a:pt x="9404" y="15824"/>
                    <a:pt x="9416" y="15822"/>
                  </a:cubicBezTo>
                  <a:cubicBezTo>
                    <a:pt x="9573" y="15793"/>
                    <a:pt x="9723" y="15729"/>
                    <a:pt x="9878" y="15691"/>
                  </a:cubicBezTo>
                  <a:cubicBezTo>
                    <a:pt x="10033" y="15654"/>
                    <a:pt x="10136" y="15440"/>
                    <a:pt x="10288" y="15394"/>
                  </a:cubicBezTo>
                  <a:cubicBezTo>
                    <a:pt x="10438" y="15347"/>
                    <a:pt x="10582" y="15304"/>
                    <a:pt x="10731" y="15249"/>
                  </a:cubicBezTo>
                  <a:cubicBezTo>
                    <a:pt x="10881" y="15192"/>
                    <a:pt x="11055" y="15214"/>
                    <a:pt x="11200" y="15150"/>
                  </a:cubicBezTo>
                  <a:cubicBezTo>
                    <a:pt x="11233" y="15136"/>
                    <a:pt x="11270" y="15131"/>
                    <a:pt x="11310" y="15131"/>
                  </a:cubicBezTo>
                  <a:cubicBezTo>
                    <a:pt x="11404" y="15131"/>
                    <a:pt x="11513" y="15159"/>
                    <a:pt x="11607" y="15159"/>
                  </a:cubicBezTo>
                  <a:cubicBezTo>
                    <a:pt x="11651" y="15159"/>
                    <a:pt x="11692" y="15153"/>
                    <a:pt x="11726" y="15135"/>
                  </a:cubicBezTo>
                  <a:cubicBezTo>
                    <a:pt x="11867" y="15061"/>
                    <a:pt x="11901" y="14791"/>
                    <a:pt x="12038" y="14710"/>
                  </a:cubicBezTo>
                  <a:cubicBezTo>
                    <a:pt x="12174" y="14627"/>
                    <a:pt x="12284" y="14514"/>
                    <a:pt x="12415" y="14423"/>
                  </a:cubicBezTo>
                  <a:cubicBezTo>
                    <a:pt x="12545" y="14333"/>
                    <a:pt x="12760" y="14359"/>
                    <a:pt x="12885" y="14262"/>
                  </a:cubicBezTo>
                  <a:cubicBezTo>
                    <a:pt x="13012" y="14164"/>
                    <a:pt x="13010" y="13918"/>
                    <a:pt x="13130" y="13813"/>
                  </a:cubicBezTo>
                  <a:cubicBezTo>
                    <a:pt x="13249" y="13708"/>
                    <a:pt x="13434" y="13680"/>
                    <a:pt x="13546" y="13568"/>
                  </a:cubicBezTo>
                  <a:cubicBezTo>
                    <a:pt x="13660" y="13457"/>
                    <a:pt x="13708" y="13288"/>
                    <a:pt x="13813" y="13170"/>
                  </a:cubicBezTo>
                  <a:cubicBezTo>
                    <a:pt x="13919" y="13052"/>
                    <a:pt x="14157" y="13045"/>
                    <a:pt x="14256" y="12920"/>
                  </a:cubicBezTo>
                  <a:cubicBezTo>
                    <a:pt x="14354" y="12796"/>
                    <a:pt x="14426" y="12647"/>
                    <a:pt x="14517" y="12518"/>
                  </a:cubicBezTo>
                  <a:cubicBezTo>
                    <a:pt x="14607" y="12387"/>
                    <a:pt x="14570" y="12175"/>
                    <a:pt x="14652" y="12040"/>
                  </a:cubicBezTo>
                  <a:cubicBezTo>
                    <a:pt x="14735" y="11903"/>
                    <a:pt x="14809" y="11768"/>
                    <a:pt x="14881" y="11629"/>
                  </a:cubicBezTo>
                  <a:cubicBezTo>
                    <a:pt x="14955" y="11488"/>
                    <a:pt x="15013" y="11346"/>
                    <a:pt x="15079" y="11203"/>
                  </a:cubicBezTo>
                  <a:cubicBezTo>
                    <a:pt x="15144" y="11058"/>
                    <a:pt x="15430" y="11005"/>
                    <a:pt x="15487" y="10856"/>
                  </a:cubicBezTo>
                  <a:cubicBezTo>
                    <a:pt x="15544" y="10706"/>
                    <a:pt x="15636" y="10564"/>
                    <a:pt x="15684" y="10411"/>
                  </a:cubicBezTo>
                  <a:cubicBezTo>
                    <a:pt x="15733" y="10259"/>
                    <a:pt x="15612" y="10057"/>
                    <a:pt x="15652" y="9902"/>
                  </a:cubicBezTo>
                  <a:cubicBezTo>
                    <a:pt x="15690" y="9747"/>
                    <a:pt x="15750" y="9599"/>
                    <a:pt x="15780" y="9441"/>
                  </a:cubicBezTo>
                  <a:cubicBezTo>
                    <a:pt x="15808" y="9285"/>
                    <a:pt x="15856" y="9131"/>
                    <a:pt x="15876" y="8972"/>
                  </a:cubicBezTo>
                  <a:cubicBezTo>
                    <a:pt x="15896" y="8814"/>
                    <a:pt x="15908" y="8655"/>
                    <a:pt x="15917" y="8496"/>
                  </a:cubicBezTo>
                  <a:cubicBezTo>
                    <a:pt x="15926" y="8335"/>
                    <a:pt x="15792" y="8176"/>
                    <a:pt x="15792" y="8015"/>
                  </a:cubicBezTo>
                  <a:cubicBezTo>
                    <a:pt x="15792" y="7856"/>
                    <a:pt x="15952" y="7695"/>
                    <a:pt x="15942" y="7536"/>
                  </a:cubicBezTo>
                  <a:cubicBezTo>
                    <a:pt x="15933" y="7377"/>
                    <a:pt x="15849" y="7223"/>
                    <a:pt x="15831" y="7066"/>
                  </a:cubicBezTo>
                  <a:cubicBezTo>
                    <a:pt x="15812" y="6908"/>
                    <a:pt x="15747" y="6758"/>
                    <a:pt x="15718" y="6602"/>
                  </a:cubicBezTo>
                  <a:cubicBezTo>
                    <a:pt x="15690" y="6446"/>
                    <a:pt x="15795" y="6261"/>
                    <a:pt x="15757" y="6106"/>
                  </a:cubicBezTo>
                  <a:cubicBezTo>
                    <a:pt x="15718" y="5951"/>
                    <a:pt x="15494" y="5849"/>
                    <a:pt x="15447" y="5698"/>
                  </a:cubicBezTo>
                  <a:cubicBezTo>
                    <a:pt x="15400" y="5546"/>
                    <a:pt x="15382" y="5389"/>
                    <a:pt x="15325" y="5240"/>
                  </a:cubicBezTo>
                  <a:cubicBezTo>
                    <a:pt x="15269" y="5092"/>
                    <a:pt x="15353" y="4885"/>
                    <a:pt x="15288" y="4740"/>
                  </a:cubicBezTo>
                  <a:cubicBezTo>
                    <a:pt x="15224" y="4595"/>
                    <a:pt x="15134" y="4455"/>
                    <a:pt x="15062" y="4315"/>
                  </a:cubicBezTo>
                  <a:cubicBezTo>
                    <a:pt x="14988" y="4175"/>
                    <a:pt x="14975" y="3992"/>
                    <a:pt x="14894" y="3855"/>
                  </a:cubicBezTo>
                  <a:cubicBezTo>
                    <a:pt x="14811" y="3719"/>
                    <a:pt x="14627" y="3642"/>
                    <a:pt x="14537" y="3511"/>
                  </a:cubicBezTo>
                  <a:cubicBezTo>
                    <a:pt x="14447" y="3381"/>
                    <a:pt x="14399" y="3213"/>
                    <a:pt x="14301" y="3088"/>
                  </a:cubicBezTo>
                  <a:cubicBezTo>
                    <a:pt x="14204" y="2963"/>
                    <a:pt x="14069" y="2862"/>
                    <a:pt x="13964" y="2744"/>
                  </a:cubicBezTo>
                  <a:cubicBezTo>
                    <a:pt x="13859" y="2624"/>
                    <a:pt x="13826" y="2427"/>
                    <a:pt x="13715" y="2314"/>
                  </a:cubicBezTo>
                  <a:cubicBezTo>
                    <a:pt x="13603" y="2202"/>
                    <a:pt x="13280" y="2310"/>
                    <a:pt x="13162" y="2204"/>
                  </a:cubicBezTo>
                  <a:cubicBezTo>
                    <a:pt x="13043" y="2098"/>
                    <a:pt x="12943" y="1982"/>
                    <a:pt x="12818" y="1882"/>
                  </a:cubicBezTo>
                  <a:cubicBezTo>
                    <a:pt x="12695" y="1784"/>
                    <a:pt x="12568" y="1697"/>
                    <a:pt x="12439" y="1606"/>
                  </a:cubicBezTo>
                  <a:cubicBezTo>
                    <a:pt x="12308" y="1517"/>
                    <a:pt x="12233" y="1348"/>
                    <a:pt x="12096" y="1265"/>
                  </a:cubicBezTo>
                  <a:cubicBezTo>
                    <a:pt x="11961" y="1183"/>
                    <a:pt x="11880" y="995"/>
                    <a:pt x="11739" y="921"/>
                  </a:cubicBezTo>
                  <a:cubicBezTo>
                    <a:pt x="11600" y="847"/>
                    <a:pt x="11409" y="861"/>
                    <a:pt x="11266" y="797"/>
                  </a:cubicBezTo>
                  <a:cubicBezTo>
                    <a:pt x="11122" y="732"/>
                    <a:pt x="10930" y="788"/>
                    <a:pt x="10781" y="729"/>
                  </a:cubicBezTo>
                  <a:cubicBezTo>
                    <a:pt x="10632" y="672"/>
                    <a:pt x="10535" y="478"/>
                    <a:pt x="10383" y="431"/>
                  </a:cubicBezTo>
                  <a:cubicBezTo>
                    <a:pt x="10360" y="423"/>
                    <a:pt x="10336" y="420"/>
                    <a:pt x="10311" y="420"/>
                  </a:cubicBezTo>
                  <a:cubicBezTo>
                    <a:pt x="10192" y="420"/>
                    <a:pt x="10055" y="490"/>
                    <a:pt x="9936" y="490"/>
                  </a:cubicBezTo>
                  <a:cubicBezTo>
                    <a:pt x="9915" y="490"/>
                    <a:pt x="9895" y="488"/>
                    <a:pt x="9875" y="483"/>
                  </a:cubicBezTo>
                  <a:cubicBezTo>
                    <a:pt x="9721" y="445"/>
                    <a:pt x="9591" y="328"/>
                    <a:pt x="9435" y="298"/>
                  </a:cubicBezTo>
                  <a:cubicBezTo>
                    <a:pt x="9278" y="270"/>
                    <a:pt x="9126" y="242"/>
                    <a:pt x="8968" y="220"/>
                  </a:cubicBezTo>
                  <a:cubicBezTo>
                    <a:pt x="8811" y="200"/>
                    <a:pt x="8667" y="14"/>
                    <a:pt x="8508" y="4"/>
                  </a:cubicBezTo>
                  <a:cubicBezTo>
                    <a:pt x="8500" y="4"/>
                    <a:pt x="8492" y="3"/>
                    <a:pt x="8483" y="3"/>
                  </a:cubicBezTo>
                  <a:cubicBezTo>
                    <a:pt x="8333" y="3"/>
                    <a:pt x="8178" y="85"/>
                    <a:pt x="8028" y="85"/>
                  </a:cubicBezTo>
                  <a:cubicBezTo>
                    <a:pt x="8027" y="85"/>
                    <a:pt x="8026" y="85"/>
                    <a:pt x="8024" y="85"/>
                  </a:cubicBezTo>
                  <a:cubicBezTo>
                    <a:pt x="7873" y="85"/>
                    <a:pt x="7717" y="1"/>
                    <a:pt x="7565" y="1"/>
                  </a:cubicBezTo>
                  <a:close/>
                </a:path>
              </a:pathLst>
            </a:custGeom>
            <a:solidFill>
              <a:srgbClr val="D9D9D9"/>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084" name="Google Shape;1084;p46"/>
            <p:cNvSpPr/>
            <p:nvPr/>
          </p:nvSpPr>
          <p:spPr>
            <a:xfrm flipH="1">
              <a:off x="7084693" y="3115716"/>
              <a:ext cx="628546" cy="624604"/>
            </a:xfrm>
            <a:custGeom>
              <a:rect b="b" l="l" r="r" t="t"/>
              <a:pathLst>
                <a:path extrusionOk="0" h="14101" w="14190">
                  <a:moveTo>
                    <a:pt x="7538" y="1"/>
                  </a:moveTo>
                  <a:cubicBezTo>
                    <a:pt x="7402" y="1"/>
                    <a:pt x="7261" y="114"/>
                    <a:pt x="7123" y="114"/>
                  </a:cubicBezTo>
                  <a:cubicBezTo>
                    <a:pt x="7121" y="113"/>
                    <a:pt x="7118" y="113"/>
                    <a:pt x="7115" y="113"/>
                  </a:cubicBezTo>
                  <a:cubicBezTo>
                    <a:pt x="6977" y="113"/>
                    <a:pt x="6845" y="148"/>
                    <a:pt x="6705" y="156"/>
                  </a:cubicBezTo>
                  <a:cubicBezTo>
                    <a:pt x="6696" y="157"/>
                    <a:pt x="6687" y="157"/>
                    <a:pt x="6677" y="157"/>
                  </a:cubicBezTo>
                  <a:cubicBezTo>
                    <a:pt x="6562" y="157"/>
                    <a:pt x="6446" y="118"/>
                    <a:pt x="6331" y="118"/>
                  </a:cubicBezTo>
                  <a:cubicBezTo>
                    <a:pt x="6314" y="118"/>
                    <a:pt x="6296" y="119"/>
                    <a:pt x="6279" y="121"/>
                  </a:cubicBezTo>
                  <a:cubicBezTo>
                    <a:pt x="6250" y="124"/>
                    <a:pt x="6220" y="125"/>
                    <a:pt x="6190" y="125"/>
                  </a:cubicBezTo>
                  <a:cubicBezTo>
                    <a:pt x="6118" y="125"/>
                    <a:pt x="6044" y="118"/>
                    <a:pt x="5971" y="118"/>
                  </a:cubicBezTo>
                  <a:cubicBezTo>
                    <a:pt x="5931" y="118"/>
                    <a:pt x="5890" y="120"/>
                    <a:pt x="5851" y="128"/>
                  </a:cubicBezTo>
                  <a:cubicBezTo>
                    <a:pt x="5713" y="153"/>
                    <a:pt x="5619" y="381"/>
                    <a:pt x="5483" y="415"/>
                  </a:cubicBezTo>
                  <a:cubicBezTo>
                    <a:pt x="5464" y="420"/>
                    <a:pt x="5445" y="421"/>
                    <a:pt x="5426" y="421"/>
                  </a:cubicBezTo>
                  <a:cubicBezTo>
                    <a:pt x="5323" y="421"/>
                    <a:pt x="5207" y="369"/>
                    <a:pt x="5105" y="369"/>
                  </a:cubicBezTo>
                  <a:cubicBezTo>
                    <a:pt x="5082" y="369"/>
                    <a:pt x="5059" y="371"/>
                    <a:pt x="5038" y="378"/>
                  </a:cubicBezTo>
                  <a:cubicBezTo>
                    <a:pt x="4904" y="419"/>
                    <a:pt x="4802" y="550"/>
                    <a:pt x="4670" y="600"/>
                  </a:cubicBezTo>
                  <a:cubicBezTo>
                    <a:pt x="4647" y="608"/>
                    <a:pt x="4622" y="612"/>
                    <a:pt x="4595" y="612"/>
                  </a:cubicBezTo>
                  <a:cubicBezTo>
                    <a:pt x="4498" y="612"/>
                    <a:pt x="4383" y="566"/>
                    <a:pt x="4286" y="566"/>
                  </a:cubicBezTo>
                  <a:cubicBezTo>
                    <a:pt x="4257" y="566"/>
                    <a:pt x="4229" y="570"/>
                    <a:pt x="4205" y="581"/>
                  </a:cubicBezTo>
                  <a:cubicBezTo>
                    <a:pt x="4075" y="640"/>
                    <a:pt x="4043" y="895"/>
                    <a:pt x="3918" y="961"/>
                  </a:cubicBezTo>
                  <a:cubicBezTo>
                    <a:pt x="3794" y="1026"/>
                    <a:pt x="3629" y="1018"/>
                    <a:pt x="3510" y="1090"/>
                  </a:cubicBezTo>
                  <a:cubicBezTo>
                    <a:pt x="3389" y="1163"/>
                    <a:pt x="3264" y="1230"/>
                    <a:pt x="3149" y="1309"/>
                  </a:cubicBezTo>
                  <a:cubicBezTo>
                    <a:pt x="3032" y="1387"/>
                    <a:pt x="2994" y="1569"/>
                    <a:pt x="2883" y="1656"/>
                  </a:cubicBezTo>
                  <a:cubicBezTo>
                    <a:pt x="2772" y="1743"/>
                    <a:pt x="2618" y="1770"/>
                    <a:pt x="2513" y="1864"/>
                  </a:cubicBezTo>
                  <a:cubicBezTo>
                    <a:pt x="2408" y="1956"/>
                    <a:pt x="2233" y="1977"/>
                    <a:pt x="2133" y="2077"/>
                  </a:cubicBezTo>
                  <a:cubicBezTo>
                    <a:pt x="2034" y="2175"/>
                    <a:pt x="1974" y="2316"/>
                    <a:pt x="1880" y="2421"/>
                  </a:cubicBezTo>
                  <a:cubicBezTo>
                    <a:pt x="1787" y="2526"/>
                    <a:pt x="1660" y="2607"/>
                    <a:pt x="1573" y="2717"/>
                  </a:cubicBezTo>
                  <a:cubicBezTo>
                    <a:pt x="1487" y="2827"/>
                    <a:pt x="1484" y="3002"/>
                    <a:pt x="1404" y="3117"/>
                  </a:cubicBezTo>
                  <a:cubicBezTo>
                    <a:pt x="1325" y="3233"/>
                    <a:pt x="1133" y="3278"/>
                    <a:pt x="1060" y="3399"/>
                  </a:cubicBezTo>
                  <a:cubicBezTo>
                    <a:pt x="988" y="3518"/>
                    <a:pt x="944" y="3662"/>
                    <a:pt x="878" y="3786"/>
                  </a:cubicBezTo>
                  <a:cubicBezTo>
                    <a:pt x="813" y="3909"/>
                    <a:pt x="784" y="4056"/>
                    <a:pt x="726" y="4184"/>
                  </a:cubicBezTo>
                  <a:cubicBezTo>
                    <a:pt x="669" y="4312"/>
                    <a:pt x="651" y="4457"/>
                    <a:pt x="599" y="4587"/>
                  </a:cubicBezTo>
                  <a:cubicBezTo>
                    <a:pt x="548" y="4720"/>
                    <a:pt x="355" y="4804"/>
                    <a:pt x="312" y="4939"/>
                  </a:cubicBezTo>
                  <a:cubicBezTo>
                    <a:pt x="270" y="5074"/>
                    <a:pt x="329" y="5240"/>
                    <a:pt x="294" y="5378"/>
                  </a:cubicBezTo>
                  <a:cubicBezTo>
                    <a:pt x="260" y="5514"/>
                    <a:pt x="315" y="5669"/>
                    <a:pt x="288" y="5807"/>
                  </a:cubicBezTo>
                  <a:cubicBezTo>
                    <a:pt x="263" y="5947"/>
                    <a:pt x="265" y="6084"/>
                    <a:pt x="248" y="6224"/>
                  </a:cubicBezTo>
                  <a:cubicBezTo>
                    <a:pt x="231" y="6365"/>
                    <a:pt x="123" y="6492"/>
                    <a:pt x="113" y="6633"/>
                  </a:cubicBezTo>
                  <a:cubicBezTo>
                    <a:pt x="103" y="6774"/>
                    <a:pt x="44" y="6915"/>
                    <a:pt x="42" y="7055"/>
                  </a:cubicBezTo>
                  <a:cubicBezTo>
                    <a:pt x="42" y="7198"/>
                    <a:pt x="1" y="7344"/>
                    <a:pt x="10" y="7485"/>
                  </a:cubicBezTo>
                  <a:cubicBezTo>
                    <a:pt x="18" y="7626"/>
                    <a:pt x="275" y="7744"/>
                    <a:pt x="292" y="7883"/>
                  </a:cubicBezTo>
                  <a:cubicBezTo>
                    <a:pt x="309" y="8022"/>
                    <a:pt x="155" y="8186"/>
                    <a:pt x="180" y="8325"/>
                  </a:cubicBezTo>
                  <a:cubicBezTo>
                    <a:pt x="206" y="8463"/>
                    <a:pt x="263" y="8597"/>
                    <a:pt x="295" y="8733"/>
                  </a:cubicBezTo>
                  <a:cubicBezTo>
                    <a:pt x="328" y="8869"/>
                    <a:pt x="517" y="8960"/>
                    <a:pt x="558" y="9094"/>
                  </a:cubicBezTo>
                  <a:cubicBezTo>
                    <a:pt x="601" y="9229"/>
                    <a:pt x="638" y="9356"/>
                    <a:pt x="688" y="9488"/>
                  </a:cubicBezTo>
                  <a:cubicBezTo>
                    <a:pt x="737" y="9620"/>
                    <a:pt x="716" y="9775"/>
                    <a:pt x="774" y="9903"/>
                  </a:cubicBezTo>
                  <a:cubicBezTo>
                    <a:pt x="831" y="10031"/>
                    <a:pt x="722" y="10243"/>
                    <a:pt x="787" y="10368"/>
                  </a:cubicBezTo>
                  <a:cubicBezTo>
                    <a:pt x="853" y="10493"/>
                    <a:pt x="1091" y="10523"/>
                    <a:pt x="1164" y="10644"/>
                  </a:cubicBezTo>
                  <a:cubicBezTo>
                    <a:pt x="1236" y="10765"/>
                    <a:pt x="1339" y="10861"/>
                    <a:pt x="1417" y="10978"/>
                  </a:cubicBezTo>
                  <a:cubicBezTo>
                    <a:pt x="1497" y="11093"/>
                    <a:pt x="1474" y="11283"/>
                    <a:pt x="1559" y="11394"/>
                  </a:cubicBezTo>
                  <a:cubicBezTo>
                    <a:pt x="1646" y="11505"/>
                    <a:pt x="1865" y="11504"/>
                    <a:pt x="1957" y="11609"/>
                  </a:cubicBezTo>
                  <a:cubicBezTo>
                    <a:pt x="2050" y="11716"/>
                    <a:pt x="2074" y="11879"/>
                    <a:pt x="2173" y="11979"/>
                  </a:cubicBezTo>
                  <a:cubicBezTo>
                    <a:pt x="2271" y="12078"/>
                    <a:pt x="2421" y="12122"/>
                    <a:pt x="2524" y="12215"/>
                  </a:cubicBezTo>
                  <a:cubicBezTo>
                    <a:pt x="2630" y="12308"/>
                    <a:pt x="2635" y="12519"/>
                    <a:pt x="2746" y="12606"/>
                  </a:cubicBezTo>
                  <a:cubicBezTo>
                    <a:pt x="2856" y="12692"/>
                    <a:pt x="2988" y="12758"/>
                    <a:pt x="3103" y="12837"/>
                  </a:cubicBezTo>
                  <a:cubicBezTo>
                    <a:pt x="3218" y="12917"/>
                    <a:pt x="3406" y="12884"/>
                    <a:pt x="3527" y="12957"/>
                  </a:cubicBezTo>
                  <a:cubicBezTo>
                    <a:pt x="3646" y="13029"/>
                    <a:pt x="3765" y="13095"/>
                    <a:pt x="3889" y="13160"/>
                  </a:cubicBezTo>
                  <a:cubicBezTo>
                    <a:pt x="4013" y="13225"/>
                    <a:pt x="4139" y="13277"/>
                    <a:pt x="4266" y="13335"/>
                  </a:cubicBezTo>
                  <a:cubicBezTo>
                    <a:pt x="4394" y="13392"/>
                    <a:pt x="4441" y="13645"/>
                    <a:pt x="4573" y="13695"/>
                  </a:cubicBezTo>
                  <a:cubicBezTo>
                    <a:pt x="4705" y="13746"/>
                    <a:pt x="4835" y="13830"/>
                    <a:pt x="4970" y="13872"/>
                  </a:cubicBezTo>
                  <a:cubicBezTo>
                    <a:pt x="4993" y="13879"/>
                    <a:pt x="5017" y="13882"/>
                    <a:pt x="5042" y="13882"/>
                  </a:cubicBezTo>
                  <a:cubicBezTo>
                    <a:pt x="5142" y="13882"/>
                    <a:pt x="5257" y="13835"/>
                    <a:pt x="5358" y="13835"/>
                  </a:cubicBezTo>
                  <a:cubicBezTo>
                    <a:pt x="5379" y="13835"/>
                    <a:pt x="5400" y="13837"/>
                    <a:pt x="5420" y="13842"/>
                  </a:cubicBezTo>
                  <a:cubicBezTo>
                    <a:pt x="5557" y="13877"/>
                    <a:pt x="5689" y="13929"/>
                    <a:pt x="5827" y="13955"/>
                  </a:cubicBezTo>
                  <a:cubicBezTo>
                    <a:pt x="5966" y="13980"/>
                    <a:pt x="6103" y="14024"/>
                    <a:pt x="6242" y="14041"/>
                  </a:cubicBezTo>
                  <a:cubicBezTo>
                    <a:pt x="6383" y="14060"/>
                    <a:pt x="6523" y="14068"/>
                    <a:pt x="6664" y="14077"/>
                  </a:cubicBezTo>
                  <a:cubicBezTo>
                    <a:pt x="6669" y="14077"/>
                    <a:pt x="6674" y="14077"/>
                    <a:pt x="6679" y="14077"/>
                  </a:cubicBezTo>
                  <a:cubicBezTo>
                    <a:pt x="6815" y="14077"/>
                    <a:pt x="6952" y="13968"/>
                    <a:pt x="7088" y="13968"/>
                  </a:cubicBezTo>
                  <a:cubicBezTo>
                    <a:pt x="7224" y="13968"/>
                    <a:pt x="7364" y="14100"/>
                    <a:pt x="7501" y="14100"/>
                  </a:cubicBezTo>
                  <a:cubicBezTo>
                    <a:pt x="7505" y="14100"/>
                    <a:pt x="7509" y="14100"/>
                    <a:pt x="7513" y="14100"/>
                  </a:cubicBezTo>
                  <a:cubicBezTo>
                    <a:pt x="7654" y="14091"/>
                    <a:pt x="7789" y="14019"/>
                    <a:pt x="7928" y="14002"/>
                  </a:cubicBezTo>
                  <a:cubicBezTo>
                    <a:pt x="8069" y="13985"/>
                    <a:pt x="8200" y="13926"/>
                    <a:pt x="8339" y="13902"/>
                  </a:cubicBezTo>
                  <a:cubicBezTo>
                    <a:pt x="8356" y="13899"/>
                    <a:pt x="8374" y="13898"/>
                    <a:pt x="8391" y="13898"/>
                  </a:cubicBezTo>
                  <a:cubicBezTo>
                    <a:pt x="8495" y="13898"/>
                    <a:pt x="8609" y="13943"/>
                    <a:pt x="8713" y="13943"/>
                  </a:cubicBezTo>
                  <a:cubicBezTo>
                    <a:pt x="8735" y="13943"/>
                    <a:pt x="8757" y="13941"/>
                    <a:pt x="8778" y="13936"/>
                  </a:cubicBezTo>
                  <a:cubicBezTo>
                    <a:pt x="8915" y="13902"/>
                    <a:pt x="9004" y="13702"/>
                    <a:pt x="9139" y="13662"/>
                  </a:cubicBezTo>
                  <a:cubicBezTo>
                    <a:pt x="9273" y="13621"/>
                    <a:pt x="9411" y="13605"/>
                    <a:pt x="9543" y="13555"/>
                  </a:cubicBezTo>
                  <a:cubicBezTo>
                    <a:pt x="9581" y="13541"/>
                    <a:pt x="9623" y="13536"/>
                    <a:pt x="9666" y="13536"/>
                  </a:cubicBezTo>
                  <a:cubicBezTo>
                    <a:pt x="9728" y="13536"/>
                    <a:pt x="9793" y="13545"/>
                    <a:pt x="9855" y="13545"/>
                  </a:cubicBezTo>
                  <a:cubicBezTo>
                    <a:pt x="9902" y="13545"/>
                    <a:pt x="9947" y="13540"/>
                    <a:pt x="9987" y="13523"/>
                  </a:cubicBezTo>
                  <a:cubicBezTo>
                    <a:pt x="10115" y="13464"/>
                    <a:pt x="10237" y="13386"/>
                    <a:pt x="10362" y="13321"/>
                  </a:cubicBezTo>
                  <a:cubicBezTo>
                    <a:pt x="10487" y="13255"/>
                    <a:pt x="10649" y="13245"/>
                    <a:pt x="10770" y="13173"/>
                  </a:cubicBezTo>
                  <a:cubicBezTo>
                    <a:pt x="10889" y="13100"/>
                    <a:pt x="10958" y="12937"/>
                    <a:pt x="11073" y="12857"/>
                  </a:cubicBezTo>
                  <a:cubicBezTo>
                    <a:pt x="11189" y="12778"/>
                    <a:pt x="11337" y="12735"/>
                    <a:pt x="11448" y="12648"/>
                  </a:cubicBezTo>
                  <a:cubicBezTo>
                    <a:pt x="11559" y="12563"/>
                    <a:pt x="11647" y="12444"/>
                    <a:pt x="11754" y="12350"/>
                  </a:cubicBezTo>
                  <a:cubicBezTo>
                    <a:pt x="11859" y="12257"/>
                    <a:pt x="12034" y="12229"/>
                    <a:pt x="12133" y="12131"/>
                  </a:cubicBezTo>
                  <a:cubicBezTo>
                    <a:pt x="12233" y="12031"/>
                    <a:pt x="12136" y="11745"/>
                    <a:pt x="12230" y="11640"/>
                  </a:cubicBezTo>
                  <a:cubicBezTo>
                    <a:pt x="12324" y="11535"/>
                    <a:pt x="12428" y="11447"/>
                    <a:pt x="12514" y="11337"/>
                  </a:cubicBezTo>
                  <a:cubicBezTo>
                    <a:pt x="12601" y="11227"/>
                    <a:pt x="12679" y="11116"/>
                    <a:pt x="12759" y="11001"/>
                  </a:cubicBezTo>
                  <a:cubicBezTo>
                    <a:pt x="12838" y="10885"/>
                    <a:pt x="12988" y="10819"/>
                    <a:pt x="13062" y="10699"/>
                  </a:cubicBezTo>
                  <a:cubicBezTo>
                    <a:pt x="13134" y="10578"/>
                    <a:pt x="13300" y="10507"/>
                    <a:pt x="13364" y="10384"/>
                  </a:cubicBezTo>
                  <a:cubicBezTo>
                    <a:pt x="13430" y="10260"/>
                    <a:pt x="13417" y="10091"/>
                    <a:pt x="13475" y="9964"/>
                  </a:cubicBezTo>
                  <a:cubicBezTo>
                    <a:pt x="13532" y="9836"/>
                    <a:pt x="13484" y="9667"/>
                    <a:pt x="13535" y="9535"/>
                  </a:cubicBezTo>
                  <a:cubicBezTo>
                    <a:pt x="13585" y="9401"/>
                    <a:pt x="13758" y="9317"/>
                    <a:pt x="13799" y="9182"/>
                  </a:cubicBezTo>
                  <a:cubicBezTo>
                    <a:pt x="13842" y="9047"/>
                    <a:pt x="13718" y="8871"/>
                    <a:pt x="13753" y="8733"/>
                  </a:cubicBezTo>
                  <a:cubicBezTo>
                    <a:pt x="13787" y="8595"/>
                    <a:pt x="13890" y="8481"/>
                    <a:pt x="13916" y="8342"/>
                  </a:cubicBezTo>
                  <a:cubicBezTo>
                    <a:pt x="13942" y="8203"/>
                    <a:pt x="13969" y="8071"/>
                    <a:pt x="13986" y="7930"/>
                  </a:cubicBezTo>
                  <a:cubicBezTo>
                    <a:pt x="14003" y="7789"/>
                    <a:pt x="14168" y="7664"/>
                    <a:pt x="14178" y="7523"/>
                  </a:cubicBezTo>
                  <a:cubicBezTo>
                    <a:pt x="14186" y="7381"/>
                    <a:pt x="14105" y="7236"/>
                    <a:pt x="14105" y="7095"/>
                  </a:cubicBezTo>
                  <a:cubicBezTo>
                    <a:pt x="14105" y="6953"/>
                    <a:pt x="14189" y="6809"/>
                    <a:pt x="14180" y="6667"/>
                  </a:cubicBezTo>
                  <a:cubicBezTo>
                    <a:pt x="14172" y="6525"/>
                    <a:pt x="14007" y="6399"/>
                    <a:pt x="13990" y="6258"/>
                  </a:cubicBezTo>
                  <a:cubicBezTo>
                    <a:pt x="13973" y="6119"/>
                    <a:pt x="13902" y="5992"/>
                    <a:pt x="13878" y="5854"/>
                  </a:cubicBezTo>
                  <a:cubicBezTo>
                    <a:pt x="13852" y="5715"/>
                    <a:pt x="14010" y="5539"/>
                    <a:pt x="13976" y="5402"/>
                  </a:cubicBezTo>
                  <a:cubicBezTo>
                    <a:pt x="13943" y="5266"/>
                    <a:pt x="13798" y="5158"/>
                    <a:pt x="13755" y="5024"/>
                  </a:cubicBezTo>
                  <a:cubicBezTo>
                    <a:pt x="13713" y="4889"/>
                    <a:pt x="13788" y="4713"/>
                    <a:pt x="13738" y="4580"/>
                  </a:cubicBezTo>
                  <a:cubicBezTo>
                    <a:pt x="13689" y="4450"/>
                    <a:pt x="13482" y="4380"/>
                    <a:pt x="13424" y="4252"/>
                  </a:cubicBezTo>
                  <a:cubicBezTo>
                    <a:pt x="13367" y="4124"/>
                    <a:pt x="13356" y="3975"/>
                    <a:pt x="13292" y="3850"/>
                  </a:cubicBezTo>
                  <a:cubicBezTo>
                    <a:pt x="13227" y="3726"/>
                    <a:pt x="13202" y="3577"/>
                    <a:pt x="13130" y="3456"/>
                  </a:cubicBezTo>
                  <a:cubicBezTo>
                    <a:pt x="13057" y="3335"/>
                    <a:pt x="12898" y="3271"/>
                    <a:pt x="12819" y="3154"/>
                  </a:cubicBezTo>
                  <a:cubicBezTo>
                    <a:pt x="12739" y="3039"/>
                    <a:pt x="12620" y="2958"/>
                    <a:pt x="12533" y="2847"/>
                  </a:cubicBezTo>
                  <a:cubicBezTo>
                    <a:pt x="12448" y="2736"/>
                    <a:pt x="12472" y="2535"/>
                    <a:pt x="12379" y="2429"/>
                  </a:cubicBezTo>
                  <a:cubicBezTo>
                    <a:pt x="12287" y="2323"/>
                    <a:pt x="12118" y="2289"/>
                    <a:pt x="12018" y="2189"/>
                  </a:cubicBezTo>
                  <a:cubicBezTo>
                    <a:pt x="11919" y="2090"/>
                    <a:pt x="11929" y="1872"/>
                    <a:pt x="11823" y="1778"/>
                  </a:cubicBezTo>
                  <a:cubicBezTo>
                    <a:pt x="11720" y="1686"/>
                    <a:pt x="11471" y="1763"/>
                    <a:pt x="11360" y="1674"/>
                  </a:cubicBezTo>
                  <a:cubicBezTo>
                    <a:pt x="11250" y="1588"/>
                    <a:pt x="11131" y="1524"/>
                    <a:pt x="11016" y="1444"/>
                  </a:cubicBezTo>
                  <a:cubicBezTo>
                    <a:pt x="10901" y="1365"/>
                    <a:pt x="10928" y="1060"/>
                    <a:pt x="10808" y="988"/>
                  </a:cubicBezTo>
                  <a:cubicBezTo>
                    <a:pt x="10689" y="915"/>
                    <a:pt x="10535" y="883"/>
                    <a:pt x="10412" y="817"/>
                  </a:cubicBezTo>
                  <a:cubicBezTo>
                    <a:pt x="10288" y="752"/>
                    <a:pt x="10134" y="733"/>
                    <a:pt x="10007" y="675"/>
                  </a:cubicBezTo>
                  <a:cubicBezTo>
                    <a:pt x="9879" y="617"/>
                    <a:pt x="9779" y="480"/>
                    <a:pt x="9647" y="429"/>
                  </a:cubicBezTo>
                  <a:cubicBezTo>
                    <a:pt x="9606" y="413"/>
                    <a:pt x="9561" y="409"/>
                    <a:pt x="9514" y="409"/>
                  </a:cubicBezTo>
                  <a:cubicBezTo>
                    <a:pt x="9451" y="409"/>
                    <a:pt x="9385" y="417"/>
                    <a:pt x="9322" y="417"/>
                  </a:cubicBezTo>
                  <a:cubicBezTo>
                    <a:pt x="9281" y="417"/>
                    <a:pt x="9241" y="414"/>
                    <a:pt x="9205" y="402"/>
                  </a:cubicBezTo>
                  <a:cubicBezTo>
                    <a:pt x="9070" y="359"/>
                    <a:pt x="8920" y="378"/>
                    <a:pt x="8784" y="344"/>
                  </a:cubicBezTo>
                  <a:cubicBezTo>
                    <a:pt x="8725" y="329"/>
                    <a:pt x="8664" y="327"/>
                    <a:pt x="8603" y="327"/>
                  </a:cubicBezTo>
                  <a:cubicBezTo>
                    <a:pt x="8576" y="327"/>
                    <a:pt x="8548" y="327"/>
                    <a:pt x="8521" y="327"/>
                  </a:cubicBezTo>
                  <a:cubicBezTo>
                    <a:pt x="8468" y="327"/>
                    <a:pt x="8415" y="326"/>
                    <a:pt x="8363" y="315"/>
                  </a:cubicBezTo>
                  <a:cubicBezTo>
                    <a:pt x="8224" y="290"/>
                    <a:pt x="8097" y="229"/>
                    <a:pt x="7957" y="212"/>
                  </a:cubicBezTo>
                  <a:cubicBezTo>
                    <a:pt x="7817" y="195"/>
                    <a:pt x="7694" y="10"/>
                    <a:pt x="7553" y="1"/>
                  </a:cubicBezTo>
                  <a:cubicBezTo>
                    <a:pt x="7548" y="1"/>
                    <a:pt x="7543" y="1"/>
                    <a:pt x="7538" y="1"/>
                  </a:cubicBezTo>
                  <a:close/>
                </a:path>
              </a:pathLst>
            </a:custGeom>
            <a:solidFill>
              <a:srgbClr val="999999"/>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085" name="Google Shape;1085;p46"/>
            <p:cNvSpPr/>
            <p:nvPr/>
          </p:nvSpPr>
          <p:spPr>
            <a:xfrm flipH="1">
              <a:off x="7178772" y="3199302"/>
              <a:ext cx="344659" cy="342445"/>
            </a:xfrm>
            <a:custGeom>
              <a:rect b="b" l="l" r="r" t="t"/>
              <a:pathLst>
                <a:path extrusionOk="0" h="7731" w="7781">
                  <a:moveTo>
                    <a:pt x="4133" y="1"/>
                  </a:moveTo>
                  <a:cubicBezTo>
                    <a:pt x="4057" y="1"/>
                    <a:pt x="3980" y="62"/>
                    <a:pt x="3906" y="62"/>
                  </a:cubicBezTo>
                  <a:cubicBezTo>
                    <a:pt x="3828" y="62"/>
                    <a:pt x="3753" y="82"/>
                    <a:pt x="3676" y="86"/>
                  </a:cubicBezTo>
                  <a:cubicBezTo>
                    <a:pt x="3671" y="86"/>
                    <a:pt x="3667" y="86"/>
                    <a:pt x="3662" y="86"/>
                  </a:cubicBezTo>
                  <a:cubicBezTo>
                    <a:pt x="3599" y="86"/>
                    <a:pt x="3535" y="64"/>
                    <a:pt x="3472" y="64"/>
                  </a:cubicBezTo>
                  <a:cubicBezTo>
                    <a:pt x="3462" y="64"/>
                    <a:pt x="3452" y="65"/>
                    <a:pt x="3443" y="66"/>
                  </a:cubicBezTo>
                  <a:cubicBezTo>
                    <a:pt x="3427" y="68"/>
                    <a:pt x="3411" y="68"/>
                    <a:pt x="3395" y="68"/>
                  </a:cubicBezTo>
                  <a:cubicBezTo>
                    <a:pt x="3356" y="68"/>
                    <a:pt x="3316" y="65"/>
                    <a:pt x="3277" y="65"/>
                  </a:cubicBezTo>
                  <a:cubicBezTo>
                    <a:pt x="3254" y="65"/>
                    <a:pt x="3231" y="66"/>
                    <a:pt x="3208" y="70"/>
                  </a:cubicBezTo>
                  <a:cubicBezTo>
                    <a:pt x="3131" y="83"/>
                    <a:pt x="3082" y="210"/>
                    <a:pt x="3006" y="228"/>
                  </a:cubicBezTo>
                  <a:cubicBezTo>
                    <a:pt x="2997" y="230"/>
                    <a:pt x="2987" y="231"/>
                    <a:pt x="2977" y="231"/>
                  </a:cubicBezTo>
                  <a:cubicBezTo>
                    <a:pt x="2920" y="231"/>
                    <a:pt x="2856" y="202"/>
                    <a:pt x="2799" y="202"/>
                  </a:cubicBezTo>
                  <a:cubicBezTo>
                    <a:pt x="2786" y="202"/>
                    <a:pt x="2774" y="203"/>
                    <a:pt x="2762" y="207"/>
                  </a:cubicBezTo>
                  <a:cubicBezTo>
                    <a:pt x="2688" y="230"/>
                    <a:pt x="2632" y="302"/>
                    <a:pt x="2560" y="329"/>
                  </a:cubicBezTo>
                  <a:cubicBezTo>
                    <a:pt x="2547" y="334"/>
                    <a:pt x="2534" y="336"/>
                    <a:pt x="2519" y="336"/>
                  </a:cubicBezTo>
                  <a:cubicBezTo>
                    <a:pt x="2466" y="336"/>
                    <a:pt x="2403" y="311"/>
                    <a:pt x="2350" y="311"/>
                  </a:cubicBezTo>
                  <a:cubicBezTo>
                    <a:pt x="2334" y="311"/>
                    <a:pt x="2319" y="313"/>
                    <a:pt x="2305" y="319"/>
                  </a:cubicBezTo>
                  <a:cubicBezTo>
                    <a:pt x="2234" y="350"/>
                    <a:pt x="2216" y="491"/>
                    <a:pt x="2148" y="527"/>
                  </a:cubicBezTo>
                  <a:cubicBezTo>
                    <a:pt x="2079" y="562"/>
                    <a:pt x="1990" y="558"/>
                    <a:pt x="1924" y="598"/>
                  </a:cubicBezTo>
                  <a:cubicBezTo>
                    <a:pt x="1857" y="638"/>
                    <a:pt x="1789" y="675"/>
                    <a:pt x="1725" y="719"/>
                  </a:cubicBezTo>
                  <a:cubicBezTo>
                    <a:pt x="1661" y="761"/>
                    <a:pt x="1641" y="861"/>
                    <a:pt x="1580" y="909"/>
                  </a:cubicBezTo>
                  <a:cubicBezTo>
                    <a:pt x="1519" y="956"/>
                    <a:pt x="1435" y="972"/>
                    <a:pt x="1377" y="1021"/>
                  </a:cubicBezTo>
                  <a:cubicBezTo>
                    <a:pt x="1320" y="1073"/>
                    <a:pt x="1225" y="1085"/>
                    <a:pt x="1169" y="1139"/>
                  </a:cubicBezTo>
                  <a:cubicBezTo>
                    <a:pt x="1115" y="1194"/>
                    <a:pt x="1081" y="1270"/>
                    <a:pt x="1030" y="1329"/>
                  </a:cubicBezTo>
                  <a:cubicBezTo>
                    <a:pt x="979" y="1385"/>
                    <a:pt x="909" y="1431"/>
                    <a:pt x="862" y="1491"/>
                  </a:cubicBezTo>
                  <a:cubicBezTo>
                    <a:pt x="814" y="1550"/>
                    <a:pt x="813" y="1647"/>
                    <a:pt x="770" y="1710"/>
                  </a:cubicBezTo>
                  <a:cubicBezTo>
                    <a:pt x="726" y="1774"/>
                    <a:pt x="621" y="1798"/>
                    <a:pt x="581" y="1865"/>
                  </a:cubicBezTo>
                  <a:cubicBezTo>
                    <a:pt x="541" y="1930"/>
                    <a:pt x="517" y="2008"/>
                    <a:pt x="481" y="2076"/>
                  </a:cubicBezTo>
                  <a:cubicBezTo>
                    <a:pt x="446" y="2145"/>
                    <a:pt x="429" y="2224"/>
                    <a:pt x="397" y="2295"/>
                  </a:cubicBezTo>
                  <a:cubicBezTo>
                    <a:pt x="366" y="2365"/>
                    <a:pt x="356" y="2445"/>
                    <a:pt x="328" y="2516"/>
                  </a:cubicBezTo>
                  <a:cubicBezTo>
                    <a:pt x="301" y="2588"/>
                    <a:pt x="194" y="2634"/>
                    <a:pt x="170" y="2709"/>
                  </a:cubicBezTo>
                  <a:cubicBezTo>
                    <a:pt x="147" y="2783"/>
                    <a:pt x="180" y="2872"/>
                    <a:pt x="160" y="2949"/>
                  </a:cubicBezTo>
                  <a:cubicBezTo>
                    <a:pt x="142" y="3025"/>
                    <a:pt x="171" y="3108"/>
                    <a:pt x="157" y="3185"/>
                  </a:cubicBezTo>
                  <a:cubicBezTo>
                    <a:pt x="143" y="3261"/>
                    <a:pt x="144" y="3337"/>
                    <a:pt x="136" y="3414"/>
                  </a:cubicBezTo>
                  <a:cubicBezTo>
                    <a:pt x="126" y="3491"/>
                    <a:pt x="66" y="3562"/>
                    <a:pt x="62" y="3637"/>
                  </a:cubicBezTo>
                  <a:cubicBezTo>
                    <a:pt x="56" y="3714"/>
                    <a:pt x="24" y="3792"/>
                    <a:pt x="24" y="3869"/>
                  </a:cubicBezTo>
                  <a:cubicBezTo>
                    <a:pt x="24" y="3946"/>
                    <a:pt x="1" y="4027"/>
                    <a:pt x="5" y="4104"/>
                  </a:cubicBezTo>
                  <a:cubicBezTo>
                    <a:pt x="9" y="4182"/>
                    <a:pt x="150" y="4246"/>
                    <a:pt x="160" y="4323"/>
                  </a:cubicBezTo>
                  <a:cubicBezTo>
                    <a:pt x="170" y="4399"/>
                    <a:pt x="85" y="4489"/>
                    <a:pt x="99" y="4564"/>
                  </a:cubicBezTo>
                  <a:cubicBezTo>
                    <a:pt x="113" y="4641"/>
                    <a:pt x="143" y="4714"/>
                    <a:pt x="161" y="4789"/>
                  </a:cubicBezTo>
                  <a:cubicBezTo>
                    <a:pt x="180" y="4864"/>
                    <a:pt x="284" y="4913"/>
                    <a:pt x="306" y="4986"/>
                  </a:cubicBezTo>
                  <a:cubicBezTo>
                    <a:pt x="331" y="5060"/>
                    <a:pt x="351" y="5130"/>
                    <a:pt x="378" y="5203"/>
                  </a:cubicBezTo>
                  <a:cubicBezTo>
                    <a:pt x="405" y="5275"/>
                    <a:pt x="393" y="5360"/>
                    <a:pt x="424" y="5430"/>
                  </a:cubicBezTo>
                  <a:cubicBezTo>
                    <a:pt x="457" y="5501"/>
                    <a:pt x="397" y="5616"/>
                    <a:pt x="433" y="5686"/>
                  </a:cubicBezTo>
                  <a:cubicBezTo>
                    <a:pt x="469" y="5754"/>
                    <a:pt x="599" y="5770"/>
                    <a:pt x="639" y="5837"/>
                  </a:cubicBezTo>
                  <a:cubicBezTo>
                    <a:pt x="679" y="5902"/>
                    <a:pt x="736" y="5956"/>
                    <a:pt x="778" y="6020"/>
                  </a:cubicBezTo>
                  <a:cubicBezTo>
                    <a:pt x="821" y="6083"/>
                    <a:pt x="808" y="6186"/>
                    <a:pt x="857" y="6247"/>
                  </a:cubicBezTo>
                  <a:cubicBezTo>
                    <a:pt x="904" y="6309"/>
                    <a:pt x="1023" y="6309"/>
                    <a:pt x="1074" y="6365"/>
                  </a:cubicBezTo>
                  <a:cubicBezTo>
                    <a:pt x="1125" y="6424"/>
                    <a:pt x="1138" y="6513"/>
                    <a:pt x="1192" y="6569"/>
                  </a:cubicBezTo>
                  <a:cubicBezTo>
                    <a:pt x="1246" y="6623"/>
                    <a:pt x="1329" y="6647"/>
                    <a:pt x="1386" y="6698"/>
                  </a:cubicBezTo>
                  <a:cubicBezTo>
                    <a:pt x="1442" y="6749"/>
                    <a:pt x="1447" y="6864"/>
                    <a:pt x="1506" y="6913"/>
                  </a:cubicBezTo>
                  <a:cubicBezTo>
                    <a:pt x="1567" y="6960"/>
                    <a:pt x="1640" y="6995"/>
                    <a:pt x="1703" y="7039"/>
                  </a:cubicBezTo>
                  <a:cubicBezTo>
                    <a:pt x="1765" y="7083"/>
                    <a:pt x="1867" y="7065"/>
                    <a:pt x="1933" y="7105"/>
                  </a:cubicBezTo>
                  <a:cubicBezTo>
                    <a:pt x="2000" y="7145"/>
                    <a:pt x="2065" y="7180"/>
                    <a:pt x="2132" y="7216"/>
                  </a:cubicBezTo>
                  <a:cubicBezTo>
                    <a:pt x="2200" y="7253"/>
                    <a:pt x="2270" y="7280"/>
                    <a:pt x="2339" y="7312"/>
                  </a:cubicBezTo>
                  <a:cubicBezTo>
                    <a:pt x="2409" y="7344"/>
                    <a:pt x="2435" y="7481"/>
                    <a:pt x="2507" y="7510"/>
                  </a:cubicBezTo>
                  <a:cubicBezTo>
                    <a:pt x="2581" y="7537"/>
                    <a:pt x="2651" y="7582"/>
                    <a:pt x="2725" y="7605"/>
                  </a:cubicBezTo>
                  <a:cubicBezTo>
                    <a:pt x="2738" y="7609"/>
                    <a:pt x="2751" y="7611"/>
                    <a:pt x="2765" y="7611"/>
                  </a:cubicBezTo>
                  <a:cubicBezTo>
                    <a:pt x="2820" y="7611"/>
                    <a:pt x="2882" y="7585"/>
                    <a:pt x="2937" y="7585"/>
                  </a:cubicBezTo>
                  <a:cubicBezTo>
                    <a:pt x="2949" y="7585"/>
                    <a:pt x="2961" y="7587"/>
                    <a:pt x="2972" y="7590"/>
                  </a:cubicBezTo>
                  <a:cubicBezTo>
                    <a:pt x="3047" y="7608"/>
                    <a:pt x="3118" y="7636"/>
                    <a:pt x="3195" y="7651"/>
                  </a:cubicBezTo>
                  <a:cubicBezTo>
                    <a:pt x="3272" y="7665"/>
                    <a:pt x="3346" y="7689"/>
                    <a:pt x="3423" y="7699"/>
                  </a:cubicBezTo>
                  <a:cubicBezTo>
                    <a:pt x="3499" y="7708"/>
                    <a:pt x="3576" y="7713"/>
                    <a:pt x="3654" y="7717"/>
                  </a:cubicBezTo>
                  <a:cubicBezTo>
                    <a:pt x="3658" y="7718"/>
                    <a:pt x="3661" y="7718"/>
                    <a:pt x="3664" y="7718"/>
                  </a:cubicBezTo>
                  <a:cubicBezTo>
                    <a:pt x="3738" y="7718"/>
                    <a:pt x="3813" y="7658"/>
                    <a:pt x="3886" y="7658"/>
                  </a:cubicBezTo>
                  <a:cubicBezTo>
                    <a:pt x="3962" y="7658"/>
                    <a:pt x="4037" y="7730"/>
                    <a:pt x="4113" y="7730"/>
                  </a:cubicBezTo>
                  <a:cubicBezTo>
                    <a:pt x="4115" y="7730"/>
                    <a:pt x="4117" y="7730"/>
                    <a:pt x="4119" y="7730"/>
                  </a:cubicBezTo>
                  <a:cubicBezTo>
                    <a:pt x="4196" y="7726"/>
                    <a:pt x="4270" y="7686"/>
                    <a:pt x="4347" y="7678"/>
                  </a:cubicBezTo>
                  <a:cubicBezTo>
                    <a:pt x="4424" y="7668"/>
                    <a:pt x="4496" y="7638"/>
                    <a:pt x="4571" y="7622"/>
                  </a:cubicBezTo>
                  <a:cubicBezTo>
                    <a:pt x="4581" y="7620"/>
                    <a:pt x="4591" y="7620"/>
                    <a:pt x="4601" y="7620"/>
                  </a:cubicBezTo>
                  <a:cubicBezTo>
                    <a:pt x="4658" y="7620"/>
                    <a:pt x="4720" y="7645"/>
                    <a:pt x="4777" y="7645"/>
                  </a:cubicBezTo>
                  <a:cubicBezTo>
                    <a:pt x="4789" y="7645"/>
                    <a:pt x="4801" y="7644"/>
                    <a:pt x="4813" y="7641"/>
                  </a:cubicBezTo>
                  <a:cubicBezTo>
                    <a:pt x="4888" y="7622"/>
                    <a:pt x="4937" y="7513"/>
                    <a:pt x="5011" y="7490"/>
                  </a:cubicBezTo>
                  <a:cubicBezTo>
                    <a:pt x="5085" y="7466"/>
                    <a:pt x="5160" y="7457"/>
                    <a:pt x="5232" y="7430"/>
                  </a:cubicBezTo>
                  <a:cubicBezTo>
                    <a:pt x="5253" y="7423"/>
                    <a:pt x="5275" y="7421"/>
                    <a:pt x="5298" y="7421"/>
                  </a:cubicBezTo>
                  <a:cubicBezTo>
                    <a:pt x="5332" y="7421"/>
                    <a:pt x="5369" y="7426"/>
                    <a:pt x="5404" y="7426"/>
                  </a:cubicBezTo>
                  <a:cubicBezTo>
                    <a:pt x="5429" y="7426"/>
                    <a:pt x="5454" y="7423"/>
                    <a:pt x="5476" y="7413"/>
                  </a:cubicBezTo>
                  <a:cubicBezTo>
                    <a:pt x="5545" y="7382"/>
                    <a:pt x="5613" y="7338"/>
                    <a:pt x="5682" y="7302"/>
                  </a:cubicBezTo>
                  <a:cubicBezTo>
                    <a:pt x="5750" y="7267"/>
                    <a:pt x="5838" y="7261"/>
                    <a:pt x="5905" y="7221"/>
                  </a:cubicBezTo>
                  <a:cubicBezTo>
                    <a:pt x="5970" y="7182"/>
                    <a:pt x="6009" y="7092"/>
                    <a:pt x="6071" y="7048"/>
                  </a:cubicBezTo>
                  <a:cubicBezTo>
                    <a:pt x="6135" y="7005"/>
                    <a:pt x="6216" y="6981"/>
                    <a:pt x="6277" y="6934"/>
                  </a:cubicBezTo>
                  <a:cubicBezTo>
                    <a:pt x="6337" y="6887"/>
                    <a:pt x="6387" y="6822"/>
                    <a:pt x="6444" y="6771"/>
                  </a:cubicBezTo>
                  <a:cubicBezTo>
                    <a:pt x="6502" y="6719"/>
                    <a:pt x="6597" y="6704"/>
                    <a:pt x="6653" y="6650"/>
                  </a:cubicBezTo>
                  <a:cubicBezTo>
                    <a:pt x="6707" y="6596"/>
                    <a:pt x="6654" y="6439"/>
                    <a:pt x="6705" y="6381"/>
                  </a:cubicBezTo>
                  <a:cubicBezTo>
                    <a:pt x="6756" y="6324"/>
                    <a:pt x="6813" y="6274"/>
                    <a:pt x="6862" y="6215"/>
                  </a:cubicBezTo>
                  <a:cubicBezTo>
                    <a:pt x="6909" y="6155"/>
                    <a:pt x="6953" y="6094"/>
                    <a:pt x="6995" y="6030"/>
                  </a:cubicBezTo>
                  <a:cubicBezTo>
                    <a:pt x="7039" y="5967"/>
                    <a:pt x="7122" y="5930"/>
                    <a:pt x="7162" y="5865"/>
                  </a:cubicBezTo>
                  <a:cubicBezTo>
                    <a:pt x="7201" y="5800"/>
                    <a:pt x="7292" y="5760"/>
                    <a:pt x="7328" y="5692"/>
                  </a:cubicBezTo>
                  <a:cubicBezTo>
                    <a:pt x="7364" y="5623"/>
                    <a:pt x="7356" y="5531"/>
                    <a:pt x="7388" y="5461"/>
                  </a:cubicBezTo>
                  <a:cubicBezTo>
                    <a:pt x="7420" y="5392"/>
                    <a:pt x="7393" y="5299"/>
                    <a:pt x="7420" y="5227"/>
                  </a:cubicBezTo>
                  <a:cubicBezTo>
                    <a:pt x="7449" y="5154"/>
                    <a:pt x="7543" y="5107"/>
                    <a:pt x="7567" y="5033"/>
                  </a:cubicBezTo>
                  <a:cubicBezTo>
                    <a:pt x="7590" y="4959"/>
                    <a:pt x="7521" y="4861"/>
                    <a:pt x="7541" y="4787"/>
                  </a:cubicBezTo>
                  <a:cubicBezTo>
                    <a:pt x="7560" y="4712"/>
                    <a:pt x="7617" y="4650"/>
                    <a:pt x="7631" y="4574"/>
                  </a:cubicBezTo>
                  <a:cubicBezTo>
                    <a:pt x="7645" y="4497"/>
                    <a:pt x="7659" y="4423"/>
                    <a:pt x="7668" y="4347"/>
                  </a:cubicBezTo>
                  <a:cubicBezTo>
                    <a:pt x="7678" y="4270"/>
                    <a:pt x="7769" y="4202"/>
                    <a:pt x="7773" y="4124"/>
                  </a:cubicBezTo>
                  <a:cubicBezTo>
                    <a:pt x="7779" y="4047"/>
                    <a:pt x="7733" y="3967"/>
                    <a:pt x="7733" y="3889"/>
                  </a:cubicBezTo>
                  <a:cubicBezTo>
                    <a:pt x="7733" y="3812"/>
                    <a:pt x="7780" y="3733"/>
                    <a:pt x="7774" y="3656"/>
                  </a:cubicBezTo>
                  <a:cubicBezTo>
                    <a:pt x="7770" y="3578"/>
                    <a:pt x="7679" y="3508"/>
                    <a:pt x="7671" y="3431"/>
                  </a:cubicBezTo>
                  <a:cubicBezTo>
                    <a:pt x="7662" y="3354"/>
                    <a:pt x="7622" y="3286"/>
                    <a:pt x="7608" y="3209"/>
                  </a:cubicBezTo>
                  <a:cubicBezTo>
                    <a:pt x="7595" y="3134"/>
                    <a:pt x="7682" y="3037"/>
                    <a:pt x="7664" y="2962"/>
                  </a:cubicBezTo>
                  <a:cubicBezTo>
                    <a:pt x="7645" y="2887"/>
                    <a:pt x="7565" y="2828"/>
                    <a:pt x="7543" y="2754"/>
                  </a:cubicBezTo>
                  <a:cubicBezTo>
                    <a:pt x="7520" y="2681"/>
                    <a:pt x="7560" y="2584"/>
                    <a:pt x="7533" y="2511"/>
                  </a:cubicBezTo>
                  <a:cubicBezTo>
                    <a:pt x="7506" y="2439"/>
                    <a:pt x="7393" y="2402"/>
                    <a:pt x="7361" y="2331"/>
                  </a:cubicBezTo>
                  <a:cubicBezTo>
                    <a:pt x="7329" y="2261"/>
                    <a:pt x="7324" y="2180"/>
                    <a:pt x="7288" y="2110"/>
                  </a:cubicBezTo>
                  <a:cubicBezTo>
                    <a:pt x="7253" y="2042"/>
                    <a:pt x="7238" y="1961"/>
                    <a:pt x="7199" y="1894"/>
                  </a:cubicBezTo>
                  <a:cubicBezTo>
                    <a:pt x="7160" y="1829"/>
                    <a:pt x="7072" y="1793"/>
                    <a:pt x="7028" y="1729"/>
                  </a:cubicBezTo>
                  <a:cubicBezTo>
                    <a:pt x="6985" y="1665"/>
                    <a:pt x="6919" y="1621"/>
                    <a:pt x="6872" y="1560"/>
                  </a:cubicBezTo>
                  <a:cubicBezTo>
                    <a:pt x="6825" y="1501"/>
                    <a:pt x="6839" y="1390"/>
                    <a:pt x="6788" y="1331"/>
                  </a:cubicBezTo>
                  <a:cubicBezTo>
                    <a:pt x="6737" y="1273"/>
                    <a:pt x="6644" y="1255"/>
                    <a:pt x="6590" y="1201"/>
                  </a:cubicBezTo>
                  <a:cubicBezTo>
                    <a:pt x="6535" y="1145"/>
                    <a:pt x="6540" y="1026"/>
                    <a:pt x="6484" y="975"/>
                  </a:cubicBezTo>
                  <a:cubicBezTo>
                    <a:pt x="6425" y="923"/>
                    <a:pt x="6290" y="966"/>
                    <a:pt x="6229" y="918"/>
                  </a:cubicBezTo>
                  <a:cubicBezTo>
                    <a:pt x="6168" y="871"/>
                    <a:pt x="6103" y="835"/>
                    <a:pt x="6040" y="791"/>
                  </a:cubicBezTo>
                  <a:cubicBezTo>
                    <a:pt x="5976" y="749"/>
                    <a:pt x="5992" y="581"/>
                    <a:pt x="5926" y="541"/>
                  </a:cubicBezTo>
                  <a:cubicBezTo>
                    <a:pt x="5861" y="501"/>
                    <a:pt x="5776" y="484"/>
                    <a:pt x="5709" y="449"/>
                  </a:cubicBezTo>
                  <a:cubicBezTo>
                    <a:pt x="5640" y="413"/>
                    <a:pt x="5557" y="402"/>
                    <a:pt x="5487" y="370"/>
                  </a:cubicBezTo>
                  <a:cubicBezTo>
                    <a:pt x="5416" y="339"/>
                    <a:pt x="5362" y="264"/>
                    <a:pt x="5289" y="235"/>
                  </a:cubicBezTo>
                  <a:cubicBezTo>
                    <a:pt x="5267" y="227"/>
                    <a:pt x="5243" y="225"/>
                    <a:pt x="5217" y="225"/>
                  </a:cubicBezTo>
                  <a:cubicBezTo>
                    <a:pt x="5183" y="225"/>
                    <a:pt x="5146" y="229"/>
                    <a:pt x="5111" y="229"/>
                  </a:cubicBezTo>
                  <a:cubicBezTo>
                    <a:pt x="5089" y="229"/>
                    <a:pt x="5067" y="227"/>
                    <a:pt x="5046" y="221"/>
                  </a:cubicBezTo>
                  <a:cubicBezTo>
                    <a:pt x="4972" y="197"/>
                    <a:pt x="4891" y="207"/>
                    <a:pt x="4816" y="188"/>
                  </a:cubicBezTo>
                  <a:cubicBezTo>
                    <a:pt x="4782" y="180"/>
                    <a:pt x="4747" y="179"/>
                    <a:pt x="4712" y="179"/>
                  </a:cubicBezTo>
                  <a:cubicBezTo>
                    <a:pt x="4699" y="179"/>
                    <a:pt x="4687" y="179"/>
                    <a:pt x="4675" y="179"/>
                  </a:cubicBezTo>
                  <a:cubicBezTo>
                    <a:pt x="4644" y="179"/>
                    <a:pt x="4614" y="178"/>
                    <a:pt x="4584" y="173"/>
                  </a:cubicBezTo>
                  <a:cubicBezTo>
                    <a:pt x="4509" y="159"/>
                    <a:pt x="4439" y="126"/>
                    <a:pt x="4362" y="116"/>
                  </a:cubicBezTo>
                  <a:cubicBezTo>
                    <a:pt x="4286" y="107"/>
                    <a:pt x="4217" y="6"/>
                    <a:pt x="4141" y="1"/>
                  </a:cubicBezTo>
                  <a:cubicBezTo>
                    <a:pt x="4138" y="1"/>
                    <a:pt x="4136" y="1"/>
                    <a:pt x="4133" y="1"/>
                  </a:cubicBezTo>
                  <a:close/>
                </a:path>
              </a:pathLst>
            </a:custGeom>
            <a:solidFill>
              <a:srgbClr val="B7B7B7"/>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086" name="Google Shape;1086;p46"/>
            <p:cNvSpPr/>
            <p:nvPr/>
          </p:nvSpPr>
          <p:spPr>
            <a:xfrm flipH="1">
              <a:off x="7579910" y="2916429"/>
              <a:ext cx="98911" cy="98291"/>
            </a:xfrm>
            <a:custGeom>
              <a:rect b="b" l="l" r="r" t="t"/>
              <a:pathLst>
                <a:path extrusionOk="0" h="2219" w="2233">
                  <a:moveTo>
                    <a:pt x="1185" y="1"/>
                  </a:moveTo>
                  <a:cubicBezTo>
                    <a:pt x="1163" y="1"/>
                    <a:pt x="1141" y="18"/>
                    <a:pt x="1119" y="18"/>
                  </a:cubicBezTo>
                  <a:cubicBezTo>
                    <a:pt x="1098" y="18"/>
                    <a:pt x="1076" y="23"/>
                    <a:pt x="1054" y="25"/>
                  </a:cubicBezTo>
                  <a:cubicBezTo>
                    <a:pt x="1052" y="25"/>
                    <a:pt x="1051" y="25"/>
                    <a:pt x="1049" y="25"/>
                  </a:cubicBezTo>
                  <a:cubicBezTo>
                    <a:pt x="1031" y="25"/>
                    <a:pt x="1012" y="19"/>
                    <a:pt x="995" y="19"/>
                  </a:cubicBezTo>
                  <a:cubicBezTo>
                    <a:pt x="992" y="19"/>
                    <a:pt x="990" y="19"/>
                    <a:pt x="987" y="19"/>
                  </a:cubicBezTo>
                  <a:cubicBezTo>
                    <a:pt x="982" y="20"/>
                    <a:pt x="977" y="20"/>
                    <a:pt x="972" y="20"/>
                  </a:cubicBezTo>
                  <a:cubicBezTo>
                    <a:pt x="961" y="20"/>
                    <a:pt x="950" y="19"/>
                    <a:pt x="939" y="19"/>
                  </a:cubicBezTo>
                  <a:cubicBezTo>
                    <a:pt x="933" y="19"/>
                    <a:pt x="926" y="19"/>
                    <a:pt x="920" y="21"/>
                  </a:cubicBezTo>
                  <a:cubicBezTo>
                    <a:pt x="897" y="25"/>
                    <a:pt x="883" y="60"/>
                    <a:pt x="862" y="66"/>
                  </a:cubicBezTo>
                  <a:cubicBezTo>
                    <a:pt x="859" y="67"/>
                    <a:pt x="857" y="67"/>
                    <a:pt x="855" y="67"/>
                  </a:cubicBezTo>
                  <a:cubicBezTo>
                    <a:pt x="838" y="67"/>
                    <a:pt x="819" y="57"/>
                    <a:pt x="802" y="57"/>
                  </a:cubicBezTo>
                  <a:cubicBezTo>
                    <a:pt x="799" y="57"/>
                    <a:pt x="795" y="58"/>
                    <a:pt x="792" y="59"/>
                  </a:cubicBezTo>
                  <a:cubicBezTo>
                    <a:pt x="771" y="67"/>
                    <a:pt x="754" y="87"/>
                    <a:pt x="734" y="95"/>
                  </a:cubicBezTo>
                  <a:cubicBezTo>
                    <a:pt x="730" y="96"/>
                    <a:pt x="726" y="97"/>
                    <a:pt x="722" y="97"/>
                  </a:cubicBezTo>
                  <a:cubicBezTo>
                    <a:pt x="707" y="97"/>
                    <a:pt x="690" y="90"/>
                    <a:pt x="675" y="90"/>
                  </a:cubicBezTo>
                  <a:cubicBezTo>
                    <a:pt x="669" y="90"/>
                    <a:pt x="664" y="91"/>
                    <a:pt x="660" y="93"/>
                  </a:cubicBezTo>
                  <a:cubicBezTo>
                    <a:pt x="640" y="102"/>
                    <a:pt x="634" y="141"/>
                    <a:pt x="616" y="153"/>
                  </a:cubicBezTo>
                  <a:cubicBezTo>
                    <a:pt x="596" y="163"/>
                    <a:pt x="570" y="161"/>
                    <a:pt x="550" y="173"/>
                  </a:cubicBezTo>
                  <a:cubicBezTo>
                    <a:pt x="532" y="184"/>
                    <a:pt x="512" y="194"/>
                    <a:pt x="494" y="207"/>
                  </a:cubicBezTo>
                  <a:cubicBezTo>
                    <a:pt x="476" y="220"/>
                    <a:pt x="469" y="248"/>
                    <a:pt x="452" y="261"/>
                  </a:cubicBezTo>
                  <a:cubicBezTo>
                    <a:pt x="435" y="275"/>
                    <a:pt x="411" y="279"/>
                    <a:pt x="394" y="294"/>
                  </a:cubicBezTo>
                  <a:cubicBezTo>
                    <a:pt x="378" y="309"/>
                    <a:pt x="350" y="313"/>
                    <a:pt x="334" y="328"/>
                  </a:cubicBezTo>
                  <a:cubicBezTo>
                    <a:pt x="319" y="342"/>
                    <a:pt x="310" y="365"/>
                    <a:pt x="294" y="380"/>
                  </a:cubicBezTo>
                  <a:cubicBezTo>
                    <a:pt x="280" y="397"/>
                    <a:pt x="260" y="410"/>
                    <a:pt x="246" y="427"/>
                  </a:cubicBezTo>
                  <a:cubicBezTo>
                    <a:pt x="233" y="444"/>
                    <a:pt x="232" y="473"/>
                    <a:pt x="219" y="490"/>
                  </a:cubicBezTo>
                  <a:cubicBezTo>
                    <a:pt x="208" y="508"/>
                    <a:pt x="178" y="515"/>
                    <a:pt x="167" y="535"/>
                  </a:cubicBezTo>
                  <a:cubicBezTo>
                    <a:pt x="155" y="554"/>
                    <a:pt x="148" y="576"/>
                    <a:pt x="138" y="595"/>
                  </a:cubicBezTo>
                  <a:cubicBezTo>
                    <a:pt x="128" y="615"/>
                    <a:pt x="122" y="638"/>
                    <a:pt x="114" y="657"/>
                  </a:cubicBezTo>
                  <a:cubicBezTo>
                    <a:pt x="105" y="679"/>
                    <a:pt x="103" y="702"/>
                    <a:pt x="94" y="721"/>
                  </a:cubicBezTo>
                  <a:cubicBezTo>
                    <a:pt x="85" y="743"/>
                    <a:pt x="56" y="756"/>
                    <a:pt x="49" y="777"/>
                  </a:cubicBezTo>
                  <a:cubicBezTo>
                    <a:pt x="41" y="798"/>
                    <a:pt x="51" y="824"/>
                    <a:pt x="46" y="847"/>
                  </a:cubicBezTo>
                  <a:cubicBezTo>
                    <a:pt x="40" y="868"/>
                    <a:pt x="49" y="892"/>
                    <a:pt x="44" y="913"/>
                  </a:cubicBezTo>
                  <a:cubicBezTo>
                    <a:pt x="41" y="936"/>
                    <a:pt x="41" y="957"/>
                    <a:pt x="39" y="979"/>
                  </a:cubicBezTo>
                  <a:cubicBezTo>
                    <a:pt x="36" y="1002"/>
                    <a:pt x="19" y="1021"/>
                    <a:pt x="17" y="1044"/>
                  </a:cubicBezTo>
                  <a:cubicBezTo>
                    <a:pt x="16" y="1065"/>
                    <a:pt x="7" y="1088"/>
                    <a:pt x="6" y="1110"/>
                  </a:cubicBezTo>
                  <a:cubicBezTo>
                    <a:pt x="6" y="1132"/>
                    <a:pt x="0" y="1155"/>
                    <a:pt x="2" y="1178"/>
                  </a:cubicBezTo>
                  <a:cubicBezTo>
                    <a:pt x="3" y="1199"/>
                    <a:pt x="43" y="1218"/>
                    <a:pt x="46" y="1240"/>
                  </a:cubicBezTo>
                  <a:cubicBezTo>
                    <a:pt x="49" y="1262"/>
                    <a:pt x="24" y="1287"/>
                    <a:pt x="29" y="1310"/>
                  </a:cubicBezTo>
                  <a:cubicBezTo>
                    <a:pt x="31" y="1331"/>
                    <a:pt x="40" y="1353"/>
                    <a:pt x="46" y="1374"/>
                  </a:cubicBezTo>
                  <a:cubicBezTo>
                    <a:pt x="51" y="1395"/>
                    <a:pt x="81" y="1410"/>
                    <a:pt x="87" y="1431"/>
                  </a:cubicBezTo>
                  <a:cubicBezTo>
                    <a:pt x="94" y="1452"/>
                    <a:pt x="100" y="1472"/>
                    <a:pt x="107" y="1492"/>
                  </a:cubicBezTo>
                  <a:cubicBezTo>
                    <a:pt x="115" y="1513"/>
                    <a:pt x="113" y="1539"/>
                    <a:pt x="121" y="1557"/>
                  </a:cubicBezTo>
                  <a:cubicBezTo>
                    <a:pt x="130" y="1577"/>
                    <a:pt x="113" y="1611"/>
                    <a:pt x="124" y="1631"/>
                  </a:cubicBezTo>
                  <a:cubicBezTo>
                    <a:pt x="134" y="1651"/>
                    <a:pt x="171" y="1655"/>
                    <a:pt x="182" y="1675"/>
                  </a:cubicBezTo>
                  <a:cubicBezTo>
                    <a:pt x="194" y="1694"/>
                    <a:pt x="209" y="1710"/>
                    <a:pt x="222" y="1727"/>
                  </a:cubicBezTo>
                  <a:cubicBezTo>
                    <a:pt x="235" y="1745"/>
                    <a:pt x="232" y="1775"/>
                    <a:pt x="245" y="1793"/>
                  </a:cubicBezTo>
                  <a:cubicBezTo>
                    <a:pt x="259" y="1810"/>
                    <a:pt x="293" y="1810"/>
                    <a:pt x="307" y="1826"/>
                  </a:cubicBezTo>
                  <a:cubicBezTo>
                    <a:pt x="321" y="1843"/>
                    <a:pt x="326" y="1869"/>
                    <a:pt x="341" y="1884"/>
                  </a:cubicBezTo>
                  <a:cubicBezTo>
                    <a:pt x="357" y="1900"/>
                    <a:pt x="380" y="1907"/>
                    <a:pt x="397" y="1921"/>
                  </a:cubicBezTo>
                  <a:cubicBezTo>
                    <a:pt x="414" y="1937"/>
                    <a:pt x="414" y="1971"/>
                    <a:pt x="431" y="1984"/>
                  </a:cubicBezTo>
                  <a:cubicBezTo>
                    <a:pt x="449" y="1997"/>
                    <a:pt x="469" y="2007"/>
                    <a:pt x="488" y="2019"/>
                  </a:cubicBezTo>
                  <a:cubicBezTo>
                    <a:pt x="506" y="2032"/>
                    <a:pt x="535" y="2027"/>
                    <a:pt x="555" y="2038"/>
                  </a:cubicBezTo>
                  <a:cubicBezTo>
                    <a:pt x="573" y="2049"/>
                    <a:pt x="592" y="2061"/>
                    <a:pt x="612" y="2069"/>
                  </a:cubicBezTo>
                  <a:cubicBezTo>
                    <a:pt x="631" y="2079"/>
                    <a:pt x="650" y="2088"/>
                    <a:pt x="671" y="2098"/>
                  </a:cubicBezTo>
                  <a:cubicBezTo>
                    <a:pt x="691" y="2106"/>
                    <a:pt x="698" y="2146"/>
                    <a:pt x="720" y="2154"/>
                  </a:cubicBezTo>
                  <a:cubicBezTo>
                    <a:pt x="739" y="2162"/>
                    <a:pt x="759" y="2176"/>
                    <a:pt x="781" y="2183"/>
                  </a:cubicBezTo>
                  <a:cubicBezTo>
                    <a:pt x="784" y="2184"/>
                    <a:pt x="788" y="2185"/>
                    <a:pt x="793" y="2185"/>
                  </a:cubicBezTo>
                  <a:cubicBezTo>
                    <a:pt x="808" y="2185"/>
                    <a:pt x="826" y="2177"/>
                    <a:pt x="842" y="2177"/>
                  </a:cubicBezTo>
                  <a:cubicBezTo>
                    <a:pt x="845" y="2177"/>
                    <a:pt x="849" y="2178"/>
                    <a:pt x="852" y="2179"/>
                  </a:cubicBezTo>
                  <a:cubicBezTo>
                    <a:pt x="873" y="2184"/>
                    <a:pt x="894" y="2191"/>
                    <a:pt x="916" y="2196"/>
                  </a:cubicBezTo>
                  <a:cubicBezTo>
                    <a:pt x="937" y="2200"/>
                    <a:pt x="958" y="2207"/>
                    <a:pt x="981" y="2210"/>
                  </a:cubicBezTo>
                  <a:cubicBezTo>
                    <a:pt x="1002" y="2213"/>
                    <a:pt x="1025" y="2216"/>
                    <a:pt x="1048" y="2216"/>
                  </a:cubicBezTo>
                  <a:cubicBezTo>
                    <a:pt x="1069" y="2216"/>
                    <a:pt x="1092" y="2197"/>
                    <a:pt x="1115" y="2197"/>
                  </a:cubicBezTo>
                  <a:cubicBezTo>
                    <a:pt x="1135" y="2197"/>
                    <a:pt x="1157" y="2219"/>
                    <a:pt x="1180" y="2219"/>
                  </a:cubicBezTo>
                  <a:cubicBezTo>
                    <a:pt x="1180" y="2219"/>
                    <a:pt x="1181" y="2219"/>
                    <a:pt x="1182" y="2218"/>
                  </a:cubicBezTo>
                  <a:cubicBezTo>
                    <a:pt x="1203" y="2217"/>
                    <a:pt x="1224" y="2206"/>
                    <a:pt x="1247" y="2203"/>
                  </a:cubicBezTo>
                  <a:cubicBezTo>
                    <a:pt x="1268" y="2200"/>
                    <a:pt x="1290" y="2191"/>
                    <a:pt x="1311" y="2187"/>
                  </a:cubicBezTo>
                  <a:cubicBezTo>
                    <a:pt x="1314" y="2187"/>
                    <a:pt x="1316" y="2186"/>
                    <a:pt x="1319" y="2186"/>
                  </a:cubicBezTo>
                  <a:cubicBezTo>
                    <a:pt x="1335" y="2186"/>
                    <a:pt x="1354" y="2194"/>
                    <a:pt x="1370" y="2194"/>
                  </a:cubicBezTo>
                  <a:cubicBezTo>
                    <a:pt x="1374" y="2194"/>
                    <a:pt x="1377" y="2194"/>
                    <a:pt x="1381" y="2193"/>
                  </a:cubicBezTo>
                  <a:cubicBezTo>
                    <a:pt x="1401" y="2187"/>
                    <a:pt x="1416" y="2156"/>
                    <a:pt x="1436" y="2149"/>
                  </a:cubicBezTo>
                  <a:cubicBezTo>
                    <a:pt x="1457" y="2143"/>
                    <a:pt x="1480" y="2140"/>
                    <a:pt x="1500" y="2133"/>
                  </a:cubicBezTo>
                  <a:cubicBezTo>
                    <a:pt x="1507" y="2131"/>
                    <a:pt x="1514" y="2130"/>
                    <a:pt x="1522" y="2130"/>
                  </a:cubicBezTo>
                  <a:cubicBezTo>
                    <a:pt x="1531" y="2130"/>
                    <a:pt x="1540" y="2131"/>
                    <a:pt x="1549" y="2131"/>
                  </a:cubicBezTo>
                  <a:cubicBezTo>
                    <a:pt x="1556" y="2131"/>
                    <a:pt x="1564" y="2130"/>
                    <a:pt x="1570" y="2127"/>
                  </a:cubicBezTo>
                  <a:cubicBezTo>
                    <a:pt x="1590" y="2118"/>
                    <a:pt x="1609" y="2106"/>
                    <a:pt x="1629" y="2096"/>
                  </a:cubicBezTo>
                  <a:cubicBezTo>
                    <a:pt x="1649" y="2085"/>
                    <a:pt x="1673" y="2083"/>
                    <a:pt x="1693" y="2072"/>
                  </a:cubicBezTo>
                  <a:cubicBezTo>
                    <a:pt x="1712" y="2061"/>
                    <a:pt x="1723" y="2035"/>
                    <a:pt x="1742" y="2022"/>
                  </a:cubicBezTo>
                  <a:cubicBezTo>
                    <a:pt x="1759" y="2009"/>
                    <a:pt x="1783" y="2004"/>
                    <a:pt x="1800" y="1990"/>
                  </a:cubicBezTo>
                  <a:cubicBezTo>
                    <a:pt x="1817" y="1977"/>
                    <a:pt x="1831" y="1958"/>
                    <a:pt x="1848" y="1943"/>
                  </a:cubicBezTo>
                  <a:cubicBezTo>
                    <a:pt x="1864" y="1927"/>
                    <a:pt x="1892" y="1923"/>
                    <a:pt x="1908" y="1907"/>
                  </a:cubicBezTo>
                  <a:cubicBezTo>
                    <a:pt x="1924" y="1891"/>
                    <a:pt x="1908" y="1847"/>
                    <a:pt x="1924" y="1830"/>
                  </a:cubicBezTo>
                  <a:cubicBezTo>
                    <a:pt x="1938" y="1815"/>
                    <a:pt x="1954" y="1800"/>
                    <a:pt x="1968" y="1783"/>
                  </a:cubicBezTo>
                  <a:cubicBezTo>
                    <a:pt x="1982" y="1765"/>
                    <a:pt x="1995" y="1748"/>
                    <a:pt x="2006" y="1729"/>
                  </a:cubicBezTo>
                  <a:cubicBezTo>
                    <a:pt x="2018" y="1711"/>
                    <a:pt x="2042" y="1701"/>
                    <a:pt x="2053" y="1682"/>
                  </a:cubicBezTo>
                  <a:cubicBezTo>
                    <a:pt x="2066" y="1663"/>
                    <a:pt x="2090" y="1651"/>
                    <a:pt x="2101" y="1633"/>
                  </a:cubicBezTo>
                  <a:cubicBezTo>
                    <a:pt x="2113" y="1613"/>
                    <a:pt x="2110" y="1586"/>
                    <a:pt x="2120" y="1566"/>
                  </a:cubicBezTo>
                  <a:cubicBezTo>
                    <a:pt x="2128" y="1546"/>
                    <a:pt x="2121" y="1520"/>
                    <a:pt x="2128" y="1499"/>
                  </a:cubicBezTo>
                  <a:cubicBezTo>
                    <a:pt x="2137" y="1478"/>
                    <a:pt x="2164" y="1465"/>
                    <a:pt x="2171" y="1444"/>
                  </a:cubicBezTo>
                  <a:cubicBezTo>
                    <a:pt x="2177" y="1421"/>
                    <a:pt x="2157" y="1394"/>
                    <a:pt x="2163" y="1373"/>
                  </a:cubicBezTo>
                  <a:cubicBezTo>
                    <a:pt x="2168" y="1351"/>
                    <a:pt x="2185" y="1333"/>
                    <a:pt x="2188" y="1311"/>
                  </a:cubicBezTo>
                  <a:cubicBezTo>
                    <a:pt x="2192" y="1289"/>
                    <a:pt x="2197" y="1267"/>
                    <a:pt x="2199" y="1246"/>
                  </a:cubicBezTo>
                  <a:cubicBezTo>
                    <a:pt x="2202" y="1223"/>
                    <a:pt x="2228" y="1205"/>
                    <a:pt x="2229" y="1182"/>
                  </a:cubicBezTo>
                  <a:cubicBezTo>
                    <a:pt x="2231" y="1159"/>
                    <a:pt x="2218" y="1137"/>
                    <a:pt x="2218" y="1115"/>
                  </a:cubicBezTo>
                  <a:cubicBezTo>
                    <a:pt x="2218" y="1093"/>
                    <a:pt x="2232" y="1070"/>
                    <a:pt x="2231" y="1047"/>
                  </a:cubicBezTo>
                  <a:cubicBezTo>
                    <a:pt x="2229" y="1026"/>
                    <a:pt x="2202" y="1004"/>
                    <a:pt x="2201" y="983"/>
                  </a:cubicBezTo>
                  <a:cubicBezTo>
                    <a:pt x="2198" y="960"/>
                    <a:pt x="2187" y="942"/>
                    <a:pt x="2182" y="919"/>
                  </a:cubicBezTo>
                  <a:cubicBezTo>
                    <a:pt x="2178" y="898"/>
                    <a:pt x="2204" y="869"/>
                    <a:pt x="2198" y="848"/>
                  </a:cubicBezTo>
                  <a:cubicBezTo>
                    <a:pt x="2192" y="827"/>
                    <a:pt x="2170" y="810"/>
                    <a:pt x="2163" y="788"/>
                  </a:cubicBezTo>
                  <a:cubicBezTo>
                    <a:pt x="2155" y="767"/>
                    <a:pt x="2168" y="740"/>
                    <a:pt x="2160" y="719"/>
                  </a:cubicBezTo>
                  <a:cubicBezTo>
                    <a:pt x="2153" y="699"/>
                    <a:pt x="2120" y="687"/>
                    <a:pt x="2111" y="667"/>
                  </a:cubicBezTo>
                  <a:cubicBezTo>
                    <a:pt x="2101" y="648"/>
                    <a:pt x="2100" y="623"/>
                    <a:pt x="2090" y="605"/>
                  </a:cubicBezTo>
                  <a:cubicBezTo>
                    <a:pt x="2080" y="585"/>
                    <a:pt x="2076" y="561"/>
                    <a:pt x="2064" y="542"/>
                  </a:cubicBezTo>
                  <a:cubicBezTo>
                    <a:pt x="2053" y="524"/>
                    <a:pt x="2027" y="512"/>
                    <a:pt x="2015" y="495"/>
                  </a:cubicBezTo>
                  <a:cubicBezTo>
                    <a:pt x="2003" y="477"/>
                    <a:pt x="1983" y="464"/>
                    <a:pt x="1971" y="446"/>
                  </a:cubicBezTo>
                  <a:cubicBezTo>
                    <a:pt x="1956" y="429"/>
                    <a:pt x="1961" y="397"/>
                    <a:pt x="1946" y="380"/>
                  </a:cubicBezTo>
                  <a:cubicBezTo>
                    <a:pt x="1932" y="365"/>
                    <a:pt x="1905" y="359"/>
                    <a:pt x="1890" y="343"/>
                  </a:cubicBezTo>
                  <a:cubicBezTo>
                    <a:pt x="1874" y="328"/>
                    <a:pt x="1875" y="294"/>
                    <a:pt x="1858" y="278"/>
                  </a:cubicBezTo>
                  <a:cubicBezTo>
                    <a:pt x="1843" y="264"/>
                    <a:pt x="1803" y="275"/>
                    <a:pt x="1786" y="262"/>
                  </a:cubicBezTo>
                  <a:cubicBezTo>
                    <a:pt x="1769" y="249"/>
                    <a:pt x="1750" y="238"/>
                    <a:pt x="1732" y="227"/>
                  </a:cubicBezTo>
                  <a:cubicBezTo>
                    <a:pt x="1713" y="214"/>
                    <a:pt x="1718" y="167"/>
                    <a:pt x="1699" y="156"/>
                  </a:cubicBezTo>
                  <a:cubicBezTo>
                    <a:pt x="1681" y="144"/>
                    <a:pt x="1656" y="139"/>
                    <a:pt x="1637" y="129"/>
                  </a:cubicBezTo>
                  <a:cubicBezTo>
                    <a:pt x="1617" y="119"/>
                    <a:pt x="1592" y="116"/>
                    <a:pt x="1573" y="106"/>
                  </a:cubicBezTo>
                  <a:cubicBezTo>
                    <a:pt x="1553" y="97"/>
                    <a:pt x="1537" y="76"/>
                    <a:pt x="1516" y="67"/>
                  </a:cubicBezTo>
                  <a:cubicBezTo>
                    <a:pt x="1510" y="65"/>
                    <a:pt x="1503" y="64"/>
                    <a:pt x="1496" y="64"/>
                  </a:cubicBezTo>
                  <a:cubicBezTo>
                    <a:pt x="1485" y="64"/>
                    <a:pt x="1475" y="66"/>
                    <a:pt x="1464" y="66"/>
                  </a:cubicBezTo>
                  <a:cubicBezTo>
                    <a:pt x="1458" y="66"/>
                    <a:pt x="1452" y="65"/>
                    <a:pt x="1446" y="63"/>
                  </a:cubicBezTo>
                  <a:cubicBezTo>
                    <a:pt x="1426" y="56"/>
                    <a:pt x="1402" y="59"/>
                    <a:pt x="1381" y="55"/>
                  </a:cubicBezTo>
                  <a:cubicBezTo>
                    <a:pt x="1370" y="52"/>
                    <a:pt x="1359" y="52"/>
                    <a:pt x="1348" y="52"/>
                  </a:cubicBezTo>
                  <a:cubicBezTo>
                    <a:pt x="1344" y="52"/>
                    <a:pt x="1340" y="52"/>
                    <a:pt x="1336" y="52"/>
                  </a:cubicBezTo>
                  <a:cubicBezTo>
                    <a:pt x="1329" y="52"/>
                    <a:pt x="1321" y="51"/>
                    <a:pt x="1314" y="50"/>
                  </a:cubicBezTo>
                  <a:cubicBezTo>
                    <a:pt x="1292" y="46"/>
                    <a:pt x="1273" y="36"/>
                    <a:pt x="1251" y="33"/>
                  </a:cubicBezTo>
                  <a:cubicBezTo>
                    <a:pt x="1228" y="31"/>
                    <a:pt x="1209" y="2"/>
                    <a:pt x="1187" y="1"/>
                  </a:cubicBezTo>
                  <a:cubicBezTo>
                    <a:pt x="1186" y="1"/>
                    <a:pt x="1186" y="1"/>
                    <a:pt x="1185" y="1"/>
                  </a:cubicBezTo>
                  <a:close/>
                </a:path>
              </a:pathLst>
            </a:custGeom>
            <a:solidFill>
              <a:srgbClr val="B7B7B7"/>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087" name="Google Shape;1087;p46"/>
            <p:cNvSpPr/>
            <p:nvPr/>
          </p:nvSpPr>
          <p:spPr>
            <a:xfrm flipH="1">
              <a:off x="7791517" y="3096226"/>
              <a:ext cx="388822" cy="361314"/>
            </a:xfrm>
            <a:custGeom>
              <a:rect b="b" l="l" r="r" t="t"/>
              <a:pathLst>
                <a:path extrusionOk="0" h="8157" w="8778">
                  <a:moveTo>
                    <a:pt x="1774" y="1"/>
                  </a:moveTo>
                  <a:cubicBezTo>
                    <a:pt x="919" y="1"/>
                    <a:pt x="199" y="652"/>
                    <a:pt x="120" y="1510"/>
                  </a:cubicBezTo>
                  <a:cubicBezTo>
                    <a:pt x="0" y="2830"/>
                    <a:pt x="46" y="4048"/>
                    <a:pt x="718" y="5249"/>
                  </a:cubicBezTo>
                  <a:cubicBezTo>
                    <a:pt x="1285" y="6263"/>
                    <a:pt x="2190" y="7083"/>
                    <a:pt x="3254" y="7542"/>
                  </a:cubicBezTo>
                  <a:cubicBezTo>
                    <a:pt x="3915" y="7826"/>
                    <a:pt x="5187" y="8157"/>
                    <a:pt x="6341" y="8157"/>
                  </a:cubicBezTo>
                  <a:cubicBezTo>
                    <a:pt x="7634" y="8157"/>
                    <a:pt x="8777" y="7742"/>
                    <a:pt x="8745" y="6381"/>
                  </a:cubicBezTo>
                  <a:cubicBezTo>
                    <a:pt x="8728" y="5798"/>
                    <a:pt x="8411" y="5266"/>
                    <a:pt x="7906" y="4976"/>
                  </a:cubicBezTo>
                  <a:cubicBezTo>
                    <a:pt x="7634" y="4823"/>
                    <a:pt x="7343" y="4772"/>
                    <a:pt x="7043" y="4763"/>
                  </a:cubicBezTo>
                  <a:cubicBezTo>
                    <a:pt x="7002" y="4762"/>
                    <a:pt x="6962" y="4761"/>
                    <a:pt x="6921" y="4761"/>
                  </a:cubicBezTo>
                  <a:cubicBezTo>
                    <a:pt x="6627" y="4761"/>
                    <a:pt x="6327" y="4792"/>
                    <a:pt x="6030" y="4792"/>
                  </a:cubicBezTo>
                  <a:cubicBezTo>
                    <a:pt x="5934" y="4792"/>
                    <a:pt x="5839" y="4789"/>
                    <a:pt x="5744" y="4780"/>
                  </a:cubicBezTo>
                  <a:cubicBezTo>
                    <a:pt x="5195" y="4733"/>
                    <a:pt x="4643" y="4585"/>
                    <a:pt x="4195" y="4265"/>
                  </a:cubicBezTo>
                  <a:cubicBezTo>
                    <a:pt x="3817" y="3995"/>
                    <a:pt x="3537" y="3569"/>
                    <a:pt x="3401" y="3124"/>
                  </a:cubicBezTo>
                  <a:cubicBezTo>
                    <a:pt x="3325" y="2889"/>
                    <a:pt x="3297" y="2642"/>
                    <a:pt x="3315" y="2396"/>
                  </a:cubicBezTo>
                  <a:cubicBezTo>
                    <a:pt x="3338" y="2130"/>
                    <a:pt x="3442" y="1894"/>
                    <a:pt x="3436" y="1623"/>
                  </a:cubicBezTo>
                  <a:cubicBezTo>
                    <a:pt x="3415" y="741"/>
                    <a:pt x="2711" y="30"/>
                    <a:pt x="1831" y="2"/>
                  </a:cubicBezTo>
                  <a:cubicBezTo>
                    <a:pt x="1812" y="1"/>
                    <a:pt x="1793" y="1"/>
                    <a:pt x="1774" y="1"/>
                  </a:cubicBezTo>
                  <a:close/>
                </a:path>
              </a:pathLst>
            </a:custGeom>
            <a:solidFill>
              <a:srgbClr val="D9D9D9"/>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088" name="Google Shape;1088;p46"/>
            <p:cNvSpPr/>
            <p:nvPr/>
          </p:nvSpPr>
          <p:spPr>
            <a:xfrm flipH="1">
              <a:off x="7809766" y="3122626"/>
              <a:ext cx="353341" cy="315513"/>
            </a:xfrm>
            <a:custGeom>
              <a:rect b="b" l="l" r="r" t="t"/>
              <a:pathLst>
                <a:path extrusionOk="0" h="7123" w="7977">
                  <a:moveTo>
                    <a:pt x="1272" y="1"/>
                  </a:moveTo>
                  <a:cubicBezTo>
                    <a:pt x="988" y="1"/>
                    <a:pt x="709" y="108"/>
                    <a:pt x="478" y="366"/>
                  </a:cubicBezTo>
                  <a:cubicBezTo>
                    <a:pt x="1" y="899"/>
                    <a:pt x="254" y="1801"/>
                    <a:pt x="977" y="1936"/>
                  </a:cubicBezTo>
                  <a:cubicBezTo>
                    <a:pt x="1010" y="1943"/>
                    <a:pt x="1055" y="1945"/>
                    <a:pt x="1107" y="1945"/>
                  </a:cubicBezTo>
                  <a:cubicBezTo>
                    <a:pt x="1210" y="1945"/>
                    <a:pt x="1342" y="1937"/>
                    <a:pt x="1470" y="1937"/>
                  </a:cubicBezTo>
                  <a:cubicBezTo>
                    <a:pt x="1672" y="1937"/>
                    <a:pt x="1863" y="1957"/>
                    <a:pt x="1906" y="2063"/>
                  </a:cubicBezTo>
                  <a:cubicBezTo>
                    <a:pt x="2002" y="2298"/>
                    <a:pt x="1903" y="2516"/>
                    <a:pt x="1674" y="2542"/>
                  </a:cubicBezTo>
                  <a:cubicBezTo>
                    <a:pt x="1560" y="2555"/>
                    <a:pt x="1444" y="2544"/>
                    <a:pt x="1330" y="2556"/>
                  </a:cubicBezTo>
                  <a:cubicBezTo>
                    <a:pt x="976" y="2593"/>
                    <a:pt x="673" y="2744"/>
                    <a:pt x="538" y="3087"/>
                  </a:cubicBezTo>
                  <a:cubicBezTo>
                    <a:pt x="276" y="3746"/>
                    <a:pt x="813" y="4424"/>
                    <a:pt x="1479" y="4424"/>
                  </a:cubicBezTo>
                  <a:cubicBezTo>
                    <a:pt x="1536" y="4424"/>
                    <a:pt x="1593" y="4419"/>
                    <a:pt x="1651" y="4409"/>
                  </a:cubicBezTo>
                  <a:cubicBezTo>
                    <a:pt x="1815" y="4380"/>
                    <a:pt x="1954" y="4308"/>
                    <a:pt x="2095" y="4224"/>
                  </a:cubicBezTo>
                  <a:cubicBezTo>
                    <a:pt x="2155" y="4188"/>
                    <a:pt x="2521" y="3958"/>
                    <a:pt x="2742" y="3958"/>
                  </a:cubicBezTo>
                  <a:cubicBezTo>
                    <a:pt x="2878" y="3958"/>
                    <a:pt x="2959" y="4046"/>
                    <a:pt x="2878" y="4322"/>
                  </a:cubicBezTo>
                  <a:cubicBezTo>
                    <a:pt x="2811" y="4549"/>
                    <a:pt x="2381" y="4795"/>
                    <a:pt x="2238" y="4980"/>
                  </a:cubicBezTo>
                  <a:cubicBezTo>
                    <a:pt x="2123" y="5128"/>
                    <a:pt x="2028" y="5279"/>
                    <a:pt x="1994" y="5466"/>
                  </a:cubicBezTo>
                  <a:cubicBezTo>
                    <a:pt x="1892" y="6028"/>
                    <a:pt x="2311" y="6458"/>
                    <a:pt x="2813" y="6458"/>
                  </a:cubicBezTo>
                  <a:cubicBezTo>
                    <a:pt x="2923" y="6458"/>
                    <a:pt x="3037" y="6437"/>
                    <a:pt x="3150" y="6393"/>
                  </a:cubicBezTo>
                  <a:cubicBezTo>
                    <a:pt x="3586" y="6224"/>
                    <a:pt x="3686" y="5920"/>
                    <a:pt x="3863" y="5526"/>
                  </a:cubicBezTo>
                  <a:cubicBezTo>
                    <a:pt x="3909" y="5427"/>
                    <a:pt x="3963" y="5289"/>
                    <a:pt x="4028" y="5206"/>
                  </a:cubicBezTo>
                  <a:cubicBezTo>
                    <a:pt x="4061" y="5166"/>
                    <a:pt x="4220" y="4984"/>
                    <a:pt x="4349" y="4984"/>
                  </a:cubicBezTo>
                  <a:cubicBezTo>
                    <a:pt x="4387" y="4984"/>
                    <a:pt x="4422" y="4999"/>
                    <a:pt x="4450" y="5039"/>
                  </a:cubicBezTo>
                  <a:cubicBezTo>
                    <a:pt x="4544" y="5169"/>
                    <a:pt x="4304" y="5853"/>
                    <a:pt x="4304" y="6069"/>
                  </a:cubicBezTo>
                  <a:cubicBezTo>
                    <a:pt x="4304" y="6617"/>
                    <a:pt x="4639" y="7123"/>
                    <a:pt x="5139" y="7123"/>
                  </a:cubicBezTo>
                  <a:cubicBezTo>
                    <a:pt x="5267" y="7123"/>
                    <a:pt x="5406" y="7089"/>
                    <a:pt x="5554" y="7015"/>
                  </a:cubicBezTo>
                  <a:cubicBezTo>
                    <a:pt x="5906" y="6837"/>
                    <a:pt x="6006" y="6422"/>
                    <a:pt x="6037" y="6058"/>
                  </a:cubicBezTo>
                  <a:cubicBezTo>
                    <a:pt x="6060" y="5792"/>
                    <a:pt x="6010" y="5502"/>
                    <a:pt x="6083" y="5243"/>
                  </a:cubicBezTo>
                  <a:cubicBezTo>
                    <a:pt x="6137" y="5045"/>
                    <a:pt x="6214" y="4967"/>
                    <a:pt x="6293" y="4967"/>
                  </a:cubicBezTo>
                  <a:cubicBezTo>
                    <a:pt x="6439" y="4967"/>
                    <a:pt x="6592" y="5234"/>
                    <a:pt x="6624" y="5502"/>
                  </a:cubicBezTo>
                  <a:cubicBezTo>
                    <a:pt x="6678" y="5961"/>
                    <a:pt x="6505" y="6528"/>
                    <a:pt x="7025" y="6799"/>
                  </a:cubicBezTo>
                  <a:cubicBezTo>
                    <a:pt x="7120" y="6849"/>
                    <a:pt x="7219" y="6872"/>
                    <a:pt x="7314" y="6872"/>
                  </a:cubicBezTo>
                  <a:cubicBezTo>
                    <a:pt x="7538" y="6872"/>
                    <a:pt x="7746" y="6744"/>
                    <a:pt x="7864" y="6534"/>
                  </a:cubicBezTo>
                  <a:cubicBezTo>
                    <a:pt x="7976" y="6334"/>
                    <a:pt x="7797" y="6153"/>
                    <a:pt x="7621" y="6153"/>
                  </a:cubicBezTo>
                  <a:cubicBezTo>
                    <a:pt x="7540" y="6153"/>
                    <a:pt x="7460" y="6191"/>
                    <a:pt x="7409" y="6282"/>
                  </a:cubicBezTo>
                  <a:cubicBezTo>
                    <a:pt x="7374" y="6346"/>
                    <a:pt x="7342" y="6372"/>
                    <a:pt x="7313" y="6372"/>
                  </a:cubicBezTo>
                  <a:cubicBezTo>
                    <a:pt x="7187" y="6372"/>
                    <a:pt x="7122" y="5880"/>
                    <a:pt x="7122" y="5880"/>
                  </a:cubicBezTo>
                  <a:lnTo>
                    <a:pt x="7122" y="5880"/>
                  </a:lnTo>
                  <a:cubicBezTo>
                    <a:pt x="7122" y="5880"/>
                    <a:pt x="7122" y="5880"/>
                    <a:pt x="7122" y="5880"/>
                  </a:cubicBezTo>
                  <a:cubicBezTo>
                    <a:pt x="7117" y="5751"/>
                    <a:pt x="7143" y="5619"/>
                    <a:pt x="7143" y="5489"/>
                  </a:cubicBezTo>
                  <a:cubicBezTo>
                    <a:pt x="7143" y="5320"/>
                    <a:pt x="7136" y="5149"/>
                    <a:pt x="7086" y="4987"/>
                  </a:cubicBezTo>
                  <a:cubicBezTo>
                    <a:pt x="7005" y="4729"/>
                    <a:pt x="6826" y="4547"/>
                    <a:pt x="6566" y="4466"/>
                  </a:cubicBezTo>
                  <a:cubicBezTo>
                    <a:pt x="6485" y="4440"/>
                    <a:pt x="6408" y="4429"/>
                    <a:pt x="6333" y="4429"/>
                  </a:cubicBezTo>
                  <a:cubicBezTo>
                    <a:pt x="5937" y="4429"/>
                    <a:pt x="5645" y="4763"/>
                    <a:pt x="5568" y="5168"/>
                  </a:cubicBezTo>
                  <a:cubicBezTo>
                    <a:pt x="5508" y="5483"/>
                    <a:pt x="5559" y="5808"/>
                    <a:pt x="5511" y="6123"/>
                  </a:cubicBezTo>
                  <a:cubicBezTo>
                    <a:pt x="5482" y="6307"/>
                    <a:pt x="5336" y="6606"/>
                    <a:pt x="5122" y="6606"/>
                  </a:cubicBezTo>
                  <a:cubicBezTo>
                    <a:pt x="5070" y="6606"/>
                    <a:pt x="5014" y="6588"/>
                    <a:pt x="4955" y="6547"/>
                  </a:cubicBezTo>
                  <a:cubicBezTo>
                    <a:pt x="4766" y="6416"/>
                    <a:pt x="4827" y="5947"/>
                    <a:pt x="4853" y="5769"/>
                  </a:cubicBezTo>
                  <a:cubicBezTo>
                    <a:pt x="4926" y="5268"/>
                    <a:pt x="5159" y="4377"/>
                    <a:pt x="4362" y="4377"/>
                  </a:cubicBezTo>
                  <a:cubicBezTo>
                    <a:pt x="4359" y="4377"/>
                    <a:pt x="4355" y="4377"/>
                    <a:pt x="4351" y="4377"/>
                  </a:cubicBezTo>
                  <a:cubicBezTo>
                    <a:pt x="4060" y="4380"/>
                    <a:pt x="3848" y="4559"/>
                    <a:pt x="3684" y="4784"/>
                  </a:cubicBezTo>
                  <a:cubicBezTo>
                    <a:pt x="3462" y="5088"/>
                    <a:pt x="3354" y="5704"/>
                    <a:pt x="3023" y="5880"/>
                  </a:cubicBezTo>
                  <a:cubicBezTo>
                    <a:pt x="2944" y="5923"/>
                    <a:pt x="2871" y="5942"/>
                    <a:pt x="2807" y="5942"/>
                  </a:cubicBezTo>
                  <a:cubicBezTo>
                    <a:pt x="2599" y="5942"/>
                    <a:pt x="2488" y="5741"/>
                    <a:pt x="2554" y="5498"/>
                  </a:cubicBezTo>
                  <a:cubicBezTo>
                    <a:pt x="2624" y="5246"/>
                    <a:pt x="2845" y="5098"/>
                    <a:pt x="3027" y="4926"/>
                  </a:cubicBezTo>
                  <a:cubicBezTo>
                    <a:pt x="3256" y="4710"/>
                    <a:pt x="3467" y="4449"/>
                    <a:pt x="3458" y="4114"/>
                  </a:cubicBezTo>
                  <a:cubicBezTo>
                    <a:pt x="3446" y="3660"/>
                    <a:pt x="3069" y="3443"/>
                    <a:pt x="2674" y="3443"/>
                  </a:cubicBezTo>
                  <a:cubicBezTo>
                    <a:pt x="2567" y="3443"/>
                    <a:pt x="2459" y="3459"/>
                    <a:pt x="2356" y="3490"/>
                  </a:cubicBezTo>
                  <a:cubicBezTo>
                    <a:pt x="2062" y="3579"/>
                    <a:pt x="1780" y="3905"/>
                    <a:pt x="1464" y="3905"/>
                  </a:cubicBezTo>
                  <a:cubicBezTo>
                    <a:pt x="1424" y="3905"/>
                    <a:pt x="1384" y="3900"/>
                    <a:pt x="1343" y="3888"/>
                  </a:cubicBezTo>
                  <a:cubicBezTo>
                    <a:pt x="967" y="3783"/>
                    <a:pt x="831" y="3266"/>
                    <a:pt x="1242" y="3092"/>
                  </a:cubicBezTo>
                  <a:cubicBezTo>
                    <a:pt x="1325" y="3057"/>
                    <a:pt x="1426" y="3052"/>
                    <a:pt x="1530" y="3052"/>
                  </a:cubicBezTo>
                  <a:cubicBezTo>
                    <a:pt x="1583" y="3052"/>
                    <a:pt x="1637" y="3053"/>
                    <a:pt x="1689" y="3053"/>
                  </a:cubicBezTo>
                  <a:cubicBezTo>
                    <a:pt x="1761" y="3053"/>
                    <a:pt x="1831" y="3050"/>
                    <a:pt x="1893" y="3037"/>
                  </a:cubicBezTo>
                  <a:cubicBezTo>
                    <a:pt x="2554" y="2895"/>
                    <a:pt x="2763" y="2164"/>
                    <a:pt x="2264" y="1688"/>
                  </a:cubicBezTo>
                  <a:cubicBezTo>
                    <a:pt x="1931" y="1369"/>
                    <a:pt x="1592" y="1504"/>
                    <a:pt x="1192" y="1436"/>
                  </a:cubicBezTo>
                  <a:cubicBezTo>
                    <a:pt x="724" y="1356"/>
                    <a:pt x="603" y="850"/>
                    <a:pt x="1004" y="602"/>
                  </a:cubicBezTo>
                  <a:cubicBezTo>
                    <a:pt x="1103" y="540"/>
                    <a:pt x="1206" y="514"/>
                    <a:pt x="1308" y="514"/>
                  </a:cubicBezTo>
                  <a:cubicBezTo>
                    <a:pt x="1587" y="514"/>
                    <a:pt x="1861" y="708"/>
                    <a:pt x="2024" y="924"/>
                  </a:cubicBezTo>
                  <a:cubicBezTo>
                    <a:pt x="2082" y="1001"/>
                    <a:pt x="2160" y="1033"/>
                    <a:pt x="2237" y="1033"/>
                  </a:cubicBezTo>
                  <a:cubicBezTo>
                    <a:pt x="2427" y="1033"/>
                    <a:pt x="2609" y="841"/>
                    <a:pt x="2466" y="651"/>
                  </a:cubicBezTo>
                  <a:lnTo>
                    <a:pt x="2467" y="651"/>
                  </a:lnTo>
                  <a:cubicBezTo>
                    <a:pt x="2182" y="273"/>
                    <a:pt x="1722" y="1"/>
                    <a:pt x="1272" y="1"/>
                  </a:cubicBezTo>
                  <a:close/>
                </a:path>
              </a:pathLst>
            </a:custGeom>
            <a:solidFill>
              <a:srgbClr val="999999"/>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089" name="Google Shape;1089;p46"/>
            <p:cNvSpPr/>
            <p:nvPr/>
          </p:nvSpPr>
          <p:spPr>
            <a:xfrm flipH="1">
              <a:off x="6668262" y="3294406"/>
              <a:ext cx="304572" cy="493623"/>
            </a:xfrm>
            <a:custGeom>
              <a:rect b="b" l="l" r="r" t="t"/>
              <a:pathLst>
                <a:path extrusionOk="0" h="11144" w="6876">
                  <a:moveTo>
                    <a:pt x="1788" y="1"/>
                  </a:moveTo>
                  <a:cubicBezTo>
                    <a:pt x="1277" y="1"/>
                    <a:pt x="801" y="225"/>
                    <a:pt x="417" y="784"/>
                  </a:cubicBezTo>
                  <a:cubicBezTo>
                    <a:pt x="60" y="1304"/>
                    <a:pt x="0" y="1972"/>
                    <a:pt x="259" y="2548"/>
                  </a:cubicBezTo>
                  <a:cubicBezTo>
                    <a:pt x="397" y="2855"/>
                    <a:pt x="620" y="3084"/>
                    <a:pt x="877" y="3283"/>
                  </a:cubicBezTo>
                  <a:cubicBezTo>
                    <a:pt x="1243" y="3567"/>
                    <a:pt x="1676" y="3788"/>
                    <a:pt x="2028" y="4092"/>
                  </a:cubicBezTo>
                  <a:cubicBezTo>
                    <a:pt x="2478" y="4483"/>
                    <a:pt x="2868" y="4962"/>
                    <a:pt x="3058" y="5526"/>
                  </a:cubicBezTo>
                  <a:cubicBezTo>
                    <a:pt x="3217" y="6004"/>
                    <a:pt x="3192" y="6554"/>
                    <a:pt x="3028" y="7032"/>
                  </a:cubicBezTo>
                  <a:cubicBezTo>
                    <a:pt x="2943" y="7282"/>
                    <a:pt x="2815" y="7522"/>
                    <a:pt x="2642" y="7724"/>
                  </a:cubicBezTo>
                  <a:cubicBezTo>
                    <a:pt x="2453" y="7942"/>
                    <a:pt x="2211" y="8083"/>
                    <a:pt x="2043" y="8324"/>
                  </a:cubicBezTo>
                  <a:cubicBezTo>
                    <a:pt x="1503" y="9109"/>
                    <a:pt x="1668" y="10179"/>
                    <a:pt x="2420" y="10765"/>
                  </a:cubicBezTo>
                  <a:cubicBezTo>
                    <a:pt x="2747" y="11020"/>
                    <a:pt x="3137" y="11144"/>
                    <a:pt x="3524" y="11144"/>
                  </a:cubicBezTo>
                  <a:cubicBezTo>
                    <a:pt x="4026" y="11144"/>
                    <a:pt x="4524" y="10935"/>
                    <a:pt x="4878" y="10531"/>
                  </a:cubicBezTo>
                  <a:cubicBezTo>
                    <a:pt x="5821" y="9450"/>
                    <a:pt x="6556" y="8353"/>
                    <a:pt x="6730" y="6874"/>
                  </a:cubicBezTo>
                  <a:cubicBezTo>
                    <a:pt x="6875" y="5626"/>
                    <a:pt x="6605" y="4332"/>
                    <a:pt x="5963" y="3253"/>
                  </a:cubicBezTo>
                  <a:cubicBezTo>
                    <a:pt x="5325" y="2181"/>
                    <a:pt x="3381" y="1"/>
                    <a:pt x="1788" y="1"/>
                  </a:cubicBezTo>
                  <a:close/>
                </a:path>
              </a:pathLst>
            </a:custGeom>
            <a:solidFill>
              <a:srgbClr val="D9D9D9"/>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090" name="Google Shape;1090;p46"/>
            <p:cNvSpPr/>
            <p:nvPr/>
          </p:nvSpPr>
          <p:spPr>
            <a:xfrm flipH="1">
              <a:off x="6692490" y="3310707"/>
              <a:ext cx="239370" cy="451765"/>
            </a:xfrm>
            <a:custGeom>
              <a:rect b="b" l="l" r="r" t="t"/>
              <a:pathLst>
                <a:path extrusionOk="0" h="10199" w="5404">
                  <a:moveTo>
                    <a:pt x="705" y="1"/>
                  </a:moveTo>
                  <a:cubicBezTo>
                    <a:pt x="602" y="1"/>
                    <a:pt x="497" y="24"/>
                    <a:pt x="396" y="70"/>
                  </a:cubicBezTo>
                  <a:cubicBezTo>
                    <a:pt x="108" y="203"/>
                    <a:pt x="253" y="607"/>
                    <a:pt x="514" y="607"/>
                  </a:cubicBezTo>
                  <a:cubicBezTo>
                    <a:pt x="552" y="607"/>
                    <a:pt x="593" y="599"/>
                    <a:pt x="635" y="579"/>
                  </a:cubicBezTo>
                  <a:cubicBezTo>
                    <a:pt x="677" y="560"/>
                    <a:pt x="710" y="551"/>
                    <a:pt x="735" y="551"/>
                  </a:cubicBezTo>
                  <a:cubicBezTo>
                    <a:pt x="936" y="551"/>
                    <a:pt x="630" y="1115"/>
                    <a:pt x="631" y="1115"/>
                  </a:cubicBezTo>
                  <a:cubicBezTo>
                    <a:pt x="631" y="1115"/>
                    <a:pt x="631" y="1115"/>
                    <a:pt x="631" y="1115"/>
                  </a:cubicBezTo>
                  <a:lnTo>
                    <a:pt x="631" y="1115"/>
                  </a:lnTo>
                  <a:cubicBezTo>
                    <a:pt x="551" y="1230"/>
                    <a:pt x="446" y="1331"/>
                    <a:pt x="363" y="1444"/>
                  </a:cubicBezTo>
                  <a:cubicBezTo>
                    <a:pt x="255" y="1591"/>
                    <a:pt x="151" y="1746"/>
                    <a:pt x="93" y="1921"/>
                  </a:cubicBezTo>
                  <a:cubicBezTo>
                    <a:pt x="1" y="2199"/>
                    <a:pt x="42" y="2471"/>
                    <a:pt x="218" y="2707"/>
                  </a:cubicBezTo>
                  <a:cubicBezTo>
                    <a:pt x="385" y="2931"/>
                    <a:pt x="607" y="3028"/>
                    <a:pt x="836" y="3028"/>
                  </a:cubicBezTo>
                  <a:cubicBezTo>
                    <a:pt x="1083" y="3028"/>
                    <a:pt x="1338" y="2915"/>
                    <a:pt x="1539" y="2726"/>
                  </a:cubicBezTo>
                  <a:cubicBezTo>
                    <a:pt x="1792" y="2489"/>
                    <a:pt x="1953" y="2170"/>
                    <a:pt x="2196" y="1926"/>
                  </a:cubicBezTo>
                  <a:cubicBezTo>
                    <a:pt x="2301" y="1820"/>
                    <a:pt x="2501" y="1701"/>
                    <a:pt x="2674" y="1701"/>
                  </a:cubicBezTo>
                  <a:cubicBezTo>
                    <a:pt x="2792" y="1701"/>
                    <a:pt x="2897" y="1756"/>
                    <a:pt x="2951" y="1908"/>
                  </a:cubicBezTo>
                  <a:cubicBezTo>
                    <a:pt x="3033" y="2143"/>
                    <a:pt x="2682" y="2516"/>
                    <a:pt x="2547" y="2655"/>
                  </a:cubicBezTo>
                  <a:cubicBezTo>
                    <a:pt x="2162" y="3049"/>
                    <a:pt x="1387" y="3686"/>
                    <a:pt x="2102" y="4193"/>
                  </a:cubicBezTo>
                  <a:cubicBezTo>
                    <a:pt x="2241" y="4292"/>
                    <a:pt x="2393" y="4330"/>
                    <a:pt x="2548" y="4330"/>
                  </a:cubicBezTo>
                  <a:cubicBezTo>
                    <a:pt x="2680" y="4330"/>
                    <a:pt x="2814" y="4302"/>
                    <a:pt x="2945" y="4260"/>
                  </a:cubicBezTo>
                  <a:cubicBezTo>
                    <a:pt x="3312" y="4142"/>
                    <a:pt x="3765" y="3715"/>
                    <a:pt x="4154" y="3715"/>
                  </a:cubicBezTo>
                  <a:cubicBezTo>
                    <a:pt x="4177" y="3715"/>
                    <a:pt x="4199" y="3717"/>
                    <a:pt x="4222" y="3720"/>
                  </a:cubicBezTo>
                  <a:cubicBezTo>
                    <a:pt x="4633" y="3777"/>
                    <a:pt x="4668" y="4128"/>
                    <a:pt x="4388" y="4352"/>
                  </a:cubicBezTo>
                  <a:cubicBezTo>
                    <a:pt x="4168" y="4529"/>
                    <a:pt x="3879" y="4519"/>
                    <a:pt x="3612" y="4553"/>
                  </a:cubicBezTo>
                  <a:cubicBezTo>
                    <a:pt x="3272" y="4597"/>
                    <a:pt x="2922" y="4692"/>
                    <a:pt x="2719" y="4991"/>
                  </a:cubicBezTo>
                  <a:cubicBezTo>
                    <a:pt x="2365" y="5505"/>
                    <a:pt x="2770" y="6058"/>
                    <a:pt x="3288" y="6237"/>
                  </a:cubicBezTo>
                  <a:cubicBezTo>
                    <a:pt x="3640" y="6360"/>
                    <a:pt x="4170" y="6210"/>
                    <a:pt x="4428" y="6533"/>
                  </a:cubicBezTo>
                  <a:cubicBezTo>
                    <a:pt x="4666" y="6833"/>
                    <a:pt x="4513" y="7308"/>
                    <a:pt x="4129" y="7308"/>
                  </a:cubicBezTo>
                  <a:cubicBezTo>
                    <a:pt x="4092" y="7308"/>
                    <a:pt x="4052" y="7304"/>
                    <a:pt x="4010" y="7294"/>
                  </a:cubicBezTo>
                  <a:cubicBezTo>
                    <a:pt x="3801" y="7245"/>
                    <a:pt x="3605" y="7018"/>
                    <a:pt x="3404" y="6930"/>
                  </a:cubicBezTo>
                  <a:cubicBezTo>
                    <a:pt x="3272" y="6871"/>
                    <a:pt x="3140" y="6844"/>
                    <a:pt x="3015" y="6844"/>
                  </a:cubicBezTo>
                  <a:cubicBezTo>
                    <a:pt x="2509" y="6844"/>
                    <a:pt x="2115" y="7287"/>
                    <a:pt x="2223" y="7877"/>
                  </a:cubicBezTo>
                  <a:cubicBezTo>
                    <a:pt x="2312" y="8366"/>
                    <a:pt x="2695" y="8462"/>
                    <a:pt x="3002" y="8776"/>
                  </a:cubicBezTo>
                  <a:cubicBezTo>
                    <a:pt x="3349" y="9131"/>
                    <a:pt x="3158" y="9629"/>
                    <a:pt x="2687" y="9629"/>
                  </a:cubicBezTo>
                  <a:cubicBezTo>
                    <a:pt x="2671" y="9629"/>
                    <a:pt x="2654" y="9628"/>
                    <a:pt x="2637" y="9627"/>
                  </a:cubicBezTo>
                  <a:cubicBezTo>
                    <a:pt x="2172" y="9594"/>
                    <a:pt x="1956" y="9098"/>
                    <a:pt x="1947" y="8697"/>
                  </a:cubicBezTo>
                  <a:cubicBezTo>
                    <a:pt x="1944" y="8507"/>
                    <a:pt x="1784" y="8404"/>
                    <a:pt x="1636" y="8404"/>
                  </a:cubicBezTo>
                  <a:cubicBezTo>
                    <a:pt x="1505" y="8404"/>
                    <a:pt x="1384" y="8484"/>
                    <a:pt x="1387" y="8654"/>
                  </a:cubicBezTo>
                  <a:cubicBezTo>
                    <a:pt x="1401" y="9408"/>
                    <a:pt x="1889" y="10198"/>
                    <a:pt x="2676" y="10198"/>
                  </a:cubicBezTo>
                  <a:cubicBezTo>
                    <a:pt x="2763" y="10198"/>
                    <a:pt x="2854" y="10189"/>
                    <a:pt x="2948" y="10168"/>
                  </a:cubicBezTo>
                  <a:cubicBezTo>
                    <a:pt x="3706" y="10005"/>
                    <a:pt x="4057" y="9052"/>
                    <a:pt x="3509" y="8475"/>
                  </a:cubicBezTo>
                  <a:cubicBezTo>
                    <a:pt x="3356" y="8314"/>
                    <a:pt x="2718" y="8009"/>
                    <a:pt x="2774" y="7774"/>
                  </a:cubicBezTo>
                  <a:cubicBezTo>
                    <a:pt x="2823" y="7576"/>
                    <a:pt x="2960" y="7455"/>
                    <a:pt x="3116" y="7455"/>
                  </a:cubicBezTo>
                  <a:cubicBezTo>
                    <a:pt x="3171" y="7455"/>
                    <a:pt x="3227" y="7470"/>
                    <a:pt x="3283" y="7501"/>
                  </a:cubicBezTo>
                  <a:cubicBezTo>
                    <a:pt x="3391" y="7562"/>
                    <a:pt x="3487" y="7646"/>
                    <a:pt x="3595" y="7709"/>
                  </a:cubicBezTo>
                  <a:cubicBezTo>
                    <a:pt x="3781" y="7815"/>
                    <a:pt x="3975" y="7881"/>
                    <a:pt x="4170" y="7881"/>
                  </a:cubicBezTo>
                  <a:cubicBezTo>
                    <a:pt x="4323" y="7881"/>
                    <a:pt x="4477" y="7840"/>
                    <a:pt x="4625" y="7746"/>
                  </a:cubicBezTo>
                  <a:cubicBezTo>
                    <a:pt x="5328" y="7301"/>
                    <a:pt x="5221" y="6237"/>
                    <a:pt x="4489" y="5881"/>
                  </a:cubicBezTo>
                  <a:cubicBezTo>
                    <a:pt x="4327" y="5801"/>
                    <a:pt x="4159" y="5777"/>
                    <a:pt x="3984" y="5760"/>
                  </a:cubicBezTo>
                  <a:cubicBezTo>
                    <a:pt x="3861" y="5750"/>
                    <a:pt x="2716" y="5676"/>
                    <a:pt x="3360" y="5177"/>
                  </a:cubicBezTo>
                  <a:cubicBezTo>
                    <a:pt x="3562" y="5020"/>
                    <a:pt x="4097" y="5077"/>
                    <a:pt x="4337" y="5008"/>
                  </a:cubicBezTo>
                  <a:cubicBezTo>
                    <a:pt x="4533" y="4949"/>
                    <a:pt x="4711" y="4878"/>
                    <a:pt x="4860" y="4735"/>
                  </a:cubicBezTo>
                  <a:cubicBezTo>
                    <a:pt x="5403" y="4214"/>
                    <a:pt x="5144" y="3376"/>
                    <a:pt x="4436" y="3189"/>
                  </a:cubicBezTo>
                  <a:cubicBezTo>
                    <a:pt x="4331" y="3161"/>
                    <a:pt x="4235" y="3149"/>
                    <a:pt x="4145" y="3149"/>
                  </a:cubicBezTo>
                  <a:cubicBezTo>
                    <a:pt x="3819" y="3149"/>
                    <a:pt x="3578" y="3313"/>
                    <a:pt x="3261" y="3495"/>
                  </a:cubicBezTo>
                  <a:cubicBezTo>
                    <a:pt x="3157" y="3553"/>
                    <a:pt x="3022" y="3640"/>
                    <a:pt x="2912" y="3671"/>
                  </a:cubicBezTo>
                  <a:cubicBezTo>
                    <a:pt x="2879" y="3681"/>
                    <a:pt x="2771" y="3706"/>
                    <a:pt x="2667" y="3706"/>
                  </a:cubicBezTo>
                  <a:cubicBezTo>
                    <a:pt x="2549" y="3706"/>
                    <a:pt x="2435" y="3674"/>
                    <a:pt x="2435" y="3552"/>
                  </a:cubicBezTo>
                  <a:cubicBezTo>
                    <a:pt x="2435" y="3377"/>
                    <a:pt x="3081" y="2929"/>
                    <a:pt x="3219" y="2740"/>
                  </a:cubicBezTo>
                  <a:cubicBezTo>
                    <a:pt x="3656" y="2137"/>
                    <a:pt x="3588" y="1257"/>
                    <a:pt x="2723" y="1118"/>
                  </a:cubicBezTo>
                  <a:cubicBezTo>
                    <a:pt x="2682" y="1111"/>
                    <a:pt x="2642" y="1108"/>
                    <a:pt x="2602" y="1108"/>
                  </a:cubicBezTo>
                  <a:cubicBezTo>
                    <a:pt x="2234" y="1108"/>
                    <a:pt x="1926" y="1379"/>
                    <a:pt x="1693" y="1650"/>
                  </a:cubicBezTo>
                  <a:cubicBezTo>
                    <a:pt x="1503" y="1867"/>
                    <a:pt x="1363" y="2153"/>
                    <a:pt x="1135" y="2335"/>
                  </a:cubicBezTo>
                  <a:cubicBezTo>
                    <a:pt x="1018" y="2429"/>
                    <a:pt x="926" y="2469"/>
                    <a:pt x="858" y="2469"/>
                  </a:cubicBezTo>
                  <a:cubicBezTo>
                    <a:pt x="639" y="2469"/>
                    <a:pt x="658" y="2063"/>
                    <a:pt x="825" y="1763"/>
                  </a:cubicBezTo>
                  <a:cubicBezTo>
                    <a:pt x="1070" y="1327"/>
                    <a:pt x="1582" y="940"/>
                    <a:pt x="1299" y="372"/>
                  </a:cubicBezTo>
                  <a:cubicBezTo>
                    <a:pt x="1177" y="127"/>
                    <a:pt x="948" y="1"/>
                    <a:pt x="705" y="1"/>
                  </a:cubicBezTo>
                  <a:close/>
                </a:path>
              </a:pathLst>
            </a:custGeom>
            <a:solidFill>
              <a:srgbClr val="999999"/>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091" name="Google Shape;1091;p46"/>
            <p:cNvSpPr/>
            <p:nvPr/>
          </p:nvSpPr>
          <p:spPr>
            <a:xfrm flipH="1" rot="-1901776">
              <a:off x="7295794" y="2377643"/>
              <a:ext cx="133806" cy="132917"/>
            </a:xfrm>
            <a:custGeom>
              <a:rect b="b" l="l" r="r" t="t"/>
              <a:pathLst>
                <a:path extrusionOk="0" h="3483" w="3506">
                  <a:moveTo>
                    <a:pt x="1864" y="1"/>
                  </a:moveTo>
                  <a:cubicBezTo>
                    <a:pt x="1830" y="1"/>
                    <a:pt x="1794" y="29"/>
                    <a:pt x="1761" y="29"/>
                  </a:cubicBezTo>
                  <a:cubicBezTo>
                    <a:pt x="1725" y="29"/>
                    <a:pt x="1691" y="38"/>
                    <a:pt x="1657" y="39"/>
                  </a:cubicBezTo>
                  <a:cubicBezTo>
                    <a:pt x="1654" y="40"/>
                    <a:pt x="1651" y="40"/>
                    <a:pt x="1648" y="40"/>
                  </a:cubicBezTo>
                  <a:cubicBezTo>
                    <a:pt x="1621" y="40"/>
                    <a:pt x="1593" y="30"/>
                    <a:pt x="1565" y="30"/>
                  </a:cubicBezTo>
                  <a:cubicBezTo>
                    <a:pt x="1560" y="30"/>
                    <a:pt x="1556" y="30"/>
                    <a:pt x="1552" y="31"/>
                  </a:cubicBezTo>
                  <a:cubicBezTo>
                    <a:pt x="1544" y="32"/>
                    <a:pt x="1537" y="32"/>
                    <a:pt x="1529" y="32"/>
                  </a:cubicBezTo>
                  <a:cubicBezTo>
                    <a:pt x="1511" y="32"/>
                    <a:pt x="1493" y="30"/>
                    <a:pt x="1475" y="30"/>
                  </a:cubicBezTo>
                  <a:cubicBezTo>
                    <a:pt x="1465" y="30"/>
                    <a:pt x="1456" y="31"/>
                    <a:pt x="1447" y="32"/>
                  </a:cubicBezTo>
                  <a:cubicBezTo>
                    <a:pt x="1412" y="39"/>
                    <a:pt x="1390" y="95"/>
                    <a:pt x="1356" y="103"/>
                  </a:cubicBezTo>
                  <a:cubicBezTo>
                    <a:pt x="1351" y="104"/>
                    <a:pt x="1346" y="105"/>
                    <a:pt x="1341" y="105"/>
                  </a:cubicBezTo>
                  <a:cubicBezTo>
                    <a:pt x="1316" y="105"/>
                    <a:pt x="1288" y="92"/>
                    <a:pt x="1264" y="92"/>
                  </a:cubicBezTo>
                  <a:cubicBezTo>
                    <a:pt x="1258" y="92"/>
                    <a:pt x="1252" y="93"/>
                    <a:pt x="1246" y="95"/>
                  </a:cubicBezTo>
                  <a:cubicBezTo>
                    <a:pt x="1212" y="105"/>
                    <a:pt x="1186" y="137"/>
                    <a:pt x="1155" y="149"/>
                  </a:cubicBezTo>
                  <a:cubicBezTo>
                    <a:pt x="1149" y="151"/>
                    <a:pt x="1143" y="152"/>
                    <a:pt x="1136" y="152"/>
                  </a:cubicBezTo>
                  <a:cubicBezTo>
                    <a:pt x="1112" y="152"/>
                    <a:pt x="1084" y="141"/>
                    <a:pt x="1060" y="141"/>
                  </a:cubicBezTo>
                  <a:cubicBezTo>
                    <a:pt x="1053" y="141"/>
                    <a:pt x="1046" y="142"/>
                    <a:pt x="1040" y="144"/>
                  </a:cubicBezTo>
                  <a:cubicBezTo>
                    <a:pt x="1007" y="159"/>
                    <a:pt x="999" y="223"/>
                    <a:pt x="969" y="238"/>
                  </a:cubicBezTo>
                  <a:cubicBezTo>
                    <a:pt x="938" y="254"/>
                    <a:pt x="896" y="253"/>
                    <a:pt x="868" y="270"/>
                  </a:cubicBezTo>
                  <a:cubicBezTo>
                    <a:pt x="838" y="288"/>
                    <a:pt x="807" y="304"/>
                    <a:pt x="778" y="324"/>
                  </a:cubicBezTo>
                  <a:cubicBezTo>
                    <a:pt x="750" y="343"/>
                    <a:pt x="741" y="388"/>
                    <a:pt x="713" y="409"/>
                  </a:cubicBezTo>
                  <a:cubicBezTo>
                    <a:pt x="686" y="430"/>
                    <a:pt x="648" y="437"/>
                    <a:pt x="622" y="460"/>
                  </a:cubicBezTo>
                  <a:cubicBezTo>
                    <a:pt x="596" y="484"/>
                    <a:pt x="552" y="489"/>
                    <a:pt x="528" y="514"/>
                  </a:cubicBezTo>
                  <a:cubicBezTo>
                    <a:pt x="504" y="538"/>
                    <a:pt x="488" y="572"/>
                    <a:pt x="466" y="599"/>
                  </a:cubicBezTo>
                  <a:cubicBezTo>
                    <a:pt x="443" y="625"/>
                    <a:pt x="412" y="643"/>
                    <a:pt x="390" y="672"/>
                  </a:cubicBezTo>
                  <a:cubicBezTo>
                    <a:pt x="369" y="699"/>
                    <a:pt x="368" y="742"/>
                    <a:pt x="349" y="770"/>
                  </a:cubicBezTo>
                  <a:cubicBezTo>
                    <a:pt x="329" y="798"/>
                    <a:pt x="281" y="810"/>
                    <a:pt x="264" y="840"/>
                  </a:cubicBezTo>
                  <a:cubicBezTo>
                    <a:pt x="245" y="870"/>
                    <a:pt x="235" y="905"/>
                    <a:pt x="218" y="936"/>
                  </a:cubicBezTo>
                  <a:cubicBezTo>
                    <a:pt x="203" y="966"/>
                    <a:pt x="194" y="1003"/>
                    <a:pt x="181" y="1034"/>
                  </a:cubicBezTo>
                  <a:cubicBezTo>
                    <a:pt x="167" y="1066"/>
                    <a:pt x="163" y="1101"/>
                    <a:pt x="150" y="1134"/>
                  </a:cubicBezTo>
                  <a:cubicBezTo>
                    <a:pt x="137" y="1167"/>
                    <a:pt x="89" y="1187"/>
                    <a:pt x="79" y="1221"/>
                  </a:cubicBezTo>
                  <a:cubicBezTo>
                    <a:pt x="68" y="1253"/>
                    <a:pt x="82" y="1295"/>
                    <a:pt x="73" y="1329"/>
                  </a:cubicBezTo>
                  <a:cubicBezTo>
                    <a:pt x="66" y="1363"/>
                    <a:pt x="79" y="1401"/>
                    <a:pt x="72" y="1435"/>
                  </a:cubicBezTo>
                  <a:cubicBezTo>
                    <a:pt x="66" y="1469"/>
                    <a:pt x="66" y="1504"/>
                    <a:pt x="62" y="1538"/>
                  </a:cubicBezTo>
                  <a:cubicBezTo>
                    <a:pt x="58" y="1573"/>
                    <a:pt x="32" y="1605"/>
                    <a:pt x="29" y="1640"/>
                  </a:cubicBezTo>
                  <a:cubicBezTo>
                    <a:pt x="26" y="1674"/>
                    <a:pt x="12" y="1708"/>
                    <a:pt x="12" y="1744"/>
                  </a:cubicBezTo>
                  <a:cubicBezTo>
                    <a:pt x="11" y="1779"/>
                    <a:pt x="1" y="1815"/>
                    <a:pt x="4" y="1850"/>
                  </a:cubicBezTo>
                  <a:cubicBezTo>
                    <a:pt x="5" y="1885"/>
                    <a:pt x="69" y="1914"/>
                    <a:pt x="73" y="1949"/>
                  </a:cubicBezTo>
                  <a:cubicBezTo>
                    <a:pt x="77" y="1983"/>
                    <a:pt x="39" y="2024"/>
                    <a:pt x="45" y="2058"/>
                  </a:cubicBezTo>
                  <a:cubicBezTo>
                    <a:pt x="52" y="2092"/>
                    <a:pt x="66" y="2125"/>
                    <a:pt x="73" y="2159"/>
                  </a:cubicBezTo>
                  <a:cubicBezTo>
                    <a:pt x="82" y="2192"/>
                    <a:pt x="129" y="2214"/>
                    <a:pt x="139" y="2247"/>
                  </a:cubicBezTo>
                  <a:cubicBezTo>
                    <a:pt x="149" y="2281"/>
                    <a:pt x="159" y="2312"/>
                    <a:pt x="170" y="2345"/>
                  </a:cubicBezTo>
                  <a:cubicBezTo>
                    <a:pt x="183" y="2376"/>
                    <a:pt x="178" y="2415"/>
                    <a:pt x="193" y="2448"/>
                  </a:cubicBezTo>
                  <a:cubicBezTo>
                    <a:pt x="205" y="2479"/>
                    <a:pt x="178" y="2531"/>
                    <a:pt x="195" y="2561"/>
                  </a:cubicBezTo>
                  <a:cubicBezTo>
                    <a:pt x="211" y="2593"/>
                    <a:pt x="269" y="2601"/>
                    <a:pt x="288" y="2630"/>
                  </a:cubicBezTo>
                  <a:cubicBezTo>
                    <a:pt x="306" y="2659"/>
                    <a:pt x="331" y="2684"/>
                    <a:pt x="350" y="2712"/>
                  </a:cubicBezTo>
                  <a:cubicBezTo>
                    <a:pt x="370" y="2740"/>
                    <a:pt x="365" y="2787"/>
                    <a:pt x="386" y="2816"/>
                  </a:cubicBezTo>
                  <a:cubicBezTo>
                    <a:pt x="407" y="2843"/>
                    <a:pt x="461" y="2843"/>
                    <a:pt x="484" y="2868"/>
                  </a:cubicBezTo>
                  <a:cubicBezTo>
                    <a:pt x="507" y="2894"/>
                    <a:pt x="514" y="2935"/>
                    <a:pt x="538" y="2959"/>
                  </a:cubicBezTo>
                  <a:cubicBezTo>
                    <a:pt x="562" y="2985"/>
                    <a:pt x="599" y="2995"/>
                    <a:pt x="625" y="3018"/>
                  </a:cubicBezTo>
                  <a:cubicBezTo>
                    <a:pt x="650" y="3040"/>
                    <a:pt x="652" y="3093"/>
                    <a:pt x="679" y="3114"/>
                  </a:cubicBezTo>
                  <a:cubicBezTo>
                    <a:pt x="707" y="3136"/>
                    <a:pt x="740" y="3151"/>
                    <a:pt x="768" y="3171"/>
                  </a:cubicBezTo>
                  <a:cubicBezTo>
                    <a:pt x="797" y="3191"/>
                    <a:pt x="844" y="3183"/>
                    <a:pt x="872" y="3201"/>
                  </a:cubicBezTo>
                  <a:cubicBezTo>
                    <a:pt x="901" y="3219"/>
                    <a:pt x="930" y="3235"/>
                    <a:pt x="962" y="3251"/>
                  </a:cubicBezTo>
                  <a:cubicBezTo>
                    <a:pt x="992" y="3268"/>
                    <a:pt x="1023" y="3281"/>
                    <a:pt x="1054" y="3295"/>
                  </a:cubicBezTo>
                  <a:cubicBezTo>
                    <a:pt x="1085" y="3309"/>
                    <a:pt x="1098" y="3370"/>
                    <a:pt x="1131" y="3383"/>
                  </a:cubicBezTo>
                  <a:cubicBezTo>
                    <a:pt x="1164" y="3396"/>
                    <a:pt x="1195" y="3416"/>
                    <a:pt x="1228" y="3427"/>
                  </a:cubicBezTo>
                  <a:cubicBezTo>
                    <a:pt x="1233" y="3429"/>
                    <a:pt x="1239" y="3429"/>
                    <a:pt x="1245" y="3429"/>
                  </a:cubicBezTo>
                  <a:cubicBezTo>
                    <a:pt x="1270" y="3429"/>
                    <a:pt x="1299" y="3417"/>
                    <a:pt x="1325" y="3417"/>
                  </a:cubicBezTo>
                  <a:cubicBezTo>
                    <a:pt x="1330" y="3417"/>
                    <a:pt x="1335" y="3417"/>
                    <a:pt x="1340" y="3419"/>
                  </a:cubicBezTo>
                  <a:cubicBezTo>
                    <a:pt x="1373" y="3427"/>
                    <a:pt x="1405" y="3441"/>
                    <a:pt x="1439" y="3447"/>
                  </a:cubicBezTo>
                  <a:cubicBezTo>
                    <a:pt x="1474" y="3454"/>
                    <a:pt x="1508" y="3464"/>
                    <a:pt x="1542" y="3468"/>
                  </a:cubicBezTo>
                  <a:cubicBezTo>
                    <a:pt x="1577" y="3473"/>
                    <a:pt x="1611" y="3475"/>
                    <a:pt x="1647" y="3477"/>
                  </a:cubicBezTo>
                  <a:cubicBezTo>
                    <a:pt x="1649" y="3477"/>
                    <a:pt x="1650" y="3477"/>
                    <a:pt x="1652" y="3477"/>
                  </a:cubicBezTo>
                  <a:cubicBezTo>
                    <a:pt x="1684" y="3477"/>
                    <a:pt x="1718" y="3450"/>
                    <a:pt x="1751" y="3450"/>
                  </a:cubicBezTo>
                  <a:cubicBezTo>
                    <a:pt x="1785" y="3450"/>
                    <a:pt x="1818" y="3483"/>
                    <a:pt x="1852" y="3483"/>
                  </a:cubicBezTo>
                  <a:cubicBezTo>
                    <a:pt x="1853" y="3483"/>
                    <a:pt x="1855" y="3483"/>
                    <a:pt x="1856" y="3483"/>
                  </a:cubicBezTo>
                  <a:cubicBezTo>
                    <a:pt x="1890" y="3481"/>
                    <a:pt x="1924" y="3463"/>
                    <a:pt x="1958" y="3458"/>
                  </a:cubicBezTo>
                  <a:cubicBezTo>
                    <a:pt x="1992" y="3454"/>
                    <a:pt x="2025" y="3440"/>
                    <a:pt x="2059" y="3434"/>
                  </a:cubicBezTo>
                  <a:cubicBezTo>
                    <a:pt x="2063" y="3434"/>
                    <a:pt x="2067" y="3433"/>
                    <a:pt x="2071" y="3433"/>
                  </a:cubicBezTo>
                  <a:cubicBezTo>
                    <a:pt x="2097" y="3433"/>
                    <a:pt x="2126" y="3445"/>
                    <a:pt x="2152" y="3445"/>
                  </a:cubicBezTo>
                  <a:cubicBezTo>
                    <a:pt x="2158" y="3445"/>
                    <a:pt x="2163" y="3444"/>
                    <a:pt x="2169" y="3443"/>
                  </a:cubicBezTo>
                  <a:cubicBezTo>
                    <a:pt x="2201" y="3434"/>
                    <a:pt x="2224" y="3384"/>
                    <a:pt x="2257" y="3374"/>
                  </a:cubicBezTo>
                  <a:cubicBezTo>
                    <a:pt x="2290" y="3365"/>
                    <a:pt x="2324" y="3360"/>
                    <a:pt x="2356" y="3349"/>
                  </a:cubicBezTo>
                  <a:cubicBezTo>
                    <a:pt x="2366" y="3345"/>
                    <a:pt x="2377" y="3344"/>
                    <a:pt x="2388" y="3344"/>
                  </a:cubicBezTo>
                  <a:cubicBezTo>
                    <a:pt x="2403" y="3344"/>
                    <a:pt x="2418" y="3346"/>
                    <a:pt x="2433" y="3346"/>
                  </a:cubicBezTo>
                  <a:cubicBezTo>
                    <a:pt x="2445" y="3346"/>
                    <a:pt x="2456" y="3345"/>
                    <a:pt x="2466" y="3340"/>
                  </a:cubicBezTo>
                  <a:cubicBezTo>
                    <a:pt x="2499" y="3326"/>
                    <a:pt x="2528" y="3306"/>
                    <a:pt x="2558" y="3291"/>
                  </a:cubicBezTo>
                  <a:cubicBezTo>
                    <a:pt x="2590" y="3275"/>
                    <a:pt x="2629" y="3272"/>
                    <a:pt x="2659" y="3254"/>
                  </a:cubicBezTo>
                  <a:cubicBezTo>
                    <a:pt x="2689" y="3237"/>
                    <a:pt x="2706" y="3195"/>
                    <a:pt x="2735" y="3175"/>
                  </a:cubicBezTo>
                  <a:cubicBezTo>
                    <a:pt x="2763" y="3157"/>
                    <a:pt x="2800" y="3146"/>
                    <a:pt x="2827" y="3124"/>
                  </a:cubicBezTo>
                  <a:cubicBezTo>
                    <a:pt x="2854" y="3103"/>
                    <a:pt x="2877" y="3073"/>
                    <a:pt x="2902" y="3050"/>
                  </a:cubicBezTo>
                  <a:cubicBezTo>
                    <a:pt x="2928" y="3028"/>
                    <a:pt x="2972" y="3020"/>
                    <a:pt x="2996" y="2996"/>
                  </a:cubicBezTo>
                  <a:cubicBezTo>
                    <a:pt x="3020" y="2972"/>
                    <a:pt x="2998" y="2901"/>
                    <a:pt x="3020" y="2875"/>
                  </a:cubicBezTo>
                  <a:cubicBezTo>
                    <a:pt x="3043" y="2850"/>
                    <a:pt x="3069" y="2829"/>
                    <a:pt x="3090" y="2800"/>
                  </a:cubicBezTo>
                  <a:cubicBezTo>
                    <a:pt x="3111" y="2773"/>
                    <a:pt x="3131" y="2746"/>
                    <a:pt x="3151" y="2718"/>
                  </a:cubicBezTo>
                  <a:cubicBezTo>
                    <a:pt x="3170" y="2689"/>
                    <a:pt x="3208" y="2672"/>
                    <a:pt x="3225" y="2642"/>
                  </a:cubicBezTo>
                  <a:cubicBezTo>
                    <a:pt x="3244" y="2614"/>
                    <a:pt x="3283" y="2595"/>
                    <a:pt x="3300" y="2566"/>
                  </a:cubicBezTo>
                  <a:cubicBezTo>
                    <a:pt x="3316" y="2534"/>
                    <a:pt x="3313" y="2493"/>
                    <a:pt x="3327" y="2462"/>
                  </a:cubicBezTo>
                  <a:cubicBezTo>
                    <a:pt x="3342" y="2429"/>
                    <a:pt x="3330" y="2388"/>
                    <a:pt x="3342" y="2355"/>
                  </a:cubicBezTo>
                  <a:cubicBezTo>
                    <a:pt x="3354" y="2321"/>
                    <a:pt x="3397" y="2301"/>
                    <a:pt x="3407" y="2268"/>
                  </a:cubicBezTo>
                  <a:cubicBezTo>
                    <a:pt x="3418" y="2234"/>
                    <a:pt x="3387" y="2192"/>
                    <a:pt x="3396" y="2158"/>
                  </a:cubicBezTo>
                  <a:cubicBezTo>
                    <a:pt x="3404" y="2123"/>
                    <a:pt x="3430" y="2095"/>
                    <a:pt x="3437" y="2061"/>
                  </a:cubicBezTo>
                  <a:cubicBezTo>
                    <a:pt x="3444" y="2027"/>
                    <a:pt x="3450" y="1994"/>
                    <a:pt x="3454" y="1958"/>
                  </a:cubicBezTo>
                  <a:cubicBezTo>
                    <a:pt x="3458" y="1924"/>
                    <a:pt x="3499" y="1893"/>
                    <a:pt x="3501" y="1859"/>
                  </a:cubicBezTo>
                  <a:cubicBezTo>
                    <a:pt x="3504" y="1823"/>
                    <a:pt x="3484" y="1788"/>
                    <a:pt x="3484" y="1752"/>
                  </a:cubicBezTo>
                  <a:cubicBezTo>
                    <a:pt x="3484" y="1718"/>
                    <a:pt x="3505" y="1681"/>
                    <a:pt x="3502" y="1647"/>
                  </a:cubicBezTo>
                  <a:cubicBezTo>
                    <a:pt x="3501" y="1613"/>
                    <a:pt x="3460" y="1582"/>
                    <a:pt x="3455" y="1546"/>
                  </a:cubicBezTo>
                  <a:cubicBezTo>
                    <a:pt x="3451" y="1512"/>
                    <a:pt x="3434" y="1481"/>
                    <a:pt x="3427" y="1447"/>
                  </a:cubicBezTo>
                  <a:cubicBezTo>
                    <a:pt x="3421" y="1413"/>
                    <a:pt x="3460" y="1369"/>
                    <a:pt x="3452" y="1336"/>
                  </a:cubicBezTo>
                  <a:cubicBezTo>
                    <a:pt x="3444" y="1302"/>
                    <a:pt x="3407" y="1275"/>
                    <a:pt x="3397" y="1242"/>
                  </a:cubicBezTo>
                  <a:cubicBezTo>
                    <a:pt x="3387" y="1208"/>
                    <a:pt x="3406" y="1165"/>
                    <a:pt x="3393" y="1133"/>
                  </a:cubicBezTo>
                  <a:cubicBezTo>
                    <a:pt x="3381" y="1100"/>
                    <a:pt x="3330" y="1083"/>
                    <a:pt x="3316" y="1051"/>
                  </a:cubicBezTo>
                  <a:cubicBezTo>
                    <a:pt x="3302" y="1020"/>
                    <a:pt x="3299" y="983"/>
                    <a:pt x="3283" y="952"/>
                  </a:cubicBezTo>
                  <a:cubicBezTo>
                    <a:pt x="3266" y="921"/>
                    <a:pt x="3261" y="885"/>
                    <a:pt x="3244" y="855"/>
                  </a:cubicBezTo>
                  <a:cubicBezTo>
                    <a:pt x="3225" y="825"/>
                    <a:pt x="3187" y="808"/>
                    <a:pt x="3167" y="780"/>
                  </a:cubicBezTo>
                  <a:cubicBezTo>
                    <a:pt x="3147" y="752"/>
                    <a:pt x="3117" y="732"/>
                    <a:pt x="3096" y="705"/>
                  </a:cubicBezTo>
                  <a:cubicBezTo>
                    <a:pt x="3074" y="678"/>
                    <a:pt x="3080" y="626"/>
                    <a:pt x="3057" y="601"/>
                  </a:cubicBezTo>
                  <a:cubicBezTo>
                    <a:pt x="3035" y="575"/>
                    <a:pt x="2993" y="567"/>
                    <a:pt x="2969" y="543"/>
                  </a:cubicBezTo>
                  <a:cubicBezTo>
                    <a:pt x="2944" y="517"/>
                    <a:pt x="2946" y="464"/>
                    <a:pt x="2921" y="440"/>
                  </a:cubicBezTo>
                  <a:cubicBezTo>
                    <a:pt x="2895" y="417"/>
                    <a:pt x="2833" y="436"/>
                    <a:pt x="2806" y="415"/>
                  </a:cubicBezTo>
                  <a:cubicBezTo>
                    <a:pt x="2779" y="393"/>
                    <a:pt x="2750" y="378"/>
                    <a:pt x="2720" y="358"/>
                  </a:cubicBezTo>
                  <a:cubicBezTo>
                    <a:pt x="2692" y="338"/>
                    <a:pt x="2699" y="264"/>
                    <a:pt x="2669" y="245"/>
                  </a:cubicBezTo>
                  <a:cubicBezTo>
                    <a:pt x="2641" y="227"/>
                    <a:pt x="2602" y="220"/>
                    <a:pt x="2571" y="203"/>
                  </a:cubicBezTo>
                  <a:cubicBezTo>
                    <a:pt x="2541" y="187"/>
                    <a:pt x="2503" y="181"/>
                    <a:pt x="2472" y="167"/>
                  </a:cubicBezTo>
                  <a:cubicBezTo>
                    <a:pt x="2440" y="153"/>
                    <a:pt x="2416" y="119"/>
                    <a:pt x="2383" y="108"/>
                  </a:cubicBezTo>
                  <a:cubicBezTo>
                    <a:pt x="2373" y="103"/>
                    <a:pt x="2361" y="102"/>
                    <a:pt x="2349" y="102"/>
                  </a:cubicBezTo>
                  <a:cubicBezTo>
                    <a:pt x="2333" y="102"/>
                    <a:pt x="2318" y="104"/>
                    <a:pt x="2303" y="104"/>
                  </a:cubicBezTo>
                  <a:cubicBezTo>
                    <a:pt x="2293" y="104"/>
                    <a:pt x="2283" y="103"/>
                    <a:pt x="2274" y="100"/>
                  </a:cubicBezTo>
                  <a:cubicBezTo>
                    <a:pt x="2241" y="90"/>
                    <a:pt x="2204" y="95"/>
                    <a:pt x="2170" y="86"/>
                  </a:cubicBezTo>
                  <a:cubicBezTo>
                    <a:pt x="2156" y="83"/>
                    <a:pt x="2142" y="82"/>
                    <a:pt x="2127" y="82"/>
                  </a:cubicBezTo>
                  <a:cubicBezTo>
                    <a:pt x="2120" y="82"/>
                    <a:pt x="2112" y="82"/>
                    <a:pt x="2105" y="82"/>
                  </a:cubicBezTo>
                  <a:cubicBezTo>
                    <a:pt x="2092" y="82"/>
                    <a:pt x="2079" y="82"/>
                    <a:pt x="2066" y="79"/>
                  </a:cubicBezTo>
                  <a:cubicBezTo>
                    <a:pt x="2032" y="73"/>
                    <a:pt x="2001" y="58"/>
                    <a:pt x="1965" y="53"/>
                  </a:cubicBezTo>
                  <a:cubicBezTo>
                    <a:pt x="1931" y="49"/>
                    <a:pt x="1900" y="4"/>
                    <a:pt x="1866" y="1"/>
                  </a:cubicBezTo>
                  <a:cubicBezTo>
                    <a:pt x="1865" y="1"/>
                    <a:pt x="1864" y="1"/>
                    <a:pt x="1864" y="1"/>
                  </a:cubicBezTo>
                  <a:close/>
                </a:path>
              </a:pathLst>
            </a:custGeom>
            <a:solidFill>
              <a:srgbClr val="999999"/>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092" name="Google Shape;1092;p46"/>
            <p:cNvSpPr/>
            <p:nvPr/>
          </p:nvSpPr>
          <p:spPr>
            <a:xfrm flipH="1" rot="-1901776">
              <a:off x="7312501" y="2389492"/>
              <a:ext cx="85222" cy="84680"/>
            </a:xfrm>
            <a:custGeom>
              <a:rect b="b" l="l" r="r" t="t"/>
              <a:pathLst>
                <a:path extrusionOk="0" h="2219" w="2233">
                  <a:moveTo>
                    <a:pt x="1185" y="1"/>
                  </a:moveTo>
                  <a:cubicBezTo>
                    <a:pt x="1163" y="1"/>
                    <a:pt x="1141" y="18"/>
                    <a:pt x="1119" y="18"/>
                  </a:cubicBezTo>
                  <a:cubicBezTo>
                    <a:pt x="1098" y="18"/>
                    <a:pt x="1076" y="23"/>
                    <a:pt x="1054" y="25"/>
                  </a:cubicBezTo>
                  <a:cubicBezTo>
                    <a:pt x="1052" y="25"/>
                    <a:pt x="1051" y="25"/>
                    <a:pt x="1049" y="25"/>
                  </a:cubicBezTo>
                  <a:cubicBezTo>
                    <a:pt x="1031" y="25"/>
                    <a:pt x="1012" y="19"/>
                    <a:pt x="995" y="19"/>
                  </a:cubicBezTo>
                  <a:cubicBezTo>
                    <a:pt x="992" y="19"/>
                    <a:pt x="990" y="19"/>
                    <a:pt x="987" y="19"/>
                  </a:cubicBezTo>
                  <a:cubicBezTo>
                    <a:pt x="982" y="20"/>
                    <a:pt x="977" y="20"/>
                    <a:pt x="972" y="20"/>
                  </a:cubicBezTo>
                  <a:cubicBezTo>
                    <a:pt x="961" y="20"/>
                    <a:pt x="950" y="19"/>
                    <a:pt x="939" y="19"/>
                  </a:cubicBezTo>
                  <a:cubicBezTo>
                    <a:pt x="933" y="19"/>
                    <a:pt x="926" y="19"/>
                    <a:pt x="920" y="21"/>
                  </a:cubicBezTo>
                  <a:cubicBezTo>
                    <a:pt x="897" y="25"/>
                    <a:pt x="883" y="60"/>
                    <a:pt x="862" y="66"/>
                  </a:cubicBezTo>
                  <a:cubicBezTo>
                    <a:pt x="859" y="67"/>
                    <a:pt x="857" y="67"/>
                    <a:pt x="855" y="67"/>
                  </a:cubicBezTo>
                  <a:cubicBezTo>
                    <a:pt x="838" y="67"/>
                    <a:pt x="819" y="57"/>
                    <a:pt x="802" y="57"/>
                  </a:cubicBezTo>
                  <a:cubicBezTo>
                    <a:pt x="799" y="57"/>
                    <a:pt x="795" y="58"/>
                    <a:pt x="792" y="59"/>
                  </a:cubicBezTo>
                  <a:cubicBezTo>
                    <a:pt x="771" y="67"/>
                    <a:pt x="754" y="87"/>
                    <a:pt x="734" y="95"/>
                  </a:cubicBezTo>
                  <a:cubicBezTo>
                    <a:pt x="730" y="96"/>
                    <a:pt x="726" y="97"/>
                    <a:pt x="722" y="97"/>
                  </a:cubicBezTo>
                  <a:cubicBezTo>
                    <a:pt x="707" y="97"/>
                    <a:pt x="690" y="90"/>
                    <a:pt x="675" y="90"/>
                  </a:cubicBezTo>
                  <a:cubicBezTo>
                    <a:pt x="669" y="90"/>
                    <a:pt x="664" y="91"/>
                    <a:pt x="660" y="93"/>
                  </a:cubicBezTo>
                  <a:cubicBezTo>
                    <a:pt x="640" y="102"/>
                    <a:pt x="634" y="141"/>
                    <a:pt x="616" y="153"/>
                  </a:cubicBezTo>
                  <a:cubicBezTo>
                    <a:pt x="596" y="163"/>
                    <a:pt x="570" y="161"/>
                    <a:pt x="550" y="173"/>
                  </a:cubicBezTo>
                  <a:cubicBezTo>
                    <a:pt x="532" y="184"/>
                    <a:pt x="512" y="194"/>
                    <a:pt x="494" y="207"/>
                  </a:cubicBezTo>
                  <a:cubicBezTo>
                    <a:pt x="476" y="220"/>
                    <a:pt x="469" y="248"/>
                    <a:pt x="452" y="261"/>
                  </a:cubicBezTo>
                  <a:cubicBezTo>
                    <a:pt x="435" y="275"/>
                    <a:pt x="411" y="279"/>
                    <a:pt x="394" y="294"/>
                  </a:cubicBezTo>
                  <a:cubicBezTo>
                    <a:pt x="378" y="309"/>
                    <a:pt x="350" y="313"/>
                    <a:pt x="334" y="328"/>
                  </a:cubicBezTo>
                  <a:cubicBezTo>
                    <a:pt x="319" y="342"/>
                    <a:pt x="310" y="365"/>
                    <a:pt x="294" y="380"/>
                  </a:cubicBezTo>
                  <a:cubicBezTo>
                    <a:pt x="280" y="397"/>
                    <a:pt x="260" y="410"/>
                    <a:pt x="246" y="427"/>
                  </a:cubicBezTo>
                  <a:cubicBezTo>
                    <a:pt x="233" y="444"/>
                    <a:pt x="232" y="473"/>
                    <a:pt x="219" y="490"/>
                  </a:cubicBezTo>
                  <a:cubicBezTo>
                    <a:pt x="208" y="508"/>
                    <a:pt x="178" y="515"/>
                    <a:pt x="167" y="535"/>
                  </a:cubicBezTo>
                  <a:cubicBezTo>
                    <a:pt x="155" y="554"/>
                    <a:pt x="148" y="576"/>
                    <a:pt x="138" y="595"/>
                  </a:cubicBezTo>
                  <a:cubicBezTo>
                    <a:pt x="128" y="615"/>
                    <a:pt x="122" y="638"/>
                    <a:pt x="114" y="657"/>
                  </a:cubicBezTo>
                  <a:cubicBezTo>
                    <a:pt x="105" y="679"/>
                    <a:pt x="103" y="702"/>
                    <a:pt x="94" y="721"/>
                  </a:cubicBezTo>
                  <a:cubicBezTo>
                    <a:pt x="85" y="743"/>
                    <a:pt x="56" y="756"/>
                    <a:pt x="49" y="777"/>
                  </a:cubicBezTo>
                  <a:cubicBezTo>
                    <a:pt x="41" y="798"/>
                    <a:pt x="51" y="824"/>
                    <a:pt x="46" y="847"/>
                  </a:cubicBezTo>
                  <a:cubicBezTo>
                    <a:pt x="40" y="868"/>
                    <a:pt x="49" y="892"/>
                    <a:pt x="44" y="913"/>
                  </a:cubicBezTo>
                  <a:cubicBezTo>
                    <a:pt x="41" y="936"/>
                    <a:pt x="41" y="957"/>
                    <a:pt x="39" y="979"/>
                  </a:cubicBezTo>
                  <a:cubicBezTo>
                    <a:pt x="36" y="1002"/>
                    <a:pt x="19" y="1021"/>
                    <a:pt x="17" y="1044"/>
                  </a:cubicBezTo>
                  <a:cubicBezTo>
                    <a:pt x="16" y="1065"/>
                    <a:pt x="7" y="1088"/>
                    <a:pt x="6" y="1110"/>
                  </a:cubicBezTo>
                  <a:cubicBezTo>
                    <a:pt x="6" y="1132"/>
                    <a:pt x="0" y="1155"/>
                    <a:pt x="2" y="1178"/>
                  </a:cubicBezTo>
                  <a:cubicBezTo>
                    <a:pt x="3" y="1199"/>
                    <a:pt x="43" y="1218"/>
                    <a:pt x="46" y="1240"/>
                  </a:cubicBezTo>
                  <a:cubicBezTo>
                    <a:pt x="49" y="1262"/>
                    <a:pt x="24" y="1287"/>
                    <a:pt x="29" y="1310"/>
                  </a:cubicBezTo>
                  <a:cubicBezTo>
                    <a:pt x="31" y="1331"/>
                    <a:pt x="40" y="1353"/>
                    <a:pt x="46" y="1374"/>
                  </a:cubicBezTo>
                  <a:cubicBezTo>
                    <a:pt x="51" y="1395"/>
                    <a:pt x="81" y="1410"/>
                    <a:pt x="87" y="1431"/>
                  </a:cubicBezTo>
                  <a:cubicBezTo>
                    <a:pt x="94" y="1452"/>
                    <a:pt x="100" y="1472"/>
                    <a:pt x="107" y="1492"/>
                  </a:cubicBezTo>
                  <a:cubicBezTo>
                    <a:pt x="115" y="1513"/>
                    <a:pt x="113" y="1539"/>
                    <a:pt x="121" y="1557"/>
                  </a:cubicBezTo>
                  <a:cubicBezTo>
                    <a:pt x="130" y="1577"/>
                    <a:pt x="113" y="1611"/>
                    <a:pt x="124" y="1631"/>
                  </a:cubicBezTo>
                  <a:cubicBezTo>
                    <a:pt x="134" y="1651"/>
                    <a:pt x="171" y="1655"/>
                    <a:pt x="182" y="1675"/>
                  </a:cubicBezTo>
                  <a:cubicBezTo>
                    <a:pt x="194" y="1694"/>
                    <a:pt x="209" y="1710"/>
                    <a:pt x="222" y="1727"/>
                  </a:cubicBezTo>
                  <a:cubicBezTo>
                    <a:pt x="235" y="1745"/>
                    <a:pt x="232" y="1775"/>
                    <a:pt x="245" y="1793"/>
                  </a:cubicBezTo>
                  <a:cubicBezTo>
                    <a:pt x="259" y="1810"/>
                    <a:pt x="293" y="1810"/>
                    <a:pt x="307" y="1826"/>
                  </a:cubicBezTo>
                  <a:cubicBezTo>
                    <a:pt x="321" y="1843"/>
                    <a:pt x="326" y="1869"/>
                    <a:pt x="341" y="1884"/>
                  </a:cubicBezTo>
                  <a:cubicBezTo>
                    <a:pt x="357" y="1900"/>
                    <a:pt x="380" y="1907"/>
                    <a:pt x="397" y="1921"/>
                  </a:cubicBezTo>
                  <a:cubicBezTo>
                    <a:pt x="414" y="1937"/>
                    <a:pt x="414" y="1971"/>
                    <a:pt x="431" y="1984"/>
                  </a:cubicBezTo>
                  <a:cubicBezTo>
                    <a:pt x="449" y="1997"/>
                    <a:pt x="469" y="2007"/>
                    <a:pt x="488" y="2019"/>
                  </a:cubicBezTo>
                  <a:cubicBezTo>
                    <a:pt x="506" y="2032"/>
                    <a:pt x="535" y="2027"/>
                    <a:pt x="555" y="2038"/>
                  </a:cubicBezTo>
                  <a:cubicBezTo>
                    <a:pt x="573" y="2049"/>
                    <a:pt x="592" y="2061"/>
                    <a:pt x="612" y="2069"/>
                  </a:cubicBezTo>
                  <a:cubicBezTo>
                    <a:pt x="631" y="2079"/>
                    <a:pt x="650" y="2088"/>
                    <a:pt x="671" y="2098"/>
                  </a:cubicBezTo>
                  <a:cubicBezTo>
                    <a:pt x="691" y="2106"/>
                    <a:pt x="698" y="2146"/>
                    <a:pt x="720" y="2154"/>
                  </a:cubicBezTo>
                  <a:cubicBezTo>
                    <a:pt x="739" y="2162"/>
                    <a:pt x="759" y="2176"/>
                    <a:pt x="781" y="2183"/>
                  </a:cubicBezTo>
                  <a:cubicBezTo>
                    <a:pt x="784" y="2184"/>
                    <a:pt x="788" y="2185"/>
                    <a:pt x="793" y="2185"/>
                  </a:cubicBezTo>
                  <a:cubicBezTo>
                    <a:pt x="808" y="2185"/>
                    <a:pt x="826" y="2177"/>
                    <a:pt x="842" y="2177"/>
                  </a:cubicBezTo>
                  <a:cubicBezTo>
                    <a:pt x="845" y="2177"/>
                    <a:pt x="849" y="2178"/>
                    <a:pt x="852" y="2179"/>
                  </a:cubicBezTo>
                  <a:cubicBezTo>
                    <a:pt x="873" y="2184"/>
                    <a:pt x="894" y="2191"/>
                    <a:pt x="916" y="2196"/>
                  </a:cubicBezTo>
                  <a:cubicBezTo>
                    <a:pt x="937" y="2200"/>
                    <a:pt x="958" y="2207"/>
                    <a:pt x="981" y="2210"/>
                  </a:cubicBezTo>
                  <a:cubicBezTo>
                    <a:pt x="1002" y="2213"/>
                    <a:pt x="1025" y="2216"/>
                    <a:pt x="1048" y="2216"/>
                  </a:cubicBezTo>
                  <a:cubicBezTo>
                    <a:pt x="1069" y="2216"/>
                    <a:pt x="1092" y="2197"/>
                    <a:pt x="1115" y="2197"/>
                  </a:cubicBezTo>
                  <a:cubicBezTo>
                    <a:pt x="1135" y="2197"/>
                    <a:pt x="1157" y="2219"/>
                    <a:pt x="1180" y="2219"/>
                  </a:cubicBezTo>
                  <a:cubicBezTo>
                    <a:pt x="1180" y="2219"/>
                    <a:pt x="1181" y="2219"/>
                    <a:pt x="1182" y="2218"/>
                  </a:cubicBezTo>
                  <a:cubicBezTo>
                    <a:pt x="1203" y="2217"/>
                    <a:pt x="1224" y="2206"/>
                    <a:pt x="1247" y="2203"/>
                  </a:cubicBezTo>
                  <a:cubicBezTo>
                    <a:pt x="1268" y="2200"/>
                    <a:pt x="1290" y="2191"/>
                    <a:pt x="1311" y="2187"/>
                  </a:cubicBezTo>
                  <a:cubicBezTo>
                    <a:pt x="1314" y="2187"/>
                    <a:pt x="1316" y="2186"/>
                    <a:pt x="1319" y="2186"/>
                  </a:cubicBezTo>
                  <a:cubicBezTo>
                    <a:pt x="1335" y="2186"/>
                    <a:pt x="1354" y="2194"/>
                    <a:pt x="1370" y="2194"/>
                  </a:cubicBezTo>
                  <a:cubicBezTo>
                    <a:pt x="1374" y="2194"/>
                    <a:pt x="1377" y="2194"/>
                    <a:pt x="1381" y="2193"/>
                  </a:cubicBezTo>
                  <a:cubicBezTo>
                    <a:pt x="1401" y="2187"/>
                    <a:pt x="1416" y="2156"/>
                    <a:pt x="1436" y="2149"/>
                  </a:cubicBezTo>
                  <a:cubicBezTo>
                    <a:pt x="1457" y="2143"/>
                    <a:pt x="1480" y="2140"/>
                    <a:pt x="1500" y="2133"/>
                  </a:cubicBezTo>
                  <a:cubicBezTo>
                    <a:pt x="1507" y="2131"/>
                    <a:pt x="1514" y="2130"/>
                    <a:pt x="1522" y="2130"/>
                  </a:cubicBezTo>
                  <a:cubicBezTo>
                    <a:pt x="1531" y="2130"/>
                    <a:pt x="1540" y="2131"/>
                    <a:pt x="1549" y="2131"/>
                  </a:cubicBezTo>
                  <a:cubicBezTo>
                    <a:pt x="1556" y="2131"/>
                    <a:pt x="1564" y="2130"/>
                    <a:pt x="1570" y="2127"/>
                  </a:cubicBezTo>
                  <a:cubicBezTo>
                    <a:pt x="1590" y="2118"/>
                    <a:pt x="1609" y="2106"/>
                    <a:pt x="1629" y="2096"/>
                  </a:cubicBezTo>
                  <a:cubicBezTo>
                    <a:pt x="1649" y="2085"/>
                    <a:pt x="1673" y="2083"/>
                    <a:pt x="1693" y="2072"/>
                  </a:cubicBezTo>
                  <a:cubicBezTo>
                    <a:pt x="1712" y="2061"/>
                    <a:pt x="1723" y="2035"/>
                    <a:pt x="1742" y="2022"/>
                  </a:cubicBezTo>
                  <a:cubicBezTo>
                    <a:pt x="1759" y="2009"/>
                    <a:pt x="1783" y="2004"/>
                    <a:pt x="1800" y="1990"/>
                  </a:cubicBezTo>
                  <a:cubicBezTo>
                    <a:pt x="1817" y="1977"/>
                    <a:pt x="1831" y="1958"/>
                    <a:pt x="1848" y="1943"/>
                  </a:cubicBezTo>
                  <a:cubicBezTo>
                    <a:pt x="1864" y="1927"/>
                    <a:pt x="1892" y="1923"/>
                    <a:pt x="1908" y="1907"/>
                  </a:cubicBezTo>
                  <a:cubicBezTo>
                    <a:pt x="1924" y="1891"/>
                    <a:pt x="1908" y="1847"/>
                    <a:pt x="1924" y="1830"/>
                  </a:cubicBezTo>
                  <a:cubicBezTo>
                    <a:pt x="1938" y="1815"/>
                    <a:pt x="1954" y="1800"/>
                    <a:pt x="1968" y="1783"/>
                  </a:cubicBezTo>
                  <a:cubicBezTo>
                    <a:pt x="1982" y="1765"/>
                    <a:pt x="1995" y="1748"/>
                    <a:pt x="2006" y="1729"/>
                  </a:cubicBezTo>
                  <a:cubicBezTo>
                    <a:pt x="2018" y="1711"/>
                    <a:pt x="2042" y="1701"/>
                    <a:pt x="2053" y="1682"/>
                  </a:cubicBezTo>
                  <a:cubicBezTo>
                    <a:pt x="2066" y="1663"/>
                    <a:pt x="2090" y="1651"/>
                    <a:pt x="2101" y="1633"/>
                  </a:cubicBezTo>
                  <a:cubicBezTo>
                    <a:pt x="2113" y="1613"/>
                    <a:pt x="2110" y="1586"/>
                    <a:pt x="2120" y="1566"/>
                  </a:cubicBezTo>
                  <a:cubicBezTo>
                    <a:pt x="2128" y="1546"/>
                    <a:pt x="2121" y="1520"/>
                    <a:pt x="2128" y="1499"/>
                  </a:cubicBezTo>
                  <a:cubicBezTo>
                    <a:pt x="2137" y="1478"/>
                    <a:pt x="2164" y="1465"/>
                    <a:pt x="2171" y="1444"/>
                  </a:cubicBezTo>
                  <a:cubicBezTo>
                    <a:pt x="2177" y="1421"/>
                    <a:pt x="2157" y="1394"/>
                    <a:pt x="2163" y="1373"/>
                  </a:cubicBezTo>
                  <a:cubicBezTo>
                    <a:pt x="2168" y="1351"/>
                    <a:pt x="2185" y="1333"/>
                    <a:pt x="2188" y="1311"/>
                  </a:cubicBezTo>
                  <a:cubicBezTo>
                    <a:pt x="2192" y="1289"/>
                    <a:pt x="2197" y="1267"/>
                    <a:pt x="2199" y="1246"/>
                  </a:cubicBezTo>
                  <a:cubicBezTo>
                    <a:pt x="2202" y="1223"/>
                    <a:pt x="2228" y="1205"/>
                    <a:pt x="2229" y="1182"/>
                  </a:cubicBezTo>
                  <a:cubicBezTo>
                    <a:pt x="2231" y="1159"/>
                    <a:pt x="2218" y="1137"/>
                    <a:pt x="2218" y="1115"/>
                  </a:cubicBezTo>
                  <a:cubicBezTo>
                    <a:pt x="2218" y="1093"/>
                    <a:pt x="2232" y="1070"/>
                    <a:pt x="2231" y="1047"/>
                  </a:cubicBezTo>
                  <a:cubicBezTo>
                    <a:pt x="2229" y="1026"/>
                    <a:pt x="2202" y="1004"/>
                    <a:pt x="2201" y="983"/>
                  </a:cubicBezTo>
                  <a:cubicBezTo>
                    <a:pt x="2198" y="960"/>
                    <a:pt x="2187" y="942"/>
                    <a:pt x="2182" y="919"/>
                  </a:cubicBezTo>
                  <a:cubicBezTo>
                    <a:pt x="2178" y="898"/>
                    <a:pt x="2204" y="869"/>
                    <a:pt x="2198" y="848"/>
                  </a:cubicBezTo>
                  <a:cubicBezTo>
                    <a:pt x="2192" y="827"/>
                    <a:pt x="2170" y="810"/>
                    <a:pt x="2163" y="788"/>
                  </a:cubicBezTo>
                  <a:cubicBezTo>
                    <a:pt x="2155" y="767"/>
                    <a:pt x="2168" y="740"/>
                    <a:pt x="2160" y="719"/>
                  </a:cubicBezTo>
                  <a:cubicBezTo>
                    <a:pt x="2153" y="699"/>
                    <a:pt x="2120" y="687"/>
                    <a:pt x="2111" y="667"/>
                  </a:cubicBezTo>
                  <a:cubicBezTo>
                    <a:pt x="2101" y="648"/>
                    <a:pt x="2100" y="623"/>
                    <a:pt x="2090" y="605"/>
                  </a:cubicBezTo>
                  <a:cubicBezTo>
                    <a:pt x="2080" y="585"/>
                    <a:pt x="2076" y="561"/>
                    <a:pt x="2064" y="542"/>
                  </a:cubicBezTo>
                  <a:cubicBezTo>
                    <a:pt x="2053" y="524"/>
                    <a:pt x="2027" y="512"/>
                    <a:pt x="2015" y="495"/>
                  </a:cubicBezTo>
                  <a:cubicBezTo>
                    <a:pt x="2003" y="477"/>
                    <a:pt x="1983" y="464"/>
                    <a:pt x="1971" y="446"/>
                  </a:cubicBezTo>
                  <a:cubicBezTo>
                    <a:pt x="1956" y="429"/>
                    <a:pt x="1961" y="397"/>
                    <a:pt x="1946" y="380"/>
                  </a:cubicBezTo>
                  <a:cubicBezTo>
                    <a:pt x="1932" y="365"/>
                    <a:pt x="1905" y="359"/>
                    <a:pt x="1890" y="343"/>
                  </a:cubicBezTo>
                  <a:cubicBezTo>
                    <a:pt x="1874" y="328"/>
                    <a:pt x="1875" y="294"/>
                    <a:pt x="1858" y="278"/>
                  </a:cubicBezTo>
                  <a:cubicBezTo>
                    <a:pt x="1843" y="264"/>
                    <a:pt x="1803" y="275"/>
                    <a:pt x="1786" y="262"/>
                  </a:cubicBezTo>
                  <a:cubicBezTo>
                    <a:pt x="1769" y="249"/>
                    <a:pt x="1750" y="238"/>
                    <a:pt x="1732" y="227"/>
                  </a:cubicBezTo>
                  <a:cubicBezTo>
                    <a:pt x="1713" y="214"/>
                    <a:pt x="1718" y="167"/>
                    <a:pt x="1699" y="156"/>
                  </a:cubicBezTo>
                  <a:cubicBezTo>
                    <a:pt x="1681" y="144"/>
                    <a:pt x="1656" y="139"/>
                    <a:pt x="1637" y="129"/>
                  </a:cubicBezTo>
                  <a:cubicBezTo>
                    <a:pt x="1617" y="119"/>
                    <a:pt x="1592" y="116"/>
                    <a:pt x="1573" y="106"/>
                  </a:cubicBezTo>
                  <a:cubicBezTo>
                    <a:pt x="1553" y="97"/>
                    <a:pt x="1537" y="76"/>
                    <a:pt x="1516" y="67"/>
                  </a:cubicBezTo>
                  <a:cubicBezTo>
                    <a:pt x="1510" y="65"/>
                    <a:pt x="1503" y="64"/>
                    <a:pt x="1496" y="64"/>
                  </a:cubicBezTo>
                  <a:cubicBezTo>
                    <a:pt x="1485" y="64"/>
                    <a:pt x="1475" y="66"/>
                    <a:pt x="1464" y="66"/>
                  </a:cubicBezTo>
                  <a:cubicBezTo>
                    <a:pt x="1458" y="66"/>
                    <a:pt x="1452" y="65"/>
                    <a:pt x="1446" y="63"/>
                  </a:cubicBezTo>
                  <a:cubicBezTo>
                    <a:pt x="1426" y="56"/>
                    <a:pt x="1402" y="59"/>
                    <a:pt x="1381" y="55"/>
                  </a:cubicBezTo>
                  <a:cubicBezTo>
                    <a:pt x="1370" y="52"/>
                    <a:pt x="1359" y="52"/>
                    <a:pt x="1348" y="52"/>
                  </a:cubicBezTo>
                  <a:cubicBezTo>
                    <a:pt x="1344" y="52"/>
                    <a:pt x="1340" y="52"/>
                    <a:pt x="1336" y="52"/>
                  </a:cubicBezTo>
                  <a:cubicBezTo>
                    <a:pt x="1329" y="52"/>
                    <a:pt x="1321" y="51"/>
                    <a:pt x="1314" y="50"/>
                  </a:cubicBezTo>
                  <a:cubicBezTo>
                    <a:pt x="1292" y="46"/>
                    <a:pt x="1273" y="36"/>
                    <a:pt x="1251" y="33"/>
                  </a:cubicBezTo>
                  <a:cubicBezTo>
                    <a:pt x="1228" y="31"/>
                    <a:pt x="1209" y="2"/>
                    <a:pt x="1187" y="1"/>
                  </a:cubicBezTo>
                  <a:cubicBezTo>
                    <a:pt x="1186" y="1"/>
                    <a:pt x="1186" y="1"/>
                    <a:pt x="1185" y="1"/>
                  </a:cubicBezTo>
                  <a:close/>
                </a:path>
              </a:pathLst>
            </a:custGeom>
            <a:solidFill>
              <a:srgbClr val="B7B7B7"/>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093" name="Google Shape;1093;p46"/>
            <p:cNvSpPr/>
            <p:nvPr/>
          </p:nvSpPr>
          <p:spPr>
            <a:xfrm flipH="1" rot="-6055368">
              <a:off x="7906453" y="3533769"/>
              <a:ext cx="133312" cy="132420"/>
            </a:xfrm>
            <a:custGeom>
              <a:rect b="b" l="l" r="r" t="t"/>
              <a:pathLst>
                <a:path extrusionOk="0" h="3483" w="3506">
                  <a:moveTo>
                    <a:pt x="1864" y="1"/>
                  </a:moveTo>
                  <a:cubicBezTo>
                    <a:pt x="1830" y="1"/>
                    <a:pt x="1794" y="29"/>
                    <a:pt x="1761" y="29"/>
                  </a:cubicBezTo>
                  <a:cubicBezTo>
                    <a:pt x="1725" y="29"/>
                    <a:pt x="1691" y="38"/>
                    <a:pt x="1657" y="39"/>
                  </a:cubicBezTo>
                  <a:cubicBezTo>
                    <a:pt x="1654" y="40"/>
                    <a:pt x="1651" y="40"/>
                    <a:pt x="1648" y="40"/>
                  </a:cubicBezTo>
                  <a:cubicBezTo>
                    <a:pt x="1621" y="40"/>
                    <a:pt x="1593" y="30"/>
                    <a:pt x="1565" y="30"/>
                  </a:cubicBezTo>
                  <a:cubicBezTo>
                    <a:pt x="1560" y="30"/>
                    <a:pt x="1556" y="30"/>
                    <a:pt x="1552" y="31"/>
                  </a:cubicBezTo>
                  <a:cubicBezTo>
                    <a:pt x="1544" y="32"/>
                    <a:pt x="1537" y="32"/>
                    <a:pt x="1529" y="32"/>
                  </a:cubicBezTo>
                  <a:cubicBezTo>
                    <a:pt x="1511" y="32"/>
                    <a:pt x="1493" y="30"/>
                    <a:pt x="1475" y="30"/>
                  </a:cubicBezTo>
                  <a:cubicBezTo>
                    <a:pt x="1465" y="30"/>
                    <a:pt x="1456" y="31"/>
                    <a:pt x="1447" y="32"/>
                  </a:cubicBezTo>
                  <a:cubicBezTo>
                    <a:pt x="1412" y="39"/>
                    <a:pt x="1390" y="95"/>
                    <a:pt x="1356" y="103"/>
                  </a:cubicBezTo>
                  <a:cubicBezTo>
                    <a:pt x="1351" y="104"/>
                    <a:pt x="1346" y="105"/>
                    <a:pt x="1341" y="105"/>
                  </a:cubicBezTo>
                  <a:cubicBezTo>
                    <a:pt x="1316" y="105"/>
                    <a:pt x="1288" y="92"/>
                    <a:pt x="1264" y="92"/>
                  </a:cubicBezTo>
                  <a:cubicBezTo>
                    <a:pt x="1258" y="92"/>
                    <a:pt x="1252" y="93"/>
                    <a:pt x="1246" y="95"/>
                  </a:cubicBezTo>
                  <a:cubicBezTo>
                    <a:pt x="1212" y="105"/>
                    <a:pt x="1186" y="137"/>
                    <a:pt x="1155" y="149"/>
                  </a:cubicBezTo>
                  <a:cubicBezTo>
                    <a:pt x="1149" y="151"/>
                    <a:pt x="1143" y="152"/>
                    <a:pt x="1136" y="152"/>
                  </a:cubicBezTo>
                  <a:cubicBezTo>
                    <a:pt x="1112" y="152"/>
                    <a:pt x="1084" y="141"/>
                    <a:pt x="1060" y="141"/>
                  </a:cubicBezTo>
                  <a:cubicBezTo>
                    <a:pt x="1053" y="141"/>
                    <a:pt x="1046" y="142"/>
                    <a:pt x="1040" y="144"/>
                  </a:cubicBezTo>
                  <a:cubicBezTo>
                    <a:pt x="1007" y="159"/>
                    <a:pt x="999" y="223"/>
                    <a:pt x="969" y="238"/>
                  </a:cubicBezTo>
                  <a:cubicBezTo>
                    <a:pt x="938" y="254"/>
                    <a:pt x="896" y="253"/>
                    <a:pt x="868" y="270"/>
                  </a:cubicBezTo>
                  <a:cubicBezTo>
                    <a:pt x="838" y="288"/>
                    <a:pt x="807" y="304"/>
                    <a:pt x="778" y="324"/>
                  </a:cubicBezTo>
                  <a:cubicBezTo>
                    <a:pt x="750" y="343"/>
                    <a:pt x="741" y="388"/>
                    <a:pt x="713" y="409"/>
                  </a:cubicBezTo>
                  <a:cubicBezTo>
                    <a:pt x="686" y="430"/>
                    <a:pt x="648" y="437"/>
                    <a:pt x="622" y="460"/>
                  </a:cubicBezTo>
                  <a:cubicBezTo>
                    <a:pt x="596" y="484"/>
                    <a:pt x="552" y="489"/>
                    <a:pt x="528" y="514"/>
                  </a:cubicBezTo>
                  <a:cubicBezTo>
                    <a:pt x="504" y="538"/>
                    <a:pt x="488" y="572"/>
                    <a:pt x="466" y="599"/>
                  </a:cubicBezTo>
                  <a:cubicBezTo>
                    <a:pt x="443" y="625"/>
                    <a:pt x="412" y="643"/>
                    <a:pt x="390" y="672"/>
                  </a:cubicBezTo>
                  <a:cubicBezTo>
                    <a:pt x="369" y="699"/>
                    <a:pt x="368" y="742"/>
                    <a:pt x="349" y="770"/>
                  </a:cubicBezTo>
                  <a:cubicBezTo>
                    <a:pt x="329" y="798"/>
                    <a:pt x="281" y="810"/>
                    <a:pt x="264" y="840"/>
                  </a:cubicBezTo>
                  <a:cubicBezTo>
                    <a:pt x="245" y="870"/>
                    <a:pt x="235" y="905"/>
                    <a:pt x="218" y="936"/>
                  </a:cubicBezTo>
                  <a:cubicBezTo>
                    <a:pt x="203" y="966"/>
                    <a:pt x="194" y="1003"/>
                    <a:pt x="181" y="1034"/>
                  </a:cubicBezTo>
                  <a:cubicBezTo>
                    <a:pt x="167" y="1066"/>
                    <a:pt x="163" y="1101"/>
                    <a:pt x="150" y="1134"/>
                  </a:cubicBezTo>
                  <a:cubicBezTo>
                    <a:pt x="137" y="1167"/>
                    <a:pt x="89" y="1187"/>
                    <a:pt x="79" y="1221"/>
                  </a:cubicBezTo>
                  <a:cubicBezTo>
                    <a:pt x="68" y="1253"/>
                    <a:pt x="82" y="1295"/>
                    <a:pt x="73" y="1329"/>
                  </a:cubicBezTo>
                  <a:cubicBezTo>
                    <a:pt x="66" y="1363"/>
                    <a:pt x="79" y="1401"/>
                    <a:pt x="72" y="1435"/>
                  </a:cubicBezTo>
                  <a:cubicBezTo>
                    <a:pt x="66" y="1469"/>
                    <a:pt x="66" y="1504"/>
                    <a:pt x="62" y="1538"/>
                  </a:cubicBezTo>
                  <a:cubicBezTo>
                    <a:pt x="58" y="1573"/>
                    <a:pt x="32" y="1605"/>
                    <a:pt x="29" y="1640"/>
                  </a:cubicBezTo>
                  <a:cubicBezTo>
                    <a:pt x="26" y="1674"/>
                    <a:pt x="12" y="1708"/>
                    <a:pt x="12" y="1744"/>
                  </a:cubicBezTo>
                  <a:cubicBezTo>
                    <a:pt x="11" y="1779"/>
                    <a:pt x="1" y="1815"/>
                    <a:pt x="4" y="1850"/>
                  </a:cubicBezTo>
                  <a:cubicBezTo>
                    <a:pt x="5" y="1885"/>
                    <a:pt x="69" y="1914"/>
                    <a:pt x="73" y="1949"/>
                  </a:cubicBezTo>
                  <a:cubicBezTo>
                    <a:pt x="77" y="1983"/>
                    <a:pt x="39" y="2024"/>
                    <a:pt x="45" y="2058"/>
                  </a:cubicBezTo>
                  <a:cubicBezTo>
                    <a:pt x="52" y="2092"/>
                    <a:pt x="66" y="2125"/>
                    <a:pt x="73" y="2159"/>
                  </a:cubicBezTo>
                  <a:cubicBezTo>
                    <a:pt x="82" y="2192"/>
                    <a:pt x="129" y="2214"/>
                    <a:pt x="139" y="2247"/>
                  </a:cubicBezTo>
                  <a:cubicBezTo>
                    <a:pt x="149" y="2281"/>
                    <a:pt x="159" y="2312"/>
                    <a:pt x="170" y="2345"/>
                  </a:cubicBezTo>
                  <a:cubicBezTo>
                    <a:pt x="183" y="2376"/>
                    <a:pt x="178" y="2415"/>
                    <a:pt x="193" y="2448"/>
                  </a:cubicBezTo>
                  <a:cubicBezTo>
                    <a:pt x="205" y="2479"/>
                    <a:pt x="178" y="2531"/>
                    <a:pt x="195" y="2561"/>
                  </a:cubicBezTo>
                  <a:cubicBezTo>
                    <a:pt x="211" y="2593"/>
                    <a:pt x="269" y="2601"/>
                    <a:pt x="288" y="2630"/>
                  </a:cubicBezTo>
                  <a:cubicBezTo>
                    <a:pt x="306" y="2659"/>
                    <a:pt x="331" y="2684"/>
                    <a:pt x="350" y="2712"/>
                  </a:cubicBezTo>
                  <a:cubicBezTo>
                    <a:pt x="370" y="2740"/>
                    <a:pt x="365" y="2787"/>
                    <a:pt x="386" y="2816"/>
                  </a:cubicBezTo>
                  <a:cubicBezTo>
                    <a:pt x="407" y="2843"/>
                    <a:pt x="461" y="2843"/>
                    <a:pt x="484" y="2868"/>
                  </a:cubicBezTo>
                  <a:cubicBezTo>
                    <a:pt x="507" y="2894"/>
                    <a:pt x="514" y="2935"/>
                    <a:pt x="538" y="2959"/>
                  </a:cubicBezTo>
                  <a:cubicBezTo>
                    <a:pt x="562" y="2985"/>
                    <a:pt x="599" y="2995"/>
                    <a:pt x="625" y="3018"/>
                  </a:cubicBezTo>
                  <a:cubicBezTo>
                    <a:pt x="650" y="3040"/>
                    <a:pt x="652" y="3093"/>
                    <a:pt x="679" y="3114"/>
                  </a:cubicBezTo>
                  <a:cubicBezTo>
                    <a:pt x="707" y="3136"/>
                    <a:pt x="740" y="3151"/>
                    <a:pt x="768" y="3171"/>
                  </a:cubicBezTo>
                  <a:cubicBezTo>
                    <a:pt x="797" y="3191"/>
                    <a:pt x="844" y="3183"/>
                    <a:pt x="872" y="3201"/>
                  </a:cubicBezTo>
                  <a:cubicBezTo>
                    <a:pt x="901" y="3219"/>
                    <a:pt x="930" y="3235"/>
                    <a:pt x="962" y="3251"/>
                  </a:cubicBezTo>
                  <a:cubicBezTo>
                    <a:pt x="992" y="3268"/>
                    <a:pt x="1023" y="3281"/>
                    <a:pt x="1054" y="3295"/>
                  </a:cubicBezTo>
                  <a:cubicBezTo>
                    <a:pt x="1085" y="3309"/>
                    <a:pt x="1098" y="3370"/>
                    <a:pt x="1131" y="3383"/>
                  </a:cubicBezTo>
                  <a:cubicBezTo>
                    <a:pt x="1164" y="3396"/>
                    <a:pt x="1195" y="3416"/>
                    <a:pt x="1228" y="3427"/>
                  </a:cubicBezTo>
                  <a:cubicBezTo>
                    <a:pt x="1233" y="3429"/>
                    <a:pt x="1239" y="3429"/>
                    <a:pt x="1245" y="3429"/>
                  </a:cubicBezTo>
                  <a:cubicBezTo>
                    <a:pt x="1270" y="3429"/>
                    <a:pt x="1299" y="3417"/>
                    <a:pt x="1325" y="3417"/>
                  </a:cubicBezTo>
                  <a:cubicBezTo>
                    <a:pt x="1330" y="3417"/>
                    <a:pt x="1335" y="3417"/>
                    <a:pt x="1340" y="3419"/>
                  </a:cubicBezTo>
                  <a:cubicBezTo>
                    <a:pt x="1373" y="3427"/>
                    <a:pt x="1405" y="3441"/>
                    <a:pt x="1439" y="3447"/>
                  </a:cubicBezTo>
                  <a:cubicBezTo>
                    <a:pt x="1474" y="3454"/>
                    <a:pt x="1508" y="3464"/>
                    <a:pt x="1542" y="3468"/>
                  </a:cubicBezTo>
                  <a:cubicBezTo>
                    <a:pt x="1577" y="3473"/>
                    <a:pt x="1611" y="3475"/>
                    <a:pt x="1647" y="3477"/>
                  </a:cubicBezTo>
                  <a:cubicBezTo>
                    <a:pt x="1649" y="3477"/>
                    <a:pt x="1650" y="3477"/>
                    <a:pt x="1652" y="3477"/>
                  </a:cubicBezTo>
                  <a:cubicBezTo>
                    <a:pt x="1684" y="3477"/>
                    <a:pt x="1718" y="3450"/>
                    <a:pt x="1751" y="3450"/>
                  </a:cubicBezTo>
                  <a:cubicBezTo>
                    <a:pt x="1785" y="3450"/>
                    <a:pt x="1818" y="3483"/>
                    <a:pt x="1852" y="3483"/>
                  </a:cubicBezTo>
                  <a:cubicBezTo>
                    <a:pt x="1853" y="3483"/>
                    <a:pt x="1855" y="3483"/>
                    <a:pt x="1856" y="3483"/>
                  </a:cubicBezTo>
                  <a:cubicBezTo>
                    <a:pt x="1890" y="3481"/>
                    <a:pt x="1924" y="3463"/>
                    <a:pt x="1958" y="3458"/>
                  </a:cubicBezTo>
                  <a:cubicBezTo>
                    <a:pt x="1992" y="3454"/>
                    <a:pt x="2025" y="3440"/>
                    <a:pt x="2059" y="3434"/>
                  </a:cubicBezTo>
                  <a:cubicBezTo>
                    <a:pt x="2063" y="3434"/>
                    <a:pt x="2067" y="3433"/>
                    <a:pt x="2071" y="3433"/>
                  </a:cubicBezTo>
                  <a:cubicBezTo>
                    <a:pt x="2097" y="3433"/>
                    <a:pt x="2126" y="3445"/>
                    <a:pt x="2152" y="3445"/>
                  </a:cubicBezTo>
                  <a:cubicBezTo>
                    <a:pt x="2158" y="3445"/>
                    <a:pt x="2163" y="3444"/>
                    <a:pt x="2169" y="3443"/>
                  </a:cubicBezTo>
                  <a:cubicBezTo>
                    <a:pt x="2201" y="3434"/>
                    <a:pt x="2224" y="3384"/>
                    <a:pt x="2257" y="3374"/>
                  </a:cubicBezTo>
                  <a:cubicBezTo>
                    <a:pt x="2290" y="3365"/>
                    <a:pt x="2324" y="3360"/>
                    <a:pt x="2356" y="3349"/>
                  </a:cubicBezTo>
                  <a:cubicBezTo>
                    <a:pt x="2366" y="3345"/>
                    <a:pt x="2377" y="3344"/>
                    <a:pt x="2388" y="3344"/>
                  </a:cubicBezTo>
                  <a:cubicBezTo>
                    <a:pt x="2403" y="3344"/>
                    <a:pt x="2418" y="3346"/>
                    <a:pt x="2433" y="3346"/>
                  </a:cubicBezTo>
                  <a:cubicBezTo>
                    <a:pt x="2445" y="3346"/>
                    <a:pt x="2456" y="3345"/>
                    <a:pt x="2466" y="3340"/>
                  </a:cubicBezTo>
                  <a:cubicBezTo>
                    <a:pt x="2499" y="3326"/>
                    <a:pt x="2528" y="3306"/>
                    <a:pt x="2558" y="3291"/>
                  </a:cubicBezTo>
                  <a:cubicBezTo>
                    <a:pt x="2590" y="3275"/>
                    <a:pt x="2629" y="3272"/>
                    <a:pt x="2659" y="3254"/>
                  </a:cubicBezTo>
                  <a:cubicBezTo>
                    <a:pt x="2689" y="3237"/>
                    <a:pt x="2706" y="3195"/>
                    <a:pt x="2735" y="3175"/>
                  </a:cubicBezTo>
                  <a:cubicBezTo>
                    <a:pt x="2763" y="3157"/>
                    <a:pt x="2800" y="3146"/>
                    <a:pt x="2827" y="3124"/>
                  </a:cubicBezTo>
                  <a:cubicBezTo>
                    <a:pt x="2854" y="3103"/>
                    <a:pt x="2877" y="3073"/>
                    <a:pt x="2902" y="3050"/>
                  </a:cubicBezTo>
                  <a:cubicBezTo>
                    <a:pt x="2928" y="3028"/>
                    <a:pt x="2972" y="3020"/>
                    <a:pt x="2996" y="2996"/>
                  </a:cubicBezTo>
                  <a:cubicBezTo>
                    <a:pt x="3020" y="2972"/>
                    <a:pt x="2998" y="2901"/>
                    <a:pt x="3020" y="2875"/>
                  </a:cubicBezTo>
                  <a:cubicBezTo>
                    <a:pt x="3043" y="2850"/>
                    <a:pt x="3069" y="2829"/>
                    <a:pt x="3090" y="2800"/>
                  </a:cubicBezTo>
                  <a:cubicBezTo>
                    <a:pt x="3111" y="2773"/>
                    <a:pt x="3131" y="2746"/>
                    <a:pt x="3151" y="2718"/>
                  </a:cubicBezTo>
                  <a:cubicBezTo>
                    <a:pt x="3170" y="2689"/>
                    <a:pt x="3208" y="2672"/>
                    <a:pt x="3225" y="2642"/>
                  </a:cubicBezTo>
                  <a:cubicBezTo>
                    <a:pt x="3244" y="2614"/>
                    <a:pt x="3283" y="2595"/>
                    <a:pt x="3300" y="2566"/>
                  </a:cubicBezTo>
                  <a:cubicBezTo>
                    <a:pt x="3316" y="2534"/>
                    <a:pt x="3313" y="2493"/>
                    <a:pt x="3327" y="2462"/>
                  </a:cubicBezTo>
                  <a:cubicBezTo>
                    <a:pt x="3342" y="2429"/>
                    <a:pt x="3330" y="2388"/>
                    <a:pt x="3342" y="2355"/>
                  </a:cubicBezTo>
                  <a:cubicBezTo>
                    <a:pt x="3354" y="2321"/>
                    <a:pt x="3397" y="2301"/>
                    <a:pt x="3407" y="2268"/>
                  </a:cubicBezTo>
                  <a:cubicBezTo>
                    <a:pt x="3418" y="2234"/>
                    <a:pt x="3387" y="2192"/>
                    <a:pt x="3396" y="2158"/>
                  </a:cubicBezTo>
                  <a:cubicBezTo>
                    <a:pt x="3404" y="2123"/>
                    <a:pt x="3430" y="2095"/>
                    <a:pt x="3437" y="2061"/>
                  </a:cubicBezTo>
                  <a:cubicBezTo>
                    <a:pt x="3444" y="2027"/>
                    <a:pt x="3450" y="1994"/>
                    <a:pt x="3454" y="1958"/>
                  </a:cubicBezTo>
                  <a:cubicBezTo>
                    <a:pt x="3458" y="1924"/>
                    <a:pt x="3499" y="1893"/>
                    <a:pt x="3501" y="1859"/>
                  </a:cubicBezTo>
                  <a:cubicBezTo>
                    <a:pt x="3504" y="1823"/>
                    <a:pt x="3484" y="1788"/>
                    <a:pt x="3484" y="1752"/>
                  </a:cubicBezTo>
                  <a:cubicBezTo>
                    <a:pt x="3484" y="1718"/>
                    <a:pt x="3505" y="1681"/>
                    <a:pt x="3502" y="1647"/>
                  </a:cubicBezTo>
                  <a:cubicBezTo>
                    <a:pt x="3501" y="1613"/>
                    <a:pt x="3460" y="1582"/>
                    <a:pt x="3455" y="1546"/>
                  </a:cubicBezTo>
                  <a:cubicBezTo>
                    <a:pt x="3451" y="1512"/>
                    <a:pt x="3434" y="1481"/>
                    <a:pt x="3427" y="1447"/>
                  </a:cubicBezTo>
                  <a:cubicBezTo>
                    <a:pt x="3421" y="1413"/>
                    <a:pt x="3460" y="1369"/>
                    <a:pt x="3452" y="1336"/>
                  </a:cubicBezTo>
                  <a:cubicBezTo>
                    <a:pt x="3444" y="1302"/>
                    <a:pt x="3407" y="1275"/>
                    <a:pt x="3397" y="1242"/>
                  </a:cubicBezTo>
                  <a:cubicBezTo>
                    <a:pt x="3387" y="1208"/>
                    <a:pt x="3406" y="1165"/>
                    <a:pt x="3393" y="1133"/>
                  </a:cubicBezTo>
                  <a:cubicBezTo>
                    <a:pt x="3381" y="1100"/>
                    <a:pt x="3330" y="1083"/>
                    <a:pt x="3316" y="1051"/>
                  </a:cubicBezTo>
                  <a:cubicBezTo>
                    <a:pt x="3302" y="1020"/>
                    <a:pt x="3299" y="983"/>
                    <a:pt x="3283" y="952"/>
                  </a:cubicBezTo>
                  <a:cubicBezTo>
                    <a:pt x="3266" y="921"/>
                    <a:pt x="3261" y="885"/>
                    <a:pt x="3244" y="855"/>
                  </a:cubicBezTo>
                  <a:cubicBezTo>
                    <a:pt x="3225" y="825"/>
                    <a:pt x="3187" y="808"/>
                    <a:pt x="3167" y="780"/>
                  </a:cubicBezTo>
                  <a:cubicBezTo>
                    <a:pt x="3147" y="752"/>
                    <a:pt x="3117" y="732"/>
                    <a:pt x="3096" y="705"/>
                  </a:cubicBezTo>
                  <a:cubicBezTo>
                    <a:pt x="3074" y="678"/>
                    <a:pt x="3080" y="626"/>
                    <a:pt x="3057" y="601"/>
                  </a:cubicBezTo>
                  <a:cubicBezTo>
                    <a:pt x="3035" y="575"/>
                    <a:pt x="2993" y="567"/>
                    <a:pt x="2969" y="543"/>
                  </a:cubicBezTo>
                  <a:cubicBezTo>
                    <a:pt x="2944" y="517"/>
                    <a:pt x="2946" y="464"/>
                    <a:pt x="2921" y="440"/>
                  </a:cubicBezTo>
                  <a:cubicBezTo>
                    <a:pt x="2895" y="417"/>
                    <a:pt x="2833" y="436"/>
                    <a:pt x="2806" y="415"/>
                  </a:cubicBezTo>
                  <a:cubicBezTo>
                    <a:pt x="2779" y="393"/>
                    <a:pt x="2750" y="378"/>
                    <a:pt x="2720" y="358"/>
                  </a:cubicBezTo>
                  <a:cubicBezTo>
                    <a:pt x="2692" y="338"/>
                    <a:pt x="2699" y="264"/>
                    <a:pt x="2669" y="245"/>
                  </a:cubicBezTo>
                  <a:cubicBezTo>
                    <a:pt x="2641" y="227"/>
                    <a:pt x="2602" y="220"/>
                    <a:pt x="2571" y="203"/>
                  </a:cubicBezTo>
                  <a:cubicBezTo>
                    <a:pt x="2541" y="187"/>
                    <a:pt x="2503" y="181"/>
                    <a:pt x="2472" y="167"/>
                  </a:cubicBezTo>
                  <a:cubicBezTo>
                    <a:pt x="2440" y="153"/>
                    <a:pt x="2416" y="119"/>
                    <a:pt x="2383" y="108"/>
                  </a:cubicBezTo>
                  <a:cubicBezTo>
                    <a:pt x="2373" y="103"/>
                    <a:pt x="2361" y="102"/>
                    <a:pt x="2349" y="102"/>
                  </a:cubicBezTo>
                  <a:cubicBezTo>
                    <a:pt x="2333" y="102"/>
                    <a:pt x="2318" y="104"/>
                    <a:pt x="2303" y="104"/>
                  </a:cubicBezTo>
                  <a:cubicBezTo>
                    <a:pt x="2293" y="104"/>
                    <a:pt x="2283" y="103"/>
                    <a:pt x="2274" y="100"/>
                  </a:cubicBezTo>
                  <a:cubicBezTo>
                    <a:pt x="2241" y="90"/>
                    <a:pt x="2204" y="95"/>
                    <a:pt x="2170" y="86"/>
                  </a:cubicBezTo>
                  <a:cubicBezTo>
                    <a:pt x="2156" y="83"/>
                    <a:pt x="2142" y="82"/>
                    <a:pt x="2127" y="82"/>
                  </a:cubicBezTo>
                  <a:cubicBezTo>
                    <a:pt x="2120" y="82"/>
                    <a:pt x="2112" y="82"/>
                    <a:pt x="2105" y="82"/>
                  </a:cubicBezTo>
                  <a:cubicBezTo>
                    <a:pt x="2092" y="82"/>
                    <a:pt x="2079" y="82"/>
                    <a:pt x="2066" y="79"/>
                  </a:cubicBezTo>
                  <a:cubicBezTo>
                    <a:pt x="2032" y="73"/>
                    <a:pt x="2001" y="58"/>
                    <a:pt x="1965" y="53"/>
                  </a:cubicBezTo>
                  <a:cubicBezTo>
                    <a:pt x="1931" y="49"/>
                    <a:pt x="1900" y="4"/>
                    <a:pt x="1866" y="1"/>
                  </a:cubicBezTo>
                  <a:cubicBezTo>
                    <a:pt x="1865" y="1"/>
                    <a:pt x="1864" y="1"/>
                    <a:pt x="1864" y="1"/>
                  </a:cubicBezTo>
                  <a:close/>
                </a:path>
              </a:pathLst>
            </a:custGeom>
            <a:solidFill>
              <a:srgbClr val="999999"/>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094" name="Google Shape;1094;p46"/>
            <p:cNvSpPr/>
            <p:nvPr/>
          </p:nvSpPr>
          <p:spPr>
            <a:xfrm flipH="1" rot="-6055368">
              <a:off x="7916548" y="3560524"/>
              <a:ext cx="84907" cy="84364"/>
            </a:xfrm>
            <a:custGeom>
              <a:rect b="b" l="l" r="r" t="t"/>
              <a:pathLst>
                <a:path extrusionOk="0" h="2219" w="2233">
                  <a:moveTo>
                    <a:pt x="1185" y="1"/>
                  </a:moveTo>
                  <a:cubicBezTo>
                    <a:pt x="1163" y="1"/>
                    <a:pt x="1141" y="18"/>
                    <a:pt x="1119" y="18"/>
                  </a:cubicBezTo>
                  <a:cubicBezTo>
                    <a:pt x="1098" y="18"/>
                    <a:pt x="1076" y="23"/>
                    <a:pt x="1054" y="25"/>
                  </a:cubicBezTo>
                  <a:cubicBezTo>
                    <a:pt x="1052" y="25"/>
                    <a:pt x="1051" y="25"/>
                    <a:pt x="1049" y="25"/>
                  </a:cubicBezTo>
                  <a:cubicBezTo>
                    <a:pt x="1031" y="25"/>
                    <a:pt x="1012" y="19"/>
                    <a:pt x="995" y="19"/>
                  </a:cubicBezTo>
                  <a:cubicBezTo>
                    <a:pt x="992" y="19"/>
                    <a:pt x="990" y="19"/>
                    <a:pt x="987" y="19"/>
                  </a:cubicBezTo>
                  <a:cubicBezTo>
                    <a:pt x="982" y="20"/>
                    <a:pt x="977" y="20"/>
                    <a:pt x="972" y="20"/>
                  </a:cubicBezTo>
                  <a:cubicBezTo>
                    <a:pt x="961" y="20"/>
                    <a:pt x="950" y="19"/>
                    <a:pt x="939" y="19"/>
                  </a:cubicBezTo>
                  <a:cubicBezTo>
                    <a:pt x="933" y="19"/>
                    <a:pt x="926" y="19"/>
                    <a:pt x="920" y="21"/>
                  </a:cubicBezTo>
                  <a:cubicBezTo>
                    <a:pt x="897" y="25"/>
                    <a:pt x="883" y="60"/>
                    <a:pt x="862" y="66"/>
                  </a:cubicBezTo>
                  <a:cubicBezTo>
                    <a:pt x="859" y="67"/>
                    <a:pt x="857" y="67"/>
                    <a:pt x="855" y="67"/>
                  </a:cubicBezTo>
                  <a:cubicBezTo>
                    <a:pt x="838" y="67"/>
                    <a:pt x="819" y="57"/>
                    <a:pt x="802" y="57"/>
                  </a:cubicBezTo>
                  <a:cubicBezTo>
                    <a:pt x="799" y="57"/>
                    <a:pt x="795" y="58"/>
                    <a:pt x="792" y="59"/>
                  </a:cubicBezTo>
                  <a:cubicBezTo>
                    <a:pt x="771" y="67"/>
                    <a:pt x="754" y="87"/>
                    <a:pt x="734" y="95"/>
                  </a:cubicBezTo>
                  <a:cubicBezTo>
                    <a:pt x="730" y="96"/>
                    <a:pt x="726" y="97"/>
                    <a:pt x="722" y="97"/>
                  </a:cubicBezTo>
                  <a:cubicBezTo>
                    <a:pt x="707" y="97"/>
                    <a:pt x="690" y="90"/>
                    <a:pt x="675" y="90"/>
                  </a:cubicBezTo>
                  <a:cubicBezTo>
                    <a:pt x="669" y="90"/>
                    <a:pt x="664" y="91"/>
                    <a:pt x="660" y="93"/>
                  </a:cubicBezTo>
                  <a:cubicBezTo>
                    <a:pt x="640" y="102"/>
                    <a:pt x="634" y="141"/>
                    <a:pt x="616" y="153"/>
                  </a:cubicBezTo>
                  <a:cubicBezTo>
                    <a:pt x="596" y="163"/>
                    <a:pt x="570" y="161"/>
                    <a:pt x="550" y="173"/>
                  </a:cubicBezTo>
                  <a:cubicBezTo>
                    <a:pt x="532" y="184"/>
                    <a:pt x="512" y="194"/>
                    <a:pt x="494" y="207"/>
                  </a:cubicBezTo>
                  <a:cubicBezTo>
                    <a:pt x="476" y="220"/>
                    <a:pt x="469" y="248"/>
                    <a:pt x="452" y="261"/>
                  </a:cubicBezTo>
                  <a:cubicBezTo>
                    <a:pt x="435" y="275"/>
                    <a:pt x="411" y="279"/>
                    <a:pt x="394" y="294"/>
                  </a:cubicBezTo>
                  <a:cubicBezTo>
                    <a:pt x="378" y="309"/>
                    <a:pt x="350" y="313"/>
                    <a:pt x="334" y="328"/>
                  </a:cubicBezTo>
                  <a:cubicBezTo>
                    <a:pt x="319" y="342"/>
                    <a:pt x="310" y="365"/>
                    <a:pt x="294" y="380"/>
                  </a:cubicBezTo>
                  <a:cubicBezTo>
                    <a:pt x="280" y="397"/>
                    <a:pt x="260" y="410"/>
                    <a:pt x="246" y="427"/>
                  </a:cubicBezTo>
                  <a:cubicBezTo>
                    <a:pt x="233" y="444"/>
                    <a:pt x="232" y="473"/>
                    <a:pt x="219" y="490"/>
                  </a:cubicBezTo>
                  <a:cubicBezTo>
                    <a:pt x="208" y="508"/>
                    <a:pt x="178" y="515"/>
                    <a:pt x="167" y="535"/>
                  </a:cubicBezTo>
                  <a:cubicBezTo>
                    <a:pt x="155" y="554"/>
                    <a:pt x="148" y="576"/>
                    <a:pt x="138" y="595"/>
                  </a:cubicBezTo>
                  <a:cubicBezTo>
                    <a:pt x="128" y="615"/>
                    <a:pt x="122" y="638"/>
                    <a:pt x="114" y="657"/>
                  </a:cubicBezTo>
                  <a:cubicBezTo>
                    <a:pt x="105" y="679"/>
                    <a:pt x="103" y="702"/>
                    <a:pt x="94" y="721"/>
                  </a:cubicBezTo>
                  <a:cubicBezTo>
                    <a:pt x="85" y="743"/>
                    <a:pt x="56" y="756"/>
                    <a:pt x="49" y="777"/>
                  </a:cubicBezTo>
                  <a:cubicBezTo>
                    <a:pt x="41" y="798"/>
                    <a:pt x="51" y="824"/>
                    <a:pt x="46" y="847"/>
                  </a:cubicBezTo>
                  <a:cubicBezTo>
                    <a:pt x="40" y="868"/>
                    <a:pt x="49" y="892"/>
                    <a:pt x="44" y="913"/>
                  </a:cubicBezTo>
                  <a:cubicBezTo>
                    <a:pt x="41" y="936"/>
                    <a:pt x="41" y="957"/>
                    <a:pt x="39" y="979"/>
                  </a:cubicBezTo>
                  <a:cubicBezTo>
                    <a:pt x="36" y="1002"/>
                    <a:pt x="19" y="1021"/>
                    <a:pt x="17" y="1044"/>
                  </a:cubicBezTo>
                  <a:cubicBezTo>
                    <a:pt x="16" y="1065"/>
                    <a:pt x="7" y="1088"/>
                    <a:pt x="6" y="1110"/>
                  </a:cubicBezTo>
                  <a:cubicBezTo>
                    <a:pt x="6" y="1132"/>
                    <a:pt x="0" y="1155"/>
                    <a:pt x="2" y="1178"/>
                  </a:cubicBezTo>
                  <a:cubicBezTo>
                    <a:pt x="3" y="1199"/>
                    <a:pt x="43" y="1218"/>
                    <a:pt x="46" y="1240"/>
                  </a:cubicBezTo>
                  <a:cubicBezTo>
                    <a:pt x="49" y="1262"/>
                    <a:pt x="24" y="1287"/>
                    <a:pt x="29" y="1310"/>
                  </a:cubicBezTo>
                  <a:cubicBezTo>
                    <a:pt x="31" y="1331"/>
                    <a:pt x="40" y="1353"/>
                    <a:pt x="46" y="1374"/>
                  </a:cubicBezTo>
                  <a:cubicBezTo>
                    <a:pt x="51" y="1395"/>
                    <a:pt x="81" y="1410"/>
                    <a:pt x="87" y="1431"/>
                  </a:cubicBezTo>
                  <a:cubicBezTo>
                    <a:pt x="94" y="1452"/>
                    <a:pt x="100" y="1472"/>
                    <a:pt x="107" y="1492"/>
                  </a:cubicBezTo>
                  <a:cubicBezTo>
                    <a:pt x="115" y="1513"/>
                    <a:pt x="113" y="1539"/>
                    <a:pt x="121" y="1557"/>
                  </a:cubicBezTo>
                  <a:cubicBezTo>
                    <a:pt x="130" y="1577"/>
                    <a:pt x="113" y="1611"/>
                    <a:pt x="124" y="1631"/>
                  </a:cubicBezTo>
                  <a:cubicBezTo>
                    <a:pt x="134" y="1651"/>
                    <a:pt x="171" y="1655"/>
                    <a:pt x="182" y="1675"/>
                  </a:cubicBezTo>
                  <a:cubicBezTo>
                    <a:pt x="194" y="1694"/>
                    <a:pt x="209" y="1710"/>
                    <a:pt x="222" y="1727"/>
                  </a:cubicBezTo>
                  <a:cubicBezTo>
                    <a:pt x="235" y="1745"/>
                    <a:pt x="232" y="1775"/>
                    <a:pt x="245" y="1793"/>
                  </a:cubicBezTo>
                  <a:cubicBezTo>
                    <a:pt x="259" y="1810"/>
                    <a:pt x="293" y="1810"/>
                    <a:pt x="307" y="1826"/>
                  </a:cubicBezTo>
                  <a:cubicBezTo>
                    <a:pt x="321" y="1843"/>
                    <a:pt x="326" y="1869"/>
                    <a:pt x="341" y="1884"/>
                  </a:cubicBezTo>
                  <a:cubicBezTo>
                    <a:pt x="357" y="1900"/>
                    <a:pt x="380" y="1907"/>
                    <a:pt x="397" y="1921"/>
                  </a:cubicBezTo>
                  <a:cubicBezTo>
                    <a:pt x="414" y="1937"/>
                    <a:pt x="414" y="1971"/>
                    <a:pt x="431" y="1984"/>
                  </a:cubicBezTo>
                  <a:cubicBezTo>
                    <a:pt x="449" y="1997"/>
                    <a:pt x="469" y="2007"/>
                    <a:pt x="488" y="2019"/>
                  </a:cubicBezTo>
                  <a:cubicBezTo>
                    <a:pt x="506" y="2032"/>
                    <a:pt x="535" y="2027"/>
                    <a:pt x="555" y="2038"/>
                  </a:cubicBezTo>
                  <a:cubicBezTo>
                    <a:pt x="573" y="2049"/>
                    <a:pt x="592" y="2061"/>
                    <a:pt x="612" y="2069"/>
                  </a:cubicBezTo>
                  <a:cubicBezTo>
                    <a:pt x="631" y="2079"/>
                    <a:pt x="650" y="2088"/>
                    <a:pt x="671" y="2098"/>
                  </a:cubicBezTo>
                  <a:cubicBezTo>
                    <a:pt x="691" y="2106"/>
                    <a:pt x="698" y="2146"/>
                    <a:pt x="720" y="2154"/>
                  </a:cubicBezTo>
                  <a:cubicBezTo>
                    <a:pt x="739" y="2162"/>
                    <a:pt x="759" y="2176"/>
                    <a:pt x="781" y="2183"/>
                  </a:cubicBezTo>
                  <a:cubicBezTo>
                    <a:pt x="784" y="2184"/>
                    <a:pt x="788" y="2185"/>
                    <a:pt x="793" y="2185"/>
                  </a:cubicBezTo>
                  <a:cubicBezTo>
                    <a:pt x="808" y="2185"/>
                    <a:pt x="826" y="2177"/>
                    <a:pt x="842" y="2177"/>
                  </a:cubicBezTo>
                  <a:cubicBezTo>
                    <a:pt x="845" y="2177"/>
                    <a:pt x="849" y="2178"/>
                    <a:pt x="852" y="2179"/>
                  </a:cubicBezTo>
                  <a:cubicBezTo>
                    <a:pt x="873" y="2184"/>
                    <a:pt x="894" y="2191"/>
                    <a:pt x="916" y="2196"/>
                  </a:cubicBezTo>
                  <a:cubicBezTo>
                    <a:pt x="937" y="2200"/>
                    <a:pt x="958" y="2207"/>
                    <a:pt x="981" y="2210"/>
                  </a:cubicBezTo>
                  <a:cubicBezTo>
                    <a:pt x="1002" y="2213"/>
                    <a:pt x="1025" y="2216"/>
                    <a:pt x="1048" y="2216"/>
                  </a:cubicBezTo>
                  <a:cubicBezTo>
                    <a:pt x="1069" y="2216"/>
                    <a:pt x="1092" y="2197"/>
                    <a:pt x="1115" y="2197"/>
                  </a:cubicBezTo>
                  <a:cubicBezTo>
                    <a:pt x="1135" y="2197"/>
                    <a:pt x="1157" y="2219"/>
                    <a:pt x="1180" y="2219"/>
                  </a:cubicBezTo>
                  <a:cubicBezTo>
                    <a:pt x="1180" y="2219"/>
                    <a:pt x="1181" y="2219"/>
                    <a:pt x="1182" y="2218"/>
                  </a:cubicBezTo>
                  <a:cubicBezTo>
                    <a:pt x="1203" y="2217"/>
                    <a:pt x="1224" y="2206"/>
                    <a:pt x="1247" y="2203"/>
                  </a:cubicBezTo>
                  <a:cubicBezTo>
                    <a:pt x="1268" y="2200"/>
                    <a:pt x="1290" y="2191"/>
                    <a:pt x="1311" y="2187"/>
                  </a:cubicBezTo>
                  <a:cubicBezTo>
                    <a:pt x="1314" y="2187"/>
                    <a:pt x="1316" y="2186"/>
                    <a:pt x="1319" y="2186"/>
                  </a:cubicBezTo>
                  <a:cubicBezTo>
                    <a:pt x="1335" y="2186"/>
                    <a:pt x="1354" y="2194"/>
                    <a:pt x="1370" y="2194"/>
                  </a:cubicBezTo>
                  <a:cubicBezTo>
                    <a:pt x="1374" y="2194"/>
                    <a:pt x="1377" y="2194"/>
                    <a:pt x="1381" y="2193"/>
                  </a:cubicBezTo>
                  <a:cubicBezTo>
                    <a:pt x="1401" y="2187"/>
                    <a:pt x="1416" y="2156"/>
                    <a:pt x="1436" y="2149"/>
                  </a:cubicBezTo>
                  <a:cubicBezTo>
                    <a:pt x="1457" y="2143"/>
                    <a:pt x="1480" y="2140"/>
                    <a:pt x="1500" y="2133"/>
                  </a:cubicBezTo>
                  <a:cubicBezTo>
                    <a:pt x="1507" y="2131"/>
                    <a:pt x="1514" y="2130"/>
                    <a:pt x="1522" y="2130"/>
                  </a:cubicBezTo>
                  <a:cubicBezTo>
                    <a:pt x="1531" y="2130"/>
                    <a:pt x="1540" y="2131"/>
                    <a:pt x="1549" y="2131"/>
                  </a:cubicBezTo>
                  <a:cubicBezTo>
                    <a:pt x="1556" y="2131"/>
                    <a:pt x="1564" y="2130"/>
                    <a:pt x="1570" y="2127"/>
                  </a:cubicBezTo>
                  <a:cubicBezTo>
                    <a:pt x="1590" y="2118"/>
                    <a:pt x="1609" y="2106"/>
                    <a:pt x="1629" y="2096"/>
                  </a:cubicBezTo>
                  <a:cubicBezTo>
                    <a:pt x="1649" y="2085"/>
                    <a:pt x="1673" y="2083"/>
                    <a:pt x="1693" y="2072"/>
                  </a:cubicBezTo>
                  <a:cubicBezTo>
                    <a:pt x="1712" y="2061"/>
                    <a:pt x="1723" y="2035"/>
                    <a:pt x="1742" y="2022"/>
                  </a:cubicBezTo>
                  <a:cubicBezTo>
                    <a:pt x="1759" y="2009"/>
                    <a:pt x="1783" y="2004"/>
                    <a:pt x="1800" y="1990"/>
                  </a:cubicBezTo>
                  <a:cubicBezTo>
                    <a:pt x="1817" y="1977"/>
                    <a:pt x="1831" y="1958"/>
                    <a:pt x="1848" y="1943"/>
                  </a:cubicBezTo>
                  <a:cubicBezTo>
                    <a:pt x="1864" y="1927"/>
                    <a:pt x="1892" y="1923"/>
                    <a:pt x="1908" y="1907"/>
                  </a:cubicBezTo>
                  <a:cubicBezTo>
                    <a:pt x="1924" y="1891"/>
                    <a:pt x="1908" y="1847"/>
                    <a:pt x="1924" y="1830"/>
                  </a:cubicBezTo>
                  <a:cubicBezTo>
                    <a:pt x="1938" y="1815"/>
                    <a:pt x="1954" y="1800"/>
                    <a:pt x="1968" y="1783"/>
                  </a:cubicBezTo>
                  <a:cubicBezTo>
                    <a:pt x="1982" y="1765"/>
                    <a:pt x="1995" y="1748"/>
                    <a:pt x="2006" y="1729"/>
                  </a:cubicBezTo>
                  <a:cubicBezTo>
                    <a:pt x="2018" y="1711"/>
                    <a:pt x="2042" y="1701"/>
                    <a:pt x="2053" y="1682"/>
                  </a:cubicBezTo>
                  <a:cubicBezTo>
                    <a:pt x="2066" y="1663"/>
                    <a:pt x="2090" y="1651"/>
                    <a:pt x="2101" y="1633"/>
                  </a:cubicBezTo>
                  <a:cubicBezTo>
                    <a:pt x="2113" y="1613"/>
                    <a:pt x="2110" y="1586"/>
                    <a:pt x="2120" y="1566"/>
                  </a:cubicBezTo>
                  <a:cubicBezTo>
                    <a:pt x="2128" y="1546"/>
                    <a:pt x="2121" y="1520"/>
                    <a:pt x="2128" y="1499"/>
                  </a:cubicBezTo>
                  <a:cubicBezTo>
                    <a:pt x="2137" y="1478"/>
                    <a:pt x="2164" y="1465"/>
                    <a:pt x="2171" y="1444"/>
                  </a:cubicBezTo>
                  <a:cubicBezTo>
                    <a:pt x="2177" y="1421"/>
                    <a:pt x="2157" y="1394"/>
                    <a:pt x="2163" y="1373"/>
                  </a:cubicBezTo>
                  <a:cubicBezTo>
                    <a:pt x="2168" y="1351"/>
                    <a:pt x="2185" y="1333"/>
                    <a:pt x="2188" y="1311"/>
                  </a:cubicBezTo>
                  <a:cubicBezTo>
                    <a:pt x="2192" y="1289"/>
                    <a:pt x="2197" y="1267"/>
                    <a:pt x="2199" y="1246"/>
                  </a:cubicBezTo>
                  <a:cubicBezTo>
                    <a:pt x="2202" y="1223"/>
                    <a:pt x="2228" y="1205"/>
                    <a:pt x="2229" y="1182"/>
                  </a:cubicBezTo>
                  <a:cubicBezTo>
                    <a:pt x="2231" y="1159"/>
                    <a:pt x="2218" y="1137"/>
                    <a:pt x="2218" y="1115"/>
                  </a:cubicBezTo>
                  <a:cubicBezTo>
                    <a:pt x="2218" y="1093"/>
                    <a:pt x="2232" y="1070"/>
                    <a:pt x="2231" y="1047"/>
                  </a:cubicBezTo>
                  <a:cubicBezTo>
                    <a:pt x="2229" y="1026"/>
                    <a:pt x="2202" y="1004"/>
                    <a:pt x="2201" y="983"/>
                  </a:cubicBezTo>
                  <a:cubicBezTo>
                    <a:pt x="2198" y="960"/>
                    <a:pt x="2187" y="942"/>
                    <a:pt x="2182" y="919"/>
                  </a:cubicBezTo>
                  <a:cubicBezTo>
                    <a:pt x="2178" y="898"/>
                    <a:pt x="2204" y="869"/>
                    <a:pt x="2198" y="848"/>
                  </a:cubicBezTo>
                  <a:cubicBezTo>
                    <a:pt x="2192" y="827"/>
                    <a:pt x="2170" y="810"/>
                    <a:pt x="2163" y="788"/>
                  </a:cubicBezTo>
                  <a:cubicBezTo>
                    <a:pt x="2155" y="767"/>
                    <a:pt x="2168" y="740"/>
                    <a:pt x="2160" y="719"/>
                  </a:cubicBezTo>
                  <a:cubicBezTo>
                    <a:pt x="2153" y="699"/>
                    <a:pt x="2120" y="687"/>
                    <a:pt x="2111" y="667"/>
                  </a:cubicBezTo>
                  <a:cubicBezTo>
                    <a:pt x="2101" y="648"/>
                    <a:pt x="2100" y="623"/>
                    <a:pt x="2090" y="605"/>
                  </a:cubicBezTo>
                  <a:cubicBezTo>
                    <a:pt x="2080" y="585"/>
                    <a:pt x="2076" y="561"/>
                    <a:pt x="2064" y="542"/>
                  </a:cubicBezTo>
                  <a:cubicBezTo>
                    <a:pt x="2053" y="524"/>
                    <a:pt x="2027" y="512"/>
                    <a:pt x="2015" y="495"/>
                  </a:cubicBezTo>
                  <a:cubicBezTo>
                    <a:pt x="2003" y="477"/>
                    <a:pt x="1983" y="464"/>
                    <a:pt x="1971" y="446"/>
                  </a:cubicBezTo>
                  <a:cubicBezTo>
                    <a:pt x="1956" y="429"/>
                    <a:pt x="1961" y="397"/>
                    <a:pt x="1946" y="380"/>
                  </a:cubicBezTo>
                  <a:cubicBezTo>
                    <a:pt x="1932" y="365"/>
                    <a:pt x="1905" y="359"/>
                    <a:pt x="1890" y="343"/>
                  </a:cubicBezTo>
                  <a:cubicBezTo>
                    <a:pt x="1874" y="328"/>
                    <a:pt x="1875" y="294"/>
                    <a:pt x="1858" y="278"/>
                  </a:cubicBezTo>
                  <a:cubicBezTo>
                    <a:pt x="1843" y="264"/>
                    <a:pt x="1803" y="275"/>
                    <a:pt x="1786" y="262"/>
                  </a:cubicBezTo>
                  <a:cubicBezTo>
                    <a:pt x="1769" y="249"/>
                    <a:pt x="1750" y="238"/>
                    <a:pt x="1732" y="227"/>
                  </a:cubicBezTo>
                  <a:cubicBezTo>
                    <a:pt x="1713" y="214"/>
                    <a:pt x="1718" y="167"/>
                    <a:pt x="1699" y="156"/>
                  </a:cubicBezTo>
                  <a:cubicBezTo>
                    <a:pt x="1681" y="144"/>
                    <a:pt x="1656" y="139"/>
                    <a:pt x="1637" y="129"/>
                  </a:cubicBezTo>
                  <a:cubicBezTo>
                    <a:pt x="1617" y="119"/>
                    <a:pt x="1592" y="116"/>
                    <a:pt x="1573" y="106"/>
                  </a:cubicBezTo>
                  <a:cubicBezTo>
                    <a:pt x="1553" y="97"/>
                    <a:pt x="1537" y="76"/>
                    <a:pt x="1516" y="67"/>
                  </a:cubicBezTo>
                  <a:cubicBezTo>
                    <a:pt x="1510" y="65"/>
                    <a:pt x="1503" y="64"/>
                    <a:pt x="1496" y="64"/>
                  </a:cubicBezTo>
                  <a:cubicBezTo>
                    <a:pt x="1485" y="64"/>
                    <a:pt x="1475" y="66"/>
                    <a:pt x="1464" y="66"/>
                  </a:cubicBezTo>
                  <a:cubicBezTo>
                    <a:pt x="1458" y="66"/>
                    <a:pt x="1452" y="65"/>
                    <a:pt x="1446" y="63"/>
                  </a:cubicBezTo>
                  <a:cubicBezTo>
                    <a:pt x="1426" y="56"/>
                    <a:pt x="1402" y="59"/>
                    <a:pt x="1381" y="55"/>
                  </a:cubicBezTo>
                  <a:cubicBezTo>
                    <a:pt x="1370" y="52"/>
                    <a:pt x="1359" y="52"/>
                    <a:pt x="1348" y="52"/>
                  </a:cubicBezTo>
                  <a:cubicBezTo>
                    <a:pt x="1344" y="52"/>
                    <a:pt x="1340" y="52"/>
                    <a:pt x="1336" y="52"/>
                  </a:cubicBezTo>
                  <a:cubicBezTo>
                    <a:pt x="1329" y="52"/>
                    <a:pt x="1321" y="51"/>
                    <a:pt x="1314" y="50"/>
                  </a:cubicBezTo>
                  <a:cubicBezTo>
                    <a:pt x="1292" y="46"/>
                    <a:pt x="1273" y="36"/>
                    <a:pt x="1251" y="33"/>
                  </a:cubicBezTo>
                  <a:cubicBezTo>
                    <a:pt x="1228" y="31"/>
                    <a:pt x="1209" y="2"/>
                    <a:pt x="1187" y="1"/>
                  </a:cubicBezTo>
                  <a:cubicBezTo>
                    <a:pt x="1186" y="1"/>
                    <a:pt x="1186" y="1"/>
                    <a:pt x="1185" y="1"/>
                  </a:cubicBezTo>
                  <a:close/>
                </a:path>
              </a:pathLst>
            </a:custGeom>
            <a:solidFill>
              <a:srgbClr val="B7B7B7"/>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095" name="Google Shape;1095;p46"/>
            <p:cNvSpPr/>
            <p:nvPr/>
          </p:nvSpPr>
          <p:spPr>
            <a:xfrm flipH="1" rot="6744001">
              <a:off x="6972844" y="3730515"/>
              <a:ext cx="98927" cy="98278"/>
            </a:xfrm>
            <a:custGeom>
              <a:rect b="b" l="l" r="r" t="t"/>
              <a:pathLst>
                <a:path extrusionOk="0" h="3483" w="3506">
                  <a:moveTo>
                    <a:pt x="1864" y="1"/>
                  </a:moveTo>
                  <a:cubicBezTo>
                    <a:pt x="1830" y="1"/>
                    <a:pt x="1794" y="29"/>
                    <a:pt x="1761" y="29"/>
                  </a:cubicBezTo>
                  <a:cubicBezTo>
                    <a:pt x="1725" y="29"/>
                    <a:pt x="1691" y="38"/>
                    <a:pt x="1657" y="39"/>
                  </a:cubicBezTo>
                  <a:cubicBezTo>
                    <a:pt x="1654" y="40"/>
                    <a:pt x="1651" y="40"/>
                    <a:pt x="1648" y="40"/>
                  </a:cubicBezTo>
                  <a:cubicBezTo>
                    <a:pt x="1621" y="40"/>
                    <a:pt x="1593" y="30"/>
                    <a:pt x="1565" y="30"/>
                  </a:cubicBezTo>
                  <a:cubicBezTo>
                    <a:pt x="1560" y="30"/>
                    <a:pt x="1556" y="30"/>
                    <a:pt x="1552" y="31"/>
                  </a:cubicBezTo>
                  <a:cubicBezTo>
                    <a:pt x="1544" y="32"/>
                    <a:pt x="1537" y="32"/>
                    <a:pt x="1529" y="32"/>
                  </a:cubicBezTo>
                  <a:cubicBezTo>
                    <a:pt x="1511" y="32"/>
                    <a:pt x="1493" y="30"/>
                    <a:pt x="1475" y="30"/>
                  </a:cubicBezTo>
                  <a:cubicBezTo>
                    <a:pt x="1465" y="30"/>
                    <a:pt x="1456" y="31"/>
                    <a:pt x="1447" y="32"/>
                  </a:cubicBezTo>
                  <a:cubicBezTo>
                    <a:pt x="1412" y="39"/>
                    <a:pt x="1390" y="95"/>
                    <a:pt x="1356" y="103"/>
                  </a:cubicBezTo>
                  <a:cubicBezTo>
                    <a:pt x="1351" y="104"/>
                    <a:pt x="1346" y="105"/>
                    <a:pt x="1341" y="105"/>
                  </a:cubicBezTo>
                  <a:cubicBezTo>
                    <a:pt x="1316" y="105"/>
                    <a:pt x="1288" y="92"/>
                    <a:pt x="1264" y="92"/>
                  </a:cubicBezTo>
                  <a:cubicBezTo>
                    <a:pt x="1258" y="92"/>
                    <a:pt x="1252" y="93"/>
                    <a:pt x="1246" y="95"/>
                  </a:cubicBezTo>
                  <a:cubicBezTo>
                    <a:pt x="1212" y="105"/>
                    <a:pt x="1186" y="137"/>
                    <a:pt x="1155" y="149"/>
                  </a:cubicBezTo>
                  <a:cubicBezTo>
                    <a:pt x="1149" y="151"/>
                    <a:pt x="1143" y="152"/>
                    <a:pt x="1136" y="152"/>
                  </a:cubicBezTo>
                  <a:cubicBezTo>
                    <a:pt x="1112" y="152"/>
                    <a:pt x="1084" y="141"/>
                    <a:pt x="1060" y="141"/>
                  </a:cubicBezTo>
                  <a:cubicBezTo>
                    <a:pt x="1053" y="141"/>
                    <a:pt x="1046" y="142"/>
                    <a:pt x="1040" y="144"/>
                  </a:cubicBezTo>
                  <a:cubicBezTo>
                    <a:pt x="1007" y="159"/>
                    <a:pt x="999" y="223"/>
                    <a:pt x="969" y="238"/>
                  </a:cubicBezTo>
                  <a:cubicBezTo>
                    <a:pt x="938" y="254"/>
                    <a:pt x="896" y="253"/>
                    <a:pt x="868" y="270"/>
                  </a:cubicBezTo>
                  <a:cubicBezTo>
                    <a:pt x="838" y="288"/>
                    <a:pt x="807" y="304"/>
                    <a:pt x="778" y="324"/>
                  </a:cubicBezTo>
                  <a:cubicBezTo>
                    <a:pt x="750" y="343"/>
                    <a:pt x="741" y="388"/>
                    <a:pt x="713" y="409"/>
                  </a:cubicBezTo>
                  <a:cubicBezTo>
                    <a:pt x="686" y="430"/>
                    <a:pt x="648" y="437"/>
                    <a:pt x="622" y="460"/>
                  </a:cubicBezTo>
                  <a:cubicBezTo>
                    <a:pt x="596" y="484"/>
                    <a:pt x="552" y="489"/>
                    <a:pt x="528" y="514"/>
                  </a:cubicBezTo>
                  <a:cubicBezTo>
                    <a:pt x="504" y="538"/>
                    <a:pt x="488" y="572"/>
                    <a:pt x="466" y="599"/>
                  </a:cubicBezTo>
                  <a:cubicBezTo>
                    <a:pt x="443" y="625"/>
                    <a:pt x="412" y="643"/>
                    <a:pt x="390" y="672"/>
                  </a:cubicBezTo>
                  <a:cubicBezTo>
                    <a:pt x="369" y="699"/>
                    <a:pt x="368" y="742"/>
                    <a:pt x="349" y="770"/>
                  </a:cubicBezTo>
                  <a:cubicBezTo>
                    <a:pt x="329" y="798"/>
                    <a:pt x="281" y="810"/>
                    <a:pt x="264" y="840"/>
                  </a:cubicBezTo>
                  <a:cubicBezTo>
                    <a:pt x="245" y="870"/>
                    <a:pt x="235" y="905"/>
                    <a:pt x="218" y="936"/>
                  </a:cubicBezTo>
                  <a:cubicBezTo>
                    <a:pt x="203" y="966"/>
                    <a:pt x="194" y="1003"/>
                    <a:pt x="181" y="1034"/>
                  </a:cubicBezTo>
                  <a:cubicBezTo>
                    <a:pt x="167" y="1066"/>
                    <a:pt x="163" y="1101"/>
                    <a:pt x="150" y="1134"/>
                  </a:cubicBezTo>
                  <a:cubicBezTo>
                    <a:pt x="137" y="1167"/>
                    <a:pt x="89" y="1187"/>
                    <a:pt x="79" y="1221"/>
                  </a:cubicBezTo>
                  <a:cubicBezTo>
                    <a:pt x="68" y="1253"/>
                    <a:pt x="82" y="1295"/>
                    <a:pt x="73" y="1329"/>
                  </a:cubicBezTo>
                  <a:cubicBezTo>
                    <a:pt x="66" y="1363"/>
                    <a:pt x="79" y="1401"/>
                    <a:pt x="72" y="1435"/>
                  </a:cubicBezTo>
                  <a:cubicBezTo>
                    <a:pt x="66" y="1469"/>
                    <a:pt x="66" y="1504"/>
                    <a:pt x="62" y="1538"/>
                  </a:cubicBezTo>
                  <a:cubicBezTo>
                    <a:pt x="58" y="1573"/>
                    <a:pt x="32" y="1605"/>
                    <a:pt x="29" y="1640"/>
                  </a:cubicBezTo>
                  <a:cubicBezTo>
                    <a:pt x="26" y="1674"/>
                    <a:pt x="12" y="1708"/>
                    <a:pt x="12" y="1744"/>
                  </a:cubicBezTo>
                  <a:cubicBezTo>
                    <a:pt x="11" y="1779"/>
                    <a:pt x="1" y="1815"/>
                    <a:pt x="4" y="1850"/>
                  </a:cubicBezTo>
                  <a:cubicBezTo>
                    <a:pt x="5" y="1885"/>
                    <a:pt x="69" y="1914"/>
                    <a:pt x="73" y="1949"/>
                  </a:cubicBezTo>
                  <a:cubicBezTo>
                    <a:pt x="77" y="1983"/>
                    <a:pt x="39" y="2024"/>
                    <a:pt x="45" y="2058"/>
                  </a:cubicBezTo>
                  <a:cubicBezTo>
                    <a:pt x="52" y="2092"/>
                    <a:pt x="66" y="2125"/>
                    <a:pt x="73" y="2159"/>
                  </a:cubicBezTo>
                  <a:cubicBezTo>
                    <a:pt x="82" y="2192"/>
                    <a:pt x="129" y="2214"/>
                    <a:pt x="139" y="2247"/>
                  </a:cubicBezTo>
                  <a:cubicBezTo>
                    <a:pt x="149" y="2281"/>
                    <a:pt x="159" y="2312"/>
                    <a:pt x="170" y="2345"/>
                  </a:cubicBezTo>
                  <a:cubicBezTo>
                    <a:pt x="183" y="2376"/>
                    <a:pt x="178" y="2415"/>
                    <a:pt x="193" y="2448"/>
                  </a:cubicBezTo>
                  <a:cubicBezTo>
                    <a:pt x="205" y="2479"/>
                    <a:pt x="178" y="2531"/>
                    <a:pt x="195" y="2561"/>
                  </a:cubicBezTo>
                  <a:cubicBezTo>
                    <a:pt x="211" y="2593"/>
                    <a:pt x="269" y="2601"/>
                    <a:pt x="288" y="2630"/>
                  </a:cubicBezTo>
                  <a:cubicBezTo>
                    <a:pt x="306" y="2659"/>
                    <a:pt x="331" y="2684"/>
                    <a:pt x="350" y="2712"/>
                  </a:cubicBezTo>
                  <a:cubicBezTo>
                    <a:pt x="370" y="2740"/>
                    <a:pt x="365" y="2787"/>
                    <a:pt x="386" y="2816"/>
                  </a:cubicBezTo>
                  <a:cubicBezTo>
                    <a:pt x="407" y="2843"/>
                    <a:pt x="461" y="2843"/>
                    <a:pt x="484" y="2868"/>
                  </a:cubicBezTo>
                  <a:cubicBezTo>
                    <a:pt x="507" y="2894"/>
                    <a:pt x="514" y="2935"/>
                    <a:pt x="538" y="2959"/>
                  </a:cubicBezTo>
                  <a:cubicBezTo>
                    <a:pt x="562" y="2985"/>
                    <a:pt x="599" y="2995"/>
                    <a:pt x="625" y="3018"/>
                  </a:cubicBezTo>
                  <a:cubicBezTo>
                    <a:pt x="650" y="3040"/>
                    <a:pt x="652" y="3093"/>
                    <a:pt x="679" y="3114"/>
                  </a:cubicBezTo>
                  <a:cubicBezTo>
                    <a:pt x="707" y="3136"/>
                    <a:pt x="740" y="3151"/>
                    <a:pt x="768" y="3171"/>
                  </a:cubicBezTo>
                  <a:cubicBezTo>
                    <a:pt x="797" y="3191"/>
                    <a:pt x="844" y="3183"/>
                    <a:pt x="872" y="3201"/>
                  </a:cubicBezTo>
                  <a:cubicBezTo>
                    <a:pt x="901" y="3219"/>
                    <a:pt x="930" y="3235"/>
                    <a:pt x="962" y="3251"/>
                  </a:cubicBezTo>
                  <a:cubicBezTo>
                    <a:pt x="992" y="3268"/>
                    <a:pt x="1023" y="3281"/>
                    <a:pt x="1054" y="3295"/>
                  </a:cubicBezTo>
                  <a:cubicBezTo>
                    <a:pt x="1085" y="3309"/>
                    <a:pt x="1098" y="3370"/>
                    <a:pt x="1131" y="3383"/>
                  </a:cubicBezTo>
                  <a:cubicBezTo>
                    <a:pt x="1164" y="3396"/>
                    <a:pt x="1195" y="3416"/>
                    <a:pt x="1228" y="3427"/>
                  </a:cubicBezTo>
                  <a:cubicBezTo>
                    <a:pt x="1233" y="3429"/>
                    <a:pt x="1239" y="3429"/>
                    <a:pt x="1245" y="3429"/>
                  </a:cubicBezTo>
                  <a:cubicBezTo>
                    <a:pt x="1270" y="3429"/>
                    <a:pt x="1299" y="3417"/>
                    <a:pt x="1325" y="3417"/>
                  </a:cubicBezTo>
                  <a:cubicBezTo>
                    <a:pt x="1330" y="3417"/>
                    <a:pt x="1335" y="3417"/>
                    <a:pt x="1340" y="3419"/>
                  </a:cubicBezTo>
                  <a:cubicBezTo>
                    <a:pt x="1373" y="3427"/>
                    <a:pt x="1405" y="3441"/>
                    <a:pt x="1439" y="3447"/>
                  </a:cubicBezTo>
                  <a:cubicBezTo>
                    <a:pt x="1474" y="3454"/>
                    <a:pt x="1508" y="3464"/>
                    <a:pt x="1542" y="3468"/>
                  </a:cubicBezTo>
                  <a:cubicBezTo>
                    <a:pt x="1577" y="3473"/>
                    <a:pt x="1611" y="3475"/>
                    <a:pt x="1647" y="3477"/>
                  </a:cubicBezTo>
                  <a:cubicBezTo>
                    <a:pt x="1649" y="3477"/>
                    <a:pt x="1650" y="3477"/>
                    <a:pt x="1652" y="3477"/>
                  </a:cubicBezTo>
                  <a:cubicBezTo>
                    <a:pt x="1684" y="3477"/>
                    <a:pt x="1718" y="3450"/>
                    <a:pt x="1751" y="3450"/>
                  </a:cubicBezTo>
                  <a:cubicBezTo>
                    <a:pt x="1785" y="3450"/>
                    <a:pt x="1818" y="3483"/>
                    <a:pt x="1852" y="3483"/>
                  </a:cubicBezTo>
                  <a:cubicBezTo>
                    <a:pt x="1853" y="3483"/>
                    <a:pt x="1855" y="3483"/>
                    <a:pt x="1856" y="3483"/>
                  </a:cubicBezTo>
                  <a:cubicBezTo>
                    <a:pt x="1890" y="3481"/>
                    <a:pt x="1924" y="3463"/>
                    <a:pt x="1958" y="3458"/>
                  </a:cubicBezTo>
                  <a:cubicBezTo>
                    <a:pt x="1992" y="3454"/>
                    <a:pt x="2025" y="3440"/>
                    <a:pt x="2059" y="3434"/>
                  </a:cubicBezTo>
                  <a:cubicBezTo>
                    <a:pt x="2063" y="3434"/>
                    <a:pt x="2067" y="3433"/>
                    <a:pt x="2071" y="3433"/>
                  </a:cubicBezTo>
                  <a:cubicBezTo>
                    <a:pt x="2097" y="3433"/>
                    <a:pt x="2126" y="3445"/>
                    <a:pt x="2152" y="3445"/>
                  </a:cubicBezTo>
                  <a:cubicBezTo>
                    <a:pt x="2158" y="3445"/>
                    <a:pt x="2163" y="3444"/>
                    <a:pt x="2169" y="3443"/>
                  </a:cubicBezTo>
                  <a:cubicBezTo>
                    <a:pt x="2201" y="3434"/>
                    <a:pt x="2224" y="3384"/>
                    <a:pt x="2257" y="3374"/>
                  </a:cubicBezTo>
                  <a:cubicBezTo>
                    <a:pt x="2290" y="3365"/>
                    <a:pt x="2324" y="3360"/>
                    <a:pt x="2356" y="3349"/>
                  </a:cubicBezTo>
                  <a:cubicBezTo>
                    <a:pt x="2366" y="3345"/>
                    <a:pt x="2377" y="3344"/>
                    <a:pt x="2388" y="3344"/>
                  </a:cubicBezTo>
                  <a:cubicBezTo>
                    <a:pt x="2403" y="3344"/>
                    <a:pt x="2418" y="3346"/>
                    <a:pt x="2433" y="3346"/>
                  </a:cubicBezTo>
                  <a:cubicBezTo>
                    <a:pt x="2445" y="3346"/>
                    <a:pt x="2456" y="3345"/>
                    <a:pt x="2466" y="3340"/>
                  </a:cubicBezTo>
                  <a:cubicBezTo>
                    <a:pt x="2499" y="3326"/>
                    <a:pt x="2528" y="3306"/>
                    <a:pt x="2558" y="3291"/>
                  </a:cubicBezTo>
                  <a:cubicBezTo>
                    <a:pt x="2590" y="3275"/>
                    <a:pt x="2629" y="3272"/>
                    <a:pt x="2659" y="3254"/>
                  </a:cubicBezTo>
                  <a:cubicBezTo>
                    <a:pt x="2689" y="3237"/>
                    <a:pt x="2706" y="3195"/>
                    <a:pt x="2735" y="3175"/>
                  </a:cubicBezTo>
                  <a:cubicBezTo>
                    <a:pt x="2763" y="3157"/>
                    <a:pt x="2800" y="3146"/>
                    <a:pt x="2827" y="3124"/>
                  </a:cubicBezTo>
                  <a:cubicBezTo>
                    <a:pt x="2854" y="3103"/>
                    <a:pt x="2877" y="3073"/>
                    <a:pt x="2902" y="3050"/>
                  </a:cubicBezTo>
                  <a:cubicBezTo>
                    <a:pt x="2928" y="3028"/>
                    <a:pt x="2972" y="3020"/>
                    <a:pt x="2996" y="2996"/>
                  </a:cubicBezTo>
                  <a:cubicBezTo>
                    <a:pt x="3020" y="2972"/>
                    <a:pt x="2998" y="2901"/>
                    <a:pt x="3020" y="2875"/>
                  </a:cubicBezTo>
                  <a:cubicBezTo>
                    <a:pt x="3043" y="2850"/>
                    <a:pt x="3069" y="2829"/>
                    <a:pt x="3090" y="2800"/>
                  </a:cubicBezTo>
                  <a:cubicBezTo>
                    <a:pt x="3111" y="2773"/>
                    <a:pt x="3131" y="2746"/>
                    <a:pt x="3151" y="2718"/>
                  </a:cubicBezTo>
                  <a:cubicBezTo>
                    <a:pt x="3170" y="2689"/>
                    <a:pt x="3208" y="2672"/>
                    <a:pt x="3225" y="2642"/>
                  </a:cubicBezTo>
                  <a:cubicBezTo>
                    <a:pt x="3244" y="2614"/>
                    <a:pt x="3283" y="2595"/>
                    <a:pt x="3300" y="2566"/>
                  </a:cubicBezTo>
                  <a:cubicBezTo>
                    <a:pt x="3316" y="2534"/>
                    <a:pt x="3313" y="2493"/>
                    <a:pt x="3327" y="2462"/>
                  </a:cubicBezTo>
                  <a:cubicBezTo>
                    <a:pt x="3342" y="2429"/>
                    <a:pt x="3330" y="2388"/>
                    <a:pt x="3342" y="2355"/>
                  </a:cubicBezTo>
                  <a:cubicBezTo>
                    <a:pt x="3354" y="2321"/>
                    <a:pt x="3397" y="2301"/>
                    <a:pt x="3407" y="2268"/>
                  </a:cubicBezTo>
                  <a:cubicBezTo>
                    <a:pt x="3418" y="2234"/>
                    <a:pt x="3387" y="2192"/>
                    <a:pt x="3396" y="2158"/>
                  </a:cubicBezTo>
                  <a:cubicBezTo>
                    <a:pt x="3404" y="2123"/>
                    <a:pt x="3430" y="2095"/>
                    <a:pt x="3437" y="2061"/>
                  </a:cubicBezTo>
                  <a:cubicBezTo>
                    <a:pt x="3444" y="2027"/>
                    <a:pt x="3450" y="1994"/>
                    <a:pt x="3454" y="1958"/>
                  </a:cubicBezTo>
                  <a:cubicBezTo>
                    <a:pt x="3458" y="1924"/>
                    <a:pt x="3499" y="1893"/>
                    <a:pt x="3501" y="1859"/>
                  </a:cubicBezTo>
                  <a:cubicBezTo>
                    <a:pt x="3504" y="1823"/>
                    <a:pt x="3484" y="1788"/>
                    <a:pt x="3484" y="1752"/>
                  </a:cubicBezTo>
                  <a:cubicBezTo>
                    <a:pt x="3484" y="1718"/>
                    <a:pt x="3505" y="1681"/>
                    <a:pt x="3502" y="1647"/>
                  </a:cubicBezTo>
                  <a:cubicBezTo>
                    <a:pt x="3501" y="1613"/>
                    <a:pt x="3460" y="1582"/>
                    <a:pt x="3455" y="1546"/>
                  </a:cubicBezTo>
                  <a:cubicBezTo>
                    <a:pt x="3451" y="1512"/>
                    <a:pt x="3434" y="1481"/>
                    <a:pt x="3427" y="1447"/>
                  </a:cubicBezTo>
                  <a:cubicBezTo>
                    <a:pt x="3421" y="1413"/>
                    <a:pt x="3460" y="1369"/>
                    <a:pt x="3452" y="1336"/>
                  </a:cubicBezTo>
                  <a:cubicBezTo>
                    <a:pt x="3444" y="1302"/>
                    <a:pt x="3407" y="1275"/>
                    <a:pt x="3397" y="1242"/>
                  </a:cubicBezTo>
                  <a:cubicBezTo>
                    <a:pt x="3387" y="1208"/>
                    <a:pt x="3406" y="1165"/>
                    <a:pt x="3393" y="1133"/>
                  </a:cubicBezTo>
                  <a:cubicBezTo>
                    <a:pt x="3381" y="1100"/>
                    <a:pt x="3330" y="1083"/>
                    <a:pt x="3316" y="1051"/>
                  </a:cubicBezTo>
                  <a:cubicBezTo>
                    <a:pt x="3302" y="1020"/>
                    <a:pt x="3299" y="983"/>
                    <a:pt x="3283" y="952"/>
                  </a:cubicBezTo>
                  <a:cubicBezTo>
                    <a:pt x="3266" y="921"/>
                    <a:pt x="3261" y="885"/>
                    <a:pt x="3244" y="855"/>
                  </a:cubicBezTo>
                  <a:cubicBezTo>
                    <a:pt x="3225" y="825"/>
                    <a:pt x="3187" y="808"/>
                    <a:pt x="3167" y="780"/>
                  </a:cubicBezTo>
                  <a:cubicBezTo>
                    <a:pt x="3147" y="752"/>
                    <a:pt x="3117" y="732"/>
                    <a:pt x="3096" y="705"/>
                  </a:cubicBezTo>
                  <a:cubicBezTo>
                    <a:pt x="3074" y="678"/>
                    <a:pt x="3080" y="626"/>
                    <a:pt x="3057" y="601"/>
                  </a:cubicBezTo>
                  <a:cubicBezTo>
                    <a:pt x="3035" y="575"/>
                    <a:pt x="2993" y="567"/>
                    <a:pt x="2969" y="543"/>
                  </a:cubicBezTo>
                  <a:cubicBezTo>
                    <a:pt x="2944" y="517"/>
                    <a:pt x="2946" y="464"/>
                    <a:pt x="2921" y="440"/>
                  </a:cubicBezTo>
                  <a:cubicBezTo>
                    <a:pt x="2895" y="417"/>
                    <a:pt x="2833" y="436"/>
                    <a:pt x="2806" y="415"/>
                  </a:cubicBezTo>
                  <a:cubicBezTo>
                    <a:pt x="2779" y="393"/>
                    <a:pt x="2750" y="378"/>
                    <a:pt x="2720" y="358"/>
                  </a:cubicBezTo>
                  <a:cubicBezTo>
                    <a:pt x="2692" y="338"/>
                    <a:pt x="2699" y="264"/>
                    <a:pt x="2669" y="245"/>
                  </a:cubicBezTo>
                  <a:cubicBezTo>
                    <a:pt x="2641" y="227"/>
                    <a:pt x="2602" y="220"/>
                    <a:pt x="2571" y="203"/>
                  </a:cubicBezTo>
                  <a:cubicBezTo>
                    <a:pt x="2541" y="187"/>
                    <a:pt x="2503" y="181"/>
                    <a:pt x="2472" y="167"/>
                  </a:cubicBezTo>
                  <a:cubicBezTo>
                    <a:pt x="2440" y="153"/>
                    <a:pt x="2416" y="119"/>
                    <a:pt x="2383" y="108"/>
                  </a:cubicBezTo>
                  <a:cubicBezTo>
                    <a:pt x="2373" y="103"/>
                    <a:pt x="2361" y="102"/>
                    <a:pt x="2349" y="102"/>
                  </a:cubicBezTo>
                  <a:cubicBezTo>
                    <a:pt x="2333" y="102"/>
                    <a:pt x="2318" y="104"/>
                    <a:pt x="2303" y="104"/>
                  </a:cubicBezTo>
                  <a:cubicBezTo>
                    <a:pt x="2293" y="104"/>
                    <a:pt x="2283" y="103"/>
                    <a:pt x="2274" y="100"/>
                  </a:cubicBezTo>
                  <a:cubicBezTo>
                    <a:pt x="2241" y="90"/>
                    <a:pt x="2204" y="95"/>
                    <a:pt x="2170" y="86"/>
                  </a:cubicBezTo>
                  <a:cubicBezTo>
                    <a:pt x="2156" y="83"/>
                    <a:pt x="2142" y="82"/>
                    <a:pt x="2127" y="82"/>
                  </a:cubicBezTo>
                  <a:cubicBezTo>
                    <a:pt x="2120" y="82"/>
                    <a:pt x="2112" y="82"/>
                    <a:pt x="2105" y="82"/>
                  </a:cubicBezTo>
                  <a:cubicBezTo>
                    <a:pt x="2092" y="82"/>
                    <a:pt x="2079" y="82"/>
                    <a:pt x="2066" y="79"/>
                  </a:cubicBezTo>
                  <a:cubicBezTo>
                    <a:pt x="2032" y="73"/>
                    <a:pt x="2001" y="58"/>
                    <a:pt x="1965" y="53"/>
                  </a:cubicBezTo>
                  <a:cubicBezTo>
                    <a:pt x="1931" y="49"/>
                    <a:pt x="1900" y="4"/>
                    <a:pt x="1866" y="1"/>
                  </a:cubicBezTo>
                  <a:cubicBezTo>
                    <a:pt x="1865" y="1"/>
                    <a:pt x="1864" y="1"/>
                    <a:pt x="1864" y="1"/>
                  </a:cubicBezTo>
                  <a:close/>
                </a:path>
              </a:pathLst>
            </a:custGeom>
            <a:solidFill>
              <a:srgbClr val="999999"/>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096" name="Google Shape;1096;p46"/>
            <p:cNvSpPr/>
            <p:nvPr/>
          </p:nvSpPr>
          <p:spPr>
            <a:xfrm flipH="1" rot="6744001">
              <a:off x="7000666" y="3752410"/>
              <a:ext cx="63008" cy="62613"/>
            </a:xfrm>
            <a:custGeom>
              <a:rect b="b" l="l" r="r" t="t"/>
              <a:pathLst>
                <a:path extrusionOk="0" h="2219" w="2233">
                  <a:moveTo>
                    <a:pt x="1185" y="1"/>
                  </a:moveTo>
                  <a:cubicBezTo>
                    <a:pt x="1163" y="1"/>
                    <a:pt x="1141" y="18"/>
                    <a:pt x="1119" y="18"/>
                  </a:cubicBezTo>
                  <a:cubicBezTo>
                    <a:pt x="1098" y="18"/>
                    <a:pt x="1076" y="23"/>
                    <a:pt x="1054" y="25"/>
                  </a:cubicBezTo>
                  <a:cubicBezTo>
                    <a:pt x="1052" y="25"/>
                    <a:pt x="1051" y="25"/>
                    <a:pt x="1049" y="25"/>
                  </a:cubicBezTo>
                  <a:cubicBezTo>
                    <a:pt x="1031" y="25"/>
                    <a:pt x="1012" y="19"/>
                    <a:pt x="995" y="19"/>
                  </a:cubicBezTo>
                  <a:cubicBezTo>
                    <a:pt x="992" y="19"/>
                    <a:pt x="990" y="19"/>
                    <a:pt x="987" y="19"/>
                  </a:cubicBezTo>
                  <a:cubicBezTo>
                    <a:pt x="982" y="20"/>
                    <a:pt x="977" y="20"/>
                    <a:pt x="972" y="20"/>
                  </a:cubicBezTo>
                  <a:cubicBezTo>
                    <a:pt x="961" y="20"/>
                    <a:pt x="950" y="19"/>
                    <a:pt x="939" y="19"/>
                  </a:cubicBezTo>
                  <a:cubicBezTo>
                    <a:pt x="933" y="19"/>
                    <a:pt x="926" y="19"/>
                    <a:pt x="920" y="21"/>
                  </a:cubicBezTo>
                  <a:cubicBezTo>
                    <a:pt x="897" y="25"/>
                    <a:pt x="883" y="60"/>
                    <a:pt x="862" y="66"/>
                  </a:cubicBezTo>
                  <a:cubicBezTo>
                    <a:pt x="859" y="67"/>
                    <a:pt x="857" y="67"/>
                    <a:pt x="855" y="67"/>
                  </a:cubicBezTo>
                  <a:cubicBezTo>
                    <a:pt x="838" y="67"/>
                    <a:pt x="819" y="57"/>
                    <a:pt x="802" y="57"/>
                  </a:cubicBezTo>
                  <a:cubicBezTo>
                    <a:pt x="799" y="57"/>
                    <a:pt x="795" y="58"/>
                    <a:pt x="792" y="59"/>
                  </a:cubicBezTo>
                  <a:cubicBezTo>
                    <a:pt x="771" y="67"/>
                    <a:pt x="754" y="87"/>
                    <a:pt x="734" y="95"/>
                  </a:cubicBezTo>
                  <a:cubicBezTo>
                    <a:pt x="730" y="96"/>
                    <a:pt x="726" y="97"/>
                    <a:pt x="722" y="97"/>
                  </a:cubicBezTo>
                  <a:cubicBezTo>
                    <a:pt x="707" y="97"/>
                    <a:pt x="690" y="90"/>
                    <a:pt x="675" y="90"/>
                  </a:cubicBezTo>
                  <a:cubicBezTo>
                    <a:pt x="669" y="90"/>
                    <a:pt x="664" y="91"/>
                    <a:pt x="660" y="93"/>
                  </a:cubicBezTo>
                  <a:cubicBezTo>
                    <a:pt x="640" y="102"/>
                    <a:pt x="634" y="141"/>
                    <a:pt x="616" y="153"/>
                  </a:cubicBezTo>
                  <a:cubicBezTo>
                    <a:pt x="596" y="163"/>
                    <a:pt x="570" y="161"/>
                    <a:pt x="550" y="173"/>
                  </a:cubicBezTo>
                  <a:cubicBezTo>
                    <a:pt x="532" y="184"/>
                    <a:pt x="512" y="194"/>
                    <a:pt x="494" y="207"/>
                  </a:cubicBezTo>
                  <a:cubicBezTo>
                    <a:pt x="476" y="220"/>
                    <a:pt x="469" y="248"/>
                    <a:pt x="452" y="261"/>
                  </a:cubicBezTo>
                  <a:cubicBezTo>
                    <a:pt x="435" y="275"/>
                    <a:pt x="411" y="279"/>
                    <a:pt x="394" y="294"/>
                  </a:cubicBezTo>
                  <a:cubicBezTo>
                    <a:pt x="378" y="309"/>
                    <a:pt x="350" y="313"/>
                    <a:pt x="334" y="328"/>
                  </a:cubicBezTo>
                  <a:cubicBezTo>
                    <a:pt x="319" y="342"/>
                    <a:pt x="310" y="365"/>
                    <a:pt x="294" y="380"/>
                  </a:cubicBezTo>
                  <a:cubicBezTo>
                    <a:pt x="280" y="397"/>
                    <a:pt x="260" y="410"/>
                    <a:pt x="246" y="427"/>
                  </a:cubicBezTo>
                  <a:cubicBezTo>
                    <a:pt x="233" y="444"/>
                    <a:pt x="232" y="473"/>
                    <a:pt x="219" y="490"/>
                  </a:cubicBezTo>
                  <a:cubicBezTo>
                    <a:pt x="208" y="508"/>
                    <a:pt x="178" y="515"/>
                    <a:pt x="167" y="535"/>
                  </a:cubicBezTo>
                  <a:cubicBezTo>
                    <a:pt x="155" y="554"/>
                    <a:pt x="148" y="576"/>
                    <a:pt x="138" y="595"/>
                  </a:cubicBezTo>
                  <a:cubicBezTo>
                    <a:pt x="128" y="615"/>
                    <a:pt x="122" y="638"/>
                    <a:pt x="114" y="657"/>
                  </a:cubicBezTo>
                  <a:cubicBezTo>
                    <a:pt x="105" y="679"/>
                    <a:pt x="103" y="702"/>
                    <a:pt x="94" y="721"/>
                  </a:cubicBezTo>
                  <a:cubicBezTo>
                    <a:pt x="85" y="743"/>
                    <a:pt x="56" y="756"/>
                    <a:pt x="49" y="777"/>
                  </a:cubicBezTo>
                  <a:cubicBezTo>
                    <a:pt x="41" y="798"/>
                    <a:pt x="51" y="824"/>
                    <a:pt x="46" y="847"/>
                  </a:cubicBezTo>
                  <a:cubicBezTo>
                    <a:pt x="40" y="868"/>
                    <a:pt x="49" y="892"/>
                    <a:pt x="44" y="913"/>
                  </a:cubicBezTo>
                  <a:cubicBezTo>
                    <a:pt x="41" y="936"/>
                    <a:pt x="41" y="957"/>
                    <a:pt x="39" y="979"/>
                  </a:cubicBezTo>
                  <a:cubicBezTo>
                    <a:pt x="36" y="1002"/>
                    <a:pt x="19" y="1021"/>
                    <a:pt x="17" y="1044"/>
                  </a:cubicBezTo>
                  <a:cubicBezTo>
                    <a:pt x="16" y="1065"/>
                    <a:pt x="7" y="1088"/>
                    <a:pt x="6" y="1110"/>
                  </a:cubicBezTo>
                  <a:cubicBezTo>
                    <a:pt x="6" y="1132"/>
                    <a:pt x="0" y="1155"/>
                    <a:pt x="2" y="1178"/>
                  </a:cubicBezTo>
                  <a:cubicBezTo>
                    <a:pt x="3" y="1199"/>
                    <a:pt x="43" y="1218"/>
                    <a:pt x="46" y="1240"/>
                  </a:cubicBezTo>
                  <a:cubicBezTo>
                    <a:pt x="49" y="1262"/>
                    <a:pt x="24" y="1287"/>
                    <a:pt x="29" y="1310"/>
                  </a:cubicBezTo>
                  <a:cubicBezTo>
                    <a:pt x="31" y="1331"/>
                    <a:pt x="40" y="1353"/>
                    <a:pt x="46" y="1374"/>
                  </a:cubicBezTo>
                  <a:cubicBezTo>
                    <a:pt x="51" y="1395"/>
                    <a:pt x="81" y="1410"/>
                    <a:pt x="87" y="1431"/>
                  </a:cubicBezTo>
                  <a:cubicBezTo>
                    <a:pt x="94" y="1452"/>
                    <a:pt x="100" y="1472"/>
                    <a:pt x="107" y="1492"/>
                  </a:cubicBezTo>
                  <a:cubicBezTo>
                    <a:pt x="115" y="1513"/>
                    <a:pt x="113" y="1539"/>
                    <a:pt x="121" y="1557"/>
                  </a:cubicBezTo>
                  <a:cubicBezTo>
                    <a:pt x="130" y="1577"/>
                    <a:pt x="113" y="1611"/>
                    <a:pt x="124" y="1631"/>
                  </a:cubicBezTo>
                  <a:cubicBezTo>
                    <a:pt x="134" y="1651"/>
                    <a:pt x="171" y="1655"/>
                    <a:pt x="182" y="1675"/>
                  </a:cubicBezTo>
                  <a:cubicBezTo>
                    <a:pt x="194" y="1694"/>
                    <a:pt x="209" y="1710"/>
                    <a:pt x="222" y="1727"/>
                  </a:cubicBezTo>
                  <a:cubicBezTo>
                    <a:pt x="235" y="1745"/>
                    <a:pt x="232" y="1775"/>
                    <a:pt x="245" y="1793"/>
                  </a:cubicBezTo>
                  <a:cubicBezTo>
                    <a:pt x="259" y="1810"/>
                    <a:pt x="293" y="1810"/>
                    <a:pt x="307" y="1826"/>
                  </a:cubicBezTo>
                  <a:cubicBezTo>
                    <a:pt x="321" y="1843"/>
                    <a:pt x="326" y="1869"/>
                    <a:pt x="341" y="1884"/>
                  </a:cubicBezTo>
                  <a:cubicBezTo>
                    <a:pt x="357" y="1900"/>
                    <a:pt x="380" y="1907"/>
                    <a:pt x="397" y="1921"/>
                  </a:cubicBezTo>
                  <a:cubicBezTo>
                    <a:pt x="414" y="1937"/>
                    <a:pt x="414" y="1971"/>
                    <a:pt x="431" y="1984"/>
                  </a:cubicBezTo>
                  <a:cubicBezTo>
                    <a:pt x="449" y="1997"/>
                    <a:pt x="469" y="2007"/>
                    <a:pt x="488" y="2019"/>
                  </a:cubicBezTo>
                  <a:cubicBezTo>
                    <a:pt x="506" y="2032"/>
                    <a:pt x="535" y="2027"/>
                    <a:pt x="555" y="2038"/>
                  </a:cubicBezTo>
                  <a:cubicBezTo>
                    <a:pt x="573" y="2049"/>
                    <a:pt x="592" y="2061"/>
                    <a:pt x="612" y="2069"/>
                  </a:cubicBezTo>
                  <a:cubicBezTo>
                    <a:pt x="631" y="2079"/>
                    <a:pt x="650" y="2088"/>
                    <a:pt x="671" y="2098"/>
                  </a:cubicBezTo>
                  <a:cubicBezTo>
                    <a:pt x="691" y="2106"/>
                    <a:pt x="698" y="2146"/>
                    <a:pt x="720" y="2154"/>
                  </a:cubicBezTo>
                  <a:cubicBezTo>
                    <a:pt x="739" y="2162"/>
                    <a:pt x="759" y="2176"/>
                    <a:pt x="781" y="2183"/>
                  </a:cubicBezTo>
                  <a:cubicBezTo>
                    <a:pt x="784" y="2184"/>
                    <a:pt x="788" y="2185"/>
                    <a:pt x="793" y="2185"/>
                  </a:cubicBezTo>
                  <a:cubicBezTo>
                    <a:pt x="808" y="2185"/>
                    <a:pt x="826" y="2177"/>
                    <a:pt x="842" y="2177"/>
                  </a:cubicBezTo>
                  <a:cubicBezTo>
                    <a:pt x="845" y="2177"/>
                    <a:pt x="849" y="2178"/>
                    <a:pt x="852" y="2179"/>
                  </a:cubicBezTo>
                  <a:cubicBezTo>
                    <a:pt x="873" y="2184"/>
                    <a:pt x="894" y="2191"/>
                    <a:pt x="916" y="2196"/>
                  </a:cubicBezTo>
                  <a:cubicBezTo>
                    <a:pt x="937" y="2200"/>
                    <a:pt x="958" y="2207"/>
                    <a:pt x="981" y="2210"/>
                  </a:cubicBezTo>
                  <a:cubicBezTo>
                    <a:pt x="1002" y="2213"/>
                    <a:pt x="1025" y="2216"/>
                    <a:pt x="1048" y="2216"/>
                  </a:cubicBezTo>
                  <a:cubicBezTo>
                    <a:pt x="1069" y="2216"/>
                    <a:pt x="1092" y="2197"/>
                    <a:pt x="1115" y="2197"/>
                  </a:cubicBezTo>
                  <a:cubicBezTo>
                    <a:pt x="1135" y="2197"/>
                    <a:pt x="1157" y="2219"/>
                    <a:pt x="1180" y="2219"/>
                  </a:cubicBezTo>
                  <a:cubicBezTo>
                    <a:pt x="1180" y="2219"/>
                    <a:pt x="1181" y="2219"/>
                    <a:pt x="1182" y="2218"/>
                  </a:cubicBezTo>
                  <a:cubicBezTo>
                    <a:pt x="1203" y="2217"/>
                    <a:pt x="1224" y="2206"/>
                    <a:pt x="1247" y="2203"/>
                  </a:cubicBezTo>
                  <a:cubicBezTo>
                    <a:pt x="1268" y="2200"/>
                    <a:pt x="1290" y="2191"/>
                    <a:pt x="1311" y="2187"/>
                  </a:cubicBezTo>
                  <a:cubicBezTo>
                    <a:pt x="1314" y="2187"/>
                    <a:pt x="1316" y="2186"/>
                    <a:pt x="1319" y="2186"/>
                  </a:cubicBezTo>
                  <a:cubicBezTo>
                    <a:pt x="1335" y="2186"/>
                    <a:pt x="1354" y="2194"/>
                    <a:pt x="1370" y="2194"/>
                  </a:cubicBezTo>
                  <a:cubicBezTo>
                    <a:pt x="1374" y="2194"/>
                    <a:pt x="1377" y="2194"/>
                    <a:pt x="1381" y="2193"/>
                  </a:cubicBezTo>
                  <a:cubicBezTo>
                    <a:pt x="1401" y="2187"/>
                    <a:pt x="1416" y="2156"/>
                    <a:pt x="1436" y="2149"/>
                  </a:cubicBezTo>
                  <a:cubicBezTo>
                    <a:pt x="1457" y="2143"/>
                    <a:pt x="1480" y="2140"/>
                    <a:pt x="1500" y="2133"/>
                  </a:cubicBezTo>
                  <a:cubicBezTo>
                    <a:pt x="1507" y="2131"/>
                    <a:pt x="1514" y="2130"/>
                    <a:pt x="1522" y="2130"/>
                  </a:cubicBezTo>
                  <a:cubicBezTo>
                    <a:pt x="1531" y="2130"/>
                    <a:pt x="1540" y="2131"/>
                    <a:pt x="1549" y="2131"/>
                  </a:cubicBezTo>
                  <a:cubicBezTo>
                    <a:pt x="1556" y="2131"/>
                    <a:pt x="1564" y="2130"/>
                    <a:pt x="1570" y="2127"/>
                  </a:cubicBezTo>
                  <a:cubicBezTo>
                    <a:pt x="1590" y="2118"/>
                    <a:pt x="1609" y="2106"/>
                    <a:pt x="1629" y="2096"/>
                  </a:cubicBezTo>
                  <a:cubicBezTo>
                    <a:pt x="1649" y="2085"/>
                    <a:pt x="1673" y="2083"/>
                    <a:pt x="1693" y="2072"/>
                  </a:cubicBezTo>
                  <a:cubicBezTo>
                    <a:pt x="1712" y="2061"/>
                    <a:pt x="1723" y="2035"/>
                    <a:pt x="1742" y="2022"/>
                  </a:cubicBezTo>
                  <a:cubicBezTo>
                    <a:pt x="1759" y="2009"/>
                    <a:pt x="1783" y="2004"/>
                    <a:pt x="1800" y="1990"/>
                  </a:cubicBezTo>
                  <a:cubicBezTo>
                    <a:pt x="1817" y="1977"/>
                    <a:pt x="1831" y="1958"/>
                    <a:pt x="1848" y="1943"/>
                  </a:cubicBezTo>
                  <a:cubicBezTo>
                    <a:pt x="1864" y="1927"/>
                    <a:pt x="1892" y="1923"/>
                    <a:pt x="1908" y="1907"/>
                  </a:cubicBezTo>
                  <a:cubicBezTo>
                    <a:pt x="1924" y="1891"/>
                    <a:pt x="1908" y="1847"/>
                    <a:pt x="1924" y="1830"/>
                  </a:cubicBezTo>
                  <a:cubicBezTo>
                    <a:pt x="1938" y="1815"/>
                    <a:pt x="1954" y="1800"/>
                    <a:pt x="1968" y="1783"/>
                  </a:cubicBezTo>
                  <a:cubicBezTo>
                    <a:pt x="1982" y="1765"/>
                    <a:pt x="1995" y="1748"/>
                    <a:pt x="2006" y="1729"/>
                  </a:cubicBezTo>
                  <a:cubicBezTo>
                    <a:pt x="2018" y="1711"/>
                    <a:pt x="2042" y="1701"/>
                    <a:pt x="2053" y="1682"/>
                  </a:cubicBezTo>
                  <a:cubicBezTo>
                    <a:pt x="2066" y="1663"/>
                    <a:pt x="2090" y="1651"/>
                    <a:pt x="2101" y="1633"/>
                  </a:cubicBezTo>
                  <a:cubicBezTo>
                    <a:pt x="2113" y="1613"/>
                    <a:pt x="2110" y="1586"/>
                    <a:pt x="2120" y="1566"/>
                  </a:cubicBezTo>
                  <a:cubicBezTo>
                    <a:pt x="2128" y="1546"/>
                    <a:pt x="2121" y="1520"/>
                    <a:pt x="2128" y="1499"/>
                  </a:cubicBezTo>
                  <a:cubicBezTo>
                    <a:pt x="2137" y="1478"/>
                    <a:pt x="2164" y="1465"/>
                    <a:pt x="2171" y="1444"/>
                  </a:cubicBezTo>
                  <a:cubicBezTo>
                    <a:pt x="2177" y="1421"/>
                    <a:pt x="2157" y="1394"/>
                    <a:pt x="2163" y="1373"/>
                  </a:cubicBezTo>
                  <a:cubicBezTo>
                    <a:pt x="2168" y="1351"/>
                    <a:pt x="2185" y="1333"/>
                    <a:pt x="2188" y="1311"/>
                  </a:cubicBezTo>
                  <a:cubicBezTo>
                    <a:pt x="2192" y="1289"/>
                    <a:pt x="2197" y="1267"/>
                    <a:pt x="2199" y="1246"/>
                  </a:cubicBezTo>
                  <a:cubicBezTo>
                    <a:pt x="2202" y="1223"/>
                    <a:pt x="2228" y="1205"/>
                    <a:pt x="2229" y="1182"/>
                  </a:cubicBezTo>
                  <a:cubicBezTo>
                    <a:pt x="2231" y="1159"/>
                    <a:pt x="2218" y="1137"/>
                    <a:pt x="2218" y="1115"/>
                  </a:cubicBezTo>
                  <a:cubicBezTo>
                    <a:pt x="2218" y="1093"/>
                    <a:pt x="2232" y="1070"/>
                    <a:pt x="2231" y="1047"/>
                  </a:cubicBezTo>
                  <a:cubicBezTo>
                    <a:pt x="2229" y="1026"/>
                    <a:pt x="2202" y="1004"/>
                    <a:pt x="2201" y="983"/>
                  </a:cubicBezTo>
                  <a:cubicBezTo>
                    <a:pt x="2198" y="960"/>
                    <a:pt x="2187" y="942"/>
                    <a:pt x="2182" y="919"/>
                  </a:cubicBezTo>
                  <a:cubicBezTo>
                    <a:pt x="2178" y="898"/>
                    <a:pt x="2204" y="869"/>
                    <a:pt x="2198" y="848"/>
                  </a:cubicBezTo>
                  <a:cubicBezTo>
                    <a:pt x="2192" y="827"/>
                    <a:pt x="2170" y="810"/>
                    <a:pt x="2163" y="788"/>
                  </a:cubicBezTo>
                  <a:cubicBezTo>
                    <a:pt x="2155" y="767"/>
                    <a:pt x="2168" y="740"/>
                    <a:pt x="2160" y="719"/>
                  </a:cubicBezTo>
                  <a:cubicBezTo>
                    <a:pt x="2153" y="699"/>
                    <a:pt x="2120" y="687"/>
                    <a:pt x="2111" y="667"/>
                  </a:cubicBezTo>
                  <a:cubicBezTo>
                    <a:pt x="2101" y="648"/>
                    <a:pt x="2100" y="623"/>
                    <a:pt x="2090" y="605"/>
                  </a:cubicBezTo>
                  <a:cubicBezTo>
                    <a:pt x="2080" y="585"/>
                    <a:pt x="2076" y="561"/>
                    <a:pt x="2064" y="542"/>
                  </a:cubicBezTo>
                  <a:cubicBezTo>
                    <a:pt x="2053" y="524"/>
                    <a:pt x="2027" y="512"/>
                    <a:pt x="2015" y="495"/>
                  </a:cubicBezTo>
                  <a:cubicBezTo>
                    <a:pt x="2003" y="477"/>
                    <a:pt x="1983" y="464"/>
                    <a:pt x="1971" y="446"/>
                  </a:cubicBezTo>
                  <a:cubicBezTo>
                    <a:pt x="1956" y="429"/>
                    <a:pt x="1961" y="397"/>
                    <a:pt x="1946" y="380"/>
                  </a:cubicBezTo>
                  <a:cubicBezTo>
                    <a:pt x="1932" y="365"/>
                    <a:pt x="1905" y="359"/>
                    <a:pt x="1890" y="343"/>
                  </a:cubicBezTo>
                  <a:cubicBezTo>
                    <a:pt x="1874" y="328"/>
                    <a:pt x="1875" y="294"/>
                    <a:pt x="1858" y="278"/>
                  </a:cubicBezTo>
                  <a:cubicBezTo>
                    <a:pt x="1843" y="264"/>
                    <a:pt x="1803" y="275"/>
                    <a:pt x="1786" y="262"/>
                  </a:cubicBezTo>
                  <a:cubicBezTo>
                    <a:pt x="1769" y="249"/>
                    <a:pt x="1750" y="238"/>
                    <a:pt x="1732" y="227"/>
                  </a:cubicBezTo>
                  <a:cubicBezTo>
                    <a:pt x="1713" y="214"/>
                    <a:pt x="1718" y="167"/>
                    <a:pt x="1699" y="156"/>
                  </a:cubicBezTo>
                  <a:cubicBezTo>
                    <a:pt x="1681" y="144"/>
                    <a:pt x="1656" y="139"/>
                    <a:pt x="1637" y="129"/>
                  </a:cubicBezTo>
                  <a:cubicBezTo>
                    <a:pt x="1617" y="119"/>
                    <a:pt x="1592" y="116"/>
                    <a:pt x="1573" y="106"/>
                  </a:cubicBezTo>
                  <a:cubicBezTo>
                    <a:pt x="1553" y="97"/>
                    <a:pt x="1537" y="76"/>
                    <a:pt x="1516" y="67"/>
                  </a:cubicBezTo>
                  <a:cubicBezTo>
                    <a:pt x="1510" y="65"/>
                    <a:pt x="1503" y="64"/>
                    <a:pt x="1496" y="64"/>
                  </a:cubicBezTo>
                  <a:cubicBezTo>
                    <a:pt x="1485" y="64"/>
                    <a:pt x="1475" y="66"/>
                    <a:pt x="1464" y="66"/>
                  </a:cubicBezTo>
                  <a:cubicBezTo>
                    <a:pt x="1458" y="66"/>
                    <a:pt x="1452" y="65"/>
                    <a:pt x="1446" y="63"/>
                  </a:cubicBezTo>
                  <a:cubicBezTo>
                    <a:pt x="1426" y="56"/>
                    <a:pt x="1402" y="59"/>
                    <a:pt x="1381" y="55"/>
                  </a:cubicBezTo>
                  <a:cubicBezTo>
                    <a:pt x="1370" y="52"/>
                    <a:pt x="1359" y="52"/>
                    <a:pt x="1348" y="52"/>
                  </a:cubicBezTo>
                  <a:cubicBezTo>
                    <a:pt x="1344" y="52"/>
                    <a:pt x="1340" y="52"/>
                    <a:pt x="1336" y="52"/>
                  </a:cubicBezTo>
                  <a:cubicBezTo>
                    <a:pt x="1329" y="52"/>
                    <a:pt x="1321" y="51"/>
                    <a:pt x="1314" y="50"/>
                  </a:cubicBezTo>
                  <a:cubicBezTo>
                    <a:pt x="1292" y="46"/>
                    <a:pt x="1273" y="36"/>
                    <a:pt x="1251" y="33"/>
                  </a:cubicBezTo>
                  <a:cubicBezTo>
                    <a:pt x="1228" y="31"/>
                    <a:pt x="1209" y="2"/>
                    <a:pt x="1187" y="1"/>
                  </a:cubicBezTo>
                  <a:cubicBezTo>
                    <a:pt x="1186" y="1"/>
                    <a:pt x="1186" y="1"/>
                    <a:pt x="1185" y="1"/>
                  </a:cubicBezTo>
                  <a:close/>
                </a:path>
              </a:pathLst>
            </a:custGeom>
            <a:solidFill>
              <a:srgbClr val="B7B7B7"/>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097" name="Google Shape;1097;p46"/>
            <p:cNvSpPr/>
            <p:nvPr/>
          </p:nvSpPr>
          <p:spPr>
            <a:xfrm flipH="1" rot="-9243495">
              <a:off x="6603603" y="3824761"/>
              <a:ext cx="155301" cy="154282"/>
            </a:xfrm>
            <a:custGeom>
              <a:rect b="b" l="l" r="r" t="t"/>
              <a:pathLst>
                <a:path extrusionOk="0" h="3483" w="3506">
                  <a:moveTo>
                    <a:pt x="1864" y="1"/>
                  </a:moveTo>
                  <a:cubicBezTo>
                    <a:pt x="1830" y="1"/>
                    <a:pt x="1794" y="29"/>
                    <a:pt x="1761" y="29"/>
                  </a:cubicBezTo>
                  <a:cubicBezTo>
                    <a:pt x="1725" y="29"/>
                    <a:pt x="1691" y="38"/>
                    <a:pt x="1657" y="39"/>
                  </a:cubicBezTo>
                  <a:cubicBezTo>
                    <a:pt x="1654" y="40"/>
                    <a:pt x="1651" y="40"/>
                    <a:pt x="1648" y="40"/>
                  </a:cubicBezTo>
                  <a:cubicBezTo>
                    <a:pt x="1621" y="40"/>
                    <a:pt x="1593" y="30"/>
                    <a:pt x="1565" y="30"/>
                  </a:cubicBezTo>
                  <a:cubicBezTo>
                    <a:pt x="1560" y="30"/>
                    <a:pt x="1556" y="30"/>
                    <a:pt x="1552" y="31"/>
                  </a:cubicBezTo>
                  <a:cubicBezTo>
                    <a:pt x="1544" y="32"/>
                    <a:pt x="1537" y="32"/>
                    <a:pt x="1529" y="32"/>
                  </a:cubicBezTo>
                  <a:cubicBezTo>
                    <a:pt x="1511" y="32"/>
                    <a:pt x="1493" y="30"/>
                    <a:pt x="1475" y="30"/>
                  </a:cubicBezTo>
                  <a:cubicBezTo>
                    <a:pt x="1465" y="30"/>
                    <a:pt x="1456" y="31"/>
                    <a:pt x="1447" y="32"/>
                  </a:cubicBezTo>
                  <a:cubicBezTo>
                    <a:pt x="1412" y="39"/>
                    <a:pt x="1390" y="95"/>
                    <a:pt x="1356" y="103"/>
                  </a:cubicBezTo>
                  <a:cubicBezTo>
                    <a:pt x="1351" y="104"/>
                    <a:pt x="1346" y="105"/>
                    <a:pt x="1341" y="105"/>
                  </a:cubicBezTo>
                  <a:cubicBezTo>
                    <a:pt x="1316" y="105"/>
                    <a:pt x="1288" y="92"/>
                    <a:pt x="1264" y="92"/>
                  </a:cubicBezTo>
                  <a:cubicBezTo>
                    <a:pt x="1258" y="92"/>
                    <a:pt x="1252" y="93"/>
                    <a:pt x="1246" y="95"/>
                  </a:cubicBezTo>
                  <a:cubicBezTo>
                    <a:pt x="1212" y="105"/>
                    <a:pt x="1186" y="137"/>
                    <a:pt x="1155" y="149"/>
                  </a:cubicBezTo>
                  <a:cubicBezTo>
                    <a:pt x="1149" y="151"/>
                    <a:pt x="1143" y="152"/>
                    <a:pt x="1136" y="152"/>
                  </a:cubicBezTo>
                  <a:cubicBezTo>
                    <a:pt x="1112" y="152"/>
                    <a:pt x="1084" y="141"/>
                    <a:pt x="1060" y="141"/>
                  </a:cubicBezTo>
                  <a:cubicBezTo>
                    <a:pt x="1053" y="141"/>
                    <a:pt x="1046" y="142"/>
                    <a:pt x="1040" y="144"/>
                  </a:cubicBezTo>
                  <a:cubicBezTo>
                    <a:pt x="1007" y="159"/>
                    <a:pt x="999" y="223"/>
                    <a:pt x="969" y="238"/>
                  </a:cubicBezTo>
                  <a:cubicBezTo>
                    <a:pt x="938" y="254"/>
                    <a:pt x="896" y="253"/>
                    <a:pt x="868" y="270"/>
                  </a:cubicBezTo>
                  <a:cubicBezTo>
                    <a:pt x="838" y="288"/>
                    <a:pt x="807" y="304"/>
                    <a:pt x="778" y="324"/>
                  </a:cubicBezTo>
                  <a:cubicBezTo>
                    <a:pt x="750" y="343"/>
                    <a:pt x="741" y="388"/>
                    <a:pt x="713" y="409"/>
                  </a:cubicBezTo>
                  <a:cubicBezTo>
                    <a:pt x="686" y="430"/>
                    <a:pt x="648" y="437"/>
                    <a:pt x="622" y="460"/>
                  </a:cubicBezTo>
                  <a:cubicBezTo>
                    <a:pt x="596" y="484"/>
                    <a:pt x="552" y="489"/>
                    <a:pt x="528" y="514"/>
                  </a:cubicBezTo>
                  <a:cubicBezTo>
                    <a:pt x="504" y="538"/>
                    <a:pt x="488" y="572"/>
                    <a:pt x="466" y="599"/>
                  </a:cubicBezTo>
                  <a:cubicBezTo>
                    <a:pt x="443" y="625"/>
                    <a:pt x="412" y="643"/>
                    <a:pt x="390" y="672"/>
                  </a:cubicBezTo>
                  <a:cubicBezTo>
                    <a:pt x="369" y="699"/>
                    <a:pt x="368" y="742"/>
                    <a:pt x="349" y="770"/>
                  </a:cubicBezTo>
                  <a:cubicBezTo>
                    <a:pt x="329" y="798"/>
                    <a:pt x="281" y="810"/>
                    <a:pt x="264" y="840"/>
                  </a:cubicBezTo>
                  <a:cubicBezTo>
                    <a:pt x="245" y="870"/>
                    <a:pt x="235" y="905"/>
                    <a:pt x="218" y="936"/>
                  </a:cubicBezTo>
                  <a:cubicBezTo>
                    <a:pt x="203" y="966"/>
                    <a:pt x="194" y="1003"/>
                    <a:pt x="181" y="1034"/>
                  </a:cubicBezTo>
                  <a:cubicBezTo>
                    <a:pt x="167" y="1066"/>
                    <a:pt x="163" y="1101"/>
                    <a:pt x="150" y="1134"/>
                  </a:cubicBezTo>
                  <a:cubicBezTo>
                    <a:pt x="137" y="1167"/>
                    <a:pt x="89" y="1187"/>
                    <a:pt x="79" y="1221"/>
                  </a:cubicBezTo>
                  <a:cubicBezTo>
                    <a:pt x="68" y="1253"/>
                    <a:pt x="82" y="1295"/>
                    <a:pt x="73" y="1329"/>
                  </a:cubicBezTo>
                  <a:cubicBezTo>
                    <a:pt x="66" y="1363"/>
                    <a:pt x="79" y="1401"/>
                    <a:pt x="72" y="1435"/>
                  </a:cubicBezTo>
                  <a:cubicBezTo>
                    <a:pt x="66" y="1469"/>
                    <a:pt x="66" y="1504"/>
                    <a:pt x="62" y="1538"/>
                  </a:cubicBezTo>
                  <a:cubicBezTo>
                    <a:pt x="58" y="1573"/>
                    <a:pt x="32" y="1605"/>
                    <a:pt x="29" y="1640"/>
                  </a:cubicBezTo>
                  <a:cubicBezTo>
                    <a:pt x="26" y="1674"/>
                    <a:pt x="12" y="1708"/>
                    <a:pt x="12" y="1744"/>
                  </a:cubicBezTo>
                  <a:cubicBezTo>
                    <a:pt x="11" y="1779"/>
                    <a:pt x="1" y="1815"/>
                    <a:pt x="4" y="1850"/>
                  </a:cubicBezTo>
                  <a:cubicBezTo>
                    <a:pt x="5" y="1885"/>
                    <a:pt x="69" y="1914"/>
                    <a:pt x="73" y="1949"/>
                  </a:cubicBezTo>
                  <a:cubicBezTo>
                    <a:pt x="77" y="1983"/>
                    <a:pt x="39" y="2024"/>
                    <a:pt x="45" y="2058"/>
                  </a:cubicBezTo>
                  <a:cubicBezTo>
                    <a:pt x="52" y="2092"/>
                    <a:pt x="66" y="2125"/>
                    <a:pt x="73" y="2159"/>
                  </a:cubicBezTo>
                  <a:cubicBezTo>
                    <a:pt x="82" y="2192"/>
                    <a:pt x="129" y="2214"/>
                    <a:pt x="139" y="2247"/>
                  </a:cubicBezTo>
                  <a:cubicBezTo>
                    <a:pt x="149" y="2281"/>
                    <a:pt x="159" y="2312"/>
                    <a:pt x="170" y="2345"/>
                  </a:cubicBezTo>
                  <a:cubicBezTo>
                    <a:pt x="183" y="2376"/>
                    <a:pt x="178" y="2415"/>
                    <a:pt x="193" y="2448"/>
                  </a:cubicBezTo>
                  <a:cubicBezTo>
                    <a:pt x="205" y="2479"/>
                    <a:pt x="178" y="2531"/>
                    <a:pt x="195" y="2561"/>
                  </a:cubicBezTo>
                  <a:cubicBezTo>
                    <a:pt x="211" y="2593"/>
                    <a:pt x="269" y="2601"/>
                    <a:pt x="288" y="2630"/>
                  </a:cubicBezTo>
                  <a:cubicBezTo>
                    <a:pt x="306" y="2659"/>
                    <a:pt x="331" y="2684"/>
                    <a:pt x="350" y="2712"/>
                  </a:cubicBezTo>
                  <a:cubicBezTo>
                    <a:pt x="370" y="2740"/>
                    <a:pt x="365" y="2787"/>
                    <a:pt x="386" y="2816"/>
                  </a:cubicBezTo>
                  <a:cubicBezTo>
                    <a:pt x="407" y="2843"/>
                    <a:pt x="461" y="2843"/>
                    <a:pt x="484" y="2868"/>
                  </a:cubicBezTo>
                  <a:cubicBezTo>
                    <a:pt x="507" y="2894"/>
                    <a:pt x="514" y="2935"/>
                    <a:pt x="538" y="2959"/>
                  </a:cubicBezTo>
                  <a:cubicBezTo>
                    <a:pt x="562" y="2985"/>
                    <a:pt x="599" y="2995"/>
                    <a:pt x="625" y="3018"/>
                  </a:cubicBezTo>
                  <a:cubicBezTo>
                    <a:pt x="650" y="3040"/>
                    <a:pt x="652" y="3093"/>
                    <a:pt x="679" y="3114"/>
                  </a:cubicBezTo>
                  <a:cubicBezTo>
                    <a:pt x="707" y="3136"/>
                    <a:pt x="740" y="3151"/>
                    <a:pt x="768" y="3171"/>
                  </a:cubicBezTo>
                  <a:cubicBezTo>
                    <a:pt x="797" y="3191"/>
                    <a:pt x="844" y="3183"/>
                    <a:pt x="872" y="3201"/>
                  </a:cubicBezTo>
                  <a:cubicBezTo>
                    <a:pt x="901" y="3219"/>
                    <a:pt x="930" y="3235"/>
                    <a:pt x="962" y="3251"/>
                  </a:cubicBezTo>
                  <a:cubicBezTo>
                    <a:pt x="992" y="3268"/>
                    <a:pt x="1023" y="3281"/>
                    <a:pt x="1054" y="3295"/>
                  </a:cubicBezTo>
                  <a:cubicBezTo>
                    <a:pt x="1085" y="3309"/>
                    <a:pt x="1098" y="3370"/>
                    <a:pt x="1131" y="3383"/>
                  </a:cubicBezTo>
                  <a:cubicBezTo>
                    <a:pt x="1164" y="3396"/>
                    <a:pt x="1195" y="3416"/>
                    <a:pt x="1228" y="3427"/>
                  </a:cubicBezTo>
                  <a:cubicBezTo>
                    <a:pt x="1233" y="3429"/>
                    <a:pt x="1239" y="3429"/>
                    <a:pt x="1245" y="3429"/>
                  </a:cubicBezTo>
                  <a:cubicBezTo>
                    <a:pt x="1270" y="3429"/>
                    <a:pt x="1299" y="3417"/>
                    <a:pt x="1325" y="3417"/>
                  </a:cubicBezTo>
                  <a:cubicBezTo>
                    <a:pt x="1330" y="3417"/>
                    <a:pt x="1335" y="3417"/>
                    <a:pt x="1340" y="3419"/>
                  </a:cubicBezTo>
                  <a:cubicBezTo>
                    <a:pt x="1373" y="3427"/>
                    <a:pt x="1405" y="3441"/>
                    <a:pt x="1439" y="3447"/>
                  </a:cubicBezTo>
                  <a:cubicBezTo>
                    <a:pt x="1474" y="3454"/>
                    <a:pt x="1508" y="3464"/>
                    <a:pt x="1542" y="3468"/>
                  </a:cubicBezTo>
                  <a:cubicBezTo>
                    <a:pt x="1577" y="3473"/>
                    <a:pt x="1611" y="3475"/>
                    <a:pt x="1647" y="3477"/>
                  </a:cubicBezTo>
                  <a:cubicBezTo>
                    <a:pt x="1649" y="3477"/>
                    <a:pt x="1650" y="3477"/>
                    <a:pt x="1652" y="3477"/>
                  </a:cubicBezTo>
                  <a:cubicBezTo>
                    <a:pt x="1684" y="3477"/>
                    <a:pt x="1718" y="3450"/>
                    <a:pt x="1751" y="3450"/>
                  </a:cubicBezTo>
                  <a:cubicBezTo>
                    <a:pt x="1785" y="3450"/>
                    <a:pt x="1818" y="3483"/>
                    <a:pt x="1852" y="3483"/>
                  </a:cubicBezTo>
                  <a:cubicBezTo>
                    <a:pt x="1853" y="3483"/>
                    <a:pt x="1855" y="3483"/>
                    <a:pt x="1856" y="3483"/>
                  </a:cubicBezTo>
                  <a:cubicBezTo>
                    <a:pt x="1890" y="3481"/>
                    <a:pt x="1924" y="3463"/>
                    <a:pt x="1958" y="3458"/>
                  </a:cubicBezTo>
                  <a:cubicBezTo>
                    <a:pt x="1992" y="3454"/>
                    <a:pt x="2025" y="3440"/>
                    <a:pt x="2059" y="3434"/>
                  </a:cubicBezTo>
                  <a:cubicBezTo>
                    <a:pt x="2063" y="3434"/>
                    <a:pt x="2067" y="3433"/>
                    <a:pt x="2071" y="3433"/>
                  </a:cubicBezTo>
                  <a:cubicBezTo>
                    <a:pt x="2097" y="3433"/>
                    <a:pt x="2126" y="3445"/>
                    <a:pt x="2152" y="3445"/>
                  </a:cubicBezTo>
                  <a:cubicBezTo>
                    <a:pt x="2158" y="3445"/>
                    <a:pt x="2163" y="3444"/>
                    <a:pt x="2169" y="3443"/>
                  </a:cubicBezTo>
                  <a:cubicBezTo>
                    <a:pt x="2201" y="3434"/>
                    <a:pt x="2224" y="3384"/>
                    <a:pt x="2257" y="3374"/>
                  </a:cubicBezTo>
                  <a:cubicBezTo>
                    <a:pt x="2290" y="3365"/>
                    <a:pt x="2324" y="3360"/>
                    <a:pt x="2356" y="3349"/>
                  </a:cubicBezTo>
                  <a:cubicBezTo>
                    <a:pt x="2366" y="3345"/>
                    <a:pt x="2377" y="3344"/>
                    <a:pt x="2388" y="3344"/>
                  </a:cubicBezTo>
                  <a:cubicBezTo>
                    <a:pt x="2403" y="3344"/>
                    <a:pt x="2418" y="3346"/>
                    <a:pt x="2433" y="3346"/>
                  </a:cubicBezTo>
                  <a:cubicBezTo>
                    <a:pt x="2445" y="3346"/>
                    <a:pt x="2456" y="3345"/>
                    <a:pt x="2466" y="3340"/>
                  </a:cubicBezTo>
                  <a:cubicBezTo>
                    <a:pt x="2499" y="3326"/>
                    <a:pt x="2528" y="3306"/>
                    <a:pt x="2558" y="3291"/>
                  </a:cubicBezTo>
                  <a:cubicBezTo>
                    <a:pt x="2590" y="3275"/>
                    <a:pt x="2629" y="3272"/>
                    <a:pt x="2659" y="3254"/>
                  </a:cubicBezTo>
                  <a:cubicBezTo>
                    <a:pt x="2689" y="3237"/>
                    <a:pt x="2706" y="3195"/>
                    <a:pt x="2735" y="3175"/>
                  </a:cubicBezTo>
                  <a:cubicBezTo>
                    <a:pt x="2763" y="3157"/>
                    <a:pt x="2800" y="3146"/>
                    <a:pt x="2827" y="3124"/>
                  </a:cubicBezTo>
                  <a:cubicBezTo>
                    <a:pt x="2854" y="3103"/>
                    <a:pt x="2877" y="3073"/>
                    <a:pt x="2902" y="3050"/>
                  </a:cubicBezTo>
                  <a:cubicBezTo>
                    <a:pt x="2928" y="3028"/>
                    <a:pt x="2972" y="3020"/>
                    <a:pt x="2996" y="2996"/>
                  </a:cubicBezTo>
                  <a:cubicBezTo>
                    <a:pt x="3020" y="2972"/>
                    <a:pt x="2998" y="2901"/>
                    <a:pt x="3020" y="2875"/>
                  </a:cubicBezTo>
                  <a:cubicBezTo>
                    <a:pt x="3043" y="2850"/>
                    <a:pt x="3069" y="2829"/>
                    <a:pt x="3090" y="2800"/>
                  </a:cubicBezTo>
                  <a:cubicBezTo>
                    <a:pt x="3111" y="2773"/>
                    <a:pt x="3131" y="2746"/>
                    <a:pt x="3151" y="2718"/>
                  </a:cubicBezTo>
                  <a:cubicBezTo>
                    <a:pt x="3170" y="2689"/>
                    <a:pt x="3208" y="2672"/>
                    <a:pt x="3225" y="2642"/>
                  </a:cubicBezTo>
                  <a:cubicBezTo>
                    <a:pt x="3244" y="2614"/>
                    <a:pt x="3283" y="2595"/>
                    <a:pt x="3300" y="2566"/>
                  </a:cubicBezTo>
                  <a:cubicBezTo>
                    <a:pt x="3316" y="2534"/>
                    <a:pt x="3313" y="2493"/>
                    <a:pt x="3327" y="2462"/>
                  </a:cubicBezTo>
                  <a:cubicBezTo>
                    <a:pt x="3342" y="2429"/>
                    <a:pt x="3330" y="2388"/>
                    <a:pt x="3342" y="2355"/>
                  </a:cubicBezTo>
                  <a:cubicBezTo>
                    <a:pt x="3354" y="2321"/>
                    <a:pt x="3397" y="2301"/>
                    <a:pt x="3407" y="2268"/>
                  </a:cubicBezTo>
                  <a:cubicBezTo>
                    <a:pt x="3418" y="2234"/>
                    <a:pt x="3387" y="2192"/>
                    <a:pt x="3396" y="2158"/>
                  </a:cubicBezTo>
                  <a:cubicBezTo>
                    <a:pt x="3404" y="2123"/>
                    <a:pt x="3430" y="2095"/>
                    <a:pt x="3437" y="2061"/>
                  </a:cubicBezTo>
                  <a:cubicBezTo>
                    <a:pt x="3444" y="2027"/>
                    <a:pt x="3450" y="1994"/>
                    <a:pt x="3454" y="1958"/>
                  </a:cubicBezTo>
                  <a:cubicBezTo>
                    <a:pt x="3458" y="1924"/>
                    <a:pt x="3499" y="1893"/>
                    <a:pt x="3501" y="1859"/>
                  </a:cubicBezTo>
                  <a:cubicBezTo>
                    <a:pt x="3504" y="1823"/>
                    <a:pt x="3484" y="1788"/>
                    <a:pt x="3484" y="1752"/>
                  </a:cubicBezTo>
                  <a:cubicBezTo>
                    <a:pt x="3484" y="1718"/>
                    <a:pt x="3505" y="1681"/>
                    <a:pt x="3502" y="1647"/>
                  </a:cubicBezTo>
                  <a:cubicBezTo>
                    <a:pt x="3501" y="1613"/>
                    <a:pt x="3460" y="1582"/>
                    <a:pt x="3455" y="1546"/>
                  </a:cubicBezTo>
                  <a:cubicBezTo>
                    <a:pt x="3451" y="1512"/>
                    <a:pt x="3434" y="1481"/>
                    <a:pt x="3427" y="1447"/>
                  </a:cubicBezTo>
                  <a:cubicBezTo>
                    <a:pt x="3421" y="1413"/>
                    <a:pt x="3460" y="1369"/>
                    <a:pt x="3452" y="1336"/>
                  </a:cubicBezTo>
                  <a:cubicBezTo>
                    <a:pt x="3444" y="1302"/>
                    <a:pt x="3407" y="1275"/>
                    <a:pt x="3397" y="1242"/>
                  </a:cubicBezTo>
                  <a:cubicBezTo>
                    <a:pt x="3387" y="1208"/>
                    <a:pt x="3406" y="1165"/>
                    <a:pt x="3393" y="1133"/>
                  </a:cubicBezTo>
                  <a:cubicBezTo>
                    <a:pt x="3381" y="1100"/>
                    <a:pt x="3330" y="1083"/>
                    <a:pt x="3316" y="1051"/>
                  </a:cubicBezTo>
                  <a:cubicBezTo>
                    <a:pt x="3302" y="1020"/>
                    <a:pt x="3299" y="983"/>
                    <a:pt x="3283" y="952"/>
                  </a:cubicBezTo>
                  <a:cubicBezTo>
                    <a:pt x="3266" y="921"/>
                    <a:pt x="3261" y="885"/>
                    <a:pt x="3244" y="855"/>
                  </a:cubicBezTo>
                  <a:cubicBezTo>
                    <a:pt x="3225" y="825"/>
                    <a:pt x="3187" y="808"/>
                    <a:pt x="3167" y="780"/>
                  </a:cubicBezTo>
                  <a:cubicBezTo>
                    <a:pt x="3147" y="752"/>
                    <a:pt x="3117" y="732"/>
                    <a:pt x="3096" y="705"/>
                  </a:cubicBezTo>
                  <a:cubicBezTo>
                    <a:pt x="3074" y="678"/>
                    <a:pt x="3080" y="626"/>
                    <a:pt x="3057" y="601"/>
                  </a:cubicBezTo>
                  <a:cubicBezTo>
                    <a:pt x="3035" y="575"/>
                    <a:pt x="2993" y="567"/>
                    <a:pt x="2969" y="543"/>
                  </a:cubicBezTo>
                  <a:cubicBezTo>
                    <a:pt x="2944" y="517"/>
                    <a:pt x="2946" y="464"/>
                    <a:pt x="2921" y="440"/>
                  </a:cubicBezTo>
                  <a:cubicBezTo>
                    <a:pt x="2895" y="417"/>
                    <a:pt x="2833" y="436"/>
                    <a:pt x="2806" y="415"/>
                  </a:cubicBezTo>
                  <a:cubicBezTo>
                    <a:pt x="2779" y="393"/>
                    <a:pt x="2750" y="378"/>
                    <a:pt x="2720" y="358"/>
                  </a:cubicBezTo>
                  <a:cubicBezTo>
                    <a:pt x="2692" y="338"/>
                    <a:pt x="2699" y="264"/>
                    <a:pt x="2669" y="245"/>
                  </a:cubicBezTo>
                  <a:cubicBezTo>
                    <a:pt x="2641" y="227"/>
                    <a:pt x="2602" y="220"/>
                    <a:pt x="2571" y="203"/>
                  </a:cubicBezTo>
                  <a:cubicBezTo>
                    <a:pt x="2541" y="187"/>
                    <a:pt x="2503" y="181"/>
                    <a:pt x="2472" y="167"/>
                  </a:cubicBezTo>
                  <a:cubicBezTo>
                    <a:pt x="2440" y="153"/>
                    <a:pt x="2416" y="119"/>
                    <a:pt x="2383" y="108"/>
                  </a:cubicBezTo>
                  <a:cubicBezTo>
                    <a:pt x="2373" y="103"/>
                    <a:pt x="2361" y="102"/>
                    <a:pt x="2349" y="102"/>
                  </a:cubicBezTo>
                  <a:cubicBezTo>
                    <a:pt x="2333" y="102"/>
                    <a:pt x="2318" y="104"/>
                    <a:pt x="2303" y="104"/>
                  </a:cubicBezTo>
                  <a:cubicBezTo>
                    <a:pt x="2293" y="104"/>
                    <a:pt x="2283" y="103"/>
                    <a:pt x="2274" y="100"/>
                  </a:cubicBezTo>
                  <a:cubicBezTo>
                    <a:pt x="2241" y="90"/>
                    <a:pt x="2204" y="95"/>
                    <a:pt x="2170" y="86"/>
                  </a:cubicBezTo>
                  <a:cubicBezTo>
                    <a:pt x="2156" y="83"/>
                    <a:pt x="2142" y="82"/>
                    <a:pt x="2127" y="82"/>
                  </a:cubicBezTo>
                  <a:cubicBezTo>
                    <a:pt x="2120" y="82"/>
                    <a:pt x="2112" y="82"/>
                    <a:pt x="2105" y="82"/>
                  </a:cubicBezTo>
                  <a:cubicBezTo>
                    <a:pt x="2092" y="82"/>
                    <a:pt x="2079" y="82"/>
                    <a:pt x="2066" y="79"/>
                  </a:cubicBezTo>
                  <a:cubicBezTo>
                    <a:pt x="2032" y="73"/>
                    <a:pt x="2001" y="58"/>
                    <a:pt x="1965" y="53"/>
                  </a:cubicBezTo>
                  <a:cubicBezTo>
                    <a:pt x="1931" y="49"/>
                    <a:pt x="1900" y="4"/>
                    <a:pt x="1866" y="1"/>
                  </a:cubicBezTo>
                  <a:cubicBezTo>
                    <a:pt x="1865" y="1"/>
                    <a:pt x="1864" y="1"/>
                    <a:pt x="1864" y="1"/>
                  </a:cubicBezTo>
                  <a:close/>
                </a:path>
              </a:pathLst>
            </a:custGeom>
            <a:solidFill>
              <a:srgbClr val="999999"/>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098" name="Google Shape;1098;p46"/>
            <p:cNvSpPr/>
            <p:nvPr/>
          </p:nvSpPr>
          <p:spPr>
            <a:xfrm flipH="1" rot="-9243495">
              <a:off x="6624478" y="3867812"/>
              <a:ext cx="98912" cy="98292"/>
            </a:xfrm>
            <a:custGeom>
              <a:rect b="b" l="l" r="r" t="t"/>
              <a:pathLst>
                <a:path extrusionOk="0" h="2219" w="2233">
                  <a:moveTo>
                    <a:pt x="1185" y="1"/>
                  </a:moveTo>
                  <a:cubicBezTo>
                    <a:pt x="1163" y="1"/>
                    <a:pt x="1141" y="18"/>
                    <a:pt x="1119" y="18"/>
                  </a:cubicBezTo>
                  <a:cubicBezTo>
                    <a:pt x="1098" y="18"/>
                    <a:pt x="1076" y="23"/>
                    <a:pt x="1054" y="25"/>
                  </a:cubicBezTo>
                  <a:cubicBezTo>
                    <a:pt x="1052" y="25"/>
                    <a:pt x="1051" y="25"/>
                    <a:pt x="1049" y="25"/>
                  </a:cubicBezTo>
                  <a:cubicBezTo>
                    <a:pt x="1031" y="25"/>
                    <a:pt x="1012" y="19"/>
                    <a:pt x="995" y="19"/>
                  </a:cubicBezTo>
                  <a:cubicBezTo>
                    <a:pt x="992" y="19"/>
                    <a:pt x="990" y="19"/>
                    <a:pt x="987" y="19"/>
                  </a:cubicBezTo>
                  <a:cubicBezTo>
                    <a:pt x="982" y="20"/>
                    <a:pt x="977" y="20"/>
                    <a:pt x="972" y="20"/>
                  </a:cubicBezTo>
                  <a:cubicBezTo>
                    <a:pt x="961" y="20"/>
                    <a:pt x="950" y="19"/>
                    <a:pt x="939" y="19"/>
                  </a:cubicBezTo>
                  <a:cubicBezTo>
                    <a:pt x="933" y="19"/>
                    <a:pt x="926" y="19"/>
                    <a:pt x="920" y="21"/>
                  </a:cubicBezTo>
                  <a:cubicBezTo>
                    <a:pt x="897" y="25"/>
                    <a:pt x="883" y="60"/>
                    <a:pt x="862" y="66"/>
                  </a:cubicBezTo>
                  <a:cubicBezTo>
                    <a:pt x="859" y="67"/>
                    <a:pt x="857" y="67"/>
                    <a:pt x="855" y="67"/>
                  </a:cubicBezTo>
                  <a:cubicBezTo>
                    <a:pt x="838" y="67"/>
                    <a:pt x="819" y="57"/>
                    <a:pt x="802" y="57"/>
                  </a:cubicBezTo>
                  <a:cubicBezTo>
                    <a:pt x="799" y="57"/>
                    <a:pt x="795" y="58"/>
                    <a:pt x="792" y="59"/>
                  </a:cubicBezTo>
                  <a:cubicBezTo>
                    <a:pt x="771" y="67"/>
                    <a:pt x="754" y="87"/>
                    <a:pt x="734" y="95"/>
                  </a:cubicBezTo>
                  <a:cubicBezTo>
                    <a:pt x="730" y="96"/>
                    <a:pt x="726" y="97"/>
                    <a:pt x="722" y="97"/>
                  </a:cubicBezTo>
                  <a:cubicBezTo>
                    <a:pt x="707" y="97"/>
                    <a:pt x="690" y="90"/>
                    <a:pt x="675" y="90"/>
                  </a:cubicBezTo>
                  <a:cubicBezTo>
                    <a:pt x="669" y="90"/>
                    <a:pt x="664" y="91"/>
                    <a:pt x="660" y="93"/>
                  </a:cubicBezTo>
                  <a:cubicBezTo>
                    <a:pt x="640" y="102"/>
                    <a:pt x="634" y="141"/>
                    <a:pt x="616" y="153"/>
                  </a:cubicBezTo>
                  <a:cubicBezTo>
                    <a:pt x="596" y="163"/>
                    <a:pt x="570" y="161"/>
                    <a:pt x="550" y="173"/>
                  </a:cubicBezTo>
                  <a:cubicBezTo>
                    <a:pt x="532" y="184"/>
                    <a:pt x="512" y="194"/>
                    <a:pt x="494" y="207"/>
                  </a:cubicBezTo>
                  <a:cubicBezTo>
                    <a:pt x="476" y="220"/>
                    <a:pt x="469" y="248"/>
                    <a:pt x="452" y="261"/>
                  </a:cubicBezTo>
                  <a:cubicBezTo>
                    <a:pt x="435" y="275"/>
                    <a:pt x="411" y="279"/>
                    <a:pt x="394" y="294"/>
                  </a:cubicBezTo>
                  <a:cubicBezTo>
                    <a:pt x="378" y="309"/>
                    <a:pt x="350" y="313"/>
                    <a:pt x="334" y="328"/>
                  </a:cubicBezTo>
                  <a:cubicBezTo>
                    <a:pt x="319" y="342"/>
                    <a:pt x="310" y="365"/>
                    <a:pt x="294" y="380"/>
                  </a:cubicBezTo>
                  <a:cubicBezTo>
                    <a:pt x="280" y="397"/>
                    <a:pt x="260" y="410"/>
                    <a:pt x="246" y="427"/>
                  </a:cubicBezTo>
                  <a:cubicBezTo>
                    <a:pt x="233" y="444"/>
                    <a:pt x="232" y="473"/>
                    <a:pt x="219" y="490"/>
                  </a:cubicBezTo>
                  <a:cubicBezTo>
                    <a:pt x="208" y="508"/>
                    <a:pt x="178" y="515"/>
                    <a:pt x="167" y="535"/>
                  </a:cubicBezTo>
                  <a:cubicBezTo>
                    <a:pt x="155" y="554"/>
                    <a:pt x="148" y="576"/>
                    <a:pt x="138" y="595"/>
                  </a:cubicBezTo>
                  <a:cubicBezTo>
                    <a:pt x="128" y="615"/>
                    <a:pt x="122" y="638"/>
                    <a:pt x="114" y="657"/>
                  </a:cubicBezTo>
                  <a:cubicBezTo>
                    <a:pt x="105" y="679"/>
                    <a:pt x="103" y="702"/>
                    <a:pt x="94" y="721"/>
                  </a:cubicBezTo>
                  <a:cubicBezTo>
                    <a:pt x="85" y="743"/>
                    <a:pt x="56" y="756"/>
                    <a:pt x="49" y="777"/>
                  </a:cubicBezTo>
                  <a:cubicBezTo>
                    <a:pt x="41" y="798"/>
                    <a:pt x="51" y="824"/>
                    <a:pt x="46" y="847"/>
                  </a:cubicBezTo>
                  <a:cubicBezTo>
                    <a:pt x="40" y="868"/>
                    <a:pt x="49" y="892"/>
                    <a:pt x="44" y="913"/>
                  </a:cubicBezTo>
                  <a:cubicBezTo>
                    <a:pt x="41" y="936"/>
                    <a:pt x="41" y="957"/>
                    <a:pt x="39" y="979"/>
                  </a:cubicBezTo>
                  <a:cubicBezTo>
                    <a:pt x="36" y="1002"/>
                    <a:pt x="19" y="1021"/>
                    <a:pt x="17" y="1044"/>
                  </a:cubicBezTo>
                  <a:cubicBezTo>
                    <a:pt x="16" y="1065"/>
                    <a:pt x="7" y="1088"/>
                    <a:pt x="6" y="1110"/>
                  </a:cubicBezTo>
                  <a:cubicBezTo>
                    <a:pt x="6" y="1132"/>
                    <a:pt x="0" y="1155"/>
                    <a:pt x="2" y="1178"/>
                  </a:cubicBezTo>
                  <a:cubicBezTo>
                    <a:pt x="3" y="1199"/>
                    <a:pt x="43" y="1218"/>
                    <a:pt x="46" y="1240"/>
                  </a:cubicBezTo>
                  <a:cubicBezTo>
                    <a:pt x="49" y="1262"/>
                    <a:pt x="24" y="1287"/>
                    <a:pt x="29" y="1310"/>
                  </a:cubicBezTo>
                  <a:cubicBezTo>
                    <a:pt x="31" y="1331"/>
                    <a:pt x="40" y="1353"/>
                    <a:pt x="46" y="1374"/>
                  </a:cubicBezTo>
                  <a:cubicBezTo>
                    <a:pt x="51" y="1395"/>
                    <a:pt x="81" y="1410"/>
                    <a:pt x="87" y="1431"/>
                  </a:cubicBezTo>
                  <a:cubicBezTo>
                    <a:pt x="94" y="1452"/>
                    <a:pt x="100" y="1472"/>
                    <a:pt x="107" y="1492"/>
                  </a:cubicBezTo>
                  <a:cubicBezTo>
                    <a:pt x="115" y="1513"/>
                    <a:pt x="113" y="1539"/>
                    <a:pt x="121" y="1557"/>
                  </a:cubicBezTo>
                  <a:cubicBezTo>
                    <a:pt x="130" y="1577"/>
                    <a:pt x="113" y="1611"/>
                    <a:pt x="124" y="1631"/>
                  </a:cubicBezTo>
                  <a:cubicBezTo>
                    <a:pt x="134" y="1651"/>
                    <a:pt x="171" y="1655"/>
                    <a:pt x="182" y="1675"/>
                  </a:cubicBezTo>
                  <a:cubicBezTo>
                    <a:pt x="194" y="1694"/>
                    <a:pt x="209" y="1710"/>
                    <a:pt x="222" y="1727"/>
                  </a:cubicBezTo>
                  <a:cubicBezTo>
                    <a:pt x="235" y="1745"/>
                    <a:pt x="232" y="1775"/>
                    <a:pt x="245" y="1793"/>
                  </a:cubicBezTo>
                  <a:cubicBezTo>
                    <a:pt x="259" y="1810"/>
                    <a:pt x="293" y="1810"/>
                    <a:pt x="307" y="1826"/>
                  </a:cubicBezTo>
                  <a:cubicBezTo>
                    <a:pt x="321" y="1843"/>
                    <a:pt x="326" y="1869"/>
                    <a:pt x="341" y="1884"/>
                  </a:cubicBezTo>
                  <a:cubicBezTo>
                    <a:pt x="357" y="1900"/>
                    <a:pt x="380" y="1907"/>
                    <a:pt x="397" y="1921"/>
                  </a:cubicBezTo>
                  <a:cubicBezTo>
                    <a:pt x="414" y="1937"/>
                    <a:pt x="414" y="1971"/>
                    <a:pt x="431" y="1984"/>
                  </a:cubicBezTo>
                  <a:cubicBezTo>
                    <a:pt x="449" y="1997"/>
                    <a:pt x="469" y="2007"/>
                    <a:pt x="488" y="2019"/>
                  </a:cubicBezTo>
                  <a:cubicBezTo>
                    <a:pt x="506" y="2032"/>
                    <a:pt x="535" y="2027"/>
                    <a:pt x="555" y="2038"/>
                  </a:cubicBezTo>
                  <a:cubicBezTo>
                    <a:pt x="573" y="2049"/>
                    <a:pt x="592" y="2061"/>
                    <a:pt x="612" y="2069"/>
                  </a:cubicBezTo>
                  <a:cubicBezTo>
                    <a:pt x="631" y="2079"/>
                    <a:pt x="650" y="2088"/>
                    <a:pt x="671" y="2098"/>
                  </a:cubicBezTo>
                  <a:cubicBezTo>
                    <a:pt x="691" y="2106"/>
                    <a:pt x="698" y="2146"/>
                    <a:pt x="720" y="2154"/>
                  </a:cubicBezTo>
                  <a:cubicBezTo>
                    <a:pt x="739" y="2162"/>
                    <a:pt x="759" y="2176"/>
                    <a:pt x="781" y="2183"/>
                  </a:cubicBezTo>
                  <a:cubicBezTo>
                    <a:pt x="784" y="2184"/>
                    <a:pt x="788" y="2185"/>
                    <a:pt x="793" y="2185"/>
                  </a:cubicBezTo>
                  <a:cubicBezTo>
                    <a:pt x="808" y="2185"/>
                    <a:pt x="826" y="2177"/>
                    <a:pt x="842" y="2177"/>
                  </a:cubicBezTo>
                  <a:cubicBezTo>
                    <a:pt x="845" y="2177"/>
                    <a:pt x="849" y="2178"/>
                    <a:pt x="852" y="2179"/>
                  </a:cubicBezTo>
                  <a:cubicBezTo>
                    <a:pt x="873" y="2184"/>
                    <a:pt x="894" y="2191"/>
                    <a:pt x="916" y="2196"/>
                  </a:cubicBezTo>
                  <a:cubicBezTo>
                    <a:pt x="937" y="2200"/>
                    <a:pt x="958" y="2207"/>
                    <a:pt x="981" y="2210"/>
                  </a:cubicBezTo>
                  <a:cubicBezTo>
                    <a:pt x="1002" y="2213"/>
                    <a:pt x="1025" y="2216"/>
                    <a:pt x="1048" y="2216"/>
                  </a:cubicBezTo>
                  <a:cubicBezTo>
                    <a:pt x="1069" y="2216"/>
                    <a:pt x="1092" y="2197"/>
                    <a:pt x="1115" y="2197"/>
                  </a:cubicBezTo>
                  <a:cubicBezTo>
                    <a:pt x="1135" y="2197"/>
                    <a:pt x="1157" y="2219"/>
                    <a:pt x="1180" y="2219"/>
                  </a:cubicBezTo>
                  <a:cubicBezTo>
                    <a:pt x="1180" y="2219"/>
                    <a:pt x="1181" y="2219"/>
                    <a:pt x="1182" y="2218"/>
                  </a:cubicBezTo>
                  <a:cubicBezTo>
                    <a:pt x="1203" y="2217"/>
                    <a:pt x="1224" y="2206"/>
                    <a:pt x="1247" y="2203"/>
                  </a:cubicBezTo>
                  <a:cubicBezTo>
                    <a:pt x="1268" y="2200"/>
                    <a:pt x="1290" y="2191"/>
                    <a:pt x="1311" y="2187"/>
                  </a:cubicBezTo>
                  <a:cubicBezTo>
                    <a:pt x="1314" y="2187"/>
                    <a:pt x="1316" y="2186"/>
                    <a:pt x="1319" y="2186"/>
                  </a:cubicBezTo>
                  <a:cubicBezTo>
                    <a:pt x="1335" y="2186"/>
                    <a:pt x="1354" y="2194"/>
                    <a:pt x="1370" y="2194"/>
                  </a:cubicBezTo>
                  <a:cubicBezTo>
                    <a:pt x="1374" y="2194"/>
                    <a:pt x="1377" y="2194"/>
                    <a:pt x="1381" y="2193"/>
                  </a:cubicBezTo>
                  <a:cubicBezTo>
                    <a:pt x="1401" y="2187"/>
                    <a:pt x="1416" y="2156"/>
                    <a:pt x="1436" y="2149"/>
                  </a:cubicBezTo>
                  <a:cubicBezTo>
                    <a:pt x="1457" y="2143"/>
                    <a:pt x="1480" y="2140"/>
                    <a:pt x="1500" y="2133"/>
                  </a:cubicBezTo>
                  <a:cubicBezTo>
                    <a:pt x="1507" y="2131"/>
                    <a:pt x="1514" y="2130"/>
                    <a:pt x="1522" y="2130"/>
                  </a:cubicBezTo>
                  <a:cubicBezTo>
                    <a:pt x="1531" y="2130"/>
                    <a:pt x="1540" y="2131"/>
                    <a:pt x="1549" y="2131"/>
                  </a:cubicBezTo>
                  <a:cubicBezTo>
                    <a:pt x="1556" y="2131"/>
                    <a:pt x="1564" y="2130"/>
                    <a:pt x="1570" y="2127"/>
                  </a:cubicBezTo>
                  <a:cubicBezTo>
                    <a:pt x="1590" y="2118"/>
                    <a:pt x="1609" y="2106"/>
                    <a:pt x="1629" y="2096"/>
                  </a:cubicBezTo>
                  <a:cubicBezTo>
                    <a:pt x="1649" y="2085"/>
                    <a:pt x="1673" y="2083"/>
                    <a:pt x="1693" y="2072"/>
                  </a:cubicBezTo>
                  <a:cubicBezTo>
                    <a:pt x="1712" y="2061"/>
                    <a:pt x="1723" y="2035"/>
                    <a:pt x="1742" y="2022"/>
                  </a:cubicBezTo>
                  <a:cubicBezTo>
                    <a:pt x="1759" y="2009"/>
                    <a:pt x="1783" y="2004"/>
                    <a:pt x="1800" y="1990"/>
                  </a:cubicBezTo>
                  <a:cubicBezTo>
                    <a:pt x="1817" y="1977"/>
                    <a:pt x="1831" y="1958"/>
                    <a:pt x="1848" y="1943"/>
                  </a:cubicBezTo>
                  <a:cubicBezTo>
                    <a:pt x="1864" y="1927"/>
                    <a:pt x="1892" y="1923"/>
                    <a:pt x="1908" y="1907"/>
                  </a:cubicBezTo>
                  <a:cubicBezTo>
                    <a:pt x="1924" y="1891"/>
                    <a:pt x="1908" y="1847"/>
                    <a:pt x="1924" y="1830"/>
                  </a:cubicBezTo>
                  <a:cubicBezTo>
                    <a:pt x="1938" y="1815"/>
                    <a:pt x="1954" y="1800"/>
                    <a:pt x="1968" y="1783"/>
                  </a:cubicBezTo>
                  <a:cubicBezTo>
                    <a:pt x="1982" y="1765"/>
                    <a:pt x="1995" y="1748"/>
                    <a:pt x="2006" y="1729"/>
                  </a:cubicBezTo>
                  <a:cubicBezTo>
                    <a:pt x="2018" y="1711"/>
                    <a:pt x="2042" y="1701"/>
                    <a:pt x="2053" y="1682"/>
                  </a:cubicBezTo>
                  <a:cubicBezTo>
                    <a:pt x="2066" y="1663"/>
                    <a:pt x="2090" y="1651"/>
                    <a:pt x="2101" y="1633"/>
                  </a:cubicBezTo>
                  <a:cubicBezTo>
                    <a:pt x="2113" y="1613"/>
                    <a:pt x="2110" y="1586"/>
                    <a:pt x="2120" y="1566"/>
                  </a:cubicBezTo>
                  <a:cubicBezTo>
                    <a:pt x="2128" y="1546"/>
                    <a:pt x="2121" y="1520"/>
                    <a:pt x="2128" y="1499"/>
                  </a:cubicBezTo>
                  <a:cubicBezTo>
                    <a:pt x="2137" y="1478"/>
                    <a:pt x="2164" y="1465"/>
                    <a:pt x="2171" y="1444"/>
                  </a:cubicBezTo>
                  <a:cubicBezTo>
                    <a:pt x="2177" y="1421"/>
                    <a:pt x="2157" y="1394"/>
                    <a:pt x="2163" y="1373"/>
                  </a:cubicBezTo>
                  <a:cubicBezTo>
                    <a:pt x="2168" y="1351"/>
                    <a:pt x="2185" y="1333"/>
                    <a:pt x="2188" y="1311"/>
                  </a:cubicBezTo>
                  <a:cubicBezTo>
                    <a:pt x="2192" y="1289"/>
                    <a:pt x="2197" y="1267"/>
                    <a:pt x="2199" y="1246"/>
                  </a:cubicBezTo>
                  <a:cubicBezTo>
                    <a:pt x="2202" y="1223"/>
                    <a:pt x="2228" y="1205"/>
                    <a:pt x="2229" y="1182"/>
                  </a:cubicBezTo>
                  <a:cubicBezTo>
                    <a:pt x="2231" y="1159"/>
                    <a:pt x="2218" y="1137"/>
                    <a:pt x="2218" y="1115"/>
                  </a:cubicBezTo>
                  <a:cubicBezTo>
                    <a:pt x="2218" y="1093"/>
                    <a:pt x="2232" y="1070"/>
                    <a:pt x="2231" y="1047"/>
                  </a:cubicBezTo>
                  <a:cubicBezTo>
                    <a:pt x="2229" y="1026"/>
                    <a:pt x="2202" y="1004"/>
                    <a:pt x="2201" y="983"/>
                  </a:cubicBezTo>
                  <a:cubicBezTo>
                    <a:pt x="2198" y="960"/>
                    <a:pt x="2187" y="942"/>
                    <a:pt x="2182" y="919"/>
                  </a:cubicBezTo>
                  <a:cubicBezTo>
                    <a:pt x="2178" y="898"/>
                    <a:pt x="2204" y="869"/>
                    <a:pt x="2198" y="848"/>
                  </a:cubicBezTo>
                  <a:cubicBezTo>
                    <a:pt x="2192" y="827"/>
                    <a:pt x="2170" y="810"/>
                    <a:pt x="2163" y="788"/>
                  </a:cubicBezTo>
                  <a:cubicBezTo>
                    <a:pt x="2155" y="767"/>
                    <a:pt x="2168" y="740"/>
                    <a:pt x="2160" y="719"/>
                  </a:cubicBezTo>
                  <a:cubicBezTo>
                    <a:pt x="2153" y="699"/>
                    <a:pt x="2120" y="687"/>
                    <a:pt x="2111" y="667"/>
                  </a:cubicBezTo>
                  <a:cubicBezTo>
                    <a:pt x="2101" y="648"/>
                    <a:pt x="2100" y="623"/>
                    <a:pt x="2090" y="605"/>
                  </a:cubicBezTo>
                  <a:cubicBezTo>
                    <a:pt x="2080" y="585"/>
                    <a:pt x="2076" y="561"/>
                    <a:pt x="2064" y="542"/>
                  </a:cubicBezTo>
                  <a:cubicBezTo>
                    <a:pt x="2053" y="524"/>
                    <a:pt x="2027" y="512"/>
                    <a:pt x="2015" y="495"/>
                  </a:cubicBezTo>
                  <a:cubicBezTo>
                    <a:pt x="2003" y="477"/>
                    <a:pt x="1983" y="464"/>
                    <a:pt x="1971" y="446"/>
                  </a:cubicBezTo>
                  <a:cubicBezTo>
                    <a:pt x="1956" y="429"/>
                    <a:pt x="1961" y="397"/>
                    <a:pt x="1946" y="380"/>
                  </a:cubicBezTo>
                  <a:cubicBezTo>
                    <a:pt x="1932" y="365"/>
                    <a:pt x="1905" y="359"/>
                    <a:pt x="1890" y="343"/>
                  </a:cubicBezTo>
                  <a:cubicBezTo>
                    <a:pt x="1874" y="328"/>
                    <a:pt x="1875" y="294"/>
                    <a:pt x="1858" y="278"/>
                  </a:cubicBezTo>
                  <a:cubicBezTo>
                    <a:pt x="1843" y="264"/>
                    <a:pt x="1803" y="275"/>
                    <a:pt x="1786" y="262"/>
                  </a:cubicBezTo>
                  <a:cubicBezTo>
                    <a:pt x="1769" y="249"/>
                    <a:pt x="1750" y="238"/>
                    <a:pt x="1732" y="227"/>
                  </a:cubicBezTo>
                  <a:cubicBezTo>
                    <a:pt x="1713" y="214"/>
                    <a:pt x="1718" y="167"/>
                    <a:pt x="1699" y="156"/>
                  </a:cubicBezTo>
                  <a:cubicBezTo>
                    <a:pt x="1681" y="144"/>
                    <a:pt x="1656" y="139"/>
                    <a:pt x="1637" y="129"/>
                  </a:cubicBezTo>
                  <a:cubicBezTo>
                    <a:pt x="1617" y="119"/>
                    <a:pt x="1592" y="116"/>
                    <a:pt x="1573" y="106"/>
                  </a:cubicBezTo>
                  <a:cubicBezTo>
                    <a:pt x="1553" y="97"/>
                    <a:pt x="1537" y="76"/>
                    <a:pt x="1516" y="67"/>
                  </a:cubicBezTo>
                  <a:cubicBezTo>
                    <a:pt x="1510" y="65"/>
                    <a:pt x="1503" y="64"/>
                    <a:pt x="1496" y="64"/>
                  </a:cubicBezTo>
                  <a:cubicBezTo>
                    <a:pt x="1485" y="64"/>
                    <a:pt x="1475" y="66"/>
                    <a:pt x="1464" y="66"/>
                  </a:cubicBezTo>
                  <a:cubicBezTo>
                    <a:pt x="1458" y="66"/>
                    <a:pt x="1452" y="65"/>
                    <a:pt x="1446" y="63"/>
                  </a:cubicBezTo>
                  <a:cubicBezTo>
                    <a:pt x="1426" y="56"/>
                    <a:pt x="1402" y="59"/>
                    <a:pt x="1381" y="55"/>
                  </a:cubicBezTo>
                  <a:cubicBezTo>
                    <a:pt x="1370" y="52"/>
                    <a:pt x="1359" y="52"/>
                    <a:pt x="1348" y="52"/>
                  </a:cubicBezTo>
                  <a:cubicBezTo>
                    <a:pt x="1344" y="52"/>
                    <a:pt x="1340" y="52"/>
                    <a:pt x="1336" y="52"/>
                  </a:cubicBezTo>
                  <a:cubicBezTo>
                    <a:pt x="1329" y="52"/>
                    <a:pt x="1321" y="51"/>
                    <a:pt x="1314" y="50"/>
                  </a:cubicBezTo>
                  <a:cubicBezTo>
                    <a:pt x="1292" y="46"/>
                    <a:pt x="1273" y="36"/>
                    <a:pt x="1251" y="33"/>
                  </a:cubicBezTo>
                  <a:cubicBezTo>
                    <a:pt x="1228" y="31"/>
                    <a:pt x="1209" y="2"/>
                    <a:pt x="1187" y="1"/>
                  </a:cubicBezTo>
                  <a:cubicBezTo>
                    <a:pt x="1186" y="1"/>
                    <a:pt x="1186" y="1"/>
                    <a:pt x="1185" y="1"/>
                  </a:cubicBezTo>
                  <a:close/>
                </a:path>
              </a:pathLst>
            </a:custGeom>
            <a:solidFill>
              <a:srgbClr val="B7B7B7"/>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grpSp>
      <p:grpSp>
        <p:nvGrpSpPr>
          <p:cNvPr id="1099" name="Google Shape;1099;p46"/>
          <p:cNvGrpSpPr/>
          <p:nvPr/>
        </p:nvGrpSpPr>
        <p:grpSpPr>
          <a:xfrm>
            <a:off x="7186370" y="8653738"/>
            <a:ext cx="317898" cy="299818"/>
            <a:chOff x="8008751" y="37351"/>
            <a:chExt cx="598452" cy="591240"/>
          </a:xfrm>
        </p:grpSpPr>
        <p:sp>
          <p:nvSpPr>
            <p:cNvPr id="1100" name="Google Shape;1100;p46"/>
            <p:cNvSpPr/>
            <p:nvPr/>
          </p:nvSpPr>
          <p:spPr>
            <a:xfrm>
              <a:off x="8377155" y="492057"/>
              <a:ext cx="83276" cy="90687"/>
            </a:xfrm>
            <a:custGeom>
              <a:rect b="b" l="l" r="r" t="t"/>
              <a:pathLst>
                <a:path extrusionOk="0" h="1444" w="1326">
                  <a:moveTo>
                    <a:pt x="274" y="1"/>
                  </a:moveTo>
                  <a:lnTo>
                    <a:pt x="0" y="153"/>
                  </a:lnTo>
                  <a:cubicBezTo>
                    <a:pt x="92" y="396"/>
                    <a:pt x="365" y="882"/>
                    <a:pt x="365" y="882"/>
                  </a:cubicBezTo>
                  <a:cubicBezTo>
                    <a:pt x="92" y="973"/>
                    <a:pt x="0" y="1217"/>
                    <a:pt x="213" y="1399"/>
                  </a:cubicBezTo>
                  <a:cubicBezTo>
                    <a:pt x="245" y="1431"/>
                    <a:pt x="290" y="1444"/>
                    <a:pt x="344" y="1444"/>
                  </a:cubicBezTo>
                  <a:cubicBezTo>
                    <a:pt x="543" y="1444"/>
                    <a:pt x="853" y="1258"/>
                    <a:pt x="973" y="1186"/>
                  </a:cubicBezTo>
                  <a:cubicBezTo>
                    <a:pt x="1325" y="1010"/>
                    <a:pt x="1157" y="647"/>
                    <a:pt x="865" y="647"/>
                  </a:cubicBezTo>
                  <a:cubicBezTo>
                    <a:pt x="804" y="647"/>
                    <a:pt x="737" y="663"/>
                    <a:pt x="669" y="700"/>
                  </a:cubicBezTo>
                  <a:cubicBezTo>
                    <a:pt x="517" y="457"/>
                    <a:pt x="396" y="244"/>
                    <a:pt x="274" y="1"/>
                  </a:cubicBezTo>
                  <a:close/>
                </a:path>
              </a:pathLst>
            </a:custGeom>
            <a:solidFill>
              <a:srgbClr val="FFE599"/>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101" name="Google Shape;1101;p46"/>
            <p:cNvSpPr/>
            <p:nvPr/>
          </p:nvSpPr>
          <p:spPr>
            <a:xfrm>
              <a:off x="8175431" y="497773"/>
              <a:ext cx="83402" cy="90938"/>
            </a:xfrm>
            <a:custGeom>
              <a:rect b="b" l="l" r="r" t="t"/>
              <a:pathLst>
                <a:path extrusionOk="0" h="1448" w="1328">
                  <a:moveTo>
                    <a:pt x="1024" y="1"/>
                  </a:moveTo>
                  <a:cubicBezTo>
                    <a:pt x="811" y="457"/>
                    <a:pt x="659" y="730"/>
                    <a:pt x="659" y="730"/>
                  </a:cubicBezTo>
                  <a:cubicBezTo>
                    <a:pt x="589" y="695"/>
                    <a:pt x="521" y="680"/>
                    <a:pt x="460" y="680"/>
                  </a:cubicBezTo>
                  <a:cubicBezTo>
                    <a:pt x="153" y="680"/>
                    <a:pt x="0" y="1065"/>
                    <a:pt x="355" y="1217"/>
                  </a:cubicBezTo>
                  <a:cubicBezTo>
                    <a:pt x="472" y="1287"/>
                    <a:pt x="789" y="1448"/>
                    <a:pt x="983" y="1448"/>
                  </a:cubicBezTo>
                  <a:cubicBezTo>
                    <a:pt x="1041" y="1448"/>
                    <a:pt x="1087" y="1434"/>
                    <a:pt x="1115" y="1399"/>
                  </a:cubicBezTo>
                  <a:cubicBezTo>
                    <a:pt x="1328" y="1186"/>
                    <a:pt x="1237" y="974"/>
                    <a:pt x="963" y="882"/>
                  </a:cubicBezTo>
                  <a:cubicBezTo>
                    <a:pt x="963" y="882"/>
                    <a:pt x="1206" y="396"/>
                    <a:pt x="1328" y="122"/>
                  </a:cubicBezTo>
                  <a:lnTo>
                    <a:pt x="1024" y="1"/>
                  </a:lnTo>
                  <a:close/>
                </a:path>
              </a:pathLst>
            </a:custGeom>
            <a:solidFill>
              <a:srgbClr val="FFE599"/>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102" name="Google Shape;1102;p46"/>
            <p:cNvSpPr/>
            <p:nvPr/>
          </p:nvSpPr>
          <p:spPr>
            <a:xfrm>
              <a:off x="8050326" y="227963"/>
              <a:ext cx="95899" cy="69208"/>
            </a:xfrm>
            <a:custGeom>
              <a:rect b="b" l="l" r="r" t="t"/>
              <a:pathLst>
                <a:path extrusionOk="0" h="1102" w="1527">
                  <a:moveTo>
                    <a:pt x="520" y="1"/>
                  </a:moveTo>
                  <a:cubicBezTo>
                    <a:pt x="493" y="1"/>
                    <a:pt x="464" y="4"/>
                    <a:pt x="432" y="11"/>
                  </a:cubicBezTo>
                  <a:cubicBezTo>
                    <a:pt x="220" y="11"/>
                    <a:pt x="98" y="558"/>
                    <a:pt x="68" y="710"/>
                  </a:cubicBezTo>
                  <a:cubicBezTo>
                    <a:pt x="1" y="961"/>
                    <a:pt x="154" y="1101"/>
                    <a:pt x="321" y="1101"/>
                  </a:cubicBezTo>
                  <a:cubicBezTo>
                    <a:pt x="458" y="1101"/>
                    <a:pt x="604" y="1007"/>
                    <a:pt x="645" y="801"/>
                  </a:cubicBezTo>
                  <a:cubicBezTo>
                    <a:pt x="919" y="832"/>
                    <a:pt x="1162" y="893"/>
                    <a:pt x="1435" y="984"/>
                  </a:cubicBezTo>
                  <a:lnTo>
                    <a:pt x="1527" y="619"/>
                  </a:lnTo>
                  <a:lnTo>
                    <a:pt x="706" y="437"/>
                  </a:lnTo>
                  <a:cubicBezTo>
                    <a:pt x="786" y="195"/>
                    <a:pt x="725" y="1"/>
                    <a:pt x="520" y="1"/>
                  </a:cubicBezTo>
                  <a:close/>
                </a:path>
              </a:pathLst>
            </a:custGeom>
            <a:solidFill>
              <a:srgbClr val="FFE599"/>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103" name="Google Shape;1103;p46"/>
            <p:cNvSpPr/>
            <p:nvPr/>
          </p:nvSpPr>
          <p:spPr>
            <a:xfrm>
              <a:off x="8174803" y="82570"/>
              <a:ext cx="74295" cy="92696"/>
            </a:xfrm>
            <a:custGeom>
              <a:rect b="b" l="l" r="r" t="t"/>
              <a:pathLst>
                <a:path extrusionOk="0" h="1476" w="1183">
                  <a:moveTo>
                    <a:pt x="815" y="0"/>
                  </a:moveTo>
                  <a:cubicBezTo>
                    <a:pt x="762" y="0"/>
                    <a:pt x="703" y="14"/>
                    <a:pt x="639" y="46"/>
                  </a:cubicBezTo>
                  <a:cubicBezTo>
                    <a:pt x="487" y="107"/>
                    <a:pt x="0" y="320"/>
                    <a:pt x="31" y="502"/>
                  </a:cubicBezTo>
                  <a:cubicBezTo>
                    <a:pt x="31" y="700"/>
                    <a:pt x="134" y="795"/>
                    <a:pt x="265" y="795"/>
                  </a:cubicBezTo>
                  <a:cubicBezTo>
                    <a:pt x="335" y="795"/>
                    <a:pt x="413" y="768"/>
                    <a:pt x="487" y="715"/>
                  </a:cubicBezTo>
                  <a:cubicBezTo>
                    <a:pt x="487" y="715"/>
                    <a:pt x="730" y="1232"/>
                    <a:pt x="821" y="1475"/>
                  </a:cubicBezTo>
                  <a:lnTo>
                    <a:pt x="1156" y="1323"/>
                  </a:lnTo>
                  <a:cubicBezTo>
                    <a:pt x="1034" y="1080"/>
                    <a:pt x="912" y="837"/>
                    <a:pt x="821" y="594"/>
                  </a:cubicBezTo>
                  <a:cubicBezTo>
                    <a:pt x="1182" y="439"/>
                    <a:pt x="1106" y="0"/>
                    <a:pt x="815" y="0"/>
                  </a:cubicBezTo>
                  <a:close/>
                </a:path>
              </a:pathLst>
            </a:custGeom>
            <a:solidFill>
              <a:srgbClr val="FFE599"/>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104" name="Google Shape;1104;p46"/>
            <p:cNvSpPr/>
            <p:nvPr/>
          </p:nvSpPr>
          <p:spPr>
            <a:xfrm>
              <a:off x="8464954" y="180986"/>
              <a:ext cx="95523" cy="80136"/>
            </a:xfrm>
            <a:custGeom>
              <a:rect b="b" l="l" r="r" t="t"/>
              <a:pathLst>
                <a:path extrusionOk="0" h="1276" w="1521">
                  <a:moveTo>
                    <a:pt x="882" y="1"/>
                  </a:moveTo>
                  <a:cubicBezTo>
                    <a:pt x="676" y="1"/>
                    <a:pt x="497" y="266"/>
                    <a:pt x="669" y="546"/>
                  </a:cubicBezTo>
                  <a:cubicBezTo>
                    <a:pt x="457" y="698"/>
                    <a:pt x="213" y="850"/>
                    <a:pt x="1" y="972"/>
                  </a:cubicBezTo>
                  <a:lnTo>
                    <a:pt x="183" y="1276"/>
                  </a:lnTo>
                  <a:cubicBezTo>
                    <a:pt x="396" y="1124"/>
                    <a:pt x="882" y="820"/>
                    <a:pt x="882" y="820"/>
                  </a:cubicBezTo>
                  <a:cubicBezTo>
                    <a:pt x="954" y="964"/>
                    <a:pt x="1058" y="1054"/>
                    <a:pt x="1168" y="1054"/>
                  </a:cubicBezTo>
                  <a:cubicBezTo>
                    <a:pt x="1244" y="1054"/>
                    <a:pt x="1324" y="1011"/>
                    <a:pt x="1399" y="911"/>
                  </a:cubicBezTo>
                  <a:cubicBezTo>
                    <a:pt x="1520" y="729"/>
                    <a:pt x="1216" y="303"/>
                    <a:pt x="1125" y="151"/>
                  </a:cubicBezTo>
                  <a:cubicBezTo>
                    <a:pt x="1055" y="45"/>
                    <a:pt x="966" y="1"/>
                    <a:pt x="882" y="1"/>
                  </a:cubicBezTo>
                  <a:close/>
                </a:path>
              </a:pathLst>
            </a:custGeom>
            <a:solidFill>
              <a:srgbClr val="FFE599"/>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105" name="Google Shape;1105;p46"/>
            <p:cNvSpPr/>
            <p:nvPr/>
          </p:nvSpPr>
          <p:spPr>
            <a:xfrm>
              <a:off x="8478331" y="375931"/>
              <a:ext cx="97407" cy="69899"/>
            </a:xfrm>
            <a:custGeom>
              <a:rect b="b" l="l" r="r" t="t"/>
              <a:pathLst>
                <a:path extrusionOk="0" h="1113" w="1551">
                  <a:moveTo>
                    <a:pt x="1195" y="0"/>
                  </a:moveTo>
                  <a:cubicBezTo>
                    <a:pt x="1063" y="0"/>
                    <a:pt x="953" y="115"/>
                    <a:pt x="912" y="300"/>
                  </a:cubicBezTo>
                  <a:cubicBezTo>
                    <a:pt x="912" y="300"/>
                    <a:pt x="365" y="117"/>
                    <a:pt x="122" y="26"/>
                  </a:cubicBezTo>
                  <a:lnTo>
                    <a:pt x="0" y="360"/>
                  </a:lnTo>
                  <a:cubicBezTo>
                    <a:pt x="274" y="421"/>
                    <a:pt x="517" y="512"/>
                    <a:pt x="760" y="634"/>
                  </a:cubicBezTo>
                  <a:cubicBezTo>
                    <a:pt x="664" y="904"/>
                    <a:pt x="849" y="1113"/>
                    <a:pt x="1036" y="1113"/>
                  </a:cubicBezTo>
                  <a:cubicBezTo>
                    <a:pt x="1144" y="1113"/>
                    <a:pt x="1252" y="1044"/>
                    <a:pt x="1307" y="877"/>
                  </a:cubicBezTo>
                  <a:cubicBezTo>
                    <a:pt x="1368" y="725"/>
                    <a:pt x="1551" y="208"/>
                    <a:pt x="1399" y="87"/>
                  </a:cubicBezTo>
                  <a:cubicBezTo>
                    <a:pt x="1329" y="27"/>
                    <a:pt x="1260" y="0"/>
                    <a:pt x="1195" y="0"/>
                  </a:cubicBezTo>
                  <a:close/>
                </a:path>
              </a:pathLst>
            </a:custGeom>
            <a:solidFill>
              <a:srgbClr val="FFE599"/>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106" name="Google Shape;1106;p46"/>
            <p:cNvSpPr/>
            <p:nvPr/>
          </p:nvSpPr>
          <p:spPr>
            <a:xfrm>
              <a:off x="8353981" y="85145"/>
              <a:ext cx="74798" cy="92006"/>
            </a:xfrm>
            <a:custGeom>
              <a:rect b="b" l="l" r="r" t="t"/>
              <a:pathLst>
                <a:path extrusionOk="0" h="1465" w="1191">
                  <a:moveTo>
                    <a:pt x="366" y="1"/>
                  </a:moveTo>
                  <a:cubicBezTo>
                    <a:pt x="66" y="1"/>
                    <a:pt x="1" y="455"/>
                    <a:pt x="369" y="613"/>
                  </a:cubicBezTo>
                  <a:cubicBezTo>
                    <a:pt x="278" y="857"/>
                    <a:pt x="157" y="1100"/>
                    <a:pt x="65" y="1373"/>
                  </a:cubicBezTo>
                  <a:lnTo>
                    <a:pt x="400" y="1464"/>
                  </a:lnTo>
                  <a:cubicBezTo>
                    <a:pt x="491" y="1252"/>
                    <a:pt x="704" y="705"/>
                    <a:pt x="704" y="705"/>
                  </a:cubicBezTo>
                  <a:cubicBezTo>
                    <a:pt x="783" y="754"/>
                    <a:pt x="859" y="778"/>
                    <a:pt x="925" y="778"/>
                  </a:cubicBezTo>
                  <a:cubicBezTo>
                    <a:pt x="1063" y="778"/>
                    <a:pt x="1160" y="676"/>
                    <a:pt x="1160" y="492"/>
                  </a:cubicBezTo>
                  <a:cubicBezTo>
                    <a:pt x="1190" y="279"/>
                    <a:pt x="673" y="97"/>
                    <a:pt x="521" y="36"/>
                  </a:cubicBezTo>
                  <a:cubicBezTo>
                    <a:pt x="465" y="12"/>
                    <a:pt x="413" y="1"/>
                    <a:pt x="366" y="1"/>
                  </a:cubicBezTo>
                  <a:close/>
                </a:path>
              </a:pathLst>
            </a:custGeom>
            <a:solidFill>
              <a:srgbClr val="FFE599"/>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107" name="Google Shape;1107;p46"/>
            <p:cNvSpPr/>
            <p:nvPr/>
          </p:nvSpPr>
          <p:spPr>
            <a:xfrm>
              <a:off x="8058114" y="396594"/>
              <a:ext cx="97658" cy="78440"/>
            </a:xfrm>
            <a:custGeom>
              <a:rect b="b" l="l" r="r" t="t"/>
              <a:pathLst>
                <a:path extrusionOk="0" h="1249" w="1555">
                  <a:moveTo>
                    <a:pt x="1372" y="1"/>
                  </a:moveTo>
                  <a:cubicBezTo>
                    <a:pt x="977" y="275"/>
                    <a:pt x="703" y="426"/>
                    <a:pt x="703" y="426"/>
                  </a:cubicBezTo>
                  <a:cubicBezTo>
                    <a:pt x="616" y="285"/>
                    <a:pt x="490" y="225"/>
                    <a:pt x="375" y="225"/>
                  </a:cubicBezTo>
                  <a:cubicBezTo>
                    <a:pt x="170" y="225"/>
                    <a:pt x="0" y="416"/>
                    <a:pt x="156" y="670"/>
                  </a:cubicBezTo>
                  <a:cubicBezTo>
                    <a:pt x="245" y="817"/>
                    <a:pt x="504" y="1249"/>
                    <a:pt x="686" y="1249"/>
                  </a:cubicBezTo>
                  <a:cubicBezTo>
                    <a:pt x="692" y="1249"/>
                    <a:pt x="698" y="1248"/>
                    <a:pt x="703" y="1247"/>
                  </a:cubicBezTo>
                  <a:cubicBezTo>
                    <a:pt x="1007" y="1186"/>
                    <a:pt x="1038" y="943"/>
                    <a:pt x="855" y="730"/>
                  </a:cubicBezTo>
                  <a:cubicBezTo>
                    <a:pt x="855" y="730"/>
                    <a:pt x="1342" y="457"/>
                    <a:pt x="1555" y="305"/>
                  </a:cubicBezTo>
                  <a:lnTo>
                    <a:pt x="1372" y="1"/>
                  </a:lnTo>
                  <a:close/>
                </a:path>
              </a:pathLst>
            </a:custGeom>
            <a:solidFill>
              <a:srgbClr val="FFE599"/>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108" name="Google Shape;1108;p46"/>
            <p:cNvSpPr/>
            <p:nvPr/>
          </p:nvSpPr>
          <p:spPr>
            <a:xfrm>
              <a:off x="8090835" y="140602"/>
              <a:ext cx="452429" cy="391636"/>
            </a:xfrm>
            <a:custGeom>
              <a:rect b="b" l="l" r="r" t="t"/>
              <a:pathLst>
                <a:path extrusionOk="0" h="6236" w="7204">
                  <a:moveTo>
                    <a:pt x="3607" y="1"/>
                  </a:moveTo>
                  <a:cubicBezTo>
                    <a:pt x="3559" y="1"/>
                    <a:pt x="3512" y="2"/>
                    <a:pt x="3465" y="4"/>
                  </a:cubicBezTo>
                  <a:cubicBezTo>
                    <a:pt x="1915" y="4"/>
                    <a:pt x="578" y="764"/>
                    <a:pt x="365" y="2557"/>
                  </a:cubicBezTo>
                  <a:cubicBezTo>
                    <a:pt x="0" y="4837"/>
                    <a:pt x="1337" y="6235"/>
                    <a:pt x="3556" y="6235"/>
                  </a:cubicBezTo>
                  <a:cubicBezTo>
                    <a:pt x="5775" y="6235"/>
                    <a:pt x="7204" y="4563"/>
                    <a:pt x="6596" y="2101"/>
                  </a:cubicBezTo>
                  <a:cubicBezTo>
                    <a:pt x="6274" y="783"/>
                    <a:pt x="4878" y="1"/>
                    <a:pt x="3607" y="1"/>
                  </a:cubicBezTo>
                  <a:close/>
                </a:path>
              </a:pathLst>
            </a:custGeom>
            <a:solidFill>
              <a:srgbClr val="FFE599"/>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109" name="Google Shape;1109;p46"/>
            <p:cNvSpPr/>
            <p:nvPr/>
          </p:nvSpPr>
          <p:spPr>
            <a:xfrm>
              <a:off x="8249225" y="37351"/>
              <a:ext cx="109716" cy="113045"/>
            </a:xfrm>
            <a:custGeom>
              <a:rect b="b" l="l" r="r" t="t"/>
              <a:pathLst>
                <a:path extrusionOk="0" h="1800" w="1747">
                  <a:moveTo>
                    <a:pt x="917" y="1"/>
                  </a:moveTo>
                  <a:cubicBezTo>
                    <a:pt x="789" y="1"/>
                    <a:pt x="674" y="7"/>
                    <a:pt x="609" y="7"/>
                  </a:cubicBezTo>
                  <a:cubicBezTo>
                    <a:pt x="1" y="7"/>
                    <a:pt x="92" y="766"/>
                    <a:pt x="700" y="766"/>
                  </a:cubicBezTo>
                  <a:cubicBezTo>
                    <a:pt x="730" y="1101"/>
                    <a:pt x="730" y="1435"/>
                    <a:pt x="730" y="1800"/>
                  </a:cubicBezTo>
                  <a:lnTo>
                    <a:pt x="1156" y="1800"/>
                  </a:lnTo>
                  <a:lnTo>
                    <a:pt x="1156" y="706"/>
                  </a:lnTo>
                  <a:cubicBezTo>
                    <a:pt x="1198" y="713"/>
                    <a:pt x="1238" y="716"/>
                    <a:pt x="1276" y="716"/>
                  </a:cubicBezTo>
                  <a:cubicBezTo>
                    <a:pt x="1571" y="716"/>
                    <a:pt x="1746" y="515"/>
                    <a:pt x="1612" y="219"/>
                  </a:cubicBezTo>
                  <a:cubicBezTo>
                    <a:pt x="1570" y="30"/>
                    <a:pt x="1207" y="1"/>
                    <a:pt x="917" y="1"/>
                  </a:cubicBezTo>
                  <a:close/>
                </a:path>
              </a:pathLst>
            </a:custGeom>
            <a:solidFill>
              <a:srgbClr val="FFE599"/>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110" name="Google Shape;1110;p46"/>
            <p:cNvSpPr/>
            <p:nvPr/>
          </p:nvSpPr>
          <p:spPr>
            <a:xfrm>
              <a:off x="8265114" y="514981"/>
              <a:ext cx="110218" cy="113610"/>
            </a:xfrm>
            <a:custGeom>
              <a:rect b="b" l="l" r="r" t="t"/>
              <a:pathLst>
                <a:path extrusionOk="0" h="1809" w="1755">
                  <a:moveTo>
                    <a:pt x="994" y="0"/>
                  </a:moveTo>
                  <a:lnTo>
                    <a:pt x="538" y="31"/>
                  </a:lnTo>
                  <a:cubicBezTo>
                    <a:pt x="538" y="365"/>
                    <a:pt x="599" y="1095"/>
                    <a:pt x="599" y="1095"/>
                  </a:cubicBezTo>
                  <a:cubicBezTo>
                    <a:pt x="576" y="1093"/>
                    <a:pt x="553" y="1092"/>
                    <a:pt x="531" y="1092"/>
                  </a:cubicBezTo>
                  <a:cubicBezTo>
                    <a:pt x="205" y="1092"/>
                    <a:pt x="1" y="1298"/>
                    <a:pt x="143" y="1611"/>
                  </a:cubicBezTo>
                  <a:cubicBezTo>
                    <a:pt x="198" y="1776"/>
                    <a:pt x="471" y="1808"/>
                    <a:pt x="727" y="1808"/>
                  </a:cubicBezTo>
                  <a:cubicBezTo>
                    <a:pt x="898" y="1808"/>
                    <a:pt x="1061" y="1794"/>
                    <a:pt x="1146" y="1794"/>
                  </a:cubicBezTo>
                  <a:cubicBezTo>
                    <a:pt x="1754" y="1794"/>
                    <a:pt x="1632" y="1034"/>
                    <a:pt x="1055" y="1034"/>
                  </a:cubicBezTo>
                  <a:cubicBezTo>
                    <a:pt x="1055" y="1034"/>
                    <a:pt x="994" y="639"/>
                    <a:pt x="994" y="0"/>
                  </a:cubicBezTo>
                  <a:close/>
                </a:path>
              </a:pathLst>
            </a:custGeom>
            <a:solidFill>
              <a:srgbClr val="FFE599"/>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111" name="Google Shape;1111;p46"/>
            <p:cNvSpPr/>
            <p:nvPr/>
          </p:nvSpPr>
          <p:spPr>
            <a:xfrm>
              <a:off x="8489762" y="262946"/>
              <a:ext cx="117441" cy="91754"/>
            </a:xfrm>
            <a:custGeom>
              <a:rect b="b" l="l" r="r" t="t"/>
              <a:pathLst>
                <a:path extrusionOk="0" h="1461" w="1870">
                  <a:moveTo>
                    <a:pt x="1386" y="0"/>
                  </a:moveTo>
                  <a:cubicBezTo>
                    <a:pt x="1151" y="0"/>
                    <a:pt x="1020" y="218"/>
                    <a:pt x="1095" y="518"/>
                  </a:cubicBezTo>
                  <a:cubicBezTo>
                    <a:pt x="1095" y="518"/>
                    <a:pt x="335" y="548"/>
                    <a:pt x="1" y="579"/>
                  </a:cubicBezTo>
                  <a:lnTo>
                    <a:pt x="62" y="1035"/>
                  </a:lnTo>
                  <a:cubicBezTo>
                    <a:pt x="298" y="1013"/>
                    <a:pt x="534" y="992"/>
                    <a:pt x="782" y="992"/>
                  </a:cubicBezTo>
                  <a:cubicBezTo>
                    <a:pt x="884" y="992"/>
                    <a:pt x="988" y="995"/>
                    <a:pt x="1095" y="1004"/>
                  </a:cubicBezTo>
                  <a:cubicBezTo>
                    <a:pt x="1111" y="1300"/>
                    <a:pt x="1318" y="1461"/>
                    <a:pt x="1512" y="1461"/>
                  </a:cubicBezTo>
                  <a:cubicBezTo>
                    <a:pt x="1697" y="1461"/>
                    <a:pt x="1870" y="1315"/>
                    <a:pt x="1855" y="1004"/>
                  </a:cubicBezTo>
                  <a:cubicBezTo>
                    <a:pt x="1855" y="792"/>
                    <a:pt x="1825" y="92"/>
                    <a:pt x="1551" y="32"/>
                  </a:cubicBezTo>
                  <a:cubicBezTo>
                    <a:pt x="1492" y="10"/>
                    <a:pt x="1436" y="0"/>
                    <a:pt x="1386" y="0"/>
                  </a:cubicBezTo>
                  <a:close/>
                </a:path>
              </a:pathLst>
            </a:custGeom>
            <a:solidFill>
              <a:srgbClr val="FFE599"/>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112" name="Google Shape;1112;p46"/>
            <p:cNvSpPr/>
            <p:nvPr/>
          </p:nvSpPr>
          <p:spPr>
            <a:xfrm>
              <a:off x="8442031" y="450104"/>
              <a:ext cx="128368" cy="103373"/>
            </a:xfrm>
            <a:custGeom>
              <a:rect b="b" l="l" r="r" t="t"/>
              <a:pathLst>
                <a:path extrusionOk="0" h="1646" w="2044">
                  <a:moveTo>
                    <a:pt x="274" y="0"/>
                  </a:moveTo>
                  <a:lnTo>
                    <a:pt x="1" y="395"/>
                  </a:lnTo>
                  <a:cubicBezTo>
                    <a:pt x="274" y="578"/>
                    <a:pt x="913" y="973"/>
                    <a:pt x="913" y="973"/>
                  </a:cubicBezTo>
                  <a:cubicBezTo>
                    <a:pt x="670" y="1246"/>
                    <a:pt x="700" y="1550"/>
                    <a:pt x="1065" y="1641"/>
                  </a:cubicBezTo>
                  <a:cubicBezTo>
                    <a:pt x="1078" y="1644"/>
                    <a:pt x="1091" y="1646"/>
                    <a:pt x="1104" y="1646"/>
                  </a:cubicBezTo>
                  <a:cubicBezTo>
                    <a:pt x="1372" y="1646"/>
                    <a:pt x="1709" y="1086"/>
                    <a:pt x="1825" y="912"/>
                  </a:cubicBezTo>
                  <a:cubicBezTo>
                    <a:pt x="2044" y="593"/>
                    <a:pt x="1819" y="326"/>
                    <a:pt x="1552" y="326"/>
                  </a:cubicBezTo>
                  <a:cubicBezTo>
                    <a:pt x="1412" y="326"/>
                    <a:pt x="1261" y="400"/>
                    <a:pt x="1156" y="578"/>
                  </a:cubicBezTo>
                  <a:cubicBezTo>
                    <a:pt x="1156" y="578"/>
                    <a:pt x="791" y="365"/>
                    <a:pt x="274" y="0"/>
                  </a:cubicBezTo>
                  <a:close/>
                </a:path>
              </a:pathLst>
            </a:custGeom>
            <a:solidFill>
              <a:srgbClr val="FFE599"/>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113" name="Google Shape;1113;p46"/>
            <p:cNvSpPr/>
            <p:nvPr/>
          </p:nvSpPr>
          <p:spPr>
            <a:xfrm>
              <a:off x="8052650" y="106939"/>
              <a:ext cx="118383" cy="114112"/>
            </a:xfrm>
            <a:custGeom>
              <a:rect b="b" l="l" r="r" t="t"/>
              <a:pathLst>
                <a:path extrusionOk="0" h="1817" w="1885">
                  <a:moveTo>
                    <a:pt x="972" y="0"/>
                  </a:moveTo>
                  <a:cubicBezTo>
                    <a:pt x="876" y="0"/>
                    <a:pt x="771" y="43"/>
                    <a:pt x="669" y="145"/>
                  </a:cubicBezTo>
                  <a:cubicBezTo>
                    <a:pt x="517" y="327"/>
                    <a:pt x="0" y="783"/>
                    <a:pt x="122" y="1026"/>
                  </a:cubicBezTo>
                  <a:cubicBezTo>
                    <a:pt x="200" y="1197"/>
                    <a:pt x="317" y="1281"/>
                    <a:pt x="446" y="1281"/>
                  </a:cubicBezTo>
                  <a:cubicBezTo>
                    <a:pt x="569" y="1281"/>
                    <a:pt x="702" y="1205"/>
                    <a:pt x="821" y="1057"/>
                  </a:cubicBezTo>
                  <a:cubicBezTo>
                    <a:pt x="821" y="1057"/>
                    <a:pt x="1338" y="1573"/>
                    <a:pt x="1581" y="1817"/>
                  </a:cubicBezTo>
                  <a:lnTo>
                    <a:pt x="1885" y="1513"/>
                  </a:lnTo>
                  <a:cubicBezTo>
                    <a:pt x="1642" y="1269"/>
                    <a:pt x="1398" y="1026"/>
                    <a:pt x="1155" y="753"/>
                  </a:cubicBezTo>
                  <a:cubicBezTo>
                    <a:pt x="1479" y="429"/>
                    <a:pt x="1275" y="0"/>
                    <a:pt x="972" y="0"/>
                  </a:cubicBezTo>
                  <a:close/>
                </a:path>
              </a:pathLst>
            </a:custGeom>
            <a:solidFill>
              <a:srgbClr val="FFE599"/>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114" name="Google Shape;1114;p46"/>
            <p:cNvSpPr/>
            <p:nvPr/>
          </p:nvSpPr>
          <p:spPr>
            <a:xfrm>
              <a:off x="8008751" y="317146"/>
              <a:ext cx="120267" cy="92382"/>
            </a:xfrm>
            <a:custGeom>
              <a:rect b="b" l="l" r="r" t="t"/>
              <a:pathLst>
                <a:path extrusionOk="0" h="1471" w="1915">
                  <a:moveTo>
                    <a:pt x="451" y="1"/>
                  </a:moveTo>
                  <a:cubicBezTo>
                    <a:pt x="388" y="1"/>
                    <a:pt x="318" y="16"/>
                    <a:pt x="243" y="50"/>
                  </a:cubicBezTo>
                  <a:cubicBezTo>
                    <a:pt x="0" y="172"/>
                    <a:pt x="122" y="840"/>
                    <a:pt x="122" y="1084"/>
                  </a:cubicBezTo>
                  <a:cubicBezTo>
                    <a:pt x="148" y="1350"/>
                    <a:pt x="309" y="1471"/>
                    <a:pt x="477" y="1471"/>
                  </a:cubicBezTo>
                  <a:cubicBezTo>
                    <a:pt x="691" y="1471"/>
                    <a:pt x="916" y="1273"/>
                    <a:pt x="882" y="932"/>
                  </a:cubicBezTo>
                  <a:cubicBezTo>
                    <a:pt x="1216" y="871"/>
                    <a:pt x="1550" y="840"/>
                    <a:pt x="1915" y="840"/>
                  </a:cubicBezTo>
                  <a:lnTo>
                    <a:pt x="1854" y="354"/>
                  </a:lnTo>
                  <a:cubicBezTo>
                    <a:pt x="1520" y="384"/>
                    <a:pt x="790" y="476"/>
                    <a:pt x="790" y="476"/>
                  </a:cubicBezTo>
                  <a:cubicBezTo>
                    <a:pt x="814" y="192"/>
                    <a:pt x="672" y="1"/>
                    <a:pt x="451" y="1"/>
                  </a:cubicBezTo>
                  <a:close/>
                </a:path>
              </a:pathLst>
            </a:custGeom>
            <a:solidFill>
              <a:srgbClr val="FFE599"/>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115" name="Google Shape;1115;p46"/>
            <p:cNvSpPr/>
            <p:nvPr/>
          </p:nvSpPr>
          <p:spPr>
            <a:xfrm>
              <a:off x="8071742" y="469134"/>
              <a:ext cx="120330" cy="114175"/>
            </a:xfrm>
            <a:custGeom>
              <a:rect b="b" l="l" r="r" t="t"/>
              <a:pathLst>
                <a:path extrusionOk="0" h="1818" w="1916">
                  <a:moveTo>
                    <a:pt x="1581" y="1"/>
                  </a:moveTo>
                  <a:cubicBezTo>
                    <a:pt x="1338" y="244"/>
                    <a:pt x="821" y="761"/>
                    <a:pt x="821" y="761"/>
                  </a:cubicBezTo>
                  <a:cubicBezTo>
                    <a:pt x="714" y="624"/>
                    <a:pt x="578" y="548"/>
                    <a:pt x="452" y="548"/>
                  </a:cubicBezTo>
                  <a:cubicBezTo>
                    <a:pt x="327" y="548"/>
                    <a:pt x="213" y="624"/>
                    <a:pt x="152" y="791"/>
                  </a:cubicBezTo>
                  <a:cubicBezTo>
                    <a:pt x="0" y="1034"/>
                    <a:pt x="547" y="1521"/>
                    <a:pt x="699" y="1673"/>
                  </a:cubicBezTo>
                  <a:cubicBezTo>
                    <a:pt x="801" y="1775"/>
                    <a:pt x="907" y="1817"/>
                    <a:pt x="1002" y="1817"/>
                  </a:cubicBezTo>
                  <a:cubicBezTo>
                    <a:pt x="1305" y="1817"/>
                    <a:pt x="1509" y="1388"/>
                    <a:pt x="1186" y="1065"/>
                  </a:cubicBezTo>
                  <a:cubicBezTo>
                    <a:pt x="1186" y="1065"/>
                    <a:pt x="1429" y="761"/>
                    <a:pt x="1915" y="305"/>
                  </a:cubicBezTo>
                  <a:lnTo>
                    <a:pt x="1581" y="1"/>
                  </a:lnTo>
                  <a:close/>
                </a:path>
              </a:pathLst>
            </a:custGeom>
            <a:solidFill>
              <a:srgbClr val="FFE599"/>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116" name="Google Shape;1116;p46"/>
            <p:cNvSpPr/>
            <p:nvPr/>
          </p:nvSpPr>
          <p:spPr>
            <a:xfrm>
              <a:off x="8424886" y="85334"/>
              <a:ext cx="120267" cy="116624"/>
            </a:xfrm>
            <a:custGeom>
              <a:rect b="b" l="l" r="r" t="t"/>
              <a:pathLst>
                <a:path extrusionOk="0" h="1857" w="1915">
                  <a:moveTo>
                    <a:pt x="722" y="1"/>
                  </a:moveTo>
                  <a:cubicBezTo>
                    <a:pt x="678" y="1"/>
                    <a:pt x="640" y="10"/>
                    <a:pt x="608" y="33"/>
                  </a:cubicBezTo>
                  <a:cubicBezTo>
                    <a:pt x="274" y="215"/>
                    <a:pt x="335" y="550"/>
                    <a:pt x="669" y="702"/>
                  </a:cubicBezTo>
                  <a:cubicBezTo>
                    <a:pt x="669" y="702"/>
                    <a:pt x="213" y="1309"/>
                    <a:pt x="0" y="1583"/>
                  </a:cubicBezTo>
                  <a:lnTo>
                    <a:pt x="395" y="1857"/>
                  </a:lnTo>
                  <a:cubicBezTo>
                    <a:pt x="578" y="1553"/>
                    <a:pt x="791" y="1279"/>
                    <a:pt x="1003" y="1006"/>
                  </a:cubicBezTo>
                  <a:cubicBezTo>
                    <a:pt x="1119" y="1099"/>
                    <a:pt x="1238" y="1138"/>
                    <a:pt x="1345" y="1138"/>
                  </a:cubicBezTo>
                  <a:cubicBezTo>
                    <a:pt x="1690" y="1138"/>
                    <a:pt x="1914" y="737"/>
                    <a:pt x="1520" y="458"/>
                  </a:cubicBezTo>
                  <a:cubicBezTo>
                    <a:pt x="1391" y="329"/>
                    <a:pt x="974" y="1"/>
                    <a:pt x="722" y="1"/>
                  </a:cubicBezTo>
                  <a:close/>
                </a:path>
              </a:pathLst>
            </a:custGeom>
            <a:solidFill>
              <a:srgbClr val="FFE599"/>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grpSp>
      <p:grpSp>
        <p:nvGrpSpPr>
          <p:cNvPr id="1117" name="Google Shape;1117;p46"/>
          <p:cNvGrpSpPr/>
          <p:nvPr/>
        </p:nvGrpSpPr>
        <p:grpSpPr>
          <a:xfrm>
            <a:off x="7190482" y="8326540"/>
            <a:ext cx="317918" cy="299827"/>
            <a:chOff x="1577421" y="1609174"/>
            <a:chExt cx="818111" cy="754282"/>
          </a:xfrm>
        </p:grpSpPr>
        <p:sp>
          <p:nvSpPr>
            <p:cNvPr id="1118" name="Google Shape;1118;p46"/>
            <p:cNvSpPr/>
            <p:nvPr/>
          </p:nvSpPr>
          <p:spPr>
            <a:xfrm>
              <a:off x="2069582" y="2170260"/>
              <a:ext cx="115735" cy="122613"/>
            </a:xfrm>
            <a:custGeom>
              <a:rect b="b" l="l" r="r" t="t"/>
              <a:pathLst>
                <a:path extrusionOk="0" h="3886" w="3668">
                  <a:moveTo>
                    <a:pt x="851" y="0"/>
                  </a:moveTo>
                  <a:lnTo>
                    <a:pt x="0" y="426"/>
                  </a:lnTo>
                  <a:cubicBezTo>
                    <a:pt x="304" y="1064"/>
                    <a:pt x="1034" y="2402"/>
                    <a:pt x="1034" y="2402"/>
                  </a:cubicBezTo>
                  <a:cubicBezTo>
                    <a:pt x="335" y="2645"/>
                    <a:pt x="91" y="3283"/>
                    <a:pt x="669" y="3769"/>
                  </a:cubicBezTo>
                  <a:cubicBezTo>
                    <a:pt x="751" y="3852"/>
                    <a:pt x="870" y="3885"/>
                    <a:pt x="1011" y="3885"/>
                  </a:cubicBezTo>
                  <a:cubicBezTo>
                    <a:pt x="1547" y="3885"/>
                    <a:pt x="2399" y="3397"/>
                    <a:pt x="2736" y="3253"/>
                  </a:cubicBezTo>
                  <a:cubicBezTo>
                    <a:pt x="3668" y="2774"/>
                    <a:pt x="3201" y="1774"/>
                    <a:pt x="2391" y="1774"/>
                  </a:cubicBezTo>
                  <a:cubicBezTo>
                    <a:pt x="2224" y="1774"/>
                    <a:pt x="2042" y="1816"/>
                    <a:pt x="1854" y="1915"/>
                  </a:cubicBezTo>
                  <a:cubicBezTo>
                    <a:pt x="1490" y="1277"/>
                    <a:pt x="1155" y="669"/>
                    <a:pt x="851" y="0"/>
                  </a:cubicBezTo>
                  <a:close/>
                </a:path>
              </a:pathLst>
            </a:custGeom>
            <a:solidFill>
              <a:srgbClr val="FFF2CC"/>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119" name="Google Shape;1119;p46"/>
            <p:cNvSpPr/>
            <p:nvPr/>
          </p:nvSpPr>
          <p:spPr>
            <a:xfrm>
              <a:off x="2063887" y="2162625"/>
              <a:ext cx="124475" cy="137727"/>
            </a:xfrm>
            <a:custGeom>
              <a:rect b="b" l="l" r="r" t="t"/>
              <a:pathLst>
                <a:path extrusionOk="0" h="4365" w="3945">
                  <a:moveTo>
                    <a:pt x="1216" y="1"/>
                  </a:moveTo>
                  <a:cubicBezTo>
                    <a:pt x="1059" y="1"/>
                    <a:pt x="882" y="175"/>
                    <a:pt x="966" y="364"/>
                  </a:cubicBezTo>
                  <a:cubicBezTo>
                    <a:pt x="1240" y="1033"/>
                    <a:pt x="1604" y="1641"/>
                    <a:pt x="1969" y="2279"/>
                  </a:cubicBezTo>
                  <a:cubicBezTo>
                    <a:pt x="2009" y="2338"/>
                    <a:pt x="2087" y="2385"/>
                    <a:pt x="2170" y="2385"/>
                  </a:cubicBezTo>
                  <a:cubicBezTo>
                    <a:pt x="2215" y="2385"/>
                    <a:pt x="2261" y="2372"/>
                    <a:pt x="2303" y="2340"/>
                  </a:cubicBezTo>
                  <a:cubicBezTo>
                    <a:pt x="2411" y="2268"/>
                    <a:pt x="2538" y="2234"/>
                    <a:pt x="2667" y="2234"/>
                  </a:cubicBezTo>
                  <a:cubicBezTo>
                    <a:pt x="2865" y="2234"/>
                    <a:pt x="3068" y="2314"/>
                    <a:pt x="3215" y="2461"/>
                  </a:cubicBezTo>
                  <a:cubicBezTo>
                    <a:pt x="3398" y="2704"/>
                    <a:pt x="3306" y="3069"/>
                    <a:pt x="3033" y="3191"/>
                  </a:cubicBezTo>
                  <a:cubicBezTo>
                    <a:pt x="2729" y="3404"/>
                    <a:pt x="2425" y="3556"/>
                    <a:pt x="2060" y="3677"/>
                  </a:cubicBezTo>
                  <a:cubicBezTo>
                    <a:pt x="1896" y="3747"/>
                    <a:pt x="1587" y="3908"/>
                    <a:pt x="1343" y="3908"/>
                  </a:cubicBezTo>
                  <a:cubicBezTo>
                    <a:pt x="1271" y="3908"/>
                    <a:pt x="1204" y="3894"/>
                    <a:pt x="1148" y="3860"/>
                  </a:cubicBezTo>
                  <a:cubicBezTo>
                    <a:pt x="966" y="3738"/>
                    <a:pt x="875" y="3556"/>
                    <a:pt x="905" y="3343"/>
                  </a:cubicBezTo>
                  <a:cubicBezTo>
                    <a:pt x="936" y="3100"/>
                    <a:pt x="1209" y="2948"/>
                    <a:pt x="1422" y="2887"/>
                  </a:cubicBezTo>
                  <a:cubicBezTo>
                    <a:pt x="1574" y="2826"/>
                    <a:pt x="1635" y="2674"/>
                    <a:pt x="1574" y="2522"/>
                  </a:cubicBezTo>
                  <a:cubicBezTo>
                    <a:pt x="1209" y="1884"/>
                    <a:pt x="844" y="1215"/>
                    <a:pt x="510" y="546"/>
                  </a:cubicBezTo>
                  <a:cubicBezTo>
                    <a:pt x="463" y="462"/>
                    <a:pt x="393" y="426"/>
                    <a:pt x="321" y="426"/>
                  </a:cubicBezTo>
                  <a:cubicBezTo>
                    <a:pt x="163" y="426"/>
                    <a:pt x="1" y="601"/>
                    <a:pt x="85" y="790"/>
                  </a:cubicBezTo>
                  <a:cubicBezTo>
                    <a:pt x="383" y="1386"/>
                    <a:pt x="705" y="1982"/>
                    <a:pt x="1030" y="2557"/>
                  </a:cubicBezTo>
                  <a:lnTo>
                    <a:pt x="1030" y="2557"/>
                  </a:lnTo>
                  <a:cubicBezTo>
                    <a:pt x="572" y="2820"/>
                    <a:pt x="234" y="3293"/>
                    <a:pt x="540" y="3829"/>
                  </a:cubicBezTo>
                  <a:cubicBezTo>
                    <a:pt x="662" y="4072"/>
                    <a:pt x="875" y="4255"/>
                    <a:pt x="1118" y="4346"/>
                  </a:cubicBezTo>
                  <a:cubicBezTo>
                    <a:pt x="1218" y="4357"/>
                    <a:pt x="1314" y="4364"/>
                    <a:pt x="1408" y="4364"/>
                  </a:cubicBezTo>
                  <a:cubicBezTo>
                    <a:pt x="1570" y="4364"/>
                    <a:pt x="1724" y="4343"/>
                    <a:pt x="1878" y="4285"/>
                  </a:cubicBezTo>
                  <a:cubicBezTo>
                    <a:pt x="2151" y="4194"/>
                    <a:pt x="2425" y="4072"/>
                    <a:pt x="2668" y="3951"/>
                  </a:cubicBezTo>
                  <a:cubicBezTo>
                    <a:pt x="2881" y="3860"/>
                    <a:pt x="3094" y="3738"/>
                    <a:pt x="3306" y="3616"/>
                  </a:cubicBezTo>
                  <a:cubicBezTo>
                    <a:pt x="3793" y="3343"/>
                    <a:pt x="3945" y="2765"/>
                    <a:pt x="3702" y="2279"/>
                  </a:cubicBezTo>
                  <a:cubicBezTo>
                    <a:pt x="3468" y="1948"/>
                    <a:pt x="3085" y="1767"/>
                    <a:pt x="2696" y="1767"/>
                  </a:cubicBezTo>
                  <a:cubicBezTo>
                    <a:pt x="2557" y="1767"/>
                    <a:pt x="2417" y="1790"/>
                    <a:pt x="2282" y="1838"/>
                  </a:cubicBezTo>
                  <a:lnTo>
                    <a:pt x="2282" y="1838"/>
                  </a:lnTo>
                  <a:cubicBezTo>
                    <a:pt x="1961" y="1271"/>
                    <a:pt x="1664" y="720"/>
                    <a:pt x="1392" y="121"/>
                  </a:cubicBezTo>
                  <a:cubicBezTo>
                    <a:pt x="1354" y="36"/>
                    <a:pt x="1287" y="1"/>
                    <a:pt x="1216" y="1"/>
                  </a:cubicBezTo>
                  <a:close/>
                </a:path>
              </a:pathLst>
            </a:custGeom>
            <a:solidFill>
              <a:srgbClr val="F1C232"/>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120" name="Google Shape;1120;p46"/>
            <p:cNvSpPr/>
            <p:nvPr/>
          </p:nvSpPr>
          <p:spPr>
            <a:xfrm>
              <a:off x="1802922" y="2178874"/>
              <a:ext cx="114031" cy="122834"/>
            </a:xfrm>
            <a:custGeom>
              <a:rect b="b" l="l" r="r" t="t"/>
              <a:pathLst>
                <a:path extrusionOk="0" h="3893" w="3614">
                  <a:moveTo>
                    <a:pt x="2702" y="1"/>
                  </a:moveTo>
                  <a:cubicBezTo>
                    <a:pt x="2428" y="670"/>
                    <a:pt x="2124" y="1308"/>
                    <a:pt x="1790" y="1946"/>
                  </a:cubicBezTo>
                  <a:cubicBezTo>
                    <a:pt x="1608" y="1858"/>
                    <a:pt x="1434" y="1820"/>
                    <a:pt x="1274" y="1820"/>
                  </a:cubicBezTo>
                  <a:cubicBezTo>
                    <a:pt x="443" y="1820"/>
                    <a:pt x="1" y="2855"/>
                    <a:pt x="969" y="3314"/>
                  </a:cubicBezTo>
                  <a:cubicBezTo>
                    <a:pt x="1301" y="3456"/>
                    <a:pt x="2148" y="3893"/>
                    <a:pt x="2679" y="3893"/>
                  </a:cubicBezTo>
                  <a:cubicBezTo>
                    <a:pt x="2830" y="3893"/>
                    <a:pt x="2956" y="3858"/>
                    <a:pt x="3036" y="3770"/>
                  </a:cubicBezTo>
                  <a:cubicBezTo>
                    <a:pt x="3614" y="3223"/>
                    <a:pt x="3340" y="2615"/>
                    <a:pt x="2611" y="2402"/>
                  </a:cubicBezTo>
                  <a:cubicBezTo>
                    <a:pt x="2611" y="2402"/>
                    <a:pt x="3279" y="1034"/>
                    <a:pt x="3583" y="396"/>
                  </a:cubicBezTo>
                  <a:lnTo>
                    <a:pt x="2702" y="1"/>
                  </a:lnTo>
                  <a:close/>
                </a:path>
              </a:pathLst>
            </a:custGeom>
            <a:solidFill>
              <a:srgbClr val="FFF2CC"/>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121" name="Google Shape;1121;p46"/>
            <p:cNvSpPr/>
            <p:nvPr/>
          </p:nvSpPr>
          <p:spPr>
            <a:xfrm>
              <a:off x="1805667" y="2171396"/>
              <a:ext cx="119710" cy="137948"/>
            </a:xfrm>
            <a:custGeom>
              <a:rect b="b" l="l" r="r" t="t"/>
              <a:pathLst>
                <a:path extrusionOk="0" h="4372" w="3794">
                  <a:moveTo>
                    <a:pt x="2649" y="1"/>
                  </a:moveTo>
                  <a:cubicBezTo>
                    <a:pt x="2568" y="1"/>
                    <a:pt x="2476" y="51"/>
                    <a:pt x="2433" y="116"/>
                  </a:cubicBezTo>
                  <a:cubicBezTo>
                    <a:pt x="2186" y="720"/>
                    <a:pt x="1890" y="1298"/>
                    <a:pt x="1589" y="1874"/>
                  </a:cubicBezTo>
                  <a:lnTo>
                    <a:pt x="1589" y="1874"/>
                  </a:lnTo>
                  <a:cubicBezTo>
                    <a:pt x="1472" y="1840"/>
                    <a:pt x="1353" y="1823"/>
                    <a:pt x="1236" y="1823"/>
                  </a:cubicBezTo>
                  <a:cubicBezTo>
                    <a:pt x="895" y="1823"/>
                    <a:pt x="566" y="1964"/>
                    <a:pt x="335" y="2214"/>
                  </a:cubicBezTo>
                  <a:cubicBezTo>
                    <a:pt x="1" y="2609"/>
                    <a:pt x="31" y="3186"/>
                    <a:pt x="396" y="3521"/>
                  </a:cubicBezTo>
                  <a:cubicBezTo>
                    <a:pt x="578" y="3673"/>
                    <a:pt x="822" y="3794"/>
                    <a:pt x="1034" y="3916"/>
                  </a:cubicBezTo>
                  <a:cubicBezTo>
                    <a:pt x="1308" y="4037"/>
                    <a:pt x="1551" y="4129"/>
                    <a:pt x="1825" y="4220"/>
                  </a:cubicBezTo>
                  <a:cubicBezTo>
                    <a:pt x="2068" y="4341"/>
                    <a:pt x="2341" y="4372"/>
                    <a:pt x="2615" y="4372"/>
                  </a:cubicBezTo>
                  <a:cubicBezTo>
                    <a:pt x="2889" y="4372"/>
                    <a:pt x="3132" y="4250"/>
                    <a:pt x="3253" y="4037"/>
                  </a:cubicBezTo>
                  <a:cubicBezTo>
                    <a:pt x="3496" y="3764"/>
                    <a:pt x="3557" y="3430"/>
                    <a:pt x="3436" y="3095"/>
                  </a:cubicBezTo>
                  <a:cubicBezTo>
                    <a:pt x="3303" y="2851"/>
                    <a:pt x="3105" y="2656"/>
                    <a:pt x="2866" y="2533"/>
                  </a:cubicBezTo>
                  <a:lnTo>
                    <a:pt x="2866" y="2533"/>
                  </a:lnTo>
                  <a:cubicBezTo>
                    <a:pt x="3157" y="1950"/>
                    <a:pt x="3444" y="1364"/>
                    <a:pt x="3709" y="755"/>
                  </a:cubicBezTo>
                  <a:cubicBezTo>
                    <a:pt x="3793" y="566"/>
                    <a:pt x="3616" y="392"/>
                    <a:pt x="3459" y="392"/>
                  </a:cubicBezTo>
                  <a:cubicBezTo>
                    <a:pt x="3388" y="392"/>
                    <a:pt x="3321" y="427"/>
                    <a:pt x="3284" y="512"/>
                  </a:cubicBezTo>
                  <a:cubicBezTo>
                    <a:pt x="2980" y="1211"/>
                    <a:pt x="2645" y="1879"/>
                    <a:pt x="2311" y="2548"/>
                  </a:cubicBezTo>
                  <a:cubicBezTo>
                    <a:pt x="2250" y="2670"/>
                    <a:pt x="2311" y="2852"/>
                    <a:pt x="2463" y="2882"/>
                  </a:cubicBezTo>
                  <a:cubicBezTo>
                    <a:pt x="2828" y="3034"/>
                    <a:pt x="3223" y="3369"/>
                    <a:pt x="2889" y="3764"/>
                  </a:cubicBezTo>
                  <a:cubicBezTo>
                    <a:pt x="2797" y="3855"/>
                    <a:pt x="2645" y="3916"/>
                    <a:pt x="2524" y="3916"/>
                  </a:cubicBezTo>
                  <a:cubicBezTo>
                    <a:pt x="2341" y="3885"/>
                    <a:pt x="2159" y="3855"/>
                    <a:pt x="1977" y="3764"/>
                  </a:cubicBezTo>
                  <a:cubicBezTo>
                    <a:pt x="1642" y="3642"/>
                    <a:pt x="1308" y="3521"/>
                    <a:pt x="974" y="3338"/>
                  </a:cubicBezTo>
                  <a:cubicBezTo>
                    <a:pt x="700" y="3217"/>
                    <a:pt x="457" y="2974"/>
                    <a:pt x="609" y="2639"/>
                  </a:cubicBezTo>
                  <a:cubicBezTo>
                    <a:pt x="749" y="2418"/>
                    <a:pt x="983" y="2304"/>
                    <a:pt x="1221" y="2304"/>
                  </a:cubicBezTo>
                  <a:cubicBezTo>
                    <a:pt x="1344" y="2304"/>
                    <a:pt x="1468" y="2334"/>
                    <a:pt x="1581" y="2396"/>
                  </a:cubicBezTo>
                  <a:cubicBezTo>
                    <a:pt x="1612" y="2416"/>
                    <a:pt x="1649" y="2426"/>
                    <a:pt x="1687" y="2426"/>
                  </a:cubicBezTo>
                  <a:cubicBezTo>
                    <a:pt x="1764" y="2426"/>
                    <a:pt x="1845" y="2386"/>
                    <a:pt x="1885" y="2305"/>
                  </a:cubicBezTo>
                  <a:cubicBezTo>
                    <a:pt x="2250" y="1697"/>
                    <a:pt x="2554" y="1028"/>
                    <a:pt x="2828" y="360"/>
                  </a:cubicBezTo>
                  <a:cubicBezTo>
                    <a:pt x="2889" y="238"/>
                    <a:pt x="2858" y="116"/>
                    <a:pt x="2737" y="25"/>
                  </a:cubicBezTo>
                  <a:cubicBezTo>
                    <a:pt x="2711" y="8"/>
                    <a:pt x="2681" y="1"/>
                    <a:pt x="2649" y="1"/>
                  </a:cubicBezTo>
                  <a:close/>
                </a:path>
              </a:pathLst>
            </a:custGeom>
            <a:solidFill>
              <a:srgbClr val="F1C232"/>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122" name="Google Shape;1122;p46"/>
            <p:cNvSpPr/>
            <p:nvPr/>
          </p:nvSpPr>
          <p:spPr>
            <a:xfrm>
              <a:off x="1634056" y="1814166"/>
              <a:ext cx="128513" cy="93427"/>
            </a:xfrm>
            <a:custGeom>
              <a:rect b="b" l="l" r="r" t="t"/>
              <a:pathLst>
                <a:path extrusionOk="0" h="2961" w="4073">
                  <a:moveTo>
                    <a:pt x="1277" y="0"/>
                  </a:moveTo>
                  <a:cubicBezTo>
                    <a:pt x="1228" y="0"/>
                    <a:pt x="1177" y="3"/>
                    <a:pt x="1124" y="10"/>
                  </a:cubicBezTo>
                  <a:cubicBezTo>
                    <a:pt x="546" y="40"/>
                    <a:pt x="273" y="1469"/>
                    <a:pt x="181" y="1925"/>
                  </a:cubicBezTo>
                  <a:cubicBezTo>
                    <a:pt x="1" y="2597"/>
                    <a:pt x="387" y="2960"/>
                    <a:pt x="824" y="2960"/>
                  </a:cubicBezTo>
                  <a:cubicBezTo>
                    <a:pt x="1197" y="2960"/>
                    <a:pt x="1606" y="2697"/>
                    <a:pt x="1732" y="2137"/>
                  </a:cubicBezTo>
                  <a:cubicBezTo>
                    <a:pt x="2461" y="2259"/>
                    <a:pt x="3160" y="2411"/>
                    <a:pt x="3859" y="2624"/>
                  </a:cubicBezTo>
                  <a:lnTo>
                    <a:pt x="4072" y="1681"/>
                  </a:lnTo>
                  <a:cubicBezTo>
                    <a:pt x="3403" y="1529"/>
                    <a:pt x="1884" y="1195"/>
                    <a:pt x="1884" y="1195"/>
                  </a:cubicBezTo>
                  <a:cubicBezTo>
                    <a:pt x="2166" y="545"/>
                    <a:pt x="1923" y="0"/>
                    <a:pt x="1277" y="0"/>
                  </a:cubicBezTo>
                  <a:close/>
                </a:path>
              </a:pathLst>
            </a:custGeom>
            <a:solidFill>
              <a:srgbClr val="FFF2CC"/>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123" name="Google Shape;1123;p46"/>
            <p:cNvSpPr/>
            <p:nvPr/>
          </p:nvSpPr>
          <p:spPr>
            <a:xfrm>
              <a:off x="1629229" y="1806057"/>
              <a:ext cx="144226" cy="108225"/>
            </a:xfrm>
            <a:custGeom>
              <a:rect b="b" l="l" r="r" t="t"/>
              <a:pathLst>
                <a:path extrusionOk="0" h="3430" w="4571">
                  <a:moveTo>
                    <a:pt x="1442" y="0"/>
                  </a:moveTo>
                  <a:cubicBezTo>
                    <a:pt x="1229" y="0"/>
                    <a:pt x="1032" y="63"/>
                    <a:pt x="851" y="175"/>
                  </a:cubicBezTo>
                  <a:cubicBezTo>
                    <a:pt x="669" y="388"/>
                    <a:pt x="517" y="601"/>
                    <a:pt x="426" y="875"/>
                  </a:cubicBezTo>
                  <a:cubicBezTo>
                    <a:pt x="334" y="1148"/>
                    <a:pt x="243" y="1391"/>
                    <a:pt x="182" y="1695"/>
                  </a:cubicBezTo>
                  <a:cubicBezTo>
                    <a:pt x="122" y="1908"/>
                    <a:pt x="61" y="2151"/>
                    <a:pt x="30" y="2394"/>
                  </a:cubicBezTo>
                  <a:cubicBezTo>
                    <a:pt x="0" y="2911"/>
                    <a:pt x="365" y="3367"/>
                    <a:pt x="851" y="3428"/>
                  </a:cubicBezTo>
                  <a:cubicBezTo>
                    <a:pt x="873" y="3429"/>
                    <a:pt x="895" y="3429"/>
                    <a:pt x="917" y="3429"/>
                  </a:cubicBezTo>
                  <a:cubicBezTo>
                    <a:pt x="1431" y="3429"/>
                    <a:pt x="1891" y="3126"/>
                    <a:pt x="2072" y="2650"/>
                  </a:cubicBezTo>
                  <a:lnTo>
                    <a:pt x="2072" y="2650"/>
                  </a:lnTo>
                  <a:cubicBezTo>
                    <a:pt x="2713" y="2764"/>
                    <a:pt x="3332" y="2905"/>
                    <a:pt x="3952" y="3093"/>
                  </a:cubicBezTo>
                  <a:cubicBezTo>
                    <a:pt x="3977" y="3101"/>
                    <a:pt x="4002" y="3105"/>
                    <a:pt x="4025" y="3105"/>
                  </a:cubicBezTo>
                  <a:cubicBezTo>
                    <a:pt x="4273" y="3105"/>
                    <a:pt x="4351" y="2693"/>
                    <a:pt x="4073" y="2638"/>
                  </a:cubicBezTo>
                  <a:cubicBezTo>
                    <a:pt x="3374" y="2425"/>
                    <a:pt x="2675" y="2273"/>
                    <a:pt x="1945" y="2151"/>
                  </a:cubicBezTo>
                  <a:cubicBezTo>
                    <a:pt x="1929" y="2147"/>
                    <a:pt x="1913" y="2145"/>
                    <a:pt x="1898" y="2145"/>
                  </a:cubicBezTo>
                  <a:cubicBezTo>
                    <a:pt x="1793" y="2145"/>
                    <a:pt x="1698" y="2228"/>
                    <a:pt x="1672" y="2334"/>
                  </a:cubicBezTo>
                  <a:cubicBezTo>
                    <a:pt x="1611" y="2668"/>
                    <a:pt x="1338" y="2911"/>
                    <a:pt x="1003" y="2972"/>
                  </a:cubicBezTo>
                  <a:cubicBezTo>
                    <a:pt x="730" y="2972"/>
                    <a:pt x="517" y="2759"/>
                    <a:pt x="517" y="2486"/>
                  </a:cubicBezTo>
                  <a:cubicBezTo>
                    <a:pt x="517" y="2303"/>
                    <a:pt x="547" y="2121"/>
                    <a:pt x="608" y="1969"/>
                  </a:cubicBezTo>
                  <a:cubicBezTo>
                    <a:pt x="669" y="1786"/>
                    <a:pt x="699" y="1574"/>
                    <a:pt x="760" y="1391"/>
                  </a:cubicBezTo>
                  <a:cubicBezTo>
                    <a:pt x="851" y="1118"/>
                    <a:pt x="1003" y="571"/>
                    <a:pt x="1277" y="510"/>
                  </a:cubicBezTo>
                  <a:cubicBezTo>
                    <a:pt x="1324" y="494"/>
                    <a:pt x="1375" y="487"/>
                    <a:pt x="1427" y="487"/>
                  </a:cubicBezTo>
                  <a:cubicBezTo>
                    <a:pt x="1577" y="487"/>
                    <a:pt x="1734" y="549"/>
                    <a:pt x="1824" y="662"/>
                  </a:cubicBezTo>
                  <a:cubicBezTo>
                    <a:pt x="1945" y="875"/>
                    <a:pt x="1915" y="1148"/>
                    <a:pt x="1824" y="1361"/>
                  </a:cubicBezTo>
                  <a:cubicBezTo>
                    <a:pt x="1763" y="1513"/>
                    <a:pt x="1854" y="1634"/>
                    <a:pt x="1976" y="1665"/>
                  </a:cubicBezTo>
                  <a:cubicBezTo>
                    <a:pt x="2705" y="1817"/>
                    <a:pt x="3435" y="1999"/>
                    <a:pt x="4164" y="2182"/>
                  </a:cubicBezTo>
                  <a:cubicBezTo>
                    <a:pt x="4183" y="2185"/>
                    <a:pt x="4201" y="2187"/>
                    <a:pt x="4219" y="2187"/>
                  </a:cubicBezTo>
                  <a:cubicBezTo>
                    <a:pt x="4482" y="2187"/>
                    <a:pt x="4571" y="1781"/>
                    <a:pt x="4286" y="1695"/>
                  </a:cubicBezTo>
                  <a:cubicBezTo>
                    <a:pt x="3638" y="1533"/>
                    <a:pt x="2991" y="1395"/>
                    <a:pt x="2343" y="1260"/>
                  </a:cubicBezTo>
                  <a:lnTo>
                    <a:pt x="2343" y="1260"/>
                  </a:lnTo>
                  <a:cubicBezTo>
                    <a:pt x="2453" y="726"/>
                    <a:pt x="2284" y="130"/>
                    <a:pt x="1672" y="24"/>
                  </a:cubicBezTo>
                  <a:cubicBezTo>
                    <a:pt x="1593" y="8"/>
                    <a:pt x="1517" y="0"/>
                    <a:pt x="1442" y="0"/>
                  </a:cubicBezTo>
                  <a:close/>
                </a:path>
              </a:pathLst>
            </a:custGeom>
            <a:solidFill>
              <a:srgbClr val="F1C232"/>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124" name="Google Shape;1124;p46"/>
            <p:cNvSpPr/>
            <p:nvPr/>
          </p:nvSpPr>
          <p:spPr>
            <a:xfrm>
              <a:off x="1797195" y="1616494"/>
              <a:ext cx="103334" cy="126084"/>
            </a:xfrm>
            <a:custGeom>
              <a:rect b="b" l="l" r="r" t="t"/>
              <a:pathLst>
                <a:path extrusionOk="0" h="3996" w="3275">
                  <a:moveTo>
                    <a:pt x="2217" y="0"/>
                  </a:moveTo>
                  <a:cubicBezTo>
                    <a:pt x="2082" y="0"/>
                    <a:pt x="1930" y="32"/>
                    <a:pt x="1764" y="104"/>
                  </a:cubicBezTo>
                  <a:cubicBezTo>
                    <a:pt x="1369" y="317"/>
                    <a:pt x="1" y="834"/>
                    <a:pt x="92" y="1381"/>
                  </a:cubicBezTo>
                  <a:cubicBezTo>
                    <a:pt x="112" y="1881"/>
                    <a:pt x="382" y="2144"/>
                    <a:pt x="747" y="2144"/>
                  </a:cubicBezTo>
                  <a:cubicBezTo>
                    <a:pt x="936" y="2144"/>
                    <a:pt x="1151" y="2074"/>
                    <a:pt x="1369" y="1928"/>
                  </a:cubicBezTo>
                  <a:cubicBezTo>
                    <a:pt x="1369" y="1928"/>
                    <a:pt x="1977" y="3357"/>
                    <a:pt x="2281" y="3995"/>
                  </a:cubicBezTo>
                  <a:lnTo>
                    <a:pt x="3162" y="3600"/>
                  </a:lnTo>
                  <a:cubicBezTo>
                    <a:pt x="2828" y="2962"/>
                    <a:pt x="2524" y="2293"/>
                    <a:pt x="2281" y="1624"/>
                  </a:cubicBezTo>
                  <a:cubicBezTo>
                    <a:pt x="3274" y="1206"/>
                    <a:pt x="3053" y="0"/>
                    <a:pt x="2217" y="0"/>
                  </a:cubicBezTo>
                  <a:close/>
                </a:path>
              </a:pathLst>
            </a:custGeom>
            <a:solidFill>
              <a:srgbClr val="FFF2CC"/>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125" name="Google Shape;1125;p46"/>
            <p:cNvSpPr/>
            <p:nvPr/>
          </p:nvSpPr>
          <p:spPr>
            <a:xfrm>
              <a:off x="1794182" y="1609174"/>
              <a:ext cx="115545" cy="142586"/>
            </a:xfrm>
            <a:custGeom>
              <a:rect b="b" l="l" r="r" t="t"/>
              <a:pathLst>
                <a:path extrusionOk="0" h="4519" w="3662">
                  <a:moveTo>
                    <a:pt x="2459" y="0"/>
                  </a:moveTo>
                  <a:cubicBezTo>
                    <a:pt x="2440" y="0"/>
                    <a:pt x="2421" y="1"/>
                    <a:pt x="2401" y="2"/>
                  </a:cubicBezTo>
                  <a:cubicBezTo>
                    <a:pt x="2128" y="32"/>
                    <a:pt x="1885" y="124"/>
                    <a:pt x="1642" y="245"/>
                  </a:cubicBezTo>
                  <a:cubicBezTo>
                    <a:pt x="1398" y="367"/>
                    <a:pt x="1125" y="488"/>
                    <a:pt x="882" y="640"/>
                  </a:cubicBezTo>
                  <a:cubicBezTo>
                    <a:pt x="638" y="762"/>
                    <a:pt x="426" y="914"/>
                    <a:pt x="243" y="1127"/>
                  </a:cubicBezTo>
                  <a:cubicBezTo>
                    <a:pt x="61" y="1339"/>
                    <a:pt x="0" y="1643"/>
                    <a:pt x="61" y="1887"/>
                  </a:cubicBezTo>
                  <a:cubicBezTo>
                    <a:pt x="122" y="2221"/>
                    <a:pt x="365" y="2494"/>
                    <a:pt x="669" y="2616"/>
                  </a:cubicBezTo>
                  <a:cubicBezTo>
                    <a:pt x="778" y="2643"/>
                    <a:pt x="888" y="2657"/>
                    <a:pt x="995" y="2657"/>
                  </a:cubicBezTo>
                  <a:cubicBezTo>
                    <a:pt x="1159" y="2657"/>
                    <a:pt x="1318" y="2626"/>
                    <a:pt x="1468" y="2563"/>
                  </a:cubicBezTo>
                  <a:lnTo>
                    <a:pt x="1468" y="2563"/>
                  </a:lnTo>
                  <a:cubicBezTo>
                    <a:pt x="1738" y="3164"/>
                    <a:pt x="2009" y="3783"/>
                    <a:pt x="2280" y="4379"/>
                  </a:cubicBezTo>
                  <a:cubicBezTo>
                    <a:pt x="2319" y="4478"/>
                    <a:pt x="2391" y="4519"/>
                    <a:pt x="2465" y="4519"/>
                  </a:cubicBezTo>
                  <a:cubicBezTo>
                    <a:pt x="2620" y="4519"/>
                    <a:pt x="2787" y="4341"/>
                    <a:pt x="2705" y="4136"/>
                  </a:cubicBezTo>
                  <a:cubicBezTo>
                    <a:pt x="2401" y="3467"/>
                    <a:pt x="2097" y="2768"/>
                    <a:pt x="1794" y="2099"/>
                  </a:cubicBezTo>
                  <a:cubicBezTo>
                    <a:pt x="1753" y="2018"/>
                    <a:pt x="1672" y="1978"/>
                    <a:pt x="1586" y="1978"/>
                  </a:cubicBezTo>
                  <a:cubicBezTo>
                    <a:pt x="1544" y="1978"/>
                    <a:pt x="1500" y="1988"/>
                    <a:pt x="1459" y="2008"/>
                  </a:cubicBezTo>
                  <a:cubicBezTo>
                    <a:pt x="1306" y="2105"/>
                    <a:pt x="1122" y="2177"/>
                    <a:pt x="958" y="2177"/>
                  </a:cubicBezTo>
                  <a:cubicBezTo>
                    <a:pt x="763" y="2177"/>
                    <a:pt x="597" y="2076"/>
                    <a:pt x="547" y="1795"/>
                  </a:cubicBezTo>
                  <a:cubicBezTo>
                    <a:pt x="486" y="1643"/>
                    <a:pt x="547" y="1491"/>
                    <a:pt x="638" y="1400"/>
                  </a:cubicBezTo>
                  <a:cubicBezTo>
                    <a:pt x="790" y="1279"/>
                    <a:pt x="973" y="1157"/>
                    <a:pt x="1125" y="1066"/>
                  </a:cubicBezTo>
                  <a:cubicBezTo>
                    <a:pt x="1459" y="853"/>
                    <a:pt x="1824" y="701"/>
                    <a:pt x="2189" y="580"/>
                  </a:cubicBezTo>
                  <a:cubicBezTo>
                    <a:pt x="2261" y="534"/>
                    <a:pt x="2341" y="513"/>
                    <a:pt x="2421" y="513"/>
                  </a:cubicBezTo>
                  <a:cubicBezTo>
                    <a:pt x="2609" y="513"/>
                    <a:pt x="2793" y="631"/>
                    <a:pt x="2857" y="823"/>
                  </a:cubicBezTo>
                  <a:cubicBezTo>
                    <a:pt x="2949" y="1187"/>
                    <a:pt x="2736" y="1583"/>
                    <a:pt x="2371" y="1704"/>
                  </a:cubicBezTo>
                  <a:cubicBezTo>
                    <a:pt x="2280" y="1735"/>
                    <a:pt x="2219" y="1856"/>
                    <a:pt x="2249" y="1947"/>
                  </a:cubicBezTo>
                  <a:cubicBezTo>
                    <a:pt x="2523" y="2646"/>
                    <a:pt x="2827" y="3346"/>
                    <a:pt x="3161" y="4014"/>
                  </a:cubicBezTo>
                  <a:cubicBezTo>
                    <a:pt x="3199" y="4099"/>
                    <a:pt x="3266" y="4134"/>
                    <a:pt x="3336" y="4134"/>
                  </a:cubicBezTo>
                  <a:cubicBezTo>
                    <a:pt x="3491" y="4134"/>
                    <a:pt x="3661" y="3960"/>
                    <a:pt x="3556" y="3771"/>
                  </a:cubicBezTo>
                  <a:lnTo>
                    <a:pt x="3556" y="3710"/>
                  </a:lnTo>
                  <a:cubicBezTo>
                    <a:pt x="3280" y="3156"/>
                    <a:pt x="3028" y="2577"/>
                    <a:pt x="2801" y="1973"/>
                  </a:cubicBezTo>
                  <a:lnTo>
                    <a:pt x="2801" y="1973"/>
                  </a:lnTo>
                  <a:cubicBezTo>
                    <a:pt x="3203" y="1724"/>
                    <a:pt x="3427" y="1270"/>
                    <a:pt x="3374" y="792"/>
                  </a:cubicBezTo>
                  <a:cubicBezTo>
                    <a:pt x="3316" y="326"/>
                    <a:pt x="2895" y="0"/>
                    <a:pt x="2459" y="0"/>
                  </a:cubicBezTo>
                  <a:close/>
                </a:path>
              </a:pathLst>
            </a:custGeom>
            <a:solidFill>
              <a:srgbClr val="F1C232"/>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126" name="Google Shape;1126;p46"/>
            <p:cNvSpPr/>
            <p:nvPr/>
          </p:nvSpPr>
          <p:spPr>
            <a:xfrm>
              <a:off x="2190426" y="1749832"/>
              <a:ext cx="130438" cy="108761"/>
            </a:xfrm>
            <a:custGeom>
              <a:rect b="b" l="l" r="r" t="t"/>
              <a:pathLst>
                <a:path extrusionOk="0" h="3447" w="4134">
                  <a:moveTo>
                    <a:pt x="2366" y="0"/>
                  </a:moveTo>
                  <a:cubicBezTo>
                    <a:pt x="1806" y="0"/>
                    <a:pt x="1327" y="721"/>
                    <a:pt x="1794" y="1441"/>
                  </a:cubicBezTo>
                  <a:cubicBezTo>
                    <a:pt x="1216" y="1866"/>
                    <a:pt x="608" y="2261"/>
                    <a:pt x="0" y="2626"/>
                  </a:cubicBezTo>
                  <a:lnTo>
                    <a:pt x="517" y="3447"/>
                  </a:lnTo>
                  <a:cubicBezTo>
                    <a:pt x="1094" y="3052"/>
                    <a:pt x="2371" y="2201"/>
                    <a:pt x="2371" y="2201"/>
                  </a:cubicBezTo>
                  <a:cubicBezTo>
                    <a:pt x="2565" y="2623"/>
                    <a:pt x="2850" y="2852"/>
                    <a:pt x="3144" y="2852"/>
                  </a:cubicBezTo>
                  <a:cubicBezTo>
                    <a:pt x="3358" y="2852"/>
                    <a:pt x="3577" y="2730"/>
                    <a:pt x="3769" y="2474"/>
                  </a:cubicBezTo>
                  <a:cubicBezTo>
                    <a:pt x="4134" y="2049"/>
                    <a:pt x="3313" y="863"/>
                    <a:pt x="3070" y="468"/>
                  </a:cubicBezTo>
                  <a:cubicBezTo>
                    <a:pt x="2867" y="136"/>
                    <a:pt x="2609" y="0"/>
                    <a:pt x="2366" y="0"/>
                  </a:cubicBezTo>
                  <a:close/>
                </a:path>
              </a:pathLst>
            </a:custGeom>
            <a:solidFill>
              <a:srgbClr val="FFF2CC"/>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127" name="Google Shape;1127;p46"/>
            <p:cNvSpPr/>
            <p:nvPr/>
          </p:nvSpPr>
          <p:spPr>
            <a:xfrm>
              <a:off x="2183784" y="1743301"/>
              <a:ext cx="140756" cy="123023"/>
            </a:xfrm>
            <a:custGeom>
              <a:rect b="b" l="l" r="r" t="t"/>
              <a:pathLst>
                <a:path extrusionOk="0" h="3899" w="4461">
                  <a:moveTo>
                    <a:pt x="2696" y="0"/>
                  </a:moveTo>
                  <a:cubicBezTo>
                    <a:pt x="2532" y="0"/>
                    <a:pt x="2366" y="41"/>
                    <a:pt x="2212" y="128"/>
                  </a:cubicBezTo>
                  <a:cubicBezTo>
                    <a:pt x="1721" y="482"/>
                    <a:pt x="1597" y="1106"/>
                    <a:pt x="1840" y="1603"/>
                  </a:cubicBezTo>
                  <a:lnTo>
                    <a:pt x="1840" y="1603"/>
                  </a:lnTo>
                  <a:cubicBezTo>
                    <a:pt x="1319" y="1976"/>
                    <a:pt x="774" y="2322"/>
                    <a:pt x="206" y="2620"/>
                  </a:cubicBezTo>
                  <a:cubicBezTo>
                    <a:pt x="0" y="2774"/>
                    <a:pt x="120" y="3080"/>
                    <a:pt x="327" y="3080"/>
                  </a:cubicBezTo>
                  <a:cubicBezTo>
                    <a:pt x="365" y="3080"/>
                    <a:pt x="406" y="3070"/>
                    <a:pt x="449" y="3046"/>
                  </a:cubicBezTo>
                  <a:cubicBezTo>
                    <a:pt x="1057" y="2681"/>
                    <a:pt x="1665" y="2286"/>
                    <a:pt x="2242" y="1861"/>
                  </a:cubicBezTo>
                  <a:cubicBezTo>
                    <a:pt x="2364" y="1800"/>
                    <a:pt x="2394" y="1648"/>
                    <a:pt x="2333" y="1526"/>
                  </a:cubicBezTo>
                  <a:cubicBezTo>
                    <a:pt x="2121" y="1253"/>
                    <a:pt x="2121" y="827"/>
                    <a:pt x="2394" y="554"/>
                  </a:cubicBezTo>
                  <a:cubicBezTo>
                    <a:pt x="2487" y="489"/>
                    <a:pt x="2579" y="460"/>
                    <a:pt x="2669" y="460"/>
                  </a:cubicBezTo>
                  <a:cubicBezTo>
                    <a:pt x="2872" y="460"/>
                    <a:pt x="3058" y="607"/>
                    <a:pt x="3184" y="797"/>
                  </a:cubicBezTo>
                  <a:cubicBezTo>
                    <a:pt x="3367" y="1070"/>
                    <a:pt x="3549" y="1374"/>
                    <a:pt x="3701" y="1678"/>
                  </a:cubicBezTo>
                  <a:cubicBezTo>
                    <a:pt x="3823" y="1921"/>
                    <a:pt x="4035" y="2316"/>
                    <a:pt x="3914" y="2529"/>
                  </a:cubicBezTo>
                  <a:cubicBezTo>
                    <a:pt x="3834" y="2715"/>
                    <a:pt x="3661" y="2808"/>
                    <a:pt x="3477" y="2808"/>
                  </a:cubicBezTo>
                  <a:cubicBezTo>
                    <a:pt x="3450" y="2808"/>
                    <a:pt x="3424" y="2807"/>
                    <a:pt x="3397" y="2803"/>
                  </a:cubicBezTo>
                  <a:cubicBezTo>
                    <a:pt x="3154" y="2772"/>
                    <a:pt x="3032" y="2499"/>
                    <a:pt x="2911" y="2316"/>
                  </a:cubicBezTo>
                  <a:cubicBezTo>
                    <a:pt x="2870" y="2235"/>
                    <a:pt x="2789" y="2195"/>
                    <a:pt x="2704" y="2195"/>
                  </a:cubicBezTo>
                  <a:cubicBezTo>
                    <a:pt x="2661" y="2195"/>
                    <a:pt x="2617" y="2205"/>
                    <a:pt x="2576" y="2225"/>
                  </a:cubicBezTo>
                  <a:cubicBezTo>
                    <a:pt x="1969" y="2620"/>
                    <a:pt x="1330" y="3046"/>
                    <a:pt x="722" y="3441"/>
                  </a:cubicBezTo>
                  <a:cubicBezTo>
                    <a:pt x="489" y="3571"/>
                    <a:pt x="631" y="3899"/>
                    <a:pt x="829" y="3899"/>
                  </a:cubicBezTo>
                  <a:cubicBezTo>
                    <a:pt x="863" y="3899"/>
                    <a:pt x="899" y="3889"/>
                    <a:pt x="935" y="3867"/>
                  </a:cubicBezTo>
                  <a:cubicBezTo>
                    <a:pt x="1501" y="3516"/>
                    <a:pt x="2068" y="3142"/>
                    <a:pt x="2634" y="2765"/>
                  </a:cubicBezTo>
                  <a:lnTo>
                    <a:pt x="2634" y="2765"/>
                  </a:lnTo>
                  <a:cubicBezTo>
                    <a:pt x="2839" y="3063"/>
                    <a:pt x="3161" y="3299"/>
                    <a:pt x="3509" y="3299"/>
                  </a:cubicBezTo>
                  <a:cubicBezTo>
                    <a:pt x="3652" y="3299"/>
                    <a:pt x="3799" y="3259"/>
                    <a:pt x="3944" y="3168"/>
                  </a:cubicBezTo>
                  <a:cubicBezTo>
                    <a:pt x="4187" y="3046"/>
                    <a:pt x="4370" y="2803"/>
                    <a:pt x="4431" y="2560"/>
                  </a:cubicBezTo>
                  <a:cubicBezTo>
                    <a:pt x="4461" y="2316"/>
                    <a:pt x="4431" y="2073"/>
                    <a:pt x="4309" y="1830"/>
                  </a:cubicBezTo>
                  <a:cubicBezTo>
                    <a:pt x="4127" y="1374"/>
                    <a:pt x="3883" y="918"/>
                    <a:pt x="3580" y="523"/>
                  </a:cubicBezTo>
                  <a:cubicBezTo>
                    <a:pt x="3393" y="191"/>
                    <a:pt x="3050" y="0"/>
                    <a:pt x="2696" y="0"/>
                  </a:cubicBezTo>
                  <a:close/>
                </a:path>
              </a:pathLst>
            </a:custGeom>
            <a:solidFill>
              <a:srgbClr val="F1C232"/>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128" name="Google Shape;1128;p46"/>
            <p:cNvSpPr/>
            <p:nvPr/>
          </p:nvSpPr>
          <p:spPr>
            <a:xfrm>
              <a:off x="2214232" y="2014173"/>
              <a:ext cx="131416" cy="94405"/>
            </a:xfrm>
            <a:custGeom>
              <a:rect b="b" l="l" r="r" t="t"/>
              <a:pathLst>
                <a:path extrusionOk="0" h="2992" w="4165">
                  <a:moveTo>
                    <a:pt x="3151" y="1"/>
                  </a:moveTo>
                  <a:cubicBezTo>
                    <a:pt x="2796" y="1"/>
                    <a:pt x="2503" y="305"/>
                    <a:pt x="2402" y="814"/>
                  </a:cubicBezTo>
                  <a:cubicBezTo>
                    <a:pt x="2402" y="814"/>
                    <a:pt x="973" y="297"/>
                    <a:pt x="304" y="54"/>
                  </a:cubicBezTo>
                  <a:lnTo>
                    <a:pt x="0" y="966"/>
                  </a:lnTo>
                  <a:cubicBezTo>
                    <a:pt x="669" y="1178"/>
                    <a:pt x="1368" y="1422"/>
                    <a:pt x="2037" y="1695"/>
                  </a:cubicBezTo>
                  <a:cubicBezTo>
                    <a:pt x="1766" y="2429"/>
                    <a:pt x="2257" y="2992"/>
                    <a:pt x="2753" y="2992"/>
                  </a:cubicBezTo>
                  <a:cubicBezTo>
                    <a:pt x="3036" y="2992"/>
                    <a:pt x="3322" y="2807"/>
                    <a:pt x="3466" y="2364"/>
                  </a:cubicBezTo>
                  <a:cubicBezTo>
                    <a:pt x="3618" y="1938"/>
                    <a:pt x="4165" y="570"/>
                    <a:pt x="3709" y="236"/>
                  </a:cubicBezTo>
                  <a:cubicBezTo>
                    <a:pt x="3518" y="75"/>
                    <a:pt x="3327" y="1"/>
                    <a:pt x="3151" y="1"/>
                  </a:cubicBezTo>
                  <a:close/>
                </a:path>
              </a:pathLst>
            </a:custGeom>
            <a:solidFill>
              <a:srgbClr val="FFF2CC"/>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129" name="Google Shape;1129;p46"/>
            <p:cNvSpPr/>
            <p:nvPr/>
          </p:nvSpPr>
          <p:spPr>
            <a:xfrm>
              <a:off x="2198819" y="2007106"/>
              <a:ext cx="141229" cy="108730"/>
            </a:xfrm>
            <a:custGeom>
              <a:rect b="b" l="l" r="r" t="t"/>
              <a:pathLst>
                <a:path extrusionOk="0" h="3446" w="4476">
                  <a:moveTo>
                    <a:pt x="2222" y="2119"/>
                  </a:moveTo>
                  <a:cubicBezTo>
                    <a:pt x="2225" y="2123"/>
                    <a:pt x="2227" y="2127"/>
                    <a:pt x="2227" y="2132"/>
                  </a:cubicBezTo>
                  <a:lnTo>
                    <a:pt x="2222" y="2119"/>
                  </a:lnTo>
                  <a:close/>
                  <a:moveTo>
                    <a:pt x="3505" y="0"/>
                  </a:moveTo>
                  <a:cubicBezTo>
                    <a:pt x="3362" y="0"/>
                    <a:pt x="3217" y="32"/>
                    <a:pt x="3078" y="95"/>
                  </a:cubicBezTo>
                  <a:cubicBezTo>
                    <a:pt x="2842" y="237"/>
                    <a:pt x="2661" y="470"/>
                    <a:pt x="2578" y="737"/>
                  </a:cubicBezTo>
                  <a:lnTo>
                    <a:pt x="2578" y="737"/>
                  </a:lnTo>
                  <a:cubicBezTo>
                    <a:pt x="1954" y="499"/>
                    <a:pt x="1330" y="282"/>
                    <a:pt x="707" y="65"/>
                  </a:cubicBezTo>
                  <a:cubicBezTo>
                    <a:pt x="673" y="52"/>
                    <a:pt x="642" y="46"/>
                    <a:pt x="613" y="46"/>
                  </a:cubicBezTo>
                  <a:cubicBezTo>
                    <a:pt x="381" y="46"/>
                    <a:pt x="311" y="440"/>
                    <a:pt x="555" y="521"/>
                  </a:cubicBezTo>
                  <a:cubicBezTo>
                    <a:pt x="1284" y="764"/>
                    <a:pt x="1983" y="1007"/>
                    <a:pt x="2683" y="1281"/>
                  </a:cubicBezTo>
                  <a:cubicBezTo>
                    <a:pt x="2699" y="1285"/>
                    <a:pt x="2715" y="1287"/>
                    <a:pt x="2732" y="1287"/>
                  </a:cubicBezTo>
                  <a:cubicBezTo>
                    <a:pt x="2842" y="1287"/>
                    <a:pt x="2960" y="1204"/>
                    <a:pt x="2987" y="1098"/>
                  </a:cubicBezTo>
                  <a:cubicBezTo>
                    <a:pt x="3055" y="778"/>
                    <a:pt x="3228" y="474"/>
                    <a:pt x="3503" y="474"/>
                  </a:cubicBezTo>
                  <a:cubicBezTo>
                    <a:pt x="3594" y="474"/>
                    <a:pt x="3695" y="507"/>
                    <a:pt x="3807" y="582"/>
                  </a:cubicBezTo>
                  <a:cubicBezTo>
                    <a:pt x="3929" y="673"/>
                    <a:pt x="3990" y="794"/>
                    <a:pt x="3990" y="916"/>
                  </a:cubicBezTo>
                  <a:cubicBezTo>
                    <a:pt x="3990" y="1129"/>
                    <a:pt x="3959" y="1342"/>
                    <a:pt x="3898" y="1524"/>
                  </a:cubicBezTo>
                  <a:cubicBezTo>
                    <a:pt x="3807" y="1889"/>
                    <a:pt x="3686" y="2253"/>
                    <a:pt x="3564" y="2588"/>
                  </a:cubicBezTo>
                  <a:cubicBezTo>
                    <a:pt x="3489" y="2813"/>
                    <a:pt x="3270" y="2976"/>
                    <a:pt x="3042" y="2976"/>
                  </a:cubicBezTo>
                  <a:cubicBezTo>
                    <a:pt x="2993" y="2976"/>
                    <a:pt x="2944" y="2969"/>
                    <a:pt x="2895" y="2953"/>
                  </a:cubicBezTo>
                  <a:cubicBezTo>
                    <a:pt x="2561" y="2740"/>
                    <a:pt x="2439" y="2345"/>
                    <a:pt x="2591" y="1980"/>
                  </a:cubicBezTo>
                  <a:cubicBezTo>
                    <a:pt x="2622" y="1889"/>
                    <a:pt x="2591" y="1767"/>
                    <a:pt x="2500" y="1706"/>
                  </a:cubicBezTo>
                  <a:cubicBezTo>
                    <a:pt x="1801" y="1433"/>
                    <a:pt x="1102" y="1159"/>
                    <a:pt x="403" y="946"/>
                  </a:cubicBezTo>
                  <a:cubicBezTo>
                    <a:pt x="377" y="939"/>
                    <a:pt x="352" y="935"/>
                    <a:pt x="329" y="935"/>
                  </a:cubicBezTo>
                  <a:cubicBezTo>
                    <a:pt x="81" y="935"/>
                    <a:pt x="1" y="1349"/>
                    <a:pt x="251" y="1433"/>
                  </a:cubicBezTo>
                  <a:lnTo>
                    <a:pt x="281" y="1433"/>
                  </a:lnTo>
                  <a:cubicBezTo>
                    <a:pt x="768" y="1585"/>
                    <a:pt x="1284" y="1737"/>
                    <a:pt x="1740" y="1919"/>
                  </a:cubicBezTo>
                  <a:lnTo>
                    <a:pt x="2070" y="2071"/>
                  </a:lnTo>
                  <a:lnTo>
                    <a:pt x="2070" y="2071"/>
                  </a:lnTo>
                  <a:cubicBezTo>
                    <a:pt x="1977" y="2527"/>
                    <a:pt x="2163" y="2998"/>
                    <a:pt x="2531" y="3287"/>
                  </a:cubicBezTo>
                  <a:cubicBezTo>
                    <a:pt x="2686" y="3395"/>
                    <a:pt x="2866" y="3446"/>
                    <a:pt x="3047" y="3446"/>
                  </a:cubicBezTo>
                  <a:cubicBezTo>
                    <a:pt x="3324" y="3446"/>
                    <a:pt x="3605" y="3325"/>
                    <a:pt x="3807" y="3105"/>
                  </a:cubicBezTo>
                  <a:cubicBezTo>
                    <a:pt x="3929" y="2892"/>
                    <a:pt x="4050" y="2679"/>
                    <a:pt x="4111" y="2436"/>
                  </a:cubicBezTo>
                  <a:cubicBezTo>
                    <a:pt x="4202" y="2162"/>
                    <a:pt x="4294" y="1919"/>
                    <a:pt x="4354" y="1646"/>
                  </a:cubicBezTo>
                  <a:cubicBezTo>
                    <a:pt x="4415" y="1372"/>
                    <a:pt x="4476" y="1098"/>
                    <a:pt x="4446" y="825"/>
                  </a:cubicBezTo>
                  <a:cubicBezTo>
                    <a:pt x="4415" y="551"/>
                    <a:pt x="4294" y="339"/>
                    <a:pt x="4081" y="187"/>
                  </a:cubicBezTo>
                  <a:cubicBezTo>
                    <a:pt x="3903" y="62"/>
                    <a:pt x="3705" y="0"/>
                    <a:pt x="3505" y="0"/>
                  </a:cubicBezTo>
                  <a:close/>
                </a:path>
              </a:pathLst>
            </a:custGeom>
            <a:solidFill>
              <a:srgbClr val="F1C232"/>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130" name="Google Shape;1130;p46"/>
            <p:cNvSpPr/>
            <p:nvPr/>
          </p:nvSpPr>
          <p:spPr>
            <a:xfrm>
              <a:off x="2039892" y="1621637"/>
              <a:ext cx="102609" cy="125705"/>
            </a:xfrm>
            <a:custGeom>
              <a:rect b="b" l="l" r="r" t="t"/>
              <a:pathLst>
                <a:path extrusionOk="0" h="3984" w="3252">
                  <a:moveTo>
                    <a:pt x="1027" y="0"/>
                  </a:moveTo>
                  <a:cubicBezTo>
                    <a:pt x="187" y="0"/>
                    <a:pt x="1" y="1218"/>
                    <a:pt x="1002" y="1613"/>
                  </a:cubicBezTo>
                  <a:cubicBezTo>
                    <a:pt x="759" y="2312"/>
                    <a:pt x="485" y="2981"/>
                    <a:pt x="181" y="3619"/>
                  </a:cubicBezTo>
                  <a:lnTo>
                    <a:pt x="1063" y="3984"/>
                  </a:lnTo>
                  <a:cubicBezTo>
                    <a:pt x="1336" y="3346"/>
                    <a:pt x="1914" y="1917"/>
                    <a:pt x="1914" y="1917"/>
                  </a:cubicBezTo>
                  <a:cubicBezTo>
                    <a:pt x="2118" y="2043"/>
                    <a:pt x="2322" y="2104"/>
                    <a:pt x="2505" y="2104"/>
                  </a:cubicBezTo>
                  <a:cubicBezTo>
                    <a:pt x="2895" y="2104"/>
                    <a:pt x="3191" y="1826"/>
                    <a:pt x="3191" y="1309"/>
                  </a:cubicBezTo>
                  <a:cubicBezTo>
                    <a:pt x="3251" y="762"/>
                    <a:pt x="1884" y="276"/>
                    <a:pt x="1458" y="93"/>
                  </a:cubicBezTo>
                  <a:cubicBezTo>
                    <a:pt x="1300" y="29"/>
                    <a:pt x="1156" y="0"/>
                    <a:pt x="1027" y="0"/>
                  </a:cubicBezTo>
                  <a:close/>
                </a:path>
              </a:pathLst>
            </a:custGeom>
            <a:solidFill>
              <a:srgbClr val="FFF2CC"/>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131" name="Google Shape;1131;p46"/>
            <p:cNvSpPr/>
            <p:nvPr/>
          </p:nvSpPr>
          <p:spPr>
            <a:xfrm>
              <a:off x="2040223" y="1615043"/>
              <a:ext cx="112674" cy="140219"/>
            </a:xfrm>
            <a:custGeom>
              <a:rect b="b" l="l" r="r" t="t"/>
              <a:pathLst>
                <a:path extrusionOk="0" h="4444" w="3571">
                  <a:moveTo>
                    <a:pt x="1118" y="0"/>
                  </a:moveTo>
                  <a:cubicBezTo>
                    <a:pt x="710" y="0"/>
                    <a:pt x="329" y="258"/>
                    <a:pt x="227" y="667"/>
                  </a:cubicBezTo>
                  <a:cubicBezTo>
                    <a:pt x="95" y="1192"/>
                    <a:pt x="350" y="1717"/>
                    <a:pt x="793" y="1988"/>
                  </a:cubicBezTo>
                  <a:lnTo>
                    <a:pt x="793" y="1988"/>
                  </a:lnTo>
                  <a:cubicBezTo>
                    <a:pt x="574" y="2586"/>
                    <a:pt x="352" y="3161"/>
                    <a:pt x="105" y="3737"/>
                  </a:cubicBezTo>
                  <a:cubicBezTo>
                    <a:pt x="0" y="3926"/>
                    <a:pt x="170" y="4100"/>
                    <a:pt x="326" y="4100"/>
                  </a:cubicBezTo>
                  <a:cubicBezTo>
                    <a:pt x="396" y="4100"/>
                    <a:pt x="463" y="4065"/>
                    <a:pt x="500" y="3980"/>
                  </a:cubicBezTo>
                  <a:lnTo>
                    <a:pt x="500" y="3950"/>
                  </a:lnTo>
                  <a:cubicBezTo>
                    <a:pt x="804" y="3281"/>
                    <a:pt x="1078" y="2582"/>
                    <a:pt x="1321" y="1883"/>
                  </a:cubicBezTo>
                  <a:cubicBezTo>
                    <a:pt x="1351" y="1761"/>
                    <a:pt x="1290" y="1640"/>
                    <a:pt x="1169" y="1609"/>
                  </a:cubicBezTo>
                  <a:cubicBezTo>
                    <a:pt x="865" y="1488"/>
                    <a:pt x="652" y="1184"/>
                    <a:pt x="652" y="880"/>
                  </a:cubicBezTo>
                  <a:cubicBezTo>
                    <a:pt x="679" y="615"/>
                    <a:pt x="890" y="443"/>
                    <a:pt x="1104" y="443"/>
                  </a:cubicBezTo>
                  <a:cubicBezTo>
                    <a:pt x="1136" y="443"/>
                    <a:pt x="1168" y="446"/>
                    <a:pt x="1199" y="454"/>
                  </a:cubicBezTo>
                  <a:cubicBezTo>
                    <a:pt x="1382" y="485"/>
                    <a:pt x="1564" y="546"/>
                    <a:pt x="1716" y="637"/>
                  </a:cubicBezTo>
                  <a:cubicBezTo>
                    <a:pt x="1898" y="697"/>
                    <a:pt x="2081" y="789"/>
                    <a:pt x="2263" y="880"/>
                  </a:cubicBezTo>
                  <a:cubicBezTo>
                    <a:pt x="2415" y="941"/>
                    <a:pt x="3023" y="1214"/>
                    <a:pt x="3053" y="1488"/>
                  </a:cubicBezTo>
                  <a:cubicBezTo>
                    <a:pt x="3084" y="1701"/>
                    <a:pt x="2993" y="1913"/>
                    <a:pt x="2810" y="2035"/>
                  </a:cubicBezTo>
                  <a:cubicBezTo>
                    <a:pt x="2733" y="2054"/>
                    <a:pt x="2656" y="2064"/>
                    <a:pt x="2581" y="2064"/>
                  </a:cubicBezTo>
                  <a:cubicBezTo>
                    <a:pt x="2419" y="2064"/>
                    <a:pt x="2266" y="2017"/>
                    <a:pt x="2142" y="1913"/>
                  </a:cubicBezTo>
                  <a:cubicBezTo>
                    <a:pt x="2100" y="1888"/>
                    <a:pt x="2056" y="1877"/>
                    <a:pt x="2013" y="1877"/>
                  </a:cubicBezTo>
                  <a:cubicBezTo>
                    <a:pt x="1901" y="1877"/>
                    <a:pt x="1799" y="1955"/>
                    <a:pt x="1777" y="2065"/>
                  </a:cubicBezTo>
                  <a:cubicBezTo>
                    <a:pt x="1503" y="2764"/>
                    <a:pt x="1230" y="3463"/>
                    <a:pt x="956" y="4132"/>
                  </a:cubicBezTo>
                  <a:cubicBezTo>
                    <a:pt x="926" y="4254"/>
                    <a:pt x="987" y="4406"/>
                    <a:pt x="1108" y="4436"/>
                  </a:cubicBezTo>
                  <a:cubicBezTo>
                    <a:pt x="1129" y="4441"/>
                    <a:pt x="1151" y="4444"/>
                    <a:pt x="1173" y="4444"/>
                  </a:cubicBezTo>
                  <a:cubicBezTo>
                    <a:pt x="1278" y="4444"/>
                    <a:pt x="1387" y="4385"/>
                    <a:pt x="1412" y="4284"/>
                  </a:cubicBezTo>
                  <a:cubicBezTo>
                    <a:pt x="1652" y="3671"/>
                    <a:pt x="1892" y="3058"/>
                    <a:pt x="2132" y="2445"/>
                  </a:cubicBezTo>
                  <a:lnTo>
                    <a:pt x="2132" y="2445"/>
                  </a:lnTo>
                  <a:cubicBezTo>
                    <a:pt x="2286" y="2501"/>
                    <a:pt x="2449" y="2532"/>
                    <a:pt x="2608" y="2532"/>
                  </a:cubicBezTo>
                  <a:cubicBezTo>
                    <a:pt x="2973" y="2532"/>
                    <a:pt x="3314" y="2365"/>
                    <a:pt x="3479" y="1944"/>
                  </a:cubicBezTo>
                  <a:cubicBezTo>
                    <a:pt x="3570" y="1701"/>
                    <a:pt x="3570" y="1397"/>
                    <a:pt x="3418" y="1153"/>
                  </a:cubicBezTo>
                  <a:cubicBezTo>
                    <a:pt x="3266" y="941"/>
                    <a:pt x="3084" y="758"/>
                    <a:pt x="2841" y="667"/>
                  </a:cubicBezTo>
                  <a:cubicBezTo>
                    <a:pt x="2597" y="515"/>
                    <a:pt x="2324" y="363"/>
                    <a:pt x="2050" y="272"/>
                  </a:cubicBezTo>
                  <a:cubicBezTo>
                    <a:pt x="1807" y="150"/>
                    <a:pt x="1594" y="90"/>
                    <a:pt x="1351" y="29"/>
                  </a:cubicBezTo>
                  <a:cubicBezTo>
                    <a:pt x="1274" y="9"/>
                    <a:pt x="1195" y="0"/>
                    <a:pt x="1118" y="0"/>
                  </a:cubicBezTo>
                  <a:close/>
                </a:path>
              </a:pathLst>
            </a:custGeom>
            <a:solidFill>
              <a:srgbClr val="F1C232"/>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132" name="Google Shape;1132;p46"/>
            <p:cNvSpPr/>
            <p:nvPr/>
          </p:nvSpPr>
          <p:spPr>
            <a:xfrm>
              <a:off x="1643680" y="2042696"/>
              <a:ext cx="134224" cy="104975"/>
            </a:xfrm>
            <a:custGeom>
              <a:rect b="b" l="l" r="r" t="t"/>
              <a:pathLst>
                <a:path extrusionOk="0" h="3327" w="4254">
                  <a:moveTo>
                    <a:pt x="3706" y="1"/>
                  </a:moveTo>
                  <a:cubicBezTo>
                    <a:pt x="3129" y="396"/>
                    <a:pt x="2490" y="761"/>
                    <a:pt x="1852" y="1095"/>
                  </a:cubicBezTo>
                  <a:cubicBezTo>
                    <a:pt x="1628" y="733"/>
                    <a:pt x="1303" y="579"/>
                    <a:pt x="1006" y="579"/>
                  </a:cubicBezTo>
                  <a:cubicBezTo>
                    <a:pt x="456" y="579"/>
                    <a:pt x="0" y="1104"/>
                    <a:pt x="454" y="1794"/>
                  </a:cubicBezTo>
                  <a:cubicBezTo>
                    <a:pt x="684" y="2167"/>
                    <a:pt x="1320" y="3326"/>
                    <a:pt x="1851" y="3326"/>
                  </a:cubicBezTo>
                  <a:cubicBezTo>
                    <a:pt x="1882" y="3326"/>
                    <a:pt x="1913" y="3322"/>
                    <a:pt x="1943" y="3314"/>
                  </a:cubicBezTo>
                  <a:cubicBezTo>
                    <a:pt x="2703" y="3192"/>
                    <a:pt x="2794" y="2554"/>
                    <a:pt x="2308" y="1977"/>
                  </a:cubicBezTo>
                  <a:cubicBezTo>
                    <a:pt x="2308" y="1977"/>
                    <a:pt x="3646" y="1186"/>
                    <a:pt x="4253" y="791"/>
                  </a:cubicBezTo>
                  <a:lnTo>
                    <a:pt x="3706" y="1"/>
                  </a:lnTo>
                  <a:close/>
                </a:path>
              </a:pathLst>
            </a:custGeom>
            <a:solidFill>
              <a:srgbClr val="FFF2CC"/>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133" name="Google Shape;1133;p46"/>
            <p:cNvSpPr/>
            <p:nvPr/>
          </p:nvSpPr>
          <p:spPr>
            <a:xfrm>
              <a:off x="1640714" y="2034587"/>
              <a:ext cx="146593" cy="120373"/>
            </a:xfrm>
            <a:custGeom>
              <a:rect b="b" l="l" r="r" t="t"/>
              <a:pathLst>
                <a:path extrusionOk="0" h="3815" w="4646">
                  <a:moveTo>
                    <a:pt x="3803" y="1"/>
                  </a:moveTo>
                  <a:cubicBezTo>
                    <a:pt x="3762" y="1"/>
                    <a:pt x="3720" y="14"/>
                    <a:pt x="3679" y="45"/>
                  </a:cubicBezTo>
                  <a:cubicBezTo>
                    <a:pt x="3155" y="403"/>
                    <a:pt x="2606" y="737"/>
                    <a:pt x="2032" y="1045"/>
                  </a:cubicBezTo>
                  <a:lnTo>
                    <a:pt x="2032" y="1045"/>
                  </a:lnTo>
                  <a:cubicBezTo>
                    <a:pt x="1805" y="769"/>
                    <a:pt x="1473" y="608"/>
                    <a:pt x="1117" y="608"/>
                  </a:cubicBezTo>
                  <a:cubicBezTo>
                    <a:pt x="1010" y="608"/>
                    <a:pt x="901" y="623"/>
                    <a:pt x="791" y="653"/>
                  </a:cubicBezTo>
                  <a:cubicBezTo>
                    <a:pt x="305" y="805"/>
                    <a:pt x="1" y="1322"/>
                    <a:pt x="153" y="1808"/>
                  </a:cubicBezTo>
                  <a:cubicBezTo>
                    <a:pt x="244" y="2051"/>
                    <a:pt x="366" y="2264"/>
                    <a:pt x="518" y="2477"/>
                  </a:cubicBezTo>
                  <a:cubicBezTo>
                    <a:pt x="670" y="2720"/>
                    <a:pt x="822" y="2963"/>
                    <a:pt x="1004" y="3176"/>
                  </a:cubicBezTo>
                  <a:cubicBezTo>
                    <a:pt x="1156" y="3419"/>
                    <a:pt x="1369" y="3601"/>
                    <a:pt x="1581" y="3723"/>
                  </a:cubicBezTo>
                  <a:cubicBezTo>
                    <a:pt x="1703" y="3784"/>
                    <a:pt x="1832" y="3814"/>
                    <a:pt x="1961" y="3814"/>
                  </a:cubicBezTo>
                  <a:cubicBezTo>
                    <a:pt x="2091" y="3814"/>
                    <a:pt x="2220" y="3784"/>
                    <a:pt x="2341" y="3723"/>
                  </a:cubicBezTo>
                  <a:cubicBezTo>
                    <a:pt x="2645" y="3632"/>
                    <a:pt x="2888" y="3358"/>
                    <a:pt x="2919" y="3054"/>
                  </a:cubicBezTo>
                  <a:cubicBezTo>
                    <a:pt x="2941" y="2789"/>
                    <a:pt x="2883" y="2509"/>
                    <a:pt x="2756" y="2282"/>
                  </a:cubicBezTo>
                  <a:lnTo>
                    <a:pt x="2756" y="2282"/>
                  </a:lnTo>
                  <a:cubicBezTo>
                    <a:pt x="3317" y="1955"/>
                    <a:pt x="3878" y="1608"/>
                    <a:pt x="4439" y="1261"/>
                  </a:cubicBezTo>
                  <a:cubicBezTo>
                    <a:pt x="4646" y="1131"/>
                    <a:pt x="4500" y="803"/>
                    <a:pt x="4302" y="803"/>
                  </a:cubicBezTo>
                  <a:cubicBezTo>
                    <a:pt x="4267" y="803"/>
                    <a:pt x="4231" y="813"/>
                    <a:pt x="4195" y="835"/>
                  </a:cubicBezTo>
                  <a:cubicBezTo>
                    <a:pt x="3557" y="1230"/>
                    <a:pt x="2919" y="1626"/>
                    <a:pt x="2250" y="2021"/>
                  </a:cubicBezTo>
                  <a:cubicBezTo>
                    <a:pt x="2129" y="2082"/>
                    <a:pt x="2098" y="2264"/>
                    <a:pt x="2220" y="2386"/>
                  </a:cubicBezTo>
                  <a:cubicBezTo>
                    <a:pt x="2463" y="2689"/>
                    <a:pt x="2584" y="3145"/>
                    <a:pt x="2129" y="3297"/>
                  </a:cubicBezTo>
                  <a:cubicBezTo>
                    <a:pt x="2074" y="3325"/>
                    <a:pt x="2013" y="3340"/>
                    <a:pt x="1954" y="3340"/>
                  </a:cubicBezTo>
                  <a:cubicBezTo>
                    <a:pt x="1883" y="3340"/>
                    <a:pt x="1814" y="3317"/>
                    <a:pt x="1764" y="3267"/>
                  </a:cubicBezTo>
                  <a:cubicBezTo>
                    <a:pt x="1581" y="3145"/>
                    <a:pt x="1460" y="3024"/>
                    <a:pt x="1338" y="2841"/>
                  </a:cubicBezTo>
                  <a:cubicBezTo>
                    <a:pt x="1125" y="2568"/>
                    <a:pt x="913" y="2264"/>
                    <a:pt x="730" y="1960"/>
                  </a:cubicBezTo>
                  <a:cubicBezTo>
                    <a:pt x="578" y="1686"/>
                    <a:pt x="518" y="1352"/>
                    <a:pt x="822" y="1139"/>
                  </a:cubicBezTo>
                  <a:cubicBezTo>
                    <a:pt x="910" y="1099"/>
                    <a:pt x="1004" y="1080"/>
                    <a:pt x="1099" y="1080"/>
                  </a:cubicBezTo>
                  <a:cubicBezTo>
                    <a:pt x="1364" y="1080"/>
                    <a:pt x="1630" y="1228"/>
                    <a:pt x="1764" y="1474"/>
                  </a:cubicBezTo>
                  <a:cubicBezTo>
                    <a:pt x="1804" y="1555"/>
                    <a:pt x="1885" y="1595"/>
                    <a:pt x="1962" y="1595"/>
                  </a:cubicBezTo>
                  <a:cubicBezTo>
                    <a:pt x="2000" y="1595"/>
                    <a:pt x="2037" y="1585"/>
                    <a:pt x="2068" y="1565"/>
                  </a:cubicBezTo>
                  <a:cubicBezTo>
                    <a:pt x="2706" y="1230"/>
                    <a:pt x="3344" y="866"/>
                    <a:pt x="3922" y="471"/>
                  </a:cubicBezTo>
                  <a:cubicBezTo>
                    <a:pt x="4149" y="319"/>
                    <a:pt x="3999" y="1"/>
                    <a:pt x="3803" y="1"/>
                  </a:cubicBezTo>
                  <a:close/>
                </a:path>
              </a:pathLst>
            </a:custGeom>
            <a:solidFill>
              <a:srgbClr val="F1C232"/>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134" name="Google Shape;1134;p46"/>
            <p:cNvSpPr/>
            <p:nvPr/>
          </p:nvSpPr>
          <p:spPr>
            <a:xfrm>
              <a:off x="1689651" y="1695279"/>
              <a:ext cx="609973" cy="531597"/>
            </a:xfrm>
            <a:custGeom>
              <a:rect b="b" l="l" r="r" t="t"/>
              <a:pathLst>
                <a:path extrusionOk="0" h="16848" w="19332">
                  <a:moveTo>
                    <a:pt x="9628" y="1"/>
                  </a:moveTo>
                  <a:cubicBezTo>
                    <a:pt x="9509" y="1"/>
                    <a:pt x="9389" y="3"/>
                    <a:pt x="9271" y="9"/>
                  </a:cubicBezTo>
                  <a:cubicBezTo>
                    <a:pt x="5107" y="9"/>
                    <a:pt x="1520" y="2045"/>
                    <a:pt x="973" y="6878"/>
                  </a:cubicBezTo>
                  <a:cubicBezTo>
                    <a:pt x="0" y="13048"/>
                    <a:pt x="3556" y="16848"/>
                    <a:pt x="9544" y="16848"/>
                  </a:cubicBezTo>
                  <a:cubicBezTo>
                    <a:pt x="15563" y="16696"/>
                    <a:pt x="19332" y="12288"/>
                    <a:pt x="17721" y="5723"/>
                  </a:cubicBezTo>
                  <a:cubicBezTo>
                    <a:pt x="16840" y="2082"/>
                    <a:pt x="13037" y="1"/>
                    <a:pt x="9628" y="1"/>
                  </a:cubicBezTo>
                  <a:close/>
                </a:path>
              </a:pathLst>
            </a:custGeom>
            <a:solidFill>
              <a:srgbClr val="FFF2CC"/>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135" name="Google Shape;1135;p46"/>
            <p:cNvSpPr/>
            <p:nvPr/>
          </p:nvSpPr>
          <p:spPr>
            <a:xfrm>
              <a:off x="1692522" y="1686791"/>
              <a:ext cx="580250" cy="547594"/>
            </a:xfrm>
            <a:custGeom>
              <a:rect b="b" l="l" r="r" t="t"/>
              <a:pathLst>
                <a:path extrusionOk="0" h="17355" w="18390">
                  <a:moveTo>
                    <a:pt x="9473" y="486"/>
                  </a:moveTo>
                  <a:cubicBezTo>
                    <a:pt x="11226" y="486"/>
                    <a:pt x="12940" y="999"/>
                    <a:pt x="14408" y="1949"/>
                  </a:cubicBezTo>
                  <a:cubicBezTo>
                    <a:pt x="16019" y="3013"/>
                    <a:pt x="17143" y="4685"/>
                    <a:pt x="17508" y="6570"/>
                  </a:cubicBezTo>
                  <a:cubicBezTo>
                    <a:pt x="18177" y="9913"/>
                    <a:pt x="17387" y="13530"/>
                    <a:pt x="14377" y="15445"/>
                  </a:cubicBezTo>
                  <a:cubicBezTo>
                    <a:pt x="12899" y="16409"/>
                    <a:pt x="11063" y="16889"/>
                    <a:pt x="9230" y="16889"/>
                  </a:cubicBezTo>
                  <a:cubicBezTo>
                    <a:pt x="7597" y="16889"/>
                    <a:pt x="5965" y="16508"/>
                    <a:pt x="4590" y="15749"/>
                  </a:cubicBezTo>
                  <a:cubicBezTo>
                    <a:pt x="1520" y="14047"/>
                    <a:pt x="608" y="10612"/>
                    <a:pt x="1094" y="7329"/>
                  </a:cubicBezTo>
                  <a:cubicBezTo>
                    <a:pt x="1398" y="5323"/>
                    <a:pt x="2067" y="3439"/>
                    <a:pt x="3708" y="2162"/>
                  </a:cubicBezTo>
                  <a:cubicBezTo>
                    <a:pt x="5259" y="946"/>
                    <a:pt x="7265" y="521"/>
                    <a:pt x="9180" y="490"/>
                  </a:cubicBezTo>
                  <a:cubicBezTo>
                    <a:pt x="9278" y="487"/>
                    <a:pt x="9376" y="486"/>
                    <a:pt x="9473" y="486"/>
                  </a:cubicBezTo>
                  <a:close/>
                  <a:moveTo>
                    <a:pt x="9446" y="0"/>
                  </a:moveTo>
                  <a:cubicBezTo>
                    <a:pt x="9357" y="0"/>
                    <a:pt x="9269" y="2"/>
                    <a:pt x="9180" y="4"/>
                  </a:cubicBezTo>
                  <a:cubicBezTo>
                    <a:pt x="9126" y="3"/>
                    <a:pt x="9072" y="3"/>
                    <a:pt x="9019" y="3"/>
                  </a:cubicBezTo>
                  <a:cubicBezTo>
                    <a:pt x="7249" y="3"/>
                    <a:pt x="5486" y="488"/>
                    <a:pt x="3952" y="1402"/>
                  </a:cubicBezTo>
                  <a:cubicBezTo>
                    <a:pt x="2432" y="2405"/>
                    <a:pt x="1338" y="3955"/>
                    <a:pt x="912" y="5718"/>
                  </a:cubicBezTo>
                  <a:cubicBezTo>
                    <a:pt x="0" y="9153"/>
                    <a:pt x="395" y="13196"/>
                    <a:pt x="3344" y="15475"/>
                  </a:cubicBezTo>
                  <a:cubicBezTo>
                    <a:pt x="4973" y="16750"/>
                    <a:pt x="7107" y="17355"/>
                    <a:pt x="9231" y="17355"/>
                  </a:cubicBezTo>
                  <a:cubicBezTo>
                    <a:pt x="10752" y="17355"/>
                    <a:pt x="12268" y="17044"/>
                    <a:pt x="13587" y="16448"/>
                  </a:cubicBezTo>
                  <a:cubicBezTo>
                    <a:pt x="15107" y="15749"/>
                    <a:pt x="16384" y="14594"/>
                    <a:pt x="17204" y="13135"/>
                  </a:cubicBezTo>
                  <a:cubicBezTo>
                    <a:pt x="18055" y="11524"/>
                    <a:pt x="18390" y="9670"/>
                    <a:pt x="18177" y="7846"/>
                  </a:cubicBezTo>
                  <a:cubicBezTo>
                    <a:pt x="17964" y="5566"/>
                    <a:pt x="17143" y="3500"/>
                    <a:pt x="15320" y="2041"/>
                  </a:cubicBezTo>
                  <a:cubicBezTo>
                    <a:pt x="13627" y="698"/>
                    <a:pt x="11571" y="0"/>
                    <a:pt x="9446" y="0"/>
                  </a:cubicBezTo>
                  <a:close/>
                </a:path>
              </a:pathLst>
            </a:custGeom>
            <a:solidFill>
              <a:srgbClr val="F1C232"/>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136" name="Google Shape;1136;p46"/>
            <p:cNvSpPr/>
            <p:nvPr/>
          </p:nvSpPr>
          <p:spPr>
            <a:xfrm>
              <a:off x="2052150" y="2021430"/>
              <a:ext cx="91155" cy="79796"/>
            </a:xfrm>
            <a:custGeom>
              <a:rect b="b" l="l" r="r" t="t"/>
              <a:pathLst>
                <a:path extrusionOk="0" h="2529" w="2889">
                  <a:moveTo>
                    <a:pt x="1285" y="1"/>
                  </a:moveTo>
                  <a:cubicBezTo>
                    <a:pt x="697" y="1"/>
                    <a:pt x="210" y="440"/>
                    <a:pt x="153" y="1040"/>
                  </a:cubicBezTo>
                  <a:cubicBezTo>
                    <a:pt x="1" y="1951"/>
                    <a:pt x="517" y="2529"/>
                    <a:pt x="1429" y="2529"/>
                  </a:cubicBezTo>
                  <a:cubicBezTo>
                    <a:pt x="2341" y="2529"/>
                    <a:pt x="2888" y="1860"/>
                    <a:pt x="2645" y="857"/>
                  </a:cubicBezTo>
                  <a:cubicBezTo>
                    <a:pt x="2499" y="333"/>
                    <a:pt x="1991" y="4"/>
                    <a:pt x="1468" y="4"/>
                  </a:cubicBezTo>
                  <a:cubicBezTo>
                    <a:pt x="1445" y="4"/>
                    <a:pt x="1422" y="5"/>
                    <a:pt x="1399" y="6"/>
                  </a:cubicBezTo>
                  <a:cubicBezTo>
                    <a:pt x="1361" y="2"/>
                    <a:pt x="1323" y="1"/>
                    <a:pt x="1285" y="1"/>
                  </a:cubicBezTo>
                  <a:close/>
                </a:path>
              </a:pathLst>
            </a:custGeom>
            <a:solidFill>
              <a:srgbClr val="FFFFFF"/>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137" name="Google Shape;1137;p46"/>
            <p:cNvSpPr/>
            <p:nvPr/>
          </p:nvSpPr>
          <p:spPr>
            <a:xfrm>
              <a:off x="2044483" y="2013889"/>
              <a:ext cx="102640" cy="95005"/>
            </a:xfrm>
            <a:custGeom>
              <a:rect b="b" l="l" r="r" t="t"/>
              <a:pathLst>
                <a:path extrusionOk="0" h="3011" w="3253">
                  <a:moveTo>
                    <a:pt x="1756" y="481"/>
                  </a:moveTo>
                  <a:cubicBezTo>
                    <a:pt x="2198" y="481"/>
                    <a:pt x="2594" y="800"/>
                    <a:pt x="2706" y="1248"/>
                  </a:cubicBezTo>
                  <a:cubicBezTo>
                    <a:pt x="2766" y="1461"/>
                    <a:pt x="2736" y="1704"/>
                    <a:pt x="2675" y="1917"/>
                  </a:cubicBezTo>
                  <a:cubicBezTo>
                    <a:pt x="2614" y="2099"/>
                    <a:pt x="2493" y="2251"/>
                    <a:pt x="2341" y="2342"/>
                  </a:cubicBezTo>
                  <a:cubicBezTo>
                    <a:pt x="2129" y="2473"/>
                    <a:pt x="1900" y="2533"/>
                    <a:pt x="1667" y="2533"/>
                  </a:cubicBezTo>
                  <a:cubicBezTo>
                    <a:pt x="1466" y="2533"/>
                    <a:pt x="1262" y="2488"/>
                    <a:pt x="1064" y="2403"/>
                  </a:cubicBezTo>
                  <a:cubicBezTo>
                    <a:pt x="912" y="2312"/>
                    <a:pt x="760" y="2160"/>
                    <a:pt x="700" y="1978"/>
                  </a:cubicBezTo>
                  <a:cubicBezTo>
                    <a:pt x="608" y="1795"/>
                    <a:pt x="608" y="1552"/>
                    <a:pt x="639" y="1339"/>
                  </a:cubicBezTo>
                  <a:cubicBezTo>
                    <a:pt x="639" y="1096"/>
                    <a:pt x="760" y="853"/>
                    <a:pt x="973" y="701"/>
                  </a:cubicBezTo>
                  <a:cubicBezTo>
                    <a:pt x="1155" y="549"/>
                    <a:pt x="1399" y="488"/>
                    <a:pt x="1642" y="488"/>
                  </a:cubicBezTo>
                  <a:cubicBezTo>
                    <a:pt x="1663" y="488"/>
                    <a:pt x="1682" y="486"/>
                    <a:pt x="1700" y="483"/>
                  </a:cubicBezTo>
                  <a:lnTo>
                    <a:pt x="1700" y="483"/>
                  </a:lnTo>
                  <a:cubicBezTo>
                    <a:pt x="1719" y="482"/>
                    <a:pt x="1738" y="481"/>
                    <a:pt x="1756" y="481"/>
                  </a:cubicBezTo>
                  <a:close/>
                  <a:moveTo>
                    <a:pt x="1570" y="0"/>
                  </a:moveTo>
                  <a:cubicBezTo>
                    <a:pt x="932" y="0"/>
                    <a:pt x="389" y="390"/>
                    <a:pt x="213" y="1005"/>
                  </a:cubicBezTo>
                  <a:cubicBezTo>
                    <a:pt x="0" y="1613"/>
                    <a:pt x="152" y="2282"/>
                    <a:pt x="639" y="2707"/>
                  </a:cubicBezTo>
                  <a:cubicBezTo>
                    <a:pt x="928" y="2911"/>
                    <a:pt x="1274" y="3011"/>
                    <a:pt x="1619" y="3011"/>
                  </a:cubicBezTo>
                  <a:cubicBezTo>
                    <a:pt x="1890" y="3011"/>
                    <a:pt x="2161" y="2949"/>
                    <a:pt x="2402" y="2829"/>
                  </a:cubicBezTo>
                  <a:cubicBezTo>
                    <a:pt x="2949" y="2555"/>
                    <a:pt x="3253" y="1978"/>
                    <a:pt x="3162" y="1370"/>
                  </a:cubicBezTo>
                  <a:cubicBezTo>
                    <a:pt x="3162" y="975"/>
                    <a:pt x="2979" y="610"/>
                    <a:pt x="2706" y="367"/>
                  </a:cubicBezTo>
                  <a:cubicBezTo>
                    <a:pt x="2402" y="124"/>
                    <a:pt x="2037" y="2"/>
                    <a:pt x="1642" y="2"/>
                  </a:cubicBezTo>
                  <a:cubicBezTo>
                    <a:pt x="1618" y="1"/>
                    <a:pt x="1594" y="0"/>
                    <a:pt x="1570" y="0"/>
                  </a:cubicBezTo>
                  <a:close/>
                </a:path>
              </a:pathLst>
            </a:custGeom>
            <a:solidFill>
              <a:srgbClr val="F1C232"/>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138" name="Google Shape;1138;p46"/>
            <p:cNvSpPr/>
            <p:nvPr/>
          </p:nvSpPr>
          <p:spPr>
            <a:xfrm>
              <a:off x="2132008" y="1939869"/>
              <a:ext cx="70425" cy="56984"/>
            </a:xfrm>
            <a:custGeom>
              <a:rect b="b" l="l" r="r" t="t"/>
              <a:pathLst>
                <a:path extrusionOk="0" h="1806" w="2232">
                  <a:moveTo>
                    <a:pt x="919" y="0"/>
                  </a:moveTo>
                  <a:cubicBezTo>
                    <a:pt x="510" y="0"/>
                    <a:pt x="172" y="317"/>
                    <a:pt x="144" y="737"/>
                  </a:cubicBezTo>
                  <a:cubicBezTo>
                    <a:pt x="0" y="1285"/>
                    <a:pt x="403" y="1805"/>
                    <a:pt x="964" y="1805"/>
                  </a:cubicBezTo>
                  <a:cubicBezTo>
                    <a:pt x="994" y="1805"/>
                    <a:pt x="1025" y="1804"/>
                    <a:pt x="1056" y="1801"/>
                  </a:cubicBezTo>
                  <a:cubicBezTo>
                    <a:pt x="2232" y="1771"/>
                    <a:pt x="2212" y="7"/>
                    <a:pt x="1056" y="7"/>
                  </a:cubicBezTo>
                  <a:cubicBezTo>
                    <a:pt x="1046" y="7"/>
                    <a:pt x="1036" y="7"/>
                    <a:pt x="1026" y="8"/>
                  </a:cubicBezTo>
                  <a:cubicBezTo>
                    <a:pt x="990" y="3"/>
                    <a:pt x="954" y="0"/>
                    <a:pt x="919" y="0"/>
                  </a:cubicBezTo>
                  <a:close/>
                </a:path>
              </a:pathLst>
            </a:custGeom>
            <a:solidFill>
              <a:srgbClr val="FFFFFF"/>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139" name="Google Shape;1139;p46"/>
            <p:cNvSpPr/>
            <p:nvPr/>
          </p:nvSpPr>
          <p:spPr>
            <a:xfrm>
              <a:off x="2127906" y="1932359"/>
              <a:ext cx="75821" cy="72224"/>
            </a:xfrm>
            <a:custGeom>
              <a:rect b="b" l="l" r="r" t="t"/>
              <a:pathLst>
                <a:path extrusionOk="0" h="2289" w="2403">
                  <a:moveTo>
                    <a:pt x="1399" y="489"/>
                  </a:moveTo>
                  <a:cubicBezTo>
                    <a:pt x="1460" y="519"/>
                    <a:pt x="1551" y="549"/>
                    <a:pt x="1612" y="580"/>
                  </a:cubicBezTo>
                  <a:cubicBezTo>
                    <a:pt x="1612" y="580"/>
                    <a:pt x="1651" y="619"/>
                    <a:pt x="1651" y="619"/>
                  </a:cubicBezTo>
                  <a:lnTo>
                    <a:pt x="1651" y="619"/>
                  </a:lnTo>
                  <a:lnTo>
                    <a:pt x="1673" y="641"/>
                  </a:lnTo>
                  <a:lnTo>
                    <a:pt x="1733" y="701"/>
                  </a:lnTo>
                  <a:lnTo>
                    <a:pt x="1764" y="762"/>
                  </a:lnTo>
                  <a:cubicBezTo>
                    <a:pt x="1764" y="762"/>
                    <a:pt x="1781" y="814"/>
                    <a:pt x="1777" y="814"/>
                  </a:cubicBezTo>
                  <a:cubicBezTo>
                    <a:pt x="1775" y="814"/>
                    <a:pt x="1771" y="808"/>
                    <a:pt x="1764" y="793"/>
                  </a:cubicBezTo>
                  <a:lnTo>
                    <a:pt x="1764" y="793"/>
                  </a:lnTo>
                  <a:cubicBezTo>
                    <a:pt x="1794" y="853"/>
                    <a:pt x="1794" y="884"/>
                    <a:pt x="1794" y="945"/>
                  </a:cubicBezTo>
                  <a:cubicBezTo>
                    <a:pt x="1855" y="1097"/>
                    <a:pt x="1825" y="1249"/>
                    <a:pt x="1794" y="1401"/>
                  </a:cubicBezTo>
                  <a:lnTo>
                    <a:pt x="1764" y="1461"/>
                  </a:lnTo>
                  <a:lnTo>
                    <a:pt x="1733" y="1492"/>
                  </a:lnTo>
                  <a:lnTo>
                    <a:pt x="1673" y="1583"/>
                  </a:lnTo>
                  <a:lnTo>
                    <a:pt x="1612" y="1613"/>
                  </a:lnTo>
                  <a:lnTo>
                    <a:pt x="1581" y="1644"/>
                  </a:lnTo>
                  <a:lnTo>
                    <a:pt x="1490" y="1674"/>
                  </a:lnTo>
                  <a:lnTo>
                    <a:pt x="1429" y="1704"/>
                  </a:lnTo>
                  <a:cubicBezTo>
                    <a:pt x="1399" y="1704"/>
                    <a:pt x="1338" y="1735"/>
                    <a:pt x="1308" y="1735"/>
                  </a:cubicBezTo>
                  <a:lnTo>
                    <a:pt x="1004" y="1735"/>
                  </a:lnTo>
                  <a:cubicBezTo>
                    <a:pt x="943" y="1735"/>
                    <a:pt x="913" y="1704"/>
                    <a:pt x="852" y="1704"/>
                  </a:cubicBezTo>
                  <a:lnTo>
                    <a:pt x="791" y="1674"/>
                  </a:lnTo>
                  <a:cubicBezTo>
                    <a:pt x="761" y="1644"/>
                    <a:pt x="730" y="1644"/>
                    <a:pt x="700" y="1613"/>
                  </a:cubicBezTo>
                  <a:lnTo>
                    <a:pt x="639" y="1553"/>
                  </a:lnTo>
                  <a:lnTo>
                    <a:pt x="620" y="1534"/>
                  </a:lnTo>
                  <a:lnTo>
                    <a:pt x="620" y="1534"/>
                  </a:lnTo>
                  <a:cubicBezTo>
                    <a:pt x="622" y="1539"/>
                    <a:pt x="623" y="1544"/>
                    <a:pt x="622" y="1544"/>
                  </a:cubicBezTo>
                  <a:cubicBezTo>
                    <a:pt x="621" y="1544"/>
                    <a:pt x="617" y="1538"/>
                    <a:pt x="609" y="1522"/>
                  </a:cubicBezTo>
                  <a:lnTo>
                    <a:pt x="609" y="1522"/>
                  </a:lnTo>
                  <a:lnTo>
                    <a:pt x="620" y="1534"/>
                  </a:lnTo>
                  <a:lnTo>
                    <a:pt x="620" y="1534"/>
                  </a:lnTo>
                  <a:cubicBezTo>
                    <a:pt x="618" y="1526"/>
                    <a:pt x="613" y="1516"/>
                    <a:pt x="611" y="1516"/>
                  </a:cubicBezTo>
                  <a:cubicBezTo>
                    <a:pt x="609" y="1516"/>
                    <a:pt x="609" y="1518"/>
                    <a:pt x="609" y="1522"/>
                  </a:cubicBezTo>
                  <a:cubicBezTo>
                    <a:pt x="609" y="1492"/>
                    <a:pt x="579" y="1462"/>
                    <a:pt x="548" y="1401"/>
                  </a:cubicBezTo>
                  <a:lnTo>
                    <a:pt x="548" y="1401"/>
                  </a:lnTo>
                  <a:cubicBezTo>
                    <a:pt x="556" y="1416"/>
                    <a:pt x="559" y="1421"/>
                    <a:pt x="561" y="1421"/>
                  </a:cubicBezTo>
                  <a:cubicBezTo>
                    <a:pt x="565" y="1421"/>
                    <a:pt x="548" y="1370"/>
                    <a:pt x="548" y="1370"/>
                  </a:cubicBezTo>
                  <a:cubicBezTo>
                    <a:pt x="548" y="1340"/>
                    <a:pt x="548" y="1309"/>
                    <a:pt x="548" y="1309"/>
                  </a:cubicBezTo>
                  <a:lnTo>
                    <a:pt x="548" y="1279"/>
                  </a:lnTo>
                  <a:cubicBezTo>
                    <a:pt x="548" y="1188"/>
                    <a:pt x="548" y="1097"/>
                    <a:pt x="548" y="1005"/>
                  </a:cubicBezTo>
                  <a:lnTo>
                    <a:pt x="548" y="945"/>
                  </a:lnTo>
                  <a:cubicBezTo>
                    <a:pt x="548" y="914"/>
                    <a:pt x="548" y="884"/>
                    <a:pt x="548" y="853"/>
                  </a:cubicBezTo>
                  <a:lnTo>
                    <a:pt x="578" y="793"/>
                  </a:lnTo>
                  <a:lnTo>
                    <a:pt x="578" y="762"/>
                  </a:lnTo>
                  <a:lnTo>
                    <a:pt x="609" y="701"/>
                  </a:lnTo>
                  <a:lnTo>
                    <a:pt x="639" y="671"/>
                  </a:lnTo>
                  <a:lnTo>
                    <a:pt x="730" y="580"/>
                  </a:lnTo>
                  <a:lnTo>
                    <a:pt x="791" y="549"/>
                  </a:lnTo>
                  <a:cubicBezTo>
                    <a:pt x="791" y="549"/>
                    <a:pt x="818" y="536"/>
                    <a:pt x="827" y="536"/>
                  </a:cubicBezTo>
                  <a:cubicBezTo>
                    <a:pt x="832" y="536"/>
                    <a:pt x="832" y="539"/>
                    <a:pt x="822" y="549"/>
                  </a:cubicBezTo>
                  <a:lnTo>
                    <a:pt x="882" y="519"/>
                  </a:lnTo>
                  <a:cubicBezTo>
                    <a:pt x="913" y="489"/>
                    <a:pt x="974" y="489"/>
                    <a:pt x="1034" y="489"/>
                  </a:cubicBezTo>
                  <a:close/>
                  <a:moveTo>
                    <a:pt x="1094" y="0"/>
                  </a:moveTo>
                  <a:cubicBezTo>
                    <a:pt x="632" y="0"/>
                    <a:pt x="207" y="326"/>
                    <a:pt x="62" y="762"/>
                  </a:cubicBezTo>
                  <a:cubicBezTo>
                    <a:pt x="1" y="1005"/>
                    <a:pt x="1" y="1249"/>
                    <a:pt x="62" y="1492"/>
                  </a:cubicBezTo>
                  <a:cubicBezTo>
                    <a:pt x="92" y="1704"/>
                    <a:pt x="244" y="1917"/>
                    <a:pt x="396" y="2039"/>
                  </a:cubicBezTo>
                  <a:cubicBezTo>
                    <a:pt x="630" y="2201"/>
                    <a:pt x="907" y="2288"/>
                    <a:pt x="1182" y="2288"/>
                  </a:cubicBezTo>
                  <a:cubicBezTo>
                    <a:pt x="1372" y="2288"/>
                    <a:pt x="1560" y="2247"/>
                    <a:pt x="1733" y="2160"/>
                  </a:cubicBezTo>
                  <a:cubicBezTo>
                    <a:pt x="2159" y="1948"/>
                    <a:pt x="2402" y="1492"/>
                    <a:pt x="2341" y="1036"/>
                  </a:cubicBezTo>
                  <a:cubicBezTo>
                    <a:pt x="2311" y="762"/>
                    <a:pt x="2189" y="489"/>
                    <a:pt x="1977" y="276"/>
                  </a:cubicBezTo>
                  <a:cubicBezTo>
                    <a:pt x="1733" y="94"/>
                    <a:pt x="1460" y="2"/>
                    <a:pt x="1156" y="2"/>
                  </a:cubicBezTo>
                  <a:cubicBezTo>
                    <a:pt x="1135" y="1"/>
                    <a:pt x="1115" y="0"/>
                    <a:pt x="1094" y="0"/>
                  </a:cubicBezTo>
                  <a:close/>
                </a:path>
              </a:pathLst>
            </a:custGeom>
            <a:solidFill>
              <a:srgbClr val="F1C232"/>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140" name="Google Shape;1140;p46"/>
            <p:cNvSpPr/>
            <p:nvPr/>
          </p:nvSpPr>
          <p:spPr>
            <a:xfrm>
              <a:off x="1827122" y="2048407"/>
              <a:ext cx="84087" cy="67491"/>
            </a:xfrm>
            <a:custGeom>
              <a:rect b="b" l="l" r="r" t="t"/>
              <a:pathLst>
                <a:path extrusionOk="0" h="2139" w="2665">
                  <a:moveTo>
                    <a:pt x="1145" y="0"/>
                  </a:moveTo>
                  <a:cubicBezTo>
                    <a:pt x="652" y="0"/>
                    <a:pt x="201" y="358"/>
                    <a:pt x="172" y="884"/>
                  </a:cubicBezTo>
                  <a:cubicBezTo>
                    <a:pt x="1" y="1511"/>
                    <a:pt x="472" y="2138"/>
                    <a:pt x="1108" y="2138"/>
                  </a:cubicBezTo>
                  <a:cubicBezTo>
                    <a:pt x="1150" y="2138"/>
                    <a:pt x="1193" y="2136"/>
                    <a:pt x="1236" y="2130"/>
                  </a:cubicBezTo>
                  <a:cubicBezTo>
                    <a:pt x="2664" y="2099"/>
                    <a:pt x="2634" y="2"/>
                    <a:pt x="1205" y="2"/>
                  </a:cubicBezTo>
                  <a:cubicBezTo>
                    <a:pt x="1185" y="1"/>
                    <a:pt x="1165" y="0"/>
                    <a:pt x="1145" y="0"/>
                  </a:cubicBezTo>
                  <a:close/>
                </a:path>
              </a:pathLst>
            </a:custGeom>
            <a:solidFill>
              <a:srgbClr val="FFFFFF"/>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141" name="Google Shape;1141;p46"/>
            <p:cNvSpPr/>
            <p:nvPr/>
          </p:nvSpPr>
          <p:spPr>
            <a:xfrm>
              <a:off x="1820055" y="2040740"/>
              <a:ext cx="89230" cy="82510"/>
            </a:xfrm>
            <a:custGeom>
              <a:rect b="b" l="l" r="r" t="t"/>
              <a:pathLst>
                <a:path extrusionOk="0" h="2615" w="2828">
                  <a:moveTo>
                    <a:pt x="1345" y="477"/>
                  </a:moveTo>
                  <a:cubicBezTo>
                    <a:pt x="1370" y="484"/>
                    <a:pt x="1398" y="488"/>
                    <a:pt x="1429" y="488"/>
                  </a:cubicBezTo>
                  <a:cubicBezTo>
                    <a:pt x="1612" y="488"/>
                    <a:pt x="1794" y="549"/>
                    <a:pt x="1977" y="640"/>
                  </a:cubicBezTo>
                  <a:cubicBezTo>
                    <a:pt x="2129" y="762"/>
                    <a:pt x="2220" y="914"/>
                    <a:pt x="2250" y="1096"/>
                  </a:cubicBezTo>
                  <a:cubicBezTo>
                    <a:pt x="2281" y="1187"/>
                    <a:pt x="2281" y="1279"/>
                    <a:pt x="2281" y="1370"/>
                  </a:cubicBezTo>
                  <a:cubicBezTo>
                    <a:pt x="2281" y="1461"/>
                    <a:pt x="2250" y="1583"/>
                    <a:pt x="2220" y="1674"/>
                  </a:cubicBezTo>
                  <a:cubicBezTo>
                    <a:pt x="2220" y="1674"/>
                    <a:pt x="2220" y="1704"/>
                    <a:pt x="2189" y="1735"/>
                  </a:cubicBezTo>
                  <a:lnTo>
                    <a:pt x="2159" y="1795"/>
                  </a:lnTo>
                  <a:cubicBezTo>
                    <a:pt x="2129" y="1826"/>
                    <a:pt x="2098" y="1856"/>
                    <a:pt x="2098" y="1887"/>
                  </a:cubicBezTo>
                  <a:lnTo>
                    <a:pt x="2037" y="1947"/>
                  </a:lnTo>
                  <a:cubicBezTo>
                    <a:pt x="2043" y="1941"/>
                    <a:pt x="2046" y="1939"/>
                    <a:pt x="2046" y="1939"/>
                  </a:cubicBezTo>
                  <a:lnTo>
                    <a:pt x="2046" y="1939"/>
                  </a:lnTo>
                  <a:cubicBezTo>
                    <a:pt x="2045" y="1939"/>
                    <a:pt x="2001" y="1978"/>
                    <a:pt x="1977" y="1978"/>
                  </a:cubicBezTo>
                  <a:cubicBezTo>
                    <a:pt x="1818" y="2073"/>
                    <a:pt x="1642" y="2119"/>
                    <a:pt x="1463" y="2119"/>
                  </a:cubicBezTo>
                  <a:cubicBezTo>
                    <a:pt x="1300" y="2119"/>
                    <a:pt x="1133" y="2081"/>
                    <a:pt x="974" y="2008"/>
                  </a:cubicBezTo>
                  <a:cubicBezTo>
                    <a:pt x="822" y="1947"/>
                    <a:pt x="730" y="1826"/>
                    <a:pt x="670" y="1674"/>
                  </a:cubicBezTo>
                  <a:lnTo>
                    <a:pt x="670" y="1674"/>
                  </a:lnTo>
                  <a:cubicBezTo>
                    <a:pt x="677" y="1689"/>
                    <a:pt x="681" y="1695"/>
                    <a:pt x="682" y="1695"/>
                  </a:cubicBezTo>
                  <a:cubicBezTo>
                    <a:pt x="687" y="1695"/>
                    <a:pt x="670" y="1643"/>
                    <a:pt x="670" y="1643"/>
                  </a:cubicBezTo>
                  <a:cubicBezTo>
                    <a:pt x="670" y="1643"/>
                    <a:pt x="670" y="1613"/>
                    <a:pt x="670" y="1613"/>
                  </a:cubicBezTo>
                  <a:lnTo>
                    <a:pt x="670" y="1522"/>
                  </a:lnTo>
                  <a:lnTo>
                    <a:pt x="670" y="1491"/>
                  </a:lnTo>
                  <a:cubicBezTo>
                    <a:pt x="639" y="1400"/>
                    <a:pt x="639" y="1279"/>
                    <a:pt x="670" y="1157"/>
                  </a:cubicBezTo>
                  <a:cubicBezTo>
                    <a:pt x="670" y="975"/>
                    <a:pt x="761" y="762"/>
                    <a:pt x="943" y="640"/>
                  </a:cubicBezTo>
                  <a:lnTo>
                    <a:pt x="943" y="640"/>
                  </a:lnTo>
                  <a:cubicBezTo>
                    <a:pt x="955" y="629"/>
                    <a:pt x="974" y="610"/>
                    <a:pt x="974" y="610"/>
                  </a:cubicBezTo>
                  <a:lnTo>
                    <a:pt x="1034" y="580"/>
                  </a:lnTo>
                  <a:cubicBezTo>
                    <a:pt x="1065" y="549"/>
                    <a:pt x="1125" y="519"/>
                    <a:pt x="1156" y="519"/>
                  </a:cubicBezTo>
                  <a:cubicBezTo>
                    <a:pt x="1210" y="501"/>
                    <a:pt x="1275" y="483"/>
                    <a:pt x="1345" y="477"/>
                  </a:cubicBezTo>
                  <a:close/>
                  <a:moveTo>
                    <a:pt x="1366" y="0"/>
                  </a:moveTo>
                  <a:cubicBezTo>
                    <a:pt x="843" y="0"/>
                    <a:pt x="359" y="358"/>
                    <a:pt x="183" y="884"/>
                  </a:cubicBezTo>
                  <a:cubicBezTo>
                    <a:pt x="1" y="1400"/>
                    <a:pt x="153" y="1978"/>
                    <a:pt x="578" y="2342"/>
                  </a:cubicBezTo>
                  <a:cubicBezTo>
                    <a:pt x="826" y="2520"/>
                    <a:pt x="1136" y="2614"/>
                    <a:pt x="1448" y="2614"/>
                  </a:cubicBezTo>
                  <a:cubicBezTo>
                    <a:pt x="1671" y="2614"/>
                    <a:pt x="1895" y="2566"/>
                    <a:pt x="2098" y="2464"/>
                  </a:cubicBezTo>
                  <a:cubicBezTo>
                    <a:pt x="2554" y="2221"/>
                    <a:pt x="2828" y="1735"/>
                    <a:pt x="2767" y="1187"/>
                  </a:cubicBezTo>
                  <a:cubicBezTo>
                    <a:pt x="2736" y="853"/>
                    <a:pt x="2584" y="549"/>
                    <a:pt x="2341" y="336"/>
                  </a:cubicBezTo>
                  <a:cubicBezTo>
                    <a:pt x="2102" y="150"/>
                    <a:pt x="1816" y="34"/>
                    <a:pt x="1544" y="8"/>
                  </a:cubicBezTo>
                  <a:lnTo>
                    <a:pt x="1544" y="8"/>
                  </a:lnTo>
                  <a:cubicBezTo>
                    <a:pt x="1528" y="4"/>
                    <a:pt x="1509" y="2"/>
                    <a:pt x="1490" y="2"/>
                  </a:cubicBezTo>
                  <a:lnTo>
                    <a:pt x="1429" y="2"/>
                  </a:lnTo>
                  <a:cubicBezTo>
                    <a:pt x="1408" y="1"/>
                    <a:pt x="1387" y="0"/>
                    <a:pt x="1366" y="0"/>
                  </a:cubicBezTo>
                  <a:close/>
                </a:path>
              </a:pathLst>
            </a:custGeom>
            <a:solidFill>
              <a:srgbClr val="F1C232"/>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142" name="Google Shape;1142;p46"/>
            <p:cNvSpPr/>
            <p:nvPr/>
          </p:nvSpPr>
          <p:spPr>
            <a:xfrm>
              <a:off x="1769477" y="1943939"/>
              <a:ext cx="60202" cy="48149"/>
            </a:xfrm>
            <a:custGeom>
              <a:rect b="b" l="l" r="r" t="t"/>
              <a:pathLst>
                <a:path extrusionOk="0" h="1526" w="1908">
                  <a:moveTo>
                    <a:pt x="844" y="0"/>
                  </a:moveTo>
                  <a:lnTo>
                    <a:pt x="874" y="30"/>
                  </a:lnTo>
                  <a:cubicBezTo>
                    <a:pt x="840" y="25"/>
                    <a:pt x="806" y="22"/>
                    <a:pt x="772" y="22"/>
                  </a:cubicBezTo>
                  <a:cubicBezTo>
                    <a:pt x="444" y="22"/>
                    <a:pt x="142" y="280"/>
                    <a:pt x="114" y="638"/>
                  </a:cubicBezTo>
                  <a:cubicBezTo>
                    <a:pt x="0" y="1095"/>
                    <a:pt x="342" y="1525"/>
                    <a:pt x="787" y="1525"/>
                  </a:cubicBezTo>
                  <a:cubicBezTo>
                    <a:pt x="816" y="1525"/>
                    <a:pt x="845" y="1524"/>
                    <a:pt x="874" y="1520"/>
                  </a:cubicBezTo>
                  <a:cubicBezTo>
                    <a:pt x="1908" y="1520"/>
                    <a:pt x="1877" y="0"/>
                    <a:pt x="844" y="0"/>
                  </a:cubicBezTo>
                  <a:close/>
                </a:path>
              </a:pathLst>
            </a:custGeom>
            <a:solidFill>
              <a:srgbClr val="FFFFFF"/>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143" name="Google Shape;1143;p46"/>
            <p:cNvSpPr/>
            <p:nvPr/>
          </p:nvSpPr>
          <p:spPr>
            <a:xfrm>
              <a:off x="1766353" y="1937155"/>
              <a:ext cx="70047" cy="62285"/>
            </a:xfrm>
            <a:custGeom>
              <a:rect b="b" l="l" r="r" t="t"/>
              <a:pathLst>
                <a:path extrusionOk="0" h="1974" w="2220">
                  <a:moveTo>
                    <a:pt x="978" y="487"/>
                  </a:moveTo>
                  <a:cubicBezTo>
                    <a:pt x="987" y="488"/>
                    <a:pt x="995" y="489"/>
                    <a:pt x="1004" y="489"/>
                  </a:cubicBezTo>
                  <a:lnTo>
                    <a:pt x="1217" y="489"/>
                  </a:lnTo>
                  <a:cubicBezTo>
                    <a:pt x="1247" y="489"/>
                    <a:pt x="1308" y="519"/>
                    <a:pt x="1338" y="549"/>
                  </a:cubicBezTo>
                  <a:lnTo>
                    <a:pt x="1368" y="580"/>
                  </a:lnTo>
                  <a:cubicBezTo>
                    <a:pt x="1368" y="580"/>
                    <a:pt x="1399" y="610"/>
                    <a:pt x="1399" y="610"/>
                  </a:cubicBezTo>
                  <a:cubicBezTo>
                    <a:pt x="1429" y="610"/>
                    <a:pt x="1429" y="641"/>
                    <a:pt x="1429" y="671"/>
                  </a:cubicBezTo>
                  <a:cubicBezTo>
                    <a:pt x="1460" y="701"/>
                    <a:pt x="1460" y="732"/>
                    <a:pt x="1460" y="793"/>
                  </a:cubicBezTo>
                  <a:cubicBezTo>
                    <a:pt x="1460" y="793"/>
                    <a:pt x="1460" y="823"/>
                    <a:pt x="1460" y="853"/>
                  </a:cubicBezTo>
                  <a:lnTo>
                    <a:pt x="1460" y="975"/>
                  </a:lnTo>
                  <a:cubicBezTo>
                    <a:pt x="1460" y="975"/>
                    <a:pt x="1460" y="1005"/>
                    <a:pt x="1460" y="1005"/>
                  </a:cubicBezTo>
                  <a:lnTo>
                    <a:pt x="1429" y="1127"/>
                  </a:lnTo>
                  <a:cubicBezTo>
                    <a:pt x="1429" y="1157"/>
                    <a:pt x="1429" y="1157"/>
                    <a:pt x="1429" y="1188"/>
                  </a:cubicBezTo>
                  <a:cubicBezTo>
                    <a:pt x="1429" y="1188"/>
                    <a:pt x="1378" y="1239"/>
                    <a:pt x="1378" y="1239"/>
                  </a:cubicBezTo>
                  <a:lnTo>
                    <a:pt x="1338" y="1279"/>
                  </a:lnTo>
                  <a:lnTo>
                    <a:pt x="1308" y="1309"/>
                  </a:lnTo>
                  <a:lnTo>
                    <a:pt x="1308" y="1309"/>
                  </a:lnTo>
                  <a:cubicBezTo>
                    <a:pt x="1318" y="1299"/>
                    <a:pt x="1321" y="1296"/>
                    <a:pt x="1320" y="1296"/>
                  </a:cubicBezTo>
                  <a:cubicBezTo>
                    <a:pt x="1318" y="1296"/>
                    <a:pt x="1298" y="1309"/>
                    <a:pt x="1277" y="1309"/>
                  </a:cubicBezTo>
                  <a:lnTo>
                    <a:pt x="1277" y="1461"/>
                  </a:lnTo>
                  <a:lnTo>
                    <a:pt x="1217" y="1461"/>
                  </a:lnTo>
                  <a:lnTo>
                    <a:pt x="1095" y="1492"/>
                  </a:lnTo>
                  <a:lnTo>
                    <a:pt x="882" y="1492"/>
                  </a:lnTo>
                  <a:lnTo>
                    <a:pt x="761" y="1461"/>
                  </a:lnTo>
                  <a:lnTo>
                    <a:pt x="730" y="1431"/>
                  </a:lnTo>
                  <a:lnTo>
                    <a:pt x="660" y="1407"/>
                  </a:lnTo>
                  <a:lnTo>
                    <a:pt x="660" y="1407"/>
                  </a:lnTo>
                  <a:cubicBezTo>
                    <a:pt x="656" y="1400"/>
                    <a:pt x="609" y="1362"/>
                    <a:pt x="609" y="1340"/>
                  </a:cubicBezTo>
                  <a:lnTo>
                    <a:pt x="578" y="1340"/>
                  </a:lnTo>
                  <a:cubicBezTo>
                    <a:pt x="551" y="1285"/>
                    <a:pt x="548" y="1255"/>
                    <a:pt x="526" y="1227"/>
                  </a:cubicBezTo>
                  <a:lnTo>
                    <a:pt x="526" y="1227"/>
                  </a:lnTo>
                  <a:cubicBezTo>
                    <a:pt x="522" y="1215"/>
                    <a:pt x="517" y="1199"/>
                    <a:pt x="517" y="1188"/>
                  </a:cubicBezTo>
                  <a:lnTo>
                    <a:pt x="517" y="1127"/>
                  </a:lnTo>
                  <a:cubicBezTo>
                    <a:pt x="517" y="1066"/>
                    <a:pt x="517" y="975"/>
                    <a:pt x="517" y="914"/>
                  </a:cubicBezTo>
                  <a:cubicBezTo>
                    <a:pt x="517" y="923"/>
                    <a:pt x="518" y="927"/>
                    <a:pt x="519" y="927"/>
                  </a:cubicBezTo>
                  <a:cubicBezTo>
                    <a:pt x="524" y="927"/>
                    <a:pt x="535" y="858"/>
                    <a:pt x="529" y="858"/>
                  </a:cubicBezTo>
                  <a:cubicBezTo>
                    <a:pt x="527" y="858"/>
                    <a:pt x="524" y="865"/>
                    <a:pt x="517" y="884"/>
                  </a:cubicBezTo>
                  <a:cubicBezTo>
                    <a:pt x="517" y="853"/>
                    <a:pt x="517" y="823"/>
                    <a:pt x="517" y="793"/>
                  </a:cubicBezTo>
                  <a:cubicBezTo>
                    <a:pt x="517" y="762"/>
                    <a:pt x="517" y="762"/>
                    <a:pt x="548" y="732"/>
                  </a:cubicBezTo>
                  <a:lnTo>
                    <a:pt x="578" y="671"/>
                  </a:lnTo>
                  <a:cubicBezTo>
                    <a:pt x="578" y="641"/>
                    <a:pt x="609" y="610"/>
                    <a:pt x="639" y="580"/>
                  </a:cubicBezTo>
                  <a:lnTo>
                    <a:pt x="700" y="549"/>
                  </a:lnTo>
                  <a:lnTo>
                    <a:pt x="761" y="519"/>
                  </a:lnTo>
                  <a:lnTo>
                    <a:pt x="882" y="489"/>
                  </a:lnTo>
                  <a:lnTo>
                    <a:pt x="943" y="489"/>
                  </a:lnTo>
                  <a:cubicBezTo>
                    <a:pt x="955" y="489"/>
                    <a:pt x="967" y="488"/>
                    <a:pt x="978" y="487"/>
                  </a:cubicBezTo>
                  <a:close/>
                  <a:moveTo>
                    <a:pt x="909" y="0"/>
                  </a:moveTo>
                  <a:cubicBezTo>
                    <a:pt x="508" y="0"/>
                    <a:pt x="147" y="267"/>
                    <a:pt x="31" y="671"/>
                  </a:cubicBezTo>
                  <a:cubicBezTo>
                    <a:pt x="31" y="671"/>
                    <a:pt x="31" y="701"/>
                    <a:pt x="31" y="732"/>
                  </a:cubicBezTo>
                  <a:cubicBezTo>
                    <a:pt x="31" y="756"/>
                    <a:pt x="11" y="840"/>
                    <a:pt x="20" y="840"/>
                  </a:cubicBezTo>
                  <a:cubicBezTo>
                    <a:pt x="22" y="840"/>
                    <a:pt x="25" y="835"/>
                    <a:pt x="31" y="823"/>
                  </a:cubicBezTo>
                  <a:lnTo>
                    <a:pt x="31" y="823"/>
                  </a:lnTo>
                  <a:cubicBezTo>
                    <a:pt x="31" y="884"/>
                    <a:pt x="1" y="945"/>
                    <a:pt x="1" y="1005"/>
                  </a:cubicBezTo>
                  <a:cubicBezTo>
                    <a:pt x="1" y="1097"/>
                    <a:pt x="31" y="1188"/>
                    <a:pt x="31" y="1309"/>
                  </a:cubicBezTo>
                  <a:cubicBezTo>
                    <a:pt x="92" y="1492"/>
                    <a:pt x="213" y="1644"/>
                    <a:pt x="365" y="1765"/>
                  </a:cubicBezTo>
                  <a:cubicBezTo>
                    <a:pt x="556" y="1904"/>
                    <a:pt x="787" y="1974"/>
                    <a:pt x="1018" y="1974"/>
                  </a:cubicBezTo>
                  <a:cubicBezTo>
                    <a:pt x="1191" y="1974"/>
                    <a:pt x="1364" y="1935"/>
                    <a:pt x="1520" y="1856"/>
                  </a:cubicBezTo>
                  <a:cubicBezTo>
                    <a:pt x="2128" y="1522"/>
                    <a:pt x="2220" y="701"/>
                    <a:pt x="1703" y="245"/>
                  </a:cubicBezTo>
                  <a:cubicBezTo>
                    <a:pt x="1520" y="63"/>
                    <a:pt x="1247" y="2"/>
                    <a:pt x="1004" y="2"/>
                  </a:cubicBezTo>
                  <a:cubicBezTo>
                    <a:pt x="993" y="2"/>
                    <a:pt x="982" y="3"/>
                    <a:pt x="971" y="4"/>
                  </a:cubicBezTo>
                  <a:lnTo>
                    <a:pt x="971" y="4"/>
                  </a:lnTo>
                  <a:lnTo>
                    <a:pt x="973" y="2"/>
                  </a:lnTo>
                  <a:cubicBezTo>
                    <a:pt x="952" y="1"/>
                    <a:pt x="930" y="0"/>
                    <a:pt x="909" y="0"/>
                  </a:cubicBezTo>
                  <a:close/>
                </a:path>
              </a:pathLst>
            </a:custGeom>
            <a:solidFill>
              <a:srgbClr val="F1C232"/>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144" name="Google Shape;1144;p46"/>
            <p:cNvSpPr/>
            <p:nvPr/>
          </p:nvSpPr>
          <p:spPr>
            <a:xfrm>
              <a:off x="1855550" y="1824831"/>
              <a:ext cx="91155" cy="79796"/>
            </a:xfrm>
            <a:custGeom>
              <a:rect b="b" l="l" r="r" t="t"/>
              <a:pathLst>
                <a:path extrusionOk="0" h="2529" w="2889">
                  <a:moveTo>
                    <a:pt x="1285" y="1"/>
                  </a:moveTo>
                  <a:cubicBezTo>
                    <a:pt x="693" y="1"/>
                    <a:pt x="181" y="439"/>
                    <a:pt x="152" y="1039"/>
                  </a:cubicBezTo>
                  <a:cubicBezTo>
                    <a:pt x="0" y="1982"/>
                    <a:pt x="517" y="2529"/>
                    <a:pt x="1429" y="2529"/>
                  </a:cubicBezTo>
                  <a:cubicBezTo>
                    <a:pt x="2341" y="2529"/>
                    <a:pt x="2888" y="1860"/>
                    <a:pt x="2645" y="857"/>
                  </a:cubicBezTo>
                  <a:cubicBezTo>
                    <a:pt x="2470" y="360"/>
                    <a:pt x="1986" y="4"/>
                    <a:pt x="1462" y="4"/>
                  </a:cubicBezTo>
                  <a:cubicBezTo>
                    <a:pt x="1441" y="4"/>
                    <a:pt x="1420" y="5"/>
                    <a:pt x="1399" y="6"/>
                  </a:cubicBezTo>
                  <a:cubicBezTo>
                    <a:pt x="1360" y="2"/>
                    <a:pt x="1322" y="1"/>
                    <a:pt x="1285" y="1"/>
                  </a:cubicBezTo>
                  <a:close/>
                </a:path>
              </a:pathLst>
            </a:custGeom>
            <a:solidFill>
              <a:srgbClr val="FFFFFF"/>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145" name="Google Shape;1145;p46"/>
            <p:cNvSpPr/>
            <p:nvPr/>
          </p:nvSpPr>
          <p:spPr>
            <a:xfrm>
              <a:off x="1847883" y="1817290"/>
              <a:ext cx="102640" cy="95604"/>
            </a:xfrm>
            <a:custGeom>
              <a:rect b="b" l="l" r="r" t="t"/>
              <a:pathLst>
                <a:path extrusionOk="0" h="3030" w="3253">
                  <a:moveTo>
                    <a:pt x="1680" y="486"/>
                  </a:moveTo>
                  <a:lnTo>
                    <a:pt x="1680" y="486"/>
                  </a:lnTo>
                  <a:cubicBezTo>
                    <a:pt x="2140" y="487"/>
                    <a:pt x="2559" y="785"/>
                    <a:pt x="2675" y="1248"/>
                  </a:cubicBezTo>
                  <a:cubicBezTo>
                    <a:pt x="2736" y="1491"/>
                    <a:pt x="2706" y="1704"/>
                    <a:pt x="2645" y="1947"/>
                  </a:cubicBezTo>
                  <a:cubicBezTo>
                    <a:pt x="2584" y="2099"/>
                    <a:pt x="2462" y="2251"/>
                    <a:pt x="2310" y="2373"/>
                  </a:cubicBezTo>
                  <a:cubicBezTo>
                    <a:pt x="2099" y="2487"/>
                    <a:pt x="1870" y="2548"/>
                    <a:pt x="1637" y="2548"/>
                  </a:cubicBezTo>
                  <a:cubicBezTo>
                    <a:pt x="1436" y="2548"/>
                    <a:pt x="1231" y="2502"/>
                    <a:pt x="1034" y="2403"/>
                  </a:cubicBezTo>
                  <a:cubicBezTo>
                    <a:pt x="882" y="2312"/>
                    <a:pt x="730" y="2190"/>
                    <a:pt x="669" y="2008"/>
                  </a:cubicBezTo>
                  <a:cubicBezTo>
                    <a:pt x="608" y="1795"/>
                    <a:pt x="578" y="1582"/>
                    <a:pt x="608" y="1370"/>
                  </a:cubicBezTo>
                  <a:cubicBezTo>
                    <a:pt x="639" y="1096"/>
                    <a:pt x="760" y="853"/>
                    <a:pt x="973" y="701"/>
                  </a:cubicBezTo>
                  <a:cubicBezTo>
                    <a:pt x="1140" y="561"/>
                    <a:pt x="1359" y="499"/>
                    <a:pt x="1582" y="489"/>
                  </a:cubicBezTo>
                  <a:lnTo>
                    <a:pt x="1582" y="489"/>
                  </a:lnTo>
                  <a:cubicBezTo>
                    <a:pt x="1583" y="489"/>
                    <a:pt x="1585" y="489"/>
                    <a:pt x="1586" y="489"/>
                  </a:cubicBezTo>
                  <a:cubicBezTo>
                    <a:pt x="1593" y="489"/>
                    <a:pt x="1600" y="489"/>
                    <a:pt x="1607" y="489"/>
                  </a:cubicBezTo>
                  <a:lnTo>
                    <a:pt x="1607" y="489"/>
                  </a:lnTo>
                  <a:cubicBezTo>
                    <a:pt x="1618" y="488"/>
                    <a:pt x="1630" y="488"/>
                    <a:pt x="1642" y="488"/>
                  </a:cubicBezTo>
                  <a:cubicBezTo>
                    <a:pt x="1655" y="488"/>
                    <a:pt x="1668" y="487"/>
                    <a:pt x="1680" y="486"/>
                  </a:cubicBezTo>
                  <a:close/>
                  <a:moveTo>
                    <a:pt x="1574" y="0"/>
                  </a:moveTo>
                  <a:cubicBezTo>
                    <a:pt x="935" y="0"/>
                    <a:pt x="389" y="417"/>
                    <a:pt x="213" y="1005"/>
                  </a:cubicBezTo>
                  <a:cubicBezTo>
                    <a:pt x="0" y="1613"/>
                    <a:pt x="152" y="2282"/>
                    <a:pt x="639" y="2707"/>
                  </a:cubicBezTo>
                  <a:cubicBezTo>
                    <a:pt x="940" y="2920"/>
                    <a:pt x="1303" y="3029"/>
                    <a:pt x="1662" y="3029"/>
                  </a:cubicBezTo>
                  <a:cubicBezTo>
                    <a:pt x="1919" y="3029"/>
                    <a:pt x="2173" y="2973"/>
                    <a:pt x="2402" y="2859"/>
                  </a:cubicBezTo>
                  <a:cubicBezTo>
                    <a:pt x="2949" y="2555"/>
                    <a:pt x="3253" y="1978"/>
                    <a:pt x="3161" y="1370"/>
                  </a:cubicBezTo>
                  <a:cubicBezTo>
                    <a:pt x="3161" y="975"/>
                    <a:pt x="2979" y="610"/>
                    <a:pt x="2675" y="367"/>
                  </a:cubicBezTo>
                  <a:cubicBezTo>
                    <a:pt x="2379" y="130"/>
                    <a:pt x="2025" y="8"/>
                    <a:pt x="1642" y="2"/>
                  </a:cubicBezTo>
                  <a:lnTo>
                    <a:pt x="1642" y="2"/>
                  </a:lnTo>
                  <a:lnTo>
                    <a:pt x="1642" y="2"/>
                  </a:lnTo>
                  <a:cubicBezTo>
                    <a:pt x="1619" y="1"/>
                    <a:pt x="1597" y="0"/>
                    <a:pt x="1574" y="0"/>
                  </a:cubicBezTo>
                  <a:close/>
                </a:path>
              </a:pathLst>
            </a:custGeom>
            <a:solidFill>
              <a:srgbClr val="F1C232"/>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146" name="Google Shape;1146;p46"/>
            <p:cNvSpPr/>
            <p:nvPr/>
          </p:nvSpPr>
          <p:spPr>
            <a:xfrm>
              <a:off x="1982452" y="1876576"/>
              <a:ext cx="71340" cy="56984"/>
            </a:xfrm>
            <a:custGeom>
              <a:rect b="b" l="l" r="r" t="t"/>
              <a:pathLst>
                <a:path extrusionOk="0" h="1806" w="2261">
                  <a:moveTo>
                    <a:pt x="948" y="0"/>
                  </a:moveTo>
                  <a:cubicBezTo>
                    <a:pt x="538" y="0"/>
                    <a:pt x="201" y="317"/>
                    <a:pt x="173" y="737"/>
                  </a:cubicBezTo>
                  <a:cubicBezTo>
                    <a:pt x="0" y="1285"/>
                    <a:pt x="429" y="1805"/>
                    <a:pt x="993" y="1805"/>
                  </a:cubicBezTo>
                  <a:cubicBezTo>
                    <a:pt x="1023" y="1805"/>
                    <a:pt x="1054" y="1804"/>
                    <a:pt x="1085" y="1801"/>
                  </a:cubicBezTo>
                  <a:cubicBezTo>
                    <a:pt x="2260" y="1771"/>
                    <a:pt x="2240" y="7"/>
                    <a:pt x="1084" y="7"/>
                  </a:cubicBezTo>
                  <a:cubicBezTo>
                    <a:pt x="1074" y="7"/>
                    <a:pt x="1065" y="7"/>
                    <a:pt x="1055" y="7"/>
                  </a:cubicBezTo>
                  <a:cubicBezTo>
                    <a:pt x="1019" y="3"/>
                    <a:pt x="983" y="0"/>
                    <a:pt x="948" y="0"/>
                  </a:cubicBezTo>
                  <a:close/>
                </a:path>
              </a:pathLst>
            </a:custGeom>
            <a:solidFill>
              <a:srgbClr val="FFFFFF"/>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147" name="Google Shape;1147;p46"/>
            <p:cNvSpPr/>
            <p:nvPr/>
          </p:nvSpPr>
          <p:spPr>
            <a:xfrm>
              <a:off x="1979265" y="1869066"/>
              <a:ext cx="74843" cy="71813"/>
            </a:xfrm>
            <a:custGeom>
              <a:rect b="b" l="l" r="r" t="t"/>
              <a:pathLst>
                <a:path extrusionOk="0" h="2276" w="2372">
                  <a:moveTo>
                    <a:pt x="1368" y="489"/>
                  </a:moveTo>
                  <a:cubicBezTo>
                    <a:pt x="1460" y="519"/>
                    <a:pt x="1520" y="549"/>
                    <a:pt x="1612" y="580"/>
                  </a:cubicBezTo>
                  <a:lnTo>
                    <a:pt x="1642" y="610"/>
                  </a:lnTo>
                  <a:lnTo>
                    <a:pt x="1672" y="641"/>
                  </a:lnTo>
                  <a:lnTo>
                    <a:pt x="1703" y="701"/>
                  </a:lnTo>
                  <a:cubicBezTo>
                    <a:pt x="1703" y="701"/>
                    <a:pt x="1730" y="728"/>
                    <a:pt x="1739" y="728"/>
                  </a:cubicBezTo>
                  <a:cubicBezTo>
                    <a:pt x="1743" y="728"/>
                    <a:pt x="1743" y="722"/>
                    <a:pt x="1733" y="701"/>
                  </a:cubicBezTo>
                  <a:lnTo>
                    <a:pt x="1733" y="701"/>
                  </a:lnTo>
                  <a:lnTo>
                    <a:pt x="1763" y="762"/>
                  </a:lnTo>
                  <a:cubicBezTo>
                    <a:pt x="1763" y="762"/>
                    <a:pt x="1781" y="813"/>
                    <a:pt x="1776" y="813"/>
                  </a:cubicBezTo>
                  <a:cubicBezTo>
                    <a:pt x="1775" y="813"/>
                    <a:pt x="1771" y="808"/>
                    <a:pt x="1764" y="793"/>
                  </a:cubicBezTo>
                  <a:lnTo>
                    <a:pt x="1764" y="793"/>
                  </a:lnTo>
                  <a:cubicBezTo>
                    <a:pt x="1794" y="853"/>
                    <a:pt x="1794" y="884"/>
                    <a:pt x="1824" y="944"/>
                  </a:cubicBezTo>
                  <a:cubicBezTo>
                    <a:pt x="1855" y="1096"/>
                    <a:pt x="1824" y="1248"/>
                    <a:pt x="1794" y="1400"/>
                  </a:cubicBezTo>
                  <a:lnTo>
                    <a:pt x="1763" y="1461"/>
                  </a:lnTo>
                  <a:lnTo>
                    <a:pt x="1733" y="1492"/>
                  </a:lnTo>
                  <a:cubicBezTo>
                    <a:pt x="1703" y="1522"/>
                    <a:pt x="1703" y="1552"/>
                    <a:pt x="1672" y="1583"/>
                  </a:cubicBezTo>
                  <a:lnTo>
                    <a:pt x="1612" y="1613"/>
                  </a:lnTo>
                  <a:lnTo>
                    <a:pt x="1612" y="1613"/>
                  </a:lnTo>
                  <a:cubicBezTo>
                    <a:pt x="1629" y="1604"/>
                    <a:pt x="1637" y="1601"/>
                    <a:pt x="1637" y="1601"/>
                  </a:cubicBezTo>
                  <a:cubicBezTo>
                    <a:pt x="1639" y="1601"/>
                    <a:pt x="1603" y="1622"/>
                    <a:pt x="1581" y="1644"/>
                  </a:cubicBezTo>
                  <a:cubicBezTo>
                    <a:pt x="1551" y="1644"/>
                    <a:pt x="1520" y="1674"/>
                    <a:pt x="1490" y="1674"/>
                  </a:cubicBezTo>
                  <a:lnTo>
                    <a:pt x="1429" y="1674"/>
                  </a:lnTo>
                  <a:lnTo>
                    <a:pt x="1308" y="1704"/>
                  </a:lnTo>
                  <a:lnTo>
                    <a:pt x="1004" y="1704"/>
                  </a:lnTo>
                  <a:lnTo>
                    <a:pt x="882" y="1674"/>
                  </a:lnTo>
                  <a:lnTo>
                    <a:pt x="852" y="1674"/>
                  </a:lnTo>
                  <a:lnTo>
                    <a:pt x="791" y="1644"/>
                  </a:lnTo>
                  <a:lnTo>
                    <a:pt x="700" y="1583"/>
                  </a:lnTo>
                  <a:lnTo>
                    <a:pt x="669" y="1552"/>
                  </a:lnTo>
                  <a:lnTo>
                    <a:pt x="639" y="1522"/>
                  </a:lnTo>
                  <a:cubicBezTo>
                    <a:pt x="608" y="1492"/>
                    <a:pt x="578" y="1431"/>
                    <a:pt x="578" y="1400"/>
                  </a:cubicBezTo>
                  <a:cubicBezTo>
                    <a:pt x="578" y="1386"/>
                    <a:pt x="578" y="1358"/>
                    <a:pt x="578" y="1340"/>
                  </a:cubicBezTo>
                  <a:cubicBezTo>
                    <a:pt x="578" y="1309"/>
                    <a:pt x="578" y="1309"/>
                    <a:pt x="578" y="1279"/>
                  </a:cubicBezTo>
                  <a:cubicBezTo>
                    <a:pt x="548" y="1188"/>
                    <a:pt x="548" y="1096"/>
                    <a:pt x="578" y="1005"/>
                  </a:cubicBezTo>
                  <a:lnTo>
                    <a:pt x="578" y="944"/>
                  </a:lnTo>
                  <a:cubicBezTo>
                    <a:pt x="578" y="914"/>
                    <a:pt x="578" y="884"/>
                    <a:pt x="578" y="853"/>
                  </a:cubicBezTo>
                  <a:lnTo>
                    <a:pt x="608" y="793"/>
                  </a:lnTo>
                  <a:lnTo>
                    <a:pt x="608" y="762"/>
                  </a:lnTo>
                  <a:lnTo>
                    <a:pt x="639" y="701"/>
                  </a:lnTo>
                  <a:lnTo>
                    <a:pt x="669" y="671"/>
                  </a:lnTo>
                  <a:cubicBezTo>
                    <a:pt x="700" y="641"/>
                    <a:pt x="730" y="610"/>
                    <a:pt x="760" y="580"/>
                  </a:cubicBezTo>
                  <a:lnTo>
                    <a:pt x="852" y="549"/>
                  </a:lnTo>
                  <a:lnTo>
                    <a:pt x="912" y="519"/>
                  </a:lnTo>
                  <a:cubicBezTo>
                    <a:pt x="943" y="489"/>
                    <a:pt x="1004" y="489"/>
                    <a:pt x="1064" y="489"/>
                  </a:cubicBezTo>
                  <a:close/>
                  <a:moveTo>
                    <a:pt x="1085" y="0"/>
                  </a:moveTo>
                  <a:cubicBezTo>
                    <a:pt x="598" y="0"/>
                    <a:pt x="177" y="298"/>
                    <a:pt x="61" y="762"/>
                  </a:cubicBezTo>
                  <a:cubicBezTo>
                    <a:pt x="1" y="1005"/>
                    <a:pt x="1" y="1248"/>
                    <a:pt x="61" y="1492"/>
                  </a:cubicBezTo>
                  <a:cubicBezTo>
                    <a:pt x="122" y="1704"/>
                    <a:pt x="244" y="1917"/>
                    <a:pt x="396" y="2039"/>
                  </a:cubicBezTo>
                  <a:cubicBezTo>
                    <a:pt x="626" y="2198"/>
                    <a:pt x="898" y="2275"/>
                    <a:pt x="1176" y="2275"/>
                  </a:cubicBezTo>
                  <a:cubicBezTo>
                    <a:pt x="1373" y="2275"/>
                    <a:pt x="1574" y="2236"/>
                    <a:pt x="1763" y="2160"/>
                  </a:cubicBezTo>
                  <a:cubicBezTo>
                    <a:pt x="2159" y="1948"/>
                    <a:pt x="2371" y="1492"/>
                    <a:pt x="2341" y="1036"/>
                  </a:cubicBezTo>
                  <a:cubicBezTo>
                    <a:pt x="2311" y="762"/>
                    <a:pt x="2189" y="458"/>
                    <a:pt x="1946" y="276"/>
                  </a:cubicBezTo>
                  <a:cubicBezTo>
                    <a:pt x="1748" y="106"/>
                    <a:pt x="1471" y="15"/>
                    <a:pt x="1213" y="4"/>
                  </a:cubicBezTo>
                  <a:lnTo>
                    <a:pt x="1213" y="4"/>
                  </a:lnTo>
                  <a:cubicBezTo>
                    <a:pt x="1204" y="3"/>
                    <a:pt x="1195" y="2"/>
                    <a:pt x="1186" y="2"/>
                  </a:cubicBezTo>
                  <a:lnTo>
                    <a:pt x="1156" y="2"/>
                  </a:lnTo>
                  <a:cubicBezTo>
                    <a:pt x="1132" y="1"/>
                    <a:pt x="1108" y="0"/>
                    <a:pt x="1085" y="0"/>
                  </a:cubicBezTo>
                  <a:close/>
                </a:path>
              </a:pathLst>
            </a:custGeom>
            <a:solidFill>
              <a:srgbClr val="F1C232"/>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148" name="Google Shape;1148;p46"/>
            <p:cNvSpPr/>
            <p:nvPr/>
          </p:nvSpPr>
          <p:spPr>
            <a:xfrm>
              <a:off x="1976741" y="1758761"/>
              <a:ext cx="86012" cy="67491"/>
            </a:xfrm>
            <a:custGeom>
              <a:rect b="b" l="l" r="r" t="t"/>
              <a:pathLst>
                <a:path extrusionOk="0" h="2139" w="2726">
                  <a:moveTo>
                    <a:pt x="1293" y="0"/>
                  </a:moveTo>
                  <a:cubicBezTo>
                    <a:pt x="1264" y="0"/>
                    <a:pt x="1235" y="1"/>
                    <a:pt x="1205" y="3"/>
                  </a:cubicBezTo>
                  <a:cubicBezTo>
                    <a:pt x="1186" y="2"/>
                    <a:pt x="1168" y="1"/>
                    <a:pt x="1149" y="1"/>
                  </a:cubicBezTo>
                  <a:cubicBezTo>
                    <a:pt x="654" y="1"/>
                    <a:pt x="201" y="386"/>
                    <a:pt x="172" y="884"/>
                  </a:cubicBezTo>
                  <a:cubicBezTo>
                    <a:pt x="1" y="1512"/>
                    <a:pt x="472" y="2139"/>
                    <a:pt x="1133" y="2139"/>
                  </a:cubicBezTo>
                  <a:cubicBezTo>
                    <a:pt x="1176" y="2139"/>
                    <a:pt x="1221" y="2136"/>
                    <a:pt x="1266" y="2130"/>
                  </a:cubicBezTo>
                  <a:cubicBezTo>
                    <a:pt x="1286" y="2131"/>
                    <a:pt x="1305" y="2132"/>
                    <a:pt x="1324" y="2132"/>
                  </a:cubicBezTo>
                  <a:cubicBezTo>
                    <a:pt x="2726" y="2132"/>
                    <a:pt x="2706" y="0"/>
                    <a:pt x="1293" y="0"/>
                  </a:cubicBezTo>
                  <a:close/>
                </a:path>
              </a:pathLst>
            </a:custGeom>
            <a:solidFill>
              <a:srgbClr val="FFFFFF"/>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149" name="Google Shape;1149;p46"/>
            <p:cNvSpPr/>
            <p:nvPr/>
          </p:nvSpPr>
          <p:spPr>
            <a:xfrm>
              <a:off x="1970620" y="1751914"/>
              <a:ext cx="89230" cy="81689"/>
            </a:xfrm>
            <a:custGeom>
              <a:rect b="b" l="l" r="r" t="t"/>
              <a:pathLst>
                <a:path extrusionOk="0" h="2589" w="2828">
                  <a:moveTo>
                    <a:pt x="1461" y="463"/>
                  </a:moveTo>
                  <a:cubicBezTo>
                    <a:pt x="1636" y="470"/>
                    <a:pt x="1833" y="531"/>
                    <a:pt x="1977" y="645"/>
                  </a:cubicBezTo>
                  <a:cubicBezTo>
                    <a:pt x="2129" y="736"/>
                    <a:pt x="2250" y="888"/>
                    <a:pt x="2281" y="1071"/>
                  </a:cubicBezTo>
                  <a:cubicBezTo>
                    <a:pt x="2281" y="1162"/>
                    <a:pt x="2311" y="1253"/>
                    <a:pt x="2281" y="1375"/>
                  </a:cubicBezTo>
                  <a:cubicBezTo>
                    <a:pt x="2281" y="1466"/>
                    <a:pt x="2281" y="1557"/>
                    <a:pt x="2250" y="1648"/>
                  </a:cubicBezTo>
                  <a:lnTo>
                    <a:pt x="2220" y="1709"/>
                  </a:lnTo>
                  <a:lnTo>
                    <a:pt x="2159" y="1770"/>
                  </a:lnTo>
                  <a:lnTo>
                    <a:pt x="2159" y="1800"/>
                  </a:lnTo>
                  <a:cubicBezTo>
                    <a:pt x="2159" y="1831"/>
                    <a:pt x="2129" y="1861"/>
                    <a:pt x="2098" y="1891"/>
                  </a:cubicBezTo>
                  <a:lnTo>
                    <a:pt x="2037" y="1952"/>
                  </a:lnTo>
                  <a:cubicBezTo>
                    <a:pt x="2046" y="1943"/>
                    <a:pt x="2047" y="1940"/>
                    <a:pt x="2045" y="1940"/>
                  </a:cubicBezTo>
                  <a:cubicBezTo>
                    <a:pt x="2037" y="1940"/>
                    <a:pt x="2007" y="1961"/>
                    <a:pt x="2007" y="1983"/>
                  </a:cubicBezTo>
                  <a:cubicBezTo>
                    <a:pt x="1823" y="2066"/>
                    <a:pt x="1630" y="2113"/>
                    <a:pt x="1438" y="2113"/>
                  </a:cubicBezTo>
                  <a:cubicBezTo>
                    <a:pt x="1281" y="2113"/>
                    <a:pt x="1124" y="2082"/>
                    <a:pt x="974" y="2013"/>
                  </a:cubicBezTo>
                  <a:cubicBezTo>
                    <a:pt x="852" y="1952"/>
                    <a:pt x="730" y="1831"/>
                    <a:pt x="670" y="1679"/>
                  </a:cubicBezTo>
                  <a:lnTo>
                    <a:pt x="670" y="1679"/>
                  </a:lnTo>
                  <a:cubicBezTo>
                    <a:pt x="676" y="1685"/>
                    <a:pt x="679" y="1687"/>
                    <a:pt x="681" y="1687"/>
                  </a:cubicBezTo>
                  <a:cubicBezTo>
                    <a:pt x="689" y="1687"/>
                    <a:pt x="670" y="1648"/>
                    <a:pt x="670" y="1648"/>
                  </a:cubicBezTo>
                  <a:lnTo>
                    <a:pt x="670" y="1588"/>
                  </a:lnTo>
                  <a:cubicBezTo>
                    <a:pt x="670" y="1588"/>
                    <a:pt x="670" y="1557"/>
                    <a:pt x="670" y="1527"/>
                  </a:cubicBezTo>
                  <a:lnTo>
                    <a:pt x="670" y="1496"/>
                  </a:lnTo>
                  <a:cubicBezTo>
                    <a:pt x="670" y="1375"/>
                    <a:pt x="670" y="1284"/>
                    <a:pt x="670" y="1162"/>
                  </a:cubicBezTo>
                  <a:cubicBezTo>
                    <a:pt x="700" y="949"/>
                    <a:pt x="791" y="767"/>
                    <a:pt x="943" y="645"/>
                  </a:cubicBezTo>
                  <a:cubicBezTo>
                    <a:pt x="913" y="645"/>
                    <a:pt x="974" y="615"/>
                    <a:pt x="974" y="615"/>
                  </a:cubicBezTo>
                  <a:lnTo>
                    <a:pt x="1065" y="554"/>
                  </a:lnTo>
                  <a:cubicBezTo>
                    <a:pt x="1095" y="554"/>
                    <a:pt x="1126" y="524"/>
                    <a:pt x="1156" y="524"/>
                  </a:cubicBezTo>
                  <a:cubicBezTo>
                    <a:pt x="1268" y="496"/>
                    <a:pt x="1354" y="468"/>
                    <a:pt x="1461" y="463"/>
                  </a:cubicBezTo>
                  <a:close/>
                  <a:moveTo>
                    <a:pt x="1280" y="0"/>
                  </a:moveTo>
                  <a:cubicBezTo>
                    <a:pt x="779" y="0"/>
                    <a:pt x="324" y="351"/>
                    <a:pt x="183" y="858"/>
                  </a:cubicBezTo>
                  <a:cubicBezTo>
                    <a:pt x="1" y="1375"/>
                    <a:pt x="123" y="1952"/>
                    <a:pt x="548" y="2317"/>
                  </a:cubicBezTo>
                  <a:cubicBezTo>
                    <a:pt x="814" y="2494"/>
                    <a:pt x="1121" y="2589"/>
                    <a:pt x="1427" y="2589"/>
                  </a:cubicBezTo>
                  <a:cubicBezTo>
                    <a:pt x="1646" y="2589"/>
                    <a:pt x="1865" y="2540"/>
                    <a:pt x="2068" y="2439"/>
                  </a:cubicBezTo>
                  <a:cubicBezTo>
                    <a:pt x="2554" y="2226"/>
                    <a:pt x="2828" y="1709"/>
                    <a:pt x="2767" y="1192"/>
                  </a:cubicBezTo>
                  <a:cubicBezTo>
                    <a:pt x="2737" y="828"/>
                    <a:pt x="2585" y="524"/>
                    <a:pt x="2341" y="311"/>
                  </a:cubicBezTo>
                  <a:cubicBezTo>
                    <a:pt x="2096" y="120"/>
                    <a:pt x="1826" y="2"/>
                    <a:pt x="1531" y="2"/>
                  </a:cubicBezTo>
                  <a:cubicBezTo>
                    <a:pt x="1498" y="2"/>
                    <a:pt x="1464" y="4"/>
                    <a:pt x="1430" y="7"/>
                  </a:cubicBezTo>
                  <a:lnTo>
                    <a:pt x="1399" y="7"/>
                  </a:lnTo>
                  <a:cubicBezTo>
                    <a:pt x="1359" y="3"/>
                    <a:pt x="1320" y="0"/>
                    <a:pt x="1280" y="0"/>
                  </a:cubicBezTo>
                  <a:close/>
                </a:path>
              </a:pathLst>
            </a:custGeom>
            <a:solidFill>
              <a:srgbClr val="F1C232"/>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150" name="Google Shape;1150;p46"/>
            <p:cNvSpPr/>
            <p:nvPr/>
          </p:nvSpPr>
          <p:spPr>
            <a:xfrm>
              <a:off x="1928656" y="2114634"/>
              <a:ext cx="59918" cy="48149"/>
            </a:xfrm>
            <a:custGeom>
              <a:rect b="b" l="l" r="r" t="t"/>
              <a:pathLst>
                <a:path extrusionOk="0" h="1526" w="1899">
                  <a:moveTo>
                    <a:pt x="905" y="0"/>
                  </a:moveTo>
                  <a:cubicBezTo>
                    <a:pt x="895" y="0"/>
                    <a:pt x="885" y="0"/>
                    <a:pt x="875" y="0"/>
                  </a:cubicBezTo>
                  <a:lnTo>
                    <a:pt x="875" y="31"/>
                  </a:lnTo>
                  <a:cubicBezTo>
                    <a:pt x="838" y="25"/>
                    <a:pt x="802" y="22"/>
                    <a:pt x="766" y="22"/>
                  </a:cubicBezTo>
                  <a:cubicBezTo>
                    <a:pt x="420" y="22"/>
                    <a:pt x="143" y="281"/>
                    <a:pt x="115" y="639"/>
                  </a:cubicBezTo>
                  <a:cubicBezTo>
                    <a:pt x="1" y="1096"/>
                    <a:pt x="343" y="1526"/>
                    <a:pt x="788" y="1526"/>
                  </a:cubicBezTo>
                  <a:cubicBezTo>
                    <a:pt x="816" y="1526"/>
                    <a:pt x="846" y="1524"/>
                    <a:pt x="875" y="1520"/>
                  </a:cubicBezTo>
                  <a:cubicBezTo>
                    <a:pt x="1898" y="1490"/>
                    <a:pt x="1879" y="0"/>
                    <a:pt x="905" y="0"/>
                  </a:cubicBezTo>
                  <a:close/>
                </a:path>
              </a:pathLst>
            </a:custGeom>
            <a:solidFill>
              <a:srgbClr val="FFFFFF"/>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151" name="Google Shape;1151;p46"/>
            <p:cNvSpPr/>
            <p:nvPr/>
          </p:nvSpPr>
          <p:spPr>
            <a:xfrm>
              <a:off x="1925564" y="2105989"/>
              <a:ext cx="65251" cy="64178"/>
            </a:xfrm>
            <a:custGeom>
              <a:rect b="b" l="l" r="r" t="t"/>
              <a:pathLst>
                <a:path extrusionOk="0" h="2034" w="2068">
                  <a:moveTo>
                    <a:pt x="821" y="457"/>
                  </a:moveTo>
                  <a:cubicBezTo>
                    <a:pt x="863" y="501"/>
                    <a:pt x="925" y="532"/>
                    <a:pt x="1003" y="548"/>
                  </a:cubicBezTo>
                  <a:lnTo>
                    <a:pt x="1216" y="548"/>
                  </a:lnTo>
                  <a:cubicBezTo>
                    <a:pt x="1247" y="548"/>
                    <a:pt x="1277" y="578"/>
                    <a:pt x="1338" y="609"/>
                  </a:cubicBezTo>
                  <a:lnTo>
                    <a:pt x="1368" y="639"/>
                  </a:lnTo>
                  <a:cubicBezTo>
                    <a:pt x="1368" y="639"/>
                    <a:pt x="1399" y="670"/>
                    <a:pt x="1399" y="670"/>
                  </a:cubicBezTo>
                  <a:lnTo>
                    <a:pt x="1429" y="730"/>
                  </a:lnTo>
                  <a:cubicBezTo>
                    <a:pt x="1429" y="761"/>
                    <a:pt x="1459" y="791"/>
                    <a:pt x="1459" y="852"/>
                  </a:cubicBezTo>
                  <a:lnTo>
                    <a:pt x="1459" y="913"/>
                  </a:lnTo>
                  <a:cubicBezTo>
                    <a:pt x="1459" y="943"/>
                    <a:pt x="1459" y="974"/>
                    <a:pt x="1459" y="1034"/>
                  </a:cubicBezTo>
                  <a:cubicBezTo>
                    <a:pt x="1459" y="1034"/>
                    <a:pt x="1459" y="1065"/>
                    <a:pt x="1459" y="1065"/>
                  </a:cubicBezTo>
                  <a:cubicBezTo>
                    <a:pt x="1459" y="1126"/>
                    <a:pt x="1459" y="1156"/>
                    <a:pt x="1429" y="1186"/>
                  </a:cubicBezTo>
                  <a:lnTo>
                    <a:pt x="1429" y="1186"/>
                  </a:lnTo>
                  <a:lnTo>
                    <a:pt x="1429" y="1186"/>
                  </a:lnTo>
                  <a:cubicBezTo>
                    <a:pt x="1429" y="1204"/>
                    <a:pt x="1419" y="1221"/>
                    <a:pt x="1416" y="1221"/>
                  </a:cubicBezTo>
                  <a:cubicBezTo>
                    <a:pt x="1414" y="1221"/>
                    <a:pt x="1416" y="1212"/>
                    <a:pt x="1429" y="1186"/>
                  </a:cubicBezTo>
                  <a:lnTo>
                    <a:pt x="1429" y="1186"/>
                  </a:lnTo>
                  <a:lnTo>
                    <a:pt x="1399" y="1247"/>
                  </a:lnTo>
                  <a:cubicBezTo>
                    <a:pt x="1399" y="1247"/>
                    <a:pt x="1364" y="1298"/>
                    <a:pt x="1373" y="1298"/>
                  </a:cubicBezTo>
                  <a:cubicBezTo>
                    <a:pt x="1376" y="1298"/>
                    <a:pt x="1383" y="1293"/>
                    <a:pt x="1399" y="1278"/>
                  </a:cubicBezTo>
                  <a:lnTo>
                    <a:pt x="1399" y="1278"/>
                  </a:lnTo>
                  <a:cubicBezTo>
                    <a:pt x="1399" y="1308"/>
                    <a:pt x="1338" y="1338"/>
                    <a:pt x="1338" y="1338"/>
                  </a:cubicBezTo>
                  <a:lnTo>
                    <a:pt x="1277" y="1369"/>
                  </a:lnTo>
                  <a:lnTo>
                    <a:pt x="1186" y="1430"/>
                  </a:lnTo>
                  <a:lnTo>
                    <a:pt x="791" y="1430"/>
                  </a:lnTo>
                  <a:lnTo>
                    <a:pt x="699" y="1399"/>
                  </a:lnTo>
                  <a:lnTo>
                    <a:pt x="639" y="1399"/>
                  </a:lnTo>
                  <a:lnTo>
                    <a:pt x="578" y="1338"/>
                  </a:lnTo>
                  <a:lnTo>
                    <a:pt x="578" y="1338"/>
                  </a:lnTo>
                  <a:cubicBezTo>
                    <a:pt x="590" y="1344"/>
                    <a:pt x="596" y="1347"/>
                    <a:pt x="598" y="1347"/>
                  </a:cubicBezTo>
                  <a:cubicBezTo>
                    <a:pt x="605" y="1347"/>
                    <a:pt x="541" y="1308"/>
                    <a:pt x="517" y="1308"/>
                  </a:cubicBezTo>
                  <a:lnTo>
                    <a:pt x="517" y="1278"/>
                  </a:lnTo>
                  <a:lnTo>
                    <a:pt x="517" y="1278"/>
                  </a:lnTo>
                  <a:cubicBezTo>
                    <a:pt x="517" y="1278"/>
                    <a:pt x="517" y="1278"/>
                    <a:pt x="517" y="1278"/>
                  </a:cubicBezTo>
                  <a:cubicBezTo>
                    <a:pt x="487" y="1247"/>
                    <a:pt x="456" y="1217"/>
                    <a:pt x="456" y="1156"/>
                  </a:cubicBezTo>
                  <a:lnTo>
                    <a:pt x="456" y="1156"/>
                  </a:lnTo>
                  <a:cubicBezTo>
                    <a:pt x="466" y="1175"/>
                    <a:pt x="469" y="1182"/>
                    <a:pt x="470" y="1182"/>
                  </a:cubicBezTo>
                  <a:cubicBezTo>
                    <a:pt x="471" y="1182"/>
                    <a:pt x="456" y="1147"/>
                    <a:pt x="456" y="1126"/>
                  </a:cubicBezTo>
                  <a:lnTo>
                    <a:pt x="456" y="1095"/>
                  </a:lnTo>
                  <a:cubicBezTo>
                    <a:pt x="426" y="1004"/>
                    <a:pt x="426" y="913"/>
                    <a:pt x="456" y="852"/>
                  </a:cubicBezTo>
                  <a:lnTo>
                    <a:pt x="456" y="822"/>
                  </a:lnTo>
                  <a:cubicBezTo>
                    <a:pt x="456" y="791"/>
                    <a:pt x="456" y="761"/>
                    <a:pt x="456" y="730"/>
                  </a:cubicBezTo>
                  <a:cubicBezTo>
                    <a:pt x="456" y="730"/>
                    <a:pt x="456" y="700"/>
                    <a:pt x="456" y="670"/>
                  </a:cubicBezTo>
                  <a:cubicBezTo>
                    <a:pt x="487" y="670"/>
                    <a:pt x="487" y="639"/>
                    <a:pt x="487" y="639"/>
                  </a:cubicBezTo>
                  <a:cubicBezTo>
                    <a:pt x="487" y="609"/>
                    <a:pt x="487" y="609"/>
                    <a:pt x="487" y="609"/>
                  </a:cubicBezTo>
                  <a:lnTo>
                    <a:pt x="578" y="518"/>
                  </a:lnTo>
                  <a:lnTo>
                    <a:pt x="639" y="487"/>
                  </a:lnTo>
                  <a:lnTo>
                    <a:pt x="699" y="487"/>
                  </a:lnTo>
                  <a:lnTo>
                    <a:pt x="821" y="457"/>
                  </a:lnTo>
                  <a:close/>
                  <a:moveTo>
                    <a:pt x="882" y="1"/>
                  </a:moveTo>
                  <a:lnTo>
                    <a:pt x="973" y="62"/>
                  </a:lnTo>
                  <a:cubicBezTo>
                    <a:pt x="951" y="60"/>
                    <a:pt x="930" y="59"/>
                    <a:pt x="909" y="59"/>
                  </a:cubicBezTo>
                  <a:cubicBezTo>
                    <a:pt x="508" y="59"/>
                    <a:pt x="146" y="326"/>
                    <a:pt x="31" y="730"/>
                  </a:cubicBezTo>
                  <a:cubicBezTo>
                    <a:pt x="31" y="730"/>
                    <a:pt x="31" y="761"/>
                    <a:pt x="31" y="791"/>
                  </a:cubicBezTo>
                  <a:cubicBezTo>
                    <a:pt x="31" y="816"/>
                    <a:pt x="11" y="899"/>
                    <a:pt x="19" y="899"/>
                  </a:cubicBezTo>
                  <a:cubicBezTo>
                    <a:pt x="21" y="899"/>
                    <a:pt x="25" y="894"/>
                    <a:pt x="31" y="882"/>
                  </a:cubicBezTo>
                  <a:lnTo>
                    <a:pt x="31" y="882"/>
                  </a:lnTo>
                  <a:cubicBezTo>
                    <a:pt x="31" y="943"/>
                    <a:pt x="31" y="1004"/>
                    <a:pt x="0" y="1065"/>
                  </a:cubicBezTo>
                  <a:cubicBezTo>
                    <a:pt x="0" y="1156"/>
                    <a:pt x="0" y="1247"/>
                    <a:pt x="31" y="1369"/>
                  </a:cubicBezTo>
                  <a:cubicBezTo>
                    <a:pt x="92" y="1551"/>
                    <a:pt x="183" y="1703"/>
                    <a:pt x="335" y="1825"/>
                  </a:cubicBezTo>
                  <a:cubicBezTo>
                    <a:pt x="543" y="1964"/>
                    <a:pt x="771" y="2033"/>
                    <a:pt x="1003" y="2033"/>
                  </a:cubicBezTo>
                  <a:cubicBezTo>
                    <a:pt x="1176" y="2033"/>
                    <a:pt x="1351" y="1994"/>
                    <a:pt x="1520" y="1916"/>
                  </a:cubicBezTo>
                  <a:cubicBezTo>
                    <a:pt x="1855" y="1733"/>
                    <a:pt x="2067" y="1369"/>
                    <a:pt x="2006" y="974"/>
                  </a:cubicBezTo>
                  <a:cubicBezTo>
                    <a:pt x="2006" y="700"/>
                    <a:pt x="1885" y="457"/>
                    <a:pt x="1703" y="305"/>
                  </a:cubicBezTo>
                  <a:cubicBezTo>
                    <a:pt x="1506" y="137"/>
                    <a:pt x="1284" y="72"/>
                    <a:pt x="1060" y="63"/>
                  </a:cubicBezTo>
                  <a:lnTo>
                    <a:pt x="1060" y="63"/>
                  </a:lnTo>
                  <a:cubicBezTo>
                    <a:pt x="1019" y="25"/>
                    <a:pt x="959" y="1"/>
                    <a:pt x="882" y="1"/>
                  </a:cubicBezTo>
                  <a:close/>
                </a:path>
              </a:pathLst>
            </a:custGeom>
            <a:solidFill>
              <a:srgbClr val="F1C232"/>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152" name="Google Shape;1152;p46"/>
            <p:cNvSpPr/>
            <p:nvPr/>
          </p:nvSpPr>
          <p:spPr>
            <a:xfrm>
              <a:off x="1921068" y="2202853"/>
              <a:ext cx="148738" cy="153945"/>
            </a:xfrm>
            <a:custGeom>
              <a:rect b="b" l="l" r="r" t="t"/>
              <a:pathLst>
                <a:path extrusionOk="0" h="4879" w="4714">
                  <a:moveTo>
                    <a:pt x="2671" y="1"/>
                  </a:moveTo>
                  <a:lnTo>
                    <a:pt x="1425" y="31"/>
                  </a:lnTo>
                  <a:cubicBezTo>
                    <a:pt x="1455" y="943"/>
                    <a:pt x="1577" y="2949"/>
                    <a:pt x="1577" y="2949"/>
                  </a:cubicBezTo>
                  <a:cubicBezTo>
                    <a:pt x="1487" y="2938"/>
                    <a:pt x="1401" y="2933"/>
                    <a:pt x="1318" y="2933"/>
                  </a:cubicBezTo>
                  <a:cubicBezTo>
                    <a:pt x="473" y="2933"/>
                    <a:pt x="1" y="3486"/>
                    <a:pt x="361" y="4317"/>
                  </a:cubicBezTo>
                  <a:cubicBezTo>
                    <a:pt x="530" y="4804"/>
                    <a:pt x="1497" y="4878"/>
                    <a:pt x="2263" y="4878"/>
                  </a:cubicBezTo>
                  <a:cubicBezTo>
                    <a:pt x="2596" y="4878"/>
                    <a:pt x="2891" y="4864"/>
                    <a:pt x="3066" y="4864"/>
                  </a:cubicBezTo>
                  <a:cubicBezTo>
                    <a:pt x="4713" y="4804"/>
                    <a:pt x="4413" y="2796"/>
                    <a:pt x="2862" y="2796"/>
                  </a:cubicBezTo>
                  <a:cubicBezTo>
                    <a:pt x="2839" y="2796"/>
                    <a:pt x="2816" y="2796"/>
                    <a:pt x="2792" y="2797"/>
                  </a:cubicBezTo>
                  <a:cubicBezTo>
                    <a:pt x="2701" y="1855"/>
                    <a:pt x="2671" y="943"/>
                    <a:pt x="2671" y="1"/>
                  </a:cubicBezTo>
                  <a:close/>
                </a:path>
              </a:pathLst>
            </a:custGeom>
            <a:solidFill>
              <a:srgbClr val="FFF2CC"/>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153" name="Google Shape;1153;p46"/>
            <p:cNvSpPr/>
            <p:nvPr/>
          </p:nvSpPr>
          <p:spPr>
            <a:xfrm>
              <a:off x="1922030" y="2194713"/>
              <a:ext cx="144542" cy="168743"/>
            </a:xfrm>
            <a:custGeom>
              <a:rect b="b" l="l" r="r" t="t"/>
              <a:pathLst>
                <a:path extrusionOk="0" h="5348" w="4581">
                  <a:moveTo>
                    <a:pt x="2757" y="1"/>
                  </a:moveTo>
                  <a:cubicBezTo>
                    <a:pt x="2635" y="1"/>
                    <a:pt x="2514" y="77"/>
                    <a:pt x="2514" y="228"/>
                  </a:cubicBezTo>
                  <a:lnTo>
                    <a:pt x="2514" y="259"/>
                  </a:lnTo>
                  <a:cubicBezTo>
                    <a:pt x="2514" y="1201"/>
                    <a:pt x="2544" y="2113"/>
                    <a:pt x="2666" y="3055"/>
                  </a:cubicBezTo>
                  <a:cubicBezTo>
                    <a:pt x="2666" y="3177"/>
                    <a:pt x="2757" y="3298"/>
                    <a:pt x="2878" y="3298"/>
                  </a:cubicBezTo>
                  <a:cubicBezTo>
                    <a:pt x="2924" y="3293"/>
                    <a:pt x="2969" y="3290"/>
                    <a:pt x="3013" y="3290"/>
                  </a:cubicBezTo>
                  <a:cubicBezTo>
                    <a:pt x="3442" y="3290"/>
                    <a:pt x="3807" y="3551"/>
                    <a:pt x="3973" y="3937"/>
                  </a:cubicBezTo>
                  <a:cubicBezTo>
                    <a:pt x="4125" y="4302"/>
                    <a:pt x="3912" y="4697"/>
                    <a:pt x="3517" y="4818"/>
                  </a:cubicBezTo>
                  <a:cubicBezTo>
                    <a:pt x="3304" y="4849"/>
                    <a:pt x="3061" y="4879"/>
                    <a:pt x="2848" y="4879"/>
                  </a:cubicBezTo>
                  <a:lnTo>
                    <a:pt x="2027" y="4879"/>
                  </a:lnTo>
                  <a:cubicBezTo>
                    <a:pt x="1663" y="4879"/>
                    <a:pt x="903" y="4879"/>
                    <a:pt x="690" y="4514"/>
                  </a:cubicBezTo>
                  <a:cubicBezTo>
                    <a:pt x="508" y="4241"/>
                    <a:pt x="508" y="3906"/>
                    <a:pt x="690" y="3663"/>
                  </a:cubicBezTo>
                  <a:cubicBezTo>
                    <a:pt x="871" y="3482"/>
                    <a:pt x="1119" y="3385"/>
                    <a:pt x="1385" y="3385"/>
                  </a:cubicBezTo>
                  <a:cubicBezTo>
                    <a:pt x="1476" y="3385"/>
                    <a:pt x="1569" y="3397"/>
                    <a:pt x="1663" y="3420"/>
                  </a:cubicBezTo>
                  <a:cubicBezTo>
                    <a:pt x="1784" y="3420"/>
                    <a:pt x="1875" y="3298"/>
                    <a:pt x="1875" y="3177"/>
                  </a:cubicBezTo>
                  <a:cubicBezTo>
                    <a:pt x="1845" y="2204"/>
                    <a:pt x="1784" y="1232"/>
                    <a:pt x="1754" y="259"/>
                  </a:cubicBezTo>
                  <a:cubicBezTo>
                    <a:pt x="1739" y="122"/>
                    <a:pt x="1625" y="54"/>
                    <a:pt x="1511" y="54"/>
                  </a:cubicBezTo>
                  <a:cubicBezTo>
                    <a:pt x="1397" y="54"/>
                    <a:pt x="1283" y="122"/>
                    <a:pt x="1267" y="259"/>
                  </a:cubicBezTo>
                  <a:cubicBezTo>
                    <a:pt x="1295" y="1149"/>
                    <a:pt x="1349" y="2039"/>
                    <a:pt x="1404" y="2929"/>
                  </a:cubicBezTo>
                  <a:lnTo>
                    <a:pt x="1404" y="2929"/>
                  </a:lnTo>
                  <a:cubicBezTo>
                    <a:pt x="712" y="2961"/>
                    <a:pt x="1" y="3339"/>
                    <a:pt x="82" y="4150"/>
                  </a:cubicBezTo>
                  <a:cubicBezTo>
                    <a:pt x="112" y="4514"/>
                    <a:pt x="264" y="4818"/>
                    <a:pt x="538" y="5031"/>
                  </a:cubicBezTo>
                  <a:cubicBezTo>
                    <a:pt x="842" y="5213"/>
                    <a:pt x="1176" y="5305"/>
                    <a:pt x="1541" y="5305"/>
                  </a:cubicBezTo>
                  <a:cubicBezTo>
                    <a:pt x="1799" y="5326"/>
                    <a:pt x="2057" y="5348"/>
                    <a:pt x="2315" y="5348"/>
                  </a:cubicBezTo>
                  <a:cubicBezTo>
                    <a:pt x="2422" y="5348"/>
                    <a:pt x="2528" y="5344"/>
                    <a:pt x="2635" y="5335"/>
                  </a:cubicBezTo>
                  <a:cubicBezTo>
                    <a:pt x="2939" y="5335"/>
                    <a:pt x="3243" y="5335"/>
                    <a:pt x="3547" y="5274"/>
                  </a:cubicBezTo>
                  <a:cubicBezTo>
                    <a:pt x="4155" y="5153"/>
                    <a:pt x="4581" y="4575"/>
                    <a:pt x="4489" y="3967"/>
                  </a:cubicBezTo>
                  <a:cubicBezTo>
                    <a:pt x="4325" y="3309"/>
                    <a:pt x="3765" y="2824"/>
                    <a:pt x="3099" y="2780"/>
                  </a:cubicBezTo>
                  <a:lnTo>
                    <a:pt x="3099" y="2780"/>
                  </a:lnTo>
                  <a:cubicBezTo>
                    <a:pt x="3025" y="1945"/>
                    <a:pt x="3000" y="1087"/>
                    <a:pt x="3000" y="228"/>
                  </a:cubicBezTo>
                  <a:cubicBezTo>
                    <a:pt x="3000" y="77"/>
                    <a:pt x="2878" y="1"/>
                    <a:pt x="2757" y="1"/>
                  </a:cubicBezTo>
                  <a:close/>
                </a:path>
              </a:pathLst>
            </a:custGeom>
            <a:solidFill>
              <a:srgbClr val="F1C232"/>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154" name="Google Shape;1154;p46"/>
            <p:cNvSpPr/>
            <p:nvPr/>
          </p:nvSpPr>
          <p:spPr>
            <a:xfrm>
              <a:off x="2227815" y="1861021"/>
              <a:ext cx="157258" cy="123844"/>
            </a:xfrm>
            <a:custGeom>
              <a:rect b="b" l="l" r="r" t="t"/>
              <a:pathLst>
                <a:path extrusionOk="0" h="3925" w="4984">
                  <a:moveTo>
                    <a:pt x="3733" y="1"/>
                  </a:moveTo>
                  <a:cubicBezTo>
                    <a:pt x="3071" y="1"/>
                    <a:pt x="2741" y="601"/>
                    <a:pt x="2919" y="1412"/>
                  </a:cubicBezTo>
                  <a:cubicBezTo>
                    <a:pt x="2919" y="1412"/>
                    <a:pt x="912" y="1503"/>
                    <a:pt x="1" y="1564"/>
                  </a:cubicBezTo>
                  <a:lnTo>
                    <a:pt x="61" y="2810"/>
                  </a:lnTo>
                  <a:cubicBezTo>
                    <a:pt x="1004" y="2719"/>
                    <a:pt x="1916" y="2658"/>
                    <a:pt x="2858" y="2658"/>
                  </a:cubicBezTo>
                  <a:cubicBezTo>
                    <a:pt x="2905" y="3490"/>
                    <a:pt x="3487" y="3925"/>
                    <a:pt x="4022" y="3925"/>
                  </a:cubicBezTo>
                  <a:cubicBezTo>
                    <a:pt x="4523" y="3925"/>
                    <a:pt x="4984" y="3544"/>
                    <a:pt x="4925" y="2750"/>
                  </a:cubicBezTo>
                  <a:cubicBezTo>
                    <a:pt x="4894" y="2142"/>
                    <a:pt x="4864" y="257"/>
                    <a:pt x="4165" y="75"/>
                  </a:cubicBezTo>
                  <a:cubicBezTo>
                    <a:pt x="4009" y="24"/>
                    <a:pt x="3864" y="1"/>
                    <a:pt x="3733" y="1"/>
                  </a:cubicBezTo>
                  <a:close/>
                </a:path>
              </a:pathLst>
            </a:custGeom>
            <a:solidFill>
              <a:srgbClr val="FFF2CC"/>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155" name="Google Shape;1155;p46"/>
            <p:cNvSpPr/>
            <p:nvPr/>
          </p:nvSpPr>
          <p:spPr>
            <a:xfrm>
              <a:off x="2220952" y="1854395"/>
              <a:ext cx="174580" cy="138673"/>
            </a:xfrm>
            <a:custGeom>
              <a:rect b="b" l="l" r="r" t="t"/>
              <a:pathLst>
                <a:path extrusionOk="0" h="4395" w="5533">
                  <a:moveTo>
                    <a:pt x="4036" y="0"/>
                  </a:moveTo>
                  <a:cubicBezTo>
                    <a:pt x="3720" y="0"/>
                    <a:pt x="3402" y="149"/>
                    <a:pt x="3192" y="406"/>
                  </a:cubicBezTo>
                  <a:cubicBezTo>
                    <a:pt x="3000" y="694"/>
                    <a:pt x="2903" y="1056"/>
                    <a:pt x="2930" y="1420"/>
                  </a:cubicBezTo>
                  <a:lnTo>
                    <a:pt x="2930" y="1420"/>
                  </a:lnTo>
                  <a:cubicBezTo>
                    <a:pt x="2055" y="1452"/>
                    <a:pt x="1179" y="1507"/>
                    <a:pt x="304" y="1561"/>
                  </a:cubicBezTo>
                  <a:cubicBezTo>
                    <a:pt x="9" y="1561"/>
                    <a:pt x="1" y="2019"/>
                    <a:pt x="277" y="2019"/>
                  </a:cubicBezTo>
                  <a:cubicBezTo>
                    <a:pt x="286" y="2019"/>
                    <a:pt x="295" y="2018"/>
                    <a:pt x="304" y="2017"/>
                  </a:cubicBezTo>
                  <a:cubicBezTo>
                    <a:pt x="1277" y="1957"/>
                    <a:pt x="2250" y="1926"/>
                    <a:pt x="3222" y="1896"/>
                  </a:cubicBezTo>
                  <a:cubicBezTo>
                    <a:pt x="3374" y="1896"/>
                    <a:pt x="3496" y="1744"/>
                    <a:pt x="3465" y="1592"/>
                  </a:cubicBezTo>
                  <a:cubicBezTo>
                    <a:pt x="3356" y="1071"/>
                    <a:pt x="3518" y="476"/>
                    <a:pt x="4064" y="476"/>
                  </a:cubicBezTo>
                  <a:cubicBezTo>
                    <a:pt x="4123" y="476"/>
                    <a:pt x="4187" y="483"/>
                    <a:pt x="4256" y="498"/>
                  </a:cubicBezTo>
                  <a:cubicBezTo>
                    <a:pt x="4468" y="528"/>
                    <a:pt x="4620" y="680"/>
                    <a:pt x="4712" y="862"/>
                  </a:cubicBezTo>
                  <a:cubicBezTo>
                    <a:pt x="4803" y="1106"/>
                    <a:pt x="4864" y="1379"/>
                    <a:pt x="4924" y="1653"/>
                  </a:cubicBezTo>
                  <a:cubicBezTo>
                    <a:pt x="4985" y="2139"/>
                    <a:pt x="5016" y="2656"/>
                    <a:pt x="5016" y="3142"/>
                  </a:cubicBezTo>
                  <a:cubicBezTo>
                    <a:pt x="5046" y="3568"/>
                    <a:pt x="4742" y="3902"/>
                    <a:pt x="4316" y="3902"/>
                  </a:cubicBezTo>
                  <a:cubicBezTo>
                    <a:pt x="3800" y="3841"/>
                    <a:pt x="3435" y="3416"/>
                    <a:pt x="3435" y="2899"/>
                  </a:cubicBezTo>
                  <a:cubicBezTo>
                    <a:pt x="3435" y="2747"/>
                    <a:pt x="3313" y="2656"/>
                    <a:pt x="3192" y="2656"/>
                  </a:cubicBezTo>
                  <a:cubicBezTo>
                    <a:pt x="3025" y="2650"/>
                    <a:pt x="2859" y="2648"/>
                    <a:pt x="2694" y="2648"/>
                  </a:cubicBezTo>
                  <a:cubicBezTo>
                    <a:pt x="1926" y="2648"/>
                    <a:pt x="1171" y="2702"/>
                    <a:pt x="395" y="2777"/>
                  </a:cubicBezTo>
                  <a:cubicBezTo>
                    <a:pt x="101" y="2807"/>
                    <a:pt x="92" y="3265"/>
                    <a:pt x="369" y="3265"/>
                  </a:cubicBezTo>
                  <a:cubicBezTo>
                    <a:pt x="377" y="3265"/>
                    <a:pt x="386" y="3265"/>
                    <a:pt x="395" y="3264"/>
                  </a:cubicBezTo>
                  <a:cubicBezTo>
                    <a:pt x="1263" y="3152"/>
                    <a:pt x="2104" y="3117"/>
                    <a:pt x="2967" y="3112"/>
                  </a:cubicBezTo>
                  <a:lnTo>
                    <a:pt x="2968" y="3112"/>
                  </a:lnTo>
                  <a:cubicBezTo>
                    <a:pt x="3060" y="3700"/>
                    <a:pt x="3480" y="4170"/>
                    <a:pt x="4043" y="4358"/>
                  </a:cubicBezTo>
                  <a:cubicBezTo>
                    <a:pt x="4142" y="4383"/>
                    <a:pt x="4241" y="4394"/>
                    <a:pt x="4338" y="4394"/>
                  </a:cubicBezTo>
                  <a:cubicBezTo>
                    <a:pt x="4838" y="4394"/>
                    <a:pt x="5288" y="4081"/>
                    <a:pt x="5441" y="3598"/>
                  </a:cubicBezTo>
                  <a:cubicBezTo>
                    <a:pt x="5502" y="3264"/>
                    <a:pt x="5532" y="2960"/>
                    <a:pt x="5471" y="2656"/>
                  </a:cubicBezTo>
                  <a:cubicBezTo>
                    <a:pt x="5471" y="2261"/>
                    <a:pt x="5441" y="1926"/>
                    <a:pt x="5380" y="1561"/>
                  </a:cubicBezTo>
                  <a:cubicBezTo>
                    <a:pt x="5350" y="1197"/>
                    <a:pt x="5228" y="862"/>
                    <a:pt x="5076" y="528"/>
                  </a:cubicBezTo>
                  <a:cubicBezTo>
                    <a:pt x="4924" y="254"/>
                    <a:pt x="4651" y="72"/>
                    <a:pt x="4316" y="42"/>
                  </a:cubicBezTo>
                  <a:cubicBezTo>
                    <a:pt x="4225" y="14"/>
                    <a:pt x="4131" y="0"/>
                    <a:pt x="4036" y="0"/>
                  </a:cubicBezTo>
                  <a:close/>
                </a:path>
              </a:pathLst>
            </a:custGeom>
            <a:solidFill>
              <a:srgbClr val="F1C232"/>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156" name="Google Shape;1156;p46"/>
            <p:cNvSpPr/>
            <p:nvPr/>
          </p:nvSpPr>
          <p:spPr>
            <a:xfrm>
              <a:off x="2161651" y="2114634"/>
              <a:ext cx="173002" cy="138736"/>
            </a:xfrm>
            <a:custGeom>
              <a:rect b="b" l="l" r="r" t="t"/>
              <a:pathLst>
                <a:path extrusionOk="0" h="4397" w="5483">
                  <a:moveTo>
                    <a:pt x="669" y="0"/>
                  </a:moveTo>
                  <a:lnTo>
                    <a:pt x="0" y="1004"/>
                  </a:lnTo>
                  <a:cubicBezTo>
                    <a:pt x="760" y="1520"/>
                    <a:pt x="2432" y="2584"/>
                    <a:pt x="2432" y="2584"/>
                  </a:cubicBezTo>
                  <a:cubicBezTo>
                    <a:pt x="1763" y="3344"/>
                    <a:pt x="1885" y="4165"/>
                    <a:pt x="2857" y="4377"/>
                  </a:cubicBezTo>
                  <a:cubicBezTo>
                    <a:pt x="2900" y="4391"/>
                    <a:pt x="2944" y="4397"/>
                    <a:pt x="2989" y="4397"/>
                  </a:cubicBezTo>
                  <a:cubicBezTo>
                    <a:pt x="3674" y="4397"/>
                    <a:pt x="4550" y="2949"/>
                    <a:pt x="4864" y="2493"/>
                  </a:cubicBezTo>
                  <a:cubicBezTo>
                    <a:pt x="5482" y="1575"/>
                    <a:pt x="4882" y="853"/>
                    <a:pt x="4148" y="853"/>
                  </a:cubicBezTo>
                  <a:cubicBezTo>
                    <a:pt x="3763" y="853"/>
                    <a:pt x="3343" y="1051"/>
                    <a:pt x="3040" y="1520"/>
                  </a:cubicBezTo>
                  <a:cubicBezTo>
                    <a:pt x="2219" y="1034"/>
                    <a:pt x="1429" y="548"/>
                    <a:pt x="669" y="0"/>
                  </a:cubicBezTo>
                  <a:close/>
                </a:path>
              </a:pathLst>
            </a:custGeom>
            <a:solidFill>
              <a:srgbClr val="FFF2CC"/>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157" name="Google Shape;1157;p46"/>
            <p:cNvSpPr/>
            <p:nvPr/>
          </p:nvSpPr>
          <p:spPr>
            <a:xfrm>
              <a:off x="2154409" y="2106431"/>
              <a:ext cx="184519" cy="154607"/>
            </a:xfrm>
            <a:custGeom>
              <a:rect b="b" l="l" r="r" t="t"/>
              <a:pathLst>
                <a:path extrusionOk="0" h="4900" w="5848">
                  <a:moveTo>
                    <a:pt x="1008" y="1"/>
                  </a:moveTo>
                  <a:cubicBezTo>
                    <a:pt x="822" y="1"/>
                    <a:pt x="694" y="293"/>
                    <a:pt x="893" y="443"/>
                  </a:cubicBezTo>
                  <a:lnTo>
                    <a:pt x="893" y="473"/>
                  </a:lnTo>
                  <a:cubicBezTo>
                    <a:pt x="1653" y="1020"/>
                    <a:pt x="2444" y="1507"/>
                    <a:pt x="3264" y="1993"/>
                  </a:cubicBezTo>
                  <a:cubicBezTo>
                    <a:pt x="3298" y="2010"/>
                    <a:pt x="3332" y="2018"/>
                    <a:pt x="3365" y="2018"/>
                  </a:cubicBezTo>
                  <a:cubicBezTo>
                    <a:pt x="3451" y="2018"/>
                    <a:pt x="3533" y="1968"/>
                    <a:pt x="3599" y="1902"/>
                  </a:cubicBezTo>
                  <a:cubicBezTo>
                    <a:pt x="3789" y="1569"/>
                    <a:pt x="4127" y="1367"/>
                    <a:pt x="4499" y="1367"/>
                  </a:cubicBezTo>
                  <a:cubicBezTo>
                    <a:pt x="4602" y="1367"/>
                    <a:pt x="4708" y="1382"/>
                    <a:pt x="4814" y="1416"/>
                  </a:cubicBezTo>
                  <a:cubicBezTo>
                    <a:pt x="5210" y="1598"/>
                    <a:pt x="5331" y="2084"/>
                    <a:pt x="5088" y="2449"/>
                  </a:cubicBezTo>
                  <a:cubicBezTo>
                    <a:pt x="4875" y="2875"/>
                    <a:pt x="4602" y="3270"/>
                    <a:pt x="4298" y="3634"/>
                  </a:cubicBezTo>
                  <a:cubicBezTo>
                    <a:pt x="4091" y="3901"/>
                    <a:pt x="3711" y="4426"/>
                    <a:pt x="3327" y="4426"/>
                  </a:cubicBezTo>
                  <a:cubicBezTo>
                    <a:pt x="3316" y="4426"/>
                    <a:pt x="3305" y="4426"/>
                    <a:pt x="3295" y="4425"/>
                  </a:cubicBezTo>
                  <a:cubicBezTo>
                    <a:pt x="2991" y="4394"/>
                    <a:pt x="2717" y="4212"/>
                    <a:pt x="2626" y="3908"/>
                  </a:cubicBezTo>
                  <a:cubicBezTo>
                    <a:pt x="2596" y="3574"/>
                    <a:pt x="2717" y="3270"/>
                    <a:pt x="2960" y="3026"/>
                  </a:cubicBezTo>
                  <a:cubicBezTo>
                    <a:pt x="3052" y="2905"/>
                    <a:pt x="3021" y="2723"/>
                    <a:pt x="2900" y="2662"/>
                  </a:cubicBezTo>
                  <a:cubicBezTo>
                    <a:pt x="2079" y="2145"/>
                    <a:pt x="1258" y="1598"/>
                    <a:pt x="468" y="1081"/>
                  </a:cubicBezTo>
                  <a:cubicBezTo>
                    <a:pt x="419" y="1048"/>
                    <a:pt x="370" y="1034"/>
                    <a:pt x="326" y="1034"/>
                  </a:cubicBezTo>
                  <a:cubicBezTo>
                    <a:pt x="123" y="1034"/>
                    <a:pt x="0" y="1327"/>
                    <a:pt x="225" y="1476"/>
                  </a:cubicBezTo>
                  <a:cubicBezTo>
                    <a:pt x="946" y="1975"/>
                    <a:pt x="1692" y="2449"/>
                    <a:pt x="2440" y="2921"/>
                  </a:cubicBezTo>
                  <a:lnTo>
                    <a:pt x="2440" y="2921"/>
                  </a:lnTo>
                  <a:cubicBezTo>
                    <a:pt x="2062" y="3462"/>
                    <a:pt x="1957" y="4188"/>
                    <a:pt x="2565" y="4637"/>
                  </a:cubicBezTo>
                  <a:cubicBezTo>
                    <a:pt x="2807" y="4807"/>
                    <a:pt x="3068" y="4899"/>
                    <a:pt x="3333" y="4899"/>
                  </a:cubicBezTo>
                  <a:cubicBezTo>
                    <a:pt x="3401" y="4899"/>
                    <a:pt x="3470" y="4893"/>
                    <a:pt x="3538" y="4881"/>
                  </a:cubicBezTo>
                  <a:cubicBezTo>
                    <a:pt x="3842" y="4759"/>
                    <a:pt x="4115" y="4577"/>
                    <a:pt x="4298" y="4334"/>
                  </a:cubicBezTo>
                  <a:cubicBezTo>
                    <a:pt x="4571" y="4060"/>
                    <a:pt x="4784" y="3786"/>
                    <a:pt x="4997" y="3482"/>
                  </a:cubicBezTo>
                  <a:cubicBezTo>
                    <a:pt x="5179" y="3209"/>
                    <a:pt x="5331" y="2966"/>
                    <a:pt x="5514" y="2692"/>
                  </a:cubicBezTo>
                  <a:cubicBezTo>
                    <a:pt x="5848" y="2115"/>
                    <a:pt x="5666" y="1385"/>
                    <a:pt x="5118" y="1051"/>
                  </a:cubicBezTo>
                  <a:cubicBezTo>
                    <a:pt x="4917" y="928"/>
                    <a:pt x="4705" y="874"/>
                    <a:pt x="4495" y="874"/>
                  </a:cubicBezTo>
                  <a:cubicBezTo>
                    <a:pt x="4058" y="874"/>
                    <a:pt x="3630" y="1111"/>
                    <a:pt x="3326" y="1459"/>
                  </a:cubicBezTo>
                  <a:lnTo>
                    <a:pt x="3326" y="1459"/>
                  </a:lnTo>
                  <a:cubicBezTo>
                    <a:pt x="2570" y="1009"/>
                    <a:pt x="1840" y="554"/>
                    <a:pt x="1137" y="48"/>
                  </a:cubicBezTo>
                  <a:cubicBezTo>
                    <a:pt x="1093" y="15"/>
                    <a:pt x="1049" y="1"/>
                    <a:pt x="1008" y="1"/>
                  </a:cubicBezTo>
                  <a:close/>
                </a:path>
              </a:pathLst>
            </a:custGeom>
            <a:solidFill>
              <a:srgbClr val="F1C232"/>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158" name="Google Shape;1158;p46"/>
            <p:cNvSpPr/>
            <p:nvPr/>
          </p:nvSpPr>
          <p:spPr>
            <a:xfrm>
              <a:off x="1633425" y="1651075"/>
              <a:ext cx="161139" cy="154797"/>
            </a:xfrm>
            <a:custGeom>
              <a:rect b="b" l="l" r="r" t="t"/>
              <a:pathLst>
                <a:path extrusionOk="0" h="4906" w="5107">
                  <a:moveTo>
                    <a:pt x="2654" y="0"/>
                  </a:moveTo>
                  <a:cubicBezTo>
                    <a:pt x="2393" y="0"/>
                    <a:pt x="2104" y="120"/>
                    <a:pt x="1824" y="407"/>
                  </a:cubicBezTo>
                  <a:cubicBezTo>
                    <a:pt x="1398" y="833"/>
                    <a:pt x="0" y="2109"/>
                    <a:pt x="365" y="2747"/>
                  </a:cubicBezTo>
                  <a:cubicBezTo>
                    <a:pt x="549" y="3207"/>
                    <a:pt x="864" y="3428"/>
                    <a:pt x="1206" y="3428"/>
                  </a:cubicBezTo>
                  <a:cubicBezTo>
                    <a:pt x="1542" y="3428"/>
                    <a:pt x="1903" y="3215"/>
                    <a:pt x="2189" y="2808"/>
                  </a:cubicBezTo>
                  <a:cubicBezTo>
                    <a:pt x="2189" y="2808"/>
                    <a:pt x="3587" y="4267"/>
                    <a:pt x="4225" y="4906"/>
                  </a:cubicBezTo>
                  <a:lnTo>
                    <a:pt x="5107" y="4024"/>
                  </a:lnTo>
                  <a:cubicBezTo>
                    <a:pt x="4408" y="3386"/>
                    <a:pt x="3769" y="2717"/>
                    <a:pt x="3131" y="2018"/>
                  </a:cubicBezTo>
                  <a:cubicBezTo>
                    <a:pt x="4006" y="1166"/>
                    <a:pt x="3468" y="0"/>
                    <a:pt x="2654" y="0"/>
                  </a:cubicBezTo>
                  <a:close/>
                </a:path>
              </a:pathLst>
            </a:custGeom>
            <a:solidFill>
              <a:srgbClr val="FFF2CC"/>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159" name="Google Shape;1159;p46"/>
            <p:cNvSpPr/>
            <p:nvPr/>
          </p:nvSpPr>
          <p:spPr>
            <a:xfrm>
              <a:off x="1637843" y="1645175"/>
              <a:ext cx="170194" cy="168585"/>
            </a:xfrm>
            <a:custGeom>
              <a:rect b="b" l="l" r="r" t="t"/>
              <a:pathLst>
                <a:path extrusionOk="0" h="5343" w="5394">
                  <a:moveTo>
                    <a:pt x="2586" y="0"/>
                  </a:moveTo>
                  <a:cubicBezTo>
                    <a:pt x="2315" y="0"/>
                    <a:pt x="2045" y="95"/>
                    <a:pt x="1824" y="290"/>
                  </a:cubicBezTo>
                  <a:cubicBezTo>
                    <a:pt x="1581" y="502"/>
                    <a:pt x="1368" y="715"/>
                    <a:pt x="1156" y="928"/>
                  </a:cubicBezTo>
                  <a:cubicBezTo>
                    <a:pt x="913" y="1171"/>
                    <a:pt x="700" y="1414"/>
                    <a:pt x="487" y="1688"/>
                  </a:cubicBezTo>
                  <a:cubicBezTo>
                    <a:pt x="274" y="1931"/>
                    <a:pt x="122" y="2235"/>
                    <a:pt x="61" y="2539"/>
                  </a:cubicBezTo>
                  <a:cubicBezTo>
                    <a:pt x="1" y="2873"/>
                    <a:pt x="92" y="3208"/>
                    <a:pt x="335" y="3451"/>
                  </a:cubicBezTo>
                  <a:cubicBezTo>
                    <a:pt x="530" y="3729"/>
                    <a:pt x="852" y="3880"/>
                    <a:pt x="1209" y="3880"/>
                  </a:cubicBezTo>
                  <a:cubicBezTo>
                    <a:pt x="1242" y="3880"/>
                    <a:pt x="1275" y="3879"/>
                    <a:pt x="1308" y="3876"/>
                  </a:cubicBezTo>
                  <a:cubicBezTo>
                    <a:pt x="1629" y="3808"/>
                    <a:pt x="1932" y="3635"/>
                    <a:pt x="2166" y="3398"/>
                  </a:cubicBezTo>
                  <a:lnTo>
                    <a:pt x="2166" y="3398"/>
                  </a:lnTo>
                  <a:cubicBezTo>
                    <a:pt x="2797" y="4033"/>
                    <a:pt x="3408" y="4667"/>
                    <a:pt x="4043" y="5274"/>
                  </a:cubicBezTo>
                  <a:cubicBezTo>
                    <a:pt x="4091" y="5322"/>
                    <a:pt x="4145" y="5343"/>
                    <a:pt x="4198" y="5343"/>
                  </a:cubicBezTo>
                  <a:cubicBezTo>
                    <a:pt x="4379" y="5343"/>
                    <a:pt x="4542" y="5105"/>
                    <a:pt x="4378" y="4940"/>
                  </a:cubicBezTo>
                  <a:cubicBezTo>
                    <a:pt x="3679" y="4271"/>
                    <a:pt x="3010" y="3572"/>
                    <a:pt x="2311" y="2873"/>
                  </a:cubicBezTo>
                  <a:cubicBezTo>
                    <a:pt x="2271" y="2820"/>
                    <a:pt x="2213" y="2796"/>
                    <a:pt x="2154" y="2796"/>
                  </a:cubicBezTo>
                  <a:cubicBezTo>
                    <a:pt x="2077" y="2796"/>
                    <a:pt x="1997" y="2835"/>
                    <a:pt x="1946" y="2904"/>
                  </a:cubicBezTo>
                  <a:cubicBezTo>
                    <a:pt x="1737" y="3170"/>
                    <a:pt x="1445" y="3388"/>
                    <a:pt x="1158" y="3388"/>
                  </a:cubicBezTo>
                  <a:cubicBezTo>
                    <a:pt x="987" y="3388"/>
                    <a:pt x="817" y="3310"/>
                    <a:pt x="669" y="3116"/>
                  </a:cubicBezTo>
                  <a:cubicBezTo>
                    <a:pt x="548" y="2964"/>
                    <a:pt x="487" y="2752"/>
                    <a:pt x="517" y="2569"/>
                  </a:cubicBezTo>
                  <a:cubicBezTo>
                    <a:pt x="609" y="2326"/>
                    <a:pt x="730" y="2144"/>
                    <a:pt x="882" y="1961"/>
                  </a:cubicBezTo>
                  <a:cubicBezTo>
                    <a:pt x="1186" y="1566"/>
                    <a:pt x="1520" y="1232"/>
                    <a:pt x="1855" y="898"/>
                  </a:cubicBezTo>
                  <a:cubicBezTo>
                    <a:pt x="2069" y="683"/>
                    <a:pt x="2343" y="454"/>
                    <a:pt x="2635" y="454"/>
                  </a:cubicBezTo>
                  <a:cubicBezTo>
                    <a:pt x="2758" y="454"/>
                    <a:pt x="2884" y="495"/>
                    <a:pt x="3010" y="594"/>
                  </a:cubicBezTo>
                  <a:cubicBezTo>
                    <a:pt x="3466" y="989"/>
                    <a:pt x="3283" y="1657"/>
                    <a:pt x="2919" y="2053"/>
                  </a:cubicBezTo>
                  <a:cubicBezTo>
                    <a:pt x="2827" y="2144"/>
                    <a:pt x="2827" y="2296"/>
                    <a:pt x="2919" y="2387"/>
                  </a:cubicBezTo>
                  <a:cubicBezTo>
                    <a:pt x="3527" y="3086"/>
                    <a:pt x="4195" y="3755"/>
                    <a:pt x="4864" y="4393"/>
                  </a:cubicBezTo>
                  <a:cubicBezTo>
                    <a:pt x="4919" y="4441"/>
                    <a:pt x="4978" y="4461"/>
                    <a:pt x="5035" y="4461"/>
                  </a:cubicBezTo>
                  <a:cubicBezTo>
                    <a:pt x="5230" y="4461"/>
                    <a:pt x="5394" y="4223"/>
                    <a:pt x="5229" y="4059"/>
                  </a:cubicBezTo>
                  <a:cubicBezTo>
                    <a:pt x="4615" y="3473"/>
                    <a:pt x="4001" y="2861"/>
                    <a:pt x="3434" y="2223"/>
                  </a:cubicBezTo>
                  <a:lnTo>
                    <a:pt x="3434" y="2223"/>
                  </a:lnTo>
                  <a:cubicBezTo>
                    <a:pt x="3820" y="1736"/>
                    <a:pt x="3883" y="1046"/>
                    <a:pt x="3557" y="502"/>
                  </a:cubicBezTo>
                  <a:cubicBezTo>
                    <a:pt x="3313" y="171"/>
                    <a:pt x="2949" y="0"/>
                    <a:pt x="2586" y="0"/>
                  </a:cubicBezTo>
                  <a:close/>
                </a:path>
              </a:pathLst>
            </a:custGeom>
            <a:solidFill>
              <a:srgbClr val="F1C232"/>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160" name="Google Shape;1160;p46"/>
            <p:cNvSpPr/>
            <p:nvPr/>
          </p:nvSpPr>
          <p:spPr>
            <a:xfrm>
              <a:off x="1578399" y="1934284"/>
              <a:ext cx="161139" cy="124538"/>
            </a:xfrm>
            <a:custGeom>
              <a:rect b="b" l="l" r="r" t="t"/>
              <a:pathLst>
                <a:path extrusionOk="0" h="3947" w="5107">
                  <a:moveTo>
                    <a:pt x="1235" y="0"/>
                  </a:moveTo>
                  <a:cubicBezTo>
                    <a:pt x="1063" y="0"/>
                    <a:pt x="873" y="49"/>
                    <a:pt x="669" y="154"/>
                  </a:cubicBezTo>
                  <a:cubicBezTo>
                    <a:pt x="0" y="428"/>
                    <a:pt x="243" y="2312"/>
                    <a:pt x="304" y="2890"/>
                  </a:cubicBezTo>
                  <a:cubicBezTo>
                    <a:pt x="357" y="3622"/>
                    <a:pt x="784" y="3946"/>
                    <a:pt x="1234" y="3946"/>
                  </a:cubicBezTo>
                  <a:cubicBezTo>
                    <a:pt x="1811" y="3946"/>
                    <a:pt x="2426" y="3413"/>
                    <a:pt x="2341" y="2525"/>
                  </a:cubicBezTo>
                  <a:cubicBezTo>
                    <a:pt x="3252" y="2373"/>
                    <a:pt x="4195" y="2282"/>
                    <a:pt x="5107" y="2251"/>
                  </a:cubicBezTo>
                  <a:lnTo>
                    <a:pt x="5015" y="1005"/>
                  </a:lnTo>
                  <a:cubicBezTo>
                    <a:pt x="4104" y="1096"/>
                    <a:pt x="2128" y="1309"/>
                    <a:pt x="2128" y="1309"/>
                  </a:cubicBezTo>
                  <a:cubicBezTo>
                    <a:pt x="2175" y="538"/>
                    <a:pt x="1808" y="0"/>
                    <a:pt x="1235" y="0"/>
                  </a:cubicBezTo>
                  <a:close/>
                </a:path>
              </a:pathLst>
            </a:custGeom>
            <a:solidFill>
              <a:srgbClr val="FFF2CC"/>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161" name="Google Shape;1161;p46"/>
            <p:cNvSpPr/>
            <p:nvPr/>
          </p:nvSpPr>
          <p:spPr>
            <a:xfrm>
              <a:off x="1577421" y="1927280"/>
              <a:ext cx="172655" cy="139210"/>
            </a:xfrm>
            <a:custGeom>
              <a:rect b="b" l="l" r="r" t="t"/>
              <a:pathLst>
                <a:path extrusionOk="0" h="4412" w="5472">
                  <a:moveTo>
                    <a:pt x="1286" y="0"/>
                  </a:moveTo>
                  <a:cubicBezTo>
                    <a:pt x="1234" y="0"/>
                    <a:pt x="1181" y="4"/>
                    <a:pt x="1125" y="11"/>
                  </a:cubicBezTo>
                  <a:cubicBezTo>
                    <a:pt x="761" y="11"/>
                    <a:pt x="426" y="194"/>
                    <a:pt x="244" y="498"/>
                  </a:cubicBezTo>
                  <a:cubicBezTo>
                    <a:pt x="92" y="802"/>
                    <a:pt x="1" y="1136"/>
                    <a:pt x="1" y="1501"/>
                  </a:cubicBezTo>
                  <a:cubicBezTo>
                    <a:pt x="1" y="1865"/>
                    <a:pt x="1" y="2230"/>
                    <a:pt x="31" y="2595"/>
                  </a:cubicBezTo>
                  <a:cubicBezTo>
                    <a:pt x="62" y="2899"/>
                    <a:pt x="92" y="3233"/>
                    <a:pt x="153" y="3537"/>
                  </a:cubicBezTo>
                  <a:cubicBezTo>
                    <a:pt x="285" y="4067"/>
                    <a:pt x="763" y="4412"/>
                    <a:pt x="1286" y="4412"/>
                  </a:cubicBezTo>
                  <a:cubicBezTo>
                    <a:pt x="1363" y="4412"/>
                    <a:pt x="1442" y="4404"/>
                    <a:pt x="1521" y="4388"/>
                  </a:cubicBezTo>
                  <a:cubicBezTo>
                    <a:pt x="2186" y="4194"/>
                    <a:pt x="2624" y="3595"/>
                    <a:pt x="2603" y="2937"/>
                  </a:cubicBezTo>
                  <a:lnTo>
                    <a:pt x="2603" y="2937"/>
                  </a:lnTo>
                  <a:cubicBezTo>
                    <a:pt x="3431" y="2827"/>
                    <a:pt x="4285" y="2743"/>
                    <a:pt x="5138" y="2686"/>
                  </a:cubicBezTo>
                  <a:cubicBezTo>
                    <a:pt x="5442" y="2686"/>
                    <a:pt x="5472" y="2200"/>
                    <a:pt x="5138" y="2200"/>
                  </a:cubicBezTo>
                  <a:lnTo>
                    <a:pt x="5138" y="2230"/>
                  </a:lnTo>
                  <a:cubicBezTo>
                    <a:pt x="4195" y="2261"/>
                    <a:pt x="3253" y="2352"/>
                    <a:pt x="2280" y="2504"/>
                  </a:cubicBezTo>
                  <a:cubicBezTo>
                    <a:pt x="2189" y="2534"/>
                    <a:pt x="2128" y="2625"/>
                    <a:pt x="2128" y="2747"/>
                  </a:cubicBezTo>
                  <a:cubicBezTo>
                    <a:pt x="2189" y="3203"/>
                    <a:pt x="1976" y="3659"/>
                    <a:pt x="1551" y="3872"/>
                  </a:cubicBezTo>
                  <a:cubicBezTo>
                    <a:pt x="1456" y="3911"/>
                    <a:pt x="1359" y="3930"/>
                    <a:pt x="1265" y="3930"/>
                  </a:cubicBezTo>
                  <a:cubicBezTo>
                    <a:pt x="997" y="3930"/>
                    <a:pt x="751" y="3777"/>
                    <a:pt x="639" y="3507"/>
                  </a:cubicBezTo>
                  <a:cubicBezTo>
                    <a:pt x="578" y="3294"/>
                    <a:pt x="548" y="3051"/>
                    <a:pt x="548" y="2808"/>
                  </a:cubicBezTo>
                  <a:cubicBezTo>
                    <a:pt x="517" y="2565"/>
                    <a:pt x="487" y="2291"/>
                    <a:pt x="487" y="2017"/>
                  </a:cubicBezTo>
                  <a:cubicBezTo>
                    <a:pt x="457" y="1744"/>
                    <a:pt x="487" y="1440"/>
                    <a:pt x="517" y="1166"/>
                  </a:cubicBezTo>
                  <a:cubicBezTo>
                    <a:pt x="517" y="954"/>
                    <a:pt x="609" y="771"/>
                    <a:pt x="761" y="619"/>
                  </a:cubicBezTo>
                  <a:cubicBezTo>
                    <a:pt x="888" y="524"/>
                    <a:pt x="1040" y="478"/>
                    <a:pt x="1195" y="478"/>
                  </a:cubicBezTo>
                  <a:cubicBezTo>
                    <a:pt x="1337" y="478"/>
                    <a:pt x="1481" y="516"/>
                    <a:pt x="1612" y="589"/>
                  </a:cubicBezTo>
                  <a:cubicBezTo>
                    <a:pt x="1855" y="832"/>
                    <a:pt x="1976" y="1166"/>
                    <a:pt x="1916" y="1531"/>
                  </a:cubicBezTo>
                  <a:cubicBezTo>
                    <a:pt x="1916" y="1653"/>
                    <a:pt x="2007" y="1744"/>
                    <a:pt x="2159" y="1744"/>
                  </a:cubicBezTo>
                  <a:cubicBezTo>
                    <a:pt x="3101" y="1653"/>
                    <a:pt x="4074" y="1531"/>
                    <a:pt x="5046" y="1470"/>
                  </a:cubicBezTo>
                  <a:cubicBezTo>
                    <a:pt x="5341" y="1441"/>
                    <a:pt x="5350" y="983"/>
                    <a:pt x="5073" y="983"/>
                  </a:cubicBezTo>
                  <a:cubicBezTo>
                    <a:pt x="5065" y="983"/>
                    <a:pt x="5056" y="983"/>
                    <a:pt x="5046" y="984"/>
                  </a:cubicBezTo>
                  <a:cubicBezTo>
                    <a:pt x="4147" y="1068"/>
                    <a:pt x="3248" y="1153"/>
                    <a:pt x="2373" y="1261"/>
                  </a:cubicBezTo>
                  <a:lnTo>
                    <a:pt x="2373" y="1261"/>
                  </a:lnTo>
                  <a:cubicBezTo>
                    <a:pt x="2330" y="627"/>
                    <a:pt x="1962" y="0"/>
                    <a:pt x="1286" y="0"/>
                  </a:cubicBezTo>
                  <a:close/>
                </a:path>
              </a:pathLst>
            </a:custGeom>
            <a:solidFill>
              <a:srgbClr val="F1C232"/>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162" name="Google Shape;1162;p46"/>
            <p:cNvSpPr/>
            <p:nvPr/>
          </p:nvSpPr>
          <p:spPr>
            <a:xfrm>
              <a:off x="1663747" y="2139560"/>
              <a:ext cx="160192" cy="154008"/>
            </a:xfrm>
            <a:custGeom>
              <a:rect b="b" l="l" r="r" t="t"/>
              <a:pathLst>
                <a:path extrusionOk="0" h="4881" w="5077">
                  <a:moveTo>
                    <a:pt x="4195" y="1"/>
                  </a:moveTo>
                  <a:cubicBezTo>
                    <a:pt x="3557" y="639"/>
                    <a:pt x="2189" y="2068"/>
                    <a:pt x="2189" y="2068"/>
                  </a:cubicBezTo>
                  <a:cubicBezTo>
                    <a:pt x="1888" y="1676"/>
                    <a:pt x="1527" y="1464"/>
                    <a:pt x="1191" y="1464"/>
                  </a:cubicBezTo>
                  <a:cubicBezTo>
                    <a:pt x="849" y="1464"/>
                    <a:pt x="534" y="1684"/>
                    <a:pt x="335" y="2159"/>
                  </a:cubicBezTo>
                  <a:cubicBezTo>
                    <a:pt x="0" y="2797"/>
                    <a:pt x="1399" y="4043"/>
                    <a:pt x="1824" y="4469"/>
                  </a:cubicBezTo>
                  <a:cubicBezTo>
                    <a:pt x="2107" y="4760"/>
                    <a:pt x="2398" y="4880"/>
                    <a:pt x="2659" y="4880"/>
                  </a:cubicBezTo>
                  <a:cubicBezTo>
                    <a:pt x="3461" y="4880"/>
                    <a:pt x="3980" y="3737"/>
                    <a:pt x="3131" y="2888"/>
                  </a:cubicBezTo>
                  <a:cubicBezTo>
                    <a:pt x="3739" y="2189"/>
                    <a:pt x="4408" y="1490"/>
                    <a:pt x="5076" y="882"/>
                  </a:cubicBezTo>
                  <a:lnTo>
                    <a:pt x="4195" y="1"/>
                  </a:lnTo>
                  <a:close/>
                </a:path>
              </a:pathLst>
            </a:custGeom>
            <a:solidFill>
              <a:srgbClr val="FFF2CC"/>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163" name="Google Shape;1163;p46"/>
            <p:cNvSpPr/>
            <p:nvPr/>
          </p:nvSpPr>
          <p:spPr>
            <a:xfrm>
              <a:off x="1664693" y="2130726"/>
              <a:ext cx="169248" cy="169910"/>
            </a:xfrm>
            <a:custGeom>
              <a:rect b="b" l="l" r="r" t="t"/>
              <a:pathLst>
                <a:path extrusionOk="0" h="5385" w="5364">
                  <a:moveTo>
                    <a:pt x="4136" y="0"/>
                  </a:moveTo>
                  <a:cubicBezTo>
                    <a:pt x="4084" y="0"/>
                    <a:pt x="4030" y="20"/>
                    <a:pt x="3983" y="68"/>
                  </a:cubicBezTo>
                  <a:cubicBezTo>
                    <a:pt x="3345" y="705"/>
                    <a:pt x="2733" y="1343"/>
                    <a:pt x="2123" y="1980"/>
                  </a:cubicBezTo>
                  <a:lnTo>
                    <a:pt x="2123" y="1980"/>
                  </a:lnTo>
                  <a:cubicBezTo>
                    <a:pt x="1853" y="1703"/>
                    <a:pt x="1491" y="1509"/>
                    <a:pt x="1128" y="1509"/>
                  </a:cubicBezTo>
                  <a:cubicBezTo>
                    <a:pt x="885" y="1509"/>
                    <a:pt x="642" y="1595"/>
                    <a:pt x="426" y="1801"/>
                  </a:cubicBezTo>
                  <a:cubicBezTo>
                    <a:pt x="153" y="2013"/>
                    <a:pt x="1" y="2317"/>
                    <a:pt x="1" y="2682"/>
                  </a:cubicBezTo>
                  <a:cubicBezTo>
                    <a:pt x="31" y="2956"/>
                    <a:pt x="122" y="3260"/>
                    <a:pt x="305" y="3503"/>
                  </a:cubicBezTo>
                  <a:cubicBezTo>
                    <a:pt x="700" y="4019"/>
                    <a:pt x="1125" y="4475"/>
                    <a:pt x="1581" y="4931"/>
                  </a:cubicBezTo>
                  <a:cubicBezTo>
                    <a:pt x="1886" y="5200"/>
                    <a:pt x="2265" y="5384"/>
                    <a:pt x="2636" y="5384"/>
                  </a:cubicBezTo>
                  <a:cubicBezTo>
                    <a:pt x="2895" y="5384"/>
                    <a:pt x="3150" y="5295"/>
                    <a:pt x="3375" y="5083"/>
                  </a:cubicBezTo>
                  <a:cubicBezTo>
                    <a:pt x="3926" y="4532"/>
                    <a:pt x="3827" y="3731"/>
                    <a:pt x="3374" y="3156"/>
                  </a:cubicBezTo>
                  <a:lnTo>
                    <a:pt x="3374" y="3156"/>
                  </a:lnTo>
                  <a:cubicBezTo>
                    <a:pt x="3962" y="2516"/>
                    <a:pt x="4554" y="1902"/>
                    <a:pt x="5198" y="1314"/>
                  </a:cubicBezTo>
                  <a:cubicBezTo>
                    <a:pt x="5363" y="1149"/>
                    <a:pt x="5200" y="912"/>
                    <a:pt x="5005" y="912"/>
                  </a:cubicBezTo>
                  <a:cubicBezTo>
                    <a:pt x="4948" y="912"/>
                    <a:pt x="4888" y="932"/>
                    <a:pt x="4834" y="980"/>
                  </a:cubicBezTo>
                  <a:lnTo>
                    <a:pt x="4864" y="980"/>
                  </a:lnTo>
                  <a:cubicBezTo>
                    <a:pt x="4165" y="1618"/>
                    <a:pt x="3527" y="2287"/>
                    <a:pt x="2919" y="2986"/>
                  </a:cubicBezTo>
                  <a:cubicBezTo>
                    <a:pt x="2828" y="3077"/>
                    <a:pt x="2828" y="3229"/>
                    <a:pt x="2919" y="3320"/>
                  </a:cubicBezTo>
                  <a:cubicBezTo>
                    <a:pt x="3314" y="3655"/>
                    <a:pt x="3405" y="4232"/>
                    <a:pt x="3131" y="4658"/>
                  </a:cubicBezTo>
                  <a:cubicBezTo>
                    <a:pt x="2982" y="4844"/>
                    <a:pt x="2812" y="4919"/>
                    <a:pt x="2641" y="4919"/>
                  </a:cubicBezTo>
                  <a:cubicBezTo>
                    <a:pt x="2394" y="4919"/>
                    <a:pt x="2143" y="4764"/>
                    <a:pt x="1946" y="4567"/>
                  </a:cubicBezTo>
                  <a:cubicBezTo>
                    <a:pt x="1612" y="4263"/>
                    <a:pt x="1277" y="3928"/>
                    <a:pt x="973" y="3564"/>
                  </a:cubicBezTo>
                  <a:cubicBezTo>
                    <a:pt x="730" y="3290"/>
                    <a:pt x="365" y="2834"/>
                    <a:pt x="548" y="2439"/>
                  </a:cubicBezTo>
                  <a:cubicBezTo>
                    <a:pt x="639" y="2165"/>
                    <a:pt x="913" y="1983"/>
                    <a:pt x="1186" y="1983"/>
                  </a:cubicBezTo>
                  <a:cubicBezTo>
                    <a:pt x="1490" y="2044"/>
                    <a:pt x="1764" y="2226"/>
                    <a:pt x="1946" y="2500"/>
                  </a:cubicBezTo>
                  <a:cubicBezTo>
                    <a:pt x="1992" y="2560"/>
                    <a:pt x="2052" y="2591"/>
                    <a:pt x="2113" y="2591"/>
                  </a:cubicBezTo>
                  <a:cubicBezTo>
                    <a:pt x="2174" y="2591"/>
                    <a:pt x="2235" y="2560"/>
                    <a:pt x="2280" y="2500"/>
                  </a:cubicBezTo>
                  <a:cubicBezTo>
                    <a:pt x="2949" y="1801"/>
                    <a:pt x="3618" y="1101"/>
                    <a:pt x="4317" y="433"/>
                  </a:cubicBezTo>
                  <a:cubicBezTo>
                    <a:pt x="4482" y="244"/>
                    <a:pt x="4318" y="0"/>
                    <a:pt x="4136" y="0"/>
                  </a:cubicBezTo>
                  <a:close/>
                </a:path>
              </a:pathLst>
            </a:custGeom>
            <a:solidFill>
              <a:srgbClr val="F1C232"/>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164" name="Google Shape;1164;p46"/>
            <p:cNvSpPr/>
            <p:nvPr/>
          </p:nvSpPr>
          <p:spPr>
            <a:xfrm>
              <a:off x="2137671" y="1620722"/>
              <a:ext cx="162148" cy="156374"/>
            </a:xfrm>
            <a:custGeom>
              <a:rect b="b" l="l" r="r" t="t"/>
              <a:pathLst>
                <a:path extrusionOk="0" h="4956" w="5139">
                  <a:moveTo>
                    <a:pt x="1891" y="1"/>
                  </a:moveTo>
                  <a:cubicBezTo>
                    <a:pt x="1772" y="1"/>
                    <a:pt x="1667" y="29"/>
                    <a:pt x="1581" y="92"/>
                  </a:cubicBezTo>
                  <a:cubicBezTo>
                    <a:pt x="730" y="609"/>
                    <a:pt x="882" y="1460"/>
                    <a:pt x="1763" y="1916"/>
                  </a:cubicBezTo>
                  <a:cubicBezTo>
                    <a:pt x="1763" y="1916"/>
                    <a:pt x="548" y="3496"/>
                    <a:pt x="0" y="4256"/>
                  </a:cubicBezTo>
                  <a:lnTo>
                    <a:pt x="1003" y="4955"/>
                  </a:lnTo>
                  <a:cubicBezTo>
                    <a:pt x="2007" y="3557"/>
                    <a:pt x="2706" y="2736"/>
                    <a:pt x="2706" y="2736"/>
                  </a:cubicBezTo>
                  <a:cubicBezTo>
                    <a:pt x="2995" y="2957"/>
                    <a:pt x="3293" y="3049"/>
                    <a:pt x="3566" y="3049"/>
                  </a:cubicBezTo>
                  <a:cubicBezTo>
                    <a:pt x="4499" y="3049"/>
                    <a:pt x="5138" y="1969"/>
                    <a:pt x="4104" y="1217"/>
                  </a:cubicBezTo>
                  <a:cubicBezTo>
                    <a:pt x="3690" y="906"/>
                    <a:pt x="2571" y="1"/>
                    <a:pt x="1891" y="1"/>
                  </a:cubicBezTo>
                  <a:close/>
                </a:path>
              </a:pathLst>
            </a:custGeom>
            <a:solidFill>
              <a:srgbClr val="FFF2CC"/>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165" name="Google Shape;1165;p46"/>
            <p:cNvSpPr/>
            <p:nvPr/>
          </p:nvSpPr>
          <p:spPr>
            <a:xfrm>
              <a:off x="2129610" y="1613875"/>
              <a:ext cx="169058" cy="170226"/>
            </a:xfrm>
            <a:custGeom>
              <a:rect b="b" l="l" r="r" t="t"/>
              <a:pathLst>
                <a:path extrusionOk="0" h="5395" w="5358">
                  <a:moveTo>
                    <a:pt x="2255" y="0"/>
                  </a:moveTo>
                  <a:cubicBezTo>
                    <a:pt x="1983" y="0"/>
                    <a:pt x="1718" y="118"/>
                    <a:pt x="1527" y="309"/>
                  </a:cubicBezTo>
                  <a:cubicBezTo>
                    <a:pt x="1223" y="552"/>
                    <a:pt x="1072" y="947"/>
                    <a:pt x="1163" y="1342"/>
                  </a:cubicBezTo>
                  <a:cubicBezTo>
                    <a:pt x="1259" y="1703"/>
                    <a:pt x="1469" y="1988"/>
                    <a:pt x="1764" y="2196"/>
                  </a:cubicBezTo>
                  <a:lnTo>
                    <a:pt x="1764" y="2196"/>
                  </a:lnTo>
                  <a:cubicBezTo>
                    <a:pt x="1219" y="2905"/>
                    <a:pt x="674" y="3613"/>
                    <a:pt x="129" y="4321"/>
                  </a:cubicBezTo>
                  <a:cubicBezTo>
                    <a:pt x="0" y="4493"/>
                    <a:pt x="175" y="4665"/>
                    <a:pt x="353" y="4665"/>
                  </a:cubicBezTo>
                  <a:cubicBezTo>
                    <a:pt x="427" y="4665"/>
                    <a:pt x="501" y="4636"/>
                    <a:pt x="555" y="4564"/>
                  </a:cubicBezTo>
                  <a:cubicBezTo>
                    <a:pt x="1132" y="3804"/>
                    <a:pt x="1710" y="3045"/>
                    <a:pt x="2287" y="2285"/>
                  </a:cubicBezTo>
                  <a:cubicBezTo>
                    <a:pt x="2409" y="2163"/>
                    <a:pt x="2379" y="1981"/>
                    <a:pt x="2227" y="1890"/>
                  </a:cubicBezTo>
                  <a:cubicBezTo>
                    <a:pt x="1771" y="1646"/>
                    <a:pt x="1345" y="1099"/>
                    <a:pt x="1862" y="613"/>
                  </a:cubicBezTo>
                  <a:cubicBezTo>
                    <a:pt x="1967" y="507"/>
                    <a:pt x="2142" y="425"/>
                    <a:pt x="2305" y="425"/>
                  </a:cubicBezTo>
                  <a:cubicBezTo>
                    <a:pt x="2330" y="425"/>
                    <a:pt x="2355" y="427"/>
                    <a:pt x="2379" y="431"/>
                  </a:cubicBezTo>
                  <a:cubicBezTo>
                    <a:pt x="2622" y="491"/>
                    <a:pt x="2834" y="583"/>
                    <a:pt x="3047" y="704"/>
                  </a:cubicBezTo>
                  <a:cubicBezTo>
                    <a:pt x="3442" y="947"/>
                    <a:pt x="3838" y="1221"/>
                    <a:pt x="4202" y="1525"/>
                  </a:cubicBezTo>
                  <a:cubicBezTo>
                    <a:pt x="4537" y="1768"/>
                    <a:pt x="4932" y="2163"/>
                    <a:pt x="4658" y="2619"/>
                  </a:cubicBezTo>
                  <a:cubicBezTo>
                    <a:pt x="4494" y="2888"/>
                    <a:pt x="4242" y="2995"/>
                    <a:pt x="3977" y="2995"/>
                  </a:cubicBezTo>
                  <a:cubicBezTo>
                    <a:pt x="3703" y="2995"/>
                    <a:pt x="3416" y="2880"/>
                    <a:pt x="3199" y="2710"/>
                  </a:cubicBezTo>
                  <a:cubicBezTo>
                    <a:pt x="3155" y="2699"/>
                    <a:pt x="3110" y="2692"/>
                    <a:pt x="3069" y="2692"/>
                  </a:cubicBezTo>
                  <a:cubicBezTo>
                    <a:pt x="2997" y="2692"/>
                    <a:pt x="2934" y="2713"/>
                    <a:pt x="2895" y="2771"/>
                  </a:cubicBezTo>
                  <a:cubicBezTo>
                    <a:pt x="2257" y="3500"/>
                    <a:pt x="1679" y="4260"/>
                    <a:pt x="1163" y="5051"/>
                  </a:cubicBezTo>
                  <a:cubicBezTo>
                    <a:pt x="1034" y="5223"/>
                    <a:pt x="1209" y="5395"/>
                    <a:pt x="1376" y="5395"/>
                  </a:cubicBezTo>
                  <a:cubicBezTo>
                    <a:pt x="1445" y="5395"/>
                    <a:pt x="1513" y="5365"/>
                    <a:pt x="1558" y="5294"/>
                  </a:cubicBezTo>
                  <a:lnTo>
                    <a:pt x="1588" y="5324"/>
                  </a:lnTo>
                  <a:cubicBezTo>
                    <a:pt x="2068" y="4619"/>
                    <a:pt x="2574" y="3939"/>
                    <a:pt x="3130" y="3286"/>
                  </a:cubicBezTo>
                  <a:lnTo>
                    <a:pt x="3130" y="3286"/>
                  </a:lnTo>
                  <a:cubicBezTo>
                    <a:pt x="3373" y="3431"/>
                    <a:pt x="3642" y="3504"/>
                    <a:pt x="3909" y="3504"/>
                  </a:cubicBezTo>
                  <a:cubicBezTo>
                    <a:pt x="4252" y="3504"/>
                    <a:pt x="4593" y="3383"/>
                    <a:pt x="4871" y="3136"/>
                  </a:cubicBezTo>
                  <a:cubicBezTo>
                    <a:pt x="5357" y="2649"/>
                    <a:pt x="5327" y="1859"/>
                    <a:pt x="4841" y="1434"/>
                  </a:cubicBezTo>
                  <a:cubicBezTo>
                    <a:pt x="4597" y="1221"/>
                    <a:pt x="4354" y="1038"/>
                    <a:pt x="4111" y="856"/>
                  </a:cubicBezTo>
                  <a:cubicBezTo>
                    <a:pt x="3838" y="674"/>
                    <a:pt x="3534" y="461"/>
                    <a:pt x="3230" y="309"/>
                  </a:cubicBezTo>
                  <a:cubicBezTo>
                    <a:pt x="2956" y="157"/>
                    <a:pt x="2652" y="35"/>
                    <a:pt x="2348" y="5"/>
                  </a:cubicBezTo>
                  <a:cubicBezTo>
                    <a:pt x="2317" y="2"/>
                    <a:pt x="2286" y="0"/>
                    <a:pt x="2255" y="0"/>
                  </a:cubicBezTo>
                  <a:close/>
                </a:path>
              </a:pathLst>
            </a:custGeom>
            <a:solidFill>
              <a:srgbClr val="F1C232"/>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grpSp>
      <p:grpSp>
        <p:nvGrpSpPr>
          <p:cNvPr id="1166" name="Google Shape;1166;p46"/>
          <p:cNvGrpSpPr/>
          <p:nvPr/>
        </p:nvGrpSpPr>
        <p:grpSpPr>
          <a:xfrm>
            <a:off x="7178282" y="8980927"/>
            <a:ext cx="333852" cy="414467"/>
            <a:chOff x="6295459" y="2059568"/>
            <a:chExt cx="2176346" cy="2549000"/>
          </a:xfrm>
        </p:grpSpPr>
        <p:sp>
          <p:nvSpPr>
            <p:cNvPr id="1167" name="Google Shape;1167;p46"/>
            <p:cNvSpPr/>
            <p:nvPr/>
          </p:nvSpPr>
          <p:spPr>
            <a:xfrm flipH="1">
              <a:off x="6295459" y="2059568"/>
              <a:ext cx="2176346" cy="2549000"/>
            </a:xfrm>
            <a:custGeom>
              <a:rect b="b" l="l" r="r" t="t"/>
              <a:pathLst>
                <a:path extrusionOk="0" h="57546" w="49133">
                  <a:moveTo>
                    <a:pt x="21040" y="0"/>
                  </a:moveTo>
                  <a:cubicBezTo>
                    <a:pt x="21038" y="0"/>
                    <a:pt x="21037" y="0"/>
                    <a:pt x="21036" y="0"/>
                  </a:cubicBezTo>
                  <a:cubicBezTo>
                    <a:pt x="20902" y="2"/>
                    <a:pt x="20788" y="121"/>
                    <a:pt x="20663" y="159"/>
                  </a:cubicBezTo>
                  <a:cubicBezTo>
                    <a:pt x="20538" y="198"/>
                    <a:pt x="20380" y="169"/>
                    <a:pt x="20269" y="239"/>
                  </a:cubicBezTo>
                  <a:cubicBezTo>
                    <a:pt x="20157" y="309"/>
                    <a:pt x="20107" y="455"/>
                    <a:pt x="20015" y="550"/>
                  </a:cubicBezTo>
                  <a:cubicBezTo>
                    <a:pt x="19908" y="661"/>
                    <a:pt x="19745" y="722"/>
                    <a:pt x="19685" y="849"/>
                  </a:cubicBezTo>
                  <a:cubicBezTo>
                    <a:pt x="19622" y="978"/>
                    <a:pt x="19698" y="1155"/>
                    <a:pt x="19669" y="1298"/>
                  </a:cubicBezTo>
                  <a:cubicBezTo>
                    <a:pt x="19644" y="1438"/>
                    <a:pt x="19627" y="1578"/>
                    <a:pt x="19618" y="1719"/>
                  </a:cubicBezTo>
                  <a:cubicBezTo>
                    <a:pt x="19608" y="1858"/>
                    <a:pt x="19482" y="2035"/>
                    <a:pt x="19433" y="2217"/>
                  </a:cubicBezTo>
                  <a:cubicBezTo>
                    <a:pt x="19386" y="2394"/>
                    <a:pt x="19347" y="2573"/>
                    <a:pt x="19234" y="2682"/>
                  </a:cubicBezTo>
                  <a:cubicBezTo>
                    <a:pt x="19169" y="2744"/>
                    <a:pt x="19093" y="2775"/>
                    <a:pt x="18999" y="2775"/>
                  </a:cubicBezTo>
                  <a:cubicBezTo>
                    <a:pt x="18931" y="2775"/>
                    <a:pt x="18854" y="2759"/>
                    <a:pt x="18765" y="2727"/>
                  </a:cubicBezTo>
                  <a:cubicBezTo>
                    <a:pt x="18596" y="2666"/>
                    <a:pt x="18445" y="2602"/>
                    <a:pt x="18343" y="2468"/>
                  </a:cubicBezTo>
                  <a:cubicBezTo>
                    <a:pt x="18243" y="2337"/>
                    <a:pt x="18107" y="2207"/>
                    <a:pt x="18036" y="2050"/>
                  </a:cubicBezTo>
                  <a:cubicBezTo>
                    <a:pt x="17965" y="1891"/>
                    <a:pt x="18005" y="1681"/>
                    <a:pt x="17929" y="1541"/>
                  </a:cubicBezTo>
                  <a:cubicBezTo>
                    <a:pt x="17868" y="1426"/>
                    <a:pt x="17707" y="1388"/>
                    <a:pt x="17625" y="1294"/>
                  </a:cubicBezTo>
                  <a:cubicBezTo>
                    <a:pt x="17540" y="1196"/>
                    <a:pt x="17473" y="1109"/>
                    <a:pt x="17363" y="1044"/>
                  </a:cubicBezTo>
                  <a:cubicBezTo>
                    <a:pt x="17257" y="980"/>
                    <a:pt x="17169" y="885"/>
                    <a:pt x="17036" y="860"/>
                  </a:cubicBezTo>
                  <a:cubicBezTo>
                    <a:pt x="17014" y="856"/>
                    <a:pt x="16991" y="854"/>
                    <a:pt x="16969" y="854"/>
                  </a:cubicBezTo>
                  <a:cubicBezTo>
                    <a:pt x="16857" y="854"/>
                    <a:pt x="16748" y="900"/>
                    <a:pt x="16636" y="916"/>
                  </a:cubicBezTo>
                  <a:cubicBezTo>
                    <a:pt x="16500" y="934"/>
                    <a:pt x="16364" y="924"/>
                    <a:pt x="16239" y="981"/>
                  </a:cubicBezTo>
                  <a:cubicBezTo>
                    <a:pt x="16114" y="1038"/>
                    <a:pt x="15979" y="1085"/>
                    <a:pt x="15875" y="1176"/>
                  </a:cubicBezTo>
                  <a:cubicBezTo>
                    <a:pt x="15763" y="1275"/>
                    <a:pt x="15736" y="1442"/>
                    <a:pt x="15652" y="1566"/>
                  </a:cubicBezTo>
                  <a:cubicBezTo>
                    <a:pt x="15569" y="1688"/>
                    <a:pt x="15367" y="1753"/>
                    <a:pt x="15313" y="1892"/>
                  </a:cubicBezTo>
                  <a:cubicBezTo>
                    <a:pt x="15257" y="2036"/>
                    <a:pt x="15212" y="2184"/>
                    <a:pt x="15181" y="2335"/>
                  </a:cubicBezTo>
                  <a:cubicBezTo>
                    <a:pt x="15148" y="2505"/>
                    <a:pt x="15276" y="2701"/>
                    <a:pt x="15265" y="2879"/>
                  </a:cubicBezTo>
                  <a:cubicBezTo>
                    <a:pt x="15252" y="3058"/>
                    <a:pt x="15097" y="3216"/>
                    <a:pt x="15069" y="3388"/>
                  </a:cubicBezTo>
                  <a:cubicBezTo>
                    <a:pt x="15042" y="3560"/>
                    <a:pt x="15090" y="3752"/>
                    <a:pt x="15009" y="3911"/>
                  </a:cubicBezTo>
                  <a:cubicBezTo>
                    <a:pt x="14935" y="4056"/>
                    <a:pt x="14830" y="4184"/>
                    <a:pt x="14701" y="4284"/>
                  </a:cubicBezTo>
                  <a:cubicBezTo>
                    <a:pt x="14571" y="4379"/>
                    <a:pt x="14412" y="4483"/>
                    <a:pt x="14260" y="4483"/>
                  </a:cubicBezTo>
                  <a:cubicBezTo>
                    <a:pt x="14254" y="4483"/>
                    <a:pt x="14247" y="4483"/>
                    <a:pt x="14240" y="4483"/>
                  </a:cubicBezTo>
                  <a:cubicBezTo>
                    <a:pt x="14096" y="4474"/>
                    <a:pt x="13956" y="4346"/>
                    <a:pt x="13819" y="4217"/>
                  </a:cubicBezTo>
                  <a:cubicBezTo>
                    <a:pt x="13714" y="4116"/>
                    <a:pt x="13576" y="4042"/>
                    <a:pt x="13487" y="3931"/>
                  </a:cubicBezTo>
                  <a:cubicBezTo>
                    <a:pt x="13397" y="3819"/>
                    <a:pt x="13380" y="3640"/>
                    <a:pt x="13278" y="3540"/>
                  </a:cubicBezTo>
                  <a:cubicBezTo>
                    <a:pt x="13177" y="3439"/>
                    <a:pt x="13027" y="3405"/>
                    <a:pt x="12889" y="3344"/>
                  </a:cubicBezTo>
                  <a:cubicBezTo>
                    <a:pt x="12737" y="3279"/>
                    <a:pt x="12595" y="3142"/>
                    <a:pt x="12440" y="3135"/>
                  </a:cubicBezTo>
                  <a:cubicBezTo>
                    <a:pt x="12429" y="3135"/>
                    <a:pt x="12417" y="3134"/>
                    <a:pt x="12405" y="3134"/>
                  </a:cubicBezTo>
                  <a:cubicBezTo>
                    <a:pt x="12254" y="3134"/>
                    <a:pt x="12086" y="3167"/>
                    <a:pt x="11945" y="3210"/>
                  </a:cubicBezTo>
                  <a:cubicBezTo>
                    <a:pt x="11788" y="3260"/>
                    <a:pt x="11637" y="3333"/>
                    <a:pt x="11499" y="3426"/>
                  </a:cubicBezTo>
                  <a:cubicBezTo>
                    <a:pt x="11361" y="3520"/>
                    <a:pt x="11238" y="3633"/>
                    <a:pt x="11131" y="3759"/>
                  </a:cubicBezTo>
                  <a:cubicBezTo>
                    <a:pt x="11030" y="3883"/>
                    <a:pt x="11070" y="4097"/>
                    <a:pt x="11009" y="4242"/>
                  </a:cubicBezTo>
                  <a:cubicBezTo>
                    <a:pt x="10949" y="4386"/>
                    <a:pt x="10780" y="4500"/>
                    <a:pt x="10754" y="4653"/>
                  </a:cubicBezTo>
                  <a:cubicBezTo>
                    <a:pt x="10729" y="4805"/>
                    <a:pt x="10861" y="4970"/>
                    <a:pt x="10865" y="5125"/>
                  </a:cubicBezTo>
                  <a:cubicBezTo>
                    <a:pt x="10871" y="5280"/>
                    <a:pt x="10845" y="5432"/>
                    <a:pt x="10878" y="5583"/>
                  </a:cubicBezTo>
                  <a:cubicBezTo>
                    <a:pt x="10911" y="5737"/>
                    <a:pt x="10967" y="5899"/>
                    <a:pt x="11013" y="6065"/>
                  </a:cubicBezTo>
                  <a:cubicBezTo>
                    <a:pt x="11058" y="6231"/>
                    <a:pt x="11145" y="6403"/>
                    <a:pt x="11145" y="6565"/>
                  </a:cubicBezTo>
                  <a:cubicBezTo>
                    <a:pt x="11145" y="6730"/>
                    <a:pt x="10990" y="6865"/>
                    <a:pt x="10885" y="7012"/>
                  </a:cubicBezTo>
                  <a:cubicBezTo>
                    <a:pt x="10787" y="7148"/>
                    <a:pt x="10694" y="7278"/>
                    <a:pt x="10551" y="7342"/>
                  </a:cubicBezTo>
                  <a:cubicBezTo>
                    <a:pt x="10437" y="7390"/>
                    <a:pt x="10315" y="7416"/>
                    <a:pt x="10192" y="7416"/>
                  </a:cubicBezTo>
                  <a:cubicBezTo>
                    <a:pt x="10154" y="7416"/>
                    <a:pt x="10116" y="7414"/>
                    <a:pt x="10077" y="7408"/>
                  </a:cubicBezTo>
                  <a:cubicBezTo>
                    <a:pt x="9921" y="7390"/>
                    <a:pt x="9775" y="7322"/>
                    <a:pt x="9642" y="7217"/>
                  </a:cubicBezTo>
                  <a:cubicBezTo>
                    <a:pt x="9532" y="7128"/>
                    <a:pt x="9382" y="7073"/>
                    <a:pt x="9281" y="6971"/>
                  </a:cubicBezTo>
                  <a:cubicBezTo>
                    <a:pt x="9182" y="6868"/>
                    <a:pt x="9158" y="6675"/>
                    <a:pt x="9042" y="6592"/>
                  </a:cubicBezTo>
                  <a:cubicBezTo>
                    <a:pt x="8927" y="6510"/>
                    <a:pt x="8765" y="6519"/>
                    <a:pt x="8615" y="6492"/>
                  </a:cubicBezTo>
                  <a:cubicBezTo>
                    <a:pt x="8548" y="6479"/>
                    <a:pt x="8484" y="6472"/>
                    <a:pt x="8422" y="6472"/>
                  </a:cubicBezTo>
                  <a:cubicBezTo>
                    <a:pt x="8373" y="6472"/>
                    <a:pt x="8326" y="6477"/>
                    <a:pt x="8278" y="6486"/>
                  </a:cubicBezTo>
                  <a:cubicBezTo>
                    <a:pt x="8165" y="6504"/>
                    <a:pt x="8056" y="6541"/>
                    <a:pt x="7953" y="6595"/>
                  </a:cubicBezTo>
                  <a:cubicBezTo>
                    <a:pt x="7789" y="6610"/>
                    <a:pt x="7624" y="6649"/>
                    <a:pt x="7490" y="6743"/>
                  </a:cubicBezTo>
                  <a:cubicBezTo>
                    <a:pt x="7359" y="6834"/>
                    <a:pt x="7200" y="6937"/>
                    <a:pt x="7112" y="7076"/>
                  </a:cubicBezTo>
                  <a:cubicBezTo>
                    <a:pt x="7019" y="7222"/>
                    <a:pt x="7028" y="7414"/>
                    <a:pt x="6988" y="7571"/>
                  </a:cubicBezTo>
                  <a:cubicBezTo>
                    <a:pt x="6947" y="7730"/>
                    <a:pt x="6882" y="7892"/>
                    <a:pt x="6884" y="8060"/>
                  </a:cubicBezTo>
                  <a:cubicBezTo>
                    <a:pt x="6887" y="8222"/>
                    <a:pt x="6924" y="8389"/>
                    <a:pt x="6957" y="8556"/>
                  </a:cubicBezTo>
                  <a:cubicBezTo>
                    <a:pt x="6987" y="8702"/>
                    <a:pt x="7069" y="8840"/>
                    <a:pt x="7112" y="8991"/>
                  </a:cubicBezTo>
                  <a:cubicBezTo>
                    <a:pt x="7152" y="9139"/>
                    <a:pt x="7092" y="9311"/>
                    <a:pt x="7125" y="9460"/>
                  </a:cubicBezTo>
                  <a:cubicBezTo>
                    <a:pt x="7159" y="9608"/>
                    <a:pt x="7196" y="9747"/>
                    <a:pt x="7203" y="9899"/>
                  </a:cubicBezTo>
                  <a:cubicBezTo>
                    <a:pt x="7210" y="10050"/>
                    <a:pt x="7190" y="10181"/>
                    <a:pt x="7153" y="10331"/>
                  </a:cubicBezTo>
                  <a:cubicBezTo>
                    <a:pt x="7116" y="10482"/>
                    <a:pt x="7172" y="10685"/>
                    <a:pt x="7081" y="10820"/>
                  </a:cubicBezTo>
                  <a:cubicBezTo>
                    <a:pt x="6983" y="10960"/>
                    <a:pt x="6850" y="11069"/>
                    <a:pt x="6695" y="11140"/>
                  </a:cubicBezTo>
                  <a:cubicBezTo>
                    <a:pt x="6630" y="11171"/>
                    <a:pt x="6556" y="11185"/>
                    <a:pt x="6478" y="11185"/>
                  </a:cubicBezTo>
                  <a:cubicBezTo>
                    <a:pt x="6392" y="11185"/>
                    <a:pt x="6301" y="11168"/>
                    <a:pt x="6209" y="11133"/>
                  </a:cubicBezTo>
                  <a:cubicBezTo>
                    <a:pt x="6070" y="11082"/>
                    <a:pt x="5946" y="10997"/>
                    <a:pt x="5828" y="10907"/>
                  </a:cubicBezTo>
                  <a:cubicBezTo>
                    <a:pt x="5712" y="10818"/>
                    <a:pt x="5632" y="10670"/>
                    <a:pt x="5510" y="10590"/>
                  </a:cubicBezTo>
                  <a:cubicBezTo>
                    <a:pt x="5450" y="10551"/>
                    <a:pt x="5375" y="10547"/>
                    <a:pt x="5298" y="10547"/>
                  </a:cubicBezTo>
                  <a:cubicBezTo>
                    <a:pt x="5281" y="10547"/>
                    <a:pt x="5265" y="10547"/>
                    <a:pt x="5248" y="10547"/>
                  </a:cubicBezTo>
                  <a:cubicBezTo>
                    <a:pt x="5192" y="10547"/>
                    <a:pt x="5137" y="10546"/>
                    <a:pt x="5089" y="10529"/>
                  </a:cubicBezTo>
                  <a:cubicBezTo>
                    <a:pt x="4965" y="10486"/>
                    <a:pt x="4859" y="10452"/>
                    <a:pt x="4721" y="10452"/>
                  </a:cubicBezTo>
                  <a:cubicBezTo>
                    <a:pt x="4718" y="10452"/>
                    <a:pt x="4715" y="10452"/>
                    <a:pt x="4712" y="10452"/>
                  </a:cubicBezTo>
                  <a:cubicBezTo>
                    <a:pt x="4710" y="10452"/>
                    <a:pt x="4707" y="10452"/>
                    <a:pt x="4705" y="10452"/>
                  </a:cubicBezTo>
                  <a:cubicBezTo>
                    <a:pt x="4580" y="10452"/>
                    <a:pt x="4443" y="10398"/>
                    <a:pt x="4317" y="10398"/>
                  </a:cubicBezTo>
                  <a:cubicBezTo>
                    <a:pt x="4279" y="10398"/>
                    <a:pt x="4243" y="10403"/>
                    <a:pt x="4207" y="10415"/>
                  </a:cubicBezTo>
                  <a:cubicBezTo>
                    <a:pt x="4052" y="10472"/>
                    <a:pt x="3920" y="10603"/>
                    <a:pt x="3791" y="10702"/>
                  </a:cubicBezTo>
                  <a:cubicBezTo>
                    <a:pt x="3662" y="10805"/>
                    <a:pt x="3549" y="10930"/>
                    <a:pt x="3460" y="11069"/>
                  </a:cubicBezTo>
                  <a:cubicBezTo>
                    <a:pt x="3362" y="11220"/>
                    <a:pt x="3239" y="11372"/>
                    <a:pt x="3211" y="11536"/>
                  </a:cubicBezTo>
                  <a:cubicBezTo>
                    <a:pt x="3181" y="11703"/>
                    <a:pt x="3269" y="11884"/>
                    <a:pt x="3299" y="12054"/>
                  </a:cubicBezTo>
                  <a:cubicBezTo>
                    <a:pt x="3329" y="12222"/>
                    <a:pt x="3379" y="12386"/>
                    <a:pt x="3451" y="12541"/>
                  </a:cubicBezTo>
                  <a:cubicBezTo>
                    <a:pt x="3515" y="12674"/>
                    <a:pt x="3529" y="12841"/>
                    <a:pt x="3610" y="12969"/>
                  </a:cubicBezTo>
                  <a:cubicBezTo>
                    <a:pt x="3690" y="13095"/>
                    <a:pt x="3835" y="13179"/>
                    <a:pt x="3915" y="13306"/>
                  </a:cubicBezTo>
                  <a:cubicBezTo>
                    <a:pt x="3994" y="13432"/>
                    <a:pt x="3997" y="13597"/>
                    <a:pt x="4060" y="13732"/>
                  </a:cubicBezTo>
                  <a:cubicBezTo>
                    <a:pt x="4124" y="13867"/>
                    <a:pt x="4325" y="13958"/>
                    <a:pt x="4354" y="14106"/>
                  </a:cubicBezTo>
                  <a:cubicBezTo>
                    <a:pt x="4379" y="14234"/>
                    <a:pt x="4226" y="14377"/>
                    <a:pt x="4212" y="14510"/>
                  </a:cubicBezTo>
                  <a:cubicBezTo>
                    <a:pt x="4199" y="14642"/>
                    <a:pt x="4247" y="14783"/>
                    <a:pt x="4166" y="14891"/>
                  </a:cubicBezTo>
                  <a:cubicBezTo>
                    <a:pt x="4070" y="15019"/>
                    <a:pt x="3925" y="15053"/>
                    <a:pt x="3781" y="15093"/>
                  </a:cubicBezTo>
                  <a:cubicBezTo>
                    <a:pt x="3636" y="15132"/>
                    <a:pt x="3491" y="15176"/>
                    <a:pt x="3345" y="15178"/>
                  </a:cubicBezTo>
                  <a:cubicBezTo>
                    <a:pt x="3343" y="15178"/>
                    <a:pt x="3341" y="15178"/>
                    <a:pt x="3340" y="15178"/>
                  </a:cubicBezTo>
                  <a:cubicBezTo>
                    <a:pt x="3205" y="15178"/>
                    <a:pt x="3074" y="15122"/>
                    <a:pt x="2944" y="15122"/>
                  </a:cubicBezTo>
                  <a:cubicBezTo>
                    <a:pt x="2940" y="15122"/>
                    <a:pt x="2935" y="15122"/>
                    <a:pt x="2931" y="15122"/>
                  </a:cubicBezTo>
                  <a:cubicBezTo>
                    <a:pt x="2791" y="15128"/>
                    <a:pt x="2661" y="15213"/>
                    <a:pt x="2527" y="15233"/>
                  </a:cubicBezTo>
                  <a:cubicBezTo>
                    <a:pt x="2392" y="15253"/>
                    <a:pt x="2281" y="15336"/>
                    <a:pt x="2149" y="15381"/>
                  </a:cubicBezTo>
                  <a:cubicBezTo>
                    <a:pt x="2112" y="15394"/>
                    <a:pt x="2071" y="15397"/>
                    <a:pt x="2028" y="15397"/>
                  </a:cubicBezTo>
                  <a:cubicBezTo>
                    <a:pt x="1986" y="15397"/>
                    <a:pt x="1943" y="15394"/>
                    <a:pt x="1901" y="15394"/>
                  </a:cubicBezTo>
                  <a:cubicBezTo>
                    <a:pt x="1837" y="15394"/>
                    <a:pt x="1774" y="15400"/>
                    <a:pt x="1722" y="15432"/>
                  </a:cubicBezTo>
                  <a:cubicBezTo>
                    <a:pt x="1607" y="15502"/>
                    <a:pt x="1592" y="15698"/>
                    <a:pt x="1495" y="15789"/>
                  </a:cubicBezTo>
                  <a:cubicBezTo>
                    <a:pt x="1397" y="15879"/>
                    <a:pt x="1293" y="15948"/>
                    <a:pt x="1218" y="16058"/>
                  </a:cubicBezTo>
                  <a:cubicBezTo>
                    <a:pt x="1144" y="16167"/>
                    <a:pt x="986" y="16238"/>
                    <a:pt x="939" y="16363"/>
                  </a:cubicBezTo>
                  <a:cubicBezTo>
                    <a:pt x="894" y="16489"/>
                    <a:pt x="943" y="16638"/>
                    <a:pt x="932" y="16773"/>
                  </a:cubicBezTo>
                  <a:cubicBezTo>
                    <a:pt x="916" y="16944"/>
                    <a:pt x="885" y="17120"/>
                    <a:pt x="923" y="17289"/>
                  </a:cubicBezTo>
                  <a:cubicBezTo>
                    <a:pt x="963" y="17458"/>
                    <a:pt x="1071" y="17599"/>
                    <a:pt x="1161" y="17745"/>
                  </a:cubicBezTo>
                  <a:cubicBezTo>
                    <a:pt x="1252" y="17892"/>
                    <a:pt x="1313" y="18077"/>
                    <a:pt x="1454" y="18180"/>
                  </a:cubicBezTo>
                  <a:cubicBezTo>
                    <a:pt x="1570" y="18266"/>
                    <a:pt x="1742" y="18230"/>
                    <a:pt x="1873" y="18276"/>
                  </a:cubicBezTo>
                  <a:cubicBezTo>
                    <a:pt x="2005" y="18320"/>
                    <a:pt x="2130" y="18381"/>
                    <a:pt x="2267" y="18418"/>
                  </a:cubicBezTo>
                  <a:cubicBezTo>
                    <a:pt x="2432" y="18463"/>
                    <a:pt x="2578" y="18549"/>
                    <a:pt x="2715" y="18634"/>
                  </a:cubicBezTo>
                  <a:cubicBezTo>
                    <a:pt x="2851" y="18719"/>
                    <a:pt x="3037" y="18782"/>
                    <a:pt x="3140" y="18924"/>
                  </a:cubicBezTo>
                  <a:cubicBezTo>
                    <a:pt x="3232" y="19053"/>
                    <a:pt x="3232" y="19242"/>
                    <a:pt x="3271" y="19389"/>
                  </a:cubicBezTo>
                  <a:cubicBezTo>
                    <a:pt x="3310" y="19539"/>
                    <a:pt x="3256" y="19689"/>
                    <a:pt x="3241" y="19842"/>
                  </a:cubicBezTo>
                  <a:cubicBezTo>
                    <a:pt x="3225" y="19994"/>
                    <a:pt x="3315" y="20186"/>
                    <a:pt x="3245" y="20326"/>
                  </a:cubicBezTo>
                  <a:cubicBezTo>
                    <a:pt x="3178" y="20462"/>
                    <a:pt x="2976" y="20510"/>
                    <a:pt x="2860" y="20618"/>
                  </a:cubicBezTo>
                  <a:cubicBezTo>
                    <a:pt x="2737" y="20735"/>
                    <a:pt x="2610" y="20792"/>
                    <a:pt x="2446" y="20842"/>
                  </a:cubicBezTo>
                  <a:cubicBezTo>
                    <a:pt x="2291" y="20889"/>
                    <a:pt x="2139" y="20957"/>
                    <a:pt x="1970" y="20978"/>
                  </a:cubicBezTo>
                  <a:cubicBezTo>
                    <a:pt x="1803" y="20999"/>
                    <a:pt x="1631" y="21012"/>
                    <a:pt x="1471" y="21038"/>
                  </a:cubicBezTo>
                  <a:cubicBezTo>
                    <a:pt x="1299" y="21066"/>
                    <a:pt x="1159" y="21172"/>
                    <a:pt x="1016" y="21241"/>
                  </a:cubicBezTo>
                  <a:cubicBezTo>
                    <a:pt x="879" y="21308"/>
                    <a:pt x="777" y="21396"/>
                    <a:pt x="669" y="21498"/>
                  </a:cubicBezTo>
                  <a:cubicBezTo>
                    <a:pt x="560" y="21602"/>
                    <a:pt x="406" y="21666"/>
                    <a:pt x="329" y="21796"/>
                  </a:cubicBezTo>
                  <a:cubicBezTo>
                    <a:pt x="251" y="21925"/>
                    <a:pt x="213" y="22076"/>
                    <a:pt x="171" y="22221"/>
                  </a:cubicBezTo>
                  <a:cubicBezTo>
                    <a:pt x="132" y="22359"/>
                    <a:pt x="119" y="22502"/>
                    <a:pt x="109" y="22647"/>
                  </a:cubicBezTo>
                  <a:cubicBezTo>
                    <a:pt x="100" y="22792"/>
                    <a:pt x="39" y="22944"/>
                    <a:pt x="65" y="23086"/>
                  </a:cubicBezTo>
                  <a:cubicBezTo>
                    <a:pt x="90" y="23229"/>
                    <a:pt x="265" y="23320"/>
                    <a:pt x="329" y="23450"/>
                  </a:cubicBezTo>
                  <a:cubicBezTo>
                    <a:pt x="392" y="23580"/>
                    <a:pt x="437" y="23698"/>
                    <a:pt x="545" y="23803"/>
                  </a:cubicBezTo>
                  <a:cubicBezTo>
                    <a:pt x="648" y="23902"/>
                    <a:pt x="760" y="23993"/>
                    <a:pt x="878" y="24073"/>
                  </a:cubicBezTo>
                  <a:cubicBezTo>
                    <a:pt x="1000" y="24154"/>
                    <a:pt x="1084" y="24301"/>
                    <a:pt x="1209" y="24372"/>
                  </a:cubicBezTo>
                  <a:cubicBezTo>
                    <a:pt x="1343" y="24448"/>
                    <a:pt x="1495" y="24480"/>
                    <a:pt x="1612" y="24549"/>
                  </a:cubicBezTo>
                  <a:cubicBezTo>
                    <a:pt x="1731" y="24620"/>
                    <a:pt x="1809" y="24751"/>
                    <a:pt x="1920" y="24841"/>
                  </a:cubicBezTo>
                  <a:cubicBezTo>
                    <a:pt x="2029" y="24930"/>
                    <a:pt x="2166" y="24983"/>
                    <a:pt x="2234" y="25109"/>
                  </a:cubicBezTo>
                  <a:cubicBezTo>
                    <a:pt x="2310" y="25245"/>
                    <a:pt x="2267" y="25385"/>
                    <a:pt x="2265" y="25532"/>
                  </a:cubicBezTo>
                  <a:cubicBezTo>
                    <a:pt x="2263" y="25678"/>
                    <a:pt x="2292" y="25820"/>
                    <a:pt x="2237" y="25960"/>
                  </a:cubicBezTo>
                  <a:cubicBezTo>
                    <a:pt x="2180" y="26105"/>
                    <a:pt x="2105" y="26243"/>
                    <a:pt x="2011" y="26368"/>
                  </a:cubicBezTo>
                  <a:cubicBezTo>
                    <a:pt x="1917" y="26493"/>
                    <a:pt x="1812" y="26609"/>
                    <a:pt x="1697" y="26716"/>
                  </a:cubicBezTo>
                  <a:cubicBezTo>
                    <a:pt x="1583" y="26823"/>
                    <a:pt x="1482" y="26948"/>
                    <a:pt x="1360" y="27046"/>
                  </a:cubicBezTo>
                  <a:cubicBezTo>
                    <a:pt x="1238" y="27145"/>
                    <a:pt x="1086" y="27209"/>
                    <a:pt x="968" y="27309"/>
                  </a:cubicBezTo>
                  <a:cubicBezTo>
                    <a:pt x="864" y="27395"/>
                    <a:pt x="820" y="27545"/>
                    <a:pt x="724" y="27639"/>
                  </a:cubicBezTo>
                  <a:cubicBezTo>
                    <a:pt x="629" y="27734"/>
                    <a:pt x="454" y="27761"/>
                    <a:pt x="375" y="27867"/>
                  </a:cubicBezTo>
                  <a:cubicBezTo>
                    <a:pt x="294" y="27974"/>
                    <a:pt x="204" y="28091"/>
                    <a:pt x="146" y="28213"/>
                  </a:cubicBezTo>
                  <a:cubicBezTo>
                    <a:pt x="89" y="28332"/>
                    <a:pt x="65" y="28477"/>
                    <a:pt x="36" y="28614"/>
                  </a:cubicBezTo>
                  <a:cubicBezTo>
                    <a:pt x="8" y="28767"/>
                    <a:pt x="1" y="28925"/>
                    <a:pt x="15" y="29080"/>
                  </a:cubicBezTo>
                  <a:cubicBezTo>
                    <a:pt x="28" y="29235"/>
                    <a:pt x="15" y="29420"/>
                    <a:pt x="79" y="29558"/>
                  </a:cubicBezTo>
                  <a:cubicBezTo>
                    <a:pt x="144" y="29696"/>
                    <a:pt x="269" y="29834"/>
                    <a:pt x="393" y="29935"/>
                  </a:cubicBezTo>
                  <a:cubicBezTo>
                    <a:pt x="513" y="30031"/>
                    <a:pt x="678" y="30092"/>
                    <a:pt x="821" y="30132"/>
                  </a:cubicBezTo>
                  <a:cubicBezTo>
                    <a:pt x="966" y="30172"/>
                    <a:pt x="1128" y="30185"/>
                    <a:pt x="1276" y="30196"/>
                  </a:cubicBezTo>
                  <a:cubicBezTo>
                    <a:pt x="1444" y="30209"/>
                    <a:pt x="1607" y="30193"/>
                    <a:pt x="1769" y="30217"/>
                  </a:cubicBezTo>
                  <a:cubicBezTo>
                    <a:pt x="1930" y="30243"/>
                    <a:pt x="2079" y="30290"/>
                    <a:pt x="2237" y="30351"/>
                  </a:cubicBezTo>
                  <a:cubicBezTo>
                    <a:pt x="2382" y="30405"/>
                    <a:pt x="2577" y="30377"/>
                    <a:pt x="2696" y="30461"/>
                  </a:cubicBezTo>
                  <a:cubicBezTo>
                    <a:pt x="2821" y="30550"/>
                    <a:pt x="2881" y="30725"/>
                    <a:pt x="2969" y="30843"/>
                  </a:cubicBezTo>
                  <a:cubicBezTo>
                    <a:pt x="3056" y="30962"/>
                    <a:pt x="3114" y="31100"/>
                    <a:pt x="3154" y="31248"/>
                  </a:cubicBezTo>
                  <a:cubicBezTo>
                    <a:pt x="3191" y="31386"/>
                    <a:pt x="3227" y="31534"/>
                    <a:pt x="3211" y="31695"/>
                  </a:cubicBezTo>
                  <a:cubicBezTo>
                    <a:pt x="3195" y="31847"/>
                    <a:pt x="3154" y="31996"/>
                    <a:pt x="3089" y="32135"/>
                  </a:cubicBezTo>
                  <a:cubicBezTo>
                    <a:pt x="3023" y="32273"/>
                    <a:pt x="2965" y="32427"/>
                    <a:pt x="2865" y="32542"/>
                  </a:cubicBezTo>
                  <a:cubicBezTo>
                    <a:pt x="2764" y="32656"/>
                    <a:pt x="2571" y="32670"/>
                    <a:pt x="2453" y="32768"/>
                  </a:cubicBezTo>
                  <a:cubicBezTo>
                    <a:pt x="2338" y="32863"/>
                    <a:pt x="2243" y="32985"/>
                    <a:pt x="2120" y="33078"/>
                  </a:cubicBezTo>
                  <a:cubicBezTo>
                    <a:pt x="1998" y="33169"/>
                    <a:pt x="1875" y="33260"/>
                    <a:pt x="1758" y="33355"/>
                  </a:cubicBezTo>
                  <a:cubicBezTo>
                    <a:pt x="1639" y="33453"/>
                    <a:pt x="1498" y="33536"/>
                    <a:pt x="1397" y="33646"/>
                  </a:cubicBezTo>
                  <a:cubicBezTo>
                    <a:pt x="1290" y="33762"/>
                    <a:pt x="1198" y="33891"/>
                    <a:pt x="1124" y="34030"/>
                  </a:cubicBezTo>
                  <a:cubicBezTo>
                    <a:pt x="1059" y="34160"/>
                    <a:pt x="1147" y="34345"/>
                    <a:pt x="1124" y="34504"/>
                  </a:cubicBezTo>
                  <a:cubicBezTo>
                    <a:pt x="1101" y="34667"/>
                    <a:pt x="1101" y="34832"/>
                    <a:pt x="1124" y="34996"/>
                  </a:cubicBezTo>
                  <a:cubicBezTo>
                    <a:pt x="1147" y="35166"/>
                    <a:pt x="1134" y="35335"/>
                    <a:pt x="1204" y="35490"/>
                  </a:cubicBezTo>
                  <a:cubicBezTo>
                    <a:pt x="1275" y="35645"/>
                    <a:pt x="1297" y="35854"/>
                    <a:pt x="1421" y="35975"/>
                  </a:cubicBezTo>
                  <a:cubicBezTo>
                    <a:pt x="1543" y="36096"/>
                    <a:pt x="1731" y="36146"/>
                    <a:pt x="1879" y="36197"/>
                  </a:cubicBezTo>
                  <a:cubicBezTo>
                    <a:pt x="1921" y="36212"/>
                    <a:pt x="1965" y="36217"/>
                    <a:pt x="2009" y="36217"/>
                  </a:cubicBezTo>
                  <a:cubicBezTo>
                    <a:pt x="2125" y="36217"/>
                    <a:pt x="2244" y="36180"/>
                    <a:pt x="2364" y="36174"/>
                  </a:cubicBezTo>
                  <a:cubicBezTo>
                    <a:pt x="2521" y="36166"/>
                    <a:pt x="2678" y="36137"/>
                    <a:pt x="2828" y="36092"/>
                  </a:cubicBezTo>
                  <a:cubicBezTo>
                    <a:pt x="2866" y="36080"/>
                    <a:pt x="2908" y="36076"/>
                    <a:pt x="2953" y="36076"/>
                  </a:cubicBezTo>
                  <a:cubicBezTo>
                    <a:pt x="3068" y="36076"/>
                    <a:pt x="3203" y="36104"/>
                    <a:pt x="3337" y="36116"/>
                  </a:cubicBezTo>
                  <a:cubicBezTo>
                    <a:pt x="3492" y="36129"/>
                    <a:pt x="3640" y="36234"/>
                    <a:pt x="3805" y="36275"/>
                  </a:cubicBezTo>
                  <a:cubicBezTo>
                    <a:pt x="3962" y="36316"/>
                    <a:pt x="4115" y="36368"/>
                    <a:pt x="4266" y="36430"/>
                  </a:cubicBezTo>
                  <a:cubicBezTo>
                    <a:pt x="4433" y="36497"/>
                    <a:pt x="4607" y="36514"/>
                    <a:pt x="4725" y="36595"/>
                  </a:cubicBezTo>
                  <a:cubicBezTo>
                    <a:pt x="4837" y="36669"/>
                    <a:pt x="4921" y="36770"/>
                    <a:pt x="4992" y="36886"/>
                  </a:cubicBezTo>
                  <a:cubicBezTo>
                    <a:pt x="5063" y="37003"/>
                    <a:pt x="5178" y="37115"/>
                    <a:pt x="5194" y="37249"/>
                  </a:cubicBezTo>
                  <a:cubicBezTo>
                    <a:pt x="5218" y="37438"/>
                    <a:pt x="5193" y="37650"/>
                    <a:pt x="5107" y="37801"/>
                  </a:cubicBezTo>
                  <a:cubicBezTo>
                    <a:pt x="5022" y="37951"/>
                    <a:pt x="4773" y="37980"/>
                    <a:pt x="4642" y="38101"/>
                  </a:cubicBezTo>
                  <a:cubicBezTo>
                    <a:pt x="4519" y="38214"/>
                    <a:pt x="4488" y="38432"/>
                    <a:pt x="4360" y="38544"/>
                  </a:cubicBezTo>
                  <a:cubicBezTo>
                    <a:pt x="4233" y="38656"/>
                    <a:pt x="4021" y="38679"/>
                    <a:pt x="3903" y="38800"/>
                  </a:cubicBezTo>
                  <a:cubicBezTo>
                    <a:pt x="3782" y="38922"/>
                    <a:pt x="3671" y="39056"/>
                    <a:pt x="3573" y="39198"/>
                  </a:cubicBezTo>
                  <a:cubicBezTo>
                    <a:pt x="3480" y="39336"/>
                    <a:pt x="3517" y="39542"/>
                    <a:pt x="3460" y="39706"/>
                  </a:cubicBezTo>
                  <a:cubicBezTo>
                    <a:pt x="3404" y="39863"/>
                    <a:pt x="3345" y="40013"/>
                    <a:pt x="3340" y="40185"/>
                  </a:cubicBezTo>
                  <a:cubicBezTo>
                    <a:pt x="3336" y="40350"/>
                    <a:pt x="3362" y="40514"/>
                    <a:pt x="3416" y="40672"/>
                  </a:cubicBezTo>
                  <a:cubicBezTo>
                    <a:pt x="3468" y="40832"/>
                    <a:pt x="3480" y="41028"/>
                    <a:pt x="3600" y="41153"/>
                  </a:cubicBezTo>
                  <a:cubicBezTo>
                    <a:pt x="3708" y="41267"/>
                    <a:pt x="3900" y="41237"/>
                    <a:pt x="4031" y="41294"/>
                  </a:cubicBezTo>
                  <a:cubicBezTo>
                    <a:pt x="4161" y="41350"/>
                    <a:pt x="4297" y="41385"/>
                    <a:pt x="4436" y="41397"/>
                  </a:cubicBezTo>
                  <a:cubicBezTo>
                    <a:pt x="4560" y="41409"/>
                    <a:pt x="4679" y="41433"/>
                    <a:pt x="4803" y="41433"/>
                  </a:cubicBezTo>
                  <a:cubicBezTo>
                    <a:pt x="4826" y="41433"/>
                    <a:pt x="4848" y="41432"/>
                    <a:pt x="4871" y="41430"/>
                  </a:cubicBezTo>
                  <a:cubicBezTo>
                    <a:pt x="5021" y="41419"/>
                    <a:pt x="5163" y="41369"/>
                    <a:pt x="5305" y="41348"/>
                  </a:cubicBezTo>
                  <a:cubicBezTo>
                    <a:pt x="5316" y="41346"/>
                    <a:pt x="5327" y="41346"/>
                    <a:pt x="5339" y="41346"/>
                  </a:cubicBezTo>
                  <a:cubicBezTo>
                    <a:pt x="5463" y="41346"/>
                    <a:pt x="5620" y="41422"/>
                    <a:pt x="5772" y="41422"/>
                  </a:cubicBezTo>
                  <a:cubicBezTo>
                    <a:pt x="5775" y="41422"/>
                    <a:pt x="5777" y="41422"/>
                    <a:pt x="5780" y="41422"/>
                  </a:cubicBezTo>
                  <a:cubicBezTo>
                    <a:pt x="5804" y="41421"/>
                    <a:pt x="5827" y="41420"/>
                    <a:pt x="5851" y="41420"/>
                  </a:cubicBezTo>
                  <a:cubicBezTo>
                    <a:pt x="5980" y="41420"/>
                    <a:pt x="6109" y="41433"/>
                    <a:pt x="6235" y="41458"/>
                  </a:cubicBezTo>
                  <a:cubicBezTo>
                    <a:pt x="6397" y="41494"/>
                    <a:pt x="6520" y="41552"/>
                    <a:pt x="6621" y="41659"/>
                  </a:cubicBezTo>
                  <a:cubicBezTo>
                    <a:pt x="6718" y="41760"/>
                    <a:pt x="6859" y="41872"/>
                    <a:pt x="6853" y="42061"/>
                  </a:cubicBezTo>
                  <a:cubicBezTo>
                    <a:pt x="6847" y="42209"/>
                    <a:pt x="6822" y="42384"/>
                    <a:pt x="6756" y="42520"/>
                  </a:cubicBezTo>
                  <a:cubicBezTo>
                    <a:pt x="6694" y="42650"/>
                    <a:pt x="6498" y="42708"/>
                    <a:pt x="6407" y="42830"/>
                  </a:cubicBezTo>
                  <a:cubicBezTo>
                    <a:pt x="6317" y="42953"/>
                    <a:pt x="6297" y="43123"/>
                    <a:pt x="6208" y="43238"/>
                  </a:cubicBezTo>
                  <a:cubicBezTo>
                    <a:pt x="6112" y="43361"/>
                    <a:pt x="5945" y="43430"/>
                    <a:pt x="5876" y="43551"/>
                  </a:cubicBezTo>
                  <a:cubicBezTo>
                    <a:pt x="5805" y="43678"/>
                    <a:pt x="5872" y="43864"/>
                    <a:pt x="5825" y="44002"/>
                  </a:cubicBezTo>
                  <a:cubicBezTo>
                    <a:pt x="5778" y="44140"/>
                    <a:pt x="5649" y="44252"/>
                    <a:pt x="5631" y="44396"/>
                  </a:cubicBezTo>
                  <a:cubicBezTo>
                    <a:pt x="5612" y="44541"/>
                    <a:pt x="5567" y="44694"/>
                    <a:pt x="5582" y="44839"/>
                  </a:cubicBezTo>
                  <a:cubicBezTo>
                    <a:pt x="5596" y="44984"/>
                    <a:pt x="5650" y="45132"/>
                    <a:pt x="5702" y="45270"/>
                  </a:cubicBezTo>
                  <a:cubicBezTo>
                    <a:pt x="5761" y="45425"/>
                    <a:pt x="5879" y="45561"/>
                    <a:pt x="5989" y="45689"/>
                  </a:cubicBezTo>
                  <a:cubicBezTo>
                    <a:pt x="6097" y="45816"/>
                    <a:pt x="6259" y="45874"/>
                    <a:pt x="6402" y="45959"/>
                  </a:cubicBezTo>
                  <a:cubicBezTo>
                    <a:pt x="6545" y="46045"/>
                    <a:pt x="6674" y="46158"/>
                    <a:pt x="6839" y="46187"/>
                  </a:cubicBezTo>
                  <a:cubicBezTo>
                    <a:pt x="6871" y="46192"/>
                    <a:pt x="6903" y="46195"/>
                    <a:pt x="6934" y="46195"/>
                  </a:cubicBezTo>
                  <a:cubicBezTo>
                    <a:pt x="7076" y="46195"/>
                    <a:pt x="7204" y="46143"/>
                    <a:pt x="7335" y="46107"/>
                  </a:cubicBezTo>
                  <a:cubicBezTo>
                    <a:pt x="7497" y="46062"/>
                    <a:pt x="7678" y="46056"/>
                    <a:pt x="7833" y="45978"/>
                  </a:cubicBezTo>
                  <a:cubicBezTo>
                    <a:pt x="7988" y="45901"/>
                    <a:pt x="8114" y="45772"/>
                    <a:pt x="8273" y="45709"/>
                  </a:cubicBezTo>
                  <a:cubicBezTo>
                    <a:pt x="8330" y="45687"/>
                    <a:pt x="8385" y="45680"/>
                    <a:pt x="8439" y="45680"/>
                  </a:cubicBezTo>
                  <a:cubicBezTo>
                    <a:pt x="8524" y="45680"/>
                    <a:pt x="8605" y="45699"/>
                    <a:pt x="8679" y="45708"/>
                  </a:cubicBezTo>
                  <a:cubicBezTo>
                    <a:pt x="8821" y="45723"/>
                    <a:pt x="8994" y="45694"/>
                    <a:pt x="9097" y="45785"/>
                  </a:cubicBezTo>
                  <a:cubicBezTo>
                    <a:pt x="9193" y="45871"/>
                    <a:pt x="9182" y="46058"/>
                    <a:pt x="9242" y="46188"/>
                  </a:cubicBezTo>
                  <a:cubicBezTo>
                    <a:pt x="9297" y="46306"/>
                    <a:pt x="9442" y="46410"/>
                    <a:pt x="9466" y="46548"/>
                  </a:cubicBezTo>
                  <a:cubicBezTo>
                    <a:pt x="9497" y="46731"/>
                    <a:pt x="9472" y="46930"/>
                    <a:pt x="9463" y="47114"/>
                  </a:cubicBezTo>
                  <a:cubicBezTo>
                    <a:pt x="9409" y="47256"/>
                    <a:pt x="9294" y="47381"/>
                    <a:pt x="9229" y="47522"/>
                  </a:cubicBezTo>
                  <a:cubicBezTo>
                    <a:pt x="9163" y="47663"/>
                    <a:pt x="9102" y="47803"/>
                    <a:pt x="9042" y="47944"/>
                  </a:cubicBezTo>
                  <a:cubicBezTo>
                    <a:pt x="8983" y="48085"/>
                    <a:pt x="8963" y="48241"/>
                    <a:pt x="8926" y="48388"/>
                  </a:cubicBezTo>
                  <a:cubicBezTo>
                    <a:pt x="8888" y="48535"/>
                    <a:pt x="8883" y="48680"/>
                    <a:pt x="8886" y="48837"/>
                  </a:cubicBezTo>
                  <a:cubicBezTo>
                    <a:pt x="8889" y="48975"/>
                    <a:pt x="8946" y="49093"/>
                    <a:pt x="8990" y="49229"/>
                  </a:cubicBezTo>
                  <a:cubicBezTo>
                    <a:pt x="9033" y="49363"/>
                    <a:pt x="8971" y="49546"/>
                    <a:pt x="9047" y="49666"/>
                  </a:cubicBezTo>
                  <a:cubicBezTo>
                    <a:pt x="9121" y="49787"/>
                    <a:pt x="9303" y="49822"/>
                    <a:pt x="9404" y="49919"/>
                  </a:cubicBezTo>
                  <a:cubicBezTo>
                    <a:pt x="9505" y="50015"/>
                    <a:pt x="9576" y="50155"/>
                    <a:pt x="9699" y="50217"/>
                  </a:cubicBezTo>
                  <a:cubicBezTo>
                    <a:pt x="9824" y="50278"/>
                    <a:pt x="9961" y="50375"/>
                    <a:pt x="10102" y="50388"/>
                  </a:cubicBezTo>
                  <a:cubicBezTo>
                    <a:pt x="10134" y="50391"/>
                    <a:pt x="10167" y="50392"/>
                    <a:pt x="10199" y="50392"/>
                  </a:cubicBezTo>
                  <a:cubicBezTo>
                    <a:pt x="10316" y="50392"/>
                    <a:pt x="10431" y="50374"/>
                    <a:pt x="10544" y="50341"/>
                  </a:cubicBezTo>
                  <a:cubicBezTo>
                    <a:pt x="10711" y="50290"/>
                    <a:pt x="10838" y="50143"/>
                    <a:pt x="10972" y="50041"/>
                  </a:cubicBezTo>
                  <a:cubicBezTo>
                    <a:pt x="11105" y="49939"/>
                    <a:pt x="11253" y="49848"/>
                    <a:pt x="11384" y="49740"/>
                  </a:cubicBezTo>
                  <a:cubicBezTo>
                    <a:pt x="11512" y="49633"/>
                    <a:pt x="11655" y="49546"/>
                    <a:pt x="11809" y="49484"/>
                  </a:cubicBezTo>
                  <a:cubicBezTo>
                    <a:pt x="11945" y="49425"/>
                    <a:pt x="12072" y="49367"/>
                    <a:pt x="12220" y="49361"/>
                  </a:cubicBezTo>
                  <a:cubicBezTo>
                    <a:pt x="12339" y="49357"/>
                    <a:pt x="12472" y="49303"/>
                    <a:pt x="12594" y="49303"/>
                  </a:cubicBezTo>
                  <a:cubicBezTo>
                    <a:pt x="12622" y="49303"/>
                    <a:pt x="12650" y="49306"/>
                    <a:pt x="12676" y="49313"/>
                  </a:cubicBezTo>
                  <a:cubicBezTo>
                    <a:pt x="12820" y="49349"/>
                    <a:pt x="12968" y="49433"/>
                    <a:pt x="13094" y="49504"/>
                  </a:cubicBezTo>
                  <a:cubicBezTo>
                    <a:pt x="13221" y="49576"/>
                    <a:pt x="13295" y="49732"/>
                    <a:pt x="13397" y="49833"/>
                  </a:cubicBezTo>
                  <a:cubicBezTo>
                    <a:pt x="13498" y="49936"/>
                    <a:pt x="13583" y="50052"/>
                    <a:pt x="13649" y="50180"/>
                  </a:cubicBezTo>
                  <a:cubicBezTo>
                    <a:pt x="13714" y="50308"/>
                    <a:pt x="13853" y="50428"/>
                    <a:pt x="13870" y="50576"/>
                  </a:cubicBezTo>
                  <a:cubicBezTo>
                    <a:pt x="13885" y="50712"/>
                    <a:pt x="13725" y="50848"/>
                    <a:pt x="13711" y="50984"/>
                  </a:cubicBezTo>
                  <a:cubicBezTo>
                    <a:pt x="13698" y="51120"/>
                    <a:pt x="13752" y="51264"/>
                    <a:pt x="13734" y="51399"/>
                  </a:cubicBezTo>
                  <a:cubicBezTo>
                    <a:pt x="13715" y="51534"/>
                    <a:pt x="13696" y="51673"/>
                    <a:pt x="13698" y="51810"/>
                  </a:cubicBezTo>
                  <a:cubicBezTo>
                    <a:pt x="13700" y="51945"/>
                    <a:pt x="13805" y="52053"/>
                    <a:pt x="13849" y="52188"/>
                  </a:cubicBezTo>
                  <a:cubicBezTo>
                    <a:pt x="13900" y="52343"/>
                    <a:pt x="13895" y="52517"/>
                    <a:pt x="13998" y="52637"/>
                  </a:cubicBezTo>
                  <a:cubicBezTo>
                    <a:pt x="14106" y="52759"/>
                    <a:pt x="14233" y="52862"/>
                    <a:pt x="14374" y="52943"/>
                  </a:cubicBezTo>
                  <a:cubicBezTo>
                    <a:pt x="14510" y="53024"/>
                    <a:pt x="14689" y="52988"/>
                    <a:pt x="14846" y="53025"/>
                  </a:cubicBezTo>
                  <a:cubicBezTo>
                    <a:pt x="14990" y="53061"/>
                    <a:pt x="15120" y="53110"/>
                    <a:pt x="15265" y="53110"/>
                  </a:cubicBezTo>
                  <a:cubicBezTo>
                    <a:pt x="15277" y="53110"/>
                    <a:pt x="15288" y="53110"/>
                    <a:pt x="15299" y="53109"/>
                  </a:cubicBezTo>
                  <a:cubicBezTo>
                    <a:pt x="15454" y="53099"/>
                    <a:pt x="15606" y="53063"/>
                    <a:pt x="15748" y="53001"/>
                  </a:cubicBezTo>
                  <a:cubicBezTo>
                    <a:pt x="15915" y="52930"/>
                    <a:pt x="16080" y="52880"/>
                    <a:pt x="16189" y="52753"/>
                  </a:cubicBezTo>
                  <a:cubicBezTo>
                    <a:pt x="16299" y="52627"/>
                    <a:pt x="16370" y="52459"/>
                    <a:pt x="16473" y="52327"/>
                  </a:cubicBezTo>
                  <a:cubicBezTo>
                    <a:pt x="16579" y="52195"/>
                    <a:pt x="16690" y="52057"/>
                    <a:pt x="16842" y="51972"/>
                  </a:cubicBezTo>
                  <a:cubicBezTo>
                    <a:pt x="16906" y="51935"/>
                    <a:pt x="16977" y="51928"/>
                    <a:pt x="17052" y="51928"/>
                  </a:cubicBezTo>
                  <a:cubicBezTo>
                    <a:pt x="17103" y="51928"/>
                    <a:pt x="17154" y="51931"/>
                    <a:pt x="17206" y="51931"/>
                  </a:cubicBezTo>
                  <a:cubicBezTo>
                    <a:pt x="17232" y="51931"/>
                    <a:pt x="17258" y="51930"/>
                    <a:pt x="17284" y="51928"/>
                  </a:cubicBezTo>
                  <a:cubicBezTo>
                    <a:pt x="17412" y="51913"/>
                    <a:pt x="17545" y="51828"/>
                    <a:pt x="17672" y="51828"/>
                  </a:cubicBezTo>
                  <a:cubicBezTo>
                    <a:pt x="17692" y="51828"/>
                    <a:pt x="17713" y="51830"/>
                    <a:pt x="17733" y="51835"/>
                  </a:cubicBezTo>
                  <a:cubicBezTo>
                    <a:pt x="17877" y="51872"/>
                    <a:pt x="18019" y="51966"/>
                    <a:pt x="18137" y="52054"/>
                  </a:cubicBezTo>
                  <a:cubicBezTo>
                    <a:pt x="18256" y="52142"/>
                    <a:pt x="18314" y="52273"/>
                    <a:pt x="18380" y="52390"/>
                  </a:cubicBezTo>
                  <a:cubicBezTo>
                    <a:pt x="18447" y="52509"/>
                    <a:pt x="18445" y="52644"/>
                    <a:pt x="18471" y="52782"/>
                  </a:cubicBezTo>
                  <a:cubicBezTo>
                    <a:pt x="18496" y="52916"/>
                    <a:pt x="18644" y="53042"/>
                    <a:pt x="18649" y="53180"/>
                  </a:cubicBezTo>
                  <a:cubicBezTo>
                    <a:pt x="18653" y="53319"/>
                    <a:pt x="18506" y="53463"/>
                    <a:pt x="18506" y="53597"/>
                  </a:cubicBezTo>
                  <a:cubicBezTo>
                    <a:pt x="18506" y="53734"/>
                    <a:pt x="18639" y="53865"/>
                    <a:pt x="18649" y="53999"/>
                  </a:cubicBezTo>
                  <a:cubicBezTo>
                    <a:pt x="18660" y="54135"/>
                    <a:pt x="18653" y="54268"/>
                    <a:pt x="18683" y="54398"/>
                  </a:cubicBezTo>
                  <a:cubicBezTo>
                    <a:pt x="18711" y="54531"/>
                    <a:pt x="18673" y="54686"/>
                    <a:pt x="18727" y="54812"/>
                  </a:cubicBezTo>
                  <a:cubicBezTo>
                    <a:pt x="18777" y="54934"/>
                    <a:pt x="18941" y="54997"/>
                    <a:pt x="19020" y="55113"/>
                  </a:cubicBezTo>
                  <a:cubicBezTo>
                    <a:pt x="19103" y="55239"/>
                    <a:pt x="19170" y="55357"/>
                    <a:pt x="19277" y="55455"/>
                  </a:cubicBezTo>
                  <a:cubicBezTo>
                    <a:pt x="19385" y="55554"/>
                    <a:pt x="19462" y="55698"/>
                    <a:pt x="19588" y="55767"/>
                  </a:cubicBezTo>
                  <a:cubicBezTo>
                    <a:pt x="19715" y="55838"/>
                    <a:pt x="19851" y="55932"/>
                    <a:pt x="19991" y="55971"/>
                  </a:cubicBezTo>
                  <a:cubicBezTo>
                    <a:pt x="20130" y="56009"/>
                    <a:pt x="20295" y="56001"/>
                    <a:pt x="20440" y="56003"/>
                  </a:cubicBezTo>
                  <a:cubicBezTo>
                    <a:pt x="20442" y="56003"/>
                    <a:pt x="20444" y="56003"/>
                    <a:pt x="20446" y="56003"/>
                  </a:cubicBezTo>
                  <a:cubicBezTo>
                    <a:pt x="20590" y="56003"/>
                    <a:pt x="20733" y="55955"/>
                    <a:pt x="20875" y="55918"/>
                  </a:cubicBezTo>
                  <a:cubicBezTo>
                    <a:pt x="21013" y="55881"/>
                    <a:pt x="21154" y="55834"/>
                    <a:pt x="21281" y="55756"/>
                  </a:cubicBezTo>
                  <a:cubicBezTo>
                    <a:pt x="21402" y="55684"/>
                    <a:pt x="21576" y="55647"/>
                    <a:pt x="21681" y="55536"/>
                  </a:cubicBezTo>
                  <a:cubicBezTo>
                    <a:pt x="21761" y="55452"/>
                    <a:pt x="21829" y="55337"/>
                    <a:pt x="21886" y="55237"/>
                  </a:cubicBezTo>
                  <a:cubicBezTo>
                    <a:pt x="21943" y="55139"/>
                    <a:pt x="21911" y="54994"/>
                    <a:pt x="21941" y="54882"/>
                  </a:cubicBezTo>
                  <a:cubicBezTo>
                    <a:pt x="21978" y="54744"/>
                    <a:pt x="22076" y="54604"/>
                    <a:pt x="22096" y="54455"/>
                  </a:cubicBezTo>
                  <a:cubicBezTo>
                    <a:pt x="22115" y="54306"/>
                    <a:pt x="22119" y="54184"/>
                    <a:pt x="22207" y="54061"/>
                  </a:cubicBezTo>
                  <a:cubicBezTo>
                    <a:pt x="22288" y="53948"/>
                    <a:pt x="22339" y="53790"/>
                    <a:pt x="22470" y="53736"/>
                  </a:cubicBezTo>
                  <a:cubicBezTo>
                    <a:pt x="22586" y="53687"/>
                    <a:pt x="22729" y="53667"/>
                    <a:pt x="22858" y="53667"/>
                  </a:cubicBezTo>
                  <a:cubicBezTo>
                    <a:pt x="22871" y="53667"/>
                    <a:pt x="22884" y="53667"/>
                    <a:pt x="22896" y="53668"/>
                  </a:cubicBezTo>
                  <a:cubicBezTo>
                    <a:pt x="23039" y="53672"/>
                    <a:pt x="23175" y="53747"/>
                    <a:pt x="23295" y="53813"/>
                  </a:cubicBezTo>
                  <a:cubicBezTo>
                    <a:pt x="23424" y="53884"/>
                    <a:pt x="23474" y="53997"/>
                    <a:pt x="23530" y="54117"/>
                  </a:cubicBezTo>
                  <a:cubicBezTo>
                    <a:pt x="23589" y="54235"/>
                    <a:pt x="23735" y="54340"/>
                    <a:pt x="23749" y="54479"/>
                  </a:cubicBezTo>
                  <a:cubicBezTo>
                    <a:pt x="23764" y="54617"/>
                    <a:pt x="23769" y="54755"/>
                    <a:pt x="23768" y="54894"/>
                  </a:cubicBezTo>
                  <a:cubicBezTo>
                    <a:pt x="23768" y="55038"/>
                    <a:pt x="23749" y="55170"/>
                    <a:pt x="23761" y="55293"/>
                  </a:cubicBezTo>
                  <a:cubicBezTo>
                    <a:pt x="23776" y="55466"/>
                    <a:pt x="23714" y="55657"/>
                    <a:pt x="23761" y="55829"/>
                  </a:cubicBezTo>
                  <a:cubicBezTo>
                    <a:pt x="23808" y="56001"/>
                    <a:pt x="23855" y="56181"/>
                    <a:pt x="23936" y="56337"/>
                  </a:cubicBezTo>
                  <a:cubicBezTo>
                    <a:pt x="24015" y="56494"/>
                    <a:pt x="24189" y="56595"/>
                    <a:pt x="24307" y="56726"/>
                  </a:cubicBezTo>
                  <a:cubicBezTo>
                    <a:pt x="24425" y="56858"/>
                    <a:pt x="24517" y="57000"/>
                    <a:pt x="24656" y="57088"/>
                  </a:cubicBezTo>
                  <a:cubicBezTo>
                    <a:pt x="24801" y="57179"/>
                    <a:pt x="24966" y="57223"/>
                    <a:pt x="25130" y="57264"/>
                  </a:cubicBezTo>
                  <a:cubicBezTo>
                    <a:pt x="25263" y="57299"/>
                    <a:pt x="25399" y="57317"/>
                    <a:pt x="25536" y="57317"/>
                  </a:cubicBezTo>
                  <a:cubicBezTo>
                    <a:pt x="25567" y="57317"/>
                    <a:pt x="25598" y="57316"/>
                    <a:pt x="25629" y="57314"/>
                  </a:cubicBezTo>
                  <a:cubicBezTo>
                    <a:pt x="25781" y="57303"/>
                    <a:pt x="25910" y="57220"/>
                    <a:pt x="26053" y="57165"/>
                  </a:cubicBezTo>
                  <a:cubicBezTo>
                    <a:pt x="26195" y="57111"/>
                    <a:pt x="26362" y="57104"/>
                    <a:pt x="26479" y="57007"/>
                  </a:cubicBezTo>
                  <a:cubicBezTo>
                    <a:pt x="26596" y="56909"/>
                    <a:pt x="26614" y="56744"/>
                    <a:pt x="26687" y="56608"/>
                  </a:cubicBezTo>
                  <a:cubicBezTo>
                    <a:pt x="26758" y="56473"/>
                    <a:pt x="26830" y="56360"/>
                    <a:pt x="26853" y="56214"/>
                  </a:cubicBezTo>
                  <a:cubicBezTo>
                    <a:pt x="26874" y="56067"/>
                    <a:pt x="26869" y="55918"/>
                    <a:pt x="26881" y="55770"/>
                  </a:cubicBezTo>
                  <a:cubicBezTo>
                    <a:pt x="26893" y="55621"/>
                    <a:pt x="26931" y="55466"/>
                    <a:pt x="26971" y="55325"/>
                  </a:cubicBezTo>
                  <a:cubicBezTo>
                    <a:pt x="27012" y="55177"/>
                    <a:pt x="27086" y="55041"/>
                    <a:pt x="27186" y="54924"/>
                  </a:cubicBezTo>
                  <a:cubicBezTo>
                    <a:pt x="27284" y="54812"/>
                    <a:pt x="27440" y="54782"/>
                    <a:pt x="27567" y="54721"/>
                  </a:cubicBezTo>
                  <a:cubicBezTo>
                    <a:pt x="27697" y="54660"/>
                    <a:pt x="27821" y="54563"/>
                    <a:pt x="27965" y="54559"/>
                  </a:cubicBezTo>
                  <a:cubicBezTo>
                    <a:pt x="27982" y="54558"/>
                    <a:pt x="28000" y="54558"/>
                    <a:pt x="28018" y="54558"/>
                  </a:cubicBezTo>
                  <a:cubicBezTo>
                    <a:pt x="28146" y="54558"/>
                    <a:pt x="28284" y="54573"/>
                    <a:pt x="28402" y="54620"/>
                  </a:cubicBezTo>
                  <a:cubicBezTo>
                    <a:pt x="28532" y="54671"/>
                    <a:pt x="28596" y="54833"/>
                    <a:pt x="28701" y="54937"/>
                  </a:cubicBezTo>
                  <a:cubicBezTo>
                    <a:pt x="28801" y="55037"/>
                    <a:pt x="28913" y="55109"/>
                    <a:pt x="28968" y="55234"/>
                  </a:cubicBezTo>
                  <a:cubicBezTo>
                    <a:pt x="29022" y="55358"/>
                    <a:pt x="29004" y="55500"/>
                    <a:pt x="29037" y="55635"/>
                  </a:cubicBezTo>
                  <a:cubicBezTo>
                    <a:pt x="29069" y="55772"/>
                    <a:pt x="29214" y="55877"/>
                    <a:pt x="29241" y="56010"/>
                  </a:cubicBezTo>
                  <a:cubicBezTo>
                    <a:pt x="29270" y="56147"/>
                    <a:pt x="29169" y="56319"/>
                    <a:pt x="29213" y="56444"/>
                  </a:cubicBezTo>
                  <a:cubicBezTo>
                    <a:pt x="29267" y="56599"/>
                    <a:pt x="29480" y="56672"/>
                    <a:pt x="29574" y="56798"/>
                  </a:cubicBezTo>
                  <a:cubicBezTo>
                    <a:pt x="29669" y="56926"/>
                    <a:pt x="29691" y="57138"/>
                    <a:pt x="29823" y="57230"/>
                  </a:cubicBezTo>
                  <a:cubicBezTo>
                    <a:pt x="29954" y="57320"/>
                    <a:pt x="30155" y="57269"/>
                    <a:pt x="30313" y="57314"/>
                  </a:cubicBezTo>
                  <a:cubicBezTo>
                    <a:pt x="30450" y="57355"/>
                    <a:pt x="30565" y="57532"/>
                    <a:pt x="30713" y="57543"/>
                  </a:cubicBezTo>
                  <a:cubicBezTo>
                    <a:pt x="30732" y="57544"/>
                    <a:pt x="30752" y="57545"/>
                    <a:pt x="30772" y="57545"/>
                  </a:cubicBezTo>
                  <a:cubicBezTo>
                    <a:pt x="30898" y="57545"/>
                    <a:pt x="31031" y="57521"/>
                    <a:pt x="31156" y="57507"/>
                  </a:cubicBezTo>
                  <a:cubicBezTo>
                    <a:pt x="31298" y="57492"/>
                    <a:pt x="31459" y="57496"/>
                    <a:pt x="31600" y="57458"/>
                  </a:cubicBezTo>
                  <a:cubicBezTo>
                    <a:pt x="31739" y="57419"/>
                    <a:pt x="31867" y="57318"/>
                    <a:pt x="31998" y="57259"/>
                  </a:cubicBezTo>
                  <a:cubicBezTo>
                    <a:pt x="32129" y="57198"/>
                    <a:pt x="32198" y="57031"/>
                    <a:pt x="32315" y="56949"/>
                  </a:cubicBezTo>
                  <a:cubicBezTo>
                    <a:pt x="32431" y="56865"/>
                    <a:pt x="32630" y="56869"/>
                    <a:pt x="32727" y="56764"/>
                  </a:cubicBezTo>
                  <a:cubicBezTo>
                    <a:pt x="32825" y="56659"/>
                    <a:pt x="32893" y="56514"/>
                    <a:pt x="32963" y="56387"/>
                  </a:cubicBezTo>
                  <a:cubicBezTo>
                    <a:pt x="33026" y="56271"/>
                    <a:pt x="32996" y="56128"/>
                    <a:pt x="33014" y="56003"/>
                  </a:cubicBezTo>
                  <a:cubicBezTo>
                    <a:pt x="33033" y="55878"/>
                    <a:pt x="33009" y="55773"/>
                    <a:pt x="32979" y="55644"/>
                  </a:cubicBezTo>
                  <a:cubicBezTo>
                    <a:pt x="32945" y="55502"/>
                    <a:pt x="32989" y="55349"/>
                    <a:pt x="32957" y="55217"/>
                  </a:cubicBezTo>
                  <a:cubicBezTo>
                    <a:pt x="32925" y="55084"/>
                    <a:pt x="32953" y="54966"/>
                    <a:pt x="32975" y="54816"/>
                  </a:cubicBezTo>
                  <a:cubicBezTo>
                    <a:pt x="32993" y="54687"/>
                    <a:pt x="33036" y="54562"/>
                    <a:pt x="33100" y="54447"/>
                  </a:cubicBezTo>
                  <a:cubicBezTo>
                    <a:pt x="33165" y="54324"/>
                    <a:pt x="33201" y="54194"/>
                    <a:pt x="33303" y="54103"/>
                  </a:cubicBezTo>
                  <a:cubicBezTo>
                    <a:pt x="33407" y="54012"/>
                    <a:pt x="33515" y="53924"/>
                    <a:pt x="33646" y="53875"/>
                  </a:cubicBezTo>
                  <a:cubicBezTo>
                    <a:pt x="33768" y="53828"/>
                    <a:pt x="33900" y="53804"/>
                    <a:pt x="34032" y="53804"/>
                  </a:cubicBezTo>
                  <a:cubicBezTo>
                    <a:pt x="34039" y="53804"/>
                    <a:pt x="34046" y="53804"/>
                    <a:pt x="34054" y="53804"/>
                  </a:cubicBezTo>
                  <a:cubicBezTo>
                    <a:pt x="34179" y="53807"/>
                    <a:pt x="34299" y="53848"/>
                    <a:pt x="34419" y="53888"/>
                  </a:cubicBezTo>
                  <a:cubicBezTo>
                    <a:pt x="34537" y="53929"/>
                    <a:pt x="34659" y="53969"/>
                    <a:pt x="34759" y="54044"/>
                  </a:cubicBezTo>
                  <a:cubicBezTo>
                    <a:pt x="34891" y="54147"/>
                    <a:pt x="35000" y="54272"/>
                    <a:pt x="35081" y="54417"/>
                  </a:cubicBezTo>
                  <a:cubicBezTo>
                    <a:pt x="35164" y="54556"/>
                    <a:pt x="35245" y="54701"/>
                    <a:pt x="35326" y="54843"/>
                  </a:cubicBezTo>
                  <a:cubicBezTo>
                    <a:pt x="35407" y="54985"/>
                    <a:pt x="35472" y="55129"/>
                    <a:pt x="35569" y="55236"/>
                  </a:cubicBezTo>
                  <a:cubicBezTo>
                    <a:pt x="35680" y="55358"/>
                    <a:pt x="35785" y="55480"/>
                    <a:pt x="35910" y="55557"/>
                  </a:cubicBezTo>
                  <a:cubicBezTo>
                    <a:pt x="36044" y="55642"/>
                    <a:pt x="36190" y="55706"/>
                    <a:pt x="36342" y="55747"/>
                  </a:cubicBezTo>
                  <a:cubicBezTo>
                    <a:pt x="36394" y="55760"/>
                    <a:pt x="36448" y="55764"/>
                    <a:pt x="36503" y="55764"/>
                  </a:cubicBezTo>
                  <a:cubicBezTo>
                    <a:pt x="36605" y="55764"/>
                    <a:pt x="36710" y="55749"/>
                    <a:pt x="36812" y="55745"/>
                  </a:cubicBezTo>
                  <a:cubicBezTo>
                    <a:pt x="36966" y="55739"/>
                    <a:pt x="37120" y="55716"/>
                    <a:pt x="37269" y="55676"/>
                  </a:cubicBezTo>
                  <a:cubicBezTo>
                    <a:pt x="37414" y="55637"/>
                    <a:pt x="37545" y="55550"/>
                    <a:pt x="37689" y="55482"/>
                  </a:cubicBezTo>
                  <a:cubicBezTo>
                    <a:pt x="37825" y="55416"/>
                    <a:pt x="37994" y="55401"/>
                    <a:pt x="38128" y="55314"/>
                  </a:cubicBezTo>
                  <a:cubicBezTo>
                    <a:pt x="38252" y="55234"/>
                    <a:pt x="38408" y="55140"/>
                    <a:pt x="38543" y="55022"/>
                  </a:cubicBezTo>
                  <a:cubicBezTo>
                    <a:pt x="38670" y="54907"/>
                    <a:pt x="38782" y="54776"/>
                    <a:pt x="38873" y="54631"/>
                  </a:cubicBezTo>
                  <a:cubicBezTo>
                    <a:pt x="38967" y="54486"/>
                    <a:pt x="38937" y="54309"/>
                    <a:pt x="38934" y="54141"/>
                  </a:cubicBezTo>
                  <a:cubicBezTo>
                    <a:pt x="38934" y="54003"/>
                    <a:pt x="38906" y="53865"/>
                    <a:pt x="38850" y="53737"/>
                  </a:cubicBezTo>
                  <a:cubicBezTo>
                    <a:pt x="38792" y="53595"/>
                    <a:pt x="38708" y="53497"/>
                    <a:pt x="38626" y="53380"/>
                  </a:cubicBezTo>
                  <a:cubicBezTo>
                    <a:pt x="38537" y="53258"/>
                    <a:pt x="38465" y="53125"/>
                    <a:pt x="38408" y="52985"/>
                  </a:cubicBezTo>
                  <a:cubicBezTo>
                    <a:pt x="38361" y="52867"/>
                    <a:pt x="38364" y="52707"/>
                    <a:pt x="38360" y="52535"/>
                  </a:cubicBezTo>
                  <a:cubicBezTo>
                    <a:pt x="38354" y="52360"/>
                    <a:pt x="38427" y="52223"/>
                    <a:pt x="38463" y="52105"/>
                  </a:cubicBezTo>
                  <a:cubicBezTo>
                    <a:pt x="38516" y="51940"/>
                    <a:pt x="38536" y="51754"/>
                    <a:pt x="38651" y="51682"/>
                  </a:cubicBezTo>
                  <a:cubicBezTo>
                    <a:pt x="38725" y="51636"/>
                    <a:pt x="38826" y="51628"/>
                    <a:pt x="38931" y="51628"/>
                  </a:cubicBezTo>
                  <a:cubicBezTo>
                    <a:pt x="38987" y="51628"/>
                    <a:pt x="39045" y="51630"/>
                    <a:pt x="39101" y="51630"/>
                  </a:cubicBezTo>
                  <a:cubicBezTo>
                    <a:pt x="39106" y="51630"/>
                    <a:pt x="39111" y="51630"/>
                    <a:pt x="39116" y="51630"/>
                  </a:cubicBezTo>
                  <a:cubicBezTo>
                    <a:pt x="39264" y="51632"/>
                    <a:pt x="39412" y="51650"/>
                    <a:pt x="39557" y="51686"/>
                  </a:cubicBezTo>
                  <a:cubicBezTo>
                    <a:pt x="39697" y="51717"/>
                    <a:pt x="39852" y="51731"/>
                    <a:pt x="39993" y="51780"/>
                  </a:cubicBezTo>
                  <a:cubicBezTo>
                    <a:pt x="40137" y="51831"/>
                    <a:pt x="40259" y="51937"/>
                    <a:pt x="40388" y="51990"/>
                  </a:cubicBezTo>
                  <a:cubicBezTo>
                    <a:pt x="40545" y="52054"/>
                    <a:pt x="40667" y="52158"/>
                    <a:pt x="40779" y="52203"/>
                  </a:cubicBezTo>
                  <a:cubicBezTo>
                    <a:pt x="40822" y="52220"/>
                    <a:pt x="40867" y="52226"/>
                    <a:pt x="40912" y="52226"/>
                  </a:cubicBezTo>
                  <a:cubicBezTo>
                    <a:pt x="41009" y="52226"/>
                    <a:pt x="41109" y="52201"/>
                    <a:pt x="41200" y="52201"/>
                  </a:cubicBezTo>
                  <a:cubicBezTo>
                    <a:pt x="41223" y="52201"/>
                    <a:pt x="41244" y="52202"/>
                    <a:pt x="41266" y="52206"/>
                  </a:cubicBezTo>
                  <a:cubicBezTo>
                    <a:pt x="41400" y="52232"/>
                    <a:pt x="41519" y="52253"/>
                    <a:pt x="41642" y="52253"/>
                  </a:cubicBezTo>
                  <a:cubicBezTo>
                    <a:pt x="41666" y="52253"/>
                    <a:pt x="41690" y="52252"/>
                    <a:pt x="41715" y="52250"/>
                  </a:cubicBezTo>
                  <a:cubicBezTo>
                    <a:pt x="41874" y="52239"/>
                    <a:pt x="42016" y="52230"/>
                    <a:pt x="42163" y="52173"/>
                  </a:cubicBezTo>
                  <a:cubicBezTo>
                    <a:pt x="42308" y="52117"/>
                    <a:pt x="42474" y="52101"/>
                    <a:pt x="42602" y="52003"/>
                  </a:cubicBezTo>
                  <a:cubicBezTo>
                    <a:pt x="42728" y="51906"/>
                    <a:pt x="42844" y="51795"/>
                    <a:pt x="42945" y="51673"/>
                  </a:cubicBezTo>
                  <a:cubicBezTo>
                    <a:pt x="43040" y="51558"/>
                    <a:pt x="43152" y="51436"/>
                    <a:pt x="43235" y="51292"/>
                  </a:cubicBezTo>
                  <a:cubicBezTo>
                    <a:pt x="43321" y="51141"/>
                    <a:pt x="43303" y="50961"/>
                    <a:pt x="43324" y="50820"/>
                  </a:cubicBezTo>
                  <a:cubicBezTo>
                    <a:pt x="43345" y="50668"/>
                    <a:pt x="43330" y="50512"/>
                    <a:pt x="43277" y="50367"/>
                  </a:cubicBezTo>
                  <a:cubicBezTo>
                    <a:pt x="43229" y="50220"/>
                    <a:pt x="43208" y="50045"/>
                    <a:pt x="43102" y="49924"/>
                  </a:cubicBezTo>
                  <a:cubicBezTo>
                    <a:pt x="42996" y="49804"/>
                    <a:pt x="42872" y="49698"/>
                    <a:pt x="42737" y="49610"/>
                  </a:cubicBezTo>
                  <a:cubicBezTo>
                    <a:pt x="42606" y="49528"/>
                    <a:pt x="42428" y="49523"/>
                    <a:pt x="42279" y="49471"/>
                  </a:cubicBezTo>
                  <a:cubicBezTo>
                    <a:pt x="42106" y="49407"/>
                    <a:pt x="41999" y="49252"/>
                    <a:pt x="41908" y="49106"/>
                  </a:cubicBezTo>
                  <a:cubicBezTo>
                    <a:pt x="41819" y="48961"/>
                    <a:pt x="41757" y="48801"/>
                    <a:pt x="41794" y="48616"/>
                  </a:cubicBezTo>
                  <a:cubicBezTo>
                    <a:pt x="41823" y="48464"/>
                    <a:pt x="41929" y="48336"/>
                    <a:pt x="42067" y="48183"/>
                  </a:cubicBezTo>
                  <a:cubicBezTo>
                    <a:pt x="42188" y="48051"/>
                    <a:pt x="42316" y="47953"/>
                    <a:pt x="42482" y="47894"/>
                  </a:cubicBezTo>
                  <a:cubicBezTo>
                    <a:pt x="42645" y="47838"/>
                    <a:pt x="42815" y="47711"/>
                    <a:pt x="42987" y="47711"/>
                  </a:cubicBezTo>
                  <a:cubicBezTo>
                    <a:pt x="42990" y="47711"/>
                    <a:pt x="42993" y="47711"/>
                    <a:pt x="42996" y="47711"/>
                  </a:cubicBezTo>
                  <a:cubicBezTo>
                    <a:pt x="43139" y="47714"/>
                    <a:pt x="43272" y="47879"/>
                    <a:pt x="43412" y="47896"/>
                  </a:cubicBezTo>
                  <a:cubicBezTo>
                    <a:pt x="43554" y="47914"/>
                    <a:pt x="43691" y="47950"/>
                    <a:pt x="43832" y="47972"/>
                  </a:cubicBezTo>
                  <a:cubicBezTo>
                    <a:pt x="43876" y="47980"/>
                    <a:pt x="43922" y="47982"/>
                    <a:pt x="43968" y="47982"/>
                  </a:cubicBezTo>
                  <a:cubicBezTo>
                    <a:pt x="44030" y="47982"/>
                    <a:pt x="44093" y="47978"/>
                    <a:pt x="44154" y="47978"/>
                  </a:cubicBezTo>
                  <a:cubicBezTo>
                    <a:pt x="44192" y="47978"/>
                    <a:pt x="44229" y="47979"/>
                    <a:pt x="44265" y="47984"/>
                  </a:cubicBezTo>
                  <a:cubicBezTo>
                    <a:pt x="44407" y="48001"/>
                    <a:pt x="44552" y="48058"/>
                    <a:pt x="44696" y="48059"/>
                  </a:cubicBezTo>
                  <a:cubicBezTo>
                    <a:pt x="44844" y="48056"/>
                    <a:pt x="44990" y="48041"/>
                    <a:pt x="45134" y="48012"/>
                  </a:cubicBezTo>
                  <a:cubicBezTo>
                    <a:pt x="45293" y="47984"/>
                    <a:pt x="45448" y="47941"/>
                    <a:pt x="45599" y="47886"/>
                  </a:cubicBezTo>
                  <a:cubicBezTo>
                    <a:pt x="45745" y="47832"/>
                    <a:pt x="45826" y="47643"/>
                    <a:pt x="45960" y="47560"/>
                  </a:cubicBezTo>
                  <a:cubicBezTo>
                    <a:pt x="46092" y="47478"/>
                    <a:pt x="46247" y="47434"/>
                    <a:pt x="46356" y="47323"/>
                  </a:cubicBezTo>
                  <a:cubicBezTo>
                    <a:pt x="46466" y="47212"/>
                    <a:pt x="46578" y="47101"/>
                    <a:pt x="46655" y="46962"/>
                  </a:cubicBezTo>
                  <a:cubicBezTo>
                    <a:pt x="46725" y="46831"/>
                    <a:pt x="46776" y="46692"/>
                    <a:pt x="46806" y="46548"/>
                  </a:cubicBezTo>
                  <a:cubicBezTo>
                    <a:pt x="46836" y="46406"/>
                    <a:pt x="46793" y="46258"/>
                    <a:pt x="46787" y="46112"/>
                  </a:cubicBezTo>
                  <a:cubicBezTo>
                    <a:pt x="46782" y="45964"/>
                    <a:pt x="46725" y="45840"/>
                    <a:pt x="46681" y="45702"/>
                  </a:cubicBezTo>
                  <a:cubicBezTo>
                    <a:pt x="46637" y="45561"/>
                    <a:pt x="46701" y="45367"/>
                    <a:pt x="46614" y="45249"/>
                  </a:cubicBezTo>
                  <a:cubicBezTo>
                    <a:pt x="46592" y="45219"/>
                    <a:pt x="46527" y="45217"/>
                    <a:pt x="46501" y="45189"/>
                  </a:cubicBezTo>
                  <a:cubicBezTo>
                    <a:pt x="46405" y="45079"/>
                    <a:pt x="46300" y="44940"/>
                    <a:pt x="46165" y="44889"/>
                  </a:cubicBezTo>
                  <a:cubicBezTo>
                    <a:pt x="46032" y="44839"/>
                    <a:pt x="45866" y="44860"/>
                    <a:pt x="45727" y="44828"/>
                  </a:cubicBezTo>
                  <a:cubicBezTo>
                    <a:pt x="45589" y="44799"/>
                    <a:pt x="45452" y="44758"/>
                    <a:pt x="45323" y="44706"/>
                  </a:cubicBezTo>
                  <a:cubicBezTo>
                    <a:pt x="45188" y="44649"/>
                    <a:pt x="45100" y="44576"/>
                    <a:pt x="45023" y="44448"/>
                  </a:cubicBezTo>
                  <a:cubicBezTo>
                    <a:pt x="44932" y="44299"/>
                    <a:pt x="44794" y="44165"/>
                    <a:pt x="44824" y="44035"/>
                  </a:cubicBezTo>
                  <a:cubicBezTo>
                    <a:pt x="44854" y="43897"/>
                    <a:pt x="44996" y="43770"/>
                    <a:pt x="45105" y="43661"/>
                  </a:cubicBezTo>
                  <a:cubicBezTo>
                    <a:pt x="45208" y="43560"/>
                    <a:pt x="45317" y="43426"/>
                    <a:pt x="45445" y="43356"/>
                  </a:cubicBezTo>
                  <a:cubicBezTo>
                    <a:pt x="45587" y="43278"/>
                    <a:pt x="45776" y="43321"/>
                    <a:pt x="45897" y="43291"/>
                  </a:cubicBezTo>
                  <a:cubicBezTo>
                    <a:pt x="46058" y="43250"/>
                    <a:pt x="46221" y="43228"/>
                    <a:pt x="46386" y="43200"/>
                  </a:cubicBezTo>
                  <a:cubicBezTo>
                    <a:pt x="46550" y="43172"/>
                    <a:pt x="46703" y="43081"/>
                    <a:pt x="46867" y="43048"/>
                  </a:cubicBezTo>
                  <a:cubicBezTo>
                    <a:pt x="46910" y="43039"/>
                    <a:pt x="46956" y="43037"/>
                    <a:pt x="47003" y="43037"/>
                  </a:cubicBezTo>
                  <a:cubicBezTo>
                    <a:pt x="47063" y="43037"/>
                    <a:pt x="47124" y="43041"/>
                    <a:pt x="47184" y="43041"/>
                  </a:cubicBezTo>
                  <a:cubicBezTo>
                    <a:pt x="47252" y="43041"/>
                    <a:pt x="47318" y="43036"/>
                    <a:pt x="47379" y="43015"/>
                  </a:cubicBezTo>
                  <a:cubicBezTo>
                    <a:pt x="47536" y="42961"/>
                    <a:pt x="47656" y="42813"/>
                    <a:pt x="47799" y="42721"/>
                  </a:cubicBezTo>
                  <a:cubicBezTo>
                    <a:pt x="47936" y="42634"/>
                    <a:pt x="48010" y="42501"/>
                    <a:pt x="48104" y="42384"/>
                  </a:cubicBezTo>
                  <a:cubicBezTo>
                    <a:pt x="48202" y="42262"/>
                    <a:pt x="48261" y="42138"/>
                    <a:pt x="48318" y="41994"/>
                  </a:cubicBezTo>
                  <a:cubicBezTo>
                    <a:pt x="48377" y="41851"/>
                    <a:pt x="48532" y="41736"/>
                    <a:pt x="48557" y="41582"/>
                  </a:cubicBezTo>
                  <a:cubicBezTo>
                    <a:pt x="48581" y="41430"/>
                    <a:pt x="48495" y="41267"/>
                    <a:pt x="48495" y="41112"/>
                  </a:cubicBezTo>
                  <a:cubicBezTo>
                    <a:pt x="48495" y="40957"/>
                    <a:pt x="48499" y="40803"/>
                    <a:pt x="48480" y="40652"/>
                  </a:cubicBezTo>
                  <a:cubicBezTo>
                    <a:pt x="48462" y="40485"/>
                    <a:pt x="48422" y="40320"/>
                    <a:pt x="48361" y="40163"/>
                  </a:cubicBezTo>
                  <a:cubicBezTo>
                    <a:pt x="48298" y="40007"/>
                    <a:pt x="48169" y="39896"/>
                    <a:pt x="48065" y="39760"/>
                  </a:cubicBezTo>
                  <a:cubicBezTo>
                    <a:pt x="47960" y="39625"/>
                    <a:pt x="47909" y="39448"/>
                    <a:pt x="47767" y="39349"/>
                  </a:cubicBezTo>
                  <a:cubicBezTo>
                    <a:pt x="47643" y="39263"/>
                    <a:pt x="47519" y="39158"/>
                    <a:pt x="47384" y="39113"/>
                  </a:cubicBezTo>
                  <a:cubicBezTo>
                    <a:pt x="47244" y="39064"/>
                    <a:pt x="47091" y="39053"/>
                    <a:pt x="46956" y="39006"/>
                  </a:cubicBezTo>
                  <a:cubicBezTo>
                    <a:pt x="46816" y="38958"/>
                    <a:pt x="46722" y="38871"/>
                    <a:pt x="46607" y="38777"/>
                  </a:cubicBezTo>
                  <a:cubicBezTo>
                    <a:pt x="46504" y="38693"/>
                    <a:pt x="46425" y="38619"/>
                    <a:pt x="46358" y="38464"/>
                  </a:cubicBezTo>
                  <a:cubicBezTo>
                    <a:pt x="46288" y="38301"/>
                    <a:pt x="46280" y="38193"/>
                    <a:pt x="46331" y="38058"/>
                  </a:cubicBezTo>
                  <a:cubicBezTo>
                    <a:pt x="46382" y="37920"/>
                    <a:pt x="46472" y="37799"/>
                    <a:pt x="46587" y="37708"/>
                  </a:cubicBezTo>
                  <a:cubicBezTo>
                    <a:pt x="46706" y="37610"/>
                    <a:pt x="46794" y="37438"/>
                    <a:pt x="46929" y="37381"/>
                  </a:cubicBezTo>
                  <a:cubicBezTo>
                    <a:pt x="47072" y="37320"/>
                    <a:pt x="47258" y="37363"/>
                    <a:pt x="47411" y="37320"/>
                  </a:cubicBezTo>
                  <a:cubicBezTo>
                    <a:pt x="47563" y="37276"/>
                    <a:pt x="47700" y="37185"/>
                    <a:pt x="47851" y="37141"/>
                  </a:cubicBezTo>
                  <a:cubicBezTo>
                    <a:pt x="48004" y="37095"/>
                    <a:pt x="48129" y="37002"/>
                    <a:pt x="48269" y="36938"/>
                  </a:cubicBezTo>
                  <a:cubicBezTo>
                    <a:pt x="48412" y="36871"/>
                    <a:pt x="48608" y="36889"/>
                    <a:pt x="48725" y="36781"/>
                  </a:cubicBezTo>
                  <a:cubicBezTo>
                    <a:pt x="48833" y="36680"/>
                    <a:pt x="48854" y="36503"/>
                    <a:pt x="48928" y="36349"/>
                  </a:cubicBezTo>
                  <a:cubicBezTo>
                    <a:pt x="48999" y="36198"/>
                    <a:pt x="49032" y="36052"/>
                    <a:pt x="49049" y="35886"/>
                  </a:cubicBezTo>
                  <a:cubicBezTo>
                    <a:pt x="49065" y="35719"/>
                    <a:pt x="49133" y="35553"/>
                    <a:pt x="49099" y="35389"/>
                  </a:cubicBezTo>
                  <a:cubicBezTo>
                    <a:pt x="49065" y="35227"/>
                    <a:pt x="48910" y="35114"/>
                    <a:pt x="48830" y="34969"/>
                  </a:cubicBezTo>
                  <a:cubicBezTo>
                    <a:pt x="48751" y="34824"/>
                    <a:pt x="48688" y="34680"/>
                    <a:pt x="48566" y="34571"/>
                  </a:cubicBezTo>
                  <a:cubicBezTo>
                    <a:pt x="48429" y="34447"/>
                    <a:pt x="48266" y="34357"/>
                    <a:pt x="48088" y="34310"/>
                  </a:cubicBezTo>
                  <a:cubicBezTo>
                    <a:pt x="47916" y="34261"/>
                    <a:pt x="47741" y="34209"/>
                    <a:pt x="47556" y="34209"/>
                  </a:cubicBezTo>
                  <a:cubicBezTo>
                    <a:pt x="47549" y="34209"/>
                    <a:pt x="47542" y="34209"/>
                    <a:pt x="47535" y="34209"/>
                  </a:cubicBezTo>
                  <a:cubicBezTo>
                    <a:pt x="47488" y="34211"/>
                    <a:pt x="47440" y="34211"/>
                    <a:pt x="47392" y="34211"/>
                  </a:cubicBezTo>
                  <a:cubicBezTo>
                    <a:pt x="47378" y="34211"/>
                    <a:pt x="47365" y="34211"/>
                    <a:pt x="47351" y="34211"/>
                  </a:cubicBezTo>
                  <a:cubicBezTo>
                    <a:pt x="47268" y="34211"/>
                    <a:pt x="47184" y="34211"/>
                    <a:pt x="47100" y="34218"/>
                  </a:cubicBezTo>
                  <a:cubicBezTo>
                    <a:pt x="47013" y="34225"/>
                    <a:pt x="46926" y="34229"/>
                    <a:pt x="46839" y="34229"/>
                  </a:cubicBezTo>
                  <a:cubicBezTo>
                    <a:pt x="46783" y="34229"/>
                    <a:pt x="46726" y="34227"/>
                    <a:pt x="46669" y="34224"/>
                  </a:cubicBezTo>
                  <a:cubicBezTo>
                    <a:pt x="46661" y="34223"/>
                    <a:pt x="46653" y="34223"/>
                    <a:pt x="46644" y="34223"/>
                  </a:cubicBezTo>
                  <a:cubicBezTo>
                    <a:pt x="46561" y="34223"/>
                    <a:pt x="46474" y="34238"/>
                    <a:pt x="46390" y="34238"/>
                  </a:cubicBezTo>
                  <a:cubicBezTo>
                    <a:pt x="46335" y="34238"/>
                    <a:pt x="46281" y="34232"/>
                    <a:pt x="46230" y="34211"/>
                  </a:cubicBezTo>
                  <a:cubicBezTo>
                    <a:pt x="46101" y="34158"/>
                    <a:pt x="45985" y="34056"/>
                    <a:pt x="45896" y="33952"/>
                  </a:cubicBezTo>
                  <a:cubicBezTo>
                    <a:pt x="45806" y="33848"/>
                    <a:pt x="45799" y="33696"/>
                    <a:pt x="45754" y="33565"/>
                  </a:cubicBezTo>
                  <a:cubicBezTo>
                    <a:pt x="45710" y="33433"/>
                    <a:pt x="45630" y="33308"/>
                    <a:pt x="45636" y="33173"/>
                  </a:cubicBezTo>
                  <a:cubicBezTo>
                    <a:pt x="45641" y="33028"/>
                    <a:pt x="45678" y="32887"/>
                    <a:pt x="45742" y="32758"/>
                  </a:cubicBezTo>
                  <a:cubicBezTo>
                    <a:pt x="45805" y="32633"/>
                    <a:pt x="45933" y="32555"/>
                    <a:pt x="46034" y="32451"/>
                  </a:cubicBezTo>
                  <a:cubicBezTo>
                    <a:pt x="46130" y="32353"/>
                    <a:pt x="46257" y="32289"/>
                    <a:pt x="46369" y="32199"/>
                  </a:cubicBezTo>
                  <a:cubicBezTo>
                    <a:pt x="46483" y="32110"/>
                    <a:pt x="46551" y="31970"/>
                    <a:pt x="46661" y="31882"/>
                  </a:cubicBezTo>
                  <a:cubicBezTo>
                    <a:pt x="46770" y="31793"/>
                    <a:pt x="46931" y="31741"/>
                    <a:pt x="47022" y="31638"/>
                  </a:cubicBezTo>
                  <a:cubicBezTo>
                    <a:pt x="47114" y="31532"/>
                    <a:pt x="47072" y="31339"/>
                    <a:pt x="47126" y="31206"/>
                  </a:cubicBezTo>
                  <a:cubicBezTo>
                    <a:pt x="47187" y="31052"/>
                    <a:pt x="47258" y="30928"/>
                    <a:pt x="47259" y="30782"/>
                  </a:cubicBezTo>
                  <a:cubicBezTo>
                    <a:pt x="47262" y="30630"/>
                    <a:pt x="47234" y="30479"/>
                    <a:pt x="47175" y="30338"/>
                  </a:cubicBezTo>
                  <a:cubicBezTo>
                    <a:pt x="47117" y="30196"/>
                    <a:pt x="47097" y="30017"/>
                    <a:pt x="46993" y="29902"/>
                  </a:cubicBezTo>
                  <a:cubicBezTo>
                    <a:pt x="46884" y="29785"/>
                    <a:pt x="46757" y="29684"/>
                    <a:pt x="46618" y="29605"/>
                  </a:cubicBezTo>
                  <a:cubicBezTo>
                    <a:pt x="46486" y="29525"/>
                    <a:pt x="46298" y="29575"/>
                    <a:pt x="46149" y="29538"/>
                  </a:cubicBezTo>
                  <a:cubicBezTo>
                    <a:pt x="46050" y="29514"/>
                    <a:pt x="45958" y="29505"/>
                    <a:pt x="45863" y="29505"/>
                  </a:cubicBezTo>
                  <a:cubicBezTo>
                    <a:pt x="45814" y="29505"/>
                    <a:pt x="45764" y="29507"/>
                    <a:pt x="45711" y="29511"/>
                  </a:cubicBezTo>
                  <a:cubicBezTo>
                    <a:pt x="45559" y="29524"/>
                    <a:pt x="45411" y="29498"/>
                    <a:pt x="45266" y="29565"/>
                  </a:cubicBezTo>
                  <a:cubicBezTo>
                    <a:pt x="45121" y="29630"/>
                    <a:pt x="44985" y="29717"/>
                    <a:pt x="44842" y="29780"/>
                  </a:cubicBezTo>
                  <a:cubicBezTo>
                    <a:pt x="44773" y="29810"/>
                    <a:pt x="44701" y="29819"/>
                    <a:pt x="44629" y="29819"/>
                  </a:cubicBezTo>
                  <a:cubicBezTo>
                    <a:pt x="44545" y="29819"/>
                    <a:pt x="44460" y="29807"/>
                    <a:pt x="44378" y="29804"/>
                  </a:cubicBezTo>
                  <a:cubicBezTo>
                    <a:pt x="44237" y="29798"/>
                    <a:pt x="44132" y="29764"/>
                    <a:pt x="43989" y="29636"/>
                  </a:cubicBezTo>
                  <a:cubicBezTo>
                    <a:pt x="43870" y="29528"/>
                    <a:pt x="43762" y="29453"/>
                    <a:pt x="43732" y="29332"/>
                  </a:cubicBezTo>
                  <a:cubicBezTo>
                    <a:pt x="43701" y="29198"/>
                    <a:pt x="43654" y="29040"/>
                    <a:pt x="43697" y="28904"/>
                  </a:cubicBezTo>
                  <a:cubicBezTo>
                    <a:pt x="43736" y="28776"/>
                    <a:pt x="43887" y="28685"/>
                    <a:pt x="43964" y="28566"/>
                  </a:cubicBezTo>
                  <a:cubicBezTo>
                    <a:pt x="44041" y="28448"/>
                    <a:pt x="44170" y="28376"/>
                    <a:pt x="44257" y="28278"/>
                  </a:cubicBezTo>
                  <a:cubicBezTo>
                    <a:pt x="44362" y="28159"/>
                    <a:pt x="44456" y="28014"/>
                    <a:pt x="44561" y="27882"/>
                  </a:cubicBezTo>
                  <a:cubicBezTo>
                    <a:pt x="44665" y="27751"/>
                    <a:pt x="44651" y="27549"/>
                    <a:pt x="44720" y="27403"/>
                  </a:cubicBezTo>
                  <a:cubicBezTo>
                    <a:pt x="44790" y="27256"/>
                    <a:pt x="44867" y="27125"/>
                    <a:pt x="44869" y="26955"/>
                  </a:cubicBezTo>
                  <a:cubicBezTo>
                    <a:pt x="44871" y="26777"/>
                    <a:pt x="44852" y="26606"/>
                    <a:pt x="44764" y="26464"/>
                  </a:cubicBezTo>
                  <a:cubicBezTo>
                    <a:pt x="44675" y="26319"/>
                    <a:pt x="44515" y="26245"/>
                    <a:pt x="44341" y="26196"/>
                  </a:cubicBezTo>
                  <a:cubicBezTo>
                    <a:pt x="44221" y="26044"/>
                    <a:pt x="44058" y="25933"/>
                    <a:pt x="43871" y="25879"/>
                  </a:cubicBezTo>
                  <a:cubicBezTo>
                    <a:pt x="43737" y="25841"/>
                    <a:pt x="43607" y="25735"/>
                    <a:pt x="43481" y="25735"/>
                  </a:cubicBezTo>
                  <a:cubicBezTo>
                    <a:pt x="43469" y="25735"/>
                    <a:pt x="43458" y="25736"/>
                    <a:pt x="43446" y="25738"/>
                  </a:cubicBezTo>
                  <a:cubicBezTo>
                    <a:pt x="43310" y="25761"/>
                    <a:pt x="43198" y="25911"/>
                    <a:pt x="43067" y="25972"/>
                  </a:cubicBezTo>
                  <a:cubicBezTo>
                    <a:pt x="42939" y="26032"/>
                    <a:pt x="42828" y="26127"/>
                    <a:pt x="42703" y="26196"/>
                  </a:cubicBezTo>
                  <a:cubicBezTo>
                    <a:pt x="42578" y="26264"/>
                    <a:pt x="42410" y="26254"/>
                    <a:pt x="42282" y="26305"/>
                  </a:cubicBezTo>
                  <a:cubicBezTo>
                    <a:pt x="42150" y="26357"/>
                    <a:pt x="41990" y="26441"/>
                    <a:pt x="41831" y="26441"/>
                  </a:cubicBezTo>
                  <a:cubicBezTo>
                    <a:pt x="41820" y="26441"/>
                    <a:pt x="41809" y="26441"/>
                    <a:pt x="41799" y="26440"/>
                  </a:cubicBezTo>
                  <a:cubicBezTo>
                    <a:pt x="41627" y="26429"/>
                    <a:pt x="41531" y="26316"/>
                    <a:pt x="41455" y="26142"/>
                  </a:cubicBezTo>
                  <a:cubicBezTo>
                    <a:pt x="41405" y="26028"/>
                    <a:pt x="41416" y="25941"/>
                    <a:pt x="41442" y="25816"/>
                  </a:cubicBezTo>
                  <a:cubicBezTo>
                    <a:pt x="41469" y="25690"/>
                    <a:pt x="41411" y="25540"/>
                    <a:pt x="41449" y="25432"/>
                  </a:cubicBezTo>
                  <a:cubicBezTo>
                    <a:pt x="41502" y="25281"/>
                    <a:pt x="41612" y="25148"/>
                    <a:pt x="41657" y="24994"/>
                  </a:cubicBezTo>
                  <a:cubicBezTo>
                    <a:pt x="41702" y="24838"/>
                    <a:pt x="41652" y="24674"/>
                    <a:pt x="41654" y="24515"/>
                  </a:cubicBezTo>
                  <a:cubicBezTo>
                    <a:pt x="41655" y="24360"/>
                    <a:pt x="41659" y="24221"/>
                    <a:pt x="41585" y="24066"/>
                  </a:cubicBezTo>
                  <a:cubicBezTo>
                    <a:pt x="41523" y="23930"/>
                    <a:pt x="41475" y="23784"/>
                    <a:pt x="41371" y="23678"/>
                  </a:cubicBezTo>
                  <a:cubicBezTo>
                    <a:pt x="41267" y="23570"/>
                    <a:pt x="41179" y="23413"/>
                    <a:pt x="41048" y="23342"/>
                  </a:cubicBezTo>
                  <a:cubicBezTo>
                    <a:pt x="40916" y="23270"/>
                    <a:pt x="40744" y="23243"/>
                    <a:pt x="40599" y="23214"/>
                  </a:cubicBezTo>
                  <a:cubicBezTo>
                    <a:pt x="40573" y="23209"/>
                    <a:pt x="40547" y="23207"/>
                    <a:pt x="40521" y="23207"/>
                  </a:cubicBezTo>
                  <a:cubicBezTo>
                    <a:pt x="40396" y="23207"/>
                    <a:pt x="40278" y="23261"/>
                    <a:pt x="40169" y="23283"/>
                  </a:cubicBezTo>
                  <a:cubicBezTo>
                    <a:pt x="40027" y="23308"/>
                    <a:pt x="39875" y="23308"/>
                    <a:pt x="39753" y="23382"/>
                  </a:cubicBezTo>
                  <a:cubicBezTo>
                    <a:pt x="39635" y="23453"/>
                    <a:pt x="39552" y="23585"/>
                    <a:pt x="39444" y="23682"/>
                  </a:cubicBezTo>
                  <a:cubicBezTo>
                    <a:pt x="39339" y="23776"/>
                    <a:pt x="39255" y="23894"/>
                    <a:pt x="39154" y="23993"/>
                  </a:cubicBezTo>
                  <a:cubicBezTo>
                    <a:pt x="39066" y="24080"/>
                    <a:pt x="38920" y="24107"/>
                    <a:pt x="38806" y="24161"/>
                  </a:cubicBezTo>
                  <a:cubicBezTo>
                    <a:pt x="38701" y="24211"/>
                    <a:pt x="38584" y="24321"/>
                    <a:pt x="38469" y="24321"/>
                  </a:cubicBezTo>
                  <a:cubicBezTo>
                    <a:pt x="38456" y="24321"/>
                    <a:pt x="38444" y="24319"/>
                    <a:pt x="38431" y="24316"/>
                  </a:cubicBezTo>
                  <a:cubicBezTo>
                    <a:pt x="38249" y="24275"/>
                    <a:pt x="38137" y="24119"/>
                    <a:pt x="38034" y="24028"/>
                  </a:cubicBezTo>
                  <a:cubicBezTo>
                    <a:pt x="37913" y="23920"/>
                    <a:pt x="37875" y="23782"/>
                    <a:pt x="37842" y="23622"/>
                  </a:cubicBezTo>
                  <a:cubicBezTo>
                    <a:pt x="37812" y="23480"/>
                    <a:pt x="37700" y="23320"/>
                    <a:pt x="37720" y="23152"/>
                  </a:cubicBezTo>
                  <a:cubicBezTo>
                    <a:pt x="37738" y="23003"/>
                    <a:pt x="37838" y="22855"/>
                    <a:pt x="37882" y="22696"/>
                  </a:cubicBezTo>
                  <a:cubicBezTo>
                    <a:pt x="37923" y="22546"/>
                    <a:pt x="37945" y="22384"/>
                    <a:pt x="37999" y="22233"/>
                  </a:cubicBezTo>
                  <a:cubicBezTo>
                    <a:pt x="38051" y="22084"/>
                    <a:pt x="38074" y="21918"/>
                    <a:pt x="38128" y="21776"/>
                  </a:cubicBezTo>
                  <a:cubicBezTo>
                    <a:pt x="38189" y="21616"/>
                    <a:pt x="38297" y="21487"/>
                    <a:pt x="38343" y="21351"/>
                  </a:cubicBezTo>
                  <a:cubicBezTo>
                    <a:pt x="38405" y="21169"/>
                    <a:pt x="38532" y="21021"/>
                    <a:pt x="38536" y="20904"/>
                  </a:cubicBezTo>
                  <a:cubicBezTo>
                    <a:pt x="38542" y="20752"/>
                    <a:pt x="38499" y="20583"/>
                    <a:pt x="38452" y="20438"/>
                  </a:cubicBezTo>
                  <a:cubicBezTo>
                    <a:pt x="38407" y="20292"/>
                    <a:pt x="38264" y="20189"/>
                    <a:pt x="38173" y="20067"/>
                  </a:cubicBezTo>
                  <a:cubicBezTo>
                    <a:pt x="38084" y="19943"/>
                    <a:pt x="37967" y="19868"/>
                    <a:pt x="37841" y="19781"/>
                  </a:cubicBezTo>
                  <a:cubicBezTo>
                    <a:pt x="37703" y="19686"/>
                    <a:pt x="37612" y="19569"/>
                    <a:pt x="37488" y="19535"/>
                  </a:cubicBezTo>
                  <a:cubicBezTo>
                    <a:pt x="37456" y="19527"/>
                    <a:pt x="37425" y="19523"/>
                    <a:pt x="37395" y="19523"/>
                  </a:cubicBezTo>
                  <a:cubicBezTo>
                    <a:pt x="37282" y="19523"/>
                    <a:pt x="37177" y="19571"/>
                    <a:pt x="37067" y="19588"/>
                  </a:cubicBezTo>
                  <a:cubicBezTo>
                    <a:pt x="37051" y="19590"/>
                    <a:pt x="37034" y="19591"/>
                    <a:pt x="37017" y="19591"/>
                  </a:cubicBezTo>
                  <a:cubicBezTo>
                    <a:pt x="36925" y="19591"/>
                    <a:pt x="36822" y="19561"/>
                    <a:pt x="36725" y="19561"/>
                  </a:cubicBezTo>
                  <a:cubicBezTo>
                    <a:pt x="36688" y="19561"/>
                    <a:pt x="36652" y="19565"/>
                    <a:pt x="36618" y="19578"/>
                  </a:cubicBezTo>
                  <a:cubicBezTo>
                    <a:pt x="36486" y="19628"/>
                    <a:pt x="36371" y="19736"/>
                    <a:pt x="36229" y="19783"/>
                  </a:cubicBezTo>
                  <a:cubicBezTo>
                    <a:pt x="36095" y="19825"/>
                    <a:pt x="35953" y="19822"/>
                    <a:pt x="35802" y="19837"/>
                  </a:cubicBezTo>
                  <a:cubicBezTo>
                    <a:pt x="35704" y="19845"/>
                    <a:pt x="35613" y="19861"/>
                    <a:pt x="35534" y="19861"/>
                  </a:cubicBezTo>
                  <a:cubicBezTo>
                    <a:pt x="35474" y="19861"/>
                    <a:pt x="35420" y="19852"/>
                    <a:pt x="35374" y="19825"/>
                  </a:cubicBezTo>
                  <a:cubicBezTo>
                    <a:pt x="35248" y="19751"/>
                    <a:pt x="35121" y="19626"/>
                    <a:pt x="35074" y="19484"/>
                  </a:cubicBezTo>
                  <a:cubicBezTo>
                    <a:pt x="35032" y="19355"/>
                    <a:pt x="35054" y="19187"/>
                    <a:pt x="35067" y="19038"/>
                  </a:cubicBezTo>
                  <a:cubicBezTo>
                    <a:pt x="35079" y="18895"/>
                    <a:pt x="35158" y="18760"/>
                    <a:pt x="35211" y="18630"/>
                  </a:cubicBezTo>
                  <a:cubicBezTo>
                    <a:pt x="35266" y="18487"/>
                    <a:pt x="35276" y="18307"/>
                    <a:pt x="35369" y="18213"/>
                  </a:cubicBezTo>
                  <a:cubicBezTo>
                    <a:pt x="35491" y="18092"/>
                    <a:pt x="35627" y="17986"/>
                    <a:pt x="35774" y="17895"/>
                  </a:cubicBezTo>
                  <a:cubicBezTo>
                    <a:pt x="35916" y="17806"/>
                    <a:pt x="36123" y="17839"/>
                    <a:pt x="36277" y="17774"/>
                  </a:cubicBezTo>
                  <a:cubicBezTo>
                    <a:pt x="36431" y="17708"/>
                    <a:pt x="36568" y="17595"/>
                    <a:pt x="36729" y="17539"/>
                  </a:cubicBezTo>
                  <a:cubicBezTo>
                    <a:pt x="36888" y="17487"/>
                    <a:pt x="37042" y="17420"/>
                    <a:pt x="37191" y="17339"/>
                  </a:cubicBezTo>
                  <a:cubicBezTo>
                    <a:pt x="37315" y="17270"/>
                    <a:pt x="37400" y="17168"/>
                    <a:pt x="37491" y="17071"/>
                  </a:cubicBezTo>
                  <a:cubicBezTo>
                    <a:pt x="37583" y="16976"/>
                    <a:pt x="37659" y="16867"/>
                    <a:pt x="37714" y="16744"/>
                  </a:cubicBezTo>
                  <a:cubicBezTo>
                    <a:pt x="37770" y="16621"/>
                    <a:pt x="37899" y="16507"/>
                    <a:pt x="37910" y="16368"/>
                  </a:cubicBezTo>
                  <a:cubicBezTo>
                    <a:pt x="37920" y="16236"/>
                    <a:pt x="37920" y="16076"/>
                    <a:pt x="37888" y="15937"/>
                  </a:cubicBezTo>
                  <a:cubicBezTo>
                    <a:pt x="37852" y="15785"/>
                    <a:pt x="37655" y="15704"/>
                    <a:pt x="37576" y="15577"/>
                  </a:cubicBezTo>
                  <a:cubicBezTo>
                    <a:pt x="37501" y="15456"/>
                    <a:pt x="37406" y="15347"/>
                    <a:pt x="37295" y="15255"/>
                  </a:cubicBezTo>
                  <a:cubicBezTo>
                    <a:pt x="37183" y="15156"/>
                    <a:pt x="37099" y="15031"/>
                    <a:pt x="36962" y="14962"/>
                  </a:cubicBezTo>
                  <a:cubicBezTo>
                    <a:pt x="36827" y="14893"/>
                    <a:pt x="36694" y="14828"/>
                    <a:pt x="36547" y="14793"/>
                  </a:cubicBezTo>
                  <a:cubicBezTo>
                    <a:pt x="36379" y="14750"/>
                    <a:pt x="36199" y="14700"/>
                    <a:pt x="36017" y="14692"/>
                  </a:cubicBezTo>
                  <a:cubicBezTo>
                    <a:pt x="35832" y="14683"/>
                    <a:pt x="35684" y="14638"/>
                    <a:pt x="35526" y="14562"/>
                  </a:cubicBezTo>
                  <a:cubicBezTo>
                    <a:pt x="35401" y="14504"/>
                    <a:pt x="35350" y="14453"/>
                    <a:pt x="35307" y="14335"/>
                  </a:cubicBezTo>
                  <a:cubicBezTo>
                    <a:pt x="35263" y="14217"/>
                    <a:pt x="35170" y="14104"/>
                    <a:pt x="35182" y="13981"/>
                  </a:cubicBezTo>
                  <a:cubicBezTo>
                    <a:pt x="35201" y="13810"/>
                    <a:pt x="35243" y="13640"/>
                    <a:pt x="35327" y="13509"/>
                  </a:cubicBezTo>
                  <a:cubicBezTo>
                    <a:pt x="35411" y="13378"/>
                    <a:pt x="35508" y="13220"/>
                    <a:pt x="35634" y="13114"/>
                  </a:cubicBezTo>
                  <a:cubicBezTo>
                    <a:pt x="35755" y="13011"/>
                    <a:pt x="35913" y="12939"/>
                    <a:pt x="36048" y="12851"/>
                  </a:cubicBezTo>
                  <a:cubicBezTo>
                    <a:pt x="36186" y="12760"/>
                    <a:pt x="36304" y="12649"/>
                    <a:pt x="36431" y="12561"/>
                  </a:cubicBezTo>
                  <a:cubicBezTo>
                    <a:pt x="36550" y="12477"/>
                    <a:pt x="36732" y="12470"/>
                    <a:pt x="36843" y="12366"/>
                  </a:cubicBezTo>
                  <a:cubicBezTo>
                    <a:pt x="36954" y="12262"/>
                    <a:pt x="37032" y="12130"/>
                    <a:pt x="37117" y="12009"/>
                  </a:cubicBezTo>
                  <a:cubicBezTo>
                    <a:pt x="37202" y="11887"/>
                    <a:pt x="37235" y="11740"/>
                    <a:pt x="37282" y="11600"/>
                  </a:cubicBezTo>
                  <a:cubicBezTo>
                    <a:pt x="37329" y="11459"/>
                    <a:pt x="37330" y="11331"/>
                    <a:pt x="37323" y="11176"/>
                  </a:cubicBezTo>
                  <a:cubicBezTo>
                    <a:pt x="37316" y="11000"/>
                    <a:pt x="37272" y="10892"/>
                    <a:pt x="37204" y="10771"/>
                  </a:cubicBezTo>
                  <a:cubicBezTo>
                    <a:pt x="37126" y="10636"/>
                    <a:pt x="37040" y="10563"/>
                    <a:pt x="36905" y="10482"/>
                  </a:cubicBezTo>
                  <a:cubicBezTo>
                    <a:pt x="36780" y="10407"/>
                    <a:pt x="36662" y="10337"/>
                    <a:pt x="36507" y="10294"/>
                  </a:cubicBezTo>
                  <a:cubicBezTo>
                    <a:pt x="36364" y="10255"/>
                    <a:pt x="36224" y="10182"/>
                    <a:pt x="36068" y="10159"/>
                  </a:cubicBezTo>
                  <a:cubicBezTo>
                    <a:pt x="35916" y="10138"/>
                    <a:pt x="35764" y="10098"/>
                    <a:pt x="35612" y="10083"/>
                  </a:cubicBezTo>
                  <a:cubicBezTo>
                    <a:pt x="35454" y="10067"/>
                    <a:pt x="35303" y="10020"/>
                    <a:pt x="35158" y="10000"/>
                  </a:cubicBezTo>
                  <a:cubicBezTo>
                    <a:pt x="34989" y="9977"/>
                    <a:pt x="34834" y="9980"/>
                    <a:pt x="34705" y="9938"/>
                  </a:cubicBezTo>
                  <a:cubicBezTo>
                    <a:pt x="34533" y="9879"/>
                    <a:pt x="34439" y="9791"/>
                    <a:pt x="34383" y="9662"/>
                  </a:cubicBezTo>
                  <a:cubicBezTo>
                    <a:pt x="34335" y="9550"/>
                    <a:pt x="34243" y="9399"/>
                    <a:pt x="34315" y="9208"/>
                  </a:cubicBezTo>
                  <a:cubicBezTo>
                    <a:pt x="34361" y="9090"/>
                    <a:pt x="34504" y="8988"/>
                    <a:pt x="34604" y="8833"/>
                  </a:cubicBezTo>
                  <a:cubicBezTo>
                    <a:pt x="34678" y="8718"/>
                    <a:pt x="34771" y="8600"/>
                    <a:pt x="34878" y="8463"/>
                  </a:cubicBezTo>
                  <a:cubicBezTo>
                    <a:pt x="34963" y="8352"/>
                    <a:pt x="35049" y="8225"/>
                    <a:pt x="35158" y="8097"/>
                  </a:cubicBezTo>
                  <a:cubicBezTo>
                    <a:pt x="35249" y="7990"/>
                    <a:pt x="35282" y="7851"/>
                    <a:pt x="35336" y="7724"/>
                  </a:cubicBezTo>
                  <a:cubicBezTo>
                    <a:pt x="35388" y="7596"/>
                    <a:pt x="35504" y="7478"/>
                    <a:pt x="35514" y="7339"/>
                  </a:cubicBezTo>
                  <a:cubicBezTo>
                    <a:pt x="35524" y="7204"/>
                    <a:pt x="35479" y="7057"/>
                    <a:pt x="35444" y="6919"/>
                  </a:cubicBezTo>
                  <a:cubicBezTo>
                    <a:pt x="35401" y="6753"/>
                    <a:pt x="35349" y="6575"/>
                    <a:pt x="35249" y="6438"/>
                  </a:cubicBezTo>
                  <a:cubicBezTo>
                    <a:pt x="35151" y="6300"/>
                    <a:pt x="34995" y="6202"/>
                    <a:pt x="34857" y="6101"/>
                  </a:cubicBezTo>
                  <a:cubicBezTo>
                    <a:pt x="34720" y="5998"/>
                    <a:pt x="34568" y="5917"/>
                    <a:pt x="34408" y="5859"/>
                  </a:cubicBezTo>
                  <a:cubicBezTo>
                    <a:pt x="34339" y="5836"/>
                    <a:pt x="34269" y="5829"/>
                    <a:pt x="34197" y="5829"/>
                  </a:cubicBezTo>
                  <a:cubicBezTo>
                    <a:pt x="34099" y="5829"/>
                    <a:pt x="34000" y="5842"/>
                    <a:pt x="33903" y="5843"/>
                  </a:cubicBezTo>
                  <a:cubicBezTo>
                    <a:pt x="33766" y="5845"/>
                    <a:pt x="33653" y="5872"/>
                    <a:pt x="33528" y="5909"/>
                  </a:cubicBezTo>
                  <a:cubicBezTo>
                    <a:pt x="33402" y="5944"/>
                    <a:pt x="33279" y="5987"/>
                    <a:pt x="33158" y="6037"/>
                  </a:cubicBezTo>
                  <a:cubicBezTo>
                    <a:pt x="33037" y="6089"/>
                    <a:pt x="32918" y="6155"/>
                    <a:pt x="32793" y="6199"/>
                  </a:cubicBezTo>
                  <a:cubicBezTo>
                    <a:pt x="32676" y="6239"/>
                    <a:pt x="32525" y="6282"/>
                    <a:pt x="32384" y="6282"/>
                  </a:cubicBezTo>
                  <a:cubicBezTo>
                    <a:pt x="32298" y="6282"/>
                    <a:pt x="32214" y="6266"/>
                    <a:pt x="32146" y="6223"/>
                  </a:cubicBezTo>
                  <a:cubicBezTo>
                    <a:pt x="32046" y="6162"/>
                    <a:pt x="32039" y="5988"/>
                    <a:pt x="31999" y="5880"/>
                  </a:cubicBezTo>
                  <a:cubicBezTo>
                    <a:pt x="31959" y="5771"/>
                    <a:pt x="32005" y="5657"/>
                    <a:pt x="32005" y="5549"/>
                  </a:cubicBezTo>
                  <a:cubicBezTo>
                    <a:pt x="32004" y="5374"/>
                    <a:pt x="31995" y="5216"/>
                    <a:pt x="32043" y="5051"/>
                  </a:cubicBezTo>
                  <a:cubicBezTo>
                    <a:pt x="32092" y="4885"/>
                    <a:pt x="32147" y="4723"/>
                    <a:pt x="32195" y="4560"/>
                  </a:cubicBezTo>
                  <a:cubicBezTo>
                    <a:pt x="32244" y="4395"/>
                    <a:pt x="32205" y="4218"/>
                    <a:pt x="32207" y="4043"/>
                  </a:cubicBezTo>
                  <a:cubicBezTo>
                    <a:pt x="32208" y="3910"/>
                    <a:pt x="32258" y="3773"/>
                    <a:pt x="32227" y="3644"/>
                  </a:cubicBezTo>
                  <a:cubicBezTo>
                    <a:pt x="32195" y="3515"/>
                    <a:pt x="32055" y="3431"/>
                    <a:pt x="31995" y="3311"/>
                  </a:cubicBezTo>
                  <a:cubicBezTo>
                    <a:pt x="31935" y="3192"/>
                    <a:pt x="31881" y="3088"/>
                    <a:pt x="31797" y="2984"/>
                  </a:cubicBezTo>
                  <a:cubicBezTo>
                    <a:pt x="31698" y="2861"/>
                    <a:pt x="31583" y="2751"/>
                    <a:pt x="31453" y="2659"/>
                  </a:cubicBezTo>
                  <a:cubicBezTo>
                    <a:pt x="31317" y="2562"/>
                    <a:pt x="31202" y="2455"/>
                    <a:pt x="31048" y="2399"/>
                  </a:cubicBezTo>
                  <a:cubicBezTo>
                    <a:pt x="30895" y="2343"/>
                    <a:pt x="30735" y="2337"/>
                    <a:pt x="30571" y="2323"/>
                  </a:cubicBezTo>
                  <a:cubicBezTo>
                    <a:pt x="30540" y="2320"/>
                    <a:pt x="30510" y="2319"/>
                    <a:pt x="30480" y="2319"/>
                  </a:cubicBezTo>
                  <a:cubicBezTo>
                    <a:pt x="30351" y="2319"/>
                    <a:pt x="30230" y="2343"/>
                    <a:pt x="30096" y="2363"/>
                  </a:cubicBezTo>
                  <a:cubicBezTo>
                    <a:pt x="29935" y="2389"/>
                    <a:pt x="29787" y="2411"/>
                    <a:pt x="29632" y="2474"/>
                  </a:cubicBezTo>
                  <a:cubicBezTo>
                    <a:pt x="29436" y="2552"/>
                    <a:pt x="29213" y="2582"/>
                    <a:pt x="29046" y="2711"/>
                  </a:cubicBezTo>
                  <a:cubicBezTo>
                    <a:pt x="28946" y="2791"/>
                    <a:pt x="28906" y="2933"/>
                    <a:pt x="28820" y="3028"/>
                  </a:cubicBezTo>
                  <a:cubicBezTo>
                    <a:pt x="28734" y="3122"/>
                    <a:pt x="28603" y="3172"/>
                    <a:pt x="28509" y="3259"/>
                  </a:cubicBezTo>
                  <a:cubicBezTo>
                    <a:pt x="28414" y="3350"/>
                    <a:pt x="28297" y="3414"/>
                    <a:pt x="28171" y="3446"/>
                  </a:cubicBezTo>
                  <a:cubicBezTo>
                    <a:pt x="28080" y="3468"/>
                    <a:pt x="27984" y="3491"/>
                    <a:pt x="27890" y="3491"/>
                  </a:cubicBezTo>
                  <a:cubicBezTo>
                    <a:pt x="27851" y="3491"/>
                    <a:pt x="27812" y="3487"/>
                    <a:pt x="27774" y="3478"/>
                  </a:cubicBezTo>
                  <a:cubicBezTo>
                    <a:pt x="27649" y="3446"/>
                    <a:pt x="27528" y="3370"/>
                    <a:pt x="27423" y="3283"/>
                  </a:cubicBezTo>
                  <a:cubicBezTo>
                    <a:pt x="27289" y="3169"/>
                    <a:pt x="27224" y="3026"/>
                    <a:pt x="27190" y="2881"/>
                  </a:cubicBezTo>
                  <a:cubicBezTo>
                    <a:pt x="27157" y="2736"/>
                    <a:pt x="27223" y="2576"/>
                    <a:pt x="27224" y="2417"/>
                  </a:cubicBezTo>
                  <a:cubicBezTo>
                    <a:pt x="27227" y="2259"/>
                    <a:pt x="27181" y="2100"/>
                    <a:pt x="27153" y="1952"/>
                  </a:cubicBezTo>
                  <a:cubicBezTo>
                    <a:pt x="27129" y="1820"/>
                    <a:pt x="27029" y="1718"/>
                    <a:pt x="26975" y="1597"/>
                  </a:cubicBezTo>
                  <a:cubicBezTo>
                    <a:pt x="26920" y="1476"/>
                    <a:pt x="26836" y="1386"/>
                    <a:pt x="26755" y="1281"/>
                  </a:cubicBezTo>
                  <a:cubicBezTo>
                    <a:pt x="26674" y="1176"/>
                    <a:pt x="26695" y="970"/>
                    <a:pt x="26593" y="885"/>
                  </a:cubicBezTo>
                  <a:cubicBezTo>
                    <a:pt x="26468" y="782"/>
                    <a:pt x="26280" y="768"/>
                    <a:pt x="26138" y="707"/>
                  </a:cubicBezTo>
                  <a:cubicBezTo>
                    <a:pt x="25991" y="646"/>
                    <a:pt x="25835" y="651"/>
                    <a:pt x="25680" y="634"/>
                  </a:cubicBezTo>
                  <a:cubicBezTo>
                    <a:pt x="25543" y="618"/>
                    <a:pt x="25402" y="546"/>
                    <a:pt x="25265" y="546"/>
                  </a:cubicBezTo>
                  <a:cubicBezTo>
                    <a:pt x="25246" y="546"/>
                    <a:pt x="25227" y="547"/>
                    <a:pt x="25208" y="550"/>
                  </a:cubicBezTo>
                  <a:cubicBezTo>
                    <a:pt x="25053" y="576"/>
                    <a:pt x="24884" y="612"/>
                    <a:pt x="24742" y="680"/>
                  </a:cubicBezTo>
                  <a:cubicBezTo>
                    <a:pt x="24601" y="745"/>
                    <a:pt x="24460" y="849"/>
                    <a:pt x="24341" y="953"/>
                  </a:cubicBezTo>
                  <a:cubicBezTo>
                    <a:pt x="24227" y="1051"/>
                    <a:pt x="24244" y="1240"/>
                    <a:pt x="24173" y="1355"/>
                  </a:cubicBezTo>
                  <a:cubicBezTo>
                    <a:pt x="24099" y="1475"/>
                    <a:pt x="24001" y="1573"/>
                    <a:pt x="23941" y="1701"/>
                  </a:cubicBezTo>
                  <a:cubicBezTo>
                    <a:pt x="23883" y="1824"/>
                    <a:pt x="23784" y="1929"/>
                    <a:pt x="23708" y="2052"/>
                  </a:cubicBezTo>
                  <a:cubicBezTo>
                    <a:pt x="23599" y="2232"/>
                    <a:pt x="23488" y="2383"/>
                    <a:pt x="23358" y="2393"/>
                  </a:cubicBezTo>
                  <a:cubicBezTo>
                    <a:pt x="23350" y="2394"/>
                    <a:pt x="23341" y="2394"/>
                    <a:pt x="23332" y="2394"/>
                  </a:cubicBezTo>
                  <a:cubicBezTo>
                    <a:pt x="23188" y="2394"/>
                    <a:pt x="22996" y="2310"/>
                    <a:pt x="22879" y="2194"/>
                  </a:cubicBezTo>
                  <a:cubicBezTo>
                    <a:pt x="22771" y="2086"/>
                    <a:pt x="22695" y="1902"/>
                    <a:pt x="22642" y="1755"/>
                  </a:cubicBezTo>
                  <a:cubicBezTo>
                    <a:pt x="22592" y="1612"/>
                    <a:pt x="22523" y="1475"/>
                    <a:pt x="22480" y="1332"/>
                  </a:cubicBezTo>
                  <a:cubicBezTo>
                    <a:pt x="22439" y="1189"/>
                    <a:pt x="22449" y="1034"/>
                    <a:pt x="22386" y="899"/>
                  </a:cubicBezTo>
                  <a:cubicBezTo>
                    <a:pt x="22325" y="768"/>
                    <a:pt x="22294" y="609"/>
                    <a:pt x="22183" y="495"/>
                  </a:cubicBezTo>
                  <a:cubicBezTo>
                    <a:pt x="22086" y="395"/>
                    <a:pt x="21964" y="312"/>
                    <a:pt x="21844" y="241"/>
                  </a:cubicBezTo>
                  <a:cubicBezTo>
                    <a:pt x="21725" y="168"/>
                    <a:pt x="21562" y="211"/>
                    <a:pt x="21428" y="174"/>
                  </a:cubicBezTo>
                  <a:cubicBezTo>
                    <a:pt x="21296" y="137"/>
                    <a:pt x="21177" y="0"/>
                    <a:pt x="21040" y="0"/>
                  </a:cubicBezTo>
                  <a:close/>
                </a:path>
              </a:pathLst>
            </a:custGeom>
            <a:solidFill>
              <a:srgbClr val="FFD966"/>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168" name="Google Shape;1168;p46"/>
            <p:cNvSpPr/>
            <p:nvPr/>
          </p:nvSpPr>
          <p:spPr>
            <a:xfrm flipH="1">
              <a:off x="6430688" y="2231348"/>
              <a:ext cx="1884486" cy="2188970"/>
            </a:xfrm>
            <a:custGeom>
              <a:rect b="b" l="l" r="r" t="t"/>
              <a:pathLst>
                <a:path extrusionOk="0" h="49418" w="42544">
                  <a:moveTo>
                    <a:pt x="18305" y="0"/>
                  </a:moveTo>
                  <a:cubicBezTo>
                    <a:pt x="12098" y="0"/>
                    <a:pt x="5497" y="4266"/>
                    <a:pt x="2918" y="10015"/>
                  </a:cubicBezTo>
                  <a:cubicBezTo>
                    <a:pt x="2567" y="10797"/>
                    <a:pt x="2274" y="11601"/>
                    <a:pt x="2041" y="12424"/>
                  </a:cubicBezTo>
                  <a:cubicBezTo>
                    <a:pt x="370" y="16304"/>
                    <a:pt x="0" y="22619"/>
                    <a:pt x="1611" y="29471"/>
                  </a:cubicBezTo>
                  <a:cubicBezTo>
                    <a:pt x="3415" y="37148"/>
                    <a:pt x="8351" y="43222"/>
                    <a:pt x="12593" y="45495"/>
                  </a:cubicBezTo>
                  <a:cubicBezTo>
                    <a:pt x="14034" y="46544"/>
                    <a:pt x="15663" y="47434"/>
                    <a:pt x="17437" y="48131"/>
                  </a:cubicBezTo>
                  <a:cubicBezTo>
                    <a:pt x="19641" y="48997"/>
                    <a:pt x="21950" y="49418"/>
                    <a:pt x="24228" y="49418"/>
                  </a:cubicBezTo>
                  <a:cubicBezTo>
                    <a:pt x="30770" y="49418"/>
                    <a:pt x="37062" y="45950"/>
                    <a:pt x="39920" y="39602"/>
                  </a:cubicBezTo>
                  <a:cubicBezTo>
                    <a:pt x="42415" y="34060"/>
                    <a:pt x="42543" y="29814"/>
                    <a:pt x="38794" y="25380"/>
                  </a:cubicBezTo>
                  <a:cubicBezTo>
                    <a:pt x="35435" y="21408"/>
                    <a:pt x="32468" y="21810"/>
                    <a:pt x="31237" y="18651"/>
                  </a:cubicBezTo>
                  <a:cubicBezTo>
                    <a:pt x="29871" y="15144"/>
                    <a:pt x="31302" y="13833"/>
                    <a:pt x="30711" y="9233"/>
                  </a:cubicBezTo>
                  <a:cubicBezTo>
                    <a:pt x="30192" y="5194"/>
                    <a:pt x="27278" y="2332"/>
                    <a:pt x="22225" y="625"/>
                  </a:cubicBezTo>
                  <a:cubicBezTo>
                    <a:pt x="20966" y="199"/>
                    <a:pt x="19645" y="0"/>
                    <a:pt x="18305" y="0"/>
                  </a:cubicBezTo>
                  <a:close/>
                </a:path>
              </a:pathLst>
            </a:custGeom>
            <a:solidFill>
              <a:srgbClr val="FFF2CC"/>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169" name="Google Shape;1169;p46"/>
            <p:cNvSpPr/>
            <p:nvPr/>
          </p:nvSpPr>
          <p:spPr>
            <a:xfrm flipH="1">
              <a:off x="7551721" y="2905175"/>
              <a:ext cx="155298" cy="154279"/>
            </a:xfrm>
            <a:custGeom>
              <a:rect b="b" l="l" r="r" t="t"/>
              <a:pathLst>
                <a:path extrusionOk="0" h="3483" w="3506">
                  <a:moveTo>
                    <a:pt x="1864" y="1"/>
                  </a:moveTo>
                  <a:cubicBezTo>
                    <a:pt x="1830" y="1"/>
                    <a:pt x="1794" y="29"/>
                    <a:pt x="1761" y="29"/>
                  </a:cubicBezTo>
                  <a:cubicBezTo>
                    <a:pt x="1725" y="29"/>
                    <a:pt x="1691" y="38"/>
                    <a:pt x="1657" y="39"/>
                  </a:cubicBezTo>
                  <a:cubicBezTo>
                    <a:pt x="1654" y="40"/>
                    <a:pt x="1651" y="40"/>
                    <a:pt x="1648" y="40"/>
                  </a:cubicBezTo>
                  <a:cubicBezTo>
                    <a:pt x="1621" y="40"/>
                    <a:pt x="1593" y="30"/>
                    <a:pt x="1565" y="30"/>
                  </a:cubicBezTo>
                  <a:cubicBezTo>
                    <a:pt x="1560" y="30"/>
                    <a:pt x="1556" y="30"/>
                    <a:pt x="1552" y="31"/>
                  </a:cubicBezTo>
                  <a:cubicBezTo>
                    <a:pt x="1544" y="32"/>
                    <a:pt x="1537" y="32"/>
                    <a:pt x="1529" y="32"/>
                  </a:cubicBezTo>
                  <a:cubicBezTo>
                    <a:pt x="1511" y="32"/>
                    <a:pt x="1493" y="30"/>
                    <a:pt x="1475" y="30"/>
                  </a:cubicBezTo>
                  <a:cubicBezTo>
                    <a:pt x="1465" y="30"/>
                    <a:pt x="1456" y="31"/>
                    <a:pt x="1447" y="32"/>
                  </a:cubicBezTo>
                  <a:cubicBezTo>
                    <a:pt x="1412" y="39"/>
                    <a:pt x="1390" y="95"/>
                    <a:pt x="1356" y="103"/>
                  </a:cubicBezTo>
                  <a:cubicBezTo>
                    <a:pt x="1351" y="104"/>
                    <a:pt x="1346" y="105"/>
                    <a:pt x="1341" y="105"/>
                  </a:cubicBezTo>
                  <a:cubicBezTo>
                    <a:pt x="1316" y="105"/>
                    <a:pt x="1288" y="92"/>
                    <a:pt x="1264" y="92"/>
                  </a:cubicBezTo>
                  <a:cubicBezTo>
                    <a:pt x="1258" y="92"/>
                    <a:pt x="1252" y="93"/>
                    <a:pt x="1246" y="95"/>
                  </a:cubicBezTo>
                  <a:cubicBezTo>
                    <a:pt x="1212" y="105"/>
                    <a:pt x="1186" y="137"/>
                    <a:pt x="1155" y="149"/>
                  </a:cubicBezTo>
                  <a:cubicBezTo>
                    <a:pt x="1149" y="151"/>
                    <a:pt x="1143" y="152"/>
                    <a:pt x="1136" y="152"/>
                  </a:cubicBezTo>
                  <a:cubicBezTo>
                    <a:pt x="1112" y="152"/>
                    <a:pt x="1084" y="141"/>
                    <a:pt x="1060" y="141"/>
                  </a:cubicBezTo>
                  <a:cubicBezTo>
                    <a:pt x="1053" y="141"/>
                    <a:pt x="1046" y="142"/>
                    <a:pt x="1040" y="144"/>
                  </a:cubicBezTo>
                  <a:cubicBezTo>
                    <a:pt x="1007" y="159"/>
                    <a:pt x="999" y="223"/>
                    <a:pt x="969" y="238"/>
                  </a:cubicBezTo>
                  <a:cubicBezTo>
                    <a:pt x="938" y="254"/>
                    <a:pt x="896" y="253"/>
                    <a:pt x="868" y="270"/>
                  </a:cubicBezTo>
                  <a:cubicBezTo>
                    <a:pt x="838" y="288"/>
                    <a:pt x="807" y="304"/>
                    <a:pt x="778" y="324"/>
                  </a:cubicBezTo>
                  <a:cubicBezTo>
                    <a:pt x="750" y="343"/>
                    <a:pt x="741" y="388"/>
                    <a:pt x="713" y="409"/>
                  </a:cubicBezTo>
                  <a:cubicBezTo>
                    <a:pt x="686" y="430"/>
                    <a:pt x="648" y="437"/>
                    <a:pt x="622" y="460"/>
                  </a:cubicBezTo>
                  <a:cubicBezTo>
                    <a:pt x="596" y="484"/>
                    <a:pt x="552" y="489"/>
                    <a:pt x="528" y="514"/>
                  </a:cubicBezTo>
                  <a:cubicBezTo>
                    <a:pt x="504" y="538"/>
                    <a:pt x="488" y="572"/>
                    <a:pt x="466" y="599"/>
                  </a:cubicBezTo>
                  <a:cubicBezTo>
                    <a:pt x="443" y="625"/>
                    <a:pt x="412" y="643"/>
                    <a:pt x="390" y="672"/>
                  </a:cubicBezTo>
                  <a:cubicBezTo>
                    <a:pt x="369" y="699"/>
                    <a:pt x="368" y="742"/>
                    <a:pt x="349" y="770"/>
                  </a:cubicBezTo>
                  <a:cubicBezTo>
                    <a:pt x="329" y="798"/>
                    <a:pt x="281" y="810"/>
                    <a:pt x="264" y="840"/>
                  </a:cubicBezTo>
                  <a:cubicBezTo>
                    <a:pt x="245" y="870"/>
                    <a:pt x="235" y="905"/>
                    <a:pt x="218" y="936"/>
                  </a:cubicBezTo>
                  <a:cubicBezTo>
                    <a:pt x="203" y="966"/>
                    <a:pt x="194" y="1003"/>
                    <a:pt x="181" y="1034"/>
                  </a:cubicBezTo>
                  <a:cubicBezTo>
                    <a:pt x="167" y="1066"/>
                    <a:pt x="163" y="1101"/>
                    <a:pt x="150" y="1134"/>
                  </a:cubicBezTo>
                  <a:cubicBezTo>
                    <a:pt x="137" y="1167"/>
                    <a:pt x="89" y="1187"/>
                    <a:pt x="79" y="1221"/>
                  </a:cubicBezTo>
                  <a:cubicBezTo>
                    <a:pt x="68" y="1253"/>
                    <a:pt x="82" y="1295"/>
                    <a:pt x="73" y="1329"/>
                  </a:cubicBezTo>
                  <a:cubicBezTo>
                    <a:pt x="66" y="1363"/>
                    <a:pt x="79" y="1401"/>
                    <a:pt x="72" y="1435"/>
                  </a:cubicBezTo>
                  <a:cubicBezTo>
                    <a:pt x="66" y="1469"/>
                    <a:pt x="66" y="1504"/>
                    <a:pt x="62" y="1538"/>
                  </a:cubicBezTo>
                  <a:cubicBezTo>
                    <a:pt x="58" y="1573"/>
                    <a:pt x="32" y="1605"/>
                    <a:pt x="29" y="1640"/>
                  </a:cubicBezTo>
                  <a:cubicBezTo>
                    <a:pt x="26" y="1674"/>
                    <a:pt x="12" y="1708"/>
                    <a:pt x="12" y="1744"/>
                  </a:cubicBezTo>
                  <a:cubicBezTo>
                    <a:pt x="11" y="1779"/>
                    <a:pt x="1" y="1815"/>
                    <a:pt x="4" y="1850"/>
                  </a:cubicBezTo>
                  <a:cubicBezTo>
                    <a:pt x="5" y="1885"/>
                    <a:pt x="69" y="1914"/>
                    <a:pt x="73" y="1949"/>
                  </a:cubicBezTo>
                  <a:cubicBezTo>
                    <a:pt x="77" y="1983"/>
                    <a:pt x="39" y="2024"/>
                    <a:pt x="45" y="2058"/>
                  </a:cubicBezTo>
                  <a:cubicBezTo>
                    <a:pt x="52" y="2092"/>
                    <a:pt x="66" y="2125"/>
                    <a:pt x="73" y="2159"/>
                  </a:cubicBezTo>
                  <a:cubicBezTo>
                    <a:pt x="82" y="2192"/>
                    <a:pt x="129" y="2214"/>
                    <a:pt x="139" y="2247"/>
                  </a:cubicBezTo>
                  <a:cubicBezTo>
                    <a:pt x="149" y="2281"/>
                    <a:pt x="159" y="2312"/>
                    <a:pt x="170" y="2345"/>
                  </a:cubicBezTo>
                  <a:cubicBezTo>
                    <a:pt x="183" y="2376"/>
                    <a:pt x="178" y="2415"/>
                    <a:pt x="193" y="2448"/>
                  </a:cubicBezTo>
                  <a:cubicBezTo>
                    <a:pt x="205" y="2479"/>
                    <a:pt x="178" y="2531"/>
                    <a:pt x="195" y="2561"/>
                  </a:cubicBezTo>
                  <a:cubicBezTo>
                    <a:pt x="211" y="2593"/>
                    <a:pt x="269" y="2601"/>
                    <a:pt x="288" y="2630"/>
                  </a:cubicBezTo>
                  <a:cubicBezTo>
                    <a:pt x="306" y="2659"/>
                    <a:pt x="331" y="2684"/>
                    <a:pt x="350" y="2712"/>
                  </a:cubicBezTo>
                  <a:cubicBezTo>
                    <a:pt x="370" y="2740"/>
                    <a:pt x="365" y="2787"/>
                    <a:pt x="386" y="2816"/>
                  </a:cubicBezTo>
                  <a:cubicBezTo>
                    <a:pt x="407" y="2843"/>
                    <a:pt x="461" y="2843"/>
                    <a:pt x="484" y="2868"/>
                  </a:cubicBezTo>
                  <a:cubicBezTo>
                    <a:pt x="507" y="2894"/>
                    <a:pt x="514" y="2935"/>
                    <a:pt x="538" y="2959"/>
                  </a:cubicBezTo>
                  <a:cubicBezTo>
                    <a:pt x="562" y="2985"/>
                    <a:pt x="599" y="2995"/>
                    <a:pt x="625" y="3018"/>
                  </a:cubicBezTo>
                  <a:cubicBezTo>
                    <a:pt x="650" y="3040"/>
                    <a:pt x="652" y="3093"/>
                    <a:pt x="679" y="3114"/>
                  </a:cubicBezTo>
                  <a:cubicBezTo>
                    <a:pt x="707" y="3136"/>
                    <a:pt x="740" y="3151"/>
                    <a:pt x="768" y="3171"/>
                  </a:cubicBezTo>
                  <a:cubicBezTo>
                    <a:pt x="797" y="3191"/>
                    <a:pt x="844" y="3183"/>
                    <a:pt x="872" y="3201"/>
                  </a:cubicBezTo>
                  <a:cubicBezTo>
                    <a:pt x="901" y="3219"/>
                    <a:pt x="930" y="3235"/>
                    <a:pt x="962" y="3251"/>
                  </a:cubicBezTo>
                  <a:cubicBezTo>
                    <a:pt x="992" y="3268"/>
                    <a:pt x="1023" y="3281"/>
                    <a:pt x="1054" y="3295"/>
                  </a:cubicBezTo>
                  <a:cubicBezTo>
                    <a:pt x="1085" y="3309"/>
                    <a:pt x="1098" y="3370"/>
                    <a:pt x="1131" y="3383"/>
                  </a:cubicBezTo>
                  <a:cubicBezTo>
                    <a:pt x="1164" y="3396"/>
                    <a:pt x="1195" y="3416"/>
                    <a:pt x="1228" y="3427"/>
                  </a:cubicBezTo>
                  <a:cubicBezTo>
                    <a:pt x="1233" y="3429"/>
                    <a:pt x="1239" y="3429"/>
                    <a:pt x="1245" y="3429"/>
                  </a:cubicBezTo>
                  <a:cubicBezTo>
                    <a:pt x="1270" y="3429"/>
                    <a:pt x="1299" y="3417"/>
                    <a:pt x="1325" y="3417"/>
                  </a:cubicBezTo>
                  <a:cubicBezTo>
                    <a:pt x="1330" y="3417"/>
                    <a:pt x="1335" y="3417"/>
                    <a:pt x="1340" y="3419"/>
                  </a:cubicBezTo>
                  <a:cubicBezTo>
                    <a:pt x="1373" y="3427"/>
                    <a:pt x="1405" y="3441"/>
                    <a:pt x="1439" y="3447"/>
                  </a:cubicBezTo>
                  <a:cubicBezTo>
                    <a:pt x="1474" y="3454"/>
                    <a:pt x="1508" y="3464"/>
                    <a:pt x="1542" y="3468"/>
                  </a:cubicBezTo>
                  <a:cubicBezTo>
                    <a:pt x="1577" y="3473"/>
                    <a:pt x="1611" y="3475"/>
                    <a:pt x="1647" y="3477"/>
                  </a:cubicBezTo>
                  <a:cubicBezTo>
                    <a:pt x="1649" y="3477"/>
                    <a:pt x="1650" y="3477"/>
                    <a:pt x="1652" y="3477"/>
                  </a:cubicBezTo>
                  <a:cubicBezTo>
                    <a:pt x="1684" y="3477"/>
                    <a:pt x="1718" y="3450"/>
                    <a:pt x="1751" y="3450"/>
                  </a:cubicBezTo>
                  <a:cubicBezTo>
                    <a:pt x="1785" y="3450"/>
                    <a:pt x="1818" y="3483"/>
                    <a:pt x="1852" y="3483"/>
                  </a:cubicBezTo>
                  <a:cubicBezTo>
                    <a:pt x="1853" y="3483"/>
                    <a:pt x="1855" y="3483"/>
                    <a:pt x="1856" y="3483"/>
                  </a:cubicBezTo>
                  <a:cubicBezTo>
                    <a:pt x="1890" y="3481"/>
                    <a:pt x="1924" y="3463"/>
                    <a:pt x="1958" y="3458"/>
                  </a:cubicBezTo>
                  <a:cubicBezTo>
                    <a:pt x="1992" y="3454"/>
                    <a:pt x="2025" y="3440"/>
                    <a:pt x="2059" y="3434"/>
                  </a:cubicBezTo>
                  <a:cubicBezTo>
                    <a:pt x="2063" y="3434"/>
                    <a:pt x="2067" y="3433"/>
                    <a:pt x="2071" y="3433"/>
                  </a:cubicBezTo>
                  <a:cubicBezTo>
                    <a:pt x="2097" y="3433"/>
                    <a:pt x="2126" y="3445"/>
                    <a:pt x="2152" y="3445"/>
                  </a:cubicBezTo>
                  <a:cubicBezTo>
                    <a:pt x="2158" y="3445"/>
                    <a:pt x="2163" y="3444"/>
                    <a:pt x="2169" y="3443"/>
                  </a:cubicBezTo>
                  <a:cubicBezTo>
                    <a:pt x="2201" y="3434"/>
                    <a:pt x="2224" y="3384"/>
                    <a:pt x="2257" y="3374"/>
                  </a:cubicBezTo>
                  <a:cubicBezTo>
                    <a:pt x="2290" y="3365"/>
                    <a:pt x="2324" y="3360"/>
                    <a:pt x="2356" y="3349"/>
                  </a:cubicBezTo>
                  <a:cubicBezTo>
                    <a:pt x="2366" y="3345"/>
                    <a:pt x="2377" y="3344"/>
                    <a:pt x="2388" y="3344"/>
                  </a:cubicBezTo>
                  <a:cubicBezTo>
                    <a:pt x="2403" y="3344"/>
                    <a:pt x="2418" y="3346"/>
                    <a:pt x="2433" y="3346"/>
                  </a:cubicBezTo>
                  <a:cubicBezTo>
                    <a:pt x="2445" y="3346"/>
                    <a:pt x="2456" y="3345"/>
                    <a:pt x="2466" y="3340"/>
                  </a:cubicBezTo>
                  <a:cubicBezTo>
                    <a:pt x="2499" y="3326"/>
                    <a:pt x="2528" y="3306"/>
                    <a:pt x="2558" y="3291"/>
                  </a:cubicBezTo>
                  <a:cubicBezTo>
                    <a:pt x="2590" y="3275"/>
                    <a:pt x="2629" y="3272"/>
                    <a:pt x="2659" y="3254"/>
                  </a:cubicBezTo>
                  <a:cubicBezTo>
                    <a:pt x="2689" y="3237"/>
                    <a:pt x="2706" y="3195"/>
                    <a:pt x="2735" y="3175"/>
                  </a:cubicBezTo>
                  <a:cubicBezTo>
                    <a:pt x="2763" y="3157"/>
                    <a:pt x="2800" y="3146"/>
                    <a:pt x="2827" y="3124"/>
                  </a:cubicBezTo>
                  <a:cubicBezTo>
                    <a:pt x="2854" y="3103"/>
                    <a:pt x="2877" y="3073"/>
                    <a:pt x="2902" y="3050"/>
                  </a:cubicBezTo>
                  <a:cubicBezTo>
                    <a:pt x="2928" y="3028"/>
                    <a:pt x="2972" y="3020"/>
                    <a:pt x="2996" y="2996"/>
                  </a:cubicBezTo>
                  <a:cubicBezTo>
                    <a:pt x="3020" y="2972"/>
                    <a:pt x="2998" y="2901"/>
                    <a:pt x="3020" y="2875"/>
                  </a:cubicBezTo>
                  <a:cubicBezTo>
                    <a:pt x="3043" y="2850"/>
                    <a:pt x="3069" y="2829"/>
                    <a:pt x="3090" y="2800"/>
                  </a:cubicBezTo>
                  <a:cubicBezTo>
                    <a:pt x="3111" y="2773"/>
                    <a:pt x="3131" y="2746"/>
                    <a:pt x="3151" y="2718"/>
                  </a:cubicBezTo>
                  <a:cubicBezTo>
                    <a:pt x="3170" y="2689"/>
                    <a:pt x="3208" y="2672"/>
                    <a:pt x="3225" y="2642"/>
                  </a:cubicBezTo>
                  <a:cubicBezTo>
                    <a:pt x="3244" y="2614"/>
                    <a:pt x="3283" y="2595"/>
                    <a:pt x="3300" y="2566"/>
                  </a:cubicBezTo>
                  <a:cubicBezTo>
                    <a:pt x="3316" y="2534"/>
                    <a:pt x="3313" y="2493"/>
                    <a:pt x="3327" y="2462"/>
                  </a:cubicBezTo>
                  <a:cubicBezTo>
                    <a:pt x="3342" y="2429"/>
                    <a:pt x="3330" y="2388"/>
                    <a:pt x="3342" y="2355"/>
                  </a:cubicBezTo>
                  <a:cubicBezTo>
                    <a:pt x="3354" y="2321"/>
                    <a:pt x="3397" y="2301"/>
                    <a:pt x="3407" y="2268"/>
                  </a:cubicBezTo>
                  <a:cubicBezTo>
                    <a:pt x="3418" y="2234"/>
                    <a:pt x="3387" y="2192"/>
                    <a:pt x="3396" y="2158"/>
                  </a:cubicBezTo>
                  <a:cubicBezTo>
                    <a:pt x="3404" y="2123"/>
                    <a:pt x="3430" y="2095"/>
                    <a:pt x="3437" y="2061"/>
                  </a:cubicBezTo>
                  <a:cubicBezTo>
                    <a:pt x="3444" y="2027"/>
                    <a:pt x="3450" y="1994"/>
                    <a:pt x="3454" y="1958"/>
                  </a:cubicBezTo>
                  <a:cubicBezTo>
                    <a:pt x="3458" y="1924"/>
                    <a:pt x="3499" y="1893"/>
                    <a:pt x="3501" y="1859"/>
                  </a:cubicBezTo>
                  <a:cubicBezTo>
                    <a:pt x="3504" y="1823"/>
                    <a:pt x="3484" y="1788"/>
                    <a:pt x="3484" y="1752"/>
                  </a:cubicBezTo>
                  <a:cubicBezTo>
                    <a:pt x="3484" y="1718"/>
                    <a:pt x="3505" y="1681"/>
                    <a:pt x="3502" y="1647"/>
                  </a:cubicBezTo>
                  <a:cubicBezTo>
                    <a:pt x="3501" y="1613"/>
                    <a:pt x="3460" y="1582"/>
                    <a:pt x="3455" y="1546"/>
                  </a:cubicBezTo>
                  <a:cubicBezTo>
                    <a:pt x="3451" y="1512"/>
                    <a:pt x="3434" y="1481"/>
                    <a:pt x="3427" y="1447"/>
                  </a:cubicBezTo>
                  <a:cubicBezTo>
                    <a:pt x="3421" y="1413"/>
                    <a:pt x="3460" y="1369"/>
                    <a:pt x="3452" y="1336"/>
                  </a:cubicBezTo>
                  <a:cubicBezTo>
                    <a:pt x="3444" y="1302"/>
                    <a:pt x="3407" y="1275"/>
                    <a:pt x="3397" y="1242"/>
                  </a:cubicBezTo>
                  <a:cubicBezTo>
                    <a:pt x="3387" y="1208"/>
                    <a:pt x="3406" y="1165"/>
                    <a:pt x="3393" y="1133"/>
                  </a:cubicBezTo>
                  <a:cubicBezTo>
                    <a:pt x="3381" y="1100"/>
                    <a:pt x="3330" y="1083"/>
                    <a:pt x="3316" y="1051"/>
                  </a:cubicBezTo>
                  <a:cubicBezTo>
                    <a:pt x="3302" y="1020"/>
                    <a:pt x="3299" y="983"/>
                    <a:pt x="3283" y="952"/>
                  </a:cubicBezTo>
                  <a:cubicBezTo>
                    <a:pt x="3266" y="921"/>
                    <a:pt x="3261" y="885"/>
                    <a:pt x="3244" y="855"/>
                  </a:cubicBezTo>
                  <a:cubicBezTo>
                    <a:pt x="3225" y="825"/>
                    <a:pt x="3187" y="808"/>
                    <a:pt x="3167" y="780"/>
                  </a:cubicBezTo>
                  <a:cubicBezTo>
                    <a:pt x="3147" y="752"/>
                    <a:pt x="3117" y="732"/>
                    <a:pt x="3096" y="705"/>
                  </a:cubicBezTo>
                  <a:cubicBezTo>
                    <a:pt x="3074" y="678"/>
                    <a:pt x="3080" y="626"/>
                    <a:pt x="3057" y="601"/>
                  </a:cubicBezTo>
                  <a:cubicBezTo>
                    <a:pt x="3035" y="575"/>
                    <a:pt x="2993" y="567"/>
                    <a:pt x="2969" y="543"/>
                  </a:cubicBezTo>
                  <a:cubicBezTo>
                    <a:pt x="2944" y="517"/>
                    <a:pt x="2946" y="464"/>
                    <a:pt x="2921" y="440"/>
                  </a:cubicBezTo>
                  <a:cubicBezTo>
                    <a:pt x="2895" y="417"/>
                    <a:pt x="2833" y="436"/>
                    <a:pt x="2806" y="415"/>
                  </a:cubicBezTo>
                  <a:cubicBezTo>
                    <a:pt x="2779" y="393"/>
                    <a:pt x="2750" y="378"/>
                    <a:pt x="2720" y="358"/>
                  </a:cubicBezTo>
                  <a:cubicBezTo>
                    <a:pt x="2692" y="338"/>
                    <a:pt x="2699" y="264"/>
                    <a:pt x="2669" y="245"/>
                  </a:cubicBezTo>
                  <a:cubicBezTo>
                    <a:pt x="2641" y="227"/>
                    <a:pt x="2602" y="220"/>
                    <a:pt x="2571" y="203"/>
                  </a:cubicBezTo>
                  <a:cubicBezTo>
                    <a:pt x="2541" y="187"/>
                    <a:pt x="2503" y="181"/>
                    <a:pt x="2472" y="167"/>
                  </a:cubicBezTo>
                  <a:cubicBezTo>
                    <a:pt x="2440" y="153"/>
                    <a:pt x="2416" y="119"/>
                    <a:pt x="2383" y="108"/>
                  </a:cubicBezTo>
                  <a:cubicBezTo>
                    <a:pt x="2373" y="103"/>
                    <a:pt x="2361" y="102"/>
                    <a:pt x="2349" y="102"/>
                  </a:cubicBezTo>
                  <a:cubicBezTo>
                    <a:pt x="2333" y="102"/>
                    <a:pt x="2318" y="104"/>
                    <a:pt x="2303" y="104"/>
                  </a:cubicBezTo>
                  <a:cubicBezTo>
                    <a:pt x="2293" y="104"/>
                    <a:pt x="2283" y="103"/>
                    <a:pt x="2274" y="100"/>
                  </a:cubicBezTo>
                  <a:cubicBezTo>
                    <a:pt x="2241" y="90"/>
                    <a:pt x="2204" y="95"/>
                    <a:pt x="2170" y="86"/>
                  </a:cubicBezTo>
                  <a:cubicBezTo>
                    <a:pt x="2156" y="83"/>
                    <a:pt x="2142" y="82"/>
                    <a:pt x="2127" y="82"/>
                  </a:cubicBezTo>
                  <a:cubicBezTo>
                    <a:pt x="2120" y="82"/>
                    <a:pt x="2112" y="82"/>
                    <a:pt x="2105" y="82"/>
                  </a:cubicBezTo>
                  <a:cubicBezTo>
                    <a:pt x="2092" y="82"/>
                    <a:pt x="2079" y="82"/>
                    <a:pt x="2066" y="79"/>
                  </a:cubicBezTo>
                  <a:cubicBezTo>
                    <a:pt x="2032" y="73"/>
                    <a:pt x="2001" y="58"/>
                    <a:pt x="1965" y="53"/>
                  </a:cubicBezTo>
                  <a:cubicBezTo>
                    <a:pt x="1931" y="49"/>
                    <a:pt x="1900" y="4"/>
                    <a:pt x="1866" y="1"/>
                  </a:cubicBezTo>
                  <a:cubicBezTo>
                    <a:pt x="1865" y="1"/>
                    <a:pt x="1864" y="1"/>
                    <a:pt x="1864" y="1"/>
                  </a:cubicBezTo>
                  <a:close/>
                </a:path>
              </a:pathLst>
            </a:custGeom>
            <a:solidFill>
              <a:srgbClr val="999999"/>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170" name="Google Shape;1170;p46"/>
            <p:cNvSpPr/>
            <p:nvPr/>
          </p:nvSpPr>
          <p:spPr>
            <a:xfrm flipH="1">
              <a:off x="7491505" y="2488176"/>
              <a:ext cx="584428" cy="605380"/>
            </a:xfrm>
            <a:custGeom>
              <a:rect b="b" l="l" r="r" t="t"/>
              <a:pathLst>
                <a:path extrusionOk="0" h="13667" w="13194">
                  <a:moveTo>
                    <a:pt x="12454" y="0"/>
                  </a:moveTo>
                  <a:cubicBezTo>
                    <a:pt x="12416" y="0"/>
                    <a:pt x="12377" y="2"/>
                    <a:pt x="12337" y="6"/>
                  </a:cubicBezTo>
                  <a:cubicBezTo>
                    <a:pt x="10388" y="175"/>
                    <a:pt x="8512" y="822"/>
                    <a:pt x="6873" y="1888"/>
                  </a:cubicBezTo>
                  <a:cubicBezTo>
                    <a:pt x="6600" y="2066"/>
                    <a:pt x="6314" y="2283"/>
                    <a:pt x="6240" y="2600"/>
                  </a:cubicBezTo>
                  <a:cubicBezTo>
                    <a:pt x="6174" y="2882"/>
                    <a:pt x="6394" y="3227"/>
                    <a:pt x="6661" y="3227"/>
                  </a:cubicBezTo>
                  <a:cubicBezTo>
                    <a:pt x="6694" y="3227"/>
                    <a:pt x="6728" y="3221"/>
                    <a:pt x="6762" y="3210"/>
                  </a:cubicBezTo>
                  <a:cubicBezTo>
                    <a:pt x="7022" y="3124"/>
                    <a:pt x="7182" y="2744"/>
                    <a:pt x="7426" y="2744"/>
                  </a:cubicBezTo>
                  <a:cubicBezTo>
                    <a:pt x="7450" y="2744"/>
                    <a:pt x="7476" y="2748"/>
                    <a:pt x="7502" y="2757"/>
                  </a:cubicBezTo>
                  <a:cubicBezTo>
                    <a:pt x="7669" y="2812"/>
                    <a:pt x="7720" y="3041"/>
                    <a:pt x="7649" y="3202"/>
                  </a:cubicBezTo>
                  <a:cubicBezTo>
                    <a:pt x="7576" y="3362"/>
                    <a:pt x="7424" y="3469"/>
                    <a:pt x="7282" y="3571"/>
                  </a:cubicBezTo>
                  <a:cubicBezTo>
                    <a:pt x="6132" y="4393"/>
                    <a:pt x="5134" y="5407"/>
                    <a:pt x="4329" y="6568"/>
                  </a:cubicBezTo>
                  <a:cubicBezTo>
                    <a:pt x="4211" y="6737"/>
                    <a:pt x="4065" y="6929"/>
                    <a:pt x="3859" y="6929"/>
                  </a:cubicBezTo>
                  <a:cubicBezTo>
                    <a:pt x="3633" y="6929"/>
                    <a:pt x="3473" y="6676"/>
                    <a:pt x="3490" y="6450"/>
                  </a:cubicBezTo>
                  <a:cubicBezTo>
                    <a:pt x="3507" y="6223"/>
                    <a:pt x="3647" y="6028"/>
                    <a:pt x="3789" y="5850"/>
                  </a:cubicBezTo>
                  <a:cubicBezTo>
                    <a:pt x="4183" y="5354"/>
                    <a:pt x="4623" y="4895"/>
                    <a:pt x="5104" y="4481"/>
                  </a:cubicBezTo>
                  <a:cubicBezTo>
                    <a:pt x="5347" y="4271"/>
                    <a:pt x="5630" y="3971"/>
                    <a:pt x="5499" y="3675"/>
                  </a:cubicBezTo>
                  <a:cubicBezTo>
                    <a:pt x="5428" y="3513"/>
                    <a:pt x="5247" y="3432"/>
                    <a:pt x="5066" y="3432"/>
                  </a:cubicBezTo>
                  <a:cubicBezTo>
                    <a:pt x="5003" y="3432"/>
                    <a:pt x="4940" y="3442"/>
                    <a:pt x="4881" y="3462"/>
                  </a:cubicBezTo>
                  <a:cubicBezTo>
                    <a:pt x="4653" y="3539"/>
                    <a:pt x="4480" y="3718"/>
                    <a:pt x="4315" y="3891"/>
                  </a:cubicBezTo>
                  <a:lnTo>
                    <a:pt x="3819" y="4413"/>
                  </a:lnTo>
                  <a:cubicBezTo>
                    <a:pt x="3769" y="4465"/>
                    <a:pt x="3716" y="4519"/>
                    <a:pt x="3648" y="4541"/>
                  </a:cubicBezTo>
                  <a:cubicBezTo>
                    <a:pt x="3627" y="4548"/>
                    <a:pt x="3606" y="4551"/>
                    <a:pt x="3585" y="4551"/>
                  </a:cubicBezTo>
                  <a:cubicBezTo>
                    <a:pt x="3434" y="4551"/>
                    <a:pt x="3301" y="4382"/>
                    <a:pt x="3306" y="4221"/>
                  </a:cubicBezTo>
                  <a:cubicBezTo>
                    <a:pt x="3311" y="4039"/>
                    <a:pt x="3434" y="3881"/>
                    <a:pt x="3553" y="3743"/>
                  </a:cubicBezTo>
                  <a:cubicBezTo>
                    <a:pt x="4113" y="3102"/>
                    <a:pt x="4771" y="2555"/>
                    <a:pt x="5503" y="2121"/>
                  </a:cubicBezTo>
                  <a:cubicBezTo>
                    <a:pt x="5747" y="1978"/>
                    <a:pt x="6011" y="1834"/>
                    <a:pt x="6145" y="1585"/>
                  </a:cubicBezTo>
                  <a:cubicBezTo>
                    <a:pt x="6280" y="1338"/>
                    <a:pt x="6197" y="951"/>
                    <a:pt x="5923" y="889"/>
                  </a:cubicBezTo>
                  <a:cubicBezTo>
                    <a:pt x="5895" y="882"/>
                    <a:pt x="5868" y="879"/>
                    <a:pt x="5841" y="879"/>
                  </a:cubicBezTo>
                  <a:cubicBezTo>
                    <a:pt x="5701" y="879"/>
                    <a:pt x="5563" y="954"/>
                    <a:pt x="5441" y="1029"/>
                  </a:cubicBezTo>
                  <a:cubicBezTo>
                    <a:pt x="3175" y="2418"/>
                    <a:pt x="1338" y="4409"/>
                    <a:pt x="138" y="6781"/>
                  </a:cubicBezTo>
                  <a:cubicBezTo>
                    <a:pt x="69" y="6919"/>
                    <a:pt x="0" y="7066"/>
                    <a:pt x="7" y="7221"/>
                  </a:cubicBezTo>
                  <a:cubicBezTo>
                    <a:pt x="20" y="7465"/>
                    <a:pt x="266" y="7650"/>
                    <a:pt x="502" y="7650"/>
                  </a:cubicBezTo>
                  <a:cubicBezTo>
                    <a:pt x="578" y="7650"/>
                    <a:pt x="652" y="7631"/>
                    <a:pt x="718" y="7589"/>
                  </a:cubicBezTo>
                  <a:cubicBezTo>
                    <a:pt x="954" y="7440"/>
                    <a:pt x="1005" y="7127"/>
                    <a:pt x="1116" y="6872"/>
                  </a:cubicBezTo>
                  <a:cubicBezTo>
                    <a:pt x="1201" y="6676"/>
                    <a:pt x="1405" y="6490"/>
                    <a:pt x="1595" y="6490"/>
                  </a:cubicBezTo>
                  <a:cubicBezTo>
                    <a:pt x="1652" y="6490"/>
                    <a:pt x="1709" y="6507"/>
                    <a:pt x="1760" y="6547"/>
                  </a:cubicBezTo>
                  <a:cubicBezTo>
                    <a:pt x="1971" y="6707"/>
                    <a:pt x="1857" y="7039"/>
                    <a:pt x="1733" y="7273"/>
                  </a:cubicBezTo>
                  <a:cubicBezTo>
                    <a:pt x="1044" y="8573"/>
                    <a:pt x="590" y="9984"/>
                    <a:pt x="393" y="11441"/>
                  </a:cubicBezTo>
                  <a:cubicBezTo>
                    <a:pt x="349" y="11770"/>
                    <a:pt x="384" y="12203"/>
                    <a:pt x="703" y="12293"/>
                  </a:cubicBezTo>
                  <a:cubicBezTo>
                    <a:pt x="734" y="12302"/>
                    <a:pt x="766" y="12306"/>
                    <a:pt x="798" y="12306"/>
                  </a:cubicBezTo>
                  <a:cubicBezTo>
                    <a:pt x="972" y="12306"/>
                    <a:pt x="1141" y="12182"/>
                    <a:pt x="1230" y="12026"/>
                  </a:cubicBezTo>
                  <a:cubicBezTo>
                    <a:pt x="1335" y="11840"/>
                    <a:pt x="1357" y="11621"/>
                    <a:pt x="1381" y="11409"/>
                  </a:cubicBezTo>
                  <a:cubicBezTo>
                    <a:pt x="1463" y="10715"/>
                    <a:pt x="1617" y="10031"/>
                    <a:pt x="1840" y="9369"/>
                  </a:cubicBezTo>
                  <a:cubicBezTo>
                    <a:pt x="2032" y="8797"/>
                    <a:pt x="2389" y="8157"/>
                    <a:pt x="2991" y="8112"/>
                  </a:cubicBezTo>
                  <a:cubicBezTo>
                    <a:pt x="3004" y="8111"/>
                    <a:pt x="3017" y="8111"/>
                    <a:pt x="3031" y="8111"/>
                  </a:cubicBezTo>
                  <a:cubicBezTo>
                    <a:pt x="3232" y="8111"/>
                    <a:pt x="3456" y="8222"/>
                    <a:pt x="3471" y="8419"/>
                  </a:cubicBezTo>
                  <a:cubicBezTo>
                    <a:pt x="3476" y="8493"/>
                    <a:pt x="3452" y="8565"/>
                    <a:pt x="3431" y="8637"/>
                  </a:cubicBezTo>
                  <a:cubicBezTo>
                    <a:pt x="3371" y="8836"/>
                    <a:pt x="3345" y="9073"/>
                    <a:pt x="3479" y="9232"/>
                  </a:cubicBezTo>
                  <a:cubicBezTo>
                    <a:pt x="3554" y="9322"/>
                    <a:pt x="3657" y="9360"/>
                    <a:pt x="3767" y="9360"/>
                  </a:cubicBezTo>
                  <a:cubicBezTo>
                    <a:pt x="3974" y="9360"/>
                    <a:pt x="4204" y="9225"/>
                    <a:pt x="4315" y="9036"/>
                  </a:cubicBezTo>
                  <a:cubicBezTo>
                    <a:pt x="4487" y="8747"/>
                    <a:pt x="4493" y="8393"/>
                    <a:pt x="4595" y="8074"/>
                  </a:cubicBezTo>
                  <a:cubicBezTo>
                    <a:pt x="4689" y="7781"/>
                    <a:pt x="4932" y="7487"/>
                    <a:pt x="5226" y="7487"/>
                  </a:cubicBezTo>
                  <a:cubicBezTo>
                    <a:pt x="5253" y="7487"/>
                    <a:pt x="5281" y="7490"/>
                    <a:pt x="5309" y="7495"/>
                  </a:cubicBezTo>
                  <a:cubicBezTo>
                    <a:pt x="5380" y="7506"/>
                    <a:pt x="5445" y="7540"/>
                    <a:pt x="5496" y="7590"/>
                  </a:cubicBezTo>
                  <a:cubicBezTo>
                    <a:pt x="5671" y="7768"/>
                    <a:pt x="5566" y="8064"/>
                    <a:pt x="5457" y="8288"/>
                  </a:cubicBezTo>
                  <a:cubicBezTo>
                    <a:pt x="4764" y="9708"/>
                    <a:pt x="4294" y="11227"/>
                    <a:pt x="4065" y="12791"/>
                  </a:cubicBezTo>
                  <a:cubicBezTo>
                    <a:pt x="4016" y="13113"/>
                    <a:pt x="4036" y="13536"/>
                    <a:pt x="4343" y="13645"/>
                  </a:cubicBezTo>
                  <a:cubicBezTo>
                    <a:pt x="4383" y="13659"/>
                    <a:pt x="4425" y="13666"/>
                    <a:pt x="4466" y="13666"/>
                  </a:cubicBezTo>
                  <a:cubicBezTo>
                    <a:pt x="4639" y="13666"/>
                    <a:pt x="4812" y="13548"/>
                    <a:pt x="4906" y="13395"/>
                  </a:cubicBezTo>
                  <a:cubicBezTo>
                    <a:pt x="5023" y="13206"/>
                    <a:pt x="5049" y="12977"/>
                    <a:pt x="5076" y="12755"/>
                  </a:cubicBezTo>
                  <a:cubicBezTo>
                    <a:pt x="5216" y="11598"/>
                    <a:pt x="5472" y="10443"/>
                    <a:pt x="5967" y="9387"/>
                  </a:cubicBezTo>
                  <a:cubicBezTo>
                    <a:pt x="6462" y="8331"/>
                    <a:pt x="7208" y="7374"/>
                    <a:pt x="8193" y="6749"/>
                  </a:cubicBezTo>
                  <a:cubicBezTo>
                    <a:pt x="8351" y="6649"/>
                    <a:pt x="8516" y="6555"/>
                    <a:pt x="8637" y="6413"/>
                  </a:cubicBezTo>
                  <a:cubicBezTo>
                    <a:pt x="8758" y="6271"/>
                    <a:pt x="8823" y="6063"/>
                    <a:pt x="8743" y="5896"/>
                  </a:cubicBezTo>
                  <a:cubicBezTo>
                    <a:pt x="8669" y="5735"/>
                    <a:pt x="8494" y="5663"/>
                    <a:pt x="8313" y="5663"/>
                  </a:cubicBezTo>
                  <a:cubicBezTo>
                    <a:pt x="8223" y="5663"/>
                    <a:pt x="8132" y="5680"/>
                    <a:pt x="8051" y="5714"/>
                  </a:cubicBezTo>
                  <a:cubicBezTo>
                    <a:pt x="7807" y="5813"/>
                    <a:pt x="7617" y="6011"/>
                    <a:pt x="7396" y="6153"/>
                  </a:cubicBezTo>
                  <a:cubicBezTo>
                    <a:pt x="7257" y="6241"/>
                    <a:pt x="7087" y="6305"/>
                    <a:pt x="6926" y="6305"/>
                  </a:cubicBezTo>
                  <a:cubicBezTo>
                    <a:pt x="6829" y="6305"/>
                    <a:pt x="6735" y="6282"/>
                    <a:pt x="6652" y="6225"/>
                  </a:cubicBezTo>
                  <a:cubicBezTo>
                    <a:pt x="6425" y="6070"/>
                    <a:pt x="6401" y="5728"/>
                    <a:pt x="6524" y="5482"/>
                  </a:cubicBezTo>
                  <a:cubicBezTo>
                    <a:pt x="6648" y="5236"/>
                    <a:pt x="6880" y="5065"/>
                    <a:pt x="7103" y="4905"/>
                  </a:cubicBezTo>
                  <a:lnTo>
                    <a:pt x="8232" y="4089"/>
                  </a:lnTo>
                  <a:cubicBezTo>
                    <a:pt x="8488" y="3902"/>
                    <a:pt x="8762" y="3711"/>
                    <a:pt x="9078" y="3684"/>
                  </a:cubicBezTo>
                  <a:cubicBezTo>
                    <a:pt x="9097" y="3682"/>
                    <a:pt x="9116" y="3681"/>
                    <a:pt x="9136" y="3681"/>
                  </a:cubicBezTo>
                  <a:cubicBezTo>
                    <a:pt x="9436" y="3681"/>
                    <a:pt x="9754" y="3883"/>
                    <a:pt x="9767" y="4181"/>
                  </a:cubicBezTo>
                  <a:cubicBezTo>
                    <a:pt x="9785" y="4616"/>
                    <a:pt x="9184" y="4956"/>
                    <a:pt x="9328" y="5367"/>
                  </a:cubicBezTo>
                  <a:cubicBezTo>
                    <a:pt x="9393" y="5554"/>
                    <a:pt x="9596" y="5646"/>
                    <a:pt x="9798" y="5646"/>
                  </a:cubicBezTo>
                  <a:cubicBezTo>
                    <a:pt x="9864" y="5646"/>
                    <a:pt x="9929" y="5636"/>
                    <a:pt x="9990" y="5617"/>
                  </a:cubicBezTo>
                  <a:cubicBezTo>
                    <a:pt x="10240" y="5539"/>
                    <a:pt x="10435" y="5351"/>
                    <a:pt x="10641" y="5189"/>
                  </a:cubicBezTo>
                  <a:cubicBezTo>
                    <a:pt x="11103" y="4831"/>
                    <a:pt x="11651" y="4600"/>
                    <a:pt x="12229" y="4518"/>
                  </a:cubicBezTo>
                  <a:cubicBezTo>
                    <a:pt x="12434" y="4490"/>
                    <a:pt x="12646" y="4478"/>
                    <a:pt x="12836" y="4394"/>
                  </a:cubicBezTo>
                  <a:cubicBezTo>
                    <a:pt x="13027" y="4312"/>
                    <a:pt x="13193" y="4131"/>
                    <a:pt x="13185" y="3924"/>
                  </a:cubicBezTo>
                  <a:cubicBezTo>
                    <a:pt x="13182" y="3782"/>
                    <a:pt x="13092" y="3658"/>
                    <a:pt x="12973" y="3575"/>
                  </a:cubicBezTo>
                  <a:cubicBezTo>
                    <a:pt x="12915" y="3536"/>
                    <a:pt x="12849" y="3506"/>
                    <a:pt x="12782" y="3489"/>
                  </a:cubicBezTo>
                  <a:cubicBezTo>
                    <a:pt x="12705" y="3468"/>
                    <a:pt x="12625" y="3460"/>
                    <a:pt x="12545" y="3460"/>
                  </a:cubicBezTo>
                  <a:cubicBezTo>
                    <a:pt x="12413" y="3460"/>
                    <a:pt x="12279" y="3482"/>
                    <a:pt x="12148" y="3503"/>
                  </a:cubicBezTo>
                  <a:lnTo>
                    <a:pt x="10856" y="3720"/>
                  </a:lnTo>
                  <a:cubicBezTo>
                    <a:pt x="10791" y="3731"/>
                    <a:pt x="10720" y="3738"/>
                    <a:pt x="10649" y="3738"/>
                  </a:cubicBezTo>
                  <a:cubicBezTo>
                    <a:pt x="10443" y="3738"/>
                    <a:pt x="10240" y="3680"/>
                    <a:pt x="10203" y="3493"/>
                  </a:cubicBezTo>
                  <a:cubicBezTo>
                    <a:pt x="10157" y="3261"/>
                    <a:pt x="10420" y="3103"/>
                    <a:pt x="10546" y="2904"/>
                  </a:cubicBezTo>
                  <a:cubicBezTo>
                    <a:pt x="10754" y="2575"/>
                    <a:pt x="10462" y="2069"/>
                    <a:pt x="10078" y="2069"/>
                  </a:cubicBezTo>
                  <a:cubicBezTo>
                    <a:pt x="10068" y="2069"/>
                    <a:pt x="10058" y="2069"/>
                    <a:pt x="10048" y="2070"/>
                  </a:cubicBezTo>
                  <a:cubicBezTo>
                    <a:pt x="9800" y="2087"/>
                    <a:pt x="9596" y="2266"/>
                    <a:pt x="9360" y="2347"/>
                  </a:cubicBezTo>
                  <a:cubicBezTo>
                    <a:pt x="9309" y="2365"/>
                    <a:pt x="9252" y="2373"/>
                    <a:pt x="9194" y="2373"/>
                  </a:cubicBezTo>
                  <a:cubicBezTo>
                    <a:pt x="8990" y="2373"/>
                    <a:pt x="8782" y="2266"/>
                    <a:pt x="8792" y="2071"/>
                  </a:cubicBezTo>
                  <a:cubicBezTo>
                    <a:pt x="8802" y="1887"/>
                    <a:pt x="9004" y="1781"/>
                    <a:pt x="9177" y="1716"/>
                  </a:cubicBezTo>
                  <a:cubicBezTo>
                    <a:pt x="10110" y="1372"/>
                    <a:pt x="11076" y="1130"/>
                    <a:pt x="12060" y="997"/>
                  </a:cubicBezTo>
                  <a:cubicBezTo>
                    <a:pt x="12306" y="964"/>
                    <a:pt x="12570" y="928"/>
                    <a:pt x="12755" y="762"/>
                  </a:cubicBezTo>
                  <a:cubicBezTo>
                    <a:pt x="12902" y="630"/>
                    <a:pt x="12936" y="421"/>
                    <a:pt x="12865" y="243"/>
                  </a:cubicBezTo>
                  <a:cubicBezTo>
                    <a:pt x="12787" y="49"/>
                    <a:pt x="12634" y="0"/>
                    <a:pt x="12454" y="0"/>
                  </a:cubicBezTo>
                  <a:close/>
                </a:path>
              </a:pathLst>
            </a:custGeom>
            <a:solidFill>
              <a:srgbClr val="D9D9D9"/>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171" name="Google Shape;1171;p46"/>
            <p:cNvSpPr/>
            <p:nvPr/>
          </p:nvSpPr>
          <p:spPr>
            <a:xfrm flipH="1">
              <a:off x="7190871" y="3664232"/>
              <a:ext cx="678821" cy="530920"/>
            </a:xfrm>
            <a:custGeom>
              <a:rect b="b" l="l" r="r" t="t"/>
              <a:pathLst>
                <a:path extrusionOk="0" h="11986" w="15325">
                  <a:moveTo>
                    <a:pt x="3802" y="1"/>
                  </a:moveTo>
                  <a:cubicBezTo>
                    <a:pt x="3765" y="1"/>
                    <a:pt x="3728" y="6"/>
                    <a:pt x="3692" y="16"/>
                  </a:cubicBezTo>
                  <a:cubicBezTo>
                    <a:pt x="3553" y="56"/>
                    <a:pt x="3456" y="173"/>
                    <a:pt x="3406" y="309"/>
                  </a:cubicBezTo>
                  <a:cubicBezTo>
                    <a:pt x="3382" y="376"/>
                    <a:pt x="3369" y="446"/>
                    <a:pt x="3368" y="517"/>
                  </a:cubicBezTo>
                  <a:cubicBezTo>
                    <a:pt x="3367" y="730"/>
                    <a:pt x="3455" y="931"/>
                    <a:pt x="3542" y="1125"/>
                  </a:cubicBezTo>
                  <a:lnTo>
                    <a:pt x="4072" y="2324"/>
                  </a:lnTo>
                  <a:cubicBezTo>
                    <a:pt x="4176" y="2558"/>
                    <a:pt x="4245" y="2901"/>
                    <a:pt x="4013" y="3013"/>
                  </a:cubicBezTo>
                  <a:cubicBezTo>
                    <a:pt x="3974" y="3032"/>
                    <a:pt x="3935" y="3040"/>
                    <a:pt x="3895" y="3040"/>
                  </a:cubicBezTo>
                  <a:cubicBezTo>
                    <a:pt x="3720" y="3040"/>
                    <a:pt x="3541" y="2886"/>
                    <a:pt x="3360" y="2827"/>
                  </a:cubicBezTo>
                  <a:cubicBezTo>
                    <a:pt x="3315" y="2813"/>
                    <a:pt x="3269" y="2806"/>
                    <a:pt x="3224" y="2806"/>
                  </a:cubicBezTo>
                  <a:cubicBezTo>
                    <a:pt x="2885" y="2806"/>
                    <a:pt x="2563" y="3182"/>
                    <a:pt x="2673" y="3518"/>
                  </a:cubicBezTo>
                  <a:cubicBezTo>
                    <a:pt x="2751" y="3754"/>
                    <a:pt x="2977" y="3906"/>
                    <a:pt x="3114" y="4115"/>
                  </a:cubicBezTo>
                  <a:cubicBezTo>
                    <a:pt x="3250" y="4323"/>
                    <a:pt x="3232" y="4685"/>
                    <a:pt x="2987" y="4733"/>
                  </a:cubicBezTo>
                  <a:cubicBezTo>
                    <a:pt x="2970" y="4737"/>
                    <a:pt x="2954" y="4738"/>
                    <a:pt x="2938" y="4738"/>
                  </a:cubicBezTo>
                  <a:cubicBezTo>
                    <a:pt x="2779" y="4738"/>
                    <a:pt x="2645" y="4587"/>
                    <a:pt x="2548" y="4449"/>
                  </a:cubicBezTo>
                  <a:cubicBezTo>
                    <a:pt x="1982" y="3632"/>
                    <a:pt x="1509" y="2756"/>
                    <a:pt x="1135" y="1835"/>
                  </a:cubicBezTo>
                  <a:cubicBezTo>
                    <a:pt x="1041" y="1604"/>
                    <a:pt x="941" y="1357"/>
                    <a:pt x="735" y="1221"/>
                  </a:cubicBezTo>
                  <a:cubicBezTo>
                    <a:pt x="660" y="1172"/>
                    <a:pt x="576" y="1149"/>
                    <a:pt x="492" y="1149"/>
                  </a:cubicBezTo>
                  <a:cubicBezTo>
                    <a:pt x="390" y="1149"/>
                    <a:pt x="289" y="1182"/>
                    <a:pt x="205" y="1243"/>
                  </a:cubicBezTo>
                  <a:cubicBezTo>
                    <a:pt x="0" y="1393"/>
                    <a:pt x="30" y="1596"/>
                    <a:pt x="105" y="1813"/>
                  </a:cubicBezTo>
                  <a:cubicBezTo>
                    <a:pt x="754" y="3659"/>
                    <a:pt x="1847" y="5316"/>
                    <a:pt x="3287" y="6638"/>
                  </a:cubicBezTo>
                  <a:cubicBezTo>
                    <a:pt x="3524" y="6856"/>
                    <a:pt x="3800" y="7075"/>
                    <a:pt x="4121" y="7075"/>
                  </a:cubicBezTo>
                  <a:cubicBezTo>
                    <a:pt x="4125" y="7075"/>
                    <a:pt x="4129" y="7075"/>
                    <a:pt x="4133" y="7075"/>
                  </a:cubicBezTo>
                  <a:cubicBezTo>
                    <a:pt x="4458" y="7068"/>
                    <a:pt x="4771" y="6691"/>
                    <a:pt x="4595" y="6417"/>
                  </a:cubicBezTo>
                  <a:cubicBezTo>
                    <a:pt x="4430" y="6162"/>
                    <a:pt x="3952" y="6115"/>
                    <a:pt x="3972" y="5813"/>
                  </a:cubicBezTo>
                  <a:cubicBezTo>
                    <a:pt x="3982" y="5657"/>
                    <a:pt x="4148" y="5556"/>
                    <a:pt x="4306" y="5556"/>
                  </a:cubicBezTo>
                  <a:cubicBezTo>
                    <a:pt x="4327" y="5556"/>
                    <a:pt x="4347" y="5558"/>
                    <a:pt x="4366" y="5561"/>
                  </a:cubicBezTo>
                  <a:cubicBezTo>
                    <a:pt x="4539" y="5591"/>
                    <a:pt x="4680" y="5712"/>
                    <a:pt x="4815" y="5824"/>
                  </a:cubicBezTo>
                  <a:cubicBezTo>
                    <a:pt x="5897" y="6732"/>
                    <a:pt x="7127" y="7447"/>
                    <a:pt x="8452" y="7939"/>
                  </a:cubicBezTo>
                  <a:cubicBezTo>
                    <a:pt x="8645" y="8010"/>
                    <a:pt x="8867" y="8104"/>
                    <a:pt x="8918" y="8305"/>
                  </a:cubicBezTo>
                  <a:cubicBezTo>
                    <a:pt x="8975" y="8524"/>
                    <a:pt x="8769" y="8741"/>
                    <a:pt x="8546" y="8781"/>
                  </a:cubicBezTo>
                  <a:cubicBezTo>
                    <a:pt x="8508" y="8788"/>
                    <a:pt x="8470" y="8791"/>
                    <a:pt x="8432" y="8791"/>
                  </a:cubicBezTo>
                  <a:cubicBezTo>
                    <a:pt x="8247" y="8791"/>
                    <a:pt x="8063" y="8717"/>
                    <a:pt x="7892" y="8640"/>
                  </a:cubicBezTo>
                  <a:cubicBezTo>
                    <a:pt x="7312" y="8381"/>
                    <a:pt x="6759" y="8069"/>
                    <a:pt x="6238" y="7706"/>
                  </a:cubicBezTo>
                  <a:cubicBezTo>
                    <a:pt x="6052" y="7577"/>
                    <a:pt x="5818" y="7440"/>
                    <a:pt x="5607" y="7440"/>
                  </a:cubicBezTo>
                  <a:cubicBezTo>
                    <a:pt x="5519" y="7440"/>
                    <a:pt x="5435" y="7464"/>
                    <a:pt x="5360" y="7523"/>
                  </a:cubicBezTo>
                  <a:cubicBezTo>
                    <a:pt x="5172" y="7671"/>
                    <a:pt x="5178" y="7973"/>
                    <a:pt x="5307" y="8175"/>
                  </a:cubicBezTo>
                  <a:cubicBezTo>
                    <a:pt x="5435" y="8376"/>
                    <a:pt x="5653" y="8501"/>
                    <a:pt x="5862" y="8617"/>
                  </a:cubicBezTo>
                  <a:lnTo>
                    <a:pt x="6491" y="8969"/>
                  </a:lnTo>
                  <a:cubicBezTo>
                    <a:pt x="6554" y="9004"/>
                    <a:pt x="6619" y="9041"/>
                    <a:pt x="6658" y="9101"/>
                  </a:cubicBezTo>
                  <a:cubicBezTo>
                    <a:pt x="6756" y="9256"/>
                    <a:pt x="6611" y="9472"/>
                    <a:pt x="6432" y="9512"/>
                  </a:cubicBezTo>
                  <a:cubicBezTo>
                    <a:pt x="6398" y="9519"/>
                    <a:pt x="6365" y="9523"/>
                    <a:pt x="6331" y="9523"/>
                  </a:cubicBezTo>
                  <a:cubicBezTo>
                    <a:pt x="6186" y="9523"/>
                    <a:pt x="6040" y="9458"/>
                    <a:pt x="5907" y="9391"/>
                  </a:cubicBezTo>
                  <a:cubicBezTo>
                    <a:pt x="5148" y="9010"/>
                    <a:pt x="4454" y="8508"/>
                    <a:pt x="3853" y="7905"/>
                  </a:cubicBezTo>
                  <a:cubicBezTo>
                    <a:pt x="3652" y="7706"/>
                    <a:pt x="3448" y="7486"/>
                    <a:pt x="3173" y="7418"/>
                  </a:cubicBezTo>
                  <a:cubicBezTo>
                    <a:pt x="3133" y="7407"/>
                    <a:pt x="3091" y="7402"/>
                    <a:pt x="3048" y="7402"/>
                  </a:cubicBezTo>
                  <a:cubicBezTo>
                    <a:pt x="2804" y="7402"/>
                    <a:pt x="2547" y="7566"/>
                    <a:pt x="2553" y="7807"/>
                  </a:cubicBezTo>
                  <a:cubicBezTo>
                    <a:pt x="2558" y="7978"/>
                    <a:pt x="2687" y="8118"/>
                    <a:pt x="2809" y="8238"/>
                  </a:cubicBezTo>
                  <a:cubicBezTo>
                    <a:pt x="4719" y="10087"/>
                    <a:pt x="7103" y="11371"/>
                    <a:pt x="9699" y="11944"/>
                  </a:cubicBezTo>
                  <a:cubicBezTo>
                    <a:pt x="9795" y="11965"/>
                    <a:pt x="9896" y="11985"/>
                    <a:pt x="9994" y="11985"/>
                  </a:cubicBezTo>
                  <a:cubicBezTo>
                    <a:pt x="10050" y="11985"/>
                    <a:pt x="10105" y="11979"/>
                    <a:pt x="10158" y="11963"/>
                  </a:cubicBezTo>
                  <a:cubicBezTo>
                    <a:pt x="10465" y="11866"/>
                    <a:pt x="10572" y="11402"/>
                    <a:pt x="10337" y="11182"/>
                  </a:cubicBezTo>
                  <a:cubicBezTo>
                    <a:pt x="10134" y="10990"/>
                    <a:pt x="9818" y="11019"/>
                    <a:pt x="9544" y="10975"/>
                  </a:cubicBezTo>
                  <a:cubicBezTo>
                    <a:pt x="9269" y="10930"/>
                    <a:pt x="8959" y="10687"/>
                    <a:pt x="9069" y="10431"/>
                  </a:cubicBezTo>
                  <a:cubicBezTo>
                    <a:pt x="9132" y="10282"/>
                    <a:pt x="9287" y="10234"/>
                    <a:pt x="9457" y="10234"/>
                  </a:cubicBezTo>
                  <a:cubicBezTo>
                    <a:pt x="9565" y="10234"/>
                    <a:pt x="9679" y="10254"/>
                    <a:pt x="9780" y="10278"/>
                  </a:cubicBezTo>
                  <a:cubicBezTo>
                    <a:pt x="10738" y="10508"/>
                    <a:pt x="11718" y="10624"/>
                    <a:pt x="12700" y="10624"/>
                  </a:cubicBezTo>
                  <a:cubicBezTo>
                    <a:pt x="13184" y="10624"/>
                    <a:pt x="13669" y="10596"/>
                    <a:pt x="14151" y="10539"/>
                  </a:cubicBezTo>
                  <a:cubicBezTo>
                    <a:pt x="14480" y="10501"/>
                    <a:pt x="14892" y="10359"/>
                    <a:pt x="14899" y="10029"/>
                  </a:cubicBezTo>
                  <a:cubicBezTo>
                    <a:pt x="14903" y="9816"/>
                    <a:pt x="14713" y="9640"/>
                    <a:pt x="14508" y="9584"/>
                  </a:cubicBezTo>
                  <a:cubicBezTo>
                    <a:pt x="14428" y="9562"/>
                    <a:pt x="14345" y="9554"/>
                    <a:pt x="14262" y="9554"/>
                  </a:cubicBezTo>
                  <a:cubicBezTo>
                    <a:pt x="14133" y="9554"/>
                    <a:pt x="14002" y="9574"/>
                    <a:pt x="13874" y="9591"/>
                  </a:cubicBezTo>
                  <a:cubicBezTo>
                    <a:pt x="13429" y="9652"/>
                    <a:pt x="12980" y="9682"/>
                    <a:pt x="12531" y="9682"/>
                  </a:cubicBezTo>
                  <a:cubicBezTo>
                    <a:pt x="12282" y="9682"/>
                    <a:pt x="12033" y="9673"/>
                    <a:pt x="11784" y="9654"/>
                  </a:cubicBezTo>
                  <a:cubicBezTo>
                    <a:pt x="11181" y="9610"/>
                    <a:pt x="10473" y="9423"/>
                    <a:pt x="10280" y="8851"/>
                  </a:cubicBezTo>
                  <a:cubicBezTo>
                    <a:pt x="10212" y="8650"/>
                    <a:pt x="10257" y="8377"/>
                    <a:pt x="10458" y="8309"/>
                  </a:cubicBezTo>
                  <a:cubicBezTo>
                    <a:pt x="10500" y="8295"/>
                    <a:pt x="10544" y="8292"/>
                    <a:pt x="10588" y="8292"/>
                  </a:cubicBezTo>
                  <a:cubicBezTo>
                    <a:pt x="10618" y="8292"/>
                    <a:pt x="10648" y="8294"/>
                    <a:pt x="10678" y="8295"/>
                  </a:cubicBezTo>
                  <a:cubicBezTo>
                    <a:pt x="10697" y="8295"/>
                    <a:pt x="10716" y="8296"/>
                    <a:pt x="10735" y="8296"/>
                  </a:cubicBezTo>
                  <a:cubicBezTo>
                    <a:pt x="10928" y="8296"/>
                    <a:pt x="11133" y="8254"/>
                    <a:pt x="11244" y="8100"/>
                  </a:cubicBezTo>
                  <a:cubicBezTo>
                    <a:pt x="11439" y="7827"/>
                    <a:pt x="11169" y="7432"/>
                    <a:pt x="10847" y="7338"/>
                  </a:cubicBezTo>
                  <a:cubicBezTo>
                    <a:pt x="10723" y="7301"/>
                    <a:pt x="10596" y="7291"/>
                    <a:pt x="10467" y="7291"/>
                  </a:cubicBezTo>
                  <a:cubicBezTo>
                    <a:pt x="10299" y="7291"/>
                    <a:pt x="10129" y="7308"/>
                    <a:pt x="9961" y="7308"/>
                  </a:cubicBezTo>
                  <a:cubicBezTo>
                    <a:pt x="9922" y="7308"/>
                    <a:pt x="9884" y="7308"/>
                    <a:pt x="9845" y="7305"/>
                  </a:cubicBezTo>
                  <a:cubicBezTo>
                    <a:pt x="9510" y="7287"/>
                    <a:pt x="9127" y="7093"/>
                    <a:pt x="9106" y="6759"/>
                  </a:cubicBezTo>
                  <a:cubicBezTo>
                    <a:pt x="9100" y="6687"/>
                    <a:pt x="9117" y="6616"/>
                    <a:pt x="9153" y="6553"/>
                  </a:cubicBezTo>
                  <a:cubicBezTo>
                    <a:pt x="9231" y="6423"/>
                    <a:pt x="9378" y="6383"/>
                    <a:pt x="9537" y="6383"/>
                  </a:cubicBezTo>
                  <a:cubicBezTo>
                    <a:pt x="9638" y="6383"/>
                    <a:pt x="9743" y="6399"/>
                    <a:pt x="9838" y="6418"/>
                  </a:cubicBezTo>
                  <a:cubicBezTo>
                    <a:pt x="10858" y="6628"/>
                    <a:pt x="11895" y="6733"/>
                    <a:pt x="12934" y="6733"/>
                  </a:cubicBezTo>
                  <a:cubicBezTo>
                    <a:pt x="13472" y="6733"/>
                    <a:pt x="14010" y="6705"/>
                    <a:pt x="14546" y="6648"/>
                  </a:cubicBezTo>
                  <a:cubicBezTo>
                    <a:pt x="14871" y="6613"/>
                    <a:pt x="15274" y="6491"/>
                    <a:pt x="15304" y="6165"/>
                  </a:cubicBezTo>
                  <a:cubicBezTo>
                    <a:pt x="15324" y="5945"/>
                    <a:pt x="15134" y="5749"/>
                    <a:pt x="14922" y="5682"/>
                  </a:cubicBezTo>
                  <a:cubicBezTo>
                    <a:pt x="14831" y="5654"/>
                    <a:pt x="14737" y="5644"/>
                    <a:pt x="14641" y="5644"/>
                  </a:cubicBezTo>
                  <a:cubicBezTo>
                    <a:pt x="14515" y="5644"/>
                    <a:pt x="14386" y="5661"/>
                    <a:pt x="14261" y="5677"/>
                  </a:cubicBezTo>
                  <a:cubicBezTo>
                    <a:pt x="13672" y="5754"/>
                    <a:pt x="13077" y="5802"/>
                    <a:pt x="12484" y="5802"/>
                  </a:cubicBezTo>
                  <a:cubicBezTo>
                    <a:pt x="11911" y="5802"/>
                    <a:pt x="11340" y="5757"/>
                    <a:pt x="10778" y="5650"/>
                  </a:cubicBezTo>
                  <a:cubicBezTo>
                    <a:pt x="9632" y="5434"/>
                    <a:pt x="8519" y="4948"/>
                    <a:pt x="7669" y="4149"/>
                  </a:cubicBezTo>
                  <a:cubicBezTo>
                    <a:pt x="7533" y="4023"/>
                    <a:pt x="7401" y="3885"/>
                    <a:pt x="7234" y="3804"/>
                  </a:cubicBezTo>
                  <a:cubicBezTo>
                    <a:pt x="7152" y="3764"/>
                    <a:pt x="7059" y="3741"/>
                    <a:pt x="6969" y="3741"/>
                  </a:cubicBezTo>
                  <a:cubicBezTo>
                    <a:pt x="6873" y="3741"/>
                    <a:pt x="6779" y="3768"/>
                    <a:pt x="6705" y="3829"/>
                  </a:cubicBezTo>
                  <a:cubicBezTo>
                    <a:pt x="6500" y="3996"/>
                    <a:pt x="6543" y="4333"/>
                    <a:pt x="6700" y="4544"/>
                  </a:cubicBezTo>
                  <a:cubicBezTo>
                    <a:pt x="6858" y="4756"/>
                    <a:pt x="7096" y="4890"/>
                    <a:pt x="7289" y="5070"/>
                  </a:cubicBezTo>
                  <a:cubicBezTo>
                    <a:pt x="7481" y="5251"/>
                    <a:pt x="7634" y="5524"/>
                    <a:pt x="7545" y="5771"/>
                  </a:cubicBezTo>
                  <a:cubicBezTo>
                    <a:pt x="7467" y="5985"/>
                    <a:pt x="7232" y="6096"/>
                    <a:pt x="7001" y="6096"/>
                  </a:cubicBezTo>
                  <a:cubicBezTo>
                    <a:pt x="6951" y="6096"/>
                    <a:pt x="6902" y="6091"/>
                    <a:pt x="6855" y="6081"/>
                  </a:cubicBezTo>
                  <a:cubicBezTo>
                    <a:pt x="6587" y="6023"/>
                    <a:pt x="6363" y="5841"/>
                    <a:pt x="6153" y="5665"/>
                  </a:cubicBezTo>
                  <a:lnTo>
                    <a:pt x="5083" y="4773"/>
                  </a:lnTo>
                  <a:cubicBezTo>
                    <a:pt x="4838" y="4571"/>
                    <a:pt x="4585" y="4354"/>
                    <a:pt x="4478" y="4054"/>
                  </a:cubicBezTo>
                  <a:cubicBezTo>
                    <a:pt x="4373" y="3755"/>
                    <a:pt x="4487" y="3356"/>
                    <a:pt x="4790" y="3263"/>
                  </a:cubicBezTo>
                  <a:cubicBezTo>
                    <a:pt x="4838" y="3249"/>
                    <a:pt x="4887" y="3243"/>
                    <a:pt x="4937" y="3243"/>
                  </a:cubicBezTo>
                  <a:cubicBezTo>
                    <a:pt x="5231" y="3243"/>
                    <a:pt x="5543" y="3461"/>
                    <a:pt x="5818" y="3461"/>
                  </a:cubicBezTo>
                  <a:cubicBezTo>
                    <a:pt x="5899" y="3461"/>
                    <a:pt x="5976" y="3442"/>
                    <a:pt x="6049" y="3393"/>
                  </a:cubicBezTo>
                  <a:cubicBezTo>
                    <a:pt x="6265" y="3248"/>
                    <a:pt x="6264" y="2911"/>
                    <a:pt x="6126" y="2689"/>
                  </a:cubicBezTo>
                  <a:cubicBezTo>
                    <a:pt x="5988" y="2467"/>
                    <a:pt x="5756" y="2325"/>
                    <a:pt x="5550" y="2166"/>
                  </a:cubicBezTo>
                  <a:cubicBezTo>
                    <a:pt x="5088" y="1808"/>
                    <a:pt x="4729" y="1334"/>
                    <a:pt x="4505" y="795"/>
                  </a:cubicBezTo>
                  <a:cubicBezTo>
                    <a:pt x="4426" y="604"/>
                    <a:pt x="4363" y="400"/>
                    <a:pt x="4235" y="237"/>
                  </a:cubicBezTo>
                  <a:cubicBezTo>
                    <a:pt x="4131" y="103"/>
                    <a:pt x="3967" y="1"/>
                    <a:pt x="3802" y="1"/>
                  </a:cubicBezTo>
                  <a:close/>
                </a:path>
              </a:pathLst>
            </a:custGeom>
            <a:solidFill>
              <a:srgbClr val="D9D9D9"/>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172" name="Google Shape;1172;p46"/>
            <p:cNvSpPr/>
            <p:nvPr/>
          </p:nvSpPr>
          <p:spPr>
            <a:xfrm flipH="1">
              <a:off x="6821349" y="3920263"/>
              <a:ext cx="358568" cy="359985"/>
            </a:xfrm>
            <a:custGeom>
              <a:rect b="b" l="l" r="r" t="t"/>
              <a:pathLst>
                <a:path extrusionOk="0" h="8127" w="8095">
                  <a:moveTo>
                    <a:pt x="3838" y="1"/>
                  </a:moveTo>
                  <a:cubicBezTo>
                    <a:pt x="3835" y="1"/>
                    <a:pt x="3831" y="1"/>
                    <a:pt x="3828" y="1"/>
                  </a:cubicBezTo>
                  <a:cubicBezTo>
                    <a:pt x="3747" y="7"/>
                    <a:pt x="3674" y="101"/>
                    <a:pt x="3593" y="111"/>
                  </a:cubicBezTo>
                  <a:cubicBezTo>
                    <a:pt x="3514" y="121"/>
                    <a:pt x="3441" y="160"/>
                    <a:pt x="3362" y="176"/>
                  </a:cubicBezTo>
                  <a:cubicBezTo>
                    <a:pt x="3356" y="177"/>
                    <a:pt x="3350" y="178"/>
                    <a:pt x="3344" y="178"/>
                  </a:cubicBezTo>
                  <a:cubicBezTo>
                    <a:pt x="3276" y="178"/>
                    <a:pt x="3195" y="116"/>
                    <a:pt x="3127" y="116"/>
                  </a:cubicBezTo>
                  <a:cubicBezTo>
                    <a:pt x="3119" y="116"/>
                    <a:pt x="3111" y="117"/>
                    <a:pt x="3103" y="119"/>
                  </a:cubicBezTo>
                  <a:cubicBezTo>
                    <a:pt x="3025" y="139"/>
                    <a:pt x="2964" y="222"/>
                    <a:pt x="2885" y="246"/>
                  </a:cubicBezTo>
                  <a:cubicBezTo>
                    <a:pt x="2868" y="251"/>
                    <a:pt x="2849" y="253"/>
                    <a:pt x="2830" y="253"/>
                  </a:cubicBezTo>
                  <a:cubicBezTo>
                    <a:pt x="2787" y="253"/>
                    <a:pt x="2741" y="244"/>
                    <a:pt x="2698" y="244"/>
                  </a:cubicBezTo>
                  <a:cubicBezTo>
                    <a:pt x="2675" y="244"/>
                    <a:pt x="2653" y="247"/>
                    <a:pt x="2632" y="254"/>
                  </a:cubicBezTo>
                  <a:cubicBezTo>
                    <a:pt x="2557" y="283"/>
                    <a:pt x="2517" y="401"/>
                    <a:pt x="2443" y="435"/>
                  </a:cubicBezTo>
                  <a:cubicBezTo>
                    <a:pt x="2369" y="468"/>
                    <a:pt x="2284" y="473"/>
                    <a:pt x="2213" y="510"/>
                  </a:cubicBezTo>
                  <a:cubicBezTo>
                    <a:pt x="2140" y="549"/>
                    <a:pt x="2055" y="563"/>
                    <a:pt x="1987" y="603"/>
                  </a:cubicBezTo>
                  <a:cubicBezTo>
                    <a:pt x="1917" y="644"/>
                    <a:pt x="1880" y="735"/>
                    <a:pt x="1814" y="780"/>
                  </a:cubicBezTo>
                  <a:cubicBezTo>
                    <a:pt x="1747" y="826"/>
                    <a:pt x="1701" y="894"/>
                    <a:pt x="1637" y="945"/>
                  </a:cubicBezTo>
                  <a:cubicBezTo>
                    <a:pt x="1573" y="995"/>
                    <a:pt x="1458" y="981"/>
                    <a:pt x="1397" y="1033"/>
                  </a:cubicBezTo>
                  <a:cubicBezTo>
                    <a:pt x="1337" y="1087"/>
                    <a:pt x="1319" y="1184"/>
                    <a:pt x="1260" y="1241"/>
                  </a:cubicBezTo>
                  <a:cubicBezTo>
                    <a:pt x="1202" y="1298"/>
                    <a:pt x="1079" y="1291"/>
                    <a:pt x="1024" y="1352"/>
                  </a:cubicBezTo>
                  <a:cubicBezTo>
                    <a:pt x="972" y="1413"/>
                    <a:pt x="1015" y="1555"/>
                    <a:pt x="965" y="1619"/>
                  </a:cubicBezTo>
                  <a:cubicBezTo>
                    <a:pt x="915" y="1682"/>
                    <a:pt x="879" y="1751"/>
                    <a:pt x="833" y="1817"/>
                  </a:cubicBezTo>
                  <a:cubicBezTo>
                    <a:pt x="787" y="1882"/>
                    <a:pt x="612" y="1866"/>
                    <a:pt x="571" y="1935"/>
                  </a:cubicBezTo>
                  <a:cubicBezTo>
                    <a:pt x="530" y="2004"/>
                    <a:pt x="511" y="2091"/>
                    <a:pt x="474" y="2162"/>
                  </a:cubicBezTo>
                  <a:cubicBezTo>
                    <a:pt x="436" y="2233"/>
                    <a:pt x="426" y="2321"/>
                    <a:pt x="392" y="2395"/>
                  </a:cubicBezTo>
                  <a:cubicBezTo>
                    <a:pt x="359" y="2468"/>
                    <a:pt x="281" y="2526"/>
                    <a:pt x="251" y="2601"/>
                  </a:cubicBezTo>
                  <a:cubicBezTo>
                    <a:pt x="223" y="2677"/>
                    <a:pt x="261" y="2778"/>
                    <a:pt x="237" y="2854"/>
                  </a:cubicBezTo>
                  <a:cubicBezTo>
                    <a:pt x="211" y="2933"/>
                    <a:pt x="223" y="3018"/>
                    <a:pt x="203" y="3096"/>
                  </a:cubicBezTo>
                  <a:cubicBezTo>
                    <a:pt x="183" y="3174"/>
                    <a:pt x="201" y="3258"/>
                    <a:pt x="187" y="3338"/>
                  </a:cubicBezTo>
                  <a:cubicBezTo>
                    <a:pt x="172" y="3417"/>
                    <a:pt x="137" y="3490"/>
                    <a:pt x="127" y="3570"/>
                  </a:cubicBezTo>
                  <a:cubicBezTo>
                    <a:pt x="117" y="3651"/>
                    <a:pt x="11" y="3722"/>
                    <a:pt x="7" y="3803"/>
                  </a:cubicBezTo>
                  <a:cubicBezTo>
                    <a:pt x="1" y="3882"/>
                    <a:pt x="71" y="3966"/>
                    <a:pt x="71" y="4047"/>
                  </a:cubicBezTo>
                  <a:cubicBezTo>
                    <a:pt x="71" y="4128"/>
                    <a:pt x="90" y="4206"/>
                    <a:pt x="95" y="4288"/>
                  </a:cubicBezTo>
                  <a:cubicBezTo>
                    <a:pt x="99" y="4369"/>
                    <a:pt x="65" y="4451"/>
                    <a:pt x="75" y="4532"/>
                  </a:cubicBezTo>
                  <a:cubicBezTo>
                    <a:pt x="83" y="4612"/>
                    <a:pt x="63" y="4697"/>
                    <a:pt x="78" y="4777"/>
                  </a:cubicBezTo>
                  <a:cubicBezTo>
                    <a:pt x="93" y="4856"/>
                    <a:pt x="224" y="4910"/>
                    <a:pt x="243" y="4988"/>
                  </a:cubicBezTo>
                  <a:cubicBezTo>
                    <a:pt x="262" y="5067"/>
                    <a:pt x="199" y="5166"/>
                    <a:pt x="221" y="5243"/>
                  </a:cubicBezTo>
                  <a:cubicBezTo>
                    <a:pt x="245" y="5321"/>
                    <a:pt x="321" y="5379"/>
                    <a:pt x="349" y="5455"/>
                  </a:cubicBezTo>
                  <a:cubicBezTo>
                    <a:pt x="378" y="5530"/>
                    <a:pt x="307" y="5648"/>
                    <a:pt x="339" y="5721"/>
                  </a:cubicBezTo>
                  <a:cubicBezTo>
                    <a:pt x="372" y="5794"/>
                    <a:pt x="520" y="5814"/>
                    <a:pt x="557" y="5885"/>
                  </a:cubicBezTo>
                  <a:cubicBezTo>
                    <a:pt x="594" y="5957"/>
                    <a:pt x="588" y="6050"/>
                    <a:pt x="631" y="6120"/>
                  </a:cubicBezTo>
                  <a:cubicBezTo>
                    <a:pt x="672" y="6188"/>
                    <a:pt x="710" y="6261"/>
                    <a:pt x="756" y="6326"/>
                  </a:cubicBezTo>
                  <a:cubicBezTo>
                    <a:pt x="801" y="6393"/>
                    <a:pt x="905" y="6414"/>
                    <a:pt x="955" y="6478"/>
                  </a:cubicBezTo>
                  <a:cubicBezTo>
                    <a:pt x="1005" y="6542"/>
                    <a:pt x="1020" y="6630"/>
                    <a:pt x="1074" y="6690"/>
                  </a:cubicBezTo>
                  <a:cubicBezTo>
                    <a:pt x="1127" y="6751"/>
                    <a:pt x="1140" y="6852"/>
                    <a:pt x="1197" y="6908"/>
                  </a:cubicBezTo>
                  <a:cubicBezTo>
                    <a:pt x="1252" y="6964"/>
                    <a:pt x="1333" y="7000"/>
                    <a:pt x="1393" y="7054"/>
                  </a:cubicBezTo>
                  <a:cubicBezTo>
                    <a:pt x="1454" y="7107"/>
                    <a:pt x="1499" y="7181"/>
                    <a:pt x="1563" y="7230"/>
                  </a:cubicBezTo>
                  <a:cubicBezTo>
                    <a:pt x="1626" y="7280"/>
                    <a:pt x="1727" y="7280"/>
                    <a:pt x="1792" y="7327"/>
                  </a:cubicBezTo>
                  <a:cubicBezTo>
                    <a:pt x="1859" y="7372"/>
                    <a:pt x="1885" y="7482"/>
                    <a:pt x="1954" y="7523"/>
                  </a:cubicBezTo>
                  <a:cubicBezTo>
                    <a:pt x="2022" y="7566"/>
                    <a:pt x="2105" y="7590"/>
                    <a:pt x="2176" y="7628"/>
                  </a:cubicBezTo>
                  <a:cubicBezTo>
                    <a:pt x="2247" y="7665"/>
                    <a:pt x="2332" y="7682"/>
                    <a:pt x="2404" y="7715"/>
                  </a:cubicBezTo>
                  <a:cubicBezTo>
                    <a:pt x="2476" y="7748"/>
                    <a:pt x="2558" y="7759"/>
                    <a:pt x="2635" y="7788"/>
                  </a:cubicBezTo>
                  <a:cubicBezTo>
                    <a:pt x="2712" y="7817"/>
                    <a:pt x="2759" y="7928"/>
                    <a:pt x="2836" y="7953"/>
                  </a:cubicBezTo>
                  <a:cubicBezTo>
                    <a:pt x="2858" y="7959"/>
                    <a:pt x="2882" y="7962"/>
                    <a:pt x="2906" y="7962"/>
                  </a:cubicBezTo>
                  <a:cubicBezTo>
                    <a:pt x="2946" y="7962"/>
                    <a:pt x="2987" y="7956"/>
                    <a:pt x="3026" y="7956"/>
                  </a:cubicBezTo>
                  <a:cubicBezTo>
                    <a:pt x="3047" y="7956"/>
                    <a:pt x="3068" y="7958"/>
                    <a:pt x="3087" y="7962"/>
                  </a:cubicBezTo>
                  <a:cubicBezTo>
                    <a:pt x="3108" y="7968"/>
                    <a:pt x="3129" y="7969"/>
                    <a:pt x="3150" y="7969"/>
                  </a:cubicBezTo>
                  <a:cubicBezTo>
                    <a:pt x="3194" y="7969"/>
                    <a:pt x="3239" y="7962"/>
                    <a:pt x="3282" y="7962"/>
                  </a:cubicBezTo>
                  <a:cubicBezTo>
                    <a:pt x="3300" y="7962"/>
                    <a:pt x="3318" y="7963"/>
                    <a:pt x="3335" y="7967"/>
                  </a:cubicBezTo>
                  <a:cubicBezTo>
                    <a:pt x="3413" y="7981"/>
                    <a:pt x="3492" y="7980"/>
                    <a:pt x="3574" y="7989"/>
                  </a:cubicBezTo>
                  <a:cubicBezTo>
                    <a:pt x="3653" y="7999"/>
                    <a:pt x="3727" y="8062"/>
                    <a:pt x="3808" y="8066"/>
                  </a:cubicBezTo>
                  <a:cubicBezTo>
                    <a:pt x="3889" y="8072"/>
                    <a:pt x="3970" y="8106"/>
                    <a:pt x="4050" y="8107"/>
                  </a:cubicBezTo>
                  <a:cubicBezTo>
                    <a:pt x="4124" y="8107"/>
                    <a:pt x="4202" y="8126"/>
                    <a:pt x="4275" y="8126"/>
                  </a:cubicBezTo>
                  <a:cubicBezTo>
                    <a:pt x="4282" y="8126"/>
                    <a:pt x="4289" y="8126"/>
                    <a:pt x="4296" y="8126"/>
                  </a:cubicBezTo>
                  <a:cubicBezTo>
                    <a:pt x="4377" y="8122"/>
                    <a:pt x="4445" y="7972"/>
                    <a:pt x="4525" y="7964"/>
                  </a:cubicBezTo>
                  <a:cubicBezTo>
                    <a:pt x="4529" y="7963"/>
                    <a:pt x="4533" y="7963"/>
                    <a:pt x="4538" y="7963"/>
                  </a:cubicBezTo>
                  <a:cubicBezTo>
                    <a:pt x="4608" y="7963"/>
                    <a:pt x="4688" y="8029"/>
                    <a:pt x="4760" y="8029"/>
                  </a:cubicBezTo>
                  <a:cubicBezTo>
                    <a:pt x="4766" y="8029"/>
                    <a:pt x="4772" y="8029"/>
                    <a:pt x="4778" y="8028"/>
                  </a:cubicBezTo>
                  <a:cubicBezTo>
                    <a:pt x="4857" y="8014"/>
                    <a:pt x="4934" y="7981"/>
                    <a:pt x="5012" y="7962"/>
                  </a:cubicBezTo>
                  <a:cubicBezTo>
                    <a:pt x="5090" y="7943"/>
                    <a:pt x="5142" y="7835"/>
                    <a:pt x="5220" y="7810"/>
                  </a:cubicBezTo>
                  <a:cubicBezTo>
                    <a:pt x="5297" y="7788"/>
                    <a:pt x="5369" y="7766"/>
                    <a:pt x="5444" y="7738"/>
                  </a:cubicBezTo>
                  <a:cubicBezTo>
                    <a:pt x="5521" y="7709"/>
                    <a:pt x="5609" y="7721"/>
                    <a:pt x="5683" y="7688"/>
                  </a:cubicBezTo>
                  <a:cubicBezTo>
                    <a:pt x="5700" y="7680"/>
                    <a:pt x="5719" y="7678"/>
                    <a:pt x="5739" y="7678"/>
                  </a:cubicBezTo>
                  <a:cubicBezTo>
                    <a:pt x="5786" y="7678"/>
                    <a:pt x="5841" y="7692"/>
                    <a:pt x="5888" y="7692"/>
                  </a:cubicBezTo>
                  <a:cubicBezTo>
                    <a:pt x="5911" y="7692"/>
                    <a:pt x="5932" y="7689"/>
                    <a:pt x="5949" y="7680"/>
                  </a:cubicBezTo>
                  <a:cubicBezTo>
                    <a:pt x="6022" y="7643"/>
                    <a:pt x="6039" y="7506"/>
                    <a:pt x="6108" y="7465"/>
                  </a:cubicBezTo>
                  <a:cubicBezTo>
                    <a:pt x="6177" y="7422"/>
                    <a:pt x="6232" y="7365"/>
                    <a:pt x="6299" y="7318"/>
                  </a:cubicBezTo>
                  <a:cubicBezTo>
                    <a:pt x="6366" y="7273"/>
                    <a:pt x="6474" y="7287"/>
                    <a:pt x="6538" y="7237"/>
                  </a:cubicBezTo>
                  <a:cubicBezTo>
                    <a:pt x="6602" y="7186"/>
                    <a:pt x="6600" y="7063"/>
                    <a:pt x="6661" y="7009"/>
                  </a:cubicBezTo>
                  <a:cubicBezTo>
                    <a:pt x="6721" y="6956"/>
                    <a:pt x="6816" y="6942"/>
                    <a:pt x="6873" y="6885"/>
                  </a:cubicBezTo>
                  <a:cubicBezTo>
                    <a:pt x="6930" y="6828"/>
                    <a:pt x="6954" y="6743"/>
                    <a:pt x="7008" y="6683"/>
                  </a:cubicBezTo>
                  <a:cubicBezTo>
                    <a:pt x="7062" y="6622"/>
                    <a:pt x="7183" y="6619"/>
                    <a:pt x="7233" y="6555"/>
                  </a:cubicBezTo>
                  <a:cubicBezTo>
                    <a:pt x="7283" y="6492"/>
                    <a:pt x="7320" y="6417"/>
                    <a:pt x="7365" y="6350"/>
                  </a:cubicBezTo>
                  <a:cubicBezTo>
                    <a:pt x="7411" y="6285"/>
                    <a:pt x="7392" y="6177"/>
                    <a:pt x="7433" y="6109"/>
                  </a:cubicBezTo>
                  <a:cubicBezTo>
                    <a:pt x="7476" y="6040"/>
                    <a:pt x="7513" y="5971"/>
                    <a:pt x="7550" y="5901"/>
                  </a:cubicBezTo>
                  <a:cubicBezTo>
                    <a:pt x="7588" y="5830"/>
                    <a:pt x="7617" y="5757"/>
                    <a:pt x="7651" y="5684"/>
                  </a:cubicBezTo>
                  <a:cubicBezTo>
                    <a:pt x="7684" y="5611"/>
                    <a:pt x="7829" y="5584"/>
                    <a:pt x="7857" y="5509"/>
                  </a:cubicBezTo>
                  <a:cubicBezTo>
                    <a:pt x="7887" y="5432"/>
                    <a:pt x="7935" y="5359"/>
                    <a:pt x="7959" y="5281"/>
                  </a:cubicBezTo>
                  <a:cubicBezTo>
                    <a:pt x="7983" y="5204"/>
                    <a:pt x="7922" y="5102"/>
                    <a:pt x="7942" y="5024"/>
                  </a:cubicBezTo>
                  <a:cubicBezTo>
                    <a:pt x="7961" y="4944"/>
                    <a:pt x="7992" y="4870"/>
                    <a:pt x="8006" y="4789"/>
                  </a:cubicBezTo>
                  <a:cubicBezTo>
                    <a:pt x="8020" y="4710"/>
                    <a:pt x="8046" y="4633"/>
                    <a:pt x="8056" y="4552"/>
                  </a:cubicBezTo>
                  <a:cubicBezTo>
                    <a:pt x="8066" y="4472"/>
                    <a:pt x="8072" y="4391"/>
                    <a:pt x="8076" y="4310"/>
                  </a:cubicBezTo>
                  <a:cubicBezTo>
                    <a:pt x="8082" y="4229"/>
                    <a:pt x="8013" y="4148"/>
                    <a:pt x="8013" y="4067"/>
                  </a:cubicBezTo>
                  <a:cubicBezTo>
                    <a:pt x="8013" y="3986"/>
                    <a:pt x="8094" y="3905"/>
                    <a:pt x="8090" y="3824"/>
                  </a:cubicBezTo>
                  <a:cubicBezTo>
                    <a:pt x="8084" y="3743"/>
                    <a:pt x="8043" y="3665"/>
                    <a:pt x="8033" y="3585"/>
                  </a:cubicBezTo>
                  <a:cubicBezTo>
                    <a:pt x="8023" y="3506"/>
                    <a:pt x="7991" y="3430"/>
                    <a:pt x="7976" y="3351"/>
                  </a:cubicBezTo>
                  <a:cubicBezTo>
                    <a:pt x="7962" y="3271"/>
                    <a:pt x="8015" y="3177"/>
                    <a:pt x="7996" y="3099"/>
                  </a:cubicBezTo>
                  <a:cubicBezTo>
                    <a:pt x="7976" y="3019"/>
                    <a:pt x="7863" y="2968"/>
                    <a:pt x="7838" y="2891"/>
                  </a:cubicBezTo>
                  <a:cubicBezTo>
                    <a:pt x="7814" y="2815"/>
                    <a:pt x="7804" y="2736"/>
                    <a:pt x="7776" y="2660"/>
                  </a:cubicBezTo>
                  <a:cubicBezTo>
                    <a:pt x="7747" y="2584"/>
                    <a:pt x="7790" y="2479"/>
                    <a:pt x="7757" y="2407"/>
                  </a:cubicBezTo>
                  <a:cubicBezTo>
                    <a:pt x="7725" y="2333"/>
                    <a:pt x="7679" y="2262"/>
                    <a:pt x="7642" y="2191"/>
                  </a:cubicBezTo>
                  <a:cubicBezTo>
                    <a:pt x="7605" y="2119"/>
                    <a:pt x="7600" y="2027"/>
                    <a:pt x="7558" y="1957"/>
                  </a:cubicBezTo>
                  <a:cubicBezTo>
                    <a:pt x="7516" y="1888"/>
                    <a:pt x="7422" y="1849"/>
                    <a:pt x="7376" y="1783"/>
                  </a:cubicBezTo>
                  <a:cubicBezTo>
                    <a:pt x="7331" y="1716"/>
                    <a:pt x="7307" y="1632"/>
                    <a:pt x="7257" y="1568"/>
                  </a:cubicBezTo>
                  <a:cubicBezTo>
                    <a:pt x="7207" y="1505"/>
                    <a:pt x="7139" y="1454"/>
                    <a:pt x="7086" y="1393"/>
                  </a:cubicBezTo>
                  <a:cubicBezTo>
                    <a:pt x="7032" y="1333"/>
                    <a:pt x="7017" y="1232"/>
                    <a:pt x="6960" y="1176"/>
                  </a:cubicBezTo>
                  <a:cubicBezTo>
                    <a:pt x="6903" y="1119"/>
                    <a:pt x="6740" y="1173"/>
                    <a:pt x="6680" y="1120"/>
                  </a:cubicBezTo>
                  <a:cubicBezTo>
                    <a:pt x="6619" y="1066"/>
                    <a:pt x="6568" y="1006"/>
                    <a:pt x="6505" y="957"/>
                  </a:cubicBezTo>
                  <a:cubicBezTo>
                    <a:pt x="6442" y="907"/>
                    <a:pt x="6378" y="863"/>
                    <a:pt x="6312" y="816"/>
                  </a:cubicBezTo>
                  <a:cubicBezTo>
                    <a:pt x="6246" y="770"/>
                    <a:pt x="6208" y="685"/>
                    <a:pt x="6138" y="644"/>
                  </a:cubicBezTo>
                  <a:cubicBezTo>
                    <a:pt x="6070" y="601"/>
                    <a:pt x="6029" y="506"/>
                    <a:pt x="5958" y="469"/>
                  </a:cubicBezTo>
                  <a:cubicBezTo>
                    <a:pt x="5887" y="432"/>
                    <a:pt x="5790" y="441"/>
                    <a:pt x="5717" y="406"/>
                  </a:cubicBezTo>
                  <a:cubicBezTo>
                    <a:pt x="5645" y="372"/>
                    <a:pt x="5547" y="401"/>
                    <a:pt x="5471" y="372"/>
                  </a:cubicBezTo>
                  <a:cubicBezTo>
                    <a:pt x="5395" y="342"/>
                    <a:pt x="5346" y="244"/>
                    <a:pt x="5270" y="220"/>
                  </a:cubicBezTo>
                  <a:cubicBezTo>
                    <a:pt x="5258" y="217"/>
                    <a:pt x="5246" y="215"/>
                    <a:pt x="5233" y="215"/>
                  </a:cubicBezTo>
                  <a:cubicBezTo>
                    <a:pt x="5172" y="215"/>
                    <a:pt x="5103" y="251"/>
                    <a:pt x="5043" y="251"/>
                  </a:cubicBezTo>
                  <a:cubicBezTo>
                    <a:pt x="5032" y="251"/>
                    <a:pt x="5022" y="250"/>
                    <a:pt x="5012" y="247"/>
                  </a:cubicBezTo>
                  <a:cubicBezTo>
                    <a:pt x="4934" y="227"/>
                    <a:pt x="4869" y="168"/>
                    <a:pt x="4789" y="153"/>
                  </a:cubicBezTo>
                  <a:cubicBezTo>
                    <a:pt x="4709" y="138"/>
                    <a:pt x="4633" y="123"/>
                    <a:pt x="4552" y="114"/>
                  </a:cubicBezTo>
                  <a:cubicBezTo>
                    <a:pt x="4472" y="104"/>
                    <a:pt x="4399" y="8"/>
                    <a:pt x="4318" y="4"/>
                  </a:cubicBezTo>
                  <a:cubicBezTo>
                    <a:pt x="4314" y="4"/>
                    <a:pt x="4309" y="4"/>
                    <a:pt x="4305" y="4"/>
                  </a:cubicBezTo>
                  <a:cubicBezTo>
                    <a:pt x="4228" y="4"/>
                    <a:pt x="4149" y="45"/>
                    <a:pt x="4073" y="45"/>
                  </a:cubicBezTo>
                  <a:cubicBezTo>
                    <a:pt x="3995" y="45"/>
                    <a:pt x="3916" y="1"/>
                    <a:pt x="3838" y="1"/>
                  </a:cubicBezTo>
                  <a:close/>
                </a:path>
              </a:pathLst>
            </a:custGeom>
            <a:solidFill>
              <a:srgbClr val="D9D9D9"/>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173" name="Google Shape;1173;p46"/>
            <p:cNvSpPr/>
            <p:nvPr/>
          </p:nvSpPr>
          <p:spPr>
            <a:xfrm flipH="1">
              <a:off x="6850406" y="3952067"/>
              <a:ext cx="298947" cy="297175"/>
            </a:xfrm>
            <a:custGeom>
              <a:rect b="b" l="l" r="r" t="t"/>
              <a:pathLst>
                <a:path extrusionOk="0" h="6709" w="6749">
                  <a:moveTo>
                    <a:pt x="3584" y="1"/>
                  </a:moveTo>
                  <a:cubicBezTo>
                    <a:pt x="3520" y="1"/>
                    <a:pt x="3453" y="55"/>
                    <a:pt x="3388" y="55"/>
                  </a:cubicBezTo>
                  <a:cubicBezTo>
                    <a:pt x="3386" y="55"/>
                    <a:pt x="3383" y="55"/>
                    <a:pt x="3381" y="55"/>
                  </a:cubicBezTo>
                  <a:cubicBezTo>
                    <a:pt x="3317" y="55"/>
                    <a:pt x="3254" y="72"/>
                    <a:pt x="3189" y="75"/>
                  </a:cubicBezTo>
                  <a:cubicBezTo>
                    <a:pt x="3186" y="75"/>
                    <a:pt x="3183" y="75"/>
                    <a:pt x="3180" y="75"/>
                  </a:cubicBezTo>
                  <a:cubicBezTo>
                    <a:pt x="3123" y="75"/>
                    <a:pt x="3065" y="55"/>
                    <a:pt x="3009" y="55"/>
                  </a:cubicBezTo>
                  <a:cubicBezTo>
                    <a:pt x="3002" y="55"/>
                    <a:pt x="2995" y="56"/>
                    <a:pt x="2987" y="57"/>
                  </a:cubicBezTo>
                  <a:cubicBezTo>
                    <a:pt x="2973" y="58"/>
                    <a:pt x="2958" y="59"/>
                    <a:pt x="2943" y="59"/>
                  </a:cubicBezTo>
                  <a:cubicBezTo>
                    <a:pt x="2910" y="59"/>
                    <a:pt x="2876" y="56"/>
                    <a:pt x="2843" y="56"/>
                  </a:cubicBezTo>
                  <a:cubicBezTo>
                    <a:pt x="2822" y="56"/>
                    <a:pt x="2802" y="57"/>
                    <a:pt x="2783" y="61"/>
                  </a:cubicBezTo>
                  <a:cubicBezTo>
                    <a:pt x="2717" y="72"/>
                    <a:pt x="2673" y="182"/>
                    <a:pt x="2608" y="197"/>
                  </a:cubicBezTo>
                  <a:cubicBezTo>
                    <a:pt x="2599" y="199"/>
                    <a:pt x="2590" y="200"/>
                    <a:pt x="2581" y="200"/>
                  </a:cubicBezTo>
                  <a:cubicBezTo>
                    <a:pt x="2531" y="200"/>
                    <a:pt x="2476" y="175"/>
                    <a:pt x="2426" y="175"/>
                  </a:cubicBezTo>
                  <a:cubicBezTo>
                    <a:pt x="2416" y="175"/>
                    <a:pt x="2406" y="176"/>
                    <a:pt x="2396" y="179"/>
                  </a:cubicBezTo>
                  <a:cubicBezTo>
                    <a:pt x="2332" y="199"/>
                    <a:pt x="2284" y="261"/>
                    <a:pt x="2221" y="285"/>
                  </a:cubicBezTo>
                  <a:cubicBezTo>
                    <a:pt x="2210" y="289"/>
                    <a:pt x="2199" y="291"/>
                    <a:pt x="2186" y="291"/>
                  </a:cubicBezTo>
                  <a:cubicBezTo>
                    <a:pt x="2140" y="291"/>
                    <a:pt x="2085" y="270"/>
                    <a:pt x="2039" y="270"/>
                  </a:cubicBezTo>
                  <a:cubicBezTo>
                    <a:pt x="2025" y="270"/>
                    <a:pt x="2011" y="272"/>
                    <a:pt x="1999" y="277"/>
                  </a:cubicBezTo>
                  <a:cubicBezTo>
                    <a:pt x="1938" y="304"/>
                    <a:pt x="1922" y="426"/>
                    <a:pt x="1863" y="458"/>
                  </a:cubicBezTo>
                  <a:cubicBezTo>
                    <a:pt x="1803" y="489"/>
                    <a:pt x="1726" y="485"/>
                    <a:pt x="1668" y="519"/>
                  </a:cubicBezTo>
                  <a:cubicBezTo>
                    <a:pt x="1611" y="553"/>
                    <a:pt x="1551" y="585"/>
                    <a:pt x="1497" y="622"/>
                  </a:cubicBezTo>
                  <a:cubicBezTo>
                    <a:pt x="1442" y="661"/>
                    <a:pt x="1423" y="746"/>
                    <a:pt x="1371" y="787"/>
                  </a:cubicBezTo>
                  <a:cubicBezTo>
                    <a:pt x="1318" y="829"/>
                    <a:pt x="1244" y="843"/>
                    <a:pt x="1195" y="887"/>
                  </a:cubicBezTo>
                  <a:cubicBezTo>
                    <a:pt x="1145" y="931"/>
                    <a:pt x="1061" y="941"/>
                    <a:pt x="1014" y="988"/>
                  </a:cubicBezTo>
                  <a:cubicBezTo>
                    <a:pt x="967" y="1035"/>
                    <a:pt x="939" y="1102"/>
                    <a:pt x="893" y="1151"/>
                  </a:cubicBezTo>
                  <a:cubicBezTo>
                    <a:pt x="849" y="1201"/>
                    <a:pt x="788" y="1239"/>
                    <a:pt x="747" y="1292"/>
                  </a:cubicBezTo>
                  <a:cubicBezTo>
                    <a:pt x="706" y="1345"/>
                    <a:pt x="706" y="1428"/>
                    <a:pt x="667" y="1483"/>
                  </a:cubicBezTo>
                  <a:cubicBezTo>
                    <a:pt x="629" y="1538"/>
                    <a:pt x="538" y="1559"/>
                    <a:pt x="504" y="1616"/>
                  </a:cubicBezTo>
                  <a:cubicBezTo>
                    <a:pt x="470" y="1674"/>
                    <a:pt x="448" y="1743"/>
                    <a:pt x="417" y="1801"/>
                  </a:cubicBezTo>
                  <a:cubicBezTo>
                    <a:pt x="386" y="1859"/>
                    <a:pt x="373" y="1929"/>
                    <a:pt x="344" y="1990"/>
                  </a:cubicBezTo>
                  <a:cubicBezTo>
                    <a:pt x="317" y="2051"/>
                    <a:pt x="309" y="2119"/>
                    <a:pt x="285" y="2183"/>
                  </a:cubicBezTo>
                  <a:cubicBezTo>
                    <a:pt x="261" y="2246"/>
                    <a:pt x="168" y="2286"/>
                    <a:pt x="148" y="2350"/>
                  </a:cubicBezTo>
                  <a:cubicBezTo>
                    <a:pt x="127" y="2414"/>
                    <a:pt x="155" y="2493"/>
                    <a:pt x="140" y="2559"/>
                  </a:cubicBezTo>
                  <a:cubicBezTo>
                    <a:pt x="123" y="2624"/>
                    <a:pt x="148" y="2697"/>
                    <a:pt x="135" y="2763"/>
                  </a:cubicBezTo>
                  <a:cubicBezTo>
                    <a:pt x="124" y="2829"/>
                    <a:pt x="126" y="2894"/>
                    <a:pt x="117" y="2961"/>
                  </a:cubicBezTo>
                  <a:cubicBezTo>
                    <a:pt x="108" y="3029"/>
                    <a:pt x="57" y="3089"/>
                    <a:pt x="53" y="3157"/>
                  </a:cubicBezTo>
                  <a:cubicBezTo>
                    <a:pt x="49" y="3224"/>
                    <a:pt x="20" y="3291"/>
                    <a:pt x="20" y="3358"/>
                  </a:cubicBezTo>
                  <a:cubicBezTo>
                    <a:pt x="19" y="3424"/>
                    <a:pt x="0" y="3496"/>
                    <a:pt x="3" y="3562"/>
                  </a:cubicBezTo>
                  <a:cubicBezTo>
                    <a:pt x="8" y="3629"/>
                    <a:pt x="131" y="3685"/>
                    <a:pt x="138" y="3751"/>
                  </a:cubicBezTo>
                  <a:cubicBezTo>
                    <a:pt x="147" y="3818"/>
                    <a:pt x="73" y="3895"/>
                    <a:pt x="86" y="3962"/>
                  </a:cubicBezTo>
                  <a:cubicBezTo>
                    <a:pt x="97" y="4029"/>
                    <a:pt x="124" y="4091"/>
                    <a:pt x="140" y="4157"/>
                  </a:cubicBezTo>
                  <a:cubicBezTo>
                    <a:pt x="155" y="4222"/>
                    <a:pt x="245" y="4265"/>
                    <a:pt x="265" y="4329"/>
                  </a:cubicBezTo>
                  <a:cubicBezTo>
                    <a:pt x="285" y="4393"/>
                    <a:pt x="303" y="4454"/>
                    <a:pt x="326" y="4516"/>
                  </a:cubicBezTo>
                  <a:cubicBezTo>
                    <a:pt x="350" y="4579"/>
                    <a:pt x="340" y="4651"/>
                    <a:pt x="367" y="4714"/>
                  </a:cubicBezTo>
                  <a:cubicBezTo>
                    <a:pt x="394" y="4775"/>
                    <a:pt x="343" y="4875"/>
                    <a:pt x="374" y="4934"/>
                  </a:cubicBezTo>
                  <a:cubicBezTo>
                    <a:pt x="404" y="4995"/>
                    <a:pt x="519" y="5008"/>
                    <a:pt x="553" y="5067"/>
                  </a:cubicBezTo>
                  <a:cubicBezTo>
                    <a:pt x="588" y="5123"/>
                    <a:pt x="636" y="5169"/>
                    <a:pt x="674" y="5224"/>
                  </a:cubicBezTo>
                  <a:cubicBezTo>
                    <a:pt x="711" y="5281"/>
                    <a:pt x="700" y="5369"/>
                    <a:pt x="741" y="5423"/>
                  </a:cubicBezTo>
                  <a:cubicBezTo>
                    <a:pt x="782" y="5476"/>
                    <a:pt x="886" y="5475"/>
                    <a:pt x="930" y="5526"/>
                  </a:cubicBezTo>
                  <a:cubicBezTo>
                    <a:pt x="974" y="5575"/>
                    <a:pt x="986" y="5654"/>
                    <a:pt x="1034" y="5701"/>
                  </a:cubicBezTo>
                  <a:cubicBezTo>
                    <a:pt x="1081" y="5749"/>
                    <a:pt x="1151" y="5769"/>
                    <a:pt x="1200" y="5813"/>
                  </a:cubicBezTo>
                  <a:cubicBezTo>
                    <a:pt x="1251" y="5857"/>
                    <a:pt x="1254" y="5958"/>
                    <a:pt x="1305" y="5999"/>
                  </a:cubicBezTo>
                  <a:cubicBezTo>
                    <a:pt x="1358" y="6040"/>
                    <a:pt x="1422" y="6072"/>
                    <a:pt x="1476" y="6110"/>
                  </a:cubicBezTo>
                  <a:cubicBezTo>
                    <a:pt x="1532" y="6147"/>
                    <a:pt x="1620" y="6131"/>
                    <a:pt x="1677" y="6167"/>
                  </a:cubicBezTo>
                  <a:cubicBezTo>
                    <a:pt x="1735" y="6201"/>
                    <a:pt x="1790" y="6232"/>
                    <a:pt x="1850" y="6264"/>
                  </a:cubicBezTo>
                  <a:cubicBezTo>
                    <a:pt x="1908" y="6293"/>
                    <a:pt x="1968" y="6319"/>
                    <a:pt x="2029" y="6346"/>
                  </a:cubicBezTo>
                  <a:cubicBezTo>
                    <a:pt x="2090" y="6373"/>
                    <a:pt x="2113" y="6494"/>
                    <a:pt x="2176" y="6518"/>
                  </a:cubicBezTo>
                  <a:cubicBezTo>
                    <a:pt x="2240" y="6542"/>
                    <a:pt x="2298" y="6579"/>
                    <a:pt x="2363" y="6599"/>
                  </a:cubicBezTo>
                  <a:cubicBezTo>
                    <a:pt x="2375" y="6603"/>
                    <a:pt x="2386" y="6604"/>
                    <a:pt x="2399" y="6604"/>
                  </a:cubicBezTo>
                  <a:cubicBezTo>
                    <a:pt x="2447" y="6604"/>
                    <a:pt x="2501" y="6582"/>
                    <a:pt x="2549" y="6582"/>
                  </a:cubicBezTo>
                  <a:cubicBezTo>
                    <a:pt x="2558" y="6582"/>
                    <a:pt x="2568" y="6583"/>
                    <a:pt x="2576" y="6585"/>
                  </a:cubicBezTo>
                  <a:cubicBezTo>
                    <a:pt x="2642" y="6600"/>
                    <a:pt x="2704" y="6626"/>
                    <a:pt x="2771" y="6639"/>
                  </a:cubicBezTo>
                  <a:cubicBezTo>
                    <a:pt x="2837" y="6652"/>
                    <a:pt x="2902" y="6670"/>
                    <a:pt x="2969" y="6680"/>
                  </a:cubicBezTo>
                  <a:cubicBezTo>
                    <a:pt x="3034" y="6689"/>
                    <a:pt x="3102" y="6693"/>
                    <a:pt x="3169" y="6697"/>
                  </a:cubicBezTo>
                  <a:cubicBezTo>
                    <a:pt x="3172" y="6697"/>
                    <a:pt x="3174" y="6697"/>
                    <a:pt x="3177" y="6697"/>
                  </a:cubicBezTo>
                  <a:cubicBezTo>
                    <a:pt x="3240" y="6697"/>
                    <a:pt x="3304" y="6646"/>
                    <a:pt x="3369" y="6646"/>
                  </a:cubicBezTo>
                  <a:cubicBezTo>
                    <a:pt x="3369" y="6646"/>
                    <a:pt x="3370" y="6646"/>
                    <a:pt x="3371" y="6646"/>
                  </a:cubicBezTo>
                  <a:cubicBezTo>
                    <a:pt x="3436" y="6646"/>
                    <a:pt x="3502" y="6709"/>
                    <a:pt x="3567" y="6709"/>
                  </a:cubicBezTo>
                  <a:cubicBezTo>
                    <a:pt x="3569" y="6709"/>
                    <a:pt x="3571" y="6709"/>
                    <a:pt x="3573" y="6709"/>
                  </a:cubicBezTo>
                  <a:cubicBezTo>
                    <a:pt x="3640" y="6704"/>
                    <a:pt x="3704" y="6670"/>
                    <a:pt x="3771" y="6662"/>
                  </a:cubicBezTo>
                  <a:cubicBezTo>
                    <a:pt x="3837" y="6653"/>
                    <a:pt x="3900" y="6626"/>
                    <a:pt x="3965" y="6615"/>
                  </a:cubicBezTo>
                  <a:cubicBezTo>
                    <a:pt x="3974" y="6613"/>
                    <a:pt x="3983" y="6612"/>
                    <a:pt x="3992" y="6612"/>
                  </a:cubicBezTo>
                  <a:cubicBezTo>
                    <a:pt x="4042" y="6612"/>
                    <a:pt x="4095" y="6634"/>
                    <a:pt x="4144" y="6634"/>
                  </a:cubicBezTo>
                  <a:cubicBezTo>
                    <a:pt x="4154" y="6634"/>
                    <a:pt x="4165" y="6633"/>
                    <a:pt x="4174" y="6630"/>
                  </a:cubicBezTo>
                  <a:cubicBezTo>
                    <a:pt x="4240" y="6615"/>
                    <a:pt x="4282" y="6519"/>
                    <a:pt x="4346" y="6500"/>
                  </a:cubicBezTo>
                  <a:cubicBezTo>
                    <a:pt x="4410" y="6480"/>
                    <a:pt x="4477" y="6473"/>
                    <a:pt x="4540" y="6448"/>
                  </a:cubicBezTo>
                  <a:cubicBezTo>
                    <a:pt x="4557" y="6442"/>
                    <a:pt x="4577" y="6440"/>
                    <a:pt x="4598" y="6440"/>
                  </a:cubicBezTo>
                  <a:cubicBezTo>
                    <a:pt x="4626" y="6440"/>
                    <a:pt x="4657" y="6444"/>
                    <a:pt x="4685" y="6444"/>
                  </a:cubicBezTo>
                  <a:cubicBezTo>
                    <a:pt x="4708" y="6444"/>
                    <a:pt x="4731" y="6441"/>
                    <a:pt x="4750" y="6433"/>
                  </a:cubicBezTo>
                  <a:cubicBezTo>
                    <a:pt x="4811" y="6406"/>
                    <a:pt x="4870" y="6369"/>
                    <a:pt x="4929" y="6337"/>
                  </a:cubicBezTo>
                  <a:cubicBezTo>
                    <a:pt x="4988" y="6306"/>
                    <a:pt x="5066" y="6300"/>
                    <a:pt x="5123" y="6266"/>
                  </a:cubicBezTo>
                  <a:cubicBezTo>
                    <a:pt x="5179" y="6232"/>
                    <a:pt x="5212" y="6154"/>
                    <a:pt x="5268" y="6116"/>
                  </a:cubicBezTo>
                  <a:cubicBezTo>
                    <a:pt x="5322" y="6079"/>
                    <a:pt x="5393" y="6057"/>
                    <a:pt x="5445" y="6018"/>
                  </a:cubicBezTo>
                  <a:cubicBezTo>
                    <a:pt x="5498" y="5976"/>
                    <a:pt x="5541" y="5919"/>
                    <a:pt x="5590" y="5875"/>
                  </a:cubicBezTo>
                  <a:cubicBezTo>
                    <a:pt x="5640" y="5831"/>
                    <a:pt x="5724" y="5817"/>
                    <a:pt x="5771" y="5770"/>
                  </a:cubicBezTo>
                  <a:cubicBezTo>
                    <a:pt x="5818" y="5723"/>
                    <a:pt x="5772" y="5587"/>
                    <a:pt x="5818" y="5537"/>
                  </a:cubicBezTo>
                  <a:cubicBezTo>
                    <a:pt x="5862" y="5487"/>
                    <a:pt x="5912" y="5445"/>
                    <a:pt x="5953" y="5393"/>
                  </a:cubicBezTo>
                  <a:cubicBezTo>
                    <a:pt x="5994" y="5341"/>
                    <a:pt x="6031" y="5288"/>
                    <a:pt x="6069" y="5233"/>
                  </a:cubicBezTo>
                  <a:cubicBezTo>
                    <a:pt x="6106" y="5177"/>
                    <a:pt x="6177" y="5146"/>
                    <a:pt x="6213" y="5089"/>
                  </a:cubicBezTo>
                  <a:cubicBezTo>
                    <a:pt x="6247" y="5032"/>
                    <a:pt x="6325" y="4998"/>
                    <a:pt x="6357" y="4939"/>
                  </a:cubicBezTo>
                  <a:cubicBezTo>
                    <a:pt x="6388" y="4880"/>
                    <a:pt x="6382" y="4801"/>
                    <a:pt x="6409" y="4740"/>
                  </a:cubicBezTo>
                  <a:cubicBezTo>
                    <a:pt x="6436" y="4678"/>
                    <a:pt x="6413" y="4597"/>
                    <a:pt x="6438" y="4535"/>
                  </a:cubicBezTo>
                  <a:cubicBezTo>
                    <a:pt x="6462" y="4472"/>
                    <a:pt x="6543" y="4431"/>
                    <a:pt x="6564" y="4367"/>
                  </a:cubicBezTo>
                  <a:cubicBezTo>
                    <a:pt x="6584" y="4303"/>
                    <a:pt x="6526" y="4219"/>
                    <a:pt x="6541" y="4154"/>
                  </a:cubicBezTo>
                  <a:cubicBezTo>
                    <a:pt x="6558" y="4088"/>
                    <a:pt x="6607" y="4034"/>
                    <a:pt x="6620" y="3969"/>
                  </a:cubicBezTo>
                  <a:cubicBezTo>
                    <a:pt x="6632" y="3902"/>
                    <a:pt x="6644" y="3838"/>
                    <a:pt x="6652" y="3773"/>
                  </a:cubicBezTo>
                  <a:cubicBezTo>
                    <a:pt x="6661" y="3706"/>
                    <a:pt x="6739" y="3646"/>
                    <a:pt x="6743" y="3578"/>
                  </a:cubicBezTo>
                  <a:cubicBezTo>
                    <a:pt x="6748" y="3511"/>
                    <a:pt x="6709" y="3442"/>
                    <a:pt x="6709" y="3375"/>
                  </a:cubicBezTo>
                  <a:cubicBezTo>
                    <a:pt x="6709" y="3308"/>
                    <a:pt x="6749" y="3238"/>
                    <a:pt x="6745" y="3171"/>
                  </a:cubicBezTo>
                  <a:cubicBezTo>
                    <a:pt x="6740" y="3105"/>
                    <a:pt x="6662" y="3043"/>
                    <a:pt x="6654" y="2978"/>
                  </a:cubicBezTo>
                  <a:cubicBezTo>
                    <a:pt x="6647" y="2911"/>
                    <a:pt x="6613" y="2850"/>
                    <a:pt x="6601" y="2785"/>
                  </a:cubicBezTo>
                  <a:cubicBezTo>
                    <a:pt x="6588" y="2719"/>
                    <a:pt x="6664" y="2635"/>
                    <a:pt x="6648" y="2570"/>
                  </a:cubicBezTo>
                  <a:cubicBezTo>
                    <a:pt x="6631" y="2505"/>
                    <a:pt x="6563" y="2454"/>
                    <a:pt x="6543" y="2390"/>
                  </a:cubicBezTo>
                  <a:cubicBezTo>
                    <a:pt x="6523" y="2326"/>
                    <a:pt x="6558" y="2242"/>
                    <a:pt x="6534" y="2179"/>
                  </a:cubicBezTo>
                  <a:cubicBezTo>
                    <a:pt x="6512" y="2117"/>
                    <a:pt x="6413" y="2084"/>
                    <a:pt x="6386" y="2023"/>
                  </a:cubicBezTo>
                  <a:cubicBezTo>
                    <a:pt x="6358" y="1962"/>
                    <a:pt x="6354" y="1891"/>
                    <a:pt x="6322" y="1832"/>
                  </a:cubicBezTo>
                  <a:cubicBezTo>
                    <a:pt x="6291" y="1773"/>
                    <a:pt x="6280" y="1701"/>
                    <a:pt x="6246" y="1645"/>
                  </a:cubicBezTo>
                  <a:cubicBezTo>
                    <a:pt x="6212" y="1586"/>
                    <a:pt x="6135" y="1556"/>
                    <a:pt x="6098" y="1501"/>
                  </a:cubicBezTo>
                  <a:cubicBezTo>
                    <a:pt x="6059" y="1446"/>
                    <a:pt x="6003" y="1407"/>
                    <a:pt x="5961" y="1355"/>
                  </a:cubicBezTo>
                  <a:cubicBezTo>
                    <a:pt x="5920" y="1302"/>
                    <a:pt x="5933" y="1205"/>
                    <a:pt x="5889" y="1156"/>
                  </a:cubicBezTo>
                  <a:cubicBezTo>
                    <a:pt x="5845" y="1106"/>
                    <a:pt x="5764" y="1089"/>
                    <a:pt x="5717" y="1042"/>
                  </a:cubicBezTo>
                  <a:cubicBezTo>
                    <a:pt x="5670" y="995"/>
                    <a:pt x="5674" y="891"/>
                    <a:pt x="5624" y="846"/>
                  </a:cubicBezTo>
                  <a:cubicBezTo>
                    <a:pt x="5575" y="802"/>
                    <a:pt x="5457" y="839"/>
                    <a:pt x="5404" y="797"/>
                  </a:cubicBezTo>
                  <a:cubicBezTo>
                    <a:pt x="5351" y="756"/>
                    <a:pt x="5295" y="725"/>
                    <a:pt x="5239" y="686"/>
                  </a:cubicBezTo>
                  <a:cubicBezTo>
                    <a:pt x="5185" y="649"/>
                    <a:pt x="5198" y="504"/>
                    <a:pt x="5141" y="470"/>
                  </a:cubicBezTo>
                  <a:cubicBezTo>
                    <a:pt x="5084" y="435"/>
                    <a:pt x="5010" y="421"/>
                    <a:pt x="4952" y="389"/>
                  </a:cubicBezTo>
                  <a:cubicBezTo>
                    <a:pt x="4894" y="358"/>
                    <a:pt x="4820" y="349"/>
                    <a:pt x="4760" y="321"/>
                  </a:cubicBezTo>
                  <a:cubicBezTo>
                    <a:pt x="4699" y="294"/>
                    <a:pt x="4651" y="229"/>
                    <a:pt x="4588" y="204"/>
                  </a:cubicBezTo>
                  <a:cubicBezTo>
                    <a:pt x="4569" y="197"/>
                    <a:pt x="4547" y="195"/>
                    <a:pt x="4525" y="195"/>
                  </a:cubicBezTo>
                  <a:cubicBezTo>
                    <a:pt x="4495" y="195"/>
                    <a:pt x="4463" y="199"/>
                    <a:pt x="4433" y="199"/>
                  </a:cubicBezTo>
                  <a:cubicBezTo>
                    <a:pt x="4414" y="199"/>
                    <a:pt x="4395" y="197"/>
                    <a:pt x="4378" y="192"/>
                  </a:cubicBezTo>
                  <a:cubicBezTo>
                    <a:pt x="4314" y="172"/>
                    <a:pt x="4243" y="180"/>
                    <a:pt x="4177" y="165"/>
                  </a:cubicBezTo>
                  <a:cubicBezTo>
                    <a:pt x="4148" y="157"/>
                    <a:pt x="4118" y="156"/>
                    <a:pt x="4087" y="156"/>
                  </a:cubicBezTo>
                  <a:cubicBezTo>
                    <a:pt x="4076" y="156"/>
                    <a:pt x="4065" y="156"/>
                    <a:pt x="4054" y="156"/>
                  </a:cubicBezTo>
                  <a:cubicBezTo>
                    <a:pt x="4028" y="156"/>
                    <a:pt x="4002" y="155"/>
                    <a:pt x="3977" y="150"/>
                  </a:cubicBezTo>
                  <a:cubicBezTo>
                    <a:pt x="3911" y="139"/>
                    <a:pt x="3852" y="109"/>
                    <a:pt x="3785" y="102"/>
                  </a:cubicBezTo>
                  <a:cubicBezTo>
                    <a:pt x="3718" y="94"/>
                    <a:pt x="3658" y="5"/>
                    <a:pt x="3591" y="1"/>
                  </a:cubicBezTo>
                  <a:cubicBezTo>
                    <a:pt x="3589" y="1"/>
                    <a:pt x="3587" y="1"/>
                    <a:pt x="3584" y="1"/>
                  </a:cubicBezTo>
                  <a:close/>
                </a:path>
              </a:pathLst>
            </a:custGeom>
            <a:solidFill>
              <a:srgbClr val="F3F3F3"/>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174" name="Google Shape;1174;p46"/>
            <p:cNvSpPr/>
            <p:nvPr/>
          </p:nvSpPr>
          <p:spPr>
            <a:xfrm flipH="1">
              <a:off x="7048182" y="4010449"/>
              <a:ext cx="27551" cy="38404"/>
            </a:xfrm>
            <a:custGeom>
              <a:rect b="b" l="l" r="r" t="t"/>
              <a:pathLst>
                <a:path extrusionOk="0" h="867" w="622">
                  <a:moveTo>
                    <a:pt x="169" y="1"/>
                  </a:moveTo>
                  <a:cubicBezTo>
                    <a:pt x="147" y="1"/>
                    <a:pt x="125" y="6"/>
                    <a:pt x="104" y="15"/>
                  </a:cubicBezTo>
                  <a:cubicBezTo>
                    <a:pt x="79" y="28"/>
                    <a:pt x="56" y="45"/>
                    <a:pt x="39" y="68"/>
                  </a:cubicBezTo>
                  <a:cubicBezTo>
                    <a:pt x="12" y="105"/>
                    <a:pt x="0" y="150"/>
                    <a:pt x="9" y="194"/>
                  </a:cubicBezTo>
                  <a:lnTo>
                    <a:pt x="9" y="193"/>
                  </a:lnTo>
                  <a:cubicBezTo>
                    <a:pt x="17" y="236"/>
                    <a:pt x="27" y="277"/>
                    <a:pt x="39" y="318"/>
                  </a:cubicBezTo>
                  <a:cubicBezTo>
                    <a:pt x="53" y="374"/>
                    <a:pt x="74" y="429"/>
                    <a:pt x="94" y="483"/>
                  </a:cubicBezTo>
                  <a:cubicBezTo>
                    <a:pt x="124" y="565"/>
                    <a:pt x="152" y="649"/>
                    <a:pt x="181" y="733"/>
                  </a:cubicBezTo>
                  <a:cubicBezTo>
                    <a:pt x="192" y="760"/>
                    <a:pt x="209" y="784"/>
                    <a:pt x="232" y="803"/>
                  </a:cubicBezTo>
                  <a:cubicBezTo>
                    <a:pt x="252" y="826"/>
                    <a:pt x="278" y="843"/>
                    <a:pt x="306" y="853"/>
                  </a:cubicBezTo>
                  <a:cubicBezTo>
                    <a:pt x="333" y="862"/>
                    <a:pt x="360" y="867"/>
                    <a:pt x="387" y="867"/>
                  </a:cubicBezTo>
                  <a:cubicBezTo>
                    <a:pt x="419" y="867"/>
                    <a:pt x="450" y="860"/>
                    <a:pt x="479" y="848"/>
                  </a:cubicBezTo>
                  <a:cubicBezTo>
                    <a:pt x="533" y="823"/>
                    <a:pt x="576" y="779"/>
                    <a:pt x="597" y="722"/>
                  </a:cubicBezTo>
                  <a:cubicBezTo>
                    <a:pt x="616" y="669"/>
                    <a:pt x="622" y="601"/>
                    <a:pt x="593" y="550"/>
                  </a:cubicBezTo>
                  <a:cubicBezTo>
                    <a:pt x="549" y="473"/>
                    <a:pt x="505" y="396"/>
                    <a:pt x="462" y="318"/>
                  </a:cubicBezTo>
                  <a:cubicBezTo>
                    <a:pt x="435" y="270"/>
                    <a:pt x="410" y="219"/>
                    <a:pt x="377" y="172"/>
                  </a:cubicBezTo>
                  <a:cubicBezTo>
                    <a:pt x="353" y="136"/>
                    <a:pt x="327" y="98"/>
                    <a:pt x="302" y="62"/>
                  </a:cubicBezTo>
                  <a:lnTo>
                    <a:pt x="272" y="32"/>
                  </a:lnTo>
                  <a:cubicBezTo>
                    <a:pt x="253" y="18"/>
                    <a:pt x="232" y="10"/>
                    <a:pt x="211" y="7"/>
                  </a:cubicBezTo>
                  <a:cubicBezTo>
                    <a:pt x="197" y="3"/>
                    <a:pt x="183" y="1"/>
                    <a:pt x="169" y="1"/>
                  </a:cubicBezTo>
                  <a:close/>
                </a:path>
              </a:pathLst>
            </a:custGeom>
            <a:solidFill>
              <a:srgbClr val="999999"/>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175" name="Google Shape;1175;p46"/>
            <p:cNvSpPr/>
            <p:nvPr/>
          </p:nvSpPr>
          <p:spPr>
            <a:xfrm flipH="1">
              <a:off x="7004551" y="4039729"/>
              <a:ext cx="30918" cy="25647"/>
            </a:xfrm>
            <a:custGeom>
              <a:rect b="b" l="l" r="r" t="t"/>
              <a:pathLst>
                <a:path extrusionOk="0" h="579" w="698">
                  <a:moveTo>
                    <a:pt x="449" y="0"/>
                  </a:moveTo>
                  <a:cubicBezTo>
                    <a:pt x="438" y="0"/>
                    <a:pt x="427" y="1"/>
                    <a:pt x="416" y="3"/>
                  </a:cubicBezTo>
                  <a:cubicBezTo>
                    <a:pt x="376" y="10"/>
                    <a:pt x="338" y="27"/>
                    <a:pt x="307" y="52"/>
                  </a:cubicBezTo>
                  <a:cubicBezTo>
                    <a:pt x="261" y="88"/>
                    <a:pt x="216" y="123"/>
                    <a:pt x="172" y="159"/>
                  </a:cubicBezTo>
                  <a:cubicBezTo>
                    <a:pt x="160" y="167"/>
                    <a:pt x="149" y="175"/>
                    <a:pt x="138" y="183"/>
                  </a:cubicBezTo>
                  <a:cubicBezTo>
                    <a:pt x="113" y="202"/>
                    <a:pt x="92" y="223"/>
                    <a:pt x="75" y="246"/>
                  </a:cubicBezTo>
                  <a:cubicBezTo>
                    <a:pt x="67" y="256"/>
                    <a:pt x="59" y="267"/>
                    <a:pt x="52" y="278"/>
                  </a:cubicBezTo>
                  <a:cubicBezTo>
                    <a:pt x="41" y="297"/>
                    <a:pt x="31" y="315"/>
                    <a:pt x="21" y="335"/>
                  </a:cubicBezTo>
                  <a:cubicBezTo>
                    <a:pt x="13" y="356"/>
                    <a:pt x="9" y="377"/>
                    <a:pt x="8" y="399"/>
                  </a:cubicBezTo>
                  <a:lnTo>
                    <a:pt x="8" y="399"/>
                  </a:lnTo>
                  <a:cubicBezTo>
                    <a:pt x="0" y="472"/>
                    <a:pt x="45" y="542"/>
                    <a:pt x="115" y="565"/>
                  </a:cubicBezTo>
                  <a:lnTo>
                    <a:pt x="115" y="565"/>
                  </a:lnTo>
                  <a:cubicBezTo>
                    <a:pt x="137" y="574"/>
                    <a:pt x="160" y="578"/>
                    <a:pt x="184" y="578"/>
                  </a:cubicBezTo>
                  <a:cubicBezTo>
                    <a:pt x="186" y="578"/>
                    <a:pt x="188" y="578"/>
                    <a:pt x="190" y="578"/>
                  </a:cubicBezTo>
                  <a:cubicBezTo>
                    <a:pt x="195" y="579"/>
                    <a:pt x="200" y="579"/>
                    <a:pt x="205" y="579"/>
                  </a:cubicBezTo>
                  <a:cubicBezTo>
                    <a:pt x="229" y="579"/>
                    <a:pt x="252" y="576"/>
                    <a:pt x="276" y="573"/>
                  </a:cubicBezTo>
                  <a:cubicBezTo>
                    <a:pt x="304" y="567"/>
                    <a:pt x="332" y="558"/>
                    <a:pt x="359" y="544"/>
                  </a:cubicBezTo>
                  <a:cubicBezTo>
                    <a:pt x="371" y="538"/>
                    <a:pt x="384" y="533"/>
                    <a:pt x="396" y="527"/>
                  </a:cubicBezTo>
                  <a:cubicBezTo>
                    <a:pt x="449" y="503"/>
                    <a:pt x="500" y="480"/>
                    <a:pt x="553" y="456"/>
                  </a:cubicBezTo>
                  <a:cubicBezTo>
                    <a:pt x="610" y="429"/>
                    <a:pt x="655" y="382"/>
                    <a:pt x="678" y="324"/>
                  </a:cubicBezTo>
                  <a:cubicBezTo>
                    <a:pt x="694" y="284"/>
                    <a:pt x="698" y="241"/>
                    <a:pt x="691" y="199"/>
                  </a:cubicBezTo>
                  <a:cubicBezTo>
                    <a:pt x="669" y="82"/>
                    <a:pt x="566" y="0"/>
                    <a:pt x="449" y="0"/>
                  </a:cubicBezTo>
                  <a:close/>
                </a:path>
              </a:pathLst>
            </a:custGeom>
            <a:solidFill>
              <a:srgbClr val="999999"/>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176" name="Google Shape;1176;p46"/>
            <p:cNvSpPr/>
            <p:nvPr/>
          </p:nvSpPr>
          <p:spPr>
            <a:xfrm flipH="1">
              <a:off x="7071039" y="4064801"/>
              <a:ext cx="34506" cy="38182"/>
            </a:xfrm>
            <a:custGeom>
              <a:rect b="b" l="l" r="r" t="t"/>
              <a:pathLst>
                <a:path extrusionOk="0" h="862" w="779">
                  <a:moveTo>
                    <a:pt x="191" y="0"/>
                  </a:moveTo>
                  <a:cubicBezTo>
                    <a:pt x="150" y="0"/>
                    <a:pt x="106" y="16"/>
                    <a:pt x="76" y="41"/>
                  </a:cubicBezTo>
                  <a:cubicBezTo>
                    <a:pt x="26" y="81"/>
                    <a:pt x="1" y="146"/>
                    <a:pt x="12" y="208"/>
                  </a:cubicBezTo>
                  <a:lnTo>
                    <a:pt x="15" y="221"/>
                  </a:lnTo>
                  <a:cubicBezTo>
                    <a:pt x="21" y="287"/>
                    <a:pt x="62" y="358"/>
                    <a:pt x="95" y="408"/>
                  </a:cubicBezTo>
                  <a:cubicBezTo>
                    <a:pt x="119" y="446"/>
                    <a:pt x="146" y="481"/>
                    <a:pt x="173" y="518"/>
                  </a:cubicBezTo>
                  <a:lnTo>
                    <a:pt x="294" y="686"/>
                  </a:lnTo>
                  <a:cubicBezTo>
                    <a:pt x="308" y="725"/>
                    <a:pt x="329" y="757"/>
                    <a:pt x="358" y="784"/>
                  </a:cubicBezTo>
                  <a:cubicBezTo>
                    <a:pt x="400" y="825"/>
                    <a:pt x="458" y="861"/>
                    <a:pt x="518" y="861"/>
                  </a:cubicBezTo>
                  <a:cubicBezTo>
                    <a:pt x="519" y="861"/>
                    <a:pt x="520" y="861"/>
                    <a:pt x="521" y="861"/>
                  </a:cubicBezTo>
                  <a:lnTo>
                    <a:pt x="581" y="860"/>
                  </a:lnTo>
                  <a:cubicBezTo>
                    <a:pt x="609" y="855"/>
                    <a:pt x="638" y="845"/>
                    <a:pt x="661" y="827"/>
                  </a:cubicBezTo>
                  <a:cubicBezTo>
                    <a:pt x="700" y="803"/>
                    <a:pt x="744" y="763"/>
                    <a:pt x="756" y="716"/>
                  </a:cubicBezTo>
                  <a:cubicBezTo>
                    <a:pt x="769" y="672"/>
                    <a:pt x="779" y="635"/>
                    <a:pt x="770" y="588"/>
                  </a:cubicBezTo>
                  <a:cubicBezTo>
                    <a:pt x="766" y="561"/>
                    <a:pt x="757" y="535"/>
                    <a:pt x="747" y="511"/>
                  </a:cubicBezTo>
                  <a:cubicBezTo>
                    <a:pt x="726" y="470"/>
                    <a:pt x="696" y="435"/>
                    <a:pt x="658" y="408"/>
                  </a:cubicBezTo>
                  <a:lnTo>
                    <a:pt x="516" y="241"/>
                  </a:lnTo>
                  <a:cubicBezTo>
                    <a:pt x="487" y="208"/>
                    <a:pt x="460" y="174"/>
                    <a:pt x="432" y="143"/>
                  </a:cubicBezTo>
                  <a:cubicBezTo>
                    <a:pt x="387" y="95"/>
                    <a:pt x="322" y="35"/>
                    <a:pt x="256" y="16"/>
                  </a:cubicBezTo>
                  <a:lnTo>
                    <a:pt x="256" y="16"/>
                  </a:lnTo>
                  <a:lnTo>
                    <a:pt x="251" y="14"/>
                  </a:lnTo>
                  <a:cubicBezTo>
                    <a:pt x="233" y="5"/>
                    <a:pt x="212" y="0"/>
                    <a:pt x="191" y="0"/>
                  </a:cubicBezTo>
                  <a:close/>
                </a:path>
              </a:pathLst>
            </a:custGeom>
            <a:solidFill>
              <a:srgbClr val="999999"/>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177" name="Google Shape;1177;p46"/>
            <p:cNvSpPr/>
            <p:nvPr/>
          </p:nvSpPr>
          <p:spPr>
            <a:xfrm flipH="1">
              <a:off x="6978771" y="4116007"/>
              <a:ext cx="47617" cy="31804"/>
            </a:xfrm>
            <a:custGeom>
              <a:rect b="b" l="l" r="r" t="t"/>
              <a:pathLst>
                <a:path extrusionOk="0" h="718" w="1075">
                  <a:moveTo>
                    <a:pt x="779" y="1"/>
                  </a:moveTo>
                  <a:cubicBezTo>
                    <a:pt x="746" y="1"/>
                    <a:pt x="713" y="7"/>
                    <a:pt x="685" y="23"/>
                  </a:cubicBezTo>
                  <a:cubicBezTo>
                    <a:pt x="589" y="75"/>
                    <a:pt x="493" y="126"/>
                    <a:pt x="399" y="180"/>
                  </a:cubicBezTo>
                  <a:lnTo>
                    <a:pt x="260" y="262"/>
                  </a:lnTo>
                  <a:cubicBezTo>
                    <a:pt x="224" y="282"/>
                    <a:pt x="190" y="304"/>
                    <a:pt x="157" y="328"/>
                  </a:cubicBezTo>
                  <a:lnTo>
                    <a:pt x="89" y="379"/>
                  </a:lnTo>
                  <a:cubicBezTo>
                    <a:pt x="22" y="434"/>
                    <a:pt x="1" y="525"/>
                    <a:pt x="35" y="605"/>
                  </a:cubicBezTo>
                  <a:cubicBezTo>
                    <a:pt x="49" y="635"/>
                    <a:pt x="71" y="660"/>
                    <a:pt x="96" y="680"/>
                  </a:cubicBezTo>
                  <a:cubicBezTo>
                    <a:pt x="129" y="705"/>
                    <a:pt x="167" y="717"/>
                    <a:pt x="207" y="717"/>
                  </a:cubicBezTo>
                  <a:cubicBezTo>
                    <a:pt x="218" y="717"/>
                    <a:pt x="229" y="716"/>
                    <a:pt x="240" y="714"/>
                  </a:cubicBezTo>
                  <a:cubicBezTo>
                    <a:pt x="305" y="702"/>
                    <a:pt x="369" y="683"/>
                    <a:pt x="433" y="662"/>
                  </a:cubicBezTo>
                  <a:lnTo>
                    <a:pt x="588" y="605"/>
                  </a:lnTo>
                  <a:cubicBezTo>
                    <a:pt x="690" y="567"/>
                    <a:pt x="790" y="524"/>
                    <a:pt x="891" y="483"/>
                  </a:cubicBezTo>
                  <a:cubicBezTo>
                    <a:pt x="1017" y="426"/>
                    <a:pt x="1074" y="278"/>
                    <a:pt x="1017" y="150"/>
                  </a:cubicBezTo>
                  <a:cubicBezTo>
                    <a:pt x="989" y="92"/>
                    <a:pt x="941" y="39"/>
                    <a:pt x="878" y="18"/>
                  </a:cubicBezTo>
                  <a:cubicBezTo>
                    <a:pt x="847" y="8"/>
                    <a:pt x="813" y="1"/>
                    <a:pt x="779" y="1"/>
                  </a:cubicBezTo>
                  <a:close/>
                </a:path>
              </a:pathLst>
            </a:custGeom>
            <a:solidFill>
              <a:srgbClr val="999999"/>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178" name="Google Shape;1178;p46"/>
            <p:cNvSpPr/>
            <p:nvPr/>
          </p:nvSpPr>
          <p:spPr>
            <a:xfrm flipH="1">
              <a:off x="6933456" y="4024491"/>
              <a:ext cx="30298" cy="49300"/>
            </a:xfrm>
            <a:custGeom>
              <a:rect b="b" l="l" r="r" t="t"/>
              <a:pathLst>
                <a:path extrusionOk="0" h="1113" w="684">
                  <a:moveTo>
                    <a:pt x="173" y="1"/>
                  </a:moveTo>
                  <a:cubicBezTo>
                    <a:pt x="157" y="1"/>
                    <a:pt x="140" y="3"/>
                    <a:pt x="124" y="8"/>
                  </a:cubicBezTo>
                  <a:cubicBezTo>
                    <a:pt x="63" y="25"/>
                    <a:pt x="4" y="85"/>
                    <a:pt x="3" y="152"/>
                  </a:cubicBezTo>
                  <a:cubicBezTo>
                    <a:pt x="0" y="223"/>
                    <a:pt x="9" y="294"/>
                    <a:pt x="27" y="364"/>
                  </a:cubicBezTo>
                  <a:cubicBezTo>
                    <a:pt x="44" y="423"/>
                    <a:pt x="61" y="483"/>
                    <a:pt x="77" y="543"/>
                  </a:cubicBezTo>
                  <a:cubicBezTo>
                    <a:pt x="105" y="661"/>
                    <a:pt x="132" y="780"/>
                    <a:pt x="164" y="897"/>
                  </a:cubicBezTo>
                  <a:cubicBezTo>
                    <a:pt x="171" y="941"/>
                    <a:pt x="189" y="982"/>
                    <a:pt x="216" y="1016"/>
                  </a:cubicBezTo>
                  <a:lnTo>
                    <a:pt x="264" y="1063"/>
                  </a:lnTo>
                  <a:cubicBezTo>
                    <a:pt x="308" y="1095"/>
                    <a:pt x="360" y="1113"/>
                    <a:pt x="414" y="1113"/>
                  </a:cubicBezTo>
                  <a:cubicBezTo>
                    <a:pt x="440" y="1113"/>
                    <a:pt x="466" y="1108"/>
                    <a:pt x="492" y="1100"/>
                  </a:cubicBezTo>
                  <a:cubicBezTo>
                    <a:pt x="556" y="1082"/>
                    <a:pt x="611" y="1037"/>
                    <a:pt x="643" y="978"/>
                  </a:cubicBezTo>
                  <a:cubicBezTo>
                    <a:pt x="681" y="907"/>
                    <a:pt x="684" y="823"/>
                    <a:pt x="653" y="750"/>
                  </a:cubicBezTo>
                  <a:cubicBezTo>
                    <a:pt x="647" y="736"/>
                    <a:pt x="641" y="723"/>
                    <a:pt x="634" y="712"/>
                  </a:cubicBezTo>
                  <a:cubicBezTo>
                    <a:pt x="589" y="612"/>
                    <a:pt x="540" y="516"/>
                    <a:pt x="493" y="418"/>
                  </a:cubicBezTo>
                  <a:cubicBezTo>
                    <a:pt x="435" y="295"/>
                    <a:pt x="394" y="166"/>
                    <a:pt x="304" y="62"/>
                  </a:cubicBezTo>
                  <a:cubicBezTo>
                    <a:pt x="271" y="23"/>
                    <a:pt x="223" y="1"/>
                    <a:pt x="173" y="1"/>
                  </a:cubicBezTo>
                  <a:close/>
                </a:path>
              </a:pathLst>
            </a:custGeom>
            <a:solidFill>
              <a:srgbClr val="999999"/>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179" name="Google Shape;1179;p46"/>
            <p:cNvSpPr/>
            <p:nvPr/>
          </p:nvSpPr>
          <p:spPr>
            <a:xfrm flipH="1">
              <a:off x="6961982" y="3978556"/>
              <a:ext cx="40884" cy="29988"/>
            </a:xfrm>
            <a:custGeom>
              <a:rect b="b" l="l" r="r" t="t"/>
              <a:pathLst>
                <a:path extrusionOk="0" h="677" w="923">
                  <a:moveTo>
                    <a:pt x="682" y="0"/>
                  </a:moveTo>
                  <a:cubicBezTo>
                    <a:pt x="649" y="0"/>
                    <a:pt x="616" y="7"/>
                    <a:pt x="584" y="22"/>
                  </a:cubicBezTo>
                  <a:cubicBezTo>
                    <a:pt x="492" y="77"/>
                    <a:pt x="398" y="130"/>
                    <a:pt x="309" y="188"/>
                  </a:cubicBezTo>
                  <a:lnTo>
                    <a:pt x="195" y="260"/>
                  </a:lnTo>
                  <a:cubicBezTo>
                    <a:pt x="159" y="285"/>
                    <a:pt x="124" y="313"/>
                    <a:pt x="91" y="343"/>
                  </a:cubicBezTo>
                  <a:cubicBezTo>
                    <a:pt x="31" y="397"/>
                    <a:pt x="0" y="489"/>
                    <a:pt x="39" y="566"/>
                  </a:cubicBezTo>
                  <a:cubicBezTo>
                    <a:pt x="53" y="595"/>
                    <a:pt x="73" y="620"/>
                    <a:pt x="98" y="640"/>
                  </a:cubicBezTo>
                  <a:cubicBezTo>
                    <a:pt x="131" y="664"/>
                    <a:pt x="170" y="677"/>
                    <a:pt x="210" y="677"/>
                  </a:cubicBezTo>
                  <a:cubicBezTo>
                    <a:pt x="220" y="677"/>
                    <a:pt x="230" y="676"/>
                    <a:pt x="240" y="674"/>
                  </a:cubicBezTo>
                  <a:lnTo>
                    <a:pt x="239" y="674"/>
                  </a:lnTo>
                  <a:cubicBezTo>
                    <a:pt x="296" y="661"/>
                    <a:pt x="353" y="646"/>
                    <a:pt x="408" y="624"/>
                  </a:cubicBezTo>
                  <a:lnTo>
                    <a:pt x="533" y="573"/>
                  </a:lnTo>
                  <a:cubicBezTo>
                    <a:pt x="617" y="539"/>
                    <a:pt x="698" y="499"/>
                    <a:pt x="781" y="462"/>
                  </a:cubicBezTo>
                  <a:cubicBezTo>
                    <a:pt x="860" y="427"/>
                    <a:pt x="914" y="351"/>
                    <a:pt x="923" y="265"/>
                  </a:cubicBezTo>
                  <a:cubicBezTo>
                    <a:pt x="921" y="222"/>
                    <a:pt x="923" y="184"/>
                    <a:pt x="903" y="142"/>
                  </a:cubicBezTo>
                  <a:cubicBezTo>
                    <a:pt x="886" y="105"/>
                    <a:pt x="859" y="73"/>
                    <a:pt x="826" y="47"/>
                  </a:cubicBezTo>
                  <a:cubicBezTo>
                    <a:pt x="783" y="16"/>
                    <a:pt x="733" y="0"/>
                    <a:pt x="682" y="0"/>
                  </a:cubicBezTo>
                  <a:close/>
                </a:path>
              </a:pathLst>
            </a:custGeom>
            <a:solidFill>
              <a:srgbClr val="999999"/>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180" name="Google Shape;1180;p46"/>
            <p:cNvSpPr/>
            <p:nvPr/>
          </p:nvSpPr>
          <p:spPr>
            <a:xfrm flipH="1">
              <a:off x="7046144" y="4145508"/>
              <a:ext cx="24052" cy="34196"/>
            </a:xfrm>
            <a:custGeom>
              <a:rect b="b" l="l" r="r" t="t"/>
              <a:pathLst>
                <a:path extrusionOk="0" h="772" w="543">
                  <a:moveTo>
                    <a:pt x="196" y="0"/>
                  </a:moveTo>
                  <a:cubicBezTo>
                    <a:pt x="172" y="0"/>
                    <a:pt x="149" y="5"/>
                    <a:pt x="127" y="14"/>
                  </a:cubicBezTo>
                  <a:cubicBezTo>
                    <a:pt x="77" y="36"/>
                    <a:pt x="39" y="75"/>
                    <a:pt x="19" y="125"/>
                  </a:cubicBezTo>
                  <a:cubicBezTo>
                    <a:pt x="10" y="146"/>
                    <a:pt x="5" y="169"/>
                    <a:pt x="3" y="192"/>
                  </a:cubicBezTo>
                  <a:cubicBezTo>
                    <a:pt x="2" y="209"/>
                    <a:pt x="0" y="225"/>
                    <a:pt x="0" y="242"/>
                  </a:cubicBezTo>
                  <a:cubicBezTo>
                    <a:pt x="0" y="290"/>
                    <a:pt x="5" y="340"/>
                    <a:pt x="13" y="388"/>
                  </a:cubicBezTo>
                  <a:cubicBezTo>
                    <a:pt x="17" y="419"/>
                    <a:pt x="23" y="452"/>
                    <a:pt x="30" y="483"/>
                  </a:cubicBezTo>
                  <a:cubicBezTo>
                    <a:pt x="35" y="500"/>
                    <a:pt x="37" y="516"/>
                    <a:pt x="42" y="532"/>
                  </a:cubicBezTo>
                  <a:cubicBezTo>
                    <a:pt x="56" y="584"/>
                    <a:pt x="67" y="638"/>
                    <a:pt x="106" y="681"/>
                  </a:cubicBezTo>
                  <a:lnTo>
                    <a:pt x="151" y="724"/>
                  </a:lnTo>
                  <a:cubicBezTo>
                    <a:pt x="177" y="745"/>
                    <a:pt x="208" y="758"/>
                    <a:pt x="239" y="763"/>
                  </a:cubicBezTo>
                  <a:cubicBezTo>
                    <a:pt x="254" y="768"/>
                    <a:pt x="268" y="771"/>
                    <a:pt x="283" y="771"/>
                  </a:cubicBezTo>
                  <a:cubicBezTo>
                    <a:pt x="290" y="771"/>
                    <a:pt x="296" y="771"/>
                    <a:pt x="303" y="769"/>
                  </a:cubicBezTo>
                  <a:cubicBezTo>
                    <a:pt x="306" y="769"/>
                    <a:pt x="309" y="769"/>
                    <a:pt x="313" y="769"/>
                  </a:cubicBezTo>
                  <a:cubicBezTo>
                    <a:pt x="341" y="769"/>
                    <a:pt x="369" y="763"/>
                    <a:pt x="394" y="751"/>
                  </a:cubicBezTo>
                  <a:cubicBezTo>
                    <a:pt x="433" y="732"/>
                    <a:pt x="465" y="705"/>
                    <a:pt x="491" y="672"/>
                  </a:cubicBezTo>
                  <a:cubicBezTo>
                    <a:pt x="512" y="647"/>
                    <a:pt x="525" y="616"/>
                    <a:pt x="529" y="583"/>
                  </a:cubicBezTo>
                  <a:cubicBezTo>
                    <a:pt x="541" y="553"/>
                    <a:pt x="542" y="520"/>
                    <a:pt x="535" y="489"/>
                  </a:cubicBezTo>
                  <a:cubicBezTo>
                    <a:pt x="532" y="435"/>
                    <a:pt x="497" y="390"/>
                    <a:pt x="474" y="344"/>
                  </a:cubicBezTo>
                  <a:cubicBezTo>
                    <a:pt x="460" y="314"/>
                    <a:pt x="445" y="286"/>
                    <a:pt x="433" y="255"/>
                  </a:cubicBezTo>
                  <a:cubicBezTo>
                    <a:pt x="420" y="225"/>
                    <a:pt x="411" y="193"/>
                    <a:pt x="397" y="165"/>
                  </a:cubicBezTo>
                  <a:cubicBezTo>
                    <a:pt x="390" y="149"/>
                    <a:pt x="383" y="135"/>
                    <a:pt x="376" y="119"/>
                  </a:cubicBezTo>
                  <a:cubicBezTo>
                    <a:pt x="354" y="73"/>
                    <a:pt x="315" y="34"/>
                    <a:pt x="265" y="14"/>
                  </a:cubicBezTo>
                  <a:cubicBezTo>
                    <a:pt x="243" y="5"/>
                    <a:pt x="219" y="0"/>
                    <a:pt x="196" y="0"/>
                  </a:cubicBezTo>
                  <a:close/>
                </a:path>
              </a:pathLst>
            </a:custGeom>
            <a:solidFill>
              <a:srgbClr val="999999"/>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181" name="Google Shape;1181;p46"/>
            <p:cNvSpPr/>
            <p:nvPr/>
          </p:nvSpPr>
          <p:spPr>
            <a:xfrm flipH="1">
              <a:off x="6957243" y="4172573"/>
              <a:ext cx="36942" cy="26533"/>
            </a:xfrm>
            <a:custGeom>
              <a:rect b="b" l="l" r="r" t="t"/>
              <a:pathLst>
                <a:path extrusionOk="0" h="599" w="834">
                  <a:moveTo>
                    <a:pt x="11" y="342"/>
                  </a:moveTo>
                  <a:lnTo>
                    <a:pt x="8" y="356"/>
                  </a:lnTo>
                  <a:lnTo>
                    <a:pt x="8" y="356"/>
                  </a:lnTo>
                  <a:cubicBezTo>
                    <a:pt x="9" y="351"/>
                    <a:pt x="10" y="347"/>
                    <a:pt x="11" y="342"/>
                  </a:cubicBezTo>
                  <a:close/>
                  <a:moveTo>
                    <a:pt x="573" y="0"/>
                  </a:moveTo>
                  <a:cubicBezTo>
                    <a:pt x="551" y="0"/>
                    <a:pt x="528" y="4"/>
                    <a:pt x="506" y="10"/>
                  </a:cubicBezTo>
                  <a:cubicBezTo>
                    <a:pt x="495" y="13"/>
                    <a:pt x="484" y="17"/>
                    <a:pt x="472" y="20"/>
                  </a:cubicBezTo>
                  <a:lnTo>
                    <a:pt x="461" y="26"/>
                  </a:lnTo>
                  <a:lnTo>
                    <a:pt x="407" y="50"/>
                  </a:lnTo>
                  <a:lnTo>
                    <a:pt x="300" y="97"/>
                  </a:lnTo>
                  <a:lnTo>
                    <a:pt x="197" y="141"/>
                  </a:lnTo>
                  <a:cubicBezTo>
                    <a:pt x="162" y="155"/>
                    <a:pt x="130" y="175"/>
                    <a:pt x="101" y="199"/>
                  </a:cubicBezTo>
                  <a:cubicBezTo>
                    <a:pt x="83" y="216"/>
                    <a:pt x="64" y="234"/>
                    <a:pt x="49" y="253"/>
                  </a:cubicBezTo>
                  <a:cubicBezTo>
                    <a:pt x="29" y="278"/>
                    <a:pt x="16" y="306"/>
                    <a:pt x="10" y="336"/>
                  </a:cubicBezTo>
                  <a:cubicBezTo>
                    <a:pt x="6" y="346"/>
                    <a:pt x="5" y="358"/>
                    <a:pt x="5" y="369"/>
                  </a:cubicBezTo>
                  <a:lnTo>
                    <a:pt x="5" y="369"/>
                  </a:lnTo>
                  <a:lnTo>
                    <a:pt x="3" y="376"/>
                  </a:lnTo>
                  <a:cubicBezTo>
                    <a:pt x="0" y="400"/>
                    <a:pt x="3" y="425"/>
                    <a:pt x="12" y="448"/>
                  </a:cubicBezTo>
                  <a:cubicBezTo>
                    <a:pt x="23" y="488"/>
                    <a:pt x="46" y="524"/>
                    <a:pt x="80" y="548"/>
                  </a:cubicBezTo>
                  <a:lnTo>
                    <a:pt x="80" y="548"/>
                  </a:lnTo>
                  <a:cubicBezTo>
                    <a:pt x="91" y="557"/>
                    <a:pt x="104" y="565"/>
                    <a:pt x="117" y="570"/>
                  </a:cubicBezTo>
                  <a:cubicBezTo>
                    <a:pt x="133" y="582"/>
                    <a:pt x="151" y="589"/>
                    <a:pt x="170" y="590"/>
                  </a:cubicBezTo>
                  <a:cubicBezTo>
                    <a:pt x="182" y="595"/>
                    <a:pt x="195" y="596"/>
                    <a:pt x="206" y="599"/>
                  </a:cubicBezTo>
                  <a:cubicBezTo>
                    <a:pt x="229" y="599"/>
                    <a:pt x="252" y="599"/>
                    <a:pt x="273" y="597"/>
                  </a:cubicBezTo>
                  <a:cubicBezTo>
                    <a:pt x="282" y="597"/>
                    <a:pt x="292" y="597"/>
                    <a:pt x="300" y="596"/>
                  </a:cubicBezTo>
                  <a:cubicBezTo>
                    <a:pt x="323" y="592"/>
                    <a:pt x="344" y="585"/>
                    <a:pt x="366" y="576"/>
                  </a:cubicBezTo>
                  <a:lnTo>
                    <a:pt x="379" y="572"/>
                  </a:lnTo>
                  <a:lnTo>
                    <a:pt x="492" y="533"/>
                  </a:lnTo>
                  <a:lnTo>
                    <a:pt x="603" y="497"/>
                  </a:lnTo>
                  <a:lnTo>
                    <a:pt x="656" y="479"/>
                  </a:lnTo>
                  <a:cubicBezTo>
                    <a:pt x="661" y="477"/>
                    <a:pt x="667" y="475"/>
                    <a:pt x="673" y="474"/>
                  </a:cubicBezTo>
                  <a:lnTo>
                    <a:pt x="678" y="471"/>
                  </a:lnTo>
                  <a:lnTo>
                    <a:pt x="731" y="438"/>
                  </a:lnTo>
                  <a:lnTo>
                    <a:pt x="775" y="391"/>
                  </a:lnTo>
                  <a:cubicBezTo>
                    <a:pt x="787" y="371"/>
                    <a:pt x="798" y="352"/>
                    <a:pt x="809" y="332"/>
                  </a:cubicBezTo>
                  <a:lnTo>
                    <a:pt x="814" y="322"/>
                  </a:lnTo>
                  <a:cubicBezTo>
                    <a:pt x="833" y="263"/>
                    <a:pt x="832" y="199"/>
                    <a:pt x="809" y="143"/>
                  </a:cubicBezTo>
                  <a:cubicBezTo>
                    <a:pt x="784" y="86"/>
                    <a:pt x="737" y="42"/>
                    <a:pt x="678" y="19"/>
                  </a:cubicBezTo>
                  <a:lnTo>
                    <a:pt x="670" y="16"/>
                  </a:lnTo>
                  <a:cubicBezTo>
                    <a:pt x="657" y="12"/>
                    <a:pt x="646" y="9"/>
                    <a:pt x="633" y="7"/>
                  </a:cubicBezTo>
                  <a:cubicBezTo>
                    <a:pt x="613" y="3"/>
                    <a:pt x="593" y="0"/>
                    <a:pt x="573" y="0"/>
                  </a:cubicBezTo>
                  <a:close/>
                </a:path>
              </a:pathLst>
            </a:custGeom>
            <a:solidFill>
              <a:srgbClr val="999999"/>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182" name="Google Shape;1182;p46"/>
            <p:cNvSpPr/>
            <p:nvPr/>
          </p:nvSpPr>
          <p:spPr>
            <a:xfrm flipH="1">
              <a:off x="6886989" y="4129916"/>
              <a:ext cx="28349" cy="35170"/>
            </a:xfrm>
            <a:custGeom>
              <a:rect b="b" l="l" r="r" t="t"/>
              <a:pathLst>
                <a:path extrusionOk="0" h="794" w="640">
                  <a:moveTo>
                    <a:pt x="224" y="1"/>
                  </a:moveTo>
                  <a:cubicBezTo>
                    <a:pt x="218" y="1"/>
                    <a:pt x="212" y="1"/>
                    <a:pt x="206" y="2"/>
                  </a:cubicBezTo>
                  <a:cubicBezTo>
                    <a:pt x="204" y="2"/>
                    <a:pt x="201" y="2"/>
                    <a:pt x="198" y="2"/>
                  </a:cubicBezTo>
                  <a:cubicBezTo>
                    <a:pt x="174" y="2"/>
                    <a:pt x="150" y="8"/>
                    <a:pt x="128" y="19"/>
                  </a:cubicBezTo>
                  <a:cubicBezTo>
                    <a:pt x="96" y="35"/>
                    <a:pt x="67" y="58"/>
                    <a:pt x="44" y="86"/>
                  </a:cubicBezTo>
                  <a:cubicBezTo>
                    <a:pt x="27" y="108"/>
                    <a:pt x="14" y="135"/>
                    <a:pt x="12" y="163"/>
                  </a:cubicBezTo>
                  <a:cubicBezTo>
                    <a:pt x="2" y="189"/>
                    <a:pt x="0" y="217"/>
                    <a:pt x="6" y="244"/>
                  </a:cubicBezTo>
                  <a:lnTo>
                    <a:pt x="6" y="243"/>
                  </a:lnTo>
                  <a:cubicBezTo>
                    <a:pt x="22" y="304"/>
                    <a:pt x="40" y="363"/>
                    <a:pt x="63" y="422"/>
                  </a:cubicBezTo>
                  <a:cubicBezTo>
                    <a:pt x="84" y="476"/>
                    <a:pt x="107" y="528"/>
                    <a:pt x="128" y="582"/>
                  </a:cubicBezTo>
                  <a:lnTo>
                    <a:pt x="144" y="618"/>
                  </a:lnTo>
                  <a:cubicBezTo>
                    <a:pt x="145" y="622"/>
                    <a:pt x="147" y="628"/>
                    <a:pt x="150" y="632"/>
                  </a:cubicBezTo>
                  <a:cubicBezTo>
                    <a:pt x="151" y="635"/>
                    <a:pt x="151" y="636"/>
                    <a:pt x="152" y="639"/>
                  </a:cubicBezTo>
                  <a:lnTo>
                    <a:pt x="154" y="642"/>
                  </a:lnTo>
                  <a:lnTo>
                    <a:pt x="188" y="698"/>
                  </a:lnTo>
                  <a:cubicBezTo>
                    <a:pt x="201" y="716"/>
                    <a:pt x="216" y="732"/>
                    <a:pt x="236" y="743"/>
                  </a:cubicBezTo>
                  <a:cubicBezTo>
                    <a:pt x="283" y="778"/>
                    <a:pt x="335" y="793"/>
                    <a:pt x="387" y="793"/>
                  </a:cubicBezTo>
                  <a:cubicBezTo>
                    <a:pt x="510" y="793"/>
                    <a:pt x="626" y="702"/>
                    <a:pt x="640" y="564"/>
                  </a:cubicBezTo>
                  <a:cubicBezTo>
                    <a:pt x="640" y="550"/>
                    <a:pt x="640" y="510"/>
                    <a:pt x="637" y="496"/>
                  </a:cubicBezTo>
                  <a:cubicBezTo>
                    <a:pt x="630" y="453"/>
                    <a:pt x="612" y="412"/>
                    <a:pt x="585" y="378"/>
                  </a:cubicBezTo>
                  <a:lnTo>
                    <a:pt x="582" y="373"/>
                  </a:lnTo>
                  <a:cubicBezTo>
                    <a:pt x="579" y="369"/>
                    <a:pt x="576" y="365"/>
                    <a:pt x="573" y="362"/>
                  </a:cubicBezTo>
                  <a:cubicBezTo>
                    <a:pt x="567" y="353"/>
                    <a:pt x="560" y="344"/>
                    <a:pt x="555" y="335"/>
                  </a:cubicBezTo>
                  <a:cubicBezTo>
                    <a:pt x="540" y="312"/>
                    <a:pt x="526" y="291"/>
                    <a:pt x="511" y="270"/>
                  </a:cubicBezTo>
                  <a:cubicBezTo>
                    <a:pt x="479" y="223"/>
                    <a:pt x="450" y="174"/>
                    <a:pt x="415" y="130"/>
                  </a:cubicBezTo>
                  <a:cubicBezTo>
                    <a:pt x="401" y="113"/>
                    <a:pt x="388" y="96"/>
                    <a:pt x="376" y="79"/>
                  </a:cubicBezTo>
                  <a:lnTo>
                    <a:pt x="337" y="41"/>
                  </a:lnTo>
                  <a:cubicBezTo>
                    <a:pt x="314" y="24"/>
                    <a:pt x="289" y="12"/>
                    <a:pt x="260" y="8"/>
                  </a:cubicBezTo>
                  <a:cubicBezTo>
                    <a:pt x="249" y="3"/>
                    <a:pt x="236" y="1"/>
                    <a:pt x="224" y="1"/>
                  </a:cubicBezTo>
                  <a:close/>
                </a:path>
              </a:pathLst>
            </a:custGeom>
            <a:solidFill>
              <a:srgbClr val="999999"/>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183" name="Google Shape;1183;p46"/>
            <p:cNvSpPr/>
            <p:nvPr/>
          </p:nvSpPr>
          <p:spPr>
            <a:xfrm flipH="1">
              <a:off x="6879326" y="4079994"/>
              <a:ext cx="40441" cy="30431"/>
            </a:xfrm>
            <a:custGeom>
              <a:rect b="b" l="l" r="r" t="t"/>
              <a:pathLst>
                <a:path extrusionOk="0" h="687" w="913">
                  <a:moveTo>
                    <a:pt x="582" y="565"/>
                  </a:moveTo>
                  <a:lnTo>
                    <a:pt x="554" y="574"/>
                  </a:lnTo>
                  <a:lnTo>
                    <a:pt x="554" y="574"/>
                  </a:lnTo>
                  <a:cubicBezTo>
                    <a:pt x="563" y="571"/>
                    <a:pt x="573" y="568"/>
                    <a:pt x="582" y="565"/>
                  </a:cubicBezTo>
                  <a:close/>
                  <a:moveTo>
                    <a:pt x="634" y="1"/>
                  </a:moveTo>
                  <a:cubicBezTo>
                    <a:pt x="595" y="1"/>
                    <a:pt x="557" y="8"/>
                    <a:pt x="521" y="25"/>
                  </a:cubicBezTo>
                  <a:cubicBezTo>
                    <a:pt x="449" y="52"/>
                    <a:pt x="377" y="84"/>
                    <a:pt x="311" y="124"/>
                  </a:cubicBezTo>
                  <a:cubicBezTo>
                    <a:pt x="259" y="151"/>
                    <a:pt x="211" y="183"/>
                    <a:pt x="164" y="217"/>
                  </a:cubicBezTo>
                  <a:cubicBezTo>
                    <a:pt x="123" y="254"/>
                    <a:pt x="83" y="293"/>
                    <a:pt x="45" y="336"/>
                  </a:cubicBezTo>
                  <a:lnTo>
                    <a:pt x="16" y="387"/>
                  </a:lnTo>
                  <a:cubicBezTo>
                    <a:pt x="5" y="414"/>
                    <a:pt x="1" y="444"/>
                    <a:pt x="4" y="474"/>
                  </a:cubicBezTo>
                  <a:cubicBezTo>
                    <a:pt x="5" y="521"/>
                    <a:pt x="21" y="566"/>
                    <a:pt x="51" y="603"/>
                  </a:cubicBezTo>
                  <a:cubicBezTo>
                    <a:pt x="76" y="633"/>
                    <a:pt x="109" y="656"/>
                    <a:pt x="144" y="672"/>
                  </a:cubicBezTo>
                  <a:cubicBezTo>
                    <a:pt x="169" y="681"/>
                    <a:pt x="196" y="686"/>
                    <a:pt x="222" y="686"/>
                  </a:cubicBezTo>
                  <a:cubicBezTo>
                    <a:pt x="253" y="686"/>
                    <a:pt x="284" y="680"/>
                    <a:pt x="312" y="667"/>
                  </a:cubicBezTo>
                  <a:cubicBezTo>
                    <a:pt x="356" y="649"/>
                    <a:pt x="402" y="633"/>
                    <a:pt x="446" y="615"/>
                  </a:cubicBezTo>
                  <a:cubicBezTo>
                    <a:pt x="474" y="602"/>
                    <a:pt x="504" y="591"/>
                    <a:pt x="533" y="581"/>
                  </a:cubicBezTo>
                  <a:lnTo>
                    <a:pt x="533" y="581"/>
                  </a:lnTo>
                  <a:cubicBezTo>
                    <a:pt x="580" y="567"/>
                    <a:pt x="629" y="557"/>
                    <a:pt x="677" y="549"/>
                  </a:cubicBezTo>
                  <a:cubicBezTo>
                    <a:pt x="749" y="536"/>
                    <a:pt x="813" y="497"/>
                    <a:pt x="855" y="440"/>
                  </a:cubicBezTo>
                  <a:cubicBezTo>
                    <a:pt x="885" y="400"/>
                    <a:pt x="903" y="353"/>
                    <a:pt x="908" y="303"/>
                  </a:cubicBezTo>
                  <a:cubicBezTo>
                    <a:pt x="912" y="232"/>
                    <a:pt x="891" y="161"/>
                    <a:pt x="848" y="104"/>
                  </a:cubicBezTo>
                  <a:cubicBezTo>
                    <a:pt x="827" y="74"/>
                    <a:pt x="798" y="52"/>
                    <a:pt x="764" y="37"/>
                  </a:cubicBezTo>
                  <a:cubicBezTo>
                    <a:pt x="734" y="16"/>
                    <a:pt x="697" y="3"/>
                    <a:pt x="660" y="2"/>
                  </a:cubicBezTo>
                  <a:cubicBezTo>
                    <a:pt x="651" y="1"/>
                    <a:pt x="643" y="1"/>
                    <a:pt x="634" y="1"/>
                  </a:cubicBezTo>
                  <a:close/>
                </a:path>
              </a:pathLst>
            </a:custGeom>
            <a:solidFill>
              <a:srgbClr val="999999"/>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184" name="Google Shape;1184;p46"/>
            <p:cNvSpPr/>
            <p:nvPr/>
          </p:nvSpPr>
          <p:spPr>
            <a:xfrm flipH="1">
              <a:off x="7095939" y="2645780"/>
              <a:ext cx="358479" cy="359941"/>
            </a:xfrm>
            <a:custGeom>
              <a:rect b="b" l="l" r="r" t="t"/>
              <a:pathLst>
                <a:path extrusionOk="0" h="8126" w="8093">
                  <a:moveTo>
                    <a:pt x="3837" y="0"/>
                  </a:moveTo>
                  <a:cubicBezTo>
                    <a:pt x="3834" y="0"/>
                    <a:pt x="3830" y="0"/>
                    <a:pt x="3827" y="0"/>
                  </a:cubicBezTo>
                  <a:cubicBezTo>
                    <a:pt x="3747" y="5"/>
                    <a:pt x="3673" y="100"/>
                    <a:pt x="3593" y="110"/>
                  </a:cubicBezTo>
                  <a:cubicBezTo>
                    <a:pt x="3512" y="120"/>
                    <a:pt x="3441" y="160"/>
                    <a:pt x="3362" y="174"/>
                  </a:cubicBezTo>
                  <a:cubicBezTo>
                    <a:pt x="3355" y="175"/>
                    <a:pt x="3349" y="176"/>
                    <a:pt x="3342" y="176"/>
                  </a:cubicBezTo>
                  <a:cubicBezTo>
                    <a:pt x="3274" y="176"/>
                    <a:pt x="3194" y="116"/>
                    <a:pt x="3126" y="116"/>
                  </a:cubicBezTo>
                  <a:cubicBezTo>
                    <a:pt x="3118" y="116"/>
                    <a:pt x="3109" y="116"/>
                    <a:pt x="3102" y="118"/>
                  </a:cubicBezTo>
                  <a:cubicBezTo>
                    <a:pt x="3023" y="138"/>
                    <a:pt x="2962" y="221"/>
                    <a:pt x="2885" y="245"/>
                  </a:cubicBezTo>
                  <a:cubicBezTo>
                    <a:pt x="2868" y="250"/>
                    <a:pt x="2849" y="252"/>
                    <a:pt x="2830" y="252"/>
                  </a:cubicBezTo>
                  <a:cubicBezTo>
                    <a:pt x="2787" y="252"/>
                    <a:pt x="2740" y="243"/>
                    <a:pt x="2697" y="243"/>
                  </a:cubicBezTo>
                  <a:cubicBezTo>
                    <a:pt x="2674" y="243"/>
                    <a:pt x="2651" y="246"/>
                    <a:pt x="2631" y="253"/>
                  </a:cubicBezTo>
                  <a:cubicBezTo>
                    <a:pt x="2556" y="282"/>
                    <a:pt x="2517" y="401"/>
                    <a:pt x="2443" y="434"/>
                  </a:cubicBezTo>
                  <a:cubicBezTo>
                    <a:pt x="2369" y="467"/>
                    <a:pt x="2284" y="472"/>
                    <a:pt x="2212" y="509"/>
                  </a:cubicBezTo>
                  <a:cubicBezTo>
                    <a:pt x="2141" y="548"/>
                    <a:pt x="2055" y="561"/>
                    <a:pt x="1986" y="602"/>
                  </a:cubicBezTo>
                  <a:cubicBezTo>
                    <a:pt x="1917" y="643"/>
                    <a:pt x="1880" y="735"/>
                    <a:pt x="1814" y="781"/>
                  </a:cubicBezTo>
                  <a:cubicBezTo>
                    <a:pt x="1747" y="826"/>
                    <a:pt x="1700" y="895"/>
                    <a:pt x="1637" y="944"/>
                  </a:cubicBezTo>
                  <a:cubicBezTo>
                    <a:pt x="1573" y="994"/>
                    <a:pt x="1458" y="980"/>
                    <a:pt x="1397" y="1034"/>
                  </a:cubicBezTo>
                  <a:cubicBezTo>
                    <a:pt x="1337" y="1087"/>
                    <a:pt x="1317" y="1183"/>
                    <a:pt x="1261" y="1240"/>
                  </a:cubicBezTo>
                  <a:cubicBezTo>
                    <a:pt x="1202" y="1297"/>
                    <a:pt x="1079" y="1291"/>
                    <a:pt x="1025" y="1352"/>
                  </a:cubicBezTo>
                  <a:cubicBezTo>
                    <a:pt x="971" y="1412"/>
                    <a:pt x="1015" y="1554"/>
                    <a:pt x="965" y="1618"/>
                  </a:cubicBezTo>
                  <a:cubicBezTo>
                    <a:pt x="915" y="1681"/>
                    <a:pt x="878" y="1750"/>
                    <a:pt x="833" y="1816"/>
                  </a:cubicBezTo>
                  <a:cubicBezTo>
                    <a:pt x="787" y="1881"/>
                    <a:pt x="612" y="1866"/>
                    <a:pt x="571" y="1934"/>
                  </a:cubicBezTo>
                  <a:cubicBezTo>
                    <a:pt x="530" y="2004"/>
                    <a:pt x="511" y="2090"/>
                    <a:pt x="473" y="2161"/>
                  </a:cubicBezTo>
                  <a:cubicBezTo>
                    <a:pt x="436" y="2232"/>
                    <a:pt x="425" y="2321"/>
                    <a:pt x="392" y="2394"/>
                  </a:cubicBezTo>
                  <a:cubicBezTo>
                    <a:pt x="359" y="2467"/>
                    <a:pt x="280" y="2525"/>
                    <a:pt x="251" y="2601"/>
                  </a:cubicBezTo>
                  <a:cubicBezTo>
                    <a:pt x="223" y="2676"/>
                    <a:pt x="260" y="2777"/>
                    <a:pt x="236" y="2854"/>
                  </a:cubicBezTo>
                  <a:cubicBezTo>
                    <a:pt x="211" y="2932"/>
                    <a:pt x="221" y="3017"/>
                    <a:pt x="203" y="3095"/>
                  </a:cubicBezTo>
                  <a:cubicBezTo>
                    <a:pt x="183" y="3174"/>
                    <a:pt x="201" y="3257"/>
                    <a:pt x="186" y="3337"/>
                  </a:cubicBezTo>
                  <a:cubicBezTo>
                    <a:pt x="172" y="3417"/>
                    <a:pt x="136" y="3489"/>
                    <a:pt x="126" y="3569"/>
                  </a:cubicBezTo>
                  <a:cubicBezTo>
                    <a:pt x="116" y="3650"/>
                    <a:pt x="11" y="3721"/>
                    <a:pt x="7" y="3800"/>
                  </a:cubicBezTo>
                  <a:cubicBezTo>
                    <a:pt x="1" y="3882"/>
                    <a:pt x="71" y="3967"/>
                    <a:pt x="71" y="4046"/>
                  </a:cubicBezTo>
                  <a:cubicBezTo>
                    <a:pt x="69" y="4126"/>
                    <a:pt x="91" y="4206"/>
                    <a:pt x="95" y="4287"/>
                  </a:cubicBezTo>
                  <a:cubicBezTo>
                    <a:pt x="99" y="4368"/>
                    <a:pt x="65" y="4450"/>
                    <a:pt x="73" y="4530"/>
                  </a:cubicBezTo>
                  <a:cubicBezTo>
                    <a:pt x="83" y="4611"/>
                    <a:pt x="63" y="4696"/>
                    <a:pt x="78" y="4776"/>
                  </a:cubicBezTo>
                  <a:cubicBezTo>
                    <a:pt x="92" y="4855"/>
                    <a:pt x="224" y="4909"/>
                    <a:pt x="243" y="4988"/>
                  </a:cubicBezTo>
                  <a:cubicBezTo>
                    <a:pt x="263" y="5066"/>
                    <a:pt x="197" y="5165"/>
                    <a:pt x="221" y="5242"/>
                  </a:cubicBezTo>
                  <a:cubicBezTo>
                    <a:pt x="245" y="5319"/>
                    <a:pt x="321" y="5379"/>
                    <a:pt x="349" y="5454"/>
                  </a:cubicBezTo>
                  <a:cubicBezTo>
                    <a:pt x="378" y="5529"/>
                    <a:pt x="305" y="5647"/>
                    <a:pt x="339" y="5720"/>
                  </a:cubicBezTo>
                  <a:cubicBezTo>
                    <a:pt x="372" y="5794"/>
                    <a:pt x="518" y="5812"/>
                    <a:pt x="557" y="5885"/>
                  </a:cubicBezTo>
                  <a:cubicBezTo>
                    <a:pt x="594" y="5956"/>
                    <a:pt x="588" y="6050"/>
                    <a:pt x="629" y="6118"/>
                  </a:cubicBezTo>
                  <a:cubicBezTo>
                    <a:pt x="672" y="6187"/>
                    <a:pt x="709" y="6259"/>
                    <a:pt x="756" y="6325"/>
                  </a:cubicBezTo>
                  <a:cubicBezTo>
                    <a:pt x="801" y="6392"/>
                    <a:pt x="905" y="6413"/>
                    <a:pt x="955" y="6477"/>
                  </a:cubicBezTo>
                  <a:cubicBezTo>
                    <a:pt x="1003" y="6541"/>
                    <a:pt x="1020" y="6630"/>
                    <a:pt x="1073" y="6689"/>
                  </a:cubicBezTo>
                  <a:cubicBezTo>
                    <a:pt x="1127" y="6750"/>
                    <a:pt x="1138" y="6851"/>
                    <a:pt x="1195" y="6907"/>
                  </a:cubicBezTo>
                  <a:cubicBezTo>
                    <a:pt x="1252" y="6964"/>
                    <a:pt x="1333" y="6999"/>
                    <a:pt x="1393" y="7052"/>
                  </a:cubicBezTo>
                  <a:cubicBezTo>
                    <a:pt x="1452" y="7106"/>
                    <a:pt x="1499" y="7180"/>
                    <a:pt x="1562" y="7228"/>
                  </a:cubicBezTo>
                  <a:cubicBezTo>
                    <a:pt x="1626" y="7278"/>
                    <a:pt x="1727" y="7279"/>
                    <a:pt x="1792" y="7325"/>
                  </a:cubicBezTo>
                  <a:cubicBezTo>
                    <a:pt x="1858" y="7372"/>
                    <a:pt x="1885" y="7481"/>
                    <a:pt x="1953" y="7522"/>
                  </a:cubicBezTo>
                  <a:cubicBezTo>
                    <a:pt x="2023" y="7565"/>
                    <a:pt x="2105" y="7589"/>
                    <a:pt x="2176" y="7628"/>
                  </a:cubicBezTo>
                  <a:cubicBezTo>
                    <a:pt x="2247" y="7665"/>
                    <a:pt x="2331" y="7682"/>
                    <a:pt x="2404" y="7714"/>
                  </a:cubicBezTo>
                  <a:cubicBezTo>
                    <a:pt x="2476" y="7747"/>
                    <a:pt x="2558" y="7758"/>
                    <a:pt x="2635" y="7787"/>
                  </a:cubicBezTo>
                  <a:cubicBezTo>
                    <a:pt x="2712" y="7815"/>
                    <a:pt x="2759" y="7928"/>
                    <a:pt x="2836" y="7952"/>
                  </a:cubicBezTo>
                  <a:cubicBezTo>
                    <a:pt x="2858" y="7959"/>
                    <a:pt x="2881" y="7961"/>
                    <a:pt x="2906" y="7961"/>
                  </a:cubicBezTo>
                  <a:cubicBezTo>
                    <a:pt x="2945" y="7961"/>
                    <a:pt x="2987" y="7955"/>
                    <a:pt x="3026" y="7955"/>
                  </a:cubicBezTo>
                  <a:cubicBezTo>
                    <a:pt x="3047" y="7955"/>
                    <a:pt x="3068" y="7957"/>
                    <a:pt x="3087" y="7962"/>
                  </a:cubicBezTo>
                  <a:cubicBezTo>
                    <a:pt x="3108" y="7967"/>
                    <a:pt x="3129" y="7969"/>
                    <a:pt x="3150" y="7969"/>
                  </a:cubicBezTo>
                  <a:cubicBezTo>
                    <a:pt x="3193" y="7969"/>
                    <a:pt x="3239" y="7961"/>
                    <a:pt x="3282" y="7961"/>
                  </a:cubicBezTo>
                  <a:cubicBezTo>
                    <a:pt x="3300" y="7961"/>
                    <a:pt x="3318" y="7963"/>
                    <a:pt x="3335" y="7966"/>
                  </a:cubicBezTo>
                  <a:cubicBezTo>
                    <a:pt x="3413" y="7980"/>
                    <a:pt x="3493" y="7979"/>
                    <a:pt x="3574" y="7989"/>
                  </a:cubicBezTo>
                  <a:cubicBezTo>
                    <a:pt x="3653" y="7999"/>
                    <a:pt x="3727" y="8061"/>
                    <a:pt x="3808" y="8065"/>
                  </a:cubicBezTo>
                  <a:cubicBezTo>
                    <a:pt x="3888" y="8070"/>
                    <a:pt x="3969" y="8105"/>
                    <a:pt x="4050" y="8105"/>
                  </a:cubicBezTo>
                  <a:cubicBezTo>
                    <a:pt x="4124" y="8107"/>
                    <a:pt x="4200" y="8126"/>
                    <a:pt x="4275" y="8126"/>
                  </a:cubicBezTo>
                  <a:cubicBezTo>
                    <a:pt x="4282" y="8126"/>
                    <a:pt x="4289" y="8126"/>
                    <a:pt x="4296" y="8125"/>
                  </a:cubicBezTo>
                  <a:cubicBezTo>
                    <a:pt x="4377" y="8119"/>
                    <a:pt x="4444" y="7972"/>
                    <a:pt x="4525" y="7963"/>
                  </a:cubicBezTo>
                  <a:cubicBezTo>
                    <a:pt x="4529" y="7963"/>
                    <a:pt x="4533" y="7962"/>
                    <a:pt x="4538" y="7962"/>
                  </a:cubicBezTo>
                  <a:cubicBezTo>
                    <a:pt x="4608" y="7962"/>
                    <a:pt x="4688" y="8029"/>
                    <a:pt x="4760" y="8029"/>
                  </a:cubicBezTo>
                  <a:cubicBezTo>
                    <a:pt x="4766" y="8029"/>
                    <a:pt x="4772" y="8028"/>
                    <a:pt x="4778" y="8027"/>
                  </a:cubicBezTo>
                  <a:cubicBezTo>
                    <a:pt x="4857" y="8013"/>
                    <a:pt x="4934" y="7980"/>
                    <a:pt x="5012" y="7962"/>
                  </a:cubicBezTo>
                  <a:cubicBezTo>
                    <a:pt x="5090" y="7942"/>
                    <a:pt x="5142" y="7834"/>
                    <a:pt x="5218" y="7810"/>
                  </a:cubicBezTo>
                  <a:cubicBezTo>
                    <a:pt x="5297" y="7785"/>
                    <a:pt x="5369" y="7764"/>
                    <a:pt x="5444" y="7736"/>
                  </a:cubicBezTo>
                  <a:cubicBezTo>
                    <a:pt x="5520" y="7707"/>
                    <a:pt x="5609" y="7720"/>
                    <a:pt x="5682" y="7687"/>
                  </a:cubicBezTo>
                  <a:cubicBezTo>
                    <a:pt x="5699" y="7680"/>
                    <a:pt x="5718" y="7677"/>
                    <a:pt x="5738" y="7677"/>
                  </a:cubicBezTo>
                  <a:cubicBezTo>
                    <a:pt x="5786" y="7677"/>
                    <a:pt x="5841" y="7691"/>
                    <a:pt x="5888" y="7691"/>
                  </a:cubicBezTo>
                  <a:cubicBezTo>
                    <a:pt x="5911" y="7691"/>
                    <a:pt x="5932" y="7688"/>
                    <a:pt x="5949" y="7679"/>
                  </a:cubicBezTo>
                  <a:cubicBezTo>
                    <a:pt x="6020" y="7640"/>
                    <a:pt x="6039" y="7505"/>
                    <a:pt x="6107" y="7463"/>
                  </a:cubicBezTo>
                  <a:cubicBezTo>
                    <a:pt x="6177" y="7421"/>
                    <a:pt x="6232" y="7365"/>
                    <a:pt x="6299" y="7318"/>
                  </a:cubicBezTo>
                  <a:cubicBezTo>
                    <a:pt x="6366" y="7271"/>
                    <a:pt x="6472" y="7286"/>
                    <a:pt x="6538" y="7235"/>
                  </a:cubicBezTo>
                  <a:cubicBezTo>
                    <a:pt x="6602" y="7185"/>
                    <a:pt x="6602" y="7062"/>
                    <a:pt x="6661" y="7008"/>
                  </a:cubicBezTo>
                  <a:cubicBezTo>
                    <a:pt x="6723" y="6955"/>
                    <a:pt x="6816" y="6941"/>
                    <a:pt x="6873" y="6884"/>
                  </a:cubicBezTo>
                  <a:cubicBezTo>
                    <a:pt x="6930" y="6827"/>
                    <a:pt x="6956" y="6742"/>
                    <a:pt x="7008" y="6681"/>
                  </a:cubicBezTo>
                  <a:cubicBezTo>
                    <a:pt x="7062" y="6621"/>
                    <a:pt x="7183" y="6618"/>
                    <a:pt x="7233" y="6554"/>
                  </a:cubicBezTo>
                  <a:cubicBezTo>
                    <a:pt x="7283" y="6492"/>
                    <a:pt x="7320" y="6416"/>
                    <a:pt x="7365" y="6350"/>
                  </a:cubicBezTo>
                  <a:cubicBezTo>
                    <a:pt x="7412" y="6284"/>
                    <a:pt x="7392" y="6176"/>
                    <a:pt x="7435" y="6108"/>
                  </a:cubicBezTo>
                  <a:cubicBezTo>
                    <a:pt x="7476" y="6040"/>
                    <a:pt x="7513" y="5970"/>
                    <a:pt x="7551" y="5899"/>
                  </a:cubicBezTo>
                  <a:cubicBezTo>
                    <a:pt x="7588" y="5828"/>
                    <a:pt x="7618" y="5757"/>
                    <a:pt x="7651" y="5683"/>
                  </a:cubicBezTo>
                  <a:cubicBezTo>
                    <a:pt x="7684" y="5610"/>
                    <a:pt x="7829" y="5583"/>
                    <a:pt x="7858" y="5508"/>
                  </a:cubicBezTo>
                  <a:cubicBezTo>
                    <a:pt x="7887" y="5431"/>
                    <a:pt x="7935" y="5359"/>
                    <a:pt x="7959" y="5280"/>
                  </a:cubicBezTo>
                  <a:cubicBezTo>
                    <a:pt x="7982" y="5204"/>
                    <a:pt x="7921" y="5101"/>
                    <a:pt x="7941" y="5022"/>
                  </a:cubicBezTo>
                  <a:cubicBezTo>
                    <a:pt x="7961" y="4944"/>
                    <a:pt x="7991" y="4868"/>
                    <a:pt x="8006" y="4789"/>
                  </a:cubicBezTo>
                  <a:cubicBezTo>
                    <a:pt x="8020" y="4709"/>
                    <a:pt x="8046" y="4631"/>
                    <a:pt x="8056" y="4551"/>
                  </a:cubicBezTo>
                  <a:cubicBezTo>
                    <a:pt x="8066" y="4470"/>
                    <a:pt x="8070" y="4390"/>
                    <a:pt x="8076" y="4309"/>
                  </a:cubicBezTo>
                  <a:cubicBezTo>
                    <a:pt x="8082" y="4228"/>
                    <a:pt x="8013" y="4147"/>
                    <a:pt x="8013" y="4066"/>
                  </a:cubicBezTo>
                  <a:cubicBezTo>
                    <a:pt x="8013" y="3985"/>
                    <a:pt x="8093" y="3904"/>
                    <a:pt x="8089" y="3823"/>
                  </a:cubicBezTo>
                  <a:cubicBezTo>
                    <a:pt x="8084" y="3742"/>
                    <a:pt x="8042" y="3664"/>
                    <a:pt x="8033" y="3584"/>
                  </a:cubicBezTo>
                  <a:cubicBezTo>
                    <a:pt x="8023" y="3503"/>
                    <a:pt x="7991" y="3428"/>
                    <a:pt x="7975" y="3350"/>
                  </a:cubicBezTo>
                  <a:cubicBezTo>
                    <a:pt x="7961" y="3270"/>
                    <a:pt x="8015" y="3176"/>
                    <a:pt x="7995" y="3097"/>
                  </a:cubicBezTo>
                  <a:cubicBezTo>
                    <a:pt x="7976" y="3019"/>
                    <a:pt x="7861" y="2966"/>
                    <a:pt x="7837" y="2891"/>
                  </a:cubicBezTo>
                  <a:cubicBezTo>
                    <a:pt x="7814" y="2814"/>
                    <a:pt x="7804" y="2736"/>
                    <a:pt x="7776" y="2659"/>
                  </a:cubicBezTo>
                  <a:cubicBezTo>
                    <a:pt x="7748" y="2582"/>
                    <a:pt x="7790" y="2478"/>
                    <a:pt x="7757" y="2404"/>
                  </a:cubicBezTo>
                  <a:cubicBezTo>
                    <a:pt x="7725" y="2332"/>
                    <a:pt x="7679" y="2261"/>
                    <a:pt x="7642" y="2190"/>
                  </a:cubicBezTo>
                  <a:cubicBezTo>
                    <a:pt x="7605" y="2119"/>
                    <a:pt x="7598" y="2025"/>
                    <a:pt x="7557" y="1957"/>
                  </a:cubicBezTo>
                  <a:cubicBezTo>
                    <a:pt x="7516" y="1887"/>
                    <a:pt x="7422" y="1849"/>
                    <a:pt x="7376" y="1782"/>
                  </a:cubicBezTo>
                  <a:cubicBezTo>
                    <a:pt x="7331" y="1715"/>
                    <a:pt x="7307" y="1631"/>
                    <a:pt x="7257" y="1567"/>
                  </a:cubicBezTo>
                  <a:cubicBezTo>
                    <a:pt x="7207" y="1503"/>
                    <a:pt x="7139" y="1452"/>
                    <a:pt x="7085" y="1392"/>
                  </a:cubicBezTo>
                  <a:cubicBezTo>
                    <a:pt x="7032" y="1331"/>
                    <a:pt x="7017" y="1232"/>
                    <a:pt x="6960" y="1175"/>
                  </a:cubicBezTo>
                  <a:cubicBezTo>
                    <a:pt x="6903" y="1118"/>
                    <a:pt x="6738" y="1172"/>
                    <a:pt x="6678" y="1119"/>
                  </a:cubicBezTo>
                  <a:cubicBezTo>
                    <a:pt x="6619" y="1065"/>
                    <a:pt x="6568" y="1006"/>
                    <a:pt x="6505" y="956"/>
                  </a:cubicBezTo>
                  <a:cubicBezTo>
                    <a:pt x="6441" y="906"/>
                    <a:pt x="6377" y="861"/>
                    <a:pt x="6312" y="815"/>
                  </a:cubicBezTo>
                  <a:cubicBezTo>
                    <a:pt x="6246" y="770"/>
                    <a:pt x="6206" y="684"/>
                    <a:pt x="6138" y="642"/>
                  </a:cubicBezTo>
                  <a:cubicBezTo>
                    <a:pt x="6070" y="600"/>
                    <a:pt x="6029" y="505"/>
                    <a:pt x="5958" y="468"/>
                  </a:cubicBezTo>
                  <a:cubicBezTo>
                    <a:pt x="5887" y="431"/>
                    <a:pt x="5790" y="438"/>
                    <a:pt x="5717" y="406"/>
                  </a:cubicBezTo>
                  <a:cubicBezTo>
                    <a:pt x="5643" y="371"/>
                    <a:pt x="5547" y="400"/>
                    <a:pt x="5470" y="371"/>
                  </a:cubicBezTo>
                  <a:cubicBezTo>
                    <a:pt x="5395" y="342"/>
                    <a:pt x="5346" y="244"/>
                    <a:pt x="5268" y="219"/>
                  </a:cubicBezTo>
                  <a:cubicBezTo>
                    <a:pt x="5257" y="216"/>
                    <a:pt x="5244" y="214"/>
                    <a:pt x="5232" y="214"/>
                  </a:cubicBezTo>
                  <a:cubicBezTo>
                    <a:pt x="5171" y="214"/>
                    <a:pt x="5102" y="250"/>
                    <a:pt x="5040" y="250"/>
                  </a:cubicBezTo>
                  <a:cubicBezTo>
                    <a:pt x="5030" y="250"/>
                    <a:pt x="5020" y="249"/>
                    <a:pt x="5011" y="246"/>
                  </a:cubicBezTo>
                  <a:cubicBezTo>
                    <a:pt x="4933" y="226"/>
                    <a:pt x="4867" y="167"/>
                    <a:pt x="4788" y="153"/>
                  </a:cubicBezTo>
                  <a:cubicBezTo>
                    <a:pt x="4708" y="137"/>
                    <a:pt x="4631" y="123"/>
                    <a:pt x="4552" y="113"/>
                  </a:cubicBezTo>
                  <a:cubicBezTo>
                    <a:pt x="4471" y="103"/>
                    <a:pt x="4398" y="8"/>
                    <a:pt x="4317" y="2"/>
                  </a:cubicBezTo>
                  <a:cubicBezTo>
                    <a:pt x="4314" y="2"/>
                    <a:pt x="4310" y="2"/>
                    <a:pt x="4307" y="2"/>
                  </a:cubicBezTo>
                  <a:cubicBezTo>
                    <a:pt x="4230" y="2"/>
                    <a:pt x="4150" y="44"/>
                    <a:pt x="4073" y="44"/>
                  </a:cubicBezTo>
                  <a:cubicBezTo>
                    <a:pt x="3995" y="43"/>
                    <a:pt x="3915" y="0"/>
                    <a:pt x="3837" y="0"/>
                  </a:cubicBezTo>
                  <a:close/>
                </a:path>
              </a:pathLst>
            </a:custGeom>
            <a:solidFill>
              <a:srgbClr val="D9D9D9"/>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185" name="Google Shape;1185;p46"/>
            <p:cNvSpPr/>
            <p:nvPr/>
          </p:nvSpPr>
          <p:spPr>
            <a:xfrm flipH="1">
              <a:off x="7124863" y="2677585"/>
              <a:ext cx="298991" cy="297087"/>
            </a:xfrm>
            <a:custGeom>
              <a:rect b="b" l="l" r="r" t="t"/>
              <a:pathLst>
                <a:path extrusionOk="0" h="6707" w="6750">
                  <a:moveTo>
                    <a:pt x="3586" y="0"/>
                  </a:moveTo>
                  <a:cubicBezTo>
                    <a:pt x="3521" y="0"/>
                    <a:pt x="3454" y="54"/>
                    <a:pt x="3388" y="54"/>
                  </a:cubicBezTo>
                  <a:cubicBezTo>
                    <a:pt x="3386" y="54"/>
                    <a:pt x="3383" y="54"/>
                    <a:pt x="3381" y="54"/>
                  </a:cubicBezTo>
                  <a:cubicBezTo>
                    <a:pt x="3317" y="54"/>
                    <a:pt x="3255" y="72"/>
                    <a:pt x="3189" y="74"/>
                  </a:cubicBezTo>
                  <a:cubicBezTo>
                    <a:pt x="3186" y="74"/>
                    <a:pt x="3183" y="74"/>
                    <a:pt x="3180" y="74"/>
                  </a:cubicBezTo>
                  <a:cubicBezTo>
                    <a:pt x="3123" y="74"/>
                    <a:pt x="3066" y="55"/>
                    <a:pt x="3010" y="55"/>
                  </a:cubicBezTo>
                  <a:cubicBezTo>
                    <a:pt x="3002" y="55"/>
                    <a:pt x="2995" y="55"/>
                    <a:pt x="2987" y="56"/>
                  </a:cubicBezTo>
                  <a:cubicBezTo>
                    <a:pt x="2973" y="58"/>
                    <a:pt x="2958" y="58"/>
                    <a:pt x="2943" y="58"/>
                  </a:cubicBezTo>
                  <a:cubicBezTo>
                    <a:pt x="2910" y="58"/>
                    <a:pt x="2876" y="55"/>
                    <a:pt x="2843" y="55"/>
                  </a:cubicBezTo>
                  <a:cubicBezTo>
                    <a:pt x="2823" y="55"/>
                    <a:pt x="2803" y="56"/>
                    <a:pt x="2784" y="60"/>
                  </a:cubicBezTo>
                  <a:cubicBezTo>
                    <a:pt x="2717" y="71"/>
                    <a:pt x="2673" y="181"/>
                    <a:pt x="2608" y="197"/>
                  </a:cubicBezTo>
                  <a:cubicBezTo>
                    <a:pt x="2599" y="199"/>
                    <a:pt x="2590" y="199"/>
                    <a:pt x="2581" y="199"/>
                  </a:cubicBezTo>
                  <a:cubicBezTo>
                    <a:pt x="2532" y="199"/>
                    <a:pt x="2476" y="174"/>
                    <a:pt x="2427" y="174"/>
                  </a:cubicBezTo>
                  <a:cubicBezTo>
                    <a:pt x="2416" y="174"/>
                    <a:pt x="2406" y="175"/>
                    <a:pt x="2396" y="178"/>
                  </a:cubicBezTo>
                  <a:cubicBezTo>
                    <a:pt x="2332" y="198"/>
                    <a:pt x="2284" y="261"/>
                    <a:pt x="2221" y="285"/>
                  </a:cubicBezTo>
                  <a:cubicBezTo>
                    <a:pt x="2210" y="289"/>
                    <a:pt x="2199" y="290"/>
                    <a:pt x="2186" y="290"/>
                  </a:cubicBezTo>
                  <a:cubicBezTo>
                    <a:pt x="2140" y="290"/>
                    <a:pt x="2085" y="269"/>
                    <a:pt x="2039" y="269"/>
                  </a:cubicBezTo>
                  <a:cubicBezTo>
                    <a:pt x="2025" y="269"/>
                    <a:pt x="2011" y="271"/>
                    <a:pt x="1999" y="276"/>
                  </a:cubicBezTo>
                  <a:cubicBezTo>
                    <a:pt x="1938" y="303"/>
                    <a:pt x="1923" y="425"/>
                    <a:pt x="1863" y="457"/>
                  </a:cubicBezTo>
                  <a:cubicBezTo>
                    <a:pt x="1805" y="488"/>
                    <a:pt x="1726" y="484"/>
                    <a:pt x="1669" y="518"/>
                  </a:cubicBezTo>
                  <a:cubicBezTo>
                    <a:pt x="1611" y="552"/>
                    <a:pt x="1553" y="585"/>
                    <a:pt x="1497" y="622"/>
                  </a:cubicBezTo>
                  <a:cubicBezTo>
                    <a:pt x="1442" y="660"/>
                    <a:pt x="1424" y="745"/>
                    <a:pt x="1371" y="787"/>
                  </a:cubicBezTo>
                  <a:cubicBezTo>
                    <a:pt x="1318" y="828"/>
                    <a:pt x="1246" y="842"/>
                    <a:pt x="1195" y="886"/>
                  </a:cubicBezTo>
                  <a:cubicBezTo>
                    <a:pt x="1145" y="930"/>
                    <a:pt x="1062" y="940"/>
                    <a:pt x="1014" y="987"/>
                  </a:cubicBezTo>
                  <a:cubicBezTo>
                    <a:pt x="967" y="1034"/>
                    <a:pt x="939" y="1101"/>
                    <a:pt x="895" y="1150"/>
                  </a:cubicBezTo>
                  <a:cubicBezTo>
                    <a:pt x="851" y="1200"/>
                    <a:pt x="789" y="1239"/>
                    <a:pt x="748" y="1291"/>
                  </a:cubicBezTo>
                  <a:cubicBezTo>
                    <a:pt x="707" y="1344"/>
                    <a:pt x="706" y="1428"/>
                    <a:pt x="667" y="1482"/>
                  </a:cubicBezTo>
                  <a:cubicBezTo>
                    <a:pt x="630" y="1537"/>
                    <a:pt x="538" y="1558"/>
                    <a:pt x="504" y="1615"/>
                  </a:cubicBezTo>
                  <a:cubicBezTo>
                    <a:pt x="470" y="1674"/>
                    <a:pt x="448" y="1742"/>
                    <a:pt x="417" y="1800"/>
                  </a:cubicBezTo>
                  <a:cubicBezTo>
                    <a:pt x="387" y="1858"/>
                    <a:pt x="373" y="1930"/>
                    <a:pt x="346" y="1989"/>
                  </a:cubicBezTo>
                  <a:cubicBezTo>
                    <a:pt x="317" y="2050"/>
                    <a:pt x="309" y="2119"/>
                    <a:pt x="285" y="2183"/>
                  </a:cubicBezTo>
                  <a:cubicBezTo>
                    <a:pt x="261" y="2245"/>
                    <a:pt x="168" y="2285"/>
                    <a:pt x="148" y="2349"/>
                  </a:cubicBezTo>
                  <a:cubicBezTo>
                    <a:pt x="128" y="2413"/>
                    <a:pt x="155" y="2493"/>
                    <a:pt x="140" y="2558"/>
                  </a:cubicBezTo>
                  <a:cubicBezTo>
                    <a:pt x="123" y="2623"/>
                    <a:pt x="148" y="2696"/>
                    <a:pt x="137" y="2763"/>
                  </a:cubicBezTo>
                  <a:cubicBezTo>
                    <a:pt x="124" y="2828"/>
                    <a:pt x="126" y="2893"/>
                    <a:pt x="117" y="2960"/>
                  </a:cubicBezTo>
                  <a:cubicBezTo>
                    <a:pt x="110" y="3028"/>
                    <a:pt x="57" y="3088"/>
                    <a:pt x="53" y="3156"/>
                  </a:cubicBezTo>
                  <a:cubicBezTo>
                    <a:pt x="49" y="3223"/>
                    <a:pt x="20" y="3290"/>
                    <a:pt x="20" y="3357"/>
                  </a:cubicBezTo>
                  <a:cubicBezTo>
                    <a:pt x="20" y="3424"/>
                    <a:pt x="0" y="3493"/>
                    <a:pt x="5" y="3562"/>
                  </a:cubicBezTo>
                  <a:cubicBezTo>
                    <a:pt x="9" y="3628"/>
                    <a:pt x="131" y="3684"/>
                    <a:pt x="140" y="3751"/>
                  </a:cubicBezTo>
                  <a:cubicBezTo>
                    <a:pt x="147" y="3817"/>
                    <a:pt x="74" y="3894"/>
                    <a:pt x="86" y="3961"/>
                  </a:cubicBezTo>
                  <a:cubicBezTo>
                    <a:pt x="97" y="4026"/>
                    <a:pt x="124" y="4090"/>
                    <a:pt x="140" y="4156"/>
                  </a:cubicBezTo>
                  <a:cubicBezTo>
                    <a:pt x="157" y="4221"/>
                    <a:pt x="246" y="4264"/>
                    <a:pt x="266" y="4328"/>
                  </a:cubicBezTo>
                  <a:cubicBezTo>
                    <a:pt x="286" y="4392"/>
                    <a:pt x="303" y="4453"/>
                    <a:pt x="327" y="4516"/>
                  </a:cubicBezTo>
                  <a:cubicBezTo>
                    <a:pt x="350" y="4578"/>
                    <a:pt x="340" y="4651"/>
                    <a:pt x="369" y="4712"/>
                  </a:cubicBezTo>
                  <a:cubicBezTo>
                    <a:pt x="396" y="4774"/>
                    <a:pt x="343" y="4874"/>
                    <a:pt x="374" y="4933"/>
                  </a:cubicBezTo>
                  <a:cubicBezTo>
                    <a:pt x="406" y="4993"/>
                    <a:pt x="519" y="5007"/>
                    <a:pt x="553" y="5064"/>
                  </a:cubicBezTo>
                  <a:cubicBezTo>
                    <a:pt x="588" y="5123"/>
                    <a:pt x="636" y="5168"/>
                    <a:pt x="674" y="5224"/>
                  </a:cubicBezTo>
                  <a:cubicBezTo>
                    <a:pt x="713" y="5279"/>
                    <a:pt x="701" y="5369"/>
                    <a:pt x="743" y="5421"/>
                  </a:cubicBezTo>
                  <a:cubicBezTo>
                    <a:pt x="784" y="5475"/>
                    <a:pt x="888" y="5474"/>
                    <a:pt x="932" y="5525"/>
                  </a:cubicBezTo>
                  <a:cubicBezTo>
                    <a:pt x="976" y="5575"/>
                    <a:pt x="987" y="5653"/>
                    <a:pt x="1034" y="5700"/>
                  </a:cubicBezTo>
                  <a:cubicBezTo>
                    <a:pt x="1081" y="5748"/>
                    <a:pt x="1152" y="5768"/>
                    <a:pt x="1202" y="5812"/>
                  </a:cubicBezTo>
                  <a:cubicBezTo>
                    <a:pt x="1251" y="5856"/>
                    <a:pt x="1254" y="5957"/>
                    <a:pt x="1307" y="5998"/>
                  </a:cubicBezTo>
                  <a:cubicBezTo>
                    <a:pt x="1360" y="6040"/>
                    <a:pt x="1422" y="6071"/>
                    <a:pt x="1476" y="6108"/>
                  </a:cubicBezTo>
                  <a:cubicBezTo>
                    <a:pt x="1532" y="6146"/>
                    <a:pt x="1621" y="6131"/>
                    <a:pt x="1678" y="6165"/>
                  </a:cubicBezTo>
                  <a:cubicBezTo>
                    <a:pt x="1735" y="6200"/>
                    <a:pt x="1792" y="6230"/>
                    <a:pt x="1850" y="6261"/>
                  </a:cubicBezTo>
                  <a:cubicBezTo>
                    <a:pt x="1910" y="6293"/>
                    <a:pt x="1969" y="6318"/>
                    <a:pt x="2031" y="6345"/>
                  </a:cubicBezTo>
                  <a:cubicBezTo>
                    <a:pt x="2090" y="6372"/>
                    <a:pt x="2113" y="6493"/>
                    <a:pt x="2176" y="6517"/>
                  </a:cubicBezTo>
                  <a:cubicBezTo>
                    <a:pt x="2240" y="6541"/>
                    <a:pt x="2299" y="6577"/>
                    <a:pt x="2363" y="6598"/>
                  </a:cubicBezTo>
                  <a:cubicBezTo>
                    <a:pt x="2374" y="6602"/>
                    <a:pt x="2386" y="6603"/>
                    <a:pt x="2398" y="6603"/>
                  </a:cubicBezTo>
                  <a:cubicBezTo>
                    <a:pt x="2446" y="6603"/>
                    <a:pt x="2501" y="6581"/>
                    <a:pt x="2549" y="6581"/>
                  </a:cubicBezTo>
                  <a:cubicBezTo>
                    <a:pt x="2559" y="6581"/>
                    <a:pt x="2569" y="6582"/>
                    <a:pt x="2578" y="6584"/>
                  </a:cubicBezTo>
                  <a:cubicBezTo>
                    <a:pt x="2643" y="6600"/>
                    <a:pt x="2704" y="6624"/>
                    <a:pt x="2771" y="6637"/>
                  </a:cubicBezTo>
                  <a:cubicBezTo>
                    <a:pt x="2837" y="6649"/>
                    <a:pt x="2902" y="6669"/>
                    <a:pt x="2969" y="6678"/>
                  </a:cubicBezTo>
                  <a:cubicBezTo>
                    <a:pt x="3036" y="6688"/>
                    <a:pt x="3102" y="6692"/>
                    <a:pt x="3169" y="6696"/>
                  </a:cubicBezTo>
                  <a:cubicBezTo>
                    <a:pt x="3172" y="6696"/>
                    <a:pt x="3174" y="6697"/>
                    <a:pt x="3177" y="6697"/>
                  </a:cubicBezTo>
                  <a:cubicBezTo>
                    <a:pt x="3241" y="6697"/>
                    <a:pt x="3307" y="6644"/>
                    <a:pt x="3371" y="6644"/>
                  </a:cubicBezTo>
                  <a:cubicBezTo>
                    <a:pt x="3436" y="6644"/>
                    <a:pt x="3502" y="6706"/>
                    <a:pt x="3567" y="6706"/>
                  </a:cubicBezTo>
                  <a:cubicBezTo>
                    <a:pt x="3569" y="6706"/>
                    <a:pt x="3571" y="6706"/>
                    <a:pt x="3573" y="6706"/>
                  </a:cubicBezTo>
                  <a:cubicBezTo>
                    <a:pt x="3640" y="6702"/>
                    <a:pt x="3704" y="6668"/>
                    <a:pt x="3771" y="6659"/>
                  </a:cubicBezTo>
                  <a:cubicBezTo>
                    <a:pt x="3837" y="6652"/>
                    <a:pt x="3900" y="6625"/>
                    <a:pt x="3967" y="6612"/>
                  </a:cubicBezTo>
                  <a:cubicBezTo>
                    <a:pt x="3975" y="6611"/>
                    <a:pt x="3983" y="6611"/>
                    <a:pt x="3991" y="6611"/>
                  </a:cubicBezTo>
                  <a:cubicBezTo>
                    <a:pt x="4041" y="6611"/>
                    <a:pt x="4095" y="6632"/>
                    <a:pt x="4144" y="6632"/>
                  </a:cubicBezTo>
                  <a:cubicBezTo>
                    <a:pt x="4155" y="6632"/>
                    <a:pt x="4165" y="6631"/>
                    <a:pt x="4176" y="6628"/>
                  </a:cubicBezTo>
                  <a:cubicBezTo>
                    <a:pt x="4241" y="6612"/>
                    <a:pt x="4284" y="6519"/>
                    <a:pt x="4348" y="6499"/>
                  </a:cubicBezTo>
                  <a:cubicBezTo>
                    <a:pt x="4412" y="6479"/>
                    <a:pt x="4477" y="6470"/>
                    <a:pt x="4540" y="6448"/>
                  </a:cubicBezTo>
                  <a:cubicBezTo>
                    <a:pt x="4558" y="6441"/>
                    <a:pt x="4578" y="6439"/>
                    <a:pt x="4598" y="6439"/>
                  </a:cubicBezTo>
                  <a:cubicBezTo>
                    <a:pt x="4627" y="6439"/>
                    <a:pt x="4658" y="6443"/>
                    <a:pt x="4688" y="6443"/>
                  </a:cubicBezTo>
                  <a:cubicBezTo>
                    <a:pt x="4710" y="6443"/>
                    <a:pt x="4731" y="6440"/>
                    <a:pt x="4750" y="6432"/>
                  </a:cubicBezTo>
                  <a:cubicBezTo>
                    <a:pt x="4811" y="6403"/>
                    <a:pt x="4870" y="6368"/>
                    <a:pt x="4929" y="6335"/>
                  </a:cubicBezTo>
                  <a:cubicBezTo>
                    <a:pt x="4989" y="6304"/>
                    <a:pt x="5066" y="6300"/>
                    <a:pt x="5123" y="6264"/>
                  </a:cubicBezTo>
                  <a:cubicBezTo>
                    <a:pt x="5181" y="6230"/>
                    <a:pt x="5212" y="6152"/>
                    <a:pt x="5268" y="6115"/>
                  </a:cubicBezTo>
                  <a:cubicBezTo>
                    <a:pt x="5323" y="6076"/>
                    <a:pt x="5393" y="6057"/>
                    <a:pt x="5445" y="6015"/>
                  </a:cubicBezTo>
                  <a:cubicBezTo>
                    <a:pt x="5498" y="5974"/>
                    <a:pt x="5541" y="5917"/>
                    <a:pt x="5590" y="5873"/>
                  </a:cubicBezTo>
                  <a:cubicBezTo>
                    <a:pt x="5640" y="5829"/>
                    <a:pt x="5724" y="5816"/>
                    <a:pt x="5771" y="5768"/>
                  </a:cubicBezTo>
                  <a:cubicBezTo>
                    <a:pt x="5819" y="5721"/>
                    <a:pt x="5774" y="5586"/>
                    <a:pt x="5818" y="5536"/>
                  </a:cubicBezTo>
                  <a:cubicBezTo>
                    <a:pt x="5862" y="5485"/>
                    <a:pt x="5912" y="5444"/>
                    <a:pt x="5953" y="5391"/>
                  </a:cubicBezTo>
                  <a:cubicBezTo>
                    <a:pt x="5994" y="5339"/>
                    <a:pt x="6033" y="5286"/>
                    <a:pt x="6069" y="5231"/>
                  </a:cubicBezTo>
                  <a:cubicBezTo>
                    <a:pt x="6106" y="5177"/>
                    <a:pt x="6179" y="5144"/>
                    <a:pt x="6213" y="5087"/>
                  </a:cubicBezTo>
                  <a:cubicBezTo>
                    <a:pt x="6247" y="5030"/>
                    <a:pt x="6327" y="4996"/>
                    <a:pt x="6358" y="4938"/>
                  </a:cubicBezTo>
                  <a:cubicBezTo>
                    <a:pt x="6388" y="4878"/>
                    <a:pt x="6382" y="4798"/>
                    <a:pt x="6409" y="4737"/>
                  </a:cubicBezTo>
                  <a:cubicBezTo>
                    <a:pt x="6438" y="4678"/>
                    <a:pt x="6414" y="4597"/>
                    <a:pt x="6438" y="4534"/>
                  </a:cubicBezTo>
                  <a:cubicBezTo>
                    <a:pt x="6462" y="4470"/>
                    <a:pt x="6544" y="4430"/>
                    <a:pt x="6564" y="4366"/>
                  </a:cubicBezTo>
                  <a:cubicBezTo>
                    <a:pt x="6584" y="4302"/>
                    <a:pt x="6526" y="4218"/>
                    <a:pt x="6541" y="4153"/>
                  </a:cubicBezTo>
                  <a:cubicBezTo>
                    <a:pt x="6559" y="4088"/>
                    <a:pt x="6607" y="4032"/>
                    <a:pt x="6620" y="3967"/>
                  </a:cubicBezTo>
                  <a:cubicBezTo>
                    <a:pt x="6632" y="3901"/>
                    <a:pt x="6645" y="3837"/>
                    <a:pt x="6652" y="3772"/>
                  </a:cubicBezTo>
                  <a:cubicBezTo>
                    <a:pt x="6661" y="3705"/>
                    <a:pt x="6739" y="3645"/>
                    <a:pt x="6743" y="3577"/>
                  </a:cubicBezTo>
                  <a:cubicBezTo>
                    <a:pt x="6748" y="3510"/>
                    <a:pt x="6709" y="3441"/>
                    <a:pt x="6709" y="3374"/>
                  </a:cubicBezTo>
                  <a:cubicBezTo>
                    <a:pt x="6709" y="3307"/>
                    <a:pt x="6749" y="3237"/>
                    <a:pt x="6745" y="3171"/>
                  </a:cubicBezTo>
                  <a:cubicBezTo>
                    <a:pt x="6742" y="3104"/>
                    <a:pt x="6662" y="3043"/>
                    <a:pt x="6655" y="2977"/>
                  </a:cubicBezTo>
                  <a:cubicBezTo>
                    <a:pt x="6647" y="2910"/>
                    <a:pt x="6613" y="2849"/>
                    <a:pt x="6601" y="2784"/>
                  </a:cubicBezTo>
                  <a:cubicBezTo>
                    <a:pt x="6590" y="2719"/>
                    <a:pt x="6665" y="2635"/>
                    <a:pt x="6648" y="2569"/>
                  </a:cubicBezTo>
                  <a:cubicBezTo>
                    <a:pt x="6632" y="2504"/>
                    <a:pt x="6563" y="2453"/>
                    <a:pt x="6543" y="2389"/>
                  </a:cubicBezTo>
                  <a:cubicBezTo>
                    <a:pt x="6523" y="2325"/>
                    <a:pt x="6559" y="2241"/>
                    <a:pt x="6536" y="2178"/>
                  </a:cubicBezTo>
                  <a:cubicBezTo>
                    <a:pt x="6512" y="2116"/>
                    <a:pt x="6415" y="2083"/>
                    <a:pt x="6386" y="2022"/>
                  </a:cubicBezTo>
                  <a:cubicBezTo>
                    <a:pt x="6358" y="1961"/>
                    <a:pt x="6354" y="1890"/>
                    <a:pt x="6323" y="1831"/>
                  </a:cubicBezTo>
                  <a:cubicBezTo>
                    <a:pt x="6293" y="1772"/>
                    <a:pt x="6281" y="1701"/>
                    <a:pt x="6246" y="1644"/>
                  </a:cubicBezTo>
                  <a:cubicBezTo>
                    <a:pt x="6212" y="1585"/>
                    <a:pt x="6136" y="1556"/>
                    <a:pt x="6098" y="1500"/>
                  </a:cubicBezTo>
                  <a:cubicBezTo>
                    <a:pt x="6061" y="1445"/>
                    <a:pt x="6003" y="1406"/>
                    <a:pt x="5963" y="1354"/>
                  </a:cubicBezTo>
                  <a:cubicBezTo>
                    <a:pt x="5922" y="1301"/>
                    <a:pt x="5933" y="1204"/>
                    <a:pt x="5889" y="1155"/>
                  </a:cubicBezTo>
                  <a:cubicBezTo>
                    <a:pt x="5845" y="1105"/>
                    <a:pt x="5764" y="1088"/>
                    <a:pt x="5717" y="1041"/>
                  </a:cubicBezTo>
                  <a:cubicBezTo>
                    <a:pt x="5670" y="994"/>
                    <a:pt x="5674" y="890"/>
                    <a:pt x="5624" y="845"/>
                  </a:cubicBezTo>
                  <a:cubicBezTo>
                    <a:pt x="5575" y="801"/>
                    <a:pt x="5457" y="838"/>
                    <a:pt x="5404" y="796"/>
                  </a:cubicBezTo>
                  <a:cubicBezTo>
                    <a:pt x="5352" y="755"/>
                    <a:pt x="5295" y="724"/>
                    <a:pt x="5241" y="686"/>
                  </a:cubicBezTo>
                  <a:cubicBezTo>
                    <a:pt x="5185" y="649"/>
                    <a:pt x="5198" y="504"/>
                    <a:pt x="5141" y="470"/>
                  </a:cubicBezTo>
                  <a:cubicBezTo>
                    <a:pt x="5084" y="434"/>
                    <a:pt x="5012" y="420"/>
                    <a:pt x="4953" y="388"/>
                  </a:cubicBezTo>
                  <a:cubicBezTo>
                    <a:pt x="4894" y="356"/>
                    <a:pt x="4821" y="349"/>
                    <a:pt x="4760" y="320"/>
                  </a:cubicBezTo>
                  <a:cubicBezTo>
                    <a:pt x="4699" y="293"/>
                    <a:pt x="4652" y="228"/>
                    <a:pt x="4588" y="204"/>
                  </a:cubicBezTo>
                  <a:cubicBezTo>
                    <a:pt x="4569" y="196"/>
                    <a:pt x="4549" y="194"/>
                    <a:pt x="4527" y="194"/>
                  </a:cubicBezTo>
                  <a:cubicBezTo>
                    <a:pt x="4497" y="194"/>
                    <a:pt x="4465" y="199"/>
                    <a:pt x="4435" y="199"/>
                  </a:cubicBezTo>
                  <a:cubicBezTo>
                    <a:pt x="4415" y="199"/>
                    <a:pt x="4396" y="197"/>
                    <a:pt x="4378" y="191"/>
                  </a:cubicBezTo>
                  <a:cubicBezTo>
                    <a:pt x="4314" y="171"/>
                    <a:pt x="4244" y="179"/>
                    <a:pt x="4179" y="164"/>
                  </a:cubicBezTo>
                  <a:cubicBezTo>
                    <a:pt x="4149" y="156"/>
                    <a:pt x="4119" y="155"/>
                    <a:pt x="4088" y="155"/>
                  </a:cubicBezTo>
                  <a:cubicBezTo>
                    <a:pt x="4077" y="155"/>
                    <a:pt x="4066" y="155"/>
                    <a:pt x="4054" y="155"/>
                  </a:cubicBezTo>
                  <a:cubicBezTo>
                    <a:pt x="4029" y="155"/>
                    <a:pt x="4003" y="155"/>
                    <a:pt x="3978" y="150"/>
                  </a:cubicBezTo>
                  <a:cubicBezTo>
                    <a:pt x="3911" y="138"/>
                    <a:pt x="3852" y="108"/>
                    <a:pt x="3785" y="100"/>
                  </a:cubicBezTo>
                  <a:cubicBezTo>
                    <a:pt x="3718" y="93"/>
                    <a:pt x="3660" y="5"/>
                    <a:pt x="3593" y="0"/>
                  </a:cubicBezTo>
                  <a:cubicBezTo>
                    <a:pt x="3591" y="0"/>
                    <a:pt x="3588" y="0"/>
                    <a:pt x="3586" y="0"/>
                  </a:cubicBezTo>
                  <a:close/>
                </a:path>
              </a:pathLst>
            </a:custGeom>
            <a:solidFill>
              <a:srgbClr val="F3F3F3"/>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186" name="Google Shape;1186;p46"/>
            <p:cNvSpPr/>
            <p:nvPr/>
          </p:nvSpPr>
          <p:spPr>
            <a:xfrm flipH="1">
              <a:off x="7322594" y="2735923"/>
              <a:ext cx="27596" cy="38404"/>
            </a:xfrm>
            <a:custGeom>
              <a:rect b="b" l="l" r="r" t="t"/>
              <a:pathLst>
                <a:path extrusionOk="0" h="867" w="623">
                  <a:moveTo>
                    <a:pt x="171" y="1"/>
                  </a:moveTo>
                  <a:cubicBezTo>
                    <a:pt x="148" y="1"/>
                    <a:pt x="125" y="6"/>
                    <a:pt x="105" y="15"/>
                  </a:cubicBezTo>
                  <a:cubicBezTo>
                    <a:pt x="79" y="28"/>
                    <a:pt x="56" y="45"/>
                    <a:pt x="39" y="68"/>
                  </a:cubicBezTo>
                  <a:cubicBezTo>
                    <a:pt x="12" y="105"/>
                    <a:pt x="1" y="149"/>
                    <a:pt x="8" y="195"/>
                  </a:cubicBezTo>
                  <a:lnTo>
                    <a:pt x="8" y="193"/>
                  </a:lnTo>
                  <a:cubicBezTo>
                    <a:pt x="18" y="236"/>
                    <a:pt x="28" y="277"/>
                    <a:pt x="39" y="318"/>
                  </a:cubicBezTo>
                  <a:cubicBezTo>
                    <a:pt x="53" y="374"/>
                    <a:pt x="75" y="429"/>
                    <a:pt x="95" y="483"/>
                  </a:cubicBezTo>
                  <a:cubicBezTo>
                    <a:pt x="124" y="567"/>
                    <a:pt x="153" y="650"/>
                    <a:pt x="181" y="733"/>
                  </a:cubicBezTo>
                  <a:cubicBezTo>
                    <a:pt x="193" y="760"/>
                    <a:pt x="210" y="785"/>
                    <a:pt x="233" y="803"/>
                  </a:cubicBezTo>
                  <a:cubicBezTo>
                    <a:pt x="252" y="826"/>
                    <a:pt x="278" y="843"/>
                    <a:pt x="306" y="853"/>
                  </a:cubicBezTo>
                  <a:cubicBezTo>
                    <a:pt x="333" y="862"/>
                    <a:pt x="360" y="867"/>
                    <a:pt x="387" y="867"/>
                  </a:cubicBezTo>
                  <a:cubicBezTo>
                    <a:pt x="418" y="867"/>
                    <a:pt x="450" y="860"/>
                    <a:pt x="480" y="847"/>
                  </a:cubicBezTo>
                  <a:cubicBezTo>
                    <a:pt x="534" y="823"/>
                    <a:pt x="577" y="777"/>
                    <a:pt x="598" y="722"/>
                  </a:cubicBezTo>
                  <a:cubicBezTo>
                    <a:pt x="616" y="669"/>
                    <a:pt x="622" y="601"/>
                    <a:pt x="594" y="550"/>
                  </a:cubicBezTo>
                  <a:cubicBezTo>
                    <a:pt x="550" y="473"/>
                    <a:pt x="505" y="395"/>
                    <a:pt x="463" y="318"/>
                  </a:cubicBezTo>
                  <a:cubicBezTo>
                    <a:pt x="436" y="268"/>
                    <a:pt x="410" y="217"/>
                    <a:pt x="378" y="170"/>
                  </a:cubicBezTo>
                  <a:cubicBezTo>
                    <a:pt x="353" y="135"/>
                    <a:pt x="328" y="98"/>
                    <a:pt x="302" y="62"/>
                  </a:cubicBezTo>
                  <a:lnTo>
                    <a:pt x="271" y="33"/>
                  </a:lnTo>
                  <a:cubicBezTo>
                    <a:pt x="254" y="18"/>
                    <a:pt x="233" y="10"/>
                    <a:pt x="211" y="5"/>
                  </a:cubicBezTo>
                  <a:cubicBezTo>
                    <a:pt x="198" y="2"/>
                    <a:pt x="185" y="1"/>
                    <a:pt x="171" y="1"/>
                  </a:cubicBezTo>
                  <a:close/>
                </a:path>
              </a:pathLst>
            </a:custGeom>
            <a:solidFill>
              <a:srgbClr val="999999"/>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187" name="Google Shape;1187;p46"/>
            <p:cNvSpPr/>
            <p:nvPr/>
          </p:nvSpPr>
          <p:spPr>
            <a:xfrm flipH="1">
              <a:off x="7279052" y="2765114"/>
              <a:ext cx="31051" cy="25735"/>
            </a:xfrm>
            <a:custGeom>
              <a:rect b="b" l="l" r="r" t="t"/>
              <a:pathLst>
                <a:path extrusionOk="0" h="581" w="701">
                  <a:moveTo>
                    <a:pt x="23" y="357"/>
                  </a:moveTo>
                  <a:cubicBezTo>
                    <a:pt x="23" y="358"/>
                    <a:pt x="23" y="359"/>
                    <a:pt x="22" y="359"/>
                  </a:cubicBezTo>
                  <a:lnTo>
                    <a:pt x="22" y="359"/>
                  </a:lnTo>
                  <a:lnTo>
                    <a:pt x="23" y="357"/>
                  </a:lnTo>
                  <a:close/>
                  <a:moveTo>
                    <a:pt x="455" y="1"/>
                  </a:moveTo>
                  <a:cubicBezTo>
                    <a:pt x="444" y="1"/>
                    <a:pt x="432" y="2"/>
                    <a:pt x="421" y="5"/>
                  </a:cubicBezTo>
                  <a:cubicBezTo>
                    <a:pt x="380" y="12"/>
                    <a:pt x="341" y="29"/>
                    <a:pt x="310" y="54"/>
                  </a:cubicBezTo>
                  <a:cubicBezTo>
                    <a:pt x="264" y="90"/>
                    <a:pt x="220" y="126"/>
                    <a:pt x="175" y="161"/>
                  </a:cubicBezTo>
                  <a:cubicBezTo>
                    <a:pt x="163" y="170"/>
                    <a:pt x="152" y="177"/>
                    <a:pt x="142" y="185"/>
                  </a:cubicBezTo>
                  <a:cubicBezTo>
                    <a:pt x="118" y="204"/>
                    <a:pt x="97" y="225"/>
                    <a:pt x="78" y="248"/>
                  </a:cubicBezTo>
                  <a:cubicBezTo>
                    <a:pt x="70" y="258"/>
                    <a:pt x="62" y="269"/>
                    <a:pt x="55" y="281"/>
                  </a:cubicBezTo>
                  <a:cubicBezTo>
                    <a:pt x="44" y="299"/>
                    <a:pt x="34" y="317"/>
                    <a:pt x="24" y="337"/>
                  </a:cubicBezTo>
                  <a:cubicBezTo>
                    <a:pt x="17" y="356"/>
                    <a:pt x="13" y="376"/>
                    <a:pt x="12" y="397"/>
                  </a:cubicBezTo>
                  <a:lnTo>
                    <a:pt x="12" y="397"/>
                  </a:lnTo>
                  <a:cubicBezTo>
                    <a:pt x="1" y="474"/>
                    <a:pt x="50" y="549"/>
                    <a:pt x="126" y="569"/>
                  </a:cubicBezTo>
                  <a:lnTo>
                    <a:pt x="126" y="569"/>
                  </a:lnTo>
                  <a:cubicBezTo>
                    <a:pt x="146" y="577"/>
                    <a:pt x="167" y="581"/>
                    <a:pt x="188" y="581"/>
                  </a:cubicBezTo>
                  <a:cubicBezTo>
                    <a:pt x="190" y="581"/>
                    <a:pt x="191" y="581"/>
                    <a:pt x="193" y="580"/>
                  </a:cubicBezTo>
                  <a:cubicBezTo>
                    <a:pt x="222" y="580"/>
                    <a:pt x="250" y="579"/>
                    <a:pt x="279" y="575"/>
                  </a:cubicBezTo>
                  <a:cubicBezTo>
                    <a:pt x="308" y="569"/>
                    <a:pt x="335" y="559"/>
                    <a:pt x="362" y="546"/>
                  </a:cubicBezTo>
                  <a:cubicBezTo>
                    <a:pt x="375" y="541"/>
                    <a:pt x="388" y="534"/>
                    <a:pt x="399" y="529"/>
                  </a:cubicBezTo>
                  <a:cubicBezTo>
                    <a:pt x="452" y="505"/>
                    <a:pt x="505" y="481"/>
                    <a:pt x="556" y="458"/>
                  </a:cubicBezTo>
                  <a:cubicBezTo>
                    <a:pt x="614" y="431"/>
                    <a:pt x="658" y="384"/>
                    <a:pt x="682" y="326"/>
                  </a:cubicBezTo>
                  <a:cubicBezTo>
                    <a:pt x="697" y="286"/>
                    <a:pt x="701" y="242"/>
                    <a:pt x="695" y="201"/>
                  </a:cubicBezTo>
                  <a:cubicBezTo>
                    <a:pt x="691" y="171"/>
                    <a:pt x="679" y="141"/>
                    <a:pt x="661" y="117"/>
                  </a:cubicBezTo>
                  <a:cubicBezTo>
                    <a:pt x="630" y="60"/>
                    <a:pt x="576" y="22"/>
                    <a:pt x="513" y="10"/>
                  </a:cubicBezTo>
                  <a:cubicBezTo>
                    <a:pt x="495" y="4"/>
                    <a:pt x="475" y="1"/>
                    <a:pt x="455" y="1"/>
                  </a:cubicBezTo>
                  <a:close/>
                </a:path>
              </a:pathLst>
            </a:custGeom>
            <a:solidFill>
              <a:srgbClr val="999999"/>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188" name="Google Shape;1188;p46"/>
            <p:cNvSpPr/>
            <p:nvPr/>
          </p:nvSpPr>
          <p:spPr>
            <a:xfrm flipH="1">
              <a:off x="7345496" y="2790274"/>
              <a:ext cx="34417" cy="38182"/>
            </a:xfrm>
            <a:custGeom>
              <a:rect b="b" l="l" r="r" t="t"/>
              <a:pathLst>
                <a:path extrusionOk="0" h="862" w="777">
                  <a:moveTo>
                    <a:pt x="190" y="1"/>
                  </a:moveTo>
                  <a:cubicBezTo>
                    <a:pt x="148" y="1"/>
                    <a:pt x="105" y="16"/>
                    <a:pt x="75" y="41"/>
                  </a:cubicBezTo>
                  <a:cubicBezTo>
                    <a:pt x="25" y="81"/>
                    <a:pt x="1" y="146"/>
                    <a:pt x="11" y="209"/>
                  </a:cubicBezTo>
                  <a:cubicBezTo>
                    <a:pt x="11" y="213"/>
                    <a:pt x="12" y="217"/>
                    <a:pt x="14" y="221"/>
                  </a:cubicBezTo>
                  <a:cubicBezTo>
                    <a:pt x="21" y="285"/>
                    <a:pt x="60" y="358"/>
                    <a:pt x="93" y="408"/>
                  </a:cubicBezTo>
                  <a:cubicBezTo>
                    <a:pt x="117" y="446"/>
                    <a:pt x="144" y="482"/>
                    <a:pt x="171" y="517"/>
                  </a:cubicBezTo>
                  <a:lnTo>
                    <a:pt x="292" y="686"/>
                  </a:lnTo>
                  <a:cubicBezTo>
                    <a:pt x="306" y="723"/>
                    <a:pt x="328" y="757"/>
                    <a:pt x="358" y="784"/>
                  </a:cubicBezTo>
                  <a:cubicBezTo>
                    <a:pt x="399" y="825"/>
                    <a:pt x="456" y="861"/>
                    <a:pt x="516" y="861"/>
                  </a:cubicBezTo>
                  <a:cubicBezTo>
                    <a:pt x="517" y="861"/>
                    <a:pt x="519" y="861"/>
                    <a:pt x="520" y="861"/>
                  </a:cubicBezTo>
                  <a:lnTo>
                    <a:pt x="579" y="860"/>
                  </a:lnTo>
                  <a:cubicBezTo>
                    <a:pt x="608" y="856"/>
                    <a:pt x="636" y="846"/>
                    <a:pt x="660" y="827"/>
                  </a:cubicBezTo>
                  <a:cubicBezTo>
                    <a:pt x="699" y="803"/>
                    <a:pt x="743" y="762"/>
                    <a:pt x="756" y="716"/>
                  </a:cubicBezTo>
                  <a:cubicBezTo>
                    <a:pt x="766" y="672"/>
                    <a:pt x="777" y="635"/>
                    <a:pt x="768" y="588"/>
                  </a:cubicBezTo>
                  <a:cubicBezTo>
                    <a:pt x="763" y="561"/>
                    <a:pt x="756" y="536"/>
                    <a:pt x="744" y="511"/>
                  </a:cubicBezTo>
                  <a:cubicBezTo>
                    <a:pt x="724" y="470"/>
                    <a:pt x="693" y="435"/>
                    <a:pt x="656" y="408"/>
                  </a:cubicBezTo>
                  <a:lnTo>
                    <a:pt x="514" y="241"/>
                  </a:lnTo>
                  <a:cubicBezTo>
                    <a:pt x="487" y="209"/>
                    <a:pt x="460" y="175"/>
                    <a:pt x="430" y="143"/>
                  </a:cubicBezTo>
                  <a:cubicBezTo>
                    <a:pt x="388" y="96"/>
                    <a:pt x="323" y="38"/>
                    <a:pt x="258" y="17"/>
                  </a:cubicBezTo>
                  <a:lnTo>
                    <a:pt x="258" y="17"/>
                  </a:lnTo>
                  <a:lnTo>
                    <a:pt x="251" y="14"/>
                  </a:lnTo>
                  <a:cubicBezTo>
                    <a:pt x="232" y="5"/>
                    <a:pt x="211" y="1"/>
                    <a:pt x="190" y="1"/>
                  </a:cubicBezTo>
                  <a:close/>
                </a:path>
              </a:pathLst>
            </a:custGeom>
            <a:solidFill>
              <a:srgbClr val="999999"/>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189" name="Google Shape;1189;p46"/>
            <p:cNvSpPr/>
            <p:nvPr/>
          </p:nvSpPr>
          <p:spPr>
            <a:xfrm flipH="1">
              <a:off x="7253272" y="2841524"/>
              <a:ext cx="47617" cy="31760"/>
            </a:xfrm>
            <a:custGeom>
              <a:rect b="b" l="l" r="r" t="t"/>
              <a:pathLst>
                <a:path extrusionOk="0" h="717" w="1075">
                  <a:moveTo>
                    <a:pt x="779" y="0"/>
                  </a:moveTo>
                  <a:cubicBezTo>
                    <a:pt x="746" y="0"/>
                    <a:pt x="713" y="7"/>
                    <a:pt x="685" y="23"/>
                  </a:cubicBezTo>
                  <a:cubicBezTo>
                    <a:pt x="589" y="74"/>
                    <a:pt x="493" y="125"/>
                    <a:pt x="399" y="179"/>
                  </a:cubicBezTo>
                  <a:lnTo>
                    <a:pt x="261" y="260"/>
                  </a:lnTo>
                  <a:cubicBezTo>
                    <a:pt x="226" y="280"/>
                    <a:pt x="190" y="303"/>
                    <a:pt x="157" y="327"/>
                  </a:cubicBezTo>
                  <a:lnTo>
                    <a:pt x="90" y="378"/>
                  </a:lnTo>
                  <a:cubicBezTo>
                    <a:pt x="24" y="432"/>
                    <a:pt x="1" y="525"/>
                    <a:pt x="35" y="604"/>
                  </a:cubicBezTo>
                  <a:cubicBezTo>
                    <a:pt x="51" y="633"/>
                    <a:pt x="71" y="660"/>
                    <a:pt x="96" y="679"/>
                  </a:cubicBezTo>
                  <a:cubicBezTo>
                    <a:pt x="129" y="703"/>
                    <a:pt x="169" y="716"/>
                    <a:pt x="209" y="716"/>
                  </a:cubicBezTo>
                  <a:cubicBezTo>
                    <a:pt x="219" y="716"/>
                    <a:pt x="230" y="715"/>
                    <a:pt x="240" y="714"/>
                  </a:cubicBezTo>
                  <a:cubicBezTo>
                    <a:pt x="305" y="699"/>
                    <a:pt x="371" y="682"/>
                    <a:pt x="435" y="661"/>
                  </a:cubicBezTo>
                  <a:lnTo>
                    <a:pt x="589" y="603"/>
                  </a:lnTo>
                  <a:cubicBezTo>
                    <a:pt x="690" y="566"/>
                    <a:pt x="790" y="523"/>
                    <a:pt x="891" y="482"/>
                  </a:cubicBezTo>
                  <a:cubicBezTo>
                    <a:pt x="1017" y="425"/>
                    <a:pt x="1074" y="276"/>
                    <a:pt x="1019" y="149"/>
                  </a:cubicBezTo>
                  <a:cubicBezTo>
                    <a:pt x="989" y="91"/>
                    <a:pt x="942" y="38"/>
                    <a:pt x="878" y="17"/>
                  </a:cubicBezTo>
                  <a:cubicBezTo>
                    <a:pt x="847" y="7"/>
                    <a:pt x="813" y="0"/>
                    <a:pt x="779" y="0"/>
                  </a:cubicBezTo>
                  <a:close/>
                </a:path>
              </a:pathLst>
            </a:custGeom>
            <a:solidFill>
              <a:srgbClr val="999999"/>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190" name="Google Shape;1190;p46"/>
            <p:cNvSpPr/>
            <p:nvPr/>
          </p:nvSpPr>
          <p:spPr>
            <a:xfrm flipH="1">
              <a:off x="7207868" y="2749920"/>
              <a:ext cx="30342" cy="49345"/>
            </a:xfrm>
            <a:custGeom>
              <a:rect b="b" l="l" r="r" t="t"/>
              <a:pathLst>
                <a:path extrusionOk="0" h="1114" w="685">
                  <a:moveTo>
                    <a:pt x="172" y="1"/>
                  </a:moveTo>
                  <a:cubicBezTo>
                    <a:pt x="156" y="1"/>
                    <a:pt x="139" y="3"/>
                    <a:pt x="123" y="8"/>
                  </a:cubicBezTo>
                  <a:cubicBezTo>
                    <a:pt x="62" y="25"/>
                    <a:pt x="5" y="85"/>
                    <a:pt x="3" y="153"/>
                  </a:cubicBezTo>
                  <a:cubicBezTo>
                    <a:pt x="0" y="224"/>
                    <a:pt x="8" y="295"/>
                    <a:pt x="26" y="363"/>
                  </a:cubicBezTo>
                  <a:cubicBezTo>
                    <a:pt x="43" y="423"/>
                    <a:pt x="60" y="483"/>
                    <a:pt x="76" y="542"/>
                  </a:cubicBezTo>
                  <a:cubicBezTo>
                    <a:pt x="104" y="660"/>
                    <a:pt x="131" y="780"/>
                    <a:pt x="163" y="898"/>
                  </a:cubicBezTo>
                  <a:cubicBezTo>
                    <a:pt x="170" y="942"/>
                    <a:pt x="188" y="983"/>
                    <a:pt x="217" y="1017"/>
                  </a:cubicBezTo>
                  <a:lnTo>
                    <a:pt x="265" y="1064"/>
                  </a:lnTo>
                  <a:cubicBezTo>
                    <a:pt x="308" y="1097"/>
                    <a:pt x="360" y="1114"/>
                    <a:pt x="413" y="1114"/>
                  </a:cubicBezTo>
                  <a:cubicBezTo>
                    <a:pt x="439" y="1114"/>
                    <a:pt x="466" y="1110"/>
                    <a:pt x="491" y="1101"/>
                  </a:cubicBezTo>
                  <a:cubicBezTo>
                    <a:pt x="556" y="1083"/>
                    <a:pt x="610" y="1039"/>
                    <a:pt x="642" y="979"/>
                  </a:cubicBezTo>
                  <a:cubicBezTo>
                    <a:pt x="680" y="908"/>
                    <a:pt x="684" y="824"/>
                    <a:pt x="652" y="751"/>
                  </a:cubicBezTo>
                  <a:cubicBezTo>
                    <a:pt x="647" y="737"/>
                    <a:pt x="640" y="724"/>
                    <a:pt x="635" y="713"/>
                  </a:cubicBezTo>
                  <a:cubicBezTo>
                    <a:pt x="588" y="614"/>
                    <a:pt x="541" y="517"/>
                    <a:pt x="494" y="417"/>
                  </a:cubicBezTo>
                  <a:cubicBezTo>
                    <a:pt x="435" y="297"/>
                    <a:pt x="393" y="167"/>
                    <a:pt x="303" y="62"/>
                  </a:cubicBezTo>
                  <a:cubicBezTo>
                    <a:pt x="270" y="22"/>
                    <a:pt x="222" y="1"/>
                    <a:pt x="172" y="1"/>
                  </a:cubicBezTo>
                  <a:close/>
                </a:path>
              </a:pathLst>
            </a:custGeom>
            <a:solidFill>
              <a:srgbClr val="999999"/>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191" name="Google Shape;1191;p46"/>
            <p:cNvSpPr/>
            <p:nvPr/>
          </p:nvSpPr>
          <p:spPr>
            <a:xfrm flipH="1">
              <a:off x="7236395" y="2704030"/>
              <a:ext cx="40973" cy="29988"/>
            </a:xfrm>
            <a:custGeom>
              <a:rect b="b" l="l" r="r" t="t"/>
              <a:pathLst>
                <a:path extrusionOk="0" h="677" w="925">
                  <a:moveTo>
                    <a:pt x="683" y="1"/>
                  </a:moveTo>
                  <a:cubicBezTo>
                    <a:pt x="650" y="1"/>
                    <a:pt x="616" y="8"/>
                    <a:pt x="584" y="22"/>
                  </a:cubicBezTo>
                  <a:cubicBezTo>
                    <a:pt x="492" y="76"/>
                    <a:pt x="400" y="130"/>
                    <a:pt x="309" y="188"/>
                  </a:cubicBezTo>
                  <a:lnTo>
                    <a:pt x="196" y="259"/>
                  </a:lnTo>
                  <a:cubicBezTo>
                    <a:pt x="159" y="285"/>
                    <a:pt x="125" y="313"/>
                    <a:pt x="93" y="343"/>
                  </a:cubicBezTo>
                  <a:cubicBezTo>
                    <a:pt x="31" y="397"/>
                    <a:pt x="0" y="489"/>
                    <a:pt x="39" y="566"/>
                  </a:cubicBezTo>
                  <a:cubicBezTo>
                    <a:pt x="53" y="595"/>
                    <a:pt x="74" y="620"/>
                    <a:pt x="98" y="640"/>
                  </a:cubicBezTo>
                  <a:cubicBezTo>
                    <a:pt x="131" y="664"/>
                    <a:pt x="170" y="677"/>
                    <a:pt x="210" y="677"/>
                  </a:cubicBezTo>
                  <a:cubicBezTo>
                    <a:pt x="220" y="677"/>
                    <a:pt x="230" y="676"/>
                    <a:pt x="240" y="674"/>
                  </a:cubicBezTo>
                  <a:lnTo>
                    <a:pt x="239" y="674"/>
                  </a:lnTo>
                  <a:cubicBezTo>
                    <a:pt x="297" y="662"/>
                    <a:pt x="354" y="644"/>
                    <a:pt x="408" y="625"/>
                  </a:cubicBezTo>
                  <a:lnTo>
                    <a:pt x="535" y="573"/>
                  </a:lnTo>
                  <a:cubicBezTo>
                    <a:pt x="617" y="539"/>
                    <a:pt x="700" y="499"/>
                    <a:pt x="781" y="462"/>
                  </a:cubicBezTo>
                  <a:cubicBezTo>
                    <a:pt x="860" y="427"/>
                    <a:pt x="914" y="352"/>
                    <a:pt x="923" y="265"/>
                  </a:cubicBezTo>
                  <a:cubicBezTo>
                    <a:pt x="921" y="222"/>
                    <a:pt x="924" y="184"/>
                    <a:pt x="904" y="143"/>
                  </a:cubicBezTo>
                  <a:cubicBezTo>
                    <a:pt x="886" y="106"/>
                    <a:pt x="859" y="73"/>
                    <a:pt x="826" y="47"/>
                  </a:cubicBezTo>
                  <a:cubicBezTo>
                    <a:pt x="784" y="17"/>
                    <a:pt x="734" y="1"/>
                    <a:pt x="683" y="1"/>
                  </a:cubicBezTo>
                  <a:close/>
                </a:path>
              </a:pathLst>
            </a:custGeom>
            <a:solidFill>
              <a:srgbClr val="999999"/>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192" name="Google Shape;1192;p46"/>
            <p:cNvSpPr/>
            <p:nvPr/>
          </p:nvSpPr>
          <p:spPr>
            <a:xfrm flipH="1">
              <a:off x="7320601" y="2870981"/>
              <a:ext cx="24096" cy="34196"/>
            </a:xfrm>
            <a:custGeom>
              <a:rect b="b" l="l" r="r" t="t"/>
              <a:pathLst>
                <a:path extrusionOk="0" h="772" w="544">
                  <a:moveTo>
                    <a:pt x="196" y="1"/>
                  </a:moveTo>
                  <a:cubicBezTo>
                    <a:pt x="172" y="1"/>
                    <a:pt x="149" y="5"/>
                    <a:pt x="127" y="14"/>
                  </a:cubicBezTo>
                  <a:cubicBezTo>
                    <a:pt x="77" y="36"/>
                    <a:pt x="39" y="76"/>
                    <a:pt x="19" y="124"/>
                  </a:cubicBezTo>
                  <a:cubicBezTo>
                    <a:pt x="10" y="147"/>
                    <a:pt x="5" y="169"/>
                    <a:pt x="3" y="192"/>
                  </a:cubicBezTo>
                  <a:cubicBezTo>
                    <a:pt x="2" y="209"/>
                    <a:pt x="0" y="225"/>
                    <a:pt x="0" y="242"/>
                  </a:cubicBezTo>
                  <a:cubicBezTo>
                    <a:pt x="0" y="290"/>
                    <a:pt x="5" y="340"/>
                    <a:pt x="13" y="388"/>
                  </a:cubicBezTo>
                  <a:cubicBezTo>
                    <a:pt x="18" y="420"/>
                    <a:pt x="23" y="452"/>
                    <a:pt x="30" y="484"/>
                  </a:cubicBezTo>
                  <a:cubicBezTo>
                    <a:pt x="35" y="501"/>
                    <a:pt x="39" y="516"/>
                    <a:pt x="43" y="532"/>
                  </a:cubicBezTo>
                  <a:cubicBezTo>
                    <a:pt x="56" y="586"/>
                    <a:pt x="67" y="639"/>
                    <a:pt x="106" y="681"/>
                  </a:cubicBezTo>
                  <a:lnTo>
                    <a:pt x="151" y="724"/>
                  </a:lnTo>
                  <a:cubicBezTo>
                    <a:pt x="177" y="745"/>
                    <a:pt x="208" y="758"/>
                    <a:pt x="241" y="762"/>
                  </a:cubicBezTo>
                  <a:cubicBezTo>
                    <a:pt x="254" y="768"/>
                    <a:pt x="269" y="771"/>
                    <a:pt x="284" y="771"/>
                  </a:cubicBezTo>
                  <a:cubicBezTo>
                    <a:pt x="290" y="771"/>
                    <a:pt x="297" y="771"/>
                    <a:pt x="303" y="769"/>
                  </a:cubicBezTo>
                  <a:cubicBezTo>
                    <a:pt x="307" y="770"/>
                    <a:pt x="310" y="770"/>
                    <a:pt x="313" y="770"/>
                  </a:cubicBezTo>
                  <a:cubicBezTo>
                    <a:pt x="342" y="770"/>
                    <a:pt x="370" y="764"/>
                    <a:pt x="394" y="751"/>
                  </a:cubicBezTo>
                  <a:cubicBezTo>
                    <a:pt x="433" y="731"/>
                    <a:pt x="465" y="705"/>
                    <a:pt x="491" y="673"/>
                  </a:cubicBezTo>
                  <a:cubicBezTo>
                    <a:pt x="528" y="619"/>
                    <a:pt x="544" y="553"/>
                    <a:pt x="535" y="488"/>
                  </a:cubicBezTo>
                  <a:cubicBezTo>
                    <a:pt x="532" y="435"/>
                    <a:pt x="498" y="390"/>
                    <a:pt x="474" y="344"/>
                  </a:cubicBezTo>
                  <a:cubicBezTo>
                    <a:pt x="460" y="314"/>
                    <a:pt x="445" y="285"/>
                    <a:pt x="433" y="255"/>
                  </a:cubicBezTo>
                  <a:cubicBezTo>
                    <a:pt x="420" y="225"/>
                    <a:pt x="411" y="194"/>
                    <a:pt x="397" y="165"/>
                  </a:cubicBezTo>
                  <a:cubicBezTo>
                    <a:pt x="390" y="150"/>
                    <a:pt x="383" y="135"/>
                    <a:pt x="376" y="120"/>
                  </a:cubicBezTo>
                  <a:cubicBezTo>
                    <a:pt x="354" y="71"/>
                    <a:pt x="315" y="34"/>
                    <a:pt x="266" y="14"/>
                  </a:cubicBezTo>
                  <a:cubicBezTo>
                    <a:pt x="244" y="5"/>
                    <a:pt x="220" y="1"/>
                    <a:pt x="196" y="1"/>
                  </a:cubicBezTo>
                  <a:close/>
                </a:path>
              </a:pathLst>
            </a:custGeom>
            <a:solidFill>
              <a:srgbClr val="999999"/>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193" name="Google Shape;1193;p46"/>
            <p:cNvSpPr/>
            <p:nvPr/>
          </p:nvSpPr>
          <p:spPr>
            <a:xfrm flipH="1">
              <a:off x="7231744" y="2897957"/>
              <a:ext cx="37031" cy="26621"/>
            </a:xfrm>
            <a:custGeom>
              <a:rect b="b" l="l" r="r" t="t"/>
              <a:pathLst>
                <a:path extrusionOk="0" h="601" w="836">
                  <a:moveTo>
                    <a:pt x="18" y="322"/>
                  </a:moveTo>
                  <a:cubicBezTo>
                    <a:pt x="18" y="323"/>
                    <a:pt x="18" y="323"/>
                    <a:pt x="18" y="324"/>
                  </a:cubicBezTo>
                  <a:lnTo>
                    <a:pt x="18" y="324"/>
                  </a:lnTo>
                  <a:cubicBezTo>
                    <a:pt x="18" y="323"/>
                    <a:pt x="18" y="323"/>
                    <a:pt x="18" y="322"/>
                  </a:cubicBezTo>
                  <a:close/>
                  <a:moveTo>
                    <a:pt x="81" y="547"/>
                  </a:moveTo>
                  <a:cubicBezTo>
                    <a:pt x="82" y="547"/>
                    <a:pt x="82" y="547"/>
                    <a:pt x="82" y="547"/>
                  </a:cubicBezTo>
                  <a:lnTo>
                    <a:pt x="83" y="548"/>
                  </a:lnTo>
                  <a:lnTo>
                    <a:pt x="86" y="551"/>
                  </a:lnTo>
                  <a:lnTo>
                    <a:pt x="86" y="551"/>
                  </a:lnTo>
                  <a:lnTo>
                    <a:pt x="81" y="547"/>
                  </a:lnTo>
                  <a:close/>
                  <a:moveTo>
                    <a:pt x="592" y="1"/>
                  </a:moveTo>
                  <a:cubicBezTo>
                    <a:pt x="585" y="1"/>
                    <a:pt x="578" y="1"/>
                    <a:pt x="571" y="3"/>
                  </a:cubicBezTo>
                  <a:cubicBezTo>
                    <a:pt x="566" y="2"/>
                    <a:pt x="561" y="2"/>
                    <a:pt x="556" y="2"/>
                  </a:cubicBezTo>
                  <a:cubicBezTo>
                    <a:pt x="539" y="2"/>
                    <a:pt x="524" y="5"/>
                    <a:pt x="508" y="13"/>
                  </a:cubicBezTo>
                  <a:cubicBezTo>
                    <a:pt x="497" y="15"/>
                    <a:pt x="486" y="18"/>
                    <a:pt x="474" y="22"/>
                  </a:cubicBezTo>
                  <a:lnTo>
                    <a:pt x="463" y="27"/>
                  </a:lnTo>
                  <a:lnTo>
                    <a:pt x="408" y="51"/>
                  </a:lnTo>
                  <a:lnTo>
                    <a:pt x="301" y="98"/>
                  </a:lnTo>
                  <a:lnTo>
                    <a:pt x="199" y="143"/>
                  </a:lnTo>
                  <a:cubicBezTo>
                    <a:pt x="164" y="158"/>
                    <a:pt x="132" y="177"/>
                    <a:pt x="103" y="200"/>
                  </a:cubicBezTo>
                  <a:cubicBezTo>
                    <a:pt x="85" y="217"/>
                    <a:pt x="66" y="236"/>
                    <a:pt x="51" y="254"/>
                  </a:cubicBezTo>
                  <a:cubicBezTo>
                    <a:pt x="31" y="278"/>
                    <a:pt x="18" y="307"/>
                    <a:pt x="12" y="337"/>
                  </a:cubicBezTo>
                  <a:cubicBezTo>
                    <a:pt x="8" y="348"/>
                    <a:pt x="7" y="361"/>
                    <a:pt x="5" y="374"/>
                  </a:cubicBezTo>
                  <a:cubicBezTo>
                    <a:pt x="8" y="361"/>
                    <a:pt x="11" y="350"/>
                    <a:pt x="14" y="339"/>
                  </a:cubicBezTo>
                  <a:lnTo>
                    <a:pt x="14" y="339"/>
                  </a:lnTo>
                  <a:lnTo>
                    <a:pt x="5" y="376"/>
                  </a:lnTo>
                  <a:cubicBezTo>
                    <a:pt x="1" y="401"/>
                    <a:pt x="5" y="426"/>
                    <a:pt x="14" y="449"/>
                  </a:cubicBezTo>
                  <a:cubicBezTo>
                    <a:pt x="22" y="481"/>
                    <a:pt x="39" y="510"/>
                    <a:pt x="64" y="533"/>
                  </a:cubicBezTo>
                  <a:lnTo>
                    <a:pt x="64" y="533"/>
                  </a:lnTo>
                  <a:cubicBezTo>
                    <a:pt x="80" y="549"/>
                    <a:pt x="98" y="562"/>
                    <a:pt x="119" y="571"/>
                  </a:cubicBezTo>
                  <a:cubicBezTo>
                    <a:pt x="135" y="583"/>
                    <a:pt x="153" y="590"/>
                    <a:pt x="173" y="593"/>
                  </a:cubicBezTo>
                  <a:cubicBezTo>
                    <a:pt x="184" y="595"/>
                    <a:pt x="197" y="598"/>
                    <a:pt x="210" y="600"/>
                  </a:cubicBezTo>
                  <a:cubicBezTo>
                    <a:pt x="216" y="600"/>
                    <a:pt x="223" y="600"/>
                    <a:pt x="229" y="600"/>
                  </a:cubicBezTo>
                  <a:cubicBezTo>
                    <a:pt x="244" y="600"/>
                    <a:pt x="260" y="599"/>
                    <a:pt x="275" y="598"/>
                  </a:cubicBezTo>
                  <a:cubicBezTo>
                    <a:pt x="285" y="598"/>
                    <a:pt x="294" y="598"/>
                    <a:pt x="302" y="597"/>
                  </a:cubicBezTo>
                  <a:cubicBezTo>
                    <a:pt x="325" y="593"/>
                    <a:pt x="348" y="587"/>
                    <a:pt x="369" y="578"/>
                  </a:cubicBezTo>
                  <a:lnTo>
                    <a:pt x="382" y="574"/>
                  </a:lnTo>
                  <a:lnTo>
                    <a:pt x="494" y="536"/>
                  </a:lnTo>
                  <a:lnTo>
                    <a:pt x="605" y="499"/>
                  </a:lnTo>
                  <a:lnTo>
                    <a:pt x="659" y="480"/>
                  </a:lnTo>
                  <a:cubicBezTo>
                    <a:pt x="663" y="479"/>
                    <a:pt x="669" y="477"/>
                    <a:pt x="675" y="475"/>
                  </a:cubicBezTo>
                  <a:lnTo>
                    <a:pt x="681" y="472"/>
                  </a:lnTo>
                  <a:cubicBezTo>
                    <a:pt x="698" y="462"/>
                    <a:pt x="716" y="450"/>
                    <a:pt x="733" y="439"/>
                  </a:cubicBezTo>
                  <a:lnTo>
                    <a:pt x="777" y="394"/>
                  </a:lnTo>
                  <a:cubicBezTo>
                    <a:pt x="789" y="374"/>
                    <a:pt x="800" y="354"/>
                    <a:pt x="811" y="332"/>
                  </a:cubicBezTo>
                  <a:lnTo>
                    <a:pt x="816" y="324"/>
                  </a:lnTo>
                  <a:cubicBezTo>
                    <a:pt x="835" y="264"/>
                    <a:pt x="834" y="202"/>
                    <a:pt x="811" y="145"/>
                  </a:cubicBezTo>
                  <a:cubicBezTo>
                    <a:pt x="786" y="88"/>
                    <a:pt x="739" y="44"/>
                    <a:pt x="681" y="21"/>
                  </a:cubicBezTo>
                  <a:lnTo>
                    <a:pt x="672" y="18"/>
                  </a:lnTo>
                  <a:cubicBezTo>
                    <a:pt x="659" y="13"/>
                    <a:pt x="648" y="10"/>
                    <a:pt x="635" y="8"/>
                  </a:cubicBezTo>
                  <a:cubicBezTo>
                    <a:pt x="621" y="3"/>
                    <a:pt x="606" y="1"/>
                    <a:pt x="592" y="1"/>
                  </a:cubicBezTo>
                  <a:close/>
                </a:path>
              </a:pathLst>
            </a:custGeom>
            <a:solidFill>
              <a:srgbClr val="999999"/>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194" name="Google Shape;1194;p46"/>
            <p:cNvSpPr/>
            <p:nvPr/>
          </p:nvSpPr>
          <p:spPr>
            <a:xfrm flipH="1">
              <a:off x="7161446" y="2855344"/>
              <a:ext cx="28349" cy="35170"/>
            </a:xfrm>
            <a:custGeom>
              <a:rect b="b" l="l" r="r" t="t"/>
              <a:pathLst>
                <a:path extrusionOk="0" h="794" w="640">
                  <a:moveTo>
                    <a:pt x="220" y="1"/>
                  </a:moveTo>
                  <a:cubicBezTo>
                    <a:pt x="215" y="1"/>
                    <a:pt x="210" y="1"/>
                    <a:pt x="205" y="2"/>
                  </a:cubicBezTo>
                  <a:cubicBezTo>
                    <a:pt x="203" y="2"/>
                    <a:pt x="200" y="2"/>
                    <a:pt x="197" y="2"/>
                  </a:cubicBezTo>
                  <a:cubicBezTo>
                    <a:pt x="173" y="2"/>
                    <a:pt x="149" y="8"/>
                    <a:pt x="127" y="19"/>
                  </a:cubicBezTo>
                  <a:cubicBezTo>
                    <a:pt x="96" y="35"/>
                    <a:pt x="68" y="58"/>
                    <a:pt x="45" y="86"/>
                  </a:cubicBezTo>
                  <a:cubicBezTo>
                    <a:pt x="26" y="109"/>
                    <a:pt x="15" y="134"/>
                    <a:pt x="11" y="163"/>
                  </a:cubicBezTo>
                  <a:cubicBezTo>
                    <a:pt x="2" y="188"/>
                    <a:pt x="1" y="217"/>
                    <a:pt x="6" y="244"/>
                  </a:cubicBezTo>
                  <a:cubicBezTo>
                    <a:pt x="22" y="305"/>
                    <a:pt x="41" y="365"/>
                    <a:pt x="63" y="423"/>
                  </a:cubicBezTo>
                  <a:cubicBezTo>
                    <a:pt x="85" y="477"/>
                    <a:pt x="107" y="530"/>
                    <a:pt x="129" y="584"/>
                  </a:cubicBezTo>
                  <a:lnTo>
                    <a:pt x="143" y="618"/>
                  </a:lnTo>
                  <a:cubicBezTo>
                    <a:pt x="146" y="623"/>
                    <a:pt x="147" y="628"/>
                    <a:pt x="150" y="632"/>
                  </a:cubicBezTo>
                  <a:cubicBezTo>
                    <a:pt x="150" y="635"/>
                    <a:pt x="151" y="638"/>
                    <a:pt x="153" y="639"/>
                  </a:cubicBezTo>
                  <a:lnTo>
                    <a:pt x="153" y="642"/>
                  </a:lnTo>
                  <a:lnTo>
                    <a:pt x="187" y="697"/>
                  </a:lnTo>
                  <a:cubicBezTo>
                    <a:pt x="201" y="716"/>
                    <a:pt x="217" y="731"/>
                    <a:pt x="235" y="744"/>
                  </a:cubicBezTo>
                  <a:cubicBezTo>
                    <a:pt x="282" y="778"/>
                    <a:pt x="334" y="794"/>
                    <a:pt x="385" y="794"/>
                  </a:cubicBezTo>
                  <a:cubicBezTo>
                    <a:pt x="509" y="794"/>
                    <a:pt x="626" y="703"/>
                    <a:pt x="639" y="564"/>
                  </a:cubicBezTo>
                  <a:cubicBezTo>
                    <a:pt x="639" y="549"/>
                    <a:pt x="639" y="510"/>
                    <a:pt x="638" y="495"/>
                  </a:cubicBezTo>
                  <a:cubicBezTo>
                    <a:pt x="629" y="453"/>
                    <a:pt x="611" y="413"/>
                    <a:pt x="584" y="377"/>
                  </a:cubicBezTo>
                  <a:lnTo>
                    <a:pt x="581" y="373"/>
                  </a:lnTo>
                  <a:lnTo>
                    <a:pt x="574" y="362"/>
                  </a:lnTo>
                  <a:cubicBezTo>
                    <a:pt x="567" y="353"/>
                    <a:pt x="561" y="343"/>
                    <a:pt x="555" y="335"/>
                  </a:cubicBezTo>
                  <a:cubicBezTo>
                    <a:pt x="541" y="313"/>
                    <a:pt x="525" y="291"/>
                    <a:pt x="511" y="269"/>
                  </a:cubicBezTo>
                  <a:cubicBezTo>
                    <a:pt x="478" y="222"/>
                    <a:pt x="450" y="174"/>
                    <a:pt x="414" y="130"/>
                  </a:cubicBezTo>
                  <a:cubicBezTo>
                    <a:pt x="402" y="113"/>
                    <a:pt x="389" y="96"/>
                    <a:pt x="376" y="79"/>
                  </a:cubicBezTo>
                  <a:lnTo>
                    <a:pt x="336" y="42"/>
                  </a:lnTo>
                  <a:cubicBezTo>
                    <a:pt x="315" y="23"/>
                    <a:pt x="288" y="12"/>
                    <a:pt x="261" y="8"/>
                  </a:cubicBezTo>
                  <a:cubicBezTo>
                    <a:pt x="247" y="4"/>
                    <a:pt x="234" y="1"/>
                    <a:pt x="220" y="1"/>
                  </a:cubicBezTo>
                  <a:close/>
                </a:path>
              </a:pathLst>
            </a:custGeom>
            <a:solidFill>
              <a:srgbClr val="999999"/>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195" name="Google Shape;1195;p46"/>
            <p:cNvSpPr/>
            <p:nvPr/>
          </p:nvSpPr>
          <p:spPr>
            <a:xfrm flipH="1">
              <a:off x="7153828" y="2805423"/>
              <a:ext cx="40441" cy="30386"/>
            </a:xfrm>
            <a:custGeom>
              <a:rect b="b" l="l" r="r" t="t"/>
              <a:pathLst>
                <a:path extrusionOk="0" h="686" w="913">
                  <a:moveTo>
                    <a:pt x="584" y="566"/>
                  </a:moveTo>
                  <a:lnTo>
                    <a:pt x="560" y="573"/>
                  </a:lnTo>
                  <a:lnTo>
                    <a:pt x="560" y="573"/>
                  </a:lnTo>
                  <a:cubicBezTo>
                    <a:pt x="568" y="571"/>
                    <a:pt x="576" y="568"/>
                    <a:pt x="584" y="566"/>
                  </a:cubicBezTo>
                  <a:close/>
                  <a:moveTo>
                    <a:pt x="536" y="580"/>
                  </a:moveTo>
                  <a:lnTo>
                    <a:pt x="520" y="585"/>
                  </a:lnTo>
                  <a:cubicBezTo>
                    <a:pt x="525" y="583"/>
                    <a:pt x="531" y="581"/>
                    <a:pt x="536" y="580"/>
                  </a:cubicBezTo>
                  <a:close/>
                  <a:moveTo>
                    <a:pt x="632" y="0"/>
                  </a:moveTo>
                  <a:cubicBezTo>
                    <a:pt x="594" y="0"/>
                    <a:pt x="556" y="9"/>
                    <a:pt x="523" y="24"/>
                  </a:cubicBezTo>
                  <a:cubicBezTo>
                    <a:pt x="449" y="50"/>
                    <a:pt x="378" y="84"/>
                    <a:pt x="311" y="124"/>
                  </a:cubicBezTo>
                  <a:cubicBezTo>
                    <a:pt x="260" y="151"/>
                    <a:pt x="211" y="181"/>
                    <a:pt x="166" y="216"/>
                  </a:cubicBezTo>
                  <a:cubicBezTo>
                    <a:pt x="123" y="253"/>
                    <a:pt x="83" y="293"/>
                    <a:pt x="46" y="336"/>
                  </a:cubicBezTo>
                  <a:lnTo>
                    <a:pt x="18" y="387"/>
                  </a:lnTo>
                  <a:cubicBezTo>
                    <a:pt x="5" y="414"/>
                    <a:pt x="1" y="444"/>
                    <a:pt x="5" y="474"/>
                  </a:cubicBezTo>
                  <a:cubicBezTo>
                    <a:pt x="5" y="521"/>
                    <a:pt x="22" y="566"/>
                    <a:pt x="52" y="603"/>
                  </a:cubicBezTo>
                  <a:cubicBezTo>
                    <a:pt x="76" y="633"/>
                    <a:pt x="109" y="656"/>
                    <a:pt x="144" y="671"/>
                  </a:cubicBezTo>
                  <a:cubicBezTo>
                    <a:pt x="170" y="681"/>
                    <a:pt x="196" y="685"/>
                    <a:pt x="223" y="685"/>
                  </a:cubicBezTo>
                  <a:cubicBezTo>
                    <a:pt x="254" y="685"/>
                    <a:pt x="285" y="679"/>
                    <a:pt x="314" y="667"/>
                  </a:cubicBezTo>
                  <a:lnTo>
                    <a:pt x="314" y="667"/>
                  </a:lnTo>
                  <a:lnTo>
                    <a:pt x="312" y="668"/>
                  </a:lnTo>
                  <a:cubicBezTo>
                    <a:pt x="356" y="649"/>
                    <a:pt x="402" y="634"/>
                    <a:pt x="446" y="614"/>
                  </a:cubicBezTo>
                  <a:cubicBezTo>
                    <a:pt x="480" y="600"/>
                    <a:pt x="515" y="587"/>
                    <a:pt x="550" y="576"/>
                  </a:cubicBezTo>
                  <a:lnTo>
                    <a:pt x="550" y="576"/>
                  </a:lnTo>
                  <a:cubicBezTo>
                    <a:pt x="593" y="565"/>
                    <a:pt x="635" y="556"/>
                    <a:pt x="679" y="548"/>
                  </a:cubicBezTo>
                  <a:cubicBezTo>
                    <a:pt x="750" y="535"/>
                    <a:pt x="813" y="496"/>
                    <a:pt x="857" y="440"/>
                  </a:cubicBezTo>
                  <a:cubicBezTo>
                    <a:pt x="885" y="400"/>
                    <a:pt x="904" y="353"/>
                    <a:pt x="909" y="303"/>
                  </a:cubicBezTo>
                  <a:cubicBezTo>
                    <a:pt x="912" y="232"/>
                    <a:pt x="891" y="161"/>
                    <a:pt x="850" y="104"/>
                  </a:cubicBezTo>
                  <a:cubicBezTo>
                    <a:pt x="828" y="74"/>
                    <a:pt x="798" y="51"/>
                    <a:pt x="766" y="37"/>
                  </a:cubicBezTo>
                  <a:cubicBezTo>
                    <a:pt x="734" y="16"/>
                    <a:pt x="697" y="3"/>
                    <a:pt x="660" y="2"/>
                  </a:cubicBezTo>
                  <a:cubicBezTo>
                    <a:pt x="651" y="1"/>
                    <a:pt x="641" y="0"/>
                    <a:pt x="632" y="0"/>
                  </a:cubicBezTo>
                  <a:close/>
                </a:path>
              </a:pathLst>
            </a:custGeom>
            <a:solidFill>
              <a:srgbClr val="999999"/>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196" name="Google Shape;1196;p46"/>
            <p:cNvSpPr/>
            <p:nvPr/>
          </p:nvSpPr>
          <p:spPr>
            <a:xfrm flipH="1">
              <a:off x="7046999" y="3071376"/>
              <a:ext cx="706594" cy="709384"/>
            </a:xfrm>
            <a:custGeom>
              <a:rect b="b" l="l" r="r" t="t"/>
              <a:pathLst>
                <a:path extrusionOk="0" h="16015" w="15952">
                  <a:moveTo>
                    <a:pt x="7565" y="1"/>
                  </a:moveTo>
                  <a:cubicBezTo>
                    <a:pt x="7557" y="1"/>
                    <a:pt x="7549" y="1"/>
                    <a:pt x="7541" y="1"/>
                  </a:cubicBezTo>
                  <a:cubicBezTo>
                    <a:pt x="7383" y="10"/>
                    <a:pt x="7238" y="198"/>
                    <a:pt x="7081" y="216"/>
                  </a:cubicBezTo>
                  <a:cubicBezTo>
                    <a:pt x="6923" y="235"/>
                    <a:pt x="6781" y="316"/>
                    <a:pt x="6623" y="344"/>
                  </a:cubicBezTo>
                  <a:cubicBezTo>
                    <a:pt x="6612" y="346"/>
                    <a:pt x="6600" y="347"/>
                    <a:pt x="6588" y="347"/>
                  </a:cubicBezTo>
                  <a:cubicBezTo>
                    <a:pt x="6454" y="347"/>
                    <a:pt x="6293" y="227"/>
                    <a:pt x="6158" y="227"/>
                  </a:cubicBezTo>
                  <a:cubicBezTo>
                    <a:pt x="6142" y="227"/>
                    <a:pt x="6127" y="228"/>
                    <a:pt x="6112" y="232"/>
                  </a:cubicBezTo>
                  <a:cubicBezTo>
                    <a:pt x="5957" y="269"/>
                    <a:pt x="5837" y="434"/>
                    <a:pt x="5684" y="480"/>
                  </a:cubicBezTo>
                  <a:cubicBezTo>
                    <a:pt x="5648" y="492"/>
                    <a:pt x="5609" y="495"/>
                    <a:pt x="5569" y="495"/>
                  </a:cubicBezTo>
                  <a:cubicBezTo>
                    <a:pt x="5486" y="495"/>
                    <a:pt x="5397" y="479"/>
                    <a:pt x="5314" y="479"/>
                  </a:cubicBezTo>
                  <a:cubicBezTo>
                    <a:pt x="5268" y="479"/>
                    <a:pt x="5224" y="484"/>
                    <a:pt x="5184" y="499"/>
                  </a:cubicBezTo>
                  <a:cubicBezTo>
                    <a:pt x="5036" y="556"/>
                    <a:pt x="4958" y="789"/>
                    <a:pt x="4813" y="853"/>
                  </a:cubicBezTo>
                  <a:cubicBezTo>
                    <a:pt x="4668" y="918"/>
                    <a:pt x="4500" y="931"/>
                    <a:pt x="4359" y="1004"/>
                  </a:cubicBezTo>
                  <a:cubicBezTo>
                    <a:pt x="4219" y="1078"/>
                    <a:pt x="4050" y="1105"/>
                    <a:pt x="3913" y="1186"/>
                  </a:cubicBezTo>
                  <a:cubicBezTo>
                    <a:pt x="3777" y="1268"/>
                    <a:pt x="3704" y="1449"/>
                    <a:pt x="3573" y="1538"/>
                  </a:cubicBezTo>
                  <a:cubicBezTo>
                    <a:pt x="3443" y="1628"/>
                    <a:pt x="3350" y="1763"/>
                    <a:pt x="3225" y="1861"/>
                  </a:cubicBezTo>
                  <a:cubicBezTo>
                    <a:pt x="3100" y="1958"/>
                    <a:pt x="2871" y="1929"/>
                    <a:pt x="2753" y="2034"/>
                  </a:cubicBezTo>
                  <a:cubicBezTo>
                    <a:pt x="2634" y="2140"/>
                    <a:pt x="2595" y="2331"/>
                    <a:pt x="2481" y="2444"/>
                  </a:cubicBezTo>
                  <a:cubicBezTo>
                    <a:pt x="2369" y="2555"/>
                    <a:pt x="2123" y="2545"/>
                    <a:pt x="2018" y="2663"/>
                  </a:cubicBezTo>
                  <a:cubicBezTo>
                    <a:pt x="1913" y="2781"/>
                    <a:pt x="1998" y="3062"/>
                    <a:pt x="1900" y="3186"/>
                  </a:cubicBezTo>
                  <a:cubicBezTo>
                    <a:pt x="1802" y="3311"/>
                    <a:pt x="1729" y="3446"/>
                    <a:pt x="1640" y="3577"/>
                  </a:cubicBezTo>
                  <a:cubicBezTo>
                    <a:pt x="1550" y="3706"/>
                    <a:pt x="1206" y="3675"/>
                    <a:pt x="1125" y="3810"/>
                  </a:cubicBezTo>
                  <a:cubicBezTo>
                    <a:pt x="1043" y="3946"/>
                    <a:pt x="1006" y="4118"/>
                    <a:pt x="932" y="4259"/>
                  </a:cubicBezTo>
                  <a:cubicBezTo>
                    <a:pt x="859" y="4399"/>
                    <a:pt x="837" y="4572"/>
                    <a:pt x="773" y="4717"/>
                  </a:cubicBezTo>
                  <a:cubicBezTo>
                    <a:pt x="707" y="4861"/>
                    <a:pt x="551" y="4974"/>
                    <a:pt x="494" y="5124"/>
                  </a:cubicBezTo>
                  <a:cubicBezTo>
                    <a:pt x="437" y="5273"/>
                    <a:pt x="514" y="5470"/>
                    <a:pt x="464" y="5624"/>
                  </a:cubicBezTo>
                  <a:cubicBezTo>
                    <a:pt x="416" y="5776"/>
                    <a:pt x="437" y="5942"/>
                    <a:pt x="397" y="6099"/>
                  </a:cubicBezTo>
                  <a:cubicBezTo>
                    <a:pt x="359" y="6255"/>
                    <a:pt x="394" y="6417"/>
                    <a:pt x="366" y="6575"/>
                  </a:cubicBezTo>
                  <a:cubicBezTo>
                    <a:pt x="338" y="6731"/>
                    <a:pt x="269" y="6875"/>
                    <a:pt x="249" y="7033"/>
                  </a:cubicBezTo>
                  <a:cubicBezTo>
                    <a:pt x="230" y="7191"/>
                    <a:pt x="21" y="7331"/>
                    <a:pt x="11" y="7491"/>
                  </a:cubicBezTo>
                  <a:cubicBezTo>
                    <a:pt x="1" y="7650"/>
                    <a:pt x="137" y="7815"/>
                    <a:pt x="137" y="7974"/>
                  </a:cubicBezTo>
                  <a:cubicBezTo>
                    <a:pt x="137" y="8133"/>
                    <a:pt x="177" y="8288"/>
                    <a:pt x="186" y="8447"/>
                  </a:cubicBezTo>
                  <a:cubicBezTo>
                    <a:pt x="195" y="8605"/>
                    <a:pt x="126" y="8770"/>
                    <a:pt x="146" y="8928"/>
                  </a:cubicBezTo>
                  <a:cubicBezTo>
                    <a:pt x="164" y="9086"/>
                    <a:pt x="124" y="9255"/>
                    <a:pt x="153" y="9413"/>
                  </a:cubicBezTo>
                  <a:cubicBezTo>
                    <a:pt x="181" y="9569"/>
                    <a:pt x="440" y="9674"/>
                    <a:pt x="478" y="9828"/>
                  </a:cubicBezTo>
                  <a:cubicBezTo>
                    <a:pt x="515" y="9983"/>
                    <a:pt x="389" y="10179"/>
                    <a:pt x="436" y="10331"/>
                  </a:cubicBezTo>
                  <a:cubicBezTo>
                    <a:pt x="483" y="10483"/>
                    <a:pt x="630" y="10598"/>
                    <a:pt x="686" y="10748"/>
                  </a:cubicBezTo>
                  <a:cubicBezTo>
                    <a:pt x="743" y="10897"/>
                    <a:pt x="602" y="11129"/>
                    <a:pt x="666" y="11274"/>
                  </a:cubicBezTo>
                  <a:cubicBezTo>
                    <a:pt x="731" y="11419"/>
                    <a:pt x="1021" y="11456"/>
                    <a:pt x="1095" y="11598"/>
                  </a:cubicBezTo>
                  <a:cubicBezTo>
                    <a:pt x="1169" y="11740"/>
                    <a:pt x="1159" y="11923"/>
                    <a:pt x="1240" y="12060"/>
                  </a:cubicBezTo>
                  <a:cubicBezTo>
                    <a:pt x="1323" y="12196"/>
                    <a:pt x="1398" y="12337"/>
                    <a:pt x="1488" y="12468"/>
                  </a:cubicBezTo>
                  <a:cubicBezTo>
                    <a:pt x="1577" y="12599"/>
                    <a:pt x="1783" y="12641"/>
                    <a:pt x="1880" y="12768"/>
                  </a:cubicBezTo>
                  <a:cubicBezTo>
                    <a:pt x="1978" y="12893"/>
                    <a:pt x="2009" y="13066"/>
                    <a:pt x="2115" y="13186"/>
                  </a:cubicBezTo>
                  <a:cubicBezTo>
                    <a:pt x="2220" y="13305"/>
                    <a:pt x="2244" y="13501"/>
                    <a:pt x="2356" y="13615"/>
                  </a:cubicBezTo>
                  <a:cubicBezTo>
                    <a:pt x="2467" y="13727"/>
                    <a:pt x="2626" y="13796"/>
                    <a:pt x="2744" y="13901"/>
                  </a:cubicBezTo>
                  <a:cubicBezTo>
                    <a:pt x="2864" y="14006"/>
                    <a:pt x="2955" y="14150"/>
                    <a:pt x="3080" y="14248"/>
                  </a:cubicBezTo>
                  <a:cubicBezTo>
                    <a:pt x="3204" y="14346"/>
                    <a:pt x="3401" y="14349"/>
                    <a:pt x="3532" y="14438"/>
                  </a:cubicBezTo>
                  <a:cubicBezTo>
                    <a:pt x="3661" y="14529"/>
                    <a:pt x="3714" y="14745"/>
                    <a:pt x="3849" y="14828"/>
                  </a:cubicBezTo>
                  <a:cubicBezTo>
                    <a:pt x="3986" y="14910"/>
                    <a:pt x="4148" y="14960"/>
                    <a:pt x="4287" y="15032"/>
                  </a:cubicBezTo>
                  <a:cubicBezTo>
                    <a:pt x="4428" y="15106"/>
                    <a:pt x="4593" y="15141"/>
                    <a:pt x="4738" y="15205"/>
                  </a:cubicBezTo>
                  <a:cubicBezTo>
                    <a:pt x="4881" y="15270"/>
                    <a:pt x="5045" y="15290"/>
                    <a:pt x="5194" y="15348"/>
                  </a:cubicBezTo>
                  <a:cubicBezTo>
                    <a:pt x="5343" y="15406"/>
                    <a:pt x="5437" y="15625"/>
                    <a:pt x="5591" y="15672"/>
                  </a:cubicBezTo>
                  <a:cubicBezTo>
                    <a:pt x="5635" y="15686"/>
                    <a:pt x="5683" y="15691"/>
                    <a:pt x="5732" y="15691"/>
                  </a:cubicBezTo>
                  <a:cubicBezTo>
                    <a:pt x="5808" y="15691"/>
                    <a:pt x="5887" y="15680"/>
                    <a:pt x="5964" y="15680"/>
                  </a:cubicBezTo>
                  <a:cubicBezTo>
                    <a:pt x="6006" y="15680"/>
                    <a:pt x="6047" y="15683"/>
                    <a:pt x="6087" y="15694"/>
                  </a:cubicBezTo>
                  <a:cubicBezTo>
                    <a:pt x="6126" y="15703"/>
                    <a:pt x="6167" y="15707"/>
                    <a:pt x="6208" y="15707"/>
                  </a:cubicBezTo>
                  <a:cubicBezTo>
                    <a:pt x="6295" y="15707"/>
                    <a:pt x="6384" y="15692"/>
                    <a:pt x="6471" y="15692"/>
                  </a:cubicBezTo>
                  <a:cubicBezTo>
                    <a:pt x="6505" y="15692"/>
                    <a:pt x="6539" y="15694"/>
                    <a:pt x="6572" y="15701"/>
                  </a:cubicBezTo>
                  <a:cubicBezTo>
                    <a:pt x="6729" y="15729"/>
                    <a:pt x="6886" y="15725"/>
                    <a:pt x="7044" y="15745"/>
                  </a:cubicBezTo>
                  <a:cubicBezTo>
                    <a:pt x="7201" y="15765"/>
                    <a:pt x="7346" y="15887"/>
                    <a:pt x="7506" y="15898"/>
                  </a:cubicBezTo>
                  <a:cubicBezTo>
                    <a:pt x="7665" y="15908"/>
                    <a:pt x="7824" y="15976"/>
                    <a:pt x="7983" y="15976"/>
                  </a:cubicBezTo>
                  <a:cubicBezTo>
                    <a:pt x="8127" y="15976"/>
                    <a:pt x="8277" y="16015"/>
                    <a:pt x="8422" y="16015"/>
                  </a:cubicBezTo>
                  <a:cubicBezTo>
                    <a:pt x="8437" y="16015"/>
                    <a:pt x="8453" y="16014"/>
                    <a:pt x="8468" y="16013"/>
                  </a:cubicBezTo>
                  <a:cubicBezTo>
                    <a:pt x="8627" y="16005"/>
                    <a:pt x="8759" y="15713"/>
                    <a:pt x="8919" y="15694"/>
                  </a:cubicBezTo>
                  <a:cubicBezTo>
                    <a:pt x="8927" y="15693"/>
                    <a:pt x="8935" y="15692"/>
                    <a:pt x="8943" y="15692"/>
                  </a:cubicBezTo>
                  <a:cubicBezTo>
                    <a:pt x="9083" y="15692"/>
                    <a:pt x="9240" y="15825"/>
                    <a:pt x="9380" y="15825"/>
                  </a:cubicBezTo>
                  <a:cubicBezTo>
                    <a:pt x="9393" y="15825"/>
                    <a:pt x="9404" y="15824"/>
                    <a:pt x="9416" y="15822"/>
                  </a:cubicBezTo>
                  <a:cubicBezTo>
                    <a:pt x="9573" y="15793"/>
                    <a:pt x="9723" y="15729"/>
                    <a:pt x="9878" y="15691"/>
                  </a:cubicBezTo>
                  <a:cubicBezTo>
                    <a:pt x="10033" y="15654"/>
                    <a:pt x="10136" y="15440"/>
                    <a:pt x="10288" y="15394"/>
                  </a:cubicBezTo>
                  <a:cubicBezTo>
                    <a:pt x="10438" y="15347"/>
                    <a:pt x="10582" y="15304"/>
                    <a:pt x="10731" y="15249"/>
                  </a:cubicBezTo>
                  <a:cubicBezTo>
                    <a:pt x="10881" y="15192"/>
                    <a:pt x="11055" y="15214"/>
                    <a:pt x="11200" y="15150"/>
                  </a:cubicBezTo>
                  <a:cubicBezTo>
                    <a:pt x="11233" y="15136"/>
                    <a:pt x="11270" y="15131"/>
                    <a:pt x="11310" y="15131"/>
                  </a:cubicBezTo>
                  <a:cubicBezTo>
                    <a:pt x="11404" y="15131"/>
                    <a:pt x="11513" y="15159"/>
                    <a:pt x="11607" y="15159"/>
                  </a:cubicBezTo>
                  <a:cubicBezTo>
                    <a:pt x="11651" y="15159"/>
                    <a:pt x="11692" y="15153"/>
                    <a:pt x="11726" y="15135"/>
                  </a:cubicBezTo>
                  <a:cubicBezTo>
                    <a:pt x="11867" y="15061"/>
                    <a:pt x="11901" y="14791"/>
                    <a:pt x="12038" y="14710"/>
                  </a:cubicBezTo>
                  <a:cubicBezTo>
                    <a:pt x="12174" y="14627"/>
                    <a:pt x="12284" y="14514"/>
                    <a:pt x="12415" y="14423"/>
                  </a:cubicBezTo>
                  <a:cubicBezTo>
                    <a:pt x="12545" y="14333"/>
                    <a:pt x="12760" y="14359"/>
                    <a:pt x="12885" y="14262"/>
                  </a:cubicBezTo>
                  <a:cubicBezTo>
                    <a:pt x="13012" y="14164"/>
                    <a:pt x="13010" y="13918"/>
                    <a:pt x="13130" y="13813"/>
                  </a:cubicBezTo>
                  <a:cubicBezTo>
                    <a:pt x="13249" y="13708"/>
                    <a:pt x="13434" y="13680"/>
                    <a:pt x="13546" y="13568"/>
                  </a:cubicBezTo>
                  <a:cubicBezTo>
                    <a:pt x="13660" y="13457"/>
                    <a:pt x="13708" y="13288"/>
                    <a:pt x="13813" y="13170"/>
                  </a:cubicBezTo>
                  <a:cubicBezTo>
                    <a:pt x="13919" y="13052"/>
                    <a:pt x="14157" y="13045"/>
                    <a:pt x="14256" y="12920"/>
                  </a:cubicBezTo>
                  <a:cubicBezTo>
                    <a:pt x="14354" y="12796"/>
                    <a:pt x="14426" y="12647"/>
                    <a:pt x="14517" y="12518"/>
                  </a:cubicBezTo>
                  <a:cubicBezTo>
                    <a:pt x="14607" y="12387"/>
                    <a:pt x="14570" y="12175"/>
                    <a:pt x="14652" y="12040"/>
                  </a:cubicBezTo>
                  <a:cubicBezTo>
                    <a:pt x="14735" y="11903"/>
                    <a:pt x="14809" y="11768"/>
                    <a:pt x="14881" y="11629"/>
                  </a:cubicBezTo>
                  <a:cubicBezTo>
                    <a:pt x="14955" y="11488"/>
                    <a:pt x="15013" y="11346"/>
                    <a:pt x="15079" y="11203"/>
                  </a:cubicBezTo>
                  <a:cubicBezTo>
                    <a:pt x="15144" y="11058"/>
                    <a:pt x="15430" y="11005"/>
                    <a:pt x="15487" y="10856"/>
                  </a:cubicBezTo>
                  <a:cubicBezTo>
                    <a:pt x="15544" y="10706"/>
                    <a:pt x="15636" y="10564"/>
                    <a:pt x="15684" y="10411"/>
                  </a:cubicBezTo>
                  <a:cubicBezTo>
                    <a:pt x="15733" y="10259"/>
                    <a:pt x="15612" y="10057"/>
                    <a:pt x="15652" y="9902"/>
                  </a:cubicBezTo>
                  <a:cubicBezTo>
                    <a:pt x="15690" y="9747"/>
                    <a:pt x="15750" y="9599"/>
                    <a:pt x="15780" y="9441"/>
                  </a:cubicBezTo>
                  <a:cubicBezTo>
                    <a:pt x="15808" y="9285"/>
                    <a:pt x="15856" y="9131"/>
                    <a:pt x="15876" y="8972"/>
                  </a:cubicBezTo>
                  <a:cubicBezTo>
                    <a:pt x="15896" y="8814"/>
                    <a:pt x="15908" y="8655"/>
                    <a:pt x="15917" y="8496"/>
                  </a:cubicBezTo>
                  <a:cubicBezTo>
                    <a:pt x="15926" y="8335"/>
                    <a:pt x="15792" y="8176"/>
                    <a:pt x="15792" y="8015"/>
                  </a:cubicBezTo>
                  <a:cubicBezTo>
                    <a:pt x="15792" y="7856"/>
                    <a:pt x="15952" y="7695"/>
                    <a:pt x="15942" y="7536"/>
                  </a:cubicBezTo>
                  <a:cubicBezTo>
                    <a:pt x="15933" y="7377"/>
                    <a:pt x="15849" y="7223"/>
                    <a:pt x="15831" y="7066"/>
                  </a:cubicBezTo>
                  <a:cubicBezTo>
                    <a:pt x="15812" y="6908"/>
                    <a:pt x="15747" y="6758"/>
                    <a:pt x="15718" y="6602"/>
                  </a:cubicBezTo>
                  <a:cubicBezTo>
                    <a:pt x="15690" y="6446"/>
                    <a:pt x="15795" y="6261"/>
                    <a:pt x="15757" y="6106"/>
                  </a:cubicBezTo>
                  <a:cubicBezTo>
                    <a:pt x="15718" y="5951"/>
                    <a:pt x="15494" y="5849"/>
                    <a:pt x="15447" y="5698"/>
                  </a:cubicBezTo>
                  <a:cubicBezTo>
                    <a:pt x="15400" y="5546"/>
                    <a:pt x="15382" y="5389"/>
                    <a:pt x="15325" y="5240"/>
                  </a:cubicBezTo>
                  <a:cubicBezTo>
                    <a:pt x="15269" y="5092"/>
                    <a:pt x="15353" y="4885"/>
                    <a:pt x="15288" y="4740"/>
                  </a:cubicBezTo>
                  <a:cubicBezTo>
                    <a:pt x="15224" y="4595"/>
                    <a:pt x="15134" y="4455"/>
                    <a:pt x="15062" y="4315"/>
                  </a:cubicBezTo>
                  <a:cubicBezTo>
                    <a:pt x="14988" y="4175"/>
                    <a:pt x="14975" y="3992"/>
                    <a:pt x="14894" y="3855"/>
                  </a:cubicBezTo>
                  <a:cubicBezTo>
                    <a:pt x="14811" y="3719"/>
                    <a:pt x="14627" y="3642"/>
                    <a:pt x="14537" y="3511"/>
                  </a:cubicBezTo>
                  <a:cubicBezTo>
                    <a:pt x="14447" y="3381"/>
                    <a:pt x="14399" y="3213"/>
                    <a:pt x="14301" y="3088"/>
                  </a:cubicBezTo>
                  <a:cubicBezTo>
                    <a:pt x="14204" y="2963"/>
                    <a:pt x="14069" y="2862"/>
                    <a:pt x="13964" y="2744"/>
                  </a:cubicBezTo>
                  <a:cubicBezTo>
                    <a:pt x="13859" y="2624"/>
                    <a:pt x="13826" y="2427"/>
                    <a:pt x="13715" y="2314"/>
                  </a:cubicBezTo>
                  <a:cubicBezTo>
                    <a:pt x="13603" y="2202"/>
                    <a:pt x="13280" y="2310"/>
                    <a:pt x="13162" y="2204"/>
                  </a:cubicBezTo>
                  <a:cubicBezTo>
                    <a:pt x="13043" y="2098"/>
                    <a:pt x="12943" y="1982"/>
                    <a:pt x="12818" y="1882"/>
                  </a:cubicBezTo>
                  <a:cubicBezTo>
                    <a:pt x="12695" y="1784"/>
                    <a:pt x="12568" y="1697"/>
                    <a:pt x="12439" y="1606"/>
                  </a:cubicBezTo>
                  <a:cubicBezTo>
                    <a:pt x="12308" y="1517"/>
                    <a:pt x="12233" y="1348"/>
                    <a:pt x="12096" y="1265"/>
                  </a:cubicBezTo>
                  <a:cubicBezTo>
                    <a:pt x="11961" y="1183"/>
                    <a:pt x="11880" y="995"/>
                    <a:pt x="11739" y="921"/>
                  </a:cubicBezTo>
                  <a:cubicBezTo>
                    <a:pt x="11600" y="847"/>
                    <a:pt x="11409" y="861"/>
                    <a:pt x="11266" y="797"/>
                  </a:cubicBezTo>
                  <a:cubicBezTo>
                    <a:pt x="11122" y="732"/>
                    <a:pt x="10930" y="788"/>
                    <a:pt x="10781" y="729"/>
                  </a:cubicBezTo>
                  <a:cubicBezTo>
                    <a:pt x="10632" y="672"/>
                    <a:pt x="10535" y="478"/>
                    <a:pt x="10383" y="431"/>
                  </a:cubicBezTo>
                  <a:cubicBezTo>
                    <a:pt x="10360" y="423"/>
                    <a:pt x="10336" y="420"/>
                    <a:pt x="10311" y="420"/>
                  </a:cubicBezTo>
                  <a:cubicBezTo>
                    <a:pt x="10192" y="420"/>
                    <a:pt x="10055" y="490"/>
                    <a:pt x="9936" y="490"/>
                  </a:cubicBezTo>
                  <a:cubicBezTo>
                    <a:pt x="9915" y="490"/>
                    <a:pt x="9895" y="488"/>
                    <a:pt x="9875" y="483"/>
                  </a:cubicBezTo>
                  <a:cubicBezTo>
                    <a:pt x="9721" y="445"/>
                    <a:pt x="9591" y="328"/>
                    <a:pt x="9435" y="298"/>
                  </a:cubicBezTo>
                  <a:cubicBezTo>
                    <a:pt x="9278" y="270"/>
                    <a:pt x="9126" y="242"/>
                    <a:pt x="8968" y="220"/>
                  </a:cubicBezTo>
                  <a:cubicBezTo>
                    <a:pt x="8811" y="200"/>
                    <a:pt x="8667" y="14"/>
                    <a:pt x="8508" y="4"/>
                  </a:cubicBezTo>
                  <a:cubicBezTo>
                    <a:pt x="8500" y="4"/>
                    <a:pt x="8492" y="3"/>
                    <a:pt x="8483" y="3"/>
                  </a:cubicBezTo>
                  <a:cubicBezTo>
                    <a:pt x="8333" y="3"/>
                    <a:pt x="8178" y="85"/>
                    <a:pt x="8028" y="85"/>
                  </a:cubicBezTo>
                  <a:cubicBezTo>
                    <a:pt x="8027" y="85"/>
                    <a:pt x="8026" y="85"/>
                    <a:pt x="8024" y="85"/>
                  </a:cubicBezTo>
                  <a:cubicBezTo>
                    <a:pt x="7873" y="85"/>
                    <a:pt x="7717" y="1"/>
                    <a:pt x="7565" y="1"/>
                  </a:cubicBezTo>
                  <a:close/>
                </a:path>
              </a:pathLst>
            </a:custGeom>
            <a:solidFill>
              <a:srgbClr val="D9D9D9"/>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197" name="Google Shape;1197;p46"/>
            <p:cNvSpPr/>
            <p:nvPr/>
          </p:nvSpPr>
          <p:spPr>
            <a:xfrm flipH="1">
              <a:off x="7084693" y="3115716"/>
              <a:ext cx="628546" cy="624604"/>
            </a:xfrm>
            <a:custGeom>
              <a:rect b="b" l="l" r="r" t="t"/>
              <a:pathLst>
                <a:path extrusionOk="0" h="14101" w="14190">
                  <a:moveTo>
                    <a:pt x="7538" y="1"/>
                  </a:moveTo>
                  <a:cubicBezTo>
                    <a:pt x="7402" y="1"/>
                    <a:pt x="7261" y="114"/>
                    <a:pt x="7123" y="114"/>
                  </a:cubicBezTo>
                  <a:cubicBezTo>
                    <a:pt x="7121" y="113"/>
                    <a:pt x="7118" y="113"/>
                    <a:pt x="7115" y="113"/>
                  </a:cubicBezTo>
                  <a:cubicBezTo>
                    <a:pt x="6977" y="113"/>
                    <a:pt x="6845" y="148"/>
                    <a:pt x="6705" y="156"/>
                  </a:cubicBezTo>
                  <a:cubicBezTo>
                    <a:pt x="6696" y="157"/>
                    <a:pt x="6687" y="157"/>
                    <a:pt x="6677" y="157"/>
                  </a:cubicBezTo>
                  <a:cubicBezTo>
                    <a:pt x="6562" y="157"/>
                    <a:pt x="6446" y="118"/>
                    <a:pt x="6331" y="118"/>
                  </a:cubicBezTo>
                  <a:cubicBezTo>
                    <a:pt x="6314" y="118"/>
                    <a:pt x="6296" y="119"/>
                    <a:pt x="6279" y="121"/>
                  </a:cubicBezTo>
                  <a:cubicBezTo>
                    <a:pt x="6250" y="124"/>
                    <a:pt x="6220" y="125"/>
                    <a:pt x="6190" y="125"/>
                  </a:cubicBezTo>
                  <a:cubicBezTo>
                    <a:pt x="6118" y="125"/>
                    <a:pt x="6044" y="118"/>
                    <a:pt x="5971" y="118"/>
                  </a:cubicBezTo>
                  <a:cubicBezTo>
                    <a:pt x="5931" y="118"/>
                    <a:pt x="5890" y="120"/>
                    <a:pt x="5851" y="128"/>
                  </a:cubicBezTo>
                  <a:cubicBezTo>
                    <a:pt x="5713" y="153"/>
                    <a:pt x="5619" y="381"/>
                    <a:pt x="5483" y="415"/>
                  </a:cubicBezTo>
                  <a:cubicBezTo>
                    <a:pt x="5464" y="420"/>
                    <a:pt x="5445" y="421"/>
                    <a:pt x="5426" y="421"/>
                  </a:cubicBezTo>
                  <a:cubicBezTo>
                    <a:pt x="5323" y="421"/>
                    <a:pt x="5207" y="369"/>
                    <a:pt x="5105" y="369"/>
                  </a:cubicBezTo>
                  <a:cubicBezTo>
                    <a:pt x="5082" y="369"/>
                    <a:pt x="5059" y="371"/>
                    <a:pt x="5038" y="378"/>
                  </a:cubicBezTo>
                  <a:cubicBezTo>
                    <a:pt x="4904" y="419"/>
                    <a:pt x="4802" y="550"/>
                    <a:pt x="4670" y="600"/>
                  </a:cubicBezTo>
                  <a:cubicBezTo>
                    <a:pt x="4647" y="608"/>
                    <a:pt x="4622" y="612"/>
                    <a:pt x="4595" y="612"/>
                  </a:cubicBezTo>
                  <a:cubicBezTo>
                    <a:pt x="4498" y="612"/>
                    <a:pt x="4383" y="566"/>
                    <a:pt x="4286" y="566"/>
                  </a:cubicBezTo>
                  <a:cubicBezTo>
                    <a:pt x="4257" y="566"/>
                    <a:pt x="4229" y="570"/>
                    <a:pt x="4205" y="581"/>
                  </a:cubicBezTo>
                  <a:cubicBezTo>
                    <a:pt x="4075" y="640"/>
                    <a:pt x="4043" y="895"/>
                    <a:pt x="3918" y="961"/>
                  </a:cubicBezTo>
                  <a:cubicBezTo>
                    <a:pt x="3794" y="1026"/>
                    <a:pt x="3629" y="1018"/>
                    <a:pt x="3510" y="1090"/>
                  </a:cubicBezTo>
                  <a:cubicBezTo>
                    <a:pt x="3389" y="1163"/>
                    <a:pt x="3264" y="1230"/>
                    <a:pt x="3149" y="1309"/>
                  </a:cubicBezTo>
                  <a:cubicBezTo>
                    <a:pt x="3032" y="1387"/>
                    <a:pt x="2994" y="1569"/>
                    <a:pt x="2883" y="1656"/>
                  </a:cubicBezTo>
                  <a:cubicBezTo>
                    <a:pt x="2772" y="1743"/>
                    <a:pt x="2618" y="1770"/>
                    <a:pt x="2513" y="1864"/>
                  </a:cubicBezTo>
                  <a:cubicBezTo>
                    <a:pt x="2408" y="1956"/>
                    <a:pt x="2233" y="1977"/>
                    <a:pt x="2133" y="2077"/>
                  </a:cubicBezTo>
                  <a:cubicBezTo>
                    <a:pt x="2034" y="2175"/>
                    <a:pt x="1974" y="2316"/>
                    <a:pt x="1880" y="2421"/>
                  </a:cubicBezTo>
                  <a:cubicBezTo>
                    <a:pt x="1787" y="2526"/>
                    <a:pt x="1660" y="2607"/>
                    <a:pt x="1573" y="2717"/>
                  </a:cubicBezTo>
                  <a:cubicBezTo>
                    <a:pt x="1487" y="2827"/>
                    <a:pt x="1484" y="3002"/>
                    <a:pt x="1404" y="3117"/>
                  </a:cubicBezTo>
                  <a:cubicBezTo>
                    <a:pt x="1325" y="3233"/>
                    <a:pt x="1133" y="3278"/>
                    <a:pt x="1060" y="3399"/>
                  </a:cubicBezTo>
                  <a:cubicBezTo>
                    <a:pt x="988" y="3518"/>
                    <a:pt x="944" y="3662"/>
                    <a:pt x="878" y="3786"/>
                  </a:cubicBezTo>
                  <a:cubicBezTo>
                    <a:pt x="813" y="3909"/>
                    <a:pt x="784" y="4056"/>
                    <a:pt x="726" y="4184"/>
                  </a:cubicBezTo>
                  <a:cubicBezTo>
                    <a:pt x="669" y="4312"/>
                    <a:pt x="651" y="4457"/>
                    <a:pt x="599" y="4587"/>
                  </a:cubicBezTo>
                  <a:cubicBezTo>
                    <a:pt x="548" y="4720"/>
                    <a:pt x="355" y="4804"/>
                    <a:pt x="312" y="4939"/>
                  </a:cubicBezTo>
                  <a:cubicBezTo>
                    <a:pt x="270" y="5074"/>
                    <a:pt x="329" y="5240"/>
                    <a:pt x="294" y="5378"/>
                  </a:cubicBezTo>
                  <a:cubicBezTo>
                    <a:pt x="260" y="5514"/>
                    <a:pt x="315" y="5669"/>
                    <a:pt x="288" y="5807"/>
                  </a:cubicBezTo>
                  <a:cubicBezTo>
                    <a:pt x="263" y="5947"/>
                    <a:pt x="265" y="6084"/>
                    <a:pt x="248" y="6224"/>
                  </a:cubicBezTo>
                  <a:cubicBezTo>
                    <a:pt x="231" y="6365"/>
                    <a:pt x="123" y="6492"/>
                    <a:pt x="113" y="6633"/>
                  </a:cubicBezTo>
                  <a:cubicBezTo>
                    <a:pt x="103" y="6774"/>
                    <a:pt x="44" y="6915"/>
                    <a:pt x="42" y="7055"/>
                  </a:cubicBezTo>
                  <a:cubicBezTo>
                    <a:pt x="42" y="7198"/>
                    <a:pt x="1" y="7344"/>
                    <a:pt x="10" y="7485"/>
                  </a:cubicBezTo>
                  <a:cubicBezTo>
                    <a:pt x="18" y="7626"/>
                    <a:pt x="275" y="7744"/>
                    <a:pt x="292" y="7883"/>
                  </a:cubicBezTo>
                  <a:cubicBezTo>
                    <a:pt x="309" y="8022"/>
                    <a:pt x="155" y="8186"/>
                    <a:pt x="180" y="8325"/>
                  </a:cubicBezTo>
                  <a:cubicBezTo>
                    <a:pt x="206" y="8463"/>
                    <a:pt x="263" y="8597"/>
                    <a:pt x="295" y="8733"/>
                  </a:cubicBezTo>
                  <a:cubicBezTo>
                    <a:pt x="328" y="8869"/>
                    <a:pt x="517" y="8960"/>
                    <a:pt x="558" y="9094"/>
                  </a:cubicBezTo>
                  <a:cubicBezTo>
                    <a:pt x="601" y="9229"/>
                    <a:pt x="638" y="9356"/>
                    <a:pt x="688" y="9488"/>
                  </a:cubicBezTo>
                  <a:cubicBezTo>
                    <a:pt x="737" y="9620"/>
                    <a:pt x="716" y="9775"/>
                    <a:pt x="774" y="9903"/>
                  </a:cubicBezTo>
                  <a:cubicBezTo>
                    <a:pt x="831" y="10031"/>
                    <a:pt x="722" y="10243"/>
                    <a:pt x="787" y="10368"/>
                  </a:cubicBezTo>
                  <a:cubicBezTo>
                    <a:pt x="853" y="10493"/>
                    <a:pt x="1091" y="10523"/>
                    <a:pt x="1164" y="10644"/>
                  </a:cubicBezTo>
                  <a:cubicBezTo>
                    <a:pt x="1236" y="10765"/>
                    <a:pt x="1339" y="10861"/>
                    <a:pt x="1417" y="10978"/>
                  </a:cubicBezTo>
                  <a:cubicBezTo>
                    <a:pt x="1497" y="11093"/>
                    <a:pt x="1474" y="11283"/>
                    <a:pt x="1559" y="11394"/>
                  </a:cubicBezTo>
                  <a:cubicBezTo>
                    <a:pt x="1646" y="11505"/>
                    <a:pt x="1865" y="11504"/>
                    <a:pt x="1957" y="11609"/>
                  </a:cubicBezTo>
                  <a:cubicBezTo>
                    <a:pt x="2050" y="11716"/>
                    <a:pt x="2074" y="11879"/>
                    <a:pt x="2173" y="11979"/>
                  </a:cubicBezTo>
                  <a:cubicBezTo>
                    <a:pt x="2271" y="12078"/>
                    <a:pt x="2421" y="12122"/>
                    <a:pt x="2524" y="12215"/>
                  </a:cubicBezTo>
                  <a:cubicBezTo>
                    <a:pt x="2630" y="12308"/>
                    <a:pt x="2635" y="12519"/>
                    <a:pt x="2746" y="12606"/>
                  </a:cubicBezTo>
                  <a:cubicBezTo>
                    <a:pt x="2856" y="12692"/>
                    <a:pt x="2988" y="12758"/>
                    <a:pt x="3103" y="12837"/>
                  </a:cubicBezTo>
                  <a:cubicBezTo>
                    <a:pt x="3218" y="12917"/>
                    <a:pt x="3406" y="12884"/>
                    <a:pt x="3527" y="12957"/>
                  </a:cubicBezTo>
                  <a:cubicBezTo>
                    <a:pt x="3646" y="13029"/>
                    <a:pt x="3765" y="13095"/>
                    <a:pt x="3889" y="13160"/>
                  </a:cubicBezTo>
                  <a:cubicBezTo>
                    <a:pt x="4013" y="13225"/>
                    <a:pt x="4139" y="13277"/>
                    <a:pt x="4266" y="13335"/>
                  </a:cubicBezTo>
                  <a:cubicBezTo>
                    <a:pt x="4394" y="13392"/>
                    <a:pt x="4441" y="13645"/>
                    <a:pt x="4573" y="13695"/>
                  </a:cubicBezTo>
                  <a:cubicBezTo>
                    <a:pt x="4705" y="13746"/>
                    <a:pt x="4835" y="13830"/>
                    <a:pt x="4970" y="13872"/>
                  </a:cubicBezTo>
                  <a:cubicBezTo>
                    <a:pt x="4993" y="13879"/>
                    <a:pt x="5017" y="13882"/>
                    <a:pt x="5042" y="13882"/>
                  </a:cubicBezTo>
                  <a:cubicBezTo>
                    <a:pt x="5142" y="13882"/>
                    <a:pt x="5257" y="13835"/>
                    <a:pt x="5358" y="13835"/>
                  </a:cubicBezTo>
                  <a:cubicBezTo>
                    <a:pt x="5379" y="13835"/>
                    <a:pt x="5400" y="13837"/>
                    <a:pt x="5420" y="13842"/>
                  </a:cubicBezTo>
                  <a:cubicBezTo>
                    <a:pt x="5557" y="13877"/>
                    <a:pt x="5689" y="13929"/>
                    <a:pt x="5827" y="13955"/>
                  </a:cubicBezTo>
                  <a:cubicBezTo>
                    <a:pt x="5966" y="13980"/>
                    <a:pt x="6103" y="14024"/>
                    <a:pt x="6242" y="14041"/>
                  </a:cubicBezTo>
                  <a:cubicBezTo>
                    <a:pt x="6383" y="14060"/>
                    <a:pt x="6523" y="14068"/>
                    <a:pt x="6664" y="14077"/>
                  </a:cubicBezTo>
                  <a:cubicBezTo>
                    <a:pt x="6669" y="14077"/>
                    <a:pt x="6674" y="14077"/>
                    <a:pt x="6679" y="14077"/>
                  </a:cubicBezTo>
                  <a:cubicBezTo>
                    <a:pt x="6815" y="14077"/>
                    <a:pt x="6952" y="13968"/>
                    <a:pt x="7088" y="13968"/>
                  </a:cubicBezTo>
                  <a:cubicBezTo>
                    <a:pt x="7224" y="13968"/>
                    <a:pt x="7364" y="14100"/>
                    <a:pt x="7501" y="14100"/>
                  </a:cubicBezTo>
                  <a:cubicBezTo>
                    <a:pt x="7505" y="14100"/>
                    <a:pt x="7509" y="14100"/>
                    <a:pt x="7513" y="14100"/>
                  </a:cubicBezTo>
                  <a:cubicBezTo>
                    <a:pt x="7654" y="14091"/>
                    <a:pt x="7789" y="14019"/>
                    <a:pt x="7928" y="14002"/>
                  </a:cubicBezTo>
                  <a:cubicBezTo>
                    <a:pt x="8069" y="13985"/>
                    <a:pt x="8200" y="13926"/>
                    <a:pt x="8339" y="13902"/>
                  </a:cubicBezTo>
                  <a:cubicBezTo>
                    <a:pt x="8356" y="13899"/>
                    <a:pt x="8374" y="13898"/>
                    <a:pt x="8391" y="13898"/>
                  </a:cubicBezTo>
                  <a:cubicBezTo>
                    <a:pt x="8495" y="13898"/>
                    <a:pt x="8609" y="13943"/>
                    <a:pt x="8713" y="13943"/>
                  </a:cubicBezTo>
                  <a:cubicBezTo>
                    <a:pt x="8735" y="13943"/>
                    <a:pt x="8757" y="13941"/>
                    <a:pt x="8778" y="13936"/>
                  </a:cubicBezTo>
                  <a:cubicBezTo>
                    <a:pt x="8915" y="13902"/>
                    <a:pt x="9004" y="13702"/>
                    <a:pt x="9139" y="13662"/>
                  </a:cubicBezTo>
                  <a:cubicBezTo>
                    <a:pt x="9273" y="13621"/>
                    <a:pt x="9411" y="13605"/>
                    <a:pt x="9543" y="13555"/>
                  </a:cubicBezTo>
                  <a:cubicBezTo>
                    <a:pt x="9581" y="13541"/>
                    <a:pt x="9623" y="13536"/>
                    <a:pt x="9666" y="13536"/>
                  </a:cubicBezTo>
                  <a:cubicBezTo>
                    <a:pt x="9728" y="13536"/>
                    <a:pt x="9793" y="13545"/>
                    <a:pt x="9855" y="13545"/>
                  </a:cubicBezTo>
                  <a:cubicBezTo>
                    <a:pt x="9902" y="13545"/>
                    <a:pt x="9947" y="13540"/>
                    <a:pt x="9987" y="13523"/>
                  </a:cubicBezTo>
                  <a:cubicBezTo>
                    <a:pt x="10115" y="13464"/>
                    <a:pt x="10237" y="13386"/>
                    <a:pt x="10362" y="13321"/>
                  </a:cubicBezTo>
                  <a:cubicBezTo>
                    <a:pt x="10487" y="13255"/>
                    <a:pt x="10649" y="13245"/>
                    <a:pt x="10770" y="13173"/>
                  </a:cubicBezTo>
                  <a:cubicBezTo>
                    <a:pt x="10889" y="13100"/>
                    <a:pt x="10958" y="12937"/>
                    <a:pt x="11073" y="12857"/>
                  </a:cubicBezTo>
                  <a:cubicBezTo>
                    <a:pt x="11189" y="12778"/>
                    <a:pt x="11337" y="12735"/>
                    <a:pt x="11448" y="12648"/>
                  </a:cubicBezTo>
                  <a:cubicBezTo>
                    <a:pt x="11559" y="12563"/>
                    <a:pt x="11647" y="12444"/>
                    <a:pt x="11754" y="12350"/>
                  </a:cubicBezTo>
                  <a:cubicBezTo>
                    <a:pt x="11859" y="12257"/>
                    <a:pt x="12034" y="12229"/>
                    <a:pt x="12133" y="12131"/>
                  </a:cubicBezTo>
                  <a:cubicBezTo>
                    <a:pt x="12233" y="12031"/>
                    <a:pt x="12136" y="11745"/>
                    <a:pt x="12230" y="11640"/>
                  </a:cubicBezTo>
                  <a:cubicBezTo>
                    <a:pt x="12324" y="11535"/>
                    <a:pt x="12428" y="11447"/>
                    <a:pt x="12514" y="11337"/>
                  </a:cubicBezTo>
                  <a:cubicBezTo>
                    <a:pt x="12601" y="11227"/>
                    <a:pt x="12679" y="11116"/>
                    <a:pt x="12759" y="11001"/>
                  </a:cubicBezTo>
                  <a:cubicBezTo>
                    <a:pt x="12838" y="10885"/>
                    <a:pt x="12988" y="10819"/>
                    <a:pt x="13062" y="10699"/>
                  </a:cubicBezTo>
                  <a:cubicBezTo>
                    <a:pt x="13134" y="10578"/>
                    <a:pt x="13300" y="10507"/>
                    <a:pt x="13364" y="10384"/>
                  </a:cubicBezTo>
                  <a:cubicBezTo>
                    <a:pt x="13430" y="10260"/>
                    <a:pt x="13417" y="10091"/>
                    <a:pt x="13475" y="9964"/>
                  </a:cubicBezTo>
                  <a:cubicBezTo>
                    <a:pt x="13532" y="9836"/>
                    <a:pt x="13484" y="9667"/>
                    <a:pt x="13535" y="9535"/>
                  </a:cubicBezTo>
                  <a:cubicBezTo>
                    <a:pt x="13585" y="9401"/>
                    <a:pt x="13758" y="9317"/>
                    <a:pt x="13799" y="9182"/>
                  </a:cubicBezTo>
                  <a:cubicBezTo>
                    <a:pt x="13842" y="9047"/>
                    <a:pt x="13718" y="8871"/>
                    <a:pt x="13753" y="8733"/>
                  </a:cubicBezTo>
                  <a:cubicBezTo>
                    <a:pt x="13787" y="8595"/>
                    <a:pt x="13890" y="8481"/>
                    <a:pt x="13916" y="8342"/>
                  </a:cubicBezTo>
                  <a:cubicBezTo>
                    <a:pt x="13942" y="8203"/>
                    <a:pt x="13969" y="8071"/>
                    <a:pt x="13986" y="7930"/>
                  </a:cubicBezTo>
                  <a:cubicBezTo>
                    <a:pt x="14003" y="7789"/>
                    <a:pt x="14168" y="7664"/>
                    <a:pt x="14178" y="7523"/>
                  </a:cubicBezTo>
                  <a:cubicBezTo>
                    <a:pt x="14186" y="7381"/>
                    <a:pt x="14105" y="7236"/>
                    <a:pt x="14105" y="7095"/>
                  </a:cubicBezTo>
                  <a:cubicBezTo>
                    <a:pt x="14105" y="6953"/>
                    <a:pt x="14189" y="6809"/>
                    <a:pt x="14180" y="6667"/>
                  </a:cubicBezTo>
                  <a:cubicBezTo>
                    <a:pt x="14172" y="6525"/>
                    <a:pt x="14007" y="6399"/>
                    <a:pt x="13990" y="6258"/>
                  </a:cubicBezTo>
                  <a:cubicBezTo>
                    <a:pt x="13973" y="6119"/>
                    <a:pt x="13902" y="5992"/>
                    <a:pt x="13878" y="5854"/>
                  </a:cubicBezTo>
                  <a:cubicBezTo>
                    <a:pt x="13852" y="5715"/>
                    <a:pt x="14010" y="5539"/>
                    <a:pt x="13976" y="5402"/>
                  </a:cubicBezTo>
                  <a:cubicBezTo>
                    <a:pt x="13943" y="5266"/>
                    <a:pt x="13798" y="5158"/>
                    <a:pt x="13755" y="5024"/>
                  </a:cubicBezTo>
                  <a:cubicBezTo>
                    <a:pt x="13713" y="4889"/>
                    <a:pt x="13788" y="4713"/>
                    <a:pt x="13738" y="4580"/>
                  </a:cubicBezTo>
                  <a:cubicBezTo>
                    <a:pt x="13689" y="4450"/>
                    <a:pt x="13482" y="4380"/>
                    <a:pt x="13424" y="4252"/>
                  </a:cubicBezTo>
                  <a:cubicBezTo>
                    <a:pt x="13367" y="4124"/>
                    <a:pt x="13356" y="3975"/>
                    <a:pt x="13292" y="3850"/>
                  </a:cubicBezTo>
                  <a:cubicBezTo>
                    <a:pt x="13227" y="3726"/>
                    <a:pt x="13202" y="3577"/>
                    <a:pt x="13130" y="3456"/>
                  </a:cubicBezTo>
                  <a:cubicBezTo>
                    <a:pt x="13057" y="3335"/>
                    <a:pt x="12898" y="3271"/>
                    <a:pt x="12819" y="3154"/>
                  </a:cubicBezTo>
                  <a:cubicBezTo>
                    <a:pt x="12739" y="3039"/>
                    <a:pt x="12620" y="2958"/>
                    <a:pt x="12533" y="2847"/>
                  </a:cubicBezTo>
                  <a:cubicBezTo>
                    <a:pt x="12448" y="2736"/>
                    <a:pt x="12472" y="2535"/>
                    <a:pt x="12379" y="2429"/>
                  </a:cubicBezTo>
                  <a:cubicBezTo>
                    <a:pt x="12287" y="2323"/>
                    <a:pt x="12118" y="2289"/>
                    <a:pt x="12018" y="2189"/>
                  </a:cubicBezTo>
                  <a:cubicBezTo>
                    <a:pt x="11919" y="2090"/>
                    <a:pt x="11929" y="1872"/>
                    <a:pt x="11823" y="1778"/>
                  </a:cubicBezTo>
                  <a:cubicBezTo>
                    <a:pt x="11720" y="1686"/>
                    <a:pt x="11471" y="1763"/>
                    <a:pt x="11360" y="1674"/>
                  </a:cubicBezTo>
                  <a:cubicBezTo>
                    <a:pt x="11250" y="1588"/>
                    <a:pt x="11131" y="1524"/>
                    <a:pt x="11016" y="1444"/>
                  </a:cubicBezTo>
                  <a:cubicBezTo>
                    <a:pt x="10901" y="1365"/>
                    <a:pt x="10928" y="1060"/>
                    <a:pt x="10808" y="988"/>
                  </a:cubicBezTo>
                  <a:cubicBezTo>
                    <a:pt x="10689" y="915"/>
                    <a:pt x="10535" y="883"/>
                    <a:pt x="10412" y="817"/>
                  </a:cubicBezTo>
                  <a:cubicBezTo>
                    <a:pt x="10288" y="752"/>
                    <a:pt x="10134" y="733"/>
                    <a:pt x="10007" y="675"/>
                  </a:cubicBezTo>
                  <a:cubicBezTo>
                    <a:pt x="9879" y="617"/>
                    <a:pt x="9779" y="480"/>
                    <a:pt x="9647" y="429"/>
                  </a:cubicBezTo>
                  <a:cubicBezTo>
                    <a:pt x="9606" y="413"/>
                    <a:pt x="9561" y="409"/>
                    <a:pt x="9514" y="409"/>
                  </a:cubicBezTo>
                  <a:cubicBezTo>
                    <a:pt x="9451" y="409"/>
                    <a:pt x="9385" y="417"/>
                    <a:pt x="9322" y="417"/>
                  </a:cubicBezTo>
                  <a:cubicBezTo>
                    <a:pt x="9281" y="417"/>
                    <a:pt x="9241" y="414"/>
                    <a:pt x="9205" y="402"/>
                  </a:cubicBezTo>
                  <a:cubicBezTo>
                    <a:pt x="9070" y="359"/>
                    <a:pt x="8920" y="378"/>
                    <a:pt x="8784" y="344"/>
                  </a:cubicBezTo>
                  <a:cubicBezTo>
                    <a:pt x="8725" y="329"/>
                    <a:pt x="8664" y="327"/>
                    <a:pt x="8603" y="327"/>
                  </a:cubicBezTo>
                  <a:cubicBezTo>
                    <a:pt x="8576" y="327"/>
                    <a:pt x="8548" y="327"/>
                    <a:pt x="8521" y="327"/>
                  </a:cubicBezTo>
                  <a:cubicBezTo>
                    <a:pt x="8468" y="327"/>
                    <a:pt x="8415" y="326"/>
                    <a:pt x="8363" y="315"/>
                  </a:cubicBezTo>
                  <a:cubicBezTo>
                    <a:pt x="8224" y="290"/>
                    <a:pt x="8097" y="229"/>
                    <a:pt x="7957" y="212"/>
                  </a:cubicBezTo>
                  <a:cubicBezTo>
                    <a:pt x="7817" y="195"/>
                    <a:pt x="7694" y="10"/>
                    <a:pt x="7553" y="1"/>
                  </a:cubicBezTo>
                  <a:cubicBezTo>
                    <a:pt x="7548" y="1"/>
                    <a:pt x="7543" y="1"/>
                    <a:pt x="7538" y="1"/>
                  </a:cubicBezTo>
                  <a:close/>
                </a:path>
              </a:pathLst>
            </a:custGeom>
            <a:solidFill>
              <a:srgbClr val="999999"/>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198" name="Google Shape;1198;p46"/>
            <p:cNvSpPr/>
            <p:nvPr/>
          </p:nvSpPr>
          <p:spPr>
            <a:xfrm flipH="1">
              <a:off x="7178772" y="3199302"/>
              <a:ext cx="344659" cy="342445"/>
            </a:xfrm>
            <a:custGeom>
              <a:rect b="b" l="l" r="r" t="t"/>
              <a:pathLst>
                <a:path extrusionOk="0" h="7731" w="7781">
                  <a:moveTo>
                    <a:pt x="4133" y="1"/>
                  </a:moveTo>
                  <a:cubicBezTo>
                    <a:pt x="4057" y="1"/>
                    <a:pt x="3980" y="62"/>
                    <a:pt x="3906" y="62"/>
                  </a:cubicBezTo>
                  <a:cubicBezTo>
                    <a:pt x="3828" y="62"/>
                    <a:pt x="3753" y="82"/>
                    <a:pt x="3676" y="86"/>
                  </a:cubicBezTo>
                  <a:cubicBezTo>
                    <a:pt x="3671" y="86"/>
                    <a:pt x="3667" y="86"/>
                    <a:pt x="3662" y="86"/>
                  </a:cubicBezTo>
                  <a:cubicBezTo>
                    <a:pt x="3599" y="86"/>
                    <a:pt x="3535" y="64"/>
                    <a:pt x="3472" y="64"/>
                  </a:cubicBezTo>
                  <a:cubicBezTo>
                    <a:pt x="3462" y="64"/>
                    <a:pt x="3452" y="65"/>
                    <a:pt x="3443" y="66"/>
                  </a:cubicBezTo>
                  <a:cubicBezTo>
                    <a:pt x="3427" y="68"/>
                    <a:pt x="3411" y="68"/>
                    <a:pt x="3395" y="68"/>
                  </a:cubicBezTo>
                  <a:cubicBezTo>
                    <a:pt x="3356" y="68"/>
                    <a:pt x="3316" y="65"/>
                    <a:pt x="3277" y="65"/>
                  </a:cubicBezTo>
                  <a:cubicBezTo>
                    <a:pt x="3254" y="65"/>
                    <a:pt x="3231" y="66"/>
                    <a:pt x="3208" y="70"/>
                  </a:cubicBezTo>
                  <a:cubicBezTo>
                    <a:pt x="3131" y="83"/>
                    <a:pt x="3082" y="210"/>
                    <a:pt x="3006" y="228"/>
                  </a:cubicBezTo>
                  <a:cubicBezTo>
                    <a:pt x="2997" y="230"/>
                    <a:pt x="2987" y="231"/>
                    <a:pt x="2977" y="231"/>
                  </a:cubicBezTo>
                  <a:cubicBezTo>
                    <a:pt x="2920" y="231"/>
                    <a:pt x="2856" y="202"/>
                    <a:pt x="2799" y="202"/>
                  </a:cubicBezTo>
                  <a:cubicBezTo>
                    <a:pt x="2786" y="202"/>
                    <a:pt x="2774" y="203"/>
                    <a:pt x="2762" y="207"/>
                  </a:cubicBezTo>
                  <a:cubicBezTo>
                    <a:pt x="2688" y="230"/>
                    <a:pt x="2632" y="302"/>
                    <a:pt x="2560" y="329"/>
                  </a:cubicBezTo>
                  <a:cubicBezTo>
                    <a:pt x="2547" y="334"/>
                    <a:pt x="2534" y="336"/>
                    <a:pt x="2519" y="336"/>
                  </a:cubicBezTo>
                  <a:cubicBezTo>
                    <a:pt x="2466" y="336"/>
                    <a:pt x="2403" y="311"/>
                    <a:pt x="2350" y="311"/>
                  </a:cubicBezTo>
                  <a:cubicBezTo>
                    <a:pt x="2334" y="311"/>
                    <a:pt x="2319" y="313"/>
                    <a:pt x="2305" y="319"/>
                  </a:cubicBezTo>
                  <a:cubicBezTo>
                    <a:pt x="2234" y="350"/>
                    <a:pt x="2216" y="491"/>
                    <a:pt x="2148" y="527"/>
                  </a:cubicBezTo>
                  <a:cubicBezTo>
                    <a:pt x="2079" y="562"/>
                    <a:pt x="1990" y="558"/>
                    <a:pt x="1924" y="598"/>
                  </a:cubicBezTo>
                  <a:cubicBezTo>
                    <a:pt x="1857" y="638"/>
                    <a:pt x="1789" y="675"/>
                    <a:pt x="1725" y="719"/>
                  </a:cubicBezTo>
                  <a:cubicBezTo>
                    <a:pt x="1661" y="761"/>
                    <a:pt x="1641" y="861"/>
                    <a:pt x="1580" y="909"/>
                  </a:cubicBezTo>
                  <a:cubicBezTo>
                    <a:pt x="1519" y="956"/>
                    <a:pt x="1435" y="972"/>
                    <a:pt x="1377" y="1021"/>
                  </a:cubicBezTo>
                  <a:cubicBezTo>
                    <a:pt x="1320" y="1073"/>
                    <a:pt x="1225" y="1085"/>
                    <a:pt x="1169" y="1139"/>
                  </a:cubicBezTo>
                  <a:cubicBezTo>
                    <a:pt x="1115" y="1194"/>
                    <a:pt x="1081" y="1270"/>
                    <a:pt x="1030" y="1329"/>
                  </a:cubicBezTo>
                  <a:cubicBezTo>
                    <a:pt x="979" y="1385"/>
                    <a:pt x="909" y="1431"/>
                    <a:pt x="862" y="1491"/>
                  </a:cubicBezTo>
                  <a:cubicBezTo>
                    <a:pt x="814" y="1550"/>
                    <a:pt x="813" y="1647"/>
                    <a:pt x="770" y="1710"/>
                  </a:cubicBezTo>
                  <a:cubicBezTo>
                    <a:pt x="726" y="1774"/>
                    <a:pt x="621" y="1798"/>
                    <a:pt x="581" y="1865"/>
                  </a:cubicBezTo>
                  <a:cubicBezTo>
                    <a:pt x="541" y="1930"/>
                    <a:pt x="517" y="2008"/>
                    <a:pt x="481" y="2076"/>
                  </a:cubicBezTo>
                  <a:cubicBezTo>
                    <a:pt x="446" y="2145"/>
                    <a:pt x="429" y="2224"/>
                    <a:pt x="397" y="2295"/>
                  </a:cubicBezTo>
                  <a:cubicBezTo>
                    <a:pt x="366" y="2365"/>
                    <a:pt x="356" y="2445"/>
                    <a:pt x="328" y="2516"/>
                  </a:cubicBezTo>
                  <a:cubicBezTo>
                    <a:pt x="301" y="2588"/>
                    <a:pt x="194" y="2634"/>
                    <a:pt x="170" y="2709"/>
                  </a:cubicBezTo>
                  <a:cubicBezTo>
                    <a:pt x="147" y="2783"/>
                    <a:pt x="180" y="2872"/>
                    <a:pt x="160" y="2949"/>
                  </a:cubicBezTo>
                  <a:cubicBezTo>
                    <a:pt x="142" y="3025"/>
                    <a:pt x="171" y="3108"/>
                    <a:pt x="157" y="3185"/>
                  </a:cubicBezTo>
                  <a:cubicBezTo>
                    <a:pt x="143" y="3261"/>
                    <a:pt x="144" y="3337"/>
                    <a:pt x="136" y="3414"/>
                  </a:cubicBezTo>
                  <a:cubicBezTo>
                    <a:pt x="126" y="3491"/>
                    <a:pt x="66" y="3562"/>
                    <a:pt x="62" y="3637"/>
                  </a:cubicBezTo>
                  <a:cubicBezTo>
                    <a:pt x="56" y="3714"/>
                    <a:pt x="24" y="3792"/>
                    <a:pt x="24" y="3869"/>
                  </a:cubicBezTo>
                  <a:cubicBezTo>
                    <a:pt x="24" y="3946"/>
                    <a:pt x="1" y="4027"/>
                    <a:pt x="5" y="4104"/>
                  </a:cubicBezTo>
                  <a:cubicBezTo>
                    <a:pt x="9" y="4182"/>
                    <a:pt x="150" y="4246"/>
                    <a:pt x="160" y="4323"/>
                  </a:cubicBezTo>
                  <a:cubicBezTo>
                    <a:pt x="170" y="4399"/>
                    <a:pt x="85" y="4489"/>
                    <a:pt x="99" y="4564"/>
                  </a:cubicBezTo>
                  <a:cubicBezTo>
                    <a:pt x="113" y="4641"/>
                    <a:pt x="143" y="4714"/>
                    <a:pt x="161" y="4789"/>
                  </a:cubicBezTo>
                  <a:cubicBezTo>
                    <a:pt x="180" y="4864"/>
                    <a:pt x="284" y="4913"/>
                    <a:pt x="306" y="4986"/>
                  </a:cubicBezTo>
                  <a:cubicBezTo>
                    <a:pt x="331" y="5060"/>
                    <a:pt x="351" y="5130"/>
                    <a:pt x="378" y="5203"/>
                  </a:cubicBezTo>
                  <a:cubicBezTo>
                    <a:pt x="405" y="5275"/>
                    <a:pt x="393" y="5360"/>
                    <a:pt x="424" y="5430"/>
                  </a:cubicBezTo>
                  <a:cubicBezTo>
                    <a:pt x="457" y="5501"/>
                    <a:pt x="397" y="5616"/>
                    <a:pt x="433" y="5686"/>
                  </a:cubicBezTo>
                  <a:cubicBezTo>
                    <a:pt x="469" y="5754"/>
                    <a:pt x="599" y="5770"/>
                    <a:pt x="639" y="5837"/>
                  </a:cubicBezTo>
                  <a:cubicBezTo>
                    <a:pt x="679" y="5902"/>
                    <a:pt x="736" y="5956"/>
                    <a:pt x="778" y="6020"/>
                  </a:cubicBezTo>
                  <a:cubicBezTo>
                    <a:pt x="821" y="6083"/>
                    <a:pt x="808" y="6186"/>
                    <a:pt x="857" y="6247"/>
                  </a:cubicBezTo>
                  <a:cubicBezTo>
                    <a:pt x="904" y="6309"/>
                    <a:pt x="1023" y="6309"/>
                    <a:pt x="1074" y="6365"/>
                  </a:cubicBezTo>
                  <a:cubicBezTo>
                    <a:pt x="1125" y="6424"/>
                    <a:pt x="1138" y="6513"/>
                    <a:pt x="1192" y="6569"/>
                  </a:cubicBezTo>
                  <a:cubicBezTo>
                    <a:pt x="1246" y="6623"/>
                    <a:pt x="1329" y="6647"/>
                    <a:pt x="1386" y="6698"/>
                  </a:cubicBezTo>
                  <a:cubicBezTo>
                    <a:pt x="1442" y="6749"/>
                    <a:pt x="1447" y="6864"/>
                    <a:pt x="1506" y="6913"/>
                  </a:cubicBezTo>
                  <a:cubicBezTo>
                    <a:pt x="1567" y="6960"/>
                    <a:pt x="1640" y="6995"/>
                    <a:pt x="1703" y="7039"/>
                  </a:cubicBezTo>
                  <a:cubicBezTo>
                    <a:pt x="1765" y="7083"/>
                    <a:pt x="1867" y="7065"/>
                    <a:pt x="1933" y="7105"/>
                  </a:cubicBezTo>
                  <a:cubicBezTo>
                    <a:pt x="2000" y="7145"/>
                    <a:pt x="2065" y="7180"/>
                    <a:pt x="2132" y="7216"/>
                  </a:cubicBezTo>
                  <a:cubicBezTo>
                    <a:pt x="2200" y="7253"/>
                    <a:pt x="2270" y="7280"/>
                    <a:pt x="2339" y="7312"/>
                  </a:cubicBezTo>
                  <a:cubicBezTo>
                    <a:pt x="2409" y="7344"/>
                    <a:pt x="2435" y="7481"/>
                    <a:pt x="2507" y="7510"/>
                  </a:cubicBezTo>
                  <a:cubicBezTo>
                    <a:pt x="2581" y="7537"/>
                    <a:pt x="2651" y="7582"/>
                    <a:pt x="2725" y="7605"/>
                  </a:cubicBezTo>
                  <a:cubicBezTo>
                    <a:pt x="2738" y="7609"/>
                    <a:pt x="2751" y="7611"/>
                    <a:pt x="2765" y="7611"/>
                  </a:cubicBezTo>
                  <a:cubicBezTo>
                    <a:pt x="2820" y="7611"/>
                    <a:pt x="2882" y="7585"/>
                    <a:pt x="2937" y="7585"/>
                  </a:cubicBezTo>
                  <a:cubicBezTo>
                    <a:pt x="2949" y="7585"/>
                    <a:pt x="2961" y="7587"/>
                    <a:pt x="2972" y="7590"/>
                  </a:cubicBezTo>
                  <a:cubicBezTo>
                    <a:pt x="3047" y="7608"/>
                    <a:pt x="3118" y="7636"/>
                    <a:pt x="3195" y="7651"/>
                  </a:cubicBezTo>
                  <a:cubicBezTo>
                    <a:pt x="3272" y="7665"/>
                    <a:pt x="3346" y="7689"/>
                    <a:pt x="3423" y="7699"/>
                  </a:cubicBezTo>
                  <a:cubicBezTo>
                    <a:pt x="3499" y="7708"/>
                    <a:pt x="3576" y="7713"/>
                    <a:pt x="3654" y="7717"/>
                  </a:cubicBezTo>
                  <a:cubicBezTo>
                    <a:pt x="3658" y="7718"/>
                    <a:pt x="3661" y="7718"/>
                    <a:pt x="3664" y="7718"/>
                  </a:cubicBezTo>
                  <a:cubicBezTo>
                    <a:pt x="3738" y="7718"/>
                    <a:pt x="3813" y="7658"/>
                    <a:pt x="3886" y="7658"/>
                  </a:cubicBezTo>
                  <a:cubicBezTo>
                    <a:pt x="3962" y="7658"/>
                    <a:pt x="4037" y="7730"/>
                    <a:pt x="4113" y="7730"/>
                  </a:cubicBezTo>
                  <a:cubicBezTo>
                    <a:pt x="4115" y="7730"/>
                    <a:pt x="4117" y="7730"/>
                    <a:pt x="4119" y="7730"/>
                  </a:cubicBezTo>
                  <a:cubicBezTo>
                    <a:pt x="4196" y="7726"/>
                    <a:pt x="4270" y="7686"/>
                    <a:pt x="4347" y="7678"/>
                  </a:cubicBezTo>
                  <a:cubicBezTo>
                    <a:pt x="4424" y="7668"/>
                    <a:pt x="4496" y="7638"/>
                    <a:pt x="4571" y="7622"/>
                  </a:cubicBezTo>
                  <a:cubicBezTo>
                    <a:pt x="4581" y="7620"/>
                    <a:pt x="4591" y="7620"/>
                    <a:pt x="4601" y="7620"/>
                  </a:cubicBezTo>
                  <a:cubicBezTo>
                    <a:pt x="4658" y="7620"/>
                    <a:pt x="4720" y="7645"/>
                    <a:pt x="4777" y="7645"/>
                  </a:cubicBezTo>
                  <a:cubicBezTo>
                    <a:pt x="4789" y="7645"/>
                    <a:pt x="4801" y="7644"/>
                    <a:pt x="4813" y="7641"/>
                  </a:cubicBezTo>
                  <a:cubicBezTo>
                    <a:pt x="4888" y="7622"/>
                    <a:pt x="4937" y="7513"/>
                    <a:pt x="5011" y="7490"/>
                  </a:cubicBezTo>
                  <a:cubicBezTo>
                    <a:pt x="5085" y="7466"/>
                    <a:pt x="5160" y="7457"/>
                    <a:pt x="5232" y="7430"/>
                  </a:cubicBezTo>
                  <a:cubicBezTo>
                    <a:pt x="5253" y="7423"/>
                    <a:pt x="5275" y="7421"/>
                    <a:pt x="5298" y="7421"/>
                  </a:cubicBezTo>
                  <a:cubicBezTo>
                    <a:pt x="5332" y="7421"/>
                    <a:pt x="5369" y="7426"/>
                    <a:pt x="5404" y="7426"/>
                  </a:cubicBezTo>
                  <a:cubicBezTo>
                    <a:pt x="5429" y="7426"/>
                    <a:pt x="5454" y="7423"/>
                    <a:pt x="5476" y="7413"/>
                  </a:cubicBezTo>
                  <a:cubicBezTo>
                    <a:pt x="5545" y="7382"/>
                    <a:pt x="5613" y="7338"/>
                    <a:pt x="5682" y="7302"/>
                  </a:cubicBezTo>
                  <a:cubicBezTo>
                    <a:pt x="5750" y="7267"/>
                    <a:pt x="5838" y="7261"/>
                    <a:pt x="5905" y="7221"/>
                  </a:cubicBezTo>
                  <a:cubicBezTo>
                    <a:pt x="5970" y="7182"/>
                    <a:pt x="6009" y="7092"/>
                    <a:pt x="6071" y="7048"/>
                  </a:cubicBezTo>
                  <a:cubicBezTo>
                    <a:pt x="6135" y="7005"/>
                    <a:pt x="6216" y="6981"/>
                    <a:pt x="6277" y="6934"/>
                  </a:cubicBezTo>
                  <a:cubicBezTo>
                    <a:pt x="6337" y="6887"/>
                    <a:pt x="6387" y="6822"/>
                    <a:pt x="6444" y="6771"/>
                  </a:cubicBezTo>
                  <a:cubicBezTo>
                    <a:pt x="6502" y="6719"/>
                    <a:pt x="6597" y="6704"/>
                    <a:pt x="6653" y="6650"/>
                  </a:cubicBezTo>
                  <a:cubicBezTo>
                    <a:pt x="6707" y="6596"/>
                    <a:pt x="6654" y="6439"/>
                    <a:pt x="6705" y="6381"/>
                  </a:cubicBezTo>
                  <a:cubicBezTo>
                    <a:pt x="6756" y="6324"/>
                    <a:pt x="6813" y="6274"/>
                    <a:pt x="6862" y="6215"/>
                  </a:cubicBezTo>
                  <a:cubicBezTo>
                    <a:pt x="6909" y="6155"/>
                    <a:pt x="6953" y="6094"/>
                    <a:pt x="6995" y="6030"/>
                  </a:cubicBezTo>
                  <a:cubicBezTo>
                    <a:pt x="7039" y="5967"/>
                    <a:pt x="7122" y="5930"/>
                    <a:pt x="7162" y="5865"/>
                  </a:cubicBezTo>
                  <a:cubicBezTo>
                    <a:pt x="7201" y="5800"/>
                    <a:pt x="7292" y="5760"/>
                    <a:pt x="7328" y="5692"/>
                  </a:cubicBezTo>
                  <a:cubicBezTo>
                    <a:pt x="7364" y="5623"/>
                    <a:pt x="7356" y="5531"/>
                    <a:pt x="7388" y="5461"/>
                  </a:cubicBezTo>
                  <a:cubicBezTo>
                    <a:pt x="7420" y="5392"/>
                    <a:pt x="7393" y="5299"/>
                    <a:pt x="7420" y="5227"/>
                  </a:cubicBezTo>
                  <a:cubicBezTo>
                    <a:pt x="7449" y="5154"/>
                    <a:pt x="7543" y="5107"/>
                    <a:pt x="7567" y="5033"/>
                  </a:cubicBezTo>
                  <a:cubicBezTo>
                    <a:pt x="7590" y="4959"/>
                    <a:pt x="7521" y="4861"/>
                    <a:pt x="7541" y="4787"/>
                  </a:cubicBezTo>
                  <a:cubicBezTo>
                    <a:pt x="7560" y="4712"/>
                    <a:pt x="7617" y="4650"/>
                    <a:pt x="7631" y="4574"/>
                  </a:cubicBezTo>
                  <a:cubicBezTo>
                    <a:pt x="7645" y="4497"/>
                    <a:pt x="7659" y="4423"/>
                    <a:pt x="7668" y="4347"/>
                  </a:cubicBezTo>
                  <a:cubicBezTo>
                    <a:pt x="7678" y="4270"/>
                    <a:pt x="7769" y="4202"/>
                    <a:pt x="7773" y="4124"/>
                  </a:cubicBezTo>
                  <a:cubicBezTo>
                    <a:pt x="7779" y="4047"/>
                    <a:pt x="7733" y="3967"/>
                    <a:pt x="7733" y="3889"/>
                  </a:cubicBezTo>
                  <a:cubicBezTo>
                    <a:pt x="7733" y="3812"/>
                    <a:pt x="7780" y="3733"/>
                    <a:pt x="7774" y="3656"/>
                  </a:cubicBezTo>
                  <a:cubicBezTo>
                    <a:pt x="7770" y="3578"/>
                    <a:pt x="7679" y="3508"/>
                    <a:pt x="7671" y="3431"/>
                  </a:cubicBezTo>
                  <a:cubicBezTo>
                    <a:pt x="7662" y="3354"/>
                    <a:pt x="7622" y="3286"/>
                    <a:pt x="7608" y="3209"/>
                  </a:cubicBezTo>
                  <a:cubicBezTo>
                    <a:pt x="7595" y="3134"/>
                    <a:pt x="7682" y="3037"/>
                    <a:pt x="7664" y="2962"/>
                  </a:cubicBezTo>
                  <a:cubicBezTo>
                    <a:pt x="7645" y="2887"/>
                    <a:pt x="7565" y="2828"/>
                    <a:pt x="7543" y="2754"/>
                  </a:cubicBezTo>
                  <a:cubicBezTo>
                    <a:pt x="7520" y="2681"/>
                    <a:pt x="7560" y="2584"/>
                    <a:pt x="7533" y="2511"/>
                  </a:cubicBezTo>
                  <a:cubicBezTo>
                    <a:pt x="7506" y="2439"/>
                    <a:pt x="7393" y="2402"/>
                    <a:pt x="7361" y="2331"/>
                  </a:cubicBezTo>
                  <a:cubicBezTo>
                    <a:pt x="7329" y="2261"/>
                    <a:pt x="7324" y="2180"/>
                    <a:pt x="7288" y="2110"/>
                  </a:cubicBezTo>
                  <a:cubicBezTo>
                    <a:pt x="7253" y="2042"/>
                    <a:pt x="7238" y="1961"/>
                    <a:pt x="7199" y="1894"/>
                  </a:cubicBezTo>
                  <a:cubicBezTo>
                    <a:pt x="7160" y="1829"/>
                    <a:pt x="7072" y="1793"/>
                    <a:pt x="7028" y="1729"/>
                  </a:cubicBezTo>
                  <a:cubicBezTo>
                    <a:pt x="6985" y="1665"/>
                    <a:pt x="6919" y="1621"/>
                    <a:pt x="6872" y="1560"/>
                  </a:cubicBezTo>
                  <a:cubicBezTo>
                    <a:pt x="6825" y="1501"/>
                    <a:pt x="6839" y="1390"/>
                    <a:pt x="6788" y="1331"/>
                  </a:cubicBezTo>
                  <a:cubicBezTo>
                    <a:pt x="6737" y="1273"/>
                    <a:pt x="6644" y="1255"/>
                    <a:pt x="6590" y="1201"/>
                  </a:cubicBezTo>
                  <a:cubicBezTo>
                    <a:pt x="6535" y="1145"/>
                    <a:pt x="6540" y="1026"/>
                    <a:pt x="6484" y="975"/>
                  </a:cubicBezTo>
                  <a:cubicBezTo>
                    <a:pt x="6425" y="923"/>
                    <a:pt x="6290" y="966"/>
                    <a:pt x="6229" y="918"/>
                  </a:cubicBezTo>
                  <a:cubicBezTo>
                    <a:pt x="6168" y="871"/>
                    <a:pt x="6103" y="835"/>
                    <a:pt x="6040" y="791"/>
                  </a:cubicBezTo>
                  <a:cubicBezTo>
                    <a:pt x="5976" y="749"/>
                    <a:pt x="5992" y="581"/>
                    <a:pt x="5926" y="541"/>
                  </a:cubicBezTo>
                  <a:cubicBezTo>
                    <a:pt x="5861" y="501"/>
                    <a:pt x="5776" y="484"/>
                    <a:pt x="5709" y="449"/>
                  </a:cubicBezTo>
                  <a:cubicBezTo>
                    <a:pt x="5640" y="413"/>
                    <a:pt x="5557" y="402"/>
                    <a:pt x="5487" y="370"/>
                  </a:cubicBezTo>
                  <a:cubicBezTo>
                    <a:pt x="5416" y="339"/>
                    <a:pt x="5362" y="264"/>
                    <a:pt x="5289" y="235"/>
                  </a:cubicBezTo>
                  <a:cubicBezTo>
                    <a:pt x="5267" y="227"/>
                    <a:pt x="5243" y="225"/>
                    <a:pt x="5217" y="225"/>
                  </a:cubicBezTo>
                  <a:cubicBezTo>
                    <a:pt x="5183" y="225"/>
                    <a:pt x="5146" y="229"/>
                    <a:pt x="5111" y="229"/>
                  </a:cubicBezTo>
                  <a:cubicBezTo>
                    <a:pt x="5089" y="229"/>
                    <a:pt x="5067" y="227"/>
                    <a:pt x="5046" y="221"/>
                  </a:cubicBezTo>
                  <a:cubicBezTo>
                    <a:pt x="4972" y="197"/>
                    <a:pt x="4891" y="207"/>
                    <a:pt x="4816" y="188"/>
                  </a:cubicBezTo>
                  <a:cubicBezTo>
                    <a:pt x="4782" y="180"/>
                    <a:pt x="4747" y="179"/>
                    <a:pt x="4712" y="179"/>
                  </a:cubicBezTo>
                  <a:cubicBezTo>
                    <a:pt x="4699" y="179"/>
                    <a:pt x="4687" y="179"/>
                    <a:pt x="4675" y="179"/>
                  </a:cubicBezTo>
                  <a:cubicBezTo>
                    <a:pt x="4644" y="179"/>
                    <a:pt x="4614" y="178"/>
                    <a:pt x="4584" y="173"/>
                  </a:cubicBezTo>
                  <a:cubicBezTo>
                    <a:pt x="4509" y="159"/>
                    <a:pt x="4439" y="126"/>
                    <a:pt x="4362" y="116"/>
                  </a:cubicBezTo>
                  <a:cubicBezTo>
                    <a:pt x="4286" y="107"/>
                    <a:pt x="4217" y="6"/>
                    <a:pt x="4141" y="1"/>
                  </a:cubicBezTo>
                  <a:cubicBezTo>
                    <a:pt x="4138" y="1"/>
                    <a:pt x="4136" y="1"/>
                    <a:pt x="4133" y="1"/>
                  </a:cubicBezTo>
                  <a:close/>
                </a:path>
              </a:pathLst>
            </a:custGeom>
            <a:solidFill>
              <a:srgbClr val="B7B7B7"/>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199" name="Google Shape;1199;p46"/>
            <p:cNvSpPr/>
            <p:nvPr/>
          </p:nvSpPr>
          <p:spPr>
            <a:xfrm flipH="1">
              <a:off x="7579910" y="2916429"/>
              <a:ext cx="98911" cy="98291"/>
            </a:xfrm>
            <a:custGeom>
              <a:rect b="b" l="l" r="r" t="t"/>
              <a:pathLst>
                <a:path extrusionOk="0" h="2219" w="2233">
                  <a:moveTo>
                    <a:pt x="1185" y="1"/>
                  </a:moveTo>
                  <a:cubicBezTo>
                    <a:pt x="1163" y="1"/>
                    <a:pt x="1141" y="18"/>
                    <a:pt x="1119" y="18"/>
                  </a:cubicBezTo>
                  <a:cubicBezTo>
                    <a:pt x="1098" y="18"/>
                    <a:pt x="1076" y="23"/>
                    <a:pt x="1054" y="25"/>
                  </a:cubicBezTo>
                  <a:cubicBezTo>
                    <a:pt x="1052" y="25"/>
                    <a:pt x="1051" y="25"/>
                    <a:pt x="1049" y="25"/>
                  </a:cubicBezTo>
                  <a:cubicBezTo>
                    <a:pt x="1031" y="25"/>
                    <a:pt x="1012" y="19"/>
                    <a:pt x="995" y="19"/>
                  </a:cubicBezTo>
                  <a:cubicBezTo>
                    <a:pt x="992" y="19"/>
                    <a:pt x="990" y="19"/>
                    <a:pt x="987" y="19"/>
                  </a:cubicBezTo>
                  <a:cubicBezTo>
                    <a:pt x="982" y="20"/>
                    <a:pt x="977" y="20"/>
                    <a:pt x="972" y="20"/>
                  </a:cubicBezTo>
                  <a:cubicBezTo>
                    <a:pt x="961" y="20"/>
                    <a:pt x="950" y="19"/>
                    <a:pt x="939" y="19"/>
                  </a:cubicBezTo>
                  <a:cubicBezTo>
                    <a:pt x="933" y="19"/>
                    <a:pt x="926" y="19"/>
                    <a:pt x="920" y="21"/>
                  </a:cubicBezTo>
                  <a:cubicBezTo>
                    <a:pt x="897" y="25"/>
                    <a:pt x="883" y="60"/>
                    <a:pt x="862" y="66"/>
                  </a:cubicBezTo>
                  <a:cubicBezTo>
                    <a:pt x="859" y="67"/>
                    <a:pt x="857" y="67"/>
                    <a:pt x="855" y="67"/>
                  </a:cubicBezTo>
                  <a:cubicBezTo>
                    <a:pt x="838" y="67"/>
                    <a:pt x="819" y="57"/>
                    <a:pt x="802" y="57"/>
                  </a:cubicBezTo>
                  <a:cubicBezTo>
                    <a:pt x="799" y="57"/>
                    <a:pt x="795" y="58"/>
                    <a:pt x="792" y="59"/>
                  </a:cubicBezTo>
                  <a:cubicBezTo>
                    <a:pt x="771" y="67"/>
                    <a:pt x="754" y="87"/>
                    <a:pt x="734" y="95"/>
                  </a:cubicBezTo>
                  <a:cubicBezTo>
                    <a:pt x="730" y="96"/>
                    <a:pt x="726" y="97"/>
                    <a:pt x="722" y="97"/>
                  </a:cubicBezTo>
                  <a:cubicBezTo>
                    <a:pt x="707" y="97"/>
                    <a:pt x="690" y="90"/>
                    <a:pt x="675" y="90"/>
                  </a:cubicBezTo>
                  <a:cubicBezTo>
                    <a:pt x="669" y="90"/>
                    <a:pt x="664" y="91"/>
                    <a:pt x="660" y="93"/>
                  </a:cubicBezTo>
                  <a:cubicBezTo>
                    <a:pt x="640" y="102"/>
                    <a:pt x="634" y="141"/>
                    <a:pt x="616" y="153"/>
                  </a:cubicBezTo>
                  <a:cubicBezTo>
                    <a:pt x="596" y="163"/>
                    <a:pt x="570" y="161"/>
                    <a:pt x="550" y="173"/>
                  </a:cubicBezTo>
                  <a:cubicBezTo>
                    <a:pt x="532" y="184"/>
                    <a:pt x="512" y="194"/>
                    <a:pt x="494" y="207"/>
                  </a:cubicBezTo>
                  <a:cubicBezTo>
                    <a:pt x="476" y="220"/>
                    <a:pt x="469" y="248"/>
                    <a:pt x="452" y="261"/>
                  </a:cubicBezTo>
                  <a:cubicBezTo>
                    <a:pt x="435" y="275"/>
                    <a:pt x="411" y="279"/>
                    <a:pt x="394" y="294"/>
                  </a:cubicBezTo>
                  <a:cubicBezTo>
                    <a:pt x="378" y="309"/>
                    <a:pt x="350" y="313"/>
                    <a:pt x="334" y="328"/>
                  </a:cubicBezTo>
                  <a:cubicBezTo>
                    <a:pt x="319" y="342"/>
                    <a:pt x="310" y="365"/>
                    <a:pt x="294" y="380"/>
                  </a:cubicBezTo>
                  <a:cubicBezTo>
                    <a:pt x="280" y="397"/>
                    <a:pt x="260" y="410"/>
                    <a:pt x="246" y="427"/>
                  </a:cubicBezTo>
                  <a:cubicBezTo>
                    <a:pt x="233" y="444"/>
                    <a:pt x="232" y="473"/>
                    <a:pt x="219" y="490"/>
                  </a:cubicBezTo>
                  <a:cubicBezTo>
                    <a:pt x="208" y="508"/>
                    <a:pt x="178" y="515"/>
                    <a:pt x="167" y="535"/>
                  </a:cubicBezTo>
                  <a:cubicBezTo>
                    <a:pt x="155" y="554"/>
                    <a:pt x="148" y="576"/>
                    <a:pt x="138" y="595"/>
                  </a:cubicBezTo>
                  <a:cubicBezTo>
                    <a:pt x="128" y="615"/>
                    <a:pt x="122" y="638"/>
                    <a:pt x="114" y="657"/>
                  </a:cubicBezTo>
                  <a:cubicBezTo>
                    <a:pt x="105" y="679"/>
                    <a:pt x="103" y="702"/>
                    <a:pt x="94" y="721"/>
                  </a:cubicBezTo>
                  <a:cubicBezTo>
                    <a:pt x="85" y="743"/>
                    <a:pt x="56" y="756"/>
                    <a:pt x="49" y="777"/>
                  </a:cubicBezTo>
                  <a:cubicBezTo>
                    <a:pt x="41" y="798"/>
                    <a:pt x="51" y="824"/>
                    <a:pt x="46" y="847"/>
                  </a:cubicBezTo>
                  <a:cubicBezTo>
                    <a:pt x="40" y="868"/>
                    <a:pt x="49" y="892"/>
                    <a:pt x="44" y="913"/>
                  </a:cubicBezTo>
                  <a:cubicBezTo>
                    <a:pt x="41" y="936"/>
                    <a:pt x="41" y="957"/>
                    <a:pt x="39" y="979"/>
                  </a:cubicBezTo>
                  <a:cubicBezTo>
                    <a:pt x="36" y="1002"/>
                    <a:pt x="19" y="1021"/>
                    <a:pt x="17" y="1044"/>
                  </a:cubicBezTo>
                  <a:cubicBezTo>
                    <a:pt x="16" y="1065"/>
                    <a:pt x="7" y="1088"/>
                    <a:pt x="6" y="1110"/>
                  </a:cubicBezTo>
                  <a:cubicBezTo>
                    <a:pt x="6" y="1132"/>
                    <a:pt x="0" y="1155"/>
                    <a:pt x="2" y="1178"/>
                  </a:cubicBezTo>
                  <a:cubicBezTo>
                    <a:pt x="3" y="1199"/>
                    <a:pt x="43" y="1218"/>
                    <a:pt x="46" y="1240"/>
                  </a:cubicBezTo>
                  <a:cubicBezTo>
                    <a:pt x="49" y="1262"/>
                    <a:pt x="24" y="1287"/>
                    <a:pt x="29" y="1310"/>
                  </a:cubicBezTo>
                  <a:cubicBezTo>
                    <a:pt x="31" y="1331"/>
                    <a:pt x="40" y="1353"/>
                    <a:pt x="46" y="1374"/>
                  </a:cubicBezTo>
                  <a:cubicBezTo>
                    <a:pt x="51" y="1395"/>
                    <a:pt x="81" y="1410"/>
                    <a:pt x="87" y="1431"/>
                  </a:cubicBezTo>
                  <a:cubicBezTo>
                    <a:pt x="94" y="1452"/>
                    <a:pt x="100" y="1472"/>
                    <a:pt x="107" y="1492"/>
                  </a:cubicBezTo>
                  <a:cubicBezTo>
                    <a:pt x="115" y="1513"/>
                    <a:pt x="113" y="1539"/>
                    <a:pt x="121" y="1557"/>
                  </a:cubicBezTo>
                  <a:cubicBezTo>
                    <a:pt x="130" y="1577"/>
                    <a:pt x="113" y="1611"/>
                    <a:pt x="124" y="1631"/>
                  </a:cubicBezTo>
                  <a:cubicBezTo>
                    <a:pt x="134" y="1651"/>
                    <a:pt x="171" y="1655"/>
                    <a:pt x="182" y="1675"/>
                  </a:cubicBezTo>
                  <a:cubicBezTo>
                    <a:pt x="194" y="1694"/>
                    <a:pt x="209" y="1710"/>
                    <a:pt x="222" y="1727"/>
                  </a:cubicBezTo>
                  <a:cubicBezTo>
                    <a:pt x="235" y="1745"/>
                    <a:pt x="232" y="1775"/>
                    <a:pt x="245" y="1793"/>
                  </a:cubicBezTo>
                  <a:cubicBezTo>
                    <a:pt x="259" y="1810"/>
                    <a:pt x="293" y="1810"/>
                    <a:pt x="307" y="1826"/>
                  </a:cubicBezTo>
                  <a:cubicBezTo>
                    <a:pt x="321" y="1843"/>
                    <a:pt x="326" y="1869"/>
                    <a:pt x="341" y="1884"/>
                  </a:cubicBezTo>
                  <a:cubicBezTo>
                    <a:pt x="357" y="1900"/>
                    <a:pt x="380" y="1907"/>
                    <a:pt x="397" y="1921"/>
                  </a:cubicBezTo>
                  <a:cubicBezTo>
                    <a:pt x="414" y="1937"/>
                    <a:pt x="414" y="1971"/>
                    <a:pt x="431" y="1984"/>
                  </a:cubicBezTo>
                  <a:cubicBezTo>
                    <a:pt x="449" y="1997"/>
                    <a:pt x="469" y="2007"/>
                    <a:pt x="488" y="2019"/>
                  </a:cubicBezTo>
                  <a:cubicBezTo>
                    <a:pt x="506" y="2032"/>
                    <a:pt x="535" y="2027"/>
                    <a:pt x="555" y="2038"/>
                  </a:cubicBezTo>
                  <a:cubicBezTo>
                    <a:pt x="573" y="2049"/>
                    <a:pt x="592" y="2061"/>
                    <a:pt x="612" y="2069"/>
                  </a:cubicBezTo>
                  <a:cubicBezTo>
                    <a:pt x="631" y="2079"/>
                    <a:pt x="650" y="2088"/>
                    <a:pt x="671" y="2098"/>
                  </a:cubicBezTo>
                  <a:cubicBezTo>
                    <a:pt x="691" y="2106"/>
                    <a:pt x="698" y="2146"/>
                    <a:pt x="720" y="2154"/>
                  </a:cubicBezTo>
                  <a:cubicBezTo>
                    <a:pt x="739" y="2162"/>
                    <a:pt x="759" y="2176"/>
                    <a:pt x="781" y="2183"/>
                  </a:cubicBezTo>
                  <a:cubicBezTo>
                    <a:pt x="784" y="2184"/>
                    <a:pt x="788" y="2185"/>
                    <a:pt x="793" y="2185"/>
                  </a:cubicBezTo>
                  <a:cubicBezTo>
                    <a:pt x="808" y="2185"/>
                    <a:pt x="826" y="2177"/>
                    <a:pt x="842" y="2177"/>
                  </a:cubicBezTo>
                  <a:cubicBezTo>
                    <a:pt x="845" y="2177"/>
                    <a:pt x="849" y="2178"/>
                    <a:pt x="852" y="2179"/>
                  </a:cubicBezTo>
                  <a:cubicBezTo>
                    <a:pt x="873" y="2184"/>
                    <a:pt x="894" y="2191"/>
                    <a:pt x="916" y="2196"/>
                  </a:cubicBezTo>
                  <a:cubicBezTo>
                    <a:pt x="937" y="2200"/>
                    <a:pt x="958" y="2207"/>
                    <a:pt x="981" y="2210"/>
                  </a:cubicBezTo>
                  <a:cubicBezTo>
                    <a:pt x="1002" y="2213"/>
                    <a:pt x="1025" y="2216"/>
                    <a:pt x="1048" y="2216"/>
                  </a:cubicBezTo>
                  <a:cubicBezTo>
                    <a:pt x="1069" y="2216"/>
                    <a:pt x="1092" y="2197"/>
                    <a:pt x="1115" y="2197"/>
                  </a:cubicBezTo>
                  <a:cubicBezTo>
                    <a:pt x="1135" y="2197"/>
                    <a:pt x="1157" y="2219"/>
                    <a:pt x="1180" y="2219"/>
                  </a:cubicBezTo>
                  <a:cubicBezTo>
                    <a:pt x="1180" y="2219"/>
                    <a:pt x="1181" y="2219"/>
                    <a:pt x="1182" y="2218"/>
                  </a:cubicBezTo>
                  <a:cubicBezTo>
                    <a:pt x="1203" y="2217"/>
                    <a:pt x="1224" y="2206"/>
                    <a:pt x="1247" y="2203"/>
                  </a:cubicBezTo>
                  <a:cubicBezTo>
                    <a:pt x="1268" y="2200"/>
                    <a:pt x="1290" y="2191"/>
                    <a:pt x="1311" y="2187"/>
                  </a:cubicBezTo>
                  <a:cubicBezTo>
                    <a:pt x="1314" y="2187"/>
                    <a:pt x="1316" y="2186"/>
                    <a:pt x="1319" y="2186"/>
                  </a:cubicBezTo>
                  <a:cubicBezTo>
                    <a:pt x="1335" y="2186"/>
                    <a:pt x="1354" y="2194"/>
                    <a:pt x="1370" y="2194"/>
                  </a:cubicBezTo>
                  <a:cubicBezTo>
                    <a:pt x="1374" y="2194"/>
                    <a:pt x="1377" y="2194"/>
                    <a:pt x="1381" y="2193"/>
                  </a:cubicBezTo>
                  <a:cubicBezTo>
                    <a:pt x="1401" y="2187"/>
                    <a:pt x="1416" y="2156"/>
                    <a:pt x="1436" y="2149"/>
                  </a:cubicBezTo>
                  <a:cubicBezTo>
                    <a:pt x="1457" y="2143"/>
                    <a:pt x="1480" y="2140"/>
                    <a:pt x="1500" y="2133"/>
                  </a:cubicBezTo>
                  <a:cubicBezTo>
                    <a:pt x="1507" y="2131"/>
                    <a:pt x="1514" y="2130"/>
                    <a:pt x="1522" y="2130"/>
                  </a:cubicBezTo>
                  <a:cubicBezTo>
                    <a:pt x="1531" y="2130"/>
                    <a:pt x="1540" y="2131"/>
                    <a:pt x="1549" y="2131"/>
                  </a:cubicBezTo>
                  <a:cubicBezTo>
                    <a:pt x="1556" y="2131"/>
                    <a:pt x="1564" y="2130"/>
                    <a:pt x="1570" y="2127"/>
                  </a:cubicBezTo>
                  <a:cubicBezTo>
                    <a:pt x="1590" y="2118"/>
                    <a:pt x="1609" y="2106"/>
                    <a:pt x="1629" y="2096"/>
                  </a:cubicBezTo>
                  <a:cubicBezTo>
                    <a:pt x="1649" y="2085"/>
                    <a:pt x="1673" y="2083"/>
                    <a:pt x="1693" y="2072"/>
                  </a:cubicBezTo>
                  <a:cubicBezTo>
                    <a:pt x="1712" y="2061"/>
                    <a:pt x="1723" y="2035"/>
                    <a:pt x="1742" y="2022"/>
                  </a:cubicBezTo>
                  <a:cubicBezTo>
                    <a:pt x="1759" y="2009"/>
                    <a:pt x="1783" y="2004"/>
                    <a:pt x="1800" y="1990"/>
                  </a:cubicBezTo>
                  <a:cubicBezTo>
                    <a:pt x="1817" y="1977"/>
                    <a:pt x="1831" y="1958"/>
                    <a:pt x="1848" y="1943"/>
                  </a:cubicBezTo>
                  <a:cubicBezTo>
                    <a:pt x="1864" y="1927"/>
                    <a:pt x="1892" y="1923"/>
                    <a:pt x="1908" y="1907"/>
                  </a:cubicBezTo>
                  <a:cubicBezTo>
                    <a:pt x="1924" y="1891"/>
                    <a:pt x="1908" y="1847"/>
                    <a:pt x="1924" y="1830"/>
                  </a:cubicBezTo>
                  <a:cubicBezTo>
                    <a:pt x="1938" y="1815"/>
                    <a:pt x="1954" y="1800"/>
                    <a:pt x="1968" y="1783"/>
                  </a:cubicBezTo>
                  <a:cubicBezTo>
                    <a:pt x="1982" y="1765"/>
                    <a:pt x="1995" y="1748"/>
                    <a:pt x="2006" y="1729"/>
                  </a:cubicBezTo>
                  <a:cubicBezTo>
                    <a:pt x="2018" y="1711"/>
                    <a:pt x="2042" y="1701"/>
                    <a:pt x="2053" y="1682"/>
                  </a:cubicBezTo>
                  <a:cubicBezTo>
                    <a:pt x="2066" y="1663"/>
                    <a:pt x="2090" y="1651"/>
                    <a:pt x="2101" y="1633"/>
                  </a:cubicBezTo>
                  <a:cubicBezTo>
                    <a:pt x="2113" y="1613"/>
                    <a:pt x="2110" y="1586"/>
                    <a:pt x="2120" y="1566"/>
                  </a:cubicBezTo>
                  <a:cubicBezTo>
                    <a:pt x="2128" y="1546"/>
                    <a:pt x="2121" y="1520"/>
                    <a:pt x="2128" y="1499"/>
                  </a:cubicBezTo>
                  <a:cubicBezTo>
                    <a:pt x="2137" y="1478"/>
                    <a:pt x="2164" y="1465"/>
                    <a:pt x="2171" y="1444"/>
                  </a:cubicBezTo>
                  <a:cubicBezTo>
                    <a:pt x="2177" y="1421"/>
                    <a:pt x="2157" y="1394"/>
                    <a:pt x="2163" y="1373"/>
                  </a:cubicBezTo>
                  <a:cubicBezTo>
                    <a:pt x="2168" y="1351"/>
                    <a:pt x="2185" y="1333"/>
                    <a:pt x="2188" y="1311"/>
                  </a:cubicBezTo>
                  <a:cubicBezTo>
                    <a:pt x="2192" y="1289"/>
                    <a:pt x="2197" y="1267"/>
                    <a:pt x="2199" y="1246"/>
                  </a:cubicBezTo>
                  <a:cubicBezTo>
                    <a:pt x="2202" y="1223"/>
                    <a:pt x="2228" y="1205"/>
                    <a:pt x="2229" y="1182"/>
                  </a:cubicBezTo>
                  <a:cubicBezTo>
                    <a:pt x="2231" y="1159"/>
                    <a:pt x="2218" y="1137"/>
                    <a:pt x="2218" y="1115"/>
                  </a:cubicBezTo>
                  <a:cubicBezTo>
                    <a:pt x="2218" y="1093"/>
                    <a:pt x="2232" y="1070"/>
                    <a:pt x="2231" y="1047"/>
                  </a:cubicBezTo>
                  <a:cubicBezTo>
                    <a:pt x="2229" y="1026"/>
                    <a:pt x="2202" y="1004"/>
                    <a:pt x="2201" y="983"/>
                  </a:cubicBezTo>
                  <a:cubicBezTo>
                    <a:pt x="2198" y="960"/>
                    <a:pt x="2187" y="942"/>
                    <a:pt x="2182" y="919"/>
                  </a:cubicBezTo>
                  <a:cubicBezTo>
                    <a:pt x="2178" y="898"/>
                    <a:pt x="2204" y="869"/>
                    <a:pt x="2198" y="848"/>
                  </a:cubicBezTo>
                  <a:cubicBezTo>
                    <a:pt x="2192" y="827"/>
                    <a:pt x="2170" y="810"/>
                    <a:pt x="2163" y="788"/>
                  </a:cubicBezTo>
                  <a:cubicBezTo>
                    <a:pt x="2155" y="767"/>
                    <a:pt x="2168" y="740"/>
                    <a:pt x="2160" y="719"/>
                  </a:cubicBezTo>
                  <a:cubicBezTo>
                    <a:pt x="2153" y="699"/>
                    <a:pt x="2120" y="687"/>
                    <a:pt x="2111" y="667"/>
                  </a:cubicBezTo>
                  <a:cubicBezTo>
                    <a:pt x="2101" y="648"/>
                    <a:pt x="2100" y="623"/>
                    <a:pt x="2090" y="605"/>
                  </a:cubicBezTo>
                  <a:cubicBezTo>
                    <a:pt x="2080" y="585"/>
                    <a:pt x="2076" y="561"/>
                    <a:pt x="2064" y="542"/>
                  </a:cubicBezTo>
                  <a:cubicBezTo>
                    <a:pt x="2053" y="524"/>
                    <a:pt x="2027" y="512"/>
                    <a:pt x="2015" y="495"/>
                  </a:cubicBezTo>
                  <a:cubicBezTo>
                    <a:pt x="2003" y="477"/>
                    <a:pt x="1983" y="464"/>
                    <a:pt x="1971" y="446"/>
                  </a:cubicBezTo>
                  <a:cubicBezTo>
                    <a:pt x="1956" y="429"/>
                    <a:pt x="1961" y="397"/>
                    <a:pt x="1946" y="380"/>
                  </a:cubicBezTo>
                  <a:cubicBezTo>
                    <a:pt x="1932" y="365"/>
                    <a:pt x="1905" y="359"/>
                    <a:pt x="1890" y="343"/>
                  </a:cubicBezTo>
                  <a:cubicBezTo>
                    <a:pt x="1874" y="328"/>
                    <a:pt x="1875" y="294"/>
                    <a:pt x="1858" y="278"/>
                  </a:cubicBezTo>
                  <a:cubicBezTo>
                    <a:pt x="1843" y="264"/>
                    <a:pt x="1803" y="275"/>
                    <a:pt x="1786" y="262"/>
                  </a:cubicBezTo>
                  <a:cubicBezTo>
                    <a:pt x="1769" y="249"/>
                    <a:pt x="1750" y="238"/>
                    <a:pt x="1732" y="227"/>
                  </a:cubicBezTo>
                  <a:cubicBezTo>
                    <a:pt x="1713" y="214"/>
                    <a:pt x="1718" y="167"/>
                    <a:pt x="1699" y="156"/>
                  </a:cubicBezTo>
                  <a:cubicBezTo>
                    <a:pt x="1681" y="144"/>
                    <a:pt x="1656" y="139"/>
                    <a:pt x="1637" y="129"/>
                  </a:cubicBezTo>
                  <a:cubicBezTo>
                    <a:pt x="1617" y="119"/>
                    <a:pt x="1592" y="116"/>
                    <a:pt x="1573" y="106"/>
                  </a:cubicBezTo>
                  <a:cubicBezTo>
                    <a:pt x="1553" y="97"/>
                    <a:pt x="1537" y="76"/>
                    <a:pt x="1516" y="67"/>
                  </a:cubicBezTo>
                  <a:cubicBezTo>
                    <a:pt x="1510" y="65"/>
                    <a:pt x="1503" y="64"/>
                    <a:pt x="1496" y="64"/>
                  </a:cubicBezTo>
                  <a:cubicBezTo>
                    <a:pt x="1485" y="64"/>
                    <a:pt x="1475" y="66"/>
                    <a:pt x="1464" y="66"/>
                  </a:cubicBezTo>
                  <a:cubicBezTo>
                    <a:pt x="1458" y="66"/>
                    <a:pt x="1452" y="65"/>
                    <a:pt x="1446" y="63"/>
                  </a:cubicBezTo>
                  <a:cubicBezTo>
                    <a:pt x="1426" y="56"/>
                    <a:pt x="1402" y="59"/>
                    <a:pt x="1381" y="55"/>
                  </a:cubicBezTo>
                  <a:cubicBezTo>
                    <a:pt x="1370" y="52"/>
                    <a:pt x="1359" y="52"/>
                    <a:pt x="1348" y="52"/>
                  </a:cubicBezTo>
                  <a:cubicBezTo>
                    <a:pt x="1344" y="52"/>
                    <a:pt x="1340" y="52"/>
                    <a:pt x="1336" y="52"/>
                  </a:cubicBezTo>
                  <a:cubicBezTo>
                    <a:pt x="1329" y="52"/>
                    <a:pt x="1321" y="51"/>
                    <a:pt x="1314" y="50"/>
                  </a:cubicBezTo>
                  <a:cubicBezTo>
                    <a:pt x="1292" y="46"/>
                    <a:pt x="1273" y="36"/>
                    <a:pt x="1251" y="33"/>
                  </a:cubicBezTo>
                  <a:cubicBezTo>
                    <a:pt x="1228" y="31"/>
                    <a:pt x="1209" y="2"/>
                    <a:pt x="1187" y="1"/>
                  </a:cubicBezTo>
                  <a:cubicBezTo>
                    <a:pt x="1186" y="1"/>
                    <a:pt x="1186" y="1"/>
                    <a:pt x="1185" y="1"/>
                  </a:cubicBezTo>
                  <a:close/>
                </a:path>
              </a:pathLst>
            </a:custGeom>
            <a:solidFill>
              <a:srgbClr val="B7B7B7"/>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200" name="Google Shape;1200;p46"/>
            <p:cNvSpPr/>
            <p:nvPr/>
          </p:nvSpPr>
          <p:spPr>
            <a:xfrm flipH="1">
              <a:off x="7791517" y="3096226"/>
              <a:ext cx="388822" cy="361314"/>
            </a:xfrm>
            <a:custGeom>
              <a:rect b="b" l="l" r="r" t="t"/>
              <a:pathLst>
                <a:path extrusionOk="0" h="8157" w="8778">
                  <a:moveTo>
                    <a:pt x="1774" y="1"/>
                  </a:moveTo>
                  <a:cubicBezTo>
                    <a:pt x="919" y="1"/>
                    <a:pt x="199" y="652"/>
                    <a:pt x="120" y="1510"/>
                  </a:cubicBezTo>
                  <a:cubicBezTo>
                    <a:pt x="0" y="2830"/>
                    <a:pt x="46" y="4048"/>
                    <a:pt x="718" y="5249"/>
                  </a:cubicBezTo>
                  <a:cubicBezTo>
                    <a:pt x="1285" y="6263"/>
                    <a:pt x="2190" y="7083"/>
                    <a:pt x="3254" y="7542"/>
                  </a:cubicBezTo>
                  <a:cubicBezTo>
                    <a:pt x="3915" y="7826"/>
                    <a:pt x="5187" y="8157"/>
                    <a:pt x="6341" y="8157"/>
                  </a:cubicBezTo>
                  <a:cubicBezTo>
                    <a:pt x="7634" y="8157"/>
                    <a:pt x="8777" y="7742"/>
                    <a:pt x="8745" y="6381"/>
                  </a:cubicBezTo>
                  <a:cubicBezTo>
                    <a:pt x="8728" y="5798"/>
                    <a:pt x="8411" y="5266"/>
                    <a:pt x="7906" y="4976"/>
                  </a:cubicBezTo>
                  <a:cubicBezTo>
                    <a:pt x="7634" y="4823"/>
                    <a:pt x="7343" y="4772"/>
                    <a:pt x="7043" y="4763"/>
                  </a:cubicBezTo>
                  <a:cubicBezTo>
                    <a:pt x="7002" y="4762"/>
                    <a:pt x="6962" y="4761"/>
                    <a:pt x="6921" y="4761"/>
                  </a:cubicBezTo>
                  <a:cubicBezTo>
                    <a:pt x="6627" y="4761"/>
                    <a:pt x="6327" y="4792"/>
                    <a:pt x="6030" y="4792"/>
                  </a:cubicBezTo>
                  <a:cubicBezTo>
                    <a:pt x="5934" y="4792"/>
                    <a:pt x="5839" y="4789"/>
                    <a:pt x="5744" y="4780"/>
                  </a:cubicBezTo>
                  <a:cubicBezTo>
                    <a:pt x="5195" y="4733"/>
                    <a:pt x="4643" y="4585"/>
                    <a:pt x="4195" y="4265"/>
                  </a:cubicBezTo>
                  <a:cubicBezTo>
                    <a:pt x="3817" y="3995"/>
                    <a:pt x="3537" y="3569"/>
                    <a:pt x="3401" y="3124"/>
                  </a:cubicBezTo>
                  <a:cubicBezTo>
                    <a:pt x="3325" y="2889"/>
                    <a:pt x="3297" y="2642"/>
                    <a:pt x="3315" y="2396"/>
                  </a:cubicBezTo>
                  <a:cubicBezTo>
                    <a:pt x="3338" y="2130"/>
                    <a:pt x="3442" y="1894"/>
                    <a:pt x="3436" y="1623"/>
                  </a:cubicBezTo>
                  <a:cubicBezTo>
                    <a:pt x="3415" y="741"/>
                    <a:pt x="2711" y="30"/>
                    <a:pt x="1831" y="2"/>
                  </a:cubicBezTo>
                  <a:cubicBezTo>
                    <a:pt x="1812" y="1"/>
                    <a:pt x="1793" y="1"/>
                    <a:pt x="1774" y="1"/>
                  </a:cubicBezTo>
                  <a:close/>
                </a:path>
              </a:pathLst>
            </a:custGeom>
            <a:solidFill>
              <a:srgbClr val="D9D9D9"/>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201" name="Google Shape;1201;p46"/>
            <p:cNvSpPr/>
            <p:nvPr/>
          </p:nvSpPr>
          <p:spPr>
            <a:xfrm flipH="1">
              <a:off x="7809766" y="3122626"/>
              <a:ext cx="353341" cy="315513"/>
            </a:xfrm>
            <a:custGeom>
              <a:rect b="b" l="l" r="r" t="t"/>
              <a:pathLst>
                <a:path extrusionOk="0" h="7123" w="7977">
                  <a:moveTo>
                    <a:pt x="1272" y="1"/>
                  </a:moveTo>
                  <a:cubicBezTo>
                    <a:pt x="988" y="1"/>
                    <a:pt x="709" y="108"/>
                    <a:pt x="478" y="366"/>
                  </a:cubicBezTo>
                  <a:cubicBezTo>
                    <a:pt x="1" y="899"/>
                    <a:pt x="254" y="1801"/>
                    <a:pt x="977" y="1936"/>
                  </a:cubicBezTo>
                  <a:cubicBezTo>
                    <a:pt x="1010" y="1943"/>
                    <a:pt x="1055" y="1945"/>
                    <a:pt x="1107" y="1945"/>
                  </a:cubicBezTo>
                  <a:cubicBezTo>
                    <a:pt x="1210" y="1945"/>
                    <a:pt x="1342" y="1937"/>
                    <a:pt x="1470" y="1937"/>
                  </a:cubicBezTo>
                  <a:cubicBezTo>
                    <a:pt x="1672" y="1937"/>
                    <a:pt x="1863" y="1957"/>
                    <a:pt x="1906" y="2063"/>
                  </a:cubicBezTo>
                  <a:cubicBezTo>
                    <a:pt x="2002" y="2298"/>
                    <a:pt x="1903" y="2516"/>
                    <a:pt x="1674" y="2542"/>
                  </a:cubicBezTo>
                  <a:cubicBezTo>
                    <a:pt x="1560" y="2555"/>
                    <a:pt x="1444" y="2544"/>
                    <a:pt x="1330" y="2556"/>
                  </a:cubicBezTo>
                  <a:cubicBezTo>
                    <a:pt x="976" y="2593"/>
                    <a:pt x="673" y="2744"/>
                    <a:pt x="538" y="3087"/>
                  </a:cubicBezTo>
                  <a:cubicBezTo>
                    <a:pt x="276" y="3746"/>
                    <a:pt x="813" y="4424"/>
                    <a:pt x="1479" y="4424"/>
                  </a:cubicBezTo>
                  <a:cubicBezTo>
                    <a:pt x="1536" y="4424"/>
                    <a:pt x="1593" y="4419"/>
                    <a:pt x="1651" y="4409"/>
                  </a:cubicBezTo>
                  <a:cubicBezTo>
                    <a:pt x="1815" y="4380"/>
                    <a:pt x="1954" y="4308"/>
                    <a:pt x="2095" y="4224"/>
                  </a:cubicBezTo>
                  <a:cubicBezTo>
                    <a:pt x="2155" y="4188"/>
                    <a:pt x="2521" y="3958"/>
                    <a:pt x="2742" y="3958"/>
                  </a:cubicBezTo>
                  <a:cubicBezTo>
                    <a:pt x="2878" y="3958"/>
                    <a:pt x="2959" y="4046"/>
                    <a:pt x="2878" y="4322"/>
                  </a:cubicBezTo>
                  <a:cubicBezTo>
                    <a:pt x="2811" y="4549"/>
                    <a:pt x="2381" y="4795"/>
                    <a:pt x="2238" y="4980"/>
                  </a:cubicBezTo>
                  <a:cubicBezTo>
                    <a:pt x="2123" y="5128"/>
                    <a:pt x="2028" y="5279"/>
                    <a:pt x="1994" y="5466"/>
                  </a:cubicBezTo>
                  <a:cubicBezTo>
                    <a:pt x="1892" y="6028"/>
                    <a:pt x="2311" y="6458"/>
                    <a:pt x="2813" y="6458"/>
                  </a:cubicBezTo>
                  <a:cubicBezTo>
                    <a:pt x="2923" y="6458"/>
                    <a:pt x="3037" y="6437"/>
                    <a:pt x="3150" y="6393"/>
                  </a:cubicBezTo>
                  <a:cubicBezTo>
                    <a:pt x="3586" y="6224"/>
                    <a:pt x="3686" y="5920"/>
                    <a:pt x="3863" y="5526"/>
                  </a:cubicBezTo>
                  <a:cubicBezTo>
                    <a:pt x="3909" y="5427"/>
                    <a:pt x="3963" y="5289"/>
                    <a:pt x="4028" y="5206"/>
                  </a:cubicBezTo>
                  <a:cubicBezTo>
                    <a:pt x="4061" y="5166"/>
                    <a:pt x="4220" y="4984"/>
                    <a:pt x="4349" y="4984"/>
                  </a:cubicBezTo>
                  <a:cubicBezTo>
                    <a:pt x="4387" y="4984"/>
                    <a:pt x="4422" y="4999"/>
                    <a:pt x="4450" y="5039"/>
                  </a:cubicBezTo>
                  <a:cubicBezTo>
                    <a:pt x="4544" y="5169"/>
                    <a:pt x="4304" y="5853"/>
                    <a:pt x="4304" y="6069"/>
                  </a:cubicBezTo>
                  <a:cubicBezTo>
                    <a:pt x="4304" y="6617"/>
                    <a:pt x="4639" y="7123"/>
                    <a:pt x="5139" y="7123"/>
                  </a:cubicBezTo>
                  <a:cubicBezTo>
                    <a:pt x="5267" y="7123"/>
                    <a:pt x="5406" y="7089"/>
                    <a:pt x="5554" y="7015"/>
                  </a:cubicBezTo>
                  <a:cubicBezTo>
                    <a:pt x="5906" y="6837"/>
                    <a:pt x="6006" y="6422"/>
                    <a:pt x="6037" y="6058"/>
                  </a:cubicBezTo>
                  <a:cubicBezTo>
                    <a:pt x="6060" y="5792"/>
                    <a:pt x="6010" y="5502"/>
                    <a:pt x="6083" y="5243"/>
                  </a:cubicBezTo>
                  <a:cubicBezTo>
                    <a:pt x="6137" y="5045"/>
                    <a:pt x="6214" y="4967"/>
                    <a:pt x="6293" y="4967"/>
                  </a:cubicBezTo>
                  <a:cubicBezTo>
                    <a:pt x="6439" y="4967"/>
                    <a:pt x="6592" y="5234"/>
                    <a:pt x="6624" y="5502"/>
                  </a:cubicBezTo>
                  <a:cubicBezTo>
                    <a:pt x="6678" y="5961"/>
                    <a:pt x="6505" y="6528"/>
                    <a:pt x="7025" y="6799"/>
                  </a:cubicBezTo>
                  <a:cubicBezTo>
                    <a:pt x="7120" y="6849"/>
                    <a:pt x="7219" y="6872"/>
                    <a:pt x="7314" y="6872"/>
                  </a:cubicBezTo>
                  <a:cubicBezTo>
                    <a:pt x="7538" y="6872"/>
                    <a:pt x="7746" y="6744"/>
                    <a:pt x="7864" y="6534"/>
                  </a:cubicBezTo>
                  <a:cubicBezTo>
                    <a:pt x="7976" y="6334"/>
                    <a:pt x="7797" y="6153"/>
                    <a:pt x="7621" y="6153"/>
                  </a:cubicBezTo>
                  <a:cubicBezTo>
                    <a:pt x="7540" y="6153"/>
                    <a:pt x="7460" y="6191"/>
                    <a:pt x="7409" y="6282"/>
                  </a:cubicBezTo>
                  <a:cubicBezTo>
                    <a:pt x="7374" y="6346"/>
                    <a:pt x="7342" y="6372"/>
                    <a:pt x="7313" y="6372"/>
                  </a:cubicBezTo>
                  <a:cubicBezTo>
                    <a:pt x="7187" y="6372"/>
                    <a:pt x="7122" y="5880"/>
                    <a:pt x="7122" y="5880"/>
                  </a:cubicBezTo>
                  <a:lnTo>
                    <a:pt x="7122" y="5880"/>
                  </a:lnTo>
                  <a:cubicBezTo>
                    <a:pt x="7122" y="5880"/>
                    <a:pt x="7122" y="5880"/>
                    <a:pt x="7122" y="5880"/>
                  </a:cubicBezTo>
                  <a:cubicBezTo>
                    <a:pt x="7117" y="5751"/>
                    <a:pt x="7143" y="5619"/>
                    <a:pt x="7143" y="5489"/>
                  </a:cubicBezTo>
                  <a:cubicBezTo>
                    <a:pt x="7143" y="5320"/>
                    <a:pt x="7136" y="5149"/>
                    <a:pt x="7086" y="4987"/>
                  </a:cubicBezTo>
                  <a:cubicBezTo>
                    <a:pt x="7005" y="4729"/>
                    <a:pt x="6826" y="4547"/>
                    <a:pt x="6566" y="4466"/>
                  </a:cubicBezTo>
                  <a:cubicBezTo>
                    <a:pt x="6485" y="4440"/>
                    <a:pt x="6408" y="4429"/>
                    <a:pt x="6333" y="4429"/>
                  </a:cubicBezTo>
                  <a:cubicBezTo>
                    <a:pt x="5937" y="4429"/>
                    <a:pt x="5645" y="4763"/>
                    <a:pt x="5568" y="5168"/>
                  </a:cubicBezTo>
                  <a:cubicBezTo>
                    <a:pt x="5508" y="5483"/>
                    <a:pt x="5559" y="5808"/>
                    <a:pt x="5511" y="6123"/>
                  </a:cubicBezTo>
                  <a:cubicBezTo>
                    <a:pt x="5482" y="6307"/>
                    <a:pt x="5336" y="6606"/>
                    <a:pt x="5122" y="6606"/>
                  </a:cubicBezTo>
                  <a:cubicBezTo>
                    <a:pt x="5070" y="6606"/>
                    <a:pt x="5014" y="6588"/>
                    <a:pt x="4955" y="6547"/>
                  </a:cubicBezTo>
                  <a:cubicBezTo>
                    <a:pt x="4766" y="6416"/>
                    <a:pt x="4827" y="5947"/>
                    <a:pt x="4853" y="5769"/>
                  </a:cubicBezTo>
                  <a:cubicBezTo>
                    <a:pt x="4926" y="5268"/>
                    <a:pt x="5159" y="4377"/>
                    <a:pt x="4362" y="4377"/>
                  </a:cubicBezTo>
                  <a:cubicBezTo>
                    <a:pt x="4359" y="4377"/>
                    <a:pt x="4355" y="4377"/>
                    <a:pt x="4351" y="4377"/>
                  </a:cubicBezTo>
                  <a:cubicBezTo>
                    <a:pt x="4060" y="4380"/>
                    <a:pt x="3848" y="4559"/>
                    <a:pt x="3684" y="4784"/>
                  </a:cubicBezTo>
                  <a:cubicBezTo>
                    <a:pt x="3462" y="5088"/>
                    <a:pt x="3354" y="5704"/>
                    <a:pt x="3023" y="5880"/>
                  </a:cubicBezTo>
                  <a:cubicBezTo>
                    <a:pt x="2944" y="5923"/>
                    <a:pt x="2871" y="5942"/>
                    <a:pt x="2807" y="5942"/>
                  </a:cubicBezTo>
                  <a:cubicBezTo>
                    <a:pt x="2599" y="5942"/>
                    <a:pt x="2488" y="5741"/>
                    <a:pt x="2554" y="5498"/>
                  </a:cubicBezTo>
                  <a:cubicBezTo>
                    <a:pt x="2624" y="5246"/>
                    <a:pt x="2845" y="5098"/>
                    <a:pt x="3027" y="4926"/>
                  </a:cubicBezTo>
                  <a:cubicBezTo>
                    <a:pt x="3256" y="4710"/>
                    <a:pt x="3467" y="4449"/>
                    <a:pt x="3458" y="4114"/>
                  </a:cubicBezTo>
                  <a:cubicBezTo>
                    <a:pt x="3446" y="3660"/>
                    <a:pt x="3069" y="3443"/>
                    <a:pt x="2674" y="3443"/>
                  </a:cubicBezTo>
                  <a:cubicBezTo>
                    <a:pt x="2567" y="3443"/>
                    <a:pt x="2459" y="3459"/>
                    <a:pt x="2356" y="3490"/>
                  </a:cubicBezTo>
                  <a:cubicBezTo>
                    <a:pt x="2062" y="3579"/>
                    <a:pt x="1780" y="3905"/>
                    <a:pt x="1464" y="3905"/>
                  </a:cubicBezTo>
                  <a:cubicBezTo>
                    <a:pt x="1424" y="3905"/>
                    <a:pt x="1384" y="3900"/>
                    <a:pt x="1343" y="3888"/>
                  </a:cubicBezTo>
                  <a:cubicBezTo>
                    <a:pt x="967" y="3783"/>
                    <a:pt x="831" y="3266"/>
                    <a:pt x="1242" y="3092"/>
                  </a:cubicBezTo>
                  <a:cubicBezTo>
                    <a:pt x="1325" y="3057"/>
                    <a:pt x="1426" y="3052"/>
                    <a:pt x="1530" y="3052"/>
                  </a:cubicBezTo>
                  <a:cubicBezTo>
                    <a:pt x="1583" y="3052"/>
                    <a:pt x="1637" y="3053"/>
                    <a:pt x="1689" y="3053"/>
                  </a:cubicBezTo>
                  <a:cubicBezTo>
                    <a:pt x="1761" y="3053"/>
                    <a:pt x="1831" y="3050"/>
                    <a:pt x="1893" y="3037"/>
                  </a:cubicBezTo>
                  <a:cubicBezTo>
                    <a:pt x="2554" y="2895"/>
                    <a:pt x="2763" y="2164"/>
                    <a:pt x="2264" y="1688"/>
                  </a:cubicBezTo>
                  <a:cubicBezTo>
                    <a:pt x="1931" y="1369"/>
                    <a:pt x="1592" y="1504"/>
                    <a:pt x="1192" y="1436"/>
                  </a:cubicBezTo>
                  <a:cubicBezTo>
                    <a:pt x="724" y="1356"/>
                    <a:pt x="603" y="850"/>
                    <a:pt x="1004" y="602"/>
                  </a:cubicBezTo>
                  <a:cubicBezTo>
                    <a:pt x="1103" y="540"/>
                    <a:pt x="1206" y="514"/>
                    <a:pt x="1308" y="514"/>
                  </a:cubicBezTo>
                  <a:cubicBezTo>
                    <a:pt x="1587" y="514"/>
                    <a:pt x="1861" y="708"/>
                    <a:pt x="2024" y="924"/>
                  </a:cubicBezTo>
                  <a:cubicBezTo>
                    <a:pt x="2082" y="1001"/>
                    <a:pt x="2160" y="1033"/>
                    <a:pt x="2237" y="1033"/>
                  </a:cubicBezTo>
                  <a:cubicBezTo>
                    <a:pt x="2427" y="1033"/>
                    <a:pt x="2609" y="841"/>
                    <a:pt x="2466" y="651"/>
                  </a:cubicBezTo>
                  <a:lnTo>
                    <a:pt x="2467" y="651"/>
                  </a:lnTo>
                  <a:cubicBezTo>
                    <a:pt x="2182" y="273"/>
                    <a:pt x="1722" y="1"/>
                    <a:pt x="1272" y="1"/>
                  </a:cubicBezTo>
                  <a:close/>
                </a:path>
              </a:pathLst>
            </a:custGeom>
            <a:solidFill>
              <a:srgbClr val="999999"/>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202" name="Google Shape;1202;p46"/>
            <p:cNvSpPr/>
            <p:nvPr/>
          </p:nvSpPr>
          <p:spPr>
            <a:xfrm flipH="1">
              <a:off x="6668262" y="3294406"/>
              <a:ext cx="304572" cy="493623"/>
            </a:xfrm>
            <a:custGeom>
              <a:rect b="b" l="l" r="r" t="t"/>
              <a:pathLst>
                <a:path extrusionOk="0" h="11144" w="6876">
                  <a:moveTo>
                    <a:pt x="1788" y="1"/>
                  </a:moveTo>
                  <a:cubicBezTo>
                    <a:pt x="1277" y="1"/>
                    <a:pt x="801" y="225"/>
                    <a:pt x="417" y="784"/>
                  </a:cubicBezTo>
                  <a:cubicBezTo>
                    <a:pt x="60" y="1304"/>
                    <a:pt x="0" y="1972"/>
                    <a:pt x="259" y="2548"/>
                  </a:cubicBezTo>
                  <a:cubicBezTo>
                    <a:pt x="397" y="2855"/>
                    <a:pt x="620" y="3084"/>
                    <a:pt x="877" y="3283"/>
                  </a:cubicBezTo>
                  <a:cubicBezTo>
                    <a:pt x="1243" y="3567"/>
                    <a:pt x="1676" y="3788"/>
                    <a:pt x="2028" y="4092"/>
                  </a:cubicBezTo>
                  <a:cubicBezTo>
                    <a:pt x="2478" y="4483"/>
                    <a:pt x="2868" y="4962"/>
                    <a:pt x="3058" y="5526"/>
                  </a:cubicBezTo>
                  <a:cubicBezTo>
                    <a:pt x="3217" y="6004"/>
                    <a:pt x="3192" y="6554"/>
                    <a:pt x="3028" y="7032"/>
                  </a:cubicBezTo>
                  <a:cubicBezTo>
                    <a:pt x="2943" y="7282"/>
                    <a:pt x="2815" y="7522"/>
                    <a:pt x="2642" y="7724"/>
                  </a:cubicBezTo>
                  <a:cubicBezTo>
                    <a:pt x="2453" y="7942"/>
                    <a:pt x="2211" y="8083"/>
                    <a:pt x="2043" y="8324"/>
                  </a:cubicBezTo>
                  <a:cubicBezTo>
                    <a:pt x="1503" y="9109"/>
                    <a:pt x="1668" y="10179"/>
                    <a:pt x="2420" y="10765"/>
                  </a:cubicBezTo>
                  <a:cubicBezTo>
                    <a:pt x="2747" y="11020"/>
                    <a:pt x="3137" y="11144"/>
                    <a:pt x="3524" y="11144"/>
                  </a:cubicBezTo>
                  <a:cubicBezTo>
                    <a:pt x="4026" y="11144"/>
                    <a:pt x="4524" y="10935"/>
                    <a:pt x="4878" y="10531"/>
                  </a:cubicBezTo>
                  <a:cubicBezTo>
                    <a:pt x="5821" y="9450"/>
                    <a:pt x="6556" y="8353"/>
                    <a:pt x="6730" y="6874"/>
                  </a:cubicBezTo>
                  <a:cubicBezTo>
                    <a:pt x="6875" y="5626"/>
                    <a:pt x="6605" y="4332"/>
                    <a:pt x="5963" y="3253"/>
                  </a:cubicBezTo>
                  <a:cubicBezTo>
                    <a:pt x="5325" y="2181"/>
                    <a:pt x="3381" y="1"/>
                    <a:pt x="1788" y="1"/>
                  </a:cubicBezTo>
                  <a:close/>
                </a:path>
              </a:pathLst>
            </a:custGeom>
            <a:solidFill>
              <a:srgbClr val="D9D9D9"/>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203" name="Google Shape;1203;p46"/>
            <p:cNvSpPr/>
            <p:nvPr/>
          </p:nvSpPr>
          <p:spPr>
            <a:xfrm flipH="1">
              <a:off x="6692490" y="3310707"/>
              <a:ext cx="239370" cy="451765"/>
            </a:xfrm>
            <a:custGeom>
              <a:rect b="b" l="l" r="r" t="t"/>
              <a:pathLst>
                <a:path extrusionOk="0" h="10199" w="5404">
                  <a:moveTo>
                    <a:pt x="705" y="1"/>
                  </a:moveTo>
                  <a:cubicBezTo>
                    <a:pt x="602" y="1"/>
                    <a:pt x="497" y="24"/>
                    <a:pt x="396" y="70"/>
                  </a:cubicBezTo>
                  <a:cubicBezTo>
                    <a:pt x="108" y="203"/>
                    <a:pt x="253" y="607"/>
                    <a:pt x="514" y="607"/>
                  </a:cubicBezTo>
                  <a:cubicBezTo>
                    <a:pt x="552" y="607"/>
                    <a:pt x="593" y="599"/>
                    <a:pt x="635" y="579"/>
                  </a:cubicBezTo>
                  <a:cubicBezTo>
                    <a:pt x="677" y="560"/>
                    <a:pt x="710" y="551"/>
                    <a:pt x="735" y="551"/>
                  </a:cubicBezTo>
                  <a:cubicBezTo>
                    <a:pt x="936" y="551"/>
                    <a:pt x="630" y="1115"/>
                    <a:pt x="631" y="1115"/>
                  </a:cubicBezTo>
                  <a:cubicBezTo>
                    <a:pt x="631" y="1115"/>
                    <a:pt x="631" y="1115"/>
                    <a:pt x="631" y="1115"/>
                  </a:cubicBezTo>
                  <a:lnTo>
                    <a:pt x="631" y="1115"/>
                  </a:lnTo>
                  <a:cubicBezTo>
                    <a:pt x="551" y="1230"/>
                    <a:pt x="446" y="1331"/>
                    <a:pt x="363" y="1444"/>
                  </a:cubicBezTo>
                  <a:cubicBezTo>
                    <a:pt x="255" y="1591"/>
                    <a:pt x="151" y="1746"/>
                    <a:pt x="93" y="1921"/>
                  </a:cubicBezTo>
                  <a:cubicBezTo>
                    <a:pt x="1" y="2199"/>
                    <a:pt x="42" y="2471"/>
                    <a:pt x="218" y="2707"/>
                  </a:cubicBezTo>
                  <a:cubicBezTo>
                    <a:pt x="385" y="2931"/>
                    <a:pt x="607" y="3028"/>
                    <a:pt x="836" y="3028"/>
                  </a:cubicBezTo>
                  <a:cubicBezTo>
                    <a:pt x="1083" y="3028"/>
                    <a:pt x="1338" y="2915"/>
                    <a:pt x="1539" y="2726"/>
                  </a:cubicBezTo>
                  <a:cubicBezTo>
                    <a:pt x="1792" y="2489"/>
                    <a:pt x="1953" y="2170"/>
                    <a:pt x="2196" y="1926"/>
                  </a:cubicBezTo>
                  <a:cubicBezTo>
                    <a:pt x="2301" y="1820"/>
                    <a:pt x="2501" y="1701"/>
                    <a:pt x="2674" y="1701"/>
                  </a:cubicBezTo>
                  <a:cubicBezTo>
                    <a:pt x="2792" y="1701"/>
                    <a:pt x="2897" y="1756"/>
                    <a:pt x="2951" y="1908"/>
                  </a:cubicBezTo>
                  <a:cubicBezTo>
                    <a:pt x="3033" y="2143"/>
                    <a:pt x="2682" y="2516"/>
                    <a:pt x="2547" y="2655"/>
                  </a:cubicBezTo>
                  <a:cubicBezTo>
                    <a:pt x="2162" y="3049"/>
                    <a:pt x="1387" y="3686"/>
                    <a:pt x="2102" y="4193"/>
                  </a:cubicBezTo>
                  <a:cubicBezTo>
                    <a:pt x="2241" y="4292"/>
                    <a:pt x="2393" y="4330"/>
                    <a:pt x="2548" y="4330"/>
                  </a:cubicBezTo>
                  <a:cubicBezTo>
                    <a:pt x="2680" y="4330"/>
                    <a:pt x="2814" y="4302"/>
                    <a:pt x="2945" y="4260"/>
                  </a:cubicBezTo>
                  <a:cubicBezTo>
                    <a:pt x="3312" y="4142"/>
                    <a:pt x="3765" y="3715"/>
                    <a:pt x="4154" y="3715"/>
                  </a:cubicBezTo>
                  <a:cubicBezTo>
                    <a:pt x="4177" y="3715"/>
                    <a:pt x="4199" y="3717"/>
                    <a:pt x="4222" y="3720"/>
                  </a:cubicBezTo>
                  <a:cubicBezTo>
                    <a:pt x="4633" y="3777"/>
                    <a:pt x="4668" y="4128"/>
                    <a:pt x="4388" y="4352"/>
                  </a:cubicBezTo>
                  <a:cubicBezTo>
                    <a:pt x="4168" y="4529"/>
                    <a:pt x="3879" y="4519"/>
                    <a:pt x="3612" y="4553"/>
                  </a:cubicBezTo>
                  <a:cubicBezTo>
                    <a:pt x="3272" y="4597"/>
                    <a:pt x="2922" y="4692"/>
                    <a:pt x="2719" y="4991"/>
                  </a:cubicBezTo>
                  <a:cubicBezTo>
                    <a:pt x="2365" y="5505"/>
                    <a:pt x="2770" y="6058"/>
                    <a:pt x="3288" y="6237"/>
                  </a:cubicBezTo>
                  <a:cubicBezTo>
                    <a:pt x="3640" y="6360"/>
                    <a:pt x="4170" y="6210"/>
                    <a:pt x="4428" y="6533"/>
                  </a:cubicBezTo>
                  <a:cubicBezTo>
                    <a:pt x="4666" y="6833"/>
                    <a:pt x="4513" y="7308"/>
                    <a:pt x="4129" y="7308"/>
                  </a:cubicBezTo>
                  <a:cubicBezTo>
                    <a:pt x="4092" y="7308"/>
                    <a:pt x="4052" y="7304"/>
                    <a:pt x="4010" y="7294"/>
                  </a:cubicBezTo>
                  <a:cubicBezTo>
                    <a:pt x="3801" y="7245"/>
                    <a:pt x="3605" y="7018"/>
                    <a:pt x="3404" y="6930"/>
                  </a:cubicBezTo>
                  <a:cubicBezTo>
                    <a:pt x="3272" y="6871"/>
                    <a:pt x="3140" y="6844"/>
                    <a:pt x="3015" y="6844"/>
                  </a:cubicBezTo>
                  <a:cubicBezTo>
                    <a:pt x="2509" y="6844"/>
                    <a:pt x="2115" y="7287"/>
                    <a:pt x="2223" y="7877"/>
                  </a:cubicBezTo>
                  <a:cubicBezTo>
                    <a:pt x="2312" y="8366"/>
                    <a:pt x="2695" y="8462"/>
                    <a:pt x="3002" y="8776"/>
                  </a:cubicBezTo>
                  <a:cubicBezTo>
                    <a:pt x="3349" y="9131"/>
                    <a:pt x="3158" y="9629"/>
                    <a:pt x="2687" y="9629"/>
                  </a:cubicBezTo>
                  <a:cubicBezTo>
                    <a:pt x="2671" y="9629"/>
                    <a:pt x="2654" y="9628"/>
                    <a:pt x="2637" y="9627"/>
                  </a:cubicBezTo>
                  <a:cubicBezTo>
                    <a:pt x="2172" y="9594"/>
                    <a:pt x="1956" y="9098"/>
                    <a:pt x="1947" y="8697"/>
                  </a:cubicBezTo>
                  <a:cubicBezTo>
                    <a:pt x="1944" y="8507"/>
                    <a:pt x="1784" y="8404"/>
                    <a:pt x="1636" y="8404"/>
                  </a:cubicBezTo>
                  <a:cubicBezTo>
                    <a:pt x="1505" y="8404"/>
                    <a:pt x="1384" y="8484"/>
                    <a:pt x="1387" y="8654"/>
                  </a:cubicBezTo>
                  <a:cubicBezTo>
                    <a:pt x="1401" y="9408"/>
                    <a:pt x="1889" y="10198"/>
                    <a:pt x="2676" y="10198"/>
                  </a:cubicBezTo>
                  <a:cubicBezTo>
                    <a:pt x="2763" y="10198"/>
                    <a:pt x="2854" y="10189"/>
                    <a:pt x="2948" y="10168"/>
                  </a:cubicBezTo>
                  <a:cubicBezTo>
                    <a:pt x="3706" y="10005"/>
                    <a:pt x="4057" y="9052"/>
                    <a:pt x="3509" y="8475"/>
                  </a:cubicBezTo>
                  <a:cubicBezTo>
                    <a:pt x="3356" y="8314"/>
                    <a:pt x="2718" y="8009"/>
                    <a:pt x="2774" y="7774"/>
                  </a:cubicBezTo>
                  <a:cubicBezTo>
                    <a:pt x="2823" y="7576"/>
                    <a:pt x="2960" y="7455"/>
                    <a:pt x="3116" y="7455"/>
                  </a:cubicBezTo>
                  <a:cubicBezTo>
                    <a:pt x="3171" y="7455"/>
                    <a:pt x="3227" y="7470"/>
                    <a:pt x="3283" y="7501"/>
                  </a:cubicBezTo>
                  <a:cubicBezTo>
                    <a:pt x="3391" y="7562"/>
                    <a:pt x="3487" y="7646"/>
                    <a:pt x="3595" y="7709"/>
                  </a:cubicBezTo>
                  <a:cubicBezTo>
                    <a:pt x="3781" y="7815"/>
                    <a:pt x="3975" y="7881"/>
                    <a:pt x="4170" y="7881"/>
                  </a:cubicBezTo>
                  <a:cubicBezTo>
                    <a:pt x="4323" y="7881"/>
                    <a:pt x="4477" y="7840"/>
                    <a:pt x="4625" y="7746"/>
                  </a:cubicBezTo>
                  <a:cubicBezTo>
                    <a:pt x="5328" y="7301"/>
                    <a:pt x="5221" y="6237"/>
                    <a:pt x="4489" y="5881"/>
                  </a:cubicBezTo>
                  <a:cubicBezTo>
                    <a:pt x="4327" y="5801"/>
                    <a:pt x="4159" y="5777"/>
                    <a:pt x="3984" y="5760"/>
                  </a:cubicBezTo>
                  <a:cubicBezTo>
                    <a:pt x="3861" y="5750"/>
                    <a:pt x="2716" y="5676"/>
                    <a:pt x="3360" y="5177"/>
                  </a:cubicBezTo>
                  <a:cubicBezTo>
                    <a:pt x="3562" y="5020"/>
                    <a:pt x="4097" y="5077"/>
                    <a:pt x="4337" y="5008"/>
                  </a:cubicBezTo>
                  <a:cubicBezTo>
                    <a:pt x="4533" y="4949"/>
                    <a:pt x="4711" y="4878"/>
                    <a:pt x="4860" y="4735"/>
                  </a:cubicBezTo>
                  <a:cubicBezTo>
                    <a:pt x="5403" y="4214"/>
                    <a:pt x="5144" y="3376"/>
                    <a:pt x="4436" y="3189"/>
                  </a:cubicBezTo>
                  <a:cubicBezTo>
                    <a:pt x="4331" y="3161"/>
                    <a:pt x="4235" y="3149"/>
                    <a:pt x="4145" y="3149"/>
                  </a:cubicBezTo>
                  <a:cubicBezTo>
                    <a:pt x="3819" y="3149"/>
                    <a:pt x="3578" y="3313"/>
                    <a:pt x="3261" y="3495"/>
                  </a:cubicBezTo>
                  <a:cubicBezTo>
                    <a:pt x="3157" y="3553"/>
                    <a:pt x="3022" y="3640"/>
                    <a:pt x="2912" y="3671"/>
                  </a:cubicBezTo>
                  <a:cubicBezTo>
                    <a:pt x="2879" y="3681"/>
                    <a:pt x="2771" y="3706"/>
                    <a:pt x="2667" y="3706"/>
                  </a:cubicBezTo>
                  <a:cubicBezTo>
                    <a:pt x="2549" y="3706"/>
                    <a:pt x="2435" y="3674"/>
                    <a:pt x="2435" y="3552"/>
                  </a:cubicBezTo>
                  <a:cubicBezTo>
                    <a:pt x="2435" y="3377"/>
                    <a:pt x="3081" y="2929"/>
                    <a:pt x="3219" y="2740"/>
                  </a:cubicBezTo>
                  <a:cubicBezTo>
                    <a:pt x="3656" y="2137"/>
                    <a:pt x="3588" y="1257"/>
                    <a:pt x="2723" y="1118"/>
                  </a:cubicBezTo>
                  <a:cubicBezTo>
                    <a:pt x="2682" y="1111"/>
                    <a:pt x="2642" y="1108"/>
                    <a:pt x="2602" y="1108"/>
                  </a:cubicBezTo>
                  <a:cubicBezTo>
                    <a:pt x="2234" y="1108"/>
                    <a:pt x="1926" y="1379"/>
                    <a:pt x="1693" y="1650"/>
                  </a:cubicBezTo>
                  <a:cubicBezTo>
                    <a:pt x="1503" y="1867"/>
                    <a:pt x="1363" y="2153"/>
                    <a:pt x="1135" y="2335"/>
                  </a:cubicBezTo>
                  <a:cubicBezTo>
                    <a:pt x="1018" y="2429"/>
                    <a:pt x="926" y="2469"/>
                    <a:pt x="858" y="2469"/>
                  </a:cubicBezTo>
                  <a:cubicBezTo>
                    <a:pt x="639" y="2469"/>
                    <a:pt x="658" y="2063"/>
                    <a:pt x="825" y="1763"/>
                  </a:cubicBezTo>
                  <a:cubicBezTo>
                    <a:pt x="1070" y="1327"/>
                    <a:pt x="1582" y="940"/>
                    <a:pt x="1299" y="372"/>
                  </a:cubicBezTo>
                  <a:cubicBezTo>
                    <a:pt x="1177" y="127"/>
                    <a:pt x="948" y="1"/>
                    <a:pt x="705" y="1"/>
                  </a:cubicBezTo>
                  <a:close/>
                </a:path>
              </a:pathLst>
            </a:custGeom>
            <a:solidFill>
              <a:srgbClr val="999999"/>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204" name="Google Shape;1204;p46"/>
            <p:cNvSpPr/>
            <p:nvPr/>
          </p:nvSpPr>
          <p:spPr>
            <a:xfrm flipH="1" rot="-1901776">
              <a:off x="7295794" y="2377643"/>
              <a:ext cx="133806" cy="132917"/>
            </a:xfrm>
            <a:custGeom>
              <a:rect b="b" l="l" r="r" t="t"/>
              <a:pathLst>
                <a:path extrusionOk="0" h="3483" w="3506">
                  <a:moveTo>
                    <a:pt x="1864" y="1"/>
                  </a:moveTo>
                  <a:cubicBezTo>
                    <a:pt x="1830" y="1"/>
                    <a:pt x="1794" y="29"/>
                    <a:pt x="1761" y="29"/>
                  </a:cubicBezTo>
                  <a:cubicBezTo>
                    <a:pt x="1725" y="29"/>
                    <a:pt x="1691" y="38"/>
                    <a:pt x="1657" y="39"/>
                  </a:cubicBezTo>
                  <a:cubicBezTo>
                    <a:pt x="1654" y="40"/>
                    <a:pt x="1651" y="40"/>
                    <a:pt x="1648" y="40"/>
                  </a:cubicBezTo>
                  <a:cubicBezTo>
                    <a:pt x="1621" y="40"/>
                    <a:pt x="1593" y="30"/>
                    <a:pt x="1565" y="30"/>
                  </a:cubicBezTo>
                  <a:cubicBezTo>
                    <a:pt x="1560" y="30"/>
                    <a:pt x="1556" y="30"/>
                    <a:pt x="1552" y="31"/>
                  </a:cubicBezTo>
                  <a:cubicBezTo>
                    <a:pt x="1544" y="32"/>
                    <a:pt x="1537" y="32"/>
                    <a:pt x="1529" y="32"/>
                  </a:cubicBezTo>
                  <a:cubicBezTo>
                    <a:pt x="1511" y="32"/>
                    <a:pt x="1493" y="30"/>
                    <a:pt x="1475" y="30"/>
                  </a:cubicBezTo>
                  <a:cubicBezTo>
                    <a:pt x="1465" y="30"/>
                    <a:pt x="1456" y="31"/>
                    <a:pt x="1447" y="32"/>
                  </a:cubicBezTo>
                  <a:cubicBezTo>
                    <a:pt x="1412" y="39"/>
                    <a:pt x="1390" y="95"/>
                    <a:pt x="1356" y="103"/>
                  </a:cubicBezTo>
                  <a:cubicBezTo>
                    <a:pt x="1351" y="104"/>
                    <a:pt x="1346" y="105"/>
                    <a:pt x="1341" y="105"/>
                  </a:cubicBezTo>
                  <a:cubicBezTo>
                    <a:pt x="1316" y="105"/>
                    <a:pt x="1288" y="92"/>
                    <a:pt x="1264" y="92"/>
                  </a:cubicBezTo>
                  <a:cubicBezTo>
                    <a:pt x="1258" y="92"/>
                    <a:pt x="1252" y="93"/>
                    <a:pt x="1246" y="95"/>
                  </a:cubicBezTo>
                  <a:cubicBezTo>
                    <a:pt x="1212" y="105"/>
                    <a:pt x="1186" y="137"/>
                    <a:pt x="1155" y="149"/>
                  </a:cubicBezTo>
                  <a:cubicBezTo>
                    <a:pt x="1149" y="151"/>
                    <a:pt x="1143" y="152"/>
                    <a:pt x="1136" y="152"/>
                  </a:cubicBezTo>
                  <a:cubicBezTo>
                    <a:pt x="1112" y="152"/>
                    <a:pt x="1084" y="141"/>
                    <a:pt x="1060" y="141"/>
                  </a:cubicBezTo>
                  <a:cubicBezTo>
                    <a:pt x="1053" y="141"/>
                    <a:pt x="1046" y="142"/>
                    <a:pt x="1040" y="144"/>
                  </a:cubicBezTo>
                  <a:cubicBezTo>
                    <a:pt x="1007" y="159"/>
                    <a:pt x="999" y="223"/>
                    <a:pt x="969" y="238"/>
                  </a:cubicBezTo>
                  <a:cubicBezTo>
                    <a:pt x="938" y="254"/>
                    <a:pt x="896" y="253"/>
                    <a:pt x="868" y="270"/>
                  </a:cubicBezTo>
                  <a:cubicBezTo>
                    <a:pt x="838" y="288"/>
                    <a:pt x="807" y="304"/>
                    <a:pt x="778" y="324"/>
                  </a:cubicBezTo>
                  <a:cubicBezTo>
                    <a:pt x="750" y="343"/>
                    <a:pt x="741" y="388"/>
                    <a:pt x="713" y="409"/>
                  </a:cubicBezTo>
                  <a:cubicBezTo>
                    <a:pt x="686" y="430"/>
                    <a:pt x="648" y="437"/>
                    <a:pt x="622" y="460"/>
                  </a:cubicBezTo>
                  <a:cubicBezTo>
                    <a:pt x="596" y="484"/>
                    <a:pt x="552" y="489"/>
                    <a:pt x="528" y="514"/>
                  </a:cubicBezTo>
                  <a:cubicBezTo>
                    <a:pt x="504" y="538"/>
                    <a:pt x="488" y="572"/>
                    <a:pt x="466" y="599"/>
                  </a:cubicBezTo>
                  <a:cubicBezTo>
                    <a:pt x="443" y="625"/>
                    <a:pt x="412" y="643"/>
                    <a:pt x="390" y="672"/>
                  </a:cubicBezTo>
                  <a:cubicBezTo>
                    <a:pt x="369" y="699"/>
                    <a:pt x="368" y="742"/>
                    <a:pt x="349" y="770"/>
                  </a:cubicBezTo>
                  <a:cubicBezTo>
                    <a:pt x="329" y="798"/>
                    <a:pt x="281" y="810"/>
                    <a:pt x="264" y="840"/>
                  </a:cubicBezTo>
                  <a:cubicBezTo>
                    <a:pt x="245" y="870"/>
                    <a:pt x="235" y="905"/>
                    <a:pt x="218" y="936"/>
                  </a:cubicBezTo>
                  <a:cubicBezTo>
                    <a:pt x="203" y="966"/>
                    <a:pt x="194" y="1003"/>
                    <a:pt x="181" y="1034"/>
                  </a:cubicBezTo>
                  <a:cubicBezTo>
                    <a:pt x="167" y="1066"/>
                    <a:pt x="163" y="1101"/>
                    <a:pt x="150" y="1134"/>
                  </a:cubicBezTo>
                  <a:cubicBezTo>
                    <a:pt x="137" y="1167"/>
                    <a:pt x="89" y="1187"/>
                    <a:pt x="79" y="1221"/>
                  </a:cubicBezTo>
                  <a:cubicBezTo>
                    <a:pt x="68" y="1253"/>
                    <a:pt x="82" y="1295"/>
                    <a:pt x="73" y="1329"/>
                  </a:cubicBezTo>
                  <a:cubicBezTo>
                    <a:pt x="66" y="1363"/>
                    <a:pt x="79" y="1401"/>
                    <a:pt x="72" y="1435"/>
                  </a:cubicBezTo>
                  <a:cubicBezTo>
                    <a:pt x="66" y="1469"/>
                    <a:pt x="66" y="1504"/>
                    <a:pt x="62" y="1538"/>
                  </a:cubicBezTo>
                  <a:cubicBezTo>
                    <a:pt x="58" y="1573"/>
                    <a:pt x="32" y="1605"/>
                    <a:pt x="29" y="1640"/>
                  </a:cubicBezTo>
                  <a:cubicBezTo>
                    <a:pt x="26" y="1674"/>
                    <a:pt x="12" y="1708"/>
                    <a:pt x="12" y="1744"/>
                  </a:cubicBezTo>
                  <a:cubicBezTo>
                    <a:pt x="11" y="1779"/>
                    <a:pt x="1" y="1815"/>
                    <a:pt x="4" y="1850"/>
                  </a:cubicBezTo>
                  <a:cubicBezTo>
                    <a:pt x="5" y="1885"/>
                    <a:pt x="69" y="1914"/>
                    <a:pt x="73" y="1949"/>
                  </a:cubicBezTo>
                  <a:cubicBezTo>
                    <a:pt x="77" y="1983"/>
                    <a:pt x="39" y="2024"/>
                    <a:pt x="45" y="2058"/>
                  </a:cubicBezTo>
                  <a:cubicBezTo>
                    <a:pt x="52" y="2092"/>
                    <a:pt x="66" y="2125"/>
                    <a:pt x="73" y="2159"/>
                  </a:cubicBezTo>
                  <a:cubicBezTo>
                    <a:pt x="82" y="2192"/>
                    <a:pt x="129" y="2214"/>
                    <a:pt x="139" y="2247"/>
                  </a:cubicBezTo>
                  <a:cubicBezTo>
                    <a:pt x="149" y="2281"/>
                    <a:pt x="159" y="2312"/>
                    <a:pt x="170" y="2345"/>
                  </a:cubicBezTo>
                  <a:cubicBezTo>
                    <a:pt x="183" y="2376"/>
                    <a:pt x="178" y="2415"/>
                    <a:pt x="193" y="2448"/>
                  </a:cubicBezTo>
                  <a:cubicBezTo>
                    <a:pt x="205" y="2479"/>
                    <a:pt x="178" y="2531"/>
                    <a:pt x="195" y="2561"/>
                  </a:cubicBezTo>
                  <a:cubicBezTo>
                    <a:pt x="211" y="2593"/>
                    <a:pt x="269" y="2601"/>
                    <a:pt x="288" y="2630"/>
                  </a:cubicBezTo>
                  <a:cubicBezTo>
                    <a:pt x="306" y="2659"/>
                    <a:pt x="331" y="2684"/>
                    <a:pt x="350" y="2712"/>
                  </a:cubicBezTo>
                  <a:cubicBezTo>
                    <a:pt x="370" y="2740"/>
                    <a:pt x="365" y="2787"/>
                    <a:pt x="386" y="2816"/>
                  </a:cubicBezTo>
                  <a:cubicBezTo>
                    <a:pt x="407" y="2843"/>
                    <a:pt x="461" y="2843"/>
                    <a:pt x="484" y="2868"/>
                  </a:cubicBezTo>
                  <a:cubicBezTo>
                    <a:pt x="507" y="2894"/>
                    <a:pt x="514" y="2935"/>
                    <a:pt x="538" y="2959"/>
                  </a:cubicBezTo>
                  <a:cubicBezTo>
                    <a:pt x="562" y="2985"/>
                    <a:pt x="599" y="2995"/>
                    <a:pt x="625" y="3018"/>
                  </a:cubicBezTo>
                  <a:cubicBezTo>
                    <a:pt x="650" y="3040"/>
                    <a:pt x="652" y="3093"/>
                    <a:pt x="679" y="3114"/>
                  </a:cubicBezTo>
                  <a:cubicBezTo>
                    <a:pt x="707" y="3136"/>
                    <a:pt x="740" y="3151"/>
                    <a:pt x="768" y="3171"/>
                  </a:cubicBezTo>
                  <a:cubicBezTo>
                    <a:pt x="797" y="3191"/>
                    <a:pt x="844" y="3183"/>
                    <a:pt x="872" y="3201"/>
                  </a:cubicBezTo>
                  <a:cubicBezTo>
                    <a:pt x="901" y="3219"/>
                    <a:pt x="930" y="3235"/>
                    <a:pt x="962" y="3251"/>
                  </a:cubicBezTo>
                  <a:cubicBezTo>
                    <a:pt x="992" y="3268"/>
                    <a:pt x="1023" y="3281"/>
                    <a:pt x="1054" y="3295"/>
                  </a:cubicBezTo>
                  <a:cubicBezTo>
                    <a:pt x="1085" y="3309"/>
                    <a:pt x="1098" y="3370"/>
                    <a:pt x="1131" y="3383"/>
                  </a:cubicBezTo>
                  <a:cubicBezTo>
                    <a:pt x="1164" y="3396"/>
                    <a:pt x="1195" y="3416"/>
                    <a:pt x="1228" y="3427"/>
                  </a:cubicBezTo>
                  <a:cubicBezTo>
                    <a:pt x="1233" y="3429"/>
                    <a:pt x="1239" y="3429"/>
                    <a:pt x="1245" y="3429"/>
                  </a:cubicBezTo>
                  <a:cubicBezTo>
                    <a:pt x="1270" y="3429"/>
                    <a:pt x="1299" y="3417"/>
                    <a:pt x="1325" y="3417"/>
                  </a:cubicBezTo>
                  <a:cubicBezTo>
                    <a:pt x="1330" y="3417"/>
                    <a:pt x="1335" y="3417"/>
                    <a:pt x="1340" y="3419"/>
                  </a:cubicBezTo>
                  <a:cubicBezTo>
                    <a:pt x="1373" y="3427"/>
                    <a:pt x="1405" y="3441"/>
                    <a:pt x="1439" y="3447"/>
                  </a:cubicBezTo>
                  <a:cubicBezTo>
                    <a:pt x="1474" y="3454"/>
                    <a:pt x="1508" y="3464"/>
                    <a:pt x="1542" y="3468"/>
                  </a:cubicBezTo>
                  <a:cubicBezTo>
                    <a:pt x="1577" y="3473"/>
                    <a:pt x="1611" y="3475"/>
                    <a:pt x="1647" y="3477"/>
                  </a:cubicBezTo>
                  <a:cubicBezTo>
                    <a:pt x="1649" y="3477"/>
                    <a:pt x="1650" y="3477"/>
                    <a:pt x="1652" y="3477"/>
                  </a:cubicBezTo>
                  <a:cubicBezTo>
                    <a:pt x="1684" y="3477"/>
                    <a:pt x="1718" y="3450"/>
                    <a:pt x="1751" y="3450"/>
                  </a:cubicBezTo>
                  <a:cubicBezTo>
                    <a:pt x="1785" y="3450"/>
                    <a:pt x="1818" y="3483"/>
                    <a:pt x="1852" y="3483"/>
                  </a:cubicBezTo>
                  <a:cubicBezTo>
                    <a:pt x="1853" y="3483"/>
                    <a:pt x="1855" y="3483"/>
                    <a:pt x="1856" y="3483"/>
                  </a:cubicBezTo>
                  <a:cubicBezTo>
                    <a:pt x="1890" y="3481"/>
                    <a:pt x="1924" y="3463"/>
                    <a:pt x="1958" y="3458"/>
                  </a:cubicBezTo>
                  <a:cubicBezTo>
                    <a:pt x="1992" y="3454"/>
                    <a:pt x="2025" y="3440"/>
                    <a:pt x="2059" y="3434"/>
                  </a:cubicBezTo>
                  <a:cubicBezTo>
                    <a:pt x="2063" y="3434"/>
                    <a:pt x="2067" y="3433"/>
                    <a:pt x="2071" y="3433"/>
                  </a:cubicBezTo>
                  <a:cubicBezTo>
                    <a:pt x="2097" y="3433"/>
                    <a:pt x="2126" y="3445"/>
                    <a:pt x="2152" y="3445"/>
                  </a:cubicBezTo>
                  <a:cubicBezTo>
                    <a:pt x="2158" y="3445"/>
                    <a:pt x="2163" y="3444"/>
                    <a:pt x="2169" y="3443"/>
                  </a:cubicBezTo>
                  <a:cubicBezTo>
                    <a:pt x="2201" y="3434"/>
                    <a:pt x="2224" y="3384"/>
                    <a:pt x="2257" y="3374"/>
                  </a:cubicBezTo>
                  <a:cubicBezTo>
                    <a:pt x="2290" y="3365"/>
                    <a:pt x="2324" y="3360"/>
                    <a:pt x="2356" y="3349"/>
                  </a:cubicBezTo>
                  <a:cubicBezTo>
                    <a:pt x="2366" y="3345"/>
                    <a:pt x="2377" y="3344"/>
                    <a:pt x="2388" y="3344"/>
                  </a:cubicBezTo>
                  <a:cubicBezTo>
                    <a:pt x="2403" y="3344"/>
                    <a:pt x="2418" y="3346"/>
                    <a:pt x="2433" y="3346"/>
                  </a:cubicBezTo>
                  <a:cubicBezTo>
                    <a:pt x="2445" y="3346"/>
                    <a:pt x="2456" y="3345"/>
                    <a:pt x="2466" y="3340"/>
                  </a:cubicBezTo>
                  <a:cubicBezTo>
                    <a:pt x="2499" y="3326"/>
                    <a:pt x="2528" y="3306"/>
                    <a:pt x="2558" y="3291"/>
                  </a:cubicBezTo>
                  <a:cubicBezTo>
                    <a:pt x="2590" y="3275"/>
                    <a:pt x="2629" y="3272"/>
                    <a:pt x="2659" y="3254"/>
                  </a:cubicBezTo>
                  <a:cubicBezTo>
                    <a:pt x="2689" y="3237"/>
                    <a:pt x="2706" y="3195"/>
                    <a:pt x="2735" y="3175"/>
                  </a:cubicBezTo>
                  <a:cubicBezTo>
                    <a:pt x="2763" y="3157"/>
                    <a:pt x="2800" y="3146"/>
                    <a:pt x="2827" y="3124"/>
                  </a:cubicBezTo>
                  <a:cubicBezTo>
                    <a:pt x="2854" y="3103"/>
                    <a:pt x="2877" y="3073"/>
                    <a:pt x="2902" y="3050"/>
                  </a:cubicBezTo>
                  <a:cubicBezTo>
                    <a:pt x="2928" y="3028"/>
                    <a:pt x="2972" y="3020"/>
                    <a:pt x="2996" y="2996"/>
                  </a:cubicBezTo>
                  <a:cubicBezTo>
                    <a:pt x="3020" y="2972"/>
                    <a:pt x="2998" y="2901"/>
                    <a:pt x="3020" y="2875"/>
                  </a:cubicBezTo>
                  <a:cubicBezTo>
                    <a:pt x="3043" y="2850"/>
                    <a:pt x="3069" y="2829"/>
                    <a:pt x="3090" y="2800"/>
                  </a:cubicBezTo>
                  <a:cubicBezTo>
                    <a:pt x="3111" y="2773"/>
                    <a:pt x="3131" y="2746"/>
                    <a:pt x="3151" y="2718"/>
                  </a:cubicBezTo>
                  <a:cubicBezTo>
                    <a:pt x="3170" y="2689"/>
                    <a:pt x="3208" y="2672"/>
                    <a:pt x="3225" y="2642"/>
                  </a:cubicBezTo>
                  <a:cubicBezTo>
                    <a:pt x="3244" y="2614"/>
                    <a:pt x="3283" y="2595"/>
                    <a:pt x="3300" y="2566"/>
                  </a:cubicBezTo>
                  <a:cubicBezTo>
                    <a:pt x="3316" y="2534"/>
                    <a:pt x="3313" y="2493"/>
                    <a:pt x="3327" y="2462"/>
                  </a:cubicBezTo>
                  <a:cubicBezTo>
                    <a:pt x="3342" y="2429"/>
                    <a:pt x="3330" y="2388"/>
                    <a:pt x="3342" y="2355"/>
                  </a:cubicBezTo>
                  <a:cubicBezTo>
                    <a:pt x="3354" y="2321"/>
                    <a:pt x="3397" y="2301"/>
                    <a:pt x="3407" y="2268"/>
                  </a:cubicBezTo>
                  <a:cubicBezTo>
                    <a:pt x="3418" y="2234"/>
                    <a:pt x="3387" y="2192"/>
                    <a:pt x="3396" y="2158"/>
                  </a:cubicBezTo>
                  <a:cubicBezTo>
                    <a:pt x="3404" y="2123"/>
                    <a:pt x="3430" y="2095"/>
                    <a:pt x="3437" y="2061"/>
                  </a:cubicBezTo>
                  <a:cubicBezTo>
                    <a:pt x="3444" y="2027"/>
                    <a:pt x="3450" y="1994"/>
                    <a:pt x="3454" y="1958"/>
                  </a:cubicBezTo>
                  <a:cubicBezTo>
                    <a:pt x="3458" y="1924"/>
                    <a:pt x="3499" y="1893"/>
                    <a:pt x="3501" y="1859"/>
                  </a:cubicBezTo>
                  <a:cubicBezTo>
                    <a:pt x="3504" y="1823"/>
                    <a:pt x="3484" y="1788"/>
                    <a:pt x="3484" y="1752"/>
                  </a:cubicBezTo>
                  <a:cubicBezTo>
                    <a:pt x="3484" y="1718"/>
                    <a:pt x="3505" y="1681"/>
                    <a:pt x="3502" y="1647"/>
                  </a:cubicBezTo>
                  <a:cubicBezTo>
                    <a:pt x="3501" y="1613"/>
                    <a:pt x="3460" y="1582"/>
                    <a:pt x="3455" y="1546"/>
                  </a:cubicBezTo>
                  <a:cubicBezTo>
                    <a:pt x="3451" y="1512"/>
                    <a:pt x="3434" y="1481"/>
                    <a:pt x="3427" y="1447"/>
                  </a:cubicBezTo>
                  <a:cubicBezTo>
                    <a:pt x="3421" y="1413"/>
                    <a:pt x="3460" y="1369"/>
                    <a:pt x="3452" y="1336"/>
                  </a:cubicBezTo>
                  <a:cubicBezTo>
                    <a:pt x="3444" y="1302"/>
                    <a:pt x="3407" y="1275"/>
                    <a:pt x="3397" y="1242"/>
                  </a:cubicBezTo>
                  <a:cubicBezTo>
                    <a:pt x="3387" y="1208"/>
                    <a:pt x="3406" y="1165"/>
                    <a:pt x="3393" y="1133"/>
                  </a:cubicBezTo>
                  <a:cubicBezTo>
                    <a:pt x="3381" y="1100"/>
                    <a:pt x="3330" y="1083"/>
                    <a:pt x="3316" y="1051"/>
                  </a:cubicBezTo>
                  <a:cubicBezTo>
                    <a:pt x="3302" y="1020"/>
                    <a:pt x="3299" y="983"/>
                    <a:pt x="3283" y="952"/>
                  </a:cubicBezTo>
                  <a:cubicBezTo>
                    <a:pt x="3266" y="921"/>
                    <a:pt x="3261" y="885"/>
                    <a:pt x="3244" y="855"/>
                  </a:cubicBezTo>
                  <a:cubicBezTo>
                    <a:pt x="3225" y="825"/>
                    <a:pt x="3187" y="808"/>
                    <a:pt x="3167" y="780"/>
                  </a:cubicBezTo>
                  <a:cubicBezTo>
                    <a:pt x="3147" y="752"/>
                    <a:pt x="3117" y="732"/>
                    <a:pt x="3096" y="705"/>
                  </a:cubicBezTo>
                  <a:cubicBezTo>
                    <a:pt x="3074" y="678"/>
                    <a:pt x="3080" y="626"/>
                    <a:pt x="3057" y="601"/>
                  </a:cubicBezTo>
                  <a:cubicBezTo>
                    <a:pt x="3035" y="575"/>
                    <a:pt x="2993" y="567"/>
                    <a:pt x="2969" y="543"/>
                  </a:cubicBezTo>
                  <a:cubicBezTo>
                    <a:pt x="2944" y="517"/>
                    <a:pt x="2946" y="464"/>
                    <a:pt x="2921" y="440"/>
                  </a:cubicBezTo>
                  <a:cubicBezTo>
                    <a:pt x="2895" y="417"/>
                    <a:pt x="2833" y="436"/>
                    <a:pt x="2806" y="415"/>
                  </a:cubicBezTo>
                  <a:cubicBezTo>
                    <a:pt x="2779" y="393"/>
                    <a:pt x="2750" y="378"/>
                    <a:pt x="2720" y="358"/>
                  </a:cubicBezTo>
                  <a:cubicBezTo>
                    <a:pt x="2692" y="338"/>
                    <a:pt x="2699" y="264"/>
                    <a:pt x="2669" y="245"/>
                  </a:cubicBezTo>
                  <a:cubicBezTo>
                    <a:pt x="2641" y="227"/>
                    <a:pt x="2602" y="220"/>
                    <a:pt x="2571" y="203"/>
                  </a:cubicBezTo>
                  <a:cubicBezTo>
                    <a:pt x="2541" y="187"/>
                    <a:pt x="2503" y="181"/>
                    <a:pt x="2472" y="167"/>
                  </a:cubicBezTo>
                  <a:cubicBezTo>
                    <a:pt x="2440" y="153"/>
                    <a:pt x="2416" y="119"/>
                    <a:pt x="2383" y="108"/>
                  </a:cubicBezTo>
                  <a:cubicBezTo>
                    <a:pt x="2373" y="103"/>
                    <a:pt x="2361" y="102"/>
                    <a:pt x="2349" y="102"/>
                  </a:cubicBezTo>
                  <a:cubicBezTo>
                    <a:pt x="2333" y="102"/>
                    <a:pt x="2318" y="104"/>
                    <a:pt x="2303" y="104"/>
                  </a:cubicBezTo>
                  <a:cubicBezTo>
                    <a:pt x="2293" y="104"/>
                    <a:pt x="2283" y="103"/>
                    <a:pt x="2274" y="100"/>
                  </a:cubicBezTo>
                  <a:cubicBezTo>
                    <a:pt x="2241" y="90"/>
                    <a:pt x="2204" y="95"/>
                    <a:pt x="2170" y="86"/>
                  </a:cubicBezTo>
                  <a:cubicBezTo>
                    <a:pt x="2156" y="83"/>
                    <a:pt x="2142" y="82"/>
                    <a:pt x="2127" y="82"/>
                  </a:cubicBezTo>
                  <a:cubicBezTo>
                    <a:pt x="2120" y="82"/>
                    <a:pt x="2112" y="82"/>
                    <a:pt x="2105" y="82"/>
                  </a:cubicBezTo>
                  <a:cubicBezTo>
                    <a:pt x="2092" y="82"/>
                    <a:pt x="2079" y="82"/>
                    <a:pt x="2066" y="79"/>
                  </a:cubicBezTo>
                  <a:cubicBezTo>
                    <a:pt x="2032" y="73"/>
                    <a:pt x="2001" y="58"/>
                    <a:pt x="1965" y="53"/>
                  </a:cubicBezTo>
                  <a:cubicBezTo>
                    <a:pt x="1931" y="49"/>
                    <a:pt x="1900" y="4"/>
                    <a:pt x="1866" y="1"/>
                  </a:cubicBezTo>
                  <a:cubicBezTo>
                    <a:pt x="1865" y="1"/>
                    <a:pt x="1864" y="1"/>
                    <a:pt x="1864" y="1"/>
                  </a:cubicBezTo>
                  <a:close/>
                </a:path>
              </a:pathLst>
            </a:custGeom>
            <a:solidFill>
              <a:srgbClr val="999999"/>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205" name="Google Shape;1205;p46"/>
            <p:cNvSpPr/>
            <p:nvPr/>
          </p:nvSpPr>
          <p:spPr>
            <a:xfrm flipH="1" rot="-1901776">
              <a:off x="7312501" y="2389492"/>
              <a:ext cx="85222" cy="84680"/>
            </a:xfrm>
            <a:custGeom>
              <a:rect b="b" l="l" r="r" t="t"/>
              <a:pathLst>
                <a:path extrusionOk="0" h="2219" w="2233">
                  <a:moveTo>
                    <a:pt x="1185" y="1"/>
                  </a:moveTo>
                  <a:cubicBezTo>
                    <a:pt x="1163" y="1"/>
                    <a:pt x="1141" y="18"/>
                    <a:pt x="1119" y="18"/>
                  </a:cubicBezTo>
                  <a:cubicBezTo>
                    <a:pt x="1098" y="18"/>
                    <a:pt x="1076" y="23"/>
                    <a:pt x="1054" y="25"/>
                  </a:cubicBezTo>
                  <a:cubicBezTo>
                    <a:pt x="1052" y="25"/>
                    <a:pt x="1051" y="25"/>
                    <a:pt x="1049" y="25"/>
                  </a:cubicBezTo>
                  <a:cubicBezTo>
                    <a:pt x="1031" y="25"/>
                    <a:pt x="1012" y="19"/>
                    <a:pt x="995" y="19"/>
                  </a:cubicBezTo>
                  <a:cubicBezTo>
                    <a:pt x="992" y="19"/>
                    <a:pt x="990" y="19"/>
                    <a:pt x="987" y="19"/>
                  </a:cubicBezTo>
                  <a:cubicBezTo>
                    <a:pt x="982" y="20"/>
                    <a:pt x="977" y="20"/>
                    <a:pt x="972" y="20"/>
                  </a:cubicBezTo>
                  <a:cubicBezTo>
                    <a:pt x="961" y="20"/>
                    <a:pt x="950" y="19"/>
                    <a:pt x="939" y="19"/>
                  </a:cubicBezTo>
                  <a:cubicBezTo>
                    <a:pt x="933" y="19"/>
                    <a:pt x="926" y="19"/>
                    <a:pt x="920" y="21"/>
                  </a:cubicBezTo>
                  <a:cubicBezTo>
                    <a:pt x="897" y="25"/>
                    <a:pt x="883" y="60"/>
                    <a:pt x="862" y="66"/>
                  </a:cubicBezTo>
                  <a:cubicBezTo>
                    <a:pt x="859" y="67"/>
                    <a:pt x="857" y="67"/>
                    <a:pt x="855" y="67"/>
                  </a:cubicBezTo>
                  <a:cubicBezTo>
                    <a:pt x="838" y="67"/>
                    <a:pt x="819" y="57"/>
                    <a:pt x="802" y="57"/>
                  </a:cubicBezTo>
                  <a:cubicBezTo>
                    <a:pt x="799" y="57"/>
                    <a:pt x="795" y="58"/>
                    <a:pt x="792" y="59"/>
                  </a:cubicBezTo>
                  <a:cubicBezTo>
                    <a:pt x="771" y="67"/>
                    <a:pt x="754" y="87"/>
                    <a:pt x="734" y="95"/>
                  </a:cubicBezTo>
                  <a:cubicBezTo>
                    <a:pt x="730" y="96"/>
                    <a:pt x="726" y="97"/>
                    <a:pt x="722" y="97"/>
                  </a:cubicBezTo>
                  <a:cubicBezTo>
                    <a:pt x="707" y="97"/>
                    <a:pt x="690" y="90"/>
                    <a:pt x="675" y="90"/>
                  </a:cubicBezTo>
                  <a:cubicBezTo>
                    <a:pt x="669" y="90"/>
                    <a:pt x="664" y="91"/>
                    <a:pt x="660" y="93"/>
                  </a:cubicBezTo>
                  <a:cubicBezTo>
                    <a:pt x="640" y="102"/>
                    <a:pt x="634" y="141"/>
                    <a:pt x="616" y="153"/>
                  </a:cubicBezTo>
                  <a:cubicBezTo>
                    <a:pt x="596" y="163"/>
                    <a:pt x="570" y="161"/>
                    <a:pt x="550" y="173"/>
                  </a:cubicBezTo>
                  <a:cubicBezTo>
                    <a:pt x="532" y="184"/>
                    <a:pt x="512" y="194"/>
                    <a:pt x="494" y="207"/>
                  </a:cubicBezTo>
                  <a:cubicBezTo>
                    <a:pt x="476" y="220"/>
                    <a:pt x="469" y="248"/>
                    <a:pt x="452" y="261"/>
                  </a:cubicBezTo>
                  <a:cubicBezTo>
                    <a:pt x="435" y="275"/>
                    <a:pt x="411" y="279"/>
                    <a:pt x="394" y="294"/>
                  </a:cubicBezTo>
                  <a:cubicBezTo>
                    <a:pt x="378" y="309"/>
                    <a:pt x="350" y="313"/>
                    <a:pt x="334" y="328"/>
                  </a:cubicBezTo>
                  <a:cubicBezTo>
                    <a:pt x="319" y="342"/>
                    <a:pt x="310" y="365"/>
                    <a:pt x="294" y="380"/>
                  </a:cubicBezTo>
                  <a:cubicBezTo>
                    <a:pt x="280" y="397"/>
                    <a:pt x="260" y="410"/>
                    <a:pt x="246" y="427"/>
                  </a:cubicBezTo>
                  <a:cubicBezTo>
                    <a:pt x="233" y="444"/>
                    <a:pt x="232" y="473"/>
                    <a:pt x="219" y="490"/>
                  </a:cubicBezTo>
                  <a:cubicBezTo>
                    <a:pt x="208" y="508"/>
                    <a:pt x="178" y="515"/>
                    <a:pt x="167" y="535"/>
                  </a:cubicBezTo>
                  <a:cubicBezTo>
                    <a:pt x="155" y="554"/>
                    <a:pt x="148" y="576"/>
                    <a:pt x="138" y="595"/>
                  </a:cubicBezTo>
                  <a:cubicBezTo>
                    <a:pt x="128" y="615"/>
                    <a:pt x="122" y="638"/>
                    <a:pt x="114" y="657"/>
                  </a:cubicBezTo>
                  <a:cubicBezTo>
                    <a:pt x="105" y="679"/>
                    <a:pt x="103" y="702"/>
                    <a:pt x="94" y="721"/>
                  </a:cubicBezTo>
                  <a:cubicBezTo>
                    <a:pt x="85" y="743"/>
                    <a:pt x="56" y="756"/>
                    <a:pt x="49" y="777"/>
                  </a:cubicBezTo>
                  <a:cubicBezTo>
                    <a:pt x="41" y="798"/>
                    <a:pt x="51" y="824"/>
                    <a:pt x="46" y="847"/>
                  </a:cubicBezTo>
                  <a:cubicBezTo>
                    <a:pt x="40" y="868"/>
                    <a:pt x="49" y="892"/>
                    <a:pt x="44" y="913"/>
                  </a:cubicBezTo>
                  <a:cubicBezTo>
                    <a:pt x="41" y="936"/>
                    <a:pt x="41" y="957"/>
                    <a:pt x="39" y="979"/>
                  </a:cubicBezTo>
                  <a:cubicBezTo>
                    <a:pt x="36" y="1002"/>
                    <a:pt x="19" y="1021"/>
                    <a:pt x="17" y="1044"/>
                  </a:cubicBezTo>
                  <a:cubicBezTo>
                    <a:pt x="16" y="1065"/>
                    <a:pt x="7" y="1088"/>
                    <a:pt x="6" y="1110"/>
                  </a:cubicBezTo>
                  <a:cubicBezTo>
                    <a:pt x="6" y="1132"/>
                    <a:pt x="0" y="1155"/>
                    <a:pt x="2" y="1178"/>
                  </a:cubicBezTo>
                  <a:cubicBezTo>
                    <a:pt x="3" y="1199"/>
                    <a:pt x="43" y="1218"/>
                    <a:pt x="46" y="1240"/>
                  </a:cubicBezTo>
                  <a:cubicBezTo>
                    <a:pt x="49" y="1262"/>
                    <a:pt x="24" y="1287"/>
                    <a:pt x="29" y="1310"/>
                  </a:cubicBezTo>
                  <a:cubicBezTo>
                    <a:pt x="31" y="1331"/>
                    <a:pt x="40" y="1353"/>
                    <a:pt x="46" y="1374"/>
                  </a:cubicBezTo>
                  <a:cubicBezTo>
                    <a:pt x="51" y="1395"/>
                    <a:pt x="81" y="1410"/>
                    <a:pt x="87" y="1431"/>
                  </a:cubicBezTo>
                  <a:cubicBezTo>
                    <a:pt x="94" y="1452"/>
                    <a:pt x="100" y="1472"/>
                    <a:pt x="107" y="1492"/>
                  </a:cubicBezTo>
                  <a:cubicBezTo>
                    <a:pt x="115" y="1513"/>
                    <a:pt x="113" y="1539"/>
                    <a:pt x="121" y="1557"/>
                  </a:cubicBezTo>
                  <a:cubicBezTo>
                    <a:pt x="130" y="1577"/>
                    <a:pt x="113" y="1611"/>
                    <a:pt x="124" y="1631"/>
                  </a:cubicBezTo>
                  <a:cubicBezTo>
                    <a:pt x="134" y="1651"/>
                    <a:pt x="171" y="1655"/>
                    <a:pt x="182" y="1675"/>
                  </a:cubicBezTo>
                  <a:cubicBezTo>
                    <a:pt x="194" y="1694"/>
                    <a:pt x="209" y="1710"/>
                    <a:pt x="222" y="1727"/>
                  </a:cubicBezTo>
                  <a:cubicBezTo>
                    <a:pt x="235" y="1745"/>
                    <a:pt x="232" y="1775"/>
                    <a:pt x="245" y="1793"/>
                  </a:cubicBezTo>
                  <a:cubicBezTo>
                    <a:pt x="259" y="1810"/>
                    <a:pt x="293" y="1810"/>
                    <a:pt x="307" y="1826"/>
                  </a:cubicBezTo>
                  <a:cubicBezTo>
                    <a:pt x="321" y="1843"/>
                    <a:pt x="326" y="1869"/>
                    <a:pt x="341" y="1884"/>
                  </a:cubicBezTo>
                  <a:cubicBezTo>
                    <a:pt x="357" y="1900"/>
                    <a:pt x="380" y="1907"/>
                    <a:pt x="397" y="1921"/>
                  </a:cubicBezTo>
                  <a:cubicBezTo>
                    <a:pt x="414" y="1937"/>
                    <a:pt x="414" y="1971"/>
                    <a:pt x="431" y="1984"/>
                  </a:cubicBezTo>
                  <a:cubicBezTo>
                    <a:pt x="449" y="1997"/>
                    <a:pt x="469" y="2007"/>
                    <a:pt x="488" y="2019"/>
                  </a:cubicBezTo>
                  <a:cubicBezTo>
                    <a:pt x="506" y="2032"/>
                    <a:pt x="535" y="2027"/>
                    <a:pt x="555" y="2038"/>
                  </a:cubicBezTo>
                  <a:cubicBezTo>
                    <a:pt x="573" y="2049"/>
                    <a:pt x="592" y="2061"/>
                    <a:pt x="612" y="2069"/>
                  </a:cubicBezTo>
                  <a:cubicBezTo>
                    <a:pt x="631" y="2079"/>
                    <a:pt x="650" y="2088"/>
                    <a:pt x="671" y="2098"/>
                  </a:cubicBezTo>
                  <a:cubicBezTo>
                    <a:pt x="691" y="2106"/>
                    <a:pt x="698" y="2146"/>
                    <a:pt x="720" y="2154"/>
                  </a:cubicBezTo>
                  <a:cubicBezTo>
                    <a:pt x="739" y="2162"/>
                    <a:pt x="759" y="2176"/>
                    <a:pt x="781" y="2183"/>
                  </a:cubicBezTo>
                  <a:cubicBezTo>
                    <a:pt x="784" y="2184"/>
                    <a:pt x="788" y="2185"/>
                    <a:pt x="793" y="2185"/>
                  </a:cubicBezTo>
                  <a:cubicBezTo>
                    <a:pt x="808" y="2185"/>
                    <a:pt x="826" y="2177"/>
                    <a:pt x="842" y="2177"/>
                  </a:cubicBezTo>
                  <a:cubicBezTo>
                    <a:pt x="845" y="2177"/>
                    <a:pt x="849" y="2178"/>
                    <a:pt x="852" y="2179"/>
                  </a:cubicBezTo>
                  <a:cubicBezTo>
                    <a:pt x="873" y="2184"/>
                    <a:pt x="894" y="2191"/>
                    <a:pt x="916" y="2196"/>
                  </a:cubicBezTo>
                  <a:cubicBezTo>
                    <a:pt x="937" y="2200"/>
                    <a:pt x="958" y="2207"/>
                    <a:pt x="981" y="2210"/>
                  </a:cubicBezTo>
                  <a:cubicBezTo>
                    <a:pt x="1002" y="2213"/>
                    <a:pt x="1025" y="2216"/>
                    <a:pt x="1048" y="2216"/>
                  </a:cubicBezTo>
                  <a:cubicBezTo>
                    <a:pt x="1069" y="2216"/>
                    <a:pt x="1092" y="2197"/>
                    <a:pt x="1115" y="2197"/>
                  </a:cubicBezTo>
                  <a:cubicBezTo>
                    <a:pt x="1135" y="2197"/>
                    <a:pt x="1157" y="2219"/>
                    <a:pt x="1180" y="2219"/>
                  </a:cubicBezTo>
                  <a:cubicBezTo>
                    <a:pt x="1180" y="2219"/>
                    <a:pt x="1181" y="2219"/>
                    <a:pt x="1182" y="2218"/>
                  </a:cubicBezTo>
                  <a:cubicBezTo>
                    <a:pt x="1203" y="2217"/>
                    <a:pt x="1224" y="2206"/>
                    <a:pt x="1247" y="2203"/>
                  </a:cubicBezTo>
                  <a:cubicBezTo>
                    <a:pt x="1268" y="2200"/>
                    <a:pt x="1290" y="2191"/>
                    <a:pt x="1311" y="2187"/>
                  </a:cubicBezTo>
                  <a:cubicBezTo>
                    <a:pt x="1314" y="2187"/>
                    <a:pt x="1316" y="2186"/>
                    <a:pt x="1319" y="2186"/>
                  </a:cubicBezTo>
                  <a:cubicBezTo>
                    <a:pt x="1335" y="2186"/>
                    <a:pt x="1354" y="2194"/>
                    <a:pt x="1370" y="2194"/>
                  </a:cubicBezTo>
                  <a:cubicBezTo>
                    <a:pt x="1374" y="2194"/>
                    <a:pt x="1377" y="2194"/>
                    <a:pt x="1381" y="2193"/>
                  </a:cubicBezTo>
                  <a:cubicBezTo>
                    <a:pt x="1401" y="2187"/>
                    <a:pt x="1416" y="2156"/>
                    <a:pt x="1436" y="2149"/>
                  </a:cubicBezTo>
                  <a:cubicBezTo>
                    <a:pt x="1457" y="2143"/>
                    <a:pt x="1480" y="2140"/>
                    <a:pt x="1500" y="2133"/>
                  </a:cubicBezTo>
                  <a:cubicBezTo>
                    <a:pt x="1507" y="2131"/>
                    <a:pt x="1514" y="2130"/>
                    <a:pt x="1522" y="2130"/>
                  </a:cubicBezTo>
                  <a:cubicBezTo>
                    <a:pt x="1531" y="2130"/>
                    <a:pt x="1540" y="2131"/>
                    <a:pt x="1549" y="2131"/>
                  </a:cubicBezTo>
                  <a:cubicBezTo>
                    <a:pt x="1556" y="2131"/>
                    <a:pt x="1564" y="2130"/>
                    <a:pt x="1570" y="2127"/>
                  </a:cubicBezTo>
                  <a:cubicBezTo>
                    <a:pt x="1590" y="2118"/>
                    <a:pt x="1609" y="2106"/>
                    <a:pt x="1629" y="2096"/>
                  </a:cubicBezTo>
                  <a:cubicBezTo>
                    <a:pt x="1649" y="2085"/>
                    <a:pt x="1673" y="2083"/>
                    <a:pt x="1693" y="2072"/>
                  </a:cubicBezTo>
                  <a:cubicBezTo>
                    <a:pt x="1712" y="2061"/>
                    <a:pt x="1723" y="2035"/>
                    <a:pt x="1742" y="2022"/>
                  </a:cubicBezTo>
                  <a:cubicBezTo>
                    <a:pt x="1759" y="2009"/>
                    <a:pt x="1783" y="2004"/>
                    <a:pt x="1800" y="1990"/>
                  </a:cubicBezTo>
                  <a:cubicBezTo>
                    <a:pt x="1817" y="1977"/>
                    <a:pt x="1831" y="1958"/>
                    <a:pt x="1848" y="1943"/>
                  </a:cubicBezTo>
                  <a:cubicBezTo>
                    <a:pt x="1864" y="1927"/>
                    <a:pt x="1892" y="1923"/>
                    <a:pt x="1908" y="1907"/>
                  </a:cubicBezTo>
                  <a:cubicBezTo>
                    <a:pt x="1924" y="1891"/>
                    <a:pt x="1908" y="1847"/>
                    <a:pt x="1924" y="1830"/>
                  </a:cubicBezTo>
                  <a:cubicBezTo>
                    <a:pt x="1938" y="1815"/>
                    <a:pt x="1954" y="1800"/>
                    <a:pt x="1968" y="1783"/>
                  </a:cubicBezTo>
                  <a:cubicBezTo>
                    <a:pt x="1982" y="1765"/>
                    <a:pt x="1995" y="1748"/>
                    <a:pt x="2006" y="1729"/>
                  </a:cubicBezTo>
                  <a:cubicBezTo>
                    <a:pt x="2018" y="1711"/>
                    <a:pt x="2042" y="1701"/>
                    <a:pt x="2053" y="1682"/>
                  </a:cubicBezTo>
                  <a:cubicBezTo>
                    <a:pt x="2066" y="1663"/>
                    <a:pt x="2090" y="1651"/>
                    <a:pt x="2101" y="1633"/>
                  </a:cubicBezTo>
                  <a:cubicBezTo>
                    <a:pt x="2113" y="1613"/>
                    <a:pt x="2110" y="1586"/>
                    <a:pt x="2120" y="1566"/>
                  </a:cubicBezTo>
                  <a:cubicBezTo>
                    <a:pt x="2128" y="1546"/>
                    <a:pt x="2121" y="1520"/>
                    <a:pt x="2128" y="1499"/>
                  </a:cubicBezTo>
                  <a:cubicBezTo>
                    <a:pt x="2137" y="1478"/>
                    <a:pt x="2164" y="1465"/>
                    <a:pt x="2171" y="1444"/>
                  </a:cubicBezTo>
                  <a:cubicBezTo>
                    <a:pt x="2177" y="1421"/>
                    <a:pt x="2157" y="1394"/>
                    <a:pt x="2163" y="1373"/>
                  </a:cubicBezTo>
                  <a:cubicBezTo>
                    <a:pt x="2168" y="1351"/>
                    <a:pt x="2185" y="1333"/>
                    <a:pt x="2188" y="1311"/>
                  </a:cubicBezTo>
                  <a:cubicBezTo>
                    <a:pt x="2192" y="1289"/>
                    <a:pt x="2197" y="1267"/>
                    <a:pt x="2199" y="1246"/>
                  </a:cubicBezTo>
                  <a:cubicBezTo>
                    <a:pt x="2202" y="1223"/>
                    <a:pt x="2228" y="1205"/>
                    <a:pt x="2229" y="1182"/>
                  </a:cubicBezTo>
                  <a:cubicBezTo>
                    <a:pt x="2231" y="1159"/>
                    <a:pt x="2218" y="1137"/>
                    <a:pt x="2218" y="1115"/>
                  </a:cubicBezTo>
                  <a:cubicBezTo>
                    <a:pt x="2218" y="1093"/>
                    <a:pt x="2232" y="1070"/>
                    <a:pt x="2231" y="1047"/>
                  </a:cubicBezTo>
                  <a:cubicBezTo>
                    <a:pt x="2229" y="1026"/>
                    <a:pt x="2202" y="1004"/>
                    <a:pt x="2201" y="983"/>
                  </a:cubicBezTo>
                  <a:cubicBezTo>
                    <a:pt x="2198" y="960"/>
                    <a:pt x="2187" y="942"/>
                    <a:pt x="2182" y="919"/>
                  </a:cubicBezTo>
                  <a:cubicBezTo>
                    <a:pt x="2178" y="898"/>
                    <a:pt x="2204" y="869"/>
                    <a:pt x="2198" y="848"/>
                  </a:cubicBezTo>
                  <a:cubicBezTo>
                    <a:pt x="2192" y="827"/>
                    <a:pt x="2170" y="810"/>
                    <a:pt x="2163" y="788"/>
                  </a:cubicBezTo>
                  <a:cubicBezTo>
                    <a:pt x="2155" y="767"/>
                    <a:pt x="2168" y="740"/>
                    <a:pt x="2160" y="719"/>
                  </a:cubicBezTo>
                  <a:cubicBezTo>
                    <a:pt x="2153" y="699"/>
                    <a:pt x="2120" y="687"/>
                    <a:pt x="2111" y="667"/>
                  </a:cubicBezTo>
                  <a:cubicBezTo>
                    <a:pt x="2101" y="648"/>
                    <a:pt x="2100" y="623"/>
                    <a:pt x="2090" y="605"/>
                  </a:cubicBezTo>
                  <a:cubicBezTo>
                    <a:pt x="2080" y="585"/>
                    <a:pt x="2076" y="561"/>
                    <a:pt x="2064" y="542"/>
                  </a:cubicBezTo>
                  <a:cubicBezTo>
                    <a:pt x="2053" y="524"/>
                    <a:pt x="2027" y="512"/>
                    <a:pt x="2015" y="495"/>
                  </a:cubicBezTo>
                  <a:cubicBezTo>
                    <a:pt x="2003" y="477"/>
                    <a:pt x="1983" y="464"/>
                    <a:pt x="1971" y="446"/>
                  </a:cubicBezTo>
                  <a:cubicBezTo>
                    <a:pt x="1956" y="429"/>
                    <a:pt x="1961" y="397"/>
                    <a:pt x="1946" y="380"/>
                  </a:cubicBezTo>
                  <a:cubicBezTo>
                    <a:pt x="1932" y="365"/>
                    <a:pt x="1905" y="359"/>
                    <a:pt x="1890" y="343"/>
                  </a:cubicBezTo>
                  <a:cubicBezTo>
                    <a:pt x="1874" y="328"/>
                    <a:pt x="1875" y="294"/>
                    <a:pt x="1858" y="278"/>
                  </a:cubicBezTo>
                  <a:cubicBezTo>
                    <a:pt x="1843" y="264"/>
                    <a:pt x="1803" y="275"/>
                    <a:pt x="1786" y="262"/>
                  </a:cubicBezTo>
                  <a:cubicBezTo>
                    <a:pt x="1769" y="249"/>
                    <a:pt x="1750" y="238"/>
                    <a:pt x="1732" y="227"/>
                  </a:cubicBezTo>
                  <a:cubicBezTo>
                    <a:pt x="1713" y="214"/>
                    <a:pt x="1718" y="167"/>
                    <a:pt x="1699" y="156"/>
                  </a:cubicBezTo>
                  <a:cubicBezTo>
                    <a:pt x="1681" y="144"/>
                    <a:pt x="1656" y="139"/>
                    <a:pt x="1637" y="129"/>
                  </a:cubicBezTo>
                  <a:cubicBezTo>
                    <a:pt x="1617" y="119"/>
                    <a:pt x="1592" y="116"/>
                    <a:pt x="1573" y="106"/>
                  </a:cubicBezTo>
                  <a:cubicBezTo>
                    <a:pt x="1553" y="97"/>
                    <a:pt x="1537" y="76"/>
                    <a:pt x="1516" y="67"/>
                  </a:cubicBezTo>
                  <a:cubicBezTo>
                    <a:pt x="1510" y="65"/>
                    <a:pt x="1503" y="64"/>
                    <a:pt x="1496" y="64"/>
                  </a:cubicBezTo>
                  <a:cubicBezTo>
                    <a:pt x="1485" y="64"/>
                    <a:pt x="1475" y="66"/>
                    <a:pt x="1464" y="66"/>
                  </a:cubicBezTo>
                  <a:cubicBezTo>
                    <a:pt x="1458" y="66"/>
                    <a:pt x="1452" y="65"/>
                    <a:pt x="1446" y="63"/>
                  </a:cubicBezTo>
                  <a:cubicBezTo>
                    <a:pt x="1426" y="56"/>
                    <a:pt x="1402" y="59"/>
                    <a:pt x="1381" y="55"/>
                  </a:cubicBezTo>
                  <a:cubicBezTo>
                    <a:pt x="1370" y="52"/>
                    <a:pt x="1359" y="52"/>
                    <a:pt x="1348" y="52"/>
                  </a:cubicBezTo>
                  <a:cubicBezTo>
                    <a:pt x="1344" y="52"/>
                    <a:pt x="1340" y="52"/>
                    <a:pt x="1336" y="52"/>
                  </a:cubicBezTo>
                  <a:cubicBezTo>
                    <a:pt x="1329" y="52"/>
                    <a:pt x="1321" y="51"/>
                    <a:pt x="1314" y="50"/>
                  </a:cubicBezTo>
                  <a:cubicBezTo>
                    <a:pt x="1292" y="46"/>
                    <a:pt x="1273" y="36"/>
                    <a:pt x="1251" y="33"/>
                  </a:cubicBezTo>
                  <a:cubicBezTo>
                    <a:pt x="1228" y="31"/>
                    <a:pt x="1209" y="2"/>
                    <a:pt x="1187" y="1"/>
                  </a:cubicBezTo>
                  <a:cubicBezTo>
                    <a:pt x="1186" y="1"/>
                    <a:pt x="1186" y="1"/>
                    <a:pt x="1185" y="1"/>
                  </a:cubicBezTo>
                  <a:close/>
                </a:path>
              </a:pathLst>
            </a:custGeom>
            <a:solidFill>
              <a:srgbClr val="B7B7B7"/>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206" name="Google Shape;1206;p46"/>
            <p:cNvSpPr/>
            <p:nvPr/>
          </p:nvSpPr>
          <p:spPr>
            <a:xfrm flipH="1" rot="-6055368">
              <a:off x="7906453" y="3533769"/>
              <a:ext cx="133312" cy="132420"/>
            </a:xfrm>
            <a:custGeom>
              <a:rect b="b" l="l" r="r" t="t"/>
              <a:pathLst>
                <a:path extrusionOk="0" h="3483" w="3506">
                  <a:moveTo>
                    <a:pt x="1864" y="1"/>
                  </a:moveTo>
                  <a:cubicBezTo>
                    <a:pt x="1830" y="1"/>
                    <a:pt x="1794" y="29"/>
                    <a:pt x="1761" y="29"/>
                  </a:cubicBezTo>
                  <a:cubicBezTo>
                    <a:pt x="1725" y="29"/>
                    <a:pt x="1691" y="38"/>
                    <a:pt x="1657" y="39"/>
                  </a:cubicBezTo>
                  <a:cubicBezTo>
                    <a:pt x="1654" y="40"/>
                    <a:pt x="1651" y="40"/>
                    <a:pt x="1648" y="40"/>
                  </a:cubicBezTo>
                  <a:cubicBezTo>
                    <a:pt x="1621" y="40"/>
                    <a:pt x="1593" y="30"/>
                    <a:pt x="1565" y="30"/>
                  </a:cubicBezTo>
                  <a:cubicBezTo>
                    <a:pt x="1560" y="30"/>
                    <a:pt x="1556" y="30"/>
                    <a:pt x="1552" y="31"/>
                  </a:cubicBezTo>
                  <a:cubicBezTo>
                    <a:pt x="1544" y="32"/>
                    <a:pt x="1537" y="32"/>
                    <a:pt x="1529" y="32"/>
                  </a:cubicBezTo>
                  <a:cubicBezTo>
                    <a:pt x="1511" y="32"/>
                    <a:pt x="1493" y="30"/>
                    <a:pt x="1475" y="30"/>
                  </a:cubicBezTo>
                  <a:cubicBezTo>
                    <a:pt x="1465" y="30"/>
                    <a:pt x="1456" y="31"/>
                    <a:pt x="1447" y="32"/>
                  </a:cubicBezTo>
                  <a:cubicBezTo>
                    <a:pt x="1412" y="39"/>
                    <a:pt x="1390" y="95"/>
                    <a:pt x="1356" y="103"/>
                  </a:cubicBezTo>
                  <a:cubicBezTo>
                    <a:pt x="1351" y="104"/>
                    <a:pt x="1346" y="105"/>
                    <a:pt x="1341" y="105"/>
                  </a:cubicBezTo>
                  <a:cubicBezTo>
                    <a:pt x="1316" y="105"/>
                    <a:pt x="1288" y="92"/>
                    <a:pt x="1264" y="92"/>
                  </a:cubicBezTo>
                  <a:cubicBezTo>
                    <a:pt x="1258" y="92"/>
                    <a:pt x="1252" y="93"/>
                    <a:pt x="1246" y="95"/>
                  </a:cubicBezTo>
                  <a:cubicBezTo>
                    <a:pt x="1212" y="105"/>
                    <a:pt x="1186" y="137"/>
                    <a:pt x="1155" y="149"/>
                  </a:cubicBezTo>
                  <a:cubicBezTo>
                    <a:pt x="1149" y="151"/>
                    <a:pt x="1143" y="152"/>
                    <a:pt x="1136" y="152"/>
                  </a:cubicBezTo>
                  <a:cubicBezTo>
                    <a:pt x="1112" y="152"/>
                    <a:pt x="1084" y="141"/>
                    <a:pt x="1060" y="141"/>
                  </a:cubicBezTo>
                  <a:cubicBezTo>
                    <a:pt x="1053" y="141"/>
                    <a:pt x="1046" y="142"/>
                    <a:pt x="1040" y="144"/>
                  </a:cubicBezTo>
                  <a:cubicBezTo>
                    <a:pt x="1007" y="159"/>
                    <a:pt x="999" y="223"/>
                    <a:pt x="969" y="238"/>
                  </a:cubicBezTo>
                  <a:cubicBezTo>
                    <a:pt x="938" y="254"/>
                    <a:pt x="896" y="253"/>
                    <a:pt x="868" y="270"/>
                  </a:cubicBezTo>
                  <a:cubicBezTo>
                    <a:pt x="838" y="288"/>
                    <a:pt x="807" y="304"/>
                    <a:pt x="778" y="324"/>
                  </a:cubicBezTo>
                  <a:cubicBezTo>
                    <a:pt x="750" y="343"/>
                    <a:pt x="741" y="388"/>
                    <a:pt x="713" y="409"/>
                  </a:cubicBezTo>
                  <a:cubicBezTo>
                    <a:pt x="686" y="430"/>
                    <a:pt x="648" y="437"/>
                    <a:pt x="622" y="460"/>
                  </a:cubicBezTo>
                  <a:cubicBezTo>
                    <a:pt x="596" y="484"/>
                    <a:pt x="552" y="489"/>
                    <a:pt x="528" y="514"/>
                  </a:cubicBezTo>
                  <a:cubicBezTo>
                    <a:pt x="504" y="538"/>
                    <a:pt x="488" y="572"/>
                    <a:pt x="466" y="599"/>
                  </a:cubicBezTo>
                  <a:cubicBezTo>
                    <a:pt x="443" y="625"/>
                    <a:pt x="412" y="643"/>
                    <a:pt x="390" y="672"/>
                  </a:cubicBezTo>
                  <a:cubicBezTo>
                    <a:pt x="369" y="699"/>
                    <a:pt x="368" y="742"/>
                    <a:pt x="349" y="770"/>
                  </a:cubicBezTo>
                  <a:cubicBezTo>
                    <a:pt x="329" y="798"/>
                    <a:pt x="281" y="810"/>
                    <a:pt x="264" y="840"/>
                  </a:cubicBezTo>
                  <a:cubicBezTo>
                    <a:pt x="245" y="870"/>
                    <a:pt x="235" y="905"/>
                    <a:pt x="218" y="936"/>
                  </a:cubicBezTo>
                  <a:cubicBezTo>
                    <a:pt x="203" y="966"/>
                    <a:pt x="194" y="1003"/>
                    <a:pt x="181" y="1034"/>
                  </a:cubicBezTo>
                  <a:cubicBezTo>
                    <a:pt x="167" y="1066"/>
                    <a:pt x="163" y="1101"/>
                    <a:pt x="150" y="1134"/>
                  </a:cubicBezTo>
                  <a:cubicBezTo>
                    <a:pt x="137" y="1167"/>
                    <a:pt x="89" y="1187"/>
                    <a:pt x="79" y="1221"/>
                  </a:cubicBezTo>
                  <a:cubicBezTo>
                    <a:pt x="68" y="1253"/>
                    <a:pt x="82" y="1295"/>
                    <a:pt x="73" y="1329"/>
                  </a:cubicBezTo>
                  <a:cubicBezTo>
                    <a:pt x="66" y="1363"/>
                    <a:pt x="79" y="1401"/>
                    <a:pt x="72" y="1435"/>
                  </a:cubicBezTo>
                  <a:cubicBezTo>
                    <a:pt x="66" y="1469"/>
                    <a:pt x="66" y="1504"/>
                    <a:pt x="62" y="1538"/>
                  </a:cubicBezTo>
                  <a:cubicBezTo>
                    <a:pt x="58" y="1573"/>
                    <a:pt x="32" y="1605"/>
                    <a:pt x="29" y="1640"/>
                  </a:cubicBezTo>
                  <a:cubicBezTo>
                    <a:pt x="26" y="1674"/>
                    <a:pt x="12" y="1708"/>
                    <a:pt x="12" y="1744"/>
                  </a:cubicBezTo>
                  <a:cubicBezTo>
                    <a:pt x="11" y="1779"/>
                    <a:pt x="1" y="1815"/>
                    <a:pt x="4" y="1850"/>
                  </a:cubicBezTo>
                  <a:cubicBezTo>
                    <a:pt x="5" y="1885"/>
                    <a:pt x="69" y="1914"/>
                    <a:pt x="73" y="1949"/>
                  </a:cubicBezTo>
                  <a:cubicBezTo>
                    <a:pt x="77" y="1983"/>
                    <a:pt x="39" y="2024"/>
                    <a:pt x="45" y="2058"/>
                  </a:cubicBezTo>
                  <a:cubicBezTo>
                    <a:pt x="52" y="2092"/>
                    <a:pt x="66" y="2125"/>
                    <a:pt x="73" y="2159"/>
                  </a:cubicBezTo>
                  <a:cubicBezTo>
                    <a:pt x="82" y="2192"/>
                    <a:pt x="129" y="2214"/>
                    <a:pt x="139" y="2247"/>
                  </a:cubicBezTo>
                  <a:cubicBezTo>
                    <a:pt x="149" y="2281"/>
                    <a:pt x="159" y="2312"/>
                    <a:pt x="170" y="2345"/>
                  </a:cubicBezTo>
                  <a:cubicBezTo>
                    <a:pt x="183" y="2376"/>
                    <a:pt x="178" y="2415"/>
                    <a:pt x="193" y="2448"/>
                  </a:cubicBezTo>
                  <a:cubicBezTo>
                    <a:pt x="205" y="2479"/>
                    <a:pt x="178" y="2531"/>
                    <a:pt x="195" y="2561"/>
                  </a:cubicBezTo>
                  <a:cubicBezTo>
                    <a:pt x="211" y="2593"/>
                    <a:pt x="269" y="2601"/>
                    <a:pt x="288" y="2630"/>
                  </a:cubicBezTo>
                  <a:cubicBezTo>
                    <a:pt x="306" y="2659"/>
                    <a:pt x="331" y="2684"/>
                    <a:pt x="350" y="2712"/>
                  </a:cubicBezTo>
                  <a:cubicBezTo>
                    <a:pt x="370" y="2740"/>
                    <a:pt x="365" y="2787"/>
                    <a:pt x="386" y="2816"/>
                  </a:cubicBezTo>
                  <a:cubicBezTo>
                    <a:pt x="407" y="2843"/>
                    <a:pt x="461" y="2843"/>
                    <a:pt x="484" y="2868"/>
                  </a:cubicBezTo>
                  <a:cubicBezTo>
                    <a:pt x="507" y="2894"/>
                    <a:pt x="514" y="2935"/>
                    <a:pt x="538" y="2959"/>
                  </a:cubicBezTo>
                  <a:cubicBezTo>
                    <a:pt x="562" y="2985"/>
                    <a:pt x="599" y="2995"/>
                    <a:pt x="625" y="3018"/>
                  </a:cubicBezTo>
                  <a:cubicBezTo>
                    <a:pt x="650" y="3040"/>
                    <a:pt x="652" y="3093"/>
                    <a:pt x="679" y="3114"/>
                  </a:cubicBezTo>
                  <a:cubicBezTo>
                    <a:pt x="707" y="3136"/>
                    <a:pt x="740" y="3151"/>
                    <a:pt x="768" y="3171"/>
                  </a:cubicBezTo>
                  <a:cubicBezTo>
                    <a:pt x="797" y="3191"/>
                    <a:pt x="844" y="3183"/>
                    <a:pt x="872" y="3201"/>
                  </a:cubicBezTo>
                  <a:cubicBezTo>
                    <a:pt x="901" y="3219"/>
                    <a:pt x="930" y="3235"/>
                    <a:pt x="962" y="3251"/>
                  </a:cubicBezTo>
                  <a:cubicBezTo>
                    <a:pt x="992" y="3268"/>
                    <a:pt x="1023" y="3281"/>
                    <a:pt x="1054" y="3295"/>
                  </a:cubicBezTo>
                  <a:cubicBezTo>
                    <a:pt x="1085" y="3309"/>
                    <a:pt x="1098" y="3370"/>
                    <a:pt x="1131" y="3383"/>
                  </a:cubicBezTo>
                  <a:cubicBezTo>
                    <a:pt x="1164" y="3396"/>
                    <a:pt x="1195" y="3416"/>
                    <a:pt x="1228" y="3427"/>
                  </a:cubicBezTo>
                  <a:cubicBezTo>
                    <a:pt x="1233" y="3429"/>
                    <a:pt x="1239" y="3429"/>
                    <a:pt x="1245" y="3429"/>
                  </a:cubicBezTo>
                  <a:cubicBezTo>
                    <a:pt x="1270" y="3429"/>
                    <a:pt x="1299" y="3417"/>
                    <a:pt x="1325" y="3417"/>
                  </a:cubicBezTo>
                  <a:cubicBezTo>
                    <a:pt x="1330" y="3417"/>
                    <a:pt x="1335" y="3417"/>
                    <a:pt x="1340" y="3419"/>
                  </a:cubicBezTo>
                  <a:cubicBezTo>
                    <a:pt x="1373" y="3427"/>
                    <a:pt x="1405" y="3441"/>
                    <a:pt x="1439" y="3447"/>
                  </a:cubicBezTo>
                  <a:cubicBezTo>
                    <a:pt x="1474" y="3454"/>
                    <a:pt x="1508" y="3464"/>
                    <a:pt x="1542" y="3468"/>
                  </a:cubicBezTo>
                  <a:cubicBezTo>
                    <a:pt x="1577" y="3473"/>
                    <a:pt x="1611" y="3475"/>
                    <a:pt x="1647" y="3477"/>
                  </a:cubicBezTo>
                  <a:cubicBezTo>
                    <a:pt x="1649" y="3477"/>
                    <a:pt x="1650" y="3477"/>
                    <a:pt x="1652" y="3477"/>
                  </a:cubicBezTo>
                  <a:cubicBezTo>
                    <a:pt x="1684" y="3477"/>
                    <a:pt x="1718" y="3450"/>
                    <a:pt x="1751" y="3450"/>
                  </a:cubicBezTo>
                  <a:cubicBezTo>
                    <a:pt x="1785" y="3450"/>
                    <a:pt x="1818" y="3483"/>
                    <a:pt x="1852" y="3483"/>
                  </a:cubicBezTo>
                  <a:cubicBezTo>
                    <a:pt x="1853" y="3483"/>
                    <a:pt x="1855" y="3483"/>
                    <a:pt x="1856" y="3483"/>
                  </a:cubicBezTo>
                  <a:cubicBezTo>
                    <a:pt x="1890" y="3481"/>
                    <a:pt x="1924" y="3463"/>
                    <a:pt x="1958" y="3458"/>
                  </a:cubicBezTo>
                  <a:cubicBezTo>
                    <a:pt x="1992" y="3454"/>
                    <a:pt x="2025" y="3440"/>
                    <a:pt x="2059" y="3434"/>
                  </a:cubicBezTo>
                  <a:cubicBezTo>
                    <a:pt x="2063" y="3434"/>
                    <a:pt x="2067" y="3433"/>
                    <a:pt x="2071" y="3433"/>
                  </a:cubicBezTo>
                  <a:cubicBezTo>
                    <a:pt x="2097" y="3433"/>
                    <a:pt x="2126" y="3445"/>
                    <a:pt x="2152" y="3445"/>
                  </a:cubicBezTo>
                  <a:cubicBezTo>
                    <a:pt x="2158" y="3445"/>
                    <a:pt x="2163" y="3444"/>
                    <a:pt x="2169" y="3443"/>
                  </a:cubicBezTo>
                  <a:cubicBezTo>
                    <a:pt x="2201" y="3434"/>
                    <a:pt x="2224" y="3384"/>
                    <a:pt x="2257" y="3374"/>
                  </a:cubicBezTo>
                  <a:cubicBezTo>
                    <a:pt x="2290" y="3365"/>
                    <a:pt x="2324" y="3360"/>
                    <a:pt x="2356" y="3349"/>
                  </a:cubicBezTo>
                  <a:cubicBezTo>
                    <a:pt x="2366" y="3345"/>
                    <a:pt x="2377" y="3344"/>
                    <a:pt x="2388" y="3344"/>
                  </a:cubicBezTo>
                  <a:cubicBezTo>
                    <a:pt x="2403" y="3344"/>
                    <a:pt x="2418" y="3346"/>
                    <a:pt x="2433" y="3346"/>
                  </a:cubicBezTo>
                  <a:cubicBezTo>
                    <a:pt x="2445" y="3346"/>
                    <a:pt x="2456" y="3345"/>
                    <a:pt x="2466" y="3340"/>
                  </a:cubicBezTo>
                  <a:cubicBezTo>
                    <a:pt x="2499" y="3326"/>
                    <a:pt x="2528" y="3306"/>
                    <a:pt x="2558" y="3291"/>
                  </a:cubicBezTo>
                  <a:cubicBezTo>
                    <a:pt x="2590" y="3275"/>
                    <a:pt x="2629" y="3272"/>
                    <a:pt x="2659" y="3254"/>
                  </a:cubicBezTo>
                  <a:cubicBezTo>
                    <a:pt x="2689" y="3237"/>
                    <a:pt x="2706" y="3195"/>
                    <a:pt x="2735" y="3175"/>
                  </a:cubicBezTo>
                  <a:cubicBezTo>
                    <a:pt x="2763" y="3157"/>
                    <a:pt x="2800" y="3146"/>
                    <a:pt x="2827" y="3124"/>
                  </a:cubicBezTo>
                  <a:cubicBezTo>
                    <a:pt x="2854" y="3103"/>
                    <a:pt x="2877" y="3073"/>
                    <a:pt x="2902" y="3050"/>
                  </a:cubicBezTo>
                  <a:cubicBezTo>
                    <a:pt x="2928" y="3028"/>
                    <a:pt x="2972" y="3020"/>
                    <a:pt x="2996" y="2996"/>
                  </a:cubicBezTo>
                  <a:cubicBezTo>
                    <a:pt x="3020" y="2972"/>
                    <a:pt x="2998" y="2901"/>
                    <a:pt x="3020" y="2875"/>
                  </a:cubicBezTo>
                  <a:cubicBezTo>
                    <a:pt x="3043" y="2850"/>
                    <a:pt x="3069" y="2829"/>
                    <a:pt x="3090" y="2800"/>
                  </a:cubicBezTo>
                  <a:cubicBezTo>
                    <a:pt x="3111" y="2773"/>
                    <a:pt x="3131" y="2746"/>
                    <a:pt x="3151" y="2718"/>
                  </a:cubicBezTo>
                  <a:cubicBezTo>
                    <a:pt x="3170" y="2689"/>
                    <a:pt x="3208" y="2672"/>
                    <a:pt x="3225" y="2642"/>
                  </a:cubicBezTo>
                  <a:cubicBezTo>
                    <a:pt x="3244" y="2614"/>
                    <a:pt x="3283" y="2595"/>
                    <a:pt x="3300" y="2566"/>
                  </a:cubicBezTo>
                  <a:cubicBezTo>
                    <a:pt x="3316" y="2534"/>
                    <a:pt x="3313" y="2493"/>
                    <a:pt x="3327" y="2462"/>
                  </a:cubicBezTo>
                  <a:cubicBezTo>
                    <a:pt x="3342" y="2429"/>
                    <a:pt x="3330" y="2388"/>
                    <a:pt x="3342" y="2355"/>
                  </a:cubicBezTo>
                  <a:cubicBezTo>
                    <a:pt x="3354" y="2321"/>
                    <a:pt x="3397" y="2301"/>
                    <a:pt x="3407" y="2268"/>
                  </a:cubicBezTo>
                  <a:cubicBezTo>
                    <a:pt x="3418" y="2234"/>
                    <a:pt x="3387" y="2192"/>
                    <a:pt x="3396" y="2158"/>
                  </a:cubicBezTo>
                  <a:cubicBezTo>
                    <a:pt x="3404" y="2123"/>
                    <a:pt x="3430" y="2095"/>
                    <a:pt x="3437" y="2061"/>
                  </a:cubicBezTo>
                  <a:cubicBezTo>
                    <a:pt x="3444" y="2027"/>
                    <a:pt x="3450" y="1994"/>
                    <a:pt x="3454" y="1958"/>
                  </a:cubicBezTo>
                  <a:cubicBezTo>
                    <a:pt x="3458" y="1924"/>
                    <a:pt x="3499" y="1893"/>
                    <a:pt x="3501" y="1859"/>
                  </a:cubicBezTo>
                  <a:cubicBezTo>
                    <a:pt x="3504" y="1823"/>
                    <a:pt x="3484" y="1788"/>
                    <a:pt x="3484" y="1752"/>
                  </a:cubicBezTo>
                  <a:cubicBezTo>
                    <a:pt x="3484" y="1718"/>
                    <a:pt x="3505" y="1681"/>
                    <a:pt x="3502" y="1647"/>
                  </a:cubicBezTo>
                  <a:cubicBezTo>
                    <a:pt x="3501" y="1613"/>
                    <a:pt x="3460" y="1582"/>
                    <a:pt x="3455" y="1546"/>
                  </a:cubicBezTo>
                  <a:cubicBezTo>
                    <a:pt x="3451" y="1512"/>
                    <a:pt x="3434" y="1481"/>
                    <a:pt x="3427" y="1447"/>
                  </a:cubicBezTo>
                  <a:cubicBezTo>
                    <a:pt x="3421" y="1413"/>
                    <a:pt x="3460" y="1369"/>
                    <a:pt x="3452" y="1336"/>
                  </a:cubicBezTo>
                  <a:cubicBezTo>
                    <a:pt x="3444" y="1302"/>
                    <a:pt x="3407" y="1275"/>
                    <a:pt x="3397" y="1242"/>
                  </a:cubicBezTo>
                  <a:cubicBezTo>
                    <a:pt x="3387" y="1208"/>
                    <a:pt x="3406" y="1165"/>
                    <a:pt x="3393" y="1133"/>
                  </a:cubicBezTo>
                  <a:cubicBezTo>
                    <a:pt x="3381" y="1100"/>
                    <a:pt x="3330" y="1083"/>
                    <a:pt x="3316" y="1051"/>
                  </a:cubicBezTo>
                  <a:cubicBezTo>
                    <a:pt x="3302" y="1020"/>
                    <a:pt x="3299" y="983"/>
                    <a:pt x="3283" y="952"/>
                  </a:cubicBezTo>
                  <a:cubicBezTo>
                    <a:pt x="3266" y="921"/>
                    <a:pt x="3261" y="885"/>
                    <a:pt x="3244" y="855"/>
                  </a:cubicBezTo>
                  <a:cubicBezTo>
                    <a:pt x="3225" y="825"/>
                    <a:pt x="3187" y="808"/>
                    <a:pt x="3167" y="780"/>
                  </a:cubicBezTo>
                  <a:cubicBezTo>
                    <a:pt x="3147" y="752"/>
                    <a:pt x="3117" y="732"/>
                    <a:pt x="3096" y="705"/>
                  </a:cubicBezTo>
                  <a:cubicBezTo>
                    <a:pt x="3074" y="678"/>
                    <a:pt x="3080" y="626"/>
                    <a:pt x="3057" y="601"/>
                  </a:cubicBezTo>
                  <a:cubicBezTo>
                    <a:pt x="3035" y="575"/>
                    <a:pt x="2993" y="567"/>
                    <a:pt x="2969" y="543"/>
                  </a:cubicBezTo>
                  <a:cubicBezTo>
                    <a:pt x="2944" y="517"/>
                    <a:pt x="2946" y="464"/>
                    <a:pt x="2921" y="440"/>
                  </a:cubicBezTo>
                  <a:cubicBezTo>
                    <a:pt x="2895" y="417"/>
                    <a:pt x="2833" y="436"/>
                    <a:pt x="2806" y="415"/>
                  </a:cubicBezTo>
                  <a:cubicBezTo>
                    <a:pt x="2779" y="393"/>
                    <a:pt x="2750" y="378"/>
                    <a:pt x="2720" y="358"/>
                  </a:cubicBezTo>
                  <a:cubicBezTo>
                    <a:pt x="2692" y="338"/>
                    <a:pt x="2699" y="264"/>
                    <a:pt x="2669" y="245"/>
                  </a:cubicBezTo>
                  <a:cubicBezTo>
                    <a:pt x="2641" y="227"/>
                    <a:pt x="2602" y="220"/>
                    <a:pt x="2571" y="203"/>
                  </a:cubicBezTo>
                  <a:cubicBezTo>
                    <a:pt x="2541" y="187"/>
                    <a:pt x="2503" y="181"/>
                    <a:pt x="2472" y="167"/>
                  </a:cubicBezTo>
                  <a:cubicBezTo>
                    <a:pt x="2440" y="153"/>
                    <a:pt x="2416" y="119"/>
                    <a:pt x="2383" y="108"/>
                  </a:cubicBezTo>
                  <a:cubicBezTo>
                    <a:pt x="2373" y="103"/>
                    <a:pt x="2361" y="102"/>
                    <a:pt x="2349" y="102"/>
                  </a:cubicBezTo>
                  <a:cubicBezTo>
                    <a:pt x="2333" y="102"/>
                    <a:pt x="2318" y="104"/>
                    <a:pt x="2303" y="104"/>
                  </a:cubicBezTo>
                  <a:cubicBezTo>
                    <a:pt x="2293" y="104"/>
                    <a:pt x="2283" y="103"/>
                    <a:pt x="2274" y="100"/>
                  </a:cubicBezTo>
                  <a:cubicBezTo>
                    <a:pt x="2241" y="90"/>
                    <a:pt x="2204" y="95"/>
                    <a:pt x="2170" y="86"/>
                  </a:cubicBezTo>
                  <a:cubicBezTo>
                    <a:pt x="2156" y="83"/>
                    <a:pt x="2142" y="82"/>
                    <a:pt x="2127" y="82"/>
                  </a:cubicBezTo>
                  <a:cubicBezTo>
                    <a:pt x="2120" y="82"/>
                    <a:pt x="2112" y="82"/>
                    <a:pt x="2105" y="82"/>
                  </a:cubicBezTo>
                  <a:cubicBezTo>
                    <a:pt x="2092" y="82"/>
                    <a:pt x="2079" y="82"/>
                    <a:pt x="2066" y="79"/>
                  </a:cubicBezTo>
                  <a:cubicBezTo>
                    <a:pt x="2032" y="73"/>
                    <a:pt x="2001" y="58"/>
                    <a:pt x="1965" y="53"/>
                  </a:cubicBezTo>
                  <a:cubicBezTo>
                    <a:pt x="1931" y="49"/>
                    <a:pt x="1900" y="4"/>
                    <a:pt x="1866" y="1"/>
                  </a:cubicBezTo>
                  <a:cubicBezTo>
                    <a:pt x="1865" y="1"/>
                    <a:pt x="1864" y="1"/>
                    <a:pt x="1864" y="1"/>
                  </a:cubicBezTo>
                  <a:close/>
                </a:path>
              </a:pathLst>
            </a:custGeom>
            <a:solidFill>
              <a:srgbClr val="999999"/>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207" name="Google Shape;1207;p46"/>
            <p:cNvSpPr/>
            <p:nvPr/>
          </p:nvSpPr>
          <p:spPr>
            <a:xfrm flipH="1" rot="-6055368">
              <a:off x="7916548" y="3560524"/>
              <a:ext cx="84907" cy="84364"/>
            </a:xfrm>
            <a:custGeom>
              <a:rect b="b" l="l" r="r" t="t"/>
              <a:pathLst>
                <a:path extrusionOk="0" h="2219" w="2233">
                  <a:moveTo>
                    <a:pt x="1185" y="1"/>
                  </a:moveTo>
                  <a:cubicBezTo>
                    <a:pt x="1163" y="1"/>
                    <a:pt x="1141" y="18"/>
                    <a:pt x="1119" y="18"/>
                  </a:cubicBezTo>
                  <a:cubicBezTo>
                    <a:pt x="1098" y="18"/>
                    <a:pt x="1076" y="23"/>
                    <a:pt x="1054" y="25"/>
                  </a:cubicBezTo>
                  <a:cubicBezTo>
                    <a:pt x="1052" y="25"/>
                    <a:pt x="1051" y="25"/>
                    <a:pt x="1049" y="25"/>
                  </a:cubicBezTo>
                  <a:cubicBezTo>
                    <a:pt x="1031" y="25"/>
                    <a:pt x="1012" y="19"/>
                    <a:pt x="995" y="19"/>
                  </a:cubicBezTo>
                  <a:cubicBezTo>
                    <a:pt x="992" y="19"/>
                    <a:pt x="990" y="19"/>
                    <a:pt x="987" y="19"/>
                  </a:cubicBezTo>
                  <a:cubicBezTo>
                    <a:pt x="982" y="20"/>
                    <a:pt x="977" y="20"/>
                    <a:pt x="972" y="20"/>
                  </a:cubicBezTo>
                  <a:cubicBezTo>
                    <a:pt x="961" y="20"/>
                    <a:pt x="950" y="19"/>
                    <a:pt x="939" y="19"/>
                  </a:cubicBezTo>
                  <a:cubicBezTo>
                    <a:pt x="933" y="19"/>
                    <a:pt x="926" y="19"/>
                    <a:pt x="920" y="21"/>
                  </a:cubicBezTo>
                  <a:cubicBezTo>
                    <a:pt x="897" y="25"/>
                    <a:pt x="883" y="60"/>
                    <a:pt x="862" y="66"/>
                  </a:cubicBezTo>
                  <a:cubicBezTo>
                    <a:pt x="859" y="67"/>
                    <a:pt x="857" y="67"/>
                    <a:pt x="855" y="67"/>
                  </a:cubicBezTo>
                  <a:cubicBezTo>
                    <a:pt x="838" y="67"/>
                    <a:pt x="819" y="57"/>
                    <a:pt x="802" y="57"/>
                  </a:cubicBezTo>
                  <a:cubicBezTo>
                    <a:pt x="799" y="57"/>
                    <a:pt x="795" y="58"/>
                    <a:pt x="792" y="59"/>
                  </a:cubicBezTo>
                  <a:cubicBezTo>
                    <a:pt x="771" y="67"/>
                    <a:pt x="754" y="87"/>
                    <a:pt x="734" y="95"/>
                  </a:cubicBezTo>
                  <a:cubicBezTo>
                    <a:pt x="730" y="96"/>
                    <a:pt x="726" y="97"/>
                    <a:pt x="722" y="97"/>
                  </a:cubicBezTo>
                  <a:cubicBezTo>
                    <a:pt x="707" y="97"/>
                    <a:pt x="690" y="90"/>
                    <a:pt x="675" y="90"/>
                  </a:cubicBezTo>
                  <a:cubicBezTo>
                    <a:pt x="669" y="90"/>
                    <a:pt x="664" y="91"/>
                    <a:pt x="660" y="93"/>
                  </a:cubicBezTo>
                  <a:cubicBezTo>
                    <a:pt x="640" y="102"/>
                    <a:pt x="634" y="141"/>
                    <a:pt x="616" y="153"/>
                  </a:cubicBezTo>
                  <a:cubicBezTo>
                    <a:pt x="596" y="163"/>
                    <a:pt x="570" y="161"/>
                    <a:pt x="550" y="173"/>
                  </a:cubicBezTo>
                  <a:cubicBezTo>
                    <a:pt x="532" y="184"/>
                    <a:pt x="512" y="194"/>
                    <a:pt x="494" y="207"/>
                  </a:cubicBezTo>
                  <a:cubicBezTo>
                    <a:pt x="476" y="220"/>
                    <a:pt x="469" y="248"/>
                    <a:pt x="452" y="261"/>
                  </a:cubicBezTo>
                  <a:cubicBezTo>
                    <a:pt x="435" y="275"/>
                    <a:pt x="411" y="279"/>
                    <a:pt x="394" y="294"/>
                  </a:cubicBezTo>
                  <a:cubicBezTo>
                    <a:pt x="378" y="309"/>
                    <a:pt x="350" y="313"/>
                    <a:pt x="334" y="328"/>
                  </a:cubicBezTo>
                  <a:cubicBezTo>
                    <a:pt x="319" y="342"/>
                    <a:pt x="310" y="365"/>
                    <a:pt x="294" y="380"/>
                  </a:cubicBezTo>
                  <a:cubicBezTo>
                    <a:pt x="280" y="397"/>
                    <a:pt x="260" y="410"/>
                    <a:pt x="246" y="427"/>
                  </a:cubicBezTo>
                  <a:cubicBezTo>
                    <a:pt x="233" y="444"/>
                    <a:pt x="232" y="473"/>
                    <a:pt x="219" y="490"/>
                  </a:cubicBezTo>
                  <a:cubicBezTo>
                    <a:pt x="208" y="508"/>
                    <a:pt x="178" y="515"/>
                    <a:pt x="167" y="535"/>
                  </a:cubicBezTo>
                  <a:cubicBezTo>
                    <a:pt x="155" y="554"/>
                    <a:pt x="148" y="576"/>
                    <a:pt x="138" y="595"/>
                  </a:cubicBezTo>
                  <a:cubicBezTo>
                    <a:pt x="128" y="615"/>
                    <a:pt x="122" y="638"/>
                    <a:pt x="114" y="657"/>
                  </a:cubicBezTo>
                  <a:cubicBezTo>
                    <a:pt x="105" y="679"/>
                    <a:pt x="103" y="702"/>
                    <a:pt x="94" y="721"/>
                  </a:cubicBezTo>
                  <a:cubicBezTo>
                    <a:pt x="85" y="743"/>
                    <a:pt x="56" y="756"/>
                    <a:pt x="49" y="777"/>
                  </a:cubicBezTo>
                  <a:cubicBezTo>
                    <a:pt x="41" y="798"/>
                    <a:pt x="51" y="824"/>
                    <a:pt x="46" y="847"/>
                  </a:cubicBezTo>
                  <a:cubicBezTo>
                    <a:pt x="40" y="868"/>
                    <a:pt x="49" y="892"/>
                    <a:pt x="44" y="913"/>
                  </a:cubicBezTo>
                  <a:cubicBezTo>
                    <a:pt x="41" y="936"/>
                    <a:pt x="41" y="957"/>
                    <a:pt x="39" y="979"/>
                  </a:cubicBezTo>
                  <a:cubicBezTo>
                    <a:pt x="36" y="1002"/>
                    <a:pt x="19" y="1021"/>
                    <a:pt x="17" y="1044"/>
                  </a:cubicBezTo>
                  <a:cubicBezTo>
                    <a:pt x="16" y="1065"/>
                    <a:pt x="7" y="1088"/>
                    <a:pt x="6" y="1110"/>
                  </a:cubicBezTo>
                  <a:cubicBezTo>
                    <a:pt x="6" y="1132"/>
                    <a:pt x="0" y="1155"/>
                    <a:pt x="2" y="1178"/>
                  </a:cubicBezTo>
                  <a:cubicBezTo>
                    <a:pt x="3" y="1199"/>
                    <a:pt x="43" y="1218"/>
                    <a:pt x="46" y="1240"/>
                  </a:cubicBezTo>
                  <a:cubicBezTo>
                    <a:pt x="49" y="1262"/>
                    <a:pt x="24" y="1287"/>
                    <a:pt x="29" y="1310"/>
                  </a:cubicBezTo>
                  <a:cubicBezTo>
                    <a:pt x="31" y="1331"/>
                    <a:pt x="40" y="1353"/>
                    <a:pt x="46" y="1374"/>
                  </a:cubicBezTo>
                  <a:cubicBezTo>
                    <a:pt x="51" y="1395"/>
                    <a:pt x="81" y="1410"/>
                    <a:pt x="87" y="1431"/>
                  </a:cubicBezTo>
                  <a:cubicBezTo>
                    <a:pt x="94" y="1452"/>
                    <a:pt x="100" y="1472"/>
                    <a:pt x="107" y="1492"/>
                  </a:cubicBezTo>
                  <a:cubicBezTo>
                    <a:pt x="115" y="1513"/>
                    <a:pt x="113" y="1539"/>
                    <a:pt x="121" y="1557"/>
                  </a:cubicBezTo>
                  <a:cubicBezTo>
                    <a:pt x="130" y="1577"/>
                    <a:pt x="113" y="1611"/>
                    <a:pt x="124" y="1631"/>
                  </a:cubicBezTo>
                  <a:cubicBezTo>
                    <a:pt x="134" y="1651"/>
                    <a:pt x="171" y="1655"/>
                    <a:pt x="182" y="1675"/>
                  </a:cubicBezTo>
                  <a:cubicBezTo>
                    <a:pt x="194" y="1694"/>
                    <a:pt x="209" y="1710"/>
                    <a:pt x="222" y="1727"/>
                  </a:cubicBezTo>
                  <a:cubicBezTo>
                    <a:pt x="235" y="1745"/>
                    <a:pt x="232" y="1775"/>
                    <a:pt x="245" y="1793"/>
                  </a:cubicBezTo>
                  <a:cubicBezTo>
                    <a:pt x="259" y="1810"/>
                    <a:pt x="293" y="1810"/>
                    <a:pt x="307" y="1826"/>
                  </a:cubicBezTo>
                  <a:cubicBezTo>
                    <a:pt x="321" y="1843"/>
                    <a:pt x="326" y="1869"/>
                    <a:pt x="341" y="1884"/>
                  </a:cubicBezTo>
                  <a:cubicBezTo>
                    <a:pt x="357" y="1900"/>
                    <a:pt x="380" y="1907"/>
                    <a:pt x="397" y="1921"/>
                  </a:cubicBezTo>
                  <a:cubicBezTo>
                    <a:pt x="414" y="1937"/>
                    <a:pt x="414" y="1971"/>
                    <a:pt x="431" y="1984"/>
                  </a:cubicBezTo>
                  <a:cubicBezTo>
                    <a:pt x="449" y="1997"/>
                    <a:pt x="469" y="2007"/>
                    <a:pt x="488" y="2019"/>
                  </a:cubicBezTo>
                  <a:cubicBezTo>
                    <a:pt x="506" y="2032"/>
                    <a:pt x="535" y="2027"/>
                    <a:pt x="555" y="2038"/>
                  </a:cubicBezTo>
                  <a:cubicBezTo>
                    <a:pt x="573" y="2049"/>
                    <a:pt x="592" y="2061"/>
                    <a:pt x="612" y="2069"/>
                  </a:cubicBezTo>
                  <a:cubicBezTo>
                    <a:pt x="631" y="2079"/>
                    <a:pt x="650" y="2088"/>
                    <a:pt x="671" y="2098"/>
                  </a:cubicBezTo>
                  <a:cubicBezTo>
                    <a:pt x="691" y="2106"/>
                    <a:pt x="698" y="2146"/>
                    <a:pt x="720" y="2154"/>
                  </a:cubicBezTo>
                  <a:cubicBezTo>
                    <a:pt x="739" y="2162"/>
                    <a:pt x="759" y="2176"/>
                    <a:pt x="781" y="2183"/>
                  </a:cubicBezTo>
                  <a:cubicBezTo>
                    <a:pt x="784" y="2184"/>
                    <a:pt x="788" y="2185"/>
                    <a:pt x="793" y="2185"/>
                  </a:cubicBezTo>
                  <a:cubicBezTo>
                    <a:pt x="808" y="2185"/>
                    <a:pt x="826" y="2177"/>
                    <a:pt x="842" y="2177"/>
                  </a:cubicBezTo>
                  <a:cubicBezTo>
                    <a:pt x="845" y="2177"/>
                    <a:pt x="849" y="2178"/>
                    <a:pt x="852" y="2179"/>
                  </a:cubicBezTo>
                  <a:cubicBezTo>
                    <a:pt x="873" y="2184"/>
                    <a:pt x="894" y="2191"/>
                    <a:pt x="916" y="2196"/>
                  </a:cubicBezTo>
                  <a:cubicBezTo>
                    <a:pt x="937" y="2200"/>
                    <a:pt x="958" y="2207"/>
                    <a:pt x="981" y="2210"/>
                  </a:cubicBezTo>
                  <a:cubicBezTo>
                    <a:pt x="1002" y="2213"/>
                    <a:pt x="1025" y="2216"/>
                    <a:pt x="1048" y="2216"/>
                  </a:cubicBezTo>
                  <a:cubicBezTo>
                    <a:pt x="1069" y="2216"/>
                    <a:pt x="1092" y="2197"/>
                    <a:pt x="1115" y="2197"/>
                  </a:cubicBezTo>
                  <a:cubicBezTo>
                    <a:pt x="1135" y="2197"/>
                    <a:pt x="1157" y="2219"/>
                    <a:pt x="1180" y="2219"/>
                  </a:cubicBezTo>
                  <a:cubicBezTo>
                    <a:pt x="1180" y="2219"/>
                    <a:pt x="1181" y="2219"/>
                    <a:pt x="1182" y="2218"/>
                  </a:cubicBezTo>
                  <a:cubicBezTo>
                    <a:pt x="1203" y="2217"/>
                    <a:pt x="1224" y="2206"/>
                    <a:pt x="1247" y="2203"/>
                  </a:cubicBezTo>
                  <a:cubicBezTo>
                    <a:pt x="1268" y="2200"/>
                    <a:pt x="1290" y="2191"/>
                    <a:pt x="1311" y="2187"/>
                  </a:cubicBezTo>
                  <a:cubicBezTo>
                    <a:pt x="1314" y="2187"/>
                    <a:pt x="1316" y="2186"/>
                    <a:pt x="1319" y="2186"/>
                  </a:cubicBezTo>
                  <a:cubicBezTo>
                    <a:pt x="1335" y="2186"/>
                    <a:pt x="1354" y="2194"/>
                    <a:pt x="1370" y="2194"/>
                  </a:cubicBezTo>
                  <a:cubicBezTo>
                    <a:pt x="1374" y="2194"/>
                    <a:pt x="1377" y="2194"/>
                    <a:pt x="1381" y="2193"/>
                  </a:cubicBezTo>
                  <a:cubicBezTo>
                    <a:pt x="1401" y="2187"/>
                    <a:pt x="1416" y="2156"/>
                    <a:pt x="1436" y="2149"/>
                  </a:cubicBezTo>
                  <a:cubicBezTo>
                    <a:pt x="1457" y="2143"/>
                    <a:pt x="1480" y="2140"/>
                    <a:pt x="1500" y="2133"/>
                  </a:cubicBezTo>
                  <a:cubicBezTo>
                    <a:pt x="1507" y="2131"/>
                    <a:pt x="1514" y="2130"/>
                    <a:pt x="1522" y="2130"/>
                  </a:cubicBezTo>
                  <a:cubicBezTo>
                    <a:pt x="1531" y="2130"/>
                    <a:pt x="1540" y="2131"/>
                    <a:pt x="1549" y="2131"/>
                  </a:cubicBezTo>
                  <a:cubicBezTo>
                    <a:pt x="1556" y="2131"/>
                    <a:pt x="1564" y="2130"/>
                    <a:pt x="1570" y="2127"/>
                  </a:cubicBezTo>
                  <a:cubicBezTo>
                    <a:pt x="1590" y="2118"/>
                    <a:pt x="1609" y="2106"/>
                    <a:pt x="1629" y="2096"/>
                  </a:cubicBezTo>
                  <a:cubicBezTo>
                    <a:pt x="1649" y="2085"/>
                    <a:pt x="1673" y="2083"/>
                    <a:pt x="1693" y="2072"/>
                  </a:cubicBezTo>
                  <a:cubicBezTo>
                    <a:pt x="1712" y="2061"/>
                    <a:pt x="1723" y="2035"/>
                    <a:pt x="1742" y="2022"/>
                  </a:cubicBezTo>
                  <a:cubicBezTo>
                    <a:pt x="1759" y="2009"/>
                    <a:pt x="1783" y="2004"/>
                    <a:pt x="1800" y="1990"/>
                  </a:cubicBezTo>
                  <a:cubicBezTo>
                    <a:pt x="1817" y="1977"/>
                    <a:pt x="1831" y="1958"/>
                    <a:pt x="1848" y="1943"/>
                  </a:cubicBezTo>
                  <a:cubicBezTo>
                    <a:pt x="1864" y="1927"/>
                    <a:pt x="1892" y="1923"/>
                    <a:pt x="1908" y="1907"/>
                  </a:cubicBezTo>
                  <a:cubicBezTo>
                    <a:pt x="1924" y="1891"/>
                    <a:pt x="1908" y="1847"/>
                    <a:pt x="1924" y="1830"/>
                  </a:cubicBezTo>
                  <a:cubicBezTo>
                    <a:pt x="1938" y="1815"/>
                    <a:pt x="1954" y="1800"/>
                    <a:pt x="1968" y="1783"/>
                  </a:cubicBezTo>
                  <a:cubicBezTo>
                    <a:pt x="1982" y="1765"/>
                    <a:pt x="1995" y="1748"/>
                    <a:pt x="2006" y="1729"/>
                  </a:cubicBezTo>
                  <a:cubicBezTo>
                    <a:pt x="2018" y="1711"/>
                    <a:pt x="2042" y="1701"/>
                    <a:pt x="2053" y="1682"/>
                  </a:cubicBezTo>
                  <a:cubicBezTo>
                    <a:pt x="2066" y="1663"/>
                    <a:pt x="2090" y="1651"/>
                    <a:pt x="2101" y="1633"/>
                  </a:cubicBezTo>
                  <a:cubicBezTo>
                    <a:pt x="2113" y="1613"/>
                    <a:pt x="2110" y="1586"/>
                    <a:pt x="2120" y="1566"/>
                  </a:cubicBezTo>
                  <a:cubicBezTo>
                    <a:pt x="2128" y="1546"/>
                    <a:pt x="2121" y="1520"/>
                    <a:pt x="2128" y="1499"/>
                  </a:cubicBezTo>
                  <a:cubicBezTo>
                    <a:pt x="2137" y="1478"/>
                    <a:pt x="2164" y="1465"/>
                    <a:pt x="2171" y="1444"/>
                  </a:cubicBezTo>
                  <a:cubicBezTo>
                    <a:pt x="2177" y="1421"/>
                    <a:pt x="2157" y="1394"/>
                    <a:pt x="2163" y="1373"/>
                  </a:cubicBezTo>
                  <a:cubicBezTo>
                    <a:pt x="2168" y="1351"/>
                    <a:pt x="2185" y="1333"/>
                    <a:pt x="2188" y="1311"/>
                  </a:cubicBezTo>
                  <a:cubicBezTo>
                    <a:pt x="2192" y="1289"/>
                    <a:pt x="2197" y="1267"/>
                    <a:pt x="2199" y="1246"/>
                  </a:cubicBezTo>
                  <a:cubicBezTo>
                    <a:pt x="2202" y="1223"/>
                    <a:pt x="2228" y="1205"/>
                    <a:pt x="2229" y="1182"/>
                  </a:cubicBezTo>
                  <a:cubicBezTo>
                    <a:pt x="2231" y="1159"/>
                    <a:pt x="2218" y="1137"/>
                    <a:pt x="2218" y="1115"/>
                  </a:cubicBezTo>
                  <a:cubicBezTo>
                    <a:pt x="2218" y="1093"/>
                    <a:pt x="2232" y="1070"/>
                    <a:pt x="2231" y="1047"/>
                  </a:cubicBezTo>
                  <a:cubicBezTo>
                    <a:pt x="2229" y="1026"/>
                    <a:pt x="2202" y="1004"/>
                    <a:pt x="2201" y="983"/>
                  </a:cubicBezTo>
                  <a:cubicBezTo>
                    <a:pt x="2198" y="960"/>
                    <a:pt x="2187" y="942"/>
                    <a:pt x="2182" y="919"/>
                  </a:cubicBezTo>
                  <a:cubicBezTo>
                    <a:pt x="2178" y="898"/>
                    <a:pt x="2204" y="869"/>
                    <a:pt x="2198" y="848"/>
                  </a:cubicBezTo>
                  <a:cubicBezTo>
                    <a:pt x="2192" y="827"/>
                    <a:pt x="2170" y="810"/>
                    <a:pt x="2163" y="788"/>
                  </a:cubicBezTo>
                  <a:cubicBezTo>
                    <a:pt x="2155" y="767"/>
                    <a:pt x="2168" y="740"/>
                    <a:pt x="2160" y="719"/>
                  </a:cubicBezTo>
                  <a:cubicBezTo>
                    <a:pt x="2153" y="699"/>
                    <a:pt x="2120" y="687"/>
                    <a:pt x="2111" y="667"/>
                  </a:cubicBezTo>
                  <a:cubicBezTo>
                    <a:pt x="2101" y="648"/>
                    <a:pt x="2100" y="623"/>
                    <a:pt x="2090" y="605"/>
                  </a:cubicBezTo>
                  <a:cubicBezTo>
                    <a:pt x="2080" y="585"/>
                    <a:pt x="2076" y="561"/>
                    <a:pt x="2064" y="542"/>
                  </a:cubicBezTo>
                  <a:cubicBezTo>
                    <a:pt x="2053" y="524"/>
                    <a:pt x="2027" y="512"/>
                    <a:pt x="2015" y="495"/>
                  </a:cubicBezTo>
                  <a:cubicBezTo>
                    <a:pt x="2003" y="477"/>
                    <a:pt x="1983" y="464"/>
                    <a:pt x="1971" y="446"/>
                  </a:cubicBezTo>
                  <a:cubicBezTo>
                    <a:pt x="1956" y="429"/>
                    <a:pt x="1961" y="397"/>
                    <a:pt x="1946" y="380"/>
                  </a:cubicBezTo>
                  <a:cubicBezTo>
                    <a:pt x="1932" y="365"/>
                    <a:pt x="1905" y="359"/>
                    <a:pt x="1890" y="343"/>
                  </a:cubicBezTo>
                  <a:cubicBezTo>
                    <a:pt x="1874" y="328"/>
                    <a:pt x="1875" y="294"/>
                    <a:pt x="1858" y="278"/>
                  </a:cubicBezTo>
                  <a:cubicBezTo>
                    <a:pt x="1843" y="264"/>
                    <a:pt x="1803" y="275"/>
                    <a:pt x="1786" y="262"/>
                  </a:cubicBezTo>
                  <a:cubicBezTo>
                    <a:pt x="1769" y="249"/>
                    <a:pt x="1750" y="238"/>
                    <a:pt x="1732" y="227"/>
                  </a:cubicBezTo>
                  <a:cubicBezTo>
                    <a:pt x="1713" y="214"/>
                    <a:pt x="1718" y="167"/>
                    <a:pt x="1699" y="156"/>
                  </a:cubicBezTo>
                  <a:cubicBezTo>
                    <a:pt x="1681" y="144"/>
                    <a:pt x="1656" y="139"/>
                    <a:pt x="1637" y="129"/>
                  </a:cubicBezTo>
                  <a:cubicBezTo>
                    <a:pt x="1617" y="119"/>
                    <a:pt x="1592" y="116"/>
                    <a:pt x="1573" y="106"/>
                  </a:cubicBezTo>
                  <a:cubicBezTo>
                    <a:pt x="1553" y="97"/>
                    <a:pt x="1537" y="76"/>
                    <a:pt x="1516" y="67"/>
                  </a:cubicBezTo>
                  <a:cubicBezTo>
                    <a:pt x="1510" y="65"/>
                    <a:pt x="1503" y="64"/>
                    <a:pt x="1496" y="64"/>
                  </a:cubicBezTo>
                  <a:cubicBezTo>
                    <a:pt x="1485" y="64"/>
                    <a:pt x="1475" y="66"/>
                    <a:pt x="1464" y="66"/>
                  </a:cubicBezTo>
                  <a:cubicBezTo>
                    <a:pt x="1458" y="66"/>
                    <a:pt x="1452" y="65"/>
                    <a:pt x="1446" y="63"/>
                  </a:cubicBezTo>
                  <a:cubicBezTo>
                    <a:pt x="1426" y="56"/>
                    <a:pt x="1402" y="59"/>
                    <a:pt x="1381" y="55"/>
                  </a:cubicBezTo>
                  <a:cubicBezTo>
                    <a:pt x="1370" y="52"/>
                    <a:pt x="1359" y="52"/>
                    <a:pt x="1348" y="52"/>
                  </a:cubicBezTo>
                  <a:cubicBezTo>
                    <a:pt x="1344" y="52"/>
                    <a:pt x="1340" y="52"/>
                    <a:pt x="1336" y="52"/>
                  </a:cubicBezTo>
                  <a:cubicBezTo>
                    <a:pt x="1329" y="52"/>
                    <a:pt x="1321" y="51"/>
                    <a:pt x="1314" y="50"/>
                  </a:cubicBezTo>
                  <a:cubicBezTo>
                    <a:pt x="1292" y="46"/>
                    <a:pt x="1273" y="36"/>
                    <a:pt x="1251" y="33"/>
                  </a:cubicBezTo>
                  <a:cubicBezTo>
                    <a:pt x="1228" y="31"/>
                    <a:pt x="1209" y="2"/>
                    <a:pt x="1187" y="1"/>
                  </a:cubicBezTo>
                  <a:cubicBezTo>
                    <a:pt x="1186" y="1"/>
                    <a:pt x="1186" y="1"/>
                    <a:pt x="1185" y="1"/>
                  </a:cubicBezTo>
                  <a:close/>
                </a:path>
              </a:pathLst>
            </a:custGeom>
            <a:solidFill>
              <a:srgbClr val="B7B7B7"/>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208" name="Google Shape;1208;p46"/>
            <p:cNvSpPr/>
            <p:nvPr/>
          </p:nvSpPr>
          <p:spPr>
            <a:xfrm flipH="1" rot="6744001">
              <a:off x="6972844" y="3730515"/>
              <a:ext cx="98927" cy="98278"/>
            </a:xfrm>
            <a:custGeom>
              <a:rect b="b" l="l" r="r" t="t"/>
              <a:pathLst>
                <a:path extrusionOk="0" h="3483" w="3506">
                  <a:moveTo>
                    <a:pt x="1864" y="1"/>
                  </a:moveTo>
                  <a:cubicBezTo>
                    <a:pt x="1830" y="1"/>
                    <a:pt x="1794" y="29"/>
                    <a:pt x="1761" y="29"/>
                  </a:cubicBezTo>
                  <a:cubicBezTo>
                    <a:pt x="1725" y="29"/>
                    <a:pt x="1691" y="38"/>
                    <a:pt x="1657" y="39"/>
                  </a:cubicBezTo>
                  <a:cubicBezTo>
                    <a:pt x="1654" y="40"/>
                    <a:pt x="1651" y="40"/>
                    <a:pt x="1648" y="40"/>
                  </a:cubicBezTo>
                  <a:cubicBezTo>
                    <a:pt x="1621" y="40"/>
                    <a:pt x="1593" y="30"/>
                    <a:pt x="1565" y="30"/>
                  </a:cubicBezTo>
                  <a:cubicBezTo>
                    <a:pt x="1560" y="30"/>
                    <a:pt x="1556" y="30"/>
                    <a:pt x="1552" y="31"/>
                  </a:cubicBezTo>
                  <a:cubicBezTo>
                    <a:pt x="1544" y="32"/>
                    <a:pt x="1537" y="32"/>
                    <a:pt x="1529" y="32"/>
                  </a:cubicBezTo>
                  <a:cubicBezTo>
                    <a:pt x="1511" y="32"/>
                    <a:pt x="1493" y="30"/>
                    <a:pt x="1475" y="30"/>
                  </a:cubicBezTo>
                  <a:cubicBezTo>
                    <a:pt x="1465" y="30"/>
                    <a:pt x="1456" y="31"/>
                    <a:pt x="1447" y="32"/>
                  </a:cubicBezTo>
                  <a:cubicBezTo>
                    <a:pt x="1412" y="39"/>
                    <a:pt x="1390" y="95"/>
                    <a:pt x="1356" y="103"/>
                  </a:cubicBezTo>
                  <a:cubicBezTo>
                    <a:pt x="1351" y="104"/>
                    <a:pt x="1346" y="105"/>
                    <a:pt x="1341" y="105"/>
                  </a:cubicBezTo>
                  <a:cubicBezTo>
                    <a:pt x="1316" y="105"/>
                    <a:pt x="1288" y="92"/>
                    <a:pt x="1264" y="92"/>
                  </a:cubicBezTo>
                  <a:cubicBezTo>
                    <a:pt x="1258" y="92"/>
                    <a:pt x="1252" y="93"/>
                    <a:pt x="1246" y="95"/>
                  </a:cubicBezTo>
                  <a:cubicBezTo>
                    <a:pt x="1212" y="105"/>
                    <a:pt x="1186" y="137"/>
                    <a:pt x="1155" y="149"/>
                  </a:cubicBezTo>
                  <a:cubicBezTo>
                    <a:pt x="1149" y="151"/>
                    <a:pt x="1143" y="152"/>
                    <a:pt x="1136" y="152"/>
                  </a:cubicBezTo>
                  <a:cubicBezTo>
                    <a:pt x="1112" y="152"/>
                    <a:pt x="1084" y="141"/>
                    <a:pt x="1060" y="141"/>
                  </a:cubicBezTo>
                  <a:cubicBezTo>
                    <a:pt x="1053" y="141"/>
                    <a:pt x="1046" y="142"/>
                    <a:pt x="1040" y="144"/>
                  </a:cubicBezTo>
                  <a:cubicBezTo>
                    <a:pt x="1007" y="159"/>
                    <a:pt x="999" y="223"/>
                    <a:pt x="969" y="238"/>
                  </a:cubicBezTo>
                  <a:cubicBezTo>
                    <a:pt x="938" y="254"/>
                    <a:pt x="896" y="253"/>
                    <a:pt x="868" y="270"/>
                  </a:cubicBezTo>
                  <a:cubicBezTo>
                    <a:pt x="838" y="288"/>
                    <a:pt x="807" y="304"/>
                    <a:pt x="778" y="324"/>
                  </a:cubicBezTo>
                  <a:cubicBezTo>
                    <a:pt x="750" y="343"/>
                    <a:pt x="741" y="388"/>
                    <a:pt x="713" y="409"/>
                  </a:cubicBezTo>
                  <a:cubicBezTo>
                    <a:pt x="686" y="430"/>
                    <a:pt x="648" y="437"/>
                    <a:pt x="622" y="460"/>
                  </a:cubicBezTo>
                  <a:cubicBezTo>
                    <a:pt x="596" y="484"/>
                    <a:pt x="552" y="489"/>
                    <a:pt x="528" y="514"/>
                  </a:cubicBezTo>
                  <a:cubicBezTo>
                    <a:pt x="504" y="538"/>
                    <a:pt x="488" y="572"/>
                    <a:pt x="466" y="599"/>
                  </a:cubicBezTo>
                  <a:cubicBezTo>
                    <a:pt x="443" y="625"/>
                    <a:pt x="412" y="643"/>
                    <a:pt x="390" y="672"/>
                  </a:cubicBezTo>
                  <a:cubicBezTo>
                    <a:pt x="369" y="699"/>
                    <a:pt x="368" y="742"/>
                    <a:pt x="349" y="770"/>
                  </a:cubicBezTo>
                  <a:cubicBezTo>
                    <a:pt x="329" y="798"/>
                    <a:pt x="281" y="810"/>
                    <a:pt x="264" y="840"/>
                  </a:cubicBezTo>
                  <a:cubicBezTo>
                    <a:pt x="245" y="870"/>
                    <a:pt x="235" y="905"/>
                    <a:pt x="218" y="936"/>
                  </a:cubicBezTo>
                  <a:cubicBezTo>
                    <a:pt x="203" y="966"/>
                    <a:pt x="194" y="1003"/>
                    <a:pt x="181" y="1034"/>
                  </a:cubicBezTo>
                  <a:cubicBezTo>
                    <a:pt x="167" y="1066"/>
                    <a:pt x="163" y="1101"/>
                    <a:pt x="150" y="1134"/>
                  </a:cubicBezTo>
                  <a:cubicBezTo>
                    <a:pt x="137" y="1167"/>
                    <a:pt x="89" y="1187"/>
                    <a:pt x="79" y="1221"/>
                  </a:cubicBezTo>
                  <a:cubicBezTo>
                    <a:pt x="68" y="1253"/>
                    <a:pt x="82" y="1295"/>
                    <a:pt x="73" y="1329"/>
                  </a:cubicBezTo>
                  <a:cubicBezTo>
                    <a:pt x="66" y="1363"/>
                    <a:pt x="79" y="1401"/>
                    <a:pt x="72" y="1435"/>
                  </a:cubicBezTo>
                  <a:cubicBezTo>
                    <a:pt x="66" y="1469"/>
                    <a:pt x="66" y="1504"/>
                    <a:pt x="62" y="1538"/>
                  </a:cubicBezTo>
                  <a:cubicBezTo>
                    <a:pt x="58" y="1573"/>
                    <a:pt x="32" y="1605"/>
                    <a:pt x="29" y="1640"/>
                  </a:cubicBezTo>
                  <a:cubicBezTo>
                    <a:pt x="26" y="1674"/>
                    <a:pt x="12" y="1708"/>
                    <a:pt x="12" y="1744"/>
                  </a:cubicBezTo>
                  <a:cubicBezTo>
                    <a:pt x="11" y="1779"/>
                    <a:pt x="1" y="1815"/>
                    <a:pt x="4" y="1850"/>
                  </a:cubicBezTo>
                  <a:cubicBezTo>
                    <a:pt x="5" y="1885"/>
                    <a:pt x="69" y="1914"/>
                    <a:pt x="73" y="1949"/>
                  </a:cubicBezTo>
                  <a:cubicBezTo>
                    <a:pt x="77" y="1983"/>
                    <a:pt x="39" y="2024"/>
                    <a:pt x="45" y="2058"/>
                  </a:cubicBezTo>
                  <a:cubicBezTo>
                    <a:pt x="52" y="2092"/>
                    <a:pt x="66" y="2125"/>
                    <a:pt x="73" y="2159"/>
                  </a:cubicBezTo>
                  <a:cubicBezTo>
                    <a:pt x="82" y="2192"/>
                    <a:pt x="129" y="2214"/>
                    <a:pt x="139" y="2247"/>
                  </a:cubicBezTo>
                  <a:cubicBezTo>
                    <a:pt x="149" y="2281"/>
                    <a:pt x="159" y="2312"/>
                    <a:pt x="170" y="2345"/>
                  </a:cubicBezTo>
                  <a:cubicBezTo>
                    <a:pt x="183" y="2376"/>
                    <a:pt x="178" y="2415"/>
                    <a:pt x="193" y="2448"/>
                  </a:cubicBezTo>
                  <a:cubicBezTo>
                    <a:pt x="205" y="2479"/>
                    <a:pt x="178" y="2531"/>
                    <a:pt x="195" y="2561"/>
                  </a:cubicBezTo>
                  <a:cubicBezTo>
                    <a:pt x="211" y="2593"/>
                    <a:pt x="269" y="2601"/>
                    <a:pt x="288" y="2630"/>
                  </a:cubicBezTo>
                  <a:cubicBezTo>
                    <a:pt x="306" y="2659"/>
                    <a:pt x="331" y="2684"/>
                    <a:pt x="350" y="2712"/>
                  </a:cubicBezTo>
                  <a:cubicBezTo>
                    <a:pt x="370" y="2740"/>
                    <a:pt x="365" y="2787"/>
                    <a:pt x="386" y="2816"/>
                  </a:cubicBezTo>
                  <a:cubicBezTo>
                    <a:pt x="407" y="2843"/>
                    <a:pt x="461" y="2843"/>
                    <a:pt x="484" y="2868"/>
                  </a:cubicBezTo>
                  <a:cubicBezTo>
                    <a:pt x="507" y="2894"/>
                    <a:pt x="514" y="2935"/>
                    <a:pt x="538" y="2959"/>
                  </a:cubicBezTo>
                  <a:cubicBezTo>
                    <a:pt x="562" y="2985"/>
                    <a:pt x="599" y="2995"/>
                    <a:pt x="625" y="3018"/>
                  </a:cubicBezTo>
                  <a:cubicBezTo>
                    <a:pt x="650" y="3040"/>
                    <a:pt x="652" y="3093"/>
                    <a:pt x="679" y="3114"/>
                  </a:cubicBezTo>
                  <a:cubicBezTo>
                    <a:pt x="707" y="3136"/>
                    <a:pt x="740" y="3151"/>
                    <a:pt x="768" y="3171"/>
                  </a:cubicBezTo>
                  <a:cubicBezTo>
                    <a:pt x="797" y="3191"/>
                    <a:pt x="844" y="3183"/>
                    <a:pt x="872" y="3201"/>
                  </a:cubicBezTo>
                  <a:cubicBezTo>
                    <a:pt x="901" y="3219"/>
                    <a:pt x="930" y="3235"/>
                    <a:pt x="962" y="3251"/>
                  </a:cubicBezTo>
                  <a:cubicBezTo>
                    <a:pt x="992" y="3268"/>
                    <a:pt x="1023" y="3281"/>
                    <a:pt x="1054" y="3295"/>
                  </a:cubicBezTo>
                  <a:cubicBezTo>
                    <a:pt x="1085" y="3309"/>
                    <a:pt x="1098" y="3370"/>
                    <a:pt x="1131" y="3383"/>
                  </a:cubicBezTo>
                  <a:cubicBezTo>
                    <a:pt x="1164" y="3396"/>
                    <a:pt x="1195" y="3416"/>
                    <a:pt x="1228" y="3427"/>
                  </a:cubicBezTo>
                  <a:cubicBezTo>
                    <a:pt x="1233" y="3429"/>
                    <a:pt x="1239" y="3429"/>
                    <a:pt x="1245" y="3429"/>
                  </a:cubicBezTo>
                  <a:cubicBezTo>
                    <a:pt x="1270" y="3429"/>
                    <a:pt x="1299" y="3417"/>
                    <a:pt x="1325" y="3417"/>
                  </a:cubicBezTo>
                  <a:cubicBezTo>
                    <a:pt x="1330" y="3417"/>
                    <a:pt x="1335" y="3417"/>
                    <a:pt x="1340" y="3419"/>
                  </a:cubicBezTo>
                  <a:cubicBezTo>
                    <a:pt x="1373" y="3427"/>
                    <a:pt x="1405" y="3441"/>
                    <a:pt x="1439" y="3447"/>
                  </a:cubicBezTo>
                  <a:cubicBezTo>
                    <a:pt x="1474" y="3454"/>
                    <a:pt x="1508" y="3464"/>
                    <a:pt x="1542" y="3468"/>
                  </a:cubicBezTo>
                  <a:cubicBezTo>
                    <a:pt x="1577" y="3473"/>
                    <a:pt x="1611" y="3475"/>
                    <a:pt x="1647" y="3477"/>
                  </a:cubicBezTo>
                  <a:cubicBezTo>
                    <a:pt x="1649" y="3477"/>
                    <a:pt x="1650" y="3477"/>
                    <a:pt x="1652" y="3477"/>
                  </a:cubicBezTo>
                  <a:cubicBezTo>
                    <a:pt x="1684" y="3477"/>
                    <a:pt x="1718" y="3450"/>
                    <a:pt x="1751" y="3450"/>
                  </a:cubicBezTo>
                  <a:cubicBezTo>
                    <a:pt x="1785" y="3450"/>
                    <a:pt x="1818" y="3483"/>
                    <a:pt x="1852" y="3483"/>
                  </a:cubicBezTo>
                  <a:cubicBezTo>
                    <a:pt x="1853" y="3483"/>
                    <a:pt x="1855" y="3483"/>
                    <a:pt x="1856" y="3483"/>
                  </a:cubicBezTo>
                  <a:cubicBezTo>
                    <a:pt x="1890" y="3481"/>
                    <a:pt x="1924" y="3463"/>
                    <a:pt x="1958" y="3458"/>
                  </a:cubicBezTo>
                  <a:cubicBezTo>
                    <a:pt x="1992" y="3454"/>
                    <a:pt x="2025" y="3440"/>
                    <a:pt x="2059" y="3434"/>
                  </a:cubicBezTo>
                  <a:cubicBezTo>
                    <a:pt x="2063" y="3434"/>
                    <a:pt x="2067" y="3433"/>
                    <a:pt x="2071" y="3433"/>
                  </a:cubicBezTo>
                  <a:cubicBezTo>
                    <a:pt x="2097" y="3433"/>
                    <a:pt x="2126" y="3445"/>
                    <a:pt x="2152" y="3445"/>
                  </a:cubicBezTo>
                  <a:cubicBezTo>
                    <a:pt x="2158" y="3445"/>
                    <a:pt x="2163" y="3444"/>
                    <a:pt x="2169" y="3443"/>
                  </a:cubicBezTo>
                  <a:cubicBezTo>
                    <a:pt x="2201" y="3434"/>
                    <a:pt x="2224" y="3384"/>
                    <a:pt x="2257" y="3374"/>
                  </a:cubicBezTo>
                  <a:cubicBezTo>
                    <a:pt x="2290" y="3365"/>
                    <a:pt x="2324" y="3360"/>
                    <a:pt x="2356" y="3349"/>
                  </a:cubicBezTo>
                  <a:cubicBezTo>
                    <a:pt x="2366" y="3345"/>
                    <a:pt x="2377" y="3344"/>
                    <a:pt x="2388" y="3344"/>
                  </a:cubicBezTo>
                  <a:cubicBezTo>
                    <a:pt x="2403" y="3344"/>
                    <a:pt x="2418" y="3346"/>
                    <a:pt x="2433" y="3346"/>
                  </a:cubicBezTo>
                  <a:cubicBezTo>
                    <a:pt x="2445" y="3346"/>
                    <a:pt x="2456" y="3345"/>
                    <a:pt x="2466" y="3340"/>
                  </a:cubicBezTo>
                  <a:cubicBezTo>
                    <a:pt x="2499" y="3326"/>
                    <a:pt x="2528" y="3306"/>
                    <a:pt x="2558" y="3291"/>
                  </a:cubicBezTo>
                  <a:cubicBezTo>
                    <a:pt x="2590" y="3275"/>
                    <a:pt x="2629" y="3272"/>
                    <a:pt x="2659" y="3254"/>
                  </a:cubicBezTo>
                  <a:cubicBezTo>
                    <a:pt x="2689" y="3237"/>
                    <a:pt x="2706" y="3195"/>
                    <a:pt x="2735" y="3175"/>
                  </a:cubicBezTo>
                  <a:cubicBezTo>
                    <a:pt x="2763" y="3157"/>
                    <a:pt x="2800" y="3146"/>
                    <a:pt x="2827" y="3124"/>
                  </a:cubicBezTo>
                  <a:cubicBezTo>
                    <a:pt x="2854" y="3103"/>
                    <a:pt x="2877" y="3073"/>
                    <a:pt x="2902" y="3050"/>
                  </a:cubicBezTo>
                  <a:cubicBezTo>
                    <a:pt x="2928" y="3028"/>
                    <a:pt x="2972" y="3020"/>
                    <a:pt x="2996" y="2996"/>
                  </a:cubicBezTo>
                  <a:cubicBezTo>
                    <a:pt x="3020" y="2972"/>
                    <a:pt x="2998" y="2901"/>
                    <a:pt x="3020" y="2875"/>
                  </a:cubicBezTo>
                  <a:cubicBezTo>
                    <a:pt x="3043" y="2850"/>
                    <a:pt x="3069" y="2829"/>
                    <a:pt x="3090" y="2800"/>
                  </a:cubicBezTo>
                  <a:cubicBezTo>
                    <a:pt x="3111" y="2773"/>
                    <a:pt x="3131" y="2746"/>
                    <a:pt x="3151" y="2718"/>
                  </a:cubicBezTo>
                  <a:cubicBezTo>
                    <a:pt x="3170" y="2689"/>
                    <a:pt x="3208" y="2672"/>
                    <a:pt x="3225" y="2642"/>
                  </a:cubicBezTo>
                  <a:cubicBezTo>
                    <a:pt x="3244" y="2614"/>
                    <a:pt x="3283" y="2595"/>
                    <a:pt x="3300" y="2566"/>
                  </a:cubicBezTo>
                  <a:cubicBezTo>
                    <a:pt x="3316" y="2534"/>
                    <a:pt x="3313" y="2493"/>
                    <a:pt x="3327" y="2462"/>
                  </a:cubicBezTo>
                  <a:cubicBezTo>
                    <a:pt x="3342" y="2429"/>
                    <a:pt x="3330" y="2388"/>
                    <a:pt x="3342" y="2355"/>
                  </a:cubicBezTo>
                  <a:cubicBezTo>
                    <a:pt x="3354" y="2321"/>
                    <a:pt x="3397" y="2301"/>
                    <a:pt x="3407" y="2268"/>
                  </a:cubicBezTo>
                  <a:cubicBezTo>
                    <a:pt x="3418" y="2234"/>
                    <a:pt x="3387" y="2192"/>
                    <a:pt x="3396" y="2158"/>
                  </a:cubicBezTo>
                  <a:cubicBezTo>
                    <a:pt x="3404" y="2123"/>
                    <a:pt x="3430" y="2095"/>
                    <a:pt x="3437" y="2061"/>
                  </a:cubicBezTo>
                  <a:cubicBezTo>
                    <a:pt x="3444" y="2027"/>
                    <a:pt x="3450" y="1994"/>
                    <a:pt x="3454" y="1958"/>
                  </a:cubicBezTo>
                  <a:cubicBezTo>
                    <a:pt x="3458" y="1924"/>
                    <a:pt x="3499" y="1893"/>
                    <a:pt x="3501" y="1859"/>
                  </a:cubicBezTo>
                  <a:cubicBezTo>
                    <a:pt x="3504" y="1823"/>
                    <a:pt x="3484" y="1788"/>
                    <a:pt x="3484" y="1752"/>
                  </a:cubicBezTo>
                  <a:cubicBezTo>
                    <a:pt x="3484" y="1718"/>
                    <a:pt x="3505" y="1681"/>
                    <a:pt x="3502" y="1647"/>
                  </a:cubicBezTo>
                  <a:cubicBezTo>
                    <a:pt x="3501" y="1613"/>
                    <a:pt x="3460" y="1582"/>
                    <a:pt x="3455" y="1546"/>
                  </a:cubicBezTo>
                  <a:cubicBezTo>
                    <a:pt x="3451" y="1512"/>
                    <a:pt x="3434" y="1481"/>
                    <a:pt x="3427" y="1447"/>
                  </a:cubicBezTo>
                  <a:cubicBezTo>
                    <a:pt x="3421" y="1413"/>
                    <a:pt x="3460" y="1369"/>
                    <a:pt x="3452" y="1336"/>
                  </a:cubicBezTo>
                  <a:cubicBezTo>
                    <a:pt x="3444" y="1302"/>
                    <a:pt x="3407" y="1275"/>
                    <a:pt x="3397" y="1242"/>
                  </a:cubicBezTo>
                  <a:cubicBezTo>
                    <a:pt x="3387" y="1208"/>
                    <a:pt x="3406" y="1165"/>
                    <a:pt x="3393" y="1133"/>
                  </a:cubicBezTo>
                  <a:cubicBezTo>
                    <a:pt x="3381" y="1100"/>
                    <a:pt x="3330" y="1083"/>
                    <a:pt x="3316" y="1051"/>
                  </a:cubicBezTo>
                  <a:cubicBezTo>
                    <a:pt x="3302" y="1020"/>
                    <a:pt x="3299" y="983"/>
                    <a:pt x="3283" y="952"/>
                  </a:cubicBezTo>
                  <a:cubicBezTo>
                    <a:pt x="3266" y="921"/>
                    <a:pt x="3261" y="885"/>
                    <a:pt x="3244" y="855"/>
                  </a:cubicBezTo>
                  <a:cubicBezTo>
                    <a:pt x="3225" y="825"/>
                    <a:pt x="3187" y="808"/>
                    <a:pt x="3167" y="780"/>
                  </a:cubicBezTo>
                  <a:cubicBezTo>
                    <a:pt x="3147" y="752"/>
                    <a:pt x="3117" y="732"/>
                    <a:pt x="3096" y="705"/>
                  </a:cubicBezTo>
                  <a:cubicBezTo>
                    <a:pt x="3074" y="678"/>
                    <a:pt x="3080" y="626"/>
                    <a:pt x="3057" y="601"/>
                  </a:cubicBezTo>
                  <a:cubicBezTo>
                    <a:pt x="3035" y="575"/>
                    <a:pt x="2993" y="567"/>
                    <a:pt x="2969" y="543"/>
                  </a:cubicBezTo>
                  <a:cubicBezTo>
                    <a:pt x="2944" y="517"/>
                    <a:pt x="2946" y="464"/>
                    <a:pt x="2921" y="440"/>
                  </a:cubicBezTo>
                  <a:cubicBezTo>
                    <a:pt x="2895" y="417"/>
                    <a:pt x="2833" y="436"/>
                    <a:pt x="2806" y="415"/>
                  </a:cubicBezTo>
                  <a:cubicBezTo>
                    <a:pt x="2779" y="393"/>
                    <a:pt x="2750" y="378"/>
                    <a:pt x="2720" y="358"/>
                  </a:cubicBezTo>
                  <a:cubicBezTo>
                    <a:pt x="2692" y="338"/>
                    <a:pt x="2699" y="264"/>
                    <a:pt x="2669" y="245"/>
                  </a:cubicBezTo>
                  <a:cubicBezTo>
                    <a:pt x="2641" y="227"/>
                    <a:pt x="2602" y="220"/>
                    <a:pt x="2571" y="203"/>
                  </a:cubicBezTo>
                  <a:cubicBezTo>
                    <a:pt x="2541" y="187"/>
                    <a:pt x="2503" y="181"/>
                    <a:pt x="2472" y="167"/>
                  </a:cubicBezTo>
                  <a:cubicBezTo>
                    <a:pt x="2440" y="153"/>
                    <a:pt x="2416" y="119"/>
                    <a:pt x="2383" y="108"/>
                  </a:cubicBezTo>
                  <a:cubicBezTo>
                    <a:pt x="2373" y="103"/>
                    <a:pt x="2361" y="102"/>
                    <a:pt x="2349" y="102"/>
                  </a:cubicBezTo>
                  <a:cubicBezTo>
                    <a:pt x="2333" y="102"/>
                    <a:pt x="2318" y="104"/>
                    <a:pt x="2303" y="104"/>
                  </a:cubicBezTo>
                  <a:cubicBezTo>
                    <a:pt x="2293" y="104"/>
                    <a:pt x="2283" y="103"/>
                    <a:pt x="2274" y="100"/>
                  </a:cubicBezTo>
                  <a:cubicBezTo>
                    <a:pt x="2241" y="90"/>
                    <a:pt x="2204" y="95"/>
                    <a:pt x="2170" y="86"/>
                  </a:cubicBezTo>
                  <a:cubicBezTo>
                    <a:pt x="2156" y="83"/>
                    <a:pt x="2142" y="82"/>
                    <a:pt x="2127" y="82"/>
                  </a:cubicBezTo>
                  <a:cubicBezTo>
                    <a:pt x="2120" y="82"/>
                    <a:pt x="2112" y="82"/>
                    <a:pt x="2105" y="82"/>
                  </a:cubicBezTo>
                  <a:cubicBezTo>
                    <a:pt x="2092" y="82"/>
                    <a:pt x="2079" y="82"/>
                    <a:pt x="2066" y="79"/>
                  </a:cubicBezTo>
                  <a:cubicBezTo>
                    <a:pt x="2032" y="73"/>
                    <a:pt x="2001" y="58"/>
                    <a:pt x="1965" y="53"/>
                  </a:cubicBezTo>
                  <a:cubicBezTo>
                    <a:pt x="1931" y="49"/>
                    <a:pt x="1900" y="4"/>
                    <a:pt x="1866" y="1"/>
                  </a:cubicBezTo>
                  <a:cubicBezTo>
                    <a:pt x="1865" y="1"/>
                    <a:pt x="1864" y="1"/>
                    <a:pt x="1864" y="1"/>
                  </a:cubicBezTo>
                  <a:close/>
                </a:path>
              </a:pathLst>
            </a:custGeom>
            <a:solidFill>
              <a:srgbClr val="999999"/>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209" name="Google Shape;1209;p46"/>
            <p:cNvSpPr/>
            <p:nvPr/>
          </p:nvSpPr>
          <p:spPr>
            <a:xfrm flipH="1" rot="6744001">
              <a:off x="7000666" y="3752410"/>
              <a:ext cx="63008" cy="62613"/>
            </a:xfrm>
            <a:custGeom>
              <a:rect b="b" l="l" r="r" t="t"/>
              <a:pathLst>
                <a:path extrusionOk="0" h="2219" w="2233">
                  <a:moveTo>
                    <a:pt x="1185" y="1"/>
                  </a:moveTo>
                  <a:cubicBezTo>
                    <a:pt x="1163" y="1"/>
                    <a:pt x="1141" y="18"/>
                    <a:pt x="1119" y="18"/>
                  </a:cubicBezTo>
                  <a:cubicBezTo>
                    <a:pt x="1098" y="18"/>
                    <a:pt x="1076" y="23"/>
                    <a:pt x="1054" y="25"/>
                  </a:cubicBezTo>
                  <a:cubicBezTo>
                    <a:pt x="1052" y="25"/>
                    <a:pt x="1051" y="25"/>
                    <a:pt x="1049" y="25"/>
                  </a:cubicBezTo>
                  <a:cubicBezTo>
                    <a:pt x="1031" y="25"/>
                    <a:pt x="1012" y="19"/>
                    <a:pt x="995" y="19"/>
                  </a:cubicBezTo>
                  <a:cubicBezTo>
                    <a:pt x="992" y="19"/>
                    <a:pt x="990" y="19"/>
                    <a:pt x="987" y="19"/>
                  </a:cubicBezTo>
                  <a:cubicBezTo>
                    <a:pt x="982" y="20"/>
                    <a:pt x="977" y="20"/>
                    <a:pt x="972" y="20"/>
                  </a:cubicBezTo>
                  <a:cubicBezTo>
                    <a:pt x="961" y="20"/>
                    <a:pt x="950" y="19"/>
                    <a:pt x="939" y="19"/>
                  </a:cubicBezTo>
                  <a:cubicBezTo>
                    <a:pt x="933" y="19"/>
                    <a:pt x="926" y="19"/>
                    <a:pt x="920" y="21"/>
                  </a:cubicBezTo>
                  <a:cubicBezTo>
                    <a:pt x="897" y="25"/>
                    <a:pt x="883" y="60"/>
                    <a:pt x="862" y="66"/>
                  </a:cubicBezTo>
                  <a:cubicBezTo>
                    <a:pt x="859" y="67"/>
                    <a:pt x="857" y="67"/>
                    <a:pt x="855" y="67"/>
                  </a:cubicBezTo>
                  <a:cubicBezTo>
                    <a:pt x="838" y="67"/>
                    <a:pt x="819" y="57"/>
                    <a:pt x="802" y="57"/>
                  </a:cubicBezTo>
                  <a:cubicBezTo>
                    <a:pt x="799" y="57"/>
                    <a:pt x="795" y="58"/>
                    <a:pt x="792" y="59"/>
                  </a:cubicBezTo>
                  <a:cubicBezTo>
                    <a:pt x="771" y="67"/>
                    <a:pt x="754" y="87"/>
                    <a:pt x="734" y="95"/>
                  </a:cubicBezTo>
                  <a:cubicBezTo>
                    <a:pt x="730" y="96"/>
                    <a:pt x="726" y="97"/>
                    <a:pt x="722" y="97"/>
                  </a:cubicBezTo>
                  <a:cubicBezTo>
                    <a:pt x="707" y="97"/>
                    <a:pt x="690" y="90"/>
                    <a:pt x="675" y="90"/>
                  </a:cubicBezTo>
                  <a:cubicBezTo>
                    <a:pt x="669" y="90"/>
                    <a:pt x="664" y="91"/>
                    <a:pt x="660" y="93"/>
                  </a:cubicBezTo>
                  <a:cubicBezTo>
                    <a:pt x="640" y="102"/>
                    <a:pt x="634" y="141"/>
                    <a:pt x="616" y="153"/>
                  </a:cubicBezTo>
                  <a:cubicBezTo>
                    <a:pt x="596" y="163"/>
                    <a:pt x="570" y="161"/>
                    <a:pt x="550" y="173"/>
                  </a:cubicBezTo>
                  <a:cubicBezTo>
                    <a:pt x="532" y="184"/>
                    <a:pt x="512" y="194"/>
                    <a:pt x="494" y="207"/>
                  </a:cubicBezTo>
                  <a:cubicBezTo>
                    <a:pt x="476" y="220"/>
                    <a:pt x="469" y="248"/>
                    <a:pt x="452" y="261"/>
                  </a:cubicBezTo>
                  <a:cubicBezTo>
                    <a:pt x="435" y="275"/>
                    <a:pt x="411" y="279"/>
                    <a:pt x="394" y="294"/>
                  </a:cubicBezTo>
                  <a:cubicBezTo>
                    <a:pt x="378" y="309"/>
                    <a:pt x="350" y="313"/>
                    <a:pt x="334" y="328"/>
                  </a:cubicBezTo>
                  <a:cubicBezTo>
                    <a:pt x="319" y="342"/>
                    <a:pt x="310" y="365"/>
                    <a:pt x="294" y="380"/>
                  </a:cubicBezTo>
                  <a:cubicBezTo>
                    <a:pt x="280" y="397"/>
                    <a:pt x="260" y="410"/>
                    <a:pt x="246" y="427"/>
                  </a:cubicBezTo>
                  <a:cubicBezTo>
                    <a:pt x="233" y="444"/>
                    <a:pt x="232" y="473"/>
                    <a:pt x="219" y="490"/>
                  </a:cubicBezTo>
                  <a:cubicBezTo>
                    <a:pt x="208" y="508"/>
                    <a:pt x="178" y="515"/>
                    <a:pt x="167" y="535"/>
                  </a:cubicBezTo>
                  <a:cubicBezTo>
                    <a:pt x="155" y="554"/>
                    <a:pt x="148" y="576"/>
                    <a:pt x="138" y="595"/>
                  </a:cubicBezTo>
                  <a:cubicBezTo>
                    <a:pt x="128" y="615"/>
                    <a:pt x="122" y="638"/>
                    <a:pt x="114" y="657"/>
                  </a:cubicBezTo>
                  <a:cubicBezTo>
                    <a:pt x="105" y="679"/>
                    <a:pt x="103" y="702"/>
                    <a:pt x="94" y="721"/>
                  </a:cubicBezTo>
                  <a:cubicBezTo>
                    <a:pt x="85" y="743"/>
                    <a:pt x="56" y="756"/>
                    <a:pt x="49" y="777"/>
                  </a:cubicBezTo>
                  <a:cubicBezTo>
                    <a:pt x="41" y="798"/>
                    <a:pt x="51" y="824"/>
                    <a:pt x="46" y="847"/>
                  </a:cubicBezTo>
                  <a:cubicBezTo>
                    <a:pt x="40" y="868"/>
                    <a:pt x="49" y="892"/>
                    <a:pt x="44" y="913"/>
                  </a:cubicBezTo>
                  <a:cubicBezTo>
                    <a:pt x="41" y="936"/>
                    <a:pt x="41" y="957"/>
                    <a:pt x="39" y="979"/>
                  </a:cubicBezTo>
                  <a:cubicBezTo>
                    <a:pt x="36" y="1002"/>
                    <a:pt x="19" y="1021"/>
                    <a:pt x="17" y="1044"/>
                  </a:cubicBezTo>
                  <a:cubicBezTo>
                    <a:pt x="16" y="1065"/>
                    <a:pt x="7" y="1088"/>
                    <a:pt x="6" y="1110"/>
                  </a:cubicBezTo>
                  <a:cubicBezTo>
                    <a:pt x="6" y="1132"/>
                    <a:pt x="0" y="1155"/>
                    <a:pt x="2" y="1178"/>
                  </a:cubicBezTo>
                  <a:cubicBezTo>
                    <a:pt x="3" y="1199"/>
                    <a:pt x="43" y="1218"/>
                    <a:pt x="46" y="1240"/>
                  </a:cubicBezTo>
                  <a:cubicBezTo>
                    <a:pt x="49" y="1262"/>
                    <a:pt x="24" y="1287"/>
                    <a:pt x="29" y="1310"/>
                  </a:cubicBezTo>
                  <a:cubicBezTo>
                    <a:pt x="31" y="1331"/>
                    <a:pt x="40" y="1353"/>
                    <a:pt x="46" y="1374"/>
                  </a:cubicBezTo>
                  <a:cubicBezTo>
                    <a:pt x="51" y="1395"/>
                    <a:pt x="81" y="1410"/>
                    <a:pt x="87" y="1431"/>
                  </a:cubicBezTo>
                  <a:cubicBezTo>
                    <a:pt x="94" y="1452"/>
                    <a:pt x="100" y="1472"/>
                    <a:pt x="107" y="1492"/>
                  </a:cubicBezTo>
                  <a:cubicBezTo>
                    <a:pt x="115" y="1513"/>
                    <a:pt x="113" y="1539"/>
                    <a:pt x="121" y="1557"/>
                  </a:cubicBezTo>
                  <a:cubicBezTo>
                    <a:pt x="130" y="1577"/>
                    <a:pt x="113" y="1611"/>
                    <a:pt x="124" y="1631"/>
                  </a:cubicBezTo>
                  <a:cubicBezTo>
                    <a:pt x="134" y="1651"/>
                    <a:pt x="171" y="1655"/>
                    <a:pt x="182" y="1675"/>
                  </a:cubicBezTo>
                  <a:cubicBezTo>
                    <a:pt x="194" y="1694"/>
                    <a:pt x="209" y="1710"/>
                    <a:pt x="222" y="1727"/>
                  </a:cubicBezTo>
                  <a:cubicBezTo>
                    <a:pt x="235" y="1745"/>
                    <a:pt x="232" y="1775"/>
                    <a:pt x="245" y="1793"/>
                  </a:cubicBezTo>
                  <a:cubicBezTo>
                    <a:pt x="259" y="1810"/>
                    <a:pt x="293" y="1810"/>
                    <a:pt x="307" y="1826"/>
                  </a:cubicBezTo>
                  <a:cubicBezTo>
                    <a:pt x="321" y="1843"/>
                    <a:pt x="326" y="1869"/>
                    <a:pt x="341" y="1884"/>
                  </a:cubicBezTo>
                  <a:cubicBezTo>
                    <a:pt x="357" y="1900"/>
                    <a:pt x="380" y="1907"/>
                    <a:pt x="397" y="1921"/>
                  </a:cubicBezTo>
                  <a:cubicBezTo>
                    <a:pt x="414" y="1937"/>
                    <a:pt x="414" y="1971"/>
                    <a:pt x="431" y="1984"/>
                  </a:cubicBezTo>
                  <a:cubicBezTo>
                    <a:pt x="449" y="1997"/>
                    <a:pt x="469" y="2007"/>
                    <a:pt x="488" y="2019"/>
                  </a:cubicBezTo>
                  <a:cubicBezTo>
                    <a:pt x="506" y="2032"/>
                    <a:pt x="535" y="2027"/>
                    <a:pt x="555" y="2038"/>
                  </a:cubicBezTo>
                  <a:cubicBezTo>
                    <a:pt x="573" y="2049"/>
                    <a:pt x="592" y="2061"/>
                    <a:pt x="612" y="2069"/>
                  </a:cubicBezTo>
                  <a:cubicBezTo>
                    <a:pt x="631" y="2079"/>
                    <a:pt x="650" y="2088"/>
                    <a:pt x="671" y="2098"/>
                  </a:cubicBezTo>
                  <a:cubicBezTo>
                    <a:pt x="691" y="2106"/>
                    <a:pt x="698" y="2146"/>
                    <a:pt x="720" y="2154"/>
                  </a:cubicBezTo>
                  <a:cubicBezTo>
                    <a:pt x="739" y="2162"/>
                    <a:pt x="759" y="2176"/>
                    <a:pt x="781" y="2183"/>
                  </a:cubicBezTo>
                  <a:cubicBezTo>
                    <a:pt x="784" y="2184"/>
                    <a:pt x="788" y="2185"/>
                    <a:pt x="793" y="2185"/>
                  </a:cubicBezTo>
                  <a:cubicBezTo>
                    <a:pt x="808" y="2185"/>
                    <a:pt x="826" y="2177"/>
                    <a:pt x="842" y="2177"/>
                  </a:cubicBezTo>
                  <a:cubicBezTo>
                    <a:pt x="845" y="2177"/>
                    <a:pt x="849" y="2178"/>
                    <a:pt x="852" y="2179"/>
                  </a:cubicBezTo>
                  <a:cubicBezTo>
                    <a:pt x="873" y="2184"/>
                    <a:pt x="894" y="2191"/>
                    <a:pt x="916" y="2196"/>
                  </a:cubicBezTo>
                  <a:cubicBezTo>
                    <a:pt x="937" y="2200"/>
                    <a:pt x="958" y="2207"/>
                    <a:pt x="981" y="2210"/>
                  </a:cubicBezTo>
                  <a:cubicBezTo>
                    <a:pt x="1002" y="2213"/>
                    <a:pt x="1025" y="2216"/>
                    <a:pt x="1048" y="2216"/>
                  </a:cubicBezTo>
                  <a:cubicBezTo>
                    <a:pt x="1069" y="2216"/>
                    <a:pt x="1092" y="2197"/>
                    <a:pt x="1115" y="2197"/>
                  </a:cubicBezTo>
                  <a:cubicBezTo>
                    <a:pt x="1135" y="2197"/>
                    <a:pt x="1157" y="2219"/>
                    <a:pt x="1180" y="2219"/>
                  </a:cubicBezTo>
                  <a:cubicBezTo>
                    <a:pt x="1180" y="2219"/>
                    <a:pt x="1181" y="2219"/>
                    <a:pt x="1182" y="2218"/>
                  </a:cubicBezTo>
                  <a:cubicBezTo>
                    <a:pt x="1203" y="2217"/>
                    <a:pt x="1224" y="2206"/>
                    <a:pt x="1247" y="2203"/>
                  </a:cubicBezTo>
                  <a:cubicBezTo>
                    <a:pt x="1268" y="2200"/>
                    <a:pt x="1290" y="2191"/>
                    <a:pt x="1311" y="2187"/>
                  </a:cubicBezTo>
                  <a:cubicBezTo>
                    <a:pt x="1314" y="2187"/>
                    <a:pt x="1316" y="2186"/>
                    <a:pt x="1319" y="2186"/>
                  </a:cubicBezTo>
                  <a:cubicBezTo>
                    <a:pt x="1335" y="2186"/>
                    <a:pt x="1354" y="2194"/>
                    <a:pt x="1370" y="2194"/>
                  </a:cubicBezTo>
                  <a:cubicBezTo>
                    <a:pt x="1374" y="2194"/>
                    <a:pt x="1377" y="2194"/>
                    <a:pt x="1381" y="2193"/>
                  </a:cubicBezTo>
                  <a:cubicBezTo>
                    <a:pt x="1401" y="2187"/>
                    <a:pt x="1416" y="2156"/>
                    <a:pt x="1436" y="2149"/>
                  </a:cubicBezTo>
                  <a:cubicBezTo>
                    <a:pt x="1457" y="2143"/>
                    <a:pt x="1480" y="2140"/>
                    <a:pt x="1500" y="2133"/>
                  </a:cubicBezTo>
                  <a:cubicBezTo>
                    <a:pt x="1507" y="2131"/>
                    <a:pt x="1514" y="2130"/>
                    <a:pt x="1522" y="2130"/>
                  </a:cubicBezTo>
                  <a:cubicBezTo>
                    <a:pt x="1531" y="2130"/>
                    <a:pt x="1540" y="2131"/>
                    <a:pt x="1549" y="2131"/>
                  </a:cubicBezTo>
                  <a:cubicBezTo>
                    <a:pt x="1556" y="2131"/>
                    <a:pt x="1564" y="2130"/>
                    <a:pt x="1570" y="2127"/>
                  </a:cubicBezTo>
                  <a:cubicBezTo>
                    <a:pt x="1590" y="2118"/>
                    <a:pt x="1609" y="2106"/>
                    <a:pt x="1629" y="2096"/>
                  </a:cubicBezTo>
                  <a:cubicBezTo>
                    <a:pt x="1649" y="2085"/>
                    <a:pt x="1673" y="2083"/>
                    <a:pt x="1693" y="2072"/>
                  </a:cubicBezTo>
                  <a:cubicBezTo>
                    <a:pt x="1712" y="2061"/>
                    <a:pt x="1723" y="2035"/>
                    <a:pt x="1742" y="2022"/>
                  </a:cubicBezTo>
                  <a:cubicBezTo>
                    <a:pt x="1759" y="2009"/>
                    <a:pt x="1783" y="2004"/>
                    <a:pt x="1800" y="1990"/>
                  </a:cubicBezTo>
                  <a:cubicBezTo>
                    <a:pt x="1817" y="1977"/>
                    <a:pt x="1831" y="1958"/>
                    <a:pt x="1848" y="1943"/>
                  </a:cubicBezTo>
                  <a:cubicBezTo>
                    <a:pt x="1864" y="1927"/>
                    <a:pt x="1892" y="1923"/>
                    <a:pt x="1908" y="1907"/>
                  </a:cubicBezTo>
                  <a:cubicBezTo>
                    <a:pt x="1924" y="1891"/>
                    <a:pt x="1908" y="1847"/>
                    <a:pt x="1924" y="1830"/>
                  </a:cubicBezTo>
                  <a:cubicBezTo>
                    <a:pt x="1938" y="1815"/>
                    <a:pt x="1954" y="1800"/>
                    <a:pt x="1968" y="1783"/>
                  </a:cubicBezTo>
                  <a:cubicBezTo>
                    <a:pt x="1982" y="1765"/>
                    <a:pt x="1995" y="1748"/>
                    <a:pt x="2006" y="1729"/>
                  </a:cubicBezTo>
                  <a:cubicBezTo>
                    <a:pt x="2018" y="1711"/>
                    <a:pt x="2042" y="1701"/>
                    <a:pt x="2053" y="1682"/>
                  </a:cubicBezTo>
                  <a:cubicBezTo>
                    <a:pt x="2066" y="1663"/>
                    <a:pt x="2090" y="1651"/>
                    <a:pt x="2101" y="1633"/>
                  </a:cubicBezTo>
                  <a:cubicBezTo>
                    <a:pt x="2113" y="1613"/>
                    <a:pt x="2110" y="1586"/>
                    <a:pt x="2120" y="1566"/>
                  </a:cubicBezTo>
                  <a:cubicBezTo>
                    <a:pt x="2128" y="1546"/>
                    <a:pt x="2121" y="1520"/>
                    <a:pt x="2128" y="1499"/>
                  </a:cubicBezTo>
                  <a:cubicBezTo>
                    <a:pt x="2137" y="1478"/>
                    <a:pt x="2164" y="1465"/>
                    <a:pt x="2171" y="1444"/>
                  </a:cubicBezTo>
                  <a:cubicBezTo>
                    <a:pt x="2177" y="1421"/>
                    <a:pt x="2157" y="1394"/>
                    <a:pt x="2163" y="1373"/>
                  </a:cubicBezTo>
                  <a:cubicBezTo>
                    <a:pt x="2168" y="1351"/>
                    <a:pt x="2185" y="1333"/>
                    <a:pt x="2188" y="1311"/>
                  </a:cubicBezTo>
                  <a:cubicBezTo>
                    <a:pt x="2192" y="1289"/>
                    <a:pt x="2197" y="1267"/>
                    <a:pt x="2199" y="1246"/>
                  </a:cubicBezTo>
                  <a:cubicBezTo>
                    <a:pt x="2202" y="1223"/>
                    <a:pt x="2228" y="1205"/>
                    <a:pt x="2229" y="1182"/>
                  </a:cubicBezTo>
                  <a:cubicBezTo>
                    <a:pt x="2231" y="1159"/>
                    <a:pt x="2218" y="1137"/>
                    <a:pt x="2218" y="1115"/>
                  </a:cubicBezTo>
                  <a:cubicBezTo>
                    <a:pt x="2218" y="1093"/>
                    <a:pt x="2232" y="1070"/>
                    <a:pt x="2231" y="1047"/>
                  </a:cubicBezTo>
                  <a:cubicBezTo>
                    <a:pt x="2229" y="1026"/>
                    <a:pt x="2202" y="1004"/>
                    <a:pt x="2201" y="983"/>
                  </a:cubicBezTo>
                  <a:cubicBezTo>
                    <a:pt x="2198" y="960"/>
                    <a:pt x="2187" y="942"/>
                    <a:pt x="2182" y="919"/>
                  </a:cubicBezTo>
                  <a:cubicBezTo>
                    <a:pt x="2178" y="898"/>
                    <a:pt x="2204" y="869"/>
                    <a:pt x="2198" y="848"/>
                  </a:cubicBezTo>
                  <a:cubicBezTo>
                    <a:pt x="2192" y="827"/>
                    <a:pt x="2170" y="810"/>
                    <a:pt x="2163" y="788"/>
                  </a:cubicBezTo>
                  <a:cubicBezTo>
                    <a:pt x="2155" y="767"/>
                    <a:pt x="2168" y="740"/>
                    <a:pt x="2160" y="719"/>
                  </a:cubicBezTo>
                  <a:cubicBezTo>
                    <a:pt x="2153" y="699"/>
                    <a:pt x="2120" y="687"/>
                    <a:pt x="2111" y="667"/>
                  </a:cubicBezTo>
                  <a:cubicBezTo>
                    <a:pt x="2101" y="648"/>
                    <a:pt x="2100" y="623"/>
                    <a:pt x="2090" y="605"/>
                  </a:cubicBezTo>
                  <a:cubicBezTo>
                    <a:pt x="2080" y="585"/>
                    <a:pt x="2076" y="561"/>
                    <a:pt x="2064" y="542"/>
                  </a:cubicBezTo>
                  <a:cubicBezTo>
                    <a:pt x="2053" y="524"/>
                    <a:pt x="2027" y="512"/>
                    <a:pt x="2015" y="495"/>
                  </a:cubicBezTo>
                  <a:cubicBezTo>
                    <a:pt x="2003" y="477"/>
                    <a:pt x="1983" y="464"/>
                    <a:pt x="1971" y="446"/>
                  </a:cubicBezTo>
                  <a:cubicBezTo>
                    <a:pt x="1956" y="429"/>
                    <a:pt x="1961" y="397"/>
                    <a:pt x="1946" y="380"/>
                  </a:cubicBezTo>
                  <a:cubicBezTo>
                    <a:pt x="1932" y="365"/>
                    <a:pt x="1905" y="359"/>
                    <a:pt x="1890" y="343"/>
                  </a:cubicBezTo>
                  <a:cubicBezTo>
                    <a:pt x="1874" y="328"/>
                    <a:pt x="1875" y="294"/>
                    <a:pt x="1858" y="278"/>
                  </a:cubicBezTo>
                  <a:cubicBezTo>
                    <a:pt x="1843" y="264"/>
                    <a:pt x="1803" y="275"/>
                    <a:pt x="1786" y="262"/>
                  </a:cubicBezTo>
                  <a:cubicBezTo>
                    <a:pt x="1769" y="249"/>
                    <a:pt x="1750" y="238"/>
                    <a:pt x="1732" y="227"/>
                  </a:cubicBezTo>
                  <a:cubicBezTo>
                    <a:pt x="1713" y="214"/>
                    <a:pt x="1718" y="167"/>
                    <a:pt x="1699" y="156"/>
                  </a:cubicBezTo>
                  <a:cubicBezTo>
                    <a:pt x="1681" y="144"/>
                    <a:pt x="1656" y="139"/>
                    <a:pt x="1637" y="129"/>
                  </a:cubicBezTo>
                  <a:cubicBezTo>
                    <a:pt x="1617" y="119"/>
                    <a:pt x="1592" y="116"/>
                    <a:pt x="1573" y="106"/>
                  </a:cubicBezTo>
                  <a:cubicBezTo>
                    <a:pt x="1553" y="97"/>
                    <a:pt x="1537" y="76"/>
                    <a:pt x="1516" y="67"/>
                  </a:cubicBezTo>
                  <a:cubicBezTo>
                    <a:pt x="1510" y="65"/>
                    <a:pt x="1503" y="64"/>
                    <a:pt x="1496" y="64"/>
                  </a:cubicBezTo>
                  <a:cubicBezTo>
                    <a:pt x="1485" y="64"/>
                    <a:pt x="1475" y="66"/>
                    <a:pt x="1464" y="66"/>
                  </a:cubicBezTo>
                  <a:cubicBezTo>
                    <a:pt x="1458" y="66"/>
                    <a:pt x="1452" y="65"/>
                    <a:pt x="1446" y="63"/>
                  </a:cubicBezTo>
                  <a:cubicBezTo>
                    <a:pt x="1426" y="56"/>
                    <a:pt x="1402" y="59"/>
                    <a:pt x="1381" y="55"/>
                  </a:cubicBezTo>
                  <a:cubicBezTo>
                    <a:pt x="1370" y="52"/>
                    <a:pt x="1359" y="52"/>
                    <a:pt x="1348" y="52"/>
                  </a:cubicBezTo>
                  <a:cubicBezTo>
                    <a:pt x="1344" y="52"/>
                    <a:pt x="1340" y="52"/>
                    <a:pt x="1336" y="52"/>
                  </a:cubicBezTo>
                  <a:cubicBezTo>
                    <a:pt x="1329" y="52"/>
                    <a:pt x="1321" y="51"/>
                    <a:pt x="1314" y="50"/>
                  </a:cubicBezTo>
                  <a:cubicBezTo>
                    <a:pt x="1292" y="46"/>
                    <a:pt x="1273" y="36"/>
                    <a:pt x="1251" y="33"/>
                  </a:cubicBezTo>
                  <a:cubicBezTo>
                    <a:pt x="1228" y="31"/>
                    <a:pt x="1209" y="2"/>
                    <a:pt x="1187" y="1"/>
                  </a:cubicBezTo>
                  <a:cubicBezTo>
                    <a:pt x="1186" y="1"/>
                    <a:pt x="1186" y="1"/>
                    <a:pt x="1185" y="1"/>
                  </a:cubicBezTo>
                  <a:close/>
                </a:path>
              </a:pathLst>
            </a:custGeom>
            <a:solidFill>
              <a:srgbClr val="B7B7B7"/>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210" name="Google Shape;1210;p46"/>
            <p:cNvSpPr/>
            <p:nvPr/>
          </p:nvSpPr>
          <p:spPr>
            <a:xfrm flipH="1" rot="-9243495">
              <a:off x="6603603" y="3824761"/>
              <a:ext cx="155301" cy="154282"/>
            </a:xfrm>
            <a:custGeom>
              <a:rect b="b" l="l" r="r" t="t"/>
              <a:pathLst>
                <a:path extrusionOk="0" h="3483" w="3506">
                  <a:moveTo>
                    <a:pt x="1864" y="1"/>
                  </a:moveTo>
                  <a:cubicBezTo>
                    <a:pt x="1830" y="1"/>
                    <a:pt x="1794" y="29"/>
                    <a:pt x="1761" y="29"/>
                  </a:cubicBezTo>
                  <a:cubicBezTo>
                    <a:pt x="1725" y="29"/>
                    <a:pt x="1691" y="38"/>
                    <a:pt x="1657" y="39"/>
                  </a:cubicBezTo>
                  <a:cubicBezTo>
                    <a:pt x="1654" y="40"/>
                    <a:pt x="1651" y="40"/>
                    <a:pt x="1648" y="40"/>
                  </a:cubicBezTo>
                  <a:cubicBezTo>
                    <a:pt x="1621" y="40"/>
                    <a:pt x="1593" y="30"/>
                    <a:pt x="1565" y="30"/>
                  </a:cubicBezTo>
                  <a:cubicBezTo>
                    <a:pt x="1560" y="30"/>
                    <a:pt x="1556" y="30"/>
                    <a:pt x="1552" y="31"/>
                  </a:cubicBezTo>
                  <a:cubicBezTo>
                    <a:pt x="1544" y="32"/>
                    <a:pt x="1537" y="32"/>
                    <a:pt x="1529" y="32"/>
                  </a:cubicBezTo>
                  <a:cubicBezTo>
                    <a:pt x="1511" y="32"/>
                    <a:pt x="1493" y="30"/>
                    <a:pt x="1475" y="30"/>
                  </a:cubicBezTo>
                  <a:cubicBezTo>
                    <a:pt x="1465" y="30"/>
                    <a:pt x="1456" y="31"/>
                    <a:pt x="1447" y="32"/>
                  </a:cubicBezTo>
                  <a:cubicBezTo>
                    <a:pt x="1412" y="39"/>
                    <a:pt x="1390" y="95"/>
                    <a:pt x="1356" y="103"/>
                  </a:cubicBezTo>
                  <a:cubicBezTo>
                    <a:pt x="1351" y="104"/>
                    <a:pt x="1346" y="105"/>
                    <a:pt x="1341" y="105"/>
                  </a:cubicBezTo>
                  <a:cubicBezTo>
                    <a:pt x="1316" y="105"/>
                    <a:pt x="1288" y="92"/>
                    <a:pt x="1264" y="92"/>
                  </a:cubicBezTo>
                  <a:cubicBezTo>
                    <a:pt x="1258" y="92"/>
                    <a:pt x="1252" y="93"/>
                    <a:pt x="1246" y="95"/>
                  </a:cubicBezTo>
                  <a:cubicBezTo>
                    <a:pt x="1212" y="105"/>
                    <a:pt x="1186" y="137"/>
                    <a:pt x="1155" y="149"/>
                  </a:cubicBezTo>
                  <a:cubicBezTo>
                    <a:pt x="1149" y="151"/>
                    <a:pt x="1143" y="152"/>
                    <a:pt x="1136" y="152"/>
                  </a:cubicBezTo>
                  <a:cubicBezTo>
                    <a:pt x="1112" y="152"/>
                    <a:pt x="1084" y="141"/>
                    <a:pt x="1060" y="141"/>
                  </a:cubicBezTo>
                  <a:cubicBezTo>
                    <a:pt x="1053" y="141"/>
                    <a:pt x="1046" y="142"/>
                    <a:pt x="1040" y="144"/>
                  </a:cubicBezTo>
                  <a:cubicBezTo>
                    <a:pt x="1007" y="159"/>
                    <a:pt x="999" y="223"/>
                    <a:pt x="969" y="238"/>
                  </a:cubicBezTo>
                  <a:cubicBezTo>
                    <a:pt x="938" y="254"/>
                    <a:pt x="896" y="253"/>
                    <a:pt x="868" y="270"/>
                  </a:cubicBezTo>
                  <a:cubicBezTo>
                    <a:pt x="838" y="288"/>
                    <a:pt x="807" y="304"/>
                    <a:pt x="778" y="324"/>
                  </a:cubicBezTo>
                  <a:cubicBezTo>
                    <a:pt x="750" y="343"/>
                    <a:pt x="741" y="388"/>
                    <a:pt x="713" y="409"/>
                  </a:cubicBezTo>
                  <a:cubicBezTo>
                    <a:pt x="686" y="430"/>
                    <a:pt x="648" y="437"/>
                    <a:pt x="622" y="460"/>
                  </a:cubicBezTo>
                  <a:cubicBezTo>
                    <a:pt x="596" y="484"/>
                    <a:pt x="552" y="489"/>
                    <a:pt x="528" y="514"/>
                  </a:cubicBezTo>
                  <a:cubicBezTo>
                    <a:pt x="504" y="538"/>
                    <a:pt x="488" y="572"/>
                    <a:pt x="466" y="599"/>
                  </a:cubicBezTo>
                  <a:cubicBezTo>
                    <a:pt x="443" y="625"/>
                    <a:pt x="412" y="643"/>
                    <a:pt x="390" y="672"/>
                  </a:cubicBezTo>
                  <a:cubicBezTo>
                    <a:pt x="369" y="699"/>
                    <a:pt x="368" y="742"/>
                    <a:pt x="349" y="770"/>
                  </a:cubicBezTo>
                  <a:cubicBezTo>
                    <a:pt x="329" y="798"/>
                    <a:pt x="281" y="810"/>
                    <a:pt x="264" y="840"/>
                  </a:cubicBezTo>
                  <a:cubicBezTo>
                    <a:pt x="245" y="870"/>
                    <a:pt x="235" y="905"/>
                    <a:pt x="218" y="936"/>
                  </a:cubicBezTo>
                  <a:cubicBezTo>
                    <a:pt x="203" y="966"/>
                    <a:pt x="194" y="1003"/>
                    <a:pt x="181" y="1034"/>
                  </a:cubicBezTo>
                  <a:cubicBezTo>
                    <a:pt x="167" y="1066"/>
                    <a:pt x="163" y="1101"/>
                    <a:pt x="150" y="1134"/>
                  </a:cubicBezTo>
                  <a:cubicBezTo>
                    <a:pt x="137" y="1167"/>
                    <a:pt x="89" y="1187"/>
                    <a:pt x="79" y="1221"/>
                  </a:cubicBezTo>
                  <a:cubicBezTo>
                    <a:pt x="68" y="1253"/>
                    <a:pt x="82" y="1295"/>
                    <a:pt x="73" y="1329"/>
                  </a:cubicBezTo>
                  <a:cubicBezTo>
                    <a:pt x="66" y="1363"/>
                    <a:pt x="79" y="1401"/>
                    <a:pt x="72" y="1435"/>
                  </a:cubicBezTo>
                  <a:cubicBezTo>
                    <a:pt x="66" y="1469"/>
                    <a:pt x="66" y="1504"/>
                    <a:pt x="62" y="1538"/>
                  </a:cubicBezTo>
                  <a:cubicBezTo>
                    <a:pt x="58" y="1573"/>
                    <a:pt x="32" y="1605"/>
                    <a:pt x="29" y="1640"/>
                  </a:cubicBezTo>
                  <a:cubicBezTo>
                    <a:pt x="26" y="1674"/>
                    <a:pt x="12" y="1708"/>
                    <a:pt x="12" y="1744"/>
                  </a:cubicBezTo>
                  <a:cubicBezTo>
                    <a:pt x="11" y="1779"/>
                    <a:pt x="1" y="1815"/>
                    <a:pt x="4" y="1850"/>
                  </a:cubicBezTo>
                  <a:cubicBezTo>
                    <a:pt x="5" y="1885"/>
                    <a:pt x="69" y="1914"/>
                    <a:pt x="73" y="1949"/>
                  </a:cubicBezTo>
                  <a:cubicBezTo>
                    <a:pt x="77" y="1983"/>
                    <a:pt x="39" y="2024"/>
                    <a:pt x="45" y="2058"/>
                  </a:cubicBezTo>
                  <a:cubicBezTo>
                    <a:pt x="52" y="2092"/>
                    <a:pt x="66" y="2125"/>
                    <a:pt x="73" y="2159"/>
                  </a:cubicBezTo>
                  <a:cubicBezTo>
                    <a:pt x="82" y="2192"/>
                    <a:pt x="129" y="2214"/>
                    <a:pt x="139" y="2247"/>
                  </a:cubicBezTo>
                  <a:cubicBezTo>
                    <a:pt x="149" y="2281"/>
                    <a:pt x="159" y="2312"/>
                    <a:pt x="170" y="2345"/>
                  </a:cubicBezTo>
                  <a:cubicBezTo>
                    <a:pt x="183" y="2376"/>
                    <a:pt x="178" y="2415"/>
                    <a:pt x="193" y="2448"/>
                  </a:cubicBezTo>
                  <a:cubicBezTo>
                    <a:pt x="205" y="2479"/>
                    <a:pt x="178" y="2531"/>
                    <a:pt x="195" y="2561"/>
                  </a:cubicBezTo>
                  <a:cubicBezTo>
                    <a:pt x="211" y="2593"/>
                    <a:pt x="269" y="2601"/>
                    <a:pt x="288" y="2630"/>
                  </a:cubicBezTo>
                  <a:cubicBezTo>
                    <a:pt x="306" y="2659"/>
                    <a:pt x="331" y="2684"/>
                    <a:pt x="350" y="2712"/>
                  </a:cubicBezTo>
                  <a:cubicBezTo>
                    <a:pt x="370" y="2740"/>
                    <a:pt x="365" y="2787"/>
                    <a:pt x="386" y="2816"/>
                  </a:cubicBezTo>
                  <a:cubicBezTo>
                    <a:pt x="407" y="2843"/>
                    <a:pt x="461" y="2843"/>
                    <a:pt x="484" y="2868"/>
                  </a:cubicBezTo>
                  <a:cubicBezTo>
                    <a:pt x="507" y="2894"/>
                    <a:pt x="514" y="2935"/>
                    <a:pt x="538" y="2959"/>
                  </a:cubicBezTo>
                  <a:cubicBezTo>
                    <a:pt x="562" y="2985"/>
                    <a:pt x="599" y="2995"/>
                    <a:pt x="625" y="3018"/>
                  </a:cubicBezTo>
                  <a:cubicBezTo>
                    <a:pt x="650" y="3040"/>
                    <a:pt x="652" y="3093"/>
                    <a:pt x="679" y="3114"/>
                  </a:cubicBezTo>
                  <a:cubicBezTo>
                    <a:pt x="707" y="3136"/>
                    <a:pt x="740" y="3151"/>
                    <a:pt x="768" y="3171"/>
                  </a:cubicBezTo>
                  <a:cubicBezTo>
                    <a:pt x="797" y="3191"/>
                    <a:pt x="844" y="3183"/>
                    <a:pt x="872" y="3201"/>
                  </a:cubicBezTo>
                  <a:cubicBezTo>
                    <a:pt x="901" y="3219"/>
                    <a:pt x="930" y="3235"/>
                    <a:pt x="962" y="3251"/>
                  </a:cubicBezTo>
                  <a:cubicBezTo>
                    <a:pt x="992" y="3268"/>
                    <a:pt x="1023" y="3281"/>
                    <a:pt x="1054" y="3295"/>
                  </a:cubicBezTo>
                  <a:cubicBezTo>
                    <a:pt x="1085" y="3309"/>
                    <a:pt x="1098" y="3370"/>
                    <a:pt x="1131" y="3383"/>
                  </a:cubicBezTo>
                  <a:cubicBezTo>
                    <a:pt x="1164" y="3396"/>
                    <a:pt x="1195" y="3416"/>
                    <a:pt x="1228" y="3427"/>
                  </a:cubicBezTo>
                  <a:cubicBezTo>
                    <a:pt x="1233" y="3429"/>
                    <a:pt x="1239" y="3429"/>
                    <a:pt x="1245" y="3429"/>
                  </a:cubicBezTo>
                  <a:cubicBezTo>
                    <a:pt x="1270" y="3429"/>
                    <a:pt x="1299" y="3417"/>
                    <a:pt x="1325" y="3417"/>
                  </a:cubicBezTo>
                  <a:cubicBezTo>
                    <a:pt x="1330" y="3417"/>
                    <a:pt x="1335" y="3417"/>
                    <a:pt x="1340" y="3419"/>
                  </a:cubicBezTo>
                  <a:cubicBezTo>
                    <a:pt x="1373" y="3427"/>
                    <a:pt x="1405" y="3441"/>
                    <a:pt x="1439" y="3447"/>
                  </a:cubicBezTo>
                  <a:cubicBezTo>
                    <a:pt x="1474" y="3454"/>
                    <a:pt x="1508" y="3464"/>
                    <a:pt x="1542" y="3468"/>
                  </a:cubicBezTo>
                  <a:cubicBezTo>
                    <a:pt x="1577" y="3473"/>
                    <a:pt x="1611" y="3475"/>
                    <a:pt x="1647" y="3477"/>
                  </a:cubicBezTo>
                  <a:cubicBezTo>
                    <a:pt x="1649" y="3477"/>
                    <a:pt x="1650" y="3477"/>
                    <a:pt x="1652" y="3477"/>
                  </a:cubicBezTo>
                  <a:cubicBezTo>
                    <a:pt x="1684" y="3477"/>
                    <a:pt x="1718" y="3450"/>
                    <a:pt x="1751" y="3450"/>
                  </a:cubicBezTo>
                  <a:cubicBezTo>
                    <a:pt x="1785" y="3450"/>
                    <a:pt x="1818" y="3483"/>
                    <a:pt x="1852" y="3483"/>
                  </a:cubicBezTo>
                  <a:cubicBezTo>
                    <a:pt x="1853" y="3483"/>
                    <a:pt x="1855" y="3483"/>
                    <a:pt x="1856" y="3483"/>
                  </a:cubicBezTo>
                  <a:cubicBezTo>
                    <a:pt x="1890" y="3481"/>
                    <a:pt x="1924" y="3463"/>
                    <a:pt x="1958" y="3458"/>
                  </a:cubicBezTo>
                  <a:cubicBezTo>
                    <a:pt x="1992" y="3454"/>
                    <a:pt x="2025" y="3440"/>
                    <a:pt x="2059" y="3434"/>
                  </a:cubicBezTo>
                  <a:cubicBezTo>
                    <a:pt x="2063" y="3434"/>
                    <a:pt x="2067" y="3433"/>
                    <a:pt x="2071" y="3433"/>
                  </a:cubicBezTo>
                  <a:cubicBezTo>
                    <a:pt x="2097" y="3433"/>
                    <a:pt x="2126" y="3445"/>
                    <a:pt x="2152" y="3445"/>
                  </a:cubicBezTo>
                  <a:cubicBezTo>
                    <a:pt x="2158" y="3445"/>
                    <a:pt x="2163" y="3444"/>
                    <a:pt x="2169" y="3443"/>
                  </a:cubicBezTo>
                  <a:cubicBezTo>
                    <a:pt x="2201" y="3434"/>
                    <a:pt x="2224" y="3384"/>
                    <a:pt x="2257" y="3374"/>
                  </a:cubicBezTo>
                  <a:cubicBezTo>
                    <a:pt x="2290" y="3365"/>
                    <a:pt x="2324" y="3360"/>
                    <a:pt x="2356" y="3349"/>
                  </a:cubicBezTo>
                  <a:cubicBezTo>
                    <a:pt x="2366" y="3345"/>
                    <a:pt x="2377" y="3344"/>
                    <a:pt x="2388" y="3344"/>
                  </a:cubicBezTo>
                  <a:cubicBezTo>
                    <a:pt x="2403" y="3344"/>
                    <a:pt x="2418" y="3346"/>
                    <a:pt x="2433" y="3346"/>
                  </a:cubicBezTo>
                  <a:cubicBezTo>
                    <a:pt x="2445" y="3346"/>
                    <a:pt x="2456" y="3345"/>
                    <a:pt x="2466" y="3340"/>
                  </a:cubicBezTo>
                  <a:cubicBezTo>
                    <a:pt x="2499" y="3326"/>
                    <a:pt x="2528" y="3306"/>
                    <a:pt x="2558" y="3291"/>
                  </a:cubicBezTo>
                  <a:cubicBezTo>
                    <a:pt x="2590" y="3275"/>
                    <a:pt x="2629" y="3272"/>
                    <a:pt x="2659" y="3254"/>
                  </a:cubicBezTo>
                  <a:cubicBezTo>
                    <a:pt x="2689" y="3237"/>
                    <a:pt x="2706" y="3195"/>
                    <a:pt x="2735" y="3175"/>
                  </a:cubicBezTo>
                  <a:cubicBezTo>
                    <a:pt x="2763" y="3157"/>
                    <a:pt x="2800" y="3146"/>
                    <a:pt x="2827" y="3124"/>
                  </a:cubicBezTo>
                  <a:cubicBezTo>
                    <a:pt x="2854" y="3103"/>
                    <a:pt x="2877" y="3073"/>
                    <a:pt x="2902" y="3050"/>
                  </a:cubicBezTo>
                  <a:cubicBezTo>
                    <a:pt x="2928" y="3028"/>
                    <a:pt x="2972" y="3020"/>
                    <a:pt x="2996" y="2996"/>
                  </a:cubicBezTo>
                  <a:cubicBezTo>
                    <a:pt x="3020" y="2972"/>
                    <a:pt x="2998" y="2901"/>
                    <a:pt x="3020" y="2875"/>
                  </a:cubicBezTo>
                  <a:cubicBezTo>
                    <a:pt x="3043" y="2850"/>
                    <a:pt x="3069" y="2829"/>
                    <a:pt x="3090" y="2800"/>
                  </a:cubicBezTo>
                  <a:cubicBezTo>
                    <a:pt x="3111" y="2773"/>
                    <a:pt x="3131" y="2746"/>
                    <a:pt x="3151" y="2718"/>
                  </a:cubicBezTo>
                  <a:cubicBezTo>
                    <a:pt x="3170" y="2689"/>
                    <a:pt x="3208" y="2672"/>
                    <a:pt x="3225" y="2642"/>
                  </a:cubicBezTo>
                  <a:cubicBezTo>
                    <a:pt x="3244" y="2614"/>
                    <a:pt x="3283" y="2595"/>
                    <a:pt x="3300" y="2566"/>
                  </a:cubicBezTo>
                  <a:cubicBezTo>
                    <a:pt x="3316" y="2534"/>
                    <a:pt x="3313" y="2493"/>
                    <a:pt x="3327" y="2462"/>
                  </a:cubicBezTo>
                  <a:cubicBezTo>
                    <a:pt x="3342" y="2429"/>
                    <a:pt x="3330" y="2388"/>
                    <a:pt x="3342" y="2355"/>
                  </a:cubicBezTo>
                  <a:cubicBezTo>
                    <a:pt x="3354" y="2321"/>
                    <a:pt x="3397" y="2301"/>
                    <a:pt x="3407" y="2268"/>
                  </a:cubicBezTo>
                  <a:cubicBezTo>
                    <a:pt x="3418" y="2234"/>
                    <a:pt x="3387" y="2192"/>
                    <a:pt x="3396" y="2158"/>
                  </a:cubicBezTo>
                  <a:cubicBezTo>
                    <a:pt x="3404" y="2123"/>
                    <a:pt x="3430" y="2095"/>
                    <a:pt x="3437" y="2061"/>
                  </a:cubicBezTo>
                  <a:cubicBezTo>
                    <a:pt x="3444" y="2027"/>
                    <a:pt x="3450" y="1994"/>
                    <a:pt x="3454" y="1958"/>
                  </a:cubicBezTo>
                  <a:cubicBezTo>
                    <a:pt x="3458" y="1924"/>
                    <a:pt x="3499" y="1893"/>
                    <a:pt x="3501" y="1859"/>
                  </a:cubicBezTo>
                  <a:cubicBezTo>
                    <a:pt x="3504" y="1823"/>
                    <a:pt x="3484" y="1788"/>
                    <a:pt x="3484" y="1752"/>
                  </a:cubicBezTo>
                  <a:cubicBezTo>
                    <a:pt x="3484" y="1718"/>
                    <a:pt x="3505" y="1681"/>
                    <a:pt x="3502" y="1647"/>
                  </a:cubicBezTo>
                  <a:cubicBezTo>
                    <a:pt x="3501" y="1613"/>
                    <a:pt x="3460" y="1582"/>
                    <a:pt x="3455" y="1546"/>
                  </a:cubicBezTo>
                  <a:cubicBezTo>
                    <a:pt x="3451" y="1512"/>
                    <a:pt x="3434" y="1481"/>
                    <a:pt x="3427" y="1447"/>
                  </a:cubicBezTo>
                  <a:cubicBezTo>
                    <a:pt x="3421" y="1413"/>
                    <a:pt x="3460" y="1369"/>
                    <a:pt x="3452" y="1336"/>
                  </a:cubicBezTo>
                  <a:cubicBezTo>
                    <a:pt x="3444" y="1302"/>
                    <a:pt x="3407" y="1275"/>
                    <a:pt x="3397" y="1242"/>
                  </a:cubicBezTo>
                  <a:cubicBezTo>
                    <a:pt x="3387" y="1208"/>
                    <a:pt x="3406" y="1165"/>
                    <a:pt x="3393" y="1133"/>
                  </a:cubicBezTo>
                  <a:cubicBezTo>
                    <a:pt x="3381" y="1100"/>
                    <a:pt x="3330" y="1083"/>
                    <a:pt x="3316" y="1051"/>
                  </a:cubicBezTo>
                  <a:cubicBezTo>
                    <a:pt x="3302" y="1020"/>
                    <a:pt x="3299" y="983"/>
                    <a:pt x="3283" y="952"/>
                  </a:cubicBezTo>
                  <a:cubicBezTo>
                    <a:pt x="3266" y="921"/>
                    <a:pt x="3261" y="885"/>
                    <a:pt x="3244" y="855"/>
                  </a:cubicBezTo>
                  <a:cubicBezTo>
                    <a:pt x="3225" y="825"/>
                    <a:pt x="3187" y="808"/>
                    <a:pt x="3167" y="780"/>
                  </a:cubicBezTo>
                  <a:cubicBezTo>
                    <a:pt x="3147" y="752"/>
                    <a:pt x="3117" y="732"/>
                    <a:pt x="3096" y="705"/>
                  </a:cubicBezTo>
                  <a:cubicBezTo>
                    <a:pt x="3074" y="678"/>
                    <a:pt x="3080" y="626"/>
                    <a:pt x="3057" y="601"/>
                  </a:cubicBezTo>
                  <a:cubicBezTo>
                    <a:pt x="3035" y="575"/>
                    <a:pt x="2993" y="567"/>
                    <a:pt x="2969" y="543"/>
                  </a:cubicBezTo>
                  <a:cubicBezTo>
                    <a:pt x="2944" y="517"/>
                    <a:pt x="2946" y="464"/>
                    <a:pt x="2921" y="440"/>
                  </a:cubicBezTo>
                  <a:cubicBezTo>
                    <a:pt x="2895" y="417"/>
                    <a:pt x="2833" y="436"/>
                    <a:pt x="2806" y="415"/>
                  </a:cubicBezTo>
                  <a:cubicBezTo>
                    <a:pt x="2779" y="393"/>
                    <a:pt x="2750" y="378"/>
                    <a:pt x="2720" y="358"/>
                  </a:cubicBezTo>
                  <a:cubicBezTo>
                    <a:pt x="2692" y="338"/>
                    <a:pt x="2699" y="264"/>
                    <a:pt x="2669" y="245"/>
                  </a:cubicBezTo>
                  <a:cubicBezTo>
                    <a:pt x="2641" y="227"/>
                    <a:pt x="2602" y="220"/>
                    <a:pt x="2571" y="203"/>
                  </a:cubicBezTo>
                  <a:cubicBezTo>
                    <a:pt x="2541" y="187"/>
                    <a:pt x="2503" y="181"/>
                    <a:pt x="2472" y="167"/>
                  </a:cubicBezTo>
                  <a:cubicBezTo>
                    <a:pt x="2440" y="153"/>
                    <a:pt x="2416" y="119"/>
                    <a:pt x="2383" y="108"/>
                  </a:cubicBezTo>
                  <a:cubicBezTo>
                    <a:pt x="2373" y="103"/>
                    <a:pt x="2361" y="102"/>
                    <a:pt x="2349" y="102"/>
                  </a:cubicBezTo>
                  <a:cubicBezTo>
                    <a:pt x="2333" y="102"/>
                    <a:pt x="2318" y="104"/>
                    <a:pt x="2303" y="104"/>
                  </a:cubicBezTo>
                  <a:cubicBezTo>
                    <a:pt x="2293" y="104"/>
                    <a:pt x="2283" y="103"/>
                    <a:pt x="2274" y="100"/>
                  </a:cubicBezTo>
                  <a:cubicBezTo>
                    <a:pt x="2241" y="90"/>
                    <a:pt x="2204" y="95"/>
                    <a:pt x="2170" y="86"/>
                  </a:cubicBezTo>
                  <a:cubicBezTo>
                    <a:pt x="2156" y="83"/>
                    <a:pt x="2142" y="82"/>
                    <a:pt x="2127" y="82"/>
                  </a:cubicBezTo>
                  <a:cubicBezTo>
                    <a:pt x="2120" y="82"/>
                    <a:pt x="2112" y="82"/>
                    <a:pt x="2105" y="82"/>
                  </a:cubicBezTo>
                  <a:cubicBezTo>
                    <a:pt x="2092" y="82"/>
                    <a:pt x="2079" y="82"/>
                    <a:pt x="2066" y="79"/>
                  </a:cubicBezTo>
                  <a:cubicBezTo>
                    <a:pt x="2032" y="73"/>
                    <a:pt x="2001" y="58"/>
                    <a:pt x="1965" y="53"/>
                  </a:cubicBezTo>
                  <a:cubicBezTo>
                    <a:pt x="1931" y="49"/>
                    <a:pt x="1900" y="4"/>
                    <a:pt x="1866" y="1"/>
                  </a:cubicBezTo>
                  <a:cubicBezTo>
                    <a:pt x="1865" y="1"/>
                    <a:pt x="1864" y="1"/>
                    <a:pt x="1864" y="1"/>
                  </a:cubicBezTo>
                  <a:close/>
                </a:path>
              </a:pathLst>
            </a:custGeom>
            <a:solidFill>
              <a:srgbClr val="999999"/>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211" name="Google Shape;1211;p46"/>
            <p:cNvSpPr/>
            <p:nvPr/>
          </p:nvSpPr>
          <p:spPr>
            <a:xfrm flipH="1" rot="-9243495">
              <a:off x="6624478" y="3867812"/>
              <a:ext cx="98912" cy="98292"/>
            </a:xfrm>
            <a:custGeom>
              <a:rect b="b" l="l" r="r" t="t"/>
              <a:pathLst>
                <a:path extrusionOk="0" h="2219" w="2233">
                  <a:moveTo>
                    <a:pt x="1185" y="1"/>
                  </a:moveTo>
                  <a:cubicBezTo>
                    <a:pt x="1163" y="1"/>
                    <a:pt x="1141" y="18"/>
                    <a:pt x="1119" y="18"/>
                  </a:cubicBezTo>
                  <a:cubicBezTo>
                    <a:pt x="1098" y="18"/>
                    <a:pt x="1076" y="23"/>
                    <a:pt x="1054" y="25"/>
                  </a:cubicBezTo>
                  <a:cubicBezTo>
                    <a:pt x="1052" y="25"/>
                    <a:pt x="1051" y="25"/>
                    <a:pt x="1049" y="25"/>
                  </a:cubicBezTo>
                  <a:cubicBezTo>
                    <a:pt x="1031" y="25"/>
                    <a:pt x="1012" y="19"/>
                    <a:pt x="995" y="19"/>
                  </a:cubicBezTo>
                  <a:cubicBezTo>
                    <a:pt x="992" y="19"/>
                    <a:pt x="990" y="19"/>
                    <a:pt x="987" y="19"/>
                  </a:cubicBezTo>
                  <a:cubicBezTo>
                    <a:pt x="982" y="20"/>
                    <a:pt x="977" y="20"/>
                    <a:pt x="972" y="20"/>
                  </a:cubicBezTo>
                  <a:cubicBezTo>
                    <a:pt x="961" y="20"/>
                    <a:pt x="950" y="19"/>
                    <a:pt x="939" y="19"/>
                  </a:cubicBezTo>
                  <a:cubicBezTo>
                    <a:pt x="933" y="19"/>
                    <a:pt x="926" y="19"/>
                    <a:pt x="920" y="21"/>
                  </a:cubicBezTo>
                  <a:cubicBezTo>
                    <a:pt x="897" y="25"/>
                    <a:pt x="883" y="60"/>
                    <a:pt x="862" y="66"/>
                  </a:cubicBezTo>
                  <a:cubicBezTo>
                    <a:pt x="859" y="67"/>
                    <a:pt x="857" y="67"/>
                    <a:pt x="855" y="67"/>
                  </a:cubicBezTo>
                  <a:cubicBezTo>
                    <a:pt x="838" y="67"/>
                    <a:pt x="819" y="57"/>
                    <a:pt x="802" y="57"/>
                  </a:cubicBezTo>
                  <a:cubicBezTo>
                    <a:pt x="799" y="57"/>
                    <a:pt x="795" y="58"/>
                    <a:pt x="792" y="59"/>
                  </a:cubicBezTo>
                  <a:cubicBezTo>
                    <a:pt x="771" y="67"/>
                    <a:pt x="754" y="87"/>
                    <a:pt x="734" y="95"/>
                  </a:cubicBezTo>
                  <a:cubicBezTo>
                    <a:pt x="730" y="96"/>
                    <a:pt x="726" y="97"/>
                    <a:pt x="722" y="97"/>
                  </a:cubicBezTo>
                  <a:cubicBezTo>
                    <a:pt x="707" y="97"/>
                    <a:pt x="690" y="90"/>
                    <a:pt x="675" y="90"/>
                  </a:cubicBezTo>
                  <a:cubicBezTo>
                    <a:pt x="669" y="90"/>
                    <a:pt x="664" y="91"/>
                    <a:pt x="660" y="93"/>
                  </a:cubicBezTo>
                  <a:cubicBezTo>
                    <a:pt x="640" y="102"/>
                    <a:pt x="634" y="141"/>
                    <a:pt x="616" y="153"/>
                  </a:cubicBezTo>
                  <a:cubicBezTo>
                    <a:pt x="596" y="163"/>
                    <a:pt x="570" y="161"/>
                    <a:pt x="550" y="173"/>
                  </a:cubicBezTo>
                  <a:cubicBezTo>
                    <a:pt x="532" y="184"/>
                    <a:pt x="512" y="194"/>
                    <a:pt x="494" y="207"/>
                  </a:cubicBezTo>
                  <a:cubicBezTo>
                    <a:pt x="476" y="220"/>
                    <a:pt x="469" y="248"/>
                    <a:pt x="452" y="261"/>
                  </a:cubicBezTo>
                  <a:cubicBezTo>
                    <a:pt x="435" y="275"/>
                    <a:pt x="411" y="279"/>
                    <a:pt x="394" y="294"/>
                  </a:cubicBezTo>
                  <a:cubicBezTo>
                    <a:pt x="378" y="309"/>
                    <a:pt x="350" y="313"/>
                    <a:pt x="334" y="328"/>
                  </a:cubicBezTo>
                  <a:cubicBezTo>
                    <a:pt x="319" y="342"/>
                    <a:pt x="310" y="365"/>
                    <a:pt x="294" y="380"/>
                  </a:cubicBezTo>
                  <a:cubicBezTo>
                    <a:pt x="280" y="397"/>
                    <a:pt x="260" y="410"/>
                    <a:pt x="246" y="427"/>
                  </a:cubicBezTo>
                  <a:cubicBezTo>
                    <a:pt x="233" y="444"/>
                    <a:pt x="232" y="473"/>
                    <a:pt x="219" y="490"/>
                  </a:cubicBezTo>
                  <a:cubicBezTo>
                    <a:pt x="208" y="508"/>
                    <a:pt x="178" y="515"/>
                    <a:pt x="167" y="535"/>
                  </a:cubicBezTo>
                  <a:cubicBezTo>
                    <a:pt x="155" y="554"/>
                    <a:pt x="148" y="576"/>
                    <a:pt x="138" y="595"/>
                  </a:cubicBezTo>
                  <a:cubicBezTo>
                    <a:pt x="128" y="615"/>
                    <a:pt x="122" y="638"/>
                    <a:pt x="114" y="657"/>
                  </a:cubicBezTo>
                  <a:cubicBezTo>
                    <a:pt x="105" y="679"/>
                    <a:pt x="103" y="702"/>
                    <a:pt x="94" y="721"/>
                  </a:cubicBezTo>
                  <a:cubicBezTo>
                    <a:pt x="85" y="743"/>
                    <a:pt x="56" y="756"/>
                    <a:pt x="49" y="777"/>
                  </a:cubicBezTo>
                  <a:cubicBezTo>
                    <a:pt x="41" y="798"/>
                    <a:pt x="51" y="824"/>
                    <a:pt x="46" y="847"/>
                  </a:cubicBezTo>
                  <a:cubicBezTo>
                    <a:pt x="40" y="868"/>
                    <a:pt x="49" y="892"/>
                    <a:pt x="44" y="913"/>
                  </a:cubicBezTo>
                  <a:cubicBezTo>
                    <a:pt x="41" y="936"/>
                    <a:pt x="41" y="957"/>
                    <a:pt x="39" y="979"/>
                  </a:cubicBezTo>
                  <a:cubicBezTo>
                    <a:pt x="36" y="1002"/>
                    <a:pt x="19" y="1021"/>
                    <a:pt x="17" y="1044"/>
                  </a:cubicBezTo>
                  <a:cubicBezTo>
                    <a:pt x="16" y="1065"/>
                    <a:pt x="7" y="1088"/>
                    <a:pt x="6" y="1110"/>
                  </a:cubicBezTo>
                  <a:cubicBezTo>
                    <a:pt x="6" y="1132"/>
                    <a:pt x="0" y="1155"/>
                    <a:pt x="2" y="1178"/>
                  </a:cubicBezTo>
                  <a:cubicBezTo>
                    <a:pt x="3" y="1199"/>
                    <a:pt x="43" y="1218"/>
                    <a:pt x="46" y="1240"/>
                  </a:cubicBezTo>
                  <a:cubicBezTo>
                    <a:pt x="49" y="1262"/>
                    <a:pt x="24" y="1287"/>
                    <a:pt x="29" y="1310"/>
                  </a:cubicBezTo>
                  <a:cubicBezTo>
                    <a:pt x="31" y="1331"/>
                    <a:pt x="40" y="1353"/>
                    <a:pt x="46" y="1374"/>
                  </a:cubicBezTo>
                  <a:cubicBezTo>
                    <a:pt x="51" y="1395"/>
                    <a:pt x="81" y="1410"/>
                    <a:pt x="87" y="1431"/>
                  </a:cubicBezTo>
                  <a:cubicBezTo>
                    <a:pt x="94" y="1452"/>
                    <a:pt x="100" y="1472"/>
                    <a:pt x="107" y="1492"/>
                  </a:cubicBezTo>
                  <a:cubicBezTo>
                    <a:pt x="115" y="1513"/>
                    <a:pt x="113" y="1539"/>
                    <a:pt x="121" y="1557"/>
                  </a:cubicBezTo>
                  <a:cubicBezTo>
                    <a:pt x="130" y="1577"/>
                    <a:pt x="113" y="1611"/>
                    <a:pt x="124" y="1631"/>
                  </a:cubicBezTo>
                  <a:cubicBezTo>
                    <a:pt x="134" y="1651"/>
                    <a:pt x="171" y="1655"/>
                    <a:pt x="182" y="1675"/>
                  </a:cubicBezTo>
                  <a:cubicBezTo>
                    <a:pt x="194" y="1694"/>
                    <a:pt x="209" y="1710"/>
                    <a:pt x="222" y="1727"/>
                  </a:cubicBezTo>
                  <a:cubicBezTo>
                    <a:pt x="235" y="1745"/>
                    <a:pt x="232" y="1775"/>
                    <a:pt x="245" y="1793"/>
                  </a:cubicBezTo>
                  <a:cubicBezTo>
                    <a:pt x="259" y="1810"/>
                    <a:pt x="293" y="1810"/>
                    <a:pt x="307" y="1826"/>
                  </a:cubicBezTo>
                  <a:cubicBezTo>
                    <a:pt x="321" y="1843"/>
                    <a:pt x="326" y="1869"/>
                    <a:pt x="341" y="1884"/>
                  </a:cubicBezTo>
                  <a:cubicBezTo>
                    <a:pt x="357" y="1900"/>
                    <a:pt x="380" y="1907"/>
                    <a:pt x="397" y="1921"/>
                  </a:cubicBezTo>
                  <a:cubicBezTo>
                    <a:pt x="414" y="1937"/>
                    <a:pt x="414" y="1971"/>
                    <a:pt x="431" y="1984"/>
                  </a:cubicBezTo>
                  <a:cubicBezTo>
                    <a:pt x="449" y="1997"/>
                    <a:pt x="469" y="2007"/>
                    <a:pt x="488" y="2019"/>
                  </a:cubicBezTo>
                  <a:cubicBezTo>
                    <a:pt x="506" y="2032"/>
                    <a:pt x="535" y="2027"/>
                    <a:pt x="555" y="2038"/>
                  </a:cubicBezTo>
                  <a:cubicBezTo>
                    <a:pt x="573" y="2049"/>
                    <a:pt x="592" y="2061"/>
                    <a:pt x="612" y="2069"/>
                  </a:cubicBezTo>
                  <a:cubicBezTo>
                    <a:pt x="631" y="2079"/>
                    <a:pt x="650" y="2088"/>
                    <a:pt x="671" y="2098"/>
                  </a:cubicBezTo>
                  <a:cubicBezTo>
                    <a:pt x="691" y="2106"/>
                    <a:pt x="698" y="2146"/>
                    <a:pt x="720" y="2154"/>
                  </a:cubicBezTo>
                  <a:cubicBezTo>
                    <a:pt x="739" y="2162"/>
                    <a:pt x="759" y="2176"/>
                    <a:pt x="781" y="2183"/>
                  </a:cubicBezTo>
                  <a:cubicBezTo>
                    <a:pt x="784" y="2184"/>
                    <a:pt x="788" y="2185"/>
                    <a:pt x="793" y="2185"/>
                  </a:cubicBezTo>
                  <a:cubicBezTo>
                    <a:pt x="808" y="2185"/>
                    <a:pt x="826" y="2177"/>
                    <a:pt x="842" y="2177"/>
                  </a:cubicBezTo>
                  <a:cubicBezTo>
                    <a:pt x="845" y="2177"/>
                    <a:pt x="849" y="2178"/>
                    <a:pt x="852" y="2179"/>
                  </a:cubicBezTo>
                  <a:cubicBezTo>
                    <a:pt x="873" y="2184"/>
                    <a:pt x="894" y="2191"/>
                    <a:pt x="916" y="2196"/>
                  </a:cubicBezTo>
                  <a:cubicBezTo>
                    <a:pt x="937" y="2200"/>
                    <a:pt x="958" y="2207"/>
                    <a:pt x="981" y="2210"/>
                  </a:cubicBezTo>
                  <a:cubicBezTo>
                    <a:pt x="1002" y="2213"/>
                    <a:pt x="1025" y="2216"/>
                    <a:pt x="1048" y="2216"/>
                  </a:cubicBezTo>
                  <a:cubicBezTo>
                    <a:pt x="1069" y="2216"/>
                    <a:pt x="1092" y="2197"/>
                    <a:pt x="1115" y="2197"/>
                  </a:cubicBezTo>
                  <a:cubicBezTo>
                    <a:pt x="1135" y="2197"/>
                    <a:pt x="1157" y="2219"/>
                    <a:pt x="1180" y="2219"/>
                  </a:cubicBezTo>
                  <a:cubicBezTo>
                    <a:pt x="1180" y="2219"/>
                    <a:pt x="1181" y="2219"/>
                    <a:pt x="1182" y="2218"/>
                  </a:cubicBezTo>
                  <a:cubicBezTo>
                    <a:pt x="1203" y="2217"/>
                    <a:pt x="1224" y="2206"/>
                    <a:pt x="1247" y="2203"/>
                  </a:cubicBezTo>
                  <a:cubicBezTo>
                    <a:pt x="1268" y="2200"/>
                    <a:pt x="1290" y="2191"/>
                    <a:pt x="1311" y="2187"/>
                  </a:cubicBezTo>
                  <a:cubicBezTo>
                    <a:pt x="1314" y="2187"/>
                    <a:pt x="1316" y="2186"/>
                    <a:pt x="1319" y="2186"/>
                  </a:cubicBezTo>
                  <a:cubicBezTo>
                    <a:pt x="1335" y="2186"/>
                    <a:pt x="1354" y="2194"/>
                    <a:pt x="1370" y="2194"/>
                  </a:cubicBezTo>
                  <a:cubicBezTo>
                    <a:pt x="1374" y="2194"/>
                    <a:pt x="1377" y="2194"/>
                    <a:pt x="1381" y="2193"/>
                  </a:cubicBezTo>
                  <a:cubicBezTo>
                    <a:pt x="1401" y="2187"/>
                    <a:pt x="1416" y="2156"/>
                    <a:pt x="1436" y="2149"/>
                  </a:cubicBezTo>
                  <a:cubicBezTo>
                    <a:pt x="1457" y="2143"/>
                    <a:pt x="1480" y="2140"/>
                    <a:pt x="1500" y="2133"/>
                  </a:cubicBezTo>
                  <a:cubicBezTo>
                    <a:pt x="1507" y="2131"/>
                    <a:pt x="1514" y="2130"/>
                    <a:pt x="1522" y="2130"/>
                  </a:cubicBezTo>
                  <a:cubicBezTo>
                    <a:pt x="1531" y="2130"/>
                    <a:pt x="1540" y="2131"/>
                    <a:pt x="1549" y="2131"/>
                  </a:cubicBezTo>
                  <a:cubicBezTo>
                    <a:pt x="1556" y="2131"/>
                    <a:pt x="1564" y="2130"/>
                    <a:pt x="1570" y="2127"/>
                  </a:cubicBezTo>
                  <a:cubicBezTo>
                    <a:pt x="1590" y="2118"/>
                    <a:pt x="1609" y="2106"/>
                    <a:pt x="1629" y="2096"/>
                  </a:cubicBezTo>
                  <a:cubicBezTo>
                    <a:pt x="1649" y="2085"/>
                    <a:pt x="1673" y="2083"/>
                    <a:pt x="1693" y="2072"/>
                  </a:cubicBezTo>
                  <a:cubicBezTo>
                    <a:pt x="1712" y="2061"/>
                    <a:pt x="1723" y="2035"/>
                    <a:pt x="1742" y="2022"/>
                  </a:cubicBezTo>
                  <a:cubicBezTo>
                    <a:pt x="1759" y="2009"/>
                    <a:pt x="1783" y="2004"/>
                    <a:pt x="1800" y="1990"/>
                  </a:cubicBezTo>
                  <a:cubicBezTo>
                    <a:pt x="1817" y="1977"/>
                    <a:pt x="1831" y="1958"/>
                    <a:pt x="1848" y="1943"/>
                  </a:cubicBezTo>
                  <a:cubicBezTo>
                    <a:pt x="1864" y="1927"/>
                    <a:pt x="1892" y="1923"/>
                    <a:pt x="1908" y="1907"/>
                  </a:cubicBezTo>
                  <a:cubicBezTo>
                    <a:pt x="1924" y="1891"/>
                    <a:pt x="1908" y="1847"/>
                    <a:pt x="1924" y="1830"/>
                  </a:cubicBezTo>
                  <a:cubicBezTo>
                    <a:pt x="1938" y="1815"/>
                    <a:pt x="1954" y="1800"/>
                    <a:pt x="1968" y="1783"/>
                  </a:cubicBezTo>
                  <a:cubicBezTo>
                    <a:pt x="1982" y="1765"/>
                    <a:pt x="1995" y="1748"/>
                    <a:pt x="2006" y="1729"/>
                  </a:cubicBezTo>
                  <a:cubicBezTo>
                    <a:pt x="2018" y="1711"/>
                    <a:pt x="2042" y="1701"/>
                    <a:pt x="2053" y="1682"/>
                  </a:cubicBezTo>
                  <a:cubicBezTo>
                    <a:pt x="2066" y="1663"/>
                    <a:pt x="2090" y="1651"/>
                    <a:pt x="2101" y="1633"/>
                  </a:cubicBezTo>
                  <a:cubicBezTo>
                    <a:pt x="2113" y="1613"/>
                    <a:pt x="2110" y="1586"/>
                    <a:pt x="2120" y="1566"/>
                  </a:cubicBezTo>
                  <a:cubicBezTo>
                    <a:pt x="2128" y="1546"/>
                    <a:pt x="2121" y="1520"/>
                    <a:pt x="2128" y="1499"/>
                  </a:cubicBezTo>
                  <a:cubicBezTo>
                    <a:pt x="2137" y="1478"/>
                    <a:pt x="2164" y="1465"/>
                    <a:pt x="2171" y="1444"/>
                  </a:cubicBezTo>
                  <a:cubicBezTo>
                    <a:pt x="2177" y="1421"/>
                    <a:pt x="2157" y="1394"/>
                    <a:pt x="2163" y="1373"/>
                  </a:cubicBezTo>
                  <a:cubicBezTo>
                    <a:pt x="2168" y="1351"/>
                    <a:pt x="2185" y="1333"/>
                    <a:pt x="2188" y="1311"/>
                  </a:cubicBezTo>
                  <a:cubicBezTo>
                    <a:pt x="2192" y="1289"/>
                    <a:pt x="2197" y="1267"/>
                    <a:pt x="2199" y="1246"/>
                  </a:cubicBezTo>
                  <a:cubicBezTo>
                    <a:pt x="2202" y="1223"/>
                    <a:pt x="2228" y="1205"/>
                    <a:pt x="2229" y="1182"/>
                  </a:cubicBezTo>
                  <a:cubicBezTo>
                    <a:pt x="2231" y="1159"/>
                    <a:pt x="2218" y="1137"/>
                    <a:pt x="2218" y="1115"/>
                  </a:cubicBezTo>
                  <a:cubicBezTo>
                    <a:pt x="2218" y="1093"/>
                    <a:pt x="2232" y="1070"/>
                    <a:pt x="2231" y="1047"/>
                  </a:cubicBezTo>
                  <a:cubicBezTo>
                    <a:pt x="2229" y="1026"/>
                    <a:pt x="2202" y="1004"/>
                    <a:pt x="2201" y="983"/>
                  </a:cubicBezTo>
                  <a:cubicBezTo>
                    <a:pt x="2198" y="960"/>
                    <a:pt x="2187" y="942"/>
                    <a:pt x="2182" y="919"/>
                  </a:cubicBezTo>
                  <a:cubicBezTo>
                    <a:pt x="2178" y="898"/>
                    <a:pt x="2204" y="869"/>
                    <a:pt x="2198" y="848"/>
                  </a:cubicBezTo>
                  <a:cubicBezTo>
                    <a:pt x="2192" y="827"/>
                    <a:pt x="2170" y="810"/>
                    <a:pt x="2163" y="788"/>
                  </a:cubicBezTo>
                  <a:cubicBezTo>
                    <a:pt x="2155" y="767"/>
                    <a:pt x="2168" y="740"/>
                    <a:pt x="2160" y="719"/>
                  </a:cubicBezTo>
                  <a:cubicBezTo>
                    <a:pt x="2153" y="699"/>
                    <a:pt x="2120" y="687"/>
                    <a:pt x="2111" y="667"/>
                  </a:cubicBezTo>
                  <a:cubicBezTo>
                    <a:pt x="2101" y="648"/>
                    <a:pt x="2100" y="623"/>
                    <a:pt x="2090" y="605"/>
                  </a:cubicBezTo>
                  <a:cubicBezTo>
                    <a:pt x="2080" y="585"/>
                    <a:pt x="2076" y="561"/>
                    <a:pt x="2064" y="542"/>
                  </a:cubicBezTo>
                  <a:cubicBezTo>
                    <a:pt x="2053" y="524"/>
                    <a:pt x="2027" y="512"/>
                    <a:pt x="2015" y="495"/>
                  </a:cubicBezTo>
                  <a:cubicBezTo>
                    <a:pt x="2003" y="477"/>
                    <a:pt x="1983" y="464"/>
                    <a:pt x="1971" y="446"/>
                  </a:cubicBezTo>
                  <a:cubicBezTo>
                    <a:pt x="1956" y="429"/>
                    <a:pt x="1961" y="397"/>
                    <a:pt x="1946" y="380"/>
                  </a:cubicBezTo>
                  <a:cubicBezTo>
                    <a:pt x="1932" y="365"/>
                    <a:pt x="1905" y="359"/>
                    <a:pt x="1890" y="343"/>
                  </a:cubicBezTo>
                  <a:cubicBezTo>
                    <a:pt x="1874" y="328"/>
                    <a:pt x="1875" y="294"/>
                    <a:pt x="1858" y="278"/>
                  </a:cubicBezTo>
                  <a:cubicBezTo>
                    <a:pt x="1843" y="264"/>
                    <a:pt x="1803" y="275"/>
                    <a:pt x="1786" y="262"/>
                  </a:cubicBezTo>
                  <a:cubicBezTo>
                    <a:pt x="1769" y="249"/>
                    <a:pt x="1750" y="238"/>
                    <a:pt x="1732" y="227"/>
                  </a:cubicBezTo>
                  <a:cubicBezTo>
                    <a:pt x="1713" y="214"/>
                    <a:pt x="1718" y="167"/>
                    <a:pt x="1699" y="156"/>
                  </a:cubicBezTo>
                  <a:cubicBezTo>
                    <a:pt x="1681" y="144"/>
                    <a:pt x="1656" y="139"/>
                    <a:pt x="1637" y="129"/>
                  </a:cubicBezTo>
                  <a:cubicBezTo>
                    <a:pt x="1617" y="119"/>
                    <a:pt x="1592" y="116"/>
                    <a:pt x="1573" y="106"/>
                  </a:cubicBezTo>
                  <a:cubicBezTo>
                    <a:pt x="1553" y="97"/>
                    <a:pt x="1537" y="76"/>
                    <a:pt x="1516" y="67"/>
                  </a:cubicBezTo>
                  <a:cubicBezTo>
                    <a:pt x="1510" y="65"/>
                    <a:pt x="1503" y="64"/>
                    <a:pt x="1496" y="64"/>
                  </a:cubicBezTo>
                  <a:cubicBezTo>
                    <a:pt x="1485" y="64"/>
                    <a:pt x="1475" y="66"/>
                    <a:pt x="1464" y="66"/>
                  </a:cubicBezTo>
                  <a:cubicBezTo>
                    <a:pt x="1458" y="66"/>
                    <a:pt x="1452" y="65"/>
                    <a:pt x="1446" y="63"/>
                  </a:cubicBezTo>
                  <a:cubicBezTo>
                    <a:pt x="1426" y="56"/>
                    <a:pt x="1402" y="59"/>
                    <a:pt x="1381" y="55"/>
                  </a:cubicBezTo>
                  <a:cubicBezTo>
                    <a:pt x="1370" y="52"/>
                    <a:pt x="1359" y="52"/>
                    <a:pt x="1348" y="52"/>
                  </a:cubicBezTo>
                  <a:cubicBezTo>
                    <a:pt x="1344" y="52"/>
                    <a:pt x="1340" y="52"/>
                    <a:pt x="1336" y="52"/>
                  </a:cubicBezTo>
                  <a:cubicBezTo>
                    <a:pt x="1329" y="52"/>
                    <a:pt x="1321" y="51"/>
                    <a:pt x="1314" y="50"/>
                  </a:cubicBezTo>
                  <a:cubicBezTo>
                    <a:pt x="1292" y="46"/>
                    <a:pt x="1273" y="36"/>
                    <a:pt x="1251" y="33"/>
                  </a:cubicBezTo>
                  <a:cubicBezTo>
                    <a:pt x="1228" y="31"/>
                    <a:pt x="1209" y="2"/>
                    <a:pt x="1187" y="1"/>
                  </a:cubicBezTo>
                  <a:cubicBezTo>
                    <a:pt x="1186" y="1"/>
                    <a:pt x="1186" y="1"/>
                    <a:pt x="1185" y="1"/>
                  </a:cubicBezTo>
                  <a:close/>
                </a:path>
              </a:pathLst>
            </a:custGeom>
            <a:solidFill>
              <a:srgbClr val="B7B7B7"/>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grpSp>
      <p:grpSp>
        <p:nvGrpSpPr>
          <p:cNvPr id="1212" name="Google Shape;1212;p46"/>
          <p:cNvGrpSpPr/>
          <p:nvPr/>
        </p:nvGrpSpPr>
        <p:grpSpPr>
          <a:xfrm>
            <a:off x="4966604" y="10321348"/>
            <a:ext cx="317918" cy="299827"/>
            <a:chOff x="1577421" y="1609174"/>
            <a:chExt cx="818111" cy="754282"/>
          </a:xfrm>
        </p:grpSpPr>
        <p:sp>
          <p:nvSpPr>
            <p:cNvPr id="1213" name="Google Shape;1213;p46"/>
            <p:cNvSpPr/>
            <p:nvPr/>
          </p:nvSpPr>
          <p:spPr>
            <a:xfrm>
              <a:off x="2069582" y="2170260"/>
              <a:ext cx="115735" cy="122613"/>
            </a:xfrm>
            <a:custGeom>
              <a:rect b="b" l="l" r="r" t="t"/>
              <a:pathLst>
                <a:path extrusionOk="0" h="3886" w="3668">
                  <a:moveTo>
                    <a:pt x="851" y="0"/>
                  </a:moveTo>
                  <a:lnTo>
                    <a:pt x="0" y="426"/>
                  </a:lnTo>
                  <a:cubicBezTo>
                    <a:pt x="304" y="1064"/>
                    <a:pt x="1034" y="2402"/>
                    <a:pt x="1034" y="2402"/>
                  </a:cubicBezTo>
                  <a:cubicBezTo>
                    <a:pt x="335" y="2645"/>
                    <a:pt x="91" y="3283"/>
                    <a:pt x="669" y="3769"/>
                  </a:cubicBezTo>
                  <a:cubicBezTo>
                    <a:pt x="751" y="3852"/>
                    <a:pt x="870" y="3885"/>
                    <a:pt x="1011" y="3885"/>
                  </a:cubicBezTo>
                  <a:cubicBezTo>
                    <a:pt x="1547" y="3885"/>
                    <a:pt x="2399" y="3397"/>
                    <a:pt x="2736" y="3253"/>
                  </a:cubicBezTo>
                  <a:cubicBezTo>
                    <a:pt x="3668" y="2774"/>
                    <a:pt x="3201" y="1774"/>
                    <a:pt x="2391" y="1774"/>
                  </a:cubicBezTo>
                  <a:cubicBezTo>
                    <a:pt x="2224" y="1774"/>
                    <a:pt x="2042" y="1816"/>
                    <a:pt x="1854" y="1915"/>
                  </a:cubicBezTo>
                  <a:cubicBezTo>
                    <a:pt x="1490" y="1277"/>
                    <a:pt x="1155" y="669"/>
                    <a:pt x="851" y="0"/>
                  </a:cubicBezTo>
                  <a:close/>
                </a:path>
              </a:pathLst>
            </a:custGeom>
            <a:solidFill>
              <a:srgbClr val="FFF2CC"/>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214" name="Google Shape;1214;p46"/>
            <p:cNvSpPr/>
            <p:nvPr/>
          </p:nvSpPr>
          <p:spPr>
            <a:xfrm>
              <a:off x="2063887" y="2162625"/>
              <a:ext cx="124475" cy="137727"/>
            </a:xfrm>
            <a:custGeom>
              <a:rect b="b" l="l" r="r" t="t"/>
              <a:pathLst>
                <a:path extrusionOk="0" h="4365" w="3945">
                  <a:moveTo>
                    <a:pt x="1216" y="1"/>
                  </a:moveTo>
                  <a:cubicBezTo>
                    <a:pt x="1059" y="1"/>
                    <a:pt x="882" y="175"/>
                    <a:pt x="966" y="364"/>
                  </a:cubicBezTo>
                  <a:cubicBezTo>
                    <a:pt x="1240" y="1033"/>
                    <a:pt x="1604" y="1641"/>
                    <a:pt x="1969" y="2279"/>
                  </a:cubicBezTo>
                  <a:cubicBezTo>
                    <a:pt x="2009" y="2338"/>
                    <a:pt x="2087" y="2385"/>
                    <a:pt x="2170" y="2385"/>
                  </a:cubicBezTo>
                  <a:cubicBezTo>
                    <a:pt x="2215" y="2385"/>
                    <a:pt x="2261" y="2372"/>
                    <a:pt x="2303" y="2340"/>
                  </a:cubicBezTo>
                  <a:cubicBezTo>
                    <a:pt x="2411" y="2268"/>
                    <a:pt x="2538" y="2234"/>
                    <a:pt x="2667" y="2234"/>
                  </a:cubicBezTo>
                  <a:cubicBezTo>
                    <a:pt x="2865" y="2234"/>
                    <a:pt x="3068" y="2314"/>
                    <a:pt x="3215" y="2461"/>
                  </a:cubicBezTo>
                  <a:cubicBezTo>
                    <a:pt x="3398" y="2704"/>
                    <a:pt x="3306" y="3069"/>
                    <a:pt x="3033" y="3191"/>
                  </a:cubicBezTo>
                  <a:cubicBezTo>
                    <a:pt x="2729" y="3404"/>
                    <a:pt x="2425" y="3556"/>
                    <a:pt x="2060" y="3677"/>
                  </a:cubicBezTo>
                  <a:cubicBezTo>
                    <a:pt x="1896" y="3747"/>
                    <a:pt x="1587" y="3908"/>
                    <a:pt x="1343" y="3908"/>
                  </a:cubicBezTo>
                  <a:cubicBezTo>
                    <a:pt x="1271" y="3908"/>
                    <a:pt x="1204" y="3894"/>
                    <a:pt x="1148" y="3860"/>
                  </a:cubicBezTo>
                  <a:cubicBezTo>
                    <a:pt x="966" y="3738"/>
                    <a:pt x="875" y="3556"/>
                    <a:pt x="905" y="3343"/>
                  </a:cubicBezTo>
                  <a:cubicBezTo>
                    <a:pt x="936" y="3100"/>
                    <a:pt x="1209" y="2948"/>
                    <a:pt x="1422" y="2887"/>
                  </a:cubicBezTo>
                  <a:cubicBezTo>
                    <a:pt x="1574" y="2826"/>
                    <a:pt x="1635" y="2674"/>
                    <a:pt x="1574" y="2522"/>
                  </a:cubicBezTo>
                  <a:cubicBezTo>
                    <a:pt x="1209" y="1884"/>
                    <a:pt x="844" y="1215"/>
                    <a:pt x="510" y="546"/>
                  </a:cubicBezTo>
                  <a:cubicBezTo>
                    <a:pt x="463" y="462"/>
                    <a:pt x="393" y="426"/>
                    <a:pt x="321" y="426"/>
                  </a:cubicBezTo>
                  <a:cubicBezTo>
                    <a:pt x="163" y="426"/>
                    <a:pt x="1" y="601"/>
                    <a:pt x="85" y="790"/>
                  </a:cubicBezTo>
                  <a:cubicBezTo>
                    <a:pt x="383" y="1386"/>
                    <a:pt x="705" y="1982"/>
                    <a:pt x="1030" y="2557"/>
                  </a:cubicBezTo>
                  <a:lnTo>
                    <a:pt x="1030" y="2557"/>
                  </a:lnTo>
                  <a:cubicBezTo>
                    <a:pt x="572" y="2820"/>
                    <a:pt x="234" y="3293"/>
                    <a:pt x="540" y="3829"/>
                  </a:cubicBezTo>
                  <a:cubicBezTo>
                    <a:pt x="662" y="4072"/>
                    <a:pt x="875" y="4255"/>
                    <a:pt x="1118" y="4346"/>
                  </a:cubicBezTo>
                  <a:cubicBezTo>
                    <a:pt x="1218" y="4357"/>
                    <a:pt x="1314" y="4364"/>
                    <a:pt x="1408" y="4364"/>
                  </a:cubicBezTo>
                  <a:cubicBezTo>
                    <a:pt x="1570" y="4364"/>
                    <a:pt x="1724" y="4343"/>
                    <a:pt x="1878" y="4285"/>
                  </a:cubicBezTo>
                  <a:cubicBezTo>
                    <a:pt x="2151" y="4194"/>
                    <a:pt x="2425" y="4072"/>
                    <a:pt x="2668" y="3951"/>
                  </a:cubicBezTo>
                  <a:cubicBezTo>
                    <a:pt x="2881" y="3860"/>
                    <a:pt x="3094" y="3738"/>
                    <a:pt x="3306" y="3616"/>
                  </a:cubicBezTo>
                  <a:cubicBezTo>
                    <a:pt x="3793" y="3343"/>
                    <a:pt x="3945" y="2765"/>
                    <a:pt x="3702" y="2279"/>
                  </a:cubicBezTo>
                  <a:cubicBezTo>
                    <a:pt x="3468" y="1948"/>
                    <a:pt x="3085" y="1767"/>
                    <a:pt x="2696" y="1767"/>
                  </a:cubicBezTo>
                  <a:cubicBezTo>
                    <a:pt x="2557" y="1767"/>
                    <a:pt x="2417" y="1790"/>
                    <a:pt x="2282" y="1838"/>
                  </a:cubicBezTo>
                  <a:lnTo>
                    <a:pt x="2282" y="1838"/>
                  </a:lnTo>
                  <a:cubicBezTo>
                    <a:pt x="1961" y="1271"/>
                    <a:pt x="1664" y="720"/>
                    <a:pt x="1392" y="121"/>
                  </a:cubicBezTo>
                  <a:cubicBezTo>
                    <a:pt x="1354" y="36"/>
                    <a:pt x="1287" y="1"/>
                    <a:pt x="1216" y="1"/>
                  </a:cubicBezTo>
                  <a:close/>
                </a:path>
              </a:pathLst>
            </a:custGeom>
            <a:solidFill>
              <a:srgbClr val="F1C232"/>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215" name="Google Shape;1215;p46"/>
            <p:cNvSpPr/>
            <p:nvPr/>
          </p:nvSpPr>
          <p:spPr>
            <a:xfrm>
              <a:off x="1802922" y="2178874"/>
              <a:ext cx="114031" cy="122834"/>
            </a:xfrm>
            <a:custGeom>
              <a:rect b="b" l="l" r="r" t="t"/>
              <a:pathLst>
                <a:path extrusionOk="0" h="3893" w="3614">
                  <a:moveTo>
                    <a:pt x="2702" y="1"/>
                  </a:moveTo>
                  <a:cubicBezTo>
                    <a:pt x="2428" y="670"/>
                    <a:pt x="2124" y="1308"/>
                    <a:pt x="1790" y="1946"/>
                  </a:cubicBezTo>
                  <a:cubicBezTo>
                    <a:pt x="1608" y="1858"/>
                    <a:pt x="1434" y="1820"/>
                    <a:pt x="1274" y="1820"/>
                  </a:cubicBezTo>
                  <a:cubicBezTo>
                    <a:pt x="443" y="1820"/>
                    <a:pt x="1" y="2855"/>
                    <a:pt x="969" y="3314"/>
                  </a:cubicBezTo>
                  <a:cubicBezTo>
                    <a:pt x="1301" y="3456"/>
                    <a:pt x="2148" y="3893"/>
                    <a:pt x="2679" y="3893"/>
                  </a:cubicBezTo>
                  <a:cubicBezTo>
                    <a:pt x="2830" y="3893"/>
                    <a:pt x="2956" y="3858"/>
                    <a:pt x="3036" y="3770"/>
                  </a:cubicBezTo>
                  <a:cubicBezTo>
                    <a:pt x="3614" y="3223"/>
                    <a:pt x="3340" y="2615"/>
                    <a:pt x="2611" y="2402"/>
                  </a:cubicBezTo>
                  <a:cubicBezTo>
                    <a:pt x="2611" y="2402"/>
                    <a:pt x="3279" y="1034"/>
                    <a:pt x="3583" y="396"/>
                  </a:cubicBezTo>
                  <a:lnTo>
                    <a:pt x="2702" y="1"/>
                  </a:lnTo>
                  <a:close/>
                </a:path>
              </a:pathLst>
            </a:custGeom>
            <a:solidFill>
              <a:srgbClr val="FFF2CC"/>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216" name="Google Shape;1216;p46"/>
            <p:cNvSpPr/>
            <p:nvPr/>
          </p:nvSpPr>
          <p:spPr>
            <a:xfrm>
              <a:off x="1805667" y="2171396"/>
              <a:ext cx="119710" cy="137948"/>
            </a:xfrm>
            <a:custGeom>
              <a:rect b="b" l="l" r="r" t="t"/>
              <a:pathLst>
                <a:path extrusionOk="0" h="4372" w="3794">
                  <a:moveTo>
                    <a:pt x="2649" y="1"/>
                  </a:moveTo>
                  <a:cubicBezTo>
                    <a:pt x="2568" y="1"/>
                    <a:pt x="2476" y="51"/>
                    <a:pt x="2433" y="116"/>
                  </a:cubicBezTo>
                  <a:cubicBezTo>
                    <a:pt x="2186" y="720"/>
                    <a:pt x="1890" y="1298"/>
                    <a:pt x="1589" y="1874"/>
                  </a:cubicBezTo>
                  <a:lnTo>
                    <a:pt x="1589" y="1874"/>
                  </a:lnTo>
                  <a:cubicBezTo>
                    <a:pt x="1472" y="1840"/>
                    <a:pt x="1353" y="1823"/>
                    <a:pt x="1236" y="1823"/>
                  </a:cubicBezTo>
                  <a:cubicBezTo>
                    <a:pt x="895" y="1823"/>
                    <a:pt x="566" y="1964"/>
                    <a:pt x="335" y="2214"/>
                  </a:cubicBezTo>
                  <a:cubicBezTo>
                    <a:pt x="1" y="2609"/>
                    <a:pt x="31" y="3186"/>
                    <a:pt x="396" y="3521"/>
                  </a:cubicBezTo>
                  <a:cubicBezTo>
                    <a:pt x="578" y="3673"/>
                    <a:pt x="822" y="3794"/>
                    <a:pt x="1034" y="3916"/>
                  </a:cubicBezTo>
                  <a:cubicBezTo>
                    <a:pt x="1308" y="4037"/>
                    <a:pt x="1551" y="4129"/>
                    <a:pt x="1825" y="4220"/>
                  </a:cubicBezTo>
                  <a:cubicBezTo>
                    <a:pt x="2068" y="4341"/>
                    <a:pt x="2341" y="4372"/>
                    <a:pt x="2615" y="4372"/>
                  </a:cubicBezTo>
                  <a:cubicBezTo>
                    <a:pt x="2889" y="4372"/>
                    <a:pt x="3132" y="4250"/>
                    <a:pt x="3253" y="4037"/>
                  </a:cubicBezTo>
                  <a:cubicBezTo>
                    <a:pt x="3496" y="3764"/>
                    <a:pt x="3557" y="3430"/>
                    <a:pt x="3436" y="3095"/>
                  </a:cubicBezTo>
                  <a:cubicBezTo>
                    <a:pt x="3303" y="2851"/>
                    <a:pt x="3105" y="2656"/>
                    <a:pt x="2866" y="2533"/>
                  </a:cubicBezTo>
                  <a:lnTo>
                    <a:pt x="2866" y="2533"/>
                  </a:lnTo>
                  <a:cubicBezTo>
                    <a:pt x="3157" y="1950"/>
                    <a:pt x="3444" y="1364"/>
                    <a:pt x="3709" y="755"/>
                  </a:cubicBezTo>
                  <a:cubicBezTo>
                    <a:pt x="3793" y="566"/>
                    <a:pt x="3616" y="392"/>
                    <a:pt x="3459" y="392"/>
                  </a:cubicBezTo>
                  <a:cubicBezTo>
                    <a:pt x="3388" y="392"/>
                    <a:pt x="3321" y="427"/>
                    <a:pt x="3284" y="512"/>
                  </a:cubicBezTo>
                  <a:cubicBezTo>
                    <a:pt x="2980" y="1211"/>
                    <a:pt x="2645" y="1879"/>
                    <a:pt x="2311" y="2548"/>
                  </a:cubicBezTo>
                  <a:cubicBezTo>
                    <a:pt x="2250" y="2670"/>
                    <a:pt x="2311" y="2852"/>
                    <a:pt x="2463" y="2882"/>
                  </a:cubicBezTo>
                  <a:cubicBezTo>
                    <a:pt x="2828" y="3034"/>
                    <a:pt x="3223" y="3369"/>
                    <a:pt x="2889" y="3764"/>
                  </a:cubicBezTo>
                  <a:cubicBezTo>
                    <a:pt x="2797" y="3855"/>
                    <a:pt x="2645" y="3916"/>
                    <a:pt x="2524" y="3916"/>
                  </a:cubicBezTo>
                  <a:cubicBezTo>
                    <a:pt x="2341" y="3885"/>
                    <a:pt x="2159" y="3855"/>
                    <a:pt x="1977" y="3764"/>
                  </a:cubicBezTo>
                  <a:cubicBezTo>
                    <a:pt x="1642" y="3642"/>
                    <a:pt x="1308" y="3521"/>
                    <a:pt x="974" y="3338"/>
                  </a:cubicBezTo>
                  <a:cubicBezTo>
                    <a:pt x="700" y="3217"/>
                    <a:pt x="457" y="2974"/>
                    <a:pt x="609" y="2639"/>
                  </a:cubicBezTo>
                  <a:cubicBezTo>
                    <a:pt x="749" y="2418"/>
                    <a:pt x="983" y="2304"/>
                    <a:pt x="1221" y="2304"/>
                  </a:cubicBezTo>
                  <a:cubicBezTo>
                    <a:pt x="1344" y="2304"/>
                    <a:pt x="1468" y="2334"/>
                    <a:pt x="1581" y="2396"/>
                  </a:cubicBezTo>
                  <a:cubicBezTo>
                    <a:pt x="1612" y="2416"/>
                    <a:pt x="1649" y="2426"/>
                    <a:pt x="1687" y="2426"/>
                  </a:cubicBezTo>
                  <a:cubicBezTo>
                    <a:pt x="1764" y="2426"/>
                    <a:pt x="1845" y="2386"/>
                    <a:pt x="1885" y="2305"/>
                  </a:cubicBezTo>
                  <a:cubicBezTo>
                    <a:pt x="2250" y="1697"/>
                    <a:pt x="2554" y="1028"/>
                    <a:pt x="2828" y="360"/>
                  </a:cubicBezTo>
                  <a:cubicBezTo>
                    <a:pt x="2889" y="238"/>
                    <a:pt x="2858" y="116"/>
                    <a:pt x="2737" y="25"/>
                  </a:cubicBezTo>
                  <a:cubicBezTo>
                    <a:pt x="2711" y="8"/>
                    <a:pt x="2681" y="1"/>
                    <a:pt x="2649" y="1"/>
                  </a:cubicBezTo>
                  <a:close/>
                </a:path>
              </a:pathLst>
            </a:custGeom>
            <a:solidFill>
              <a:srgbClr val="F1C232"/>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217" name="Google Shape;1217;p46"/>
            <p:cNvSpPr/>
            <p:nvPr/>
          </p:nvSpPr>
          <p:spPr>
            <a:xfrm>
              <a:off x="1634056" y="1814166"/>
              <a:ext cx="128513" cy="93427"/>
            </a:xfrm>
            <a:custGeom>
              <a:rect b="b" l="l" r="r" t="t"/>
              <a:pathLst>
                <a:path extrusionOk="0" h="2961" w="4073">
                  <a:moveTo>
                    <a:pt x="1277" y="0"/>
                  </a:moveTo>
                  <a:cubicBezTo>
                    <a:pt x="1228" y="0"/>
                    <a:pt x="1177" y="3"/>
                    <a:pt x="1124" y="10"/>
                  </a:cubicBezTo>
                  <a:cubicBezTo>
                    <a:pt x="546" y="40"/>
                    <a:pt x="273" y="1469"/>
                    <a:pt x="181" y="1925"/>
                  </a:cubicBezTo>
                  <a:cubicBezTo>
                    <a:pt x="1" y="2597"/>
                    <a:pt x="387" y="2960"/>
                    <a:pt x="824" y="2960"/>
                  </a:cubicBezTo>
                  <a:cubicBezTo>
                    <a:pt x="1197" y="2960"/>
                    <a:pt x="1606" y="2697"/>
                    <a:pt x="1732" y="2137"/>
                  </a:cubicBezTo>
                  <a:cubicBezTo>
                    <a:pt x="2461" y="2259"/>
                    <a:pt x="3160" y="2411"/>
                    <a:pt x="3859" y="2624"/>
                  </a:cubicBezTo>
                  <a:lnTo>
                    <a:pt x="4072" y="1681"/>
                  </a:lnTo>
                  <a:cubicBezTo>
                    <a:pt x="3403" y="1529"/>
                    <a:pt x="1884" y="1195"/>
                    <a:pt x="1884" y="1195"/>
                  </a:cubicBezTo>
                  <a:cubicBezTo>
                    <a:pt x="2166" y="545"/>
                    <a:pt x="1923" y="0"/>
                    <a:pt x="1277" y="0"/>
                  </a:cubicBezTo>
                  <a:close/>
                </a:path>
              </a:pathLst>
            </a:custGeom>
            <a:solidFill>
              <a:srgbClr val="FFF2CC"/>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218" name="Google Shape;1218;p46"/>
            <p:cNvSpPr/>
            <p:nvPr/>
          </p:nvSpPr>
          <p:spPr>
            <a:xfrm>
              <a:off x="1629229" y="1806057"/>
              <a:ext cx="144226" cy="108225"/>
            </a:xfrm>
            <a:custGeom>
              <a:rect b="b" l="l" r="r" t="t"/>
              <a:pathLst>
                <a:path extrusionOk="0" h="3430" w="4571">
                  <a:moveTo>
                    <a:pt x="1442" y="0"/>
                  </a:moveTo>
                  <a:cubicBezTo>
                    <a:pt x="1229" y="0"/>
                    <a:pt x="1032" y="63"/>
                    <a:pt x="851" y="175"/>
                  </a:cubicBezTo>
                  <a:cubicBezTo>
                    <a:pt x="669" y="388"/>
                    <a:pt x="517" y="601"/>
                    <a:pt x="426" y="875"/>
                  </a:cubicBezTo>
                  <a:cubicBezTo>
                    <a:pt x="334" y="1148"/>
                    <a:pt x="243" y="1391"/>
                    <a:pt x="182" y="1695"/>
                  </a:cubicBezTo>
                  <a:cubicBezTo>
                    <a:pt x="122" y="1908"/>
                    <a:pt x="61" y="2151"/>
                    <a:pt x="30" y="2394"/>
                  </a:cubicBezTo>
                  <a:cubicBezTo>
                    <a:pt x="0" y="2911"/>
                    <a:pt x="365" y="3367"/>
                    <a:pt x="851" y="3428"/>
                  </a:cubicBezTo>
                  <a:cubicBezTo>
                    <a:pt x="873" y="3429"/>
                    <a:pt x="895" y="3429"/>
                    <a:pt x="917" y="3429"/>
                  </a:cubicBezTo>
                  <a:cubicBezTo>
                    <a:pt x="1431" y="3429"/>
                    <a:pt x="1891" y="3126"/>
                    <a:pt x="2072" y="2650"/>
                  </a:cubicBezTo>
                  <a:lnTo>
                    <a:pt x="2072" y="2650"/>
                  </a:lnTo>
                  <a:cubicBezTo>
                    <a:pt x="2713" y="2764"/>
                    <a:pt x="3332" y="2905"/>
                    <a:pt x="3952" y="3093"/>
                  </a:cubicBezTo>
                  <a:cubicBezTo>
                    <a:pt x="3977" y="3101"/>
                    <a:pt x="4002" y="3105"/>
                    <a:pt x="4025" y="3105"/>
                  </a:cubicBezTo>
                  <a:cubicBezTo>
                    <a:pt x="4273" y="3105"/>
                    <a:pt x="4351" y="2693"/>
                    <a:pt x="4073" y="2638"/>
                  </a:cubicBezTo>
                  <a:cubicBezTo>
                    <a:pt x="3374" y="2425"/>
                    <a:pt x="2675" y="2273"/>
                    <a:pt x="1945" y="2151"/>
                  </a:cubicBezTo>
                  <a:cubicBezTo>
                    <a:pt x="1929" y="2147"/>
                    <a:pt x="1913" y="2145"/>
                    <a:pt x="1898" y="2145"/>
                  </a:cubicBezTo>
                  <a:cubicBezTo>
                    <a:pt x="1793" y="2145"/>
                    <a:pt x="1698" y="2228"/>
                    <a:pt x="1672" y="2334"/>
                  </a:cubicBezTo>
                  <a:cubicBezTo>
                    <a:pt x="1611" y="2668"/>
                    <a:pt x="1338" y="2911"/>
                    <a:pt x="1003" y="2972"/>
                  </a:cubicBezTo>
                  <a:cubicBezTo>
                    <a:pt x="730" y="2972"/>
                    <a:pt x="517" y="2759"/>
                    <a:pt x="517" y="2486"/>
                  </a:cubicBezTo>
                  <a:cubicBezTo>
                    <a:pt x="517" y="2303"/>
                    <a:pt x="547" y="2121"/>
                    <a:pt x="608" y="1969"/>
                  </a:cubicBezTo>
                  <a:cubicBezTo>
                    <a:pt x="669" y="1786"/>
                    <a:pt x="699" y="1574"/>
                    <a:pt x="760" y="1391"/>
                  </a:cubicBezTo>
                  <a:cubicBezTo>
                    <a:pt x="851" y="1118"/>
                    <a:pt x="1003" y="571"/>
                    <a:pt x="1277" y="510"/>
                  </a:cubicBezTo>
                  <a:cubicBezTo>
                    <a:pt x="1324" y="494"/>
                    <a:pt x="1375" y="487"/>
                    <a:pt x="1427" y="487"/>
                  </a:cubicBezTo>
                  <a:cubicBezTo>
                    <a:pt x="1577" y="487"/>
                    <a:pt x="1734" y="549"/>
                    <a:pt x="1824" y="662"/>
                  </a:cubicBezTo>
                  <a:cubicBezTo>
                    <a:pt x="1945" y="875"/>
                    <a:pt x="1915" y="1148"/>
                    <a:pt x="1824" y="1361"/>
                  </a:cubicBezTo>
                  <a:cubicBezTo>
                    <a:pt x="1763" y="1513"/>
                    <a:pt x="1854" y="1634"/>
                    <a:pt x="1976" y="1665"/>
                  </a:cubicBezTo>
                  <a:cubicBezTo>
                    <a:pt x="2705" y="1817"/>
                    <a:pt x="3435" y="1999"/>
                    <a:pt x="4164" y="2182"/>
                  </a:cubicBezTo>
                  <a:cubicBezTo>
                    <a:pt x="4183" y="2185"/>
                    <a:pt x="4201" y="2187"/>
                    <a:pt x="4219" y="2187"/>
                  </a:cubicBezTo>
                  <a:cubicBezTo>
                    <a:pt x="4482" y="2187"/>
                    <a:pt x="4571" y="1781"/>
                    <a:pt x="4286" y="1695"/>
                  </a:cubicBezTo>
                  <a:cubicBezTo>
                    <a:pt x="3638" y="1533"/>
                    <a:pt x="2991" y="1395"/>
                    <a:pt x="2343" y="1260"/>
                  </a:cubicBezTo>
                  <a:lnTo>
                    <a:pt x="2343" y="1260"/>
                  </a:lnTo>
                  <a:cubicBezTo>
                    <a:pt x="2453" y="726"/>
                    <a:pt x="2284" y="130"/>
                    <a:pt x="1672" y="24"/>
                  </a:cubicBezTo>
                  <a:cubicBezTo>
                    <a:pt x="1593" y="8"/>
                    <a:pt x="1517" y="0"/>
                    <a:pt x="1442" y="0"/>
                  </a:cubicBezTo>
                  <a:close/>
                </a:path>
              </a:pathLst>
            </a:custGeom>
            <a:solidFill>
              <a:srgbClr val="F1C232"/>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219" name="Google Shape;1219;p46"/>
            <p:cNvSpPr/>
            <p:nvPr/>
          </p:nvSpPr>
          <p:spPr>
            <a:xfrm>
              <a:off x="1797195" y="1616494"/>
              <a:ext cx="103334" cy="126084"/>
            </a:xfrm>
            <a:custGeom>
              <a:rect b="b" l="l" r="r" t="t"/>
              <a:pathLst>
                <a:path extrusionOk="0" h="3996" w="3275">
                  <a:moveTo>
                    <a:pt x="2217" y="0"/>
                  </a:moveTo>
                  <a:cubicBezTo>
                    <a:pt x="2082" y="0"/>
                    <a:pt x="1930" y="32"/>
                    <a:pt x="1764" y="104"/>
                  </a:cubicBezTo>
                  <a:cubicBezTo>
                    <a:pt x="1369" y="317"/>
                    <a:pt x="1" y="834"/>
                    <a:pt x="92" y="1381"/>
                  </a:cubicBezTo>
                  <a:cubicBezTo>
                    <a:pt x="112" y="1881"/>
                    <a:pt x="382" y="2144"/>
                    <a:pt x="747" y="2144"/>
                  </a:cubicBezTo>
                  <a:cubicBezTo>
                    <a:pt x="936" y="2144"/>
                    <a:pt x="1151" y="2074"/>
                    <a:pt x="1369" y="1928"/>
                  </a:cubicBezTo>
                  <a:cubicBezTo>
                    <a:pt x="1369" y="1928"/>
                    <a:pt x="1977" y="3357"/>
                    <a:pt x="2281" y="3995"/>
                  </a:cubicBezTo>
                  <a:lnTo>
                    <a:pt x="3162" y="3600"/>
                  </a:lnTo>
                  <a:cubicBezTo>
                    <a:pt x="2828" y="2962"/>
                    <a:pt x="2524" y="2293"/>
                    <a:pt x="2281" y="1624"/>
                  </a:cubicBezTo>
                  <a:cubicBezTo>
                    <a:pt x="3274" y="1206"/>
                    <a:pt x="3053" y="0"/>
                    <a:pt x="2217" y="0"/>
                  </a:cubicBezTo>
                  <a:close/>
                </a:path>
              </a:pathLst>
            </a:custGeom>
            <a:solidFill>
              <a:srgbClr val="FFF2CC"/>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220" name="Google Shape;1220;p46"/>
            <p:cNvSpPr/>
            <p:nvPr/>
          </p:nvSpPr>
          <p:spPr>
            <a:xfrm>
              <a:off x="1794182" y="1609174"/>
              <a:ext cx="115545" cy="142586"/>
            </a:xfrm>
            <a:custGeom>
              <a:rect b="b" l="l" r="r" t="t"/>
              <a:pathLst>
                <a:path extrusionOk="0" h="4519" w="3662">
                  <a:moveTo>
                    <a:pt x="2459" y="0"/>
                  </a:moveTo>
                  <a:cubicBezTo>
                    <a:pt x="2440" y="0"/>
                    <a:pt x="2421" y="1"/>
                    <a:pt x="2401" y="2"/>
                  </a:cubicBezTo>
                  <a:cubicBezTo>
                    <a:pt x="2128" y="32"/>
                    <a:pt x="1885" y="124"/>
                    <a:pt x="1642" y="245"/>
                  </a:cubicBezTo>
                  <a:cubicBezTo>
                    <a:pt x="1398" y="367"/>
                    <a:pt x="1125" y="488"/>
                    <a:pt x="882" y="640"/>
                  </a:cubicBezTo>
                  <a:cubicBezTo>
                    <a:pt x="638" y="762"/>
                    <a:pt x="426" y="914"/>
                    <a:pt x="243" y="1127"/>
                  </a:cubicBezTo>
                  <a:cubicBezTo>
                    <a:pt x="61" y="1339"/>
                    <a:pt x="0" y="1643"/>
                    <a:pt x="61" y="1887"/>
                  </a:cubicBezTo>
                  <a:cubicBezTo>
                    <a:pt x="122" y="2221"/>
                    <a:pt x="365" y="2494"/>
                    <a:pt x="669" y="2616"/>
                  </a:cubicBezTo>
                  <a:cubicBezTo>
                    <a:pt x="778" y="2643"/>
                    <a:pt x="888" y="2657"/>
                    <a:pt x="995" y="2657"/>
                  </a:cubicBezTo>
                  <a:cubicBezTo>
                    <a:pt x="1159" y="2657"/>
                    <a:pt x="1318" y="2626"/>
                    <a:pt x="1468" y="2563"/>
                  </a:cubicBezTo>
                  <a:lnTo>
                    <a:pt x="1468" y="2563"/>
                  </a:lnTo>
                  <a:cubicBezTo>
                    <a:pt x="1738" y="3164"/>
                    <a:pt x="2009" y="3783"/>
                    <a:pt x="2280" y="4379"/>
                  </a:cubicBezTo>
                  <a:cubicBezTo>
                    <a:pt x="2319" y="4478"/>
                    <a:pt x="2391" y="4519"/>
                    <a:pt x="2465" y="4519"/>
                  </a:cubicBezTo>
                  <a:cubicBezTo>
                    <a:pt x="2620" y="4519"/>
                    <a:pt x="2787" y="4341"/>
                    <a:pt x="2705" y="4136"/>
                  </a:cubicBezTo>
                  <a:cubicBezTo>
                    <a:pt x="2401" y="3467"/>
                    <a:pt x="2097" y="2768"/>
                    <a:pt x="1794" y="2099"/>
                  </a:cubicBezTo>
                  <a:cubicBezTo>
                    <a:pt x="1753" y="2018"/>
                    <a:pt x="1672" y="1978"/>
                    <a:pt x="1586" y="1978"/>
                  </a:cubicBezTo>
                  <a:cubicBezTo>
                    <a:pt x="1544" y="1978"/>
                    <a:pt x="1500" y="1988"/>
                    <a:pt x="1459" y="2008"/>
                  </a:cubicBezTo>
                  <a:cubicBezTo>
                    <a:pt x="1306" y="2105"/>
                    <a:pt x="1122" y="2177"/>
                    <a:pt x="958" y="2177"/>
                  </a:cubicBezTo>
                  <a:cubicBezTo>
                    <a:pt x="763" y="2177"/>
                    <a:pt x="597" y="2076"/>
                    <a:pt x="547" y="1795"/>
                  </a:cubicBezTo>
                  <a:cubicBezTo>
                    <a:pt x="486" y="1643"/>
                    <a:pt x="547" y="1491"/>
                    <a:pt x="638" y="1400"/>
                  </a:cubicBezTo>
                  <a:cubicBezTo>
                    <a:pt x="790" y="1279"/>
                    <a:pt x="973" y="1157"/>
                    <a:pt x="1125" y="1066"/>
                  </a:cubicBezTo>
                  <a:cubicBezTo>
                    <a:pt x="1459" y="853"/>
                    <a:pt x="1824" y="701"/>
                    <a:pt x="2189" y="580"/>
                  </a:cubicBezTo>
                  <a:cubicBezTo>
                    <a:pt x="2261" y="534"/>
                    <a:pt x="2341" y="513"/>
                    <a:pt x="2421" y="513"/>
                  </a:cubicBezTo>
                  <a:cubicBezTo>
                    <a:pt x="2609" y="513"/>
                    <a:pt x="2793" y="631"/>
                    <a:pt x="2857" y="823"/>
                  </a:cubicBezTo>
                  <a:cubicBezTo>
                    <a:pt x="2949" y="1187"/>
                    <a:pt x="2736" y="1583"/>
                    <a:pt x="2371" y="1704"/>
                  </a:cubicBezTo>
                  <a:cubicBezTo>
                    <a:pt x="2280" y="1735"/>
                    <a:pt x="2219" y="1856"/>
                    <a:pt x="2249" y="1947"/>
                  </a:cubicBezTo>
                  <a:cubicBezTo>
                    <a:pt x="2523" y="2646"/>
                    <a:pt x="2827" y="3346"/>
                    <a:pt x="3161" y="4014"/>
                  </a:cubicBezTo>
                  <a:cubicBezTo>
                    <a:pt x="3199" y="4099"/>
                    <a:pt x="3266" y="4134"/>
                    <a:pt x="3336" y="4134"/>
                  </a:cubicBezTo>
                  <a:cubicBezTo>
                    <a:pt x="3491" y="4134"/>
                    <a:pt x="3661" y="3960"/>
                    <a:pt x="3556" y="3771"/>
                  </a:cubicBezTo>
                  <a:lnTo>
                    <a:pt x="3556" y="3710"/>
                  </a:lnTo>
                  <a:cubicBezTo>
                    <a:pt x="3280" y="3156"/>
                    <a:pt x="3028" y="2577"/>
                    <a:pt x="2801" y="1973"/>
                  </a:cubicBezTo>
                  <a:lnTo>
                    <a:pt x="2801" y="1973"/>
                  </a:lnTo>
                  <a:cubicBezTo>
                    <a:pt x="3203" y="1724"/>
                    <a:pt x="3427" y="1270"/>
                    <a:pt x="3374" y="792"/>
                  </a:cubicBezTo>
                  <a:cubicBezTo>
                    <a:pt x="3316" y="326"/>
                    <a:pt x="2895" y="0"/>
                    <a:pt x="2459" y="0"/>
                  </a:cubicBezTo>
                  <a:close/>
                </a:path>
              </a:pathLst>
            </a:custGeom>
            <a:solidFill>
              <a:srgbClr val="F1C232"/>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221" name="Google Shape;1221;p46"/>
            <p:cNvSpPr/>
            <p:nvPr/>
          </p:nvSpPr>
          <p:spPr>
            <a:xfrm>
              <a:off x="2190426" y="1749832"/>
              <a:ext cx="130438" cy="108761"/>
            </a:xfrm>
            <a:custGeom>
              <a:rect b="b" l="l" r="r" t="t"/>
              <a:pathLst>
                <a:path extrusionOk="0" h="3447" w="4134">
                  <a:moveTo>
                    <a:pt x="2366" y="0"/>
                  </a:moveTo>
                  <a:cubicBezTo>
                    <a:pt x="1806" y="0"/>
                    <a:pt x="1327" y="721"/>
                    <a:pt x="1794" y="1441"/>
                  </a:cubicBezTo>
                  <a:cubicBezTo>
                    <a:pt x="1216" y="1866"/>
                    <a:pt x="608" y="2261"/>
                    <a:pt x="0" y="2626"/>
                  </a:cubicBezTo>
                  <a:lnTo>
                    <a:pt x="517" y="3447"/>
                  </a:lnTo>
                  <a:cubicBezTo>
                    <a:pt x="1094" y="3052"/>
                    <a:pt x="2371" y="2201"/>
                    <a:pt x="2371" y="2201"/>
                  </a:cubicBezTo>
                  <a:cubicBezTo>
                    <a:pt x="2565" y="2623"/>
                    <a:pt x="2850" y="2852"/>
                    <a:pt x="3144" y="2852"/>
                  </a:cubicBezTo>
                  <a:cubicBezTo>
                    <a:pt x="3358" y="2852"/>
                    <a:pt x="3577" y="2730"/>
                    <a:pt x="3769" y="2474"/>
                  </a:cubicBezTo>
                  <a:cubicBezTo>
                    <a:pt x="4134" y="2049"/>
                    <a:pt x="3313" y="863"/>
                    <a:pt x="3070" y="468"/>
                  </a:cubicBezTo>
                  <a:cubicBezTo>
                    <a:pt x="2867" y="136"/>
                    <a:pt x="2609" y="0"/>
                    <a:pt x="2366" y="0"/>
                  </a:cubicBezTo>
                  <a:close/>
                </a:path>
              </a:pathLst>
            </a:custGeom>
            <a:solidFill>
              <a:srgbClr val="FFF2CC"/>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222" name="Google Shape;1222;p46"/>
            <p:cNvSpPr/>
            <p:nvPr/>
          </p:nvSpPr>
          <p:spPr>
            <a:xfrm>
              <a:off x="2183784" y="1743301"/>
              <a:ext cx="140756" cy="123023"/>
            </a:xfrm>
            <a:custGeom>
              <a:rect b="b" l="l" r="r" t="t"/>
              <a:pathLst>
                <a:path extrusionOk="0" h="3899" w="4461">
                  <a:moveTo>
                    <a:pt x="2696" y="0"/>
                  </a:moveTo>
                  <a:cubicBezTo>
                    <a:pt x="2532" y="0"/>
                    <a:pt x="2366" y="41"/>
                    <a:pt x="2212" y="128"/>
                  </a:cubicBezTo>
                  <a:cubicBezTo>
                    <a:pt x="1721" y="482"/>
                    <a:pt x="1597" y="1106"/>
                    <a:pt x="1840" y="1603"/>
                  </a:cubicBezTo>
                  <a:lnTo>
                    <a:pt x="1840" y="1603"/>
                  </a:lnTo>
                  <a:cubicBezTo>
                    <a:pt x="1319" y="1976"/>
                    <a:pt x="774" y="2322"/>
                    <a:pt x="206" y="2620"/>
                  </a:cubicBezTo>
                  <a:cubicBezTo>
                    <a:pt x="0" y="2774"/>
                    <a:pt x="120" y="3080"/>
                    <a:pt x="327" y="3080"/>
                  </a:cubicBezTo>
                  <a:cubicBezTo>
                    <a:pt x="365" y="3080"/>
                    <a:pt x="406" y="3070"/>
                    <a:pt x="449" y="3046"/>
                  </a:cubicBezTo>
                  <a:cubicBezTo>
                    <a:pt x="1057" y="2681"/>
                    <a:pt x="1665" y="2286"/>
                    <a:pt x="2242" y="1861"/>
                  </a:cubicBezTo>
                  <a:cubicBezTo>
                    <a:pt x="2364" y="1800"/>
                    <a:pt x="2394" y="1648"/>
                    <a:pt x="2333" y="1526"/>
                  </a:cubicBezTo>
                  <a:cubicBezTo>
                    <a:pt x="2121" y="1253"/>
                    <a:pt x="2121" y="827"/>
                    <a:pt x="2394" y="554"/>
                  </a:cubicBezTo>
                  <a:cubicBezTo>
                    <a:pt x="2487" y="489"/>
                    <a:pt x="2579" y="460"/>
                    <a:pt x="2669" y="460"/>
                  </a:cubicBezTo>
                  <a:cubicBezTo>
                    <a:pt x="2872" y="460"/>
                    <a:pt x="3058" y="607"/>
                    <a:pt x="3184" y="797"/>
                  </a:cubicBezTo>
                  <a:cubicBezTo>
                    <a:pt x="3367" y="1070"/>
                    <a:pt x="3549" y="1374"/>
                    <a:pt x="3701" y="1678"/>
                  </a:cubicBezTo>
                  <a:cubicBezTo>
                    <a:pt x="3823" y="1921"/>
                    <a:pt x="4035" y="2316"/>
                    <a:pt x="3914" y="2529"/>
                  </a:cubicBezTo>
                  <a:cubicBezTo>
                    <a:pt x="3834" y="2715"/>
                    <a:pt x="3661" y="2808"/>
                    <a:pt x="3477" y="2808"/>
                  </a:cubicBezTo>
                  <a:cubicBezTo>
                    <a:pt x="3450" y="2808"/>
                    <a:pt x="3424" y="2807"/>
                    <a:pt x="3397" y="2803"/>
                  </a:cubicBezTo>
                  <a:cubicBezTo>
                    <a:pt x="3154" y="2772"/>
                    <a:pt x="3032" y="2499"/>
                    <a:pt x="2911" y="2316"/>
                  </a:cubicBezTo>
                  <a:cubicBezTo>
                    <a:pt x="2870" y="2235"/>
                    <a:pt x="2789" y="2195"/>
                    <a:pt x="2704" y="2195"/>
                  </a:cubicBezTo>
                  <a:cubicBezTo>
                    <a:pt x="2661" y="2195"/>
                    <a:pt x="2617" y="2205"/>
                    <a:pt x="2576" y="2225"/>
                  </a:cubicBezTo>
                  <a:cubicBezTo>
                    <a:pt x="1969" y="2620"/>
                    <a:pt x="1330" y="3046"/>
                    <a:pt x="722" y="3441"/>
                  </a:cubicBezTo>
                  <a:cubicBezTo>
                    <a:pt x="489" y="3571"/>
                    <a:pt x="631" y="3899"/>
                    <a:pt x="829" y="3899"/>
                  </a:cubicBezTo>
                  <a:cubicBezTo>
                    <a:pt x="863" y="3899"/>
                    <a:pt x="899" y="3889"/>
                    <a:pt x="935" y="3867"/>
                  </a:cubicBezTo>
                  <a:cubicBezTo>
                    <a:pt x="1501" y="3516"/>
                    <a:pt x="2068" y="3142"/>
                    <a:pt x="2634" y="2765"/>
                  </a:cubicBezTo>
                  <a:lnTo>
                    <a:pt x="2634" y="2765"/>
                  </a:lnTo>
                  <a:cubicBezTo>
                    <a:pt x="2839" y="3063"/>
                    <a:pt x="3161" y="3299"/>
                    <a:pt x="3509" y="3299"/>
                  </a:cubicBezTo>
                  <a:cubicBezTo>
                    <a:pt x="3652" y="3299"/>
                    <a:pt x="3799" y="3259"/>
                    <a:pt x="3944" y="3168"/>
                  </a:cubicBezTo>
                  <a:cubicBezTo>
                    <a:pt x="4187" y="3046"/>
                    <a:pt x="4370" y="2803"/>
                    <a:pt x="4431" y="2560"/>
                  </a:cubicBezTo>
                  <a:cubicBezTo>
                    <a:pt x="4461" y="2316"/>
                    <a:pt x="4431" y="2073"/>
                    <a:pt x="4309" y="1830"/>
                  </a:cubicBezTo>
                  <a:cubicBezTo>
                    <a:pt x="4127" y="1374"/>
                    <a:pt x="3883" y="918"/>
                    <a:pt x="3580" y="523"/>
                  </a:cubicBezTo>
                  <a:cubicBezTo>
                    <a:pt x="3393" y="191"/>
                    <a:pt x="3050" y="0"/>
                    <a:pt x="2696" y="0"/>
                  </a:cubicBezTo>
                  <a:close/>
                </a:path>
              </a:pathLst>
            </a:custGeom>
            <a:solidFill>
              <a:srgbClr val="F1C232"/>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223" name="Google Shape;1223;p46"/>
            <p:cNvSpPr/>
            <p:nvPr/>
          </p:nvSpPr>
          <p:spPr>
            <a:xfrm>
              <a:off x="2214232" y="2014173"/>
              <a:ext cx="131416" cy="94405"/>
            </a:xfrm>
            <a:custGeom>
              <a:rect b="b" l="l" r="r" t="t"/>
              <a:pathLst>
                <a:path extrusionOk="0" h="2992" w="4165">
                  <a:moveTo>
                    <a:pt x="3151" y="1"/>
                  </a:moveTo>
                  <a:cubicBezTo>
                    <a:pt x="2796" y="1"/>
                    <a:pt x="2503" y="305"/>
                    <a:pt x="2402" y="814"/>
                  </a:cubicBezTo>
                  <a:cubicBezTo>
                    <a:pt x="2402" y="814"/>
                    <a:pt x="973" y="297"/>
                    <a:pt x="304" y="54"/>
                  </a:cubicBezTo>
                  <a:lnTo>
                    <a:pt x="0" y="966"/>
                  </a:lnTo>
                  <a:cubicBezTo>
                    <a:pt x="669" y="1178"/>
                    <a:pt x="1368" y="1422"/>
                    <a:pt x="2037" y="1695"/>
                  </a:cubicBezTo>
                  <a:cubicBezTo>
                    <a:pt x="1766" y="2429"/>
                    <a:pt x="2257" y="2992"/>
                    <a:pt x="2753" y="2992"/>
                  </a:cubicBezTo>
                  <a:cubicBezTo>
                    <a:pt x="3036" y="2992"/>
                    <a:pt x="3322" y="2807"/>
                    <a:pt x="3466" y="2364"/>
                  </a:cubicBezTo>
                  <a:cubicBezTo>
                    <a:pt x="3618" y="1938"/>
                    <a:pt x="4165" y="570"/>
                    <a:pt x="3709" y="236"/>
                  </a:cubicBezTo>
                  <a:cubicBezTo>
                    <a:pt x="3518" y="75"/>
                    <a:pt x="3327" y="1"/>
                    <a:pt x="3151" y="1"/>
                  </a:cubicBezTo>
                  <a:close/>
                </a:path>
              </a:pathLst>
            </a:custGeom>
            <a:solidFill>
              <a:srgbClr val="FFF2CC"/>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224" name="Google Shape;1224;p46"/>
            <p:cNvSpPr/>
            <p:nvPr/>
          </p:nvSpPr>
          <p:spPr>
            <a:xfrm>
              <a:off x="2198819" y="2007106"/>
              <a:ext cx="141229" cy="108730"/>
            </a:xfrm>
            <a:custGeom>
              <a:rect b="b" l="l" r="r" t="t"/>
              <a:pathLst>
                <a:path extrusionOk="0" h="3446" w="4476">
                  <a:moveTo>
                    <a:pt x="2222" y="2119"/>
                  </a:moveTo>
                  <a:cubicBezTo>
                    <a:pt x="2225" y="2123"/>
                    <a:pt x="2227" y="2127"/>
                    <a:pt x="2227" y="2132"/>
                  </a:cubicBezTo>
                  <a:lnTo>
                    <a:pt x="2222" y="2119"/>
                  </a:lnTo>
                  <a:close/>
                  <a:moveTo>
                    <a:pt x="3505" y="0"/>
                  </a:moveTo>
                  <a:cubicBezTo>
                    <a:pt x="3362" y="0"/>
                    <a:pt x="3217" y="32"/>
                    <a:pt x="3078" y="95"/>
                  </a:cubicBezTo>
                  <a:cubicBezTo>
                    <a:pt x="2842" y="237"/>
                    <a:pt x="2661" y="470"/>
                    <a:pt x="2578" y="737"/>
                  </a:cubicBezTo>
                  <a:lnTo>
                    <a:pt x="2578" y="737"/>
                  </a:lnTo>
                  <a:cubicBezTo>
                    <a:pt x="1954" y="499"/>
                    <a:pt x="1330" y="282"/>
                    <a:pt x="707" y="65"/>
                  </a:cubicBezTo>
                  <a:cubicBezTo>
                    <a:pt x="673" y="52"/>
                    <a:pt x="642" y="46"/>
                    <a:pt x="613" y="46"/>
                  </a:cubicBezTo>
                  <a:cubicBezTo>
                    <a:pt x="381" y="46"/>
                    <a:pt x="311" y="440"/>
                    <a:pt x="555" y="521"/>
                  </a:cubicBezTo>
                  <a:cubicBezTo>
                    <a:pt x="1284" y="764"/>
                    <a:pt x="1983" y="1007"/>
                    <a:pt x="2683" y="1281"/>
                  </a:cubicBezTo>
                  <a:cubicBezTo>
                    <a:pt x="2699" y="1285"/>
                    <a:pt x="2715" y="1287"/>
                    <a:pt x="2732" y="1287"/>
                  </a:cubicBezTo>
                  <a:cubicBezTo>
                    <a:pt x="2842" y="1287"/>
                    <a:pt x="2960" y="1204"/>
                    <a:pt x="2987" y="1098"/>
                  </a:cubicBezTo>
                  <a:cubicBezTo>
                    <a:pt x="3055" y="778"/>
                    <a:pt x="3228" y="474"/>
                    <a:pt x="3503" y="474"/>
                  </a:cubicBezTo>
                  <a:cubicBezTo>
                    <a:pt x="3594" y="474"/>
                    <a:pt x="3695" y="507"/>
                    <a:pt x="3807" y="582"/>
                  </a:cubicBezTo>
                  <a:cubicBezTo>
                    <a:pt x="3929" y="673"/>
                    <a:pt x="3990" y="794"/>
                    <a:pt x="3990" y="916"/>
                  </a:cubicBezTo>
                  <a:cubicBezTo>
                    <a:pt x="3990" y="1129"/>
                    <a:pt x="3959" y="1342"/>
                    <a:pt x="3898" y="1524"/>
                  </a:cubicBezTo>
                  <a:cubicBezTo>
                    <a:pt x="3807" y="1889"/>
                    <a:pt x="3686" y="2253"/>
                    <a:pt x="3564" y="2588"/>
                  </a:cubicBezTo>
                  <a:cubicBezTo>
                    <a:pt x="3489" y="2813"/>
                    <a:pt x="3270" y="2976"/>
                    <a:pt x="3042" y="2976"/>
                  </a:cubicBezTo>
                  <a:cubicBezTo>
                    <a:pt x="2993" y="2976"/>
                    <a:pt x="2944" y="2969"/>
                    <a:pt x="2895" y="2953"/>
                  </a:cubicBezTo>
                  <a:cubicBezTo>
                    <a:pt x="2561" y="2740"/>
                    <a:pt x="2439" y="2345"/>
                    <a:pt x="2591" y="1980"/>
                  </a:cubicBezTo>
                  <a:cubicBezTo>
                    <a:pt x="2622" y="1889"/>
                    <a:pt x="2591" y="1767"/>
                    <a:pt x="2500" y="1706"/>
                  </a:cubicBezTo>
                  <a:cubicBezTo>
                    <a:pt x="1801" y="1433"/>
                    <a:pt x="1102" y="1159"/>
                    <a:pt x="403" y="946"/>
                  </a:cubicBezTo>
                  <a:cubicBezTo>
                    <a:pt x="377" y="939"/>
                    <a:pt x="352" y="935"/>
                    <a:pt x="329" y="935"/>
                  </a:cubicBezTo>
                  <a:cubicBezTo>
                    <a:pt x="81" y="935"/>
                    <a:pt x="1" y="1349"/>
                    <a:pt x="251" y="1433"/>
                  </a:cubicBezTo>
                  <a:lnTo>
                    <a:pt x="281" y="1433"/>
                  </a:lnTo>
                  <a:cubicBezTo>
                    <a:pt x="768" y="1585"/>
                    <a:pt x="1284" y="1737"/>
                    <a:pt x="1740" y="1919"/>
                  </a:cubicBezTo>
                  <a:lnTo>
                    <a:pt x="2070" y="2071"/>
                  </a:lnTo>
                  <a:lnTo>
                    <a:pt x="2070" y="2071"/>
                  </a:lnTo>
                  <a:cubicBezTo>
                    <a:pt x="1977" y="2527"/>
                    <a:pt x="2163" y="2998"/>
                    <a:pt x="2531" y="3287"/>
                  </a:cubicBezTo>
                  <a:cubicBezTo>
                    <a:pt x="2686" y="3395"/>
                    <a:pt x="2866" y="3446"/>
                    <a:pt x="3047" y="3446"/>
                  </a:cubicBezTo>
                  <a:cubicBezTo>
                    <a:pt x="3324" y="3446"/>
                    <a:pt x="3605" y="3325"/>
                    <a:pt x="3807" y="3105"/>
                  </a:cubicBezTo>
                  <a:cubicBezTo>
                    <a:pt x="3929" y="2892"/>
                    <a:pt x="4050" y="2679"/>
                    <a:pt x="4111" y="2436"/>
                  </a:cubicBezTo>
                  <a:cubicBezTo>
                    <a:pt x="4202" y="2162"/>
                    <a:pt x="4294" y="1919"/>
                    <a:pt x="4354" y="1646"/>
                  </a:cubicBezTo>
                  <a:cubicBezTo>
                    <a:pt x="4415" y="1372"/>
                    <a:pt x="4476" y="1098"/>
                    <a:pt x="4446" y="825"/>
                  </a:cubicBezTo>
                  <a:cubicBezTo>
                    <a:pt x="4415" y="551"/>
                    <a:pt x="4294" y="339"/>
                    <a:pt x="4081" y="187"/>
                  </a:cubicBezTo>
                  <a:cubicBezTo>
                    <a:pt x="3903" y="62"/>
                    <a:pt x="3705" y="0"/>
                    <a:pt x="3505" y="0"/>
                  </a:cubicBezTo>
                  <a:close/>
                </a:path>
              </a:pathLst>
            </a:custGeom>
            <a:solidFill>
              <a:srgbClr val="F1C232"/>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225" name="Google Shape;1225;p46"/>
            <p:cNvSpPr/>
            <p:nvPr/>
          </p:nvSpPr>
          <p:spPr>
            <a:xfrm>
              <a:off x="2039892" y="1621637"/>
              <a:ext cx="102609" cy="125705"/>
            </a:xfrm>
            <a:custGeom>
              <a:rect b="b" l="l" r="r" t="t"/>
              <a:pathLst>
                <a:path extrusionOk="0" h="3984" w="3252">
                  <a:moveTo>
                    <a:pt x="1027" y="0"/>
                  </a:moveTo>
                  <a:cubicBezTo>
                    <a:pt x="187" y="0"/>
                    <a:pt x="1" y="1218"/>
                    <a:pt x="1002" y="1613"/>
                  </a:cubicBezTo>
                  <a:cubicBezTo>
                    <a:pt x="759" y="2312"/>
                    <a:pt x="485" y="2981"/>
                    <a:pt x="181" y="3619"/>
                  </a:cubicBezTo>
                  <a:lnTo>
                    <a:pt x="1063" y="3984"/>
                  </a:lnTo>
                  <a:cubicBezTo>
                    <a:pt x="1336" y="3346"/>
                    <a:pt x="1914" y="1917"/>
                    <a:pt x="1914" y="1917"/>
                  </a:cubicBezTo>
                  <a:cubicBezTo>
                    <a:pt x="2118" y="2043"/>
                    <a:pt x="2322" y="2104"/>
                    <a:pt x="2505" y="2104"/>
                  </a:cubicBezTo>
                  <a:cubicBezTo>
                    <a:pt x="2895" y="2104"/>
                    <a:pt x="3191" y="1826"/>
                    <a:pt x="3191" y="1309"/>
                  </a:cubicBezTo>
                  <a:cubicBezTo>
                    <a:pt x="3251" y="762"/>
                    <a:pt x="1884" y="276"/>
                    <a:pt x="1458" y="93"/>
                  </a:cubicBezTo>
                  <a:cubicBezTo>
                    <a:pt x="1300" y="29"/>
                    <a:pt x="1156" y="0"/>
                    <a:pt x="1027" y="0"/>
                  </a:cubicBezTo>
                  <a:close/>
                </a:path>
              </a:pathLst>
            </a:custGeom>
            <a:solidFill>
              <a:srgbClr val="FFF2CC"/>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226" name="Google Shape;1226;p46"/>
            <p:cNvSpPr/>
            <p:nvPr/>
          </p:nvSpPr>
          <p:spPr>
            <a:xfrm>
              <a:off x="2040223" y="1615043"/>
              <a:ext cx="112674" cy="140219"/>
            </a:xfrm>
            <a:custGeom>
              <a:rect b="b" l="l" r="r" t="t"/>
              <a:pathLst>
                <a:path extrusionOk="0" h="4444" w="3571">
                  <a:moveTo>
                    <a:pt x="1118" y="0"/>
                  </a:moveTo>
                  <a:cubicBezTo>
                    <a:pt x="710" y="0"/>
                    <a:pt x="329" y="258"/>
                    <a:pt x="227" y="667"/>
                  </a:cubicBezTo>
                  <a:cubicBezTo>
                    <a:pt x="95" y="1192"/>
                    <a:pt x="350" y="1717"/>
                    <a:pt x="793" y="1988"/>
                  </a:cubicBezTo>
                  <a:lnTo>
                    <a:pt x="793" y="1988"/>
                  </a:lnTo>
                  <a:cubicBezTo>
                    <a:pt x="574" y="2586"/>
                    <a:pt x="352" y="3161"/>
                    <a:pt x="105" y="3737"/>
                  </a:cubicBezTo>
                  <a:cubicBezTo>
                    <a:pt x="0" y="3926"/>
                    <a:pt x="170" y="4100"/>
                    <a:pt x="326" y="4100"/>
                  </a:cubicBezTo>
                  <a:cubicBezTo>
                    <a:pt x="396" y="4100"/>
                    <a:pt x="463" y="4065"/>
                    <a:pt x="500" y="3980"/>
                  </a:cubicBezTo>
                  <a:lnTo>
                    <a:pt x="500" y="3950"/>
                  </a:lnTo>
                  <a:cubicBezTo>
                    <a:pt x="804" y="3281"/>
                    <a:pt x="1078" y="2582"/>
                    <a:pt x="1321" y="1883"/>
                  </a:cubicBezTo>
                  <a:cubicBezTo>
                    <a:pt x="1351" y="1761"/>
                    <a:pt x="1290" y="1640"/>
                    <a:pt x="1169" y="1609"/>
                  </a:cubicBezTo>
                  <a:cubicBezTo>
                    <a:pt x="865" y="1488"/>
                    <a:pt x="652" y="1184"/>
                    <a:pt x="652" y="880"/>
                  </a:cubicBezTo>
                  <a:cubicBezTo>
                    <a:pt x="679" y="615"/>
                    <a:pt x="890" y="443"/>
                    <a:pt x="1104" y="443"/>
                  </a:cubicBezTo>
                  <a:cubicBezTo>
                    <a:pt x="1136" y="443"/>
                    <a:pt x="1168" y="446"/>
                    <a:pt x="1199" y="454"/>
                  </a:cubicBezTo>
                  <a:cubicBezTo>
                    <a:pt x="1382" y="485"/>
                    <a:pt x="1564" y="546"/>
                    <a:pt x="1716" y="637"/>
                  </a:cubicBezTo>
                  <a:cubicBezTo>
                    <a:pt x="1898" y="697"/>
                    <a:pt x="2081" y="789"/>
                    <a:pt x="2263" y="880"/>
                  </a:cubicBezTo>
                  <a:cubicBezTo>
                    <a:pt x="2415" y="941"/>
                    <a:pt x="3023" y="1214"/>
                    <a:pt x="3053" y="1488"/>
                  </a:cubicBezTo>
                  <a:cubicBezTo>
                    <a:pt x="3084" y="1701"/>
                    <a:pt x="2993" y="1913"/>
                    <a:pt x="2810" y="2035"/>
                  </a:cubicBezTo>
                  <a:cubicBezTo>
                    <a:pt x="2733" y="2054"/>
                    <a:pt x="2656" y="2064"/>
                    <a:pt x="2581" y="2064"/>
                  </a:cubicBezTo>
                  <a:cubicBezTo>
                    <a:pt x="2419" y="2064"/>
                    <a:pt x="2266" y="2017"/>
                    <a:pt x="2142" y="1913"/>
                  </a:cubicBezTo>
                  <a:cubicBezTo>
                    <a:pt x="2100" y="1888"/>
                    <a:pt x="2056" y="1877"/>
                    <a:pt x="2013" y="1877"/>
                  </a:cubicBezTo>
                  <a:cubicBezTo>
                    <a:pt x="1901" y="1877"/>
                    <a:pt x="1799" y="1955"/>
                    <a:pt x="1777" y="2065"/>
                  </a:cubicBezTo>
                  <a:cubicBezTo>
                    <a:pt x="1503" y="2764"/>
                    <a:pt x="1230" y="3463"/>
                    <a:pt x="956" y="4132"/>
                  </a:cubicBezTo>
                  <a:cubicBezTo>
                    <a:pt x="926" y="4254"/>
                    <a:pt x="987" y="4406"/>
                    <a:pt x="1108" y="4436"/>
                  </a:cubicBezTo>
                  <a:cubicBezTo>
                    <a:pt x="1129" y="4441"/>
                    <a:pt x="1151" y="4444"/>
                    <a:pt x="1173" y="4444"/>
                  </a:cubicBezTo>
                  <a:cubicBezTo>
                    <a:pt x="1278" y="4444"/>
                    <a:pt x="1387" y="4385"/>
                    <a:pt x="1412" y="4284"/>
                  </a:cubicBezTo>
                  <a:cubicBezTo>
                    <a:pt x="1652" y="3671"/>
                    <a:pt x="1892" y="3058"/>
                    <a:pt x="2132" y="2445"/>
                  </a:cubicBezTo>
                  <a:lnTo>
                    <a:pt x="2132" y="2445"/>
                  </a:lnTo>
                  <a:cubicBezTo>
                    <a:pt x="2286" y="2501"/>
                    <a:pt x="2449" y="2532"/>
                    <a:pt x="2608" y="2532"/>
                  </a:cubicBezTo>
                  <a:cubicBezTo>
                    <a:pt x="2973" y="2532"/>
                    <a:pt x="3314" y="2365"/>
                    <a:pt x="3479" y="1944"/>
                  </a:cubicBezTo>
                  <a:cubicBezTo>
                    <a:pt x="3570" y="1701"/>
                    <a:pt x="3570" y="1397"/>
                    <a:pt x="3418" y="1153"/>
                  </a:cubicBezTo>
                  <a:cubicBezTo>
                    <a:pt x="3266" y="941"/>
                    <a:pt x="3084" y="758"/>
                    <a:pt x="2841" y="667"/>
                  </a:cubicBezTo>
                  <a:cubicBezTo>
                    <a:pt x="2597" y="515"/>
                    <a:pt x="2324" y="363"/>
                    <a:pt x="2050" y="272"/>
                  </a:cubicBezTo>
                  <a:cubicBezTo>
                    <a:pt x="1807" y="150"/>
                    <a:pt x="1594" y="90"/>
                    <a:pt x="1351" y="29"/>
                  </a:cubicBezTo>
                  <a:cubicBezTo>
                    <a:pt x="1274" y="9"/>
                    <a:pt x="1195" y="0"/>
                    <a:pt x="1118" y="0"/>
                  </a:cubicBezTo>
                  <a:close/>
                </a:path>
              </a:pathLst>
            </a:custGeom>
            <a:solidFill>
              <a:srgbClr val="F1C232"/>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227" name="Google Shape;1227;p46"/>
            <p:cNvSpPr/>
            <p:nvPr/>
          </p:nvSpPr>
          <p:spPr>
            <a:xfrm>
              <a:off x="1643680" y="2042696"/>
              <a:ext cx="134224" cy="104975"/>
            </a:xfrm>
            <a:custGeom>
              <a:rect b="b" l="l" r="r" t="t"/>
              <a:pathLst>
                <a:path extrusionOk="0" h="3327" w="4254">
                  <a:moveTo>
                    <a:pt x="3706" y="1"/>
                  </a:moveTo>
                  <a:cubicBezTo>
                    <a:pt x="3129" y="396"/>
                    <a:pt x="2490" y="761"/>
                    <a:pt x="1852" y="1095"/>
                  </a:cubicBezTo>
                  <a:cubicBezTo>
                    <a:pt x="1628" y="733"/>
                    <a:pt x="1303" y="579"/>
                    <a:pt x="1006" y="579"/>
                  </a:cubicBezTo>
                  <a:cubicBezTo>
                    <a:pt x="456" y="579"/>
                    <a:pt x="0" y="1104"/>
                    <a:pt x="454" y="1794"/>
                  </a:cubicBezTo>
                  <a:cubicBezTo>
                    <a:pt x="684" y="2167"/>
                    <a:pt x="1320" y="3326"/>
                    <a:pt x="1851" y="3326"/>
                  </a:cubicBezTo>
                  <a:cubicBezTo>
                    <a:pt x="1882" y="3326"/>
                    <a:pt x="1913" y="3322"/>
                    <a:pt x="1943" y="3314"/>
                  </a:cubicBezTo>
                  <a:cubicBezTo>
                    <a:pt x="2703" y="3192"/>
                    <a:pt x="2794" y="2554"/>
                    <a:pt x="2308" y="1977"/>
                  </a:cubicBezTo>
                  <a:cubicBezTo>
                    <a:pt x="2308" y="1977"/>
                    <a:pt x="3646" y="1186"/>
                    <a:pt x="4253" y="791"/>
                  </a:cubicBezTo>
                  <a:lnTo>
                    <a:pt x="3706" y="1"/>
                  </a:lnTo>
                  <a:close/>
                </a:path>
              </a:pathLst>
            </a:custGeom>
            <a:solidFill>
              <a:srgbClr val="FFF2CC"/>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228" name="Google Shape;1228;p46"/>
            <p:cNvSpPr/>
            <p:nvPr/>
          </p:nvSpPr>
          <p:spPr>
            <a:xfrm>
              <a:off x="1640714" y="2034587"/>
              <a:ext cx="146593" cy="120373"/>
            </a:xfrm>
            <a:custGeom>
              <a:rect b="b" l="l" r="r" t="t"/>
              <a:pathLst>
                <a:path extrusionOk="0" h="3815" w="4646">
                  <a:moveTo>
                    <a:pt x="3803" y="1"/>
                  </a:moveTo>
                  <a:cubicBezTo>
                    <a:pt x="3762" y="1"/>
                    <a:pt x="3720" y="14"/>
                    <a:pt x="3679" y="45"/>
                  </a:cubicBezTo>
                  <a:cubicBezTo>
                    <a:pt x="3155" y="403"/>
                    <a:pt x="2606" y="737"/>
                    <a:pt x="2032" y="1045"/>
                  </a:cubicBezTo>
                  <a:lnTo>
                    <a:pt x="2032" y="1045"/>
                  </a:lnTo>
                  <a:cubicBezTo>
                    <a:pt x="1805" y="769"/>
                    <a:pt x="1473" y="608"/>
                    <a:pt x="1117" y="608"/>
                  </a:cubicBezTo>
                  <a:cubicBezTo>
                    <a:pt x="1010" y="608"/>
                    <a:pt x="901" y="623"/>
                    <a:pt x="791" y="653"/>
                  </a:cubicBezTo>
                  <a:cubicBezTo>
                    <a:pt x="305" y="805"/>
                    <a:pt x="1" y="1322"/>
                    <a:pt x="153" y="1808"/>
                  </a:cubicBezTo>
                  <a:cubicBezTo>
                    <a:pt x="244" y="2051"/>
                    <a:pt x="366" y="2264"/>
                    <a:pt x="518" y="2477"/>
                  </a:cubicBezTo>
                  <a:cubicBezTo>
                    <a:pt x="670" y="2720"/>
                    <a:pt x="822" y="2963"/>
                    <a:pt x="1004" y="3176"/>
                  </a:cubicBezTo>
                  <a:cubicBezTo>
                    <a:pt x="1156" y="3419"/>
                    <a:pt x="1369" y="3601"/>
                    <a:pt x="1581" y="3723"/>
                  </a:cubicBezTo>
                  <a:cubicBezTo>
                    <a:pt x="1703" y="3784"/>
                    <a:pt x="1832" y="3814"/>
                    <a:pt x="1961" y="3814"/>
                  </a:cubicBezTo>
                  <a:cubicBezTo>
                    <a:pt x="2091" y="3814"/>
                    <a:pt x="2220" y="3784"/>
                    <a:pt x="2341" y="3723"/>
                  </a:cubicBezTo>
                  <a:cubicBezTo>
                    <a:pt x="2645" y="3632"/>
                    <a:pt x="2888" y="3358"/>
                    <a:pt x="2919" y="3054"/>
                  </a:cubicBezTo>
                  <a:cubicBezTo>
                    <a:pt x="2941" y="2789"/>
                    <a:pt x="2883" y="2509"/>
                    <a:pt x="2756" y="2282"/>
                  </a:cubicBezTo>
                  <a:lnTo>
                    <a:pt x="2756" y="2282"/>
                  </a:lnTo>
                  <a:cubicBezTo>
                    <a:pt x="3317" y="1955"/>
                    <a:pt x="3878" y="1608"/>
                    <a:pt x="4439" y="1261"/>
                  </a:cubicBezTo>
                  <a:cubicBezTo>
                    <a:pt x="4646" y="1131"/>
                    <a:pt x="4500" y="803"/>
                    <a:pt x="4302" y="803"/>
                  </a:cubicBezTo>
                  <a:cubicBezTo>
                    <a:pt x="4267" y="803"/>
                    <a:pt x="4231" y="813"/>
                    <a:pt x="4195" y="835"/>
                  </a:cubicBezTo>
                  <a:cubicBezTo>
                    <a:pt x="3557" y="1230"/>
                    <a:pt x="2919" y="1626"/>
                    <a:pt x="2250" y="2021"/>
                  </a:cubicBezTo>
                  <a:cubicBezTo>
                    <a:pt x="2129" y="2082"/>
                    <a:pt x="2098" y="2264"/>
                    <a:pt x="2220" y="2386"/>
                  </a:cubicBezTo>
                  <a:cubicBezTo>
                    <a:pt x="2463" y="2689"/>
                    <a:pt x="2584" y="3145"/>
                    <a:pt x="2129" y="3297"/>
                  </a:cubicBezTo>
                  <a:cubicBezTo>
                    <a:pt x="2074" y="3325"/>
                    <a:pt x="2013" y="3340"/>
                    <a:pt x="1954" y="3340"/>
                  </a:cubicBezTo>
                  <a:cubicBezTo>
                    <a:pt x="1883" y="3340"/>
                    <a:pt x="1814" y="3317"/>
                    <a:pt x="1764" y="3267"/>
                  </a:cubicBezTo>
                  <a:cubicBezTo>
                    <a:pt x="1581" y="3145"/>
                    <a:pt x="1460" y="3024"/>
                    <a:pt x="1338" y="2841"/>
                  </a:cubicBezTo>
                  <a:cubicBezTo>
                    <a:pt x="1125" y="2568"/>
                    <a:pt x="913" y="2264"/>
                    <a:pt x="730" y="1960"/>
                  </a:cubicBezTo>
                  <a:cubicBezTo>
                    <a:pt x="578" y="1686"/>
                    <a:pt x="518" y="1352"/>
                    <a:pt x="822" y="1139"/>
                  </a:cubicBezTo>
                  <a:cubicBezTo>
                    <a:pt x="910" y="1099"/>
                    <a:pt x="1004" y="1080"/>
                    <a:pt x="1099" y="1080"/>
                  </a:cubicBezTo>
                  <a:cubicBezTo>
                    <a:pt x="1364" y="1080"/>
                    <a:pt x="1630" y="1228"/>
                    <a:pt x="1764" y="1474"/>
                  </a:cubicBezTo>
                  <a:cubicBezTo>
                    <a:pt x="1804" y="1555"/>
                    <a:pt x="1885" y="1595"/>
                    <a:pt x="1962" y="1595"/>
                  </a:cubicBezTo>
                  <a:cubicBezTo>
                    <a:pt x="2000" y="1595"/>
                    <a:pt x="2037" y="1585"/>
                    <a:pt x="2068" y="1565"/>
                  </a:cubicBezTo>
                  <a:cubicBezTo>
                    <a:pt x="2706" y="1230"/>
                    <a:pt x="3344" y="866"/>
                    <a:pt x="3922" y="471"/>
                  </a:cubicBezTo>
                  <a:cubicBezTo>
                    <a:pt x="4149" y="319"/>
                    <a:pt x="3999" y="1"/>
                    <a:pt x="3803" y="1"/>
                  </a:cubicBezTo>
                  <a:close/>
                </a:path>
              </a:pathLst>
            </a:custGeom>
            <a:solidFill>
              <a:srgbClr val="F1C232"/>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229" name="Google Shape;1229;p46"/>
            <p:cNvSpPr/>
            <p:nvPr/>
          </p:nvSpPr>
          <p:spPr>
            <a:xfrm>
              <a:off x="1689651" y="1695279"/>
              <a:ext cx="609973" cy="531597"/>
            </a:xfrm>
            <a:custGeom>
              <a:rect b="b" l="l" r="r" t="t"/>
              <a:pathLst>
                <a:path extrusionOk="0" h="16848" w="19332">
                  <a:moveTo>
                    <a:pt x="9628" y="1"/>
                  </a:moveTo>
                  <a:cubicBezTo>
                    <a:pt x="9509" y="1"/>
                    <a:pt x="9389" y="3"/>
                    <a:pt x="9271" y="9"/>
                  </a:cubicBezTo>
                  <a:cubicBezTo>
                    <a:pt x="5107" y="9"/>
                    <a:pt x="1520" y="2045"/>
                    <a:pt x="973" y="6878"/>
                  </a:cubicBezTo>
                  <a:cubicBezTo>
                    <a:pt x="0" y="13048"/>
                    <a:pt x="3556" y="16848"/>
                    <a:pt x="9544" y="16848"/>
                  </a:cubicBezTo>
                  <a:cubicBezTo>
                    <a:pt x="15563" y="16696"/>
                    <a:pt x="19332" y="12288"/>
                    <a:pt x="17721" y="5723"/>
                  </a:cubicBezTo>
                  <a:cubicBezTo>
                    <a:pt x="16840" y="2082"/>
                    <a:pt x="13037" y="1"/>
                    <a:pt x="9628" y="1"/>
                  </a:cubicBezTo>
                  <a:close/>
                </a:path>
              </a:pathLst>
            </a:custGeom>
            <a:solidFill>
              <a:srgbClr val="FFF2CC"/>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230" name="Google Shape;1230;p46"/>
            <p:cNvSpPr/>
            <p:nvPr/>
          </p:nvSpPr>
          <p:spPr>
            <a:xfrm>
              <a:off x="1692522" y="1686791"/>
              <a:ext cx="580250" cy="547594"/>
            </a:xfrm>
            <a:custGeom>
              <a:rect b="b" l="l" r="r" t="t"/>
              <a:pathLst>
                <a:path extrusionOk="0" h="17355" w="18390">
                  <a:moveTo>
                    <a:pt x="9473" y="486"/>
                  </a:moveTo>
                  <a:cubicBezTo>
                    <a:pt x="11226" y="486"/>
                    <a:pt x="12940" y="999"/>
                    <a:pt x="14408" y="1949"/>
                  </a:cubicBezTo>
                  <a:cubicBezTo>
                    <a:pt x="16019" y="3013"/>
                    <a:pt x="17143" y="4685"/>
                    <a:pt x="17508" y="6570"/>
                  </a:cubicBezTo>
                  <a:cubicBezTo>
                    <a:pt x="18177" y="9913"/>
                    <a:pt x="17387" y="13530"/>
                    <a:pt x="14377" y="15445"/>
                  </a:cubicBezTo>
                  <a:cubicBezTo>
                    <a:pt x="12899" y="16409"/>
                    <a:pt x="11063" y="16889"/>
                    <a:pt x="9230" y="16889"/>
                  </a:cubicBezTo>
                  <a:cubicBezTo>
                    <a:pt x="7597" y="16889"/>
                    <a:pt x="5965" y="16508"/>
                    <a:pt x="4590" y="15749"/>
                  </a:cubicBezTo>
                  <a:cubicBezTo>
                    <a:pt x="1520" y="14047"/>
                    <a:pt x="608" y="10612"/>
                    <a:pt x="1094" y="7329"/>
                  </a:cubicBezTo>
                  <a:cubicBezTo>
                    <a:pt x="1398" y="5323"/>
                    <a:pt x="2067" y="3439"/>
                    <a:pt x="3708" y="2162"/>
                  </a:cubicBezTo>
                  <a:cubicBezTo>
                    <a:pt x="5259" y="946"/>
                    <a:pt x="7265" y="521"/>
                    <a:pt x="9180" y="490"/>
                  </a:cubicBezTo>
                  <a:cubicBezTo>
                    <a:pt x="9278" y="487"/>
                    <a:pt x="9376" y="486"/>
                    <a:pt x="9473" y="486"/>
                  </a:cubicBezTo>
                  <a:close/>
                  <a:moveTo>
                    <a:pt x="9446" y="0"/>
                  </a:moveTo>
                  <a:cubicBezTo>
                    <a:pt x="9357" y="0"/>
                    <a:pt x="9269" y="2"/>
                    <a:pt x="9180" y="4"/>
                  </a:cubicBezTo>
                  <a:cubicBezTo>
                    <a:pt x="9126" y="3"/>
                    <a:pt x="9072" y="3"/>
                    <a:pt x="9019" y="3"/>
                  </a:cubicBezTo>
                  <a:cubicBezTo>
                    <a:pt x="7249" y="3"/>
                    <a:pt x="5486" y="488"/>
                    <a:pt x="3952" y="1402"/>
                  </a:cubicBezTo>
                  <a:cubicBezTo>
                    <a:pt x="2432" y="2405"/>
                    <a:pt x="1338" y="3955"/>
                    <a:pt x="912" y="5718"/>
                  </a:cubicBezTo>
                  <a:cubicBezTo>
                    <a:pt x="0" y="9153"/>
                    <a:pt x="395" y="13196"/>
                    <a:pt x="3344" y="15475"/>
                  </a:cubicBezTo>
                  <a:cubicBezTo>
                    <a:pt x="4973" y="16750"/>
                    <a:pt x="7107" y="17355"/>
                    <a:pt x="9231" y="17355"/>
                  </a:cubicBezTo>
                  <a:cubicBezTo>
                    <a:pt x="10752" y="17355"/>
                    <a:pt x="12268" y="17044"/>
                    <a:pt x="13587" y="16448"/>
                  </a:cubicBezTo>
                  <a:cubicBezTo>
                    <a:pt x="15107" y="15749"/>
                    <a:pt x="16384" y="14594"/>
                    <a:pt x="17204" y="13135"/>
                  </a:cubicBezTo>
                  <a:cubicBezTo>
                    <a:pt x="18055" y="11524"/>
                    <a:pt x="18390" y="9670"/>
                    <a:pt x="18177" y="7846"/>
                  </a:cubicBezTo>
                  <a:cubicBezTo>
                    <a:pt x="17964" y="5566"/>
                    <a:pt x="17143" y="3500"/>
                    <a:pt x="15320" y="2041"/>
                  </a:cubicBezTo>
                  <a:cubicBezTo>
                    <a:pt x="13627" y="698"/>
                    <a:pt x="11571" y="0"/>
                    <a:pt x="9446" y="0"/>
                  </a:cubicBezTo>
                  <a:close/>
                </a:path>
              </a:pathLst>
            </a:custGeom>
            <a:solidFill>
              <a:srgbClr val="F1C232"/>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231" name="Google Shape;1231;p46"/>
            <p:cNvSpPr/>
            <p:nvPr/>
          </p:nvSpPr>
          <p:spPr>
            <a:xfrm>
              <a:off x="2052150" y="2021430"/>
              <a:ext cx="91155" cy="79796"/>
            </a:xfrm>
            <a:custGeom>
              <a:rect b="b" l="l" r="r" t="t"/>
              <a:pathLst>
                <a:path extrusionOk="0" h="2529" w="2889">
                  <a:moveTo>
                    <a:pt x="1285" y="1"/>
                  </a:moveTo>
                  <a:cubicBezTo>
                    <a:pt x="697" y="1"/>
                    <a:pt x="210" y="440"/>
                    <a:pt x="153" y="1040"/>
                  </a:cubicBezTo>
                  <a:cubicBezTo>
                    <a:pt x="1" y="1951"/>
                    <a:pt x="517" y="2529"/>
                    <a:pt x="1429" y="2529"/>
                  </a:cubicBezTo>
                  <a:cubicBezTo>
                    <a:pt x="2341" y="2529"/>
                    <a:pt x="2888" y="1860"/>
                    <a:pt x="2645" y="857"/>
                  </a:cubicBezTo>
                  <a:cubicBezTo>
                    <a:pt x="2499" y="333"/>
                    <a:pt x="1991" y="4"/>
                    <a:pt x="1468" y="4"/>
                  </a:cubicBezTo>
                  <a:cubicBezTo>
                    <a:pt x="1445" y="4"/>
                    <a:pt x="1422" y="5"/>
                    <a:pt x="1399" y="6"/>
                  </a:cubicBezTo>
                  <a:cubicBezTo>
                    <a:pt x="1361" y="2"/>
                    <a:pt x="1323" y="1"/>
                    <a:pt x="1285" y="1"/>
                  </a:cubicBezTo>
                  <a:close/>
                </a:path>
              </a:pathLst>
            </a:custGeom>
            <a:solidFill>
              <a:srgbClr val="FFFFFF"/>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232" name="Google Shape;1232;p46"/>
            <p:cNvSpPr/>
            <p:nvPr/>
          </p:nvSpPr>
          <p:spPr>
            <a:xfrm>
              <a:off x="2044483" y="2013889"/>
              <a:ext cx="102640" cy="95005"/>
            </a:xfrm>
            <a:custGeom>
              <a:rect b="b" l="l" r="r" t="t"/>
              <a:pathLst>
                <a:path extrusionOk="0" h="3011" w="3253">
                  <a:moveTo>
                    <a:pt x="1756" y="481"/>
                  </a:moveTo>
                  <a:cubicBezTo>
                    <a:pt x="2198" y="481"/>
                    <a:pt x="2594" y="800"/>
                    <a:pt x="2706" y="1248"/>
                  </a:cubicBezTo>
                  <a:cubicBezTo>
                    <a:pt x="2766" y="1461"/>
                    <a:pt x="2736" y="1704"/>
                    <a:pt x="2675" y="1917"/>
                  </a:cubicBezTo>
                  <a:cubicBezTo>
                    <a:pt x="2614" y="2099"/>
                    <a:pt x="2493" y="2251"/>
                    <a:pt x="2341" y="2342"/>
                  </a:cubicBezTo>
                  <a:cubicBezTo>
                    <a:pt x="2129" y="2473"/>
                    <a:pt x="1900" y="2533"/>
                    <a:pt x="1667" y="2533"/>
                  </a:cubicBezTo>
                  <a:cubicBezTo>
                    <a:pt x="1466" y="2533"/>
                    <a:pt x="1262" y="2488"/>
                    <a:pt x="1064" y="2403"/>
                  </a:cubicBezTo>
                  <a:cubicBezTo>
                    <a:pt x="912" y="2312"/>
                    <a:pt x="760" y="2160"/>
                    <a:pt x="700" y="1978"/>
                  </a:cubicBezTo>
                  <a:cubicBezTo>
                    <a:pt x="608" y="1795"/>
                    <a:pt x="608" y="1552"/>
                    <a:pt x="639" y="1339"/>
                  </a:cubicBezTo>
                  <a:cubicBezTo>
                    <a:pt x="639" y="1096"/>
                    <a:pt x="760" y="853"/>
                    <a:pt x="973" y="701"/>
                  </a:cubicBezTo>
                  <a:cubicBezTo>
                    <a:pt x="1155" y="549"/>
                    <a:pt x="1399" y="488"/>
                    <a:pt x="1642" y="488"/>
                  </a:cubicBezTo>
                  <a:cubicBezTo>
                    <a:pt x="1663" y="488"/>
                    <a:pt x="1682" y="486"/>
                    <a:pt x="1700" y="483"/>
                  </a:cubicBezTo>
                  <a:lnTo>
                    <a:pt x="1700" y="483"/>
                  </a:lnTo>
                  <a:cubicBezTo>
                    <a:pt x="1719" y="482"/>
                    <a:pt x="1738" y="481"/>
                    <a:pt x="1756" y="481"/>
                  </a:cubicBezTo>
                  <a:close/>
                  <a:moveTo>
                    <a:pt x="1570" y="0"/>
                  </a:moveTo>
                  <a:cubicBezTo>
                    <a:pt x="932" y="0"/>
                    <a:pt x="389" y="390"/>
                    <a:pt x="213" y="1005"/>
                  </a:cubicBezTo>
                  <a:cubicBezTo>
                    <a:pt x="0" y="1613"/>
                    <a:pt x="152" y="2282"/>
                    <a:pt x="639" y="2707"/>
                  </a:cubicBezTo>
                  <a:cubicBezTo>
                    <a:pt x="928" y="2911"/>
                    <a:pt x="1274" y="3011"/>
                    <a:pt x="1619" y="3011"/>
                  </a:cubicBezTo>
                  <a:cubicBezTo>
                    <a:pt x="1890" y="3011"/>
                    <a:pt x="2161" y="2949"/>
                    <a:pt x="2402" y="2829"/>
                  </a:cubicBezTo>
                  <a:cubicBezTo>
                    <a:pt x="2949" y="2555"/>
                    <a:pt x="3253" y="1978"/>
                    <a:pt x="3162" y="1370"/>
                  </a:cubicBezTo>
                  <a:cubicBezTo>
                    <a:pt x="3162" y="975"/>
                    <a:pt x="2979" y="610"/>
                    <a:pt x="2706" y="367"/>
                  </a:cubicBezTo>
                  <a:cubicBezTo>
                    <a:pt x="2402" y="124"/>
                    <a:pt x="2037" y="2"/>
                    <a:pt x="1642" y="2"/>
                  </a:cubicBezTo>
                  <a:cubicBezTo>
                    <a:pt x="1618" y="1"/>
                    <a:pt x="1594" y="0"/>
                    <a:pt x="1570" y="0"/>
                  </a:cubicBezTo>
                  <a:close/>
                </a:path>
              </a:pathLst>
            </a:custGeom>
            <a:solidFill>
              <a:srgbClr val="F1C232"/>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233" name="Google Shape;1233;p46"/>
            <p:cNvSpPr/>
            <p:nvPr/>
          </p:nvSpPr>
          <p:spPr>
            <a:xfrm>
              <a:off x="2132008" y="1939869"/>
              <a:ext cx="70425" cy="56984"/>
            </a:xfrm>
            <a:custGeom>
              <a:rect b="b" l="l" r="r" t="t"/>
              <a:pathLst>
                <a:path extrusionOk="0" h="1806" w="2232">
                  <a:moveTo>
                    <a:pt x="919" y="0"/>
                  </a:moveTo>
                  <a:cubicBezTo>
                    <a:pt x="510" y="0"/>
                    <a:pt x="172" y="317"/>
                    <a:pt x="144" y="737"/>
                  </a:cubicBezTo>
                  <a:cubicBezTo>
                    <a:pt x="0" y="1285"/>
                    <a:pt x="403" y="1805"/>
                    <a:pt x="964" y="1805"/>
                  </a:cubicBezTo>
                  <a:cubicBezTo>
                    <a:pt x="994" y="1805"/>
                    <a:pt x="1025" y="1804"/>
                    <a:pt x="1056" y="1801"/>
                  </a:cubicBezTo>
                  <a:cubicBezTo>
                    <a:pt x="2232" y="1771"/>
                    <a:pt x="2212" y="7"/>
                    <a:pt x="1056" y="7"/>
                  </a:cubicBezTo>
                  <a:cubicBezTo>
                    <a:pt x="1046" y="7"/>
                    <a:pt x="1036" y="7"/>
                    <a:pt x="1026" y="8"/>
                  </a:cubicBezTo>
                  <a:cubicBezTo>
                    <a:pt x="990" y="3"/>
                    <a:pt x="954" y="0"/>
                    <a:pt x="919" y="0"/>
                  </a:cubicBezTo>
                  <a:close/>
                </a:path>
              </a:pathLst>
            </a:custGeom>
            <a:solidFill>
              <a:srgbClr val="FFFFFF"/>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234" name="Google Shape;1234;p46"/>
            <p:cNvSpPr/>
            <p:nvPr/>
          </p:nvSpPr>
          <p:spPr>
            <a:xfrm>
              <a:off x="2127906" y="1932359"/>
              <a:ext cx="75821" cy="72224"/>
            </a:xfrm>
            <a:custGeom>
              <a:rect b="b" l="l" r="r" t="t"/>
              <a:pathLst>
                <a:path extrusionOk="0" h="2289" w="2403">
                  <a:moveTo>
                    <a:pt x="1399" y="489"/>
                  </a:moveTo>
                  <a:cubicBezTo>
                    <a:pt x="1460" y="519"/>
                    <a:pt x="1551" y="549"/>
                    <a:pt x="1612" y="580"/>
                  </a:cubicBezTo>
                  <a:cubicBezTo>
                    <a:pt x="1612" y="580"/>
                    <a:pt x="1651" y="619"/>
                    <a:pt x="1651" y="619"/>
                  </a:cubicBezTo>
                  <a:lnTo>
                    <a:pt x="1651" y="619"/>
                  </a:lnTo>
                  <a:lnTo>
                    <a:pt x="1673" y="641"/>
                  </a:lnTo>
                  <a:lnTo>
                    <a:pt x="1733" y="701"/>
                  </a:lnTo>
                  <a:lnTo>
                    <a:pt x="1764" y="762"/>
                  </a:lnTo>
                  <a:cubicBezTo>
                    <a:pt x="1764" y="762"/>
                    <a:pt x="1781" y="814"/>
                    <a:pt x="1777" y="814"/>
                  </a:cubicBezTo>
                  <a:cubicBezTo>
                    <a:pt x="1775" y="814"/>
                    <a:pt x="1771" y="808"/>
                    <a:pt x="1764" y="793"/>
                  </a:cubicBezTo>
                  <a:lnTo>
                    <a:pt x="1764" y="793"/>
                  </a:lnTo>
                  <a:cubicBezTo>
                    <a:pt x="1794" y="853"/>
                    <a:pt x="1794" y="884"/>
                    <a:pt x="1794" y="945"/>
                  </a:cubicBezTo>
                  <a:cubicBezTo>
                    <a:pt x="1855" y="1097"/>
                    <a:pt x="1825" y="1249"/>
                    <a:pt x="1794" y="1401"/>
                  </a:cubicBezTo>
                  <a:lnTo>
                    <a:pt x="1764" y="1461"/>
                  </a:lnTo>
                  <a:lnTo>
                    <a:pt x="1733" y="1492"/>
                  </a:lnTo>
                  <a:lnTo>
                    <a:pt x="1673" y="1583"/>
                  </a:lnTo>
                  <a:lnTo>
                    <a:pt x="1612" y="1613"/>
                  </a:lnTo>
                  <a:lnTo>
                    <a:pt x="1581" y="1644"/>
                  </a:lnTo>
                  <a:lnTo>
                    <a:pt x="1490" y="1674"/>
                  </a:lnTo>
                  <a:lnTo>
                    <a:pt x="1429" y="1704"/>
                  </a:lnTo>
                  <a:cubicBezTo>
                    <a:pt x="1399" y="1704"/>
                    <a:pt x="1338" y="1735"/>
                    <a:pt x="1308" y="1735"/>
                  </a:cubicBezTo>
                  <a:lnTo>
                    <a:pt x="1004" y="1735"/>
                  </a:lnTo>
                  <a:cubicBezTo>
                    <a:pt x="943" y="1735"/>
                    <a:pt x="913" y="1704"/>
                    <a:pt x="852" y="1704"/>
                  </a:cubicBezTo>
                  <a:lnTo>
                    <a:pt x="791" y="1674"/>
                  </a:lnTo>
                  <a:cubicBezTo>
                    <a:pt x="761" y="1644"/>
                    <a:pt x="730" y="1644"/>
                    <a:pt x="700" y="1613"/>
                  </a:cubicBezTo>
                  <a:lnTo>
                    <a:pt x="639" y="1553"/>
                  </a:lnTo>
                  <a:lnTo>
                    <a:pt x="620" y="1534"/>
                  </a:lnTo>
                  <a:lnTo>
                    <a:pt x="620" y="1534"/>
                  </a:lnTo>
                  <a:cubicBezTo>
                    <a:pt x="622" y="1539"/>
                    <a:pt x="623" y="1544"/>
                    <a:pt x="622" y="1544"/>
                  </a:cubicBezTo>
                  <a:cubicBezTo>
                    <a:pt x="621" y="1544"/>
                    <a:pt x="617" y="1538"/>
                    <a:pt x="609" y="1522"/>
                  </a:cubicBezTo>
                  <a:lnTo>
                    <a:pt x="609" y="1522"/>
                  </a:lnTo>
                  <a:lnTo>
                    <a:pt x="620" y="1534"/>
                  </a:lnTo>
                  <a:lnTo>
                    <a:pt x="620" y="1534"/>
                  </a:lnTo>
                  <a:cubicBezTo>
                    <a:pt x="618" y="1526"/>
                    <a:pt x="613" y="1516"/>
                    <a:pt x="611" y="1516"/>
                  </a:cubicBezTo>
                  <a:cubicBezTo>
                    <a:pt x="609" y="1516"/>
                    <a:pt x="609" y="1518"/>
                    <a:pt x="609" y="1522"/>
                  </a:cubicBezTo>
                  <a:cubicBezTo>
                    <a:pt x="609" y="1492"/>
                    <a:pt x="579" y="1462"/>
                    <a:pt x="548" y="1401"/>
                  </a:cubicBezTo>
                  <a:lnTo>
                    <a:pt x="548" y="1401"/>
                  </a:lnTo>
                  <a:cubicBezTo>
                    <a:pt x="556" y="1416"/>
                    <a:pt x="559" y="1421"/>
                    <a:pt x="561" y="1421"/>
                  </a:cubicBezTo>
                  <a:cubicBezTo>
                    <a:pt x="565" y="1421"/>
                    <a:pt x="548" y="1370"/>
                    <a:pt x="548" y="1370"/>
                  </a:cubicBezTo>
                  <a:cubicBezTo>
                    <a:pt x="548" y="1340"/>
                    <a:pt x="548" y="1309"/>
                    <a:pt x="548" y="1309"/>
                  </a:cubicBezTo>
                  <a:lnTo>
                    <a:pt x="548" y="1279"/>
                  </a:lnTo>
                  <a:cubicBezTo>
                    <a:pt x="548" y="1188"/>
                    <a:pt x="548" y="1097"/>
                    <a:pt x="548" y="1005"/>
                  </a:cubicBezTo>
                  <a:lnTo>
                    <a:pt x="548" y="945"/>
                  </a:lnTo>
                  <a:cubicBezTo>
                    <a:pt x="548" y="914"/>
                    <a:pt x="548" y="884"/>
                    <a:pt x="548" y="853"/>
                  </a:cubicBezTo>
                  <a:lnTo>
                    <a:pt x="578" y="793"/>
                  </a:lnTo>
                  <a:lnTo>
                    <a:pt x="578" y="762"/>
                  </a:lnTo>
                  <a:lnTo>
                    <a:pt x="609" y="701"/>
                  </a:lnTo>
                  <a:lnTo>
                    <a:pt x="639" y="671"/>
                  </a:lnTo>
                  <a:lnTo>
                    <a:pt x="730" y="580"/>
                  </a:lnTo>
                  <a:lnTo>
                    <a:pt x="791" y="549"/>
                  </a:lnTo>
                  <a:cubicBezTo>
                    <a:pt x="791" y="549"/>
                    <a:pt x="818" y="536"/>
                    <a:pt x="827" y="536"/>
                  </a:cubicBezTo>
                  <a:cubicBezTo>
                    <a:pt x="832" y="536"/>
                    <a:pt x="832" y="539"/>
                    <a:pt x="822" y="549"/>
                  </a:cubicBezTo>
                  <a:lnTo>
                    <a:pt x="882" y="519"/>
                  </a:lnTo>
                  <a:cubicBezTo>
                    <a:pt x="913" y="489"/>
                    <a:pt x="974" y="489"/>
                    <a:pt x="1034" y="489"/>
                  </a:cubicBezTo>
                  <a:close/>
                  <a:moveTo>
                    <a:pt x="1094" y="0"/>
                  </a:moveTo>
                  <a:cubicBezTo>
                    <a:pt x="632" y="0"/>
                    <a:pt x="207" y="326"/>
                    <a:pt x="62" y="762"/>
                  </a:cubicBezTo>
                  <a:cubicBezTo>
                    <a:pt x="1" y="1005"/>
                    <a:pt x="1" y="1249"/>
                    <a:pt x="62" y="1492"/>
                  </a:cubicBezTo>
                  <a:cubicBezTo>
                    <a:pt x="92" y="1704"/>
                    <a:pt x="244" y="1917"/>
                    <a:pt x="396" y="2039"/>
                  </a:cubicBezTo>
                  <a:cubicBezTo>
                    <a:pt x="630" y="2201"/>
                    <a:pt x="907" y="2288"/>
                    <a:pt x="1182" y="2288"/>
                  </a:cubicBezTo>
                  <a:cubicBezTo>
                    <a:pt x="1372" y="2288"/>
                    <a:pt x="1560" y="2247"/>
                    <a:pt x="1733" y="2160"/>
                  </a:cubicBezTo>
                  <a:cubicBezTo>
                    <a:pt x="2159" y="1948"/>
                    <a:pt x="2402" y="1492"/>
                    <a:pt x="2341" y="1036"/>
                  </a:cubicBezTo>
                  <a:cubicBezTo>
                    <a:pt x="2311" y="762"/>
                    <a:pt x="2189" y="489"/>
                    <a:pt x="1977" y="276"/>
                  </a:cubicBezTo>
                  <a:cubicBezTo>
                    <a:pt x="1733" y="94"/>
                    <a:pt x="1460" y="2"/>
                    <a:pt x="1156" y="2"/>
                  </a:cubicBezTo>
                  <a:cubicBezTo>
                    <a:pt x="1135" y="1"/>
                    <a:pt x="1115" y="0"/>
                    <a:pt x="1094" y="0"/>
                  </a:cubicBezTo>
                  <a:close/>
                </a:path>
              </a:pathLst>
            </a:custGeom>
            <a:solidFill>
              <a:srgbClr val="F1C232"/>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235" name="Google Shape;1235;p46"/>
            <p:cNvSpPr/>
            <p:nvPr/>
          </p:nvSpPr>
          <p:spPr>
            <a:xfrm>
              <a:off x="1827122" y="2048407"/>
              <a:ext cx="84087" cy="67491"/>
            </a:xfrm>
            <a:custGeom>
              <a:rect b="b" l="l" r="r" t="t"/>
              <a:pathLst>
                <a:path extrusionOk="0" h="2139" w="2665">
                  <a:moveTo>
                    <a:pt x="1145" y="0"/>
                  </a:moveTo>
                  <a:cubicBezTo>
                    <a:pt x="652" y="0"/>
                    <a:pt x="201" y="358"/>
                    <a:pt x="172" y="884"/>
                  </a:cubicBezTo>
                  <a:cubicBezTo>
                    <a:pt x="1" y="1511"/>
                    <a:pt x="472" y="2138"/>
                    <a:pt x="1108" y="2138"/>
                  </a:cubicBezTo>
                  <a:cubicBezTo>
                    <a:pt x="1150" y="2138"/>
                    <a:pt x="1193" y="2136"/>
                    <a:pt x="1236" y="2130"/>
                  </a:cubicBezTo>
                  <a:cubicBezTo>
                    <a:pt x="2664" y="2099"/>
                    <a:pt x="2634" y="2"/>
                    <a:pt x="1205" y="2"/>
                  </a:cubicBezTo>
                  <a:cubicBezTo>
                    <a:pt x="1185" y="1"/>
                    <a:pt x="1165" y="0"/>
                    <a:pt x="1145" y="0"/>
                  </a:cubicBezTo>
                  <a:close/>
                </a:path>
              </a:pathLst>
            </a:custGeom>
            <a:solidFill>
              <a:srgbClr val="FFFFFF"/>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236" name="Google Shape;1236;p46"/>
            <p:cNvSpPr/>
            <p:nvPr/>
          </p:nvSpPr>
          <p:spPr>
            <a:xfrm>
              <a:off x="1820055" y="2040740"/>
              <a:ext cx="89230" cy="82510"/>
            </a:xfrm>
            <a:custGeom>
              <a:rect b="b" l="l" r="r" t="t"/>
              <a:pathLst>
                <a:path extrusionOk="0" h="2615" w="2828">
                  <a:moveTo>
                    <a:pt x="1345" y="477"/>
                  </a:moveTo>
                  <a:cubicBezTo>
                    <a:pt x="1370" y="484"/>
                    <a:pt x="1398" y="488"/>
                    <a:pt x="1429" y="488"/>
                  </a:cubicBezTo>
                  <a:cubicBezTo>
                    <a:pt x="1612" y="488"/>
                    <a:pt x="1794" y="549"/>
                    <a:pt x="1977" y="640"/>
                  </a:cubicBezTo>
                  <a:cubicBezTo>
                    <a:pt x="2129" y="762"/>
                    <a:pt x="2220" y="914"/>
                    <a:pt x="2250" y="1096"/>
                  </a:cubicBezTo>
                  <a:cubicBezTo>
                    <a:pt x="2281" y="1187"/>
                    <a:pt x="2281" y="1279"/>
                    <a:pt x="2281" y="1370"/>
                  </a:cubicBezTo>
                  <a:cubicBezTo>
                    <a:pt x="2281" y="1461"/>
                    <a:pt x="2250" y="1583"/>
                    <a:pt x="2220" y="1674"/>
                  </a:cubicBezTo>
                  <a:cubicBezTo>
                    <a:pt x="2220" y="1674"/>
                    <a:pt x="2220" y="1704"/>
                    <a:pt x="2189" y="1735"/>
                  </a:cubicBezTo>
                  <a:lnTo>
                    <a:pt x="2159" y="1795"/>
                  </a:lnTo>
                  <a:cubicBezTo>
                    <a:pt x="2129" y="1826"/>
                    <a:pt x="2098" y="1856"/>
                    <a:pt x="2098" y="1887"/>
                  </a:cubicBezTo>
                  <a:lnTo>
                    <a:pt x="2037" y="1947"/>
                  </a:lnTo>
                  <a:cubicBezTo>
                    <a:pt x="2043" y="1941"/>
                    <a:pt x="2046" y="1939"/>
                    <a:pt x="2046" y="1939"/>
                  </a:cubicBezTo>
                  <a:lnTo>
                    <a:pt x="2046" y="1939"/>
                  </a:lnTo>
                  <a:cubicBezTo>
                    <a:pt x="2045" y="1939"/>
                    <a:pt x="2001" y="1978"/>
                    <a:pt x="1977" y="1978"/>
                  </a:cubicBezTo>
                  <a:cubicBezTo>
                    <a:pt x="1818" y="2073"/>
                    <a:pt x="1642" y="2119"/>
                    <a:pt x="1463" y="2119"/>
                  </a:cubicBezTo>
                  <a:cubicBezTo>
                    <a:pt x="1300" y="2119"/>
                    <a:pt x="1133" y="2081"/>
                    <a:pt x="974" y="2008"/>
                  </a:cubicBezTo>
                  <a:cubicBezTo>
                    <a:pt x="822" y="1947"/>
                    <a:pt x="730" y="1826"/>
                    <a:pt x="670" y="1674"/>
                  </a:cubicBezTo>
                  <a:lnTo>
                    <a:pt x="670" y="1674"/>
                  </a:lnTo>
                  <a:cubicBezTo>
                    <a:pt x="677" y="1689"/>
                    <a:pt x="681" y="1695"/>
                    <a:pt x="682" y="1695"/>
                  </a:cubicBezTo>
                  <a:cubicBezTo>
                    <a:pt x="687" y="1695"/>
                    <a:pt x="670" y="1643"/>
                    <a:pt x="670" y="1643"/>
                  </a:cubicBezTo>
                  <a:cubicBezTo>
                    <a:pt x="670" y="1643"/>
                    <a:pt x="670" y="1613"/>
                    <a:pt x="670" y="1613"/>
                  </a:cubicBezTo>
                  <a:lnTo>
                    <a:pt x="670" y="1522"/>
                  </a:lnTo>
                  <a:lnTo>
                    <a:pt x="670" y="1491"/>
                  </a:lnTo>
                  <a:cubicBezTo>
                    <a:pt x="639" y="1400"/>
                    <a:pt x="639" y="1279"/>
                    <a:pt x="670" y="1157"/>
                  </a:cubicBezTo>
                  <a:cubicBezTo>
                    <a:pt x="670" y="975"/>
                    <a:pt x="761" y="762"/>
                    <a:pt x="943" y="640"/>
                  </a:cubicBezTo>
                  <a:lnTo>
                    <a:pt x="943" y="640"/>
                  </a:lnTo>
                  <a:cubicBezTo>
                    <a:pt x="955" y="629"/>
                    <a:pt x="974" y="610"/>
                    <a:pt x="974" y="610"/>
                  </a:cubicBezTo>
                  <a:lnTo>
                    <a:pt x="1034" y="580"/>
                  </a:lnTo>
                  <a:cubicBezTo>
                    <a:pt x="1065" y="549"/>
                    <a:pt x="1125" y="519"/>
                    <a:pt x="1156" y="519"/>
                  </a:cubicBezTo>
                  <a:cubicBezTo>
                    <a:pt x="1210" y="501"/>
                    <a:pt x="1275" y="483"/>
                    <a:pt x="1345" y="477"/>
                  </a:cubicBezTo>
                  <a:close/>
                  <a:moveTo>
                    <a:pt x="1366" y="0"/>
                  </a:moveTo>
                  <a:cubicBezTo>
                    <a:pt x="843" y="0"/>
                    <a:pt x="359" y="358"/>
                    <a:pt x="183" y="884"/>
                  </a:cubicBezTo>
                  <a:cubicBezTo>
                    <a:pt x="1" y="1400"/>
                    <a:pt x="153" y="1978"/>
                    <a:pt x="578" y="2342"/>
                  </a:cubicBezTo>
                  <a:cubicBezTo>
                    <a:pt x="826" y="2520"/>
                    <a:pt x="1136" y="2614"/>
                    <a:pt x="1448" y="2614"/>
                  </a:cubicBezTo>
                  <a:cubicBezTo>
                    <a:pt x="1671" y="2614"/>
                    <a:pt x="1895" y="2566"/>
                    <a:pt x="2098" y="2464"/>
                  </a:cubicBezTo>
                  <a:cubicBezTo>
                    <a:pt x="2554" y="2221"/>
                    <a:pt x="2828" y="1735"/>
                    <a:pt x="2767" y="1187"/>
                  </a:cubicBezTo>
                  <a:cubicBezTo>
                    <a:pt x="2736" y="853"/>
                    <a:pt x="2584" y="549"/>
                    <a:pt x="2341" y="336"/>
                  </a:cubicBezTo>
                  <a:cubicBezTo>
                    <a:pt x="2102" y="150"/>
                    <a:pt x="1816" y="34"/>
                    <a:pt x="1544" y="8"/>
                  </a:cubicBezTo>
                  <a:lnTo>
                    <a:pt x="1544" y="8"/>
                  </a:lnTo>
                  <a:cubicBezTo>
                    <a:pt x="1528" y="4"/>
                    <a:pt x="1509" y="2"/>
                    <a:pt x="1490" y="2"/>
                  </a:cubicBezTo>
                  <a:lnTo>
                    <a:pt x="1429" y="2"/>
                  </a:lnTo>
                  <a:cubicBezTo>
                    <a:pt x="1408" y="1"/>
                    <a:pt x="1387" y="0"/>
                    <a:pt x="1366" y="0"/>
                  </a:cubicBezTo>
                  <a:close/>
                </a:path>
              </a:pathLst>
            </a:custGeom>
            <a:solidFill>
              <a:srgbClr val="F1C232"/>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237" name="Google Shape;1237;p46"/>
            <p:cNvSpPr/>
            <p:nvPr/>
          </p:nvSpPr>
          <p:spPr>
            <a:xfrm>
              <a:off x="1769477" y="1943939"/>
              <a:ext cx="60202" cy="48149"/>
            </a:xfrm>
            <a:custGeom>
              <a:rect b="b" l="l" r="r" t="t"/>
              <a:pathLst>
                <a:path extrusionOk="0" h="1526" w="1908">
                  <a:moveTo>
                    <a:pt x="844" y="0"/>
                  </a:moveTo>
                  <a:lnTo>
                    <a:pt x="874" y="30"/>
                  </a:lnTo>
                  <a:cubicBezTo>
                    <a:pt x="840" y="25"/>
                    <a:pt x="806" y="22"/>
                    <a:pt x="772" y="22"/>
                  </a:cubicBezTo>
                  <a:cubicBezTo>
                    <a:pt x="444" y="22"/>
                    <a:pt x="142" y="280"/>
                    <a:pt x="114" y="638"/>
                  </a:cubicBezTo>
                  <a:cubicBezTo>
                    <a:pt x="0" y="1095"/>
                    <a:pt x="342" y="1525"/>
                    <a:pt x="787" y="1525"/>
                  </a:cubicBezTo>
                  <a:cubicBezTo>
                    <a:pt x="816" y="1525"/>
                    <a:pt x="845" y="1524"/>
                    <a:pt x="874" y="1520"/>
                  </a:cubicBezTo>
                  <a:cubicBezTo>
                    <a:pt x="1908" y="1520"/>
                    <a:pt x="1877" y="0"/>
                    <a:pt x="844" y="0"/>
                  </a:cubicBezTo>
                  <a:close/>
                </a:path>
              </a:pathLst>
            </a:custGeom>
            <a:solidFill>
              <a:srgbClr val="FFFFFF"/>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238" name="Google Shape;1238;p46"/>
            <p:cNvSpPr/>
            <p:nvPr/>
          </p:nvSpPr>
          <p:spPr>
            <a:xfrm>
              <a:off x="1766353" y="1937155"/>
              <a:ext cx="70047" cy="62285"/>
            </a:xfrm>
            <a:custGeom>
              <a:rect b="b" l="l" r="r" t="t"/>
              <a:pathLst>
                <a:path extrusionOk="0" h="1974" w="2220">
                  <a:moveTo>
                    <a:pt x="978" y="487"/>
                  </a:moveTo>
                  <a:cubicBezTo>
                    <a:pt x="987" y="488"/>
                    <a:pt x="995" y="489"/>
                    <a:pt x="1004" y="489"/>
                  </a:cubicBezTo>
                  <a:lnTo>
                    <a:pt x="1217" y="489"/>
                  </a:lnTo>
                  <a:cubicBezTo>
                    <a:pt x="1247" y="489"/>
                    <a:pt x="1308" y="519"/>
                    <a:pt x="1338" y="549"/>
                  </a:cubicBezTo>
                  <a:lnTo>
                    <a:pt x="1368" y="580"/>
                  </a:lnTo>
                  <a:cubicBezTo>
                    <a:pt x="1368" y="580"/>
                    <a:pt x="1399" y="610"/>
                    <a:pt x="1399" y="610"/>
                  </a:cubicBezTo>
                  <a:cubicBezTo>
                    <a:pt x="1429" y="610"/>
                    <a:pt x="1429" y="641"/>
                    <a:pt x="1429" y="671"/>
                  </a:cubicBezTo>
                  <a:cubicBezTo>
                    <a:pt x="1460" y="701"/>
                    <a:pt x="1460" y="732"/>
                    <a:pt x="1460" y="793"/>
                  </a:cubicBezTo>
                  <a:cubicBezTo>
                    <a:pt x="1460" y="793"/>
                    <a:pt x="1460" y="823"/>
                    <a:pt x="1460" y="853"/>
                  </a:cubicBezTo>
                  <a:lnTo>
                    <a:pt x="1460" y="975"/>
                  </a:lnTo>
                  <a:cubicBezTo>
                    <a:pt x="1460" y="975"/>
                    <a:pt x="1460" y="1005"/>
                    <a:pt x="1460" y="1005"/>
                  </a:cubicBezTo>
                  <a:lnTo>
                    <a:pt x="1429" y="1127"/>
                  </a:lnTo>
                  <a:cubicBezTo>
                    <a:pt x="1429" y="1157"/>
                    <a:pt x="1429" y="1157"/>
                    <a:pt x="1429" y="1188"/>
                  </a:cubicBezTo>
                  <a:cubicBezTo>
                    <a:pt x="1429" y="1188"/>
                    <a:pt x="1378" y="1239"/>
                    <a:pt x="1378" y="1239"/>
                  </a:cubicBezTo>
                  <a:lnTo>
                    <a:pt x="1338" y="1279"/>
                  </a:lnTo>
                  <a:lnTo>
                    <a:pt x="1308" y="1309"/>
                  </a:lnTo>
                  <a:lnTo>
                    <a:pt x="1308" y="1309"/>
                  </a:lnTo>
                  <a:cubicBezTo>
                    <a:pt x="1318" y="1299"/>
                    <a:pt x="1321" y="1296"/>
                    <a:pt x="1320" y="1296"/>
                  </a:cubicBezTo>
                  <a:cubicBezTo>
                    <a:pt x="1318" y="1296"/>
                    <a:pt x="1298" y="1309"/>
                    <a:pt x="1277" y="1309"/>
                  </a:cubicBezTo>
                  <a:lnTo>
                    <a:pt x="1277" y="1461"/>
                  </a:lnTo>
                  <a:lnTo>
                    <a:pt x="1217" y="1461"/>
                  </a:lnTo>
                  <a:lnTo>
                    <a:pt x="1095" y="1492"/>
                  </a:lnTo>
                  <a:lnTo>
                    <a:pt x="882" y="1492"/>
                  </a:lnTo>
                  <a:lnTo>
                    <a:pt x="761" y="1461"/>
                  </a:lnTo>
                  <a:lnTo>
                    <a:pt x="730" y="1431"/>
                  </a:lnTo>
                  <a:lnTo>
                    <a:pt x="660" y="1407"/>
                  </a:lnTo>
                  <a:lnTo>
                    <a:pt x="660" y="1407"/>
                  </a:lnTo>
                  <a:cubicBezTo>
                    <a:pt x="656" y="1400"/>
                    <a:pt x="609" y="1362"/>
                    <a:pt x="609" y="1340"/>
                  </a:cubicBezTo>
                  <a:lnTo>
                    <a:pt x="578" y="1340"/>
                  </a:lnTo>
                  <a:cubicBezTo>
                    <a:pt x="551" y="1285"/>
                    <a:pt x="548" y="1255"/>
                    <a:pt x="526" y="1227"/>
                  </a:cubicBezTo>
                  <a:lnTo>
                    <a:pt x="526" y="1227"/>
                  </a:lnTo>
                  <a:cubicBezTo>
                    <a:pt x="522" y="1215"/>
                    <a:pt x="517" y="1199"/>
                    <a:pt x="517" y="1188"/>
                  </a:cubicBezTo>
                  <a:lnTo>
                    <a:pt x="517" y="1127"/>
                  </a:lnTo>
                  <a:cubicBezTo>
                    <a:pt x="517" y="1066"/>
                    <a:pt x="517" y="975"/>
                    <a:pt x="517" y="914"/>
                  </a:cubicBezTo>
                  <a:cubicBezTo>
                    <a:pt x="517" y="923"/>
                    <a:pt x="518" y="927"/>
                    <a:pt x="519" y="927"/>
                  </a:cubicBezTo>
                  <a:cubicBezTo>
                    <a:pt x="524" y="927"/>
                    <a:pt x="535" y="858"/>
                    <a:pt x="529" y="858"/>
                  </a:cubicBezTo>
                  <a:cubicBezTo>
                    <a:pt x="527" y="858"/>
                    <a:pt x="524" y="865"/>
                    <a:pt x="517" y="884"/>
                  </a:cubicBezTo>
                  <a:cubicBezTo>
                    <a:pt x="517" y="853"/>
                    <a:pt x="517" y="823"/>
                    <a:pt x="517" y="793"/>
                  </a:cubicBezTo>
                  <a:cubicBezTo>
                    <a:pt x="517" y="762"/>
                    <a:pt x="517" y="762"/>
                    <a:pt x="548" y="732"/>
                  </a:cubicBezTo>
                  <a:lnTo>
                    <a:pt x="578" y="671"/>
                  </a:lnTo>
                  <a:cubicBezTo>
                    <a:pt x="578" y="641"/>
                    <a:pt x="609" y="610"/>
                    <a:pt x="639" y="580"/>
                  </a:cubicBezTo>
                  <a:lnTo>
                    <a:pt x="700" y="549"/>
                  </a:lnTo>
                  <a:lnTo>
                    <a:pt x="761" y="519"/>
                  </a:lnTo>
                  <a:lnTo>
                    <a:pt x="882" y="489"/>
                  </a:lnTo>
                  <a:lnTo>
                    <a:pt x="943" y="489"/>
                  </a:lnTo>
                  <a:cubicBezTo>
                    <a:pt x="955" y="489"/>
                    <a:pt x="967" y="488"/>
                    <a:pt x="978" y="487"/>
                  </a:cubicBezTo>
                  <a:close/>
                  <a:moveTo>
                    <a:pt x="909" y="0"/>
                  </a:moveTo>
                  <a:cubicBezTo>
                    <a:pt x="508" y="0"/>
                    <a:pt x="147" y="267"/>
                    <a:pt x="31" y="671"/>
                  </a:cubicBezTo>
                  <a:cubicBezTo>
                    <a:pt x="31" y="671"/>
                    <a:pt x="31" y="701"/>
                    <a:pt x="31" y="732"/>
                  </a:cubicBezTo>
                  <a:cubicBezTo>
                    <a:pt x="31" y="756"/>
                    <a:pt x="11" y="840"/>
                    <a:pt x="20" y="840"/>
                  </a:cubicBezTo>
                  <a:cubicBezTo>
                    <a:pt x="22" y="840"/>
                    <a:pt x="25" y="835"/>
                    <a:pt x="31" y="823"/>
                  </a:cubicBezTo>
                  <a:lnTo>
                    <a:pt x="31" y="823"/>
                  </a:lnTo>
                  <a:cubicBezTo>
                    <a:pt x="31" y="884"/>
                    <a:pt x="1" y="945"/>
                    <a:pt x="1" y="1005"/>
                  </a:cubicBezTo>
                  <a:cubicBezTo>
                    <a:pt x="1" y="1097"/>
                    <a:pt x="31" y="1188"/>
                    <a:pt x="31" y="1309"/>
                  </a:cubicBezTo>
                  <a:cubicBezTo>
                    <a:pt x="92" y="1492"/>
                    <a:pt x="213" y="1644"/>
                    <a:pt x="365" y="1765"/>
                  </a:cubicBezTo>
                  <a:cubicBezTo>
                    <a:pt x="556" y="1904"/>
                    <a:pt x="787" y="1974"/>
                    <a:pt x="1018" y="1974"/>
                  </a:cubicBezTo>
                  <a:cubicBezTo>
                    <a:pt x="1191" y="1974"/>
                    <a:pt x="1364" y="1935"/>
                    <a:pt x="1520" y="1856"/>
                  </a:cubicBezTo>
                  <a:cubicBezTo>
                    <a:pt x="2128" y="1522"/>
                    <a:pt x="2220" y="701"/>
                    <a:pt x="1703" y="245"/>
                  </a:cubicBezTo>
                  <a:cubicBezTo>
                    <a:pt x="1520" y="63"/>
                    <a:pt x="1247" y="2"/>
                    <a:pt x="1004" y="2"/>
                  </a:cubicBezTo>
                  <a:cubicBezTo>
                    <a:pt x="993" y="2"/>
                    <a:pt x="982" y="3"/>
                    <a:pt x="971" y="4"/>
                  </a:cubicBezTo>
                  <a:lnTo>
                    <a:pt x="971" y="4"/>
                  </a:lnTo>
                  <a:lnTo>
                    <a:pt x="973" y="2"/>
                  </a:lnTo>
                  <a:cubicBezTo>
                    <a:pt x="952" y="1"/>
                    <a:pt x="930" y="0"/>
                    <a:pt x="909" y="0"/>
                  </a:cubicBezTo>
                  <a:close/>
                </a:path>
              </a:pathLst>
            </a:custGeom>
            <a:solidFill>
              <a:srgbClr val="F1C232"/>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239" name="Google Shape;1239;p46"/>
            <p:cNvSpPr/>
            <p:nvPr/>
          </p:nvSpPr>
          <p:spPr>
            <a:xfrm>
              <a:off x="1855550" y="1824831"/>
              <a:ext cx="91155" cy="79796"/>
            </a:xfrm>
            <a:custGeom>
              <a:rect b="b" l="l" r="r" t="t"/>
              <a:pathLst>
                <a:path extrusionOk="0" h="2529" w="2889">
                  <a:moveTo>
                    <a:pt x="1285" y="1"/>
                  </a:moveTo>
                  <a:cubicBezTo>
                    <a:pt x="693" y="1"/>
                    <a:pt x="181" y="439"/>
                    <a:pt x="152" y="1039"/>
                  </a:cubicBezTo>
                  <a:cubicBezTo>
                    <a:pt x="0" y="1982"/>
                    <a:pt x="517" y="2529"/>
                    <a:pt x="1429" y="2529"/>
                  </a:cubicBezTo>
                  <a:cubicBezTo>
                    <a:pt x="2341" y="2529"/>
                    <a:pt x="2888" y="1860"/>
                    <a:pt x="2645" y="857"/>
                  </a:cubicBezTo>
                  <a:cubicBezTo>
                    <a:pt x="2470" y="360"/>
                    <a:pt x="1986" y="4"/>
                    <a:pt x="1462" y="4"/>
                  </a:cubicBezTo>
                  <a:cubicBezTo>
                    <a:pt x="1441" y="4"/>
                    <a:pt x="1420" y="5"/>
                    <a:pt x="1399" y="6"/>
                  </a:cubicBezTo>
                  <a:cubicBezTo>
                    <a:pt x="1360" y="2"/>
                    <a:pt x="1322" y="1"/>
                    <a:pt x="1285" y="1"/>
                  </a:cubicBezTo>
                  <a:close/>
                </a:path>
              </a:pathLst>
            </a:custGeom>
            <a:solidFill>
              <a:srgbClr val="FFFFFF"/>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240" name="Google Shape;1240;p46"/>
            <p:cNvSpPr/>
            <p:nvPr/>
          </p:nvSpPr>
          <p:spPr>
            <a:xfrm>
              <a:off x="1847883" y="1817290"/>
              <a:ext cx="102640" cy="95604"/>
            </a:xfrm>
            <a:custGeom>
              <a:rect b="b" l="l" r="r" t="t"/>
              <a:pathLst>
                <a:path extrusionOk="0" h="3030" w="3253">
                  <a:moveTo>
                    <a:pt x="1680" y="486"/>
                  </a:moveTo>
                  <a:lnTo>
                    <a:pt x="1680" y="486"/>
                  </a:lnTo>
                  <a:cubicBezTo>
                    <a:pt x="2140" y="487"/>
                    <a:pt x="2559" y="785"/>
                    <a:pt x="2675" y="1248"/>
                  </a:cubicBezTo>
                  <a:cubicBezTo>
                    <a:pt x="2736" y="1491"/>
                    <a:pt x="2706" y="1704"/>
                    <a:pt x="2645" y="1947"/>
                  </a:cubicBezTo>
                  <a:cubicBezTo>
                    <a:pt x="2584" y="2099"/>
                    <a:pt x="2462" y="2251"/>
                    <a:pt x="2310" y="2373"/>
                  </a:cubicBezTo>
                  <a:cubicBezTo>
                    <a:pt x="2099" y="2487"/>
                    <a:pt x="1870" y="2548"/>
                    <a:pt x="1637" y="2548"/>
                  </a:cubicBezTo>
                  <a:cubicBezTo>
                    <a:pt x="1436" y="2548"/>
                    <a:pt x="1231" y="2502"/>
                    <a:pt x="1034" y="2403"/>
                  </a:cubicBezTo>
                  <a:cubicBezTo>
                    <a:pt x="882" y="2312"/>
                    <a:pt x="730" y="2190"/>
                    <a:pt x="669" y="2008"/>
                  </a:cubicBezTo>
                  <a:cubicBezTo>
                    <a:pt x="608" y="1795"/>
                    <a:pt x="578" y="1582"/>
                    <a:pt x="608" y="1370"/>
                  </a:cubicBezTo>
                  <a:cubicBezTo>
                    <a:pt x="639" y="1096"/>
                    <a:pt x="760" y="853"/>
                    <a:pt x="973" y="701"/>
                  </a:cubicBezTo>
                  <a:cubicBezTo>
                    <a:pt x="1140" y="561"/>
                    <a:pt x="1359" y="499"/>
                    <a:pt x="1582" y="489"/>
                  </a:cubicBezTo>
                  <a:lnTo>
                    <a:pt x="1582" y="489"/>
                  </a:lnTo>
                  <a:cubicBezTo>
                    <a:pt x="1583" y="489"/>
                    <a:pt x="1585" y="489"/>
                    <a:pt x="1586" y="489"/>
                  </a:cubicBezTo>
                  <a:cubicBezTo>
                    <a:pt x="1593" y="489"/>
                    <a:pt x="1600" y="489"/>
                    <a:pt x="1607" y="489"/>
                  </a:cubicBezTo>
                  <a:lnTo>
                    <a:pt x="1607" y="489"/>
                  </a:lnTo>
                  <a:cubicBezTo>
                    <a:pt x="1618" y="488"/>
                    <a:pt x="1630" y="488"/>
                    <a:pt x="1642" y="488"/>
                  </a:cubicBezTo>
                  <a:cubicBezTo>
                    <a:pt x="1655" y="488"/>
                    <a:pt x="1668" y="487"/>
                    <a:pt x="1680" y="486"/>
                  </a:cubicBezTo>
                  <a:close/>
                  <a:moveTo>
                    <a:pt x="1574" y="0"/>
                  </a:moveTo>
                  <a:cubicBezTo>
                    <a:pt x="935" y="0"/>
                    <a:pt x="389" y="417"/>
                    <a:pt x="213" y="1005"/>
                  </a:cubicBezTo>
                  <a:cubicBezTo>
                    <a:pt x="0" y="1613"/>
                    <a:pt x="152" y="2282"/>
                    <a:pt x="639" y="2707"/>
                  </a:cubicBezTo>
                  <a:cubicBezTo>
                    <a:pt x="940" y="2920"/>
                    <a:pt x="1303" y="3029"/>
                    <a:pt x="1662" y="3029"/>
                  </a:cubicBezTo>
                  <a:cubicBezTo>
                    <a:pt x="1919" y="3029"/>
                    <a:pt x="2173" y="2973"/>
                    <a:pt x="2402" y="2859"/>
                  </a:cubicBezTo>
                  <a:cubicBezTo>
                    <a:pt x="2949" y="2555"/>
                    <a:pt x="3253" y="1978"/>
                    <a:pt x="3161" y="1370"/>
                  </a:cubicBezTo>
                  <a:cubicBezTo>
                    <a:pt x="3161" y="975"/>
                    <a:pt x="2979" y="610"/>
                    <a:pt x="2675" y="367"/>
                  </a:cubicBezTo>
                  <a:cubicBezTo>
                    <a:pt x="2379" y="130"/>
                    <a:pt x="2025" y="8"/>
                    <a:pt x="1642" y="2"/>
                  </a:cubicBezTo>
                  <a:lnTo>
                    <a:pt x="1642" y="2"/>
                  </a:lnTo>
                  <a:lnTo>
                    <a:pt x="1642" y="2"/>
                  </a:lnTo>
                  <a:cubicBezTo>
                    <a:pt x="1619" y="1"/>
                    <a:pt x="1597" y="0"/>
                    <a:pt x="1574" y="0"/>
                  </a:cubicBezTo>
                  <a:close/>
                </a:path>
              </a:pathLst>
            </a:custGeom>
            <a:solidFill>
              <a:srgbClr val="F1C232"/>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241" name="Google Shape;1241;p46"/>
            <p:cNvSpPr/>
            <p:nvPr/>
          </p:nvSpPr>
          <p:spPr>
            <a:xfrm>
              <a:off x="1982452" y="1876576"/>
              <a:ext cx="71340" cy="56984"/>
            </a:xfrm>
            <a:custGeom>
              <a:rect b="b" l="l" r="r" t="t"/>
              <a:pathLst>
                <a:path extrusionOk="0" h="1806" w="2261">
                  <a:moveTo>
                    <a:pt x="948" y="0"/>
                  </a:moveTo>
                  <a:cubicBezTo>
                    <a:pt x="538" y="0"/>
                    <a:pt x="201" y="317"/>
                    <a:pt x="173" y="737"/>
                  </a:cubicBezTo>
                  <a:cubicBezTo>
                    <a:pt x="0" y="1285"/>
                    <a:pt x="429" y="1805"/>
                    <a:pt x="993" y="1805"/>
                  </a:cubicBezTo>
                  <a:cubicBezTo>
                    <a:pt x="1023" y="1805"/>
                    <a:pt x="1054" y="1804"/>
                    <a:pt x="1085" y="1801"/>
                  </a:cubicBezTo>
                  <a:cubicBezTo>
                    <a:pt x="2260" y="1771"/>
                    <a:pt x="2240" y="7"/>
                    <a:pt x="1084" y="7"/>
                  </a:cubicBezTo>
                  <a:cubicBezTo>
                    <a:pt x="1074" y="7"/>
                    <a:pt x="1065" y="7"/>
                    <a:pt x="1055" y="7"/>
                  </a:cubicBezTo>
                  <a:cubicBezTo>
                    <a:pt x="1019" y="3"/>
                    <a:pt x="983" y="0"/>
                    <a:pt x="948" y="0"/>
                  </a:cubicBezTo>
                  <a:close/>
                </a:path>
              </a:pathLst>
            </a:custGeom>
            <a:solidFill>
              <a:srgbClr val="FFFFFF"/>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242" name="Google Shape;1242;p46"/>
            <p:cNvSpPr/>
            <p:nvPr/>
          </p:nvSpPr>
          <p:spPr>
            <a:xfrm>
              <a:off x="1979265" y="1869066"/>
              <a:ext cx="74843" cy="71813"/>
            </a:xfrm>
            <a:custGeom>
              <a:rect b="b" l="l" r="r" t="t"/>
              <a:pathLst>
                <a:path extrusionOk="0" h="2276" w="2372">
                  <a:moveTo>
                    <a:pt x="1368" y="489"/>
                  </a:moveTo>
                  <a:cubicBezTo>
                    <a:pt x="1460" y="519"/>
                    <a:pt x="1520" y="549"/>
                    <a:pt x="1612" y="580"/>
                  </a:cubicBezTo>
                  <a:lnTo>
                    <a:pt x="1642" y="610"/>
                  </a:lnTo>
                  <a:lnTo>
                    <a:pt x="1672" y="641"/>
                  </a:lnTo>
                  <a:lnTo>
                    <a:pt x="1703" y="701"/>
                  </a:lnTo>
                  <a:cubicBezTo>
                    <a:pt x="1703" y="701"/>
                    <a:pt x="1730" y="728"/>
                    <a:pt x="1739" y="728"/>
                  </a:cubicBezTo>
                  <a:cubicBezTo>
                    <a:pt x="1743" y="728"/>
                    <a:pt x="1743" y="722"/>
                    <a:pt x="1733" y="701"/>
                  </a:cubicBezTo>
                  <a:lnTo>
                    <a:pt x="1733" y="701"/>
                  </a:lnTo>
                  <a:lnTo>
                    <a:pt x="1763" y="762"/>
                  </a:lnTo>
                  <a:cubicBezTo>
                    <a:pt x="1763" y="762"/>
                    <a:pt x="1781" y="813"/>
                    <a:pt x="1776" y="813"/>
                  </a:cubicBezTo>
                  <a:cubicBezTo>
                    <a:pt x="1775" y="813"/>
                    <a:pt x="1771" y="808"/>
                    <a:pt x="1764" y="793"/>
                  </a:cubicBezTo>
                  <a:lnTo>
                    <a:pt x="1764" y="793"/>
                  </a:lnTo>
                  <a:cubicBezTo>
                    <a:pt x="1794" y="853"/>
                    <a:pt x="1794" y="884"/>
                    <a:pt x="1824" y="944"/>
                  </a:cubicBezTo>
                  <a:cubicBezTo>
                    <a:pt x="1855" y="1096"/>
                    <a:pt x="1824" y="1248"/>
                    <a:pt x="1794" y="1400"/>
                  </a:cubicBezTo>
                  <a:lnTo>
                    <a:pt x="1763" y="1461"/>
                  </a:lnTo>
                  <a:lnTo>
                    <a:pt x="1733" y="1492"/>
                  </a:lnTo>
                  <a:cubicBezTo>
                    <a:pt x="1703" y="1522"/>
                    <a:pt x="1703" y="1552"/>
                    <a:pt x="1672" y="1583"/>
                  </a:cubicBezTo>
                  <a:lnTo>
                    <a:pt x="1612" y="1613"/>
                  </a:lnTo>
                  <a:lnTo>
                    <a:pt x="1612" y="1613"/>
                  </a:lnTo>
                  <a:cubicBezTo>
                    <a:pt x="1629" y="1604"/>
                    <a:pt x="1637" y="1601"/>
                    <a:pt x="1637" y="1601"/>
                  </a:cubicBezTo>
                  <a:cubicBezTo>
                    <a:pt x="1639" y="1601"/>
                    <a:pt x="1603" y="1622"/>
                    <a:pt x="1581" y="1644"/>
                  </a:cubicBezTo>
                  <a:cubicBezTo>
                    <a:pt x="1551" y="1644"/>
                    <a:pt x="1520" y="1674"/>
                    <a:pt x="1490" y="1674"/>
                  </a:cubicBezTo>
                  <a:lnTo>
                    <a:pt x="1429" y="1674"/>
                  </a:lnTo>
                  <a:lnTo>
                    <a:pt x="1308" y="1704"/>
                  </a:lnTo>
                  <a:lnTo>
                    <a:pt x="1004" y="1704"/>
                  </a:lnTo>
                  <a:lnTo>
                    <a:pt x="882" y="1674"/>
                  </a:lnTo>
                  <a:lnTo>
                    <a:pt x="852" y="1674"/>
                  </a:lnTo>
                  <a:lnTo>
                    <a:pt x="791" y="1644"/>
                  </a:lnTo>
                  <a:lnTo>
                    <a:pt x="700" y="1583"/>
                  </a:lnTo>
                  <a:lnTo>
                    <a:pt x="669" y="1552"/>
                  </a:lnTo>
                  <a:lnTo>
                    <a:pt x="639" y="1522"/>
                  </a:lnTo>
                  <a:cubicBezTo>
                    <a:pt x="608" y="1492"/>
                    <a:pt x="578" y="1431"/>
                    <a:pt x="578" y="1400"/>
                  </a:cubicBezTo>
                  <a:cubicBezTo>
                    <a:pt x="578" y="1386"/>
                    <a:pt x="578" y="1358"/>
                    <a:pt x="578" y="1340"/>
                  </a:cubicBezTo>
                  <a:cubicBezTo>
                    <a:pt x="578" y="1309"/>
                    <a:pt x="578" y="1309"/>
                    <a:pt x="578" y="1279"/>
                  </a:cubicBezTo>
                  <a:cubicBezTo>
                    <a:pt x="548" y="1188"/>
                    <a:pt x="548" y="1096"/>
                    <a:pt x="578" y="1005"/>
                  </a:cubicBezTo>
                  <a:lnTo>
                    <a:pt x="578" y="944"/>
                  </a:lnTo>
                  <a:cubicBezTo>
                    <a:pt x="578" y="914"/>
                    <a:pt x="578" y="884"/>
                    <a:pt x="578" y="853"/>
                  </a:cubicBezTo>
                  <a:lnTo>
                    <a:pt x="608" y="793"/>
                  </a:lnTo>
                  <a:lnTo>
                    <a:pt x="608" y="762"/>
                  </a:lnTo>
                  <a:lnTo>
                    <a:pt x="639" y="701"/>
                  </a:lnTo>
                  <a:lnTo>
                    <a:pt x="669" y="671"/>
                  </a:lnTo>
                  <a:cubicBezTo>
                    <a:pt x="700" y="641"/>
                    <a:pt x="730" y="610"/>
                    <a:pt x="760" y="580"/>
                  </a:cubicBezTo>
                  <a:lnTo>
                    <a:pt x="852" y="549"/>
                  </a:lnTo>
                  <a:lnTo>
                    <a:pt x="912" y="519"/>
                  </a:lnTo>
                  <a:cubicBezTo>
                    <a:pt x="943" y="489"/>
                    <a:pt x="1004" y="489"/>
                    <a:pt x="1064" y="489"/>
                  </a:cubicBezTo>
                  <a:close/>
                  <a:moveTo>
                    <a:pt x="1085" y="0"/>
                  </a:moveTo>
                  <a:cubicBezTo>
                    <a:pt x="598" y="0"/>
                    <a:pt x="177" y="298"/>
                    <a:pt x="61" y="762"/>
                  </a:cubicBezTo>
                  <a:cubicBezTo>
                    <a:pt x="1" y="1005"/>
                    <a:pt x="1" y="1248"/>
                    <a:pt x="61" y="1492"/>
                  </a:cubicBezTo>
                  <a:cubicBezTo>
                    <a:pt x="122" y="1704"/>
                    <a:pt x="244" y="1917"/>
                    <a:pt x="396" y="2039"/>
                  </a:cubicBezTo>
                  <a:cubicBezTo>
                    <a:pt x="626" y="2198"/>
                    <a:pt x="898" y="2275"/>
                    <a:pt x="1176" y="2275"/>
                  </a:cubicBezTo>
                  <a:cubicBezTo>
                    <a:pt x="1373" y="2275"/>
                    <a:pt x="1574" y="2236"/>
                    <a:pt x="1763" y="2160"/>
                  </a:cubicBezTo>
                  <a:cubicBezTo>
                    <a:pt x="2159" y="1948"/>
                    <a:pt x="2371" y="1492"/>
                    <a:pt x="2341" y="1036"/>
                  </a:cubicBezTo>
                  <a:cubicBezTo>
                    <a:pt x="2311" y="762"/>
                    <a:pt x="2189" y="458"/>
                    <a:pt x="1946" y="276"/>
                  </a:cubicBezTo>
                  <a:cubicBezTo>
                    <a:pt x="1748" y="106"/>
                    <a:pt x="1471" y="15"/>
                    <a:pt x="1213" y="4"/>
                  </a:cubicBezTo>
                  <a:lnTo>
                    <a:pt x="1213" y="4"/>
                  </a:lnTo>
                  <a:cubicBezTo>
                    <a:pt x="1204" y="3"/>
                    <a:pt x="1195" y="2"/>
                    <a:pt x="1186" y="2"/>
                  </a:cubicBezTo>
                  <a:lnTo>
                    <a:pt x="1156" y="2"/>
                  </a:lnTo>
                  <a:cubicBezTo>
                    <a:pt x="1132" y="1"/>
                    <a:pt x="1108" y="0"/>
                    <a:pt x="1085" y="0"/>
                  </a:cubicBezTo>
                  <a:close/>
                </a:path>
              </a:pathLst>
            </a:custGeom>
            <a:solidFill>
              <a:srgbClr val="F1C232"/>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243" name="Google Shape;1243;p46"/>
            <p:cNvSpPr/>
            <p:nvPr/>
          </p:nvSpPr>
          <p:spPr>
            <a:xfrm>
              <a:off x="1976741" y="1758761"/>
              <a:ext cx="86012" cy="67491"/>
            </a:xfrm>
            <a:custGeom>
              <a:rect b="b" l="l" r="r" t="t"/>
              <a:pathLst>
                <a:path extrusionOk="0" h="2139" w="2726">
                  <a:moveTo>
                    <a:pt x="1293" y="0"/>
                  </a:moveTo>
                  <a:cubicBezTo>
                    <a:pt x="1264" y="0"/>
                    <a:pt x="1235" y="1"/>
                    <a:pt x="1205" y="3"/>
                  </a:cubicBezTo>
                  <a:cubicBezTo>
                    <a:pt x="1186" y="2"/>
                    <a:pt x="1168" y="1"/>
                    <a:pt x="1149" y="1"/>
                  </a:cubicBezTo>
                  <a:cubicBezTo>
                    <a:pt x="654" y="1"/>
                    <a:pt x="201" y="386"/>
                    <a:pt x="172" y="884"/>
                  </a:cubicBezTo>
                  <a:cubicBezTo>
                    <a:pt x="1" y="1512"/>
                    <a:pt x="472" y="2139"/>
                    <a:pt x="1133" y="2139"/>
                  </a:cubicBezTo>
                  <a:cubicBezTo>
                    <a:pt x="1176" y="2139"/>
                    <a:pt x="1221" y="2136"/>
                    <a:pt x="1266" y="2130"/>
                  </a:cubicBezTo>
                  <a:cubicBezTo>
                    <a:pt x="1286" y="2131"/>
                    <a:pt x="1305" y="2132"/>
                    <a:pt x="1324" y="2132"/>
                  </a:cubicBezTo>
                  <a:cubicBezTo>
                    <a:pt x="2726" y="2132"/>
                    <a:pt x="2706" y="0"/>
                    <a:pt x="1293" y="0"/>
                  </a:cubicBezTo>
                  <a:close/>
                </a:path>
              </a:pathLst>
            </a:custGeom>
            <a:solidFill>
              <a:srgbClr val="FFFFFF"/>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244" name="Google Shape;1244;p46"/>
            <p:cNvSpPr/>
            <p:nvPr/>
          </p:nvSpPr>
          <p:spPr>
            <a:xfrm>
              <a:off x="1970620" y="1751914"/>
              <a:ext cx="89230" cy="81689"/>
            </a:xfrm>
            <a:custGeom>
              <a:rect b="b" l="l" r="r" t="t"/>
              <a:pathLst>
                <a:path extrusionOk="0" h="2589" w="2828">
                  <a:moveTo>
                    <a:pt x="1461" y="463"/>
                  </a:moveTo>
                  <a:cubicBezTo>
                    <a:pt x="1636" y="470"/>
                    <a:pt x="1833" y="531"/>
                    <a:pt x="1977" y="645"/>
                  </a:cubicBezTo>
                  <a:cubicBezTo>
                    <a:pt x="2129" y="736"/>
                    <a:pt x="2250" y="888"/>
                    <a:pt x="2281" y="1071"/>
                  </a:cubicBezTo>
                  <a:cubicBezTo>
                    <a:pt x="2281" y="1162"/>
                    <a:pt x="2311" y="1253"/>
                    <a:pt x="2281" y="1375"/>
                  </a:cubicBezTo>
                  <a:cubicBezTo>
                    <a:pt x="2281" y="1466"/>
                    <a:pt x="2281" y="1557"/>
                    <a:pt x="2250" y="1648"/>
                  </a:cubicBezTo>
                  <a:lnTo>
                    <a:pt x="2220" y="1709"/>
                  </a:lnTo>
                  <a:lnTo>
                    <a:pt x="2159" y="1770"/>
                  </a:lnTo>
                  <a:lnTo>
                    <a:pt x="2159" y="1800"/>
                  </a:lnTo>
                  <a:cubicBezTo>
                    <a:pt x="2159" y="1831"/>
                    <a:pt x="2129" y="1861"/>
                    <a:pt x="2098" y="1891"/>
                  </a:cubicBezTo>
                  <a:lnTo>
                    <a:pt x="2037" y="1952"/>
                  </a:lnTo>
                  <a:cubicBezTo>
                    <a:pt x="2046" y="1943"/>
                    <a:pt x="2047" y="1940"/>
                    <a:pt x="2045" y="1940"/>
                  </a:cubicBezTo>
                  <a:cubicBezTo>
                    <a:pt x="2037" y="1940"/>
                    <a:pt x="2007" y="1961"/>
                    <a:pt x="2007" y="1983"/>
                  </a:cubicBezTo>
                  <a:cubicBezTo>
                    <a:pt x="1823" y="2066"/>
                    <a:pt x="1630" y="2113"/>
                    <a:pt x="1438" y="2113"/>
                  </a:cubicBezTo>
                  <a:cubicBezTo>
                    <a:pt x="1281" y="2113"/>
                    <a:pt x="1124" y="2082"/>
                    <a:pt x="974" y="2013"/>
                  </a:cubicBezTo>
                  <a:cubicBezTo>
                    <a:pt x="852" y="1952"/>
                    <a:pt x="730" y="1831"/>
                    <a:pt x="670" y="1679"/>
                  </a:cubicBezTo>
                  <a:lnTo>
                    <a:pt x="670" y="1679"/>
                  </a:lnTo>
                  <a:cubicBezTo>
                    <a:pt x="676" y="1685"/>
                    <a:pt x="679" y="1687"/>
                    <a:pt x="681" y="1687"/>
                  </a:cubicBezTo>
                  <a:cubicBezTo>
                    <a:pt x="689" y="1687"/>
                    <a:pt x="670" y="1648"/>
                    <a:pt x="670" y="1648"/>
                  </a:cubicBezTo>
                  <a:lnTo>
                    <a:pt x="670" y="1588"/>
                  </a:lnTo>
                  <a:cubicBezTo>
                    <a:pt x="670" y="1588"/>
                    <a:pt x="670" y="1557"/>
                    <a:pt x="670" y="1527"/>
                  </a:cubicBezTo>
                  <a:lnTo>
                    <a:pt x="670" y="1496"/>
                  </a:lnTo>
                  <a:cubicBezTo>
                    <a:pt x="670" y="1375"/>
                    <a:pt x="670" y="1284"/>
                    <a:pt x="670" y="1162"/>
                  </a:cubicBezTo>
                  <a:cubicBezTo>
                    <a:pt x="700" y="949"/>
                    <a:pt x="791" y="767"/>
                    <a:pt x="943" y="645"/>
                  </a:cubicBezTo>
                  <a:cubicBezTo>
                    <a:pt x="913" y="645"/>
                    <a:pt x="974" y="615"/>
                    <a:pt x="974" y="615"/>
                  </a:cubicBezTo>
                  <a:lnTo>
                    <a:pt x="1065" y="554"/>
                  </a:lnTo>
                  <a:cubicBezTo>
                    <a:pt x="1095" y="554"/>
                    <a:pt x="1126" y="524"/>
                    <a:pt x="1156" y="524"/>
                  </a:cubicBezTo>
                  <a:cubicBezTo>
                    <a:pt x="1268" y="496"/>
                    <a:pt x="1354" y="468"/>
                    <a:pt x="1461" y="463"/>
                  </a:cubicBezTo>
                  <a:close/>
                  <a:moveTo>
                    <a:pt x="1280" y="0"/>
                  </a:moveTo>
                  <a:cubicBezTo>
                    <a:pt x="779" y="0"/>
                    <a:pt x="324" y="351"/>
                    <a:pt x="183" y="858"/>
                  </a:cubicBezTo>
                  <a:cubicBezTo>
                    <a:pt x="1" y="1375"/>
                    <a:pt x="123" y="1952"/>
                    <a:pt x="548" y="2317"/>
                  </a:cubicBezTo>
                  <a:cubicBezTo>
                    <a:pt x="814" y="2494"/>
                    <a:pt x="1121" y="2589"/>
                    <a:pt x="1427" y="2589"/>
                  </a:cubicBezTo>
                  <a:cubicBezTo>
                    <a:pt x="1646" y="2589"/>
                    <a:pt x="1865" y="2540"/>
                    <a:pt x="2068" y="2439"/>
                  </a:cubicBezTo>
                  <a:cubicBezTo>
                    <a:pt x="2554" y="2226"/>
                    <a:pt x="2828" y="1709"/>
                    <a:pt x="2767" y="1192"/>
                  </a:cubicBezTo>
                  <a:cubicBezTo>
                    <a:pt x="2737" y="828"/>
                    <a:pt x="2585" y="524"/>
                    <a:pt x="2341" y="311"/>
                  </a:cubicBezTo>
                  <a:cubicBezTo>
                    <a:pt x="2096" y="120"/>
                    <a:pt x="1826" y="2"/>
                    <a:pt x="1531" y="2"/>
                  </a:cubicBezTo>
                  <a:cubicBezTo>
                    <a:pt x="1498" y="2"/>
                    <a:pt x="1464" y="4"/>
                    <a:pt x="1430" y="7"/>
                  </a:cubicBezTo>
                  <a:lnTo>
                    <a:pt x="1399" y="7"/>
                  </a:lnTo>
                  <a:cubicBezTo>
                    <a:pt x="1359" y="3"/>
                    <a:pt x="1320" y="0"/>
                    <a:pt x="1280" y="0"/>
                  </a:cubicBezTo>
                  <a:close/>
                </a:path>
              </a:pathLst>
            </a:custGeom>
            <a:solidFill>
              <a:srgbClr val="F1C232"/>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245" name="Google Shape;1245;p46"/>
            <p:cNvSpPr/>
            <p:nvPr/>
          </p:nvSpPr>
          <p:spPr>
            <a:xfrm>
              <a:off x="1928656" y="2114634"/>
              <a:ext cx="59918" cy="48149"/>
            </a:xfrm>
            <a:custGeom>
              <a:rect b="b" l="l" r="r" t="t"/>
              <a:pathLst>
                <a:path extrusionOk="0" h="1526" w="1899">
                  <a:moveTo>
                    <a:pt x="905" y="0"/>
                  </a:moveTo>
                  <a:cubicBezTo>
                    <a:pt x="895" y="0"/>
                    <a:pt x="885" y="0"/>
                    <a:pt x="875" y="0"/>
                  </a:cubicBezTo>
                  <a:lnTo>
                    <a:pt x="875" y="31"/>
                  </a:lnTo>
                  <a:cubicBezTo>
                    <a:pt x="838" y="25"/>
                    <a:pt x="802" y="22"/>
                    <a:pt x="766" y="22"/>
                  </a:cubicBezTo>
                  <a:cubicBezTo>
                    <a:pt x="420" y="22"/>
                    <a:pt x="143" y="281"/>
                    <a:pt x="115" y="639"/>
                  </a:cubicBezTo>
                  <a:cubicBezTo>
                    <a:pt x="1" y="1096"/>
                    <a:pt x="343" y="1526"/>
                    <a:pt x="788" y="1526"/>
                  </a:cubicBezTo>
                  <a:cubicBezTo>
                    <a:pt x="816" y="1526"/>
                    <a:pt x="846" y="1524"/>
                    <a:pt x="875" y="1520"/>
                  </a:cubicBezTo>
                  <a:cubicBezTo>
                    <a:pt x="1898" y="1490"/>
                    <a:pt x="1879" y="0"/>
                    <a:pt x="905" y="0"/>
                  </a:cubicBezTo>
                  <a:close/>
                </a:path>
              </a:pathLst>
            </a:custGeom>
            <a:solidFill>
              <a:srgbClr val="FFFFFF"/>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246" name="Google Shape;1246;p46"/>
            <p:cNvSpPr/>
            <p:nvPr/>
          </p:nvSpPr>
          <p:spPr>
            <a:xfrm>
              <a:off x="1925564" y="2105989"/>
              <a:ext cx="65251" cy="64178"/>
            </a:xfrm>
            <a:custGeom>
              <a:rect b="b" l="l" r="r" t="t"/>
              <a:pathLst>
                <a:path extrusionOk="0" h="2034" w="2068">
                  <a:moveTo>
                    <a:pt x="821" y="457"/>
                  </a:moveTo>
                  <a:cubicBezTo>
                    <a:pt x="863" y="501"/>
                    <a:pt x="925" y="532"/>
                    <a:pt x="1003" y="548"/>
                  </a:cubicBezTo>
                  <a:lnTo>
                    <a:pt x="1216" y="548"/>
                  </a:lnTo>
                  <a:cubicBezTo>
                    <a:pt x="1247" y="548"/>
                    <a:pt x="1277" y="578"/>
                    <a:pt x="1338" y="609"/>
                  </a:cubicBezTo>
                  <a:lnTo>
                    <a:pt x="1368" y="639"/>
                  </a:lnTo>
                  <a:cubicBezTo>
                    <a:pt x="1368" y="639"/>
                    <a:pt x="1399" y="670"/>
                    <a:pt x="1399" y="670"/>
                  </a:cubicBezTo>
                  <a:lnTo>
                    <a:pt x="1429" y="730"/>
                  </a:lnTo>
                  <a:cubicBezTo>
                    <a:pt x="1429" y="761"/>
                    <a:pt x="1459" y="791"/>
                    <a:pt x="1459" y="852"/>
                  </a:cubicBezTo>
                  <a:lnTo>
                    <a:pt x="1459" y="913"/>
                  </a:lnTo>
                  <a:cubicBezTo>
                    <a:pt x="1459" y="943"/>
                    <a:pt x="1459" y="974"/>
                    <a:pt x="1459" y="1034"/>
                  </a:cubicBezTo>
                  <a:cubicBezTo>
                    <a:pt x="1459" y="1034"/>
                    <a:pt x="1459" y="1065"/>
                    <a:pt x="1459" y="1065"/>
                  </a:cubicBezTo>
                  <a:cubicBezTo>
                    <a:pt x="1459" y="1126"/>
                    <a:pt x="1459" y="1156"/>
                    <a:pt x="1429" y="1186"/>
                  </a:cubicBezTo>
                  <a:lnTo>
                    <a:pt x="1429" y="1186"/>
                  </a:lnTo>
                  <a:lnTo>
                    <a:pt x="1429" y="1186"/>
                  </a:lnTo>
                  <a:cubicBezTo>
                    <a:pt x="1429" y="1204"/>
                    <a:pt x="1419" y="1221"/>
                    <a:pt x="1416" y="1221"/>
                  </a:cubicBezTo>
                  <a:cubicBezTo>
                    <a:pt x="1414" y="1221"/>
                    <a:pt x="1416" y="1212"/>
                    <a:pt x="1429" y="1186"/>
                  </a:cubicBezTo>
                  <a:lnTo>
                    <a:pt x="1429" y="1186"/>
                  </a:lnTo>
                  <a:lnTo>
                    <a:pt x="1399" y="1247"/>
                  </a:lnTo>
                  <a:cubicBezTo>
                    <a:pt x="1399" y="1247"/>
                    <a:pt x="1364" y="1298"/>
                    <a:pt x="1373" y="1298"/>
                  </a:cubicBezTo>
                  <a:cubicBezTo>
                    <a:pt x="1376" y="1298"/>
                    <a:pt x="1383" y="1293"/>
                    <a:pt x="1399" y="1278"/>
                  </a:cubicBezTo>
                  <a:lnTo>
                    <a:pt x="1399" y="1278"/>
                  </a:lnTo>
                  <a:cubicBezTo>
                    <a:pt x="1399" y="1308"/>
                    <a:pt x="1338" y="1338"/>
                    <a:pt x="1338" y="1338"/>
                  </a:cubicBezTo>
                  <a:lnTo>
                    <a:pt x="1277" y="1369"/>
                  </a:lnTo>
                  <a:lnTo>
                    <a:pt x="1186" y="1430"/>
                  </a:lnTo>
                  <a:lnTo>
                    <a:pt x="791" y="1430"/>
                  </a:lnTo>
                  <a:lnTo>
                    <a:pt x="699" y="1399"/>
                  </a:lnTo>
                  <a:lnTo>
                    <a:pt x="639" y="1399"/>
                  </a:lnTo>
                  <a:lnTo>
                    <a:pt x="578" y="1338"/>
                  </a:lnTo>
                  <a:lnTo>
                    <a:pt x="578" y="1338"/>
                  </a:lnTo>
                  <a:cubicBezTo>
                    <a:pt x="590" y="1344"/>
                    <a:pt x="596" y="1347"/>
                    <a:pt x="598" y="1347"/>
                  </a:cubicBezTo>
                  <a:cubicBezTo>
                    <a:pt x="605" y="1347"/>
                    <a:pt x="541" y="1308"/>
                    <a:pt x="517" y="1308"/>
                  </a:cubicBezTo>
                  <a:lnTo>
                    <a:pt x="517" y="1278"/>
                  </a:lnTo>
                  <a:lnTo>
                    <a:pt x="517" y="1278"/>
                  </a:lnTo>
                  <a:cubicBezTo>
                    <a:pt x="517" y="1278"/>
                    <a:pt x="517" y="1278"/>
                    <a:pt x="517" y="1278"/>
                  </a:cubicBezTo>
                  <a:cubicBezTo>
                    <a:pt x="487" y="1247"/>
                    <a:pt x="456" y="1217"/>
                    <a:pt x="456" y="1156"/>
                  </a:cubicBezTo>
                  <a:lnTo>
                    <a:pt x="456" y="1156"/>
                  </a:lnTo>
                  <a:cubicBezTo>
                    <a:pt x="466" y="1175"/>
                    <a:pt x="469" y="1182"/>
                    <a:pt x="470" y="1182"/>
                  </a:cubicBezTo>
                  <a:cubicBezTo>
                    <a:pt x="471" y="1182"/>
                    <a:pt x="456" y="1147"/>
                    <a:pt x="456" y="1126"/>
                  </a:cubicBezTo>
                  <a:lnTo>
                    <a:pt x="456" y="1095"/>
                  </a:lnTo>
                  <a:cubicBezTo>
                    <a:pt x="426" y="1004"/>
                    <a:pt x="426" y="913"/>
                    <a:pt x="456" y="852"/>
                  </a:cubicBezTo>
                  <a:lnTo>
                    <a:pt x="456" y="822"/>
                  </a:lnTo>
                  <a:cubicBezTo>
                    <a:pt x="456" y="791"/>
                    <a:pt x="456" y="761"/>
                    <a:pt x="456" y="730"/>
                  </a:cubicBezTo>
                  <a:cubicBezTo>
                    <a:pt x="456" y="730"/>
                    <a:pt x="456" y="700"/>
                    <a:pt x="456" y="670"/>
                  </a:cubicBezTo>
                  <a:cubicBezTo>
                    <a:pt x="487" y="670"/>
                    <a:pt x="487" y="639"/>
                    <a:pt x="487" y="639"/>
                  </a:cubicBezTo>
                  <a:cubicBezTo>
                    <a:pt x="487" y="609"/>
                    <a:pt x="487" y="609"/>
                    <a:pt x="487" y="609"/>
                  </a:cubicBezTo>
                  <a:lnTo>
                    <a:pt x="578" y="518"/>
                  </a:lnTo>
                  <a:lnTo>
                    <a:pt x="639" y="487"/>
                  </a:lnTo>
                  <a:lnTo>
                    <a:pt x="699" y="487"/>
                  </a:lnTo>
                  <a:lnTo>
                    <a:pt x="821" y="457"/>
                  </a:lnTo>
                  <a:close/>
                  <a:moveTo>
                    <a:pt x="882" y="1"/>
                  </a:moveTo>
                  <a:lnTo>
                    <a:pt x="973" y="62"/>
                  </a:lnTo>
                  <a:cubicBezTo>
                    <a:pt x="951" y="60"/>
                    <a:pt x="930" y="59"/>
                    <a:pt x="909" y="59"/>
                  </a:cubicBezTo>
                  <a:cubicBezTo>
                    <a:pt x="508" y="59"/>
                    <a:pt x="146" y="326"/>
                    <a:pt x="31" y="730"/>
                  </a:cubicBezTo>
                  <a:cubicBezTo>
                    <a:pt x="31" y="730"/>
                    <a:pt x="31" y="761"/>
                    <a:pt x="31" y="791"/>
                  </a:cubicBezTo>
                  <a:cubicBezTo>
                    <a:pt x="31" y="816"/>
                    <a:pt x="11" y="899"/>
                    <a:pt x="19" y="899"/>
                  </a:cubicBezTo>
                  <a:cubicBezTo>
                    <a:pt x="21" y="899"/>
                    <a:pt x="25" y="894"/>
                    <a:pt x="31" y="882"/>
                  </a:cubicBezTo>
                  <a:lnTo>
                    <a:pt x="31" y="882"/>
                  </a:lnTo>
                  <a:cubicBezTo>
                    <a:pt x="31" y="943"/>
                    <a:pt x="31" y="1004"/>
                    <a:pt x="0" y="1065"/>
                  </a:cubicBezTo>
                  <a:cubicBezTo>
                    <a:pt x="0" y="1156"/>
                    <a:pt x="0" y="1247"/>
                    <a:pt x="31" y="1369"/>
                  </a:cubicBezTo>
                  <a:cubicBezTo>
                    <a:pt x="92" y="1551"/>
                    <a:pt x="183" y="1703"/>
                    <a:pt x="335" y="1825"/>
                  </a:cubicBezTo>
                  <a:cubicBezTo>
                    <a:pt x="543" y="1964"/>
                    <a:pt x="771" y="2033"/>
                    <a:pt x="1003" y="2033"/>
                  </a:cubicBezTo>
                  <a:cubicBezTo>
                    <a:pt x="1176" y="2033"/>
                    <a:pt x="1351" y="1994"/>
                    <a:pt x="1520" y="1916"/>
                  </a:cubicBezTo>
                  <a:cubicBezTo>
                    <a:pt x="1855" y="1733"/>
                    <a:pt x="2067" y="1369"/>
                    <a:pt x="2006" y="974"/>
                  </a:cubicBezTo>
                  <a:cubicBezTo>
                    <a:pt x="2006" y="700"/>
                    <a:pt x="1885" y="457"/>
                    <a:pt x="1703" y="305"/>
                  </a:cubicBezTo>
                  <a:cubicBezTo>
                    <a:pt x="1506" y="137"/>
                    <a:pt x="1284" y="72"/>
                    <a:pt x="1060" y="63"/>
                  </a:cubicBezTo>
                  <a:lnTo>
                    <a:pt x="1060" y="63"/>
                  </a:lnTo>
                  <a:cubicBezTo>
                    <a:pt x="1019" y="25"/>
                    <a:pt x="959" y="1"/>
                    <a:pt x="882" y="1"/>
                  </a:cubicBezTo>
                  <a:close/>
                </a:path>
              </a:pathLst>
            </a:custGeom>
            <a:solidFill>
              <a:srgbClr val="F1C232"/>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247" name="Google Shape;1247;p46"/>
            <p:cNvSpPr/>
            <p:nvPr/>
          </p:nvSpPr>
          <p:spPr>
            <a:xfrm>
              <a:off x="1921068" y="2202853"/>
              <a:ext cx="148738" cy="153945"/>
            </a:xfrm>
            <a:custGeom>
              <a:rect b="b" l="l" r="r" t="t"/>
              <a:pathLst>
                <a:path extrusionOk="0" h="4879" w="4714">
                  <a:moveTo>
                    <a:pt x="2671" y="1"/>
                  </a:moveTo>
                  <a:lnTo>
                    <a:pt x="1425" y="31"/>
                  </a:lnTo>
                  <a:cubicBezTo>
                    <a:pt x="1455" y="943"/>
                    <a:pt x="1577" y="2949"/>
                    <a:pt x="1577" y="2949"/>
                  </a:cubicBezTo>
                  <a:cubicBezTo>
                    <a:pt x="1487" y="2938"/>
                    <a:pt x="1401" y="2933"/>
                    <a:pt x="1318" y="2933"/>
                  </a:cubicBezTo>
                  <a:cubicBezTo>
                    <a:pt x="473" y="2933"/>
                    <a:pt x="1" y="3486"/>
                    <a:pt x="361" y="4317"/>
                  </a:cubicBezTo>
                  <a:cubicBezTo>
                    <a:pt x="530" y="4804"/>
                    <a:pt x="1497" y="4878"/>
                    <a:pt x="2263" y="4878"/>
                  </a:cubicBezTo>
                  <a:cubicBezTo>
                    <a:pt x="2596" y="4878"/>
                    <a:pt x="2891" y="4864"/>
                    <a:pt x="3066" y="4864"/>
                  </a:cubicBezTo>
                  <a:cubicBezTo>
                    <a:pt x="4713" y="4804"/>
                    <a:pt x="4413" y="2796"/>
                    <a:pt x="2862" y="2796"/>
                  </a:cubicBezTo>
                  <a:cubicBezTo>
                    <a:pt x="2839" y="2796"/>
                    <a:pt x="2816" y="2796"/>
                    <a:pt x="2792" y="2797"/>
                  </a:cubicBezTo>
                  <a:cubicBezTo>
                    <a:pt x="2701" y="1855"/>
                    <a:pt x="2671" y="943"/>
                    <a:pt x="2671" y="1"/>
                  </a:cubicBezTo>
                  <a:close/>
                </a:path>
              </a:pathLst>
            </a:custGeom>
            <a:solidFill>
              <a:srgbClr val="FFF2CC"/>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248" name="Google Shape;1248;p46"/>
            <p:cNvSpPr/>
            <p:nvPr/>
          </p:nvSpPr>
          <p:spPr>
            <a:xfrm>
              <a:off x="1922030" y="2194713"/>
              <a:ext cx="144542" cy="168743"/>
            </a:xfrm>
            <a:custGeom>
              <a:rect b="b" l="l" r="r" t="t"/>
              <a:pathLst>
                <a:path extrusionOk="0" h="5348" w="4581">
                  <a:moveTo>
                    <a:pt x="2757" y="1"/>
                  </a:moveTo>
                  <a:cubicBezTo>
                    <a:pt x="2635" y="1"/>
                    <a:pt x="2514" y="77"/>
                    <a:pt x="2514" y="228"/>
                  </a:cubicBezTo>
                  <a:lnTo>
                    <a:pt x="2514" y="259"/>
                  </a:lnTo>
                  <a:cubicBezTo>
                    <a:pt x="2514" y="1201"/>
                    <a:pt x="2544" y="2113"/>
                    <a:pt x="2666" y="3055"/>
                  </a:cubicBezTo>
                  <a:cubicBezTo>
                    <a:pt x="2666" y="3177"/>
                    <a:pt x="2757" y="3298"/>
                    <a:pt x="2878" y="3298"/>
                  </a:cubicBezTo>
                  <a:cubicBezTo>
                    <a:pt x="2924" y="3293"/>
                    <a:pt x="2969" y="3290"/>
                    <a:pt x="3013" y="3290"/>
                  </a:cubicBezTo>
                  <a:cubicBezTo>
                    <a:pt x="3442" y="3290"/>
                    <a:pt x="3807" y="3551"/>
                    <a:pt x="3973" y="3937"/>
                  </a:cubicBezTo>
                  <a:cubicBezTo>
                    <a:pt x="4125" y="4302"/>
                    <a:pt x="3912" y="4697"/>
                    <a:pt x="3517" y="4818"/>
                  </a:cubicBezTo>
                  <a:cubicBezTo>
                    <a:pt x="3304" y="4849"/>
                    <a:pt x="3061" y="4879"/>
                    <a:pt x="2848" y="4879"/>
                  </a:cubicBezTo>
                  <a:lnTo>
                    <a:pt x="2027" y="4879"/>
                  </a:lnTo>
                  <a:cubicBezTo>
                    <a:pt x="1663" y="4879"/>
                    <a:pt x="903" y="4879"/>
                    <a:pt x="690" y="4514"/>
                  </a:cubicBezTo>
                  <a:cubicBezTo>
                    <a:pt x="508" y="4241"/>
                    <a:pt x="508" y="3906"/>
                    <a:pt x="690" y="3663"/>
                  </a:cubicBezTo>
                  <a:cubicBezTo>
                    <a:pt x="871" y="3482"/>
                    <a:pt x="1119" y="3385"/>
                    <a:pt x="1385" y="3385"/>
                  </a:cubicBezTo>
                  <a:cubicBezTo>
                    <a:pt x="1476" y="3385"/>
                    <a:pt x="1569" y="3397"/>
                    <a:pt x="1663" y="3420"/>
                  </a:cubicBezTo>
                  <a:cubicBezTo>
                    <a:pt x="1784" y="3420"/>
                    <a:pt x="1875" y="3298"/>
                    <a:pt x="1875" y="3177"/>
                  </a:cubicBezTo>
                  <a:cubicBezTo>
                    <a:pt x="1845" y="2204"/>
                    <a:pt x="1784" y="1232"/>
                    <a:pt x="1754" y="259"/>
                  </a:cubicBezTo>
                  <a:cubicBezTo>
                    <a:pt x="1739" y="122"/>
                    <a:pt x="1625" y="54"/>
                    <a:pt x="1511" y="54"/>
                  </a:cubicBezTo>
                  <a:cubicBezTo>
                    <a:pt x="1397" y="54"/>
                    <a:pt x="1283" y="122"/>
                    <a:pt x="1267" y="259"/>
                  </a:cubicBezTo>
                  <a:cubicBezTo>
                    <a:pt x="1295" y="1149"/>
                    <a:pt x="1349" y="2039"/>
                    <a:pt x="1404" y="2929"/>
                  </a:cubicBezTo>
                  <a:lnTo>
                    <a:pt x="1404" y="2929"/>
                  </a:lnTo>
                  <a:cubicBezTo>
                    <a:pt x="712" y="2961"/>
                    <a:pt x="1" y="3339"/>
                    <a:pt x="82" y="4150"/>
                  </a:cubicBezTo>
                  <a:cubicBezTo>
                    <a:pt x="112" y="4514"/>
                    <a:pt x="264" y="4818"/>
                    <a:pt x="538" y="5031"/>
                  </a:cubicBezTo>
                  <a:cubicBezTo>
                    <a:pt x="842" y="5213"/>
                    <a:pt x="1176" y="5305"/>
                    <a:pt x="1541" y="5305"/>
                  </a:cubicBezTo>
                  <a:cubicBezTo>
                    <a:pt x="1799" y="5326"/>
                    <a:pt x="2057" y="5348"/>
                    <a:pt x="2315" y="5348"/>
                  </a:cubicBezTo>
                  <a:cubicBezTo>
                    <a:pt x="2422" y="5348"/>
                    <a:pt x="2528" y="5344"/>
                    <a:pt x="2635" y="5335"/>
                  </a:cubicBezTo>
                  <a:cubicBezTo>
                    <a:pt x="2939" y="5335"/>
                    <a:pt x="3243" y="5335"/>
                    <a:pt x="3547" y="5274"/>
                  </a:cubicBezTo>
                  <a:cubicBezTo>
                    <a:pt x="4155" y="5153"/>
                    <a:pt x="4581" y="4575"/>
                    <a:pt x="4489" y="3967"/>
                  </a:cubicBezTo>
                  <a:cubicBezTo>
                    <a:pt x="4325" y="3309"/>
                    <a:pt x="3765" y="2824"/>
                    <a:pt x="3099" y="2780"/>
                  </a:cubicBezTo>
                  <a:lnTo>
                    <a:pt x="3099" y="2780"/>
                  </a:lnTo>
                  <a:cubicBezTo>
                    <a:pt x="3025" y="1945"/>
                    <a:pt x="3000" y="1087"/>
                    <a:pt x="3000" y="228"/>
                  </a:cubicBezTo>
                  <a:cubicBezTo>
                    <a:pt x="3000" y="77"/>
                    <a:pt x="2878" y="1"/>
                    <a:pt x="2757" y="1"/>
                  </a:cubicBezTo>
                  <a:close/>
                </a:path>
              </a:pathLst>
            </a:custGeom>
            <a:solidFill>
              <a:srgbClr val="F1C232"/>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249" name="Google Shape;1249;p46"/>
            <p:cNvSpPr/>
            <p:nvPr/>
          </p:nvSpPr>
          <p:spPr>
            <a:xfrm>
              <a:off x="2227815" y="1861021"/>
              <a:ext cx="157258" cy="123844"/>
            </a:xfrm>
            <a:custGeom>
              <a:rect b="b" l="l" r="r" t="t"/>
              <a:pathLst>
                <a:path extrusionOk="0" h="3925" w="4984">
                  <a:moveTo>
                    <a:pt x="3733" y="1"/>
                  </a:moveTo>
                  <a:cubicBezTo>
                    <a:pt x="3071" y="1"/>
                    <a:pt x="2741" y="601"/>
                    <a:pt x="2919" y="1412"/>
                  </a:cubicBezTo>
                  <a:cubicBezTo>
                    <a:pt x="2919" y="1412"/>
                    <a:pt x="912" y="1503"/>
                    <a:pt x="1" y="1564"/>
                  </a:cubicBezTo>
                  <a:lnTo>
                    <a:pt x="61" y="2810"/>
                  </a:lnTo>
                  <a:cubicBezTo>
                    <a:pt x="1004" y="2719"/>
                    <a:pt x="1916" y="2658"/>
                    <a:pt x="2858" y="2658"/>
                  </a:cubicBezTo>
                  <a:cubicBezTo>
                    <a:pt x="2905" y="3490"/>
                    <a:pt x="3487" y="3925"/>
                    <a:pt x="4022" y="3925"/>
                  </a:cubicBezTo>
                  <a:cubicBezTo>
                    <a:pt x="4523" y="3925"/>
                    <a:pt x="4984" y="3544"/>
                    <a:pt x="4925" y="2750"/>
                  </a:cubicBezTo>
                  <a:cubicBezTo>
                    <a:pt x="4894" y="2142"/>
                    <a:pt x="4864" y="257"/>
                    <a:pt x="4165" y="75"/>
                  </a:cubicBezTo>
                  <a:cubicBezTo>
                    <a:pt x="4009" y="24"/>
                    <a:pt x="3864" y="1"/>
                    <a:pt x="3733" y="1"/>
                  </a:cubicBezTo>
                  <a:close/>
                </a:path>
              </a:pathLst>
            </a:custGeom>
            <a:solidFill>
              <a:srgbClr val="FFF2CC"/>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250" name="Google Shape;1250;p46"/>
            <p:cNvSpPr/>
            <p:nvPr/>
          </p:nvSpPr>
          <p:spPr>
            <a:xfrm>
              <a:off x="2220952" y="1854395"/>
              <a:ext cx="174580" cy="138673"/>
            </a:xfrm>
            <a:custGeom>
              <a:rect b="b" l="l" r="r" t="t"/>
              <a:pathLst>
                <a:path extrusionOk="0" h="4395" w="5533">
                  <a:moveTo>
                    <a:pt x="4036" y="0"/>
                  </a:moveTo>
                  <a:cubicBezTo>
                    <a:pt x="3720" y="0"/>
                    <a:pt x="3402" y="149"/>
                    <a:pt x="3192" y="406"/>
                  </a:cubicBezTo>
                  <a:cubicBezTo>
                    <a:pt x="3000" y="694"/>
                    <a:pt x="2903" y="1056"/>
                    <a:pt x="2930" y="1420"/>
                  </a:cubicBezTo>
                  <a:lnTo>
                    <a:pt x="2930" y="1420"/>
                  </a:lnTo>
                  <a:cubicBezTo>
                    <a:pt x="2055" y="1452"/>
                    <a:pt x="1179" y="1507"/>
                    <a:pt x="304" y="1561"/>
                  </a:cubicBezTo>
                  <a:cubicBezTo>
                    <a:pt x="9" y="1561"/>
                    <a:pt x="1" y="2019"/>
                    <a:pt x="277" y="2019"/>
                  </a:cubicBezTo>
                  <a:cubicBezTo>
                    <a:pt x="286" y="2019"/>
                    <a:pt x="295" y="2018"/>
                    <a:pt x="304" y="2017"/>
                  </a:cubicBezTo>
                  <a:cubicBezTo>
                    <a:pt x="1277" y="1957"/>
                    <a:pt x="2250" y="1926"/>
                    <a:pt x="3222" y="1896"/>
                  </a:cubicBezTo>
                  <a:cubicBezTo>
                    <a:pt x="3374" y="1896"/>
                    <a:pt x="3496" y="1744"/>
                    <a:pt x="3465" y="1592"/>
                  </a:cubicBezTo>
                  <a:cubicBezTo>
                    <a:pt x="3356" y="1071"/>
                    <a:pt x="3518" y="476"/>
                    <a:pt x="4064" y="476"/>
                  </a:cubicBezTo>
                  <a:cubicBezTo>
                    <a:pt x="4123" y="476"/>
                    <a:pt x="4187" y="483"/>
                    <a:pt x="4256" y="498"/>
                  </a:cubicBezTo>
                  <a:cubicBezTo>
                    <a:pt x="4468" y="528"/>
                    <a:pt x="4620" y="680"/>
                    <a:pt x="4712" y="862"/>
                  </a:cubicBezTo>
                  <a:cubicBezTo>
                    <a:pt x="4803" y="1106"/>
                    <a:pt x="4864" y="1379"/>
                    <a:pt x="4924" y="1653"/>
                  </a:cubicBezTo>
                  <a:cubicBezTo>
                    <a:pt x="4985" y="2139"/>
                    <a:pt x="5016" y="2656"/>
                    <a:pt x="5016" y="3142"/>
                  </a:cubicBezTo>
                  <a:cubicBezTo>
                    <a:pt x="5046" y="3568"/>
                    <a:pt x="4742" y="3902"/>
                    <a:pt x="4316" y="3902"/>
                  </a:cubicBezTo>
                  <a:cubicBezTo>
                    <a:pt x="3800" y="3841"/>
                    <a:pt x="3435" y="3416"/>
                    <a:pt x="3435" y="2899"/>
                  </a:cubicBezTo>
                  <a:cubicBezTo>
                    <a:pt x="3435" y="2747"/>
                    <a:pt x="3313" y="2656"/>
                    <a:pt x="3192" y="2656"/>
                  </a:cubicBezTo>
                  <a:cubicBezTo>
                    <a:pt x="3025" y="2650"/>
                    <a:pt x="2859" y="2648"/>
                    <a:pt x="2694" y="2648"/>
                  </a:cubicBezTo>
                  <a:cubicBezTo>
                    <a:pt x="1926" y="2648"/>
                    <a:pt x="1171" y="2702"/>
                    <a:pt x="395" y="2777"/>
                  </a:cubicBezTo>
                  <a:cubicBezTo>
                    <a:pt x="101" y="2807"/>
                    <a:pt x="92" y="3265"/>
                    <a:pt x="369" y="3265"/>
                  </a:cubicBezTo>
                  <a:cubicBezTo>
                    <a:pt x="377" y="3265"/>
                    <a:pt x="386" y="3265"/>
                    <a:pt x="395" y="3264"/>
                  </a:cubicBezTo>
                  <a:cubicBezTo>
                    <a:pt x="1263" y="3152"/>
                    <a:pt x="2104" y="3117"/>
                    <a:pt x="2967" y="3112"/>
                  </a:cubicBezTo>
                  <a:lnTo>
                    <a:pt x="2968" y="3112"/>
                  </a:lnTo>
                  <a:cubicBezTo>
                    <a:pt x="3060" y="3700"/>
                    <a:pt x="3480" y="4170"/>
                    <a:pt x="4043" y="4358"/>
                  </a:cubicBezTo>
                  <a:cubicBezTo>
                    <a:pt x="4142" y="4383"/>
                    <a:pt x="4241" y="4394"/>
                    <a:pt x="4338" y="4394"/>
                  </a:cubicBezTo>
                  <a:cubicBezTo>
                    <a:pt x="4838" y="4394"/>
                    <a:pt x="5288" y="4081"/>
                    <a:pt x="5441" y="3598"/>
                  </a:cubicBezTo>
                  <a:cubicBezTo>
                    <a:pt x="5502" y="3264"/>
                    <a:pt x="5532" y="2960"/>
                    <a:pt x="5471" y="2656"/>
                  </a:cubicBezTo>
                  <a:cubicBezTo>
                    <a:pt x="5471" y="2261"/>
                    <a:pt x="5441" y="1926"/>
                    <a:pt x="5380" y="1561"/>
                  </a:cubicBezTo>
                  <a:cubicBezTo>
                    <a:pt x="5350" y="1197"/>
                    <a:pt x="5228" y="862"/>
                    <a:pt x="5076" y="528"/>
                  </a:cubicBezTo>
                  <a:cubicBezTo>
                    <a:pt x="4924" y="254"/>
                    <a:pt x="4651" y="72"/>
                    <a:pt x="4316" y="42"/>
                  </a:cubicBezTo>
                  <a:cubicBezTo>
                    <a:pt x="4225" y="14"/>
                    <a:pt x="4131" y="0"/>
                    <a:pt x="4036" y="0"/>
                  </a:cubicBezTo>
                  <a:close/>
                </a:path>
              </a:pathLst>
            </a:custGeom>
            <a:solidFill>
              <a:srgbClr val="F1C232"/>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251" name="Google Shape;1251;p46"/>
            <p:cNvSpPr/>
            <p:nvPr/>
          </p:nvSpPr>
          <p:spPr>
            <a:xfrm>
              <a:off x="2161651" y="2114634"/>
              <a:ext cx="173002" cy="138736"/>
            </a:xfrm>
            <a:custGeom>
              <a:rect b="b" l="l" r="r" t="t"/>
              <a:pathLst>
                <a:path extrusionOk="0" h="4397" w="5483">
                  <a:moveTo>
                    <a:pt x="669" y="0"/>
                  </a:moveTo>
                  <a:lnTo>
                    <a:pt x="0" y="1004"/>
                  </a:lnTo>
                  <a:cubicBezTo>
                    <a:pt x="760" y="1520"/>
                    <a:pt x="2432" y="2584"/>
                    <a:pt x="2432" y="2584"/>
                  </a:cubicBezTo>
                  <a:cubicBezTo>
                    <a:pt x="1763" y="3344"/>
                    <a:pt x="1885" y="4165"/>
                    <a:pt x="2857" y="4377"/>
                  </a:cubicBezTo>
                  <a:cubicBezTo>
                    <a:pt x="2900" y="4391"/>
                    <a:pt x="2944" y="4397"/>
                    <a:pt x="2989" y="4397"/>
                  </a:cubicBezTo>
                  <a:cubicBezTo>
                    <a:pt x="3674" y="4397"/>
                    <a:pt x="4550" y="2949"/>
                    <a:pt x="4864" y="2493"/>
                  </a:cubicBezTo>
                  <a:cubicBezTo>
                    <a:pt x="5482" y="1575"/>
                    <a:pt x="4882" y="853"/>
                    <a:pt x="4148" y="853"/>
                  </a:cubicBezTo>
                  <a:cubicBezTo>
                    <a:pt x="3763" y="853"/>
                    <a:pt x="3343" y="1051"/>
                    <a:pt x="3040" y="1520"/>
                  </a:cubicBezTo>
                  <a:cubicBezTo>
                    <a:pt x="2219" y="1034"/>
                    <a:pt x="1429" y="548"/>
                    <a:pt x="669" y="0"/>
                  </a:cubicBezTo>
                  <a:close/>
                </a:path>
              </a:pathLst>
            </a:custGeom>
            <a:solidFill>
              <a:srgbClr val="FFF2CC"/>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252" name="Google Shape;1252;p46"/>
            <p:cNvSpPr/>
            <p:nvPr/>
          </p:nvSpPr>
          <p:spPr>
            <a:xfrm>
              <a:off x="2154409" y="2106431"/>
              <a:ext cx="184519" cy="154607"/>
            </a:xfrm>
            <a:custGeom>
              <a:rect b="b" l="l" r="r" t="t"/>
              <a:pathLst>
                <a:path extrusionOk="0" h="4900" w="5848">
                  <a:moveTo>
                    <a:pt x="1008" y="1"/>
                  </a:moveTo>
                  <a:cubicBezTo>
                    <a:pt x="822" y="1"/>
                    <a:pt x="694" y="293"/>
                    <a:pt x="893" y="443"/>
                  </a:cubicBezTo>
                  <a:lnTo>
                    <a:pt x="893" y="473"/>
                  </a:lnTo>
                  <a:cubicBezTo>
                    <a:pt x="1653" y="1020"/>
                    <a:pt x="2444" y="1507"/>
                    <a:pt x="3264" y="1993"/>
                  </a:cubicBezTo>
                  <a:cubicBezTo>
                    <a:pt x="3298" y="2010"/>
                    <a:pt x="3332" y="2018"/>
                    <a:pt x="3365" y="2018"/>
                  </a:cubicBezTo>
                  <a:cubicBezTo>
                    <a:pt x="3451" y="2018"/>
                    <a:pt x="3533" y="1968"/>
                    <a:pt x="3599" y="1902"/>
                  </a:cubicBezTo>
                  <a:cubicBezTo>
                    <a:pt x="3789" y="1569"/>
                    <a:pt x="4127" y="1367"/>
                    <a:pt x="4499" y="1367"/>
                  </a:cubicBezTo>
                  <a:cubicBezTo>
                    <a:pt x="4602" y="1367"/>
                    <a:pt x="4708" y="1382"/>
                    <a:pt x="4814" y="1416"/>
                  </a:cubicBezTo>
                  <a:cubicBezTo>
                    <a:pt x="5210" y="1598"/>
                    <a:pt x="5331" y="2084"/>
                    <a:pt x="5088" y="2449"/>
                  </a:cubicBezTo>
                  <a:cubicBezTo>
                    <a:pt x="4875" y="2875"/>
                    <a:pt x="4602" y="3270"/>
                    <a:pt x="4298" y="3634"/>
                  </a:cubicBezTo>
                  <a:cubicBezTo>
                    <a:pt x="4091" y="3901"/>
                    <a:pt x="3711" y="4426"/>
                    <a:pt x="3327" y="4426"/>
                  </a:cubicBezTo>
                  <a:cubicBezTo>
                    <a:pt x="3316" y="4426"/>
                    <a:pt x="3305" y="4426"/>
                    <a:pt x="3295" y="4425"/>
                  </a:cubicBezTo>
                  <a:cubicBezTo>
                    <a:pt x="2991" y="4394"/>
                    <a:pt x="2717" y="4212"/>
                    <a:pt x="2626" y="3908"/>
                  </a:cubicBezTo>
                  <a:cubicBezTo>
                    <a:pt x="2596" y="3574"/>
                    <a:pt x="2717" y="3270"/>
                    <a:pt x="2960" y="3026"/>
                  </a:cubicBezTo>
                  <a:cubicBezTo>
                    <a:pt x="3052" y="2905"/>
                    <a:pt x="3021" y="2723"/>
                    <a:pt x="2900" y="2662"/>
                  </a:cubicBezTo>
                  <a:cubicBezTo>
                    <a:pt x="2079" y="2145"/>
                    <a:pt x="1258" y="1598"/>
                    <a:pt x="468" y="1081"/>
                  </a:cubicBezTo>
                  <a:cubicBezTo>
                    <a:pt x="419" y="1048"/>
                    <a:pt x="370" y="1034"/>
                    <a:pt x="326" y="1034"/>
                  </a:cubicBezTo>
                  <a:cubicBezTo>
                    <a:pt x="123" y="1034"/>
                    <a:pt x="0" y="1327"/>
                    <a:pt x="225" y="1476"/>
                  </a:cubicBezTo>
                  <a:cubicBezTo>
                    <a:pt x="946" y="1975"/>
                    <a:pt x="1692" y="2449"/>
                    <a:pt x="2440" y="2921"/>
                  </a:cubicBezTo>
                  <a:lnTo>
                    <a:pt x="2440" y="2921"/>
                  </a:lnTo>
                  <a:cubicBezTo>
                    <a:pt x="2062" y="3462"/>
                    <a:pt x="1957" y="4188"/>
                    <a:pt x="2565" y="4637"/>
                  </a:cubicBezTo>
                  <a:cubicBezTo>
                    <a:pt x="2807" y="4807"/>
                    <a:pt x="3068" y="4899"/>
                    <a:pt x="3333" y="4899"/>
                  </a:cubicBezTo>
                  <a:cubicBezTo>
                    <a:pt x="3401" y="4899"/>
                    <a:pt x="3470" y="4893"/>
                    <a:pt x="3538" y="4881"/>
                  </a:cubicBezTo>
                  <a:cubicBezTo>
                    <a:pt x="3842" y="4759"/>
                    <a:pt x="4115" y="4577"/>
                    <a:pt x="4298" y="4334"/>
                  </a:cubicBezTo>
                  <a:cubicBezTo>
                    <a:pt x="4571" y="4060"/>
                    <a:pt x="4784" y="3786"/>
                    <a:pt x="4997" y="3482"/>
                  </a:cubicBezTo>
                  <a:cubicBezTo>
                    <a:pt x="5179" y="3209"/>
                    <a:pt x="5331" y="2966"/>
                    <a:pt x="5514" y="2692"/>
                  </a:cubicBezTo>
                  <a:cubicBezTo>
                    <a:pt x="5848" y="2115"/>
                    <a:pt x="5666" y="1385"/>
                    <a:pt x="5118" y="1051"/>
                  </a:cubicBezTo>
                  <a:cubicBezTo>
                    <a:pt x="4917" y="928"/>
                    <a:pt x="4705" y="874"/>
                    <a:pt x="4495" y="874"/>
                  </a:cubicBezTo>
                  <a:cubicBezTo>
                    <a:pt x="4058" y="874"/>
                    <a:pt x="3630" y="1111"/>
                    <a:pt x="3326" y="1459"/>
                  </a:cubicBezTo>
                  <a:lnTo>
                    <a:pt x="3326" y="1459"/>
                  </a:lnTo>
                  <a:cubicBezTo>
                    <a:pt x="2570" y="1009"/>
                    <a:pt x="1840" y="554"/>
                    <a:pt x="1137" y="48"/>
                  </a:cubicBezTo>
                  <a:cubicBezTo>
                    <a:pt x="1093" y="15"/>
                    <a:pt x="1049" y="1"/>
                    <a:pt x="1008" y="1"/>
                  </a:cubicBezTo>
                  <a:close/>
                </a:path>
              </a:pathLst>
            </a:custGeom>
            <a:solidFill>
              <a:srgbClr val="F1C232"/>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253" name="Google Shape;1253;p46"/>
            <p:cNvSpPr/>
            <p:nvPr/>
          </p:nvSpPr>
          <p:spPr>
            <a:xfrm>
              <a:off x="1633425" y="1651075"/>
              <a:ext cx="161139" cy="154797"/>
            </a:xfrm>
            <a:custGeom>
              <a:rect b="b" l="l" r="r" t="t"/>
              <a:pathLst>
                <a:path extrusionOk="0" h="4906" w="5107">
                  <a:moveTo>
                    <a:pt x="2654" y="0"/>
                  </a:moveTo>
                  <a:cubicBezTo>
                    <a:pt x="2393" y="0"/>
                    <a:pt x="2104" y="120"/>
                    <a:pt x="1824" y="407"/>
                  </a:cubicBezTo>
                  <a:cubicBezTo>
                    <a:pt x="1398" y="833"/>
                    <a:pt x="0" y="2109"/>
                    <a:pt x="365" y="2747"/>
                  </a:cubicBezTo>
                  <a:cubicBezTo>
                    <a:pt x="549" y="3207"/>
                    <a:pt x="864" y="3428"/>
                    <a:pt x="1206" y="3428"/>
                  </a:cubicBezTo>
                  <a:cubicBezTo>
                    <a:pt x="1542" y="3428"/>
                    <a:pt x="1903" y="3215"/>
                    <a:pt x="2189" y="2808"/>
                  </a:cubicBezTo>
                  <a:cubicBezTo>
                    <a:pt x="2189" y="2808"/>
                    <a:pt x="3587" y="4267"/>
                    <a:pt x="4225" y="4906"/>
                  </a:cubicBezTo>
                  <a:lnTo>
                    <a:pt x="5107" y="4024"/>
                  </a:lnTo>
                  <a:cubicBezTo>
                    <a:pt x="4408" y="3386"/>
                    <a:pt x="3769" y="2717"/>
                    <a:pt x="3131" y="2018"/>
                  </a:cubicBezTo>
                  <a:cubicBezTo>
                    <a:pt x="4006" y="1166"/>
                    <a:pt x="3468" y="0"/>
                    <a:pt x="2654" y="0"/>
                  </a:cubicBezTo>
                  <a:close/>
                </a:path>
              </a:pathLst>
            </a:custGeom>
            <a:solidFill>
              <a:srgbClr val="FFF2CC"/>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254" name="Google Shape;1254;p46"/>
            <p:cNvSpPr/>
            <p:nvPr/>
          </p:nvSpPr>
          <p:spPr>
            <a:xfrm>
              <a:off x="1637843" y="1645175"/>
              <a:ext cx="170194" cy="168585"/>
            </a:xfrm>
            <a:custGeom>
              <a:rect b="b" l="l" r="r" t="t"/>
              <a:pathLst>
                <a:path extrusionOk="0" h="5343" w="5394">
                  <a:moveTo>
                    <a:pt x="2586" y="0"/>
                  </a:moveTo>
                  <a:cubicBezTo>
                    <a:pt x="2315" y="0"/>
                    <a:pt x="2045" y="95"/>
                    <a:pt x="1824" y="290"/>
                  </a:cubicBezTo>
                  <a:cubicBezTo>
                    <a:pt x="1581" y="502"/>
                    <a:pt x="1368" y="715"/>
                    <a:pt x="1156" y="928"/>
                  </a:cubicBezTo>
                  <a:cubicBezTo>
                    <a:pt x="913" y="1171"/>
                    <a:pt x="700" y="1414"/>
                    <a:pt x="487" y="1688"/>
                  </a:cubicBezTo>
                  <a:cubicBezTo>
                    <a:pt x="274" y="1931"/>
                    <a:pt x="122" y="2235"/>
                    <a:pt x="61" y="2539"/>
                  </a:cubicBezTo>
                  <a:cubicBezTo>
                    <a:pt x="1" y="2873"/>
                    <a:pt x="92" y="3208"/>
                    <a:pt x="335" y="3451"/>
                  </a:cubicBezTo>
                  <a:cubicBezTo>
                    <a:pt x="530" y="3729"/>
                    <a:pt x="852" y="3880"/>
                    <a:pt x="1209" y="3880"/>
                  </a:cubicBezTo>
                  <a:cubicBezTo>
                    <a:pt x="1242" y="3880"/>
                    <a:pt x="1275" y="3879"/>
                    <a:pt x="1308" y="3876"/>
                  </a:cubicBezTo>
                  <a:cubicBezTo>
                    <a:pt x="1629" y="3808"/>
                    <a:pt x="1932" y="3635"/>
                    <a:pt x="2166" y="3398"/>
                  </a:cubicBezTo>
                  <a:lnTo>
                    <a:pt x="2166" y="3398"/>
                  </a:lnTo>
                  <a:cubicBezTo>
                    <a:pt x="2797" y="4033"/>
                    <a:pt x="3408" y="4667"/>
                    <a:pt x="4043" y="5274"/>
                  </a:cubicBezTo>
                  <a:cubicBezTo>
                    <a:pt x="4091" y="5322"/>
                    <a:pt x="4145" y="5343"/>
                    <a:pt x="4198" y="5343"/>
                  </a:cubicBezTo>
                  <a:cubicBezTo>
                    <a:pt x="4379" y="5343"/>
                    <a:pt x="4542" y="5105"/>
                    <a:pt x="4378" y="4940"/>
                  </a:cubicBezTo>
                  <a:cubicBezTo>
                    <a:pt x="3679" y="4271"/>
                    <a:pt x="3010" y="3572"/>
                    <a:pt x="2311" y="2873"/>
                  </a:cubicBezTo>
                  <a:cubicBezTo>
                    <a:pt x="2271" y="2820"/>
                    <a:pt x="2213" y="2796"/>
                    <a:pt x="2154" y="2796"/>
                  </a:cubicBezTo>
                  <a:cubicBezTo>
                    <a:pt x="2077" y="2796"/>
                    <a:pt x="1997" y="2835"/>
                    <a:pt x="1946" y="2904"/>
                  </a:cubicBezTo>
                  <a:cubicBezTo>
                    <a:pt x="1737" y="3170"/>
                    <a:pt x="1445" y="3388"/>
                    <a:pt x="1158" y="3388"/>
                  </a:cubicBezTo>
                  <a:cubicBezTo>
                    <a:pt x="987" y="3388"/>
                    <a:pt x="817" y="3310"/>
                    <a:pt x="669" y="3116"/>
                  </a:cubicBezTo>
                  <a:cubicBezTo>
                    <a:pt x="548" y="2964"/>
                    <a:pt x="487" y="2752"/>
                    <a:pt x="517" y="2569"/>
                  </a:cubicBezTo>
                  <a:cubicBezTo>
                    <a:pt x="609" y="2326"/>
                    <a:pt x="730" y="2144"/>
                    <a:pt x="882" y="1961"/>
                  </a:cubicBezTo>
                  <a:cubicBezTo>
                    <a:pt x="1186" y="1566"/>
                    <a:pt x="1520" y="1232"/>
                    <a:pt x="1855" y="898"/>
                  </a:cubicBezTo>
                  <a:cubicBezTo>
                    <a:pt x="2069" y="683"/>
                    <a:pt x="2343" y="454"/>
                    <a:pt x="2635" y="454"/>
                  </a:cubicBezTo>
                  <a:cubicBezTo>
                    <a:pt x="2758" y="454"/>
                    <a:pt x="2884" y="495"/>
                    <a:pt x="3010" y="594"/>
                  </a:cubicBezTo>
                  <a:cubicBezTo>
                    <a:pt x="3466" y="989"/>
                    <a:pt x="3283" y="1657"/>
                    <a:pt x="2919" y="2053"/>
                  </a:cubicBezTo>
                  <a:cubicBezTo>
                    <a:pt x="2827" y="2144"/>
                    <a:pt x="2827" y="2296"/>
                    <a:pt x="2919" y="2387"/>
                  </a:cubicBezTo>
                  <a:cubicBezTo>
                    <a:pt x="3527" y="3086"/>
                    <a:pt x="4195" y="3755"/>
                    <a:pt x="4864" y="4393"/>
                  </a:cubicBezTo>
                  <a:cubicBezTo>
                    <a:pt x="4919" y="4441"/>
                    <a:pt x="4978" y="4461"/>
                    <a:pt x="5035" y="4461"/>
                  </a:cubicBezTo>
                  <a:cubicBezTo>
                    <a:pt x="5230" y="4461"/>
                    <a:pt x="5394" y="4223"/>
                    <a:pt x="5229" y="4059"/>
                  </a:cubicBezTo>
                  <a:cubicBezTo>
                    <a:pt x="4615" y="3473"/>
                    <a:pt x="4001" y="2861"/>
                    <a:pt x="3434" y="2223"/>
                  </a:cubicBezTo>
                  <a:lnTo>
                    <a:pt x="3434" y="2223"/>
                  </a:lnTo>
                  <a:cubicBezTo>
                    <a:pt x="3820" y="1736"/>
                    <a:pt x="3883" y="1046"/>
                    <a:pt x="3557" y="502"/>
                  </a:cubicBezTo>
                  <a:cubicBezTo>
                    <a:pt x="3313" y="171"/>
                    <a:pt x="2949" y="0"/>
                    <a:pt x="2586" y="0"/>
                  </a:cubicBezTo>
                  <a:close/>
                </a:path>
              </a:pathLst>
            </a:custGeom>
            <a:solidFill>
              <a:srgbClr val="F1C232"/>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255" name="Google Shape;1255;p46"/>
            <p:cNvSpPr/>
            <p:nvPr/>
          </p:nvSpPr>
          <p:spPr>
            <a:xfrm>
              <a:off x="1578399" y="1934284"/>
              <a:ext cx="161139" cy="124538"/>
            </a:xfrm>
            <a:custGeom>
              <a:rect b="b" l="l" r="r" t="t"/>
              <a:pathLst>
                <a:path extrusionOk="0" h="3947" w="5107">
                  <a:moveTo>
                    <a:pt x="1235" y="0"/>
                  </a:moveTo>
                  <a:cubicBezTo>
                    <a:pt x="1063" y="0"/>
                    <a:pt x="873" y="49"/>
                    <a:pt x="669" y="154"/>
                  </a:cubicBezTo>
                  <a:cubicBezTo>
                    <a:pt x="0" y="428"/>
                    <a:pt x="243" y="2312"/>
                    <a:pt x="304" y="2890"/>
                  </a:cubicBezTo>
                  <a:cubicBezTo>
                    <a:pt x="357" y="3622"/>
                    <a:pt x="784" y="3946"/>
                    <a:pt x="1234" y="3946"/>
                  </a:cubicBezTo>
                  <a:cubicBezTo>
                    <a:pt x="1811" y="3946"/>
                    <a:pt x="2426" y="3413"/>
                    <a:pt x="2341" y="2525"/>
                  </a:cubicBezTo>
                  <a:cubicBezTo>
                    <a:pt x="3252" y="2373"/>
                    <a:pt x="4195" y="2282"/>
                    <a:pt x="5107" y="2251"/>
                  </a:cubicBezTo>
                  <a:lnTo>
                    <a:pt x="5015" y="1005"/>
                  </a:lnTo>
                  <a:cubicBezTo>
                    <a:pt x="4104" y="1096"/>
                    <a:pt x="2128" y="1309"/>
                    <a:pt x="2128" y="1309"/>
                  </a:cubicBezTo>
                  <a:cubicBezTo>
                    <a:pt x="2175" y="538"/>
                    <a:pt x="1808" y="0"/>
                    <a:pt x="1235" y="0"/>
                  </a:cubicBezTo>
                  <a:close/>
                </a:path>
              </a:pathLst>
            </a:custGeom>
            <a:solidFill>
              <a:srgbClr val="FFF2CC"/>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256" name="Google Shape;1256;p46"/>
            <p:cNvSpPr/>
            <p:nvPr/>
          </p:nvSpPr>
          <p:spPr>
            <a:xfrm>
              <a:off x="1577421" y="1927280"/>
              <a:ext cx="172655" cy="139210"/>
            </a:xfrm>
            <a:custGeom>
              <a:rect b="b" l="l" r="r" t="t"/>
              <a:pathLst>
                <a:path extrusionOk="0" h="4412" w="5472">
                  <a:moveTo>
                    <a:pt x="1286" y="0"/>
                  </a:moveTo>
                  <a:cubicBezTo>
                    <a:pt x="1234" y="0"/>
                    <a:pt x="1181" y="4"/>
                    <a:pt x="1125" y="11"/>
                  </a:cubicBezTo>
                  <a:cubicBezTo>
                    <a:pt x="761" y="11"/>
                    <a:pt x="426" y="194"/>
                    <a:pt x="244" y="498"/>
                  </a:cubicBezTo>
                  <a:cubicBezTo>
                    <a:pt x="92" y="802"/>
                    <a:pt x="1" y="1136"/>
                    <a:pt x="1" y="1501"/>
                  </a:cubicBezTo>
                  <a:cubicBezTo>
                    <a:pt x="1" y="1865"/>
                    <a:pt x="1" y="2230"/>
                    <a:pt x="31" y="2595"/>
                  </a:cubicBezTo>
                  <a:cubicBezTo>
                    <a:pt x="62" y="2899"/>
                    <a:pt x="92" y="3233"/>
                    <a:pt x="153" y="3537"/>
                  </a:cubicBezTo>
                  <a:cubicBezTo>
                    <a:pt x="285" y="4067"/>
                    <a:pt x="763" y="4412"/>
                    <a:pt x="1286" y="4412"/>
                  </a:cubicBezTo>
                  <a:cubicBezTo>
                    <a:pt x="1363" y="4412"/>
                    <a:pt x="1442" y="4404"/>
                    <a:pt x="1521" y="4388"/>
                  </a:cubicBezTo>
                  <a:cubicBezTo>
                    <a:pt x="2186" y="4194"/>
                    <a:pt x="2624" y="3595"/>
                    <a:pt x="2603" y="2937"/>
                  </a:cubicBezTo>
                  <a:lnTo>
                    <a:pt x="2603" y="2937"/>
                  </a:lnTo>
                  <a:cubicBezTo>
                    <a:pt x="3431" y="2827"/>
                    <a:pt x="4285" y="2743"/>
                    <a:pt x="5138" y="2686"/>
                  </a:cubicBezTo>
                  <a:cubicBezTo>
                    <a:pt x="5442" y="2686"/>
                    <a:pt x="5472" y="2200"/>
                    <a:pt x="5138" y="2200"/>
                  </a:cubicBezTo>
                  <a:lnTo>
                    <a:pt x="5138" y="2230"/>
                  </a:lnTo>
                  <a:cubicBezTo>
                    <a:pt x="4195" y="2261"/>
                    <a:pt x="3253" y="2352"/>
                    <a:pt x="2280" y="2504"/>
                  </a:cubicBezTo>
                  <a:cubicBezTo>
                    <a:pt x="2189" y="2534"/>
                    <a:pt x="2128" y="2625"/>
                    <a:pt x="2128" y="2747"/>
                  </a:cubicBezTo>
                  <a:cubicBezTo>
                    <a:pt x="2189" y="3203"/>
                    <a:pt x="1976" y="3659"/>
                    <a:pt x="1551" y="3872"/>
                  </a:cubicBezTo>
                  <a:cubicBezTo>
                    <a:pt x="1456" y="3911"/>
                    <a:pt x="1359" y="3930"/>
                    <a:pt x="1265" y="3930"/>
                  </a:cubicBezTo>
                  <a:cubicBezTo>
                    <a:pt x="997" y="3930"/>
                    <a:pt x="751" y="3777"/>
                    <a:pt x="639" y="3507"/>
                  </a:cubicBezTo>
                  <a:cubicBezTo>
                    <a:pt x="578" y="3294"/>
                    <a:pt x="548" y="3051"/>
                    <a:pt x="548" y="2808"/>
                  </a:cubicBezTo>
                  <a:cubicBezTo>
                    <a:pt x="517" y="2565"/>
                    <a:pt x="487" y="2291"/>
                    <a:pt x="487" y="2017"/>
                  </a:cubicBezTo>
                  <a:cubicBezTo>
                    <a:pt x="457" y="1744"/>
                    <a:pt x="487" y="1440"/>
                    <a:pt x="517" y="1166"/>
                  </a:cubicBezTo>
                  <a:cubicBezTo>
                    <a:pt x="517" y="954"/>
                    <a:pt x="609" y="771"/>
                    <a:pt x="761" y="619"/>
                  </a:cubicBezTo>
                  <a:cubicBezTo>
                    <a:pt x="888" y="524"/>
                    <a:pt x="1040" y="478"/>
                    <a:pt x="1195" y="478"/>
                  </a:cubicBezTo>
                  <a:cubicBezTo>
                    <a:pt x="1337" y="478"/>
                    <a:pt x="1481" y="516"/>
                    <a:pt x="1612" y="589"/>
                  </a:cubicBezTo>
                  <a:cubicBezTo>
                    <a:pt x="1855" y="832"/>
                    <a:pt x="1976" y="1166"/>
                    <a:pt x="1916" y="1531"/>
                  </a:cubicBezTo>
                  <a:cubicBezTo>
                    <a:pt x="1916" y="1653"/>
                    <a:pt x="2007" y="1744"/>
                    <a:pt x="2159" y="1744"/>
                  </a:cubicBezTo>
                  <a:cubicBezTo>
                    <a:pt x="3101" y="1653"/>
                    <a:pt x="4074" y="1531"/>
                    <a:pt x="5046" y="1470"/>
                  </a:cubicBezTo>
                  <a:cubicBezTo>
                    <a:pt x="5341" y="1441"/>
                    <a:pt x="5350" y="983"/>
                    <a:pt x="5073" y="983"/>
                  </a:cubicBezTo>
                  <a:cubicBezTo>
                    <a:pt x="5065" y="983"/>
                    <a:pt x="5056" y="983"/>
                    <a:pt x="5046" y="984"/>
                  </a:cubicBezTo>
                  <a:cubicBezTo>
                    <a:pt x="4147" y="1068"/>
                    <a:pt x="3248" y="1153"/>
                    <a:pt x="2373" y="1261"/>
                  </a:cubicBezTo>
                  <a:lnTo>
                    <a:pt x="2373" y="1261"/>
                  </a:lnTo>
                  <a:cubicBezTo>
                    <a:pt x="2330" y="627"/>
                    <a:pt x="1962" y="0"/>
                    <a:pt x="1286" y="0"/>
                  </a:cubicBezTo>
                  <a:close/>
                </a:path>
              </a:pathLst>
            </a:custGeom>
            <a:solidFill>
              <a:srgbClr val="F1C232"/>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257" name="Google Shape;1257;p46"/>
            <p:cNvSpPr/>
            <p:nvPr/>
          </p:nvSpPr>
          <p:spPr>
            <a:xfrm>
              <a:off x="1663747" y="2139560"/>
              <a:ext cx="160192" cy="154008"/>
            </a:xfrm>
            <a:custGeom>
              <a:rect b="b" l="l" r="r" t="t"/>
              <a:pathLst>
                <a:path extrusionOk="0" h="4881" w="5077">
                  <a:moveTo>
                    <a:pt x="4195" y="1"/>
                  </a:moveTo>
                  <a:cubicBezTo>
                    <a:pt x="3557" y="639"/>
                    <a:pt x="2189" y="2068"/>
                    <a:pt x="2189" y="2068"/>
                  </a:cubicBezTo>
                  <a:cubicBezTo>
                    <a:pt x="1888" y="1676"/>
                    <a:pt x="1527" y="1464"/>
                    <a:pt x="1191" y="1464"/>
                  </a:cubicBezTo>
                  <a:cubicBezTo>
                    <a:pt x="849" y="1464"/>
                    <a:pt x="534" y="1684"/>
                    <a:pt x="335" y="2159"/>
                  </a:cubicBezTo>
                  <a:cubicBezTo>
                    <a:pt x="0" y="2797"/>
                    <a:pt x="1399" y="4043"/>
                    <a:pt x="1824" y="4469"/>
                  </a:cubicBezTo>
                  <a:cubicBezTo>
                    <a:pt x="2107" y="4760"/>
                    <a:pt x="2398" y="4880"/>
                    <a:pt x="2659" y="4880"/>
                  </a:cubicBezTo>
                  <a:cubicBezTo>
                    <a:pt x="3461" y="4880"/>
                    <a:pt x="3980" y="3737"/>
                    <a:pt x="3131" y="2888"/>
                  </a:cubicBezTo>
                  <a:cubicBezTo>
                    <a:pt x="3739" y="2189"/>
                    <a:pt x="4408" y="1490"/>
                    <a:pt x="5076" y="882"/>
                  </a:cubicBezTo>
                  <a:lnTo>
                    <a:pt x="4195" y="1"/>
                  </a:lnTo>
                  <a:close/>
                </a:path>
              </a:pathLst>
            </a:custGeom>
            <a:solidFill>
              <a:srgbClr val="FFF2CC"/>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258" name="Google Shape;1258;p46"/>
            <p:cNvSpPr/>
            <p:nvPr/>
          </p:nvSpPr>
          <p:spPr>
            <a:xfrm>
              <a:off x="1664693" y="2130726"/>
              <a:ext cx="169248" cy="169910"/>
            </a:xfrm>
            <a:custGeom>
              <a:rect b="b" l="l" r="r" t="t"/>
              <a:pathLst>
                <a:path extrusionOk="0" h="5385" w="5364">
                  <a:moveTo>
                    <a:pt x="4136" y="0"/>
                  </a:moveTo>
                  <a:cubicBezTo>
                    <a:pt x="4084" y="0"/>
                    <a:pt x="4030" y="20"/>
                    <a:pt x="3983" y="68"/>
                  </a:cubicBezTo>
                  <a:cubicBezTo>
                    <a:pt x="3345" y="705"/>
                    <a:pt x="2733" y="1343"/>
                    <a:pt x="2123" y="1980"/>
                  </a:cubicBezTo>
                  <a:lnTo>
                    <a:pt x="2123" y="1980"/>
                  </a:lnTo>
                  <a:cubicBezTo>
                    <a:pt x="1853" y="1703"/>
                    <a:pt x="1491" y="1509"/>
                    <a:pt x="1128" y="1509"/>
                  </a:cubicBezTo>
                  <a:cubicBezTo>
                    <a:pt x="885" y="1509"/>
                    <a:pt x="642" y="1595"/>
                    <a:pt x="426" y="1801"/>
                  </a:cubicBezTo>
                  <a:cubicBezTo>
                    <a:pt x="153" y="2013"/>
                    <a:pt x="1" y="2317"/>
                    <a:pt x="1" y="2682"/>
                  </a:cubicBezTo>
                  <a:cubicBezTo>
                    <a:pt x="31" y="2956"/>
                    <a:pt x="122" y="3260"/>
                    <a:pt x="305" y="3503"/>
                  </a:cubicBezTo>
                  <a:cubicBezTo>
                    <a:pt x="700" y="4019"/>
                    <a:pt x="1125" y="4475"/>
                    <a:pt x="1581" y="4931"/>
                  </a:cubicBezTo>
                  <a:cubicBezTo>
                    <a:pt x="1886" y="5200"/>
                    <a:pt x="2265" y="5384"/>
                    <a:pt x="2636" y="5384"/>
                  </a:cubicBezTo>
                  <a:cubicBezTo>
                    <a:pt x="2895" y="5384"/>
                    <a:pt x="3150" y="5295"/>
                    <a:pt x="3375" y="5083"/>
                  </a:cubicBezTo>
                  <a:cubicBezTo>
                    <a:pt x="3926" y="4532"/>
                    <a:pt x="3827" y="3731"/>
                    <a:pt x="3374" y="3156"/>
                  </a:cubicBezTo>
                  <a:lnTo>
                    <a:pt x="3374" y="3156"/>
                  </a:lnTo>
                  <a:cubicBezTo>
                    <a:pt x="3962" y="2516"/>
                    <a:pt x="4554" y="1902"/>
                    <a:pt x="5198" y="1314"/>
                  </a:cubicBezTo>
                  <a:cubicBezTo>
                    <a:pt x="5363" y="1149"/>
                    <a:pt x="5200" y="912"/>
                    <a:pt x="5005" y="912"/>
                  </a:cubicBezTo>
                  <a:cubicBezTo>
                    <a:pt x="4948" y="912"/>
                    <a:pt x="4888" y="932"/>
                    <a:pt x="4834" y="980"/>
                  </a:cubicBezTo>
                  <a:lnTo>
                    <a:pt x="4864" y="980"/>
                  </a:lnTo>
                  <a:cubicBezTo>
                    <a:pt x="4165" y="1618"/>
                    <a:pt x="3527" y="2287"/>
                    <a:pt x="2919" y="2986"/>
                  </a:cubicBezTo>
                  <a:cubicBezTo>
                    <a:pt x="2828" y="3077"/>
                    <a:pt x="2828" y="3229"/>
                    <a:pt x="2919" y="3320"/>
                  </a:cubicBezTo>
                  <a:cubicBezTo>
                    <a:pt x="3314" y="3655"/>
                    <a:pt x="3405" y="4232"/>
                    <a:pt x="3131" y="4658"/>
                  </a:cubicBezTo>
                  <a:cubicBezTo>
                    <a:pt x="2982" y="4844"/>
                    <a:pt x="2812" y="4919"/>
                    <a:pt x="2641" y="4919"/>
                  </a:cubicBezTo>
                  <a:cubicBezTo>
                    <a:pt x="2394" y="4919"/>
                    <a:pt x="2143" y="4764"/>
                    <a:pt x="1946" y="4567"/>
                  </a:cubicBezTo>
                  <a:cubicBezTo>
                    <a:pt x="1612" y="4263"/>
                    <a:pt x="1277" y="3928"/>
                    <a:pt x="973" y="3564"/>
                  </a:cubicBezTo>
                  <a:cubicBezTo>
                    <a:pt x="730" y="3290"/>
                    <a:pt x="365" y="2834"/>
                    <a:pt x="548" y="2439"/>
                  </a:cubicBezTo>
                  <a:cubicBezTo>
                    <a:pt x="639" y="2165"/>
                    <a:pt x="913" y="1983"/>
                    <a:pt x="1186" y="1983"/>
                  </a:cubicBezTo>
                  <a:cubicBezTo>
                    <a:pt x="1490" y="2044"/>
                    <a:pt x="1764" y="2226"/>
                    <a:pt x="1946" y="2500"/>
                  </a:cubicBezTo>
                  <a:cubicBezTo>
                    <a:pt x="1992" y="2560"/>
                    <a:pt x="2052" y="2591"/>
                    <a:pt x="2113" y="2591"/>
                  </a:cubicBezTo>
                  <a:cubicBezTo>
                    <a:pt x="2174" y="2591"/>
                    <a:pt x="2235" y="2560"/>
                    <a:pt x="2280" y="2500"/>
                  </a:cubicBezTo>
                  <a:cubicBezTo>
                    <a:pt x="2949" y="1801"/>
                    <a:pt x="3618" y="1101"/>
                    <a:pt x="4317" y="433"/>
                  </a:cubicBezTo>
                  <a:cubicBezTo>
                    <a:pt x="4482" y="244"/>
                    <a:pt x="4318" y="0"/>
                    <a:pt x="4136" y="0"/>
                  </a:cubicBezTo>
                  <a:close/>
                </a:path>
              </a:pathLst>
            </a:custGeom>
            <a:solidFill>
              <a:srgbClr val="F1C232"/>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259" name="Google Shape;1259;p46"/>
            <p:cNvSpPr/>
            <p:nvPr/>
          </p:nvSpPr>
          <p:spPr>
            <a:xfrm>
              <a:off x="2137671" y="1620722"/>
              <a:ext cx="162148" cy="156374"/>
            </a:xfrm>
            <a:custGeom>
              <a:rect b="b" l="l" r="r" t="t"/>
              <a:pathLst>
                <a:path extrusionOk="0" h="4956" w="5139">
                  <a:moveTo>
                    <a:pt x="1891" y="1"/>
                  </a:moveTo>
                  <a:cubicBezTo>
                    <a:pt x="1772" y="1"/>
                    <a:pt x="1667" y="29"/>
                    <a:pt x="1581" y="92"/>
                  </a:cubicBezTo>
                  <a:cubicBezTo>
                    <a:pt x="730" y="609"/>
                    <a:pt x="882" y="1460"/>
                    <a:pt x="1763" y="1916"/>
                  </a:cubicBezTo>
                  <a:cubicBezTo>
                    <a:pt x="1763" y="1916"/>
                    <a:pt x="548" y="3496"/>
                    <a:pt x="0" y="4256"/>
                  </a:cubicBezTo>
                  <a:lnTo>
                    <a:pt x="1003" y="4955"/>
                  </a:lnTo>
                  <a:cubicBezTo>
                    <a:pt x="2007" y="3557"/>
                    <a:pt x="2706" y="2736"/>
                    <a:pt x="2706" y="2736"/>
                  </a:cubicBezTo>
                  <a:cubicBezTo>
                    <a:pt x="2995" y="2957"/>
                    <a:pt x="3293" y="3049"/>
                    <a:pt x="3566" y="3049"/>
                  </a:cubicBezTo>
                  <a:cubicBezTo>
                    <a:pt x="4499" y="3049"/>
                    <a:pt x="5138" y="1969"/>
                    <a:pt x="4104" y="1217"/>
                  </a:cubicBezTo>
                  <a:cubicBezTo>
                    <a:pt x="3690" y="906"/>
                    <a:pt x="2571" y="1"/>
                    <a:pt x="1891" y="1"/>
                  </a:cubicBezTo>
                  <a:close/>
                </a:path>
              </a:pathLst>
            </a:custGeom>
            <a:solidFill>
              <a:srgbClr val="FFF2CC"/>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260" name="Google Shape;1260;p46"/>
            <p:cNvSpPr/>
            <p:nvPr/>
          </p:nvSpPr>
          <p:spPr>
            <a:xfrm>
              <a:off x="2129610" y="1613875"/>
              <a:ext cx="169058" cy="170226"/>
            </a:xfrm>
            <a:custGeom>
              <a:rect b="b" l="l" r="r" t="t"/>
              <a:pathLst>
                <a:path extrusionOk="0" h="5395" w="5358">
                  <a:moveTo>
                    <a:pt x="2255" y="0"/>
                  </a:moveTo>
                  <a:cubicBezTo>
                    <a:pt x="1983" y="0"/>
                    <a:pt x="1718" y="118"/>
                    <a:pt x="1527" y="309"/>
                  </a:cubicBezTo>
                  <a:cubicBezTo>
                    <a:pt x="1223" y="552"/>
                    <a:pt x="1072" y="947"/>
                    <a:pt x="1163" y="1342"/>
                  </a:cubicBezTo>
                  <a:cubicBezTo>
                    <a:pt x="1259" y="1703"/>
                    <a:pt x="1469" y="1988"/>
                    <a:pt x="1764" y="2196"/>
                  </a:cubicBezTo>
                  <a:lnTo>
                    <a:pt x="1764" y="2196"/>
                  </a:lnTo>
                  <a:cubicBezTo>
                    <a:pt x="1219" y="2905"/>
                    <a:pt x="674" y="3613"/>
                    <a:pt x="129" y="4321"/>
                  </a:cubicBezTo>
                  <a:cubicBezTo>
                    <a:pt x="0" y="4493"/>
                    <a:pt x="175" y="4665"/>
                    <a:pt x="353" y="4665"/>
                  </a:cubicBezTo>
                  <a:cubicBezTo>
                    <a:pt x="427" y="4665"/>
                    <a:pt x="501" y="4636"/>
                    <a:pt x="555" y="4564"/>
                  </a:cubicBezTo>
                  <a:cubicBezTo>
                    <a:pt x="1132" y="3804"/>
                    <a:pt x="1710" y="3045"/>
                    <a:pt x="2287" y="2285"/>
                  </a:cubicBezTo>
                  <a:cubicBezTo>
                    <a:pt x="2409" y="2163"/>
                    <a:pt x="2379" y="1981"/>
                    <a:pt x="2227" y="1890"/>
                  </a:cubicBezTo>
                  <a:cubicBezTo>
                    <a:pt x="1771" y="1646"/>
                    <a:pt x="1345" y="1099"/>
                    <a:pt x="1862" y="613"/>
                  </a:cubicBezTo>
                  <a:cubicBezTo>
                    <a:pt x="1967" y="507"/>
                    <a:pt x="2142" y="425"/>
                    <a:pt x="2305" y="425"/>
                  </a:cubicBezTo>
                  <a:cubicBezTo>
                    <a:pt x="2330" y="425"/>
                    <a:pt x="2355" y="427"/>
                    <a:pt x="2379" y="431"/>
                  </a:cubicBezTo>
                  <a:cubicBezTo>
                    <a:pt x="2622" y="491"/>
                    <a:pt x="2834" y="583"/>
                    <a:pt x="3047" y="704"/>
                  </a:cubicBezTo>
                  <a:cubicBezTo>
                    <a:pt x="3442" y="947"/>
                    <a:pt x="3838" y="1221"/>
                    <a:pt x="4202" y="1525"/>
                  </a:cubicBezTo>
                  <a:cubicBezTo>
                    <a:pt x="4537" y="1768"/>
                    <a:pt x="4932" y="2163"/>
                    <a:pt x="4658" y="2619"/>
                  </a:cubicBezTo>
                  <a:cubicBezTo>
                    <a:pt x="4494" y="2888"/>
                    <a:pt x="4242" y="2995"/>
                    <a:pt x="3977" y="2995"/>
                  </a:cubicBezTo>
                  <a:cubicBezTo>
                    <a:pt x="3703" y="2995"/>
                    <a:pt x="3416" y="2880"/>
                    <a:pt x="3199" y="2710"/>
                  </a:cubicBezTo>
                  <a:cubicBezTo>
                    <a:pt x="3155" y="2699"/>
                    <a:pt x="3110" y="2692"/>
                    <a:pt x="3069" y="2692"/>
                  </a:cubicBezTo>
                  <a:cubicBezTo>
                    <a:pt x="2997" y="2692"/>
                    <a:pt x="2934" y="2713"/>
                    <a:pt x="2895" y="2771"/>
                  </a:cubicBezTo>
                  <a:cubicBezTo>
                    <a:pt x="2257" y="3500"/>
                    <a:pt x="1679" y="4260"/>
                    <a:pt x="1163" y="5051"/>
                  </a:cubicBezTo>
                  <a:cubicBezTo>
                    <a:pt x="1034" y="5223"/>
                    <a:pt x="1209" y="5395"/>
                    <a:pt x="1376" y="5395"/>
                  </a:cubicBezTo>
                  <a:cubicBezTo>
                    <a:pt x="1445" y="5395"/>
                    <a:pt x="1513" y="5365"/>
                    <a:pt x="1558" y="5294"/>
                  </a:cubicBezTo>
                  <a:lnTo>
                    <a:pt x="1588" y="5324"/>
                  </a:lnTo>
                  <a:cubicBezTo>
                    <a:pt x="2068" y="4619"/>
                    <a:pt x="2574" y="3939"/>
                    <a:pt x="3130" y="3286"/>
                  </a:cubicBezTo>
                  <a:lnTo>
                    <a:pt x="3130" y="3286"/>
                  </a:lnTo>
                  <a:cubicBezTo>
                    <a:pt x="3373" y="3431"/>
                    <a:pt x="3642" y="3504"/>
                    <a:pt x="3909" y="3504"/>
                  </a:cubicBezTo>
                  <a:cubicBezTo>
                    <a:pt x="4252" y="3504"/>
                    <a:pt x="4593" y="3383"/>
                    <a:pt x="4871" y="3136"/>
                  </a:cubicBezTo>
                  <a:cubicBezTo>
                    <a:pt x="5357" y="2649"/>
                    <a:pt x="5327" y="1859"/>
                    <a:pt x="4841" y="1434"/>
                  </a:cubicBezTo>
                  <a:cubicBezTo>
                    <a:pt x="4597" y="1221"/>
                    <a:pt x="4354" y="1038"/>
                    <a:pt x="4111" y="856"/>
                  </a:cubicBezTo>
                  <a:cubicBezTo>
                    <a:pt x="3838" y="674"/>
                    <a:pt x="3534" y="461"/>
                    <a:pt x="3230" y="309"/>
                  </a:cubicBezTo>
                  <a:cubicBezTo>
                    <a:pt x="2956" y="157"/>
                    <a:pt x="2652" y="35"/>
                    <a:pt x="2348" y="5"/>
                  </a:cubicBezTo>
                  <a:cubicBezTo>
                    <a:pt x="2317" y="2"/>
                    <a:pt x="2286" y="0"/>
                    <a:pt x="2255" y="0"/>
                  </a:cubicBezTo>
                  <a:close/>
                </a:path>
              </a:pathLst>
            </a:custGeom>
            <a:solidFill>
              <a:srgbClr val="F1C232"/>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grpSp>
      <p:sp>
        <p:nvSpPr>
          <p:cNvPr id="1261" name="Google Shape;1261;p46"/>
          <p:cNvSpPr/>
          <p:nvPr/>
        </p:nvSpPr>
        <p:spPr>
          <a:xfrm>
            <a:off x="6171176" y="10345874"/>
            <a:ext cx="343844" cy="294229"/>
          </a:xfrm>
          <a:custGeom>
            <a:rect b="b" l="l" r="r" t="t"/>
            <a:pathLst>
              <a:path extrusionOk="0" h="25272" w="28998">
                <a:moveTo>
                  <a:pt x="14511" y="0"/>
                </a:moveTo>
                <a:cubicBezTo>
                  <a:pt x="9418" y="0"/>
                  <a:pt x="3720" y="3133"/>
                  <a:pt x="2402" y="8554"/>
                </a:cubicBezTo>
                <a:cubicBezTo>
                  <a:pt x="0" y="18433"/>
                  <a:pt x="5654" y="25029"/>
                  <a:pt x="14651" y="25272"/>
                </a:cubicBezTo>
                <a:cubicBezTo>
                  <a:pt x="23648" y="25272"/>
                  <a:pt x="28998" y="19557"/>
                  <a:pt x="27539" y="10317"/>
                </a:cubicBezTo>
                <a:cubicBezTo>
                  <a:pt x="26688" y="3083"/>
                  <a:pt x="21338" y="13"/>
                  <a:pt x="15077" y="13"/>
                </a:cubicBezTo>
                <a:cubicBezTo>
                  <a:pt x="14889" y="4"/>
                  <a:pt x="14700" y="0"/>
                  <a:pt x="14511" y="0"/>
                </a:cubicBezTo>
                <a:close/>
              </a:path>
            </a:pathLst>
          </a:custGeom>
          <a:solidFill>
            <a:srgbClr val="F3F3F3"/>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262" name="Google Shape;1262;p46"/>
          <p:cNvSpPr/>
          <p:nvPr/>
        </p:nvSpPr>
        <p:spPr>
          <a:xfrm>
            <a:off x="6187754" y="10343051"/>
            <a:ext cx="317900" cy="299922"/>
          </a:xfrm>
          <a:custGeom>
            <a:rect b="b" l="l" r="r" t="t"/>
            <a:pathLst>
              <a:path extrusionOk="0" h="25761" w="26810">
                <a:moveTo>
                  <a:pt x="12955" y="499"/>
                </a:moveTo>
                <a:cubicBezTo>
                  <a:pt x="13193" y="499"/>
                  <a:pt x="13434" y="506"/>
                  <a:pt x="13679" y="517"/>
                </a:cubicBezTo>
                <a:cubicBezTo>
                  <a:pt x="16262" y="517"/>
                  <a:pt x="18876" y="1034"/>
                  <a:pt x="21095" y="2402"/>
                </a:cubicBezTo>
                <a:cubicBezTo>
                  <a:pt x="23284" y="3830"/>
                  <a:pt x="24864" y="6019"/>
                  <a:pt x="25503" y="8542"/>
                </a:cubicBezTo>
                <a:cubicBezTo>
                  <a:pt x="26810" y="13405"/>
                  <a:pt x="26293" y="19271"/>
                  <a:pt x="22129" y="22584"/>
                </a:cubicBezTo>
                <a:cubicBezTo>
                  <a:pt x="20153" y="24165"/>
                  <a:pt x="17661" y="24955"/>
                  <a:pt x="15168" y="25198"/>
                </a:cubicBezTo>
                <a:cubicBezTo>
                  <a:pt x="14603" y="25263"/>
                  <a:pt x="14036" y="25294"/>
                  <a:pt x="13469" y="25294"/>
                </a:cubicBezTo>
                <a:cubicBezTo>
                  <a:pt x="11350" y="25294"/>
                  <a:pt x="9238" y="24852"/>
                  <a:pt x="7296" y="24013"/>
                </a:cubicBezTo>
                <a:cubicBezTo>
                  <a:pt x="5138" y="23040"/>
                  <a:pt x="3344" y="21399"/>
                  <a:pt x="2189" y="19363"/>
                </a:cubicBezTo>
                <a:cubicBezTo>
                  <a:pt x="973" y="17083"/>
                  <a:pt x="487" y="14499"/>
                  <a:pt x="730" y="11946"/>
                </a:cubicBezTo>
                <a:cubicBezTo>
                  <a:pt x="821" y="10426"/>
                  <a:pt x="1156" y="8937"/>
                  <a:pt x="1703" y="7539"/>
                </a:cubicBezTo>
                <a:cubicBezTo>
                  <a:pt x="2250" y="6201"/>
                  <a:pt x="3071" y="5016"/>
                  <a:pt x="4134" y="4013"/>
                </a:cubicBezTo>
                <a:cubicBezTo>
                  <a:pt x="6232" y="2098"/>
                  <a:pt x="8876" y="882"/>
                  <a:pt x="11733" y="578"/>
                </a:cubicBezTo>
                <a:cubicBezTo>
                  <a:pt x="12138" y="520"/>
                  <a:pt x="12543" y="499"/>
                  <a:pt x="12955" y="499"/>
                </a:cubicBezTo>
                <a:close/>
                <a:moveTo>
                  <a:pt x="13679" y="1"/>
                </a:moveTo>
                <a:cubicBezTo>
                  <a:pt x="13645" y="4"/>
                  <a:pt x="13615" y="14"/>
                  <a:pt x="13590" y="28"/>
                </a:cubicBezTo>
                <a:lnTo>
                  <a:pt x="13590" y="28"/>
                </a:lnTo>
                <a:cubicBezTo>
                  <a:pt x="13468" y="25"/>
                  <a:pt x="13347" y="24"/>
                  <a:pt x="13225" y="24"/>
                </a:cubicBezTo>
                <a:cubicBezTo>
                  <a:pt x="10463" y="24"/>
                  <a:pt x="7747" y="814"/>
                  <a:pt x="5441" y="2341"/>
                </a:cubicBezTo>
                <a:cubicBezTo>
                  <a:pt x="2949" y="3982"/>
                  <a:pt x="1216" y="6536"/>
                  <a:pt x="609" y="9454"/>
                </a:cubicBezTo>
                <a:cubicBezTo>
                  <a:pt x="31" y="12220"/>
                  <a:pt x="1" y="15168"/>
                  <a:pt x="1004" y="17873"/>
                </a:cubicBezTo>
                <a:cubicBezTo>
                  <a:pt x="1855" y="20183"/>
                  <a:pt x="3405" y="22159"/>
                  <a:pt x="5472" y="23496"/>
                </a:cubicBezTo>
                <a:cubicBezTo>
                  <a:pt x="7752" y="24925"/>
                  <a:pt x="10366" y="25715"/>
                  <a:pt x="13040" y="25746"/>
                </a:cubicBezTo>
                <a:cubicBezTo>
                  <a:pt x="13271" y="25756"/>
                  <a:pt x="13502" y="25761"/>
                  <a:pt x="13732" y="25761"/>
                </a:cubicBezTo>
                <a:cubicBezTo>
                  <a:pt x="16256" y="25761"/>
                  <a:pt x="18715" y="25150"/>
                  <a:pt x="20943" y="23952"/>
                </a:cubicBezTo>
                <a:cubicBezTo>
                  <a:pt x="23041" y="22797"/>
                  <a:pt x="24682" y="20973"/>
                  <a:pt x="25624" y="18785"/>
                </a:cubicBezTo>
                <a:cubicBezTo>
                  <a:pt x="26718" y="16201"/>
                  <a:pt x="26779" y="13405"/>
                  <a:pt x="26384" y="10669"/>
                </a:cubicBezTo>
                <a:cubicBezTo>
                  <a:pt x="25989" y="7843"/>
                  <a:pt x="25016" y="5168"/>
                  <a:pt x="22889" y="3162"/>
                </a:cubicBezTo>
                <a:cubicBezTo>
                  <a:pt x="20943" y="1399"/>
                  <a:pt x="18390" y="456"/>
                  <a:pt x="15806" y="122"/>
                </a:cubicBezTo>
                <a:cubicBezTo>
                  <a:pt x="15107" y="61"/>
                  <a:pt x="14378" y="1"/>
                  <a:pt x="13679" y="1"/>
                </a:cubicBezTo>
                <a:close/>
              </a:path>
            </a:pathLst>
          </a:custGeom>
          <a:solidFill>
            <a:srgbClr val="F1C232"/>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263" name="Google Shape;1263;p46"/>
          <p:cNvSpPr/>
          <p:nvPr/>
        </p:nvSpPr>
        <p:spPr>
          <a:xfrm>
            <a:off x="6195687" y="10366446"/>
            <a:ext cx="295548" cy="253131"/>
          </a:xfrm>
          <a:custGeom>
            <a:rect b="b" l="l" r="r" t="t"/>
            <a:pathLst>
              <a:path extrusionOk="0" h="21742" w="24925">
                <a:moveTo>
                  <a:pt x="12549" y="0"/>
                </a:moveTo>
                <a:cubicBezTo>
                  <a:pt x="8153" y="0"/>
                  <a:pt x="3215" y="2685"/>
                  <a:pt x="2067" y="7365"/>
                </a:cubicBezTo>
                <a:cubicBezTo>
                  <a:pt x="0" y="15845"/>
                  <a:pt x="4864" y="21529"/>
                  <a:pt x="12615" y="21742"/>
                </a:cubicBezTo>
                <a:cubicBezTo>
                  <a:pt x="20335" y="21742"/>
                  <a:pt x="24925" y="16818"/>
                  <a:pt x="23679" y="8885"/>
                </a:cubicBezTo>
                <a:cubicBezTo>
                  <a:pt x="22949" y="2653"/>
                  <a:pt x="18359" y="9"/>
                  <a:pt x="12979" y="9"/>
                </a:cubicBezTo>
                <a:cubicBezTo>
                  <a:pt x="12837" y="3"/>
                  <a:pt x="12693" y="0"/>
                  <a:pt x="12549" y="0"/>
                </a:cubicBezTo>
                <a:close/>
              </a:path>
            </a:pathLst>
          </a:custGeom>
          <a:solidFill>
            <a:srgbClr val="FFFFFF"/>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264" name="Google Shape;1264;p46"/>
          <p:cNvSpPr/>
          <p:nvPr/>
        </p:nvSpPr>
        <p:spPr>
          <a:xfrm>
            <a:off x="6209740" y="10363576"/>
            <a:ext cx="273576" cy="258976"/>
          </a:xfrm>
          <a:custGeom>
            <a:rect b="b" l="l" r="r" t="t"/>
            <a:pathLst>
              <a:path extrusionOk="0" h="22244" w="23072">
                <a:moveTo>
                  <a:pt x="11443" y="482"/>
                </a:moveTo>
                <a:cubicBezTo>
                  <a:pt x="11554" y="482"/>
                  <a:pt x="11666" y="483"/>
                  <a:pt x="11778" y="486"/>
                </a:cubicBezTo>
                <a:lnTo>
                  <a:pt x="11778" y="486"/>
                </a:lnTo>
                <a:cubicBezTo>
                  <a:pt x="11783" y="487"/>
                  <a:pt x="11789" y="487"/>
                  <a:pt x="11794" y="487"/>
                </a:cubicBezTo>
                <a:lnTo>
                  <a:pt x="11794" y="517"/>
                </a:lnTo>
                <a:cubicBezTo>
                  <a:pt x="13983" y="517"/>
                  <a:pt x="16232" y="943"/>
                  <a:pt x="18147" y="2159"/>
                </a:cubicBezTo>
                <a:cubicBezTo>
                  <a:pt x="20032" y="3374"/>
                  <a:pt x="21399" y="5259"/>
                  <a:pt x="21946" y="7478"/>
                </a:cubicBezTo>
                <a:cubicBezTo>
                  <a:pt x="23041" y="11612"/>
                  <a:pt x="22615" y="16627"/>
                  <a:pt x="19028" y="19454"/>
                </a:cubicBezTo>
                <a:cubicBezTo>
                  <a:pt x="17296" y="20730"/>
                  <a:pt x="15229" y="21521"/>
                  <a:pt x="13101" y="21673"/>
                </a:cubicBezTo>
                <a:cubicBezTo>
                  <a:pt x="12598" y="21732"/>
                  <a:pt x="12094" y="21761"/>
                  <a:pt x="11591" y="21761"/>
                </a:cubicBezTo>
                <a:cubicBezTo>
                  <a:pt x="9784" y="21761"/>
                  <a:pt x="7994" y="21383"/>
                  <a:pt x="6353" y="20669"/>
                </a:cubicBezTo>
                <a:cubicBezTo>
                  <a:pt x="4499" y="19818"/>
                  <a:pt x="2949" y="18420"/>
                  <a:pt x="1946" y="16657"/>
                </a:cubicBezTo>
                <a:cubicBezTo>
                  <a:pt x="913" y="14712"/>
                  <a:pt x="487" y="12523"/>
                  <a:pt x="700" y="10335"/>
                </a:cubicBezTo>
                <a:cubicBezTo>
                  <a:pt x="882" y="7751"/>
                  <a:pt x="1673" y="5350"/>
                  <a:pt x="3587" y="3526"/>
                </a:cubicBezTo>
                <a:cubicBezTo>
                  <a:pt x="5721" y="1568"/>
                  <a:pt x="8528" y="482"/>
                  <a:pt x="11443" y="482"/>
                </a:cubicBezTo>
                <a:close/>
                <a:moveTo>
                  <a:pt x="11794" y="0"/>
                </a:moveTo>
                <a:cubicBezTo>
                  <a:pt x="11751" y="0"/>
                  <a:pt x="11714" y="10"/>
                  <a:pt x="11683" y="27"/>
                </a:cubicBezTo>
                <a:lnTo>
                  <a:pt x="11683" y="27"/>
                </a:lnTo>
                <a:cubicBezTo>
                  <a:pt x="11574" y="24"/>
                  <a:pt x="11465" y="23"/>
                  <a:pt x="11356" y="23"/>
                </a:cubicBezTo>
                <a:cubicBezTo>
                  <a:pt x="8987" y="23"/>
                  <a:pt x="6688" y="718"/>
                  <a:pt x="4712" y="2007"/>
                </a:cubicBezTo>
                <a:cubicBezTo>
                  <a:pt x="2554" y="3405"/>
                  <a:pt x="1065" y="5593"/>
                  <a:pt x="517" y="8086"/>
                </a:cubicBezTo>
                <a:cubicBezTo>
                  <a:pt x="31" y="10517"/>
                  <a:pt x="1" y="13071"/>
                  <a:pt x="852" y="15411"/>
                </a:cubicBezTo>
                <a:cubicBezTo>
                  <a:pt x="1581" y="17417"/>
                  <a:pt x="2919" y="19089"/>
                  <a:pt x="4682" y="20274"/>
                </a:cubicBezTo>
                <a:cubicBezTo>
                  <a:pt x="6686" y="21589"/>
                  <a:pt x="9188" y="22244"/>
                  <a:pt x="11686" y="22244"/>
                </a:cubicBezTo>
                <a:cubicBezTo>
                  <a:pt x="13924" y="22244"/>
                  <a:pt x="16158" y="21718"/>
                  <a:pt x="18025" y="20669"/>
                </a:cubicBezTo>
                <a:cubicBezTo>
                  <a:pt x="19819" y="19666"/>
                  <a:pt x="21247" y="18086"/>
                  <a:pt x="22068" y="16201"/>
                </a:cubicBezTo>
                <a:cubicBezTo>
                  <a:pt x="23010" y="13982"/>
                  <a:pt x="23071" y="11551"/>
                  <a:pt x="22737" y="9180"/>
                </a:cubicBezTo>
                <a:cubicBezTo>
                  <a:pt x="22402" y="6748"/>
                  <a:pt x="21582" y="4408"/>
                  <a:pt x="19697" y="2706"/>
                </a:cubicBezTo>
                <a:cubicBezTo>
                  <a:pt x="17995" y="1216"/>
                  <a:pt x="15867" y="335"/>
                  <a:pt x="13618" y="122"/>
                </a:cubicBezTo>
                <a:cubicBezTo>
                  <a:pt x="13010" y="31"/>
                  <a:pt x="12402" y="0"/>
                  <a:pt x="11794" y="0"/>
                </a:cubicBezTo>
                <a:close/>
              </a:path>
            </a:pathLst>
          </a:custGeom>
          <a:solidFill>
            <a:srgbClr val="F1C232"/>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265" name="Google Shape;1265;p46"/>
          <p:cNvSpPr/>
          <p:nvPr/>
        </p:nvSpPr>
        <p:spPr>
          <a:xfrm>
            <a:off x="6234975" y="10389371"/>
            <a:ext cx="171210" cy="107728"/>
          </a:xfrm>
          <a:custGeom>
            <a:rect b="b" l="l" r="r" t="t"/>
            <a:pathLst>
              <a:path extrusionOk="0" h="9253" w="14439">
                <a:moveTo>
                  <a:pt x="8266" y="0"/>
                </a:moveTo>
                <a:cubicBezTo>
                  <a:pt x="7660" y="0"/>
                  <a:pt x="6710" y="398"/>
                  <a:pt x="4955" y="1292"/>
                </a:cubicBezTo>
                <a:lnTo>
                  <a:pt x="4955" y="1262"/>
                </a:lnTo>
                <a:cubicBezTo>
                  <a:pt x="2341" y="2873"/>
                  <a:pt x="0" y="7007"/>
                  <a:pt x="1581" y="8587"/>
                </a:cubicBezTo>
                <a:cubicBezTo>
                  <a:pt x="2060" y="9066"/>
                  <a:pt x="2702" y="9252"/>
                  <a:pt x="3349" y="9252"/>
                </a:cubicBezTo>
                <a:cubicBezTo>
                  <a:pt x="4306" y="9252"/>
                  <a:pt x="5274" y="8846"/>
                  <a:pt x="5745" y="8375"/>
                </a:cubicBezTo>
                <a:cubicBezTo>
                  <a:pt x="7113" y="6612"/>
                  <a:pt x="4742" y="5244"/>
                  <a:pt x="7721" y="5031"/>
                </a:cubicBezTo>
                <a:cubicBezTo>
                  <a:pt x="9076" y="5031"/>
                  <a:pt x="9694" y="6773"/>
                  <a:pt x="11087" y="6773"/>
                </a:cubicBezTo>
                <a:cubicBezTo>
                  <a:pt x="11319" y="6773"/>
                  <a:pt x="11573" y="6724"/>
                  <a:pt x="11855" y="6612"/>
                </a:cubicBezTo>
                <a:cubicBezTo>
                  <a:pt x="13040" y="6216"/>
                  <a:pt x="14438" y="4636"/>
                  <a:pt x="13253" y="3450"/>
                </a:cubicBezTo>
                <a:cubicBezTo>
                  <a:pt x="13030" y="3171"/>
                  <a:pt x="12675" y="3097"/>
                  <a:pt x="12287" y="3097"/>
                </a:cubicBezTo>
                <a:cubicBezTo>
                  <a:pt x="11849" y="3097"/>
                  <a:pt x="11369" y="3191"/>
                  <a:pt x="10987" y="3191"/>
                </a:cubicBezTo>
                <a:cubicBezTo>
                  <a:pt x="10787" y="3191"/>
                  <a:pt x="10613" y="3165"/>
                  <a:pt x="10487" y="3086"/>
                </a:cubicBezTo>
                <a:cubicBezTo>
                  <a:pt x="9666" y="2478"/>
                  <a:pt x="9454" y="928"/>
                  <a:pt x="9302" y="715"/>
                </a:cubicBezTo>
                <a:cubicBezTo>
                  <a:pt x="9018" y="255"/>
                  <a:pt x="8752" y="0"/>
                  <a:pt x="8266" y="0"/>
                </a:cubicBezTo>
                <a:close/>
              </a:path>
            </a:pathLst>
          </a:custGeom>
          <a:solidFill>
            <a:srgbClr val="FFF2CC"/>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266" name="Google Shape;1266;p46"/>
          <p:cNvSpPr/>
          <p:nvPr/>
        </p:nvSpPr>
        <p:spPr>
          <a:xfrm>
            <a:off x="6325588" y="10487879"/>
            <a:ext cx="74477" cy="61554"/>
          </a:xfrm>
          <a:custGeom>
            <a:rect b="b" l="l" r="r" t="t"/>
            <a:pathLst>
              <a:path extrusionOk="0" h="5287" w="6281">
                <a:moveTo>
                  <a:pt x="2399" y="1"/>
                </a:moveTo>
                <a:cubicBezTo>
                  <a:pt x="1" y="1"/>
                  <a:pt x="797" y="5286"/>
                  <a:pt x="3202" y="5286"/>
                </a:cubicBezTo>
                <a:cubicBezTo>
                  <a:pt x="3424" y="5286"/>
                  <a:pt x="3661" y="5241"/>
                  <a:pt x="3910" y="5142"/>
                </a:cubicBezTo>
                <a:cubicBezTo>
                  <a:pt x="4305" y="5142"/>
                  <a:pt x="6281" y="2163"/>
                  <a:pt x="6281" y="1798"/>
                </a:cubicBezTo>
                <a:cubicBezTo>
                  <a:pt x="5886" y="217"/>
                  <a:pt x="3910" y="217"/>
                  <a:pt x="2512" y="5"/>
                </a:cubicBezTo>
                <a:cubicBezTo>
                  <a:pt x="2473" y="2"/>
                  <a:pt x="2436" y="1"/>
                  <a:pt x="2399" y="1"/>
                </a:cubicBezTo>
                <a:close/>
              </a:path>
            </a:pathLst>
          </a:custGeom>
          <a:solidFill>
            <a:srgbClr val="FFF2CC"/>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267" name="Google Shape;1267;p46"/>
          <p:cNvSpPr/>
          <p:nvPr/>
        </p:nvSpPr>
        <p:spPr>
          <a:xfrm>
            <a:off x="6333023" y="10485085"/>
            <a:ext cx="70291" cy="67410"/>
          </a:xfrm>
          <a:custGeom>
            <a:rect b="b" l="l" r="r" t="t"/>
            <a:pathLst>
              <a:path extrusionOk="0" h="5790" w="5928">
                <a:moveTo>
                  <a:pt x="3222" y="5164"/>
                </a:moveTo>
                <a:cubicBezTo>
                  <a:pt x="3216" y="5167"/>
                  <a:pt x="3214" y="5169"/>
                  <a:pt x="3222" y="5169"/>
                </a:cubicBezTo>
                <a:cubicBezTo>
                  <a:pt x="3222" y="5167"/>
                  <a:pt x="3222" y="5166"/>
                  <a:pt x="3222" y="5164"/>
                </a:cubicBezTo>
                <a:close/>
                <a:moveTo>
                  <a:pt x="1801" y="485"/>
                </a:moveTo>
                <a:cubicBezTo>
                  <a:pt x="1805" y="485"/>
                  <a:pt x="1809" y="485"/>
                  <a:pt x="1813" y="486"/>
                </a:cubicBezTo>
                <a:lnTo>
                  <a:pt x="1813" y="486"/>
                </a:lnTo>
                <a:cubicBezTo>
                  <a:pt x="1817" y="486"/>
                  <a:pt x="1820" y="487"/>
                  <a:pt x="1824" y="488"/>
                </a:cubicBezTo>
                <a:cubicBezTo>
                  <a:pt x="2553" y="549"/>
                  <a:pt x="3283" y="670"/>
                  <a:pt x="4012" y="853"/>
                </a:cubicBezTo>
                <a:cubicBezTo>
                  <a:pt x="4347" y="913"/>
                  <a:pt x="4651" y="1096"/>
                  <a:pt x="4924" y="1309"/>
                </a:cubicBezTo>
                <a:cubicBezTo>
                  <a:pt x="5046" y="1400"/>
                  <a:pt x="5137" y="1521"/>
                  <a:pt x="5228" y="1643"/>
                </a:cubicBezTo>
                <a:cubicBezTo>
                  <a:pt x="5259" y="1734"/>
                  <a:pt x="5319" y="1795"/>
                  <a:pt x="5350" y="1886"/>
                </a:cubicBezTo>
                <a:cubicBezTo>
                  <a:pt x="5350" y="1910"/>
                  <a:pt x="5389" y="2033"/>
                  <a:pt x="5404" y="2033"/>
                </a:cubicBezTo>
                <a:cubicBezTo>
                  <a:pt x="5405" y="2033"/>
                  <a:pt x="5406" y="2033"/>
                  <a:pt x="5406" y="2032"/>
                </a:cubicBezTo>
                <a:lnTo>
                  <a:pt x="5406" y="2032"/>
                </a:lnTo>
                <a:cubicBezTo>
                  <a:pt x="5372" y="2204"/>
                  <a:pt x="5285" y="2348"/>
                  <a:pt x="5198" y="2464"/>
                </a:cubicBezTo>
                <a:cubicBezTo>
                  <a:pt x="5076" y="2707"/>
                  <a:pt x="4924" y="2950"/>
                  <a:pt x="4772" y="3193"/>
                </a:cubicBezTo>
                <a:cubicBezTo>
                  <a:pt x="4438" y="3710"/>
                  <a:pt x="4073" y="4227"/>
                  <a:pt x="3678" y="4713"/>
                </a:cubicBezTo>
                <a:cubicBezTo>
                  <a:pt x="3556" y="4834"/>
                  <a:pt x="3435" y="4986"/>
                  <a:pt x="3283" y="5138"/>
                </a:cubicBezTo>
                <a:cubicBezTo>
                  <a:pt x="3254" y="5138"/>
                  <a:pt x="3225" y="5138"/>
                  <a:pt x="3222" y="5164"/>
                </a:cubicBezTo>
                <a:lnTo>
                  <a:pt x="3222" y="5164"/>
                </a:lnTo>
                <a:cubicBezTo>
                  <a:pt x="3232" y="5160"/>
                  <a:pt x="3252" y="5155"/>
                  <a:pt x="3256" y="5155"/>
                </a:cubicBezTo>
                <a:cubicBezTo>
                  <a:pt x="3259" y="5155"/>
                  <a:pt x="3252" y="5159"/>
                  <a:pt x="3222" y="5169"/>
                </a:cubicBezTo>
                <a:cubicBezTo>
                  <a:pt x="3100" y="5199"/>
                  <a:pt x="2979" y="5260"/>
                  <a:pt x="2827" y="5290"/>
                </a:cubicBezTo>
                <a:cubicBezTo>
                  <a:pt x="2759" y="5301"/>
                  <a:pt x="2690" y="5306"/>
                  <a:pt x="2622" y="5306"/>
                </a:cubicBezTo>
                <a:cubicBezTo>
                  <a:pt x="2289" y="5306"/>
                  <a:pt x="1954" y="5188"/>
                  <a:pt x="1702" y="4986"/>
                </a:cubicBezTo>
                <a:cubicBezTo>
                  <a:pt x="942" y="4409"/>
                  <a:pt x="608" y="3345"/>
                  <a:pt x="578" y="2433"/>
                </a:cubicBezTo>
                <a:cubicBezTo>
                  <a:pt x="548" y="1546"/>
                  <a:pt x="806" y="485"/>
                  <a:pt x="1801" y="485"/>
                </a:cubicBezTo>
                <a:close/>
                <a:moveTo>
                  <a:pt x="1947" y="0"/>
                </a:moveTo>
                <a:cubicBezTo>
                  <a:pt x="1903" y="0"/>
                  <a:pt x="1862" y="10"/>
                  <a:pt x="1826" y="28"/>
                </a:cubicBezTo>
                <a:lnTo>
                  <a:pt x="1826" y="28"/>
                </a:lnTo>
                <a:cubicBezTo>
                  <a:pt x="1799" y="27"/>
                  <a:pt x="1771" y="26"/>
                  <a:pt x="1744" y="26"/>
                </a:cubicBezTo>
                <a:cubicBezTo>
                  <a:pt x="712" y="26"/>
                  <a:pt x="180" y="988"/>
                  <a:pt x="122" y="1977"/>
                </a:cubicBezTo>
                <a:cubicBezTo>
                  <a:pt x="0" y="3102"/>
                  <a:pt x="365" y="4227"/>
                  <a:pt x="1094" y="5078"/>
                </a:cubicBezTo>
                <a:cubicBezTo>
                  <a:pt x="1459" y="5473"/>
                  <a:pt x="1945" y="5716"/>
                  <a:pt x="2462" y="5777"/>
                </a:cubicBezTo>
                <a:cubicBezTo>
                  <a:pt x="2529" y="5786"/>
                  <a:pt x="2595" y="5790"/>
                  <a:pt x="2661" y="5790"/>
                </a:cubicBezTo>
                <a:cubicBezTo>
                  <a:pt x="3049" y="5790"/>
                  <a:pt x="3427" y="5641"/>
                  <a:pt x="3739" y="5382"/>
                </a:cubicBezTo>
                <a:cubicBezTo>
                  <a:pt x="4164" y="4926"/>
                  <a:pt x="4559" y="4409"/>
                  <a:pt x="4894" y="3862"/>
                </a:cubicBezTo>
                <a:cubicBezTo>
                  <a:pt x="5259" y="3375"/>
                  <a:pt x="5563" y="2828"/>
                  <a:pt x="5836" y="2281"/>
                </a:cubicBezTo>
                <a:cubicBezTo>
                  <a:pt x="5927" y="1977"/>
                  <a:pt x="5836" y="1643"/>
                  <a:pt x="5654" y="1400"/>
                </a:cubicBezTo>
                <a:cubicBezTo>
                  <a:pt x="5411" y="1035"/>
                  <a:pt x="5076" y="731"/>
                  <a:pt x="4681" y="579"/>
                </a:cubicBezTo>
                <a:cubicBezTo>
                  <a:pt x="3830" y="184"/>
                  <a:pt x="2888" y="154"/>
                  <a:pt x="1976" y="2"/>
                </a:cubicBezTo>
                <a:cubicBezTo>
                  <a:pt x="1966" y="1"/>
                  <a:pt x="1956" y="0"/>
                  <a:pt x="1947" y="0"/>
                </a:cubicBezTo>
                <a:close/>
              </a:path>
            </a:pathLst>
          </a:custGeom>
          <a:solidFill>
            <a:srgbClr val="FFE599"/>
          </a:solidFill>
          <a:ln cap="flat" cmpd="sng" w="9525">
            <a:solidFill>
              <a:srgbClr val="FFE599"/>
            </a:solidFill>
            <a:prstDash val="solid"/>
            <a:round/>
            <a:headEnd len="sm" w="sm" type="none"/>
            <a:tailEnd len="sm" w="sm" type="none"/>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268" name="Google Shape;1268;p46"/>
          <p:cNvSpPr/>
          <p:nvPr/>
        </p:nvSpPr>
        <p:spPr>
          <a:xfrm>
            <a:off x="6261361" y="10528500"/>
            <a:ext cx="66710" cy="44055"/>
          </a:xfrm>
          <a:custGeom>
            <a:rect b="b" l="l" r="r" t="t"/>
            <a:pathLst>
              <a:path extrusionOk="0" h="3784" w="5626">
                <a:moveTo>
                  <a:pt x="2634" y="0"/>
                </a:moveTo>
                <a:cubicBezTo>
                  <a:pt x="2538" y="0"/>
                  <a:pt x="2438" y="4"/>
                  <a:pt x="2335" y="11"/>
                </a:cubicBezTo>
                <a:cubicBezTo>
                  <a:pt x="0" y="11"/>
                  <a:pt x="259" y="3783"/>
                  <a:pt x="2038" y="3783"/>
                </a:cubicBezTo>
                <a:cubicBezTo>
                  <a:pt x="2065" y="3783"/>
                  <a:pt x="2094" y="3782"/>
                  <a:pt x="2122" y="3780"/>
                </a:cubicBezTo>
                <a:cubicBezTo>
                  <a:pt x="4773" y="3574"/>
                  <a:pt x="5626" y="0"/>
                  <a:pt x="2634" y="0"/>
                </a:cubicBezTo>
                <a:close/>
              </a:path>
            </a:pathLst>
          </a:custGeom>
          <a:solidFill>
            <a:srgbClr val="FFF2CC"/>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269" name="Google Shape;1269;p46"/>
          <p:cNvSpPr/>
          <p:nvPr/>
        </p:nvSpPr>
        <p:spPr>
          <a:xfrm>
            <a:off x="6265250" y="10525718"/>
            <a:ext cx="53359" cy="49516"/>
          </a:xfrm>
          <a:custGeom>
            <a:rect b="b" l="l" r="r" t="t"/>
            <a:pathLst>
              <a:path extrusionOk="0" h="4253" w="4500">
                <a:moveTo>
                  <a:pt x="2331" y="471"/>
                </a:moveTo>
                <a:cubicBezTo>
                  <a:pt x="2658" y="471"/>
                  <a:pt x="2995" y="539"/>
                  <a:pt x="3314" y="676"/>
                </a:cubicBezTo>
                <a:cubicBezTo>
                  <a:pt x="3587" y="828"/>
                  <a:pt x="3800" y="1040"/>
                  <a:pt x="3891" y="1344"/>
                </a:cubicBezTo>
                <a:cubicBezTo>
                  <a:pt x="4043" y="1952"/>
                  <a:pt x="3831" y="2621"/>
                  <a:pt x="3344" y="3077"/>
                </a:cubicBezTo>
                <a:cubicBezTo>
                  <a:pt x="3071" y="3351"/>
                  <a:pt x="2736" y="3533"/>
                  <a:pt x="2372" y="3655"/>
                </a:cubicBezTo>
                <a:cubicBezTo>
                  <a:pt x="2167" y="3723"/>
                  <a:pt x="1962" y="3762"/>
                  <a:pt x="1762" y="3762"/>
                </a:cubicBezTo>
                <a:cubicBezTo>
                  <a:pt x="1607" y="3762"/>
                  <a:pt x="1454" y="3738"/>
                  <a:pt x="1308" y="3685"/>
                </a:cubicBezTo>
                <a:cubicBezTo>
                  <a:pt x="730" y="3411"/>
                  <a:pt x="517" y="2621"/>
                  <a:pt x="548" y="2013"/>
                </a:cubicBezTo>
                <a:cubicBezTo>
                  <a:pt x="578" y="1618"/>
                  <a:pt x="700" y="1253"/>
                  <a:pt x="943" y="980"/>
                </a:cubicBezTo>
                <a:cubicBezTo>
                  <a:pt x="1177" y="657"/>
                  <a:pt x="1553" y="505"/>
                  <a:pt x="1961" y="494"/>
                </a:cubicBezTo>
                <a:lnTo>
                  <a:pt x="1961" y="494"/>
                </a:lnTo>
                <a:cubicBezTo>
                  <a:pt x="1967" y="494"/>
                  <a:pt x="1973" y="495"/>
                  <a:pt x="1980" y="495"/>
                </a:cubicBezTo>
                <a:cubicBezTo>
                  <a:pt x="1989" y="495"/>
                  <a:pt x="1998" y="494"/>
                  <a:pt x="2007" y="493"/>
                </a:cubicBezTo>
                <a:cubicBezTo>
                  <a:pt x="2012" y="493"/>
                  <a:pt x="2017" y="492"/>
                  <a:pt x="2021" y="491"/>
                </a:cubicBezTo>
                <a:lnTo>
                  <a:pt x="2021" y="491"/>
                </a:lnTo>
                <a:cubicBezTo>
                  <a:pt x="2123" y="477"/>
                  <a:pt x="2226" y="471"/>
                  <a:pt x="2331" y="471"/>
                </a:cubicBezTo>
                <a:close/>
                <a:moveTo>
                  <a:pt x="2233" y="0"/>
                </a:moveTo>
                <a:cubicBezTo>
                  <a:pt x="2157" y="0"/>
                  <a:pt x="2081" y="3"/>
                  <a:pt x="2007" y="7"/>
                </a:cubicBezTo>
                <a:cubicBezTo>
                  <a:pt x="1065" y="7"/>
                  <a:pt x="274" y="706"/>
                  <a:pt x="122" y="1618"/>
                </a:cubicBezTo>
                <a:cubicBezTo>
                  <a:pt x="1" y="2408"/>
                  <a:pt x="183" y="3411"/>
                  <a:pt x="821" y="3928"/>
                </a:cubicBezTo>
                <a:cubicBezTo>
                  <a:pt x="1109" y="4158"/>
                  <a:pt x="1452" y="4253"/>
                  <a:pt x="1804" y="4253"/>
                </a:cubicBezTo>
                <a:cubicBezTo>
                  <a:pt x="2385" y="4253"/>
                  <a:pt x="2989" y="3995"/>
                  <a:pt x="3405" y="3655"/>
                </a:cubicBezTo>
                <a:cubicBezTo>
                  <a:pt x="4135" y="3138"/>
                  <a:pt x="4499" y="2317"/>
                  <a:pt x="4438" y="1436"/>
                </a:cubicBezTo>
                <a:cubicBezTo>
                  <a:pt x="4270" y="366"/>
                  <a:pt x="3188" y="0"/>
                  <a:pt x="2233" y="0"/>
                </a:cubicBezTo>
                <a:close/>
              </a:path>
            </a:pathLst>
          </a:custGeom>
          <a:solidFill>
            <a:srgbClr val="FFE599"/>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270" name="Google Shape;1270;p46"/>
          <p:cNvSpPr/>
          <p:nvPr/>
        </p:nvSpPr>
        <p:spPr>
          <a:xfrm>
            <a:off x="6410116" y="10456327"/>
            <a:ext cx="44643" cy="29875"/>
          </a:xfrm>
          <a:custGeom>
            <a:rect b="b" l="l" r="r" t="t"/>
            <a:pathLst>
              <a:path extrusionOk="0" h="2566" w="3765">
                <a:moveTo>
                  <a:pt x="1772" y="0"/>
                </a:moveTo>
                <a:cubicBezTo>
                  <a:pt x="1702" y="0"/>
                  <a:pt x="1630" y="3"/>
                  <a:pt x="1554" y="10"/>
                </a:cubicBezTo>
                <a:cubicBezTo>
                  <a:pt x="0" y="10"/>
                  <a:pt x="179" y="2565"/>
                  <a:pt x="1370" y="2565"/>
                </a:cubicBezTo>
                <a:cubicBezTo>
                  <a:pt x="1390" y="2565"/>
                  <a:pt x="1411" y="2564"/>
                  <a:pt x="1432" y="2563"/>
                </a:cubicBezTo>
                <a:cubicBezTo>
                  <a:pt x="3195" y="2445"/>
                  <a:pt x="3765" y="0"/>
                  <a:pt x="1772" y="0"/>
                </a:cubicBezTo>
                <a:close/>
              </a:path>
            </a:pathLst>
          </a:custGeom>
          <a:solidFill>
            <a:srgbClr val="FFF2CC"/>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271" name="Google Shape;1271;p46"/>
          <p:cNvSpPr/>
          <p:nvPr/>
        </p:nvSpPr>
        <p:spPr>
          <a:xfrm>
            <a:off x="6317512" y="10566386"/>
            <a:ext cx="50335" cy="30224"/>
          </a:xfrm>
          <a:custGeom>
            <a:rect b="b" l="l" r="r" t="t"/>
            <a:pathLst>
              <a:path extrusionOk="0" h="2596" w="4245">
                <a:moveTo>
                  <a:pt x="2006" y="1"/>
                </a:moveTo>
                <a:cubicBezTo>
                  <a:pt x="1929" y="1"/>
                  <a:pt x="1848" y="3"/>
                  <a:pt x="1764" y="10"/>
                </a:cubicBezTo>
                <a:cubicBezTo>
                  <a:pt x="1" y="10"/>
                  <a:pt x="236" y="2595"/>
                  <a:pt x="1544" y="2595"/>
                </a:cubicBezTo>
                <a:cubicBezTo>
                  <a:pt x="1567" y="2595"/>
                  <a:pt x="1589" y="2595"/>
                  <a:pt x="1612" y="2593"/>
                </a:cubicBezTo>
                <a:cubicBezTo>
                  <a:pt x="3610" y="2476"/>
                  <a:pt x="4245" y="1"/>
                  <a:pt x="2006" y="1"/>
                </a:cubicBezTo>
                <a:close/>
              </a:path>
            </a:pathLst>
          </a:custGeom>
          <a:solidFill>
            <a:srgbClr val="FFF2CC"/>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1272" name="Google Shape;1272;p46"/>
          <p:cNvSpPr/>
          <p:nvPr/>
        </p:nvSpPr>
        <p:spPr>
          <a:xfrm>
            <a:off x="6385640" y="10516660"/>
            <a:ext cx="69936" cy="70693"/>
          </a:xfrm>
          <a:custGeom>
            <a:rect b="b" l="l" r="r" t="t"/>
            <a:pathLst>
              <a:path extrusionOk="0" h="6072" w="5898">
                <a:moveTo>
                  <a:pt x="4347" y="1"/>
                </a:moveTo>
                <a:cubicBezTo>
                  <a:pt x="3504" y="1"/>
                  <a:pt x="2804" y="1145"/>
                  <a:pt x="1794" y="2548"/>
                </a:cubicBezTo>
                <a:lnTo>
                  <a:pt x="1794" y="2578"/>
                </a:lnTo>
                <a:cubicBezTo>
                  <a:pt x="1429" y="3004"/>
                  <a:pt x="1" y="5375"/>
                  <a:pt x="670" y="5922"/>
                </a:cubicBezTo>
                <a:cubicBezTo>
                  <a:pt x="789" y="6025"/>
                  <a:pt x="921" y="6071"/>
                  <a:pt x="1060" y="6071"/>
                </a:cubicBezTo>
                <a:cubicBezTo>
                  <a:pt x="1982" y="6071"/>
                  <a:pt x="3236" y="4065"/>
                  <a:pt x="3527" y="3642"/>
                </a:cubicBezTo>
                <a:cubicBezTo>
                  <a:pt x="3831" y="3156"/>
                  <a:pt x="5898" y="360"/>
                  <a:pt x="4560" y="25"/>
                </a:cubicBezTo>
                <a:cubicBezTo>
                  <a:pt x="4488" y="9"/>
                  <a:pt x="4417" y="1"/>
                  <a:pt x="4347" y="1"/>
                </a:cubicBezTo>
                <a:close/>
              </a:path>
            </a:pathLst>
          </a:custGeom>
          <a:solidFill>
            <a:srgbClr val="FFF2CC"/>
          </a:solidFill>
          <a:ln>
            <a:noFill/>
          </a:ln>
        </p:spPr>
        <p:txBody>
          <a:bodyPr anchorCtr="0" anchor="ctr" bIns="100075" lIns="100075" spcFirstLastPara="1" rIns="100075" wrap="square" tIns="10007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41" name="Shape 41"/>
        <p:cNvGrpSpPr/>
        <p:nvPr/>
      </p:nvGrpSpPr>
      <p:grpSpPr>
        <a:xfrm>
          <a:off x="0" y="0"/>
          <a:ext cx="0" cy="0"/>
          <a:chOff x="0" y="0"/>
          <a:chExt cx="0" cy="0"/>
        </a:xfrm>
      </p:grpSpPr>
      <p:pic>
        <p:nvPicPr>
          <p:cNvPr id="42" name="Google Shape;42;p16"/>
          <p:cNvPicPr preferRelativeResize="0"/>
          <p:nvPr/>
        </p:nvPicPr>
        <p:blipFill rotWithShape="1">
          <a:blip r:embed="rId2">
            <a:alphaModFix amt="50000"/>
          </a:blip>
          <a:srcRect b="7799" l="0" r="0" t="7791"/>
          <a:stretch/>
        </p:blipFill>
        <p:spPr>
          <a:xfrm>
            <a:off x="0" y="0"/>
            <a:ext cx="7560000" cy="10691998"/>
          </a:xfrm>
          <a:prstGeom prst="rect">
            <a:avLst/>
          </a:prstGeom>
          <a:noFill/>
          <a:ln>
            <a:noFill/>
          </a:ln>
        </p:spPr>
      </p:pic>
      <p:sp>
        <p:nvSpPr>
          <p:cNvPr id="43" name="Google Shape;43;p16"/>
          <p:cNvSpPr txBox="1"/>
          <p:nvPr>
            <p:ph type="title"/>
          </p:nvPr>
        </p:nvSpPr>
        <p:spPr>
          <a:xfrm>
            <a:off x="591224" y="2072920"/>
            <a:ext cx="2735700" cy="4840500"/>
          </a:xfrm>
          <a:prstGeom prst="rect">
            <a:avLst/>
          </a:prstGeom>
          <a:noFill/>
          <a:ln>
            <a:noFill/>
          </a:ln>
        </p:spPr>
        <p:txBody>
          <a:bodyPr anchorCtr="0" anchor="b" bIns="113750" lIns="113750" spcFirstLastPara="1" rIns="113750" wrap="square" tIns="113750">
            <a:noAutofit/>
          </a:bodyPr>
          <a:lstStyle>
            <a:lvl1pPr lvl="0" algn="l">
              <a:lnSpc>
                <a:spcPct val="100000"/>
              </a:lnSpc>
              <a:spcBef>
                <a:spcPts val="0"/>
              </a:spcBef>
              <a:spcAft>
                <a:spcPts val="0"/>
              </a:spcAft>
              <a:buClr>
                <a:schemeClr val="dk1"/>
              </a:buClr>
              <a:buSzPts val="4400"/>
              <a:buFont typeface="Anek Devanagari SemiBold"/>
              <a:buNone/>
              <a:defRPr sz="4400">
                <a:solidFill>
                  <a:schemeClr val="dk1"/>
                </a:solidFill>
                <a:latin typeface="Anek Devanagari SemiBold"/>
                <a:ea typeface="Anek Devanagari SemiBold"/>
                <a:cs typeface="Anek Devanagari SemiBold"/>
                <a:sym typeface="Anek Devanagari SemiBold"/>
              </a:defRPr>
            </a:lvl1pPr>
            <a:lvl2pPr lvl="1" algn="ctr">
              <a:lnSpc>
                <a:spcPct val="100000"/>
              </a:lnSpc>
              <a:spcBef>
                <a:spcPts val="0"/>
              </a:spcBef>
              <a:spcAft>
                <a:spcPts val="0"/>
              </a:spcAft>
              <a:buClr>
                <a:schemeClr val="dk1"/>
              </a:buClr>
              <a:buSzPts val="4400"/>
              <a:buFont typeface="Anek Devanagari SemiBold"/>
              <a:buNone/>
              <a:defRPr sz="4400">
                <a:solidFill>
                  <a:schemeClr val="dk1"/>
                </a:solidFill>
                <a:latin typeface="Anek Devanagari SemiBold"/>
                <a:ea typeface="Anek Devanagari SemiBold"/>
                <a:cs typeface="Anek Devanagari SemiBold"/>
                <a:sym typeface="Anek Devanagari SemiBold"/>
              </a:defRPr>
            </a:lvl2pPr>
            <a:lvl3pPr lvl="2" algn="ctr">
              <a:lnSpc>
                <a:spcPct val="100000"/>
              </a:lnSpc>
              <a:spcBef>
                <a:spcPts val="0"/>
              </a:spcBef>
              <a:spcAft>
                <a:spcPts val="0"/>
              </a:spcAft>
              <a:buClr>
                <a:schemeClr val="dk1"/>
              </a:buClr>
              <a:buSzPts val="4400"/>
              <a:buFont typeface="Anek Devanagari SemiBold"/>
              <a:buNone/>
              <a:defRPr sz="4400">
                <a:solidFill>
                  <a:schemeClr val="dk1"/>
                </a:solidFill>
                <a:latin typeface="Anek Devanagari SemiBold"/>
                <a:ea typeface="Anek Devanagari SemiBold"/>
                <a:cs typeface="Anek Devanagari SemiBold"/>
                <a:sym typeface="Anek Devanagari SemiBold"/>
              </a:defRPr>
            </a:lvl3pPr>
            <a:lvl4pPr lvl="3" algn="ctr">
              <a:lnSpc>
                <a:spcPct val="100000"/>
              </a:lnSpc>
              <a:spcBef>
                <a:spcPts val="0"/>
              </a:spcBef>
              <a:spcAft>
                <a:spcPts val="0"/>
              </a:spcAft>
              <a:buClr>
                <a:schemeClr val="dk1"/>
              </a:buClr>
              <a:buSzPts val="4400"/>
              <a:buFont typeface="Anek Devanagari SemiBold"/>
              <a:buNone/>
              <a:defRPr sz="4400">
                <a:solidFill>
                  <a:schemeClr val="dk1"/>
                </a:solidFill>
                <a:latin typeface="Anek Devanagari SemiBold"/>
                <a:ea typeface="Anek Devanagari SemiBold"/>
                <a:cs typeface="Anek Devanagari SemiBold"/>
                <a:sym typeface="Anek Devanagari SemiBold"/>
              </a:defRPr>
            </a:lvl4pPr>
            <a:lvl5pPr lvl="4" algn="ctr">
              <a:lnSpc>
                <a:spcPct val="100000"/>
              </a:lnSpc>
              <a:spcBef>
                <a:spcPts val="0"/>
              </a:spcBef>
              <a:spcAft>
                <a:spcPts val="0"/>
              </a:spcAft>
              <a:buClr>
                <a:schemeClr val="dk1"/>
              </a:buClr>
              <a:buSzPts val="4400"/>
              <a:buFont typeface="Anek Devanagari SemiBold"/>
              <a:buNone/>
              <a:defRPr sz="4400">
                <a:solidFill>
                  <a:schemeClr val="dk1"/>
                </a:solidFill>
                <a:latin typeface="Anek Devanagari SemiBold"/>
                <a:ea typeface="Anek Devanagari SemiBold"/>
                <a:cs typeface="Anek Devanagari SemiBold"/>
                <a:sym typeface="Anek Devanagari SemiBold"/>
              </a:defRPr>
            </a:lvl5pPr>
            <a:lvl6pPr lvl="5" algn="ctr">
              <a:lnSpc>
                <a:spcPct val="100000"/>
              </a:lnSpc>
              <a:spcBef>
                <a:spcPts val="0"/>
              </a:spcBef>
              <a:spcAft>
                <a:spcPts val="0"/>
              </a:spcAft>
              <a:buClr>
                <a:schemeClr val="dk1"/>
              </a:buClr>
              <a:buSzPts val="4400"/>
              <a:buFont typeface="Anek Devanagari SemiBold"/>
              <a:buNone/>
              <a:defRPr sz="4400">
                <a:solidFill>
                  <a:schemeClr val="dk1"/>
                </a:solidFill>
                <a:latin typeface="Anek Devanagari SemiBold"/>
                <a:ea typeface="Anek Devanagari SemiBold"/>
                <a:cs typeface="Anek Devanagari SemiBold"/>
                <a:sym typeface="Anek Devanagari SemiBold"/>
              </a:defRPr>
            </a:lvl6pPr>
            <a:lvl7pPr lvl="6" algn="ctr">
              <a:lnSpc>
                <a:spcPct val="100000"/>
              </a:lnSpc>
              <a:spcBef>
                <a:spcPts val="0"/>
              </a:spcBef>
              <a:spcAft>
                <a:spcPts val="0"/>
              </a:spcAft>
              <a:buClr>
                <a:schemeClr val="dk1"/>
              </a:buClr>
              <a:buSzPts val="4400"/>
              <a:buFont typeface="Anek Devanagari SemiBold"/>
              <a:buNone/>
              <a:defRPr sz="4400">
                <a:solidFill>
                  <a:schemeClr val="dk1"/>
                </a:solidFill>
                <a:latin typeface="Anek Devanagari SemiBold"/>
                <a:ea typeface="Anek Devanagari SemiBold"/>
                <a:cs typeface="Anek Devanagari SemiBold"/>
                <a:sym typeface="Anek Devanagari SemiBold"/>
              </a:defRPr>
            </a:lvl7pPr>
            <a:lvl8pPr lvl="7" algn="ctr">
              <a:lnSpc>
                <a:spcPct val="100000"/>
              </a:lnSpc>
              <a:spcBef>
                <a:spcPts val="0"/>
              </a:spcBef>
              <a:spcAft>
                <a:spcPts val="0"/>
              </a:spcAft>
              <a:buClr>
                <a:schemeClr val="dk1"/>
              </a:buClr>
              <a:buSzPts val="4400"/>
              <a:buFont typeface="Anek Devanagari SemiBold"/>
              <a:buNone/>
              <a:defRPr sz="4400">
                <a:solidFill>
                  <a:schemeClr val="dk1"/>
                </a:solidFill>
                <a:latin typeface="Anek Devanagari SemiBold"/>
                <a:ea typeface="Anek Devanagari SemiBold"/>
                <a:cs typeface="Anek Devanagari SemiBold"/>
                <a:sym typeface="Anek Devanagari SemiBold"/>
              </a:defRPr>
            </a:lvl8pPr>
            <a:lvl9pPr lvl="8" algn="ctr">
              <a:lnSpc>
                <a:spcPct val="100000"/>
              </a:lnSpc>
              <a:spcBef>
                <a:spcPts val="0"/>
              </a:spcBef>
              <a:spcAft>
                <a:spcPts val="0"/>
              </a:spcAft>
              <a:buClr>
                <a:schemeClr val="dk1"/>
              </a:buClr>
              <a:buSzPts val="4400"/>
              <a:buFont typeface="Anek Devanagari SemiBold"/>
              <a:buNone/>
              <a:defRPr sz="4400">
                <a:solidFill>
                  <a:schemeClr val="dk1"/>
                </a:solidFill>
                <a:latin typeface="Anek Devanagari SemiBold"/>
                <a:ea typeface="Anek Devanagari SemiBold"/>
                <a:cs typeface="Anek Devanagari SemiBold"/>
                <a:sym typeface="Anek Devanagari SemiBold"/>
              </a:defRPr>
            </a:lvl9pPr>
          </a:lstStyle>
          <a:p/>
        </p:txBody>
      </p:sp>
      <p:sp>
        <p:nvSpPr>
          <p:cNvPr id="44" name="Google Shape;44;p16"/>
          <p:cNvSpPr txBox="1"/>
          <p:nvPr>
            <p:ph idx="1" type="body"/>
          </p:nvPr>
        </p:nvSpPr>
        <p:spPr>
          <a:xfrm>
            <a:off x="591224" y="6913474"/>
            <a:ext cx="2735700" cy="1705500"/>
          </a:xfrm>
          <a:prstGeom prst="rect">
            <a:avLst/>
          </a:prstGeom>
          <a:noFill/>
          <a:ln>
            <a:noFill/>
          </a:ln>
        </p:spPr>
        <p:txBody>
          <a:bodyPr anchorCtr="0" anchor="t" bIns="113750" lIns="113750" spcFirstLastPara="1" rIns="113750" wrap="square" tIns="113750">
            <a:noAutofit/>
          </a:bodyPr>
          <a:lstStyle>
            <a:lvl1pPr indent="-336550" lvl="0" marL="457200" algn="l">
              <a:lnSpc>
                <a:spcPct val="100000"/>
              </a:lnSpc>
              <a:spcBef>
                <a:spcPts val="0"/>
              </a:spcBef>
              <a:spcAft>
                <a:spcPts val="0"/>
              </a:spcAft>
              <a:buClr>
                <a:schemeClr val="dk1"/>
              </a:buClr>
              <a:buSzPts val="1700"/>
              <a:buFont typeface="Mukta"/>
              <a:buChar char="●"/>
              <a:defRPr>
                <a:solidFill>
                  <a:schemeClr val="dk1"/>
                </a:solidFill>
                <a:latin typeface="Mukta"/>
                <a:ea typeface="Mukta"/>
                <a:cs typeface="Mukta"/>
                <a:sym typeface="Mukta"/>
              </a:defRPr>
            </a:lvl1pPr>
            <a:lvl2pPr indent="-336550" lvl="1" marL="914400" algn="l">
              <a:lnSpc>
                <a:spcPct val="100000"/>
              </a:lnSpc>
              <a:spcBef>
                <a:spcPts val="0"/>
              </a:spcBef>
              <a:spcAft>
                <a:spcPts val="0"/>
              </a:spcAft>
              <a:buClr>
                <a:schemeClr val="dk1"/>
              </a:buClr>
              <a:buSzPts val="1700"/>
              <a:buFont typeface="Mukta"/>
              <a:buChar char="○"/>
              <a:defRPr>
                <a:solidFill>
                  <a:schemeClr val="dk1"/>
                </a:solidFill>
                <a:latin typeface="Mukta"/>
                <a:ea typeface="Mukta"/>
                <a:cs typeface="Mukta"/>
                <a:sym typeface="Mukta"/>
              </a:defRPr>
            </a:lvl2pPr>
            <a:lvl3pPr indent="-336550" lvl="2" marL="1371600" algn="l">
              <a:lnSpc>
                <a:spcPct val="100000"/>
              </a:lnSpc>
              <a:spcBef>
                <a:spcPts val="0"/>
              </a:spcBef>
              <a:spcAft>
                <a:spcPts val="0"/>
              </a:spcAft>
              <a:buClr>
                <a:schemeClr val="dk1"/>
              </a:buClr>
              <a:buSzPts val="1700"/>
              <a:buFont typeface="Mukta"/>
              <a:buChar char="■"/>
              <a:defRPr>
                <a:solidFill>
                  <a:schemeClr val="dk1"/>
                </a:solidFill>
                <a:latin typeface="Mukta"/>
                <a:ea typeface="Mukta"/>
                <a:cs typeface="Mukta"/>
                <a:sym typeface="Mukta"/>
              </a:defRPr>
            </a:lvl3pPr>
            <a:lvl4pPr indent="-336550" lvl="3" marL="1828800" algn="l">
              <a:lnSpc>
                <a:spcPct val="100000"/>
              </a:lnSpc>
              <a:spcBef>
                <a:spcPts val="0"/>
              </a:spcBef>
              <a:spcAft>
                <a:spcPts val="0"/>
              </a:spcAft>
              <a:buClr>
                <a:schemeClr val="dk1"/>
              </a:buClr>
              <a:buSzPts val="1700"/>
              <a:buFont typeface="Mukta"/>
              <a:buChar char="●"/>
              <a:defRPr>
                <a:solidFill>
                  <a:schemeClr val="dk1"/>
                </a:solidFill>
                <a:latin typeface="Mukta"/>
                <a:ea typeface="Mukta"/>
                <a:cs typeface="Mukta"/>
                <a:sym typeface="Mukta"/>
              </a:defRPr>
            </a:lvl4pPr>
            <a:lvl5pPr indent="-336550" lvl="4" marL="2286000" algn="l">
              <a:lnSpc>
                <a:spcPct val="100000"/>
              </a:lnSpc>
              <a:spcBef>
                <a:spcPts val="0"/>
              </a:spcBef>
              <a:spcAft>
                <a:spcPts val="0"/>
              </a:spcAft>
              <a:buClr>
                <a:schemeClr val="dk1"/>
              </a:buClr>
              <a:buSzPts val="1700"/>
              <a:buFont typeface="Mukta"/>
              <a:buChar char="○"/>
              <a:defRPr>
                <a:solidFill>
                  <a:schemeClr val="dk1"/>
                </a:solidFill>
                <a:latin typeface="Mukta"/>
                <a:ea typeface="Mukta"/>
                <a:cs typeface="Mukta"/>
                <a:sym typeface="Mukta"/>
              </a:defRPr>
            </a:lvl5pPr>
            <a:lvl6pPr indent="-336550" lvl="5" marL="2743200" algn="l">
              <a:lnSpc>
                <a:spcPct val="100000"/>
              </a:lnSpc>
              <a:spcBef>
                <a:spcPts val="0"/>
              </a:spcBef>
              <a:spcAft>
                <a:spcPts val="0"/>
              </a:spcAft>
              <a:buClr>
                <a:schemeClr val="dk1"/>
              </a:buClr>
              <a:buSzPts val="1700"/>
              <a:buFont typeface="Mukta"/>
              <a:buChar char="■"/>
              <a:defRPr>
                <a:solidFill>
                  <a:schemeClr val="dk1"/>
                </a:solidFill>
                <a:latin typeface="Mukta"/>
                <a:ea typeface="Mukta"/>
                <a:cs typeface="Mukta"/>
                <a:sym typeface="Mukta"/>
              </a:defRPr>
            </a:lvl6pPr>
            <a:lvl7pPr indent="-336550" lvl="6" marL="3200400" algn="l">
              <a:lnSpc>
                <a:spcPct val="100000"/>
              </a:lnSpc>
              <a:spcBef>
                <a:spcPts val="0"/>
              </a:spcBef>
              <a:spcAft>
                <a:spcPts val="0"/>
              </a:spcAft>
              <a:buClr>
                <a:schemeClr val="dk1"/>
              </a:buClr>
              <a:buSzPts val="1700"/>
              <a:buFont typeface="Mukta"/>
              <a:buChar char="●"/>
              <a:defRPr>
                <a:solidFill>
                  <a:schemeClr val="dk1"/>
                </a:solidFill>
                <a:latin typeface="Mukta"/>
                <a:ea typeface="Mukta"/>
                <a:cs typeface="Mukta"/>
                <a:sym typeface="Mukta"/>
              </a:defRPr>
            </a:lvl7pPr>
            <a:lvl8pPr indent="-336550" lvl="7" marL="3657600" algn="l">
              <a:lnSpc>
                <a:spcPct val="100000"/>
              </a:lnSpc>
              <a:spcBef>
                <a:spcPts val="0"/>
              </a:spcBef>
              <a:spcAft>
                <a:spcPts val="0"/>
              </a:spcAft>
              <a:buClr>
                <a:schemeClr val="dk1"/>
              </a:buClr>
              <a:buSzPts val="1700"/>
              <a:buFont typeface="Mukta"/>
              <a:buChar char="○"/>
              <a:defRPr>
                <a:solidFill>
                  <a:schemeClr val="dk1"/>
                </a:solidFill>
                <a:latin typeface="Mukta"/>
                <a:ea typeface="Mukta"/>
                <a:cs typeface="Mukta"/>
                <a:sym typeface="Mukta"/>
              </a:defRPr>
            </a:lvl8pPr>
            <a:lvl9pPr indent="-336550" lvl="8" marL="4114800" algn="l">
              <a:lnSpc>
                <a:spcPct val="100000"/>
              </a:lnSpc>
              <a:spcBef>
                <a:spcPts val="0"/>
              </a:spcBef>
              <a:spcAft>
                <a:spcPts val="0"/>
              </a:spcAft>
              <a:buClr>
                <a:schemeClr val="dk1"/>
              </a:buClr>
              <a:buSzPts val="1700"/>
              <a:buFont typeface="Mukta"/>
              <a:buChar char="■"/>
              <a:defRPr>
                <a:solidFill>
                  <a:schemeClr val="dk1"/>
                </a:solidFill>
                <a:latin typeface="Mukta"/>
                <a:ea typeface="Mukta"/>
                <a:cs typeface="Mukta"/>
                <a:sym typeface="Mukta"/>
              </a:defRPr>
            </a:lvl9pPr>
          </a:lstStyle>
          <a:p/>
        </p:txBody>
      </p:sp>
      <p:sp>
        <p:nvSpPr>
          <p:cNvPr id="45" name="Google Shape;45;p16"/>
          <p:cNvSpPr/>
          <p:nvPr>
            <p:ph idx="2" type="pic"/>
          </p:nvPr>
        </p:nvSpPr>
        <p:spPr>
          <a:xfrm>
            <a:off x="3779917" y="1112126"/>
            <a:ext cx="3188700" cy="8467500"/>
          </a:xfrm>
          <a:prstGeom prst="rect">
            <a:avLst/>
          </a:prstGeom>
          <a:noFill/>
          <a:ln>
            <a:noFill/>
          </a:ln>
        </p:spPr>
      </p:sp>
      <p:grpSp>
        <p:nvGrpSpPr>
          <p:cNvPr id="46" name="Google Shape;46;p16"/>
          <p:cNvGrpSpPr/>
          <p:nvPr/>
        </p:nvGrpSpPr>
        <p:grpSpPr>
          <a:xfrm>
            <a:off x="629563" y="8"/>
            <a:ext cx="755888" cy="1735659"/>
            <a:chOff x="7077268" y="354300"/>
            <a:chExt cx="642053" cy="586351"/>
          </a:xfrm>
        </p:grpSpPr>
        <p:sp>
          <p:nvSpPr>
            <p:cNvPr id="47" name="Google Shape;47;p16"/>
            <p:cNvSpPr/>
            <p:nvPr/>
          </p:nvSpPr>
          <p:spPr>
            <a:xfrm>
              <a:off x="7077268" y="354300"/>
              <a:ext cx="642053" cy="586351"/>
            </a:xfrm>
            <a:custGeom>
              <a:rect b="b" l="l" r="r" t="t"/>
              <a:pathLst>
                <a:path extrusionOk="0" h="39949" w="43744">
                  <a:moveTo>
                    <a:pt x="20460" y="1"/>
                  </a:moveTo>
                  <a:cubicBezTo>
                    <a:pt x="20400" y="1"/>
                    <a:pt x="20338" y="9"/>
                    <a:pt x="20274" y="26"/>
                  </a:cubicBezTo>
                  <a:cubicBezTo>
                    <a:pt x="19936" y="119"/>
                    <a:pt x="19648" y="533"/>
                    <a:pt x="19786" y="888"/>
                  </a:cubicBezTo>
                  <a:cubicBezTo>
                    <a:pt x="20765" y="3455"/>
                    <a:pt x="21060" y="6232"/>
                    <a:pt x="20620" y="8930"/>
                  </a:cubicBezTo>
                  <a:cubicBezTo>
                    <a:pt x="20113" y="9594"/>
                    <a:pt x="19567" y="10232"/>
                    <a:pt x="19015" y="10739"/>
                  </a:cubicBezTo>
                  <a:cubicBezTo>
                    <a:pt x="18705" y="10832"/>
                    <a:pt x="18400" y="10939"/>
                    <a:pt x="18103" y="11063"/>
                  </a:cubicBezTo>
                  <a:cubicBezTo>
                    <a:pt x="17977" y="11076"/>
                    <a:pt x="17849" y="11082"/>
                    <a:pt x="17720" y="11082"/>
                  </a:cubicBezTo>
                  <a:cubicBezTo>
                    <a:pt x="16580" y="11082"/>
                    <a:pt x="15323" y="10607"/>
                    <a:pt x="14264" y="10115"/>
                  </a:cubicBezTo>
                  <a:cubicBezTo>
                    <a:pt x="14224" y="10089"/>
                    <a:pt x="14181" y="10063"/>
                    <a:pt x="14140" y="10037"/>
                  </a:cubicBezTo>
                  <a:cubicBezTo>
                    <a:pt x="14133" y="10020"/>
                    <a:pt x="14129" y="10006"/>
                    <a:pt x="14124" y="9989"/>
                  </a:cubicBezTo>
                  <a:cubicBezTo>
                    <a:pt x="13226" y="8010"/>
                    <a:pt x="13400" y="5629"/>
                    <a:pt x="14495" y="3767"/>
                  </a:cubicBezTo>
                  <a:cubicBezTo>
                    <a:pt x="14814" y="3227"/>
                    <a:pt x="14329" y="2722"/>
                    <a:pt x="13849" y="2722"/>
                  </a:cubicBezTo>
                  <a:cubicBezTo>
                    <a:pt x="13636" y="2722"/>
                    <a:pt x="13424" y="2821"/>
                    <a:pt x="13283" y="3060"/>
                  </a:cubicBezTo>
                  <a:cubicBezTo>
                    <a:pt x="12197" y="4901"/>
                    <a:pt x="11907" y="7084"/>
                    <a:pt x="12383" y="9130"/>
                  </a:cubicBezTo>
                  <a:cubicBezTo>
                    <a:pt x="10819" y="8469"/>
                    <a:pt x="9124" y="8115"/>
                    <a:pt x="7434" y="8115"/>
                  </a:cubicBezTo>
                  <a:cubicBezTo>
                    <a:pt x="7298" y="8115"/>
                    <a:pt x="7162" y="8118"/>
                    <a:pt x="7025" y="8122"/>
                  </a:cubicBezTo>
                  <a:cubicBezTo>
                    <a:pt x="5937" y="8160"/>
                    <a:pt x="4847" y="8341"/>
                    <a:pt x="3811" y="8677"/>
                  </a:cubicBezTo>
                  <a:cubicBezTo>
                    <a:pt x="3033" y="8928"/>
                    <a:pt x="3263" y="10067"/>
                    <a:pt x="3957" y="10067"/>
                  </a:cubicBezTo>
                  <a:cubicBezTo>
                    <a:pt x="4027" y="10067"/>
                    <a:pt x="4103" y="10055"/>
                    <a:pt x="4182" y="10030"/>
                  </a:cubicBezTo>
                  <a:cubicBezTo>
                    <a:pt x="5240" y="9690"/>
                    <a:pt x="6336" y="9526"/>
                    <a:pt x="7430" y="9526"/>
                  </a:cubicBezTo>
                  <a:cubicBezTo>
                    <a:pt x="9531" y="9526"/>
                    <a:pt x="11625" y="10129"/>
                    <a:pt x="13426" y="11244"/>
                  </a:cubicBezTo>
                  <a:cubicBezTo>
                    <a:pt x="14209" y="12280"/>
                    <a:pt x="14124" y="13449"/>
                    <a:pt x="13752" y="14694"/>
                  </a:cubicBezTo>
                  <a:cubicBezTo>
                    <a:pt x="12797" y="16175"/>
                    <a:pt x="12240" y="17940"/>
                    <a:pt x="12240" y="19833"/>
                  </a:cubicBezTo>
                  <a:cubicBezTo>
                    <a:pt x="12240" y="19864"/>
                    <a:pt x="12243" y="19895"/>
                    <a:pt x="12243" y="19928"/>
                  </a:cubicBezTo>
                  <a:cubicBezTo>
                    <a:pt x="12166" y="20505"/>
                    <a:pt x="11869" y="21447"/>
                    <a:pt x="10750" y="21538"/>
                  </a:cubicBezTo>
                  <a:cubicBezTo>
                    <a:pt x="8075" y="21274"/>
                    <a:pt x="5492" y="19959"/>
                    <a:pt x="3844" y="17821"/>
                  </a:cubicBezTo>
                  <a:cubicBezTo>
                    <a:pt x="3685" y="17615"/>
                    <a:pt x="3460" y="17475"/>
                    <a:pt x="3219" y="17475"/>
                  </a:cubicBezTo>
                  <a:cubicBezTo>
                    <a:pt x="3109" y="17475"/>
                    <a:pt x="2996" y="17504"/>
                    <a:pt x="2884" y="17568"/>
                  </a:cubicBezTo>
                  <a:cubicBezTo>
                    <a:pt x="2589" y="17742"/>
                    <a:pt x="2399" y="18228"/>
                    <a:pt x="2632" y="18531"/>
                  </a:cubicBezTo>
                  <a:cubicBezTo>
                    <a:pt x="3999" y="20302"/>
                    <a:pt x="5873" y="21612"/>
                    <a:pt x="7949" y="22340"/>
                  </a:cubicBezTo>
                  <a:cubicBezTo>
                    <a:pt x="6379" y="24336"/>
                    <a:pt x="3871" y="25471"/>
                    <a:pt x="1353" y="25471"/>
                  </a:cubicBezTo>
                  <a:cubicBezTo>
                    <a:pt x="1136" y="25471"/>
                    <a:pt x="919" y="25462"/>
                    <a:pt x="703" y="25446"/>
                  </a:cubicBezTo>
                  <a:cubicBezTo>
                    <a:pt x="688" y="25444"/>
                    <a:pt x="674" y="25444"/>
                    <a:pt x="659" y="25444"/>
                  </a:cubicBezTo>
                  <a:cubicBezTo>
                    <a:pt x="300" y="25444"/>
                    <a:pt x="1" y="25802"/>
                    <a:pt x="1" y="26148"/>
                  </a:cubicBezTo>
                  <a:cubicBezTo>
                    <a:pt x="1" y="26550"/>
                    <a:pt x="325" y="26819"/>
                    <a:pt x="703" y="26848"/>
                  </a:cubicBezTo>
                  <a:cubicBezTo>
                    <a:pt x="947" y="26867"/>
                    <a:pt x="1190" y="26877"/>
                    <a:pt x="1433" y="26877"/>
                  </a:cubicBezTo>
                  <a:cubicBezTo>
                    <a:pt x="4473" y="26877"/>
                    <a:pt x="7391" y="25379"/>
                    <a:pt x="9235" y="22957"/>
                  </a:cubicBezTo>
                  <a:cubicBezTo>
                    <a:pt x="9288" y="22888"/>
                    <a:pt x="9316" y="22807"/>
                    <a:pt x="9330" y="22724"/>
                  </a:cubicBezTo>
                  <a:cubicBezTo>
                    <a:pt x="9780" y="22824"/>
                    <a:pt x="10238" y="22893"/>
                    <a:pt x="10697" y="22936"/>
                  </a:cubicBezTo>
                  <a:cubicBezTo>
                    <a:pt x="10697" y="22940"/>
                    <a:pt x="10697" y="22945"/>
                    <a:pt x="10697" y="22948"/>
                  </a:cubicBezTo>
                  <a:cubicBezTo>
                    <a:pt x="12621" y="23138"/>
                    <a:pt x="13721" y="24924"/>
                    <a:pt x="13721" y="24924"/>
                  </a:cubicBezTo>
                  <a:lnTo>
                    <a:pt x="13719" y="24917"/>
                  </a:lnTo>
                  <a:lnTo>
                    <a:pt x="13719" y="24917"/>
                  </a:lnTo>
                  <a:cubicBezTo>
                    <a:pt x="14238" y="25734"/>
                    <a:pt x="14879" y="26467"/>
                    <a:pt x="15617" y="27091"/>
                  </a:cubicBezTo>
                  <a:cubicBezTo>
                    <a:pt x="15867" y="27500"/>
                    <a:pt x="16072" y="27912"/>
                    <a:pt x="15826" y="28336"/>
                  </a:cubicBezTo>
                  <a:cubicBezTo>
                    <a:pt x="15805" y="28372"/>
                    <a:pt x="15791" y="28405"/>
                    <a:pt x="15774" y="28439"/>
                  </a:cubicBezTo>
                  <a:cubicBezTo>
                    <a:pt x="14013" y="30480"/>
                    <a:pt x="11435" y="31601"/>
                    <a:pt x="8793" y="31601"/>
                  </a:cubicBezTo>
                  <a:cubicBezTo>
                    <a:pt x="7829" y="31601"/>
                    <a:pt x="6857" y="31452"/>
                    <a:pt x="5913" y="31144"/>
                  </a:cubicBezTo>
                  <a:cubicBezTo>
                    <a:pt x="5833" y="31118"/>
                    <a:pt x="5758" y="31106"/>
                    <a:pt x="5687" y="31106"/>
                  </a:cubicBezTo>
                  <a:cubicBezTo>
                    <a:pt x="4996" y="31106"/>
                    <a:pt x="4764" y="32244"/>
                    <a:pt x="5539" y="32499"/>
                  </a:cubicBezTo>
                  <a:cubicBezTo>
                    <a:pt x="6607" y="32847"/>
                    <a:pt x="7736" y="33024"/>
                    <a:pt x="8864" y="33024"/>
                  </a:cubicBezTo>
                  <a:cubicBezTo>
                    <a:pt x="10121" y="33024"/>
                    <a:pt x="11377" y="32804"/>
                    <a:pt x="12547" y="32353"/>
                  </a:cubicBezTo>
                  <a:cubicBezTo>
                    <a:pt x="12633" y="32322"/>
                    <a:pt x="12714" y="32282"/>
                    <a:pt x="12797" y="32249"/>
                  </a:cubicBezTo>
                  <a:lnTo>
                    <a:pt x="12797" y="32249"/>
                  </a:lnTo>
                  <a:cubicBezTo>
                    <a:pt x="13345" y="34551"/>
                    <a:pt x="12824" y="36987"/>
                    <a:pt x="11416" y="38892"/>
                  </a:cubicBezTo>
                  <a:cubicBezTo>
                    <a:pt x="11190" y="39197"/>
                    <a:pt x="11366" y="39676"/>
                    <a:pt x="11669" y="39854"/>
                  </a:cubicBezTo>
                  <a:cubicBezTo>
                    <a:pt x="11781" y="39919"/>
                    <a:pt x="11896" y="39949"/>
                    <a:pt x="12007" y="39949"/>
                  </a:cubicBezTo>
                  <a:cubicBezTo>
                    <a:pt x="12248" y="39949"/>
                    <a:pt x="12473" y="39810"/>
                    <a:pt x="12628" y="39602"/>
                  </a:cubicBezTo>
                  <a:cubicBezTo>
                    <a:pt x="14295" y="37344"/>
                    <a:pt x="14826" y="34339"/>
                    <a:pt x="14095" y="31637"/>
                  </a:cubicBezTo>
                  <a:cubicBezTo>
                    <a:pt x="14093" y="31629"/>
                    <a:pt x="14088" y="31625"/>
                    <a:pt x="14086" y="31615"/>
                  </a:cubicBezTo>
                  <a:cubicBezTo>
                    <a:pt x="15007" y="31082"/>
                    <a:pt x="15843" y="30417"/>
                    <a:pt x="16569" y="29636"/>
                  </a:cubicBezTo>
                  <a:cubicBezTo>
                    <a:pt x="16572" y="29644"/>
                    <a:pt x="16576" y="29648"/>
                    <a:pt x="16576" y="29653"/>
                  </a:cubicBezTo>
                  <a:cubicBezTo>
                    <a:pt x="16855" y="29441"/>
                    <a:pt x="17341" y="28860"/>
                    <a:pt x="17993" y="28558"/>
                  </a:cubicBezTo>
                  <a:cubicBezTo>
                    <a:pt x="19141" y="29051"/>
                    <a:pt x="20403" y="29322"/>
                    <a:pt x="21729" y="29322"/>
                  </a:cubicBezTo>
                  <a:cubicBezTo>
                    <a:pt x="23134" y="29322"/>
                    <a:pt x="24468" y="29015"/>
                    <a:pt x="25665" y="28467"/>
                  </a:cubicBezTo>
                  <a:lnTo>
                    <a:pt x="25665" y="28467"/>
                  </a:lnTo>
                  <a:lnTo>
                    <a:pt x="25661" y="28474"/>
                  </a:lnTo>
                  <a:cubicBezTo>
                    <a:pt x="26080" y="28367"/>
                    <a:pt x="26522" y="28275"/>
                    <a:pt x="26948" y="28275"/>
                  </a:cubicBezTo>
                  <a:cubicBezTo>
                    <a:pt x="27265" y="28275"/>
                    <a:pt x="27573" y="28326"/>
                    <a:pt x="27856" y="28458"/>
                  </a:cubicBezTo>
                  <a:cubicBezTo>
                    <a:pt x="28185" y="28839"/>
                    <a:pt x="28552" y="29186"/>
                    <a:pt x="28947" y="29501"/>
                  </a:cubicBezTo>
                  <a:cubicBezTo>
                    <a:pt x="28335" y="32606"/>
                    <a:pt x="29368" y="35951"/>
                    <a:pt x="31683" y="38133"/>
                  </a:cubicBezTo>
                  <a:cubicBezTo>
                    <a:pt x="31829" y="38270"/>
                    <a:pt x="31992" y="38328"/>
                    <a:pt x="32150" y="38328"/>
                  </a:cubicBezTo>
                  <a:cubicBezTo>
                    <a:pt x="32701" y="38328"/>
                    <a:pt x="33189" y="37621"/>
                    <a:pt x="32676" y="37140"/>
                  </a:cubicBezTo>
                  <a:cubicBezTo>
                    <a:pt x="30842" y="35413"/>
                    <a:pt x="29925" y="32842"/>
                    <a:pt x="30226" y="30356"/>
                  </a:cubicBezTo>
                  <a:lnTo>
                    <a:pt x="30226" y="30356"/>
                  </a:lnTo>
                  <a:cubicBezTo>
                    <a:pt x="30685" y="30613"/>
                    <a:pt x="31164" y="30834"/>
                    <a:pt x="31652" y="31020"/>
                  </a:cubicBezTo>
                  <a:cubicBezTo>
                    <a:pt x="33604" y="31766"/>
                    <a:pt x="35718" y="31908"/>
                    <a:pt x="37802" y="31908"/>
                  </a:cubicBezTo>
                  <a:cubicBezTo>
                    <a:pt x="38314" y="31908"/>
                    <a:pt x="38824" y="31899"/>
                    <a:pt x="39329" y="31889"/>
                  </a:cubicBezTo>
                  <a:cubicBezTo>
                    <a:pt x="40223" y="31870"/>
                    <a:pt x="40234" y="30484"/>
                    <a:pt x="39347" y="30484"/>
                  </a:cubicBezTo>
                  <a:cubicBezTo>
                    <a:pt x="39341" y="30484"/>
                    <a:pt x="39335" y="30484"/>
                    <a:pt x="39329" y="30484"/>
                  </a:cubicBezTo>
                  <a:cubicBezTo>
                    <a:pt x="38819" y="30495"/>
                    <a:pt x="38306" y="30504"/>
                    <a:pt x="37792" y="30504"/>
                  </a:cubicBezTo>
                  <a:cubicBezTo>
                    <a:pt x="35905" y="30504"/>
                    <a:pt x="34009" y="30379"/>
                    <a:pt x="32223" y="29739"/>
                  </a:cubicBezTo>
                  <a:cubicBezTo>
                    <a:pt x="30880" y="29258"/>
                    <a:pt x="29642" y="28455"/>
                    <a:pt x="28766" y="27343"/>
                  </a:cubicBezTo>
                  <a:cubicBezTo>
                    <a:pt x="28766" y="27331"/>
                    <a:pt x="28763" y="27320"/>
                    <a:pt x="28763" y="27308"/>
                  </a:cubicBezTo>
                  <a:cubicBezTo>
                    <a:pt x="28735" y="26667"/>
                    <a:pt x="29080" y="25965"/>
                    <a:pt x="29271" y="25593"/>
                  </a:cubicBezTo>
                  <a:cubicBezTo>
                    <a:pt x="30252" y="24312"/>
                    <a:pt x="30911" y="22771"/>
                    <a:pt x="31135" y="21090"/>
                  </a:cubicBezTo>
                  <a:cubicBezTo>
                    <a:pt x="31242" y="20788"/>
                    <a:pt x="31430" y="20371"/>
                    <a:pt x="31680" y="20197"/>
                  </a:cubicBezTo>
                  <a:cubicBezTo>
                    <a:pt x="33145" y="20278"/>
                    <a:pt x="34583" y="20766"/>
                    <a:pt x="35788" y="21607"/>
                  </a:cubicBezTo>
                  <a:cubicBezTo>
                    <a:pt x="37314" y="22674"/>
                    <a:pt x="38398" y="24312"/>
                    <a:pt x="38857" y="26105"/>
                  </a:cubicBezTo>
                  <a:cubicBezTo>
                    <a:pt x="38948" y="26454"/>
                    <a:pt x="39217" y="26605"/>
                    <a:pt x="39494" y="26605"/>
                  </a:cubicBezTo>
                  <a:cubicBezTo>
                    <a:pt x="39912" y="26605"/>
                    <a:pt x="40348" y="26261"/>
                    <a:pt x="40212" y="25734"/>
                  </a:cubicBezTo>
                  <a:cubicBezTo>
                    <a:pt x="39762" y="23983"/>
                    <a:pt x="38795" y="22409"/>
                    <a:pt x="37476" y="21195"/>
                  </a:cubicBezTo>
                  <a:cubicBezTo>
                    <a:pt x="38716" y="20564"/>
                    <a:pt x="40106" y="20224"/>
                    <a:pt x="41498" y="20224"/>
                  </a:cubicBezTo>
                  <a:cubicBezTo>
                    <a:pt x="41930" y="20224"/>
                    <a:pt x="42361" y="20256"/>
                    <a:pt x="42789" y="20324"/>
                  </a:cubicBezTo>
                  <a:cubicBezTo>
                    <a:pt x="42840" y="20332"/>
                    <a:pt x="42892" y="20336"/>
                    <a:pt x="42943" y="20336"/>
                  </a:cubicBezTo>
                  <a:cubicBezTo>
                    <a:pt x="43262" y="20336"/>
                    <a:pt x="43559" y="20174"/>
                    <a:pt x="43653" y="19835"/>
                  </a:cubicBezTo>
                  <a:cubicBezTo>
                    <a:pt x="43744" y="19500"/>
                    <a:pt x="43539" y="19031"/>
                    <a:pt x="43163" y="18971"/>
                  </a:cubicBezTo>
                  <a:lnTo>
                    <a:pt x="43160" y="18971"/>
                  </a:lnTo>
                  <a:cubicBezTo>
                    <a:pt x="42603" y="18883"/>
                    <a:pt x="42043" y="18840"/>
                    <a:pt x="41486" y="18840"/>
                  </a:cubicBezTo>
                  <a:cubicBezTo>
                    <a:pt x="39758" y="18840"/>
                    <a:pt x="38055" y="19262"/>
                    <a:pt x="36517" y="20104"/>
                  </a:cubicBezTo>
                  <a:cubicBezTo>
                    <a:pt x="36429" y="20152"/>
                    <a:pt x="36362" y="20212"/>
                    <a:pt x="36309" y="20274"/>
                  </a:cubicBezTo>
                  <a:cubicBezTo>
                    <a:pt x="35014" y="19421"/>
                    <a:pt x="33516" y="18940"/>
                    <a:pt x="31985" y="18823"/>
                  </a:cubicBezTo>
                  <a:cubicBezTo>
                    <a:pt x="31468" y="18604"/>
                    <a:pt x="31057" y="18311"/>
                    <a:pt x="31028" y="17938"/>
                  </a:cubicBezTo>
                  <a:cubicBezTo>
                    <a:pt x="30968" y="17638"/>
                    <a:pt x="30892" y="17347"/>
                    <a:pt x="30804" y="17059"/>
                  </a:cubicBezTo>
                  <a:cubicBezTo>
                    <a:pt x="31330" y="16245"/>
                    <a:pt x="31790" y="15337"/>
                    <a:pt x="31961" y="14897"/>
                  </a:cubicBezTo>
                  <a:cubicBezTo>
                    <a:pt x="32466" y="14263"/>
                    <a:pt x="32907" y="13578"/>
                    <a:pt x="33276" y="12856"/>
                  </a:cubicBezTo>
                  <a:cubicBezTo>
                    <a:pt x="33383" y="12918"/>
                    <a:pt x="33507" y="12958"/>
                    <a:pt x="33640" y="12973"/>
                  </a:cubicBezTo>
                  <a:cubicBezTo>
                    <a:pt x="34132" y="13024"/>
                    <a:pt x="34626" y="13049"/>
                    <a:pt x="35120" y="13049"/>
                  </a:cubicBezTo>
                  <a:cubicBezTo>
                    <a:pt x="36687" y="13049"/>
                    <a:pt x="38255" y="12795"/>
                    <a:pt x="39741" y="12301"/>
                  </a:cubicBezTo>
                  <a:cubicBezTo>
                    <a:pt x="40100" y="12180"/>
                    <a:pt x="40336" y="11816"/>
                    <a:pt x="40231" y="11437"/>
                  </a:cubicBezTo>
                  <a:cubicBezTo>
                    <a:pt x="40150" y="11145"/>
                    <a:pt x="39858" y="10916"/>
                    <a:pt x="39554" y="10916"/>
                  </a:cubicBezTo>
                  <a:cubicBezTo>
                    <a:pt x="39492" y="10916"/>
                    <a:pt x="39429" y="10926"/>
                    <a:pt x="39367" y="10946"/>
                  </a:cubicBezTo>
                  <a:cubicBezTo>
                    <a:pt x="37974" y="11410"/>
                    <a:pt x="36531" y="11640"/>
                    <a:pt x="35076" y="11640"/>
                  </a:cubicBezTo>
                  <a:cubicBezTo>
                    <a:pt x="34663" y="11640"/>
                    <a:pt x="34249" y="11621"/>
                    <a:pt x="33835" y="11585"/>
                  </a:cubicBezTo>
                  <a:cubicBezTo>
                    <a:pt x="34226" y="10537"/>
                    <a:pt x="34474" y="9434"/>
                    <a:pt x="34564" y="8310"/>
                  </a:cubicBezTo>
                  <a:cubicBezTo>
                    <a:pt x="34645" y="7308"/>
                    <a:pt x="34574" y="6303"/>
                    <a:pt x="34390" y="5315"/>
                  </a:cubicBezTo>
                  <a:cubicBezTo>
                    <a:pt x="34330" y="5001"/>
                    <a:pt x="34004" y="4802"/>
                    <a:pt x="33698" y="4802"/>
                  </a:cubicBezTo>
                  <a:cubicBezTo>
                    <a:pt x="33639" y="4802"/>
                    <a:pt x="33581" y="4809"/>
                    <a:pt x="33526" y="4824"/>
                  </a:cubicBezTo>
                  <a:cubicBezTo>
                    <a:pt x="33135" y="4931"/>
                    <a:pt x="32966" y="5315"/>
                    <a:pt x="33035" y="5689"/>
                  </a:cubicBezTo>
                  <a:cubicBezTo>
                    <a:pt x="33552" y="8437"/>
                    <a:pt x="32811" y="11361"/>
                    <a:pt x="31178" y="13625"/>
                  </a:cubicBezTo>
                  <a:cubicBezTo>
                    <a:pt x="30645" y="14042"/>
                    <a:pt x="30054" y="14306"/>
                    <a:pt x="29456" y="14328"/>
                  </a:cubicBezTo>
                  <a:cubicBezTo>
                    <a:pt x="28104" y="12432"/>
                    <a:pt x="26073" y="11056"/>
                    <a:pt x="23718" y="10553"/>
                  </a:cubicBezTo>
                  <a:cubicBezTo>
                    <a:pt x="22901" y="10130"/>
                    <a:pt x="22498" y="9827"/>
                    <a:pt x="22051" y="8813"/>
                  </a:cubicBezTo>
                  <a:cubicBezTo>
                    <a:pt x="22153" y="8091"/>
                    <a:pt x="22210" y="7365"/>
                    <a:pt x="22220" y="6636"/>
                  </a:cubicBezTo>
                  <a:cubicBezTo>
                    <a:pt x="22256" y="6601"/>
                    <a:pt x="22289" y="6563"/>
                    <a:pt x="22320" y="6522"/>
                  </a:cubicBezTo>
                  <a:cubicBezTo>
                    <a:pt x="23558" y="4891"/>
                    <a:pt x="25439" y="3808"/>
                    <a:pt x="27456" y="3453"/>
                  </a:cubicBezTo>
                  <a:cubicBezTo>
                    <a:pt x="27830" y="3386"/>
                    <a:pt x="28040" y="2929"/>
                    <a:pt x="27947" y="2588"/>
                  </a:cubicBezTo>
                  <a:cubicBezTo>
                    <a:pt x="27855" y="2251"/>
                    <a:pt x="27561" y="2084"/>
                    <a:pt x="27242" y="2084"/>
                  </a:cubicBezTo>
                  <a:cubicBezTo>
                    <a:pt x="27189" y="2084"/>
                    <a:pt x="27136" y="2089"/>
                    <a:pt x="27082" y="2098"/>
                  </a:cubicBezTo>
                  <a:cubicBezTo>
                    <a:pt x="25199" y="2431"/>
                    <a:pt x="23484" y="3350"/>
                    <a:pt x="22127" y="4667"/>
                  </a:cubicBezTo>
                  <a:cubicBezTo>
                    <a:pt x="21977" y="3250"/>
                    <a:pt x="21651" y="1853"/>
                    <a:pt x="21139" y="517"/>
                  </a:cubicBezTo>
                  <a:cubicBezTo>
                    <a:pt x="21025" y="219"/>
                    <a:pt x="20771" y="1"/>
                    <a:pt x="20460" y="1"/>
                  </a:cubicBezTo>
                  <a:close/>
                </a:path>
              </a:pathLst>
            </a:custGeom>
            <a:solidFill>
              <a:srgbClr val="0C4476">
                <a:alpha val="36470"/>
              </a:srgbClr>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 name="Google Shape;48;p16"/>
            <p:cNvSpPr/>
            <p:nvPr/>
          </p:nvSpPr>
          <p:spPr>
            <a:xfrm>
              <a:off x="7346246" y="590921"/>
              <a:ext cx="98016" cy="98046"/>
            </a:xfrm>
            <a:custGeom>
              <a:rect b="b" l="l" r="r" t="t"/>
              <a:pathLst>
                <a:path extrusionOk="0" h="6680" w="6678">
                  <a:moveTo>
                    <a:pt x="3339" y="1"/>
                  </a:moveTo>
                  <a:cubicBezTo>
                    <a:pt x="1496" y="1"/>
                    <a:pt x="1" y="1496"/>
                    <a:pt x="1" y="3339"/>
                  </a:cubicBezTo>
                  <a:cubicBezTo>
                    <a:pt x="1" y="5185"/>
                    <a:pt x="1496" y="6680"/>
                    <a:pt x="3339" y="6680"/>
                  </a:cubicBezTo>
                  <a:cubicBezTo>
                    <a:pt x="5182" y="6680"/>
                    <a:pt x="6678" y="5185"/>
                    <a:pt x="6678" y="3339"/>
                  </a:cubicBezTo>
                  <a:cubicBezTo>
                    <a:pt x="6678" y="1496"/>
                    <a:pt x="5182" y="1"/>
                    <a:pt x="3339" y="1"/>
                  </a:cubicBezTo>
                  <a:close/>
                </a:path>
              </a:pathLst>
            </a:custGeom>
            <a:solidFill>
              <a:schemeClr val="accent6"/>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9" name="Google Shape;49;p16"/>
          <p:cNvGrpSpPr/>
          <p:nvPr/>
        </p:nvGrpSpPr>
        <p:grpSpPr>
          <a:xfrm>
            <a:off x="375654" y="644843"/>
            <a:ext cx="431199" cy="722892"/>
            <a:chOff x="5142237" y="3822849"/>
            <a:chExt cx="338116" cy="225432"/>
          </a:xfrm>
        </p:grpSpPr>
        <p:sp>
          <p:nvSpPr>
            <p:cNvPr id="50" name="Google Shape;50;p16"/>
            <p:cNvSpPr/>
            <p:nvPr/>
          </p:nvSpPr>
          <p:spPr>
            <a:xfrm>
              <a:off x="5188718" y="3849531"/>
              <a:ext cx="42359" cy="42359"/>
            </a:xfrm>
            <a:custGeom>
              <a:rect b="b" l="l" r="r" t="t"/>
              <a:pathLst>
                <a:path extrusionOk="0" h="3299" w="3299">
                  <a:moveTo>
                    <a:pt x="1648" y="1"/>
                  </a:moveTo>
                  <a:cubicBezTo>
                    <a:pt x="738" y="1"/>
                    <a:pt x="0" y="739"/>
                    <a:pt x="0" y="1651"/>
                  </a:cubicBezTo>
                  <a:cubicBezTo>
                    <a:pt x="0" y="2561"/>
                    <a:pt x="738" y="3299"/>
                    <a:pt x="1648" y="3299"/>
                  </a:cubicBezTo>
                  <a:cubicBezTo>
                    <a:pt x="2560" y="3299"/>
                    <a:pt x="3298" y="2561"/>
                    <a:pt x="3298" y="1651"/>
                  </a:cubicBezTo>
                  <a:cubicBezTo>
                    <a:pt x="3298" y="739"/>
                    <a:pt x="2560" y="1"/>
                    <a:pt x="1648" y="1"/>
                  </a:cubicBezTo>
                  <a:close/>
                </a:path>
              </a:pathLst>
            </a:custGeom>
            <a:solidFill>
              <a:schemeClr val="lt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 name="Google Shape;51;p16"/>
            <p:cNvSpPr/>
            <p:nvPr/>
          </p:nvSpPr>
          <p:spPr>
            <a:xfrm>
              <a:off x="5142237" y="4005896"/>
              <a:ext cx="42359" cy="42385"/>
            </a:xfrm>
            <a:custGeom>
              <a:rect b="b" l="l" r="r" t="t"/>
              <a:pathLst>
                <a:path extrusionOk="0" h="3301" w="3299">
                  <a:moveTo>
                    <a:pt x="1649" y="0"/>
                  </a:moveTo>
                  <a:cubicBezTo>
                    <a:pt x="739" y="0"/>
                    <a:pt x="1" y="738"/>
                    <a:pt x="1" y="1650"/>
                  </a:cubicBezTo>
                  <a:cubicBezTo>
                    <a:pt x="1" y="2562"/>
                    <a:pt x="739" y="3301"/>
                    <a:pt x="1649" y="3301"/>
                  </a:cubicBezTo>
                  <a:cubicBezTo>
                    <a:pt x="2561" y="3301"/>
                    <a:pt x="3299" y="2562"/>
                    <a:pt x="3299" y="1650"/>
                  </a:cubicBezTo>
                  <a:cubicBezTo>
                    <a:pt x="3299" y="738"/>
                    <a:pt x="2561" y="0"/>
                    <a:pt x="1649" y="0"/>
                  </a:cubicBezTo>
                  <a:close/>
                </a:path>
              </a:pathLst>
            </a:custGeom>
            <a:solidFill>
              <a:schemeClr val="lt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 name="Google Shape;52;p16"/>
            <p:cNvSpPr/>
            <p:nvPr/>
          </p:nvSpPr>
          <p:spPr>
            <a:xfrm>
              <a:off x="5408911" y="3907105"/>
              <a:ext cx="71442" cy="71442"/>
            </a:xfrm>
            <a:custGeom>
              <a:rect b="b" l="l" r="r" t="t"/>
              <a:pathLst>
                <a:path extrusionOk="0" h="5564" w="5564">
                  <a:moveTo>
                    <a:pt x="2782" y="1"/>
                  </a:moveTo>
                  <a:cubicBezTo>
                    <a:pt x="1246" y="1"/>
                    <a:pt x="1" y="1246"/>
                    <a:pt x="1" y="2782"/>
                  </a:cubicBezTo>
                  <a:cubicBezTo>
                    <a:pt x="1" y="4318"/>
                    <a:pt x="1246" y="5563"/>
                    <a:pt x="2782" y="5563"/>
                  </a:cubicBezTo>
                  <a:cubicBezTo>
                    <a:pt x="4318" y="5563"/>
                    <a:pt x="5563" y="4318"/>
                    <a:pt x="5563" y="2782"/>
                  </a:cubicBezTo>
                  <a:cubicBezTo>
                    <a:pt x="5563" y="1246"/>
                    <a:pt x="4318" y="1"/>
                    <a:pt x="2782" y="1"/>
                  </a:cubicBezTo>
                  <a:close/>
                </a:path>
              </a:pathLst>
            </a:custGeom>
            <a:solidFill>
              <a:schemeClr val="lt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 name="Google Shape;53;p16"/>
            <p:cNvSpPr/>
            <p:nvPr/>
          </p:nvSpPr>
          <p:spPr>
            <a:xfrm>
              <a:off x="5289153" y="3822849"/>
              <a:ext cx="21687" cy="21687"/>
            </a:xfrm>
            <a:custGeom>
              <a:rect b="b" l="l" r="r" t="t"/>
              <a:pathLst>
                <a:path extrusionOk="0" h="1689" w="1689">
                  <a:moveTo>
                    <a:pt x="846" y="0"/>
                  </a:moveTo>
                  <a:cubicBezTo>
                    <a:pt x="379" y="0"/>
                    <a:pt x="1" y="379"/>
                    <a:pt x="1" y="845"/>
                  </a:cubicBezTo>
                  <a:cubicBezTo>
                    <a:pt x="1" y="1310"/>
                    <a:pt x="379" y="1688"/>
                    <a:pt x="846" y="1688"/>
                  </a:cubicBezTo>
                  <a:cubicBezTo>
                    <a:pt x="1310" y="1688"/>
                    <a:pt x="1689" y="1310"/>
                    <a:pt x="1689" y="845"/>
                  </a:cubicBezTo>
                  <a:cubicBezTo>
                    <a:pt x="1689" y="379"/>
                    <a:pt x="1310" y="0"/>
                    <a:pt x="846" y="0"/>
                  </a:cubicBezTo>
                  <a:close/>
                </a:path>
              </a:pathLst>
            </a:custGeom>
            <a:solidFill>
              <a:schemeClr val="lt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54" name="Google Shape;54;p16"/>
          <p:cNvGrpSpPr/>
          <p:nvPr/>
        </p:nvGrpSpPr>
        <p:grpSpPr>
          <a:xfrm>
            <a:off x="-195" y="1554779"/>
            <a:ext cx="350746" cy="910038"/>
            <a:chOff x="8884746" y="289993"/>
            <a:chExt cx="297924" cy="307435"/>
          </a:xfrm>
        </p:grpSpPr>
        <p:sp>
          <p:nvSpPr>
            <p:cNvPr id="55" name="Google Shape;55;p16"/>
            <p:cNvSpPr/>
            <p:nvPr/>
          </p:nvSpPr>
          <p:spPr>
            <a:xfrm>
              <a:off x="8884746" y="289993"/>
              <a:ext cx="297924" cy="307435"/>
            </a:xfrm>
            <a:custGeom>
              <a:rect b="b" l="l" r="r" t="t"/>
              <a:pathLst>
                <a:path extrusionOk="0" h="20946" w="20298">
                  <a:moveTo>
                    <a:pt x="9894" y="1"/>
                  </a:moveTo>
                  <a:cubicBezTo>
                    <a:pt x="9658" y="1"/>
                    <a:pt x="9422" y="246"/>
                    <a:pt x="9580" y="507"/>
                  </a:cubicBezTo>
                  <a:cubicBezTo>
                    <a:pt x="10183" y="1502"/>
                    <a:pt x="10790" y="2536"/>
                    <a:pt x="10999" y="3695"/>
                  </a:cubicBezTo>
                  <a:cubicBezTo>
                    <a:pt x="11125" y="4381"/>
                    <a:pt x="11087" y="5100"/>
                    <a:pt x="10830" y="5743"/>
                  </a:cubicBezTo>
                  <a:cubicBezTo>
                    <a:pt x="10825" y="5745"/>
                    <a:pt x="10821" y="5748"/>
                    <a:pt x="10816" y="5750"/>
                  </a:cubicBezTo>
                  <a:cubicBezTo>
                    <a:pt x="10552" y="5922"/>
                    <a:pt x="10171" y="5945"/>
                    <a:pt x="9968" y="5955"/>
                  </a:cubicBezTo>
                  <a:cubicBezTo>
                    <a:pt x="9770" y="5929"/>
                    <a:pt x="9570" y="5916"/>
                    <a:pt x="9370" y="5916"/>
                  </a:cubicBezTo>
                  <a:cubicBezTo>
                    <a:pt x="8777" y="5916"/>
                    <a:pt x="8180" y="6030"/>
                    <a:pt x="7608" y="6267"/>
                  </a:cubicBezTo>
                  <a:cubicBezTo>
                    <a:pt x="7528" y="6282"/>
                    <a:pt x="7430" y="6295"/>
                    <a:pt x="7335" y="6295"/>
                  </a:cubicBezTo>
                  <a:cubicBezTo>
                    <a:pt x="7247" y="6295"/>
                    <a:pt x="7162" y="6284"/>
                    <a:pt x="7096" y="6253"/>
                  </a:cubicBezTo>
                  <a:cubicBezTo>
                    <a:pt x="6775" y="5614"/>
                    <a:pt x="6630" y="4888"/>
                    <a:pt x="6692" y="4171"/>
                  </a:cubicBezTo>
                  <a:cubicBezTo>
                    <a:pt x="6768" y="3267"/>
                    <a:pt x="7196" y="2407"/>
                    <a:pt x="7844" y="1776"/>
                  </a:cubicBezTo>
                  <a:cubicBezTo>
                    <a:pt x="8087" y="1536"/>
                    <a:pt x="7850" y="1194"/>
                    <a:pt x="7584" y="1194"/>
                  </a:cubicBezTo>
                  <a:cubicBezTo>
                    <a:pt x="7507" y="1194"/>
                    <a:pt x="7427" y="1223"/>
                    <a:pt x="7356" y="1293"/>
                  </a:cubicBezTo>
                  <a:cubicBezTo>
                    <a:pt x="6725" y="1912"/>
                    <a:pt x="6294" y="2705"/>
                    <a:pt x="6104" y="3559"/>
                  </a:cubicBezTo>
                  <a:cubicBezTo>
                    <a:pt x="5358" y="3074"/>
                    <a:pt x="4758" y="2357"/>
                    <a:pt x="4439" y="1524"/>
                  </a:cubicBezTo>
                  <a:cubicBezTo>
                    <a:pt x="4383" y="1378"/>
                    <a:pt x="4259" y="1267"/>
                    <a:pt x="4106" y="1267"/>
                  </a:cubicBezTo>
                  <a:cubicBezTo>
                    <a:pt x="4078" y="1267"/>
                    <a:pt x="4049" y="1271"/>
                    <a:pt x="4020" y="1278"/>
                  </a:cubicBezTo>
                  <a:cubicBezTo>
                    <a:pt x="3856" y="1321"/>
                    <a:pt x="3708" y="1524"/>
                    <a:pt x="3775" y="1697"/>
                  </a:cubicBezTo>
                  <a:cubicBezTo>
                    <a:pt x="4180" y="2755"/>
                    <a:pt x="4908" y="3643"/>
                    <a:pt x="5877" y="4231"/>
                  </a:cubicBezTo>
                  <a:cubicBezTo>
                    <a:pt x="5918" y="4257"/>
                    <a:pt x="5958" y="4269"/>
                    <a:pt x="5999" y="4276"/>
                  </a:cubicBezTo>
                  <a:cubicBezTo>
                    <a:pt x="5954" y="5033"/>
                    <a:pt x="6115" y="5784"/>
                    <a:pt x="6442" y="6460"/>
                  </a:cubicBezTo>
                  <a:cubicBezTo>
                    <a:pt x="6475" y="6731"/>
                    <a:pt x="6451" y="6979"/>
                    <a:pt x="6299" y="7081"/>
                  </a:cubicBezTo>
                  <a:cubicBezTo>
                    <a:pt x="6189" y="7181"/>
                    <a:pt x="6082" y="7284"/>
                    <a:pt x="5982" y="7391"/>
                  </a:cubicBezTo>
                  <a:cubicBezTo>
                    <a:pt x="5861" y="7385"/>
                    <a:pt x="5738" y="7382"/>
                    <a:pt x="5618" y="7382"/>
                  </a:cubicBezTo>
                  <a:cubicBezTo>
                    <a:pt x="5273" y="7382"/>
                    <a:pt x="4956" y="7404"/>
                    <a:pt x="4787" y="7429"/>
                  </a:cubicBezTo>
                  <a:cubicBezTo>
                    <a:pt x="4496" y="7385"/>
                    <a:pt x="4204" y="7364"/>
                    <a:pt x="3910" y="7364"/>
                  </a:cubicBezTo>
                  <a:cubicBezTo>
                    <a:pt x="3807" y="7364"/>
                    <a:pt x="3704" y="7367"/>
                    <a:pt x="3601" y="7372"/>
                  </a:cubicBezTo>
                  <a:cubicBezTo>
                    <a:pt x="3603" y="7312"/>
                    <a:pt x="3589" y="7248"/>
                    <a:pt x="3563" y="7188"/>
                  </a:cubicBezTo>
                  <a:cubicBezTo>
                    <a:pt x="3151" y="6269"/>
                    <a:pt x="2541" y="5441"/>
                    <a:pt x="1789" y="4774"/>
                  </a:cubicBezTo>
                  <a:cubicBezTo>
                    <a:pt x="1719" y="4711"/>
                    <a:pt x="1630" y="4678"/>
                    <a:pt x="1541" y="4678"/>
                  </a:cubicBezTo>
                  <a:cubicBezTo>
                    <a:pt x="1455" y="4678"/>
                    <a:pt x="1370" y="4709"/>
                    <a:pt x="1303" y="4776"/>
                  </a:cubicBezTo>
                  <a:cubicBezTo>
                    <a:pt x="1179" y="4905"/>
                    <a:pt x="1167" y="5138"/>
                    <a:pt x="1308" y="5262"/>
                  </a:cubicBezTo>
                  <a:cubicBezTo>
                    <a:pt x="1996" y="5874"/>
                    <a:pt x="2541" y="6612"/>
                    <a:pt x="2927" y="7446"/>
                  </a:cubicBezTo>
                  <a:cubicBezTo>
                    <a:pt x="2389" y="7536"/>
                    <a:pt x="1863" y="7700"/>
                    <a:pt x="1365" y="7939"/>
                  </a:cubicBezTo>
                  <a:cubicBezTo>
                    <a:pt x="920" y="8148"/>
                    <a:pt x="512" y="8422"/>
                    <a:pt x="141" y="8743"/>
                  </a:cubicBezTo>
                  <a:cubicBezTo>
                    <a:pt x="0" y="8862"/>
                    <a:pt x="20" y="9105"/>
                    <a:pt x="143" y="9227"/>
                  </a:cubicBezTo>
                  <a:cubicBezTo>
                    <a:pt x="210" y="9294"/>
                    <a:pt x="292" y="9324"/>
                    <a:pt x="375" y="9324"/>
                  </a:cubicBezTo>
                  <a:cubicBezTo>
                    <a:pt x="465" y="9324"/>
                    <a:pt x="556" y="9288"/>
                    <a:pt x="629" y="9224"/>
                  </a:cubicBezTo>
                  <a:cubicBezTo>
                    <a:pt x="1531" y="8449"/>
                    <a:pt x="2724" y="8045"/>
                    <a:pt x="3912" y="8045"/>
                  </a:cubicBezTo>
                  <a:cubicBezTo>
                    <a:pt x="4088" y="8045"/>
                    <a:pt x="4264" y="8054"/>
                    <a:pt x="4439" y="8072"/>
                  </a:cubicBezTo>
                  <a:cubicBezTo>
                    <a:pt x="4746" y="8196"/>
                    <a:pt x="5001" y="8379"/>
                    <a:pt x="5156" y="8629"/>
                  </a:cubicBezTo>
                  <a:cubicBezTo>
                    <a:pt x="4687" y="9663"/>
                    <a:pt x="4599" y="10858"/>
                    <a:pt x="4963" y="11977"/>
                  </a:cubicBezTo>
                  <a:cubicBezTo>
                    <a:pt x="4982" y="12425"/>
                    <a:pt x="4953" y="12670"/>
                    <a:pt x="4632" y="13106"/>
                  </a:cubicBezTo>
                  <a:cubicBezTo>
                    <a:pt x="4303" y="13239"/>
                    <a:pt x="3982" y="13391"/>
                    <a:pt x="3670" y="13568"/>
                  </a:cubicBezTo>
                  <a:cubicBezTo>
                    <a:pt x="3646" y="13561"/>
                    <a:pt x="3622" y="13556"/>
                    <a:pt x="3598" y="13551"/>
                  </a:cubicBezTo>
                  <a:cubicBezTo>
                    <a:pt x="2606" y="13427"/>
                    <a:pt x="1689" y="12896"/>
                    <a:pt x="1046" y="12129"/>
                  </a:cubicBezTo>
                  <a:cubicBezTo>
                    <a:pt x="989" y="12062"/>
                    <a:pt x="904" y="12031"/>
                    <a:pt x="817" y="12031"/>
                  </a:cubicBezTo>
                  <a:cubicBezTo>
                    <a:pt x="722" y="12031"/>
                    <a:pt x="624" y="12068"/>
                    <a:pt x="560" y="12132"/>
                  </a:cubicBezTo>
                  <a:cubicBezTo>
                    <a:pt x="422" y="12275"/>
                    <a:pt x="446" y="12475"/>
                    <a:pt x="565" y="12618"/>
                  </a:cubicBezTo>
                  <a:cubicBezTo>
                    <a:pt x="1165" y="13332"/>
                    <a:pt x="1972" y="13834"/>
                    <a:pt x="2860" y="14087"/>
                  </a:cubicBezTo>
                  <a:cubicBezTo>
                    <a:pt x="2298" y="14496"/>
                    <a:pt x="1789" y="14975"/>
                    <a:pt x="1346" y="15518"/>
                  </a:cubicBezTo>
                  <a:cubicBezTo>
                    <a:pt x="1229" y="15661"/>
                    <a:pt x="1210" y="15863"/>
                    <a:pt x="1351" y="16001"/>
                  </a:cubicBezTo>
                  <a:cubicBezTo>
                    <a:pt x="1414" y="16064"/>
                    <a:pt x="1510" y="16100"/>
                    <a:pt x="1604" y="16100"/>
                  </a:cubicBezTo>
                  <a:cubicBezTo>
                    <a:pt x="1692" y="16100"/>
                    <a:pt x="1779" y="16069"/>
                    <a:pt x="1836" y="15999"/>
                  </a:cubicBezTo>
                  <a:cubicBezTo>
                    <a:pt x="2682" y="14958"/>
                    <a:pt x="3782" y="14156"/>
                    <a:pt x="5032" y="13682"/>
                  </a:cubicBezTo>
                  <a:cubicBezTo>
                    <a:pt x="5437" y="13734"/>
                    <a:pt x="5839" y="13811"/>
                    <a:pt x="6189" y="13918"/>
                  </a:cubicBezTo>
                  <a:cubicBezTo>
                    <a:pt x="6304" y="14027"/>
                    <a:pt x="6425" y="14130"/>
                    <a:pt x="6549" y="14225"/>
                  </a:cubicBezTo>
                  <a:cubicBezTo>
                    <a:pt x="6904" y="14718"/>
                    <a:pt x="7030" y="15449"/>
                    <a:pt x="7085" y="16080"/>
                  </a:cubicBezTo>
                  <a:cubicBezTo>
                    <a:pt x="7085" y="16104"/>
                    <a:pt x="7082" y="16130"/>
                    <a:pt x="7082" y="16154"/>
                  </a:cubicBezTo>
                  <a:cubicBezTo>
                    <a:pt x="7077" y="16158"/>
                    <a:pt x="7070" y="16166"/>
                    <a:pt x="7066" y="16170"/>
                  </a:cubicBezTo>
                  <a:cubicBezTo>
                    <a:pt x="6454" y="17027"/>
                    <a:pt x="5418" y="17533"/>
                    <a:pt x="4373" y="17533"/>
                  </a:cubicBezTo>
                  <a:cubicBezTo>
                    <a:pt x="4363" y="17533"/>
                    <a:pt x="4354" y="17532"/>
                    <a:pt x="4344" y="17532"/>
                  </a:cubicBezTo>
                  <a:cubicBezTo>
                    <a:pt x="4343" y="17532"/>
                    <a:pt x="4342" y="17532"/>
                    <a:pt x="4342" y="17532"/>
                  </a:cubicBezTo>
                  <a:cubicBezTo>
                    <a:pt x="3901" y="17532"/>
                    <a:pt x="3899" y="18216"/>
                    <a:pt x="4341" y="18218"/>
                  </a:cubicBezTo>
                  <a:cubicBezTo>
                    <a:pt x="4353" y="18218"/>
                    <a:pt x="4365" y="18218"/>
                    <a:pt x="4377" y="18218"/>
                  </a:cubicBezTo>
                  <a:cubicBezTo>
                    <a:pt x="5407" y="18218"/>
                    <a:pt x="6388" y="17810"/>
                    <a:pt x="7127" y="17118"/>
                  </a:cubicBezTo>
                  <a:cubicBezTo>
                    <a:pt x="7239" y="18006"/>
                    <a:pt x="7537" y="18873"/>
                    <a:pt x="8008" y="19628"/>
                  </a:cubicBezTo>
                  <a:cubicBezTo>
                    <a:pt x="8292" y="20080"/>
                    <a:pt x="8635" y="20497"/>
                    <a:pt x="9030" y="20854"/>
                  </a:cubicBezTo>
                  <a:cubicBezTo>
                    <a:pt x="9101" y="20919"/>
                    <a:pt x="9180" y="20946"/>
                    <a:pt x="9256" y="20946"/>
                  </a:cubicBezTo>
                  <a:cubicBezTo>
                    <a:pt x="9528" y="20946"/>
                    <a:pt x="9768" y="20597"/>
                    <a:pt x="9511" y="20366"/>
                  </a:cubicBezTo>
                  <a:cubicBezTo>
                    <a:pt x="8337" y="19302"/>
                    <a:pt x="7718" y="17732"/>
                    <a:pt x="7768" y="16161"/>
                  </a:cubicBezTo>
                  <a:cubicBezTo>
                    <a:pt x="8013" y="15575"/>
                    <a:pt x="8530" y="15325"/>
                    <a:pt x="9147" y="15177"/>
                  </a:cubicBezTo>
                  <a:cubicBezTo>
                    <a:pt x="9224" y="15181"/>
                    <a:pt x="9302" y="15183"/>
                    <a:pt x="9380" y="15183"/>
                  </a:cubicBezTo>
                  <a:cubicBezTo>
                    <a:pt x="10165" y="15183"/>
                    <a:pt x="10960" y="14985"/>
                    <a:pt x="11690" y="14563"/>
                  </a:cubicBezTo>
                  <a:cubicBezTo>
                    <a:pt x="11702" y="14556"/>
                    <a:pt x="11716" y="14549"/>
                    <a:pt x="11728" y="14539"/>
                  </a:cubicBezTo>
                  <a:cubicBezTo>
                    <a:pt x="11843" y="14492"/>
                    <a:pt x="11998" y="14446"/>
                    <a:pt x="12161" y="14446"/>
                  </a:cubicBezTo>
                  <a:cubicBezTo>
                    <a:pt x="12373" y="14446"/>
                    <a:pt x="12599" y="14524"/>
                    <a:pt x="12773" y="14777"/>
                  </a:cubicBezTo>
                  <a:cubicBezTo>
                    <a:pt x="13316" y="15973"/>
                    <a:pt x="13390" y="17387"/>
                    <a:pt x="12888" y="18606"/>
                  </a:cubicBezTo>
                  <a:cubicBezTo>
                    <a:pt x="12819" y="18778"/>
                    <a:pt x="12840" y="18973"/>
                    <a:pt x="13016" y="19073"/>
                  </a:cubicBezTo>
                  <a:cubicBezTo>
                    <a:pt x="13065" y="19101"/>
                    <a:pt x="13126" y="19115"/>
                    <a:pt x="13189" y="19115"/>
                  </a:cubicBezTo>
                  <a:cubicBezTo>
                    <a:pt x="13311" y="19115"/>
                    <a:pt x="13437" y="19060"/>
                    <a:pt x="13483" y="18947"/>
                  </a:cubicBezTo>
                  <a:cubicBezTo>
                    <a:pt x="13900" y="17935"/>
                    <a:pt x="13997" y="16823"/>
                    <a:pt x="13797" y="15768"/>
                  </a:cubicBezTo>
                  <a:lnTo>
                    <a:pt x="13797" y="15768"/>
                  </a:lnTo>
                  <a:cubicBezTo>
                    <a:pt x="15131" y="15958"/>
                    <a:pt x="16305" y="16866"/>
                    <a:pt x="16878" y="18073"/>
                  </a:cubicBezTo>
                  <a:cubicBezTo>
                    <a:pt x="16933" y="18184"/>
                    <a:pt x="17057" y="18242"/>
                    <a:pt x="17178" y="18242"/>
                  </a:cubicBezTo>
                  <a:cubicBezTo>
                    <a:pt x="17239" y="18242"/>
                    <a:pt x="17298" y="18228"/>
                    <a:pt x="17348" y="18199"/>
                  </a:cubicBezTo>
                  <a:cubicBezTo>
                    <a:pt x="17519" y="18099"/>
                    <a:pt x="17552" y="17899"/>
                    <a:pt x="17474" y="17730"/>
                  </a:cubicBezTo>
                  <a:cubicBezTo>
                    <a:pt x="16778" y="16273"/>
                    <a:pt x="15335" y="15275"/>
                    <a:pt x="13745" y="15073"/>
                  </a:cubicBezTo>
                  <a:cubicBezTo>
                    <a:pt x="13736" y="15072"/>
                    <a:pt x="13727" y="15071"/>
                    <a:pt x="13718" y="15071"/>
                  </a:cubicBezTo>
                  <a:cubicBezTo>
                    <a:pt x="13685" y="15071"/>
                    <a:pt x="13654" y="15078"/>
                    <a:pt x="13623" y="15089"/>
                  </a:cubicBezTo>
                  <a:cubicBezTo>
                    <a:pt x="13554" y="14875"/>
                    <a:pt x="13473" y="14663"/>
                    <a:pt x="13378" y="14458"/>
                  </a:cubicBezTo>
                  <a:cubicBezTo>
                    <a:pt x="13380" y="14458"/>
                    <a:pt x="13383" y="14456"/>
                    <a:pt x="13383" y="14456"/>
                  </a:cubicBezTo>
                  <a:cubicBezTo>
                    <a:pt x="12992" y="13596"/>
                    <a:pt x="13480" y="12696"/>
                    <a:pt x="13481" y="12696"/>
                  </a:cubicBezTo>
                  <a:lnTo>
                    <a:pt x="13481" y="12696"/>
                  </a:lnTo>
                  <a:lnTo>
                    <a:pt x="13478" y="12699"/>
                  </a:lnTo>
                  <a:cubicBezTo>
                    <a:pt x="13697" y="12277"/>
                    <a:pt x="13852" y="11827"/>
                    <a:pt x="13933" y="11363"/>
                  </a:cubicBezTo>
                  <a:cubicBezTo>
                    <a:pt x="14047" y="11158"/>
                    <a:pt x="14171" y="10972"/>
                    <a:pt x="14409" y="10972"/>
                  </a:cubicBezTo>
                  <a:cubicBezTo>
                    <a:pt x="14431" y="10972"/>
                    <a:pt x="14447" y="10970"/>
                    <a:pt x="14466" y="10967"/>
                  </a:cubicBezTo>
                  <a:cubicBezTo>
                    <a:pt x="16231" y="11303"/>
                    <a:pt x="17643" y="12703"/>
                    <a:pt x="18017" y="14477"/>
                  </a:cubicBezTo>
                  <a:cubicBezTo>
                    <a:pt x="18054" y="14652"/>
                    <a:pt x="18184" y="14728"/>
                    <a:pt x="18320" y="14728"/>
                  </a:cubicBezTo>
                  <a:cubicBezTo>
                    <a:pt x="18521" y="14728"/>
                    <a:pt x="18735" y="14562"/>
                    <a:pt x="18681" y="14306"/>
                  </a:cubicBezTo>
                  <a:cubicBezTo>
                    <a:pt x="18443" y="13170"/>
                    <a:pt x="17814" y="12108"/>
                    <a:pt x="16909" y="11377"/>
                  </a:cubicBezTo>
                  <a:cubicBezTo>
                    <a:pt x="16876" y="11348"/>
                    <a:pt x="16838" y="11325"/>
                    <a:pt x="16805" y="11298"/>
                  </a:cubicBezTo>
                  <a:cubicBezTo>
                    <a:pt x="17533" y="10607"/>
                    <a:pt x="18504" y="10235"/>
                    <a:pt x="19499" y="10235"/>
                  </a:cubicBezTo>
                  <a:cubicBezTo>
                    <a:pt x="19649" y="10235"/>
                    <a:pt x="19800" y="10243"/>
                    <a:pt x="19950" y="10260"/>
                  </a:cubicBezTo>
                  <a:cubicBezTo>
                    <a:pt x="19959" y="10261"/>
                    <a:pt x="19968" y="10262"/>
                    <a:pt x="19976" y="10262"/>
                  </a:cubicBezTo>
                  <a:cubicBezTo>
                    <a:pt x="20151" y="10262"/>
                    <a:pt x="20296" y="10081"/>
                    <a:pt x="20296" y="9917"/>
                  </a:cubicBezTo>
                  <a:cubicBezTo>
                    <a:pt x="20298" y="9717"/>
                    <a:pt x="20138" y="9593"/>
                    <a:pt x="19955" y="9574"/>
                  </a:cubicBezTo>
                  <a:cubicBezTo>
                    <a:pt x="19793" y="9556"/>
                    <a:pt x="19631" y="9547"/>
                    <a:pt x="19469" y="9547"/>
                  </a:cubicBezTo>
                  <a:cubicBezTo>
                    <a:pt x="18267" y="9547"/>
                    <a:pt x="17078" y="10044"/>
                    <a:pt x="16228" y="10898"/>
                  </a:cubicBezTo>
                  <a:cubicBezTo>
                    <a:pt x="16226" y="10901"/>
                    <a:pt x="16224" y="10903"/>
                    <a:pt x="16221" y="10905"/>
                  </a:cubicBezTo>
                  <a:cubicBezTo>
                    <a:pt x="15771" y="10646"/>
                    <a:pt x="15285" y="10455"/>
                    <a:pt x="14778" y="10339"/>
                  </a:cubicBezTo>
                  <a:cubicBezTo>
                    <a:pt x="14781" y="10339"/>
                    <a:pt x="14781" y="10334"/>
                    <a:pt x="14783" y="10334"/>
                  </a:cubicBezTo>
                  <a:cubicBezTo>
                    <a:pt x="14626" y="10267"/>
                    <a:pt x="14262" y="10203"/>
                    <a:pt x="13973" y="10001"/>
                  </a:cubicBezTo>
                  <a:cubicBezTo>
                    <a:pt x="13902" y="9396"/>
                    <a:pt x="13709" y="8796"/>
                    <a:pt x="13385" y="8234"/>
                  </a:cubicBezTo>
                  <a:cubicBezTo>
                    <a:pt x="13042" y="7641"/>
                    <a:pt x="12588" y="7150"/>
                    <a:pt x="12061" y="6779"/>
                  </a:cubicBezTo>
                  <a:lnTo>
                    <a:pt x="12066" y="6779"/>
                  </a:lnTo>
                  <a:cubicBezTo>
                    <a:pt x="11809" y="6515"/>
                    <a:pt x="11554" y="6212"/>
                    <a:pt x="11523" y="5855"/>
                  </a:cubicBezTo>
                  <a:cubicBezTo>
                    <a:pt x="11604" y="5624"/>
                    <a:pt x="11661" y="5383"/>
                    <a:pt x="11699" y="5138"/>
                  </a:cubicBezTo>
                  <a:cubicBezTo>
                    <a:pt x="13161" y="4638"/>
                    <a:pt x="14323" y="3386"/>
                    <a:pt x="14681" y="1874"/>
                  </a:cubicBezTo>
                  <a:cubicBezTo>
                    <a:pt x="14742" y="1617"/>
                    <a:pt x="14529" y="1450"/>
                    <a:pt x="14326" y="1450"/>
                  </a:cubicBezTo>
                  <a:cubicBezTo>
                    <a:pt x="14191" y="1450"/>
                    <a:pt x="14060" y="1525"/>
                    <a:pt x="14019" y="1697"/>
                  </a:cubicBezTo>
                  <a:cubicBezTo>
                    <a:pt x="13735" y="2893"/>
                    <a:pt x="12873" y="3910"/>
                    <a:pt x="11747" y="4388"/>
                  </a:cubicBezTo>
                  <a:cubicBezTo>
                    <a:pt x="11745" y="4131"/>
                    <a:pt x="11721" y="3876"/>
                    <a:pt x="11680" y="3624"/>
                  </a:cubicBezTo>
                  <a:cubicBezTo>
                    <a:pt x="11480" y="2369"/>
                    <a:pt x="10823" y="1235"/>
                    <a:pt x="10173" y="164"/>
                  </a:cubicBezTo>
                  <a:cubicBezTo>
                    <a:pt x="10103" y="49"/>
                    <a:pt x="9999" y="1"/>
                    <a:pt x="9894" y="1"/>
                  </a:cubicBezTo>
                  <a:close/>
                </a:path>
              </a:pathLst>
            </a:custGeom>
            <a:solidFill>
              <a:srgbClr val="0C4476">
                <a:alpha val="36470"/>
              </a:srgbClr>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700"/>
                <a:buFont typeface="Arial"/>
                <a:buNone/>
              </a:pPr>
              <a:r>
                <a:t/>
              </a:r>
              <a:endParaRPr b="0" i="0" sz="1700" u="none" cap="none" strike="noStrike">
                <a:solidFill>
                  <a:srgbClr val="000000"/>
                </a:solidFill>
                <a:latin typeface="Arial"/>
                <a:ea typeface="Arial"/>
                <a:cs typeface="Arial"/>
                <a:sym typeface="Arial"/>
              </a:endParaRPr>
            </a:p>
          </p:txBody>
        </p:sp>
        <p:sp>
          <p:nvSpPr>
            <p:cNvPr id="56" name="Google Shape;56;p16"/>
            <p:cNvSpPr/>
            <p:nvPr/>
          </p:nvSpPr>
          <p:spPr>
            <a:xfrm>
              <a:off x="8992875" y="422659"/>
              <a:ext cx="54688" cy="47893"/>
            </a:xfrm>
            <a:custGeom>
              <a:rect b="b" l="l" r="r" t="t"/>
              <a:pathLst>
                <a:path extrusionOk="0" h="3263" w="3726">
                  <a:moveTo>
                    <a:pt x="1862" y="1"/>
                  </a:moveTo>
                  <a:cubicBezTo>
                    <a:pt x="1586" y="1"/>
                    <a:pt x="1305" y="71"/>
                    <a:pt x="1049" y="220"/>
                  </a:cubicBezTo>
                  <a:cubicBezTo>
                    <a:pt x="268" y="670"/>
                    <a:pt x="1" y="1667"/>
                    <a:pt x="451" y="2446"/>
                  </a:cubicBezTo>
                  <a:cubicBezTo>
                    <a:pt x="753" y="2970"/>
                    <a:pt x="1301" y="3262"/>
                    <a:pt x="1864" y="3262"/>
                  </a:cubicBezTo>
                  <a:cubicBezTo>
                    <a:pt x="2141" y="3262"/>
                    <a:pt x="2421" y="3192"/>
                    <a:pt x="2677" y="3044"/>
                  </a:cubicBezTo>
                  <a:cubicBezTo>
                    <a:pt x="3458" y="2594"/>
                    <a:pt x="3725" y="1596"/>
                    <a:pt x="3275" y="815"/>
                  </a:cubicBezTo>
                  <a:cubicBezTo>
                    <a:pt x="2973" y="293"/>
                    <a:pt x="2425" y="1"/>
                    <a:pt x="1862" y="1"/>
                  </a:cubicBezTo>
                  <a:close/>
                </a:path>
              </a:pathLst>
            </a:custGeom>
            <a:solidFill>
              <a:schemeClr val="accent6"/>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57" name="Shape 57"/>
        <p:cNvGrpSpPr/>
        <p:nvPr/>
      </p:nvGrpSpPr>
      <p:grpSpPr>
        <a:xfrm>
          <a:off x="0" y="0"/>
          <a:ext cx="0" cy="0"/>
          <a:chOff x="0" y="0"/>
          <a:chExt cx="0" cy="0"/>
        </a:xfrm>
      </p:grpSpPr>
      <p:pic>
        <p:nvPicPr>
          <p:cNvPr id="58" name="Google Shape;58;p17"/>
          <p:cNvPicPr preferRelativeResize="0"/>
          <p:nvPr/>
        </p:nvPicPr>
        <p:blipFill rotWithShape="1">
          <a:blip r:embed="rId2">
            <a:alphaModFix amt="50000"/>
          </a:blip>
          <a:srcRect b="7799" l="0" r="0" t="7791"/>
          <a:stretch/>
        </p:blipFill>
        <p:spPr>
          <a:xfrm rot="10800000">
            <a:off x="0" y="1"/>
            <a:ext cx="7560000" cy="10691998"/>
          </a:xfrm>
          <a:prstGeom prst="rect">
            <a:avLst/>
          </a:prstGeom>
          <a:noFill/>
          <a:ln>
            <a:noFill/>
          </a:ln>
        </p:spPr>
      </p:pic>
      <p:sp>
        <p:nvSpPr>
          <p:cNvPr id="59" name="Google Shape;59;p17"/>
          <p:cNvSpPr txBox="1"/>
          <p:nvPr>
            <p:ph type="title"/>
          </p:nvPr>
        </p:nvSpPr>
        <p:spPr>
          <a:xfrm>
            <a:off x="591224" y="1112126"/>
            <a:ext cx="6377700" cy="1526100"/>
          </a:xfrm>
          <a:prstGeom prst="rect">
            <a:avLst/>
          </a:prstGeom>
          <a:noFill/>
          <a:ln>
            <a:noFill/>
          </a:ln>
        </p:spPr>
        <p:txBody>
          <a:bodyPr anchorCtr="0" anchor="t" bIns="113750" lIns="113750" spcFirstLastPara="1" rIns="113750" wrap="square" tIns="113750">
            <a:noAutofit/>
          </a:bodyPr>
          <a:lstStyle>
            <a:lvl1pPr lvl="0" algn="ctr">
              <a:lnSpc>
                <a:spcPct val="100000"/>
              </a:lnSpc>
              <a:spcBef>
                <a:spcPts val="0"/>
              </a:spcBef>
              <a:spcAft>
                <a:spcPts val="0"/>
              </a:spcAft>
              <a:buClr>
                <a:schemeClr val="dk1"/>
              </a:buClr>
              <a:buSzPts val="4400"/>
              <a:buFont typeface="Anek Devanagari SemiBold"/>
              <a:buNone/>
              <a:defRPr sz="4400">
                <a:solidFill>
                  <a:schemeClr val="dk1"/>
                </a:solidFill>
                <a:latin typeface="Anek Devanagari SemiBold"/>
                <a:ea typeface="Anek Devanagari SemiBold"/>
                <a:cs typeface="Anek Devanagari SemiBold"/>
                <a:sym typeface="Anek Devanagari SemiBold"/>
              </a:defRPr>
            </a:lvl1pPr>
            <a:lvl2pPr lvl="1" algn="ctr">
              <a:lnSpc>
                <a:spcPct val="100000"/>
              </a:lnSpc>
              <a:spcBef>
                <a:spcPts val="0"/>
              </a:spcBef>
              <a:spcAft>
                <a:spcPts val="0"/>
              </a:spcAft>
              <a:buClr>
                <a:schemeClr val="dk1"/>
              </a:buClr>
              <a:buSzPts val="4400"/>
              <a:buFont typeface="Anek Devanagari SemiBold"/>
              <a:buNone/>
              <a:defRPr sz="4400">
                <a:solidFill>
                  <a:schemeClr val="dk1"/>
                </a:solidFill>
                <a:latin typeface="Anek Devanagari SemiBold"/>
                <a:ea typeface="Anek Devanagari SemiBold"/>
                <a:cs typeface="Anek Devanagari SemiBold"/>
                <a:sym typeface="Anek Devanagari SemiBold"/>
              </a:defRPr>
            </a:lvl2pPr>
            <a:lvl3pPr lvl="2" algn="ctr">
              <a:lnSpc>
                <a:spcPct val="100000"/>
              </a:lnSpc>
              <a:spcBef>
                <a:spcPts val="0"/>
              </a:spcBef>
              <a:spcAft>
                <a:spcPts val="0"/>
              </a:spcAft>
              <a:buClr>
                <a:schemeClr val="dk1"/>
              </a:buClr>
              <a:buSzPts val="4400"/>
              <a:buFont typeface="Anek Devanagari SemiBold"/>
              <a:buNone/>
              <a:defRPr sz="4400">
                <a:solidFill>
                  <a:schemeClr val="dk1"/>
                </a:solidFill>
                <a:latin typeface="Anek Devanagari SemiBold"/>
                <a:ea typeface="Anek Devanagari SemiBold"/>
                <a:cs typeface="Anek Devanagari SemiBold"/>
                <a:sym typeface="Anek Devanagari SemiBold"/>
              </a:defRPr>
            </a:lvl3pPr>
            <a:lvl4pPr lvl="3" algn="ctr">
              <a:lnSpc>
                <a:spcPct val="100000"/>
              </a:lnSpc>
              <a:spcBef>
                <a:spcPts val="0"/>
              </a:spcBef>
              <a:spcAft>
                <a:spcPts val="0"/>
              </a:spcAft>
              <a:buClr>
                <a:schemeClr val="dk1"/>
              </a:buClr>
              <a:buSzPts val="4400"/>
              <a:buFont typeface="Anek Devanagari SemiBold"/>
              <a:buNone/>
              <a:defRPr sz="4400">
                <a:solidFill>
                  <a:schemeClr val="dk1"/>
                </a:solidFill>
                <a:latin typeface="Anek Devanagari SemiBold"/>
                <a:ea typeface="Anek Devanagari SemiBold"/>
                <a:cs typeface="Anek Devanagari SemiBold"/>
                <a:sym typeface="Anek Devanagari SemiBold"/>
              </a:defRPr>
            </a:lvl4pPr>
            <a:lvl5pPr lvl="4" algn="ctr">
              <a:lnSpc>
                <a:spcPct val="100000"/>
              </a:lnSpc>
              <a:spcBef>
                <a:spcPts val="0"/>
              </a:spcBef>
              <a:spcAft>
                <a:spcPts val="0"/>
              </a:spcAft>
              <a:buClr>
                <a:schemeClr val="dk1"/>
              </a:buClr>
              <a:buSzPts val="4400"/>
              <a:buFont typeface="Anek Devanagari SemiBold"/>
              <a:buNone/>
              <a:defRPr sz="4400">
                <a:solidFill>
                  <a:schemeClr val="dk1"/>
                </a:solidFill>
                <a:latin typeface="Anek Devanagari SemiBold"/>
                <a:ea typeface="Anek Devanagari SemiBold"/>
                <a:cs typeface="Anek Devanagari SemiBold"/>
                <a:sym typeface="Anek Devanagari SemiBold"/>
              </a:defRPr>
            </a:lvl5pPr>
            <a:lvl6pPr lvl="5" algn="ctr">
              <a:lnSpc>
                <a:spcPct val="100000"/>
              </a:lnSpc>
              <a:spcBef>
                <a:spcPts val="0"/>
              </a:spcBef>
              <a:spcAft>
                <a:spcPts val="0"/>
              </a:spcAft>
              <a:buClr>
                <a:schemeClr val="dk1"/>
              </a:buClr>
              <a:buSzPts val="4400"/>
              <a:buFont typeface="Anek Devanagari SemiBold"/>
              <a:buNone/>
              <a:defRPr sz="4400">
                <a:solidFill>
                  <a:schemeClr val="dk1"/>
                </a:solidFill>
                <a:latin typeface="Anek Devanagari SemiBold"/>
                <a:ea typeface="Anek Devanagari SemiBold"/>
                <a:cs typeface="Anek Devanagari SemiBold"/>
                <a:sym typeface="Anek Devanagari SemiBold"/>
              </a:defRPr>
            </a:lvl6pPr>
            <a:lvl7pPr lvl="6" algn="ctr">
              <a:lnSpc>
                <a:spcPct val="100000"/>
              </a:lnSpc>
              <a:spcBef>
                <a:spcPts val="0"/>
              </a:spcBef>
              <a:spcAft>
                <a:spcPts val="0"/>
              </a:spcAft>
              <a:buClr>
                <a:schemeClr val="dk1"/>
              </a:buClr>
              <a:buSzPts val="4400"/>
              <a:buFont typeface="Anek Devanagari SemiBold"/>
              <a:buNone/>
              <a:defRPr sz="4400">
                <a:solidFill>
                  <a:schemeClr val="dk1"/>
                </a:solidFill>
                <a:latin typeface="Anek Devanagari SemiBold"/>
                <a:ea typeface="Anek Devanagari SemiBold"/>
                <a:cs typeface="Anek Devanagari SemiBold"/>
                <a:sym typeface="Anek Devanagari SemiBold"/>
              </a:defRPr>
            </a:lvl7pPr>
            <a:lvl8pPr lvl="7" algn="ctr">
              <a:lnSpc>
                <a:spcPct val="100000"/>
              </a:lnSpc>
              <a:spcBef>
                <a:spcPts val="0"/>
              </a:spcBef>
              <a:spcAft>
                <a:spcPts val="0"/>
              </a:spcAft>
              <a:buClr>
                <a:schemeClr val="dk1"/>
              </a:buClr>
              <a:buSzPts val="4400"/>
              <a:buFont typeface="Anek Devanagari SemiBold"/>
              <a:buNone/>
              <a:defRPr sz="4400">
                <a:solidFill>
                  <a:schemeClr val="dk1"/>
                </a:solidFill>
                <a:latin typeface="Anek Devanagari SemiBold"/>
                <a:ea typeface="Anek Devanagari SemiBold"/>
                <a:cs typeface="Anek Devanagari SemiBold"/>
                <a:sym typeface="Anek Devanagari SemiBold"/>
              </a:defRPr>
            </a:lvl8pPr>
            <a:lvl9pPr lvl="8" algn="ctr">
              <a:lnSpc>
                <a:spcPct val="100000"/>
              </a:lnSpc>
              <a:spcBef>
                <a:spcPts val="0"/>
              </a:spcBef>
              <a:spcAft>
                <a:spcPts val="0"/>
              </a:spcAft>
              <a:buClr>
                <a:schemeClr val="dk1"/>
              </a:buClr>
              <a:buSzPts val="4400"/>
              <a:buFont typeface="Anek Devanagari SemiBold"/>
              <a:buNone/>
              <a:defRPr sz="4400">
                <a:solidFill>
                  <a:schemeClr val="dk1"/>
                </a:solidFill>
                <a:latin typeface="Anek Devanagari SemiBold"/>
                <a:ea typeface="Anek Devanagari SemiBold"/>
                <a:cs typeface="Anek Devanagari SemiBold"/>
                <a:sym typeface="Anek Devanagari SemiBold"/>
              </a:defRPr>
            </a:lvl9pPr>
          </a:lstStyle>
          <a:p/>
        </p:txBody>
      </p:sp>
      <p:sp>
        <p:nvSpPr>
          <p:cNvPr id="60" name="Google Shape;60;p17"/>
          <p:cNvSpPr txBox="1"/>
          <p:nvPr>
            <p:ph idx="1" type="body"/>
          </p:nvPr>
        </p:nvSpPr>
        <p:spPr>
          <a:xfrm>
            <a:off x="839576" y="3490724"/>
            <a:ext cx="2845800" cy="4746900"/>
          </a:xfrm>
          <a:prstGeom prst="rect">
            <a:avLst/>
          </a:prstGeom>
          <a:noFill/>
          <a:ln>
            <a:noFill/>
          </a:ln>
        </p:spPr>
        <p:txBody>
          <a:bodyPr anchorCtr="0" anchor="t" bIns="113750" lIns="113750" spcFirstLastPara="1" rIns="113750" wrap="square" tIns="113750">
            <a:noAutofit/>
          </a:bodyPr>
          <a:lstStyle>
            <a:lvl1pPr indent="-336550" lvl="0" marL="457200" algn="l">
              <a:lnSpc>
                <a:spcPct val="100000"/>
              </a:lnSpc>
              <a:spcBef>
                <a:spcPts val="0"/>
              </a:spcBef>
              <a:spcAft>
                <a:spcPts val="0"/>
              </a:spcAft>
              <a:buClr>
                <a:schemeClr val="dk1"/>
              </a:buClr>
              <a:buSzPts val="1700"/>
              <a:buFont typeface="Mukta"/>
              <a:buChar char="●"/>
              <a:defRPr>
                <a:solidFill>
                  <a:schemeClr val="dk1"/>
                </a:solidFill>
                <a:latin typeface="Mukta"/>
                <a:ea typeface="Mukta"/>
                <a:cs typeface="Mukta"/>
                <a:sym typeface="Mukta"/>
              </a:defRPr>
            </a:lvl1pPr>
            <a:lvl2pPr indent="-336550" lvl="1" marL="914400" algn="l">
              <a:lnSpc>
                <a:spcPct val="100000"/>
              </a:lnSpc>
              <a:spcBef>
                <a:spcPts val="0"/>
              </a:spcBef>
              <a:spcAft>
                <a:spcPts val="0"/>
              </a:spcAft>
              <a:buClr>
                <a:schemeClr val="dk1"/>
              </a:buClr>
              <a:buSzPts val="1700"/>
              <a:buFont typeface="Mukta"/>
              <a:buChar char="○"/>
              <a:defRPr>
                <a:solidFill>
                  <a:schemeClr val="dk1"/>
                </a:solidFill>
                <a:latin typeface="Mukta"/>
                <a:ea typeface="Mukta"/>
                <a:cs typeface="Mukta"/>
                <a:sym typeface="Mukta"/>
              </a:defRPr>
            </a:lvl2pPr>
            <a:lvl3pPr indent="-336550" lvl="2" marL="1371600" algn="l">
              <a:lnSpc>
                <a:spcPct val="100000"/>
              </a:lnSpc>
              <a:spcBef>
                <a:spcPts val="0"/>
              </a:spcBef>
              <a:spcAft>
                <a:spcPts val="0"/>
              </a:spcAft>
              <a:buClr>
                <a:schemeClr val="dk1"/>
              </a:buClr>
              <a:buSzPts val="1700"/>
              <a:buFont typeface="Mukta"/>
              <a:buChar char="■"/>
              <a:defRPr>
                <a:solidFill>
                  <a:schemeClr val="dk1"/>
                </a:solidFill>
                <a:latin typeface="Mukta"/>
                <a:ea typeface="Mukta"/>
                <a:cs typeface="Mukta"/>
                <a:sym typeface="Mukta"/>
              </a:defRPr>
            </a:lvl3pPr>
            <a:lvl4pPr indent="-336550" lvl="3" marL="1828800" algn="l">
              <a:lnSpc>
                <a:spcPct val="100000"/>
              </a:lnSpc>
              <a:spcBef>
                <a:spcPts val="0"/>
              </a:spcBef>
              <a:spcAft>
                <a:spcPts val="0"/>
              </a:spcAft>
              <a:buClr>
                <a:schemeClr val="dk1"/>
              </a:buClr>
              <a:buSzPts val="1700"/>
              <a:buFont typeface="Mukta"/>
              <a:buChar char="●"/>
              <a:defRPr>
                <a:solidFill>
                  <a:schemeClr val="dk1"/>
                </a:solidFill>
                <a:latin typeface="Mukta"/>
                <a:ea typeface="Mukta"/>
                <a:cs typeface="Mukta"/>
                <a:sym typeface="Mukta"/>
              </a:defRPr>
            </a:lvl4pPr>
            <a:lvl5pPr indent="-336550" lvl="4" marL="2286000" algn="l">
              <a:lnSpc>
                <a:spcPct val="100000"/>
              </a:lnSpc>
              <a:spcBef>
                <a:spcPts val="0"/>
              </a:spcBef>
              <a:spcAft>
                <a:spcPts val="0"/>
              </a:spcAft>
              <a:buClr>
                <a:schemeClr val="dk1"/>
              </a:buClr>
              <a:buSzPts val="1700"/>
              <a:buFont typeface="Mukta"/>
              <a:buChar char="○"/>
              <a:defRPr>
                <a:solidFill>
                  <a:schemeClr val="dk1"/>
                </a:solidFill>
                <a:latin typeface="Mukta"/>
                <a:ea typeface="Mukta"/>
                <a:cs typeface="Mukta"/>
                <a:sym typeface="Mukta"/>
              </a:defRPr>
            </a:lvl5pPr>
            <a:lvl6pPr indent="-336550" lvl="5" marL="2743200" algn="l">
              <a:lnSpc>
                <a:spcPct val="100000"/>
              </a:lnSpc>
              <a:spcBef>
                <a:spcPts val="0"/>
              </a:spcBef>
              <a:spcAft>
                <a:spcPts val="0"/>
              </a:spcAft>
              <a:buClr>
                <a:schemeClr val="dk1"/>
              </a:buClr>
              <a:buSzPts val="1700"/>
              <a:buFont typeface="Mukta"/>
              <a:buChar char="■"/>
              <a:defRPr>
                <a:solidFill>
                  <a:schemeClr val="dk1"/>
                </a:solidFill>
                <a:latin typeface="Mukta"/>
                <a:ea typeface="Mukta"/>
                <a:cs typeface="Mukta"/>
                <a:sym typeface="Mukta"/>
              </a:defRPr>
            </a:lvl6pPr>
            <a:lvl7pPr indent="-336550" lvl="6" marL="3200400" algn="l">
              <a:lnSpc>
                <a:spcPct val="100000"/>
              </a:lnSpc>
              <a:spcBef>
                <a:spcPts val="0"/>
              </a:spcBef>
              <a:spcAft>
                <a:spcPts val="0"/>
              </a:spcAft>
              <a:buClr>
                <a:schemeClr val="dk1"/>
              </a:buClr>
              <a:buSzPts val="1700"/>
              <a:buFont typeface="Mukta"/>
              <a:buChar char="●"/>
              <a:defRPr>
                <a:solidFill>
                  <a:schemeClr val="dk1"/>
                </a:solidFill>
                <a:latin typeface="Mukta"/>
                <a:ea typeface="Mukta"/>
                <a:cs typeface="Mukta"/>
                <a:sym typeface="Mukta"/>
              </a:defRPr>
            </a:lvl7pPr>
            <a:lvl8pPr indent="-336550" lvl="7" marL="3657600" algn="l">
              <a:lnSpc>
                <a:spcPct val="100000"/>
              </a:lnSpc>
              <a:spcBef>
                <a:spcPts val="0"/>
              </a:spcBef>
              <a:spcAft>
                <a:spcPts val="0"/>
              </a:spcAft>
              <a:buClr>
                <a:schemeClr val="dk1"/>
              </a:buClr>
              <a:buSzPts val="1700"/>
              <a:buFont typeface="Mukta"/>
              <a:buChar char="○"/>
              <a:defRPr>
                <a:solidFill>
                  <a:schemeClr val="dk1"/>
                </a:solidFill>
                <a:latin typeface="Mukta"/>
                <a:ea typeface="Mukta"/>
                <a:cs typeface="Mukta"/>
                <a:sym typeface="Mukta"/>
              </a:defRPr>
            </a:lvl8pPr>
            <a:lvl9pPr indent="-336550" lvl="8" marL="4114800" algn="l">
              <a:lnSpc>
                <a:spcPct val="100000"/>
              </a:lnSpc>
              <a:spcBef>
                <a:spcPts val="0"/>
              </a:spcBef>
              <a:spcAft>
                <a:spcPts val="0"/>
              </a:spcAft>
              <a:buClr>
                <a:schemeClr val="dk1"/>
              </a:buClr>
              <a:buSzPts val="1700"/>
              <a:buFont typeface="Mukta"/>
              <a:buChar char="■"/>
              <a:defRPr>
                <a:solidFill>
                  <a:schemeClr val="dk1"/>
                </a:solidFill>
                <a:latin typeface="Mukta"/>
                <a:ea typeface="Mukta"/>
                <a:cs typeface="Mukta"/>
                <a:sym typeface="Mukta"/>
              </a:defRPr>
            </a:lvl9pPr>
          </a:lstStyle>
          <a:p/>
        </p:txBody>
      </p:sp>
      <p:sp>
        <p:nvSpPr>
          <p:cNvPr id="61" name="Google Shape;61;p17"/>
          <p:cNvSpPr txBox="1"/>
          <p:nvPr>
            <p:ph idx="2" type="body"/>
          </p:nvPr>
        </p:nvSpPr>
        <p:spPr>
          <a:xfrm>
            <a:off x="3874510" y="3490724"/>
            <a:ext cx="2845800" cy="4746900"/>
          </a:xfrm>
          <a:prstGeom prst="rect">
            <a:avLst/>
          </a:prstGeom>
          <a:noFill/>
          <a:ln>
            <a:noFill/>
          </a:ln>
        </p:spPr>
        <p:txBody>
          <a:bodyPr anchorCtr="0" anchor="t" bIns="113750" lIns="113750" spcFirstLastPara="1" rIns="113750" wrap="square" tIns="113750">
            <a:noAutofit/>
          </a:bodyPr>
          <a:lstStyle>
            <a:lvl1pPr indent="-336550" lvl="0" marL="457200" algn="l">
              <a:lnSpc>
                <a:spcPct val="100000"/>
              </a:lnSpc>
              <a:spcBef>
                <a:spcPts val="0"/>
              </a:spcBef>
              <a:spcAft>
                <a:spcPts val="0"/>
              </a:spcAft>
              <a:buClr>
                <a:schemeClr val="dk1"/>
              </a:buClr>
              <a:buSzPts val="1700"/>
              <a:buFont typeface="Mukta"/>
              <a:buChar char="●"/>
              <a:defRPr>
                <a:solidFill>
                  <a:schemeClr val="dk1"/>
                </a:solidFill>
                <a:latin typeface="Mukta"/>
                <a:ea typeface="Mukta"/>
                <a:cs typeface="Mukta"/>
                <a:sym typeface="Mukta"/>
              </a:defRPr>
            </a:lvl1pPr>
            <a:lvl2pPr indent="-336550" lvl="1" marL="914400" algn="l">
              <a:lnSpc>
                <a:spcPct val="100000"/>
              </a:lnSpc>
              <a:spcBef>
                <a:spcPts val="0"/>
              </a:spcBef>
              <a:spcAft>
                <a:spcPts val="0"/>
              </a:spcAft>
              <a:buClr>
                <a:schemeClr val="dk1"/>
              </a:buClr>
              <a:buSzPts val="1700"/>
              <a:buFont typeface="Mukta"/>
              <a:buChar char="○"/>
              <a:defRPr>
                <a:solidFill>
                  <a:schemeClr val="dk1"/>
                </a:solidFill>
                <a:latin typeface="Mukta"/>
                <a:ea typeface="Mukta"/>
                <a:cs typeface="Mukta"/>
                <a:sym typeface="Mukta"/>
              </a:defRPr>
            </a:lvl2pPr>
            <a:lvl3pPr indent="-336550" lvl="2" marL="1371600" algn="l">
              <a:lnSpc>
                <a:spcPct val="100000"/>
              </a:lnSpc>
              <a:spcBef>
                <a:spcPts val="0"/>
              </a:spcBef>
              <a:spcAft>
                <a:spcPts val="0"/>
              </a:spcAft>
              <a:buClr>
                <a:schemeClr val="dk1"/>
              </a:buClr>
              <a:buSzPts val="1700"/>
              <a:buFont typeface="Mukta"/>
              <a:buChar char="■"/>
              <a:defRPr>
                <a:solidFill>
                  <a:schemeClr val="dk1"/>
                </a:solidFill>
                <a:latin typeface="Mukta"/>
                <a:ea typeface="Mukta"/>
                <a:cs typeface="Mukta"/>
                <a:sym typeface="Mukta"/>
              </a:defRPr>
            </a:lvl3pPr>
            <a:lvl4pPr indent="-336550" lvl="3" marL="1828800" algn="l">
              <a:lnSpc>
                <a:spcPct val="100000"/>
              </a:lnSpc>
              <a:spcBef>
                <a:spcPts val="0"/>
              </a:spcBef>
              <a:spcAft>
                <a:spcPts val="0"/>
              </a:spcAft>
              <a:buClr>
                <a:schemeClr val="dk1"/>
              </a:buClr>
              <a:buSzPts val="1700"/>
              <a:buFont typeface="Mukta"/>
              <a:buChar char="●"/>
              <a:defRPr>
                <a:solidFill>
                  <a:schemeClr val="dk1"/>
                </a:solidFill>
                <a:latin typeface="Mukta"/>
                <a:ea typeface="Mukta"/>
                <a:cs typeface="Mukta"/>
                <a:sym typeface="Mukta"/>
              </a:defRPr>
            </a:lvl4pPr>
            <a:lvl5pPr indent="-336550" lvl="4" marL="2286000" algn="l">
              <a:lnSpc>
                <a:spcPct val="100000"/>
              </a:lnSpc>
              <a:spcBef>
                <a:spcPts val="0"/>
              </a:spcBef>
              <a:spcAft>
                <a:spcPts val="0"/>
              </a:spcAft>
              <a:buClr>
                <a:schemeClr val="dk1"/>
              </a:buClr>
              <a:buSzPts val="1700"/>
              <a:buFont typeface="Mukta"/>
              <a:buChar char="○"/>
              <a:defRPr>
                <a:solidFill>
                  <a:schemeClr val="dk1"/>
                </a:solidFill>
                <a:latin typeface="Mukta"/>
                <a:ea typeface="Mukta"/>
                <a:cs typeface="Mukta"/>
                <a:sym typeface="Mukta"/>
              </a:defRPr>
            </a:lvl5pPr>
            <a:lvl6pPr indent="-336550" lvl="5" marL="2743200" algn="l">
              <a:lnSpc>
                <a:spcPct val="100000"/>
              </a:lnSpc>
              <a:spcBef>
                <a:spcPts val="0"/>
              </a:spcBef>
              <a:spcAft>
                <a:spcPts val="0"/>
              </a:spcAft>
              <a:buClr>
                <a:schemeClr val="dk1"/>
              </a:buClr>
              <a:buSzPts val="1700"/>
              <a:buFont typeface="Mukta"/>
              <a:buChar char="■"/>
              <a:defRPr>
                <a:solidFill>
                  <a:schemeClr val="dk1"/>
                </a:solidFill>
                <a:latin typeface="Mukta"/>
                <a:ea typeface="Mukta"/>
                <a:cs typeface="Mukta"/>
                <a:sym typeface="Mukta"/>
              </a:defRPr>
            </a:lvl6pPr>
            <a:lvl7pPr indent="-336550" lvl="6" marL="3200400" algn="l">
              <a:lnSpc>
                <a:spcPct val="100000"/>
              </a:lnSpc>
              <a:spcBef>
                <a:spcPts val="0"/>
              </a:spcBef>
              <a:spcAft>
                <a:spcPts val="0"/>
              </a:spcAft>
              <a:buClr>
                <a:schemeClr val="dk1"/>
              </a:buClr>
              <a:buSzPts val="1700"/>
              <a:buFont typeface="Mukta"/>
              <a:buChar char="●"/>
              <a:defRPr>
                <a:solidFill>
                  <a:schemeClr val="dk1"/>
                </a:solidFill>
                <a:latin typeface="Mukta"/>
                <a:ea typeface="Mukta"/>
                <a:cs typeface="Mukta"/>
                <a:sym typeface="Mukta"/>
              </a:defRPr>
            </a:lvl7pPr>
            <a:lvl8pPr indent="-336550" lvl="7" marL="3657600" algn="l">
              <a:lnSpc>
                <a:spcPct val="100000"/>
              </a:lnSpc>
              <a:spcBef>
                <a:spcPts val="0"/>
              </a:spcBef>
              <a:spcAft>
                <a:spcPts val="0"/>
              </a:spcAft>
              <a:buClr>
                <a:schemeClr val="dk1"/>
              </a:buClr>
              <a:buSzPts val="1700"/>
              <a:buFont typeface="Mukta"/>
              <a:buChar char="○"/>
              <a:defRPr>
                <a:solidFill>
                  <a:schemeClr val="dk1"/>
                </a:solidFill>
                <a:latin typeface="Mukta"/>
                <a:ea typeface="Mukta"/>
                <a:cs typeface="Mukta"/>
                <a:sym typeface="Mukta"/>
              </a:defRPr>
            </a:lvl8pPr>
            <a:lvl9pPr indent="-336550" lvl="8" marL="4114800" algn="l">
              <a:lnSpc>
                <a:spcPct val="100000"/>
              </a:lnSpc>
              <a:spcBef>
                <a:spcPts val="0"/>
              </a:spcBef>
              <a:spcAft>
                <a:spcPts val="0"/>
              </a:spcAft>
              <a:buClr>
                <a:schemeClr val="dk1"/>
              </a:buClr>
              <a:buSzPts val="1700"/>
              <a:buFont typeface="Mukta"/>
              <a:buChar char="■"/>
              <a:defRPr>
                <a:solidFill>
                  <a:schemeClr val="dk1"/>
                </a:solidFill>
                <a:latin typeface="Mukta"/>
                <a:ea typeface="Mukta"/>
                <a:cs typeface="Mukta"/>
                <a:sym typeface="Mukta"/>
              </a:defRPr>
            </a:lvl9pPr>
          </a:lstStyle>
          <a:p/>
        </p:txBody>
      </p:sp>
      <p:grpSp>
        <p:nvGrpSpPr>
          <p:cNvPr id="62" name="Google Shape;62;p17"/>
          <p:cNvGrpSpPr/>
          <p:nvPr/>
        </p:nvGrpSpPr>
        <p:grpSpPr>
          <a:xfrm>
            <a:off x="6968607" y="619368"/>
            <a:ext cx="755888" cy="1735659"/>
            <a:chOff x="7077268" y="354300"/>
            <a:chExt cx="642053" cy="586351"/>
          </a:xfrm>
        </p:grpSpPr>
        <p:sp>
          <p:nvSpPr>
            <p:cNvPr id="63" name="Google Shape;63;p17"/>
            <p:cNvSpPr/>
            <p:nvPr/>
          </p:nvSpPr>
          <p:spPr>
            <a:xfrm>
              <a:off x="7077268" y="354300"/>
              <a:ext cx="642053" cy="586351"/>
            </a:xfrm>
            <a:custGeom>
              <a:rect b="b" l="l" r="r" t="t"/>
              <a:pathLst>
                <a:path extrusionOk="0" h="39949" w="43744">
                  <a:moveTo>
                    <a:pt x="20460" y="1"/>
                  </a:moveTo>
                  <a:cubicBezTo>
                    <a:pt x="20400" y="1"/>
                    <a:pt x="20338" y="9"/>
                    <a:pt x="20274" y="26"/>
                  </a:cubicBezTo>
                  <a:cubicBezTo>
                    <a:pt x="19936" y="119"/>
                    <a:pt x="19648" y="533"/>
                    <a:pt x="19786" y="888"/>
                  </a:cubicBezTo>
                  <a:cubicBezTo>
                    <a:pt x="20765" y="3455"/>
                    <a:pt x="21060" y="6232"/>
                    <a:pt x="20620" y="8930"/>
                  </a:cubicBezTo>
                  <a:cubicBezTo>
                    <a:pt x="20113" y="9594"/>
                    <a:pt x="19567" y="10232"/>
                    <a:pt x="19015" y="10739"/>
                  </a:cubicBezTo>
                  <a:cubicBezTo>
                    <a:pt x="18705" y="10832"/>
                    <a:pt x="18400" y="10939"/>
                    <a:pt x="18103" y="11063"/>
                  </a:cubicBezTo>
                  <a:cubicBezTo>
                    <a:pt x="17977" y="11076"/>
                    <a:pt x="17849" y="11082"/>
                    <a:pt x="17720" y="11082"/>
                  </a:cubicBezTo>
                  <a:cubicBezTo>
                    <a:pt x="16580" y="11082"/>
                    <a:pt x="15323" y="10607"/>
                    <a:pt x="14264" y="10115"/>
                  </a:cubicBezTo>
                  <a:cubicBezTo>
                    <a:pt x="14224" y="10089"/>
                    <a:pt x="14181" y="10063"/>
                    <a:pt x="14140" y="10037"/>
                  </a:cubicBezTo>
                  <a:cubicBezTo>
                    <a:pt x="14133" y="10020"/>
                    <a:pt x="14129" y="10006"/>
                    <a:pt x="14124" y="9989"/>
                  </a:cubicBezTo>
                  <a:cubicBezTo>
                    <a:pt x="13226" y="8010"/>
                    <a:pt x="13400" y="5629"/>
                    <a:pt x="14495" y="3767"/>
                  </a:cubicBezTo>
                  <a:cubicBezTo>
                    <a:pt x="14814" y="3227"/>
                    <a:pt x="14329" y="2722"/>
                    <a:pt x="13849" y="2722"/>
                  </a:cubicBezTo>
                  <a:cubicBezTo>
                    <a:pt x="13636" y="2722"/>
                    <a:pt x="13424" y="2821"/>
                    <a:pt x="13283" y="3060"/>
                  </a:cubicBezTo>
                  <a:cubicBezTo>
                    <a:pt x="12197" y="4901"/>
                    <a:pt x="11907" y="7084"/>
                    <a:pt x="12383" y="9130"/>
                  </a:cubicBezTo>
                  <a:cubicBezTo>
                    <a:pt x="10819" y="8469"/>
                    <a:pt x="9124" y="8115"/>
                    <a:pt x="7434" y="8115"/>
                  </a:cubicBezTo>
                  <a:cubicBezTo>
                    <a:pt x="7298" y="8115"/>
                    <a:pt x="7162" y="8118"/>
                    <a:pt x="7025" y="8122"/>
                  </a:cubicBezTo>
                  <a:cubicBezTo>
                    <a:pt x="5937" y="8160"/>
                    <a:pt x="4847" y="8341"/>
                    <a:pt x="3811" y="8677"/>
                  </a:cubicBezTo>
                  <a:cubicBezTo>
                    <a:pt x="3033" y="8928"/>
                    <a:pt x="3263" y="10067"/>
                    <a:pt x="3957" y="10067"/>
                  </a:cubicBezTo>
                  <a:cubicBezTo>
                    <a:pt x="4027" y="10067"/>
                    <a:pt x="4103" y="10055"/>
                    <a:pt x="4182" y="10030"/>
                  </a:cubicBezTo>
                  <a:cubicBezTo>
                    <a:pt x="5240" y="9690"/>
                    <a:pt x="6336" y="9526"/>
                    <a:pt x="7430" y="9526"/>
                  </a:cubicBezTo>
                  <a:cubicBezTo>
                    <a:pt x="9531" y="9526"/>
                    <a:pt x="11625" y="10129"/>
                    <a:pt x="13426" y="11244"/>
                  </a:cubicBezTo>
                  <a:cubicBezTo>
                    <a:pt x="14209" y="12280"/>
                    <a:pt x="14124" y="13449"/>
                    <a:pt x="13752" y="14694"/>
                  </a:cubicBezTo>
                  <a:cubicBezTo>
                    <a:pt x="12797" y="16175"/>
                    <a:pt x="12240" y="17940"/>
                    <a:pt x="12240" y="19833"/>
                  </a:cubicBezTo>
                  <a:cubicBezTo>
                    <a:pt x="12240" y="19864"/>
                    <a:pt x="12243" y="19895"/>
                    <a:pt x="12243" y="19928"/>
                  </a:cubicBezTo>
                  <a:cubicBezTo>
                    <a:pt x="12166" y="20505"/>
                    <a:pt x="11869" y="21447"/>
                    <a:pt x="10750" y="21538"/>
                  </a:cubicBezTo>
                  <a:cubicBezTo>
                    <a:pt x="8075" y="21274"/>
                    <a:pt x="5492" y="19959"/>
                    <a:pt x="3844" y="17821"/>
                  </a:cubicBezTo>
                  <a:cubicBezTo>
                    <a:pt x="3685" y="17615"/>
                    <a:pt x="3460" y="17475"/>
                    <a:pt x="3219" y="17475"/>
                  </a:cubicBezTo>
                  <a:cubicBezTo>
                    <a:pt x="3109" y="17475"/>
                    <a:pt x="2996" y="17504"/>
                    <a:pt x="2884" y="17568"/>
                  </a:cubicBezTo>
                  <a:cubicBezTo>
                    <a:pt x="2589" y="17742"/>
                    <a:pt x="2399" y="18228"/>
                    <a:pt x="2632" y="18531"/>
                  </a:cubicBezTo>
                  <a:cubicBezTo>
                    <a:pt x="3999" y="20302"/>
                    <a:pt x="5873" y="21612"/>
                    <a:pt x="7949" y="22340"/>
                  </a:cubicBezTo>
                  <a:cubicBezTo>
                    <a:pt x="6379" y="24336"/>
                    <a:pt x="3871" y="25471"/>
                    <a:pt x="1353" y="25471"/>
                  </a:cubicBezTo>
                  <a:cubicBezTo>
                    <a:pt x="1136" y="25471"/>
                    <a:pt x="919" y="25462"/>
                    <a:pt x="703" y="25446"/>
                  </a:cubicBezTo>
                  <a:cubicBezTo>
                    <a:pt x="688" y="25444"/>
                    <a:pt x="674" y="25444"/>
                    <a:pt x="659" y="25444"/>
                  </a:cubicBezTo>
                  <a:cubicBezTo>
                    <a:pt x="300" y="25444"/>
                    <a:pt x="1" y="25802"/>
                    <a:pt x="1" y="26148"/>
                  </a:cubicBezTo>
                  <a:cubicBezTo>
                    <a:pt x="1" y="26550"/>
                    <a:pt x="325" y="26819"/>
                    <a:pt x="703" y="26848"/>
                  </a:cubicBezTo>
                  <a:cubicBezTo>
                    <a:pt x="947" y="26867"/>
                    <a:pt x="1190" y="26877"/>
                    <a:pt x="1433" y="26877"/>
                  </a:cubicBezTo>
                  <a:cubicBezTo>
                    <a:pt x="4473" y="26877"/>
                    <a:pt x="7391" y="25379"/>
                    <a:pt x="9235" y="22957"/>
                  </a:cubicBezTo>
                  <a:cubicBezTo>
                    <a:pt x="9288" y="22888"/>
                    <a:pt x="9316" y="22807"/>
                    <a:pt x="9330" y="22724"/>
                  </a:cubicBezTo>
                  <a:cubicBezTo>
                    <a:pt x="9780" y="22824"/>
                    <a:pt x="10238" y="22893"/>
                    <a:pt x="10697" y="22936"/>
                  </a:cubicBezTo>
                  <a:cubicBezTo>
                    <a:pt x="10697" y="22940"/>
                    <a:pt x="10697" y="22945"/>
                    <a:pt x="10697" y="22948"/>
                  </a:cubicBezTo>
                  <a:cubicBezTo>
                    <a:pt x="12621" y="23138"/>
                    <a:pt x="13721" y="24924"/>
                    <a:pt x="13721" y="24924"/>
                  </a:cubicBezTo>
                  <a:lnTo>
                    <a:pt x="13719" y="24917"/>
                  </a:lnTo>
                  <a:lnTo>
                    <a:pt x="13719" y="24917"/>
                  </a:lnTo>
                  <a:cubicBezTo>
                    <a:pt x="14238" y="25734"/>
                    <a:pt x="14879" y="26467"/>
                    <a:pt x="15617" y="27091"/>
                  </a:cubicBezTo>
                  <a:cubicBezTo>
                    <a:pt x="15867" y="27500"/>
                    <a:pt x="16072" y="27912"/>
                    <a:pt x="15826" y="28336"/>
                  </a:cubicBezTo>
                  <a:cubicBezTo>
                    <a:pt x="15805" y="28372"/>
                    <a:pt x="15791" y="28405"/>
                    <a:pt x="15774" y="28439"/>
                  </a:cubicBezTo>
                  <a:cubicBezTo>
                    <a:pt x="14013" y="30480"/>
                    <a:pt x="11435" y="31601"/>
                    <a:pt x="8793" y="31601"/>
                  </a:cubicBezTo>
                  <a:cubicBezTo>
                    <a:pt x="7829" y="31601"/>
                    <a:pt x="6857" y="31452"/>
                    <a:pt x="5913" y="31144"/>
                  </a:cubicBezTo>
                  <a:cubicBezTo>
                    <a:pt x="5833" y="31118"/>
                    <a:pt x="5758" y="31106"/>
                    <a:pt x="5687" y="31106"/>
                  </a:cubicBezTo>
                  <a:cubicBezTo>
                    <a:pt x="4996" y="31106"/>
                    <a:pt x="4764" y="32244"/>
                    <a:pt x="5539" y="32499"/>
                  </a:cubicBezTo>
                  <a:cubicBezTo>
                    <a:pt x="6607" y="32847"/>
                    <a:pt x="7736" y="33024"/>
                    <a:pt x="8864" y="33024"/>
                  </a:cubicBezTo>
                  <a:cubicBezTo>
                    <a:pt x="10121" y="33024"/>
                    <a:pt x="11377" y="32804"/>
                    <a:pt x="12547" y="32353"/>
                  </a:cubicBezTo>
                  <a:cubicBezTo>
                    <a:pt x="12633" y="32322"/>
                    <a:pt x="12714" y="32282"/>
                    <a:pt x="12797" y="32249"/>
                  </a:cubicBezTo>
                  <a:lnTo>
                    <a:pt x="12797" y="32249"/>
                  </a:lnTo>
                  <a:cubicBezTo>
                    <a:pt x="13345" y="34551"/>
                    <a:pt x="12824" y="36987"/>
                    <a:pt x="11416" y="38892"/>
                  </a:cubicBezTo>
                  <a:cubicBezTo>
                    <a:pt x="11190" y="39197"/>
                    <a:pt x="11366" y="39676"/>
                    <a:pt x="11669" y="39854"/>
                  </a:cubicBezTo>
                  <a:cubicBezTo>
                    <a:pt x="11781" y="39919"/>
                    <a:pt x="11896" y="39949"/>
                    <a:pt x="12007" y="39949"/>
                  </a:cubicBezTo>
                  <a:cubicBezTo>
                    <a:pt x="12248" y="39949"/>
                    <a:pt x="12473" y="39810"/>
                    <a:pt x="12628" y="39602"/>
                  </a:cubicBezTo>
                  <a:cubicBezTo>
                    <a:pt x="14295" y="37344"/>
                    <a:pt x="14826" y="34339"/>
                    <a:pt x="14095" y="31637"/>
                  </a:cubicBezTo>
                  <a:cubicBezTo>
                    <a:pt x="14093" y="31629"/>
                    <a:pt x="14088" y="31625"/>
                    <a:pt x="14086" y="31615"/>
                  </a:cubicBezTo>
                  <a:cubicBezTo>
                    <a:pt x="15007" y="31082"/>
                    <a:pt x="15843" y="30417"/>
                    <a:pt x="16569" y="29636"/>
                  </a:cubicBezTo>
                  <a:cubicBezTo>
                    <a:pt x="16572" y="29644"/>
                    <a:pt x="16576" y="29648"/>
                    <a:pt x="16576" y="29653"/>
                  </a:cubicBezTo>
                  <a:cubicBezTo>
                    <a:pt x="16855" y="29441"/>
                    <a:pt x="17341" y="28860"/>
                    <a:pt x="17993" y="28558"/>
                  </a:cubicBezTo>
                  <a:cubicBezTo>
                    <a:pt x="19141" y="29051"/>
                    <a:pt x="20403" y="29322"/>
                    <a:pt x="21729" y="29322"/>
                  </a:cubicBezTo>
                  <a:cubicBezTo>
                    <a:pt x="23134" y="29322"/>
                    <a:pt x="24468" y="29015"/>
                    <a:pt x="25665" y="28467"/>
                  </a:cubicBezTo>
                  <a:lnTo>
                    <a:pt x="25665" y="28467"/>
                  </a:lnTo>
                  <a:lnTo>
                    <a:pt x="25661" y="28474"/>
                  </a:lnTo>
                  <a:cubicBezTo>
                    <a:pt x="26080" y="28367"/>
                    <a:pt x="26522" y="28275"/>
                    <a:pt x="26948" y="28275"/>
                  </a:cubicBezTo>
                  <a:cubicBezTo>
                    <a:pt x="27265" y="28275"/>
                    <a:pt x="27573" y="28326"/>
                    <a:pt x="27856" y="28458"/>
                  </a:cubicBezTo>
                  <a:cubicBezTo>
                    <a:pt x="28185" y="28839"/>
                    <a:pt x="28552" y="29186"/>
                    <a:pt x="28947" y="29501"/>
                  </a:cubicBezTo>
                  <a:cubicBezTo>
                    <a:pt x="28335" y="32606"/>
                    <a:pt x="29368" y="35951"/>
                    <a:pt x="31683" y="38133"/>
                  </a:cubicBezTo>
                  <a:cubicBezTo>
                    <a:pt x="31829" y="38270"/>
                    <a:pt x="31992" y="38328"/>
                    <a:pt x="32150" y="38328"/>
                  </a:cubicBezTo>
                  <a:cubicBezTo>
                    <a:pt x="32701" y="38328"/>
                    <a:pt x="33189" y="37621"/>
                    <a:pt x="32676" y="37140"/>
                  </a:cubicBezTo>
                  <a:cubicBezTo>
                    <a:pt x="30842" y="35413"/>
                    <a:pt x="29925" y="32842"/>
                    <a:pt x="30226" y="30356"/>
                  </a:cubicBezTo>
                  <a:lnTo>
                    <a:pt x="30226" y="30356"/>
                  </a:lnTo>
                  <a:cubicBezTo>
                    <a:pt x="30685" y="30613"/>
                    <a:pt x="31164" y="30834"/>
                    <a:pt x="31652" y="31020"/>
                  </a:cubicBezTo>
                  <a:cubicBezTo>
                    <a:pt x="33604" y="31766"/>
                    <a:pt x="35718" y="31908"/>
                    <a:pt x="37802" y="31908"/>
                  </a:cubicBezTo>
                  <a:cubicBezTo>
                    <a:pt x="38314" y="31908"/>
                    <a:pt x="38824" y="31899"/>
                    <a:pt x="39329" y="31889"/>
                  </a:cubicBezTo>
                  <a:cubicBezTo>
                    <a:pt x="40223" y="31870"/>
                    <a:pt x="40234" y="30484"/>
                    <a:pt x="39347" y="30484"/>
                  </a:cubicBezTo>
                  <a:cubicBezTo>
                    <a:pt x="39341" y="30484"/>
                    <a:pt x="39335" y="30484"/>
                    <a:pt x="39329" y="30484"/>
                  </a:cubicBezTo>
                  <a:cubicBezTo>
                    <a:pt x="38819" y="30495"/>
                    <a:pt x="38306" y="30504"/>
                    <a:pt x="37792" y="30504"/>
                  </a:cubicBezTo>
                  <a:cubicBezTo>
                    <a:pt x="35905" y="30504"/>
                    <a:pt x="34009" y="30379"/>
                    <a:pt x="32223" y="29739"/>
                  </a:cubicBezTo>
                  <a:cubicBezTo>
                    <a:pt x="30880" y="29258"/>
                    <a:pt x="29642" y="28455"/>
                    <a:pt x="28766" y="27343"/>
                  </a:cubicBezTo>
                  <a:cubicBezTo>
                    <a:pt x="28766" y="27331"/>
                    <a:pt x="28763" y="27320"/>
                    <a:pt x="28763" y="27308"/>
                  </a:cubicBezTo>
                  <a:cubicBezTo>
                    <a:pt x="28735" y="26667"/>
                    <a:pt x="29080" y="25965"/>
                    <a:pt x="29271" y="25593"/>
                  </a:cubicBezTo>
                  <a:cubicBezTo>
                    <a:pt x="30252" y="24312"/>
                    <a:pt x="30911" y="22771"/>
                    <a:pt x="31135" y="21090"/>
                  </a:cubicBezTo>
                  <a:cubicBezTo>
                    <a:pt x="31242" y="20788"/>
                    <a:pt x="31430" y="20371"/>
                    <a:pt x="31680" y="20197"/>
                  </a:cubicBezTo>
                  <a:cubicBezTo>
                    <a:pt x="33145" y="20278"/>
                    <a:pt x="34583" y="20766"/>
                    <a:pt x="35788" y="21607"/>
                  </a:cubicBezTo>
                  <a:cubicBezTo>
                    <a:pt x="37314" y="22674"/>
                    <a:pt x="38398" y="24312"/>
                    <a:pt x="38857" y="26105"/>
                  </a:cubicBezTo>
                  <a:cubicBezTo>
                    <a:pt x="38948" y="26454"/>
                    <a:pt x="39217" y="26605"/>
                    <a:pt x="39494" y="26605"/>
                  </a:cubicBezTo>
                  <a:cubicBezTo>
                    <a:pt x="39912" y="26605"/>
                    <a:pt x="40348" y="26261"/>
                    <a:pt x="40212" y="25734"/>
                  </a:cubicBezTo>
                  <a:cubicBezTo>
                    <a:pt x="39762" y="23983"/>
                    <a:pt x="38795" y="22409"/>
                    <a:pt x="37476" y="21195"/>
                  </a:cubicBezTo>
                  <a:cubicBezTo>
                    <a:pt x="38716" y="20564"/>
                    <a:pt x="40106" y="20224"/>
                    <a:pt x="41498" y="20224"/>
                  </a:cubicBezTo>
                  <a:cubicBezTo>
                    <a:pt x="41930" y="20224"/>
                    <a:pt x="42361" y="20256"/>
                    <a:pt x="42789" y="20324"/>
                  </a:cubicBezTo>
                  <a:cubicBezTo>
                    <a:pt x="42840" y="20332"/>
                    <a:pt x="42892" y="20336"/>
                    <a:pt x="42943" y="20336"/>
                  </a:cubicBezTo>
                  <a:cubicBezTo>
                    <a:pt x="43262" y="20336"/>
                    <a:pt x="43559" y="20174"/>
                    <a:pt x="43653" y="19835"/>
                  </a:cubicBezTo>
                  <a:cubicBezTo>
                    <a:pt x="43744" y="19500"/>
                    <a:pt x="43539" y="19031"/>
                    <a:pt x="43163" y="18971"/>
                  </a:cubicBezTo>
                  <a:lnTo>
                    <a:pt x="43160" y="18971"/>
                  </a:lnTo>
                  <a:cubicBezTo>
                    <a:pt x="42603" y="18883"/>
                    <a:pt x="42043" y="18840"/>
                    <a:pt x="41486" y="18840"/>
                  </a:cubicBezTo>
                  <a:cubicBezTo>
                    <a:pt x="39758" y="18840"/>
                    <a:pt x="38055" y="19262"/>
                    <a:pt x="36517" y="20104"/>
                  </a:cubicBezTo>
                  <a:cubicBezTo>
                    <a:pt x="36429" y="20152"/>
                    <a:pt x="36362" y="20212"/>
                    <a:pt x="36309" y="20274"/>
                  </a:cubicBezTo>
                  <a:cubicBezTo>
                    <a:pt x="35014" y="19421"/>
                    <a:pt x="33516" y="18940"/>
                    <a:pt x="31985" y="18823"/>
                  </a:cubicBezTo>
                  <a:cubicBezTo>
                    <a:pt x="31468" y="18604"/>
                    <a:pt x="31057" y="18311"/>
                    <a:pt x="31028" y="17938"/>
                  </a:cubicBezTo>
                  <a:cubicBezTo>
                    <a:pt x="30968" y="17638"/>
                    <a:pt x="30892" y="17347"/>
                    <a:pt x="30804" y="17059"/>
                  </a:cubicBezTo>
                  <a:cubicBezTo>
                    <a:pt x="31330" y="16245"/>
                    <a:pt x="31790" y="15337"/>
                    <a:pt x="31961" y="14897"/>
                  </a:cubicBezTo>
                  <a:cubicBezTo>
                    <a:pt x="32466" y="14263"/>
                    <a:pt x="32907" y="13578"/>
                    <a:pt x="33276" y="12856"/>
                  </a:cubicBezTo>
                  <a:cubicBezTo>
                    <a:pt x="33383" y="12918"/>
                    <a:pt x="33507" y="12958"/>
                    <a:pt x="33640" y="12973"/>
                  </a:cubicBezTo>
                  <a:cubicBezTo>
                    <a:pt x="34132" y="13024"/>
                    <a:pt x="34626" y="13049"/>
                    <a:pt x="35120" y="13049"/>
                  </a:cubicBezTo>
                  <a:cubicBezTo>
                    <a:pt x="36687" y="13049"/>
                    <a:pt x="38255" y="12795"/>
                    <a:pt x="39741" y="12301"/>
                  </a:cubicBezTo>
                  <a:cubicBezTo>
                    <a:pt x="40100" y="12180"/>
                    <a:pt x="40336" y="11816"/>
                    <a:pt x="40231" y="11437"/>
                  </a:cubicBezTo>
                  <a:cubicBezTo>
                    <a:pt x="40150" y="11145"/>
                    <a:pt x="39858" y="10916"/>
                    <a:pt x="39554" y="10916"/>
                  </a:cubicBezTo>
                  <a:cubicBezTo>
                    <a:pt x="39492" y="10916"/>
                    <a:pt x="39429" y="10926"/>
                    <a:pt x="39367" y="10946"/>
                  </a:cubicBezTo>
                  <a:cubicBezTo>
                    <a:pt x="37974" y="11410"/>
                    <a:pt x="36531" y="11640"/>
                    <a:pt x="35076" y="11640"/>
                  </a:cubicBezTo>
                  <a:cubicBezTo>
                    <a:pt x="34663" y="11640"/>
                    <a:pt x="34249" y="11621"/>
                    <a:pt x="33835" y="11585"/>
                  </a:cubicBezTo>
                  <a:cubicBezTo>
                    <a:pt x="34226" y="10537"/>
                    <a:pt x="34474" y="9434"/>
                    <a:pt x="34564" y="8310"/>
                  </a:cubicBezTo>
                  <a:cubicBezTo>
                    <a:pt x="34645" y="7308"/>
                    <a:pt x="34574" y="6303"/>
                    <a:pt x="34390" y="5315"/>
                  </a:cubicBezTo>
                  <a:cubicBezTo>
                    <a:pt x="34330" y="5001"/>
                    <a:pt x="34004" y="4802"/>
                    <a:pt x="33698" y="4802"/>
                  </a:cubicBezTo>
                  <a:cubicBezTo>
                    <a:pt x="33639" y="4802"/>
                    <a:pt x="33581" y="4809"/>
                    <a:pt x="33526" y="4824"/>
                  </a:cubicBezTo>
                  <a:cubicBezTo>
                    <a:pt x="33135" y="4931"/>
                    <a:pt x="32966" y="5315"/>
                    <a:pt x="33035" y="5689"/>
                  </a:cubicBezTo>
                  <a:cubicBezTo>
                    <a:pt x="33552" y="8437"/>
                    <a:pt x="32811" y="11361"/>
                    <a:pt x="31178" y="13625"/>
                  </a:cubicBezTo>
                  <a:cubicBezTo>
                    <a:pt x="30645" y="14042"/>
                    <a:pt x="30054" y="14306"/>
                    <a:pt x="29456" y="14328"/>
                  </a:cubicBezTo>
                  <a:cubicBezTo>
                    <a:pt x="28104" y="12432"/>
                    <a:pt x="26073" y="11056"/>
                    <a:pt x="23718" y="10553"/>
                  </a:cubicBezTo>
                  <a:cubicBezTo>
                    <a:pt x="22901" y="10130"/>
                    <a:pt x="22498" y="9827"/>
                    <a:pt x="22051" y="8813"/>
                  </a:cubicBezTo>
                  <a:cubicBezTo>
                    <a:pt x="22153" y="8091"/>
                    <a:pt x="22210" y="7365"/>
                    <a:pt x="22220" y="6636"/>
                  </a:cubicBezTo>
                  <a:cubicBezTo>
                    <a:pt x="22256" y="6601"/>
                    <a:pt x="22289" y="6563"/>
                    <a:pt x="22320" y="6522"/>
                  </a:cubicBezTo>
                  <a:cubicBezTo>
                    <a:pt x="23558" y="4891"/>
                    <a:pt x="25439" y="3808"/>
                    <a:pt x="27456" y="3453"/>
                  </a:cubicBezTo>
                  <a:cubicBezTo>
                    <a:pt x="27830" y="3386"/>
                    <a:pt x="28040" y="2929"/>
                    <a:pt x="27947" y="2588"/>
                  </a:cubicBezTo>
                  <a:cubicBezTo>
                    <a:pt x="27855" y="2251"/>
                    <a:pt x="27561" y="2084"/>
                    <a:pt x="27242" y="2084"/>
                  </a:cubicBezTo>
                  <a:cubicBezTo>
                    <a:pt x="27189" y="2084"/>
                    <a:pt x="27136" y="2089"/>
                    <a:pt x="27082" y="2098"/>
                  </a:cubicBezTo>
                  <a:cubicBezTo>
                    <a:pt x="25199" y="2431"/>
                    <a:pt x="23484" y="3350"/>
                    <a:pt x="22127" y="4667"/>
                  </a:cubicBezTo>
                  <a:cubicBezTo>
                    <a:pt x="21977" y="3250"/>
                    <a:pt x="21651" y="1853"/>
                    <a:pt x="21139" y="517"/>
                  </a:cubicBezTo>
                  <a:cubicBezTo>
                    <a:pt x="21025" y="219"/>
                    <a:pt x="20771" y="1"/>
                    <a:pt x="20460" y="1"/>
                  </a:cubicBezTo>
                  <a:close/>
                </a:path>
              </a:pathLst>
            </a:custGeom>
            <a:solidFill>
              <a:srgbClr val="0C4476">
                <a:alpha val="36470"/>
              </a:srgbClr>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 name="Google Shape;64;p17"/>
            <p:cNvSpPr/>
            <p:nvPr/>
          </p:nvSpPr>
          <p:spPr>
            <a:xfrm>
              <a:off x="7346246" y="590921"/>
              <a:ext cx="98016" cy="98046"/>
            </a:xfrm>
            <a:custGeom>
              <a:rect b="b" l="l" r="r" t="t"/>
              <a:pathLst>
                <a:path extrusionOk="0" h="6680" w="6678">
                  <a:moveTo>
                    <a:pt x="3339" y="1"/>
                  </a:moveTo>
                  <a:cubicBezTo>
                    <a:pt x="1496" y="1"/>
                    <a:pt x="1" y="1496"/>
                    <a:pt x="1" y="3339"/>
                  </a:cubicBezTo>
                  <a:cubicBezTo>
                    <a:pt x="1" y="5185"/>
                    <a:pt x="1496" y="6680"/>
                    <a:pt x="3339" y="6680"/>
                  </a:cubicBezTo>
                  <a:cubicBezTo>
                    <a:pt x="5182" y="6680"/>
                    <a:pt x="6678" y="5185"/>
                    <a:pt x="6678" y="3339"/>
                  </a:cubicBezTo>
                  <a:cubicBezTo>
                    <a:pt x="6678" y="1496"/>
                    <a:pt x="5182" y="1"/>
                    <a:pt x="3339" y="1"/>
                  </a:cubicBezTo>
                  <a:close/>
                </a:path>
              </a:pathLst>
            </a:custGeom>
            <a:solidFill>
              <a:schemeClr val="accent6"/>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65" name="Google Shape;65;p17"/>
          <p:cNvGrpSpPr/>
          <p:nvPr/>
        </p:nvGrpSpPr>
        <p:grpSpPr>
          <a:xfrm>
            <a:off x="6259211" y="567456"/>
            <a:ext cx="350746" cy="910038"/>
            <a:chOff x="8884746" y="289993"/>
            <a:chExt cx="297924" cy="307435"/>
          </a:xfrm>
        </p:grpSpPr>
        <p:sp>
          <p:nvSpPr>
            <p:cNvPr id="66" name="Google Shape;66;p17"/>
            <p:cNvSpPr/>
            <p:nvPr/>
          </p:nvSpPr>
          <p:spPr>
            <a:xfrm>
              <a:off x="8884746" y="289993"/>
              <a:ext cx="297924" cy="307435"/>
            </a:xfrm>
            <a:custGeom>
              <a:rect b="b" l="l" r="r" t="t"/>
              <a:pathLst>
                <a:path extrusionOk="0" h="20946" w="20298">
                  <a:moveTo>
                    <a:pt x="9894" y="1"/>
                  </a:moveTo>
                  <a:cubicBezTo>
                    <a:pt x="9658" y="1"/>
                    <a:pt x="9422" y="246"/>
                    <a:pt x="9580" y="507"/>
                  </a:cubicBezTo>
                  <a:cubicBezTo>
                    <a:pt x="10183" y="1502"/>
                    <a:pt x="10790" y="2536"/>
                    <a:pt x="10999" y="3695"/>
                  </a:cubicBezTo>
                  <a:cubicBezTo>
                    <a:pt x="11125" y="4381"/>
                    <a:pt x="11087" y="5100"/>
                    <a:pt x="10830" y="5743"/>
                  </a:cubicBezTo>
                  <a:cubicBezTo>
                    <a:pt x="10825" y="5745"/>
                    <a:pt x="10821" y="5748"/>
                    <a:pt x="10816" y="5750"/>
                  </a:cubicBezTo>
                  <a:cubicBezTo>
                    <a:pt x="10552" y="5922"/>
                    <a:pt x="10171" y="5945"/>
                    <a:pt x="9968" y="5955"/>
                  </a:cubicBezTo>
                  <a:cubicBezTo>
                    <a:pt x="9770" y="5929"/>
                    <a:pt x="9570" y="5916"/>
                    <a:pt x="9370" y="5916"/>
                  </a:cubicBezTo>
                  <a:cubicBezTo>
                    <a:pt x="8777" y="5916"/>
                    <a:pt x="8180" y="6030"/>
                    <a:pt x="7608" y="6267"/>
                  </a:cubicBezTo>
                  <a:cubicBezTo>
                    <a:pt x="7528" y="6282"/>
                    <a:pt x="7430" y="6295"/>
                    <a:pt x="7335" y="6295"/>
                  </a:cubicBezTo>
                  <a:cubicBezTo>
                    <a:pt x="7247" y="6295"/>
                    <a:pt x="7162" y="6284"/>
                    <a:pt x="7096" y="6253"/>
                  </a:cubicBezTo>
                  <a:cubicBezTo>
                    <a:pt x="6775" y="5614"/>
                    <a:pt x="6630" y="4888"/>
                    <a:pt x="6692" y="4171"/>
                  </a:cubicBezTo>
                  <a:cubicBezTo>
                    <a:pt x="6768" y="3267"/>
                    <a:pt x="7196" y="2407"/>
                    <a:pt x="7844" y="1776"/>
                  </a:cubicBezTo>
                  <a:cubicBezTo>
                    <a:pt x="8087" y="1536"/>
                    <a:pt x="7850" y="1194"/>
                    <a:pt x="7584" y="1194"/>
                  </a:cubicBezTo>
                  <a:cubicBezTo>
                    <a:pt x="7507" y="1194"/>
                    <a:pt x="7427" y="1223"/>
                    <a:pt x="7356" y="1293"/>
                  </a:cubicBezTo>
                  <a:cubicBezTo>
                    <a:pt x="6725" y="1912"/>
                    <a:pt x="6294" y="2705"/>
                    <a:pt x="6104" y="3559"/>
                  </a:cubicBezTo>
                  <a:cubicBezTo>
                    <a:pt x="5358" y="3074"/>
                    <a:pt x="4758" y="2357"/>
                    <a:pt x="4439" y="1524"/>
                  </a:cubicBezTo>
                  <a:cubicBezTo>
                    <a:pt x="4383" y="1378"/>
                    <a:pt x="4259" y="1267"/>
                    <a:pt x="4106" y="1267"/>
                  </a:cubicBezTo>
                  <a:cubicBezTo>
                    <a:pt x="4078" y="1267"/>
                    <a:pt x="4049" y="1271"/>
                    <a:pt x="4020" y="1278"/>
                  </a:cubicBezTo>
                  <a:cubicBezTo>
                    <a:pt x="3856" y="1321"/>
                    <a:pt x="3708" y="1524"/>
                    <a:pt x="3775" y="1697"/>
                  </a:cubicBezTo>
                  <a:cubicBezTo>
                    <a:pt x="4180" y="2755"/>
                    <a:pt x="4908" y="3643"/>
                    <a:pt x="5877" y="4231"/>
                  </a:cubicBezTo>
                  <a:cubicBezTo>
                    <a:pt x="5918" y="4257"/>
                    <a:pt x="5958" y="4269"/>
                    <a:pt x="5999" y="4276"/>
                  </a:cubicBezTo>
                  <a:cubicBezTo>
                    <a:pt x="5954" y="5033"/>
                    <a:pt x="6115" y="5784"/>
                    <a:pt x="6442" y="6460"/>
                  </a:cubicBezTo>
                  <a:cubicBezTo>
                    <a:pt x="6475" y="6731"/>
                    <a:pt x="6451" y="6979"/>
                    <a:pt x="6299" y="7081"/>
                  </a:cubicBezTo>
                  <a:cubicBezTo>
                    <a:pt x="6189" y="7181"/>
                    <a:pt x="6082" y="7284"/>
                    <a:pt x="5982" y="7391"/>
                  </a:cubicBezTo>
                  <a:cubicBezTo>
                    <a:pt x="5861" y="7385"/>
                    <a:pt x="5738" y="7382"/>
                    <a:pt x="5618" y="7382"/>
                  </a:cubicBezTo>
                  <a:cubicBezTo>
                    <a:pt x="5273" y="7382"/>
                    <a:pt x="4956" y="7404"/>
                    <a:pt x="4787" y="7429"/>
                  </a:cubicBezTo>
                  <a:cubicBezTo>
                    <a:pt x="4496" y="7385"/>
                    <a:pt x="4204" y="7364"/>
                    <a:pt x="3910" y="7364"/>
                  </a:cubicBezTo>
                  <a:cubicBezTo>
                    <a:pt x="3807" y="7364"/>
                    <a:pt x="3704" y="7367"/>
                    <a:pt x="3601" y="7372"/>
                  </a:cubicBezTo>
                  <a:cubicBezTo>
                    <a:pt x="3603" y="7312"/>
                    <a:pt x="3589" y="7248"/>
                    <a:pt x="3563" y="7188"/>
                  </a:cubicBezTo>
                  <a:cubicBezTo>
                    <a:pt x="3151" y="6269"/>
                    <a:pt x="2541" y="5441"/>
                    <a:pt x="1789" y="4774"/>
                  </a:cubicBezTo>
                  <a:cubicBezTo>
                    <a:pt x="1719" y="4711"/>
                    <a:pt x="1630" y="4678"/>
                    <a:pt x="1541" y="4678"/>
                  </a:cubicBezTo>
                  <a:cubicBezTo>
                    <a:pt x="1455" y="4678"/>
                    <a:pt x="1370" y="4709"/>
                    <a:pt x="1303" y="4776"/>
                  </a:cubicBezTo>
                  <a:cubicBezTo>
                    <a:pt x="1179" y="4905"/>
                    <a:pt x="1167" y="5138"/>
                    <a:pt x="1308" y="5262"/>
                  </a:cubicBezTo>
                  <a:cubicBezTo>
                    <a:pt x="1996" y="5874"/>
                    <a:pt x="2541" y="6612"/>
                    <a:pt x="2927" y="7446"/>
                  </a:cubicBezTo>
                  <a:cubicBezTo>
                    <a:pt x="2389" y="7536"/>
                    <a:pt x="1863" y="7700"/>
                    <a:pt x="1365" y="7939"/>
                  </a:cubicBezTo>
                  <a:cubicBezTo>
                    <a:pt x="920" y="8148"/>
                    <a:pt x="512" y="8422"/>
                    <a:pt x="141" y="8743"/>
                  </a:cubicBezTo>
                  <a:cubicBezTo>
                    <a:pt x="0" y="8862"/>
                    <a:pt x="20" y="9105"/>
                    <a:pt x="143" y="9227"/>
                  </a:cubicBezTo>
                  <a:cubicBezTo>
                    <a:pt x="210" y="9294"/>
                    <a:pt x="292" y="9324"/>
                    <a:pt x="375" y="9324"/>
                  </a:cubicBezTo>
                  <a:cubicBezTo>
                    <a:pt x="465" y="9324"/>
                    <a:pt x="556" y="9288"/>
                    <a:pt x="629" y="9224"/>
                  </a:cubicBezTo>
                  <a:cubicBezTo>
                    <a:pt x="1531" y="8449"/>
                    <a:pt x="2724" y="8045"/>
                    <a:pt x="3912" y="8045"/>
                  </a:cubicBezTo>
                  <a:cubicBezTo>
                    <a:pt x="4088" y="8045"/>
                    <a:pt x="4264" y="8054"/>
                    <a:pt x="4439" y="8072"/>
                  </a:cubicBezTo>
                  <a:cubicBezTo>
                    <a:pt x="4746" y="8196"/>
                    <a:pt x="5001" y="8379"/>
                    <a:pt x="5156" y="8629"/>
                  </a:cubicBezTo>
                  <a:cubicBezTo>
                    <a:pt x="4687" y="9663"/>
                    <a:pt x="4599" y="10858"/>
                    <a:pt x="4963" y="11977"/>
                  </a:cubicBezTo>
                  <a:cubicBezTo>
                    <a:pt x="4982" y="12425"/>
                    <a:pt x="4953" y="12670"/>
                    <a:pt x="4632" y="13106"/>
                  </a:cubicBezTo>
                  <a:cubicBezTo>
                    <a:pt x="4303" y="13239"/>
                    <a:pt x="3982" y="13391"/>
                    <a:pt x="3670" y="13568"/>
                  </a:cubicBezTo>
                  <a:cubicBezTo>
                    <a:pt x="3646" y="13561"/>
                    <a:pt x="3622" y="13556"/>
                    <a:pt x="3598" y="13551"/>
                  </a:cubicBezTo>
                  <a:cubicBezTo>
                    <a:pt x="2606" y="13427"/>
                    <a:pt x="1689" y="12896"/>
                    <a:pt x="1046" y="12129"/>
                  </a:cubicBezTo>
                  <a:cubicBezTo>
                    <a:pt x="989" y="12062"/>
                    <a:pt x="904" y="12031"/>
                    <a:pt x="817" y="12031"/>
                  </a:cubicBezTo>
                  <a:cubicBezTo>
                    <a:pt x="722" y="12031"/>
                    <a:pt x="624" y="12068"/>
                    <a:pt x="560" y="12132"/>
                  </a:cubicBezTo>
                  <a:cubicBezTo>
                    <a:pt x="422" y="12275"/>
                    <a:pt x="446" y="12475"/>
                    <a:pt x="565" y="12618"/>
                  </a:cubicBezTo>
                  <a:cubicBezTo>
                    <a:pt x="1165" y="13332"/>
                    <a:pt x="1972" y="13834"/>
                    <a:pt x="2860" y="14087"/>
                  </a:cubicBezTo>
                  <a:cubicBezTo>
                    <a:pt x="2298" y="14496"/>
                    <a:pt x="1789" y="14975"/>
                    <a:pt x="1346" y="15518"/>
                  </a:cubicBezTo>
                  <a:cubicBezTo>
                    <a:pt x="1229" y="15661"/>
                    <a:pt x="1210" y="15863"/>
                    <a:pt x="1351" y="16001"/>
                  </a:cubicBezTo>
                  <a:cubicBezTo>
                    <a:pt x="1414" y="16064"/>
                    <a:pt x="1510" y="16100"/>
                    <a:pt x="1604" y="16100"/>
                  </a:cubicBezTo>
                  <a:cubicBezTo>
                    <a:pt x="1692" y="16100"/>
                    <a:pt x="1779" y="16069"/>
                    <a:pt x="1836" y="15999"/>
                  </a:cubicBezTo>
                  <a:cubicBezTo>
                    <a:pt x="2682" y="14958"/>
                    <a:pt x="3782" y="14156"/>
                    <a:pt x="5032" y="13682"/>
                  </a:cubicBezTo>
                  <a:cubicBezTo>
                    <a:pt x="5437" y="13734"/>
                    <a:pt x="5839" y="13811"/>
                    <a:pt x="6189" y="13918"/>
                  </a:cubicBezTo>
                  <a:cubicBezTo>
                    <a:pt x="6304" y="14027"/>
                    <a:pt x="6425" y="14130"/>
                    <a:pt x="6549" y="14225"/>
                  </a:cubicBezTo>
                  <a:cubicBezTo>
                    <a:pt x="6904" y="14718"/>
                    <a:pt x="7030" y="15449"/>
                    <a:pt x="7085" y="16080"/>
                  </a:cubicBezTo>
                  <a:cubicBezTo>
                    <a:pt x="7085" y="16104"/>
                    <a:pt x="7082" y="16130"/>
                    <a:pt x="7082" y="16154"/>
                  </a:cubicBezTo>
                  <a:cubicBezTo>
                    <a:pt x="7077" y="16158"/>
                    <a:pt x="7070" y="16166"/>
                    <a:pt x="7066" y="16170"/>
                  </a:cubicBezTo>
                  <a:cubicBezTo>
                    <a:pt x="6454" y="17027"/>
                    <a:pt x="5418" y="17533"/>
                    <a:pt x="4373" y="17533"/>
                  </a:cubicBezTo>
                  <a:cubicBezTo>
                    <a:pt x="4363" y="17533"/>
                    <a:pt x="4354" y="17532"/>
                    <a:pt x="4344" y="17532"/>
                  </a:cubicBezTo>
                  <a:cubicBezTo>
                    <a:pt x="4343" y="17532"/>
                    <a:pt x="4342" y="17532"/>
                    <a:pt x="4342" y="17532"/>
                  </a:cubicBezTo>
                  <a:cubicBezTo>
                    <a:pt x="3901" y="17532"/>
                    <a:pt x="3899" y="18216"/>
                    <a:pt x="4341" y="18218"/>
                  </a:cubicBezTo>
                  <a:cubicBezTo>
                    <a:pt x="4353" y="18218"/>
                    <a:pt x="4365" y="18218"/>
                    <a:pt x="4377" y="18218"/>
                  </a:cubicBezTo>
                  <a:cubicBezTo>
                    <a:pt x="5407" y="18218"/>
                    <a:pt x="6388" y="17810"/>
                    <a:pt x="7127" y="17118"/>
                  </a:cubicBezTo>
                  <a:cubicBezTo>
                    <a:pt x="7239" y="18006"/>
                    <a:pt x="7537" y="18873"/>
                    <a:pt x="8008" y="19628"/>
                  </a:cubicBezTo>
                  <a:cubicBezTo>
                    <a:pt x="8292" y="20080"/>
                    <a:pt x="8635" y="20497"/>
                    <a:pt x="9030" y="20854"/>
                  </a:cubicBezTo>
                  <a:cubicBezTo>
                    <a:pt x="9101" y="20919"/>
                    <a:pt x="9180" y="20946"/>
                    <a:pt x="9256" y="20946"/>
                  </a:cubicBezTo>
                  <a:cubicBezTo>
                    <a:pt x="9528" y="20946"/>
                    <a:pt x="9768" y="20597"/>
                    <a:pt x="9511" y="20366"/>
                  </a:cubicBezTo>
                  <a:cubicBezTo>
                    <a:pt x="8337" y="19302"/>
                    <a:pt x="7718" y="17732"/>
                    <a:pt x="7768" y="16161"/>
                  </a:cubicBezTo>
                  <a:cubicBezTo>
                    <a:pt x="8013" y="15575"/>
                    <a:pt x="8530" y="15325"/>
                    <a:pt x="9147" y="15177"/>
                  </a:cubicBezTo>
                  <a:cubicBezTo>
                    <a:pt x="9224" y="15181"/>
                    <a:pt x="9302" y="15183"/>
                    <a:pt x="9380" y="15183"/>
                  </a:cubicBezTo>
                  <a:cubicBezTo>
                    <a:pt x="10165" y="15183"/>
                    <a:pt x="10960" y="14985"/>
                    <a:pt x="11690" y="14563"/>
                  </a:cubicBezTo>
                  <a:cubicBezTo>
                    <a:pt x="11702" y="14556"/>
                    <a:pt x="11716" y="14549"/>
                    <a:pt x="11728" y="14539"/>
                  </a:cubicBezTo>
                  <a:cubicBezTo>
                    <a:pt x="11843" y="14492"/>
                    <a:pt x="11998" y="14446"/>
                    <a:pt x="12161" y="14446"/>
                  </a:cubicBezTo>
                  <a:cubicBezTo>
                    <a:pt x="12373" y="14446"/>
                    <a:pt x="12599" y="14524"/>
                    <a:pt x="12773" y="14777"/>
                  </a:cubicBezTo>
                  <a:cubicBezTo>
                    <a:pt x="13316" y="15973"/>
                    <a:pt x="13390" y="17387"/>
                    <a:pt x="12888" y="18606"/>
                  </a:cubicBezTo>
                  <a:cubicBezTo>
                    <a:pt x="12819" y="18778"/>
                    <a:pt x="12840" y="18973"/>
                    <a:pt x="13016" y="19073"/>
                  </a:cubicBezTo>
                  <a:cubicBezTo>
                    <a:pt x="13065" y="19101"/>
                    <a:pt x="13126" y="19115"/>
                    <a:pt x="13189" y="19115"/>
                  </a:cubicBezTo>
                  <a:cubicBezTo>
                    <a:pt x="13311" y="19115"/>
                    <a:pt x="13437" y="19060"/>
                    <a:pt x="13483" y="18947"/>
                  </a:cubicBezTo>
                  <a:cubicBezTo>
                    <a:pt x="13900" y="17935"/>
                    <a:pt x="13997" y="16823"/>
                    <a:pt x="13797" y="15768"/>
                  </a:cubicBezTo>
                  <a:lnTo>
                    <a:pt x="13797" y="15768"/>
                  </a:lnTo>
                  <a:cubicBezTo>
                    <a:pt x="15131" y="15958"/>
                    <a:pt x="16305" y="16866"/>
                    <a:pt x="16878" y="18073"/>
                  </a:cubicBezTo>
                  <a:cubicBezTo>
                    <a:pt x="16933" y="18184"/>
                    <a:pt x="17057" y="18242"/>
                    <a:pt x="17178" y="18242"/>
                  </a:cubicBezTo>
                  <a:cubicBezTo>
                    <a:pt x="17239" y="18242"/>
                    <a:pt x="17298" y="18228"/>
                    <a:pt x="17348" y="18199"/>
                  </a:cubicBezTo>
                  <a:cubicBezTo>
                    <a:pt x="17519" y="18099"/>
                    <a:pt x="17552" y="17899"/>
                    <a:pt x="17474" y="17730"/>
                  </a:cubicBezTo>
                  <a:cubicBezTo>
                    <a:pt x="16778" y="16273"/>
                    <a:pt x="15335" y="15275"/>
                    <a:pt x="13745" y="15073"/>
                  </a:cubicBezTo>
                  <a:cubicBezTo>
                    <a:pt x="13736" y="15072"/>
                    <a:pt x="13727" y="15071"/>
                    <a:pt x="13718" y="15071"/>
                  </a:cubicBezTo>
                  <a:cubicBezTo>
                    <a:pt x="13685" y="15071"/>
                    <a:pt x="13654" y="15078"/>
                    <a:pt x="13623" y="15089"/>
                  </a:cubicBezTo>
                  <a:cubicBezTo>
                    <a:pt x="13554" y="14875"/>
                    <a:pt x="13473" y="14663"/>
                    <a:pt x="13378" y="14458"/>
                  </a:cubicBezTo>
                  <a:cubicBezTo>
                    <a:pt x="13380" y="14458"/>
                    <a:pt x="13383" y="14456"/>
                    <a:pt x="13383" y="14456"/>
                  </a:cubicBezTo>
                  <a:cubicBezTo>
                    <a:pt x="12992" y="13596"/>
                    <a:pt x="13480" y="12696"/>
                    <a:pt x="13481" y="12696"/>
                  </a:cubicBezTo>
                  <a:lnTo>
                    <a:pt x="13481" y="12696"/>
                  </a:lnTo>
                  <a:lnTo>
                    <a:pt x="13478" y="12699"/>
                  </a:lnTo>
                  <a:cubicBezTo>
                    <a:pt x="13697" y="12277"/>
                    <a:pt x="13852" y="11827"/>
                    <a:pt x="13933" y="11363"/>
                  </a:cubicBezTo>
                  <a:cubicBezTo>
                    <a:pt x="14047" y="11158"/>
                    <a:pt x="14171" y="10972"/>
                    <a:pt x="14409" y="10972"/>
                  </a:cubicBezTo>
                  <a:cubicBezTo>
                    <a:pt x="14431" y="10972"/>
                    <a:pt x="14447" y="10970"/>
                    <a:pt x="14466" y="10967"/>
                  </a:cubicBezTo>
                  <a:cubicBezTo>
                    <a:pt x="16231" y="11303"/>
                    <a:pt x="17643" y="12703"/>
                    <a:pt x="18017" y="14477"/>
                  </a:cubicBezTo>
                  <a:cubicBezTo>
                    <a:pt x="18054" y="14652"/>
                    <a:pt x="18184" y="14728"/>
                    <a:pt x="18320" y="14728"/>
                  </a:cubicBezTo>
                  <a:cubicBezTo>
                    <a:pt x="18521" y="14728"/>
                    <a:pt x="18735" y="14562"/>
                    <a:pt x="18681" y="14306"/>
                  </a:cubicBezTo>
                  <a:cubicBezTo>
                    <a:pt x="18443" y="13170"/>
                    <a:pt x="17814" y="12108"/>
                    <a:pt x="16909" y="11377"/>
                  </a:cubicBezTo>
                  <a:cubicBezTo>
                    <a:pt x="16876" y="11348"/>
                    <a:pt x="16838" y="11325"/>
                    <a:pt x="16805" y="11298"/>
                  </a:cubicBezTo>
                  <a:cubicBezTo>
                    <a:pt x="17533" y="10607"/>
                    <a:pt x="18504" y="10235"/>
                    <a:pt x="19499" y="10235"/>
                  </a:cubicBezTo>
                  <a:cubicBezTo>
                    <a:pt x="19649" y="10235"/>
                    <a:pt x="19800" y="10243"/>
                    <a:pt x="19950" y="10260"/>
                  </a:cubicBezTo>
                  <a:cubicBezTo>
                    <a:pt x="19959" y="10261"/>
                    <a:pt x="19968" y="10262"/>
                    <a:pt x="19976" y="10262"/>
                  </a:cubicBezTo>
                  <a:cubicBezTo>
                    <a:pt x="20151" y="10262"/>
                    <a:pt x="20296" y="10081"/>
                    <a:pt x="20296" y="9917"/>
                  </a:cubicBezTo>
                  <a:cubicBezTo>
                    <a:pt x="20298" y="9717"/>
                    <a:pt x="20138" y="9593"/>
                    <a:pt x="19955" y="9574"/>
                  </a:cubicBezTo>
                  <a:cubicBezTo>
                    <a:pt x="19793" y="9556"/>
                    <a:pt x="19631" y="9547"/>
                    <a:pt x="19469" y="9547"/>
                  </a:cubicBezTo>
                  <a:cubicBezTo>
                    <a:pt x="18267" y="9547"/>
                    <a:pt x="17078" y="10044"/>
                    <a:pt x="16228" y="10898"/>
                  </a:cubicBezTo>
                  <a:cubicBezTo>
                    <a:pt x="16226" y="10901"/>
                    <a:pt x="16224" y="10903"/>
                    <a:pt x="16221" y="10905"/>
                  </a:cubicBezTo>
                  <a:cubicBezTo>
                    <a:pt x="15771" y="10646"/>
                    <a:pt x="15285" y="10455"/>
                    <a:pt x="14778" y="10339"/>
                  </a:cubicBezTo>
                  <a:cubicBezTo>
                    <a:pt x="14781" y="10339"/>
                    <a:pt x="14781" y="10334"/>
                    <a:pt x="14783" y="10334"/>
                  </a:cubicBezTo>
                  <a:cubicBezTo>
                    <a:pt x="14626" y="10267"/>
                    <a:pt x="14262" y="10203"/>
                    <a:pt x="13973" y="10001"/>
                  </a:cubicBezTo>
                  <a:cubicBezTo>
                    <a:pt x="13902" y="9396"/>
                    <a:pt x="13709" y="8796"/>
                    <a:pt x="13385" y="8234"/>
                  </a:cubicBezTo>
                  <a:cubicBezTo>
                    <a:pt x="13042" y="7641"/>
                    <a:pt x="12588" y="7150"/>
                    <a:pt x="12061" y="6779"/>
                  </a:cubicBezTo>
                  <a:lnTo>
                    <a:pt x="12066" y="6779"/>
                  </a:lnTo>
                  <a:cubicBezTo>
                    <a:pt x="11809" y="6515"/>
                    <a:pt x="11554" y="6212"/>
                    <a:pt x="11523" y="5855"/>
                  </a:cubicBezTo>
                  <a:cubicBezTo>
                    <a:pt x="11604" y="5624"/>
                    <a:pt x="11661" y="5383"/>
                    <a:pt x="11699" y="5138"/>
                  </a:cubicBezTo>
                  <a:cubicBezTo>
                    <a:pt x="13161" y="4638"/>
                    <a:pt x="14323" y="3386"/>
                    <a:pt x="14681" y="1874"/>
                  </a:cubicBezTo>
                  <a:cubicBezTo>
                    <a:pt x="14742" y="1617"/>
                    <a:pt x="14529" y="1450"/>
                    <a:pt x="14326" y="1450"/>
                  </a:cubicBezTo>
                  <a:cubicBezTo>
                    <a:pt x="14191" y="1450"/>
                    <a:pt x="14060" y="1525"/>
                    <a:pt x="14019" y="1697"/>
                  </a:cubicBezTo>
                  <a:cubicBezTo>
                    <a:pt x="13735" y="2893"/>
                    <a:pt x="12873" y="3910"/>
                    <a:pt x="11747" y="4388"/>
                  </a:cubicBezTo>
                  <a:cubicBezTo>
                    <a:pt x="11745" y="4131"/>
                    <a:pt x="11721" y="3876"/>
                    <a:pt x="11680" y="3624"/>
                  </a:cubicBezTo>
                  <a:cubicBezTo>
                    <a:pt x="11480" y="2369"/>
                    <a:pt x="10823" y="1235"/>
                    <a:pt x="10173" y="164"/>
                  </a:cubicBezTo>
                  <a:cubicBezTo>
                    <a:pt x="10103" y="49"/>
                    <a:pt x="9999" y="1"/>
                    <a:pt x="9894" y="1"/>
                  </a:cubicBezTo>
                  <a:close/>
                </a:path>
              </a:pathLst>
            </a:custGeom>
            <a:solidFill>
              <a:srgbClr val="0C4476">
                <a:alpha val="36470"/>
              </a:srgbClr>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700"/>
                <a:buFont typeface="Arial"/>
                <a:buNone/>
              </a:pPr>
              <a:r>
                <a:t/>
              </a:r>
              <a:endParaRPr b="0" i="0" sz="1700" u="none" cap="none" strike="noStrike">
                <a:solidFill>
                  <a:srgbClr val="000000"/>
                </a:solidFill>
                <a:latin typeface="Arial"/>
                <a:ea typeface="Arial"/>
                <a:cs typeface="Arial"/>
                <a:sym typeface="Arial"/>
              </a:endParaRPr>
            </a:p>
          </p:txBody>
        </p:sp>
        <p:sp>
          <p:nvSpPr>
            <p:cNvPr id="67" name="Google Shape;67;p17"/>
            <p:cNvSpPr/>
            <p:nvPr/>
          </p:nvSpPr>
          <p:spPr>
            <a:xfrm>
              <a:off x="8992875" y="422659"/>
              <a:ext cx="54688" cy="47893"/>
            </a:xfrm>
            <a:custGeom>
              <a:rect b="b" l="l" r="r" t="t"/>
              <a:pathLst>
                <a:path extrusionOk="0" h="3263" w="3726">
                  <a:moveTo>
                    <a:pt x="1862" y="1"/>
                  </a:moveTo>
                  <a:cubicBezTo>
                    <a:pt x="1586" y="1"/>
                    <a:pt x="1305" y="71"/>
                    <a:pt x="1049" y="220"/>
                  </a:cubicBezTo>
                  <a:cubicBezTo>
                    <a:pt x="268" y="670"/>
                    <a:pt x="1" y="1667"/>
                    <a:pt x="451" y="2446"/>
                  </a:cubicBezTo>
                  <a:cubicBezTo>
                    <a:pt x="753" y="2970"/>
                    <a:pt x="1301" y="3262"/>
                    <a:pt x="1864" y="3262"/>
                  </a:cubicBezTo>
                  <a:cubicBezTo>
                    <a:pt x="2141" y="3262"/>
                    <a:pt x="2421" y="3192"/>
                    <a:pt x="2677" y="3044"/>
                  </a:cubicBezTo>
                  <a:cubicBezTo>
                    <a:pt x="3458" y="2594"/>
                    <a:pt x="3725" y="1596"/>
                    <a:pt x="3275" y="815"/>
                  </a:cubicBezTo>
                  <a:cubicBezTo>
                    <a:pt x="2973" y="293"/>
                    <a:pt x="2425" y="1"/>
                    <a:pt x="1862" y="1"/>
                  </a:cubicBezTo>
                  <a:close/>
                </a:path>
              </a:pathLst>
            </a:custGeom>
            <a:solidFill>
              <a:schemeClr val="accent6"/>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68" name="Google Shape;68;p17"/>
          <p:cNvGrpSpPr/>
          <p:nvPr/>
        </p:nvGrpSpPr>
        <p:grpSpPr>
          <a:xfrm>
            <a:off x="6848008" y="-64"/>
            <a:ext cx="241634" cy="508224"/>
            <a:chOff x="2737973" y="2879366"/>
            <a:chExt cx="255670" cy="213863"/>
          </a:xfrm>
        </p:grpSpPr>
        <p:sp>
          <p:nvSpPr>
            <p:cNvPr id="69" name="Google Shape;69;p17"/>
            <p:cNvSpPr/>
            <p:nvPr/>
          </p:nvSpPr>
          <p:spPr>
            <a:xfrm>
              <a:off x="2842619" y="2947251"/>
              <a:ext cx="67551" cy="67551"/>
            </a:xfrm>
            <a:custGeom>
              <a:rect b="b" l="l" r="r" t="t"/>
              <a:pathLst>
                <a:path extrusionOk="0" h="5261" w="5261">
                  <a:moveTo>
                    <a:pt x="2630" y="0"/>
                  </a:moveTo>
                  <a:cubicBezTo>
                    <a:pt x="1177" y="0"/>
                    <a:pt x="1" y="1177"/>
                    <a:pt x="1" y="2631"/>
                  </a:cubicBezTo>
                  <a:cubicBezTo>
                    <a:pt x="1" y="4084"/>
                    <a:pt x="1177" y="5260"/>
                    <a:pt x="2630" y="5260"/>
                  </a:cubicBezTo>
                  <a:cubicBezTo>
                    <a:pt x="4085" y="5260"/>
                    <a:pt x="5261" y="4084"/>
                    <a:pt x="5261" y="2631"/>
                  </a:cubicBezTo>
                  <a:cubicBezTo>
                    <a:pt x="5261" y="1177"/>
                    <a:pt x="4085" y="0"/>
                    <a:pt x="2630" y="0"/>
                  </a:cubicBezTo>
                  <a:close/>
                </a:path>
              </a:pathLst>
            </a:custGeom>
            <a:solidFill>
              <a:schemeClr val="lt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 name="Google Shape;70;p17"/>
            <p:cNvSpPr/>
            <p:nvPr/>
          </p:nvSpPr>
          <p:spPr>
            <a:xfrm>
              <a:off x="2737973" y="2959051"/>
              <a:ext cx="38957" cy="38931"/>
            </a:xfrm>
            <a:custGeom>
              <a:rect b="b" l="l" r="r" t="t"/>
              <a:pathLst>
                <a:path extrusionOk="0" h="3032" w="3034">
                  <a:moveTo>
                    <a:pt x="1517" y="0"/>
                  </a:moveTo>
                  <a:cubicBezTo>
                    <a:pt x="679" y="0"/>
                    <a:pt x="0" y="679"/>
                    <a:pt x="0" y="1515"/>
                  </a:cubicBezTo>
                  <a:cubicBezTo>
                    <a:pt x="0" y="2353"/>
                    <a:pt x="679" y="3032"/>
                    <a:pt x="1517" y="3032"/>
                  </a:cubicBezTo>
                  <a:cubicBezTo>
                    <a:pt x="2355" y="3032"/>
                    <a:pt x="3034" y="2353"/>
                    <a:pt x="3034" y="1515"/>
                  </a:cubicBezTo>
                  <a:cubicBezTo>
                    <a:pt x="3034" y="679"/>
                    <a:pt x="2355" y="0"/>
                    <a:pt x="1517" y="0"/>
                  </a:cubicBezTo>
                  <a:close/>
                </a:path>
              </a:pathLst>
            </a:custGeom>
            <a:solidFill>
              <a:schemeClr val="lt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 name="Google Shape;71;p17"/>
            <p:cNvSpPr/>
            <p:nvPr/>
          </p:nvSpPr>
          <p:spPr>
            <a:xfrm>
              <a:off x="2954712" y="2879366"/>
              <a:ext cx="38931" cy="38969"/>
            </a:xfrm>
            <a:custGeom>
              <a:rect b="b" l="l" r="r" t="t"/>
              <a:pathLst>
                <a:path extrusionOk="0" h="3035" w="3032">
                  <a:moveTo>
                    <a:pt x="1515" y="1"/>
                  </a:moveTo>
                  <a:cubicBezTo>
                    <a:pt x="679" y="1"/>
                    <a:pt x="0" y="680"/>
                    <a:pt x="0" y="1518"/>
                  </a:cubicBezTo>
                  <a:cubicBezTo>
                    <a:pt x="0" y="2356"/>
                    <a:pt x="679" y="3035"/>
                    <a:pt x="1515" y="3035"/>
                  </a:cubicBezTo>
                  <a:cubicBezTo>
                    <a:pt x="2353" y="3035"/>
                    <a:pt x="3032" y="2356"/>
                    <a:pt x="3032" y="1518"/>
                  </a:cubicBezTo>
                  <a:cubicBezTo>
                    <a:pt x="3032" y="680"/>
                    <a:pt x="2353" y="1"/>
                    <a:pt x="1515" y="1"/>
                  </a:cubicBezTo>
                  <a:close/>
                </a:path>
              </a:pathLst>
            </a:custGeom>
            <a:solidFill>
              <a:schemeClr val="lt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 name="Google Shape;72;p17"/>
            <p:cNvSpPr/>
            <p:nvPr/>
          </p:nvSpPr>
          <p:spPr>
            <a:xfrm>
              <a:off x="2900437" y="3073738"/>
              <a:ext cx="19491" cy="19491"/>
            </a:xfrm>
            <a:custGeom>
              <a:rect b="b" l="l" r="r" t="t"/>
              <a:pathLst>
                <a:path extrusionOk="0" h="1518" w="1518">
                  <a:moveTo>
                    <a:pt x="758" y="0"/>
                  </a:moveTo>
                  <a:cubicBezTo>
                    <a:pt x="339" y="0"/>
                    <a:pt x="1" y="338"/>
                    <a:pt x="1" y="757"/>
                  </a:cubicBezTo>
                  <a:cubicBezTo>
                    <a:pt x="1" y="1177"/>
                    <a:pt x="339" y="1517"/>
                    <a:pt x="758" y="1517"/>
                  </a:cubicBezTo>
                  <a:cubicBezTo>
                    <a:pt x="1177" y="1517"/>
                    <a:pt x="1518" y="1177"/>
                    <a:pt x="1518" y="757"/>
                  </a:cubicBezTo>
                  <a:cubicBezTo>
                    <a:pt x="1518" y="338"/>
                    <a:pt x="1177" y="0"/>
                    <a:pt x="758" y="0"/>
                  </a:cubicBezTo>
                  <a:close/>
                </a:path>
              </a:pathLst>
            </a:custGeom>
            <a:solidFill>
              <a:schemeClr val="lt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3" name="Shape 73"/>
        <p:cNvGrpSpPr/>
        <p:nvPr/>
      </p:nvGrpSpPr>
      <p:grpSpPr>
        <a:xfrm>
          <a:off x="0" y="0"/>
          <a:ext cx="0" cy="0"/>
          <a:chOff x="0" y="0"/>
          <a:chExt cx="0" cy="0"/>
        </a:xfrm>
      </p:grpSpPr>
      <p:pic>
        <p:nvPicPr>
          <p:cNvPr id="74" name="Google Shape;74;p18"/>
          <p:cNvPicPr preferRelativeResize="0"/>
          <p:nvPr/>
        </p:nvPicPr>
        <p:blipFill rotWithShape="1">
          <a:blip r:embed="rId2">
            <a:alphaModFix amt="50000"/>
          </a:blip>
          <a:srcRect b="7799" l="0" r="0" t="7791"/>
          <a:stretch/>
        </p:blipFill>
        <p:spPr>
          <a:xfrm rot="10800000">
            <a:off x="0" y="1"/>
            <a:ext cx="7560000" cy="10691998"/>
          </a:xfrm>
          <a:prstGeom prst="rect">
            <a:avLst/>
          </a:prstGeom>
          <a:noFill/>
          <a:ln>
            <a:noFill/>
          </a:ln>
        </p:spPr>
      </p:pic>
      <p:sp>
        <p:nvSpPr>
          <p:cNvPr id="75" name="Google Shape;75;p18"/>
          <p:cNvSpPr txBox="1"/>
          <p:nvPr>
            <p:ph type="title"/>
          </p:nvPr>
        </p:nvSpPr>
        <p:spPr>
          <a:xfrm>
            <a:off x="591224" y="1112126"/>
            <a:ext cx="6377700" cy="1526100"/>
          </a:xfrm>
          <a:prstGeom prst="rect">
            <a:avLst/>
          </a:prstGeom>
          <a:noFill/>
          <a:ln>
            <a:noFill/>
          </a:ln>
        </p:spPr>
        <p:txBody>
          <a:bodyPr anchorCtr="0" anchor="t" bIns="113750" lIns="113750" spcFirstLastPara="1" rIns="113750" wrap="square" tIns="113750">
            <a:noAutofit/>
          </a:bodyPr>
          <a:lstStyle>
            <a:lvl1pPr lvl="0" algn="ctr">
              <a:lnSpc>
                <a:spcPct val="100000"/>
              </a:lnSpc>
              <a:spcBef>
                <a:spcPts val="0"/>
              </a:spcBef>
              <a:spcAft>
                <a:spcPts val="0"/>
              </a:spcAft>
              <a:buClr>
                <a:schemeClr val="dk1"/>
              </a:buClr>
              <a:buSzPts val="4400"/>
              <a:buFont typeface="Anek Devanagari SemiBold"/>
              <a:buNone/>
              <a:defRPr sz="4400">
                <a:solidFill>
                  <a:schemeClr val="dk1"/>
                </a:solidFill>
                <a:latin typeface="Anek Devanagari SemiBold"/>
                <a:ea typeface="Anek Devanagari SemiBold"/>
                <a:cs typeface="Anek Devanagari SemiBold"/>
                <a:sym typeface="Anek Devanagari SemiBold"/>
              </a:defRPr>
            </a:lvl1pPr>
            <a:lvl2pPr lvl="1" algn="ctr">
              <a:lnSpc>
                <a:spcPct val="100000"/>
              </a:lnSpc>
              <a:spcBef>
                <a:spcPts val="0"/>
              </a:spcBef>
              <a:spcAft>
                <a:spcPts val="0"/>
              </a:spcAft>
              <a:buClr>
                <a:schemeClr val="dk1"/>
              </a:buClr>
              <a:buSzPts val="4400"/>
              <a:buFont typeface="Anek Devanagari SemiBold"/>
              <a:buNone/>
              <a:defRPr sz="4400">
                <a:solidFill>
                  <a:schemeClr val="dk1"/>
                </a:solidFill>
                <a:latin typeface="Anek Devanagari SemiBold"/>
                <a:ea typeface="Anek Devanagari SemiBold"/>
                <a:cs typeface="Anek Devanagari SemiBold"/>
                <a:sym typeface="Anek Devanagari SemiBold"/>
              </a:defRPr>
            </a:lvl2pPr>
            <a:lvl3pPr lvl="2" algn="ctr">
              <a:lnSpc>
                <a:spcPct val="100000"/>
              </a:lnSpc>
              <a:spcBef>
                <a:spcPts val="0"/>
              </a:spcBef>
              <a:spcAft>
                <a:spcPts val="0"/>
              </a:spcAft>
              <a:buClr>
                <a:schemeClr val="dk1"/>
              </a:buClr>
              <a:buSzPts val="4400"/>
              <a:buFont typeface="Anek Devanagari SemiBold"/>
              <a:buNone/>
              <a:defRPr sz="4400">
                <a:solidFill>
                  <a:schemeClr val="dk1"/>
                </a:solidFill>
                <a:latin typeface="Anek Devanagari SemiBold"/>
                <a:ea typeface="Anek Devanagari SemiBold"/>
                <a:cs typeface="Anek Devanagari SemiBold"/>
                <a:sym typeface="Anek Devanagari SemiBold"/>
              </a:defRPr>
            </a:lvl3pPr>
            <a:lvl4pPr lvl="3" algn="ctr">
              <a:lnSpc>
                <a:spcPct val="100000"/>
              </a:lnSpc>
              <a:spcBef>
                <a:spcPts val="0"/>
              </a:spcBef>
              <a:spcAft>
                <a:spcPts val="0"/>
              </a:spcAft>
              <a:buClr>
                <a:schemeClr val="dk1"/>
              </a:buClr>
              <a:buSzPts val="4400"/>
              <a:buFont typeface="Anek Devanagari SemiBold"/>
              <a:buNone/>
              <a:defRPr sz="4400">
                <a:solidFill>
                  <a:schemeClr val="dk1"/>
                </a:solidFill>
                <a:latin typeface="Anek Devanagari SemiBold"/>
                <a:ea typeface="Anek Devanagari SemiBold"/>
                <a:cs typeface="Anek Devanagari SemiBold"/>
                <a:sym typeface="Anek Devanagari SemiBold"/>
              </a:defRPr>
            </a:lvl4pPr>
            <a:lvl5pPr lvl="4" algn="ctr">
              <a:lnSpc>
                <a:spcPct val="100000"/>
              </a:lnSpc>
              <a:spcBef>
                <a:spcPts val="0"/>
              </a:spcBef>
              <a:spcAft>
                <a:spcPts val="0"/>
              </a:spcAft>
              <a:buClr>
                <a:schemeClr val="dk1"/>
              </a:buClr>
              <a:buSzPts val="4400"/>
              <a:buFont typeface="Anek Devanagari SemiBold"/>
              <a:buNone/>
              <a:defRPr sz="4400">
                <a:solidFill>
                  <a:schemeClr val="dk1"/>
                </a:solidFill>
                <a:latin typeface="Anek Devanagari SemiBold"/>
                <a:ea typeface="Anek Devanagari SemiBold"/>
                <a:cs typeface="Anek Devanagari SemiBold"/>
                <a:sym typeface="Anek Devanagari SemiBold"/>
              </a:defRPr>
            </a:lvl5pPr>
            <a:lvl6pPr lvl="5" algn="ctr">
              <a:lnSpc>
                <a:spcPct val="100000"/>
              </a:lnSpc>
              <a:spcBef>
                <a:spcPts val="0"/>
              </a:spcBef>
              <a:spcAft>
                <a:spcPts val="0"/>
              </a:spcAft>
              <a:buClr>
                <a:schemeClr val="dk1"/>
              </a:buClr>
              <a:buSzPts val="4400"/>
              <a:buFont typeface="Anek Devanagari SemiBold"/>
              <a:buNone/>
              <a:defRPr sz="4400">
                <a:solidFill>
                  <a:schemeClr val="dk1"/>
                </a:solidFill>
                <a:latin typeface="Anek Devanagari SemiBold"/>
                <a:ea typeface="Anek Devanagari SemiBold"/>
                <a:cs typeface="Anek Devanagari SemiBold"/>
                <a:sym typeface="Anek Devanagari SemiBold"/>
              </a:defRPr>
            </a:lvl6pPr>
            <a:lvl7pPr lvl="6" algn="ctr">
              <a:lnSpc>
                <a:spcPct val="100000"/>
              </a:lnSpc>
              <a:spcBef>
                <a:spcPts val="0"/>
              </a:spcBef>
              <a:spcAft>
                <a:spcPts val="0"/>
              </a:spcAft>
              <a:buClr>
                <a:schemeClr val="dk1"/>
              </a:buClr>
              <a:buSzPts val="4400"/>
              <a:buFont typeface="Anek Devanagari SemiBold"/>
              <a:buNone/>
              <a:defRPr sz="4400">
                <a:solidFill>
                  <a:schemeClr val="dk1"/>
                </a:solidFill>
                <a:latin typeface="Anek Devanagari SemiBold"/>
                <a:ea typeface="Anek Devanagari SemiBold"/>
                <a:cs typeface="Anek Devanagari SemiBold"/>
                <a:sym typeface="Anek Devanagari SemiBold"/>
              </a:defRPr>
            </a:lvl7pPr>
            <a:lvl8pPr lvl="7" algn="ctr">
              <a:lnSpc>
                <a:spcPct val="100000"/>
              </a:lnSpc>
              <a:spcBef>
                <a:spcPts val="0"/>
              </a:spcBef>
              <a:spcAft>
                <a:spcPts val="0"/>
              </a:spcAft>
              <a:buClr>
                <a:schemeClr val="dk1"/>
              </a:buClr>
              <a:buSzPts val="4400"/>
              <a:buFont typeface="Anek Devanagari SemiBold"/>
              <a:buNone/>
              <a:defRPr sz="4400">
                <a:solidFill>
                  <a:schemeClr val="dk1"/>
                </a:solidFill>
                <a:latin typeface="Anek Devanagari SemiBold"/>
                <a:ea typeface="Anek Devanagari SemiBold"/>
                <a:cs typeface="Anek Devanagari SemiBold"/>
                <a:sym typeface="Anek Devanagari SemiBold"/>
              </a:defRPr>
            </a:lvl8pPr>
            <a:lvl9pPr lvl="8" algn="ctr">
              <a:lnSpc>
                <a:spcPct val="100000"/>
              </a:lnSpc>
              <a:spcBef>
                <a:spcPts val="0"/>
              </a:spcBef>
              <a:spcAft>
                <a:spcPts val="0"/>
              </a:spcAft>
              <a:buClr>
                <a:schemeClr val="dk1"/>
              </a:buClr>
              <a:buSzPts val="4400"/>
              <a:buFont typeface="Anek Devanagari SemiBold"/>
              <a:buNone/>
              <a:defRPr sz="4400">
                <a:solidFill>
                  <a:schemeClr val="dk1"/>
                </a:solidFill>
                <a:latin typeface="Anek Devanagari SemiBold"/>
                <a:ea typeface="Anek Devanagari SemiBold"/>
                <a:cs typeface="Anek Devanagari SemiBold"/>
                <a:sym typeface="Anek Devanagari SemiBold"/>
              </a:defRPr>
            </a:lvl9pPr>
          </a:lstStyle>
          <a:p/>
        </p:txBody>
      </p:sp>
      <p:grpSp>
        <p:nvGrpSpPr>
          <p:cNvPr id="76" name="Google Shape;76;p18"/>
          <p:cNvGrpSpPr/>
          <p:nvPr/>
        </p:nvGrpSpPr>
        <p:grpSpPr>
          <a:xfrm flipH="1">
            <a:off x="377899" y="9273125"/>
            <a:ext cx="755888" cy="1735659"/>
            <a:chOff x="7077268" y="354300"/>
            <a:chExt cx="642053" cy="586351"/>
          </a:xfrm>
        </p:grpSpPr>
        <p:sp>
          <p:nvSpPr>
            <p:cNvPr id="77" name="Google Shape;77;p18"/>
            <p:cNvSpPr/>
            <p:nvPr/>
          </p:nvSpPr>
          <p:spPr>
            <a:xfrm>
              <a:off x="7077268" y="354300"/>
              <a:ext cx="642053" cy="586351"/>
            </a:xfrm>
            <a:custGeom>
              <a:rect b="b" l="l" r="r" t="t"/>
              <a:pathLst>
                <a:path extrusionOk="0" h="39949" w="43744">
                  <a:moveTo>
                    <a:pt x="20460" y="1"/>
                  </a:moveTo>
                  <a:cubicBezTo>
                    <a:pt x="20400" y="1"/>
                    <a:pt x="20338" y="9"/>
                    <a:pt x="20274" y="26"/>
                  </a:cubicBezTo>
                  <a:cubicBezTo>
                    <a:pt x="19936" y="119"/>
                    <a:pt x="19648" y="533"/>
                    <a:pt x="19786" y="888"/>
                  </a:cubicBezTo>
                  <a:cubicBezTo>
                    <a:pt x="20765" y="3455"/>
                    <a:pt x="21060" y="6232"/>
                    <a:pt x="20620" y="8930"/>
                  </a:cubicBezTo>
                  <a:cubicBezTo>
                    <a:pt x="20113" y="9594"/>
                    <a:pt x="19567" y="10232"/>
                    <a:pt x="19015" y="10739"/>
                  </a:cubicBezTo>
                  <a:cubicBezTo>
                    <a:pt x="18705" y="10832"/>
                    <a:pt x="18400" y="10939"/>
                    <a:pt x="18103" y="11063"/>
                  </a:cubicBezTo>
                  <a:cubicBezTo>
                    <a:pt x="17977" y="11076"/>
                    <a:pt x="17849" y="11082"/>
                    <a:pt x="17720" y="11082"/>
                  </a:cubicBezTo>
                  <a:cubicBezTo>
                    <a:pt x="16580" y="11082"/>
                    <a:pt x="15323" y="10607"/>
                    <a:pt x="14264" y="10115"/>
                  </a:cubicBezTo>
                  <a:cubicBezTo>
                    <a:pt x="14224" y="10089"/>
                    <a:pt x="14181" y="10063"/>
                    <a:pt x="14140" y="10037"/>
                  </a:cubicBezTo>
                  <a:cubicBezTo>
                    <a:pt x="14133" y="10020"/>
                    <a:pt x="14129" y="10006"/>
                    <a:pt x="14124" y="9989"/>
                  </a:cubicBezTo>
                  <a:cubicBezTo>
                    <a:pt x="13226" y="8010"/>
                    <a:pt x="13400" y="5629"/>
                    <a:pt x="14495" y="3767"/>
                  </a:cubicBezTo>
                  <a:cubicBezTo>
                    <a:pt x="14814" y="3227"/>
                    <a:pt x="14329" y="2722"/>
                    <a:pt x="13849" y="2722"/>
                  </a:cubicBezTo>
                  <a:cubicBezTo>
                    <a:pt x="13636" y="2722"/>
                    <a:pt x="13424" y="2821"/>
                    <a:pt x="13283" y="3060"/>
                  </a:cubicBezTo>
                  <a:cubicBezTo>
                    <a:pt x="12197" y="4901"/>
                    <a:pt x="11907" y="7084"/>
                    <a:pt x="12383" y="9130"/>
                  </a:cubicBezTo>
                  <a:cubicBezTo>
                    <a:pt x="10819" y="8469"/>
                    <a:pt x="9124" y="8115"/>
                    <a:pt x="7434" y="8115"/>
                  </a:cubicBezTo>
                  <a:cubicBezTo>
                    <a:pt x="7298" y="8115"/>
                    <a:pt x="7162" y="8118"/>
                    <a:pt x="7025" y="8122"/>
                  </a:cubicBezTo>
                  <a:cubicBezTo>
                    <a:pt x="5937" y="8160"/>
                    <a:pt x="4847" y="8341"/>
                    <a:pt x="3811" y="8677"/>
                  </a:cubicBezTo>
                  <a:cubicBezTo>
                    <a:pt x="3033" y="8928"/>
                    <a:pt x="3263" y="10067"/>
                    <a:pt x="3957" y="10067"/>
                  </a:cubicBezTo>
                  <a:cubicBezTo>
                    <a:pt x="4027" y="10067"/>
                    <a:pt x="4103" y="10055"/>
                    <a:pt x="4182" y="10030"/>
                  </a:cubicBezTo>
                  <a:cubicBezTo>
                    <a:pt x="5240" y="9690"/>
                    <a:pt x="6336" y="9526"/>
                    <a:pt x="7430" y="9526"/>
                  </a:cubicBezTo>
                  <a:cubicBezTo>
                    <a:pt x="9531" y="9526"/>
                    <a:pt x="11625" y="10129"/>
                    <a:pt x="13426" y="11244"/>
                  </a:cubicBezTo>
                  <a:cubicBezTo>
                    <a:pt x="14209" y="12280"/>
                    <a:pt x="14124" y="13449"/>
                    <a:pt x="13752" y="14694"/>
                  </a:cubicBezTo>
                  <a:cubicBezTo>
                    <a:pt x="12797" y="16175"/>
                    <a:pt x="12240" y="17940"/>
                    <a:pt x="12240" y="19833"/>
                  </a:cubicBezTo>
                  <a:cubicBezTo>
                    <a:pt x="12240" y="19864"/>
                    <a:pt x="12243" y="19895"/>
                    <a:pt x="12243" y="19928"/>
                  </a:cubicBezTo>
                  <a:cubicBezTo>
                    <a:pt x="12166" y="20505"/>
                    <a:pt x="11869" y="21447"/>
                    <a:pt x="10750" y="21538"/>
                  </a:cubicBezTo>
                  <a:cubicBezTo>
                    <a:pt x="8075" y="21274"/>
                    <a:pt x="5492" y="19959"/>
                    <a:pt x="3844" y="17821"/>
                  </a:cubicBezTo>
                  <a:cubicBezTo>
                    <a:pt x="3685" y="17615"/>
                    <a:pt x="3460" y="17475"/>
                    <a:pt x="3219" y="17475"/>
                  </a:cubicBezTo>
                  <a:cubicBezTo>
                    <a:pt x="3109" y="17475"/>
                    <a:pt x="2996" y="17504"/>
                    <a:pt x="2884" y="17568"/>
                  </a:cubicBezTo>
                  <a:cubicBezTo>
                    <a:pt x="2589" y="17742"/>
                    <a:pt x="2399" y="18228"/>
                    <a:pt x="2632" y="18531"/>
                  </a:cubicBezTo>
                  <a:cubicBezTo>
                    <a:pt x="3999" y="20302"/>
                    <a:pt x="5873" y="21612"/>
                    <a:pt x="7949" y="22340"/>
                  </a:cubicBezTo>
                  <a:cubicBezTo>
                    <a:pt x="6379" y="24336"/>
                    <a:pt x="3871" y="25471"/>
                    <a:pt x="1353" y="25471"/>
                  </a:cubicBezTo>
                  <a:cubicBezTo>
                    <a:pt x="1136" y="25471"/>
                    <a:pt x="919" y="25462"/>
                    <a:pt x="703" y="25446"/>
                  </a:cubicBezTo>
                  <a:cubicBezTo>
                    <a:pt x="688" y="25444"/>
                    <a:pt x="674" y="25444"/>
                    <a:pt x="659" y="25444"/>
                  </a:cubicBezTo>
                  <a:cubicBezTo>
                    <a:pt x="300" y="25444"/>
                    <a:pt x="1" y="25802"/>
                    <a:pt x="1" y="26148"/>
                  </a:cubicBezTo>
                  <a:cubicBezTo>
                    <a:pt x="1" y="26550"/>
                    <a:pt x="325" y="26819"/>
                    <a:pt x="703" y="26848"/>
                  </a:cubicBezTo>
                  <a:cubicBezTo>
                    <a:pt x="947" y="26867"/>
                    <a:pt x="1190" y="26877"/>
                    <a:pt x="1433" y="26877"/>
                  </a:cubicBezTo>
                  <a:cubicBezTo>
                    <a:pt x="4473" y="26877"/>
                    <a:pt x="7391" y="25379"/>
                    <a:pt x="9235" y="22957"/>
                  </a:cubicBezTo>
                  <a:cubicBezTo>
                    <a:pt x="9288" y="22888"/>
                    <a:pt x="9316" y="22807"/>
                    <a:pt x="9330" y="22724"/>
                  </a:cubicBezTo>
                  <a:cubicBezTo>
                    <a:pt x="9780" y="22824"/>
                    <a:pt x="10238" y="22893"/>
                    <a:pt x="10697" y="22936"/>
                  </a:cubicBezTo>
                  <a:cubicBezTo>
                    <a:pt x="10697" y="22940"/>
                    <a:pt x="10697" y="22945"/>
                    <a:pt x="10697" y="22948"/>
                  </a:cubicBezTo>
                  <a:cubicBezTo>
                    <a:pt x="12621" y="23138"/>
                    <a:pt x="13721" y="24924"/>
                    <a:pt x="13721" y="24924"/>
                  </a:cubicBezTo>
                  <a:lnTo>
                    <a:pt x="13719" y="24917"/>
                  </a:lnTo>
                  <a:lnTo>
                    <a:pt x="13719" y="24917"/>
                  </a:lnTo>
                  <a:cubicBezTo>
                    <a:pt x="14238" y="25734"/>
                    <a:pt x="14879" y="26467"/>
                    <a:pt x="15617" y="27091"/>
                  </a:cubicBezTo>
                  <a:cubicBezTo>
                    <a:pt x="15867" y="27500"/>
                    <a:pt x="16072" y="27912"/>
                    <a:pt x="15826" y="28336"/>
                  </a:cubicBezTo>
                  <a:cubicBezTo>
                    <a:pt x="15805" y="28372"/>
                    <a:pt x="15791" y="28405"/>
                    <a:pt x="15774" y="28439"/>
                  </a:cubicBezTo>
                  <a:cubicBezTo>
                    <a:pt x="14013" y="30480"/>
                    <a:pt x="11435" y="31601"/>
                    <a:pt x="8793" y="31601"/>
                  </a:cubicBezTo>
                  <a:cubicBezTo>
                    <a:pt x="7829" y="31601"/>
                    <a:pt x="6857" y="31452"/>
                    <a:pt x="5913" y="31144"/>
                  </a:cubicBezTo>
                  <a:cubicBezTo>
                    <a:pt x="5833" y="31118"/>
                    <a:pt x="5758" y="31106"/>
                    <a:pt x="5687" y="31106"/>
                  </a:cubicBezTo>
                  <a:cubicBezTo>
                    <a:pt x="4996" y="31106"/>
                    <a:pt x="4764" y="32244"/>
                    <a:pt x="5539" y="32499"/>
                  </a:cubicBezTo>
                  <a:cubicBezTo>
                    <a:pt x="6607" y="32847"/>
                    <a:pt x="7736" y="33024"/>
                    <a:pt x="8864" y="33024"/>
                  </a:cubicBezTo>
                  <a:cubicBezTo>
                    <a:pt x="10121" y="33024"/>
                    <a:pt x="11377" y="32804"/>
                    <a:pt x="12547" y="32353"/>
                  </a:cubicBezTo>
                  <a:cubicBezTo>
                    <a:pt x="12633" y="32322"/>
                    <a:pt x="12714" y="32282"/>
                    <a:pt x="12797" y="32249"/>
                  </a:cubicBezTo>
                  <a:lnTo>
                    <a:pt x="12797" y="32249"/>
                  </a:lnTo>
                  <a:cubicBezTo>
                    <a:pt x="13345" y="34551"/>
                    <a:pt x="12824" y="36987"/>
                    <a:pt x="11416" y="38892"/>
                  </a:cubicBezTo>
                  <a:cubicBezTo>
                    <a:pt x="11190" y="39197"/>
                    <a:pt x="11366" y="39676"/>
                    <a:pt x="11669" y="39854"/>
                  </a:cubicBezTo>
                  <a:cubicBezTo>
                    <a:pt x="11781" y="39919"/>
                    <a:pt x="11896" y="39949"/>
                    <a:pt x="12007" y="39949"/>
                  </a:cubicBezTo>
                  <a:cubicBezTo>
                    <a:pt x="12248" y="39949"/>
                    <a:pt x="12473" y="39810"/>
                    <a:pt x="12628" y="39602"/>
                  </a:cubicBezTo>
                  <a:cubicBezTo>
                    <a:pt x="14295" y="37344"/>
                    <a:pt x="14826" y="34339"/>
                    <a:pt x="14095" y="31637"/>
                  </a:cubicBezTo>
                  <a:cubicBezTo>
                    <a:pt x="14093" y="31629"/>
                    <a:pt x="14088" y="31625"/>
                    <a:pt x="14086" y="31615"/>
                  </a:cubicBezTo>
                  <a:cubicBezTo>
                    <a:pt x="15007" y="31082"/>
                    <a:pt x="15843" y="30417"/>
                    <a:pt x="16569" y="29636"/>
                  </a:cubicBezTo>
                  <a:cubicBezTo>
                    <a:pt x="16572" y="29644"/>
                    <a:pt x="16576" y="29648"/>
                    <a:pt x="16576" y="29653"/>
                  </a:cubicBezTo>
                  <a:cubicBezTo>
                    <a:pt x="16855" y="29441"/>
                    <a:pt x="17341" y="28860"/>
                    <a:pt x="17993" y="28558"/>
                  </a:cubicBezTo>
                  <a:cubicBezTo>
                    <a:pt x="19141" y="29051"/>
                    <a:pt x="20403" y="29322"/>
                    <a:pt x="21729" y="29322"/>
                  </a:cubicBezTo>
                  <a:cubicBezTo>
                    <a:pt x="23134" y="29322"/>
                    <a:pt x="24468" y="29015"/>
                    <a:pt x="25665" y="28467"/>
                  </a:cubicBezTo>
                  <a:lnTo>
                    <a:pt x="25665" y="28467"/>
                  </a:lnTo>
                  <a:lnTo>
                    <a:pt x="25661" y="28474"/>
                  </a:lnTo>
                  <a:cubicBezTo>
                    <a:pt x="26080" y="28367"/>
                    <a:pt x="26522" y="28275"/>
                    <a:pt x="26948" y="28275"/>
                  </a:cubicBezTo>
                  <a:cubicBezTo>
                    <a:pt x="27265" y="28275"/>
                    <a:pt x="27573" y="28326"/>
                    <a:pt x="27856" y="28458"/>
                  </a:cubicBezTo>
                  <a:cubicBezTo>
                    <a:pt x="28185" y="28839"/>
                    <a:pt x="28552" y="29186"/>
                    <a:pt x="28947" y="29501"/>
                  </a:cubicBezTo>
                  <a:cubicBezTo>
                    <a:pt x="28335" y="32606"/>
                    <a:pt x="29368" y="35951"/>
                    <a:pt x="31683" y="38133"/>
                  </a:cubicBezTo>
                  <a:cubicBezTo>
                    <a:pt x="31829" y="38270"/>
                    <a:pt x="31992" y="38328"/>
                    <a:pt x="32150" y="38328"/>
                  </a:cubicBezTo>
                  <a:cubicBezTo>
                    <a:pt x="32701" y="38328"/>
                    <a:pt x="33189" y="37621"/>
                    <a:pt x="32676" y="37140"/>
                  </a:cubicBezTo>
                  <a:cubicBezTo>
                    <a:pt x="30842" y="35413"/>
                    <a:pt x="29925" y="32842"/>
                    <a:pt x="30226" y="30356"/>
                  </a:cubicBezTo>
                  <a:lnTo>
                    <a:pt x="30226" y="30356"/>
                  </a:lnTo>
                  <a:cubicBezTo>
                    <a:pt x="30685" y="30613"/>
                    <a:pt x="31164" y="30834"/>
                    <a:pt x="31652" y="31020"/>
                  </a:cubicBezTo>
                  <a:cubicBezTo>
                    <a:pt x="33604" y="31766"/>
                    <a:pt x="35718" y="31908"/>
                    <a:pt x="37802" y="31908"/>
                  </a:cubicBezTo>
                  <a:cubicBezTo>
                    <a:pt x="38314" y="31908"/>
                    <a:pt x="38824" y="31899"/>
                    <a:pt x="39329" y="31889"/>
                  </a:cubicBezTo>
                  <a:cubicBezTo>
                    <a:pt x="40223" y="31870"/>
                    <a:pt x="40234" y="30484"/>
                    <a:pt x="39347" y="30484"/>
                  </a:cubicBezTo>
                  <a:cubicBezTo>
                    <a:pt x="39341" y="30484"/>
                    <a:pt x="39335" y="30484"/>
                    <a:pt x="39329" y="30484"/>
                  </a:cubicBezTo>
                  <a:cubicBezTo>
                    <a:pt x="38819" y="30495"/>
                    <a:pt x="38306" y="30504"/>
                    <a:pt x="37792" y="30504"/>
                  </a:cubicBezTo>
                  <a:cubicBezTo>
                    <a:pt x="35905" y="30504"/>
                    <a:pt x="34009" y="30379"/>
                    <a:pt x="32223" y="29739"/>
                  </a:cubicBezTo>
                  <a:cubicBezTo>
                    <a:pt x="30880" y="29258"/>
                    <a:pt x="29642" y="28455"/>
                    <a:pt x="28766" y="27343"/>
                  </a:cubicBezTo>
                  <a:cubicBezTo>
                    <a:pt x="28766" y="27331"/>
                    <a:pt x="28763" y="27320"/>
                    <a:pt x="28763" y="27308"/>
                  </a:cubicBezTo>
                  <a:cubicBezTo>
                    <a:pt x="28735" y="26667"/>
                    <a:pt x="29080" y="25965"/>
                    <a:pt x="29271" y="25593"/>
                  </a:cubicBezTo>
                  <a:cubicBezTo>
                    <a:pt x="30252" y="24312"/>
                    <a:pt x="30911" y="22771"/>
                    <a:pt x="31135" y="21090"/>
                  </a:cubicBezTo>
                  <a:cubicBezTo>
                    <a:pt x="31242" y="20788"/>
                    <a:pt x="31430" y="20371"/>
                    <a:pt x="31680" y="20197"/>
                  </a:cubicBezTo>
                  <a:cubicBezTo>
                    <a:pt x="33145" y="20278"/>
                    <a:pt x="34583" y="20766"/>
                    <a:pt x="35788" y="21607"/>
                  </a:cubicBezTo>
                  <a:cubicBezTo>
                    <a:pt x="37314" y="22674"/>
                    <a:pt x="38398" y="24312"/>
                    <a:pt x="38857" y="26105"/>
                  </a:cubicBezTo>
                  <a:cubicBezTo>
                    <a:pt x="38948" y="26454"/>
                    <a:pt x="39217" y="26605"/>
                    <a:pt x="39494" y="26605"/>
                  </a:cubicBezTo>
                  <a:cubicBezTo>
                    <a:pt x="39912" y="26605"/>
                    <a:pt x="40348" y="26261"/>
                    <a:pt x="40212" y="25734"/>
                  </a:cubicBezTo>
                  <a:cubicBezTo>
                    <a:pt x="39762" y="23983"/>
                    <a:pt x="38795" y="22409"/>
                    <a:pt x="37476" y="21195"/>
                  </a:cubicBezTo>
                  <a:cubicBezTo>
                    <a:pt x="38716" y="20564"/>
                    <a:pt x="40106" y="20224"/>
                    <a:pt x="41498" y="20224"/>
                  </a:cubicBezTo>
                  <a:cubicBezTo>
                    <a:pt x="41930" y="20224"/>
                    <a:pt x="42361" y="20256"/>
                    <a:pt x="42789" y="20324"/>
                  </a:cubicBezTo>
                  <a:cubicBezTo>
                    <a:pt x="42840" y="20332"/>
                    <a:pt x="42892" y="20336"/>
                    <a:pt x="42943" y="20336"/>
                  </a:cubicBezTo>
                  <a:cubicBezTo>
                    <a:pt x="43262" y="20336"/>
                    <a:pt x="43559" y="20174"/>
                    <a:pt x="43653" y="19835"/>
                  </a:cubicBezTo>
                  <a:cubicBezTo>
                    <a:pt x="43744" y="19500"/>
                    <a:pt x="43539" y="19031"/>
                    <a:pt x="43163" y="18971"/>
                  </a:cubicBezTo>
                  <a:lnTo>
                    <a:pt x="43160" y="18971"/>
                  </a:lnTo>
                  <a:cubicBezTo>
                    <a:pt x="42603" y="18883"/>
                    <a:pt x="42043" y="18840"/>
                    <a:pt x="41486" y="18840"/>
                  </a:cubicBezTo>
                  <a:cubicBezTo>
                    <a:pt x="39758" y="18840"/>
                    <a:pt x="38055" y="19262"/>
                    <a:pt x="36517" y="20104"/>
                  </a:cubicBezTo>
                  <a:cubicBezTo>
                    <a:pt x="36429" y="20152"/>
                    <a:pt x="36362" y="20212"/>
                    <a:pt x="36309" y="20274"/>
                  </a:cubicBezTo>
                  <a:cubicBezTo>
                    <a:pt x="35014" y="19421"/>
                    <a:pt x="33516" y="18940"/>
                    <a:pt x="31985" y="18823"/>
                  </a:cubicBezTo>
                  <a:cubicBezTo>
                    <a:pt x="31468" y="18604"/>
                    <a:pt x="31057" y="18311"/>
                    <a:pt x="31028" y="17938"/>
                  </a:cubicBezTo>
                  <a:cubicBezTo>
                    <a:pt x="30968" y="17638"/>
                    <a:pt x="30892" y="17347"/>
                    <a:pt x="30804" y="17059"/>
                  </a:cubicBezTo>
                  <a:cubicBezTo>
                    <a:pt x="31330" y="16245"/>
                    <a:pt x="31790" y="15337"/>
                    <a:pt x="31961" y="14897"/>
                  </a:cubicBezTo>
                  <a:cubicBezTo>
                    <a:pt x="32466" y="14263"/>
                    <a:pt x="32907" y="13578"/>
                    <a:pt x="33276" y="12856"/>
                  </a:cubicBezTo>
                  <a:cubicBezTo>
                    <a:pt x="33383" y="12918"/>
                    <a:pt x="33507" y="12958"/>
                    <a:pt x="33640" y="12973"/>
                  </a:cubicBezTo>
                  <a:cubicBezTo>
                    <a:pt x="34132" y="13024"/>
                    <a:pt x="34626" y="13049"/>
                    <a:pt x="35120" y="13049"/>
                  </a:cubicBezTo>
                  <a:cubicBezTo>
                    <a:pt x="36687" y="13049"/>
                    <a:pt x="38255" y="12795"/>
                    <a:pt x="39741" y="12301"/>
                  </a:cubicBezTo>
                  <a:cubicBezTo>
                    <a:pt x="40100" y="12180"/>
                    <a:pt x="40336" y="11816"/>
                    <a:pt x="40231" y="11437"/>
                  </a:cubicBezTo>
                  <a:cubicBezTo>
                    <a:pt x="40150" y="11145"/>
                    <a:pt x="39858" y="10916"/>
                    <a:pt x="39554" y="10916"/>
                  </a:cubicBezTo>
                  <a:cubicBezTo>
                    <a:pt x="39492" y="10916"/>
                    <a:pt x="39429" y="10926"/>
                    <a:pt x="39367" y="10946"/>
                  </a:cubicBezTo>
                  <a:cubicBezTo>
                    <a:pt x="37974" y="11410"/>
                    <a:pt x="36531" y="11640"/>
                    <a:pt x="35076" y="11640"/>
                  </a:cubicBezTo>
                  <a:cubicBezTo>
                    <a:pt x="34663" y="11640"/>
                    <a:pt x="34249" y="11621"/>
                    <a:pt x="33835" y="11585"/>
                  </a:cubicBezTo>
                  <a:cubicBezTo>
                    <a:pt x="34226" y="10537"/>
                    <a:pt x="34474" y="9434"/>
                    <a:pt x="34564" y="8310"/>
                  </a:cubicBezTo>
                  <a:cubicBezTo>
                    <a:pt x="34645" y="7308"/>
                    <a:pt x="34574" y="6303"/>
                    <a:pt x="34390" y="5315"/>
                  </a:cubicBezTo>
                  <a:cubicBezTo>
                    <a:pt x="34330" y="5001"/>
                    <a:pt x="34004" y="4802"/>
                    <a:pt x="33698" y="4802"/>
                  </a:cubicBezTo>
                  <a:cubicBezTo>
                    <a:pt x="33639" y="4802"/>
                    <a:pt x="33581" y="4809"/>
                    <a:pt x="33526" y="4824"/>
                  </a:cubicBezTo>
                  <a:cubicBezTo>
                    <a:pt x="33135" y="4931"/>
                    <a:pt x="32966" y="5315"/>
                    <a:pt x="33035" y="5689"/>
                  </a:cubicBezTo>
                  <a:cubicBezTo>
                    <a:pt x="33552" y="8437"/>
                    <a:pt x="32811" y="11361"/>
                    <a:pt x="31178" y="13625"/>
                  </a:cubicBezTo>
                  <a:cubicBezTo>
                    <a:pt x="30645" y="14042"/>
                    <a:pt x="30054" y="14306"/>
                    <a:pt x="29456" y="14328"/>
                  </a:cubicBezTo>
                  <a:cubicBezTo>
                    <a:pt x="28104" y="12432"/>
                    <a:pt x="26073" y="11056"/>
                    <a:pt x="23718" y="10553"/>
                  </a:cubicBezTo>
                  <a:cubicBezTo>
                    <a:pt x="22901" y="10130"/>
                    <a:pt x="22498" y="9827"/>
                    <a:pt x="22051" y="8813"/>
                  </a:cubicBezTo>
                  <a:cubicBezTo>
                    <a:pt x="22153" y="8091"/>
                    <a:pt x="22210" y="7365"/>
                    <a:pt x="22220" y="6636"/>
                  </a:cubicBezTo>
                  <a:cubicBezTo>
                    <a:pt x="22256" y="6601"/>
                    <a:pt x="22289" y="6563"/>
                    <a:pt x="22320" y="6522"/>
                  </a:cubicBezTo>
                  <a:cubicBezTo>
                    <a:pt x="23558" y="4891"/>
                    <a:pt x="25439" y="3808"/>
                    <a:pt x="27456" y="3453"/>
                  </a:cubicBezTo>
                  <a:cubicBezTo>
                    <a:pt x="27830" y="3386"/>
                    <a:pt x="28040" y="2929"/>
                    <a:pt x="27947" y="2588"/>
                  </a:cubicBezTo>
                  <a:cubicBezTo>
                    <a:pt x="27855" y="2251"/>
                    <a:pt x="27561" y="2084"/>
                    <a:pt x="27242" y="2084"/>
                  </a:cubicBezTo>
                  <a:cubicBezTo>
                    <a:pt x="27189" y="2084"/>
                    <a:pt x="27136" y="2089"/>
                    <a:pt x="27082" y="2098"/>
                  </a:cubicBezTo>
                  <a:cubicBezTo>
                    <a:pt x="25199" y="2431"/>
                    <a:pt x="23484" y="3350"/>
                    <a:pt x="22127" y="4667"/>
                  </a:cubicBezTo>
                  <a:cubicBezTo>
                    <a:pt x="21977" y="3250"/>
                    <a:pt x="21651" y="1853"/>
                    <a:pt x="21139" y="517"/>
                  </a:cubicBezTo>
                  <a:cubicBezTo>
                    <a:pt x="21025" y="219"/>
                    <a:pt x="20771" y="1"/>
                    <a:pt x="20460" y="1"/>
                  </a:cubicBezTo>
                  <a:close/>
                </a:path>
              </a:pathLst>
            </a:custGeom>
            <a:solidFill>
              <a:srgbClr val="0C4476">
                <a:alpha val="36470"/>
              </a:srgbClr>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 name="Google Shape;78;p18"/>
            <p:cNvSpPr/>
            <p:nvPr/>
          </p:nvSpPr>
          <p:spPr>
            <a:xfrm>
              <a:off x="7346246" y="590921"/>
              <a:ext cx="98016" cy="98046"/>
            </a:xfrm>
            <a:custGeom>
              <a:rect b="b" l="l" r="r" t="t"/>
              <a:pathLst>
                <a:path extrusionOk="0" h="6680" w="6678">
                  <a:moveTo>
                    <a:pt x="3339" y="1"/>
                  </a:moveTo>
                  <a:cubicBezTo>
                    <a:pt x="1496" y="1"/>
                    <a:pt x="1" y="1496"/>
                    <a:pt x="1" y="3339"/>
                  </a:cubicBezTo>
                  <a:cubicBezTo>
                    <a:pt x="1" y="5185"/>
                    <a:pt x="1496" y="6680"/>
                    <a:pt x="3339" y="6680"/>
                  </a:cubicBezTo>
                  <a:cubicBezTo>
                    <a:pt x="5182" y="6680"/>
                    <a:pt x="6678" y="5185"/>
                    <a:pt x="6678" y="3339"/>
                  </a:cubicBezTo>
                  <a:cubicBezTo>
                    <a:pt x="6678" y="1496"/>
                    <a:pt x="5182" y="1"/>
                    <a:pt x="3339" y="1"/>
                  </a:cubicBezTo>
                  <a:close/>
                </a:path>
              </a:pathLst>
            </a:custGeom>
            <a:solidFill>
              <a:schemeClr val="accent6"/>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79" name="Google Shape;79;p18"/>
          <p:cNvGrpSpPr/>
          <p:nvPr/>
        </p:nvGrpSpPr>
        <p:grpSpPr>
          <a:xfrm flipH="1" rot="10800000">
            <a:off x="187521" y="9779378"/>
            <a:ext cx="431199" cy="722892"/>
            <a:chOff x="5142237" y="3822849"/>
            <a:chExt cx="338116" cy="225432"/>
          </a:xfrm>
        </p:grpSpPr>
        <p:sp>
          <p:nvSpPr>
            <p:cNvPr id="80" name="Google Shape;80;p18"/>
            <p:cNvSpPr/>
            <p:nvPr/>
          </p:nvSpPr>
          <p:spPr>
            <a:xfrm>
              <a:off x="5188718" y="3849531"/>
              <a:ext cx="42359" cy="42359"/>
            </a:xfrm>
            <a:custGeom>
              <a:rect b="b" l="l" r="r" t="t"/>
              <a:pathLst>
                <a:path extrusionOk="0" h="3299" w="3299">
                  <a:moveTo>
                    <a:pt x="1648" y="1"/>
                  </a:moveTo>
                  <a:cubicBezTo>
                    <a:pt x="738" y="1"/>
                    <a:pt x="0" y="739"/>
                    <a:pt x="0" y="1651"/>
                  </a:cubicBezTo>
                  <a:cubicBezTo>
                    <a:pt x="0" y="2561"/>
                    <a:pt x="738" y="3299"/>
                    <a:pt x="1648" y="3299"/>
                  </a:cubicBezTo>
                  <a:cubicBezTo>
                    <a:pt x="2560" y="3299"/>
                    <a:pt x="3298" y="2561"/>
                    <a:pt x="3298" y="1651"/>
                  </a:cubicBezTo>
                  <a:cubicBezTo>
                    <a:pt x="3298" y="739"/>
                    <a:pt x="2560" y="1"/>
                    <a:pt x="1648" y="1"/>
                  </a:cubicBezTo>
                  <a:close/>
                </a:path>
              </a:pathLst>
            </a:custGeom>
            <a:solidFill>
              <a:schemeClr val="lt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 name="Google Shape;81;p18"/>
            <p:cNvSpPr/>
            <p:nvPr/>
          </p:nvSpPr>
          <p:spPr>
            <a:xfrm>
              <a:off x="5142237" y="4005896"/>
              <a:ext cx="42359" cy="42385"/>
            </a:xfrm>
            <a:custGeom>
              <a:rect b="b" l="l" r="r" t="t"/>
              <a:pathLst>
                <a:path extrusionOk="0" h="3301" w="3299">
                  <a:moveTo>
                    <a:pt x="1649" y="0"/>
                  </a:moveTo>
                  <a:cubicBezTo>
                    <a:pt x="739" y="0"/>
                    <a:pt x="1" y="738"/>
                    <a:pt x="1" y="1650"/>
                  </a:cubicBezTo>
                  <a:cubicBezTo>
                    <a:pt x="1" y="2562"/>
                    <a:pt x="739" y="3301"/>
                    <a:pt x="1649" y="3301"/>
                  </a:cubicBezTo>
                  <a:cubicBezTo>
                    <a:pt x="2561" y="3301"/>
                    <a:pt x="3299" y="2562"/>
                    <a:pt x="3299" y="1650"/>
                  </a:cubicBezTo>
                  <a:cubicBezTo>
                    <a:pt x="3299" y="738"/>
                    <a:pt x="2561" y="0"/>
                    <a:pt x="1649" y="0"/>
                  </a:cubicBezTo>
                  <a:close/>
                </a:path>
              </a:pathLst>
            </a:custGeom>
            <a:solidFill>
              <a:schemeClr val="lt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 name="Google Shape;82;p18"/>
            <p:cNvSpPr/>
            <p:nvPr/>
          </p:nvSpPr>
          <p:spPr>
            <a:xfrm>
              <a:off x="5408911" y="3907105"/>
              <a:ext cx="71442" cy="71442"/>
            </a:xfrm>
            <a:custGeom>
              <a:rect b="b" l="l" r="r" t="t"/>
              <a:pathLst>
                <a:path extrusionOk="0" h="5564" w="5564">
                  <a:moveTo>
                    <a:pt x="2782" y="1"/>
                  </a:moveTo>
                  <a:cubicBezTo>
                    <a:pt x="1246" y="1"/>
                    <a:pt x="1" y="1246"/>
                    <a:pt x="1" y="2782"/>
                  </a:cubicBezTo>
                  <a:cubicBezTo>
                    <a:pt x="1" y="4318"/>
                    <a:pt x="1246" y="5563"/>
                    <a:pt x="2782" y="5563"/>
                  </a:cubicBezTo>
                  <a:cubicBezTo>
                    <a:pt x="4318" y="5563"/>
                    <a:pt x="5563" y="4318"/>
                    <a:pt x="5563" y="2782"/>
                  </a:cubicBezTo>
                  <a:cubicBezTo>
                    <a:pt x="5563" y="1246"/>
                    <a:pt x="4318" y="1"/>
                    <a:pt x="2782" y="1"/>
                  </a:cubicBezTo>
                  <a:close/>
                </a:path>
              </a:pathLst>
            </a:custGeom>
            <a:solidFill>
              <a:schemeClr val="lt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 name="Google Shape;83;p18"/>
            <p:cNvSpPr/>
            <p:nvPr/>
          </p:nvSpPr>
          <p:spPr>
            <a:xfrm>
              <a:off x="5289153" y="3822849"/>
              <a:ext cx="21687" cy="21687"/>
            </a:xfrm>
            <a:custGeom>
              <a:rect b="b" l="l" r="r" t="t"/>
              <a:pathLst>
                <a:path extrusionOk="0" h="1689" w="1689">
                  <a:moveTo>
                    <a:pt x="846" y="0"/>
                  </a:moveTo>
                  <a:cubicBezTo>
                    <a:pt x="379" y="0"/>
                    <a:pt x="1" y="379"/>
                    <a:pt x="1" y="845"/>
                  </a:cubicBezTo>
                  <a:cubicBezTo>
                    <a:pt x="1" y="1310"/>
                    <a:pt x="379" y="1688"/>
                    <a:pt x="846" y="1688"/>
                  </a:cubicBezTo>
                  <a:cubicBezTo>
                    <a:pt x="1310" y="1688"/>
                    <a:pt x="1689" y="1310"/>
                    <a:pt x="1689" y="845"/>
                  </a:cubicBezTo>
                  <a:cubicBezTo>
                    <a:pt x="1689" y="379"/>
                    <a:pt x="1310" y="0"/>
                    <a:pt x="846" y="0"/>
                  </a:cubicBezTo>
                  <a:close/>
                </a:path>
              </a:pathLst>
            </a:custGeom>
            <a:solidFill>
              <a:schemeClr val="lt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84" name="Google Shape;84;p18"/>
          <p:cNvGrpSpPr/>
          <p:nvPr/>
        </p:nvGrpSpPr>
        <p:grpSpPr>
          <a:xfrm flipH="1">
            <a:off x="-125784" y="8543985"/>
            <a:ext cx="350746" cy="910038"/>
            <a:chOff x="8884746" y="289993"/>
            <a:chExt cx="297924" cy="307435"/>
          </a:xfrm>
        </p:grpSpPr>
        <p:sp>
          <p:nvSpPr>
            <p:cNvPr id="85" name="Google Shape;85;p18"/>
            <p:cNvSpPr/>
            <p:nvPr/>
          </p:nvSpPr>
          <p:spPr>
            <a:xfrm>
              <a:off x="8884746" y="289993"/>
              <a:ext cx="297924" cy="307435"/>
            </a:xfrm>
            <a:custGeom>
              <a:rect b="b" l="l" r="r" t="t"/>
              <a:pathLst>
                <a:path extrusionOk="0" h="20946" w="20298">
                  <a:moveTo>
                    <a:pt x="9894" y="1"/>
                  </a:moveTo>
                  <a:cubicBezTo>
                    <a:pt x="9658" y="1"/>
                    <a:pt x="9422" y="246"/>
                    <a:pt x="9580" y="507"/>
                  </a:cubicBezTo>
                  <a:cubicBezTo>
                    <a:pt x="10183" y="1502"/>
                    <a:pt x="10790" y="2536"/>
                    <a:pt x="10999" y="3695"/>
                  </a:cubicBezTo>
                  <a:cubicBezTo>
                    <a:pt x="11125" y="4381"/>
                    <a:pt x="11087" y="5100"/>
                    <a:pt x="10830" y="5743"/>
                  </a:cubicBezTo>
                  <a:cubicBezTo>
                    <a:pt x="10825" y="5745"/>
                    <a:pt x="10821" y="5748"/>
                    <a:pt x="10816" y="5750"/>
                  </a:cubicBezTo>
                  <a:cubicBezTo>
                    <a:pt x="10552" y="5922"/>
                    <a:pt x="10171" y="5945"/>
                    <a:pt x="9968" y="5955"/>
                  </a:cubicBezTo>
                  <a:cubicBezTo>
                    <a:pt x="9770" y="5929"/>
                    <a:pt x="9570" y="5916"/>
                    <a:pt x="9370" y="5916"/>
                  </a:cubicBezTo>
                  <a:cubicBezTo>
                    <a:pt x="8777" y="5916"/>
                    <a:pt x="8180" y="6030"/>
                    <a:pt x="7608" y="6267"/>
                  </a:cubicBezTo>
                  <a:cubicBezTo>
                    <a:pt x="7528" y="6282"/>
                    <a:pt x="7430" y="6295"/>
                    <a:pt x="7335" y="6295"/>
                  </a:cubicBezTo>
                  <a:cubicBezTo>
                    <a:pt x="7247" y="6295"/>
                    <a:pt x="7162" y="6284"/>
                    <a:pt x="7096" y="6253"/>
                  </a:cubicBezTo>
                  <a:cubicBezTo>
                    <a:pt x="6775" y="5614"/>
                    <a:pt x="6630" y="4888"/>
                    <a:pt x="6692" y="4171"/>
                  </a:cubicBezTo>
                  <a:cubicBezTo>
                    <a:pt x="6768" y="3267"/>
                    <a:pt x="7196" y="2407"/>
                    <a:pt x="7844" y="1776"/>
                  </a:cubicBezTo>
                  <a:cubicBezTo>
                    <a:pt x="8087" y="1536"/>
                    <a:pt x="7850" y="1194"/>
                    <a:pt x="7584" y="1194"/>
                  </a:cubicBezTo>
                  <a:cubicBezTo>
                    <a:pt x="7507" y="1194"/>
                    <a:pt x="7427" y="1223"/>
                    <a:pt x="7356" y="1293"/>
                  </a:cubicBezTo>
                  <a:cubicBezTo>
                    <a:pt x="6725" y="1912"/>
                    <a:pt x="6294" y="2705"/>
                    <a:pt x="6104" y="3559"/>
                  </a:cubicBezTo>
                  <a:cubicBezTo>
                    <a:pt x="5358" y="3074"/>
                    <a:pt x="4758" y="2357"/>
                    <a:pt x="4439" y="1524"/>
                  </a:cubicBezTo>
                  <a:cubicBezTo>
                    <a:pt x="4383" y="1378"/>
                    <a:pt x="4259" y="1267"/>
                    <a:pt x="4106" y="1267"/>
                  </a:cubicBezTo>
                  <a:cubicBezTo>
                    <a:pt x="4078" y="1267"/>
                    <a:pt x="4049" y="1271"/>
                    <a:pt x="4020" y="1278"/>
                  </a:cubicBezTo>
                  <a:cubicBezTo>
                    <a:pt x="3856" y="1321"/>
                    <a:pt x="3708" y="1524"/>
                    <a:pt x="3775" y="1697"/>
                  </a:cubicBezTo>
                  <a:cubicBezTo>
                    <a:pt x="4180" y="2755"/>
                    <a:pt x="4908" y="3643"/>
                    <a:pt x="5877" y="4231"/>
                  </a:cubicBezTo>
                  <a:cubicBezTo>
                    <a:pt x="5918" y="4257"/>
                    <a:pt x="5958" y="4269"/>
                    <a:pt x="5999" y="4276"/>
                  </a:cubicBezTo>
                  <a:cubicBezTo>
                    <a:pt x="5954" y="5033"/>
                    <a:pt x="6115" y="5784"/>
                    <a:pt x="6442" y="6460"/>
                  </a:cubicBezTo>
                  <a:cubicBezTo>
                    <a:pt x="6475" y="6731"/>
                    <a:pt x="6451" y="6979"/>
                    <a:pt x="6299" y="7081"/>
                  </a:cubicBezTo>
                  <a:cubicBezTo>
                    <a:pt x="6189" y="7181"/>
                    <a:pt x="6082" y="7284"/>
                    <a:pt x="5982" y="7391"/>
                  </a:cubicBezTo>
                  <a:cubicBezTo>
                    <a:pt x="5861" y="7385"/>
                    <a:pt x="5738" y="7382"/>
                    <a:pt x="5618" y="7382"/>
                  </a:cubicBezTo>
                  <a:cubicBezTo>
                    <a:pt x="5273" y="7382"/>
                    <a:pt x="4956" y="7404"/>
                    <a:pt x="4787" y="7429"/>
                  </a:cubicBezTo>
                  <a:cubicBezTo>
                    <a:pt x="4496" y="7385"/>
                    <a:pt x="4204" y="7364"/>
                    <a:pt x="3910" y="7364"/>
                  </a:cubicBezTo>
                  <a:cubicBezTo>
                    <a:pt x="3807" y="7364"/>
                    <a:pt x="3704" y="7367"/>
                    <a:pt x="3601" y="7372"/>
                  </a:cubicBezTo>
                  <a:cubicBezTo>
                    <a:pt x="3603" y="7312"/>
                    <a:pt x="3589" y="7248"/>
                    <a:pt x="3563" y="7188"/>
                  </a:cubicBezTo>
                  <a:cubicBezTo>
                    <a:pt x="3151" y="6269"/>
                    <a:pt x="2541" y="5441"/>
                    <a:pt x="1789" y="4774"/>
                  </a:cubicBezTo>
                  <a:cubicBezTo>
                    <a:pt x="1719" y="4711"/>
                    <a:pt x="1630" y="4678"/>
                    <a:pt x="1541" y="4678"/>
                  </a:cubicBezTo>
                  <a:cubicBezTo>
                    <a:pt x="1455" y="4678"/>
                    <a:pt x="1370" y="4709"/>
                    <a:pt x="1303" y="4776"/>
                  </a:cubicBezTo>
                  <a:cubicBezTo>
                    <a:pt x="1179" y="4905"/>
                    <a:pt x="1167" y="5138"/>
                    <a:pt x="1308" y="5262"/>
                  </a:cubicBezTo>
                  <a:cubicBezTo>
                    <a:pt x="1996" y="5874"/>
                    <a:pt x="2541" y="6612"/>
                    <a:pt x="2927" y="7446"/>
                  </a:cubicBezTo>
                  <a:cubicBezTo>
                    <a:pt x="2389" y="7536"/>
                    <a:pt x="1863" y="7700"/>
                    <a:pt x="1365" y="7939"/>
                  </a:cubicBezTo>
                  <a:cubicBezTo>
                    <a:pt x="920" y="8148"/>
                    <a:pt x="512" y="8422"/>
                    <a:pt x="141" y="8743"/>
                  </a:cubicBezTo>
                  <a:cubicBezTo>
                    <a:pt x="0" y="8862"/>
                    <a:pt x="20" y="9105"/>
                    <a:pt x="143" y="9227"/>
                  </a:cubicBezTo>
                  <a:cubicBezTo>
                    <a:pt x="210" y="9294"/>
                    <a:pt x="292" y="9324"/>
                    <a:pt x="375" y="9324"/>
                  </a:cubicBezTo>
                  <a:cubicBezTo>
                    <a:pt x="465" y="9324"/>
                    <a:pt x="556" y="9288"/>
                    <a:pt x="629" y="9224"/>
                  </a:cubicBezTo>
                  <a:cubicBezTo>
                    <a:pt x="1531" y="8449"/>
                    <a:pt x="2724" y="8045"/>
                    <a:pt x="3912" y="8045"/>
                  </a:cubicBezTo>
                  <a:cubicBezTo>
                    <a:pt x="4088" y="8045"/>
                    <a:pt x="4264" y="8054"/>
                    <a:pt x="4439" y="8072"/>
                  </a:cubicBezTo>
                  <a:cubicBezTo>
                    <a:pt x="4746" y="8196"/>
                    <a:pt x="5001" y="8379"/>
                    <a:pt x="5156" y="8629"/>
                  </a:cubicBezTo>
                  <a:cubicBezTo>
                    <a:pt x="4687" y="9663"/>
                    <a:pt x="4599" y="10858"/>
                    <a:pt x="4963" y="11977"/>
                  </a:cubicBezTo>
                  <a:cubicBezTo>
                    <a:pt x="4982" y="12425"/>
                    <a:pt x="4953" y="12670"/>
                    <a:pt x="4632" y="13106"/>
                  </a:cubicBezTo>
                  <a:cubicBezTo>
                    <a:pt x="4303" y="13239"/>
                    <a:pt x="3982" y="13391"/>
                    <a:pt x="3670" y="13568"/>
                  </a:cubicBezTo>
                  <a:cubicBezTo>
                    <a:pt x="3646" y="13561"/>
                    <a:pt x="3622" y="13556"/>
                    <a:pt x="3598" y="13551"/>
                  </a:cubicBezTo>
                  <a:cubicBezTo>
                    <a:pt x="2606" y="13427"/>
                    <a:pt x="1689" y="12896"/>
                    <a:pt x="1046" y="12129"/>
                  </a:cubicBezTo>
                  <a:cubicBezTo>
                    <a:pt x="989" y="12062"/>
                    <a:pt x="904" y="12031"/>
                    <a:pt x="817" y="12031"/>
                  </a:cubicBezTo>
                  <a:cubicBezTo>
                    <a:pt x="722" y="12031"/>
                    <a:pt x="624" y="12068"/>
                    <a:pt x="560" y="12132"/>
                  </a:cubicBezTo>
                  <a:cubicBezTo>
                    <a:pt x="422" y="12275"/>
                    <a:pt x="446" y="12475"/>
                    <a:pt x="565" y="12618"/>
                  </a:cubicBezTo>
                  <a:cubicBezTo>
                    <a:pt x="1165" y="13332"/>
                    <a:pt x="1972" y="13834"/>
                    <a:pt x="2860" y="14087"/>
                  </a:cubicBezTo>
                  <a:cubicBezTo>
                    <a:pt x="2298" y="14496"/>
                    <a:pt x="1789" y="14975"/>
                    <a:pt x="1346" y="15518"/>
                  </a:cubicBezTo>
                  <a:cubicBezTo>
                    <a:pt x="1229" y="15661"/>
                    <a:pt x="1210" y="15863"/>
                    <a:pt x="1351" y="16001"/>
                  </a:cubicBezTo>
                  <a:cubicBezTo>
                    <a:pt x="1414" y="16064"/>
                    <a:pt x="1510" y="16100"/>
                    <a:pt x="1604" y="16100"/>
                  </a:cubicBezTo>
                  <a:cubicBezTo>
                    <a:pt x="1692" y="16100"/>
                    <a:pt x="1779" y="16069"/>
                    <a:pt x="1836" y="15999"/>
                  </a:cubicBezTo>
                  <a:cubicBezTo>
                    <a:pt x="2682" y="14958"/>
                    <a:pt x="3782" y="14156"/>
                    <a:pt x="5032" y="13682"/>
                  </a:cubicBezTo>
                  <a:cubicBezTo>
                    <a:pt x="5437" y="13734"/>
                    <a:pt x="5839" y="13811"/>
                    <a:pt x="6189" y="13918"/>
                  </a:cubicBezTo>
                  <a:cubicBezTo>
                    <a:pt x="6304" y="14027"/>
                    <a:pt x="6425" y="14130"/>
                    <a:pt x="6549" y="14225"/>
                  </a:cubicBezTo>
                  <a:cubicBezTo>
                    <a:pt x="6904" y="14718"/>
                    <a:pt x="7030" y="15449"/>
                    <a:pt x="7085" y="16080"/>
                  </a:cubicBezTo>
                  <a:cubicBezTo>
                    <a:pt x="7085" y="16104"/>
                    <a:pt x="7082" y="16130"/>
                    <a:pt x="7082" y="16154"/>
                  </a:cubicBezTo>
                  <a:cubicBezTo>
                    <a:pt x="7077" y="16158"/>
                    <a:pt x="7070" y="16166"/>
                    <a:pt x="7066" y="16170"/>
                  </a:cubicBezTo>
                  <a:cubicBezTo>
                    <a:pt x="6454" y="17027"/>
                    <a:pt x="5418" y="17533"/>
                    <a:pt x="4373" y="17533"/>
                  </a:cubicBezTo>
                  <a:cubicBezTo>
                    <a:pt x="4363" y="17533"/>
                    <a:pt x="4354" y="17532"/>
                    <a:pt x="4344" y="17532"/>
                  </a:cubicBezTo>
                  <a:cubicBezTo>
                    <a:pt x="4343" y="17532"/>
                    <a:pt x="4342" y="17532"/>
                    <a:pt x="4342" y="17532"/>
                  </a:cubicBezTo>
                  <a:cubicBezTo>
                    <a:pt x="3901" y="17532"/>
                    <a:pt x="3899" y="18216"/>
                    <a:pt x="4341" y="18218"/>
                  </a:cubicBezTo>
                  <a:cubicBezTo>
                    <a:pt x="4353" y="18218"/>
                    <a:pt x="4365" y="18218"/>
                    <a:pt x="4377" y="18218"/>
                  </a:cubicBezTo>
                  <a:cubicBezTo>
                    <a:pt x="5407" y="18218"/>
                    <a:pt x="6388" y="17810"/>
                    <a:pt x="7127" y="17118"/>
                  </a:cubicBezTo>
                  <a:cubicBezTo>
                    <a:pt x="7239" y="18006"/>
                    <a:pt x="7537" y="18873"/>
                    <a:pt x="8008" y="19628"/>
                  </a:cubicBezTo>
                  <a:cubicBezTo>
                    <a:pt x="8292" y="20080"/>
                    <a:pt x="8635" y="20497"/>
                    <a:pt x="9030" y="20854"/>
                  </a:cubicBezTo>
                  <a:cubicBezTo>
                    <a:pt x="9101" y="20919"/>
                    <a:pt x="9180" y="20946"/>
                    <a:pt x="9256" y="20946"/>
                  </a:cubicBezTo>
                  <a:cubicBezTo>
                    <a:pt x="9528" y="20946"/>
                    <a:pt x="9768" y="20597"/>
                    <a:pt x="9511" y="20366"/>
                  </a:cubicBezTo>
                  <a:cubicBezTo>
                    <a:pt x="8337" y="19302"/>
                    <a:pt x="7718" y="17732"/>
                    <a:pt x="7768" y="16161"/>
                  </a:cubicBezTo>
                  <a:cubicBezTo>
                    <a:pt x="8013" y="15575"/>
                    <a:pt x="8530" y="15325"/>
                    <a:pt x="9147" y="15177"/>
                  </a:cubicBezTo>
                  <a:cubicBezTo>
                    <a:pt x="9224" y="15181"/>
                    <a:pt x="9302" y="15183"/>
                    <a:pt x="9380" y="15183"/>
                  </a:cubicBezTo>
                  <a:cubicBezTo>
                    <a:pt x="10165" y="15183"/>
                    <a:pt x="10960" y="14985"/>
                    <a:pt x="11690" y="14563"/>
                  </a:cubicBezTo>
                  <a:cubicBezTo>
                    <a:pt x="11702" y="14556"/>
                    <a:pt x="11716" y="14549"/>
                    <a:pt x="11728" y="14539"/>
                  </a:cubicBezTo>
                  <a:cubicBezTo>
                    <a:pt x="11843" y="14492"/>
                    <a:pt x="11998" y="14446"/>
                    <a:pt x="12161" y="14446"/>
                  </a:cubicBezTo>
                  <a:cubicBezTo>
                    <a:pt x="12373" y="14446"/>
                    <a:pt x="12599" y="14524"/>
                    <a:pt x="12773" y="14777"/>
                  </a:cubicBezTo>
                  <a:cubicBezTo>
                    <a:pt x="13316" y="15973"/>
                    <a:pt x="13390" y="17387"/>
                    <a:pt x="12888" y="18606"/>
                  </a:cubicBezTo>
                  <a:cubicBezTo>
                    <a:pt x="12819" y="18778"/>
                    <a:pt x="12840" y="18973"/>
                    <a:pt x="13016" y="19073"/>
                  </a:cubicBezTo>
                  <a:cubicBezTo>
                    <a:pt x="13065" y="19101"/>
                    <a:pt x="13126" y="19115"/>
                    <a:pt x="13189" y="19115"/>
                  </a:cubicBezTo>
                  <a:cubicBezTo>
                    <a:pt x="13311" y="19115"/>
                    <a:pt x="13437" y="19060"/>
                    <a:pt x="13483" y="18947"/>
                  </a:cubicBezTo>
                  <a:cubicBezTo>
                    <a:pt x="13900" y="17935"/>
                    <a:pt x="13997" y="16823"/>
                    <a:pt x="13797" y="15768"/>
                  </a:cubicBezTo>
                  <a:lnTo>
                    <a:pt x="13797" y="15768"/>
                  </a:lnTo>
                  <a:cubicBezTo>
                    <a:pt x="15131" y="15958"/>
                    <a:pt x="16305" y="16866"/>
                    <a:pt x="16878" y="18073"/>
                  </a:cubicBezTo>
                  <a:cubicBezTo>
                    <a:pt x="16933" y="18184"/>
                    <a:pt x="17057" y="18242"/>
                    <a:pt x="17178" y="18242"/>
                  </a:cubicBezTo>
                  <a:cubicBezTo>
                    <a:pt x="17239" y="18242"/>
                    <a:pt x="17298" y="18228"/>
                    <a:pt x="17348" y="18199"/>
                  </a:cubicBezTo>
                  <a:cubicBezTo>
                    <a:pt x="17519" y="18099"/>
                    <a:pt x="17552" y="17899"/>
                    <a:pt x="17474" y="17730"/>
                  </a:cubicBezTo>
                  <a:cubicBezTo>
                    <a:pt x="16778" y="16273"/>
                    <a:pt x="15335" y="15275"/>
                    <a:pt x="13745" y="15073"/>
                  </a:cubicBezTo>
                  <a:cubicBezTo>
                    <a:pt x="13736" y="15072"/>
                    <a:pt x="13727" y="15071"/>
                    <a:pt x="13718" y="15071"/>
                  </a:cubicBezTo>
                  <a:cubicBezTo>
                    <a:pt x="13685" y="15071"/>
                    <a:pt x="13654" y="15078"/>
                    <a:pt x="13623" y="15089"/>
                  </a:cubicBezTo>
                  <a:cubicBezTo>
                    <a:pt x="13554" y="14875"/>
                    <a:pt x="13473" y="14663"/>
                    <a:pt x="13378" y="14458"/>
                  </a:cubicBezTo>
                  <a:cubicBezTo>
                    <a:pt x="13380" y="14458"/>
                    <a:pt x="13383" y="14456"/>
                    <a:pt x="13383" y="14456"/>
                  </a:cubicBezTo>
                  <a:cubicBezTo>
                    <a:pt x="12992" y="13596"/>
                    <a:pt x="13480" y="12696"/>
                    <a:pt x="13481" y="12696"/>
                  </a:cubicBezTo>
                  <a:lnTo>
                    <a:pt x="13481" y="12696"/>
                  </a:lnTo>
                  <a:lnTo>
                    <a:pt x="13478" y="12699"/>
                  </a:lnTo>
                  <a:cubicBezTo>
                    <a:pt x="13697" y="12277"/>
                    <a:pt x="13852" y="11827"/>
                    <a:pt x="13933" y="11363"/>
                  </a:cubicBezTo>
                  <a:cubicBezTo>
                    <a:pt x="14047" y="11158"/>
                    <a:pt x="14171" y="10972"/>
                    <a:pt x="14409" y="10972"/>
                  </a:cubicBezTo>
                  <a:cubicBezTo>
                    <a:pt x="14431" y="10972"/>
                    <a:pt x="14447" y="10970"/>
                    <a:pt x="14466" y="10967"/>
                  </a:cubicBezTo>
                  <a:cubicBezTo>
                    <a:pt x="16231" y="11303"/>
                    <a:pt x="17643" y="12703"/>
                    <a:pt x="18017" y="14477"/>
                  </a:cubicBezTo>
                  <a:cubicBezTo>
                    <a:pt x="18054" y="14652"/>
                    <a:pt x="18184" y="14728"/>
                    <a:pt x="18320" y="14728"/>
                  </a:cubicBezTo>
                  <a:cubicBezTo>
                    <a:pt x="18521" y="14728"/>
                    <a:pt x="18735" y="14562"/>
                    <a:pt x="18681" y="14306"/>
                  </a:cubicBezTo>
                  <a:cubicBezTo>
                    <a:pt x="18443" y="13170"/>
                    <a:pt x="17814" y="12108"/>
                    <a:pt x="16909" y="11377"/>
                  </a:cubicBezTo>
                  <a:cubicBezTo>
                    <a:pt x="16876" y="11348"/>
                    <a:pt x="16838" y="11325"/>
                    <a:pt x="16805" y="11298"/>
                  </a:cubicBezTo>
                  <a:cubicBezTo>
                    <a:pt x="17533" y="10607"/>
                    <a:pt x="18504" y="10235"/>
                    <a:pt x="19499" y="10235"/>
                  </a:cubicBezTo>
                  <a:cubicBezTo>
                    <a:pt x="19649" y="10235"/>
                    <a:pt x="19800" y="10243"/>
                    <a:pt x="19950" y="10260"/>
                  </a:cubicBezTo>
                  <a:cubicBezTo>
                    <a:pt x="19959" y="10261"/>
                    <a:pt x="19968" y="10262"/>
                    <a:pt x="19976" y="10262"/>
                  </a:cubicBezTo>
                  <a:cubicBezTo>
                    <a:pt x="20151" y="10262"/>
                    <a:pt x="20296" y="10081"/>
                    <a:pt x="20296" y="9917"/>
                  </a:cubicBezTo>
                  <a:cubicBezTo>
                    <a:pt x="20298" y="9717"/>
                    <a:pt x="20138" y="9593"/>
                    <a:pt x="19955" y="9574"/>
                  </a:cubicBezTo>
                  <a:cubicBezTo>
                    <a:pt x="19793" y="9556"/>
                    <a:pt x="19631" y="9547"/>
                    <a:pt x="19469" y="9547"/>
                  </a:cubicBezTo>
                  <a:cubicBezTo>
                    <a:pt x="18267" y="9547"/>
                    <a:pt x="17078" y="10044"/>
                    <a:pt x="16228" y="10898"/>
                  </a:cubicBezTo>
                  <a:cubicBezTo>
                    <a:pt x="16226" y="10901"/>
                    <a:pt x="16224" y="10903"/>
                    <a:pt x="16221" y="10905"/>
                  </a:cubicBezTo>
                  <a:cubicBezTo>
                    <a:pt x="15771" y="10646"/>
                    <a:pt x="15285" y="10455"/>
                    <a:pt x="14778" y="10339"/>
                  </a:cubicBezTo>
                  <a:cubicBezTo>
                    <a:pt x="14781" y="10339"/>
                    <a:pt x="14781" y="10334"/>
                    <a:pt x="14783" y="10334"/>
                  </a:cubicBezTo>
                  <a:cubicBezTo>
                    <a:pt x="14626" y="10267"/>
                    <a:pt x="14262" y="10203"/>
                    <a:pt x="13973" y="10001"/>
                  </a:cubicBezTo>
                  <a:cubicBezTo>
                    <a:pt x="13902" y="9396"/>
                    <a:pt x="13709" y="8796"/>
                    <a:pt x="13385" y="8234"/>
                  </a:cubicBezTo>
                  <a:cubicBezTo>
                    <a:pt x="13042" y="7641"/>
                    <a:pt x="12588" y="7150"/>
                    <a:pt x="12061" y="6779"/>
                  </a:cubicBezTo>
                  <a:lnTo>
                    <a:pt x="12066" y="6779"/>
                  </a:lnTo>
                  <a:cubicBezTo>
                    <a:pt x="11809" y="6515"/>
                    <a:pt x="11554" y="6212"/>
                    <a:pt x="11523" y="5855"/>
                  </a:cubicBezTo>
                  <a:cubicBezTo>
                    <a:pt x="11604" y="5624"/>
                    <a:pt x="11661" y="5383"/>
                    <a:pt x="11699" y="5138"/>
                  </a:cubicBezTo>
                  <a:cubicBezTo>
                    <a:pt x="13161" y="4638"/>
                    <a:pt x="14323" y="3386"/>
                    <a:pt x="14681" y="1874"/>
                  </a:cubicBezTo>
                  <a:cubicBezTo>
                    <a:pt x="14742" y="1617"/>
                    <a:pt x="14529" y="1450"/>
                    <a:pt x="14326" y="1450"/>
                  </a:cubicBezTo>
                  <a:cubicBezTo>
                    <a:pt x="14191" y="1450"/>
                    <a:pt x="14060" y="1525"/>
                    <a:pt x="14019" y="1697"/>
                  </a:cubicBezTo>
                  <a:cubicBezTo>
                    <a:pt x="13735" y="2893"/>
                    <a:pt x="12873" y="3910"/>
                    <a:pt x="11747" y="4388"/>
                  </a:cubicBezTo>
                  <a:cubicBezTo>
                    <a:pt x="11745" y="4131"/>
                    <a:pt x="11721" y="3876"/>
                    <a:pt x="11680" y="3624"/>
                  </a:cubicBezTo>
                  <a:cubicBezTo>
                    <a:pt x="11480" y="2369"/>
                    <a:pt x="10823" y="1235"/>
                    <a:pt x="10173" y="164"/>
                  </a:cubicBezTo>
                  <a:cubicBezTo>
                    <a:pt x="10103" y="49"/>
                    <a:pt x="9999" y="1"/>
                    <a:pt x="9894" y="1"/>
                  </a:cubicBezTo>
                  <a:close/>
                </a:path>
              </a:pathLst>
            </a:custGeom>
            <a:solidFill>
              <a:srgbClr val="0C4476">
                <a:alpha val="36470"/>
              </a:srgbClr>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 name="Google Shape;86;p18"/>
            <p:cNvSpPr/>
            <p:nvPr/>
          </p:nvSpPr>
          <p:spPr>
            <a:xfrm>
              <a:off x="8992875" y="422659"/>
              <a:ext cx="54688" cy="47893"/>
            </a:xfrm>
            <a:custGeom>
              <a:rect b="b" l="l" r="r" t="t"/>
              <a:pathLst>
                <a:path extrusionOk="0" h="3263" w="3726">
                  <a:moveTo>
                    <a:pt x="1862" y="1"/>
                  </a:moveTo>
                  <a:cubicBezTo>
                    <a:pt x="1586" y="1"/>
                    <a:pt x="1305" y="71"/>
                    <a:pt x="1049" y="220"/>
                  </a:cubicBezTo>
                  <a:cubicBezTo>
                    <a:pt x="268" y="670"/>
                    <a:pt x="1" y="1667"/>
                    <a:pt x="451" y="2446"/>
                  </a:cubicBezTo>
                  <a:cubicBezTo>
                    <a:pt x="753" y="2970"/>
                    <a:pt x="1301" y="3262"/>
                    <a:pt x="1864" y="3262"/>
                  </a:cubicBezTo>
                  <a:cubicBezTo>
                    <a:pt x="2141" y="3262"/>
                    <a:pt x="2421" y="3192"/>
                    <a:pt x="2677" y="3044"/>
                  </a:cubicBezTo>
                  <a:cubicBezTo>
                    <a:pt x="3458" y="2594"/>
                    <a:pt x="3725" y="1596"/>
                    <a:pt x="3275" y="815"/>
                  </a:cubicBezTo>
                  <a:cubicBezTo>
                    <a:pt x="2973" y="293"/>
                    <a:pt x="2425" y="1"/>
                    <a:pt x="1862" y="1"/>
                  </a:cubicBezTo>
                  <a:close/>
                </a:path>
              </a:pathLst>
            </a:custGeom>
            <a:solidFill>
              <a:schemeClr val="accent6"/>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87" name="Shape 87"/>
        <p:cNvGrpSpPr/>
        <p:nvPr/>
      </p:nvGrpSpPr>
      <p:grpSpPr>
        <a:xfrm>
          <a:off x="0" y="0"/>
          <a:ext cx="0" cy="0"/>
          <a:chOff x="0" y="0"/>
          <a:chExt cx="0" cy="0"/>
        </a:xfrm>
      </p:grpSpPr>
      <p:pic>
        <p:nvPicPr>
          <p:cNvPr id="88" name="Google Shape;88;p19"/>
          <p:cNvPicPr preferRelativeResize="0"/>
          <p:nvPr/>
        </p:nvPicPr>
        <p:blipFill rotWithShape="1">
          <a:blip r:embed="rId2">
            <a:alphaModFix amt="50000"/>
          </a:blip>
          <a:srcRect b="7799" l="0" r="0" t="7791"/>
          <a:stretch/>
        </p:blipFill>
        <p:spPr>
          <a:xfrm rot="10800000">
            <a:off x="0" y="1"/>
            <a:ext cx="7560000" cy="10691998"/>
          </a:xfrm>
          <a:prstGeom prst="rect">
            <a:avLst/>
          </a:prstGeom>
          <a:noFill/>
          <a:ln>
            <a:noFill/>
          </a:ln>
        </p:spPr>
      </p:pic>
      <p:sp>
        <p:nvSpPr>
          <p:cNvPr id="89" name="Google Shape;89;p19"/>
          <p:cNvSpPr txBox="1"/>
          <p:nvPr>
            <p:ph type="title"/>
          </p:nvPr>
        </p:nvSpPr>
        <p:spPr>
          <a:xfrm>
            <a:off x="4099299" y="1112126"/>
            <a:ext cx="2869500" cy="1526100"/>
          </a:xfrm>
          <a:prstGeom prst="rect">
            <a:avLst/>
          </a:prstGeom>
          <a:noFill/>
          <a:ln>
            <a:noFill/>
          </a:ln>
        </p:spPr>
        <p:txBody>
          <a:bodyPr anchorCtr="0" anchor="t" bIns="113750" lIns="113750" spcFirstLastPara="1" rIns="113750" wrap="square" tIns="113750">
            <a:noAutofit/>
          </a:bodyPr>
          <a:lstStyle>
            <a:lvl1pPr lvl="0" algn="l">
              <a:lnSpc>
                <a:spcPct val="100000"/>
              </a:lnSpc>
              <a:spcBef>
                <a:spcPts val="0"/>
              </a:spcBef>
              <a:spcAft>
                <a:spcPts val="0"/>
              </a:spcAft>
              <a:buClr>
                <a:schemeClr val="dk1"/>
              </a:buClr>
              <a:buSzPts val="4400"/>
              <a:buFont typeface="Mukta ExtraBold"/>
              <a:buNone/>
              <a:defRPr sz="4400">
                <a:solidFill>
                  <a:schemeClr val="dk1"/>
                </a:solidFill>
              </a:defRPr>
            </a:lvl1pPr>
            <a:lvl2pPr lvl="1" algn="ctr">
              <a:lnSpc>
                <a:spcPct val="100000"/>
              </a:lnSpc>
              <a:spcBef>
                <a:spcPts val="0"/>
              </a:spcBef>
              <a:spcAft>
                <a:spcPts val="0"/>
              </a:spcAft>
              <a:buClr>
                <a:schemeClr val="dk1"/>
              </a:buClr>
              <a:buSzPts val="4400"/>
              <a:buFont typeface="Mukta ExtraBold"/>
              <a:buNone/>
              <a:defRPr sz="4400">
                <a:solidFill>
                  <a:schemeClr val="dk1"/>
                </a:solidFill>
                <a:latin typeface="Mukta ExtraBold"/>
                <a:ea typeface="Mukta ExtraBold"/>
                <a:cs typeface="Mukta ExtraBold"/>
                <a:sym typeface="Mukta ExtraBold"/>
              </a:defRPr>
            </a:lvl2pPr>
            <a:lvl3pPr lvl="2" algn="ctr">
              <a:lnSpc>
                <a:spcPct val="100000"/>
              </a:lnSpc>
              <a:spcBef>
                <a:spcPts val="0"/>
              </a:spcBef>
              <a:spcAft>
                <a:spcPts val="0"/>
              </a:spcAft>
              <a:buClr>
                <a:schemeClr val="dk1"/>
              </a:buClr>
              <a:buSzPts val="4400"/>
              <a:buFont typeface="Mukta ExtraBold"/>
              <a:buNone/>
              <a:defRPr sz="4400">
                <a:solidFill>
                  <a:schemeClr val="dk1"/>
                </a:solidFill>
                <a:latin typeface="Mukta ExtraBold"/>
                <a:ea typeface="Mukta ExtraBold"/>
                <a:cs typeface="Mukta ExtraBold"/>
                <a:sym typeface="Mukta ExtraBold"/>
              </a:defRPr>
            </a:lvl3pPr>
            <a:lvl4pPr lvl="3" algn="ctr">
              <a:lnSpc>
                <a:spcPct val="100000"/>
              </a:lnSpc>
              <a:spcBef>
                <a:spcPts val="0"/>
              </a:spcBef>
              <a:spcAft>
                <a:spcPts val="0"/>
              </a:spcAft>
              <a:buClr>
                <a:schemeClr val="dk1"/>
              </a:buClr>
              <a:buSzPts val="4400"/>
              <a:buFont typeface="Mukta ExtraBold"/>
              <a:buNone/>
              <a:defRPr sz="4400">
                <a:solidFill>
                  <a:schemeClr val="dk1"/>
                </a:solidFill>
                <a:latin typeface="Mukta ExtraBold"/>
                <a:ea typeface="Mukta ExtraBold"/>
                <a:cs typeface="Mukta ExtraBold"/>
                <a:sym typeface="Mukta ExtraBold"/>
              </a:defRPr>
            </a:lvl4pPr>
            <a:lvl5pPr lvl="4" algn="ctr">
              <a:lnSpc>
                <a:spcPct val="100000"/>
              </a:lnSpc>
              <a:spcBef>
                <a:spcPts val="0"/>
              </a:spcBef>
              <a:spcAft>
                <a:spcPts val="0"/>
              </a:spcAft>
              <a:buClr>
                <a:schemeClr val="dk1"/>
              </a:buClr>
              <a:buSzPts val="4400"/>
              <a:buFont typeface="Mukta ExtraBold"/>
              <a:buNone/>
              <a:defRPr sz="4400">
                <a:solidFill>
                  <a:schemeClr val="dk1"/>
                </a:solidFill>
                <a:latin typeface="Mukta ExtraBold"/>
                <a:ea typeface="Mukta ExtraBold"/>
                <a:cs typeface="Mukta ExtraBold"/>
                <a:sym typeface="Mukta ExtraBold"/>
              </a:defRPr>
            </a:lvl5pPr>
            <a:lvl6pPr lvl="5" algn="ctr">
              <a:lnSpc>
                <a:spcPct val="100000"/>
              </a:lnSpc>
              <a:spcBef>
                <a:spcPts val="0"/>
              </a:spcBef>
              <a:spcAft>
                <a:spcPts val="0"/>
              </a:spcAft>
              <a:buClr>
                <a:schemeClr val="dk1"/>
              </a:buClr>
              <a:buSzPts val="4400"/>
              <a:buFont typeface="Mukta ExtraBold"/>
              <a:buNone/>
              <a:defRPr sz="4400">
                <a:solidFill>
                  <a:schemeClr val="dk1"/>
                </a:solidFill>
                <a:latin typeface="Mukta ExtraBold"/>
                <a:ea typeface="Mukta ExtraBold"/>
                <a:cs typeface="Mukta ExtraBold"/>
                <a:sym typeface="Mukta ExtraBold"/>
              </a:defRPr>
            </a:lvl6pPr>
            <a:lvl7pPr lvl="6" algn="ctr">
              <a:lnSpc>
                <a:spcPct val="100000"/>
              </a:lnSpc>
              <a:spcBef>
                <a:spcPts val="0"/>
              </a:spcBef>
              <a:spcAft>
                <a:spcPts val="0"/>
              </a:spcAft>
              <a:buClr>
                <a:schemeClr val="dk1"/>
              </a:buClr>
              <a:buSzPts val="4400"/>
              <a:buFont typeface="Mukta ExtraBold"/>
              <a:buNone/>
              <a:defRPr sz="4400">
                <a:solidFill>
                  <a:schemeClr val="dk1"/>
                </a:solidFill>
                <a:latin typeface="Mukta ExtraBold"/>
                <a:ea typeface="Mukta ExtraBold"/>
                <a:cs typeface="Mukta ExtraBold"/>
                <a:sym typeface="Mukta ExtraBold"/>
              </a:defRPr>
            </a:lvl7pPr>
            <a:lvl8pPr lvl="7" algn="ctr">
              <a:lnSpc>
                <a:spcPct val="100000"/>
              </a:lnSpc>
              <a:spcBef>
                <a:spcPts val="0"/>
              </a:spcBef>
              <a:spcAft>
                <a:spcPts val="0"/>
              </a:spcAft>
              <a:buClr>
                <a:schemeClr val="dk1"/>
              </a:buClr>
              <a:buSzPts val="4400"/>
              <a:buFont typeface="Mukta ExtraBold"/>
              <a:buNone/>
              <a:defRPr sz="4400">
                <a:solidFill>
                  <a:schemeClr val="dk1"/>
                </a:solidFill>
                <a:latin typeface="Mukta ExtraBold"/>
                <a:ea typeface="Mukta ExtraBold"/>
                <a:cs typeface="Mukta ExtraBold"/>
                <a:sym typeface="Mukta ExtraBold"/>
              </a:defRPr>
            </a:lvl8pPr>
            <a:lvl9pPr lvl="8" algn="ctr">
              <a:lnSpc>
                <a:spcPct val="100000"/>
              </a:lnSpc>
              <a:spcBef>
                <a:spcPts val="0"/>
              </a:spcBef>
              <a:spcAft>
                <a:spcPts val="0"/>
              </a:spcAft>
              <a:buClr>
                <a:schemeClr val="dk1"/>
              </a:buClr>
              <a:buSzPts val="4400"/>
              <a:buFont typeface="Mukta ExtraBold"/>
              <a:buNone/>
              <a:defRPr sz="4400">
                <a:solidFill>
                  <a:schemeClr val="dk1"/>
                </a:solidFill>
                <a:latin typeface="Mukta ExtraBold"/>
                <a:ea typeface="Mukta ExtraBold"/>
                <a:cs typeface="Mukta ExtraBold"/>
                <a:sym typeface="Mukta ExtraBold"/>
              </a:defRPr>
            </a:lvl9pPr>
          </a:lstStyle>
          <a:p/>
        </p:txBody>
      </p:sp>
      <p:sp>
        <p:nvSpPr>
          <p:cNvPr id="90" name="Google Shape;90;p19"/>
          <p:cNvSpPr txBox="1"/>
          <p:nvPr>
            <p:ph idx="1" type="body"/>
          </p:nvPr>
        </p:nvSpPr>
        <p:spPr>
          <a:xfrm>
            <a:off x="4099299" y="2637713"/>
            <a:ext cx="2869500" cy="4746900"/>
          </a:xfrm>
          <a:prstGeom prst="rect">
            <a:avLst/>
          </a:prstGeom>
          <a:noFill/>
          <a:ln>
            <a:noFill/>
          </a:ln>
        </p:spPr>
        <p:txBody>
          <a:bodyPr anchorCtr="0" anchor="t" bIns="113750" lIns="113750" spcFirstLastPara="1" rIns="113750" wrap="square" tIns="113750">
            <a:noAutofit/>
          </a:bodyPr>
          <a:lstStyle>
            <a:lvl1pPr indent="-336550" lvl="0" marL="457200" algn="l">
              <a:lnSpc>
                <a:spcPct val="100000"/>
              </a:lnSpc>
              <a:spcBef>
                <a:spcPts val="0"/>
              </a:spcBef>
              <a:spcAft>
                <a:spcPts val="0"/>
              </a:spcAft>
              <a:buClr>
                <a:schemeClr val="lt1"/>
              </a:buClr>
              <a:buSzPts val="1700"/>
              <a:buFont typeface="Mukta"/>
              <a:buChar char="●"/>
              <a:defRPr>
                <a:solidFill>
                  <a:schemeClr val="dk1"/>
                </a:solidFill>
                <a:latin typeface="Mukta"/>
                <a:ea typeface="Mukta"/>
                <a:cs typeface="Mukta"/>
                <a:sym typeface="Mukta"/>
              </a:defRPr>
            </a:lvl1pPr>
            <a:lvl2pPr indent="-336550" lvl="1" marL="914400" algn="l">
              <a:lnSpc>
                <a:spcPct val="100000"/>
              </a:lnSpc>
              <a:spcBef>
                <a:spcPts val="0"/>
              </a:spcBef>
              <a:spcAft>
                <a:spcPts val="0"/>
              </a:spcAft>
              <a:buClr>
                <a:schemeClr val="dk1"/>
              </a:buClr>
              <a:buSzPts val="1700"/>
              <a:buFont typeface="Mukta"/>
              <a:buChar char="○"/>
              <a:defRPr>
                <a:solidFill>
                  <a:schemeClr val="dk1"/>
                </a:solidFill>
                <a:latin typeface="Mukta"/>
                <a:ea typeface="Mukta"/>
                <a:cs typeface="Mukta"/>
                <a:sym typeface="Mukta"/>
              </a:defRPr>
            </a:lvl2pPr>
            <a:lvl3pPr indent="-336550" lvl="2" marL="1371600" algn="l">
              <a:lnSpc>
                <a:spcPct val="100000"/>
              </a:lnSpc>
              <a:spcBef>
                <a:spcPts val="0"/>
              </a:spcBef>
              <a:spcAft>
                <a:spcPts val="0"/>
              </a:spcAft>
              <a:buClr>
                <a:schemeClr val="dk1"/>
              </a:buClr>
              <a:buSzPts val="1700"/>
              <a:buFont typeface="Mukta"/>
              <a:buChar char="■"/>
              <a:defRPr>
                <a:solidFill>
                  <a:schemeClr val="dk1"/>
                </a:solidFill>
                <a:latin typeface="Mukta"/>
                <a:ea typeface="Mukta"/>
                <a:cs typeface="Mukta"/>
                <a:sym typeface="Mukta"/>
              </a:defRPr>
            </a:lvl3pPr>
            <a:lvl4pPr indent="-336550" lvl="3" marL="1828800" algn="l">
              <a:lnSpc>
                <a:spcPct val="100000"/>
              </a:lnSpc>
              <a:spcBef>
                <a:spcPts val="0"/>
              </a:spcBef>
              <a:spcAft>
                <a:spcPts val="0"/>
              </a:spcAft>
              <a:buClr>
                <a:schemeClr val="dk1"/>
              </a:buClr>
              <a:buSzPts val="1700"/>
              <a:buFont typeface="Mukta"/>
              <a:buChar char="●"/>
              <a:defRPr>
                <a:solidFill>
                  <a:schemeClr val="dk1"/>
                </a:solidFill>
                <a:latin typeface="Mukta"/>
                <a:ea typeface="Mukta"/>
                <a:cs typeface="Mukta"/>
                <a:sym typeface="Mukta"/>
              </a:defRPr>
            </a:lvl4pPr>
            <a:lvl5pPr indent="-336550" lvl="4" marL="2286000" algn="l">
              <a:lnSpc>
                <a:spcPct val="100000"/>
              </a:lnSpc>
              <a:spcBef>
                <a:spcPts val="0"/>
              </a:spcBef>
              <a:spcAft>
                <a:spcPts val="0"/>
              </a:spcAft>
              <a:buClr>
                <a:schemeClr val="dk1"/>
              </a:buClr>
              <a:buSzPts val="1700"/>
              <a:buFont typeface="Mukta"/>
              <a:buChar char="○"/>
              <a:defRPr>
                <a:solidFill>
                  <a:schemeClr val="dk1"/>
                </a:solidFill>
                <a:latin typeface="Mukta"/>
                <a:ea typeface="Mukta"/>
                <a:cs typeface="Mukta"/>
                <a:sym typeface="Mukta"/>
              </a:defRPr>
            </a:lvl5pPr>
            <a:lvl6pPr indent="-336550" lvl="5" marL="2743200" algn="l">
              <a:lnSpc>
                <a:spcPct val="100000"/>
              </a:lnSpc>
              <a:spcBef>
                <a:spcPts val="0"/>
              </a:spcBef>
              <a:spcAft>
                <a:spcPts val="0"/>
              </a:spcAft>
              <a:buClr>
                <a:schemeClr val="dk1"/>
              </a:buClr>
              <a:buSzPts val="1700"/>
              <a:buFont typeface="Mukta"/>
              <a:buChar char="■"/>
              <a:defRPr>
                <a:solidFill>
                  <a:schemeClr val="dk1"/>
                </a:solidFill>
                <a:latin typeface="Mukta"/>
                <a:ea typeface="Mukta"/>
                <a:cs typeface="Mukta"/>
                <a:sym typeface="Mukta"/>
              </a:defRPr>
            </a:lvl6pPr>
            <a:lvl7pPr indent="-336550" lvl="6" marL="3200400" algn="l">
              <a:lnSpc>
                <a:spcPct val="100000"/>
              </a:lnSpc>
              <a:spcBef>
                <a:spcPts val="0"/>
              </a:spcBef>
              <a:spcAft>
                <a:spcPts val="0"/>
              </a:spcAft>
              <a:buClr>
                <a:schemeClr val="dk1"/>
              </a:buClr>
              <a:buSzPts val="1700"/>
              <a:buFont typeface="Mukta"/>
              <a:buChar char="●"/>
              <a:defRPr>
                <a:solidFill>
                  <a:schemeClr val="dk1"/>
                </a:solidFill>
                <a:latin typeface="Mukta"/>
                <a:ea typeface="Mukta"/>
                <a:cs typeface="Mukta"/>
                <a:sym typeface="Mukta"/>
              </a:defRPr>
            </a:lvl7pPr>
            <a:lvl8pPr indent="-336550" lvl="7" marL="3657600" algn="l">
              <a:lnSpc>
                <a:spcPct val="100000"/>
              </a:lnSpc>
              <a:spcBef>
                <a:spcPts val="0"/>
              </a:spcBef>
              <a:spcAft>
                <a:spcPts val="0"/>
              </a:spcAft>
              <a:buClr>
                <a:schemeClr val="dk1"/>
              </a:buClr>
              <a:buSzPts val="1700"/>
              <a:buFont typeface="Mukta"/>
              <a:buChar char="○"/>
              <a:defRPr>
                <a:solidFill>
                  <a:schemeClr val="dk1"/>
                </a:solidFill>
                <a:latin typeface="Mukta"/>
                <a:ea typeface="Mukta"/>
                <a:cs typeface="Mukta"/>
                <a:sym typeface="Mukta"/>
              </a:defRPr>
            </a:lvl8pPr>
            <a:lvl9pPr indent="-336550" lvl="8" marL="4114800" algn="l">
              <a:lnSpc>
                <a:spcPct val="100000"/>
              </a:lnSpc>
              <a:spcBef>
                <a:spcPts val="0"/>
              </a:spcBef>
              <a:spcAft>
                <a:spcPts val="0"/>
              </a:spcAft>
              <a:buClr>
                <a:schemeClr val="dk1"/>
              </a:buClr>
              <a:buSzPts val="1700"/>
              <a:buFont typeface="Mukta"/>
              <a:buChar char="■"/>
              <a:defRPr>
                <a:solidFill>
                  <a:schemeClr val="dk1"/>
                </a:solidFill>
                <a:latin typeface="Mukta"/>
                <a:ea typeface="Mukta"/>
                <a:cs typeface="Mukta"/>
                <a:sym typeface="Mukta"/>
              </a:defRPr>
            </a:lvl9pPr>
          </a:lstStyle>
          <a:p/>
        </p:txBody>
      </p:sp>
      <p:sp>
        <p:nvSpPr>
          <p:cNvPr id="91" name="Google Shape;91;p19"/>
          <p:cNvSpPr/>
          <p:nvPr>
            <p:ph idx="2" type="pic"/>
          </p:nvPr>
        </p:nvSpPr>
        <p:spPr>
          <a:xfrm>
            <a:off x="591224" y="1112126"/>
            <a:ext cx="3189000" cy="8467500"/>
          </a:xfrm>
          <a:prstGeom prst="rect">
            <a:avLst/>
          </a:prstGeom>
          <a:noFill/>
          <a:ln>
            <a:noFill/>
          </a:ln>
        </p:spPr>
      </p:sp>
      <p:grpSp>
        <p:nvGrpSpPr>
          <p:cNvPr id="92" name="Google Shape;92;p19"/>
          <p:cNvGrpSpPr/>
          <p:nvPr/>
        </p:nvGrpSpPr>
        <p:grpSpPr>
          <a:xfrm>
            <a:off x="6300219" y="8956335"/>
            <a:ext cx="755888" cy="1735659"/>
            <a:chOff x="7077268" y="354300"/>
            <a:chExt cx="642053" cy="586351"/>
          </a:xfrm>
        </p:grpSpPr>
        <p:sp>
          <p:nvSpPr>
            <p:cNvPr id="93" name="Google Shape;93;p19"/>
            <p:cNvSpPr/>
            <p:nvPr/>
          </p:nvSpPr>
          <p:spPr>
            <a:xfrm>
              <a:off x="7077268" y="354300"/>
              <a:ext cx="642053" cy="586351"/>
            </a:xfrm>
            <a:custGeom>
              <a:rect b="b" l="l" r="r" t="t"/>
              <a:pathLst>
                <a:path extrusionOk="0" h="39949" w="43744">
                  <a:moveTo>
                    <a:pt x="20460" y="1"/>
                  </a:moveTo>
                  <a:cubicBezTo>
                    <a:pt x="20400" y="1"/>
                    <a:pt x="20338" y="9"/>
                    <a:pt x="20274" y="26"/>
                  </a:cubicBezTo>
                  <a:cubicBezTo>
                    <a:pt x="19936" y="119"/>
                    <a:pt x="19648" y="533"/>
                    <a:pt x="19786" y="888"/>
                  </a:cubicBezTo>
                  <a:cubicBezTo>
                    <a:pt x="20765" y="3455"/>
                    <a:pt x="21060" y="6232"/>
                    <a:pt x="20620" y="8930"/>
                  </a:cubicBezTo>
                  <a:cubicBezTo>
                    <a:pt x="20113" y="9594"/>
                    <a:pt x="19567" y="10232"/>
                    <a:pt x="19015" y="10739"/>
                  </a:cubicBezTo>
                  <a:cubicBezTo>
                    <a:pt x="18705" y="10832"/>
                    <a:pt x="18400" y="10939"/>
                    <a:pt x="18103" y="11063"/>
                  </a:cubicBezTo>
                  <a:cubicBezTo>
                    <a:pt x="17977" y="11076"/>
                    <a:pt x="17849" y="11082"/>
                    <a:pt x="17720" y="11082"/>
                  </a:cubicBezTo>
                  <a:cubicBezTo>
                    <a:pt x="16580" y="11082"/>
                    <a:pt x="15323" y="10607"/>
                    <a:pt x="14264" y="10115"/>
                  </a:cubicBezTo>
                  <a:cubicBezTo>
                    <a:pt x="14224" y="10089"/>
                    <a:pt x="14181" y="10063"/>
                    <a:pt x="14140" y="10037"/>
                  </a:cubicBezTo>
                  <a:cubicBezTo>
                    <a:pt x="14133" y="10020"/>
                    <a:pt x="14129" y="10006"/>
                    <a:pt x="14124" y="9989"/>
                  </a:cubicBezTo>
                  <a:cubicBezTo>
                    <a:pt x="13226" y="8010"/>
                    <a:pt x="13400" y="5629"/>
                    <a:pt x="14495" y="3767"/>
                  </a:cubicBezTo>
                  <a:cubicBezTo>
                    <a:pt x="14814" y="3227"/>
                    <a:pt x="14329" y="2722"/>
                    <a:pt x="13849" y="2722"/>
                  </a:cubicBezTo>
                  <a:cubicBezTo>
                    <a:pt x="13636" y="2722"/>
                    <a:pt x="13424" y="2821"/>
                    <a:pt x="13283" y="3060"/>
                  </a:cubicBezTo>
                  <a:cubicBezTo>
                    <a:pt x="12197" y="4901"/>
                    <a:pt x="11907" y="7084"/>
                    <a:pt x="12383" y="9130"/>
                  </a:cubicBezTo>
                  <a:cubicBezTo>
                    <a:pt x="10819" y="8469"/>
                    <a:pt x="9124" y="8115"/>
                    <a:pt x="7434" y="8115"/>
                  </a:cubicBezTo>
                  <a:cubicBezTo>
                    <a:pt x="7298" y="8115"/>
                    <a:pt x="7162" y="8118"/>
                    <a:pt x="7025" y="8122"/>
                  </a:cubicBezTo>
                  <a:cubicBezTo>
                    <a:pt x="5937" y="8160"/>
                    <a:pt x="4847" y="8341"/>
                    <a:pt x="3811" y="8677"/>
                  </a:cubicBezTo>
                  <a:cubicBezTo>
                    <a:pt x="3033" y="8928"/>
                    <a:pt x="3263" y="10067"/>
                    <a:pt x="3957" y="10067"/>
                  </a:cubicBezTo>
                  <a:cubicBezTo>
                    <a:pt x="4027" y="10067"/>
                    <a:pt x="4103" y="10055"/>
                    <a:pt x="4182" y="10030"/>
                  </a:cubicBezTo>
                  <a:cubicBezTo>
                    <a:pt x="5240" y="9690"/>
                    <a:pt x="6336" y="9526"/>
                    <a:pt x="7430" y="9526"/>
                  </a:cubicBezTo>
                  <a:cubicBezTo>
                    <a:pt x="9531" y="9526"/>
                    <a:pt x="11625" y="10129"/>
                    <a:pt x="13426" y="11244"/>
                  </a:cubicBezTo>
                  <a:cubicBezTo>
                    <a:pt x="14209" y="12280"/>
                    <a:pt x="14124" y="13449"/>
                    <a:pt x="13752" y="14694"/>
                  </a:cubicBezTo>
                  <a:cubicBezTo>
                    <a:pt x="12797" y="16175"/>
                    <a:pt x="12240" y="17940"/>
                    <a:pt x="12240" y="19833"/>
                  </a:cubicBezTo>
                  <a:cubicBezTo>
                    <a:pt x="12240" y="19864"/>
                    <a:pt x="12243" y="19895"/>
                    <a:pt x="12243" y="19928"/>
                  </a:cubicBezTo>
                  <a:cubicBezTo>
                    <a:pt x="12166" y="20505"/>
                    <a:pt x="11869" y="21447"/>
                    <a:pt x="10750" y="21538"/>
                  </a:cubicBezTo>
                  <a:cubicBezTo>
                    <a:pt x="8075" y="21274"/>
                    <a:pt x="5492" y="19959"/>
                    <a:pt x="3844" y="17821"/>
                  </a:cubicBezTo>
                  <a:cubicBezTo>
                    <a:pt x="3685" y="17615"/>
                    <a:pt x="3460" y="17475"/>
                    <a:pt x="3219" y="17475"/>
                  </a:cubicBezTo>
                  <a:cubicBezTo>
                    <a:pt x="3109" y="17475"/>
                    <a:pt x="2996" y="17504"/>
                    <a:pt x="2884" y="17568"/>
                  </a:cubicBezTo>
                  <a:cubicBezTo>
                    <a:pt x="2589" y="17742"/>
                    <a:pt x="2399" y="18228"/>
                    <a:pt x="2632" y="18531"/>
                  </a:cubicBezTo>
                  <a:cubicBezTo>
                    <a:pt x="3999" y="20302"/>
                    <a:pt x="5873" y="21612"/>
                    <a:pt x="7949" y="22340"/>
                  </a:cubicBezTo>
                  <a:cubicBezTo>
                    <a:pt x="6379" y="24336"/>
                    <a:pt x="3871" y="25471"/>
                    <a:pt x="1353" y="25471"/>
                  </a:cubicBezTo>
                  <a:cubicBezTo>
                    <a:pt x="1136" y="25471"/>
                    <a:pt x="919" y="25462"/>
                    <a:pt x="703" y="25446"/>
                  </a:cubicBezTo>
                  <a:cubicBezTo>
                    <a:pt x="688" y="25444"/>
                    <a:pt x="674" y="25444"/>
                    <a:pt x="659" y="25444"/>
                  </a:cubicBezTo>
                  <a:cubicBezTo>
                    <a:pt x="300" y="25444"/>
                    <a:pt x="1" y="25802"/>
                    <a:pt x="1" y="26148"/>
                  </a:cubicBezTo>
                  <a:cubicBezTo>
                    <a:pt x="1" y="26550"/>
                    <a:pt x="325" y="26819"/>
                    <a:pt x="703" y="26848"/>
                  </a:cubicBezTo>
                  <a:cubicBezTo>
                    <a:pt x="947" y="26867"/>
                    <a:pt x="1190" y="26877"/>
                    <a:pt x="1433" y="26877"/>
                  </a:cubicBezTo>
                  <a:cubicBezTo>
                    <a:pt x="4473" y="26877"/>
                    <a:pt x="7391" y="25379"/>
                    <a:pt x="9235" y="22957"/>
                  </a:cubicBezTo>
                  <a:cubicBezTo>
                    <a:pt x="9288" y="22888"/>
                    <a:pt x="9316" y="22807"/>
                    <a:pt x="9330" y="22724"/>
                  </a:cubicBezTo>
                  <a:cubicBezTo>
                    <a:pt x="9780" y="22824"/>
                    <a:pt x="10238" y="22893"/>
                    <a:pt x="10697" y="22936"/>
                  </a:cubicBezTo>
                  <a:cubicBezTo>
                    <a:pt x="10697" y="22940"/>
                    <a:pt x="10697" y="22945"/>
                    <a:pt x="10697" y="22948"/>
                  </a:cubicBezTo>
                  <a:cubicBezTo>
                    <a:pt x="12621" y="23138"/>
                    <a:pt x="13721" y="24924"/>
                    <a:pt x="13721" y="24924"/>
                  </a:cubicBezTo>
                  <a:lnTo>
                    <a:pt x="13719" y="24917"/>
                  </a:lnTo>
                  <a:lnTo>
                    <a:pt x="13719" y="24917"/>
                  </a:lnTo>
                  <a:cubicBezTo>
                    <a:pt x="14238" y="25734"/>
                    <a:pt x="14879" y="26467"/>
                    <a:pt x="15617" y="27091"/>
                  </a:cubicBezTo>
                  <a:cubicBezTo>
                    <a:pt x="15867" y="27500"/>
                    <a:pt x="16072" y="27912"/>
                    <a:pt x="15826" y="28336"/>
                  </a:cubicBezTo>
                  <a:cubicBezTo>
                    <a:pt x="15805" y="28372"/>
                    <a:pt x="15791" y="28405"/>
                    <a:pt x="15774" y="28439"/>
                  </a:cubicBezTo>
                  <a:cubicBezTo>
                    <a:pt x="14013" y="30480"/>
                    <a:pt x="11435" y="31601"/>
                    <a:pt x="8793" y="31601"/>
                  </a:cubicBezTo>
                  <a:cubicBezTo>
                    <a:pt x="7829" y="31601"/>
                    <a:pt x="6857" y="31452"/>
                    <a:pt x="5913" y="31144"/>
                  </a:cubicBezTo>
                  <a:cubicBezTo>
                    <a:pt x="5833" y="31118"/>
                    <a:pt x="5758" y="31106"/>
                    <a:pt x="5687" y="31106"/>
                  </a:cubicBezTo>
                  <a:cubicBezTo>
                    <a:pt x="4996" y="31106"/>
                    <a:pt x="4764" y="32244"/>
                    <a:pt x="5539" y="32499"/>
                  </a:cubicBezTo>
                  <a:cubicBezTo>
                    <a:pt x="6607" y="32847"/>
                    <a:pt x="7736" y="33024"/>
                    <a:pt x="8864" y="33024"/>
                  </a:cubicBezTo>
                  <a:cubicBezTo>
                    <a:pt x="10121" y="33024"/>
                    <a:pt x="11377" y="32804"/>
                    <a:pt x="12547" y="32353"/>
                  </a:cubicBezTo>
                  <a:cubicBezTo>
                    <a:pt x="12633" y="32322"/>
                    <a:pt x="12714" y="32282"/>
                    <a:pt x="12797" y="32249"/>
                  </a:cubicBezTo>
                  <a:lnTo>
                    <a:pt x="12797" y="32249"/>
                  </a:lnTo>
                  <a:cubicBezTo>
                    <a:pt x="13345" y="34551"/>
                    <a:pt x="12824" y="36987"/>
                    <a:pt x="11416" y="38892"/>
                  </a:cubicBezTo>
                  <a:cubicBezTo>
                    <a:pt x="11190" y="39197"/>
                    <a:pt x="11366" y="39676"/>
                    <a:pt x="11669" y="39854"/>
                  </a:cubicBezTo>
                  <a:cubicBezTo>
                    <a:pt x="11781" y="39919"/>
                    <a:pt x="11896" y="39949"/>
                    <a:pt x="12007" y="39949"/>
                  </a:cubicBezTo>
                  <a:cubicBezTo>
                    <a:pt x="12248" y="39949"/>
                    <a:pt x="12473" y="39810"/>
                    <a:pt x="12628" y="39602"/>
                  </a:cubicBezTo>
                  <a:cubicBezTo>
                    <a:pt x="14295" y="37344"/>
                    <a:pt x="14826" y="34339"/>
                    <a:pt x="14095" y="31637"/>
                  </a:cubicBezTo>
                  <a:cubicBezTo>
                    <a:pt x="14093" y="31629"/>
                    <a:pt x="14088" y="31625"/>
                    <a:pt x="14086" y="31615"/>
                  </a:cubicBezTo>
                  <a:cubicBezTo>
                    <a:pt x="15007" y="31082"/>
                    <a:pt x="15843" y="30417"/>
                    <a:pt x="16569" y="29636"/>
                  </a:cubicBezTo>
                  <a:cubicBezTo>
                    <a:pt x="16572" y="29644"/>
                    <a:pt x="16576" y="29648"/>
                    <a:pt x="16576" y="29653"/>
                  </a:cubicBezTo>
                  <a:cubicBezTo>
                    <a:pt x="16855" y="29441"/>
                    <a:pt x="17341" y="28860"/>
                    <a:pt x="17993" y="28558"/>
                  </a:cubicBezTo>
                  <a:cubicBezTo>
                    <a:pt x="19141" y="29051"/>
                    <a:pt x="20403" y="29322"/>
                    <a:pt x="21729" y="29322"/>
                  </a:cubicBezTo>
                  <a:cubicBezTo>
                    <a:pt x="23134" y="29322"/>
                    <a:pt x="24468" y="29015"/>
                    <a:pt x="25665" y="28467"/>
                  </a:cubicBezTo>
                  <a:lnTo>
                    <a:pt x="25665" y="28467"/>
                  </a:lnTo>
                  <a:lnTo>
                    <a:pt x="25661" y="28474"/>
                  </a:lnTo>
                  <a:cubicBezTo>
                    <a:pt x="26080" y="28367"/>
                    <a:pt x="26522" y="28275"/>
                    <a:pt x="26948" y="28275"/>
                  </a:cubicBezTo>
                  <a:cubicBezTo>
                    <a:pt x="27265" y="28275"/>
                    <a:pt x="27573" y="28326"/>
                    <a:pt x="27856" y="28458"/>
                  </a:cubicBezTo>
                  <a:cubicBezTo>
                    <a:pt x="28185" y="28839"/>
                    <a:pt x="28552" y="29186"/>
                    <a:pt x="28947" y="29501"/>
                  </a:cubicBezTo>
                  <a:cubicBezTo>
                    <a:pt x="28335" y="32606"/>
                    <a:pt x="29368" y="35951"/>
                    <a:pt x="31683" y="38133"/>
                  </a:cubicBezTo>
                  <a:cubicBezTo>
                    <a:pt x="31829" y="38270"/>
                    <a:pt x="31992" y="38328"/>
                    <a:pt x="32150" y="38328"/>
                  </a:cubicBezTo>
                  <a:cubicBezTo>
                    <a:pt x="32701" y="38328"/>
                    <a:pt x="33189" y="37621"/>
                    <a:pt x="32676" y="37140"/>
                  </a:cubicBezTo>
                  <a:cubicBezTo>
                    <a:pt x="30842" y="35413"/>
                    <a:pt x="29925" y="32842"/>
                    <a:pt x="30226" y="30356"/>
                  </a:cubicBezTo>
                  <a:lnTo>
                    <a:pt x="30226" y="30356"/>
                  </a:lnTo>
                  <a:cubicBezTo>
                    <a:pt x="30685" y="30613"/>
                    <a:pt x="31164" y="30834"/>
                    <a:pt x="31652" y="31020"/>
                  </a:cubicBezTo>
                  <a:cubicBezTo>
                    <a:pt x="33604" y="31766"/>
                    <a:pt x="35718" y="31908"/>
                    <a:pt x="37802" y="31908"/>
                  </a:cubicBezTo>
                  <a:cubicBezTo>
                    <a:pt x="38314" y="31908"/>
                    <a:pt x="38824" y="31899"/>
                    <a:pt x="39329" y="31889"/>
                  </a:cubicBezTo>
                  <a:cubicBezTo>
                    <a:pt x="40223" y="31870"/>
                    <a:pt x="40234" y="30484"/>
                    <a:pt x="39347" y="30484"/>
                  </a:cubicBezTo>
                  <a:cubicBezTo>
                    <a:pt x="39341" y="30484"/>
                    <a:pt x="39335" y="30484"/>
                    <a:pt x="39329" y="30484"/>
                  </a:cubicBezTo>
                  <a:cubicBezTo>
                    <a:pt x="38819" y="30495"/>
                    <a:pt x="38306" y="30504"/>
                    <a:pt x="37792" y="30504"/>
                  </a:cubicBezTo>
                  <a:cubicBezTo>
                    <a:pt x="35905" y="30504"/>
                    <a:pt x="34009" y="30379"/>
                    <a:pt x="32223" y="29739"/>
                  </a:cubicBezTo>
                  <a:cubicBezTo>
                    <a:pt x="30880" y="29258"/>
                    <a:pt x="29642" y="28455"/>
                    <a:pt x="28766" y="27343"/>
                  </a:cubicBezTo>
                  <a:cubicBezTo>
                    <a:pt x="28766" y="27331"/>
                    <a:pt x="28763" y="27320"/>
                    <a:pt x="28763" y="27308"/>
                  </a:cubicBezTo>
                  <a:cubicBezTo>
                    <a:pt x="28735" y="26667"/>
                    <a:pt x="29080" y="25965"/>
                    <a:pt x="29271" y="25593"/>
                  </a:cubicBezTo>
                  <a:cubicBezTo>
                    <a:pt x="30252" y="24312"/>
                    <a:pt x="30911" y="22771"/>
                    <a:pt x="31135" y="21090"/>
                  </a:cubicBezTo>
                  <a:cubicBezTo>
                    <a:pt x="31242" y="20788"/>
                    <a:pt x="31430" y="20371"/>
                    <a:pt x="31680" y="20197"/>
                  </a:cubicBezTo>
                  <a:cubicBezTo>
                    <a:pt x="33145" y="20278"/>
                    <a:pt x="34583" y="20766"/>
                    <a:pt x="35788" y="21607"/>
                  </a:cubicBezTo>
                  <a:cubicBezTo>
                    <a:pt x="37314" y="22674"/>
                    <a:pt x="38398" y="24312"/>
                    <a:pt x="38857" y="26105"/>
                  </a:cubicBezTo>
                  <a:cubicBezTo>
                    <a:pt x="38948" y="26454"/>
                    <a:pt x="39217" y="26605"/>
                    <a:pt x="39494" y="26605"/>
                  </a:cubicBezTo>
                  <a:cubicBezTo>
                    <a:pt x="39912" y="26605"/>
                    <a:pt x="40348" y="26261"/>
                    <a:pt x="40212" y="25734"/>
                  </a:cubicBezTo>
                  <a:cubicBezTo>
                    <a:pt x="39762" y="23983"/>
                    <a:pt x="38795" y="22409"/>
                    <a:pt x="37476" y="21195"/>
                  </a:cubicBezTo>
                  <a:cubicBezTo>
                    <a:pt x="38716" y="20564"/>
                    <a:pt x="40106" y="20224"/>
                    <a:pt x="41498" y="20224"/>
                  </a:cubicBezTo>
                  <a:cubicBezTo>
                    <a:pt x="41930" y="20224"/>
                    <a:pt x="42361" y="20256"/>
                    <a:pt x="42789" y="20324"/>
                  </a:cubicBezTo>
                  <a:cubicBezTo>
                    <a:pt x="42840" y="20332"/>
                    <a:pt x="42892" y="20336"/>
                    <a:pt x="42943" y="20336"/>
                  </a:cubicBezTo>
                  <a:cubicBezTo>
                    <a:pt x="43262" y="20336"/>
                    <a:pt x="43559" y="20174"/>
                    <a:pt x="43653" y="19835"/>
                  </a:cubicBezTo>
                  <a:cubicBezTo>
                    <a:pt x="43744" y="19500"/>
                    <a:pt x="43539" y="19031"/>
                    <a:pt x="43163" y="18971"/>
                  </a:cubicBezTo>
                  <a:lnTo>
                    <a:pt x="43160" y="18971"/>
                  </a:lnTo>
                  <a:cubicBezTo>
                    <a:pt x="42603" y="18883"/>
                    <a:pt x="42043" y="18840"/>
                    <a:pt x="41486" y="18840"/>
                  </a:cubicBezTo>
                  <a:cubicBezTo>
                    <a:pt x="39758" y="18840"/>
                    <a:pt x="38055" y="19262"/>
                    <a:pt x="36517" y="20104"/>
                  </a:cubicBezTo>
                  <a:cubicBezTo>
                    <a:pt x="36429" y="20152"/>
                    <a:pt x="36362" y="20212"/>
                    <a:pt x="36309" y="20274"/>
                  </a:cubicBezTo>
                  <a:cubicBezTo>
                    <a:pt x="35014" y="19421"/>
                    <a:pt x="33516" y="18940"/>
                    <a:pt x="31985" y="18823"/>
                  </a:cubicBezTo>
                  <a:cubicBezTo>
                    <a:pt x="31468" y="18604"/>
                    <a:pt x="31057" y="18311"/>
                    <a:pt x="31028" y="17938"/>
                  </a:cubicBezTo>
                  <a:cubicBezTo>
                    <a:pt x="30968" y="17638"/>
                    <a:pt x="30892" y="17347"/>
                    <a:pt x="30804" y="17059"/>
                  </a:cubicBezTo>
                  <a:cubicBezTo>
                    <a:pt x="31330" y="16245"/>
                    <a:pt x="31790" y="15337"/>
                    <a:pt x="31961" y="14897"/>
                  </a:cubicBezTo>
                  <a:cubicBezTo>
                    <a:pt x="32466" y="14263"/>
                    <a:pt x="32907" y="13578"/>
                    <a:pt x="33276" y="12856"/>
                  </a:cubicBezTo>
                  <a:cubicBezTo>
                    <a:pt x="33383" y="12918"/>
                    <a:pt x="33507" y="12958"/>
                    <a:pt x="33640" y="12973"/>
                  </a:cubicBezTo>
                  <a:cubicBezTo>
                    <a:pt x="34132" y="13024"/>
                    <a:pt x="34626" y="13049"/>
                    <a:pt x="35120" y="13049"/>
                  </a:cubicBezTo>
                  <a:cubicBezTo>
                    <a:pt x="36687" y="13049"/>
                    <a:pt x="38255" y="12795"/>
                    <a:pt x="39741" y="12301"/>
                  </a:cubicBezTo>
                  <a:cubicBezTo>
                    <a:pt x="40100" y="12180"/>
                    <a:pt x="40336" y="11816"/>
                    <a:pt x="40231" y="11437"/>
                  </a:cubicBezTo>
                  <a:cubicBezTo>
                    <a:pt x="40150" y="11145"/>
                    <a:pt x="39858" y="10916"/>
                    <a:pt x="39554" y="10916"/>
                  </a:cubicBezTo>
                  <a:cubicBezTo>
                    <a:pt x="39492" y="10916"/>
                    <a:pt x="39429" y="10926"/>
                    <a:pt x="39367" y="10946"/>
                  </a:cubicBezTo>
                  <a:cubicBezTo>
                    <a:pt x="37974" y="11410"/>
                    <a:pt x="36531" y="11640"/>
                    <a:pt x="35076" y="11640"/>
                  </a:cubicBezTo>
                  <a:cubicBezTo>
                    <a:pt x="34663" y="11640"/>
                    <a:pt x="34249" y="11621"/>
                    <a:pt x="33835" y="11585"/>
                  </a:cubicBezTo>
                  <a:cubicBezTo>
                    <a:pt x="34226" y="10537"/>
                    <a:pt x="34474" y="9434"/>
                    <a:pt x="34564" y="8310"/>
                  </a:cubicBezTo>
                  <a:cubicBezTo>
                    <a:pt x="34645" y="7308"/>
                    <a:pt x="34574" y="6303"/>
                    <a:pt x="34390" y="5315"/>
                  </a:cubicBezTo>
                  <a:cubicBezTo>
                    <a:pt x="34330" y="5001"/>
                    <a:pt x="34004" y="4802"/>
                    <a:pt x="33698" y="4802"/>
                  </a:cubicBezTo>
                  <a:cubicBezTo>
                    <a:pt x="33639" y="4802"/>
                    <a:pt x="33581" y="4809"/>
                    <a:pt x="33526" y="4824"/>
                  </a:cubicBezTo>
                  <a:cubicBezTo>
                    <a:pt x="33135" y="4931"/>
                    <a:pt x="32966" y="5315"/>
                    <a:pt x="33035" y="5689"/>
                  </a:cubicBezTo>
                  <a:cubicBezTo>
                    <a:pt x="33552" y="8437"/>
                    <a:pt x="32811" y="11361"/>
                    <a:pt x="31178" y="13625"/>
                  </a:cubicBezTo>
                  <a:cubicBezTo>
                    <a:pt x="30645" y="14042"/>
                    <a:pt x="30054" y="14306"/>
                    <a:pt x="29456" y="14328"/>
                  </a:cubicBezTo>
                  <a:cubicBezTo>
                    <a:pt x="28104" y="12432"/>
                    <a:pt x="26073" y="11056"/>
                    <a:pt x="23718" y="10553"/>
                  </a:cubicBezTo>
                  <a:cubicBezTo>
                    <a:pt x="22901" y="10130"/>
                    <a:pt x="22498" y="9827"/>
                    <a:pt x="22051" y="8813"/>
                  </a:cubicBezTo>
                  <a:cubicBezTo>
                    <a:pt x="22153" y="8091"/>
                    <a:pt x="22210" y="7365"/>
                    <a:pt x="22220" y="6636"/>
                  </a:cubicBezTo>
                  <a:cubicBezTo>
                    <a:pt x="22256" y="6601"/>
                    <a:pt x="22289" y="6563"/>
                    <a:pt x="22320" y="6522"/>
                  </a:cubicBezTo>
                  <a:cubicBezTo>
                    <a:pt x="23558" y="4891"/>
                    <a:pt x="25439" y="3808"/>
                    <a:pt x="27456" y="3453"/>
                  </a:cubicBezTo>
                  <a:cubicBezTo>
                    <a:pt x="27830" y="3386"/>
                    <a:pt x="28040" y="2929"/>
                    <a:pt x="27947" y="2588"/>
                  </a:cubicBezTo>
                  <a:cubicBezTo>
                    <a:pt x="27855" y="2251"/>
                    <a:pt x="27561" y="2084"/>
                    <a:pt x="27242" y="2084"/>
                  </a:cubicBezTo>
                  <a:cubicBezTo>
                    <a:pt x="27189" y="2084"/>
                    <a:pt x="27136" y="2089"/>
                    <a:pt x="27082" y="2098"/>
                  </a:cubicBezTo>
                  <a:cubicBezTo>
                    <a:pt x="25199" y="2431"/>
                    <a:pt x="23484" y="3350"/>
                    <a:pt x="22127" y="4667"/>
                  </a:cubicBezTo>
                  <a:cubicBezTo>
                    <a:pt x="21977" y="3250"/>
                    <a:pt x="21651" y="1853"/>
                    <a:pt x="21139" y="517"/>
                  </a:cubicBezTo>
                  <a:cubicBezTo>
                    <a:pt x="21025" y="219"/>
                    <a:pt x="20771" y="1"/>
                    <a:pt x="20460" y="1"/>
                  </a:cubicBezTo>
                  <a:close/>
                </a:path>
              </a:pathLst>
            </a:custGeom>
            <a:solidFill>
              <a:srgbClr val="0C4476">
                <a:alpha val="36470"/>
              </a:srgbClr>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 name="Google Shape;94;p19"/>
            <p:cNvSpPr/>
            <p:nvPr/>
          </p:nvSpPr>
          <p:spPr>
            <a:xfrm>
              <a:off x="7346246" y="590921"/>
              <a:ext cx="98016" cy="98046"/>
            </a:xfrm>
            <a:custGeom>
              <a:rect b="b" l="l" r="r" t="t"/>
              <a:pathLst>
                <a:path extrusionOk="0" h="6680" w="6678">
                  <a:moveTo>
                    <a:pt x="3339" y="1"/>
                  </a:moveTo>
                  <a:cubicBezTo>
                    <a:pt x="1496" y="1"/>
                    <a:pt x="1" y="1496"/>
                    <a:pt x="1" y="3339"/>
                  </a:cubicBezTo>
                  <a:cubicBezTo>
                    <a:pt x="1" y="5185"/>
                    <a:pt x="1496" y="6680"/>
                    <a:pt x="3339" y="6680"/>
                  </a:cubicBezTo>
                  <a:cubicBezTo>
                    <a:pt x="5182" y="6680"/>
                    <a:pt x="6678" y="5185"/>
                    <a:pt x="6678" y="3339"/>
                  </a:cubicBezTo>
                  <a:cubicBezTo>
                    <a:pt x="6678" y="1496"/>
                    <a:pt x="5182" y="1"/>
                    <a:pt x="3339" y="1"/>
                  </a:cubicBezTo>
                  <a:close/>
                </a:path>
              </a:pathLst>
            </a:custGeom>
            <a:solidFill>
              <a:schemeClr val="accent6"/>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95" name="Google Shape;95;p19"/>
          <p:cNvGrpSpPr/>
          <p:nvPr/>
        </p:nvGrpSpPr>
        <p:grpSpPr>
          <a:xfrm rot="10800000">
            <a:off x="6815287" y="9462589"/>
            <a:ext cx="431199" cy="722892"/>
            <a:chOff x="5142237" y="3822849"/>
            <a:chExt cx="338116" cy="225432"/>
          </a:xfrm>
        </p:grpSpPr>
        <p:sp>
          <p:nvSpPr>
            <p:cNvPr id="96" name="Google Shape;96;p19"/>
            <p:cNvSpPr/>
            <p:nvPr/>
          </p:nvSpPr>
          <p:spPr>
            <a:xfrm>
              <a:off x="5188718" y="3849531"/>
              <a:ext cx="42359" cy="42359"/>
            </a:xfrm>
            <a:custGeom>
              <a:rect b="b" l="l" r="r" t="t"/>
              <a:pathLst>
                <a:path extrusionOk="0" h="3299" w="3299">
                  <a:moveTo>
                    <a:pt x="1648" y="1"/>
                  </a:moveTo>
                  <a:cubicBezTo>
                    <a:pt x="738" y="1"/>
                    <a:pt x="0" y="739"/>
                    <a:pt x="0" y="1651"/>
                  </a:cubicBezTo>
                  <a:cubicBezTo>
                    <a:pt x="0" y="2561"/>
                    <a:pt x="738" y="3299"/>
                    <a:pt x="1648" y="3299"/>
                  </a:cubicBezTo>
                  <a:cubicBezTo>
                    <a:pt x="2560" y="3299"/>
                    <a:pt x="3298" y="2561"/>
                    <a:pt x="3298" y="1651"/>
                  </a:cubicBezTo>
                  <a:cubicBezTo>
                    <a:pt x="3298" y="739"/>
                    <a:pt x="2560" y="1"/>
                    <a:pt x="1648" y="1"/>
                  </a:cubicBezTo>
                  <a:close/>
                </a:path>
              </a:pathLst>
            </a:custGeom>
            <a:solidFill>
              <a:schemeClr val="lt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 name="Google Shape;97;p19"/>
            <p:cNvSpPr/>
            <p:nvPr/>
          </p:nvSpPr>
          <p:spPr>
            <a:xfrm>
              <a:off x="5142237" y="4005896"/>
              <a:ext cx="42359" cy="42385"/>
            </a:xfrm>
            <a:custGeom>
              <a:rect b="b" l="l" r="r" t="t"/>
              <a:pathLst>
                <a:path extrusionOk="0" h="3301" w="3299">
                  <a:moveTo>
                    <a:pt x="1649" y="0"/>
                  </a:moveTo>
                  <a:cubicBezTo>
                    <a:pt x="739" y="0"/>
                    <a:pt x="1" y="738"/>
                    <a:pt x="1" y="1650"/>
                  </a:cubicBezTo>
                  <a:cubicBezTo>
                    <a:pt x="1" y="2562"/>
                    <a:pt x="739" y="3301"/>
                    <a:pt x="1649" y="3301"/>
                  </a:cubicBezTo>
                  <a:cubicBezTo>
                    <a:pt x="2561" y="3301"/>
                    <a:pt x="3299" y="2562"/>
                    <a:pt x="3299" y="1650"/>
                  </a:cubicBezTo>
                  <a:cubicBezTo>
                    <a:pt x="3299" y="738"/>
                    <a:pt x="2561" y="0"/>
                    <a:pt x="1649" y="0"/>
                  </a:cubicBezTo>
                  <a:close/>
                </a:path>
              </a:pathLst>
            </a:custGeom>
            <a:solidFill>
              <a:schemeClr val="lt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 name="Google Shape;98;p19"/>
            <p:cNvSpPr/>
            <p:nvPr/>
          </p:nvSpPr>
          <p:spPr>
            <a:xfrm>
              <a:off x="5408911" y="3907105"/>
              <a:ext cx="71442" cy="71442"/>
            </a:xfrm>
            <a:custGeom>
              <a:rect b="b" l="l" r="r" t="t"/>
              <a:pathLst>
                <a:path extrusionOk="0" h="5564" w="5564">
                  <a:moveTo>
                    <a:pt x="2782" y="1"/>
                  </a:moveTo>
                  <a:cubicBezTo>
                    <a:pt x="1246" y="1"/>
                    <a:pt x="1" y="1246"/>
                    <a:pt x="1" y="2782"/>
                  </a:cubicBezTo>
                  <a:cubicBezTo>
                    <a:pt x="1" y="4318"/>
                    <a:pt x="1246" y="5563"/>
                    <a:pt x="2782" y="5563"/>
                  </a:cubicBezTo>
                  <a:cubicBezTo>
                    <a:pt x="4318" y="5563"/>
                    <a:pt x="5563" y="4318"/>
                    <a:pt x="5563" y="2782"/>
                  </a:cubicBezTo>
                  <a:cubicBezTo>
                    <a:pt x="5563" y="1246"/>
                    <a:pt x="4318" y="1"/>
                    <a:pt x="2782" y="1"/>
                  </a:cubicBezTo>
                  <a:close/>
                </a:path>
              </a:pathLst>
            </a:custGeom>
            <a:solidFill>
              <a:schemeClr val="lt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 name="Google Shape;99;p19"/>
            <p:cNvSpPr/>
            <p:nvPr/>
          </p:nvSpPr>
          <p:spPr>
            <a:xfrm>
              <a:off x="5289153" y="3822849"/>
              <a:ext cx="21687" cy="21687"/>
            </a:xfrm>
            <a:custGeom>
              <a:rect b="b" l="l" r="r" t="t"/>
              <a:pathLst>
                <a:path extrusionOk="0" h="1689" w="1689">
                  <a:moveTo>
                    <a:pt x="846" y="0"/>
                  </a:moveTo>
                  <a:cubicBezTo>
                    <a:pt x="379" y="0"/>
                    <a:pt x="1" y="379"/>
                    <a:pt x="1" y="845"/>
                  </a:cubicBezTo>
                  <a:cubicBezTo>
                    <a:pt x="1" y="1310"/>
                    <a:pt x="379" y="1688"/>
                    <a:pt x="846" y="1688"/>
                  </a:cubicBezTo>
                  <a:cubicBezTo>
                    <a:pt x="1310" y="1688"/>
                    <a:pt x="1689" y="1310"/>
                    <a:pt x="1689" y="845"/>
                  </a:cubicBezTo>
                  <a:cubicBezTo>
                    <a:pt x="1689" y="379"/>
                    <a:pt x="1310" y="0"/>
                    <a:pt x="846" y="0"/>
                  </a:cubicBezTo>
                  <a:close/>
                </a:path>
              </a:pathLst>
            </a:custGeom>
            <a:solidFill>
              <a:schemeClr val="lt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00" name="Google Shape;100;p19"/>
          <p:cNvGrpSpPr/>
          <p:nvPr/>
        </p:nvGrpSpPr>
        <p:grpSpPr>
          <a:xfrm>
            <a:off x="7209044" y="8227195"/>
            <a:ext cx="350746" cy="910038"/>
            <a:chOff x="8884746" y="289993"/>
            <a:chExt cx="297924" cy="307435"/>
          </a:xfrm>
        </p:grpSpPr>
        <p:sp>
          <p:nvSpPr>
            <p:cNvPr id="101" name="Google Shape;101;p19"/>
            <p:cNvSpPr/>
            <p:nvPr/>
          </p:nvSpPr>
          <p:spPr>
            <a:xfrm>
              <a:off x="8884746" y="289993"/>
              <a:ext cx="297924" cy="307435"/>
            </a:xfrm>
            <a:custGeom>
              <a:rect b="b" l="l" r="r" t="t"/>
              <a:pathLst>
                <a:path extrusionOk="0" h="20946" w="20298">
                  <a:moveTo>
                    <a:pt x="9894" y="1"/>
                  </a:moveTo>
                  <a:cubicBezTo>
                    <a:pt x="9658" y="1"/>
                    <a:pt x="9422" y="246"/>
                    <a:pt x="9580" y="507"/>
                  </a:cubicBezTo>
                  <a:cubicBezTo>
                    <a:pt x="10183" y="1502"/>
                    <a:pt x="10790" y="2536"/>
                    <a:pt x="10999" y="3695"/>
                  </a:cubicBezTo>
                  <a:cubicBezTo>
                    <a:pt x="11125" y="4381"/>
                    <a:pt x="11087" y="5100"/>
                    <a:pt x="10830" y="5743"/>
                  </a:cubicBezTo>
                  <a:cubicBezTo>
                    <a:pt x="10825" y="5745"/>
                    <a:pt x="10821" y="5748"/>
                    <a:pt x="10816" y="5750"/>
                  </a:cubicBezTo>
                  <a:cubicBezTo>
                    <a:pt x="10552" y="5922"/>
                    <a:pt x="10171" y="5945"/>
                    <a:pt x="9968" y="5955"/>
                  </a:cubicBezTo>
                  <a:cubicBezTo>
                    <a:pt x="9770" y="5929"/>
                    <a:pt x="9570" y="5916"/>
                    <a:pt x="9370" y="5916"/>
                  </a:cubicBezTo>
                  <a:cubicBezTo>
                    <a:pt x="8777" y="5916"/>
                    <a:pt x="8180" y="6030"/>
                    <a:pt x="7608" y="6267"/>
                  </a:cubicBezTo>
                  <a:cubicBezTo>
                    <a:pt x="7528" y="6282"/>
                    <a:pt x="7430" y="6295"/>
                    <a:pt x="7335" y="6295"/>
                  </a:cubicBezTo>
                  <a:cubicBezTo>
                    <a:pt x="7247" y="6295"/>
                    <a:pt x="7162" y="6284"/>
                    <a:pt x="7096" y="6253"/>
                  </a:cubicBezTo>
                  <a:cubicBezTo>
                    <a:pt x="6775" y="5614"/>
                    <a:pt x="6630" y="4888"/>
                    <a:pt x="6692" y="4171"/>
                  </a:cubicBezTo>
                  <a:cubicBezTo>
                    <a:pt x="6768" y="3267"/>
                    <a:pt x="7196" y="2407"/>
                    <a:pt x="7844" y="1776"/>
                  </a:cubicBezTo>
                  <a:cubicBezTo>
                    <a:pt x="8087" y="1536"/>
                    <a:pt x="7850" y="1194"/>
                    <a:pt x="7584" y="1194"/>
                  </a:cubicBezTo>
                  <a:cubicBezTo>
                    <a:pt x="7507" y="1194"/>
                    <a:pt x="7427" y="1223"/>
                    <a:pt x="7356" y="1293"/>
                  </a:cubicBezTo>
                  <a:cubicBezTo>
                    <a:pt x="6725" y="1912"/>
                    <a:pt x="6294" y="2705"/>
                    <a:pt x="6104" y="3559"/>
                  </a:cubicBezTo>
                  <a:cubicBezTo>
                    <a:pt x="5358" y="3074"/>
                    <a:pt x="4758" y="2357"/>
                    <a:pt x="4439" y="1524"/>
                  </a:cubicBezTo>
                  <a:cubicBezTo>
                    <a:pt x="4383" y="1378"/>
                    <a:pt x="4259" y="1267"/>
                    <a:pt x="4106" y="1267"/>
                  </a:cubicBezTo>
                  <a:cubicBezTo>
                    <a:pt x="4078" y="1267"/>
                    <a:pt x="4049" y="1271"/>
                    <a:pt x="4020" y="1278"/>
                  </a:cubicBezTo>
                  <a:cubicBezTo>
                    <a:pt x="3856" y="1321"/>
                    <a:pt x="3708" y="1524"/>
                    <a:pt x="3775" y="1697"/>
                  </a:cubicBezTo>
                  <a:cubicBezTo>
                    <a:pt x="4180" y="2755"/>
                    <a:pt x="4908" y="3643"/>
                    <a:pt x="5877" y="4231"/>
                  </a:cubicBezTo>
                  <a:cubicBezTo>
                    <a:pt x="5918" y="4257"/>
                    <a:pt x="5958" y="4269"/>
                    <a:pt x="5999" y="4276"/>
                  </a:cubicBezTo>
                  <a:cubicBezTo>
                    <a:pt x="5954" y="5033"/>
                    <a:pt x="6115" y="5784"/>
                    <a:pt x="6442" y="6460"/>
                  </a:cubicBezTo>
                  <a:cubicBezTo>
                    <a:pt x="6475" y="6731"/>
                    <a:pt x="6451" y="6979"/>
                    <a:pt x="6299" y="7081"/>
                  </a:cubicBezTo>
                  <a:cubicBezTo>
                    <a:pt x="6189" y="7181"/>
                    <a:pt x="6082" y="7284"/>
                    <a:pt x="5982" y="7391"/>
                  </a:cubicBezTo>
                  <a:cubicBezTo>
                    <a:pt x="5861" y="7385"/>
                    <a:pt x="5738" y="7382"/>
                    <a:pt x="5618" y="7382"/>
                  </a:cubicBezTo>
                  <a:cubicBezTo>
                    <a:pt x="5273" y="7382"/>
                    <a:pt x="4956" y="7404"/>
                    <a:pt x="4787" y="7429"/>
                  </a:cubicBezTo>
                  <a:cubicBezTo>
                    <a:pt x="4496" y="7385"/>
                    <a:pt x="4204" y="7364"/>
                    <a:pt x="3910" y="7364"/>
                  </a:cubicBezTo>
                  <a:cubicBezTo>
                    <a:pt x="3807" y="7364"/>
                    <a:pt x="3704" y="7367"/>
                    <a:pt x="3601" y="7372"/>
                  </a:cubicBezTo>
                  <a:cubicBezTo>
                    <a:pt x="3603" y="7312"/>
                    <a:pt x="3589" y="7248"/>
                    <a:pt x="3563" y="7188"/>
                  </a:cubicBezTo>
                  <a:cubicBezTo>
                    <a:pt x="3151" y="6269"/>
                    <a:pt x="2541" y="5441"/>
                    <a:pt x="1789" y="4774"/>
                  </a:cubicBezTo>
                  <a:cubicBezTo>
                    <a:pt x="1719" y="4711"/>
                    <a:pt x="1630" y="4678"/>
                    <a:pt x="1541" y="4678"/>
                  </a:cubicBezTo>
                  <a:cubicBezTo>
                    <a:pt x="1455" y="4678"/>
                    <a:pt x="1370" y="4709"/>
                    <a:pt x="1303" y="4776"/>
                  </a:cubicBezTo>
                  <a:cubicBezTo>
                    <a:pt x="1179" y="4905"/>
                    <a:pt x="1167" y="5138"/>
                    <a:pt x="1308" y="5262"/>
                  </a:cubicBezTo>
                  <a:cubicBezTo>
                    <a:pt x="1996" y="5874"/>
                    <a:pt x="2541" y="6612"/>
                    <a:pt x="2927" y="7446"/>
                  </a:cubicBezTo>
                  <a:cubicBezTo>
                    <a:pt x="2389" y="7536"/>
                    <a:pt x="1863" y="7700"/>
                    <a:pt x="1365" y="7939"/>
                  </a:cubicBezTo>
                  <a:cubicBezTo>
                    <a:pt x="920" y="8148"/>
                    <a:pt x="512" y="8422"/>
                    <a:pt x="141" y="8743"/>
                  </a:cubicBezTo>
                  <a:cubicBezTo>
                    <a:pt x="0" y="8862"/>
                    <a:pt x="20" y="9105"/>
                    <a:pt x="143" y="9227"/>
                  </a:cubicBezTo>
                  <a:cubicBezTo>
                    <a:pt x="210" y="9294"/>
                    <a:pt x="292" y="9324"/>
                    <a:pt x="375" y="9324"/>
                  </a:cubicBezTo>
                  <a:cubicBezTo>
                    <a:pt x="465" y="9324"/>
                    <a:pt x="556" y="9288"/>
                    <a:pt x="629" y="9224"/>
                  </a:cubicBezTo>
                  <a:cubicBezTo>
                    <a:pt x="1531" y="8449"/>
                    <a:pt x="2724" y="8045"/>
                    <a:pt x="3912" y="8045"/>
                  </a:cubicBezTo>
                  <a:cubicBezTo>
                    <a:pt x="4088" y="8045"/>
                    <a:pt x="4264" y="8054"/>
                    <a:pt x="4439" y="8072"/>
                  </a:cubicBezTo>
                  <a:cubicBezTo>
                    <a:pt x="4746" y="8196"/>
                    <a:pt x="5001" y="8379"/>
                    <a:pt x="5156" y="8629"/>
                  </a:cubicBezTo>
                  <a:cubicBezTo>
                    <a:pt x="4687" y="9663"/>
                    <a:pt x="4599" y="10858"/>
                    <a:pt x="4963" y="11977"/>
                  </a:cubicBezTo>
                  <a:cubicBezTo>
                    <a:pt x="4982" y="12425"/>
                    <a:pt x="4953" y="12670"/>
                    <a:pt x="4632" y="13106"/>
                  </a:cubicBezTo>
                  <a:cubicBezTo>
                    <a:pt x="4303" y="13239"/>
                    <a:pt x="3982" y="13391"/>
                    <a:pt x="3670" y="13568"/>
                  </a:cubicBezTo>
                  <a:cubicBezTo>
                    <a:pt x="3646" y="13561"/>
                    <a:pt x="3622" y="13556"/>
                    <a:pt x="3598" y="13551"/>
                  </a:cubicBezTo>
                  <a:cubicBezTo>
                    <a:pt x="2606" y="13427"/>
                    <a:pt x="1689" y="12896"/>
                    <a:pt x="1046" y="12129"/>
                  </a:cubicBezTo>
                  <a:cubicBezTo>
                    <a:pt x="989" y="12062"/>
                    <a:pt x="904" y="12031"/>
                    <a:pt x="817" y="12031"/>
                  </a:cubicBezTo>
                  <a:cubicBezTo>
                    <a:pt x="722" y="12031"/>
                    <a:pt x="624" y="12068"/>
                    <a:pt x="560" y="12132"/>
                  </a:cubicBezTo>
                  <a:cubicBezTo>
                    <a:pt x="422" y="12275"/>
                    <a:pt x="446" y="12475"/>
                    <a:pt x="565" y="12618"/>
                  </a:cubicBezTo>
                  <a:cubicBezTo>
                    <a:pt x="1165" y="13332"/>
                    <a:pt x="1972" y="13834"/>
                    <a:pt x="2860" y="14087"/>
                  </a:cubicBezTo>
                  <a:cubicBezTo>
                    <a:pt x="2298" y="14496"/>
                    <a:pt x="1789" y="14975"/>
                    <a:pt x="1346" y="15518"/>
                  </a:cubicBezTo>
                  <a:cubicBezTo>
                    <a:pt x="1229" y="15661"/>
                    <a:pt x="1210" y="15863"/>
                    <a:pt x="1351" y="16001"/>
                  </a:cubicBezTo>
                  <a:cubicBezTo>
                    <a:pt x="1414" y="16064"/>
                    <a:pt x="1510" y="16100"/>
                    <a:pt x="1604" y="16100"/>
                  </a:cubicBezTo>
                  <a:cubicBezTo>
                    <a:pt x="1692" y="16100"/>
                    <a:pt x="1779" y="16069"/>
                    <a:pt x="1836" y="15999"/>
                  </a:cubicBezTo>
                  <a:cubicBezTo>
                    <a:pt x="2682" y="14958"/>
                    <a:pt x="3782" y="14156"/>
                    <a:pt x="5032" y="13682"/>
                  </a:cubicBezTo>
                  <a:cubicBezTo>
                    <a:pt x="5437" y="13734"/>
                    <a:pt x="5839" y="13811"/>
                    <a:pt x="6189" y="13918"/>
                  </a:cubicBezTo>
                  <a:cubicBezTo>
                    <a:pt x="6304" y="14027"/>
                    <a:pt x="6425" y="14130"/>
                    <a:pt x="6549" y="14225"/>
                  </a:cubicBezTo>
                  <a:cubicBezTo>
                    <a:pt x="6904" y="14718"/>
                    <a:pt x="7030" y="15449"/>
                    <a:pt x="7085" y="16080"/>
                  </a:cubicBezTo>
                  <a:cubicBezTo>
                    <a:pt x="7085" y="16104"/>
                    <a:pt x="7082" y="16130"/>
                    <a:pt x="7082" y="16154"/>
                  </a:cubicBezTo>
                  <a:cubicBezTo>
                    <a:pt x="7077" y="16158"/>
                    <a:pt x="7070" y="16166"/>
                    <a:pt x="7066" y="16170"/>
                  </a:cubicBezTo>
                  <a:cubicBezTo>
                    <a:pt x="6454" y="17027"/>
                    <a:pt x="5418" y="17533"/>
                    <a:pt x="4373" y="17533"/>
                  </a:cubicBezTo>
                  <a:cubicBezTo>
                    <a:pt x="4363" y="17533"/>
                    <a:pt x="4354" y="17532"/>
                    <a:pt x="4344" y="17532"/>
                  </a:cubicBezTo>
                  <a:cubicBezTo>
                    <a:pt x="4343" y="17532"/>
                    <a:pt x="4342" y="17532"/>
                    <a:pt x="4342" y="17532"/>
                  </a:cubicBezTo>
                  <a:cubicBezTo>
                    <a:pt x="3901" y="17532"/>
                    <a:pt x="3899" y="18216"/>
                    <a:pt x="4341" y="18218"/>
                  </a:cubicBezTo>
                  <a:cubicBezTo>
                    <a:pt x="4353" y="18218"/>
                    <a:pt x="4365" y="18218"/>
                    <a:pt x="4377" y="18218"/>
                  </a:cubicBezTo>
                  <a:cubicBezTo>
                    <a:pt x="5407" y="18218"/>
                    <a:pt x="6388" y="17810"/>
                    <a:pt x="7127" y="17118"/>
                  </a:cubicBezTo>
                  <a:cubicBezTo>
                    <a:pt x="7239" y="18006"/>
                    <a:pt x="7537" y="18873"/>
                    <a:pt x="8008" y="19628"/>
                  </a:cubicBezTo>
                  <a:cubicBezTo>
                    <a:pt x="8292" y="20080"/>
                    <a:pt x="8635" y="20497"/>
                    <a:pt x="9030" y="20854"/>
                  </a:cubicBezTo>
                  <a:cubicBezTo>
                    <a:pt x="9101" y="20919"/>
                    <a:pt x="9180" y="20946"/>
                    <a:pt x="9256" y="20946"/>
                  </a:cubicBezTo>
                  <a:cubicBezTo>
                    <a:pt x="9528" y="20946"/>
                    <a:pt x="9768" y="20597"/>
                    <a:pt x="9511" y="20366"/>
                  </a:cubicBezTo>
                  <a:cubicBezTo>
                    <a:pt x="8337" y="19302"/>
                    <a:pt x="7718" y="17732"/>
                    <a:pt x="7768" y="16161"/>
                  </a:cubicBezTo>
                  <a:cubicBezTo>
                    <a:pt x="8013" y="15575"/>
                    <a:pt x="8530" y="15325"/>
                    <a:pt x="9147" y="15177"/>
                  </a:cubicBezTo>
                  <a:cubicBezTo>
                    <a:pt x="9224" y="15181"/>
                    <a:pt x="9302" y="15183"/>
                    <a:pt x="9380" y="15183"/>
                  </a:cubicBezTo>
                  <a:cubicBezTo>
                    <a:pt x="10165" y="15183"/>
                    <a:pt x="10960" y="14985"/>
                    <a:pt x="11690" y="14563"/>
                  </a:cubicBezTo>
                  <a:cubicBezTo>
                    <a:pt x="11702" y="14556"/>
                    <a:pt x="11716" y="14549"/>
                    <a:pt x="11728" y="14539"/>
                  </a:cubicBezTo>
                  <a:cubicBezTo>
                    <a:pt x="11843" y="14492"/>
                    <a:pt x="11998" y="14446"/>
                    <a:pt x="12161" y="14446"/>
                  </a:cubicBezTo>
                  <a:cubicBezTo>
                    <a:pt x="12373" y="14446"/>
                    <a:pt x="12599" y="14524"/>
                    <a:pt x="12773" y="14777"/>
                  </a:cubicBezTo>
                  <a:cubicBezTo>
                    <a:pt x="13316" y="15973"/>
                    <a:pt x="13390" y="17387"/>
                    <a:pt x="12888" y="18606"/>
                  </a:cubicBezTo>
                  <a:cubicBezTo>
                    <a:pt x="12819" y="18778"/>
                    <a:pt x="12840" y="18973"/>
                    <a:pt x="13016" y="19073"/>
                  </a:cubicBezTo>
                  <a:cubicBezTo>
                    <a:pt x="13065" y="19101"/>
                    <a:pt x="13126" y="19115"/>
                    <a:pt x="13189" y="19115"/>
                  </a:cubicBezTo>
                  <a:cubicBezTo>
                    <a:pt x="13311" y="19115"/>
                    <a:pt x="13437" y="19060"/>
                    <a:pt x="13483" y="18947"/>
                  </a:cubicBezTo>
                  <a:cubicBezTo>
                    <a:pt x="13900" y="17935"/>
                    <a:pt x="13997" y="16823"/>
                    <a:pt x="13797" y="15768"/>
                  </a:cubicBezTo>
                  <a:lnTo>
                    <a:pt x="13797" y="15768"/>
                  </a:lnTo>
                  <a:cubicBezTo>
                    <a:pt x="15131" y="15958"/>
                    <a:pt x="16305" y="16866"/>
                    <a:pt x="16878" y="18073"/>
                  </a:cubicBezTo>
                  <a:cubicBezTo>
                    <a:pt x="16933" y="18184"/>
                    <a:pt x="17057" y="18242"/>
                    <a:pt x="17178" y="18242"/>
                  </a:cubicBezTo>
                  <a:cubicBezTo>
                    <a:pt x="17239" y="18242"/>
                    <a:pt x="17298" y="18228"/>
                    <a:pt x="17348" y="18199"/>
                  </a:cubicBezTo>
                  <a:cubicBezTo>
                    <a:pt x="17519" y="18099"/>
                    <a:pt x="17552" y="17899"/>
                    <a:pt x="17474" y="17730"/>
                  </a:cubicBezTo>
                  <a:cubicBezTo>
                    <a:pt x="16778" y="16273"/>
                    <a:pt x="15335" y="15275"/>
                    <a:pt x="13745" y="15073"/>
                  </a:cubicBezTo>
                  <a:cubicBezTo>
                    <a:pt x="13736" y="15072"/>
                    <a:pt x="13727" y="15071"/>
                    <a:pt x="13718" y="15071"/>
                  </a:cubicBezTo>
                  <a:cubicBezTo>
                    <a:pt x="13685" y="15071"/>
                    <a:pt x="13654" y="15078"/>
                    <a:pt x="13623" y="15089"/>
                  </a:cubicBezTo>
                  <a:cubicBezTo>
                    <a:pt x="13554" y="14875"/>
                    <a:pt x="13473" y="14663"/>
                    <a:pt x="13378" y="14458"/>
                  </a:cubicBezTo>
                  <a:cubicBezTo>
                    <a:pt x="13380" y="14458"/>
                    <a:pt x="13383" y="14456"/>
                    <a:pt x="13383" y="14456"/>
                  </a:cubicBezTo>
                  <a:cubicBezTo>
                    <a:pt x="12992" y="13596"/>
                    <a:pt x="13480" y="12696"/>
                    <a:pt x="13481" y="12696"/>
                  </a:cubicBezTo>
                  <a:lnTo>
                    <a:pt x="13481" y="12696"/>
                  </a:lnTo>
                  <a:lnTo>
                    <a:pt x="13478" y="12699"/>
                  </a:lnTo>
                  <a:cubicBezTo>
                    <a:pt x="13697" y="12277"/>
                    <a:pt x="13852" y="11827"/>
                    <a:pt x="13933" y="11363"/>
                  </a:cubicBezTo>
                  <a:cubicBezTo>
                    <a:pt x="14047" y="11158"/>
                    <a:pt x="14171" y="10972"/>
                    <a:pt x="14409" y="10972"/>
                  </a:cubicBezTo>
                  <a:cubicBezTo>
                    <a:pt x="14431" y="10972"/>
                    <a:pt x="14447" y="10970"/>
                    <a:pt x="14466" y="10967"/>
                  </a:cubicBezTo>
                  <a:cubicBezTo>
                    <a:pt x="16231" y="11303"/>
                    <a:pt x="17643" y="12703"/>
                    <a:pt x="18017" y="14477"/>
                  </a:cubicBezTo>
                  <a:cubicBezTo>
                    <a:pt x="18054" y="14652"/>
                    <a:pt x="18184" y="14728"/>
                    <a:pt x="18320" y="14728"/>
                  </a:cubicBezTo>
                  <a:cubicBezTo>
                    <a:pt x="18521" y="14728"/>
                    <a:pt x="18735" y="14562"/>
                    <a:pt x="18681" y="14306"/>
                  </a:cubicBezTo>
                  <a:cubicBezTo>
                    <a:pt x="18443" y="13170"/>
                    <a:pt x="17814" y="12108"/>
                    <a:pt x="16909" y="11377"/>
                  </a:cubicBezTo>
                  <a:cubicBezTo>
                    <a:pt x="16876" y="11348"/>
                    <a:pt x="16838" y="11325"/>
                    <a:pt x="16805" y="11298"/>
                  </a:cubicBezTo>
                  <a:cubicBezTo>
                    <a:pt x="17533" y="10607"/>
                    <a:pt x="18504" y="10235"/>
                    <a:pt x="19499" y="10235"/>
                  </a:cubicBezTo>
                  <a:cubicBezTo>
                    <a:pt x="19649" y="10235"/>
                    <a:pt x="19800" y="10243"/>
                    <a:pt x="19950" y="10260"/>
                  </a:cubicBezTo>
                  <a:cubicBezTo>
                    <a:pt x="19959" y="10261"/>
                    <a:pt x="19968" y="10262"/>
                    <a:pt x="19976" y="10262"/>
                  </a:cubicBezTo>
                  <a:cubicBezTo>
                    <a:pt x="20151" y="10262"/>
                    <a:pt x="20296" y="10081"/>
                    <a:pt x="20296" y="9917"/>
                  </a:cubicBezTo>
                  <a:cubicBezTo>
                    <a:pt x="20298" y="9717"/>
                    <a:pt x="20138" y="9593"/>
                    <a:pt x="19955" y="9574"/>
                  </a:cubicBezTo>
                  <a:cubicBezTo>
                    <a:pt x="19793" y="9556"/>
                    <a:pt x="19631" y="9547"/>
                    <a:pt x="19469" y="9547"/>
                  </a:cubicBezTo>
                  <a:cubicBezTo>
                    <a:pt x="18267" y="9547"/>
                    <a:pt x="17078" y="10044"/>
                    <a:pt x="16228" y="10898"/>
                  </a:cubicBezTo>
                  <a:cubicBezTo>
                    <a:pt x="16226" y="10901"/>
                    <a:pt x="16224" y="10903"/>
                    <a:pt x="16221" y="10905"/>
                  </a:cubicBezTo>
                  <a:cubicBezTo>
                    <a:pt x="15771" y="10646"/>
                    <a:pt x="15285" y="10455"/>
                    <a:pt x="14778" y="10339"/>
                  </a:cubicBezTo>
                  <a:cubicBezTo>
                    <a:pt x="14781" y="10339"/>
                    <a:pt x="14781" y="10334"/>
                    <a:pt x="14783" y="10334"/>
                  </a:cubicBezTo>
                  <a:cubicBezTo>
                    <a:pt x="14626" y="10267"/>
                    <a:pt x="14262" y="10203"/>
                    <a:pt x="13973" y="10001"/>
                  </a:cubicBezTo>
                  <a:cubicBezTo>
                    <a:pt x="13902" y="9396"/>
                    <a:pt x="13709" y="8796"/>
                    <a:pt x="13385" y="8234"/>
                  </a:cubicBezTo>
                  <a:cubicBezTo>
                    <a:pt x="13042" y="7641"/>
                    <a:pt x="12588" y="7150"/>
                    <a:pt x="12061" y="6779"/>
                  </a:cubicBezTo>
                  <a:lnTo>
                    <a:pt x="12066" y="6779"/>
                  </a:lnTo>
                  <a:cubicBezTo>
                    <a:pt x="11809" y="6515"/>
                    <a:pt x="11554" y="6212"/>
                    <a:pt x="11523" y="5855"/>
                  </a:cubicBezTo>
                  <a:cubicBezTo>
                    <a:pt x="11604" y="5624"/>
                    <a:pt x="11661" y="5383"/>
                    <a:pt x="11699" y="5138"/>
                  </a:cubicBezTo>
                  <a:cubicBezTo>
                    <a:pt x="13161" y="4638"/>
                    <a:pt x="14323" y="3386"/>
                    <a:pt x="14681" y="1874"/>
                  </a:cubicBezTo>
                  <a:cubicBezTo>
                    <a:pt x="14742" y="1617"/>
                    <a:pt x="14529" y="1450"/>
                    <a:pt x="14326" y="1450"/>
                  </a:cubicBezTo>
                  <a:cubicBezTo>
                    <a:pt x="14191" y="1450"/>
                    <a:pt x="14060" y="1525"/>
                    <a:pt x="14019" y="1697"/>
                  </a:cubicBezTo>
                  <a:cubicBezTo>
                    <a:pt x="13735" y="2893"/>
                    <a:pt x="12873" y="3910"/>
                    <a:pt x="11747" y="4388"/>
                  </a:cubicBezTo>
                  <a:cubicBezTo>
                    <a:pt x="11745" y="4131"/>
                    <a:pt x="11721" y="3876"/>
                    <a:pt x="11680" y="3624"/>
                  </a:cubicBezTo>
                  <a:cubicBezTo>
                    <a:pt x="11480" y="2369"/>
                    <a:pt x="10823" y="1235"/>
                    <a:pt x="10173" y="164"/>
                  </a:cubicBezTo>
                  <a:cubicBezTo>
                    <a:pt x="10103" y="49"/>
                    <a:pt x="9999" y="1"/>
                    <a:pt x="9894" y="1"/>
                  </a:cubicBezTo>
                  <a:close/>
                </a:path>
              </a:pathLst>
            </a:custGeom>
            <a:solidFill>
              <a:srgbClr val="0C4476">
                <a:alpha val="36470"/>
              </a:srgbClr>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 name="Google Shape;102;p19"/>
            <p:cNvSpPr/>
            <p:nvPr/>
          </p:nvSpPr>
          <p:spPr>
            <a:xfrm>
              <a:off x="8992875" y="422659"/>
              <a:ext cx="54688" cy="47893"/>
            </a:xfrm>
            <a:custGeom>
              <a:rect b="b" l="l" r="r" t="t"/>
              <a:pathLst>
                <a:path extrusionOk="0" h="3263" w="3726">
                  <a:moveTo>
                    <a:pt x="1862" y="1"/>
                  </a:moveTo>
                  <a:cubicBezTo>
                    <a:pt x="1586" y="1"/>
                    <a:pt x="1305" y="71"/>
                    <a:pt x="1049" y="220"/>
                  </a:cubicBezTo>
                  <a:cubicBezTo>
                    <a:pt x="268" y="670"/>
                    <a:pt x="1" y="1667"/>
                    <a:pt x="451" y="2446"/>
                  </a:cubicBezTo>
                  <a:cubicBezTo>
                    <a:pt x="753" y="2970"/>
                    <a:pt x="1301" y="3262"/>
                    <a:pt x="1864" y="3262"/>
                  </a:cubicBezTo>
                  <a:cubicBezTo>
                    <a:pt x="2141" y="3262"/>
                    <a:pt x="2421" y="3192"/>
                    <a:pt x="2677" y="3044"/>
                  </a:cubicBezTo>
                  <a:cubicBezTo>
                    <a:pt x="3458" y="2594"/>
                    <a:pt x="3725" y="1596"/>
                    <a:pt x="3275" y="815"/>
                  </a:cubicBezTo>
                  <a:cubicBezTo>
                    <a:pt x="2973" y="293"/>
                    <a:pt x="2425" y="1"/>
                    <a:pt x="1862" y="1"/>
                  </a:cubicBezTo>
                  <a:close/>
                </a:path>
              </a:pathLst>
            </a:custGeom>
            <a:solidFill>
              <a:schemeClr val="accent6"/>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03" name="Shape 103"/>
        <p:cNvGrpSpPr/>
        <p:nvPr/>
      </p:nvGrpSpPr>
      <p:grpSpPr>
        <a:xfrm>
          <a:off x="0" y="0"/>
          <a:ext cx="0" cy="0"/>
          <a:chOff x="0" y="0"/>
          <a:chExt cx="0" cy="0"/>
        </a:xfrm>
      </p:grpSpPr>
      <p:pic>
        <p:nvPicPr>
          <p:cNvPr id="104" name="Google Shape;104;p20"/>
          <p:cNvPicPr preferRelativeResize="0"/>
          <p:nvPr/>
        </p:nvPicPr>
        <p:blipFill rotWithShape="1">
          <a:blip r:embed="rId2">
            <a:alphaModFix amt="50000"/>
          </a:blip>
          <a:srcRect b="7799" l="0" r="0" t="7791"/>
          <a:stretch/>
        </p:blipFill>
        <p:spPr>
          <a:xfrm rot="10800000">
            <a:off x="0" y="1"/>
            <a:ext cx="7560000" cy="10691998"/>
          </a:xfrm>
          <a:prstGeom prst="rect">
            <a:avLst/>
          </a:prstGeom>
          <a:noFill/>
          <a:ln>
            <a:noFill/>
          </a:ln>
        </p:spPr>
      </p:pic>
      <p:sp>
        <p:nvSpPr>
          <p:cNvPr id="105" name="Google Shape;105;p20"/>
          <p:cNvSpPr txBox="1"/>
          <p:nvPr>
            <p:ph type="title"/>
          </p:nvPr>
        </p:nvSpPr>
        <p:spPr>
          <a:xfrm>
            <a:off x="591224" y="2876769"/>
            <a:ext cx="3188700" cy="4938300"/>
          </a:xfrm>
          <a:prstGeom prst="rect">
            <a:avLst/>
          </a:prstGeom>
          <a:noFill/>
          <a:ln>
            <a:noFill/>
          </a:ln>
        </p:spPr>
        <p:txBody>
          <a:bodyPr anchorCtr="0" anchor="ctr" bIns="113750" lIns="113750" spcFirstLastPara="1" rIns="113750" wrap="square" tIns="113750">
            <a:noAutofit/>
          </a:bodyPr>
          <a:lstStyle>
            <a:lvl1pPr lvl="0" algn="ctr">
              <a:lnSpc>
                <a:spcPct val="100000"/>
              </a:lnSpc>
              <a:spcBef>
                <a:spcPts val="0"/>
              </a:spcBef>
              <a:spcAft>
                <a:spcPts val="0"/>
              </a:spcAft>
              <a:buSzPts val="7500"/>
              <a:buNone/>
              <a:defRPr sz="8000"/>
            </a:lvl1pPr>
            <a:lvl2pPr lvl="1" algn="ctr">
              <a:lnSpc>
                <a:spcPct val="100000"/>
              </a:lnSpc>
              <a:spcBef>
                <a:spcPts val="0"/>
              </a:spcBef>
              <a:spcAft>
                <a:spcPts val="0"/>
              </a:spcAft>
              <a:buSzPts val="7500"/>
              <a:buNone/>
              <a:defRPr sz="7500"/>
            </a:lvl2pPr>
            <a:lvl3pPr lvl="2" algn="ctr">
              <a:lnSpc>
                <a:spcPct val="100000"/>
              </a:lnSpc>
              <a:spcBef>
                <a:spcPts val="0"/>
              </a:spcBef>
              <a:spcAft>
                <a:spcPts val="0"/>
              </a:spcAft>
              <a:buSzPts val="7500"/>
              <a:buNone/>
              <a:defRPr sz="7500"/>
            </a:lvl3pPr>
            <a:lvl4pPr lvl="3" algn="ctr">
              <a:lnSpc>
                <a:spcPct val="100000"/>
              </a:lnSpc>
              <a:spcBef>
                <a:spcPts val="0"/>
              </a:spcBef>
              <a:spcAft>
                <a:spcPts val="0"/>
              </a:spcAft>
              <a:buSzPts val="7500"/>
              <a:buNone/>
              <a:defRPr sz="7500"/>
            </a:lvl4pPr>
            <a:lvl5pPr lvl="4" algn="ctr">
              <a:lnSpc>
                <a:spcPct val="100000"/>
              </a:lnSpc>
              <a:spcBef>
                <a:spcPts val="0"/>
              </a:spcBef>
              <a:spcAft>
                <a:spcPts val="0"/>
              </a:spcAft>
              <a:buSzPts val="7500"/>
              <a:buNone/>
              <a:defRPr sz="7500"/>
            </a:lvl5pPr>
            <a:lvl6pPr lvl="5" algn="ctr">
              <a:lnSpc>
                <a:spcPct val="100000"/>
              </a:lnSpc>
              <a:spcBef>
                <a:spcPts val="0"/>
              </a:spcBef>
              <a:spcAft>
                <a:spcPts val="0"/>
              </a:spcAft>
              <a:buSzPts val="7500"/>
              <a:buNone/>
              <a:defRPr sz="7500"/>
            </a:lvl6pPr>
            <a:lvl7pPr lvl="6" algn="ctr">
              <a:lnSpc>
                <a:spcPct val="100000"/>
              </a:lnSpc>
              <a:spcBef>
                <a:spcPts val="0"/>
              </a:spcBef>
              <a:spcAft>
                <a:spcPts val="0"/>
              </a:spcAft>
              <a:buSzPts val="7500"/>
              <a:buNone/>
              <a:defRPr sz="7500"/>
            </a:lvl7pPr>
            <a:lvl8pPr lvl="7" algn="ctr">
              <a:lnSpc>
                <a:spcPct val="100000"/>
              </a:lnSpc>
              <a:spcBef>
                <a:spcPts val="0"/>
              </a:spcBef>
              <a:spcAft>
                <a:spcPts val="0"/>
              </a:spcAft>
              <a:buSzPts val="7500"/>
              <a:buNone/>
              <a:defRPr sz="7500"/>
            </a:lvl8pPr>
            <a:lvl9pPr lvl="8" algn="ctr">
              <a:lnSpc>
                <a:spcPct val="100000"/>
              </a:lnSpc>
              <a:spcBef>
                <a:spcPts val="0"/>
              </a:spcBef>
              <a:spcAft>
                <a:spcPts val="0"/>
              </a:spcAft>
              <a:buSzPts val="7500"/>
              <a:buNone/>
              <a:defRPr sz="7500"/>
            </a:lvl9pPr>
          </a:lstStyle>
          <a:p/>
        </p:txBody>
      </p:sp>
      <p:grpSp>
        <p:nvGrpSpPr>
          <p:cNvPr id="106" name="Google Shape;106;p20"/>
          <p:cNvGrpSpPr/>
          <p:nvPr/>
        </p:nvGrpSpPr>
        <p:grpSpPr>
          <a:xfrm>
            <a:off x="6300219" y="8956335"/>
            <a:ext cx="755888" cy="1735659"/>
            <a:chOff x="7077268" y="354300"/>
            <a:chExt cx="642053" cy="586351"/>
          </a:xfrm>
        </p:grpSpPr>
        <p:sp>
          <p:nvSpPr>
            <p:cNvPr id="107" name="Google Shape;107;p20"/>
            <p:cNvSpPr/>
            <p:nvPr/>
          </p:nvSpPr>
          <p:spPr>
            <a:xfrm>
              <a:off x="7077268" y="354300"/>
              <a:ext cx="642053" cy="586351"/>
            </a:xfrm>
            <a:custGeom>
              <a:rect b="b" l="l" r="r" t="t"/>
              <a:pathLst>
                <a:path extrusionOk="0" h="39949" w="43744">
                  <a:moveTo>
                    <a:pt x="20460" y="1"/>
                  </a:moveTo>
                  <a:cubicBezTo>
                    <a:pt x="20400" y="1"/>
                    <a:pt x="20338" y="9"/>
                    <a:pt x="20274" y="26"/>
                  </a:cubicBezTo>
                  <a:cubicBezTo>
                    <a:pt x="19936" y="119"/>
                    <a:pt x="19648" y="533"/>
                    <a:pt x="19786" y="888"/>
                  </a:cubicBezTo>
                  <a:cubicBezTo>
                    <a:pt x="20765" y="3455"/>
                    <a:pt x="21060" y="6232"/>
                    <a:pt x="20620" y="8930"/>
                  </a:cubicBezTo>
                  <a:cubicBezTo>
                    <a:pt x="20113" y="9594"/>
                    <a:pt x="19567" y="10232"/>
                    <a:pt x="19015" y="10739"/>
                  </a:cubicBezTo>
                  <a:cubicBezTo>
                    <a:pt x="18705" y="10832"/>
                    <a:pt x="18400" y="10939"/>
                    <a:pt x="18103" y="11063"/>
                  </a:cubicBezTo>
                  <a:cubicBezTo>
                    <a:pt x="17977" y="11076"/>
                    <a:pt x="17849" y="11082"/>
                    <a:pt x="17720" y="11082"/>
                  </a:cubicBezTo>
                  <a:cubicBezTo>
                    <a:pt x="16580" y="11082"/>
                    <a:pt x="15323" y="10607"/>
                    <a:pt x="14264" y="10115"/>
                  </a:cubicBezTo>
                  <a:cubicBezTo>
                    <a:pt x="14224" y="10089"/>
                    <a:pt x="14181" y="10063"/>
                    <a:pt x="14140" y="10037"/>
                  </a:cubicBezTo>
                  <a:cubicBezTo>
                    <a:pt x="14133" y="10020"/>
                    <a:pt x="14129" y="10006"/>
                    <a:pt x="14124" y="9989"/>
                  </a:cubicBezTo>
                  <a:cubicBezTo>
                    <a:pt x="13226" y="8010"/>
                    <a:pt x="13400" y="5629"/>
                    <a:pt x="14495" y="3767"/>
                  </a:cubicBezTo>
                  <a:cubicBezTo>
                    <a:pt x="14814" y="3227"/>
                    <a:pt x="14329" y="2722"/>
                    <a:pt x="13849" y="2722"/>
                  </a:cubicBezTo>
                  <a:cubicBezTo>
                    <a:pt x="13636" y="2722"/>
                    <a:pt x="13424" y="2821"/>
                    <a:pt x="13283" y="3060"/>
                  </a:cubicBezTo>
                  <a:cubicBezTo>
                    <a:pt x="12197" y="4901"/>
                    <a:pt x="11907" y="7084"/>
                    <a:pt x="12383" y="9130"/>
                  </a:cubicBezTo>
                  <a:cubicBezTo>
                    <a:pt x="10819" y="8469"/>
                    <a:pt x="9124" y="8115"/>
                    <a:pt x="7434" y="8115"/>
                  </a:cubicBezTo>
                  <a:cubicBezTo>
                    <a:pt x="7298" y="8115"/>
                    <a:pt x="7162" y="8118"/>
                    <a:pt x="7025" y="8122"/>
                  </a:cubicBezTo>
                  <a:cubicBezTo>
                    <a:pt x="5937" y="8160"/>
                    <a:pt x="4847" y="8341"/>
                    <a:pt x="3811" y="8677"/>
                  </a:cubicBezTo>
                  <a:cubicBezTo>
                    <a:pt x="3033" y="8928"/>
                    <a:pt x="3263" y="10067"/>
                    <a:pt x="3957" y="10067"/>
                  </a:cubicBezTo>
                  <a:cubicBezTo>
                    <a:pt x="4027" y="10067"/>
                    <a:pt x="4103" y="10055"/>
                    <a:pt x="4182" y="10030"/>
                  </a:cubicBezTo>
                  <a:cubicBezTo>
                    <a:pt x="5240" y="9690"/>
                    <a:pt x="6336" y="9526"/>
                    <a:pt x="7430" y="9526"/>
                  </a:cubicBezTo>
                  <a:cubicBezTo>
                    <a:pt x="9531" y="9526"/>
                    <a:pt x="11625" y="10129"/>
                    <a:pt x="13426" y="11244"/>
                  </a:cubicBezTo>
                  <a:cubicBezTo>
                    <a:pt x="14209" y="12280"/>
                    <a:pt x="14124" y="13449"/>
                    <a:pt x="13752" y="14694"/>
                  </a:cubicBezTo>
                  <a:cubicBezTo>
                    <a:pt x="12797" y="16175"/>
                    <a:pt x="12240" y="17940"/>
                    <a:pt x="12240" y="19833"/>
                  </a:cubicBezTo>
                  <a:cubicBezTo>
                    <a:pt x="12240" y="19864"/>
                    <a:pt x="12243" y="19895"/>
                    <a:pt x="12243" y="19928"/>
                  </a:cubicBezTo>
                  <a:cubicBezTo>
                    <a:pt x="12166" y="20505"/>
                    <a:pt x="11869" y="21447"/>
                    <a:pt x="10750" y="21538"/>
                  </a:cubicBezTo>
                  <a:cubicBezTo>
                    <a:pt x="8075" y="21274"/>
                    <a:pt x="5492" y="19959"/>
                    <a:pt x="3844" y="17821"/>
                  </a:cubicBezTo>
                  <a:cubicBezTo>
                    <a:pt x="3685" y="17615"/>
                    <a:pt x="3460" y="17475"/>
                    <a:pt x="3219" y="17475"/>
                  </a:cubicBezTo>
                  <a:cubicBezTo>
                    <a:pt x="3109" y="17475"/>
                    <a:pt x="2996" y="17504"/>
                    <a:pt x="2884" y="17568"/>
                  </a:cubicBezTo>
                  <a:cubicBezTo>
                    <a:pt x="2589" y="17742"/>
                    <a:pt x="2399" y="18228"/>
                    <a:pt x="2632" y="18531"/>
                  </a:cubicBezTo>
                  <a:cubicBezTo>
                    <a:pt x="3999" y="20302"/>
                    <a:pt x="5873" y="21612"/>
                    <a:pt x="7949" y="22340"/>
                  </a:cubicBezTo>
                  <a:cubicBezTo>
                    <a:pt x="6379" y="24336"/>
                    <a:pt x="3871" y="25471"/>
                    <a:pt x="1353" y="25471"/>
                  </a:cubicBezTo>
                  <a:cubicBezTo>
                    <a:pt x="1136" y="25471"/>
                    <a:pt x="919" y="25462"/>
                    <a:pt x="703" y="25446"/>
                  </a:cubicBezTo>
                  <a:cubicBezTo>
                    <a:pt x="688" y="25444"/>
                    <a:pt x="674" y="25444"/>
                    <a:pt x="659" y="25444"/>
                  </a:cubicBezTo>
                  <a:cubicBezTo>
                    <a:pt x="300" y="25444"/>
                    <a:pt x="1" y="25802"/>
                    <a:pt x="1" y="26148"/>
                  </a:cubicBezTo>
                  <a:cubicBezTo>
                    <a:pt x="1" y="26550"/>
                    <a:pt x="325" y="26819"/>
                    <a:pt x="703" y="26848"/>
                  </a:cubicBezTo>
                  <a:cubicBezTo>
                    <a:pt x="947" y="26867"/>
                    <a:pt x="1190" y="26877"/>
                    <a:pt x="1433" y="26877"/>
                  </a:cubicBezTo>
                  <a:cubicBezTo>
                    <a:pt x="4473" y="26877"/>
                    <a:pt x="7391" y="25379"/>
                    <a:pt x="9235" y="22957"/>
                  </a:cubicBezTo>
                  <a:cubicBezTo>
                    <a:pt x="9288" y="22888"/>
                    <a:pt x="9316" y="22807"/>
                    <a:pt x="9330" y="22724"/>
                  </a:cubicBezTo>
                  <a:cubicBezTo>
                    <a:pt x="9780" y="22824"/>
                    <a:pt x="10238" y="22893"/>
                    <a:pt x="10697" y="22936"/>
                  </a:cubicBezTo>
                  <a:cubicBezTo>
                    <a:pt x="10697" y="22940"/>
                    <a:pt x="10697" y="22945"/>
                    <a:pt x="10697" y="22948"/>
                  </a:cubicBezTo>
                  <a:cubicBezTo>
                    <a:pt x="12621" y="23138"/>
                    <a:pt x="13721" y="24924"/>
                    <a:pt x="13721" y="24924"/>
                  </a:cubicBezTo>
                  <a:lnTo>
                    <a:pt x="13719" y="24917"/>
                  </a:lnTo>
                  <a:lnTo>
                    <a:pt x="13719" y="24917"/>
                  </a:lnTo>
                  <a:cubicBezTo>
                    <a:pt x="14238" y="25734"/>
                    <a:pt x="14879" y="26467"/>
                    <a:pt x="15617" y="27091"/>
                  </a:cubicBezTo>
                  <a:cubicBezTo>
                    <a:pt x="15867" y="27500"/>
                    <a:pt x="16072" y="27912"/>
                    <a:pt x="15826" y="28336"/>
                  </a:cubicBezTo>
                  <a:cubicBezTo>
                    <a:pt x="15805" y="28372"/>
                    <a:pt x="15791" y="28405"/>
                    <a:pt x="15774" y="28439"/>
                  </a:cubicBezTo>
                  <a:cubicBezTo>
                    <a:pt x="14013" y="30480"/>
                    <a:pt x="11435" y="31601"/>
                    <a:pt x="8793" y="31601"/>
                  </a:cubicBezTo>
                  <a:cubicBezTo>
                    <a:pt x="7829" y="31601"/>
                    <a:pt x="6857" y="31452"/>
                    <a:pt x="5913" y="31144"/>
                  </a:cubicBezTo>
                  <a:cubicBezTo>
                    <a:pt x="5833" y="31118"/>
                    <a:pt x="5758" y="31106"/>
                    <a:pt x="5687" y="31106"/>
                  </a:cubicBezTo>
                  <a:cubicBezTo>
                    <a:pt x="4996" y="31106"/>
                    <a:pt x="4764" y="32244"/>
                    <a:pt x="5539" y="32499"/>
                  </a:cubicBezTo>
                  <a:cubicBezTo>
                    <a:pt x="6607" y="32847"/>
                    <a:pt x="7736" y="33024"/>
                    <a:pt x="8864" y="33024"/>
                  </a:cubicBezTo>
                  <a:cubicBezTo>
                    <a:pt x="10121" y="33024"/>
                    <a:pt x="11377" y="32804"/>
                    <a:pt x="12547" y="32353"/>
                  </a:cubicBezTo>
                  <a:cubicBezTo>
                    <a:pt x="12633" y="32322"/>
                    <a:pt x="12714" y="32282"/>
                    <a:pt x="12797" y="32249"/>
                  </a:cubicBezTo>
                  <a:lnTo>
                    <a:pt x="12797" y="32249"/>
                  </a:lnTo>
                  <a:cubicBezTo>
                    <a:pt x="13345" y="34551"/>
                    <a:pt x="12824" y="36987"/>
                    <a:pt x="11416" y="38892"/>
                  </a:cubicBezTo>
                  <a:cubicBezTo>
                    <a:pt x="11190" y="39197"/>
                    <a:pt x="11366" y="39676"/>
                    <a:pt x="11669" y="39854"/>
                  </a:cubicBezTo>
                  <a:cubicBezTo>
                    <a:pt x="11781" y="39919"/>
                    <a:pt x="11896" y="39949"/>
                    <a:pt x="12007" y="39949"/>
                  </a:cubicBezTo>
                  <a:cubicBezTo>
                    <a:pt x="12248" y="39949"/>
                    <a:pt x="12473" y="39810"/>
                    <a:pt x="12628" y="39602"/>
                  </a:cubicBezTo>
                  <a:cubicBezTo>
                    <a:pt x="14295" y="37344"/>
                    <a:pt x="14826" y="34339"/>
                    <a:pt x="14095" y="31637"/>
                  </a:cubicBezTo>
                  <a:cubicBezTo>
                    <a:pt x="14093" y="31629"/>
                    <a:pt x="14088" y="31625"/>
                    <a:pt x="14086" y="31615"/>
                  </a:cubicBezTo>
                  <a:cubicBezTo>
                    <a:pt x="15007" y="31082"/>
                    <a:pt x="15843" y="30417"/>
                    <a:pt x="16569" y="29636"/>
                  </a:cubicBezTo>
                  <a:cubicBezTo>
                    <a:pt x="16572" y="29644"/>
                    <a:pt x="16576" y="29648"/>
                    <a:pt x="16576" y="29653"/>
                  </a:cubicBezTo>
                  <a:cubicBezTo>
                    <a:pt x="16855" y="29441"/>
                    <a:pt x="17341" y="28860"/>
                    <a:pt x="17993" y="28558"/>
                  </a:cubicBezTo>
                  <a:cubicBezTo>
                    <a:pt x="19141" y="29051"/>
                    <a:pt x="20403" y="29322"/>
                    <a:pt x="21729" y="29322"/>
                  </a:cubicBezTo>
                  <a:cubicBezTo>
                    <a:pt x="23134" y="29322"/>
                    <a:pt x="24468" y="29015"/>
                    <a:pt x="25665" y="28467"/>
                  </a:cubicBezTo>
                  <a:lnTo>
                    <a:pt x="25665" y="28467"/>
                  </a:lnTo>
                  <a:lnTo>
                    <a:pt x="25661" y="28474"/>
                  </a:lnTo>
                  <a:cubicBezTo>
                    <a:pt x="26080" y="28367"/>
                    <a:pt x="26522" y="28275"/>
                    <a:pt x="26948" y="28275"/>
                  </a:cubicBezTo>
                  <a:cubicBezTo>
                    <a:pt x="27265" y="28275"/>
                    <a:pt x="27573" y="28326"/>
                    <a:pt x="27856" y="28458"/>
                  </a:cubicBezTo>
                  <a:cubicBezTo>
                    <a:pt x="28185" y="28839"/>
                    <a:pt x="28552" y="29186"/>
                    <a:pt x="28947" y="29501"/>
                  </a:cubicBezTo>
                  <a:cubicBezTo>
                    <a:pt x="28335" y="32606"/>
                    <a:pt x="29368" y="35951"/>
                    <a:pt x="31683" y="38133"/>
                  </a:cubicBezTo>
                  <a:cubicBezTo>
                    <a:pt x="31829" y="38270"/>
                    <a:pt x="31992" y="38328"/>
                    <a:pt x="32150" y="38328"/>
                  </a:cubicBezTo>
                  <a:cubicBezTo>
                    <a:pt x="32701" y="38328"/>
                    <a:pt x="33189" y="37621"/>
                    <a:pt x="32676" y="37140"/>
                  </a:cubicBezTo>
                  <a:cubicBezTo>
                    <a:pt x="30842" y="35413"/>
                    <a:pt x="29925" y="32842"/>
                    <a:pt x="30226" y="30356"/>
                  </a:cubicBezTo>
                  <a:lnTo>
                    <a:pt x="30226" y="30356"/>
                  </a:lnTo>
                  <a:cubicBezTo>
                    <a:pt x="30685" y="30613"/>
                    <a:pt x="31164" y="30834"/>
                    <a:pt x="31652" y="31020"/>
                  </a:cubicBezTo>
                  <a:cubicBezTo>
                    <a:pt x="33604" y="31766"/>
                    <a:pt x="35718" y="31908"/>
                    <a:pt x="37802" y="31908"/>
                  </a:cubicBezTo>
                  <a:cubicBezTo>
                    <a:pt x="38314" y="31908"/>
                    <a:pt x="38824" y="31899"/>
                    <a:pt x="39329" y="31889"/>
                  </a:cubicBezTo>
                  <a:cubicBezTo>
                    <a:pt x="40223" y="31870"/>
                    <a:pt x="40234" y="30484"/>
                    <a:pt x="39347" y="30484"/>
                  </a:cubicBezTo>
                  <a:cubicBezTo>
                    <a:pt x="39341" y="30484"/>
                    <a:pt x="39335" y="30484"/>
                    <a:pt x="39329" y="30484"/>
                  </a:cubicBezTo>
                  <a:cubicBezTo>
                    <a:pt x="38819" y="30495"/>
                    <a:pt x="38306" y="30504"/>
                    <a:pt x="37792" y="30504"/>
                  </a:cubicBezTo>
                  <a:cubicBezTo>
                    <a:pt x="35905" y="30504"/>
                    <a:pt x="34009" y="30379"/>
                    <a:pt x="32223" y="29739"/>
                  </a:cubicBezTo>
                  <a:cubicBezTo>
                    <a:pt x="30880" y="29258"/>
                    <a:pt x="29642" y="28455"/>
                    <a:pt x="28766" y="27343"/>
                  </a:cubicBezTo>
                  <a:cubicBezTo>
                    <a:pt x="28766" y="27331"/>
                    <a:pt x="28763" y="27320"/>
                    <a:pt x="28763" y="27308"/>
                  </a:cubicBezTo>
                  <a:cubicBezTo>
                    <a:pt x="28735" y="26667"/>
                    <a:pt x="29080" y="25965"/>
                    <a:pt x="29271" y="25593"/>
                  </a:cubicBezTo>
                  <a:cubicBezTo>
                    <a:pt x="30252" y="24312"/>
                    <a:pt x="30911" y="22771"/>
                    <a:pt x="31135" y="21090"/>
                  </a:cubicBezTo>
                  <a:cubicBezTo>
                    <a:pt x="31242" y="20788"/>
                    <a:pt x="31430" y="20371"/>
                    <a:pt x="31680" y="20197"/>
                  </a:cubicBezTo>
                  <a:cubicBezTo>
                    <a:pt x="33145" y="20278"/>
                    <a:pt x="34583" y="20766"/>
                    <a:pt x="35788" y="21607"/>
                  </a:cubicBezTo>
                  <a:cubicBezTo>
                    <a:pt x="37314" y="22674"/>
                    <a:pt x="38398" y="24312"/>
                    <a:pt x="38857" y="26105"/>
                  </a:cubicBezTo>
                  <a:cubicBezTo>
                    <a:pt x="38948" y="26454"/>
                    <a:pt x="39217" y="26605"/>
                    <a:pt x="39494" y="26605"/>
                  </a:cubicBezTo>
                  <a:cubicBezTo>
                    <a:pt x="39912" y="26605"/>
                    <a:pt x="40348" y="26261"/>
                    <a:pt x="40212" y="25734"/>
                  </a:cubicBezTo>
                  <a:cubicBezTo>
                    <a:pt x="39762" y="23983"/>
                    <a:pt x="38795" y="22409"/>
                    <a:pt x="37476" y="21195"/>
                  </a:cubicBezTo>
                  <a:cubicBezTo>
                    <a:pt x="38716" y="20564"/>
                    <a:pt x="40106" y="20224"/>
                    <a:pt x="41498" y="20224"/>
                  </a:cubicBezTo>
                  <a:cubicBezTo>
                    <a:pt x="41930" y="20224"/>
                    <a:pt x="42361" y="20256"/>
                    <a:pt x="42789" y="20324"/>
                  </a:cubicBezTo>
                  <a:cubicBezTo>
                    <a:pt x="42840" y="20332"/>
                    <a:pt x="42892" y="20336"/>
                    <a:pt x="42943" y="20336"/>
                  </a:cubicBezTo>
                  <a:cubicBezTo>
                    <a:pt x="43262" y="20336"/>
                    <a:pt x="43559" y="20174"/>
                    <a:pt x="43653" y="19835"/>
                  </a:cubicBezTo>
                  <a:cubicBezTo>
                    <a:pt x="43744" y="19500"/>
                    <a:pt x="43539" y="19031"/>
                    <a:pt x="43163" y="18971"/>
                  </a:cubicBezTo>
                  <a:lnTo>
                    <a:pt x="43160" y="18971"/>
                  </a:lnTo>
                  <a:cubicBezTo>
                    <a:pt x="42603" y="18883"/>
                    <a:pt x="42043" y="18840"/>
                    <a:pt x="41486" y="18840"/>
                  </a:cubicBezTo>
                  <a:cubicBezTo>
                    <a:pt x="39758" y="18840"/>
                    <a:pt x="38055" y="19262"/>
                    <a:pt x="36517" y="20104"/>
                  </a:cubicBezTo>
                  <a:cubicBezTo>
                    <a:pt x="36429" y="20152"/>
                    <a:pt x="36362" y="20212"/>
                    <a:pt x="36309" y="20274"/>
                  </a:cubicBezTo>
                  <a:cubicBezTo>
                    <a:pt x="35014" y="19421"/>
                    <a:pt x="33516" y="18940"/>
                    <a:pt x="31985" y="18823"/>
                  </a:cubicBezTo>
                  <a:cubicBezTo>
                    <a:pt x="31468" y="18604"/>
                    <a:pt x="31057" y="18311"/>
                    <a:pt x="31028" y="17938"/>
                  </a:cubicBezTo>
                  <a:cubicBezTo>
                    <a:pt x="30968" y="17638"/>
                    <a:pt x="30892" y="17347"/>
                    <a:pt x="30804" y="17059"/>
                  </a:cubicBezTo>
                  <a:cubicBezTo>
                    <a:pt x="31330" y="16245"/>
                    <a:pt x="31790" y="15337"/>
                    <a:pt x="31961" y="14897"/>
                  </a:cubicBezTo>
                  <a:cubicBezTo>
                    <a:pt x="32466" y="14263"/>
                    <a:pt x="32907" y="13578"/>
                    <a:pt x="33276" y="12856"/>
                  </a:cubicBezTo>
                  <a:cubicBezTo>
                    <a:pt x="33383" y="12918"/>
                    <a:pt x="33507" y="12958"/>
                    <a:pt x="33640" y="12973"/>
                  </a:cubicBezTo>
                  <a:cubicBezTo>
                    <a:pt x="34132" y="13024"/>
                    <a:pt x="34626" y="13049"/>
                    <a:pt x="35120" y="13049"/>
                  </a:cubicBezTo>
                  <a:cubicBezTo>
                    <a:pt x="36687" y="13049"/>
                    <a:pt x="38255" y="12795"/>
                    <a:pt x="39741" y="12301"/>
                  </a:cubicBezTo>
                  <a:cubicBezTo>
                    <a:pt x="40100" y="12180"/>
                    <a:pt x="40336" y="11816"/>
                    <a:pt x="40231" y="11437"/>
                  </a:cubicBezTo>
                  <a:cubicBezTo>
                    <a:pt x="40150" y="11145"/>
                    <a:pt x="39858" y="10916"/>
                    <a:pt x="39554" y="10916"/>
                  </a:cubicBezTo>
                  <a:cubicBezTo>
                    <a:pt x="39492" y="10916"/>
                    <a:pt x="39429" y="10926"/>
                    <a:pt x="39367" y="10946"/>
                  </a:cubicBezTo>
                  <a:cubicBezTo>
                    <a:pt x="37974" y="11410"/>
                    <a:pt x="36531" y="11640"/>
                    <a:pt x="35076" y="11640"/>
                  </a:cubicBezTo>
                  <a:cubicBezTo>
                    <a:pt x="34663" y="11640"/>
                    <a:pt x="34249" y="11621"/>
                    <a:pt x="33835" y="11585"/>
                  </a:cubicBezTo>
                  <a:cubicBezTo>
                    <a:pt x="34226" y="10537"/>
                    <a:pt x="34474" y="9434"/>
                    <a:pt x="34564" y="8310"/>
                  </a:cubicBezTo>
                  <a:cubicBezTo>
                    <a:pt x="34645" y="7308"/>
                    <a:pt x="34574" y="6303"/>
                    <a:pt x="34390" y="5315"/>
                  </a:cubicBezTo>
                  <a:cubicBezTo>
                    <a:pt x="34330" y="5001"/>
                    <a:pt x="34004" y="4802"/>
                    <a:pt x="33698" y="4802"/>
                  </a:cubicBezTo>
                  <a:cubicBezTo>
                    <a:pt x="33639" y="4802"/>
                    <a:pt x="33581" y="4809"/>
                    <a:pt x="33526" y="4824"/>
                  </a:cubicBezTo>
                  <a:cubicBezTo>
                    <a:pt x="33135" y="4931"/>
                    <a:pt x="32966" y="5315"/>
                    <a:pt x="33035" y="5689"/>
                  </a:cubicBezTo>
                  <a:cubicBezTo>
                    <a:pt x="33552" y="8437"/>
                    <a:pt x="32811" y="11361"/>
                    <a:pt x="31178" y="13625"/>
                  </a:cubicBezTo>
                  <a:cubicBezTo>
                    <a:pt x="30645" y="14042"/>
                    <a:pt x="30054" y="14306"/>
                    <a:pt x="29456" y="14328"/>
                  </a:cubicBezTo>
                  <a:cubicBezTo>
                    <a:pt x="28104" y="12432"/>
                    <a:pt x="26073" y="11056"/>
                    <a:pt x="23718" y="10553"/>
                  </a:cubicBezTo>
                  <a:cubicBezTo>
                    <a:pt x="22901" y="10130"/>
                    <a:pt x="22498" y="9827"/>
                    <a:pt x="22051" y="8813"/>
                  </a:cubicBezTo>
                  <a:cubicBezTo>
                    <a:pt x="22153" y="8091"/>
                    <a:pt x="22210" y="7365"/>
                    <a:pt x="22220" y="6636"/>
                  </a:cubicBezTo>
                  <a:cubicBezTo>
                    <a:pt x="22256" y="6601"/>
                    <a:pt x="22289" y="6563"/>
                    <a:pt x="22320" y="6522"/>
                  </a:cubicBezTo>
                  <a:cubicBezTo>
                    <a:pt x="23558" y="4891"/>
                    <a:pt x="25439" y="3808"/>
                    <a:pt x="27456" y="3453"/>
                  </a:cubicBezTo>
                  <a:cubicBezTo>
                    <a:pt x="27830" y="3386"/>
                    <a:pt x="28040" y="2929"/>
                    <a:pt x="27947" y="2588"/>
                  </a:cubicBezTo>
                  <a:cubicBezTo>
                    <a:pt x="27855" y="2251"/>
                    <a:pt x="27561" y="2084"/>
                    <a:pt x="27242" y="2084"/>
                  </a:cubicBezTo>
                  <a:cubicBezTo>
                    <a:pt x="27189" y="2084"/>
                    <a:pt x="27136" y="2089"/>
                    <a:pt x="27082" y="2098"/>
                  </a:cubicBezTo>
                  <a:cubicBezTo>
                    <a:pt x="25199" y="2431"/>
                    <a:pt x="23484" y="3350"/>
                    <a:pt x="22127" y="4667"/>
                  </a:cubicBezTo>
                  <a:cubicBezTo>
                    <a:pt x="21977" y="3250"/>
                    <a:pt x="21651" y="1853"/>
                    <a:pt x="21139" y="517"/>
                  </a:cubicBezTo>
                  <a:cubicBezTo>
                    <a:pt x="21025" y="219"/>
                    <a:pt x="20771" y="1"/>
                    <a:pt x="20460" y="1"/>
                  </a:cubicBezTo>
                  <a:close/>
                </a:path>
              </a:pathLst>
            </a:custGeom>
            <a:solidFill>
              <a:srgbClr val="0C4476">
                <a:alpha val="36470"/>
              </a:srgbClr>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700"/>
                <a:buFont typeface="Arial"/>
                <a:buNone/>
              </a:pPr>
              <a:r>
                <a:t/>
              </a:r>
              <a:endParaRPr b="0" i="0" sz="1700" u="none" cap="none" strike="noStrike">
                <a:solidFill>
                  <a:srgbClr val="000000"/>
                </a:solidFill>
                <a:latin typeface="Arial"/>
                <a:ea typeface="Arial"/>
                <a:cs typeface="Arial"/>
                <a:sym typeface="Arial"/>
              </a:endParaRPr>
            </a:p>
          </p:txBody>
        </p:sp>
        <p:sp>
          <p:nvSpPr>
            <p:cNvPr id="108" name="Google Shape;108;p20"/>
            <p:cNvSpPr/>
            <p:nvPr/>
          </p:nvSpPr>
          <p:spPr>
            <a:xfrm>
              <a:off x="7346246" y="590921"/>
              <a:ext cx="98016" cy="98046"/>
            </a:xfrm>
            <a:custGeom>
              <a:rect b="b" l="l" r="r" t="t"/>
              <a:pathLst>
                <a:path extrusionOk="0" h="6680" w="6678">
                  <a:moveTo>
                    <a:pt x="3339" y="1"/>
                  </a:moveTo>
                  <a:cubicBezTo>
                    <a:pt x="1496" y="1"/>
                    <a:pt x="1" y="1496"/>
                    <a:pt x="1" y="3339"/>
                  </a:cubicBezTo>
                  <a:cubicBezTo>
                    <a:pt x="1" y="5185"/>
                    <a:pt x="1496" y="6680"/>
                    <a:pt x="3339" y="6680"/>
                  </a:cubicBezTo>
                  <a:cubicBezTo>
                    <a:pt x="5182" y="6680"/>
                    <a:pt x="6678" y="5185"/>
                    <a:pt x="6678" y="3339"/>
                  </a:cubicBezTo>
                  <a:cubicBezTo>
                    <a:pt x="6678" y="1496"/>
                    <a:pt x="5182" y="1"/>
                    <a:pt x="3339" y="1"/>
                  </a:cubicBezTo>
                  <a:close/>
                </a:path>
              </a:pathLst>
            </a:custGeom>
            <a:solidFill>
              <a:schemeClr val="accent6"/>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09" name="Google Shape;109;p20"/>
          <p:cNvGrpSpPr/>
          <p:nvPr/>
        </p:nvGrpSpPr>
        <p:grpSpPr>
          <a:xfrm rot="10800000">
            <a:off x="6815287" y="9462589"/>
            <a:ext cx="431199" cy="722892"/>
            <a:chOff x="5142237" y="3822849"/>
            <a:chExt cx="338116" cy="225432"/>
          </a:xfrm>
        </p:grpSpPr>
        <p:sp>
          <p:nvSpPr>
            <p:cNvPr id="110" name="Google Shape;110;p20"/>
            <p:cNvSpPr/>
            <p:nvPr/>
          </p:nvSpPr>
          <p:spPr>
            <a:xfrm>
              <a:off x="5188718" y="3849531"/>
              <a:ext cx="42359" cy="42359"/>
            </a:xfrm>
            <a:custGeom>
              <a:rect b="b" l="l" r="r" t="t"/>
              <a:pathLst>
                <a:path extrusionOk="0" h="3299" w="3299">
                  <a:moveTo>
                    <a:pt x="1648" y="1"/>
                  </a:moveTo>
                  <a:cubicBezTo>
                    <a:pt x="738" y="1"/>
                    <a:pt x="0" y="739"/>
                    <a:pt x="0" y="1651"/>
                  </a:cubicBezTo>
                  <a:cubicBezTo>
                    <a:pt x="0" y="2561"/>
                    <a:pt x="738" y="3299"/>
                    <a:pt x="1648" y="3299"/>
                  </a:cubicBezTo>
                  <a:cubicBezTo>
                    <a:pt x="2560" y="3299"/>
                    <a:pt x="3298" y="2561"/>
                    <a:pt x="3298" y="1651"/>
                  </a:cubicBezTo>
                  <a:cubicBezTo>
                    <a:pt x="3298" y="739"/>
                    <a:pt x="2560" y="1"/>
                    <a:pt x="1648" y="1"/>
                  </a:cubicBezTo>
                  <a:close/>
                </a:path>
              </a:pathLst>
            </a:custGeom>
            <a:solidFill>
              <a:schemeClr val="lt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 name="Google Shape;111;p20"/>
            <p:cNvSpPr/>
            <p:nvPr/>
          </p:nvSpPr>
          <p:spPr>
            <a:xfrm>
              <a:off x="5142237" y="4005896"/>
              <a:ext cx="42359" cy="42385"/>
            </a:xfrm>
            <a:custGeom>
              <a:rect b="b" l="l" r="r" t="t"/>
              <a:pathLst>
                <a:path extrusionOk="0" h="3301" w="3299">
                  <a:moveTo>
                    <a:pt x="1649" y="0"/>
                  </a:moveTo>
                  <a:cubicBezTo>
                    <a:pt x="739" y="0"/>
                    <a:pt x="1" y="738"/>
                    <a:pt x="1" y="1650"/>
                  </a:cubicBezTo>
                  <a:cubicBezTo>
                    <a:pt x="1" y="2562"/>
                    <a:pt x="739" y="3301"/>
                    <a:pt x="1649" y="3301"/>
                  </a:cubicBezTo>
                  <a:cubicBezTo>
                    <a:pt x="2561" y="3301"/>
                    <a:pt x="3299" y="2562"/>
                    <a:pt x="3299" y="1650"/>
                  </a:cubicBezTo>
                  <a:cubicBezTo>
                    <a:pt x="3299" y="738"/>
                    <a:pt x="2561" y="0"/>
                    <a:pt x="1649" y="0"/>
                  </a:cubicBezTo>
                  <a:close/>
                </a:path>
              </a:pathLst>
            </a:custGeom>
            <a:solidFill>
              <a:schemeClr val="lt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 name="Google Shape;112;p20"/>
            <p:cNvSpPr/>
            <p:nvPr/>
          </p:nvSpPr>
          <p:spPr>
            <a:xfrm>
              <a:off x="5408911" y="3907105"/>
              <a:ext cx="71442" cy="71442"/>
            </a:xfrm>
            <a:custGeom>
              <a:rect b="b" l="l" r="r" t="t"/>
              <a:pathLst>
                <a:path extrusionOk="0" h="5564" w="5564">
                  <a:moveTo>
                    <a:pt x="2782" y="1"/>
                  </a:moveTo>
                  <a:cubicBezTo>
                    <a:pt x="1246" y="1"/>
                    <a:pt x="1" y="1246"/>
                    <a:pt x="1" y="2782"/>
                  </a:cubicBezTo>
                  <a:cubicBezTo>
                    <a:pt x="1" y="4318"/>
                    <a:pt x="1246" y="5563"/>
                    <a:pt x="2782" y="5563"/>
                  </a:cubicBezTo>
                  <a:cubicBezTo>
                    <a:pt x="4318" y="5563"/>
                    <a:pt x="5563" y="4318"/>
                    <a:pt x="5563" y="2782"/>
                  </a:cubicBezTo>
                  <a:cubicBezTo>
                    <a:pt x="5563" y="1246"/>
                    <a:pt x="4318" y="1"/>
                    <a:pt x="2782" y="1"/>
                  </a:cubicBezTo>
                  <a:close/>
                </a:path>
              </a:pathLst>
            </a:custGeom>
            <a:solidFill>
              <a:schemeClr val="lt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 name="Google Shape;113;p20"/>
            <p:cNvSpPr/>
            <p:nvPr/>
          </p:nvSpPr>
          <p:spPr>
            <a:xfrm>
              <a:off x="5289153" y="3822849"/>
              <a:ext cx="21687" cy="21687"/>
            </a:xfrm>
            <a:custGeom>
              <a:rect b="b" l="l" r="r" t="t"/>
              <a:pathLst>
                <a:path extrusionOk="0" h="1689" w="1689">
                  <a:moveTo>
                    <a:pt x="846" y="0"/>
                  </a:moveTo>
                  <a:cubicBezTo>
                    <a:pt x="379" y="0"/>
                    <a:pt x="1" y="379"/>
                    <a:pt x="1" y="845"/>
                  </a:cubicBezTo>
                  <a:cubicBezTo>
                    <a:pt x="1" y="1310"/>
                    <a:pt x="379" y="1688"/>
                    <a:pt x="846" y="1688"/>
                  </a:cubicBezTo>
                  <a:cubicBezTo>
                    <a:pt x="1310" y="1688"/>
                    <a:pt x="1689" y="1310"/>
                    <a:pt x="1689" y="845"/>
                  </a:cubicBezTo>
                  <a:cubicBezTo>
                    <a:pt x="1689" y="379"/>
                    <a:pt x="1310" y="0"/>
                    <a:pt x="846" y="0"/>
                  </a:cubicBezTo>
                  <a:close/>
                </a:path>
              </a:pathLst>
            </a:custGeom>
            <a:solidFill>
              <a:schemeClr val="lt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14" name="Google Shape;114;p20"/>
          <p:cNvGrpSpPr/>
          <p:nvPr/>
        </p:nvGrpSpPr>
        <p:grpSpPr>
          <a:xfrm>
            <a:off x="7209044" y="8227195"/>
            <a:ext cx="350746" cy="910038"/>
            <a:chOff x="8884746" y="289993"/>
            <a:chExt cx="297924" cy="307435"/>
          </a:xfrm>
        </p:grpSpPr>
        <p:sp>
          <p:nvSpPr>
            <p:cNvPr id="115" name="Google Shape;115;p20"/>
            <p:cNvSpPr/>
            <p:nvPr/>
          </p:nvSpPr>
          <p:spPr>
            <a:xfrm>
              <a:off x="8884746" y="289993"/>
              <a:ext cx="297924" cy="307435"/>
            </a:xfrm>
            <a:custGeom>
              <a:rect b="b" l="l" r="r" t="t"/>
              <a:pathLst>
                <a:path extrusionOk="0" h="20946" w="20298">
                  <a:moveTo>
                    <a:pt x="9894" y="1"/>
                  </a:moveTo>
                  <a:cubicBezTo>
                    <a:pt x="9658" y="1"/>
                    <a:pt x="9422" y="246"/>
                    <a:pt x="9580" y="507"/>
                  </a:cubicBezTo>
                  <a:cubicBezTo>
                    <a:pt x="10183" y="1502"/>
                    <a:pt x="10790" y="2536"/>
                    <a:pt x="10999" y="3695"/>
                  </a:cubicBezTo>
                  <a:cubicBezTo>
                    <a:pt x="11125" y="4381"/>
                    <a:pt x="11087" y="5100"/>
                    <a:pt x="10830" y="5743"/>
                  </a:cubicBezTo>
                  <a:cubicBezTo>
                    <a:pt x="10825" y="5745"/>
                    <a:pt x="10821" y="5748"/>
                    <a:pt x="10816" y="5750"/>
                  </a:cubicBezTo>
                  <a:cubicBezTo>
                    <a:pt x="10552" y="5922"/>
                    <a:pt x="10171" y="5945"/>
                    <a:pt x="9968" y="5955"/>
                  </a:cubicBezTo>
                  <a:cubicBezTo>
                    <a:pt x="9770" y="5929"/>
                    <a:pt x="9570" y="5916"/>
                    <a:pt x="9370" y="5916"/>
                  </a:cubicBezTo>
                  <a:cubicBezTo>
                    <a:pt x="8777" y="5916"/>
                    <a:pt x="8180" y="6030"/>
                    <a:pt x="7608" y="6267"/>
                  </a:cubicBezTo>
                  <a:cubicBezTo>
                    <a:pt x="7528" y="6282"/>
                    <a:pt x="7430" y="6295"/>
                    <a:pt x="7335" y="6295"/>
                  </a:cubicBezTo>
                  <a:cubicBezTo>
                    <a:pt x="7247" y="6295"/>
                    <a:pt x="7162" y="6284"/>
                    <a:pt x="7096" y="6253"/>
                  </a:cubicBezTo>
                  <a:cubicBezTo>
                    <a:pt x="6775" y="5614"/>
                    <a:pt x="6630" y="4888"/>
                    <a:pt x="6692" y="4171"/>
                  </a:cubicBezTo>
                  <a:cubicBezTo>
                    <a:pt x="6768" y="3267"/>
                    <a:pt x="7196" y="2407"/>
                    <a:pt x="7844" y="1776"/>
                  </a:cubicBezTo>
                  <a:cubicBezTo>
                    <a:pt x="8087" y="1536"/>
                    <a:pt x="7850" y="1194"/>
                    <a:pt x="7584" y="1194"/>
                  </a:cubicBezTo>
                  <a:cubicBezTo>
                    <a:pt x="7507" y="1194"/>
                    <a:pt x="7427" y="1223"/>
                    <a:pt x="7356" y="1293"/>
                  </a:cubicBezTo>
                  <a:cubicBezTo>
                    <a:pt x="6725" y="1912"/>
                    <a:pt x="6294" y="2705"/>
                    <a:pt x="6104" y="3559"/>
                  </a:cubicBezTo>
                  <a:cubicBezTo>
                    <a:pt x="5358" y="3074"/>
                    <a:pt x="4758" y="2357"/>
                    <a:pt x="4439" y="1524"/>
                  </a:cubicBezTo>
                  <a:cubicBezTo>
                    <a:pt x="4383" y="1378"/>
                    <a:pt x="4259" y="1267"/>
                    <a:pt x="4106" y="1267"/>
                  </a:cubicBezTo>
                  <a:cubicBezTo>
                    <a:pt x="4078" y="1267"/>
                    <a:pt x="4049" y="1271"/>
                    <a:pt x="4020" y="1278"/>
                  </a:cubicBezTo>
                  <a:cubicBezTo>
                    <a:pt x="3856" y="1321"/>
                    <a:pt x="3708" y="1524"/>
                    <a:pt x="3775" y="1697"/>
                  </a:cubicBezTo>
                  <a:cubicBezTo>
                    <a:pt x="4180" y="2755"/>
                    <a:pt x="4908" y="3643"/>
                    <a:pt x="5877" y="4231"/>
                  </a:cubicBezTo>
                  <a:cubicBezTo>
                    <a:pt x="5918" y="4257"/>
                    <a:pt x="5958" y="4269"/>
                    <a:pt x="5999" y="4276"/>
                  </a:cubicBezTo>
                  <a:cubicBezTo>
                    <a:pt x="5954" y="5033"/>
                    <a:pt x="6115" y="5784"/>
                    <a:pt x="6442" y="6460"/>
                  </a:cubicBezTo>
                  <a:cubicBezTo>
                    <a:pt x="6475" y="6731"/>
                    <a:pt x="6451" y="6979"/>
                    <a:pt x="6299" y="7081"/>
                  </a:cubicBezTo>
                  <a:cubicBezTo>
                    <a:pt x="6189" y="7181"/>
                    <a:pt x="6082" y="7284"/>
                    <a:pt x="5982" y="7391"/>
                  </a:cubicBezTo>
                  <a:cubicBezTo>
                    <a:pt x="5861" y="7385"/>
                    <a:pt x="5738" y="7382"/>
                    <a:pt x="5618" y="7382"/>
                  </a:cubicBezTo>
                  <a:cubicBezTo>
                    <a:pt x="5273" y="7382"/>
                    <a:pt x="4956" y="7404"/>
                    <a:pt x="4787" y="7429"/>
                  </a:cubicBezTo>
                  <a:cubicBezTo>
                    <a:pt x="4496" y="7385"/>
                    <a:pt x="4204" y="7364"/>
                    <a:pt x="3910" y="7364"/>
                  </a:cubicBezTo>
                  <a:cubicBezTo>
                    <a:pt x="3807" y="7364"/>
                    <a:pt x="3704" y="7367"/>
                    <a:pt x="3601" y="7372"/>
                  </a:cubicBezTo>
                  <a:cubicBezTo>
                    <a:pt x="3603" y="7312"/>
                    <a:pt x="3589" y="7248"/>
                    <a:pt x="3563" y="7188"/>
                  </a:cubicBezTo>
                  <a:cubicBezTo>
                    <a:pt x="3151" y="6269"/>
                    <a:pt x="2541" y="5441"/>
                    <a:pt x="1789" y="4774"/>
                  </a:cubicBezTo>
                  <a:cubicBezTo>
                    <a:pt x="1719" y="4711"/>
                    <a:pt x="1630" y="4678"/>
                    <a:pt x="1541" y="4678"/>
                  </a:cubicBezTo>
                  <a:cubicBezTo>
                    <a:pt x="1455" y="4678"/>
                    <a:pt x="1370" y="4709"/>
                    <a:pt x="1303" y="4776"/>
                  </a:cubicBezTo>
                  <a:cubicBezTo>
                    <a:pt x="1179" y="4905"/>
                    <a:pt x="1167" y="5138"/>
                    <a:pt x="1308" y="5262"/>
                  </a:cubicBezTo>
                  <a:cubicBezTo>
                    <a:pt x="1996" y="5874"/>
                    <a:pt x="2541" y="6612"/>
                    <a:pt x="2927" y="7446"/>
                  </a:cubicBezTo>
                  <a:cubicBezTo>
                    <a:pt x="2389" y="7536"/>
                    <a:pt x="1863" y="7700"/>
                    <a:pt x="1365" y="7939"/>
                  </a:cubicBezTo>
                  <a:cubicBezTo>
                    <a:pt x="920" y="8148"/>
                    <a:pt x="512" y="8422"/>
                    <a:pt x="141" y="8743"/>
                  </a:cubicBezTo>
                  <a:cubicBezTo>
                    <a:pt x="0" y="8862"/>
                    <a:pt x="20" y="9105"/>
                    <a:pt x="143" y="9227"/>
                  </a:cubicBezTo>
                  <a:cubicBezTo>
                    <a:pt x="210" y="9294"/>
                    <a:pt x="292" y="9324"/>
                    <a:pt x="375" y="9324"/>
                  </a:cubicBezTo>
                  <a:cubicBezTo>
                    <a:pt x="465" y="9324"/>
                    <a:pt x="556" y="9288"/>
                    <a:pt x="629" y="9224"/>
                  </a:cubicBezTo>
                  <a:cubicBezTo>
                    <a:pt x="1531" y="8449"/>
                    <a:pt x="2724" y="8045"/>
                    <a:pt x="3912" y="8045"/>
                  </a:cubicBezTo>
                  <a:cubicBezTo>
                    <a:pt x="4088" y="8045"/>
                    <a:pt x="4264" y="8054"/>
                    <a:pt x="4439" y="8072"/>
                  </a:cubicBezTo>
                  <a:cubicBezTo>
                    <a:pt x="4746" y="8196"/>
                    <a:pt x="5001" y="8379"/>
                    <a:pt x="5156" y="8629"/>
                  </a:cubicBezTo>
                  <a:cubicBezTo>
                    <a:pt x="4687" y="9663"/>
                    <a:pt x="4599" y="10858"/>
                    <a:pt x="4963" y="11977"/>
                  </a:cubicBezTo>
                  <a:cubicBezTo>
                    <a:pt x="4982" y="12425"/>
                    <a:pt x="4953" y="12670"/>
                    <a:pt x="4632" y="13106"/>
                  </a:cubicBezTo>
                  <a:cubicBezTo>
                    <a:pt x="4303" y="13239"/>
                    <a:pt x="3982" y="13391"/>
                    <a:pt x="3670" y="13568"/>
                  </a:cubicBezTo>
                  <a:cubicBezTo>
                    <a:pt x="3646" y="13561"/>
                    <a:pt x="3622" y="13556"/>
                    <a:pt x="3598" y="13551"/>
                  </a:cubicBezTo>
                  <a:cubicBezTo>
                    <a:pt x="2606" y="13427"/>
                    <a:pt x="1689" y="12896"/>
                    <a:pt x="1046" y="12129"/>
                  </a:cubicBezTo>
                  <a:cubicBezTo>
                    <a:pt x="989" y="12062"/>
                    <a:pt x="904" y="12031"/>
                    <a:pt x="817" y="12031"/>
                  </a:cubicBezTo>
                  <a:cubicBezTo>
                    <a:pt x="722" y="12031"/>
                    <a:pt x="624" y="12068"/>
                    <a:pt x="560" y="12132"/>
                  </a:cubicBezTo>
                  <a:cubicBezTo>
                    <a:pt x="422" y="12275"/>
                    <a:pt x="446" y="12475"/>
                    <a:pt x="565" y="12618"/>
                  </a:cubicBezTo>
                  <a:cubicBezTo>
                    <a:pt x="1165" y="13332"/>
                    <a:pt x="1972" y="13834"/>
                    <a:pt x="2860" y="14087"/>
                  </a:cubicBezTo>
                  <a:cubicBezTo>
                    <a:pt x="2298" y="14496"/>
                    <a:pt x="1789" y="14975"/>
                    <a:pt x="1346" y="15518"/>
                  </a:cubicBezTo>
                  <a:cubicBezTo>
                    <a:pt x="1229" y="15661"/>
                    <a:pt x="1210" y="15863"/>
                    <a:pt x="1351" y="16001"/>
                  </a:cubicBezTo>
                  <a:cubicBezTo>
                    <a:pt x="1414" y="16064"/>
                    <a:pt x="1510" y="16100"/>
                    <a:pt x="1604" y="16100"/>
                  </a:cubicBezTo>
                  <a:cubicBezTo>
                    <a:pt x="1692" y="16100"/>
                    <a:pt x="1779" y="16069"/>
                    <a:pt x="1836" y="15999"/>
                  </a:cubicBezTo>
                  <a:cubicBezTo>
                    <a:pt x="2682" y="14958"/>
                    <a:pt x="3782" y="14156"/>
                    <a:pt x="5032" y="13682"/>
                  </a:cubicBezTo>
                  <a:cubicBezTo>
                    <a:pt x="5437" y="13734"/>
                    <a:pt x="5839" y="13811"/>
                    <a:pt x="6189" y="13918"/>
                  </a:cubicBezTo>
                  <a:cubicBezTo>
                    <a:pt x="6304" y="14027"/>
                    <a:pt x="6425" y="14130"/>
                    <a:pt x="6549" y="14225"/>
                  </a:cubicBezTo>
                  <a:cubicBezTo>
                    <a:pt x="6904" y="14718"/>
                    <a:pt x="7030" y="15449"/>
                    <a:pt x="7085" y="16080"/>
                  </a:cubicBezTo>
                  <a:cubicBezTo>
                    <a:pt x="7085" y="16104"/>
                    <a:pt x="7082" y="16130"/>
                    <a:pt x="7082" y="16154"/>
                  </a:cubicBezTo>
                  <a:cubicBezTo>
                    <a:pt x="7077" y="16158"/>
                    <a:pt x="7070" y="16166"/>
                    <a:pt x="7066" y="16170"/>
                  </a:cubicBezTo>
                  <a:cubicBezTo>
                    <a:pt x="6454" y="17027"/>
                    <a:pt x="5418" y="17533"/>
                    <a:pt x="4373" y="17533"/>
                  </a:cubicBezTo>
                  <a:cubicBezTo>
                    <a:pt x="4363" y="17533"/>
                    <a:pt x="4354" y="17532"/>
                    <a:pt x="4344" y="17532"/>
                  </a:cubicBezTo>
                  <a:cubicBezTo>
                    <a:pt x="4343" y="17532"/>
                    <a:pt x="4342" y="17532"/>
                    <a:pt x="4342" y="17532"/>
                  </a:cubicBezTo>
                  <a:cubicBezTo>
                    <a:pt x="3901" y="17532"/>
                    <a:pt x="3899" y="18216"/>
                    <a:pt x="4341" y="18218"/>
                  </a:cubicBezTo>
                  <a:cubicBezTo>
                    <a:pt x="4353" y="18218"/>
                    <a:pt x="4365" y="18218"/>
                    <a:pt x="4377" y="18218"/>
                  </a:cubicBezTo>
                  <a:cubicBezTo>
                    <a:pt x="5407" y="18218"/>
                    <a:pt x="6388" y="17810"/>
                    <a:pt x="7127" y="17118"/>
                  </a:cubicBezTo>
                  <a:cubicBezTo>
                    <a:pt x="7239" y="18006"/>
                    <a:pt x="7537" y="18873"/>
                    <a:pt x="8008" y="19628"/>
                  </a:cubicBezTo>
                  <a:cubicBezTo>
                    <a:pt x="8292" y="20080"/>
                    <a:pt x="8635" y="20497"/>
                    <a:pt x="9030" y="20854"/>
                  </a:cubicBezTo>
                  <a:cubicBezTo>
                    <a:pt x="9101" y="20919"/>
                    <a:pt x="9180" y="20946"/>
                    <a:pt x="9256" y="20946"/>
                  </a:cubicBezTo>
                  <a:cubicBezTo>
                    <a:pt x="9528" y="20946"/>
                    <a:pt x="9768" y="20597"/>
                    <a:pt x="9511" y="20366"/>
                  </a:cubicBezTo>
                  <a:cubicBezTo>
                    <a:pt x="8337" y="19302"/>
                    <a:pt x="7718" y="17732"/>
                    <a:pt x="7768" y="16161"/>
                  </a:cubicBezTo>
                  <a:cubicBezTo>
                    <a:pt x="8013" y="15575"/>
                    <a:pt x="8530" y="15325"/>
                    <a:pt x="9147" y="15177"/>
                  </a:cubicBezTo>
                  <a:cubicBezTo>
                    <a:pt x="9224" y="15181"/>
                    <a:pt x="9302" y="15183"/>
                    <a:pt x="9380" y="15183"/>
                  </a:cubicBezTo>
                  <a:cubicBezTo>
                    <a:pt x="10165" y="15183"/>
                    <a:pt x="10960" y="14985"/>
                    <a:pt x="11690" y="14563"/>
                  </a:cubicBezTo>
                  <a:cubicBezTo>
                    <a:pt x="11702" y="14556"/>
                    <a:pt x="11716" y="14549"/>
                    <a:pt x="11728" y="14539"/>
                  </a:cubicBezTo>
                  <a:cubicBezTo>
                    <a:pt x="11843" y="14492"/>
                    <a:pt x="11998" y="14446"/>
                    <a:pt x="12161" y="14446"/>
                  </a:cubicBezTo>
                  <a:cubicBezTo>
                    <a:pt x="12373" y="14446"/>
                    <a:pt x="12599" y="14524"/>
                    <a:pt x="12773" y="14777"/>
                  </a:cubicBezTo>
                  <a:cubicBezTo>
                    <a:pt x="13316" y="15973"/>
                    <a:pt x="13390" y="17387"/>
                    <a:pt x="12888" y="18606"/>
                  </a:cubicBezTo>
                  <a:cubicBezTo>
                    <a:pt x="12819" y="18778"/>
                    <a:pt x="12840" y="18973"/>
                    <a:pt x="13016" y="19073"/>
                  </a:cubicBezTo>
                  <a:cubicBezTo>
                    <a:pt x="13065" y="19101"/>
                    <a:pt x="13126" y="19115"/>
                    <a:pt x="13189" y="19115"/>
                  </a:cubicBezTo>
                  <a:cubicBezTo>
                    <a:pt x="13311" y="19115"/>
                    <a:pt x="13437" y="19060"/>
                    <a:pt x="13483" y="18947"/>
                  </a:cubicBezTo>
                  <a:cubicBezTo>
                    <a:pt x="13900" y="17935"/>
                    <a:pt x="13997" y="16823"/>
                    <a:pt x="13797" y="15768"/>
                  </a:cubicBezTo>
                  <a:lnTo>
                    <a:pt x="13797" y="15768"/>
                  </a:lnTo>
                  <a:cubicBezTo>
                    <a:pt x="15131" y="15958"/>
                    <a:pt x="16305" y="16866"/>
                    <a:pt x="16878" y="18073"/>
                  </a:cubicBezTo>
                  <a:cubicBezTo>
                    <a:pt x="16933" y="18184"/>
                    <a:pt x="17057" y="18242"/>
                    <a:pt x="17178" y="18242"/>
                  </a:cubicBezTo>
                  <a:cubicBezTo>
                    <a:pt x="17239" y="18242"/>
                    <a:pt x="17298" y="18228"/>
                    <a:pt x="17348" y="18199"/>
                  </a:cubicBezTo>
                  <a:cubicBezTo>
                    <a:pt x="17519" y="18099"/>
                    <a:pt x="17552" y="17899"/>
                    <a:pt x="17474" y="17730"/>
                  </a:cubicBezTo>
                  <a:cubicBezTo>
                    <a:pt x="16778" y="16273"/>
                    <a:pt x="15335" y="15275"/>
                    <a:pt x="13745" y="15073"/>
                  </a:cubicBezTo>
                  <a:cubicBezTo>
                    <a:pt x="13736" y="15072"/>
                    <a:pt x="13727" y="15071"/>
                    <a:pt x="13718" y="15071"/>
                  </a:cubicBezTo>
                  <a:cubicBezTo>
                    <a:pt x="13685" y="15071"/>
                    <a:pt x="13654" y="15078"/>
                    <a:pt x="13623" y="15089"/>
                  </a:cubicBezTo>
                  <a:cubicBezTo>
                    <a:pt x="13554" y="14875"/>
                    <a:pt x="13473" y="14663"/>
                    <a:pt x="13378" y="14458"/>
                  </a:cubicBezTo>
                  <a:cubicBezTo>
                    <a:pt x="13380" y="14458"/>
                    <a:pt x="13383" y="14456"/>
                    <a:pt x="13383" y="14456"/>
                  </a:cubicBezTo>
                  <a:cubicBezTo>
                    <a:pt x="12992" y="13596"/>
                    <a:pt x="13480" y="12696"/>
                    <a:pt x="13481" y="12696"/>
                  </a:cubicBezTo>
                  <a:lnTo>
                    <a:pt x="13481" y="12696"/>
                  </a:lnTo>
                  <a:lnTo>
                    <a:pt x="13478" y="12699"/>
                  </a:lnTo>
                  <a:cubicBezTo>
                    <a:pt x="13697" y="12277"/>
                    <a:pt x="13852" y="11827"/>
                    <a:pt x="13933" y="11363"/>
                  </a:cubicBezTo>
                  <a:cubicBezTo>
                    <a:pt x="14047" y="11158"/>
                    <a:pt x="14171" y="10972"/>
                    <a:pt x="14409" y="10972"/>
                  </a:cubicBezTo>
                  <a:cubicBezTo>
                    <a:pt x="14431" y="10972"/>
                    <a:pt x="14447" y="10970"/>
                    <a:pt x="14466" y="10967"/>
                  </a:cubicBezTo>
                  <a:cubicBezTo>
                    <a:pt x="16231" y="11303"/>
                    <a:pt x="17643" y="12703"/>
                    <a:pt x="18017" y="14477"/>
                  </a:cubicBezTo>
                  <a:cubicBezTo>
                    <a:pt x="18054" y="14652"/>
                    <a:pt x="18184" y="14728"/>
                    <a:pt x="18320" y="14728"/>
                  </a:cubicBezTo>
                  <a:cubicBezTo>
                    <a:pt x="18521" y="14728"/>
                    <a:pt x="18735" y="14562"/>
                    <a:pt x="18681" y="14306"/>
                  </a:cubicBezTo>
                  <a:cubicBezTo>
                    <a:pt x="18443" y="13170"/>
                    <a:pt x="17814" y="12108"/>
                    <a:pt x="16909" y="11377"/>
                  </a:cubicBezTo>
                  <a:cubicBezTo>
                    <a:pt x="16876" y="11348"/>
                    <a:pt x="16838" y="11325"/>
                    <a:pt x="16805" y="11298"/>
                  </a:cubicBezTo>
                  <a:cubicBezTo>
                    <a:pt x="17533" y="10607"/>
                    <a:pt x="18504" y="10235"/>
                    <a:pt x="19499" y="10235"/>
                  </a:cubicBezTo>
                  <a:cubicBezTo>
                    <a:pt x="19649" y="10235"/>
                    <a:pt x="19800" y="10243"/>
                    <a:pt x="19950" y="10260"/>
                  </a:cubicBezTo>
                  <a:cubicBezTo>
                    <a:pt x="19959" y="10261"/>
                    <a:pt x="19968" y="10262"/>
                    <a:pt x="19976" y="10262"/>
                  </a:cubicBezTo>
                  <a:cubicBezTo>
                    <a:pt x="20151" y="10262"/>
                    <a:pt x="20296" y="10081"/>
                    <a:pt x="20296" y="9917"/>
                  </a:cubicBezTo>
                  <a:cubicBezTo>
                    <a:pt x="20298" y="9717"/>
                    <a:pt x="20138" y="9593"/>
                    <a:pt x="19955" y="9574"/>
                  </a:cubicBezTo>
                  <a:cubicBezTo>
                    <a:pt x="19793" y="9556"/>
                    <a:pt x="19631" y="9547"/>
                    <a:pt x="19469" y="9547"/>
                  </a:cubicBezTo>
                  <a:cubicBezTo>
                    <a:pt x="18267" y="9547"/>
                    <a:pt x="17078" y="10044"/>
                    <a:pt x="16228" y="10898"/>
                  </a:cubicBezTo>
                  <a:cubicBezTo>
                    <a:pt x="16226" y="10901"/>
                    <a:pt x="16224" y="10903"/>
                    <a:pt x="16221" y="10905"/>
                  </a:cubicBezTo>
                  <a:cubicBezTo>
                    <a:pt x="15771" y="10646"/>
                    <a:pt x="15285" y="10455"/>
                    <a:pt x="14778" y="10339"/>
                  </a:cubicBezTo>
                  <a:cubicBezTo>
                    <a:pt x="14781" y="10339"/>
                    <a:pt x="14781" y="10334"/>
                    <a:pt x="14783" y="10334"/>
                  </a:cubicBezTo>
                  <a:cubicBezTo>
                    <a:pt x="14626" y="10267"/>
                    <a:pt x="14262" y="10203"/>
                    <a:pt x="13973" y="10001"/>
                  </a:cubicBezTo>
                  <a:cubicBezTo>
                    <a:pt x="13902" y="9396"/>
                    <a:pt x="13709" y="8796"/>
                    <a:pt x="13385" y="8234"/>
                  </a:cubicBezTo>
                  <a:cubicBezTo>
                    <a:pt x="13042" y="7641"/>
                    <a:pt x="12588" y="7150"/>
                    <a:pt x="12061" y="6779"/>
                  </a:cubicBezTo>
                  <a:lnTo>
                    <a:pt x="12066" y="6779"/>
                  </a:lnTo>
                  <a:cubicBezTo>
                    <a:pt x="11809" y="6515"/>
                    <a:pt x="11554" y="6212"/>
                    <a:pt x="11523" y="5855"/>
                  </a:cubicBezTo>
                  <a:cubicBezTo>
                    <a:pt x="11604" y="5624"/>
                    <a:pt x="11661" y="5383"/>
                    <a:pt x="11699" y="5138"/>
                  </a:cubicBezTo>
                  <a:cubicBezTo>
                    <a:pt x="13161" y="4638"/>
                    <a:pt x="14323" y="3386"/>
                    <a:pt x="14681" y="1874"/>
                  </a:cubicBezTo>
                  <a:cubicBezTo>
                    <a:pt x="14742" y="1617"/>
                    <a:pt x="14529" y="1450"/>
                    <a:pt x="14326" y="1450"/>
                  </a:cubicBezTo>
                  <a:cubicBezTo>
                    <a:pt x="14191" y="1450"/>
                    <a:pt x="14060" y="1525"/>
                    <a:pt x="14019" y="1697"/>
                  </a:cubicBezTo>
                  <a:cubicBezTo>
                    <a:pt x="13735" y="2893"/>
                    <a:pt x="12873" y="3910"/>
                    <a:pt x="11747" y="4388"/>
                  </a:cubicBezTo>
                  <a:cubicBezTo>
                    <a:pt x="11745" y="4131"/>
                    <a:pt x="11721" y="3876"/>
                    <a:pt x="11680" y="3624"/>
                  </a:cubicBezTo>
                  <a:cubicBezTo>
                    <a:pt x="11480" y="2369"/>
                    <a:pt x="10823" y="1235"/>
                    <a:pt x="10173" y="164"/>
                  </a:cubicBezTo>
                  <a:cubicBezTo>
                    <a:pt x="10103" y="49"/>
                    <a:pt x="9999" y="1"/>
                    <a:pt x="9894" y="1"/>
                  </a:cubicBezTo>
                  <a:close/>
                </a:path>
              </a:pathLst>
            </a:custGeom>
            <a:solidFill>
              <a:srgbClr val="0C4476">
                <a:alpha val="36470"/>
              </a:srgbClr>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 name="Google Shape;116;p20"/>
            <p:cNvSpPr/>
            <p:nvPr/>
          </p:nvSpPr>
          <p:spPr>
            <a:xfrm>
              <a:off x="8992875" y="422659"/>
              <a:ext cx="54688" cy="47893"/>
            </a:xfrm>
            <a:custGeom>
              <a:rect b="b" l="l" r="r" t="t"/>
              <a:pathLst>
                <a:path extrusionOk="0" h="3263" w="3726">
                  <a:moveTo>
                    <a:pt x="1862" y="1"/>
                  </a:moveTo>
                  <a:cubicBezTo>
                    <a:pt x="1586" y="1"/>
                    <a:pt x="1305" y="71"/>
                    <a:pt x="1049" y="220"/>
                  </a:cubicBezTo>
                  <a:cubicBezTo>
                    <a:pt x="268" y="670"/>
                    <a:pt x="1" y="1667"/>
                    <a:pt x="451" y="2446"/>
                  </a:cubicBezTo>
                  <a:cubicBezTo>
                    <a:pt x="753" y="2970"/>
                    <a:pt x="1301" y="3262"/>
                    <a:pt x="1864" y="3262"/>
                  </a:cubicBezTo>
                  <a:cubicBezTo>
                    <a:pt x="2141" y="3262"/>
                    <a:pt x="2421" y="3192"/>
                    <a:pt x="2677" y="3044"/>
                  </a:cubicBezTo>
                  <a:cubicBezTo>
                    <a:pt x="3458" y="2594"/>
                    <a:pt x="3725" y="1596"/>
                    <a:pt x="3275" y="815"/>
                  </a:cubicBezTo>
                  <a:cubicBezTo>
                    <a:pt x="2973" y="293"/>
                    <a:pt x="2425" y="1"/>
                    <a:pt x="1862" y="1"/>
                  </a:cubicBezTo>
                  <a:close/>
                </a:path>
              </a:pathLst>
            </a:custGeom>
            <a:solidFill>
              <a:schemeClr val="accent6"/>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17" name="Shape 117"/>
        <p:cNvGrpSpPr/>
        <p:nvPr/>
      </p:nvGrpSpPr>
      <p:grpSpPr>
        <a:xfrm>
          <a:off x="0" y="0"/>
          <a:ext cx="0" cy="0"/>
          <a:chOff x="0" y="0"/>
          <a:chExt cx="0" cy="0"/>
        </a:xfrm>
      </p:grpSpPr>
      <p:pic>
        <p:nvPicPr>
          <p:cNvPr id="118" name="Google Shape;118;p21"/>
          <p:cNvPicPr preferRelativeResize="0"/>
          <p:nvPr/>
        </p:nvPicPr>
        <p:blipFill rotWithShape="1">
          <a:blip r:embed="rId2">
            <a:alphaModFix amt="50000"/>
          </a:blip>
          <a:srcRect b="7799" l="0" r="0" t="7791"/>
          <a:stretch/>
        </p:blipFill>
        <p:spPr>
          <a:xfrm>
            <a:off x="0" y="0"/>
            <a:ext cx="7560000" cy="10691998"/>
          </a:xfrm>
          <a:prstGeom prst="rect">
            <a:avLst/>
          </a:prstGeom>
          <a:noFill/>
          <a:ln>
            <a:noFill/>
          </a:ln>
        </p:spPr>
      </p:pic>
      <p:sp>
        <p:nvSpPr>
          <p:cNvPr id="119" name="Google Shape;119;p21"/>
          <p:cNvSpPr txBox="1"/>
          <p:nvPr>
            <p:ph type="title"/>
          </p:nvPr>
        </p:nvSpPr>
        <p:spPr>
          <a:xfrm>
            <a:off x="2000498" y="3202923"/>
            <a:ext cx="3558900" cy="1807800"/>
          </a:xfrm>
          <a:prstGeom prst="rect">
            <a:avLst/>
          </a:prstGeom>
          <a:noFill/>
          <a:ln>
            <a:noFill/>
          </a:ln>
        </p:spPr>
        <p:txBody>
          <a:bodyPr anchorCtr="0" anchor="b" bIns="113750" lIns="113750" spcFirstLastPara="1" rIns="113750" wrap="square" tIns="113750">
            <a:noAutofit/>
          </a:bodyPr>
          <a:lstStyle>
            <a:lvl1pPr lvl="0" algn="ctr">
              <a:lnSpc>
                <a:spcPct val="100000"/>
              </a:lnSpc>
              <a:spcBef>
                <a:spcPts val="0"/>
              </a:spcBef>
              <a:spcAft>
                <a:spcPts val="0"/>
              </a:spcAft>
              <a:buSzPts val="4500"/>
              <a:buNone/>
              <a:defRPr sz="5600"/>
            </a:lvl1pPr>
            <a:lvl2pPr lvl="1" algn="ctr">
              <a:lnSpc>
                <a:spcPct val="100000"/>
              </a:lnSpc>
              <a:spcBef>
                <a:spcPts val="0"/>
              </a:spcBef>
              <a:spcAft>
                <a:spcPts val="0"/>
              </a:spcAft>
              <a:buSzPts val="4500"/>
              <a:buNone/>
              <a:defRPr sz="4500"/>
            </a:lvl2pPr>
            <a:lvl3pPr lvl="2" algn="ctr">
              <a:lnSpc>
                <a:spcPct val="100000"/>
              </a:lnSpc>
              <a:spcBef>
                <a:spcPts val="0"/>
              </a:spcBef>
              <a:spcAft>
                <a:spcPts val="0"/>
              </a:spcAft>
              <a:buSzPts val="4500"/>
              <a:buNone/>
              <a:defRPr sz="4500"/>
            </a:lvl3pPr>
            <a:lvl4pPr lvl="3" algn="ctr">
              <a:lnSpc>
                <a:spcPct val="100000"/>
              </a:lnSpc>
              <a:spcBef>
                <a:spcPts val="0"/>
              </a:spcBef>
              <a:spcAft>
                <a:spcPts val="0"/>
              </a:spcAft>
              <a:buSzPts val="4500"/>
              <a:buNone/>
              <a:defRPr sz="4500"/>
            </a:lvl4pPr>
            <a:lvl5pPr lvl="4" algn="ctr">
              <a:lnSpc>
                <a:spcPct val="100000"/>
              </a:lnSpc>
              <a:spcBef>
                <a:spcPts val="0"/>
              </a:spcBef>
              <a:spcAft>
                <a:spcPts val="0"/>
              </a:spcAft>
              <a:buSzPts val="4500"/>
              <a:buNone/>
              <a:defRPr sz="4500"/>
            </a:lvl5pPr>
            <a:lvl6pPr lvl="5" algn="ctr">
              <a:lnSpc>
                <a:spcPct val="100000"/>
              </a:lnSpc>
              <a:spcBef>
                <a:spcPts val="0"/>
              </a:spcBef>
              <a:spcAft>
                <a:spcPts val="0"/>
              </a:spcAft>
              <a:buSzPts val="4500"/>
              <a:buNone/>
              <a:defRPr sz="4500"/>
            </a:lvl6pPr>
            <a:lvl7pPr lvl="6" algn="ctr">
              <a:lnSpc>
                <a:spcPct val="100000"/>
              </a:lnSpc>
              <a:spcBef>
                <a:spcPts val="0"/>
              </a:spcBef>
              <a:spcAft>
                <a:spcPts val="0"/>
              </a:spcAft>
              <a:buSzPts val="4500"/>
              <a:buNone/>
              <a:defRPr sz="4500"/>
            </a:lvl7pPr>
            <a:lvl8pPr lvl="7" algn="ctr">
              <a:lnSpc>
                <a:spcPct val="100000"/>
              </a:lnSpc>
              <a:spcBef>
                <a:spcPts val="0"/>
              </a:spcBef>
              <a:spcAft>
                <a:spcPts val="0"/>
              </a:spcAft>
              <a:buSzPts val="4500"/>
              <a:buNone/>
              <a:defRPr sz="4500"/>
            </a:lvl8pPr>
            <a:lvl9pPr lvl="8" algn="ctr">
              <a:lnSpc>
                <a:spcPct val="100000"/>
              </a:lnSpc>
              <a:spcBef>
                <a:spcPts val="0"/>
              </a:spcBef>
              <a:spcAft>
                <a:spcPts val="0"/>
              </a:spcAft>
              <a:buSzPts val="4500"/>
              <a:buNone/>
              <a:defRPr sz="4500"/>
            </a:lvl9pPr>
          </a:lstStyle>
          <a:p/>
        </p:txBody>
      </p:sp>
      <p:sp>
        <p:nvSpPr>
          <p:cNvPr id="120" name="Google Shape;120;p21"/>
          <p:cNvSpPr txBox="1"/>
          <p:nvPr>
            <p:ph idx="1" type="subTitle"/>
          </p:nvPr>
        </p:nvSpPr>
        <p:spPr>
          <a:xfrm>
            <a:off x="2000498" y="5010803"/>
            <a:ext cx="3558900" cy="2478300"/>
          </a:xfrm>
          <a:prstGeom prst="rect">
            <a:avLst/>
          </a:prstGeom>
          <a:noFill/>
          <a:ln>
            <a:noFill/>
          </a:ln>
        </p:spPr>
        <p:txBody>
          <a:bodyPr anchorCtr="0" anchor="t" bIns="113750" lIns="113750" spcFirstLastPara="1" rIns="113750" wrap="square" tIns="113750">
            <a:noAutofit/>
          </a:bodyPr>
          <a:lstStyle>
            <a:lvl1pPr lvl="0" algn="ctr">
              <a:lnSpc>
                <a:spcPct val="100000"/>
              </a:lnSpc>
              <a:spcBef>
                <a:spcPts val="0"/>
              </a:spcBef>
              <a:spcAft>
                <a:spcPts val="0"/>
              </a:spcAft>
              <a:buSzPts val="1700"/>
              <a:buNone/>
              <a:defRPr sz="2000"/>
            </a:lvl1pPr>
            <a:lvl2pPr lvl="1" algn="ctr">
              <a:lnSpc>
                <a:spcPct val="100000"/>
              </a:lnSpc>
              <a:spcBef>
                <a:spcPts val="0"/>
              </a:spcBef>
              <a:spcAft>
                <a:spcPts val="0"/>
              </a:spcAft>
              <a:buSzPts val="1700"/>
              <a:buNone/>
              <a:defRPr/>
            </a:lvl2pPr>
            <a:lvl3pPr lvl="2" algn="ctr">
              <a:lnSpc>
                <a:spcPct val="100000"/>
              </a:lnSpc>
              <a:spcBef>
                <a:spcPts val="0"/>
              </a:spcBef>
              <a:spcAft>
                <a:spcPts val="0"/>
              </a:spcAft>
              <a:buSzPts val="1700"/>
              <a:buNone/>
              <a:defRPr/>
            </a:lvl3pPr>
            <a:lvl4pPr lvl="3" algn="ctr">
              <a:lnSpc>
                <a:spcPct val="100000"/>
              </a:lnSpc>
              <a:spcBef>
                <a:spcPts val="0"/>
              </a:spcBef>
              <a:spcAft>
                <a:spcPts val="0"/>
              </a:spcAft>
              <a:buSzPts val="1700"/>
              <a:buNone/>
              <a:defRPr/>
            </a:lvl4pPr>
            <a:lvl5pPr lvl="4" algn="ctr">
              <a:lnSpc>
                <a:spcPct val="100000"/>
              </a:lnSpc>
              <a:spcBef>
                <a:spcPts val="0"/>
              </a:spcBef>
              <a:spcAft>
                <a:spcPts val="0"/>
              </a:spcAft>
              <a:buSzPts val="1700"/>
              <a:buNone/>
              <a:defRPr/>
            </a:lvl5pPr>
            <a:lvl6pPr lvl="5" algn="ctr">
              <a:lnSpc>
                <a:spcPct val="100000"/>
              </a:lnSpc>
              <a:spcBef>
                <a:spcPts val="0"/>
              </a:spcBef>
              <a:spcAft>
                <a:spcPts val="0"/>
              </a:spcAft>
              <a:buSzPts val="1700"/>
              <a:buNone/>
              <a:defRPr/>
            </a:lvl6pPr>
            <a:lvl7pPr lvl="6" algn="ctr">
              <a:lnSpc>
                <a:spcPct val="100000"/>
              </a:lnSpc>
              <a:spcBef>
                <a:spcPts val="0"/>
              </a:spcBef>
              <a:spcAft>
                <a:spcPts val="0"/>
              </a:spcAft>
              <a:buSzPts val="1700"/>
              <a:buNone/>
              <a:defRPr/>
            </a:lvl7pPr>
            <a:lvl8pPr lvl="7" algn="ctr">
              <a:lnSpc>
                <a:spcPct val="100000"/>
              </a:lnSpc>
              <a:spcBef>
                <a:spcPts val="0"/>
              </a:spcBef>
              <a:spcAft>
                <a:spcPts val="0"/>
              </a:spcAft>
              <a:buSzPts val="1700"/>
              <a:buNone/>
              <a:defRPr/>
            </a:lvl8pPr>
            <a:lvl9pPr lvl="8" algn="ctr">
              <a:lnSpc>
                <a:spcPct val="100000"/>
              </a:lnSpc>
              <a:spcBef>
                <a:spcPts val="0"/>
              </a:spcBef>
              <a:spcAft>
                <a:spcPts val="0"/>
              </a:spcAft>
              <a:buSzPts val="1700"/>
              <a:buNone/>
              <a:defRPr/>
            </a:lvl9pPr>
          </a:lstStyle>
          <a:p/>
        </p:txBody>
      </p:sp>
      <p:grpSp>
        <p:nvGrpSpPr>
          <p:cNvPr id="121" name="Google Shape;121;p21"/>
          <p:cNvGrpSpPr/>
          <p:nvPr/>
        </p:nvGrpSpPr>
        <p:grpSpPr>
          <a:xfrm>
            <a:off x="7279333" y="1566428"/>
            <a:ext cx="531139" cy="1378046"/>
            <a:chOff x="8884746" y="289993"/>
            <a:chExt cx="297924" cy="307435"/>
          </a:xfrm>
        </p:grpSpPr>
        <p:sp>
          <p:nvSpPr>
            <p:cNvPr id="122" name="Google Shape;122;p21"/>
            <p:cNvSpPr/>
            <p:nvPr/>
          </p:nvSpPr>
          <p:spPr>
            <a:xfrm>
              <a:off x="8884746" y="289993"/>
              <a:ext cx="297924" cy="307435"/>
            </a:xfrm>
            <a:custGeom>
              <a:rect b="b" l="l" r="r" t="t"/>
              <a:pathLst>
                <a:path extrusionOk="0" h="20946" w="20298">
                  <a:moveTo>
                    <a:pt x="9894" y="1"/>
                  </a:moveTo>
                  <a:cubicBezTo>
                    <a:pt x="9658" y="1"/>
                    <a:pt x="9422" y="246"/>
                    <a:pt x="9580" y="507"/>
                  </a:cubicBezTo>
                  <a:cubicBezTo>
                    <a:pt x="10183" y="1502"/>
                    <a:pt x="10790" y="2536"/>
                    <a:pt x="10999" y="3695"/>
                  </a:cubicBezTo>
                  <a:cubicBezTo>
                    <a:pt x="11125" y="4381"/>
                    <a:pt x="11087" y="5100"/>
                    <a:pt x="10830" y="5743"/>
                  </a:cubicBezTo>
                  <a:cubicBezTo>
                    <a:pt x="10825" y="5745"/>
                    <a:pt x="10821" y="5748"/>
                    <a:pt x="10816" y="5750"/>
                  </a:cubicBezTo>
                  <a:cubicBezTo>
                    <a:pt x="10552" y="5922"/>
                    <a:pt x="10171" y="5945"/>
                    <a:pt x="9968" y="5955"/>
                  </a:cubicBezTo>
                  <a:cubicBezTo>
                    <a:pt x="9770" y="5929"/>
                    <a:pt x="9570" y="5916"/>
                    <a:pt x="9370" y="5916"/>
                  </a:cubicBezTo>
                  <a:cubicBezTo>
                    <a:pt x="8777" y="5916"/>
                    <a:pt x="8180" y="6030"/>
                    <a:pt x="7608" y="6267"/>
                  </a:cubicBezTo>
                  <a:cubicBezTo>
                    <a:pt x="7528" y="6282"/>
                    <a:pt x="7430" y="6295"/>
                    <a:pt x="7335" y="6295"/>
                  </a:cubicBezTo>
                  <a:cubicBezTo>
                    <a:pt x="7247" y="6295"/>
                    <a:pt x="7162" y="6284"/>
                    <a:pt x="7096" y="6253"/>
                  </a:cubicBezTo>
                  <a:cubicBezTo>
                    <a:pt x="6775" y="5614"/>
                    <a:pt x="6630" y="4888"/>
                    <a:pt x="6692" y="4171"/>
                  </a:cubicBezTo>
                  <a:cubicBezTo>
                    <a:pt x="6768" y="3267"/>
                    <a:pt x="7196" y="2407"/>
                    <a:pt x="7844" y="1776"/>
                  </a:cubicBezTo>
                  <a:cubicBezTo>
                    <a:pt x="8087" y="1536"/>
                    <a:pt x="7850" y="1194"/>
                    <a:pt x="7584" y="1194"/>
                  </a:cubicBezTo>
                  <a:cubicBezTo>
                    <a:pt x="7507" y="1194"/>
                    <a:pt x="7427" y="1223"/>
                    <a:pt x="7356" y="1293"/>
                  </a:cubicBezTo>
                  <a:cubicBezTo>
                    <a:pt x="6725" y="1912"/>
                    <a:pt x="6294" y="2705"/>
                    <a:pt x="6104" y="3559"/>
                  </a:cubicBezTo>
                  <a:cubicBezTo>
                    <a:pt x="5358" y="3074"/>
                    <a:pt x="4758" y="2357"/>
                    <a:pt x="4439" y="1524"/>
                  </a:cubicBezTo>
                  <a:cubicBezTo>
                    <a:pt x="4383" y="1378"/>
                    <a:pt x="4259" y="1267"/>
                    <a:pt x="4106" y="1267"/>
                  </a:cubicBezTo>
                  <a:cubicBezTo>
                    <a:pt x="4078" y="1267"/>
                    <a:pt x="4049" y="1271"/>
                    <a:pt x="4020" y="1278"/>
                  </a:cubicBezTo>
                  <a:cubicBezTo>
                    <a:pt x="3856" y="1321"/>
                    <a:pt x="3708" y="1524"/>
                    <a:pt x="3775" y="1697"/>
                  </a:cubicBezTo>
                  <a:cubicBezTo>
                    <a:pt x="4180" y="2755"/>
                    <a:pt x="4908" y="3643"/>
                    <a:pt x="5877" y="4231"/>
                  </a:cubicBezTo>
                  <a:cubicBezTo>
                    <a:pt x="5918" y="4257"/>
                    <a:pt x="5958" y="4269"/>
                    <a:pt x="5999" y="4276"/>
                  </a:cubicBezTo>
                  <a:cubicBezTo>
                    <a:pt x="5954" y="5033"/>
                    <a:pt x="6115" y="5784"/>
                    <a:pt x="6442" y="6460"/>
                  </a:cubicBezTo>
                  <a:cubicBezTo>
                    <a:pt x="6475" y="6731"/>
                    <a:pt x="6451" y="6979"/>
                    <a:pt x="6299" y="7081"/>
                  </a:cubicBezTo>
                  <a:cubicBezTo>
                    <a:pt x="6189" y="7181"/>
                    <a:pt x="6082" y="7284"/>
                    <a:pt x="5982" y="7391"/>
                  </a:cubicBezTo>
                  <a:cubicBezTo>
                    <a:pt x="5861" y="7385"/>
                    <a:pt x="5738" y="7382"/>
                    <a:pt x="5618" y="7382"/>
                  </a:cubicBezTo>
                  <a:cubicBezTo>
                    <a:pt x="5273" y="7382"/>
                    <a:pt x="4956" y="7404"/>
                    <a:pt x="4787" y="7429"/>
                  </a:cubicBezTo>
                  <a:cubicBezTo>
                    <a:pt x="4496" y="7385"/>
                    <a:pt x="4204" y="7364"/>
                    <a:pt x="3910" y="7364"/>
                  </a:cubicBezTo>
                  <a:cubicBezTo>
                    <a:pt x="3807" y="7364"/>
                    <a:pt x="3704" y="7367"/>
                    <a:pt x="3601" y="7372"/>
                  </a:cubicBezTo>
                  <a:cubicBezTo>
                    <a:pt x="3603" y="7312"/>
                    <a:pt x="3589" y="7248"/>
                    <a:pt x="3563" y="7188"/>
                  </a:cubicBezTo>
                  <a:cubicBezTo>
                    <a:pt x="3151" y="6269"/>
                    <a:pt x="2541" y="5441"/>
                    <a:pt x="1789" y="4774"/>
                  </a:cubicBezTo>
                  <a:cubicBezTo>
                    <a:pt x="1719" y="4711"/>
                    <a:pt x="1630" y="4678"/>
                    <a:pt x="1541" y="4678"/>
                  </a:cubicBezTo>
                  <a:cubicBezTo>
                    <a:pt x="1455" y="4678"/>
                    <a:pt x="1370" y="4709"/>
                    <a:pt x="1303" y="4776"/>
                  </a:cubicBezTo>
                  <a:cubicBezTo>
                    <a:pt x="1179" y="4905"/>
                    <a:pt x="1167" y="5138"/>
                    <a:pt x="1308" y="5262"/>
                  </a:cubicBezTo>
                  <a:cubicBezTo>
                    <a:pt x="1996" y="5874"/>
                    <a:pt x="2541" y="6612"/>
                    <a:pt x="2927" y="7446"/>
                  </a:cubicBezTo>
                  <a:cubicBezTo>
                    <a:pt x="2389" y="7536"/>
                    <a:pt x="1863" y="7700"/>
                    <a:pt x="1365" y="7939"/>
                  </a:cubicBezTo>
                  <a:cubicBezTo>
                    <a:pt x="920" y="8148"/>
                    <a:pt x="512" y="8422"/>
                    <a:pt x="141" y="8743"/>
                  </a:cubicBezTo>
                  <a:cubicBezTo>
                    <a:pt x="0" y="8862"/>
                    <a:pt x="20" y="9105"/>
                    <a:pt x="143" y="9227"/>
                  </a:cubicBezTo>
                  <a:cubicBezTo>
                    <a:pt x="210" y="9294"/>
                    <a:pt x="292" y="9324"/>
                    <a:pt x="375" y="9324"/>
                  </a:cubicBezTo>
                  <a:cubicBezTo>
                    <a:pt x="465" y="9324"/>
                    <a:pt x="556" y="9288"/>
                    <a:pt x="629" y="9224"/>
                  </a:cubicBezTo>
                  <a:cubicBezTo>
                    <a:pt x="1531" y="8449"/>
                    <a:pt x="2724" y="8045"/>
                    <a:pt x="3912" y="8045"/>
                  </a:cubicBezTo>
                  <a:cubicBezTo>
                    <a:pt x="4088" y="8045"/>
                    <a:pt x="4264" y="8054"/>
                    <a:pt x="4439" y="8072"/>
                  </a:cubicBezTo>
                  <a:cubicBezTo>
                    <a:pt x="4746" y="8196"/>
                    <a:pt x="5001" y="8379"/>
                    <a:pt x="5156" y="8629"/>
                  </a:cubicBezTo>
                  <a:cubicBezTo>
                    <a:pt x="4687" y="9663"/>
                    <a:pt x="4599" y="10858"/>
                    <a:pt x="4963" y="11977"/>
                  </a:cubicBezTo>
                  <a:cubicBezTo>
                    <a:pt x="4982" y="12425"/>
                    <a:pt x="4953" y="12670"/>
                    <a:pt x="4632" y="13106"/>
                  </a:cubicBezTo>
                  <a:cubicBezTo>
                    <a:pt x="4303" y="13239"/>
                    <a:pt x="3982" y="13391"/>
                    <a:pt x="3670" y="13568"/>
                  </a:cubicBezTo>
                  <a:cubicBezTo>
                    <a:pt x="3646" y="13561"/>
                    <a:pt x="3622" y="13556"/>
                    <a:pt x="3598" y="13551"/>
                  </a:cubicBezTo>
                  <a:cubicBezTo>
                    <a:pt x="2606" y="13427"/>
                    <a:pt x="1689" y="12896"/>
                    <a:pt x="1046" y="12129"/>
                  </a:cubicBezTo>
                  <a:cubicBezTo>
                    <a:pt x="989" y="12062"/>
                    <a:pt x="904" y="12031"/>
                    <a:pt x="817" y="12031"/>
                  </a:cubicBezTo>
                  <a:cubicBezTo>
                    <a:pt x="722" y="12031"/>
                    <a:pt x="624" y="12068"/>
                    <a:pt x="560" y="12132"/>
                  </a:cubicBezTo>
                  <a:cubicBezTo>
                    <a:pt x="422" y="12275"/>
                    <a:pt x="446" y="12475"/>
                    <a:pt x="565" y="12618"/>
                  </a:cubicBezTo>
                  <a:cubicBezTo>
                    <a:pt x="1165" y="13332"/>
                    <a:pt x="1972" y="13834"/>
                    <a:pt x="2860" y="14087"/>
                  </a:cubicBezTo>
                  <a:cubicBezTo>
                    <a:pt x="2298" y="14496"/>
                    <a:pt x="1789" y="14975"/>
                    <a:pt x="1346" y="15518"/>
                  </a:cubicBezTo>
                  <a:cubicBezTo>
                    <a:pt x="1229" y="15661"/>
                    <a:pt x="1210" y="15863"/>
                    <a:pt x="1351" y="16001"/>
                  </a:cubicBezTo>
                  <a:cubicBezTo>
                    <a:pt x="1414" y="16064"/>
                    <a:pt x="1510" y="16100"/>
                    <a:pt x="1604" y="16100"/>
                  </a:cubicBezTo>
                  <a:cubicBezTo>
                    <a:pt x="1692" y="16100"/>
                    <a:pt x="1779" y="16069"/>
                    <a:pt x="1836" y="15999"/>
                  </a:cubicBezTo>
                  <a:cubicBezTo>
                    <a:pt x="2682" y="14958"/>
                    <a:pt x="3782" y="14156"/>
                    <a:pt x="5032" y="13682"/>
                  </a:cubicBezTo>
                  <a:cubicBezTo>
                    <a:pt x="5437" y="13734"/>
                    <a:pt x="5839" y="13811"/>
                    <a:pt x="6189" y="13918"/>
                  </a:cubicBezTo>
                  <a:cubicBezTo>
                    <a:pt x="6304" y="14027"/>
                    <a:pt x="6425" y="14130"/>
                    <a:pt x="6549" y="14225"/>
                  </a:cubicBezTo>
                  <a:cubicBezTo>
                    <a:pt x="6904" y="14718"/>
                    <a:pt x="7030" y="15449"/>
                    <a:pt x="7085" y="16080"/>
                  </a:cubicBezTo>
                  <a:cubicBezTo>
                    <a:pt x="7085" y="16104"/>
                    <a:pt x="7082" y="16130"/>
                    <a:pt x="7082" y="16154"/>
                  </a:cubicBezTo>
                  <a:cubicBezTo>
                    <a:pt x="7077" y="16158"/>
                    <a:pt x="7070" y="16166"/>
                    <a:pt x="7066" y="16170"/>
                  </a:cubicBezTo>
                  <a:cubicBezTo>
                    <a:pt x="6454" y="17027"/>
                    <a:pt x="5418" y="17533"/>
                    <a:pt x="4373" y="17533"/>
                  </a:cubicBezTo>
                  <a:cubicBezTo>
                    <a:pt x="4363" y="17533"/>
                    <a:pt x="4354" y="17532"/>
                    <a:pt x="4344" y="17532"/>
                  </a:cubicBezTo>
                  <a:cubicBezTo>
                    <a:pt x="4343" y="17532"/>
                    <a:pt x="4342" y="17532"/>
                    <a:pt x="4342" y="17532"/>
                  </a:cubicBezTo>
                  <a:cubicBezTo>
                    <a:pt x="3901" y="17532"/>
                    <a:pt x="3899" y="18216"/>
                    <a:pt x="4341" y="18218"/>
                  </a:cubicBezTo>
                  <a:cubicBezTo>
                    <a:pt x="4353" y="18218"/>
                    <a:pt x="4365" y="18218"/>
                    <a:pt x="4377" y="18218"/>
                  </a:cubicBezTo>
                  <a:cubicBezTo>
                    <a:pt x="5407" y="18218"/>
                    <a:pt x="6388" y="17810"/>
                    <a:pt x="7127" y="17118"/>
                  </a:cubicBezTo>
                  <a:cubicBezTo>
                    <a:pt x="7239" y="18006"/>
                    <a:pt x="7537" y="18873"/>
                    <a:pt x="8008" y="19628"/>
                  </a:cubicBezTo>
                  <a:cubicBezTo>
                    <a:pt x="8292" y="20080"/>
                    <a:pt x="8635" y="20497"/>
                    <a:pt x="9030" y="20854"/>
                  </a:cubicBezTo>
                  <a:cubicBezTo>
                    <a:pt x="9101" y="20919"/>
                    <a:pt x="9180" y="20946"/>
                    <a:pt x="9256" y="20946"/>
                  </a:cubicBezTo>
                  <a:cubicBezTo>
                    <a:pt x="9528" y="20946"/>
                    <a:pt x="9768" y="20597"/>
                    <a:pt x="9511" y="20366"/>
                  </a:cubicBezTo>
                  <a:cubicBezTo>
                    <a:pt x="8337" y="19302"/>
                    <a:pt x="7718" y="17732"/>
                    <a:pt x="7768" y="16161"/>
                  </a:cubicBezTo>
                  <a:cubicBezTo>
                    <a:pt x="8013" y="15575"/>
                    <a:pt x="8530" y="15325"/>
                    <a:pt x="9147" y="15177"/>
                  </a:cubicBezTo>
                  <a:cubicBezTo>
                    <a:pt x="9224" y="15181"/>
                    <a:pt x="9302" y="15183"/>
                    <a:pt x="9380" y="15183"/>
                  </a:cubicBezTo>
                  <a:cubicBezTo>
                    <a:pt x="10165" y="15183"/>
                    <a:pt x="10960" y="14985"/>
                    <a:pt x="11690" y="14563"/>
                  </a:cubicBezTo>
                  <a:cubicBezTo>
                    <a:pt x="11702" y="14556"/>
                    <a:pt x="11716" y="14549"/>
                    <a:pt x="11728" y="14539"/>
                  </a:cubicBezTo>
                  <a:cubicBezTo>
                    <a:pt x="11843" y="14492"/>
                    <a:pt x="11998" y="14446"/>
                    <a:pt x="12161" y="14446"/>
                  </a:cubicBezTo>
                  <a:cubicBezTo>
                    <a:pt x="12373" y="14446"/>
                    <a:pt x="12599" y="14524"/>
                    <a:pt x="12773" y="14777"/>
                  </a:cubicBezTo>
                  <a:cubicBezTo>
                    <a:pt x="13316" y="15973"/>
                    <a:pt x="13390" y="17387"/>
                    <a:pt x="12888" y="18606"/>
                  </a:cubicBezTo>
                  <a:cubicBezTo>
                    <a:pt x="12819" y="18778"/>
                    <a:pt x="12840" y="18973"/>
                    <a:pt x="13016" y="19073"/>
                  </a:cubicBezTo>
                  <a:cubicBezTo>
                    <a:pt x="13065" y="19101"/>
                    <a:pt x="13126" y="19115"/>
                    <a:pt x="13189" y="19115"/>
                  </a:cubicBezTo>
                  <a:cubicBezTo>
                    <a:pt x="13311" y="19115"/>
                    <a:pt x="13437" y="19060"/>
                    <a:pt x="13483" y="18947"/>
                  </a:cubicBezTo>
                  <a:cubicBezTo>
                    <a:pt x="13900" y="17935"/>
                    <a:pt x="13997" y="16823"/>
                    <a:pt x="13797" y="15768"/>
                  </a:cubicBezTo>
                  <a:lnTo>
                    <a:pt x="13797" y="15768"/>
                  </a:lnTo>
                  <a:cubicBezTo>
                    <a:pt x="15131" y="15958"/>
                    <a:pt x="16305" y="16866"/>
                    <a:pt x="16878" y="18073"/>
                  </a:cubicBezTo>
                  <a:cubicBezTo>
                    <a:pt x="16933" y="18184"/>
                    <a:pt x="17057" y="18242"/>
                    <a:pt x="17178" y="18242"/>
                  </a:cubicBezTo>
                  <a:cubicBezTo>
                    <a:pt x="17239" y="18242"/>
                    <a:pt x="17298" y="18228"/>
                    <a:pt x="17348" y="18199"/>
                  </a:cubicBezTo>
                  <a:cubicBezTo>
                    <a:pt x="17519" y="18099"/>
                    <a:pt x="17552" y="17899"/>
                    <a:pt x="17474" y="17730"/>
                  </a:cubicBezTo>
                  <a:cubicBezTo>
                    <a:pt x="16778" y="16273"/>
                    <a:pt x="15335" y="15275"/>
                    <a:pt x="13745" y="15073"/>
                  </a:cubicBezTo>
                  <a:cubicBezTo>
                    <a:pt x="13736" y="15072"/>
                    <a:pt x="13727" y="15071"/>
                    <a:pt x="13718" y="15071"/>
                  </a:cubicBezTo>
                  <a:cubicBezTo>
                    <a:pt x="13685" y="15071"/>
                    <a:pt x="13654" y="15078"/>
                    <a:pt x="13623" y="15089"/>
                  </a:cubicBezTo>
                  <a:cubicBezTo>
                    <a:pt x="13554" y="14875"/>
                    <a:pt x="13473" y="14663"/>
                    <a:pt x="13378" y="14458"/>
                  </a:cubicBezTo>
                  <a:cubicBezTo>
                    <a:pt x="13380" y="14458"/>
                    <a:pt x="13383" y="14456"/>
                    <a:pt x="13383" y="14456"/>
                  </a:cubicBezTo>
                  <a:cubicBezTo>
                    <a:pt x="12992" y="13596"/>
                    <a:pt x="13480" y="12696"/>
                    <a:pt x="13481" y="12696"/>
                  </a:cubicBezTo>
                  <a:lnTo>
                    <a:pt x="13481" y="12696"/>
                  </a:lnTo>
                  <a:lnTo>
                    <a:pt x="13478" y="12699"/>
                  </a:lnTo>
                  <a:cubicBezTo>
                    <a:pt x="13697" y="12277"/>
                    <a:pt x="13852" y="11827"/>
                    <a:pt x="13933" y="11363"/>
                  </a:cubicBezTo>
                  <a:cubicBezTo>
                    <a:pt x="14047" y="11158"/>
                    <a:pt x="14171" y="10972"/>
                    <a:pt x="14409" y="10972"/>
                  </a:cubicBezTo>
                  <a:cubicBezTo>
                    <a:pt x="14431" y="10972"/>
                    <a:pt x="14447" y="10970"/>
                    <a:pt x="14466" y="10967"/>
                  </a:cubicBezTo>
                  <a:cubicBezTo>
                    <a:pt x="16231" y="11303"/>
                    <a:pt x="17643" y="12703"/>
                    <a:pt x="18017" y="14477"/>
                  </a:cubicBezTo>
                  <a:cubicBezTo>
                    <a:pt x="18054" y="14652"/>
                    <a:pt x="18184" y="14728"/>
                    <a:pt x="18320" y="14728"/>
                  </a:cubicBezTo>
                  <a:cubicBezTo>
                    <a:pt x="18521" y="14728"/>
                    <a:pt x="18735" y="14562"/>
                    <a:pt x="18681" y="14306"/>
                  </a:cubicBezTo>
                  <a:cubicBezTo>
                    <a:pt x="18443" y="13170"/>
                    <a:pt x="17814" y="12108"/>
                    <a:pt x="16909" y="11377"/>
                  </a:cubicBezTo>
                  <a:cubicBezTo>
                    <a:pt x="16876" y="11348"/>
                    <a:pt x="16838" y="11325"/>
                    <a:pt x="16805" y="11298"/>
                  </a:cubicBezTo>
                  <a:cubicBezTo>
                    <a:pt x="17533" y="10607"/>
                    <a:pt x="18504" y="10235"/>
                    <a:pt x="19499" y="10235"/>
                  </a:cubicBezTo>
                  <a:cubicBezTo>
                    <a:pt x="19649" y="10235"/>
                    <a:pt x="19800" y="10243"/>
                    <a:pt x="19950" y="10260"/>
                  </a:cubicBezTo>
                  <a:cubicBezTo>
                    <a:pt x="19959" y="10261"/>
                    <a:pt x="19968" y="10262"/>
                    <a:pt x="19976" y="10262"/>
                  </a:cubicBezTo>
                  <a:cubicBezTo>
                    <a:pt x="20151" y="10262"/>
                    <a:pt x="20296" y="10081"/>
                    <a:pt x="20296" y="9917"/>
                  </a:cubicBezTo>
                  <a:cubicBezTo>
                    <a:pt x="20298" y="9717"/>
                    <a:pt x="20138" y="9593"/>
                    <a:pt x="19955" y="9574"/>
                  </a:cubicBezTo>
                  <a:cubicBezTo>
                    <a:pt x="19793" y="9556"/>
                    <a:pt x="19631" y="9547"/>
                    <a:pt x="19469" y="9547"/>
                  </a:cubicBezTo>
                  <a:cubicBezTo>
                    <a:pt x="18267" y="9547"/>
                    <a:pt x="17078" y="10044"/>
                    <a:pt x="16228" y="10898"/>
                  </a:cubicBezTo>
                  <a:cubicBezTo>
                    <a:pt x="16226" y="10901"/>
                    <a:pt x="16224" y="10903"/>
                    <a:pt x="16221" y="10905"/>
                  </a:cubicBezTo>
                  <a:cubicBezTo>
                    <a:pt x="15771" y="10646"/>
                    <a:pt x="15285" y="10455"/>
                    <a:pt x="14778" y="10339"/>
                  </a:cubicBezTo>
                  <a:cubicBezTo>
                    <a:pt x="14781" y="10339"/>
                    <a:pt x="14781" y="10334"/>
                    <a:pt x="14783" y="10334"/>
                  </a:cubicBezTo>
                  <a:cubicBezTo>
                    <a:pt x="14626" y="10267"/>
                    <a:pt x="14262" y="10203"/>
                    <a:pt x="13973" y="10001"/>
                  </a:cubicBezTo>
                  <a:cubicBezTo>
                    <a:pt x="13902" y="9396"/>
                    <a:pt x="13709" y="8796"/>
                    <a:pt x="13385" y="8234"/>
                  </a:cubicBezTo>
                  <a:cubicBezTo>
                    <a:pt x="13042" y="7641"/>
                    <a:pt x="12588" y="7150"/>
                    <a:pt x="12061" y="6779"/>
                  </a:cubicBezTo>
                  <a:lnTo>
                    <a:pt x="12066" y="6779"/>
                  </a:lnTo>
                  <a:cubicBezTo>
                    <a:pt x="11809" y="6515"/>
                    <a:pt x="11554" y="6212"/>
                    <a:pt x="11523" y="5855"/>
                  </a:cubicBezTo>
                  <a:cubicBezTo>
                    <a:pt x="11604" y="5624"/>
                    <a:pt x="11661" y="5383"/>
                    <a:pt x="11699" y="5138"/>
                  </a:cubicBezTo>
                  <a:cubicBezTo>
                    <a:pt x="13161" y="4638"/>
                    <a:pt x="14323" y="3386"/>
                    <a:pt x="14681" y="1874"/>
                  </a:cubicBezTo>
                  <a:cubicBezTo>
                    <a:pt x="14742" y="1617"/>
                    <a:pt x="14529" y="1450"/>
                    <a:pt x="14326" y="1450"/>
                  </a:cubicBezTo>
                  <a:cubicBezTo>
                    <a:pt x="14191" y="1450"/>
                    <a:pt x="14060" y="1525"/>
                    <a:pt x="14019" y="1697"/>
                  </a:cubicBezTo>
                  <a:cubicBezTo>
                    <a:pt x="13735" y="2893"/>
                    <a:pt x="12873" y="3910"/>
                    <a:pt x="11747" y="4388"/>
                  </a:cubicBezTo>
                  <a:cubicBezTo>
                    <a:pt x="11745" y="4131"/>
                    <a:pt x="11721" y="3876"/>
                    <a:pt x="11680" y="3624"/>
                  </a:cubicBezTo>
                  <a:cubicBezTo>
                    <a:pt x="11480" y="2369"/>
                    <a:pt x="10823" y="1235"/>
                    <a:pt x="10173" y="164"/>
                  </a:cubicBezTo>
                  <a:cubicBezTo>
                    <a:pt x="10103" y="49"/>
                    <a:pt x="9999" y="1"/>
                    <a:pt x="9894" y="1"/>
                  </a:cubicBezTo>
                  <a:close/>
                </a:path>
              </a:pathLst>
            </a:custGeom>
            <a:solidFill>
              <a:srgbClr val="0C4476">
                <a:alpha val="36470"/>
              </a:srgbClr>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700"/>
                <a:buFont typeface="Arial"/>
                <a:buNone/>
              </a:pPr>
              <a:r>
                <a:t/>
              </a:r>
              <a:endParaRPr b="0" i="0" sz="1700" u="none" cap="none" strike="noStrike">
                <a:solidFill>
                  <a:srgbClr val="000000"/>
                </a:solidFill>
                <a:latin typeface="Arial"/>
                <a:ea typeface="Arial"/>
                <a:cs typeface="Arial"/>
                <a:sym typeface="Arial"/>
              </a:endParaRPr>
            </a:p>
          </p:txBody>
        </p:sp>
        <p:sp>
          <p:nvSpPr>
            <p:cNvPr id="123" name="Google Shape;123;p21"/>
            <p:cNvSpPr/>
            <p:nvPr/>
          </p:nvSpPr>
          <p:spPr>
            <a:xfrm>
              <a:off x="8992875" y="422659"/>
              <a:ext cx="54688" cy="47893"/>
            </a:xfrm>
            <a:custGeom>
              <a:rect b="b" l="l" r="r" t="t"/>
              <a:pathLst>
                <a:path extrusionOk="0" h="3263" w="3726">
                  <a:moveTo>
                    <a:pt x="1862" y="1"/>
                  </a:moveTo>
                  <a:cubicBezTo>
                    <a:pt x="1586" y="1"/>
                    <a:pt x="1305" y="71"/>
                    <a:pt x="1049" y="220"/>
                  </a:cubicBezTo>
                  <a:cubicBezTo>
                    <a:pt x="268" y="670"/>
                    <a:pt x="1" y="1667"/>
                    <a:pt x="451" y="2446"/>
                  </a:cubicBezTo>
                  <a:cubicBezTo>
                    <a:pt x="753" y="2970"/>
                    <a:pt x="1301" y="3262"/>
                    <a:pt x="1864" y="3262"/>
                  </a:cubicBezTo>
                  <a:cubicBezTo>
                    <a:pt x="2141" y="3262"/>
                    <a:pt x="2421" y="3192"/>
                    <a:pt x="2677" y="3044"/>
                  </a:cubicBezTo>
                  <a:cubicBezTo>
                    <a:pt x="3458" y="2594"/>
                    <a:pt x="3725" y="1596"/>
                    <a:pt x="3275" y="815"/>
                  </a:cubicBezTo>
                  <a:cubicBezTo>
                    <a:pt x="2973" y="293"/>
                    <a:pt x="2425" y="1"/>
                    <a:pt x="1862" y="1"/>
                  </a:cubicBezTo>
                  <a:close/>
                </a:path>
              </a:pathLst>
            </a:custGeom>
            <a:solidFill>
              <a:schemeClr val="accent6"/>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24" name="Google Shape;124;p21"/>
          <p:cNvGrpSpPr/>
          <p:nvPr/>
        </p:nvGrpSpPr>
        <p:grpSpPr>
          <a:xfrm flipH="1">
            <a:off x="803867" y="9579847"/>
            <a:ext cx="844813" cy="1939826"/>
            <a:chOff x="7077268" y="354300"/>
            <a:chExt cx="642053" cy="586351"/>
          </a:xfrm>
        </p:grpSpPr>
        <p:sp>
          <p:nvSpPr>
            <p:cNvPr id="125" name="Google Shape;125;p21"/>
            <p:cNvSpPr/>
            <p:nvPr/>
          </p:nvSpPr>
          <p:spPr>
            <a:xfrm>
              <a:off x="7077268" y="354300"/>
              <a:ext cx="642053" cy="586351"/>
            </a:xfrm>
            <a:custGeom>
              <a:rect b="b" l="l" r="r" t="t"/>
              <a:pathLst>
                <a:path extrusionOk="0" h="39949" w="43744">
                  <a:moveTo>
                    <a:pt x="20460" y="1"/>
                  </a:moveTo>
                  <a:cubicBezTo>
                    <a:pt x="20400" y="1"/>
                    <a:pt x="20338" y="9"/>
                    <a:pt x="20274" y="26"/>
                  </a:cubicBezTo>
                  <a:cubicBezTo>
                    <a:pt x="19936" y="119"/>
                    <a:pt x="19648" y="533"/>
                    <a:pt x="19786" y="888"/>
                  </a:cubicBezTo>
                  <a:cubicBezTo>
                    <a:pt x="20765" y="3455"/>
                    <a:pt x="21060" y="6232"/>
                    <a:pt x="20620" y="8930"/>
                  </a:cubicBezTo>
                  <a:cubicBezTo>
                    <a:pt x="20113" y="9594"/>
                    <a:pt x="19567" y="10232"/>
                    <a:pt x="19015" y="10739"/>
                  </a:cubicBezTo>
                  <a:cubicBezTo>
                    <a:pt x="18705" y="10832"/>
                    <a:pt x="18400" y="10939"/>
                    <a:pt x="18103" y="11063"/>
                  </a:cubicBezTo>
                  <a:cubicBezTo>
                    <a:pt x="17977" y="11076"/>
                    <a:pt x="17849" y="11082"/>
                    <a:pt x="17720" y="11082"/>
                  </a:cubicBezTo>
                  <a:cubicBezTo>
                    <a:pt x="16580" y="11082"/>
                    <a:pt x="15323" y="10607"/>
                    <a:pt x="14264" y="10115"/>
                  </a:cubicBezTo>
                  <a:cubicBezTo>
                    <a:pt x="14224" y="10089"/>
                    <a:pt x="14181" y="10063"/>
                    <a:pt x="14140" y="10037"/>
                  </a:cubicBezTo>
                  <a:cubicBezTo>
                    <a:pt x="14133" y="10020"/>
                    <a:pt x="14129" y="10006"/>
                    <a:pt x="14124" y="9989"/>
                  </a:cubicBezTo>
                  <a:cubicBezTo>
                    <a:pt x="13226" y="8010"/>
                    <a:pt x="13400" y="5629"/>
                    <a:pt x="14495" y="3767"/>
                  </a:cubicBezTo>
                  <a:cubicBezTo>
                    <a:pt x="14814" y="3227"/>
                    <a:pt x="14329" y="2722"/>
                    <a:pt x="13849" y="2722"/>
                  </a:cubicBezTo>
                  <a:cubicBezTo>
                    <a:pt x="13636" y="2722"/>
                    <a:pt x="13424" y="2821"/>
                    <a:pt x="13283" y="3060"/>
                  </a:cubicBezTo>
                  <a:cubicBezTo>
                    <a:pt x="12197" y="4901"/>
                    <a:pt x="11907" y="7084"/>
                    <a:pt x="12383" y="9130"/>
                  </a:cubicBezTo>
                  <a:cubicBezTo>
                    <a:pt x="10819" y="8469"/>
                    <a:pt x="9124" y="8115"/>
                    <a:pt x="7434" y="8115"/>
                  </a:cubicBezTo>
                  <a:cubicBezTo>
                    <a:pt x="7298" y="8115"/>
                    <a:pt x="7162" y="8118"/>
                    <a:pt x="7025" y="8122"/>
                  </a:cubicBezTo>
                  <a:cubicBezTo>
                    <a:pt x="5937" y="8160"/>
                    <a:pt x="4847" y="8341"/>
                    <a:pt x="3811" y="8677"/>
                  </a:cubicBezTo>
                  <a:cubicBezTo>
                    <a:pt x="3033" y="8928"/>
                    <a:pt x="3263" y="10067"/>
                    <a:pt x="3957" y="10067"/>
                  </a:cubicBezTo>
                  <a:cubicBezTo>
                    <a:pt x="4027" y="10067"/>
                    <a:pt x="4103" y="10055"/>
                    <a:pt x="4182" y="10030"/>
                  </a:cubicBezTo>
                  <a:cubicBezTo>
                    <a:pt x="5240" y="9690"/>
                    <a:pt x="6336" y="9526"/>
                    <a:pt x="7430" y="9526"/>
                  </a:cubicBezTo>
                  <a:cubicBezTo>
                    <a:pt x="9531" y="9526"/>
                    <a:pt x="11625" y="10129"/>
                    <a:pt x="13426" y="11244"/>
                  </a:cubicBezTo>
                  <a:cubicBezTo>
                    <a:pt x="14209" y="12280"/>
                    <a:pt x="14124" y="13449"/>
                    <a:pt x="13752" y="14694"/>
                  </a:cubicBezTo>
                  <a:cubicBezTo>
                    <a:pt x="12797" y="16175"/>
                    <a:pt x="12240" y="17940"/>
                    <a:pt x="12240" y="19833"/>
                  </a:cubicBezTo>
                  <a:cubicBezTo>
                    <a:pt x="12240" y="19864"/>
                    <a:pt x="12243" y="19895"/>
                    <a:pt x="12243" y="19928"/>
                  </a:cubicBezTo>
                  <a:cubicBezTo>
                    <a:pt x="12166" y="20505"/>
                    <a:pt x="11869" y="21447"/>
                    <a:pt x="10750" y="21538"/>
                  </a:cubicBezTo>
                  <a:cubicBezTo>
                    <a:pt x="8075" y="21274"/>
                    <a:pt x="5492" y="19959"/>
                    <a:pt x="3844" y="17821"/>
                  </a:cubicBezTo>
                  <a:cubicBezTo>
                    <a:pt x="3685" y="17615"/>
                    <a:pt x="3460" y="17475"/>
                    <a:pt x="3219" y="17475"/>
                  </a:cubicBezTo>
                  <a:cubicBezTo>
                    <a:pt x="3109" y="17475"/>
                    <a:pt x="2996" y="17504"/>
                    <a:pt x="2884" y="17568"/>
                  </a:cubicBezTo>
                  <a:cubicBezTo>
                    <a:pt x="2589" y="17742"/>
                    <a:pt x="2399" y="18228"/>
                    <a:pt x="2632" y="18531"/>
                  </a:cubicBezTo>
                  <a:cubicBezTo>
                    <a:pt x="3999" y="20302"/>
                    <a:pt x="5873" y="21612"/>
                    <a:pt x="7949" y="22340"/>
                  </a:cubicBezTo>
                  <a:cubicBezTo>
                    <a:pt x="6379" y="24336"/>
                    <a:pt x="3871" y="25471"/>
                    <a:pt x="1353" y="25471"/>
                  </a:cubicBezTo>
                  <a:cubicBezTo>
                    <a:pt x="1136" y="25471"/>
                    <a:pt x="919" y="25462"/>
                    <a:pt x="703" y="25446"/>
                  </a:cubicBezTo>
                  <a:cubicBezTo>
                    <a:pt x="688" y="25444"/>
                    <a:pt x="674" y="25444"/>
                    <a:pt x="659" y="25444"/>
                  </a:cubicBezTo>
                  <a:cubicBezTo>
                    <a:pt x="300" y="25444"/>
                    <a:pt x="1" y="25802"/>
                    <a:pt x="1" y="26148"/>
                  </a:cubicBezTo>
                  <a:cubicBezTo>
                    <a:pt x="1" y="26550"/>
                    <a:pt x="325" y="26819"/>
                    <a:pt x="703" y="26848"/>
                  </a:cubicBezTo>
                  <a:cubicBezTo>
                    <a:pt x="947" y="26867"/>
                    <a:pt x="1190" y="26877"/>
                    <a:pt x="1433" y="26877"/>
                  </a:cubicBezTo>
                  <a:cubicBezTo>
                    <a:pt x="4473" y="26877"/>
                    <a:pt x="7391" y="25379"/>
                    <a:pt x="9235" y="22957"/>
                  </a:cubicBezTo>
                  <a:cubicBezTo>
                    <a:pt x="9288" y="22888"/>
                    <a:pt x="9316" y="22807"/>
                    <a:pt x="9330" y="22724"/>
                  </a:cubicBezTo>
                  <a:cubicBezTo>
                    <a:pt x="9780" y="22824"/>
                    <a:pt x="10238" y="22893"/>
                    <a:pt x="10697" y="22936"/>
                  </a:cubicBezTo>
                  <a:cubicBezTo>
                    <a:pt x="10697" y="22940"/>
                    <a:pt x="10697" y="22945"/>
                    <a:pt x="10697" y="22948"/>
                  </a:cubicBezTo>
                  <a:cubicBezTo>
                    <a:pt x="12621" y="23138"/>
                    <a:pt x="13721" y="24924"/>
                    <a:pt x="13721" y="24924"/>
                  </a:cubicBezTo>
                  <a:lnTo>
                    <a:pt x="13719" y="24917"/>
                  </a:lnTo>
                  <a:lnTo>
                    <a:pt x="13719" y="24917"/>
                  </a:lnTo>
                  <a:cubicBezTo>
                    <a:pt x="14238" y="25734"/>
                    <a:pt x="14879" y="26467"/>
                    <a:pt x="15617" y="27091"/>
                  </a:cubicBezTo>
                  <a:cubicBezTo>
                    <a:pt x="15867" y="27500"/>
                    <a:pt x="16072" y="27912"/>
                    <a:pt x="15826" y="28336"/>
                  </a:cubicBezTo>
                  <a:cubicBezTo>
                    <a:pt x="15805" y="28372"/>
                    <a:pt x="15791" y="28405"/>
                    <a:pt x="15774" y="28439"/>
                  </a:cubicBezTo>
                  <a:cubicBezTo>
                    <a:pt x="14013" y="30480"/>
                    <a:pt x="11435" y="31601"/>
                    <a:pt x="8793" y="31601"/>
                  </a:cubicBezTo>
                  <a:cubicBezTo>
                    <a:pt x="7829" y="31601"/>
                    <a:pt x="6857" y="31452"/>
                    <a:pt x="5913" y="31144"/>
                  </a:cubicBezTo>
                  <a:cubicBezTo>
                    <a:pt x="5833" y="31118"/>
                    <a:pt x="5758" y="31106"/>
                    <a:pt x="5687" y="31106"/>
                  </a:cubicBezTo>
                  <a:cubicBezTo>
                    <a:pt x="4996" y="31106"/>
                    <a:pt x="4764" y="32244"/>
                    <a:pt x="5539" y="32499"/>
                  </a:cubicBezTo>
                  <a:cubicBezTo>
                    <a:pt x="6607" y="32847"/>
                    <a:pt x="7736" y="33024"/>
                    <a:pt x="8864" y="33024"/>
                  </a:cubicBezTo>
                  <a:cubicBezTo>
                    <a:pt x="10121" y="33024"/>
                    <a:pt x="11377" y="32804"/>
                    <a:pt x="12547" y="32353"/>
                  </a:cubicBezTo>
                  <a:cubicBezTo>
                    <a:pt x="12633" y="32322"/>
                    <a:pt x="12714" y="32282"/>
                    <a:pt x="12797" y="32249"/>
                  </a:cubicBezTo>
                  <a:lnTo>
                    <a:pt x="12797" y="32249"/>
                  </a:lnTo>
                  <a:cubicBezTo>
                    <a:pt x="13345" y="34551"/>
                    <a:pt x="12824" y="36987"/>
                    <a:pt x="11416" y="38892"/>
                  </a:cubicBezTo>
                  <a:cubicBezTo>
                    <a:pt x="11190" y="39197"/>
                    <a:pt x="11366" y="39676"/>
                    <a:pt x="11669" y="39854"/>
                  </a:cubicBezTo>
                  <a:cubicBezTo>
                    <a:pt x="11781" y="39919"/>
                    <a:pt x="11896" y="39949"/>
                    <a:pt x="12007" y="39949"/>
                  </a:cubicBezTo>
                  <a:cubicBezTo>
                    <a:pt x="12248" y="39949"/>
                    <a:pt x="12473" y="39810"/>
                    <a:pt x="12628" y="39602"/>
                  </a:cubicBezTo>
                  <a:cubicBezTo>
                    <a:pt x="14295" y="37344"/>
                    <a:pt x="14826" y="34339"/>
                    <a:pt x="14095" y="31637"/>
                  </a:cubicBezTo>
                  <a:cubicBezTo>
                    <a:pt x="14093" y="31629"/>
                    <a:pt x="14088" y="31625"/>
                    <a:pt x="14086" y="31615"/>
                  </a:cubicBezTo>
                  <a:cubicBezTo>
                    <a:pt x="15007" y="31082"/>
                    <a:pt x="15843" y="30417"/>
                    <a:pt x="16569" y="29636"/>
                  </a:cubicBezTo>
                  <a:cubicBezTo>
                    <a:pt x="16572" y="29644"/>
                    <a:pt x="16576" y="29648"/>
                    <a:pt x="16576" y="29653"/>
                  </a:cubicBezTo>
                  <a:cubicBezTo>
                    <a:pt x="16855" y="29441"/>
                    <a:pt x="17341" y="28860"/>
                    <a:pt x="17993" y="28558"/>
                  </a:cubicBezTo>
                  <a:cubicBezTo>
                    <a:pt x="19141" y="29051"/>
                    <a:pt x="20403" y="29322"/>
                    <a:pt x="21729" y="29322"/>
                  </a:cubicBezTo>
                  <a:cubicBezTo>
                    <a:pt x="23134" y="29322"/>
                    <a:pt x="24468" y="29015"/>
                    <a:pt x="25665" y="28467"/>
                  </a:cubicBezTo>
                  <a:lnTo>
                    <a:pt x="25665" y="28467"/>
                  </a:lnTo>
                  <a:lnTo>
                    <a:pt x="25661" y="28474"/>
                  </a:lnTo>
                  <a:cubicBezTo>
                    <a:pt x="26080" y="28367"/>
                    <a:pt x="26522" y="28275"/>
                    <a:pt x="26948" y="28275"/>
                  </a:cubicBezTo>
                  <a:cubicBezTo>
                    <a:pt x="27265" y="28275"/>
                    <a:pt x="27573" y="28326"/>
                    <a:pt x="27856" y="28458"/>
                  </a:cubicBezTo>
                  <a:cubicBezTo>
                    <a:pt x="28185" y="28839"/>
                    <a:pt x="28552" y="29186"/>
                    <a:pt x="28947" y="29501"/>
                  </a:cubicBezTo>
                  <a:cubicBezTo>
                    <a:pt x="28335" y="32606"/>
                    <a:pt x="29368" y="35951"/>
                    <a:pt x="31683" y="38133"/>
                  </a:cubicBezTo>
                  <a:cubicBezTo>
                    <a:pt x="31829" y="38270"/>
                    <a:pt x="31992" y="38328"/>
                    <a:pt x="32150" y="38328"/>
                  </a:cubicBezTo>
                  <a:cubicBezTo>
                    <a:pt x="32701" y="38328"/>
                    <a:pt x="33189" y="37621"/>
                    <a:pt x="32676" y="37140"/>
                  </a:cubicBezTo>
                  <a:cubicBezTo>
                    <a:pt x="30842" y="35413"/>
                    <a:pt x="29925" y="32842"/>
                    <a:pt x="30226" y="30356"/>
                  </a:cubicBezTo>
                  <a:lnTo>
                    <a:pt x="30226" y="30356"/>
                  </a:lnTo>
                  <a:cubicBezTo>
                    <a:pt x="30685" y="30613"/>
                    <a:pt x="31164" y="30834"/>
                    <a:pt x="31652" y="31020"/>
                  </a:cubicBezTo>
                  <a:cubicBezTo>
                    <a:pt x="33604" y="31766"/>
                    <a:pt x="35718" y="31908"/>
                    <a:pt x="37802" y="31908"/>
                  </a:cubicBezTo>
                  <a:cubicBezTo>
                    <a:pt x="38314" y="31908"/>
                    <a:pt x="38824" y="31899"/>
                    <a:pt x="39329" y="31889"/>
                  </a:cubicBezTo>
                  <a:cubicBezTo>
                    <a:pt x="40223" y="31870"/>
                    <a:pt x="40234" y="30484"/>
                    <a:pt x="39347" y="30484"/>
                  </a:cubicBezTo>
                  <a:cubicBezTo>
                    <a:pt x="39341" y="30484"/>
                    <a:pt x="39335" y="30484"/>
                    <a:pt x="39329" y="30484"/>
                  </a:cubicBezTo>
                  <a:cubicBezTo>
                    <a:pt x="38819" y="30495"/>
                    <a:pt x="38306" y="30504"/>
                    <a:pt x="37792" y="30504"/>
                  </a:cubicBezTo>
                  <a:cubicBezTo>
                    <a:pt x="35905" y="30504"/>
                    <a:pt x="34009" y="30379"/>
                    <a:pt x="32223" y="29739"/>
                  </a:cubicBezTo>
                  <a:cubicBezTo>
                    <a:pt x="30880" y="29258"/>
                    <a:pt x="29642" y="28455"/>
                    <a:pt x="28766" y="27343"/>
                  </a:cubicBezTo>
                  <a:cubicBezTo>
                    <a:pt x="28766" y="27331"/>
                    <a:pt x="28763" y="27320"/>
                    <a:pt x="28763" y="27308"/>
                  </a:cubicBezTo>
                  <a:cubicBezTo>
                    <a:pt x="28735" y="26667"/>
                    <a:pt x="29080" y="25965"/>
                    <a:pt x="29271" y="25593"/>
                  </a:cubicBezTo>
                  <a:cubicBezTo>
                    <a:pt x="30252" y="24312"/>
                    <a:pt x="30911" y="22771"/>
                    <a:pt x="31135" y="21090"/>
                  </a:cubicBezTo>
                  <a:cubicBezTo>
                    <a:pt x="31242" y="20788"/>
                    <a:pt x="31430" y="20371"/>
                    <a:pt x="31680" y="20197"/>
                  </a:cubicBezTo>
                  <a:cubicBezTo>
                    <a:pt x="33145" y="20278"/>
                    <a:pt x="34583" y="20766"/>
                    <a:pt x="35788" y="21607"/>
                  </a:cubicBezTo>
                  <a:cubicBezTo>
                    <a:pt x="37314" y="22674"/>
                    <a:pt x="38398" y="24312"/>
                    <a:pt x="38857" y="26105"/>
                  </a:cubicBezTo>
                  <a:cubicBezTo>
                    <a:pt x="38948" y="26454"/>
                    <a:pt x="39217" y="26605"/>
                    <a:pt x="39494" y="26605"/>
                  </a:cubicBezTo>
                  <a:cubicBezTo>
                    <a:pt x="39912" y="26605"/>
                    <a:pt x="40348" y="26261"/>
                    <a:pt x="40212" y="25734"/>
                  </a:cubicBezTo>
                  <a:cubicBezTo>
                    <a:pt x="39762" y="23983"/>
                    <a:pt x="38795" y="22409"/>
                    <a:pt x="37476" y="21195"/>
                  </a:cubicBezTo>
                  <a:cubicBezTo>
                    <a:pt x="38716" y="20564"/>
                    <a:pt x="40106" y="20224"/>
                    <a:pt x="41498" y="20224"/>
                  </a:cubicBezTo>
                  <a:cubicBezTo>
                    <a:pt x="41930" y="20224"/>
                    <a:pt x="42361" y="20256"/>
                    <a:pt x="42789" y="20324"/>
                  </a:cubicBezTo>
                  <a:cubicBezTo>
                    <a:pt x="42840" y="20332"/>
                    <a:pt x="42892" y="20336"/>
                    <a:pt x="42943" y="20336"/>
                  </a:cubicBezTo>
                  <a:cubicBezTo>
                    <a:pt x="43262" y="20336"/>
                    <a:pt x="43559" y="20174"/>
                    <a:pt x="43653" y="19835"/>
                  </a:cubicBezTo>
                  <a:cubicBezTo>
                    <a:pt x="43744" y="19500"/>
                    <a:pt x="43539" y="19031"/>
                    <a:pt x="43163" y="18971"/>
                  </a:cubicBezTo>
                  <a:lnTo>
                    <a:pt x="43160" y="18971"/>
                  </a:lnTo>
                  <a:cubicBezTo>
                    <a:pt x="42603" y="18883"/>
                    <a:pt x="42043" y="18840"/>
                    <a:pt x="41486" y="18840"/>
                  </a:cubicBezTo>
                  <a:cubicBezTo>
                    <a:pt x="39758" y="18840"/>
                    <a:pt x="38055" y="19262"/>
                    <a:pt x="36517" y="20104"/>
                  </a:cubicBezTo>
                  <a:cubicBezTo>
                    <a:pt x="36429" y="20152"/>
                    <a:pt x="36362" y="20212"/>
                    <a:pt x="36309" y="20274"/>
                  </a:cubicBezTo>
                  <a:cubicBezTo>
                    <a:pt x="35014" y="19421"/>
                    <a:pt x="33516" y="18940"/>
                    <a:pt x="31985" y="18823"/>
                  </a:cubicBezTo>
                  <a:cubicBezTo>
                    <a:pt x="31468" y="18604"/>
                    <a:pt x="31057" y="18311"/>
                    <a:pt x="31028" y="17938"/>
                  </a:cubicBezTo>
                  <a:cubicBezTo>
                    <a:pt x="30968" y="17638"/>
                    <a:pt x="30892" y="17347"/>
                    <a:pt x="30804" y="17059"/>
                  </a:cubicBezTo>
                  <a:cubicBezTo>
                    <a:pt x="31330" y="16245"/>
                    <a:pt x="31790" y="15337"/>
                    <a:pt x="31961" y="14897"/>
                  </a:cubicBezTo>
                  <a:cubicBezTo>
                    <a:pt x="32466" y="14263"/>
                    <a:pt x="32907" y="13578"/>
                    <a:pt x="33276" y="12856"/>
                  </a:cubicBezTo>
                  <a:cubicBezTo>
                    <a:pt x="33383" y="12918"/>
                    <a:pt x="33507" y="12958"/>
                    <a:pt x="33640" y="12973"/>
                  </a:cubicBezTo>
                  <a:cubicBezTo>
                    <a:pt x="34132" y="13024"/>
                    <a:pt x="34626" y="13049"/>
                    <a:pt x="35120" y="13049"/>
                  </a:cubicBezTo>
                  <a:cubicBezTo>
                    <a:pt x="36687" y="13049"/>
                    <a:pt x="38255" y="12795"/>
                    <a:pt x="39741" y="12301"/>
                  </a:cubicBezTo>
                  <a:cubicBezTo>
                    <a:pt x="40100" y="12180"/>
                    <a:pt x="40336" y="11816"/>
                    <a:pt x="40231" y="11437"/>
                  </a:cubicBezTo>
                  <a:cubicBezTo>
                    <a:pt x="40150" y="11145"/>
                    <a:pt x="39858" y="10916"/>
                    <a:pt x="39554" y="10916"/>
                  </a:cubicBezTo>
                  <a:cubicBezTo>
                    <a:pt x="39492" y="10916"/>
                    <a:pt x="39429" y="10926"/>
                    <a:pt x="39367" y="10946"/>
                  </a:cubicBezTo>
                  <a:cubicBezTo>
                    <a:pt x="37974" y="11410"/>
                    <a:pt x="36531" y="11640"/>
                    <a:pt x="35076" y="11640"/>
                  </a:cubicBezTo>
                  <a:cubicBezTo>
                    <a:pt x="34663" y="11640"/>
                    <a:pt x="34249" y="11621"/>
                    <a:pt x="33835" y="11585"/>
                  </a:cubicBezTo>
                  <a:cubicBezTo>
                    <a:pt x="34226" y="10537"/>
                    <a:pt x="34474" y="9434"/>
                    <a:pt x="34564" y="8310"/>
                  </a:cubicBezTo>
                  <a:cubicBezTo>
                    <a:pt x="34645" y="7308"/>
                    <a:pt x="34574" y="6303"/>
                    <a:pt x="34390" y="5315"/>
                  </a:cubicBezTo>
                  <a:cubicBezTo>
                    <a:pt x="34330" y="5001"/>
                    <a:pt x="34004" y="4802"/>
                    <a:pt x="33698" y="4802"/>
                  </a:cubicBezTo>
                  <a:cubicBezTo>
                    <a:pt x="33639" y="4802"/>
                    <a:pt x="33581" y="4809"/>
                    <a:pt x="33526" y="4824"/>
                  </a:cubicBezTo>
                  <a:cubicBezTo>
                    <a:pt x="33135" y="4931"/>
                    <a:pt x="32966" y="5315"/>
                    <a:pt x="33035" y="5689"/>
                  </a:cubicBezTo>
                  <a:cubicBezTo>
                    <a:pt x="33552" y="8437"/>
                    <a:pt x="32811" y="11361"/>
                    <a:pt x="31178" y="13625"/>
                  </a:cubicBezTo>
                  <a:cubicBezTo>
                    <a:pt x="30645" y="14042"/>
                    <a:pt x="30054" y="14306"/>
                    <a:pt x="29456" y="14328"/>
                  </a:cubicBezTo>
                  <a:cubicBezTo>
                    <a:pt x="28104" y="12432"/>
                    <a:pt x="26073" y="11056"/>
                    <a:pt x="23718" y="10553"/>
                  </a:cubicBezTo>
                  <a:cubicBezTo>
                    <a:pt x="22901" y="10130"/>
                    <a:pt x="22498" y="9827"/>
                    <a:pt x="22051" y="8813"/>
                  </a:cubicBezTo>
                  <a:cubicBezTo>
                    <a:pt x="22153" y="8091"/>
                    <a:pt x="22210" y="7365"/>
                    <a:pt x="22220" y="6636"/>
                  </a:cubicBezTo>
                  <a:cubicBezTo>
                    <a:pt x="22256" y="6601"/>
                    <a:pt x="22289" y="6563"/>
                    <a:pt x="22320" y="6522"/>
                  </a:cubicBezTo>
                  <a:cubicBezTo>
                    <a:pt x="23558" y="4891"/>
                    <a:pt x="25439" y="3808"/>
                    <a:pt x="27456" y="3453"/>
                  </a:cubicBezTo>
                  <a:cubicBezTo>
                    <a:pt x="27830" y="3386"/>
                    <a:pt x="28040" y="2929"/>
                    <a:pt x="27947" y="2588"/>
                  </a:cubicBezTo>
                  <a:cubicBezTo>
                    <a:pt x="27855" y="2251"/>
                    <a:pt x="27561" y="2084"/>
                    <a:pt x="27242" y="2084"/>
                  </a:cubicBezTo>
                  <a:cubicBezTo>
                    <a:pt x="27189" y="2084"/>
                    <a:pt x="27136" y="2089"/>
                    <a:pt x="27082" y="2098"/>
                  </a:cubicBezTo>
                  <a:cubicBezTo>
                    <a:pt x="25199" y="2431"/>
                    <a:pt x="23484" y="3350"/>
                    <a:pt x="22127" y="4667"/>
                  </a:cubicBezTo>
                  <a:cubicBezTo>
                    <a:pt x="21977" y="3250"/>
                    <a:pt x="21651" y="1853"/>
                    <a:pt x="21139" y="517"/>
                  </a:cubicBezTo>
                  <a:cubicBezTo>
                    <a:pt x="21025" y="219"/>
                    <a:pt x="20771" y="1"/>
                    <a:pt x="20460" y="1"/>
                  </a:cubicBezTo>
                  <a:close/>
                </a:path>
              </a:pathLst>
            </a:custGeom>
            <a:solidFill>
              <a:srgbClr val="0C4476">
                <a:alpha val="36470"/>
              </a:srgbClr>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 name="Google Shape;126;p21"/>
            <p:cNvSpPr/>
            <p:nvPr/>
          </p:nvSpPr>
          <p:spPr>
            <a:xfrm>
              <a:off x="7346246" y="590921"/>
              <a:ext cx="98016" cy="98046"/>
            </a:xfrm>
            <a:custGeom>
              <a:rect b="b" l="l" r="r" t="t"/>
              <a:pathLst>
                <a:path extrusionOk="0" h="6680" w="6678">
                  <a:moveTo>
                    <a:pt x="3339" y="1"/>
                  </a:moveTo>
                  <a:cubicBezTo>
                    <a:pt x="1496" y="1"/>
                    <a:pt x="1" y="1496"/>
                    <a:pt x="1" y="3339"/>
                  </a:cubicBezTo>
                  <a:cubicBezTo>
                    <a:pt x="1" y="5185"/>
                    <a:pt x="1496" y="6680"/>
                    <a:pt x="3339" y="6680"/>
                  </a:cubicBezTo>
                  <a:cubicBezTo>
                    <a:pt x="5182" y="6680"/>
                    <a:pt x="6678" y="5185"/>
                    <a:pt x="6678" y="3339"/>
                  </a:cubicBezTo>
                  <a:cubicBezTo>
                    <a:pt x="6678" y="1496"/>
                    <a:pt x="5182" y="1"/>
                    <a:pt x="3339" y="1"/>
                  </a:cubicBezTo>
                  <a:close/>
                </a:path>
              </a:pathLst>
            </a:custGeom>
            <a:solidFill>
              <a:schemeClr val="accent6"/>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27" name="Google Shape;127;p21"/>
          <p:cNvGrpSpPr/>
          <p:nvPr/>
        </p:nvGrpSpPr>
        <p:grpSpPr>
          <a:xfrm flipH="1" rot="-3326187">
            <a:off x="195162" y="9257811"/>
            <a:ext cx="658209" cy="642318"/>
            <a:chOff x="5142237" y="3822849"/>
            <a:chExt cx="338116" cy="225432"/>
          </a:xfrm>
        </p:grpSpPr>
        <p:sp>
          <p:nvSpPr>
            <p:cNvPr id="128" name="Google Shape;128;p21"/>
            <p:cNvSpPr/>
            <p:nvPr/>
          </p:nvSpPr>
          <p:spPr>
            <a:xfrm>
              <a:off x="5188718" y="3849531"/>
              <a:ext cx="42359" cy="42359"/>
            </a:xfrm>
            <a:custGeom>
              <a:rect b="b" l="l" r="r" t="t"/>
              <a:pathLst>
                <a:path extrusionOk="0" h="3299" w="3299">
                  <a:moveTo>
                    <a:pt x="1648" y="1"/>
                  </a:moveTo>
                  <a:cubicBezTo>
                    <a:pt x="738" y="1"/>
                    <a:pt x="0" y="739"/>
                    <a:pt x="0" y="1651"/>
                  </a:cubicBezTo>
                  <a:cubicBezTo>
                    <a:pt x="0" y="2561"/>
                    <a:pt x="738" y="3299"/>
                    <a:pt x="1648" y="3299"/>
                  </a:cubicBezTo>
                  <a:cubicBezTo>
                    <a:pt x="2560" y="3299"/>
                    <a:pt x="3298" y="2561"/>
                    <a:pt x="3298" y="1651"/>
                  </a:cubicBezTo>
                  <a:cubicBezTo>
                    <a:pt x="3298" y="739"/>
                    <a:pt x="2560" y="1"/>
                    <a:pt x="1648" y="1"/>
                  </a:cubicBezTo>
                  <a:close/>
                </a:path>
              </a:pathLst>
            </a:custGeom>
            <a:solidFill>
              <a:schemeClr val="lt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 name="Google Shape;129;p21"/>
            <p:cNvSpPr/>
            <p:nvPr/>
          </p:nvSpPr>
          <p:spPr>
            <a:xfrm>
              <a:off x="5142237" y="4005896"/>
              <a:ext cx="42359" cy="42385"/>
            </a:xfrm>
            <a:custGeom>
              <a:rect b="b" l="l" r="r" t="t"/>
              <a:pathLst>
                <a:path extrusionOk="0" h="3301" w="3299">
                  <a:moveTo>
                    <a:pt x="1649" y="0"/>
                  </a:moveTo>
                  <a:cubicBezTo>
                    <a:pt x="739" y="0"/>
                    <a:pt x="1" y="738"/>
                    <a:pt x="1" y="1650"/>
                  </a:cubicBezTo>
                  <a:cubicBezTo>
                    <a:pt x="1" y="2562"/>
                    <a:pt x="739" y="3301"/>
                    <a:pt x="1649" y="3301"/>
                  </a:cubicBezTo>
                  <a:cubicBezTo>
                    <a:pt x="2561" y="3301"/>
                    <a:pt x="3299" y="2562"/>
                    <a:pt x="3299" y="1650"/>
                  </a:cubicBezTo>
                  <a:cubicBezTo>
                    <a:pt x="3299" y="738"/>
                    <a:pt x="2561" y="0"/>
                    <a:pt x="1649" y="0"/>
                  </a:cubicBezTo>
                  <a:close/>
                </a:path>
              </a:pathLst>
            </a:custGeom>
            <a:solidFill>
              <a:schemeClr val="lt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 name="Google Shape;130;p21"/>
            <p:cNvSpPr/>
            <p:nvPr/>
          </p:nvSpPr>
          <p:spPr>
            <a:xfrm>
              <a:off x="5408911" y="3907105"/>
              <a:ext cx="71442" cy="71442"/>
            </a:xfrm>
            <a:custGeom>
              <a:rect b="b" l="l" r="r" t="t"/>
              <a:pathLst>
                <a:path extrusionOk="0" h="5564" w="5564">
                  <a:moveTo>
                    <a:pt x="2782" y="1"/>
                  </a:moveTo>
                  <a:cubicBezTo>
                    <a:pt x="1246" y="1"/>
                    <a:pt x="1" y="1246"/>
                    <a:pt x="1" y="2782"/>
                  </a:cubicBezTo>
                  <a:cubicBezTo>
                    <a:pt x="1" y="4318"/>
                    <a:pt x="1246" y="5563"/>
                    <a:pt x="2782" y="5563"/>
                  </a:cubicBezTo>
                  <a:cubicBezTo>
                    <a:pt x="4318" y="5563"/>
                    <a:pt x="5563" y="4318"/>
                    <a:pt x="5563" y="2782"/>
                  </a:cubicBezTo>
                  <a:cubicBezTo>
                    <a:pt x="5563" y="1246"/>
                    <a:pt x="4318" y="1"/>
                    <a:pt x="2782" y="1"/>
                  </a:cubicBezTo>
                  <a:close/>
                </a:path>
              </a:pathLst>
            </a:custGeom>
            <a:solidFill>
              <a:schemeClr val="lt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 name="Google Shape;131;p21"/>
            <p:cNvSpPr/>
            <p:nvPr/>
          </p:nvSpPr>
          <p:spPr>
            <a:xfrm>
              <a:off x="5289153" y="3822849"/>
              <a:ext cx="21687" cy="21687"/>
            </a:xfrm>
            <a:custGeom>
              <a:rect b="b" l="l" r="r" t="t"/>
              <a:pathLst>
                <a:path extrusionOk="0" h="1689" w="1689">
                  <a:moveTo>
                    <a:pt x="846" y="0"/>
                  </a:moveTo>
                  <a:cubicBezTo>
                    <a:pt x="379" y="0"/>
                    <a:pt x="1" y="379"/>
                    <a:pt x="1" y="845"/>
                  </a:cubicBezTo>
                  <a:cubicBezTo>
                    <a:pt x="1" y="1310"/>
                    <a:pt x="379" y="1688"/>
                    <a:pt x="846" y="1688"/>
                  </a:cubicBezTo>
                  <a:cubicBezTo>
                    <a:pt x="1310" y="1688"/>
                    <a:pt x="1689" y="1310"/>
                    <a:pt x="1689" y="845"/>
                  </a:cubicBezTo>
                  <a:cubicBezTo>
                    <a:pt x="1689" y="379"/>
                    <a:pt x="1310" y="0"/>
                    <a:pt x="846" y="0"/>
                  </a:cubicBezTo>
                  <a:close/>
                </a:path>
              </a:pathLst>
            </a:custGeom>
            <a:solidFill>
              <a:schemeClr val="lt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29" Type="http://schemas.openxmlformats.org/officeDocument/2006/relationships/slideLayout" Target="../slideLayouts/slideLayout29.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11" Type="http://schemas.openxmlformats.org/officeDocument/2006/relationships/slideLayout" Target="../slideLayouts/slideLayout11.xml"/><Relationship Id="rId33" Type="http://schemas.openxmlformats.org/officeDocument/2006/relationships/slideLayout" Target="../slideLayouts/slideLayout33.xml"/><Relationship Id="rId10" Type="http://schemas.openxmlformats.org/officeDocument/2006/relationships/slideLayout" Target="../slideLayouts/slideLayout10.xml"/><Relationship Id="rId32" Type="http://schemas.openxmlformats.org/officeDocument/2006/relationships/slideLayout" Target="../slideLayouts/slideLayout32.xml"/><Relationship Id="rId13" Type="http://schemas.openxmlformats.org/officeDocument/2006/relationships/slideLayout" Target="../slideLayouts/slideLayout13.xml"/><Relationship Id="rId35" Type="http://schemas.openxmlformats.org/officeDocument/2006/relationships/theme" Target="../theme/theme2.xml"/><Relationship Id="rId12" Type="http://schemas.openxmlformats.org/officeDocument/2006/relationships/slideLayout" Target="../slideLayouts/slideLayout12.xml"/><Relationship Id="rId34" Type="http://schemas.openxmlformats.org/officeDocument/2006/relationships/slideLayout" Target="../slideLayouts/slideLayout34.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noFill/>
      </p:bgPr>
    </p:bg>
    <p:spTree>
      <p:nvGrpSpPr>
        <p:cNvPr id="5" name="Shape 5"/>
        <p:cNvGrpSpPr/>
        <p:nvPr/>
      </p:nvGrpSpPr>
      <p:grpSpPr>
        <a:xfrm>
          <a:off x="0" y="0"/>
          <a:ext cx="0" cy="0"/>
          <a:chOff x="0" y="0"/>
          <a:chExt cx="0" cy="0"/>
        </a:xfrm>
      </p:grpSpPr>
      <p:sp>
        <p:nvSpPr>
          <p:cNvPr id="6" name="Google Shape;6;p12"/>
          <p:cNvSpPr txBox="1"/>
          <p:nvPr>
            <p:ph type="title"/>
          </p:nvPr>
        </p:nvSpPr>
        <p:spPr>
          <a:xfrm>
            <a:off x="591224" y="1112126"/>
            <a:ext cx="6377700" cy="1526100"/>
          </a:xfrm>
          <a:prstGeom prst="rect">
            <a:avLst/>
          </a:prstGeom>
          <a:noFill/>
          <a:ln>
            <a:noFill/>
          </a:ln>
        </p:spPr>
        <p:txBody>
          <a:bodyPr anchorCtr="0" anchor="t" bIns="113750" lIns="113750" spcFirstLastPara="1" rIns="113750" wrap="square" tIns="113750">
            <a:noAutofit/>
          </a:bodyPr>
          <a:lstStyle>
            <a:lvl1pPr lvl="0" marR="0" rtl="0" algn="ctr">
              <a:lnSpc>
                <a:spcPct val="100000"/>
              </a:lnSpc>
              <a:spcBef>
                <a:spcPts val="0"/>
              </a:spcBef>
              <a:spcAft>
                <a:spcPts val="0"/>
              </a:spcAft>
              <a:buClr>
                <a:schemeClr val="dk1"/>
              </a:buClr>
              <a:buSzPts val="4400"/>
              <a:buFont typeface="Anek Devanagari SemiBold"/>
              <a:buNone/>
              <a:defRPr b="0" i="0" sz="4400" u="none" cap="none" strike="noStrike">
                <a:solidFill>
                  <a:schemeClr val="dk1"/>
                </a:solidFill>
                <a:latin typeface="Anek Devanagari SemiBold"/>
                <a:ea typeface="Anek Devanagari SemiBold"/>
                <a:cs typeface="Anek Devanagari SemiBold"/>
                <a:sym typeface="Anek Devanagari SemiBold"/>
              </a:defRPr>
            </a:lvl1pPr>
            <a:lvl2pPr lvl="1" marR="0" rtl="0" algn="ctr">
              <a:lnSpc>
                <a:spcPct val="100000"/>
              </a:lnSpc>
              <a:spcBef>
                <a:spcPts val="0"/>
              </a:spcBef>
              <a:spcAft>
                <a:spcPts val="0"/>
              </a:spcAft>
              <a:buClr>
                <a:schemeClr val="dk1"/>
              </a:buClr>
              <a:buSzPts val="4400"/>
              <a:buFont typeface="Anek Devanagari SemiBold"/>
              <a:buNone/>
              <a:defRPr b="0" i="0" sz="4400" u="none" cap="none" strike="noStrike">
                <a:solidFill>
                  <a:schemeClr val="dk1"/>
                </a:solidFill>
                <a:latin typeface="Anek Devanagari SemiBold"/>
                <a:ea typeface="Anek Devanagari SemiBold"/>
                <a:cs typeface="Anek Devanagari SemiBold"/>
                <a:sym typeface="Anek Devanagari SemiBold"/>
              </a:defRPr>
            </a:lvl2pPr>
            <a:lvl3pPr lvl="2" marR="0" rtl="0" algn="ctr">
              <a:lnSpc>
                <a:spcPct val="100000"/>
              </a:lnSpc>
              <a:spcBef>
                <a:spcPts val="0"/>
              </a:spcBef>
              <a:spcAft>
                <a:spcPts val="0"/>
              </a:spcAft>
              <a:buClr>
                <a:schemeClr val="dk1"/>
              </a:buClr>
              <a:buSzPts val="4400"/>
              <a:buFont typeface="Anek Devanagari SemiBold"/>
              <a:buNone/>
              <a:defRPr b="0" i="0" sz="4400" u="none" cap="none" strike="noStrike">
                <a:solidFill>
                  <a:schemeClr val="dk1"/>
                </a:solidFill>
                <a:latin typeface="Anek Devanagari SemiBold"/>
                <a:ea typeface="Anek Devanagari SemiBold"/>
                <a:cs typeface="Anek Devanagari SemiBold"/>
                <a:sym typeface="Anek Devanagari SemiBold"/>
              </a:defRPr>
            </a:lvl3pPr>
            <a:lvl4pPr lvl="3" marR="0" rtl="0" algn="ctr">
              <a:lnSpc>
                <a:spcPct val="100000"/>
              </a:lnSpc>
              <a:spcBef>
                <a:spcPts val="0"/>
              </a:spcBef>
              <a:spcAft>
                <a:spcPts val="0"/>
              </a:spcAft>
              <a:buClr>
                <a:schemeClr val="dk1"/>
              </a:buClr>
              <a:buSzPts val="4400"/>
              <a:buFont typeface="Anek Devanagari SemiBold"/>
              <a:buNone/>
              <a:defRPr b="0" i="0" sz="4400" u="none" cap="none" strike="noStrike">
                <a:solidFill>
                  <a:schemeClr val="dk1"/>
                </a:solidFill>
                <a:latin typeface="Anek Devanagari SemiBold"/>
                <a:ea typeface="Anek Devanagari SemiBold"/>
                <a:cs typeface="Anek Devanagari SemiBold"/>
                <a:sym typeface="Anek Devanagari SemiBold"/>
              </a:defRPr>
            </a:lvl4pPr>
            <a:lvl5pPr lvl="4" marR="0" rtl="0" algn="ctr">
              <a:lnSpc>
                <a:spcPct val="100000"/>
              </a:lnSpc>
              <a:spcBef>
                <a:spcPts val="0"/>
              </a:spcBef>
              <a:spcAft>
                <a:spcPts val="0"/>
              </a:spcAft>
              <a:buClr>
                <a:schemeClr val="dk1"/>
              </a:buClr>
              <a:buSzPts val="4400"/>
              <a:buFont typeface="Anek Devanagari SemiBold"/>
              <a:buNone/>
              <a:defRPr b="0" i="0" sz="4400" u="none" cap="none" strike="noStrike">
                <a:solidFill>
                  <a:schemeClr val="dk1"/>
                </a:solidFill>
                <a:latin typeface="Anek Devanagari SemiBold"/>
                <a:ea typeface="Anek Devanagari SemiBold"/>
                <a:cs typeface="Anek Devanagari SemiBold"/>
                <a:sym typeface="Anek Devanagari SemiBold"/>
              </a:defRPr>
            </a:lvl5pPr>
            <a:lvl6pPr lvl="5" marR="0" rtl="0" algn="ctr">
              <a:lnSpc>
                <a:spcPct val="100000"/>
              </a:lnSpc>
              <a:spcBef>
                <a:spcPts val="0"/>
              </a:spcBef>
              <a:spcAft>
                <a:spcPts val="0"/>
              </a:spcAft>
              <a:buClr>
                <a:schemeClr val="dk1"/>
              </a:buClr>
              <a:buSzPts val="4400"/>
              <a:buFont typeface="Anek Devanagari SemiBold"/>
              <a:buNone/>
              <a:defRPr b="0" i="0" sz="4400" u="none" cap="none" strike="noStrike">
                <a:solidFill>
                  <a:schemeClr val="dk1"/>
                </a:solidFill>
                <a:latin typeface="Anek Devanagari SemiBold"/>
                <a:ea typeface="Anek Devanagari SemiBold"/>
                <a:cs typeface="Anek Devanagari SemiBold"/>
                <a:sym typeface="Anek Devanagari SemiBold"/>
              </a:defRPr>
            </a:lvl6pPr>
            <a:lvl7pPr lvl="6" marR="0" rtl="0" algn="ctr">
              <a:lnSpc>
                <a:spcPct val="100000"/>
              </a:lnSpc>
              <a:spcBef>
                <a:spcPts val="0"/>
              </a:spcBef>
              <a:spcAft>
                <a:spcPts val="0"/>
              </a:spcAft>
              <a:buClr>
                <a:schemeClr val="dk1"/>
              </a:buClr>
              <a:buSzPts val="4400"/>
              <a:buFont typeface="Anek Devanagari SemiBold"/>
              <a:buNone/>
              <a:defRPr b="0" i="0" sz="4400" u="none" cap="none" strike="noStrike">
                <a:solidFill>
                  <a:schemeClr val="dk1"/>
                </a:solidFill>
                <a:latin typeface="Anek Devanagari SemiBold"/>
                <a:ea typeface="Anek Devanagari SemiBold"/>
                <a:cs typeface="Anek Devanagari SemiBold"/>
                <a:sym typeface="Anek Devanagari SemiBold"/>
              </a:defRPr>
            </a:lvl7pPr>
            <a:lvl8pPr lvl="7" marR="0" rtl="0" algn="ctr">
              <a:lnSpc>
                <a:spcPct val="100000"/>
              </a:lnSpc>
              <a:spcBef>
                <a:spcPts val="0"/>
              </a:spcBef>
              <a:spcAft>
                <a:spcPts val="0"/>
              </a:spcAft>
              <a:buClr>
                <a:schemeClr val="dk1"/>
              </a:buClr>
              <a:buSzPts val="4400"/>
              <a:buFont typeface="Anek Devanagari SemiBold"/>
              <a:buNone/>
              <a:defRPr b="0" i="0" sz="4400" u="none" cap="none" strike="noStrike">
                <a:solidFill>
                  <a:schemeClr val="dk1"/>
                </a:solidFill>
                <a:latin typeface="Anek Devanagari SemiBold"/>
                <a:ea typeface="Anek Devanagari SemiBold"/>
                <a:cs typeface="Anek Devanagari SemiBold"/>
                <a:sym typeface="Anek Devanagari SemiBold"/>
              </a:defRPr>
            </a:lvl8pPr>
            <a:lvl9pPr lvl="8" marR="0" rtl="0" algn="ctr">
              <a:lnSpc>
                <a:spcPct val="100000"/>
              </a:lnSpc>
              <a:spcBef>
                <a:spcPts val="0"/>
              </a:spcBef>
              <a:spcAft>
                <a:spcPts val="0"/>
              </a:spcAft>
              <a:buClr>
                <a:schemeClr val="dk1"/>
              </a:buClr>
              <a:buSzPts val="4400"/>
              <a:buFont typeface="Anek Devanagari SemiBold"/>
              <a:buNone/>
              <a:defRPr b="0" i="0" sz="4400" u="none" cap="none" strike="noStrike">
                <a:solidFill>
                  <a:schemeClr val="dk1"/>
                </a:solidFill>
                <a:latin typeface="Anek Devanagari SemiBold"/>
                <a:ea typeface="Anek Devanagari SemiBold"/>
                <a:cs typeface="Anek Devanagari SemiBold"/>
                <a:sym typeface="Anek Devanagari SemiBold"/>
              </a:defRPr>
            </a:lvl9pPr>
          </a:lstStyle>
          <a:p/>
        </p:txBody>
      </p:sp>
      <p:sp>
        <p:nvSpPr>
          <p:cNvPr id="7" name="Google Shape;7;p12"/>
          <p:cNvSpPr txBox="1"/>
          <p:nvPr>
            <p:ph idx="1" type="body"/>
          </p:nvPr>
        </p:nvSpPr>
        <p:spPr>
          <a:xfrm>
            <a:off x="591224" y="2637707"/>
            <a:ext cx="6377700" cy="6942300"/>
          </a:xfrm>
          <a:prstGeom prst="rect">
            <a:avLst/>
          </a:prstGeom>
          <a:noFill/>
          <a:ln>
            <a:noFill/>
          </a:ln>
        </p:spPr>
        <p:txBody>
          <a:bodyPr anchorCtr="0" anchor="t" bIns="113750" lIns="113750" spcFirstLastPara="1" rIns="113750" wrap="square" tIns="113750">
            <a:noAutofit/>
          </a:bodyPr>
          <a:lstStyle>
            <a:lvl1pPr indent="-336550" lvl="0" marL="457200" marR="0" rtl="0" algn="l">
              <a:lnSpc>
                <a:spcPct val="100000"/>
              </a:lnSpc>
              <a:spcBef>
                <a:spcPts val="0"/>
              </a:spcBef>
              <a:spcAft>
                <a:spcPts val="0"/>
              </a:spcAft>
              <a:buClr>
                <a:schemeClr val="dk1"/>
              </a:buClr>
              <a:buSzPts val="1700"/>
              <a:buFont typeface="Mukta"/>
              <a:buChar char="●"/>
              <a:defRPr b="0" i="0" sz="1700" u="none" cap="none" strike="noStrike">
                <a:solidFill>
                  <a:schemeClr val="dk1"/>
                </a:solidFill>
                <a:latin typeface="Mukta"/>
                <a:ea typeface="Mukta"/>
                <a:cs typeface="Mukta"/>
                <a:sym typeface="Mukta"/>
              </a:defRPr>
            </a:lvl1pPr>
            <a:lvl2pPr indent="-336550" lvl="1" marL="914400" marR="0" rtl="0" algn="l">
              <a:lnSpc>
                <a:spcPct val="100000"/>
              </a:lnSpc>
              <a:spcBef>
                <a:spcPts val="0"/>
              </a:spcBef>
              <a:spcAft>
                <a:spcPts val="0"/>
              </a:spcAft>
              <a:buClr>
                <a:schemeClr val="dk1"/>
              </a:buClr>
              <a:buSzPts val="1700"/>
              <a:buFont typeface="Mukta"/>
              <a:buChar char="○"/>
              <a:defRPr b="0" i="0" sz="1700" u="none" cap="none" strike="noStrike">
                <a:solidFill>
                  <a:schemeClr val="dk1"/>
                </a:solidFill>
                <a:latin typeface="Mukta"/>
                <a:ea typeface="Mukta"/>
                <a:cs typeface="Mukta"/>
                <a:sym typeface="Mukta"/>
              </a:defRPr>
            </a:lvl2pPr>
            <a:lvl3pPr indent="-336550" lvl="2" marL="1371600" marR="0" rtl="0" algn="l">
              <a:lnSpc>
                <a:spcPct val="100000"/>
              </a:lnSpc>
              <a:spcBef>
                <a:spcPts val="0"/>
              </a:spcBef>
              <a:spcAft>
                <a:spcPts val="0"/>
              </a:spcAft>
              <a:buClr>
                <a:schemeClr val="dk1"/>
              </a:buClr>
              <a:buSzPts val="1700"/>
              <a:buFont typeface="Mukta"/>
              <a:buChar char="■"/>
              <a:defRPr b="0" i="0" sz="1700" u="none" cap="none" strike="noStrike">
                <a:solidFill>
                  <a:schemeClr val="dk1"/>
                </a:solidFill>
                <a:latin typeface="Mukta"/>
                <a:ea typeface="Mukta"/>
                <a:cs typeface="Mukta"/>
                <a:sym typeface="Mukta"/>
              </a:defRPr>
            </a:lvl3pPr>
            <a:lvl4pPr indent="-336550" lvl="3" marL="1828800" marR="0" rtl="0" algn="l">
              <a:lnSpc>
                <a:spcPct val="100000"/>
              </a:lnSpc>
              <a:spcBef>
                <a:spcPts val="0"/>
              </a:spcBef>
              <a:spcAft>
                <a:spcPts val="0"/>
              </a:spcAft>
              <a:buClr>
                <a:schemeClr val="dk1"/>
              </a:buClr>
              <a:buSzPts val="1700"/>
              <a:buFont typeface="Mukta"/>
              <a:buChar char="●"/>
              <a:defRPr b="0" i="0" sz="1700" u="none" cap="none" strike="noStrike">
                <a:solidFill>
                  <a:schemeClr val="dk1"/>
                </a:solidFill>
                <a:latin typeface="Mukta"/>
                <a:ea typeface="Mukta"/>
                <a:cs typeface="Mukta"/>
                <a:sym typeface="Mukta"/>
              </a:defRPr>
            </a:lvl4pPr>
            <a:lvl5pPr indent="-336550" lvl="4" marL="2286000" marR="0" rtl="0" algn="l">
              <a:lnSpc>
                <a:spcPct val="100000"/>
              </a:lnSpc>
              <a:spcBef>
                <a:spcPts val="0"/>
              </a:spcBef>
              <a:spcAft>
                <a:spcPts val="0"/>
              </a:spcAft>
              <a:buClr>
                <a:schemeClr val="dk1"/>
              </a:buClr>
              <a:buSzPts val="1700"/>
              <a:buFont typeface="Mukta"/>
              <a:buChar char="○"/>
              <a:defRPr b="0" i="0" sz="1700" u="none" cap="none" strike="noStrike">
                <a:solidFill>
                  <a:schemeClr val="dk1"/>
                </a:solidFill>
                <a:latin typeface="Mukta"/>
                <a:ea typeface="Mukta"/>
                <a:cs typeface="Mukta"/>
                <a:sym typeface="Mukta"/>
              </a:defRPr>
            </a:lvl5pPr>
            <a:lvl6pPr indent="-336550" lvl="5" marL="2743200" marR="0" rtl="0" algn="l">
              <a:lnSpc>
                <a:spcPct val="100000"/>
              </a:lnSpc>
              <a:spcBef>
                <a:spcPts val="0"/>
              </a:spcBef>
              <a:spcAft>
                <a:spcPts val="0"/>
              </a:spcAft>
              <a:buClr>
                <a:schemeClr val="dk1"/>
              </a:buClr>
              <a:buSzPts val="1700"/>
              <a:buFont typeface="Mukta"/>
              <a:buChar char="■"/>
              <a:defRPr b="0" i="0" sz="1700" u="none" cap="none" strike="noStrike">
                <a:solidFill>
                  <a:schemeClr val="dk1"/>
                </a:solidFill>
                <a:latin typeface="Mukta"/>
                <a:ea typeface="Mukta"/>
                <a:cs typeface="Mukta"/>
                <a:sym typeface="Mukta"/>
              </a:defRPr>
            </a:lvl6pPr>
            <a:lvl7pPr indent="-336550" lvl="6" marL="3200400" marR="0" rtl="0" algn="l">
              <a:lnSpc>
                <a:spcPct val="100000"/>
              </a:lnSpc>
              <a:spcBef>
                <a:spcPts val="0"/>
              </a:spcBef>
              <a:spcAft>
                <a:spcPts val="0"/>
              </a:spcAft>
              <a:buClr>
                <a:schemeClr val="dk1"/>
              </a:buClr>
              <a:buSzPts val="1700"/>
              <a:buFont typeface="Mukta"/>
              <a:buChar char="●"/>
              <a:defRPr b="0" i="0" sz="1700" u="none" cap="none" strike="noStrike">
                <a:solidFill>
                  <a:schemeClr val="dk1"/>
                </a:solidFill>
                <a:latin typeface="Mukta"/>
                <a:ea typeface="Mukta"/>
                <a:cs typeface="Mukta"/>
                <a:sym typeface="Mukta"/>
              </a:defRPr>
            </a:lvl7pPr>
            <a:lvl8pPr indent="-336550" lvl="7" marL="3657600" marR="0" rtl="0" algn="l">
              <a:lnSpc>
                <a:spcPct val="100000"/>
              </a:lnSpc>
              <a:spcBef>
                <a:spcPts val="0"/>
              </a:spcBef>
              <a:spcAft>
                <a:spcPts val="0"/>
              </a:spcAft>
              <a:buClr>
                <a:schemeClr val="dk1"/>
              </a:buClr>
              <a:buSzPts val="1700"/>
              <a:buFont typeface="Mukta"/>
              <a:buChar char="○"/>
              <a:defRPr b="0" i="0" sz="1700" u="none" cap="none" strike="noStrike">
                <a:solidFill>
                  <a:schemeClr val="dk1"/>
                </a:solidFill>
                <a:latin typeface="Mukta"/>
                <a:ea typeface="Mukta"/>
                <a:cs typeface="Mukta"/>
                <a:sym typeface="Mukta"/>
              </a:defRPr>
            </a:lvl8pPr>
            <a:lvl9pPr indent="-336550" lvl="8" marL="4114800" marR="0" rtl="0" algn="l">
              <a:lnSpc>
                <a:spcPct val="100000"/>
              </a:lnSpc>
              <a:spcBef>
                <a:spcPts val="0"/>
              </a:spcBef>
              <a:spcAft>
                <a:spcPts val="0"/>
              </a:spcAft>
              <a:buClr>
                <a:schemeClr val="dk1"/>
              </a:buClr>
              <a:buSzPts val="1700"/>
              <a:buFont typeface="Mukta"/>
              <a:buChar char="■"/>
              <a:defRPr b="0" i="0" sz="1700" u="none" cap="none" strike="noStrike">
                <a:solidFill>
                  <a:schemeClr val="dk1"/>
                </a:solidFill>
                <a:latin typeface="Mukta"/>
                <a:ea typeface="Mukta"/>
                <a:cs typeface="Mukta"/>
                <a:sym typeface="Mukta"/>
              </a:defRPr>
            </a:lvl9pPr>
          </a:lstStyle>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3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3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9.jpg"/><Relationship Id="rId4" Type="http://schemas.openxmlformats.org/officeDocument/2006/relationships/image" Target="../media/image8.jpg"/><Relationship Id="rId5" Type="http://schemas.openxmlformats.org/officeDocument/2006/relationships/hyperlink" Target="https://www.youtube.com/watch?v=Tp25wrm-AoA"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6.jpg"/><Relationship Id="rId4" Type="http://schemas.openxmlformats.org/officeDocument/2006/relationships/image" Target="../media/image17.jpg"/><Relationship Id="rId5" Type="http://schemas.openxmlformats.org/officeDocument/2006/relationships/image" Target="../media/image7.jpg"/><Relationship Id="rId6" Type="http://schemas.openxmlformats.org/officeDocument/2006/relationships/image" Target="../media/image11.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6.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1.jpg"/><Relationship Id="rId4" Type="http://schemas.openxmlformats.org/officeDocument/2006/relationships/image" Target="../media/image10.jpg"/><Relationship Id="rId5" Type="http://schemas.openxmlformats.org/officeDocument/2006/relationships/image" Target="../media/image18.jpg"/><Relationship Id="rId6" Type="http://schemas.openxmlformats.org/officeDocument/2006/relationships/image" Target="../media/image12.jpg"/><Relationship Id="rId7" Type="http://schemas.openxmlformats.org/officeDocument/2006/relationships/image" Target="../media/image2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23.png"/><Relationship Id="rId4" Type="http://schemas.openxmlformats.org/officeDocument/2006/relationships/image" Target="../media/image25.png"/><Relationship Id="rId5" Type="http://schemas.openxmlformats.org/officeDocument/2006/relationships/image" Target="../media/image13.png"/><Relationship Id="rId6" Type="http://schemas.openxmlformats.org/officeDocument/2006/relationships/image" Target="../media/image30.png"/><Relationship Id="rId7" Type="http://schemas.openxmlformats.org/officeDocument/2006/relationships/image" Target="../media/image27.png"/><Relationship Id="rId8" Type="http://schemas.openxmlformats.org/officeDocument/2006/relationships/image" Target="../media/image1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9.png"/><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8.png"/><Relationship Id="rId4" Type="http://schemas.openxmlformats.org/officeDocument/2006/relationships/image" Target="../media/image26.png"/><Relationship Id="rId5" Type="http://schemas.openxmlformats.org/officeDocument/2006/relationships/image" Target="../media/image31.jpg"/><Relationship Id="rId6" Type="http://schemas.openxmlformats.org/officeDocument/2006/relationships/image" Target="../media/image24.png"/><Relationship Id="rId7" Type="http://schemas.openxmlformats.org/officeDocument/2006/relationships/image" Target="../media/image22.png"/><Relationship Id="rId8"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EFEF"/>
        </a:solidFill>
      </p:bgPr>
    </p:bg>
    <p:spTree>
      <p:nvGrpSpPr>
        <p:cNvPr id="1276" name="Shape 1276"/>
        <p:cNvGrpSpPr/>
        <p:nvPr/>
      </p:nvGrpSpPr>
      <p:grpSpPr>
        <a:xfrm>
          <a:off x="0" y="0"/>
          <a:ext cx="0" cy="0"/>
          <a:chOff x="0" y="0"/>
          <a:chExt cx="0" cy="0"/>
        </a:xfrm>
      </p:grpSpPr>
      <p:sp>
        <p:nvSpPr>
          <p:cNvPr id="1277" name="Google Shape;1277;p1"/>
          <p:cNvSpPr/>
          <p:nvPr/>
        </p:nvSpPr>
        <p:spPr>
          <a:xfrm>
            <a:off x="1656721" y="4877001"/>
            <a:ext cx="1026" cy="82"/>
          </a:xfrm>
          <a:custGeom>
            <a:rect b="b" l="l" r="r" t="t"/>
            <a:pathLst>
              <a:path extrusionOk="0" h="6" w="78">
                <a:moveTo>
                  <a:pt x="1" y="6"/>
                </a:moveTo>
                <a:lnTo>
                  <a:pt x="77" y="1"/>
                </a:lnTo>
                <a:lnTo>
                  <a:pt x="77" y="1"/>
                </a:lnTo>
                <a:close/>
              </a:path>
            </a:pathLst>
          </a:custGeom>
          <a:solidFill>
            <a:srgbClr val="000000"/>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8" name="Google Shape;1278;p1"/>
          <p:cNvSpPr/>
          <p:nvPr/>
        </p:nvSpPr>
        <p:spPr>
          <a:xfrm rot="-1800018">
            <a:off x="5585038" y="208421"/>
            <a:ext cx="2093207" cy="1495474"/>
          </a:xfrm>
          <a:custGeom>
            <a:rect b="b" l="l" r="r" t="t"/>
            <a:pathLst>
              <a:path extrusionOk="0" h="3698" w="5176">
                <a:moveTo>
                  <a:pt x="2403" y="0"/>
                </a:moveTo>
                <a:cubicBezTo>
                  <a:pt x="0" y="0"/>
                  <a:pt x="370" y="3697"/>
                  <a:pt x="2773" y="3697"/>
                </a:cubicBezTo>
                <a:cubicBezTo>
                  <a:pt x="5176" y="3697"/>
                  <a:pt x="4806" y="0"/>
                  <a:pt x="2403" y="0"/>
                </a:cubicBezTo>
                <a:close/>
              </a:path>
            </a:pathLst>
          </a:custGeom>
          <a:solidFill>
            <a:srgbClr val="D0E0E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CCE3DE"/>
              </a:solidFill>
              <a:latin typeface="Arial"/>
              <a:ea typeface="Arial"/>
              <a:cs typeface="Arial"/>
              <a:sym typeface="Arial"/>
            </a:endParaRPr>
          </a:p>
        </p:txBody>
      </p:sp>
      <p:pic>
        <p:nvPicPr>
          <p:cNvPr id="1279" name="Google Shape;1279;p1"/>
          <p:cNvPicPr preferRelativeResize="0"/>
          <p:nvPr/>
        </p:nvPicPr>
        <p:blipFill rotWithShape="1">
          <a:blip r:embed="rId3">
            <a:alphaModFix/>
          </a:blip>
          <a:srcRect b="0" l="0" r="0" t="0"/>
          <a:stretch/>
        </p:blipFill>
        <p:spPr>
          <a:xfrm>
            <a:off x="6183766" y="449596"/>
            <a:ext cx="895750" cy="1013150"/>
          </a:xfrm>
          <a:prstGeom prst="rect">
            <a:avLst/>
          </a:prstGeom>
          <a:noFill/>
          <a:ln>
            <a:noFill/>
          </a:ln>
        </p:spPr>
      </p:pic>
      <p:sp>
        <p:nvSpPr>
          <p:cNvPr id="1280" name="Google Shape;1280;p1"/>
          <p:cNvSpPr/>
          <p:nvPr/>
        </p:nvSpPr>
        <p:spPr>
          <a:xfrm rot="-1800018">
            <a:off x="4325593" y="208448"/>
            <a:ext cx="2093207" cy="1495474"/>
          </a:xfrm>
          <a:custGeom>
            <a:rect b="b" l="l" r="r" t="t"/>
            <a:pathLst>
              <a:path extrusionOk="0" h="3698" w="5176">
                <a:moveTo>
                  <a:pt x="2403" y="0"/>
                </a:moveTo>
                <a:cubicBezTo>
                  <a:pt x="0" y="0"/>
                  <a:pt x="370" y="3697"/>
                  <a:pt x="2773" y="3697"/>
                </a:cubicBezTo>
                <a:cubicBezTo>
                  <a:pt x="5176" y="3697"/>
                  <a:pt x="4806" y="0"/>
                  <a:pt x="2403"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134F5C"/>
              </a:solidFill>
              <a:latin typeface="Arial"/>
              <a:ea typeface="Arial"/>
              <a:cs typeface="Arial"/>
              <a:sym typeface="Arial"/>
            </a:endParaRPr>
          </a:p>
        </p:txBody>
      </p:sp>
      <p:sp>
        <p:nvSpPr>
          <p:cNvPr id="1281" name="Google Shape;1281;p1"/>
          <p:cNvSpPr/>
          <p:nvPr/>
        </p:nvSpPr>
        <p:spPr>
          <a:xfrm rot="-1800018">
            <a:off x="3099764" y="208421"/>
            <a:ext cx="2093207" cy="1495474"/>
          </a:xfrm>
          <a:custGeom>
            <a:rect b="b" l="l" r="r" t="t"/>
            <a:pathLst>
              <a:path extrusionOk="0" h="3698" w="5176">
                <a:moveTo>
                  <a:pt x="2403" y="0"/>
                </a:moveTo>
                <a:cubicBezTo>
                  <a:pt x="0" y="0"/>
                  <a:pt x="370" y="3697"/>
                  <a:pt x="2773" y="3697"/>
                </a:cubicBezTo>
                <a:cubicBezTo>
                  <a:pt x="5176" y="3697"/>
                  <a:pt x="4806" y="0"/>
                  <a:pt x="2403" y="0"/>
                </a:cubicBezTo>
                <a:close/>
              </a:path>
            </a:pathLst>
          </a:custGeom>
          <a:solidFill>
            <a:srgbClr val="D0E0E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CCE3DE"/>
              </a:solidFill>
              <a:latin typeface="Arial"/>
              <a:ea typeface="Arial"/>
              <a:cs typeface="Arial"/>
              <a:sym typeface="Arial"/>
            </a:endParaRPr>
          </a:p>
        </p:txBody>
      </p:sp>
      <p:pic>
        <p:nvPicPr>
          <p:cNvPr id="1282" name="Google Shape;1282;p1"/>
          <p:cNvPicPr preferRelativeResize="0"/>
          <p:nvPr/>
        </p:nvPicPr>
        <p:blipFill rotWithShape="1">
          <a:blip r:embed="rId4">
            <a:alphaModFix/>
          </a:blip>
          <a:srcRect b="0" l="0" r="0" t="0"/>
          <a:stretch/>
        </p:blipFill>
        <p:spPr>
          <a:xfrm>
            <a:off x="3098426" y="-122931"/>
            <a:ext cx="2095875" cy="2095875"/>
          </a:xfrm>
          <a:prstGeom prst="rect">
            <a:avLst/>
          </a:prstGeom>
          <a:noFill/>
          <a:ln>
            <a:noFill/>
          </a:ln>
        </p:spPr>
      </p:pic>
      <p:grpSp>
        <p:nvGrpSpPr>
          <p:cNvPr id="1283" name="Google Shape;1283;p1"/>
          <p:cNvGrpSpPr/>
          <p:nvPr/>
        </p:nvGrpSpPr>
        <p:grpSpPr>
          <a:xfrm>
            <a:off x="121626" y="5672502"/>
            <a:ext cx="2393160" cy="4810957"/>
            <a:chOff x="7139138" y="1059308"/>
            <a:chExt cx="1589400" cy="3673047"/>
          </a:xfrm>
        </p:grpSpPr>
        <p:sp>
          <p:nvSpPr>
            <p:cNvPr id="1284" name="Google Shape;1284;p1"/>
            <p:cNvSpPr/>
            <p:nvPr/>
          </p:nvSpPr>
          <p:spPr>
            <a:xfrm>
              <a:off x="7139138" y="4257455"/>
              <a:ext cx="1589400" cy="474900"/>
            </a:xfrm>
            <a:prstGeom prst="ellipse">
              <a:avLst/>
            </a:prstGeom>
            <a:solidFill>
              <a:srgbClr val="667BBA">
                <a:alpha val="1215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285" name="Google Shape;1285;p1"/>
            <p:cNvGrpSpPr/>
            <p:nvPr/>
          </p:nvGrpSpPr>
          <p:grpSpPr>
            <a:xfrm>
              <a:off x="7239344" y="1059308"/>
              <a:ext cx="1388971" cy="3524138"/>
              <a:chOff x="7239343" y="1059339"/>
              <a:chExt cx="1447448" cy="3672507"/>
            </a:xfrm>
          </p:grpSpPr>
          <p:sp>
            <p:nvSpPr>
              <p:cNvPr id="1286" name="Google Shape;1286;p1"/>
              <p:cNvSpPr/>
              <p:nvPr/>
            </p:nvSpPr>
            <p:spPr>
              <a:xfrm>
                <a:off x="7239343" y="1059339"/>
                <a:ext cx="1447448" cy="3672507"/>
              </a:xfrm>
              <a:custGeom>
                <a:rect b="b" l="l" r="r" t="t"/>
                <a:pathLst>
                  <a:path extrusionOk="0" h="44947" w="17715">
                    <a:moveTo>
                      <a:pt x="8707" y="1"/>
                    </a:moveTo>
                    <a:cubicBezTo>
                      <a:pt x="7995" y="1"/>
                      <a:pt x="6260" y="235"/>
                      <a:pt x="6588" y="2603"/>
                    </a:cubicBezTo>
                    <a:cubicBezTo>
                      <a:pt x="6588" y="2603"/>
                      <a:pt x="6530" y="2587"/>
                      <a:pt x="6458" y="2587"/>
                    </a:cubicBezTo>
                    <a:cubicBezTo>
                      <a:pt x="6328" y="2587"/>
                      <a:pt x="6156" y="2641"/>
                      <a:pt x="6212" y="2946"/>
                    </a:cubicBezTo>
                    <a:cubicBezTo>
                      <a:pt x="6294" y="3415"/>
                      <a:pt x="6457" y="3965"/>
                      <a:pt x="7040" y="3965"/>
                    </a:cubicBezTo>
                    <a:cubicBezTo>
                      <a:pt x="7040" y="3965"/>
                      <a:pt x="7051" y="4690"/>
                      <a:pt x="7585" y="5022"/>
                    </a:cubicBezTo>
                    <a:cubicBezTo>
                      <a:pt x="7585" y="5022"/>
                      <a:pt x="7716" y="5720"/>
                      <a:pt x="7618" y="5851"/>
                    </a:cubicBezTo>
                    <a:cubicBezTo>
                      <a:pt x="7525" y="5982"/>
                      <a:pt x="5749" y="7224"/>
                      <a:pt x="5166" y="7278"/>
                    </a:cubicBezTo>
                    <a:cubicBezTo>
                      <a:pt x="4588" y="7338"/>
                      <a:pt x="2796" y="7758"/>
                      <a:pt x="2774" y="9725"/>
                    </a:cubicBezTo>
                    <a:cubicBezTo>
                      <a:pt x="2752" y="11687"/>
                      <a:pt x="2621" y="12259"/>
                      <a:pt x="2441" y="12542"/>
                    </a:cubicBezTo>
                    <a:cubicBezTo>
                      <a:pt x="2267" y="12825"/>
                      <a:pt x="2147" y="14640"/>
                      <a:pt x="2191" y="15485"/>
                    </a:cubicBezTo>
                    <a:cubicBezTo>
                      <a:pt x="2240" y="16324"/>
                      <a:pt x="1390" y="18422"/>
                      <a:pt x="1542" y="20874"/>
                    </a:cubicBezTo>
                    <a:cubicBezTo>
                      <a:pt x="1542" y="20874"/>
                      <a:pt x="665" y="21691"/>
                      <a:pt x="594" y="22334"/>
                    </a:cubicBezTo>
                    <a:cubicBezTo>
                      <a:pt x="523" y="22971"/>
                      <a:pt x="0" y="23838"/>
                      <a:pt x="60" y="23958"/>
                    </a:cubicBezTo>
                    <a:cubicBezTo>
                      <a:pt x="87" y="24009"/>
                      <a:pt x="166" y="24037"/>
                      <a:pt x="260" y="24037"/>
                    </a:cubicBezTo>
                    <a:cubicBezTo>
                      <a:pt x="376" y="24037"/>
                      <a:pt x="515" y="23994"/>
                      <a:pt x="605" y="23898"/>
                    </a:cubicBezTo>
                    <a:cubicBezTo>
                      <a:pt x="769" y="23718"/>
                      <a:pt x="1030" y="23386"/>
                      <a:pt x="1030" y="23386"/>
                    </a:cubicBezTo>
                    <a:lnTo>
                      <a:pt x="1030" y="23386"/>
                    </a:lnTo>
                    <a:cubicBezTo>
                      <a:pt x="1030" y="23386"/>
                      <a:pt x="474" y="25511"/>
                      <a:pt x="758" y="25603"/>
                    </a:cubicBezTo>
                    <a:cubicBezTo>
                      <a:pt x="769" y="25607"/>
                      <a:pt x="781" y="25609"/>
                      <a:pt x="792" y="25609"/>
                    </a:cubicBezTo>
                    <a:cubicBezTo>
                      <a:pt x="1101" y="25609"/>
                      <a:pt x="1317" y="24295"/>
                      <a:pt x="1422" y="24143"/>
                    </a:cubicBezTo>
                    <a:cubicBezTo>
                      <a:pt x="1441" y="24117"/>
                      <a:pt x="1456" y="24106"/>
                      <a:pt x="1468" y="24106"/>
                    </a:cubicBezTo>
                    <a:cubicBezTo>
                      <a:pt x="1530" y="24106"/>
                      <a:pt x="1525" y="24383"/>
                      <a:pt x="1493" y="24546"/>
                    </a:cubicBezTo>
                    <a:cubicBezTo>
                      <a:pt x="1451" y="24741"/>
                      <a:pt x="1378" y="25771"/>
                      <a:pt x="1600" y="25771"/>
                    </a:cubicBezTo>
                    <a:cubicBezTo>
                      <a:pt x="1608" y="25771"/>
                      <a:pt x="1616" y="25769"/>
                      <a:pt x="1624" y="25767"/>
                    </a:cubicBezTo>
                    <a:cubicBezTo>
                      <a:pt x="1851" y="25701"/>
                      <a:pt x="1928" y="24271"/>
                      <a:pt x="2034" y="24271"/>
                    </a:cubicBezTo>
                    <a:cubicBezTo>
                      <a:pt x="2042" y="24271"/>
                      <a:pt x="2051" y="24280"/>
                      <a:pt x="2060" y="24301"/>
                    </a:cubicBezTo>
                    <a:cubicBezTo>
                      <a:pt x="2180" y="24573"/>
                      <a:pt x="2000" y="25592"/>
                      <a:pt x="2169" y="25625"/>
                    </a:cubicBezTo>
                    <a:cubicBezTo>
                      <a:pt x="2183" y="25628"/>
                      <a:pt x="2195" y="25629"/>
                      <a:pt x="2207" y="25629"/>
                    </a:cubicBezTo>
                    <a:cubicBezTo>
                      <a:pt x="2334" y="25629"/>
                      <a:pt x="2346" y="25475"/>
                      <a:pt x="2371" y="25380"/>
                    </a:cubicBezTo>
                    <a:cubicBezTo>
                      <a:pt x="2396" y="25279"/>
                      <a:pt x="2346" y="24133"/>
                      <a:pt x="2444" y="24133"/>
                    </a:cubicBezTo>
                    <a:cubicBezTo>
                      <a:pt x="2451" y="24133"/>
                      <a:pt x="2459" y="24140"/>
                      <a:pt x="2469" y="24154"/>
                    </a:cubicBezTo>
                    <a:cubicBezTo>
                      <a:pt x="2599" y="24350"/>
                      <a:pt x="2523" y="25353"/>
                      <a:pt x="2632" y="25385"/>
                    </a:cubicBezTo>
                    <a:cubicBezTo>
                      <a:pt x="2632" y="25385"/>
                      <a:pt x="2671" y="25404"/>
                      <a:pt x="2719" y="25404"/>
                    </a:cubicBezTo>
                    <a:cubicBezTo>
                      <a:pt x="2796" y="25404"/>
                      <a:pt x="2895" y="25356"/>
                      <a:pt x="2888" y="25107"/>
                    </a:cubicBezTo>
                    <a:cubicBezTo>
                      <a:pt x="2877" y="24704"/>
                      <a:pt x="3024" y="22966"/>
                      <a:pt x="3030" y="22563"/>
                    </a:cubicBezTo>
                    <a:cubicBezTo>
                      <a:pt x="3041" y="22007"/>
                      <a:pt x="2725" y="21228"/>
                      <a:pt x="2812" y="21097"/>
                    </a:cubicBezTo>
                    <a:cubicBezTo>
                      <a:pt x="2894" y="20966"/>
                      <a:pt x="3509" y="18950"/>
                      <a:pt x="3782" y="18133"/>
                    </a:cubicBezTo>
                    <a:cubicBezTo>
                      <a:pt x="4054" y="17315"/>
                      <a:pt x="4054" y="15185"/>
                      <a:pt x="4218" y="14912"/>
                    </a:cubicBezTo>
                    <a:cubicBezTo>
                      <a:pt x="4351" y="14693"/>
                      <a:pt x="4644" y="13388"/>
                      <a:pt x="4850" y="13388"/>
                    </a:cubicBezTo>
                    <a:cubicBezTo>
                      <a:pt x="4905" y="13388"/>
                      <a:pt x="4954" y="13481"/>
                      <a:pt x="4992" y="13714"/>
                    </a:cubicBezTo>
                    <a:cubicBezTo>
                      <a:pt x="5166" y="14814"/>
                      <a:pt x="5438" y="17517"/>
                      <a:pt x="5357" y="18111"/>
                    </a:cubicBezTo>
                    <a:cubicBezTo>
                      <a:pt x="5275" y="18705"/>
                      <a:pt x="5035" y="19724"/>
                      <a:pt x="5095" y="20301"/>
                    </a:cubicBezTo>
                    <a:cubicBezTo>
                      <a:pt x="5155" y="20884"/>
                      <a:pt x="4534" y="22067"/>
                      <a:pt x="4425" y="23418"/>
                    </a:cubicBezTo>
                    <a:cubicBezTo>
                      <a:pt x="4316" y="24770"/>
                      <a:pt x="4550" y="28311"/>
                      <a:pt x="4752" y="29227"/>
                    </a:cubicBezTo>
                    <a:cubicBezTo>
                      <a:pt x="4953" y="30137"/>
                      <a:pt x="4316" y="32060"/>
                      <a:pt x="4245" y="32447"/>
                    </a:cubicBezTo>
                    <a:cubicBezTo>
                      <a:pt x="4174" y="32840"/>
                      <a:pt x="4185" y="33929"/>
                      <a:pt x="4103" y="35330"/>
                    </a:cubicBezTo>
                    <a:cubicBezTo>
                      <a:pt x="4016" y="36730"/>
                      <a:pt x="4458" y="39760"/>
                      <a:pt x="4289" y="40283"/>
                    </a:cubicBezTo>
                    <a:cubicBezTo>
                      <a:pt x="4125" y="40806"/>
                      <a:pt x="1259" y="44032"/>
                      <a:pt x="1613" y="44538"/>
                    </a:cubicBezTo>
                    <a:cubicBezTo>
                      <a:pt x="1802" y="44809"/>
                      <a:pt x="2158" y="44946"/>
                      <a:pt x="2522" y="44946"/>
                    </a:cubicBezTo>
                    <a:cubicBezTo>
                      <a:pt x="2839" y="44946"/>
                      <a:pt x="3164" y="44842"/>
                      <a:pt x="3390" y="44631"/>
                    </a:cubicBezTo>
                    <a:cubicBezTo>
                      <a:pt x="3874" y="44184"/>
                      <a:pt x="4599" y="43520"/>
                      <a:pt x="4964" y="43236"/>
                    </a:cubicBezTo>
                    <a:cubicBezTo>
                      <a:pt x="5335" y="42947"/>
                      <a:pt x="6185" y="42795"/>
                      <a:pt x="6054" y="41089"/>
                    </a:cubicBezTo>
                    <a:cubicBezTo>
                      <a:pt x="6054" y="41089"/>
                      <a:pt x="5831" y="38550"/>
                      <a:pt x="6615" y="36872"/>
                    </a:cubicBezTo>
                    <a:cubicBezTo>
                      <a:pt x="7395" y="35188"/>
                      <a:pt x="7040" y="32840"/>
                      <a:pt x="7122" y="32082"/>
                    </a:cubicBezTo>
                    <a:cubicBezTo>
                      <a:pt x="7204" y="31325"/>
                      <a:pt x="7280" y="30093"/>
                      <a:pt x="7738" y="29216"/>
                    </a:cubicBezTo>
                    <a:cubicBezTo>
                      <a:pt x="8119" y="28491"/>
                      <a:pt x="8582" y="25936"/>
                      <a:pt x="8855" y="25058"/>
                    </a:cubicBezTo>
                    <a:cubicBezTo>
                      <a:pt x="9127" y="25936"/>
                      <a:pt x="9585" y="28491"/>
                      <a:pt x="9966" y="29216"/>
                    </a:cubicBezTo>
                    <a:cubicBezTo>
                      <a:pt x="10430" y="30093"/>
                      <a:pt x="10500" y="31325"/>
                      <a:pt x="10588" y="32082"/>
                    </a:cubicBezTo>
                    <a:cubicBezTo>
                      <a:pt x="10669" y="32840"/>
                      <a:pt x="10315" y="35188"/>
                      <a:pt x="11094" y="36872"/>
                    </a:cubicBezTo>
                    <a:cubicBezTo>
                      <a:pt x="11879" y="38556"/>
                      <a:pt x="11650" y="41089"/>
                      <a:pt x="11650" y="41089"/>
                    </a:cubicBezTo>
                    <a:cubicBezTo>
                      <a:pt x="11519" y="42789"/>
                      <a:pt x="12375" y="42947"/>
                      <a:pt x="12740" y="43236"/>
                    </a:cubicBezTo>
                    <a:cubicBezTo>
                      <a:pt x="13111" y="43520"/>
                      <a:pt x="13830" y="44184"/>
                      <a:pt x="14320" y="44631"/>
                    </a:cubicBezTo>
                    <a:cubicBezTo>
                      <a:pt x="14546" y="44842"/>
                      <a:pt x="14870" y="44946"/>
                      <a:pt x="15188" y="44946"/>
                    </a:cubicBezTo>
                    <a:cubicBezTo>
                      <a:pt x="15552" y="44946"/>
                      <a:pt x="15907" y="44809"/>
                      <a:pt x="16097" y="44538"/>
                    </a:cubicBezTo>
                    <a:cubicBezTo>
                      <a:pt x="16451" y="44026"/>
                      <a:pt x="13585" y="40806"/>
                      <a:pt x="13416" y="40283"/>
                    </a:cubicBezTo>
                    <a:cubicBezTo>
                      <a:pt x="13252" y="39760"/>
                      <a:pt x="13688" y="36730"/>
                      <a:pt x="13606" y="35330"/>
                    </a:cubicBezTo>
                    <a:cubicBezTo>
                      <a:pt x="13525" y="33929"/>
                      <a:pt x="13541" y="32840"/>
                      <a:pt x="13465" y="32447"/>
                    </a:cubicBezTo>
                    <a:cubicBezTo>
                      <a:pt x="13394" y="32060"/>
                      <a:pt x="12756" y="30137"/>
                      <a:pt x="12958" y="29227"/>
                    </a:cubicBezTo>
                    <a:cubicBezTo>
                      <a:pt x="13160" y="28311"/>
                      <a:pt x="13394" y="24770"/>
                      <a:pt x="13285" y="23418"/>
                    </a:cubicBezTo>
                    <a:cubicBezTo>
                      <a:pt x="13176" y="22067"/>
                      <a:pt x="12555" y="20884"/>
                      <a:pt x="12615" y="20301"/>
                    </a:cubicBezTo>
                    <a:cubicBezTo>
                      <a:pt x="12669" y="19724"/>
                      <a:pt x="12435" y="18705"/>
                      <a:pt x="12353" y="18111"/>
                    </a:cubicBezTo>
                    <a:cubicBezTo>
                      <a:pt x="12266" y="17517"/>
                      <a:pt x="12544" y="14814"/>
                      <a:pt x="12718" y="13714"/>
                    </a:cubicBezTo>
                    <a:cubicBezTo>
                      <a:pt x="12756" y="13482"/>
                      <a:pt x="12805" y="13389"/>
                      <a:pt x="12860" y="13389"/>
                    </a:cubicBezTo>
                    <a:cubicBezTo>
                      <a:pt x="13066" y="13389"/>
                      <a:pt x="13359" y="14697"/>
                      <a:pt x="13492" y="14912"/>
                    </a:cubicBezTo>
                    <a:cubicBezTo>
                      <a:pt x="13655" y="15185"/>
                      <a:pt x="13655" y="17315"/>
                      <a:pt x="13928" y="18133"/>
                    </a:cubicBezTo>
                    <a:cubicBezTo>
                      <a:pt x="14200" y="18950"/>
                      <a:pt x="14811" y="20966"/>
                      <a:pt x="14898" y="21097"/>
                    </a:cubicBezTo>
                    <a:cubicBezTo>
                      <a:pt x="14985" y="21228"/>
                      <a:pt x="14527" y="21893"/>
                      <a:pt x="14783" y="23342"/>
                    </a:cubicBezTo>
                    <a:cubicBezTo>
                      <a:pt x="14865" y="23925"/>
                      <a:pt x="14903" y="24513"/>
                      <a:pt x="14898" y="25102"/>
                    </a:cubicBezTo>
                    <a:cubicBezTo>
                      <a:pt x="14891" y="25359"/>
                      <a:pt x="14966" y="25406"/>
                      <a:pt x="15021" y="25406"/>
                    </a:cubicBezTo>
                    <a:cubicBezTo>
                      <a:pt x="15053" y="25406"/>
                      <a:pt x="15078" y="25391"/>
                      <a:pt x="15078" y="25391"/>
                    </a:cubicBezTo>
                    <a:cubicBezTo>
                      <a:pt x="15187" y="25353"/>
                      <a:pt x="15143" y="24230"/>
                      <a:pt x="15279" y="24029"/>
                    </a:cubicBezTo>
                    <a:cubicBezTo>
                      <a:pt x="15288" y="24015"/>
                      <a:pt x="15296" y="24008"/>
                      <a:pt x="15303" y="24008"/>
                    </a:cubicBezTo>
                    <a:cubicBezTo>
                      <a:pt x="15403" y="24008"/>
                      <a:pt x="15319" y="25278"/>
                      <a:pt x="15339" y="25374"/>
                    </a:cubicBezTo>
                    <a:cubicBezTo>
                      <a:pt x="15364" y="25474"/>
                      <a:pt x="15375" y="25629"/>
                      <a:pt x="15507" y="25629"/>
                    </a:cubicBezTo>
                    <a:cubicBezTo>
                      <a:pt x="15519" y="25629"/>
                      <a:pt x="15532" y="25628"/>
                      <a:pt x="15546" y="25625"/>
                    </a:cubicBezTo>
                    <a:cubicBezTo>
                      <a:pt x="15715" y="25587"/>
                      <a:pt x="15552" y="24383"/>
                      <a:pt x="15672" y="24110"/>
                    </a:cubicBezTo>
                    <a:cubicBezTo>
                      <a:pt x="15680" y="24092"/>
                      <a:pt x="15688" y="24083"/>
                      <a:pt x="15695" y="24083"/>
                    </a:cubicBezTo>
                    <a:cubicBezTo>
                      <a:pt x="15799" y="24083"/>
                      <a:pt x="15858" y="25701"/>
                      <a:pt x="16091" y="25767"/>
                    </a:cubicBezTo>
                    <a:cubicBezTo>
                      <a:pt x="16099" y="25769"/>
                      <a:pt x="16106" y="25770"/>
                      <a:pt x="16113" y="25770"/>
                    </a:cubicBezTo>
                    <a:cubicBezTo>
                      <a:pt x="16331" y="25770"/>
                      <a:pt x="16254" y="24741"/>
                      <a:pt x="16222" y="24546"/>
                    </a:cubicBezTo>
                    <a:cubicBezTo>
                      <a:pt x="16189" y="24377"/>
                      <a:pt x="16225" y="23997"/>
                      <a:pt x="16305" y="23997"/>
                    </a:cubicBezTo>
                    <a:cubicBezTo>
                      <a:pt x="16318" y="23997"/>
                      <a:pt x="16332" y="24007"/>
                      <a:pt x="16347" y="24029"/>
                    </a:cubicBezTo>
                    <a:cubicBezTo>
                      <a:pt x="16448" y="24178"/>
                      <a:pt x="16752" y="25600"/>
                      <a:pt x="16944" y="25600"/>
                    </a:cubicBezTo>
                    <a:cubicBezTo>
                      <a:pt x="16949" y="25600"/>
                      <a:pt x="16953" y="25599"/>
                      <a:pt x="16957" y="25598"/>
                    </a:cubicBezTo>
                    <a:cubicBezTo>
                      <a:pt x="17246" y="25494"/>
                      <a:pt x="16685" y="23386"/>
                      <a:pt x="16685" y="23386"/>
                    </a:cubicBezTo>
                    <a:lnTo>
                      <a:pt x="16685" y="23386"/>
                    </a:lnTo>
                    <a:cubicBezTo>
                      <a:pt x="16685" y="23386"/>
                      <a:pt x="16941" y="23718"/>
                      <a:pt x="17110" y="23892"/>
                    </a:cubicBezTo>
                    <a:cubicBezTo>
                      <a:pt x="17200" y="23991"/>
                      <a:pt x="17338" y="24036"/>
                      <a:pt x="17454" y="24036"/>
                    </a:cubicBezTo>
                    <a:cubicBezTo>
                      <a:pt x="17548" y="24036"/>
                      <a:pt x="17628" y="24006"/>
                      <a:pt x="17655" y="23952"/>
                    </a:cubicBezTo>
                    <a:cubicBezTo>
                      <a:pt x="17715" y="23832"/>
                      <a:pt x="17186" y="22971"/>
                      <a:pt x="17116" y="22334"/>
                    </a:cubicBezTo>
                    <a:cubicBezTo>
                      <a:pt x="17045" y="21691"/>
                      <a:pt x="16167" y="20874"/>
                      <a:pt x="16167" y="20874"/>
                    </a:cubicBezTo>
                    <a:cubicBezTo>
                      <a:pt x="16320" y="18422"/>
                      <a:pt x="15464" y="16324"/>
                      <a:pt x="15514" y="15485"/>
                    </a:cubicBezTo>
                    <a:cubicBezTo>
                      <a:pt x="15563" y="14640"/>
                      <a:pt x="15448" y="12825"/>
                      <a:pt x="15268" y="12542"/>
                    </a:cubicBezTo>
                    <a:cubicBezTo>
                      <a:pt x="15083" y="12259"/>
                      <a:pt x="14958" y="11692"/>
                      <a:pt x="14930" y="9725"/>
                    </a:cubicBezTo>
                    <a:cubicBezTo>
                      <a:pt x="14909" y="7758"/>
                      <a:pt x="13121" y="7338"/>
                      <a:pt x="12538" y="7278"/>
                    </a:cubicBezTo>
                    <a:cubicBezTo>
                      <a:pt x="11961" y="7224"/>
                      <a:pt x="10179" y="5976"/>
                      <a:pt x="10086" y="5851"/>
                    </a:cubicBezTo>
                    <a:cubicBezTo>
                      <a:pt x="9994" y="5725"/>
                      <a:pt x="10124" y="5022"/>
                      <a:pt x="10124" y="5022"/>
                    </a:cubicBezTo>
                    <a:cubicBezTo>
                      <a:pt x="10658" y="4690"/>
                      <a:pt x="10669" y="3965"/>
                      <a:pt x="10669" y="3965"/>
                    </a:cubicBezTo>
                    <a:cubicBezTo>
                      <a:pt x="11247" y="3965"/>
                      <a:pt x="11416" y="3420"/>
                      <a:pt x="11498" y="2946"/>
                    </a:cubicBezTo>
                    <a:cubicBezTo>
                      <a:pt x="11546" y="2641"/>
                      <a:pt x="11378" y="2585"/>
                      <a:pt x="11249" y="2585"/>
                    </a:cubicBezTo>
                    <a:cubicBezTo>
                      <a:pt x="11176" y="2585"/>
                      <a:pt x="11116" y="2603"/>
                      <a:pt x="11116" y="2603"/>
                    </a:cubicBezTo>
                    <a:cubicBezTo>
                      <a:pt x="11449" y="235"/>
                      <a:pt x="9710" y="1"/>
                      <a:pt x="9002" y="1"/>
                    </a:cubicBezTo>
                    <a:cubicBezTo>
                      <a:pt x="8946" y="1"/>
                      <a:pt x="8896" y="2"/>
                      <a:pt x="8855" y="4"/>
                    </a:cubicBezTo>
                    <a:cubicBezTo>
                      <a:pt x="8813" y="2"/>
                      <a:pt x="8763" y="1"/>
                      <a:pt x="8707" y="1"/>
                    </a:cubicBezTo>
                    <a:close/>
                  </a:path>
                </a:pathLst>
              </a:custGeom>
              <a:solidFill>
                <a:srgbClr val="60B7D6">
                  <a:alpha val="2509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287" name="Google Shape;1287;p1"/>
              <p:cNvGrpSpPr/>
              <p:nvPr/>
            </p:nvGrpSpPr>
            <p:grpSpPr>
              <a:xfrm>
                <a:off x="7281178" y="1074945"/>
                <a:ext cx="1379975" cy="3598198"/>
                <a:chOff x="3539512" y="3261380"/>
                <a:chExt cx="426827" cy="1112925"/>
              </a:xfrm>
            </p:grpSpPr>
            <p:sp>
              <p:nvSpPr>
                <p:cNvPr id="1288" name="Google Shape;1288;p1"/>
                <p:cNvSpPr/>
                <p:nvPr/>
              </p:nvSpPr>
              <p:spPr>
                <a:xfrm>
                  <a:off x="3539512" y="3319229"/>
                  <a:ext cx="211809" cy="1054874"/>
                </a:xfrm>
                <a:custGeom>
                  <a:rect b="b" l="l" r="r" t="t"/>
                  <a:pathLst>
                    <a:path extrusionOk="0" h="41740" w="8381">
                      <a:moveTo>
                        <a:pt x="8125" y="3066"/>
                      </a:moveTo>
                      <a:lnTo>
                        <a:pt x="8125" y="3605"/>
                      </a:lnTo>
                      <a:cubicBezTo>
                        <a:pt x="7881" y="3629"/>
                        <a:pt x="7650" y="3720"/>
                        <a:pt x="7406" y="3720"/>
                      </a:cubicBezTo>
                      <a:cubicBezTo>
                        <a:pt x="7372" y="3720"/>
                        <a:pt x="7337" y="3718"/>
                        <a:pt x="7302" y="3714"/>
                      </a:cubicBezTo>
                      <a:lnTo>
                        <a:pt x="7308" y="3714"/>
                      </a:lnTo>
                      <a:cubicBezTo>
                        <a:pt x="7373" y="3654"/>
                        <a:pt x="7433" y="3589"/>
                        <a:pt x="7493" y="3523"/>
                      </a:cubicBezTo>
                      <a:cubicBezTo>
                        <a:pt x="7667" y="3333"/>
                        <a:pt x="7885" y="3175"/>
                        <a:pt x="8125" y="3066"/>
                      </a:cubicBezTo>
                      <a:close/>
                      <a:moveTo>
                        <a:pt x="3308" y="11130"/>
                      </a:moveTo>
                      <a:cubicBezTo>
                        <a:pt x="3226" y="11408"/>
                        <a:pt x="3117" y="11675"/>
                        <a:pt x="2981" y="11926"/>
                      </a:cubicBezTo>
                      <a:cubicBezTo>
                        <a:pt x="2856" y="12171"/>
                        <a:pt x="2741" y="12449"/>
                        <a:pt x="2545" y="12645"/>
                      </a:cubicBezTo>
                      <a:cubicBezTo>
                        <a:pt x="2536" y="12654"/>
                        <a:pt x="2546" y="12663"/>
                        <a:pt x="2552" y="12663"/>
                      </a:cubicBezTo>
                      <a:cubicBezTo>
                        <a:pt x="2554" y="12663"/>
                        <a:pt x="2555" y="12662"/>
                        <a:pt x="2556" y="12661"/>
                      </a:cubicBezTo>
                      <a:cubicBezTo>
                        <a:pt x="2676" y="12574"/>
                        <a:pt x="2779" y="12471"/>
                        <a:pt x="2861" y="12351"/>
                      </a:cubicBezTo>
                      <a:cubicBezTo>
                        <a:pt x="2861" y="12356"/>
                        <a:pt x="2861" y="12362"/>
                        <a:pt x="2861" y="12362"/>
                      </a:cubicBezTo>
                      <a:cubicBezTo>
                        <a:pt x="2883" y="12487"/>
                        <a:pt x="2894" y="12612"/>
                        <a:pt x="2894" y="12738"/>
                      </a:cubicBezTo>
                      <a:cubicBezTo>
                        <a:pt x="2769" y="12847"/>
                        <a:pt x="2676" y="12950"/>
                        <a:pt x="2512" y="13010"/>
                      </a:cubicBezTo>
                      <a:cubicBezTo>
                        <a:pt x="2414" y="13043"/>
                        <a:pt x="2322" y="13092"/>
                        <a:pt x="2240" y="13157"/>
                      </a:cubicBezTo>
                      <a:cubicBezTo>
                        <a:pt x="2186" y="13201"/>
                        <a:pt x="2136" y="13255"/>
                        <a:pt x="2093" y="13310"/>
                      </a:cubicBezTo>
                      <a:cubicBezTo>
                        <a:pt x="2169" y="12912"/>
                        <a:pt x="2305" y="12525"/>
                        <a:pt x="2491" y="12165"/>
                      </a:cubicBezTo>
                      <a:cubicBezTo>
                        <a:pt x="2692" y="11779"/>
                        <a:pt x="3003" y="11452"/>
                        <a:pt x="3308" y="11130"/>
                      </a:cubicBezTo>
                      <a:close/>
                      <a:moveTo>
                        <a:pt x="8147" y="13277"/>
                      </a:moveTo>
                      <a:lnTo>
                        <a:pt x="8147" y="14143"/>
                      </a:lnTo>
                      <a:cubicBezTo>
                        <a:pt x="8140" y="14142"/>
                        <a:pt x="8133" y="14141"/>
                        <a:pt x="8127" y="14141"/>
                      </a:cubicBezTo>
                      <a:cubicBezTo>
                        <a:pt x="8109" y="14141"/>
                        <a:pt x="8094" y="14147"/>
                        <a:pt x="8081" y="14160"/>
                      </a:cubicBezTo>
                      <a:cubicBezTo>
                        <a:pt x="8010" y="14231"/>
                        <a:pt x="7929" y="14296"/>
                        <a:pt x="7842" y="14350"/>
                      </a:cubicBezTo>
                      <a:cubicBezTo>
                        <a:pt x="7591" y="14192"/>
                        <a:pt x="7444" y="14023"/>
                        <a:pt x="7122" y="14018"/>
                      </a:cubicBezTo>
                      <a:cubicBezTo>
                        <a:pt x="7111" y="14017"/>
                        <a:pt x="7099" y="14016"/>
                        <a:pt x="7087" y="14016"/>
                      </a:cubicBezTo>
                      <a:cubicBezTo>
                        <a:pt x="7055" y="14016"/>
                        <a:pt x="7023" y="14021"/>
                        <a:pt x="6992" y="14029"/>
                      </a:cubicBezTo>
                      <a:cubicBezTo>
                        <a:pt x="7117" y="13882"/>
                        <a:pt x="7237" y="13735"/>
                        <a:pt x="7411" y="13626"/>
                      </a:cubicBezTo>
                      <a:cubicBezTo>
                        <a:pt x="7645" y="13484"/>
                        <a:pt x="7918" y="13430"/>
                        <a:pt x="8147" y="13277"/>
                      </a:cubicBezTo>
                      <a:close/>
                      <a:moveTo>
                        <a:pt x="3172" y="11817"/>
                      </a:moveTo>
                      <a:cubicBezTo>
                        <a:pt x="3166" y="12040"/>
                        <a:pt x="3183" y="12263"/>
                        <a:pt x="3210" y="12487"/>
                      </a:cubicBezTo>
                      <a:cubicBezTo>
                        <a:pt x="3243" y="12825"/>
                        <a:pt x="3172" y="13184"/>
                        <a:pt x="3134" y="13522"/>
                      </a:cubicBezTo>
                      <a:cubicBezTo>
                        <a:pt x="3068" y="14171"/>
                        <a:pt x="2976" y="14835"/>
                        <a:pt x="2774" y="15457"/>
                      </a:cubicBezTo>
                      <a:cubicBezTo>
                        <a:pt x="2741" y="15560"/>
                        <a:pt x="2703" y="15664"/>
                        <a:pt x="2670" y="15767"/>
                      </a:cubicBezTo>
                      <a:cubicBezTo>
                        <a:pt x="2616" y="15566"/>
                        <a:pt x="2507" y="15375"/>
                        <a:pt x="2469" y="15173"/>
                      </a:cubicBezTo>
                      <a:cubicBezTo>
                        <a:pt x="2403" y="14765"/>
                        <a:pt x="2540" y="14350"/>
                        <a:pt x="2681" y="13974"/>
                      </a:cubicBezTo>
                      <a:cubicBezTo>
                        <a:pt x="2888" y="13440"/>
                        <a:pt x="3079" y="12928"/>
                        <a:pt x="2948" y="12345"/>
                      </a:cubicBezTo>
                      <a:cubicBezTo>
                        <a:pt x="2941" y="12327"/>
                        <a:pt x="2926" y="12316"/>
                        <a:pt x="2910" y="12316"/>
                      </a:cubicBezTo>
                      <a:cubicBezTo>
                        <a:pt x="2903" y="12316"/>
                        <a:pt x="2895" y="12318"/>
                        <a:pt x="2888" y="12323"/>
                      </a:cubicBezTo>
                      <a:cubicBezTo>
                        <a:pt x="2997" y="12165"/>
                        <a:pt x="3090" y="11996"/>
                        <a:pt x="3172" y="11817"/>
                      </a:cubicBezTo>
                      <a:close/>
                      <a:moveTo>
                        <a:pt x="8141" y="15010"/>
                      </a:moveTo>
                      <a:cubicBezTo>
                        <a:pt x="8141" y="15315"/>
                        <a:pt x="8136" y="15620"/>
                        <a:pt x="8136" y="15925"/>
                      </a:cubicBezTo>
                      <a:lnTo>
                        <a:pt x="8141" y="15925"/>
                      </a:lnTo>
                      <a:cubicBezTo>
                        <a:pt x="7624" y="16268"/>
                        <a:pt x="7144" y="16644"/>
                        <a:pt x="6877" y="17227"/>
                      </a:cubicBezTo>
                      <a:cubicBezTo>
                        <a:pt x="6741" y="17538"/>
                        <a:pt x="6725" y="17892"/>
                        <a:pt x="6725" y="18230"/>
                      </a:cubicBezTo>
                      <a:cubicBezTo>
                        <a:pt x="6550" y="18257"/>
                        <a:pt x="6392" y="18257"/>
                        <a:pt x="6212" y="18328"/>
                      </a:cubicBezTo>
                      <a:cubicBezTo>
                        <a:pt x="6136" y="18355"/>
                        <a:pt x="6065" y="18394"/>
                        <a:pt x="6000" y="18443"/>
                      </a:cubicBezTo>
                      <a:cubicBezTo>
                        <a:pt x="6191" y="17026"/>
                        <a:pt x="7275" y="16056"/>
                        <a:pt x="8141" y="15010"/>
                      </a:cubicBezTo>
                      <a:close/>
                      <a:moveTo>
                        <a:pt x="2883" y="12912"/>
                      </a:moveTo>
                      <a:cubicBezTo>
                        <a:pt x="2839" y="13397"/>
                        <a:pt x="2649" y="13827"/>
                        <a:pt x="2496" y="14323"/>
                      </a:cubicBezTo>
                      <a:cubicBezTo>
                        <a:pt x="2403" y="14596"/>
                        <a:pt x="2376" y="14890"/>
                        <a:pt x="2398" y="15179"/>
                      </a:cubicBezTo>
                      <a:cubicBezTo>
                        <a:pt x="2425" y="15424"/>
                        <a:pt x="2583" y="15636"/>
                        <a:pt x="2632" y="15865"/>
                      </a:cubicBezTo>
                      <a:cubicBezTo>
                        <a:pt x="2485" y="16279"/>
                        <a:pt x="2322" y="16672"/>
                        <a:pt x="2202" y="17091"/>
                      </a:cubicBezTo>
                      <a:lnTo>
                        <a:pt x="2207" y="17091"/>
                      </a:lnTo>
                      <a:cubicBezTo>
                        <a:pt x="2049" y="17636"/>
                        <a:pt x="1968" y="18203"/>
                        <a:pt x="1962" y="18770"/>
                      </a:cubicBezTo>
                      <a:cubicBezTo>
                        <a:pt x="1946" y="18873"/>
                        <a:pt x="1919" y="18971"/>
                        <a:pt x="1891" y="19069"/>
                      </a:cubicBezTo>
                      <a:cubicBezTo>
                        <a:pt x="1820" y="19140"/>
                        <a:pt x="1744" y="19205"/>
                        <a:pt x="1657" y="19249"/>
                      </a:cubicBezTo>
                      <a:cubicBezTo>
                        <a:pt x="1722" y="18682"/>
                        <a:pt x="1641" y="18088"/>
                        <a:pt x="1673" y="17516"/>
                      </a:cubicBezTo>
                      <a:cubicBezTo>
                        <a:pt x="1711" y="16808"/>
                        <a:pt x="1733" y="16100"/>
                        <a:pt x="1766" y="15391"/>
                      </a:cubicBezTo>
                      <a:cubicBezTo>
                        <a:pt x="1788" y="14868"/>
                        <a:pt x="1799" y="14334"/>
                        <a:pt x="1962" y="13827"/>
                      </a:cubicBezTo>
                      <a:cubicBezTo>
                        <a:pt x="2033" y="13582"/>
                        <a:pt x="2180" y="13364"/>
                        <a:pt x="2382" y="13201"/>
                      </a:cubicBezTo>
                      <a:cubicBezTo>
                        <a:pt x="2485" y="13119"/>
                        <a:pt x="2643" y="13097"/>
                        <a:pt x="2758" y="13026"/>
                      </a:cubicBezTo>
                      <a:cubicBezTo>
                        <a:pt x="2801" y="12994"/>
                        <a:pt x="2845" y="12955"/>
                        <a:pt x="2883" y="12912"/>
                      </a:cubicBezTo>
                      <a:close/>
                      <a:moveTo>
                        <a:pt x="4202" y="37274"/>
                      </a:moveTo>
                      <a:lnTo>
                        <a:pt x="4202" y="37274"/>
                      </a:lnTo>
                      <a:cubicBezTo>
                        <a:pt x="4240" y="37351"/>
                        <a:pt x="4289" y="37421"/>
                        <a:pt x="4349" y="37481"/>
                      </a:cubicBezTo>
                      <a:cubicBezTo>
                        <a:pt x="4469" y="37628"/>
                        <a:pt x="4561" y="37792"/>
                        <a:pt x="4616" y="37972"/>
                      </a:cubicBezTo>
                      <a:cubicBezTo>
                        <a:pt x="4262" y="38500"/>
                        <a:pt x="4463" y="39111"/>
                        <a:pt x="4420" y="39699"/>
                      </a:cubicBezTo>
                      <a:cubicBezTo>
                        <a:pt x="4398" y="40037"/>
                        <a:pt x="4332" y="40364"/>
                        <a:pt x="4109" y="40625"/>
                      </a:cubicBezTo>
                      <a:cubicBezTo>
                        <a:pt x="3880" y="40881"/>
                        <a:pt x="3379" y="41050"/>
                        <a:pt x="3014" y="41078"/>
                      </a:cubicBezTo>
                      <a:cubicBezTo>
                        <a:pt x="3090" y="40936"/>
                        <a:pt x="3155" y="40789"/>
                        <a:pt x="3215" y="40642"/>
                      </a:cubicBezTo>
                      <a:cubicBezTo>
                        <a:pt x="3313" y="40380"/>
                        <a:pt x="3308" y="40091"/>
                        <a:pt x="3297" y="39813"/>
                      </a:cubicBezTo>
                      <a:cubicBezTo>
                        <a:pt x="3493" y="39525"/>
                        <a:pt x="3662" y="39225"/>
                        <a:pt x="3809" y="38914"/>
                      </a:cubicBezTo>
                      <a:cubicBezTo>
                        <a:pt x="3831" y="39394"/>
                        <a:pt x="3896" y="39868"/>
                        <a:pt x="3847" y="40353"/>
                      </a:cubicBezTo>
                      <a:cubicBezTo>
                        <a:pt x="3847" y="40361"/>
                        <a:pt x="3854" y="40365"/>
                        <a:pt x="3862" y="40365"/>
                      </a:cubicBezTo>
                      <a:cubicBezTo>
                        <a:pt x="3869" y="40365"/>
                        <a:pt x="3877" y="40361"/>
                        <a:pt x="3880" y="40353"/>
                      </a:cubicBezTo>
                      <a:cubicBezTo>
                        <a:pt x="3956" y="39824"/>
                        <a:pt x="3896" y="39290"/>
                        <a:pt x="3880" y="38756"/>
                      </a:cubicBezTo>
                      <a:cubicBezTo>
                        <a:pt x="3956" y="38582"/>
                        <a:pt x="4022" y="38408"/>
                        <a:pt x="4076" y="38228"/>
                      </a:cubicBezTo>
                      <a:cubicBezTo>
                        <a:pt x="4169" y="37917"/>
                        <a:pt x="4207" y="37596"/>
                        <a:pt x="4202" y="37274"/>
                      </a:cubicBezTo>
                      <a:close/>
                      <a:moveTo>
                        <a:pt x="8201" y="1"/>
                      </a:moveTo>
                      <a:cubicBezTo>
                        <a:pt x="8194" y="1"/>
                        <a:pt x="8188" y="3"/>
                        <a:pt x="8185" y="9"/>
                      </a:cubicBezTo>
                      <a:cubicBezTo>
                        <a:pt x="8174" y="194"/>
                        <a:pt x="8163" y="1534"/>
                        <a:pt x="8152" y="1720"/>
                      </a:cubicBezTo>
                      <a:cubicBezTo>
                        <a:pt x="8045" y="1623"/>
                        <a:pt x="7903" y="1583"/>
                        <a:pt x="7752" y="1583"/>
                      </a:cubicBezTo>
                      <a:cubicBezTo>
                        <a:pt x="7444" y="1583"/>
                        <a:pt x="7098" y="1749"/>
                        <a:pt x="6926" y="1943"/>
                      </a:cubicBezTo>
                      <a:cubicBezTo>
                        <a:pt x="6922" y="1948"/>
                        <a:pt x="6928" y="1955"/>
                        <a:pt x="6933" y="1955"/>
                      </a:cubicBezTo>
                      <a:cubicBezTo>
                        <a:pt x="6935" y="1955"/>
                        <a:pt x="6936" y="1955"/>
                        <a:pt x="6937" y="1954"/>
                      </a:cubicBezTo>
                      <a:cubicBezTo>
                        <a:pt x="7148" y="1771"/>
                        <a:pt x="7424" y="1656"/>
                        <a:pt x="7697" y="1656"/>
                      </a:cubicBezTo>
                      <a:cubicBezTo>
                        <a:pt x="7855" y="1656"/>
                        <a:pt x="8011" y="1694"/>
                        <a:pt x="8152" y="1780"/>
                      </a:cubicBezTo>
                      <a:cubicBezTo>
                        <a:pt x="8147" y="1894"/>
                        <a:pt x="8141" y="2003"/>
                        <a:pt x="8136" y="2117"/>
                      </a:cubicBezTo>
                      <a:cubicBezTo>
                        <a:pt x="8004" y="2045"/>
                        <a:pt x="7845" y="2007"/>
                        <a:pt x="7688" y="2007"/>
                      </a:cubicBezTo>
                      <a:cubicBezTo>
                        <a:pt x="7501" y="2007"/>
                        <a:pt x="7316" y="2062"/>
                        <a:pt x="7182" y="2177"/>
                      </a:cubicBezTo>
                      <a:cubicBezTo>
                        <a:pt x="7182" y="2183"/>
                        <a:pt x="7182" y="2188"/>
                        <a:pt x="7188" y="2188"/>
                      </a:cubicBezTo>
                      <a:cubicBezTo>
                        <a:pt x="7325" y="2100"/>
                        <a:pt x="7481" y="2053"/>
                        <a:pt x="7640" y="2053"/>
                      </a:cubicBezTo>
                      <a:cubicBezTo>
                        <a:pt x="7715" y="2053"/>
                        <a:pt x="7790" y="2064"/>
                        <a:pt x="7863" y="2085"/>
                      </a:cubicBezTo>
                      <a:cubicBezTo>
                        <a:pt x="7809" y="2128"/>
                        <a:pt x="7765" y="2199"/>
                        <a:pt x="7716" y="2248"/>
                      </a:cubicBezTo>
                      <a:cubicBezTo>
                        <a:pt x="7629" y="2335"/>
                        <a:pt x="7520" y="2390"/>
                        <a:pt x="7400" y="2401"/>
                      </a:cubicBezTo>
                      <a:cubicBezTo>
                        <a:pt x="7395" y="2401"/>
                        <a:pt x="7395" y="2406"/>
                        <a:pt x="7400" y="2406"/>
                      </a:cubicBezTo>
                      <a:cubicBezTo>
                        <a:pt x="7408" y="2407"/>
                        <a:pt x="7417" y="2407"/>
                        <a:pt x="7425" y="2407"/>
                      </a:cubicBezTo>
                      <a:cubicBezTo>
                        <a:pt x="7515" y="2407"/>
                        <a:pt x="7603" y="2380"/>
                        <a:pt x="7678" y="2330"/>
                      </a:cubicBezTo>
                      <a:cubicBezTo>
                        <a:pt x="7771" y="2270"/>
                        <a:pt x="7852" y="2188"/>
                        <a:pt x="7918" y="2096"/>
                      </a:cubicBezTo>
                      <a:cubicBezTo>
                        <a:pt x="7994" y="2117"/>
                        <a:pt x="8070" y="2139"/>
                        <a:pt x="8147" y="2172"/>
                      </a:cubicBezTo>
                      <a:cubicBezTo>
                        <a:pt x="8141" y="2297"/>
                        <a:pt x="8136" y="2423"/>
                        <a:pt x="8136" y="2542"/>
                      </a:cubicBezTo>
                      <a:cubicBezTo>
                        <a:pt x="7901" y="2553"/>
                        <a:pt x="7689" y="2662"/>
                        <a:pt x="7476" y="2750"/>
                      </a:cubicBezTo>
                      <a:cubicBezTo>
                        <a:pt x="7452" y="2754"/>
                        <a:pt x="7458" y="2789"/>
                        <a:pt x="7479" y="2789"/>
                      </a:cubicBezTo>
                      <a:cubicBezTo>
                        <a:pt x="7482" y="2789"/>
                        <a:pt x="7484" y="2789"/>
                        <a:pt x="7487" y="2788"/>
                      </a:cubicBezTo>
                      <a:cubicBezTo>
                        <a:pt x="7694" y="2706"/>
                        <a:pt x="7912" y="2641"/>
                        <a:pt x="8130" y="2597"/>
                      </a:cubicBezTo>
                      <a:lnTo>
                        <a:pt x="8130" y="2597"/>
                      </a:lnTo>
                      <a:cubicBezTo>
                        <a:pt x="8130" y="2722"/>
                        <a:pt x="8130" y="2842"/>
                        <a:pt x="8125" y="2962"/>
                      </a:cubicBezTo>
                      <a:cubicBezTo>
                        <a:pt x="7357" y="3322"/>
                        <a:pt x="6953" y="4188"/>
                        <a:pt x="6027" y="4237"/>
                      </a:cubicBezTo>
                      <a:cubicBezTo>
                        <a:pt x="6005" y="4237"/>
                        <a:pt x="6005" y="4270"/>
                        <a:pt x="6027" y="4270"/>
                      </a:cubicBezTo>
                      <a:cubicBezTo>
                        <a:pt x="6403" y="4221"/>
                        <a:pt x="6768" y="4090"/>
                        <a:pt x="7084" y="3883"/>
                      </a:cubicBezTo>
                      <a:cubicBezTo>
                        <a:pt x="7139" y="3845"/>
                        <a:pt x="7188" y="3812"/>
                        <a:pt x="7237" y="3769"/>
                      </a:cubicBezTo>
                      <a:cubicBezTo>
                        <a:pt x="7303" y="3785"/>
                        <a:pt x="7368" y="3791"/>
                        <a:pt x="7431" y="3791"/>
                      </a:cubicBezTo>
                      <a:cubicBezTo>
                        <a:pt x="7665" y="3791"/>
                        <a:pt x="7885" y="3702"/>
                        <a:pt x="8125" y="3676"/>
                      </a:cubicBezTo>
                      <a:lnTo>
                        <a:pt x="8125" y="3807"/>
                      </a:lnTo>
                      <a:lnTo>
                        <a:pt x="8114" y="3807"/>
                      </a:lnTo>
                      <a:cubicBezTo>
                        <a:pt x="7994" y="3910"/>
                        <a:pt x="7874" y="4019"/>
                        <a:pt x="7765" y="4139"/>
                      </a:cubicBezTo>
                      <a:cubicBezTo>
                        <a:pt x="7771" y="4128"/>
                        <a:pt x="7765" y="4123"/>
                        <a:pt x="7760" y="4117"/>
                      </a:cubicBezTo>
                      <a:cubicBezTo>
                        <a:pt x="7685" y="4083"/>
                        <a:pt x="7608" y="4070"/>
                        <a:pt x="7531" y="4070"/>
                      </a:cubicBezTo>
                      <a:cubicBezTo>
                        <a:pt x="7172" y="4070"/>
                        <a:pt x="6796" y="4371"/>
                        <a:pt x="6447" y="4384"/>
                      </a:cubicBezTo>
                      <a:cubicBezTo>
                        <a:pt x="6419" y="4384"/>
                        <a:pt x="6425" y="4428"/>
                        <a:pt x="6447" y="4428"/>
                      </a:cubicBezTo>
                      <a:cubicBezTo>
                        <a:pt x="6878" y="4423"/>
                        <a:pt x="7232" y="4147"/>
                        <a:pt x="7663" y="4147"/>
                      </a:cubicBezTo>
                      <a:cubicBezTo>
                        <a:pt x="7690" y="4147"/>
                        <a:pt x="7716" y="4148"/>
                        <a:pt x="7743" y="4150"/>
                      </a:cubicBezTo>
                      <a:lnTo>
                        <a:pt x="7749" y="4150"/>
                      </a:lnTo>
                      <a:cubicBezTo>
                        <a:pt x="7515" y="4390"/>
                        <a:pt x="7286" y="4619"/>
                        <a:pt x="6926" y="4689"/>
                      </a:cubicBezTo>
                      <a:cubicBezTo>
                        <a:pt x="6800" y="4714"/>
                        <a:pt x="6672" y="4723"/>
                        <a:pt x="6543" y="4723"/>
                      </a:cubicBezTo>
                      <a:cubicBezTo>
                        <a:pt x="6190" y="4723"/>
                        <a:pt x="5829" y="4655"/>
                        <a:pt x="5482" y="4651"/>
                      </a:cubicBezTo>
                      <a:cubicBezTo>
                        <a:pt x="5455" y="4651"/>
                        <a:pt x="5460" y="4695"/>
                        <a:pt x="5488" y="4695"/>
                      </a:cubicBezTo>
                      <a:cubicBezTo>
                        <a:pt x="5832" y="4702"/>
                        <a:pt x="6204" y="4777"/>
                        <a:pt x="6564" y="4777"/>
                      </a:cubicBezTo>
                      <a:cubicBezTo>
                        <a:pt x="6729" y="4777"/>
                        <a:pt x="6891" y="4761"/>
                        <a:pt x="7046" y="4717"/>
                      </a:cubicBezTo>
                      <a:cubicBezTo>
                        <a:pt x="7509" y="4591"/>
                        <a:pt x="7787" y="4204"/>
                        <a:pt x="8119" y="3883"/>
                      </a:cubicBezTo>
                      <a:cubicBezTo>
                        <a:pt x="8119" y="4101"/>
                        <a:pt x="8125" y="4319"/>
                        <a:pt x="8130" y="4537"/>
                      </a:cubicBezTo>
                      <a:lnTo>
                        <a:pt x="8125" y="4537"/>
                      </a:lnTo>
                      <a:cubicBezTo>
                        <a:pt x="7891" y="4668"/>
                        <a:pt x="7667" y="4722"/>
                        <a:pt x="7466" y="4902"/>
                      </a:cubicBezTo>
                      <a:cubicBezTo>
                        <a:pt x="7313" y="5044"/>
                        <a:pt x="7166" y="5174"/>
                        <a:pt x="6970" y="5229"/>
                      </a:cubicBezTo>
                      <a:cubicBezTo>
                        <a:pt x="6463" y="4973"/>
                        <a:pt x="5782" y="4984"/>
                        <a:pt x="5237" y="4935"/>
                      </a:cubicBezTo>
                      <a:cubicBezTo>
                        <a:pt x="5215" y="4935"/>
                        <a:pt x="5210" y="4967"/>
                        <a:pt x="5231" y="4967"/>
                      </a:cubicBezTo>
                      <a:cubicBezTo>
                        <a:pt x="5482" y="5005"/>
                        <a:pt x="5733" y="5044"/>
                        <a:pt x="5978" y="5076"/>
                      </a:cubicBezTo>
                      <a:cubicBezTo>
                        <a:pt x="6272" y="5120"/>
                        <a:pt x="6577" y="5131"/>
                        <a:pt x="6850" y="5251"/>
                      </a:cubicBezTo>
                      <a:lnTo>
                        <a:pt x="6833" y="5251"/>
                      </a:lnTo>
                      <a:cubicBezTo>
                        <a:pt x="6777" y="5258"/>
                        <a:pt x="6720" y="5260"/>
                        <a:pt x="6663" y="5260"/>
                      </a:cubicBezTo>
                      <a:cubicBezTo>
                        <a:pt x="6549" y="5260"/>
                        <a:pt x="6434" y="5251"/>
                        <a:pt x="6321" y="5251"/>
                      </a:cubicBezTo>
                      <a:cubicBezTo>
                        <a:pt x="6141" y="5262"/>
                        <a:pt x="5967" y="5300"/>
                        <a:pt x="5793" y="5360"/>
                      </a:cubicBezTo>
                      <a:cubicBezTo>
                        <a:pt x="5548" y="5218"/>
                        <a:pt x="5231" y="5283"/>
                        <a:pt x="4964" y="5180"/>
                      </a:cubicBezTo>
                      <a:cubicBezTo>
                        <a:pt x="4961" y="5178"/>
                        <a:pt x="4958" y="5178"/>
                        <a:pt x="4955" y="5178"/>
                      </a:cubicBezTo>
                      <a:cubicBezTo>
                        <a:pt x="4933" y="5178"/>
                        <a:pt x="4919" y="5209"/>
                        <a:pt x="4948" y="5223"/>
                      </a:cubicBezTo>
                      <a:cubicBezTo>
                        <a:pt x="5182" y="5321"/>
                        <a:pt x="5449" y="5300"/>
                        <a:pt x="5684" y="5398"/>
                      </a:cubicBezTo>
                      <a:lnTo>
                        <a:pt x="5673" y="5398"/>
                      </a:lnTo>
                      <a:cubicBezTo>
                        <a:pt x="5668" y="5396"/>
                        <a:pt x="5664" y="5396"/>
                        <a:pt x="5660" y="5396"/>
                      </a:cubicBezTo>
                      <a:cubicBezTo>
                        <a:pt x="5648" y="5396"/>
                        <a:pt x="5637" y="5401"/>
                        <a:pt x="5629" y="5409"/>
                      </a:cubicBezTo>
                      <a:lnTo>
                        <a:pt x="5618" y="5414"/>
                      </a:lnTo>
                      <a:cubicBezTo>
                        <a:pt x="5520" y="5452"/>
                        <a:pt x="5417" y="5485"/>
                        <a:pt x="5313" y="5518"/>
                      </a:cubicBezTo>
                      <a:cubicBezTo>
                        <a:pt x="5202" y="5539"/>
                        <a:pt x="5087" y="5546"/>
                        <a:pt x="4971" y="5546"/>
                      </a:cubicBezTo>
                      <a:cubicBezTo>
                        <a:pt x="4729" y="5546"/>
                        <a:pt x="4481" y="5514"/>
                        <a:pt x="4245" y="5507"/>
                      </a:cubicBezTo>
                      <a:cubicBezTo>
                        <a:pt x="4234" y="5507"/>
                        <a:pt x="4234" y="5523"/>
                        <a:pt x="4245" y="5523"/>
                      </a:cubicBezTo>
                      <a:cubicBezTo>
                        <a:pt x="4503" y="5578"/>
                        <a:pt x="4763" y="5605"/>
                        <a:pt x="5024" y="5605"/>
                      </a:cubicBezTo>
                      <a:cubicBezTo>
                        <a:pt x="5122" y="5605"/>
                        <a:pt x="5220" y="5601"/>
                        <a:pt x="5319" y="5594"/>
                      </a:cubicBezTo>
                      <a:cubicBezTo>
                        <a:pt x="5368" y="5594"/>
                        <a:pt x="5417" y="5583"/>
                        <a:pt x="5460" y="5578"/>
                      </a:cubicBezTo>
                      <a:lnTo>
                        <a:pt x="5460" y="5578"/>
                      </a:lnTo>
                      <a:cubicBezTo>
                        <a:pt x="5302" y="5746"/>
                        <a:pt x="5182" y="5954"/>
                        <a:pt x="4997" y="6106"/>
                      </a:cubicBezTo>
                      <a:cubicBezTo>
                        <a:pt x="4864" y="6216"/>
                        <a:pt x="4710" y="6265"/>
                        <a:pt x="4557" y="6265"/>
                      </a:cubicBezTo>
                      <a:cubicBezTo>
                        <a:pt x="4160" y="6265"/>
                        <a:pt x="3777" y="5934"/>
                        <a:pt x="3820" y="5501"/>
                      </a:cubicBezTo>
                      <a:cubicBezTo>
                        <a:pt x="3820" y="5483"/>
                        <a:pt x="3806" y="5473"/>
                        <a:pt x="3793" y="5473"/>
                      </a:cubicBezTo>
                      <a:cubicBezTo>
                        <a:pt x="3783" y="5473"/>
                        <a:pt x="3774" y="5479"/>
                        <a:pt x="3771" y="5490"/>
                      </a:cubicBezTo>
                      <a:cubicBezTo>
                        <a:pt x="3706" y="5970"/>
                        <a:pt x="4033" y="6259"/>
                        <a:pt x="4490" y="6297"/>
                      </a:cubicBezTo>
                      <a:cubicBezTo>
                        <a:pt x="4515" y="6299"/>
                        <a:pt x="4540" y="6300"/>
                        <a:pt x="4564" y="6300"/>
                      </a:cubicBezTo>
                      <a:cubicBezTo>
                        <a:pt x="4718" y="6300"/>
                        <a:pt x="4865" y="6256"/>
                        <a:pt x="4992" y="6172"/>
                      </a:cubicBezTo>
                      <a:lnTo>
                        <a:pt x="4992" y="6172"/>
                      </a:lnTo>
                      <a:cubicBezTo>
                        <a:pt x="4866" y="6297"/>
                        <a:pt x="4752" y="6439"/>
                        <a:pt x="4643" y="6580"/>
                      </a:cubicBezTo>
                      <a:lnTo>
                        <a:pt x="4627" y="6580"/>
                      </a:lnTo>
                      <a:cubicBezTo>
                        <a:pt x="4229" y="6558"/>
                        <a:pt x="3902" y="6362"/>
                        <a:pt x="3629" y="6073"/>
                      </a:cubicBezTo>
                      <a:cubicBezTo>
                        <a:pt x="3627" y="6071"/>
                        <a:pt x="3624" y="6070"/>
                        <a:pt x="3622" y="6070"/>
                      </a:cubicBezTo>
                      <a:cubicBezTo>
                        <a:pt x="3613" y="6070"/>
                        <a:pt x="3605" y="6083"/>
                        <a:pt x="3613" y="6095"/>
                      </a:cubicBezTo>
                      <a:cubicBezTo>
                        <a:pt x="3782" y="6297"/>
                        <a:pt x="3995" y="6455"/>
                        <a:pt x="4240" y="6553"/>
                      </a:cubicBezTo>
                      <a:cubicBezTo>
                        <a:pt x="4191" y="6575"/>
                        <a:pt x="4136" y="6586"/>
                        <a:pt x="4082" y="6597"/>
                      </a:cubicBezTo>
                      <a:cubicBezTo>
                        <a:pt x="4049" y="6602"/>
                        <a:pt x="4015" y="6605"/>
                        <a:pt x="3981" y="6605"/>
                      </a:cubicBezTo>
                      <a:cubicBezTo>
                        <a:pt x="3947" y="6605"/>
                        <a:pt x="3913" y="6602"/>
                        <a:pt x="3880" y="6597"/>
                      </a:cubicBezTo>
                      <a:cubicBezTo>
                        <a:pt x="3864" y="6597"/>
                        <a:pt x="3858" y="6618"/>
                        <a:pt x="3875" y="6624"/>
                      </a:cubicBezTo>
                      <a:cubicBezTo>
                        <a:pt x="3941" y="6638"/>
                        <a:pt x="4029" y="6657"/>
                        <a:pt x="4114" y="6657"/>
                      </a:cubicBezTo>
                      <a:cubicBezTo>
                        <a:pt x="4188" y="6657"/>
                        <a:pt x="4260" y="6642"/>
                        <a:pt x="4311" y="6597"/>
                      </a:cubicBezTo>
                      <a:cubicBezTo>
                        <a:pt x="4311" y="6591"/>
                        <a:pt x="4316" y="6591"/>
                        <a:pt x="4316" y="6586"/>
                      </a:cubicBezTo>
                      <a:cubicBezTo>
                        <a:pt x="4403" y="6613"/>
                        <a:pt x="4496" y="6640"/>
                        <a:pt x="4589" y="6656"/>
                      </a:cubicBezTo>
                      <a:cubicBezTo>
                        <a:pt x="4534" y="6722"/>
                        <a:pt x="4480" y="6793"/>
                        <a:pt x="4425" y="6858"/>
                      </a:cubicBezTo>
                      <a:cubicBezTo>
                        <a:pt x="4345" y="6867"/>
                        <a:pt x="4266" y="6871"/>
                        <a:pt x="4187" y="6871"/>
                      </a:cubicBezTo>
                      <a:cubicBezTo>
                        <a:pt x="4019" y="6871"/>
                        <a:pt x="3853" y="6852"/>
                        <a:pt x="3689" y="6814"/>
                      </a:cubicBezTo>
                      <a:cubicBezTo>
                        <a:pt x="3700" y="6804"/>
                        <a:pt x="3706" y="6787"/>
                        <a:pt x="3700" y="6771"/>
                      </a:cubicBezTo>
                      <a:cubicBezTo>
                        <a:pt x="3608" y="6553"/>
                        <a:pt x="3537" y="6237"/>
                        <a:pt x="3308" y="6117"/>
                      </a:cubicBezTo>
                      <a:cubicBezTo>
                        <a:pt x="3306" y="6115"/>
                        <a:pt x="3303" y="6113"/>
                        <a:pt x="3300" y="6113"/>
                      </a:cubicBezTo>
                      <a:cubicBezTo>
                        <a:pt x="3291" y="6113"/>
                        <a:pt x="3283" y="6126"/>
                        <a:pt x="3292" y="6139"/>
                      </a:cubicBezTo>
                      <a:cubicBezTo>
                        <a:pt x="3373" y="6237"/>
                        <a:pt x="3439" y="6346"/>
                        <a:pt x="3493" y="6466"/>
                      </a:cubicBezTo>
                      <a:cubicBezTo>
                        <a:pt x="3542" y="6575"/>
                        <a:pt x="3575" y="6689"/>
                        <a:pt x="3629" y="6798"/>
                      </a:cubicBezTo>
                      <a:cubicBezTo>
                        <a:pt x="3428" y="6744"/>
                        <a:pt x="3254" y="6607"/>
                        <a:pt x="3166" y="6417"/>
                      </a:cubicBezTo>
                      <a:cubicBezTo>
                        <a:pt x="3162" y="6408"/>
                        <a:pt x="3156" y="6405"/>
                        <a:pt x="3149" y="6405"/>
                      </a:cubicBezTo>
                      <a:cubicBezTo>
                        <a:pt x="3139" y="6405"/>
                        <a:pt x="3130" y="6414"/>
                        <a:pt x="3134" y="6428"/>
                      </a:cubicBezTo>
                      <a:cubicBezTo>
                        <a:pt x="3270" y="6799"/>
                        <a:pt x="3730" y="6934"/>
                        <a:pt x="4135" y="6934"/>
                      </a:cubicBezTo>
                      <a:cubicBezTo>
                        <a:pt x="4217" y="6934"/>
                        <a:pt x="4296" y="6928"/>
                        <a:pt x="4371" y="6918"/>
                      </a:cubicBezTo>
                      <a:lnTo>
                        <a:pt x="4371" y="6918"/>
                      </a:lnTo>
                      <a:cubicBezTo>
                        <a:pt x="4343" y="6956"/>
                        <a:pt x="4316" y="6989"/>
                        <a:pt x="4283" y="7022"/>
                      </a:cubicBezTo>
                      <a:cubicBezTo>
                        <a:pt x="4158" y="7158"/>
                        <a:pt x="4022" y="7289"/>
                        <a:pt x="3875" y="7398"/>
                      </a:cubicBezTo>
                      <a:cubicBezTo>
                        <a:pt x="3788" y="7398"/>
                        <a:pt x="3706" y="7387"/>
                        <a:pt x="3619" y="7365"/>
                      </a:cubicBezTo>
                      <a:cubicBezTo>
                        <a:pt x="3629" y="7354"/>
                        <a:pt x="3629" y="7338"/>
                        <a:pt x="3624" y="7327"/>
                      </a:cubicBezTo>
                      <a:cubicBezTo>
                        <a:pt x="3575" y="7158"/>
                        <a:pt x="3471" y="7016"/>
                        <a:pt x="3324" y="6913"/>
                      </a:cubicBezTo>
                      <a:cubicBezTo>
                        <a:pt x="3321" y="6909"/>
                        <a:pt x="3317" y="6908"/>
                        <a:pt x="3313" y="6908"/>
                      </a:cubicBezTo>
                      <a:cubicBezTo>
                        <a:pt x="3299" y="6908"/>
                        <a:pt x="3285" y="6928"/>
                        <a:pt x="3303" y="6945"/>
                      </a:cubicBezTo>
                      <a:cubicBezTo>
                        <a:pt x="3428" y="7060"/>
                        <a:pt x="3471" y="7196"/>
                        <a:pt x="3542" y="7343"/>
                      </a:cubicBezTo>
                      <a:cubicBezTo>
                        <a:pt x="3243" y="7256"/>
                        <a:pt x="2943" y="7060"/>
                        <a:pt x="2883" y="6765"/>
                      </a:cubicBezTo>
                      <a:cubicBezTo>
                        <a:pt x="2880" y="6750"/>
                        <a:pt x="2869" y="6743"/>
                        <a:pt x="2857" y="6743"/>
                      </a:cubicBezTo>
                      <a:cubicBezTo>
                        <a:pt x="2844" y="6743"/>
                        <a:pt x="2831" y="6753"/>
                        <a:pt x="2834" y="6771"/>
                      </a:cubicBezTo>
                      <a:cubicBezTo>
                        <a:pt x="2899" y="7190"/>
                        <a:pt x="3401" y="7419"/>
                        <a:pt x="3798" y="7457"/>
                      </a:cubicBezTo>
                      <a:cubicBezTo>
                        <a:pt x="3584" y="7606"/>
                        <a:pt x="3344" y="7701"/>
                        <a:pt x="3083" y="7701"/>
                      </a:cubicBezTo>
                      <a:cubicBezTo>
                        <a:pt x="2979" y="7701"/>
                        <a:pt x="2873" y="7686"/>
                        <a:pt x="2763" y="7654"/>
                      </a:cubicBezTo>
                      <a:cubicBezTo>
                        <a:pt x="2747" y="7654"/>
                        <a:pt x="2747" y="7670"/>
                        <a:pt x="2752" y="7675"/>
                      </a:cubicBezTo>
                      <a:cubicBezTo>
                        <a:pt x="2895" y="7734"/>
                        <a:pt x="3031" y="7760"/>
                        <a:pt x="3163" y="7760"/>
                      </a:cubicBezTo>
                      <a:cubicBezTo>
                        <a:pt x="3473" y="7760"/>
                        <a:pt x="3754" y="7614"/>
                        <a:pt x="4011" y="7403"/>
                      </a:cubicBezTo>
                      <a:lnTo>
                        <a:pt x="4011" y="7403"/>
                      </a:lnTo>
                      <a:cubicBezTo>
                        <a:pt x="3989" y="7463"/>
                        <a:pt x="3978" y="7528"/>
                        <a:pt x="3962" y="7594"/>
                      </a:cubicBezTo>
                      <a:cubicBezTo>
                        <a:pt x="3918" y="7757"/>
                        <a:pt x="3837" y="7910"/>
                        <a:pt x="3722" y="8030"/>
                      </a:cubicBezTo>
                      <a:cubicBezTo>
                        <a:pt x="3711" y="8035"/>
                        <a:pt x="3706" y="8041"/>
                        <a:pt x="3700" y="8051"/>
                      </a:cubicBezTo>
                      <a:cubicBezTo>
                        <a:pt x="3493" y="8280"/>
                        <a:pt x="3182" y="8488"/>
                        <a:pt x="2869" y="8488"/>
                      </a:cubicBezTo>
                      <a:cubicBezTo>
                        <a:pt x="2861" y="8488"/>
                        <a:pt x="2853" y="8488"/>
                        <a:pt x="2845" y="8487"/>
                      </a:cubicBezTo>
                      <a:cubicBezTo>
                        <a:pt x="2818" y="8487"/>
                        <a:pt x="2812" y="8520"/>
                        <a:pt x="2834" y="8525"/>
                      </a:cubicBezTo>
                      <a:cubicBezTo>
                        <a:pt x="2876" y="8531"/>
                        <a:pt x="2918" y="8534"/>
                        <a:pt x="2959" y="8534"/>
                      </a:cubicBezTo>
                      <a:cubicBezTo>
                        <a:pt x="3252" y="8534"/>
                        <a:pt x="3517" y="8386"/>
                        <a:pt x="3722" y="8171"/>
                      </a:cubicBezTo>
                      <a:lnTo>
                        <a:pt x="3722" y="8171"/>
                      </a:lnTo>
                      <a:cubicBezTo>
                        <a:pt x="3804" y="8520"/>
                        <a:pt x="3679" y="8787"/>
                        <a:pt x="3482" y="9027"/>
                      </a:cubicBezTo>
                      <a:cubicBezTo>
                        <a:pt x="3466" y="9032"/>
                        <a:pt x="3450" y="9049"/>
                        <a:pt x="3450" y="9065"/>
                      </a:cubicBezTo>
                      <a:cubicBezTo>
                        <a:pt x="3297" y="9228"/>
                        <a:pt x="3139" y="9381"/>
                        <a:pt x="2970" y="9523"/>
                      </a:cubicBezTo>
                      <a:cubicBezTo>
                        <a:pt x="2611" y="9850"/>
                        <a:pt x="2300" y="10209"/>
                        <a:pt x="2109" y="10661"/>
                      </a:cubicBezTo>
                      <a:cubicBezTo>
                        <a:pt x="2102" y="10672"/>
                        <a:pt x="2111" y="10683"/>
                        <a:pt x="2122" y="10683"/>
                      </a:cubicBezTo>
                      <a:cubicBezTo>
                        <a:pt x="2127" y="10683"/>
                        <a:pt x="2133" y="10680"/>
                        <a:pt x="2136" y="10672"/>
                      </a:cubicBezTo>
                      <a:cubicBezTo>
                        <a:pt x="2360" y="10204"/>
                        <a:pt x="2714" y="9882"/>
                        <a:pt x="3079" y="9550"/>
                      </a:cubicBezTo>
                      <a:lnTo>
                        <a:pt x="3079" y="9550"/>
                      </a:lnTo>
                      <a:cubicBezTo>
                        <a:pt x="2921" y="10160"/>
                        <a:pt x="2670" y="10651"/>
                        <a:pt x="2349" y="11190"/>
                      </a:cubicBezTo>
                      <a:cubicBezTo>
                        <a:pt x="2169" y="11490"/>
                        <a:pt x="1924" y="11893"/>
                        <a:pt x="1989" y="12253"/>
                      </a:cubicBezTo>
                      <a:cubicBezTo>
                        <a:pt x="1994" y="12270"/>
                        <a:pt x="2010" y="12279"/>
                        <a:pt x="2024" y="12279"/>
                      </a:cubicBezTo>
                      <a:cubicBezTo>
                        <a:pt x="2041" y="12279"/>
                        <a:pt x="2055" y="12268"/>
                        <a:pt x="2049" y="12247"/>
                      </a:cubicBezTo>
                      <a:cubicBezTo>
                        <a:pt x="1968" y="11811"/>
                        <a:pt x="2398" y="11261"/>
                        <a:pt x="2616" y="10912"/>
                      </a:cubicBezTo>
                      <a:cubicBezTo>
                        <a:pt x="2883" y="10482"/>
                        <a:pt x="3079" y="10013"/>
                        <a:pt x="3194" y="9523"/>
                      </a:cubicBezTo>
                      <a:cubicBezTo>
                        <a:pt x="3199" y="9501"/>
                        <a:pt x="3188" y="9479"/>
                        <a:pt x="3166" y="9474"/>
                      </a:cubicBezTo>
                      <a:cubicBezTo>
                        <a:pt x="3237" y="9414"/>
                        <a:pt x="3303" y="9348"/>
                        <a:pt x="3373" y="9288"/>
                      </a:cubicBezTo>
                      <a:cubicBezTo>
                        <a:pt x="3401" y="9256"/>
                        <a:pt x="3433" y="9228"/>
                        <a:pt x="3461" y="9196"/>
                      </a:cubicBezTo>
                      <a:lnTo>
                        <a:pt x="3461" y="9196"/>
                      </a:lnTo>
                      <a:cubicBezTo>
                        <a:pt x="3548" y="9801"/>
                        <a:pt x="3477" y="10411"/>
                        <a:pt x="3341" y="11005"/>
                      </a:cubicBezTo>
                      <a:cubicBezTo>
                        <a:pt x="2632" y="11642"/>
                        <a:pt x="2164" y="12498"/>
                        <a:pt x="2017" y="13440"/>
                      </a:cubicBezTo>
                      <a:cubicBezTo>
                        <a:pt x="1984" y="13500"/>
                        <a:pt x="1946" y="13560"/>
                        <a:pt x="1919" y="13620"/>
                      </a:cubicBezTo>
                      <a:cubicBezTo>
                        <a:pt x="1701" y="14073"/>
                        <a:pt x="1690" y="14612"/>
                        <a:pt x="1662" y="15102"/>
                      </a:cubicBezTo>
                      <a:cubicBezTo>
                        <a:pt x="1624" y="15860"/>
                        <a:pt x="1608" y="16623"/>
                        <a:pt x="1575" y="17386"/>
                      </a:cubicBezTo>
                      <a:cubicBezTo>
                        <a:pt x="1559" y="17691"/>
                        <a:pt x="1548" y="17996"/>
                        <a:pt x="1553" y="18301"/>
                      </a:cubicBezTo>
                      <a:cubicBezTo>
                        <a:pt x="1553" y="18633"/>
                        <a:pt x="1624" y="18955"/>
                        <a:pt x="1619" y="19282"/>
                      </a:cubicBezTo>
                      <a:cubicBezTo>
                        <a:pt x="1483" y="19353"/>
                        <a:pt x="1330" y="19396"/>
                        <a:pt x="1188" y="19467"/>
                      </a:cubicBezTo>
                      <a:cubicBezTo>
                        <a:pt x="959" y="19581"/>
                        <a:pt x="780" y="19772"/>
                        <a:pt x="622" y="19968"/>
                      </a:cubicBezTo>
                      <a:cubicBezTo>
                        <a:pt x="605" y="19989"/>
                        <a:pt x="624" y="20014"/>
                        <a:pt x="643" y="20014"/>
                      </a:cubicBezTo>
                      <a:cubicBezTo>
                        <a:pt x="649" y="20014"/>
                        <a:pt x="655" y="20011"/>
                        <a:pt x="660" y="20006"/>
                      </a:cubicBezTo>
                      <a:cubicBezTo>
                        <a:pt x="872" y="19739"/>
                        <a:pt x="1161" y="19543"/>
                        <a:pt x="1493" y="19451"/>
                      </a:cubicBezTo>
                      <a:cubicBezTo>
                        <a:pt x="1597" y="19418"/>
                        <a:pt x="1701" y="19380"/>
                        <a:pt x="1793" y="19325"/>
                      </a:cubicBezTo>
                      <a:lnTo>
                        <a:pt x="1793" y="19325"/>
                      </a:lnTo>
                      <a:cubicBezTo>
                        <a:pt x="1766" y="19385"/>
                        <a:pt x="1739" y="19440"/>
                        <a:pt x="1701" y="19489"/>
                      </a:cubicBezTo>
                      <a:cubicBezTo>
                        <a:pt x="1526" y="19756"/>
                        <a:pt x="1265" y="19957"/>
                        <a:pt x="1009" y="20143"/>
                      </a:cubicBezTo>
                      <a:cubicBezTo>
                        <a:pt x="600" y="20448"/>
                        <a:pt x="186" y="20742"/>
                        <a:pt x="11" y="21243"/>
                      </a:cubicBezTo>
                      <a:cubicBezTo>
                        <a:pt x="0" y="21272"/>
                        <a:pt x="26" y="21294"/>
                        <a:pt x="49" y="21294"/>
                      </a:cubicBezTo>
                      <a:cubicBezTo>
                        <a:pt x="60" y="21294"/>
                        <a:pt x="71" y="21289"/>
                        <a:pt x="77" y="21276"/>
                      </a:cubicBezTo>
                      <a:cubicBezTo>
                        <a:pt x="240" y="20840"/>
                        <a:pt x="589" y="20579"/>
                        <a:pt x="949" y="20323"/>
                      </a:cubicBezTo>
                      <a:lnTo>
                        <a:pt x="949" y="20323"/>
                      </a:lnTo>
                      <a:cubicBezTo>
                        <a:pt x="812" y="20758"/>
                        <a:pt x="812" y="21282"/>
                        <a:pt x="812" y="21728"/>
                      </a:cubicBezTo>
                      <a:cubicBezTo>
                        <a:pt x="812" y="21743"/>
                        <a:pt x="823" y="21750"/>
                        <a:pt x="834" y="21750"/>
                      </a:cubicBezTo>
                      <a:cubicBezTo>
                        <a:pt x="848" y="21750"/>
                        <a:pt x="864" y="21741"/>
                        <a:pt x="867" y="21723"/>
                      </a:cubicBezTo>
                      <a:cubicBezTo>
                        <a:pt x="878" y="21260"/>
                        <a:pt x="889" y="20677"/>
                        <a:pt x="1058" y="20241"/>
                      </a:cubicBezTo>
                      <a:cubicBezTo>
                        <a:pt x="1188" y="20148"/>
                        <a:pt x="1319" y="20050"/>
                        <a:pt x="1439" y="19952"/>
                      </a:cubicBezTo>
                      <a:lnTo>
                        <a:pt x="1488" y="19903"/>
                      </a:lnTo>
                      <a:lnTo>
                        <a:pt x="1488" y="19903"/>
                      </a:lnTo>
                      <a:cubicBezTo>
                        <a:pt x="1483" y="20246"/>
                        <a:pt x="1510" y="20584"/>
                        <a:pt x="1477" y="20927"/>
                      </a:cubicBezTo>
                      <a:cubicBezTo>
                        <a:pt x="1434" y="21309"/>
                        <a:pt x="1341" y="21674"/>
                        <a:pt x="1346" y="22061"/>
                      </a:cubicBezTo>
                      <a:cubicBezTo>
                        <a:pt x="1346" y="22075"/>
                        <a:pt x="1361" y="22083"/>
                        <a:pt x="1375" y="22083"/>
                      </a:cubicBezTo>
                      <a:cubicBezTo>
                        <a:pt x="1388" y="22083"/>
                        <a:pt x="1401" y="22076"/>
                        <a:pt x="1401" y="22061"/>
                      </a:cubicBezTo>
                      <a:cubicBezTo>
                        <a:pt x="1417" y="21679"/>
                        <a:pt x="1510" y="21314"/>
                        <a:pt x="1570" y="20938"/>
                      </a:cubicBezTo>
                      <a:cubicBezTo>
                        <a:pt x="1630" y="20568"/>
                        <a:pt x="1602" y="20175"/>
                        <a:pt x="1581" y="19805"/>
                      </a:cubicBezTo>
                      <a:cubicBezTo>
                        <a:pt x="1722" y="19658"/>
                        <a:pt x="1842" y="19489"/>
                        <a:pt x="1935" y="19309"/>
                      </a:cubicBezTo>
                      <a:cubicBezTo>
                        <a:pt x="2000" y="19701"/>
                        <a:pt x="2044" y="20099"/>
                        <a:pt x="2060" y="20497"/>
                      </a:cubicBezTo>
                      <a:cubicBezTo>
                        <a:pt x="2082" y="20971"/>
                        <a:pt x="2033" y="21434"/>
                        <a:pt x="2126" y="21903"/>
                      </a:cubicBezTo>
                      <a:cubicBezTo>
                        <a:pt x="2128" y="21919"/>
                        <a:pt x="2142" y="21927"/>
                        <a:pt x="2154" y="21927"/>
                      </a:cubicBezTo>
                      <a:cubicBezTo>
                        <a:pt x="2166" y="21927"/>
                        <a:pt x="2177" y="21919"/>
                        <a:pt x="2175" y="21903"/>
                      </a:cubicBezTo>
                      <a:cubicBezTo>
                        <a:pt x="2109" y="21429"/>
                        <a:pt x="2164" y="20960"/>
                        <a:pt x="2164" y="20486"/>
                      </a:cubicBezTo>
                      <a:cubicBezTo>
                        <a:pt x="2164" y="20028"/>
                        <a:pt x="2115" y="19576"/>
                        <a:pt x="2011" y="19129"/>
                      </a:cubicBezTo>
                      <a:cubicBezTo>
                        <a:pt x="2098" y="18911"/>
                        <a:pt x="2126" y="18677"/>
                        <a:pt x="2098" y="18448"/>
                      </a:cubicBezTo>
                      <a:cubicBezTo>
                        <a:pt x="2094" y="18429"/>
                        <a:pt x="2077" y="18414"/>
                        <a:pt x="2058" y="18414"/>
                      </a:cubicBezTo>
                      <a:cubicBezTo>
                        <a:pt x="2055" y="18414"/>
                        <a:pt x="2052" y="18415"/>
                        <a:pt x="2049" y="18415"/>
                      </a:cubicBezTo>
                      <a:cubicBezTo>
                        <a:pt x="2109" y="17936"/>
                        <a:pt x="2207" y="17462"/>
                        <a:pt x="2344" y="16999"/>
                      </a:cubicBezTo>
                      <a:cubicBezTo>
                        <a:pt x="2442" y="16666"/>
                        <a:pt x="2567" y="16345"/>
                        <a:pt x="2687" y="16018"/>
                      </a:cubicBezTo>
                      <a:cubicBezTo>
                        <a:pt x="2698" y="16012"/>
                        <a:pt x="2703" y="16007"/>
                        <a:pt x="2703" y="15996"/>
                      </a:cubicBezTo>
                      <a:lnTo>
                        <a:pt x="2703" y="15985"/>
                      </a:lnTo>
                      <a:cubicBezTo>
                        <a:pt x="2796" y="15745"/>
                        <a:pt x="2883" y="15500"/>
                        <a:pt x="2959" y="15255"/>
                      </a:cubicBezTo>
                      <a:cubicBezTo>
                        <a:pt x="3286" y="14127"/>
                        <a:pt x="3390" y="12945"/>
                        <a:pt x="3264" y="11779"/>
                      </a:cubicBezTo>
                      <a:cubicBezTo>
                        <a:pt x="3264" y="11755"/>
                        <a:pt x="3244" y="11739"/>
                        <a:pt x="3220" y="11739"/>
                      </a:cubicBezTo>
                      <a:cubicBezTo>
                        <a:pt x="3217" y="11739"/>
                        <a:pt x="3213" y="11740"/>
                        <a:pt x="3210" y="11740"/>
                      </a:cubicBezTo>
                      <a:cubicBezTo>
                        <a:pt x="3270" y="11599"/>
                        <a:pt x="3324" y="11452"/>
                        <a:pt x="3368" y="11304"/>
                      </a:cubicBezTo>
                      <a:cubicBezTo>
                        <a:pt x="3586" y="10602"/>
                        <a:pt x="3700" y="9806"/>
                        <a:pt x="3564" y="9076"/>
                      </a:cubicBezTo>
                      <a:cubicBezTo>
                        <a:pt x="3804" y="8787"/>
                        <a:pt x="3929" y="8466"/>
                        <a:pt x="3804" y="8068"/>
                      </a:cubicBezTo>
                      <a:cubicBezTo>
                        <a:pt x="3978" y="7855"/>
                        <a:pt x="4082" y="7588"/>
                        <a:pt x="4104" y="7310"/>
                      </a:cubicBezTo>
                      <a:cubicBezTo>
                        <a:pt x="4240" y="7185"/>
                        <a:pt x="4371" y="7049"/>
                        <a:pt x="4490" y="6902"/>
                      </a:cubicBezTo>
                      <a:lnTo>
                        <a:pt x="4512" y="6902"/>
                      </a:lnTo>
                      <a:cubicBezTo>
                        <a:pt x="4518" y="6896"/>
                        <a:pt x="4529" y="6880"/>
                        <a:pt x="4518" y="6869"/>
                      </a:cubicBezTo>
                      <a:cubicBezTo>
                        <a:pt x="4757" y="6580"/>
                        <a:pt x="4970" y="6286"/>
                        <a:pt x="5166" y="6079"/>
                      </a:cubicBezTo>
                      <a:cubicBezTo>
                        <a:pt x="5177" y="6068"/>
                        <a:pt x="5177" y="6057"/>
                        <a:pt x="5166" y="6046"/>
                      </a:cubicBezTo>
                      <a:cubicBezTo>
                        <a:pt x="5340" y="5883"/>
                        <a:pt x="5498" y="5681"/>
                        <a:pt x="5711" y="5539"/>
                      </a:cubicBezTo>
                      <a:lnTo>
                        <a:pt x="5716" y="5534"/>
                      </a:lnTo>
                      <a:cubicBezTo>
                        <a:pt x="5967" y="5469"/>
                        <a:pt x="6212" y="5387"/>
                        <a:pt x="6474" y="5381"/>
                      </a:cubicBezTo>
                      <a:cubicBezTo>
                        <a:pt x="6577" y="5381"/>
                        <a:pt x="6670" y="5381"/>
                        <a:pt x="6763" y="5371"/>
                      </a:cubicBezTo>
                      <a:lnTo>
                        <a:pt x="6763" y="5371"/>
                      </a:lnTo>
                      <a:cubicBezTo>
                        <a:pt x="6490" y="5752"/>
                        <a:pt x="6060" y="5964"/>
                        <a:pt x="5689" y="6242"/>
                      </a:cubicBezTo>
                      <a:cubicBezTo>
                        <a:pt x="5346" y="6493"/>
                        <a:pt x="5101" y="6847"/>
                        <a:pt x="4899" y="7212"/>
                      </a:cubicBezTo>
                      <a:cubicBezTo>
                        <a:pt x="4398" y="8100"/>
                        <a:pt x="4294" y="9228"/>
                        <a:pt x="3646" y="10029"/>
                      </a:cubicBezTo>
                      <a:cubicBezTo>
                        <a:pt x="4327" y="9365"/>
                        <a:pt x="4485" y="8297"/>
                        <a:pt x="4883" y="7463"/>
                      </a:cubicBezTo>
                      <a:cubicBezTo>
                        <a:pt x="5112" y="6962"/>
                        <a:pt x="5466" y="6531"/>
                        <a:pt x="5918" y="6215"/>
                      </a:cubicBezTo>
                      <a:cubicBezTo>
                        <a:pt x="6283" y="5964"/>
                        <a:pt x="6665" y="5752"/>
                        <a:pt x="6921" y="5376"/>
                      </a:cubicBezTo>
                      <a:cubicBezTo>
                        <a:pt x="6926" y="5365"/>
                        <a:pt x="6926" y="5360"/>
                        <a:pt x="6932" y="5349"/>
                      </a:cubicBezTo>
                      <a:cubicBezTo>
                        <a:pt x="6953" y="5343"/>
                        <a:pt x="6970" y="5343"/>
                        <a:pt x="6992" y="5338"/>
                      </a:cubicBezTo>
                      <a:lnTo>
                        <a:pt x="7013" y="5349"/>
                      </a:lnTo>
                      <a:cubicBezTo>
                        <a:pt x="7021" y="5355"/>
                        <a:pt x="7029" y="5357"/>
                        <a:pt x="7038" y="5357"/>
                      </a:cubicBezTo>
                      <a:cubicBezTo>
                        <a:pt x="7059" y="5357"/>
                        <a:pt x="7079" y="5340"/>
                        <a:pt x="7079" y="5316"/>
                      </a:cubicBezTo>
                      <a:cubicBezTo>
                        <a:pt x="7150" y="5289"/>
                        <a:pt x="7226" y="5251"/>
                        <a:pt x="7291" y="5207"/>
                      </a:cubicBezTo>
                      <a:cubicBezTo>
                        <a:pt x="7444" y="5109"/>
                        <a:pt x="7564" y="4956"/>
                        <a:pt x="7716" y="4853"/>
                      </a:cubicBezTo>
                      <a:cubicBezTo>
                        <a:pt x="7836" y="4766"/>
                        <a:pt x="8000" y="4722"/>
                        <a:pt x="8141" y="4657"/>
                      </a:cubicBezTo>
                      <a:cubicBezTo>
                        <a:pt x="8141" y="4918"/>
                        <a:pt x="8147" y="5174"/>
                        <a:pt x="8147" y="5430"/>
                      </a:cubicBezTo>
                      <a:cubicBezTo>
                        <a:pt x="7765" y="5828"/>
                        <a:pt x="7166" y="5997"/>
                        <a:pt x="6692" y="6270"/>
                      </a:cubicBezTo>
                      <a:cubicBezTo>
                        <a:pt x="6141" y="6586"/>
                        <a:pt x="5706" y="7081"/>
                        <a:pt x="5297" y="7561"/>
                      </a:cubicBezTo>
                      <a:cubicBezTo>
                        <a:pt x="5285" y="7577"/>
                        <a:pt x="5297" y="7594"/>
                        <a:pt x="5313" y="7594"/>
                      </a:cubicBezTo>
                      <a:cubicBezTo>
                        <a:pt x="5319" y="7594"/>
                        <a:pt x="5324" y="7592"/>
                        <a:pt x="5330" y="7588"/>
                      </a:cubicBezTo>
                      <a:cubicBezTo>
                        <a:pt x="5847" y="7022"/>
                        <a:pt x="6376" y="6515"/>
                        <a:pt x="7079" y="6182"/>
                      </a:cubicBezTo>
                      <a:cubicBezTo>
                        <a:pt x="7444" y="6008"/>
                        <a:pt x="7842" y="5872"/>
                        <a:pt x="8147" y="5610"/>
                      </a:cubicBezTo>
                      <a:lnTo>
                        <a:pt x="8147" y="5741"/>
                      </a:lnTo>
                      <a:lnTo>
                        <a:pt x="8147" y="6090"/>
                      </a:lnTo>
                      <a:cubicBezTo>
                        <a:pt x="8032" y="6242"/>
                        <a:pt x="7858" y="6340"/>
                        <a:pt x="7716" y="6466"/>
                      </a:cubicBezTo>
                      <a:cubicBezTo>
                        <a:pt x="7531" y="6624"/>
                        <a:pt x="7340" y="6776"/>
                        <a:pt x="7144" y="6923"/>
                      </a:cubicBezTo>
                      <a:cubicBezTo>
                        <a:pt x="6779" y="7190"/>
                        <a:pt x="6392" y="7419"/>
                        <a:pt x="6032" y="7692"/>
                      </a:cubicBezTo>
                      <a:cubicBezTo>
                        <a:pt x="5335" y="8220"/>
                        <a:pt x="4856" y="8842"/>
                        <a:pt x="4463" y="9610"/>
                      </a:cubicBezTo>
                      <a:cubicBezTo>
                        <a:pt x="4448" y="9636"/>
                        <a:pt x="4472" y="9660"/>
                        <a:pt x="4495" y="9660"/>
                      </a:cubicBezTo>
                      <a:cubicBezTo>
                        <a:pt x="4506" y="9660"/>
                        <a:pt x="4516" y="9655"/>
                        <a:pt x="4523" y="9643"/>
                      </a:cubicBezTo>
                      <a:cubicBezTo>
                        <a:pt x="4943" y="8842"/>
                        <a:pt x="5548" y="8149"/>
                        <a:pt x="6283" y="7626"/>
                      </a:cubicBezTo>
                      <a:cubicBezTo>
                        <a:pt x="6648" y="7359"/>
                        <a:pt x="7035" y="7131"/>
                        <a:pt x="7400" y="6864"/>
                      </a:cubicBezTo>
                      <a:cubicBezTo>
                        <a:pt x="7634" y="6695"/>
                        <a:pt x="7934" y="6509"/>
                        <a:pt x="8147" y="6291"/>
                      </a:cubicBezTo>
                      <a:lnTo>
                        <a:pt x="8147" y="7294"/>
                      </a:lnTo>
                      <a:cubicBezTo>
                        <a:pt x="8130" y="7294"/>
                        <a:pt x="8114" y="7305"/>
                        <a:pt x="8103" y="7316"/>
                      </a:cubicBezTo>
                      <a:cubicBezTo>
                        <a:pt x="7929" y="7517"/>
                        <a:pt x="7645" y="7566"/>
                        <a:pt x="7406" y="7643"/>
                      </a:cubicBezTo>
                      <a:cubicBezTo>
                        <a:pt x="7090" y="7752"/>
                        <a:pt x="6768" y="7833"/>
                        <a:pt x="6468" y="7975"/>
                      </a:cubicBezTo>
                      <a:cubicBezTo>
                        <a:pt x="6022" y="8188"/>
                        <a:pt x="5733" y="8602"/>
                        <a:pt x="5488" y="9016"/>
                      </a:cubicBezTo>
                      <a:cubicBezTo>
                        <a:pt x="5480" y="9027"/>
                        <a:pt x="5490" y="9035"/>
                        <a:pt x="5500" y="9035"/>
                      </a:cubicBezTo>
                      <a:cubicBezTo>
                        <a:pt x="5505" y="9035"/>
                        <a:pt x="5511" y="9032"/>
                        <a:pt x="5515" y="9027"/>
                      </a:cubicBezTo>
                      <a:cubicBezTo>
                        <a:pt x="5880" y="8444"/>
                        <a:pt x="6283" y="8068"/>
                        <a:pt x="6953" y="7866"/>
                      </a:cubicBezTo>
                      <a:cubicBezTo>
                        <a:pt x="7318" y="7757"/>
                        <a:pt x="7847" y="7730"/>
                        <a:pt x="8147" y="7468"/>
                      </a:cubicBezTo>
                      <a:lnTo>
                        <a:pt x="8147" y="7833"/>
                      </a:lnTo>
                      <a:cubicBezTo>
                        <a:pt x="7934" y="8084"/>
                        <a:pt x="7596" y="8220"/>
                        <a:pt x="7308" y="8373"/>
                      </a:cubicBezTo>
                      <a:cubicBezTo>
                        <a:pt x="6926" y="8564"/>
                        <a:pt x="6556" y="8776"/>
                        <a:pt x="6201" y="9010"/>
                      </a:cubicBezTo>
                      <a:cubicBezTo>
                        <a:pt x="5716" y="9348"/>
                        <a:pt x="5172" y="9822"/>
                        <a:pt x="4970" y="10394"/>
                      </a:cubicBezTo>
                      <a:cubicBezTo>
                        <a:pt x="4963" y="10413"/>
                        <a:pt x="4983" y="10429"/>
                        <a:pt x="5000" y="10429"/>
                      </a:cubicBezTo>
                      <a:cubicBezTo>
                        <a:pt x="5008" y="10429"/>
                        <a:pt x="5015" y="10425"/>
                        <a:pt x="5019" y="10416"/>
                      </a:cubicBezTo>
                      <a:cubicBezTo>
                        <a:pt x="5275" y="9746"/>
                        <a:pt x="5983" y="9239"/>
                        <a:pt x="6572" y="8880"/>
                      </a:cubicBezTo>
                      <a:cubicBezTo>
                        <a:pt x="7057" y="8580"/>
                        <a:pt x="7716" y="8389"/>
                        <a:pt x="8152" y="7991"/>
                      </a:cubicBezTo>
                      <a:lnTo>
                        <a:pt x="8152" y="8874"/>
                      </a:lnTo>
                      <a:cubicBezTo>
                        <a:pt x="8016" y="8956"/>
                        <a:pt x="7945" y="9065"/>
                        <a:pt x="7852" y="9196"/>
                      </a:cubicBezTo>
                      <a:cubicBezTo>
                        <a:pt x="7700" y="9408"/>
                        <a:pt x="7515" y="9593"/>
                        <a:pt x="7297" y="9735"/>
                      </a:cubicBezTo>
                      <a:cubicBezTo>
                        <a:pt x="7008" y="9920"/>
                        <a:pt x="6681" y="10040"/>
                        <a:pt x="6370" y="10182"/>
                      </a:cubicBezTo>
                      <a:cubicBezTo>
                        <a:pt x="5853" y="10416"/>
                        <a:pt x="5368" y="10721"/>
                        <a:pt x="5155" y="11266"/>
                      </a:cubicBezTo>
                      <a:cubicBezTo>
                        <a:pt x="5144" y="11291"/>
                        <a:pt x="5167" y="11312"/>
                        <a:pt x="5187" y="11312"/>
                      </a:cubicBezTo>
                      <a:cubicBezTo>
                        <a:pt x="5197" y="11312"/>
                        <a:pt x="5206" y="11307"/>
                        <a:pt x="5210" y="11294"/>
                      </a:cubicBezTo>
                      <a:cubicBezTo>
                        <a:pt x="5460" y="10640"/>
                        <a:pt x="6136" y="10389"/>
                        <a:pt x="6730" y="10138"/>
                      </a:cubicBezTo>
                      <a:cubicBezTo>
                        <a:pt x="6970" y="10035"/>
                        <a:pt x="7204" y="9920"/>
                        <a:pt x="7427" y="9784"/>
                      </a:cubicBezTo>
                      <a:cubicBezTo>
                        <a:pt x="7733" y="9588"/>
                        <a:pt x="7907" y="9277"/>
                        <a:pt x="8152" y="9027"/>
                      </a:cubicBezTo>
                      <a:lnTo>
                        <a:pt x="8152" y="10275"/>
                      </a:lnTo>
                      <a:lnTo>
                        <a:pt x="8147" y="10275"/>
                      </a:lnTo>
                      <a:cubicBezTo>
                        <a:pt x="7585" y="10743"/>
                        <a:pt x="6921" y="10879"/>
                        <a:pt x="6278" y="11195"/>
                      </a:cubicBezTo>
                      <a:cubicBezTo>
                        <a:pt x="5874" y="11397"/>
                        <a:pt x="5439" y="11691"/>
                        <a:pt x="5248" y="12111"/>
                      </a:cubicBezTo>
                      <a:cubicBezTo>
                        <a:pt x="5241" y="12125"/>
                        <a:pt x="5253" y="12138"/>
                        <a:pt x="5265" y="12138"/>
                      </a:cubicBezTo>
                      <a:cubicBezTo>
                        <a:pt x="5271" y="12138"/>
                        <a:pt x="5277" y="12135"/>
                        <a:pt x="5281" y="12127"/>
                      </a:cubicBezTo>
                      <a:cubicBezTo>
                        <a:pt x="5526" y="11604"/>
                        <a:pt x="6158" y="11310"/>
                        <a:pt x="6665" y="11103"/>
                      </a:cubicBezTo>
                      <a:cubicBezTo>
                        <a:pt x="7209" y="10890"/>
                        <a:pt x="7689" y="10743"/>
                        <a:pt x="8152" y="10384"/>
                      </a:cubicBezTo>
                      <a:lnTo>
                        <a:pt x="8152" y="10438"/>
                      </a:lnTo>
                      <a:lnTo>
                        <a:pt x="8152" y="11119"/>
                      </a:lnTo>
                      <a:cubicBezTo>
                        <a:pt x="8081" y="11163"/>
                        <a:pt x="8027" y="11223"/>
                        <a:pt x="7983" y="11288"/>
                      </a:cubicBezTo>
                      <a:cubicBezTo>
                        <a:pt x="7858" y="11468"/>
                        <a:pt x="7694" y="11615"/>
                        <a:pt x="7498" y="11713"/>
                      </a:cubicBezTo>
                      <a:cubicBezTo>
                        <a:pt x="7128" y="11904"/>
                        <a:pt x="6708" y="11986"/>
                        <a:pt x="6327" y="12160"/>
                      </a:cubicBezTo>
                      <a:cubicBezTo>
                        <a:pt x="6043" y="12291"/>
                        <a:pt x="5787" y="12465"/>
                        <a:pt x="5553" y="12678"/>
                      </a:cubicBezTo>
                      <a:cubicBezTo>
                        <a:pt x="5291" y="12912"/>
                        <a:pt x="5166" y="13201"/>
                        <a:pt x="4954" y="13473"/>
                      </a:cubicBezTo>
                      <a:cubicBezTo>
                        <a:pt x="4933" y="13498"/>
                        <a:pt x="4956" y="13528"/>
                        <a:pt x="4982" y="13528"/>
                      </a:cubicBezTo>
                      <a:cubicBezTo>
                        <a:pt x="4991" y="13528"/>
                        <a:pt x="5000" y="13525"/>
                        <a:pt x="5008" y="13517"/>
                      </a:cubicBezTo>
                      <a:cubicBezTo>
                        <a:pt x="5242" y="13228"/>
                        <a:pt x="5400" y="12923"/>
                        <a:pt x="5695" y="12678"/>
                      </a:cubicBezTo>
                      <a:cubicBezTo>
                        <a:pt x="5994" y="12427"/>
                        <a:pt x="6343" y="12236"/>
                        <a:pt x="6714" y="12111"/>
                      </a:cubicBezTo>
                      <a:cubicBezTo>
                        <a:pt x="7013" y="11996"/>
                        <a:pt x="7373" y="11937"/>
                        <a:pt x="7645" y="11762"/>
                      </a:cubicBezTo>
                      <a:cubicBezTo>
                        <a:pt x="7738" y="11702"/>
                        <a:pt x="7825" y="11637"/>
                        <a:pt x="7912" y="11561"/>
                      </a:cubicBezTo>
                      <a:cubicBezTo>
                        <a:pt x="8005" y="11473"/>
                        <a:pt x="8065" y="11353"/>
                        <a:pt x="8152" y="11261"/>
                      </a:cubicBezTo>
                      <a:lnTo>
                        <a:pt x="8152" y="11261"/>
                      </a:lnTo>
                      <a:cubicBezTo>
                        <a:pt x="8152" y="11719"/>
                        <a:pt x="8152" y="12171"/>
                        <a:pt x="8147" y="12623"/>
                      </a:cubicBezTo>
                      <a:cubicBezTo>
                        <a:pt x="8136" y="12623"/>
                        <a:pt x="8125" y="12629"/>
                        <a:pt x="8114" y="12634"/>
                      </a:cubicBezTo>
                      <a:cubicBezTo>
                        <a:pt x="8016" y="12694"/>
                        <a:pt x="7912" y="12748"/>
                        <a:pt x="7809" y="12797"/>
                      </a:cubicBezTo>
                      <a:cubicBezTo>
                        <a:pt x="7496" y="12760"/>
                        <a:pt x="7194" y="12712"/>
                        <a:pt x="6906" y="12712"/>
                      </a:cubicBezTo>
                      <a:cubicBezTo>
                        <a:pt x="6490" y="12712"/>
                        <a:pt x="6104" y="12811"/>
                        <a:pt x="5760" y="13184"/>
                      </a:cubicBezTo>
                      <a:cubicBezTo>
                        <a:pt x="5748" y="13197"/>
                        <a:pt x="5760" y="13212"/>
                        <a:pt x="5772" y="13212"/>
                      </a:cubicBezTo>
                      <a:cubicBezTo>
                        <a:pt x="5775" y="13212"/>
                        <a:pt x="5779" y="13210"/>
                        <a:pt x="5782" y="13206"/>
                      </a:cubicBezTo>
                      <a:cubicBezTo>
                        <a:pt x="6071" y="12923"/>
                        <a:pt x="6408" y="12792"/>
                        <a:pt x="6806" y="12765"/>
                      </a:cubicBezTo>
                      <a:cubicBezTo>
                        <a:pt x="6835" y="12763"/>
                        <a:pt x="6864" y="12762"/>
                        <a:pt x="6893" y="12762"/>
                      </a:cubicBezTo>
                      <a:cubicBezTo>
                        <a:pt x="7153" y="12762"/>
                        <a:pt x="7395" y="12844"/>
                        <a:pt x="7651" y="12868"/>
                      </a:cubicBezTo>
                      <a:cubicBezTo>
                        <a:pt x="7057" y="13119"/>
                        <a:pt x="6419" y="13255"/>
                        <a:pt x="5847" y="13566"/>
                      </a:cubicBezTo>
                      <a:cubicBezTo>
                        <a:pt x="5417" y="13800"/>
                        <a:pt x="5106" y="14340"/>
                        <a:pt x="5237" y="14824"/>
                      </a:cubicBezTo>
                      <a:cubicBezTo>
                        <a:pt x="5241" y="14843"/>
                        <a:pt x="5254" y="14850"/>
                        <a:pt x="5268" y="14850"/>
                      </a:cubicBezTo>
                      <a:cubicBezTo>
                        <a:pt x="5292" y="14850"/>
                        <a:pt x="5318" y="14828"/>
                        <a:pt x="5308" y="14797"/>
                      </a:cubicBezTo>
                      <a:cubicBezTo>
                        <a:pt x="5024" y="14023"/>
                        <a:pt x="5978" y="13555"/>
                        <a:pt x="6539" y="13364"/>
                      </a:cubicBezTo>
                      <a:cubicBezTo>
                        <a:pt x="7090" y="13179"/>
                        <a:pt x="7629" y="13048"/>
                        <a:pt x="8147" y="12770"/>
                      </a:cubicBezTo>
                      <a:lnTo>
                        <a:pt x="8147" y="13173"/>
                      </a:lnTo>
                      <a:lnTo>
                        <a:pt x="8136" y="13173"/>
                      </a:lnTo>
                      <a:cubicBezTo>
                        <a:pt x="7863" y="13321"/>
                        <a:pt x="7569" y="13451"/>
                        <a:pt x="7308" y="13620"/>
                      </a:cubicBezTo>
                      <a:cubicBezTo>
                        <a:pt x="7155" y="13735"/>
                        <a:pt x="7024" y="13882"/>
                        <a:pt x="6926" y="14051"/>
                      </a:cubicBezTo>
                      <a:cubicBezTo>
                        <a:pt x="6752" y="14116"/>
                        <a:pt x="6599" y="14225"/>
                        <a:pt x="6474" y="14367"/>
                      </a:cubicBezTo>
                      <a:cubicBezTo>
                        <a:pt x="6237" y="14614"/>
                        <a:pt x="5756" y="15679"/>
                        <a:pt x="5275" y="15679"/>
                      </a:cubicBezTo>
                      <a:cubicBezTo>
                        <a:pt x="5237" y="15679"/>
                        <a:pt x="5199" y="15673"/>
                        <a:pt x="5161" y="15658"/>
                      </a:cubicBezTo>
                      <a:cubicBezTo>
                        <a:pt x="5158" y="15657"/>
                        <a:pt x="5156" y="15657"/>
                        <a:pt x="5154" y="15657"/>
                      </a:cubicBezTo>
                      <a:cubicBezTo>
                        <a:pt x="5142" y="15657"/>
                        <a:pt x="5135" y="15671"/>
                        <a:pt x="5144" y="15680"/>
                      </a:cubicBezTo>
                      <a:cubicBezTo>
                        <a:pt x="5193" y="15713"/>
                        <a:pt x="5244" y="15727"/>
                        <a:pt x="5297" y="15727"/>
                      </a:cubicBezTo>
                      <a:cubicBezTo>
                        <a:pt x="5554" y="15727"/>
                        <a:pt x="5837" y="15382"/>
                        <a:pt x="5973" y="15228"/>
                      </a:cubicBezTo>
                      <a:cubicBezTo>
                        <a:pt x="6169" y="15004"/>
                        <a:pt x="6310" y="14743"/>
                        <a:pt x="6490" y="14508"/>
                      </a:cubicBezTo>
                      <a:cubicBezTo>
                        <a:pt x="6637" y="14296"/>
                        <a:pt x="6866" y="14154"/>
                        <a:pt x="7128" y="14127"/>
                      </a:cubicBezTo>
                      <a:cubicBezTo>
                        <a:pt x="7148" y="14124"/>
                        <a:pt x="7168" y="14123"/>
                        <a:pt x="7187" y="14123"/>
                      </a:cubicBezTo>
                      <a:cubicBezTo>
                        <a:pt x="7411" y="14123"/>
                        <a:pt x="7568" y="14290"/>
                        <a:pt x="7743" y="14416"/>
                      </a:cubicBezTo>
                      <a:cubicBezTo>
                        <a:pt x="7526" y="14536"/>
                        <a:pt x="7286" y="14612"/>
                        <a:pt x="7046" y="14726"/>
                      </a:cubicBezTo>
                      <a:cubicBezTo>
                        <a:pt x="6708" y="14890"/>
                        <a:pt x="6430" y="15206"/>
                        <a:pt x="6201" y="15495"/>
                      </a:cubicBezTo>
                      <a:cubicBezTo>
                        <a:pt x="5727" y="16089"/>
                        <a:pt x="5253" y="16939"/>
                        <a:pt x="5281" y="17718"/>
                      </a:cubicBezTo>
                      <a:cubicBezTo>
                        <a:pt x="5281" y="17729"/>
                        <a:pt x="5287" y="17734"/>
                        <a:pt x="5295" y="17734"/>
                      </a:cubicBezTo>
                      <a:cubicBezTo>
                        <a:pt x="5302" y="17734"/>
                        <a:pt x="5311" y="17729"/>
                        <a:pt x="5313" y="17718"/>
                      </a:cubicBezTo>
                      <a:cubicBezTo>
                        <a:pt x="5466" y="16813"/>
                        <a:pt x="5885" y="15974"/>
                        <a:pt x="6507" y="15299"/>
                      </a:cubicBezTo>
                      <a:cubicBezTo>
                        <a:pt x="6806" y="14983"/>
                        <a:pt x="7133" y="14824"/>
                        <a:pt x="7531" y="14677"/>
                      </a:cubicBezTo>
                      <a:cubicBezTo>
                        <a:pt x="7760" y="14596"/>
                        <a:pt x="8000" y="14487"/>
                        <a:pt x="8136" y="14285"/>
                      </a:cubicBezTo>
                      <a:lnTo>
                        <a:pt x="8136" y="14868"/>
                      </a:lnTo>
                      <a:cubicBezTo>
                        <a:pt x="8130" y="14868"/>
                        <a:pt x="8130" y="14874"/>
                        <a:pt x="8125" y="14879"/>
                      </a:cubicBezTo>
                      <a:cubicBezTo>
                        <a:pt x="7231" y="15996"/>
                        <a:pt x="6109" y="16988"/>
                        <a:pt x="5929" y="18486"/>
                      </a:cubicBezTo>
                      <a:cubicBezTo>
                        <a:pt x="5858" y="18541"/>
                        <a:pt x="5787" y="18601"/>
                        <a:pt x="5722" y="18661"/>
                      </a:cubicBezTo>
                      <a:cubicBezTo>
                        <a:pt x="5373" y="18960"/>
                        <a:pt x="5084" y="19320"/>
                        <a:pt x="4687" y="19565"/>
                      </a:cubicBezTo>
                      <a:cubicBezTo>
                        <a:pt x="4668" y="19579"/>
                        <a:pt x="4681" y="19600"/>
                        <a:pt x="4698" y="19600"/>
                      </a:cubicBezTo>
                      <a:cubicBezTo>
                        <a:pt x="4701" y="19600"/>
                        <a:pt x="4705" y="19600"/>
                        <a:pt x="4708" y="19598"/>
                      </a:cubicBezTo>
                      <a:cubicBezTo>
                        <a:pt x="5019" y="19429"/>
                        <a:pt x="5270" y="19200"/>
                        <a:pt x="5526" y="18955"/>
                      </a:cubicBezTo>
                      <a:cubicBezTo>
                        <a:pt x="5662" y="18824"/>
                        <a:pt x="5798" y="18704"/>
                        <a:pt x="5945" y="18590"/>
                      </a:cubicBezTo>
                      <a:cubicBezTo>
                        <a:pt x="5948" y="18591"/>
                        <a:pt x="5951" y="18591"/>
                        <a:pt x="5954" y="18591"/>
                      </a:cubicBezTo>
                      <a:cubicBezTo>
                        <a:pt x="5967" y="18591"/>
                        <a:pt x="5979" y="18581"/>
                        <a:pt x="5983" y="18568"/>
                      </a:cubicBezTo>
                      <a:lnTo>
                        <a:pt x="5983" y="18562"/>
                      </a:lnTo>
                      <a:cubicBezTo>
                        <a:pt x="6000" y="18546"/>
                        <a:pt x="6022" y="18530"/>
                        <a:pt x="6038" y="18519"/>
                      </a:cubicBezTo>
                      <a:cubicBezTo>
                        <a:pt x="6250" y="18361"/>
                        <a:pt x="6485" y="18372"/>
                        <a:pt x="6725" y="18334"/>
                      </a:cubicBezTo>
                      <a:lnTo>
                        <a:pt x="6725" y="18372"/>
                      </a:lnTo>
                      <a:cubicBezTo>
                        <a:pt x="6725" y="18546"/>
                        <a:pt x="6725" y="18721"/>
                        <a:pt x="6719" y="18900"/>
                      </a:cubicBezTo>
                      <a:cubicBezTo>
                        <a:pt x="6534" y="18928"/>
                        <a:pt x="6365" y="19020"/>
                        <a:pt x="6245" y="19162"/>
                      </a:cubicBezTo>
                      <a:cubicBezTo>
                        <a:pt x="6005" y="19402"/>
                        <a:pt x="5874" y="19614"/>
                        <a:pt x="5542" y="19750"/>
                      </a:cubicBezTo>
                      <a:cubicBezTo>
                        <a:pt x="5106" y="19930"/>
                        <a:pt x="4638" y="19974"/>
                        <a:pt x="4371" y="20404"/>
                      </a:cubicBezTo>
                      <a:cubicBezTo>
                        <a:pt x="4363" y="20416"/>
                        <a:pt x="4374" y="20427"/>
                        <a:pt x="4385" y="20427"/>
                      </a:cubicBezTo>
                      <a:cubicBezTo>
                        <a:pt x="4390" y="20427"/>
                        <a:pt x="4395" y="20425"/>
                        <a:pt x="4398" y="20421"/>
                      </a:cubicBezTo>
                      <a:cubicBezTo>
                        <a:pt x="4687" y="20001"/>
                        <a:pt x="5210" y="19963"/>
                        <a:pt x="5651" y="19799"/>
                      </a:cubicBezTo>
                      <a:lnTo>
                        <a:pt x="5662" y="19799"/>
                      </a:lnTo>
                      <a:cubicBezTo>
                        <a:pt x="5569" y="20083"/>
                        <a:pt x="5526" y="20339"/>
                        <a:pt x="5357" y="20595"/>
                      </a:cubicBezTo>
                      <a:cubicBezTo>
                        <a:pt x="5275" y="20726"/>
                        <a:pt x="5177" y="20846"/>
                        <a:pt x="5084" y="20971"/>
                      </a:cubicBezTo>
                      <a:cubicBezTo>
                        <a:pt x="5080" y="20962"/>
                        <a:pt x="5068" y="20953"/>
                        <a:pt x="5055" y="20953"/>
                      </a:cubicBezTo>
                      <a:cubicBezTo>
                        <a:pt x="5052" y="20953"/>
                        <a:pt x="5049" y="20954"/>
                        <a:pt x="5046" y="20955"/>
                      </a:cubicBezTo>
                      <a:cubicBezTo>
                        <a:pt x="4747" y="21015"/>
                        <a:pt x="4496" y="21222"/>
                        <a:pt x="4381" y="21510"/>
                      </a:cubicBezTo>
                      <a:cubicBezTo>
                        <a:pt x="4374" y="21521"/>
                        <a:pt x="4383" y="21529"/>
                        <a:pt x="4394" y="21529"/>
                      </a:cubicBezTo>
                      <a:cubicBezTo>
                        <a:pt x="4399" y="21529"/>
                        <a:pt x="4405" y="21527"/>
                        <a:pt x="4409" y="21521"/>
                      </a:cubicBezTo>
                      <a:cubicBezTo>
                        <a:pt x="4480" y="21391"/>
                        <a:pt x="4578" y="21282"/>
                        <a:pt x="4703" y="21200"/>
                      </a:cubicBezTo>
                      <a:cubicBezTo>
                        <a:pt x="4806" y="21145"/>
                        <a:pt x="4910" y="21096"/>
                        <a:pt x="5024" y="21058"/>
                      </a:cubicBezTo>
                      <a:lnTo>
                        <a:pt x="5024" y="21058"/>
                      </a:lnTo>
                      <a:cubicBezTo>
                        <a:pt x="4997" y="21102"/>
                        <a:pt x="4970" y="21140"/>
                        <a:pt x="4943" y="21183"/>
                      </a:cubicBezTo>
                      <a:cubicBezTo>
                        <a:pt x="4812" y="21396"/>
                        <a:pt x="4725" y="21641"/>
                        <a:pt x="4697" y="21892"/>
                      </a:cubicBezTo>
                      <a:cubicBezTo>
                        <a:pt x="4262" y="22388"/>
                        <a:pt x="4262" y="23025"/>
                        <a:pt x="4278" y="23652"/>
                      </a:cubicBezTo>
                      <a:cubicBezTo>
                        <a:pt x="4289" y="23979"/>
                        <a:pt x="4278" y="24338"/>
                        <a:pt x="4371" y="24654"/>
                      </a:cubicBezTo>
                      <a:cubicBezTo>
                        <a:pt x="4474" y="25052"/>
                        <a:pt x="4697" y="25396"/>
                        <a:pt x="4850" y="25771"/>
                      </a:cubicBezTo>
                      <a:cubicBezTo>
                        <a:pt x="4854" y="25779"/>
                        <a:pt x="4862" y="25783"/>
                        <a:pt x="4869" y="25783"/>
                      </a:cubicBezTo>
                      <a:cubicBezTo>
                        <a:pt x="4882" y="25783"/>
                        <a:pt x="4895" y="25772"/>
                        <a:pt x="4888" y="25755"/>
                      </a:cubicBezTo>
                      <a:cubicBezTo>
                        <a:pt x="4790" y="25494"/>
                        <a:pt x="4659" y="25243"/>
                        <a:pt x="4550" y="24981"/>
                      </a:cubicBezTo>
                      <a:cubicBezTo>
                        <a:pt x="4409" y="24644"/>
                        <a:pt x="4392" y="24262"/>
                        <a:pt x="4381" y="23892"/>
                      </a:cubicBezTo>
                      <a:cubicBezTo>
                        <a:pt x="4360" y="23254"/>
                        <a:pt x="4316" y="22595"/>
                        <a:pt x="4681" y="22044"/>
                      </a:cubicBezTo>
                      <a:lnTo>
                        <a:pt x="4681" y="22044"/>
                      </a:lnTo>
                      <a:cubicBezTo>
                        <a:pt x="4670" y="22224"/>
                        <a:pt x="4665" y="22409"/>
                        <a:pt x="4659" y="22600"/>
                      </a:cubicBezTo>
                      <a:cubicBezTo>
                        <a:pt x="4659" y="22606"/>
                        <a:pt x="4664" y="22610"/>
                        <a:pt x="4669" y="22610"/>
                      </a:cubicBezTo>
                      <a:cubicBezTo>
                        <a:pt x="4672" y="22610"/>
                        <a:pt x="4676" y="22608"/>
                        <a:pt x="4676" y="22600"/>
                      </a:cubicBezTo>
                      <a:cubicBezTo>
                        <a:pt x="4714" y="22388"/>
                        <a:pt x="4719" y="22170"/>
                        <a:pt x="4741" y="21957"/>
                      </a:cubicBezTo>
                      <a:lnTo>
                        <a:pt x="4757" y="21941"/>
                      </a:lnTo>
                      <a:cubicBezTo>
                        <a:pt x="4768" y="21925"/>
                        <a:pt x="4768" y="21903"/>
                        <a:pt x="4757" y="21886"/>
                      </a:cubicBezTo>
                      <a:cubicBezTo>
                        <a:pt x="4757" y="21870"/>
                        <a:pt x="4763" y="21848"/>
                        <a:pt x="4763" y="21826"/>
                      </a:cubicBezTo>
                      <a:cubicBezTo>
                        <a:pt x="4817" y="21543"/>
                        <a:pt x="4981" y="21276"/>
                        <a:pt x="5139" y="21036"/>
                      </a:cubicBezTo>
                      <a:cubicBezTo>
                        <a:pt x="5210" y="20933"/>
                        <a:pt x="5286" y="20835"/>
                        <a:pt x="5362" y="20731"/>
                      </a:cubicBezTo>
                      <a:cubicBezTo>
                        <a:pt x="5684" y="21031"/>
                        <a:pt x="5706" y="21472"/>
                        <a:pt x="5738" y="21903"/>
                      </a:cubicBezTo>
                      <a:cubicBezTo>
                        <a:pt x="5569" y="22202"/>
                        <a:pt x="5362" y="22453"/>
                        <a:pt x="5248" y="22791"/>
                      </a:cubicBezTo>
                      <a:cubicBezTo>
                        <a:pt x="5123" y="23161"/>
                        <a:pt x="5095" y="23565"/>
                        <a:pt x="5101" y="23957"/>
                      </a:cubicBezTo>
                      <a:cubicBezTo>
                        <a:pt x="5117" y="24889"/>
                        <a:pt x="5411" y="25788"/>
                        <a:pt x="5449" y="26720"/>
                      </a:cubicBezTo>
                      <a:cubicBezTo>
                        <a:pt x="5068" y="27145"/>
                        <a:pt x="4888" y="27690"/>
                        <a:pt x="4763" y="28251"/>
                      </a:cubicBezTo>
                      <a:cubicBezTo>
                        <a:pt x="4756" y="28275"/>
                        <a:pt x="4780" y="28292"/>
                        <a:pt x="4801" y="28292"/>
                      </a:cubicBezTo>
                      <a:cubicBezTo>
                        <a:pt x="4813" y="28292"/>
                        <a:pt x="4824" y="28287"/>
                        <a:pt x="4828" y="28273"/>
                      </a:cubicBezTo>
                      <a:cubicBezTo>
                        <a:pt x="4932" y="27929"/>
                        <a:pt x="5057" y="27591"/>
                        <a:pt x="5204" y="27270"/>
                      </a:cubicBezTo>
                      <a:cubicBezTo>
                        <a:pt x="5270" y="27128"/>
                        <a:pt x="5357" y="26998"/>
                        <a:pt x="5460" y="26883"/>
                      </a:cubicBezTo>
                      <a:cubicBezTo>
                        <a:pt x="5591" y="27237"/>
                        <a:pt x="5646" y="27624"/>
                        <a:pt x="5624" y="28006"/>
                      </a:cubicBezTo>
                      <a:lnTo>
                        <a:pt x="5618" y="28006"/>
                      </a:lnTo>
                      <a:cubicBezTo>
                        <a:pt x="5019" y="28534"/>
                        <a:pt x="4425" y="29084"/>
                        <a:pt x="4185" y="29880"/>
                      </a:cubicBezTo>
                      <a:cubicBezTo>
                        <a:pt x="3907" y="30817"/>
                        <a:pt x="4114" y="31695"/>
                        <a:pt x="4174" y="32648"/>
                      </a:cubicBezTo>
                      <a:cubicBezTo>
                        <a:pt x="4174" y="32654"/>
                        <a:pt x="4178" y="32656"/>
                        <a:pt x="4183" y="32656"/>
                      </a:cubicBezTo>
                      <a:cubicBezTo>
                        <a:pt x="4187" y="32656"/>
                        <a:pt x="4191" y="32654"/>
                        <a:pt x="4191" y="32648"/>
                      </a:cubicBezTo>
                      <a:cubicBezTo>
                        <a:pt x="4196" y="31787"/>
                        <a:pt x="4033" y="30964"/>
                        <a:pt x="4229" y="30114"/>
                      </a:cubicBezTo>
                      <a:cubicBezTo>
                        <a:pt x="4414" y="29281"/>
                        <a:pt x="5003" y="28665"/>
                        <a:pt x="5618" y="28125"/>
                      </a:cubicBezTo>
                      <a:lnTo>
                        <a:pt x="5618" y="28125"/>
                      </a:lnTo>
                      <a:cubicBezTo>
                        <a:pt x="5613" y="28240"/>
                        <a:pt x="5602" y="28349"/>
                        <a:pt x="5591" y="28463"/>
                      </a:cubicBezTo>
                      <a:cubicBezTo>
                        <a:pt x="5586" y="28469"/>
                        <a:pt x="5580" y="28469"/>
                        <a:pt x="5580" y="28474"/>
                      </a:cubicBezTo>
                      <a:cubicBezTo>
                        <a:pt x="5264" y="28872"/>
                        <a:pt x="4899" y="29242"/>
                        <a:pt x="4648" y="29689"/>
                      </a:cubicBezTo>
                      <a:cubicBezTo>
                        <a:pt x="4550" y="29869"/>
                        <a:pt x="4485" y="30065"/>
                        <a:pt x="4452" y="30267"/>
                      </a:cubicBezTo>
                      <a:cubicBezTo>
                        <a:pt x="4398" y="30561"/>
                        <a:pt x="4501" y="30844"/>
                        <a:pt x="4480" y="31139"/>
                      </a:cubicBezTo>
                      <a:cubicBezTo>
                        <a:pt x="4480" y="31157"/>
                        <a:pt x="4495" y="31168"/>
                        <a:pt x="4508" y="31168"/>
                      </a:cubicBezTo>
                      <a:cubicBezTo>
                        <a:pt x="4519" y="31168"/>
                        <a:pt x="4529" y="31161"/>
                        <a:pt x="4529" y="31144"/>
                      </a:cubicBezTo>
                      <a:cubicBezTo>
                        <a:pt x="4545" y="30975"/>
                        <a:pt x="4539" y="30806"/>
                        <a:pt x="4518" y="30637"/>
                      </a:cubicBezTo>
                      <a:cubicBezTo>
                        <a:pt x="4485" y="30310"/>
                        <a:pt x="4578" y="30005"/>
                        <a:pt x="4719" y="29722"/>
                      </a:cubicBezTo>
                      <a:cubicBezTo>
                        <a:pt x="4926" y="29302"/>
                        <a:pt x="5302" y="28975"/>
                        <a:pt x="5580" y="28600"/>
                      </a:cubicBezTo>
                      <a:lnTo>
                        <a:pt x="5580" y="28600"/>
                      </a:lnTo>
                      <a:cubicBezTo>
                        <a:pt x="5564" y="28725"/>
                        <a:pt x="5542" y="28856"/>
                        <a:pt x="5526" y="28975"/>
                      </a:cubicBezTo>
                      <a:cubicBezTo>
                        <a:pt x="5422" y="29668"/>
                        <a:pt x="5177" y="30365"/>
                        <a:pt x="5177" y="31062"/>
                      </a:cubicBezTo>
                      <a:cubicBezTo>
                        <a:pt x="5177" y="31075"/>
                        <a:pt x="5186" y="31081"/>
                        <a:pt x="5195" y="31081"/>
                      </a:cubicBezTo>
                      <a:cubicBezTo>
                        <a:pt x="5205" y="31081"/>
                        <a:pt x="5215" y="31074"/>
                        <a:pt x="5215" y="31062"/>
                      </a:cubicBezTo>
                      <a:cubicBezTo>
                        <a:pt x="5237" y="30654"/>
                        <a:pt x="5297" y="30251"/>
                        <a:pt x="5406" y="29853"/>
                      </a:cubicBezTo>
                      <a:cubicBezTo>
                        <a:pt x="5444" y="30065"/>
                        <a:pt x="5558" y="30256"/>
                        <a:pt x="5662" y="30458"/>
                      </a:cubicBezTo>
                      <a:cubicBezTo>
                        <a:pt x="5657" y="30463"/>
                        <a:pt x="5651" y="30474"/>
                        <a:pt x="5646" y="30479"/>
                      </a:cubicBezTo>
                      <a:cubicBezTo>
                        <a:pt x="5564" y="30964"/>
                        <a:pt x="5417" y="31428"/>
                        <a:pt x="5204" y="31869"/>
                      </a:cubicBezTo>
                      <a:cubicBezTo>
                        <a:pt x="4981" y="32305"/>
                        <a:pt x="4736" y="32708"/>
                        <a:pt x="4583" y="33182"/>
                      </a:cubicBezTo>
                      <a:cubicBezTo>
                        <a:pt x="4485" y="33498"/>
                        <a:pt x="4425" y="33825"/>
                        <a:pt x="4409" y="34157"/>
                      </a:cubicBezTo>
                      <a:cubicBezTo>
                        <a:pt x="4076" y="34599"/>
                        <a:pt x="3896" y="35013"/>
                        <a:pt x="3924" y="35569"/>
                      </a:cubicBezTo>
                      <a:cubicBezTo>
                        <a:pt x="3962" y="36288"/>
                        <a:pt x="4158" y="37007"/>
                        <a:pt x="4071" y="37727"/>
                      </a:cubicBezTo>
                      <a:cubicBezTo>
                        <a:pt x="3995" y="38386"/>
                        <a:pt x="3662" y="39007"/>
                        <a:pt x="3324" y="39563"/>
                      </a:cubicBezTo>
                      <a:lnTo>
                        <a:pt x="3270" y="39655"/>
                      </a:lnTo>
                      <a:cubicBezTo>
                        <a:pt x="3265" y="39654"/>
                        <a:pt x="3260" y="39653"/>
                        <a:pt x="3255" y="39653"/>
                      </a:cubicBezTo>
                      <a:cubicBezTo>
                        <a:pt x="3234" y="39653"/>
                        <a:pt x="3215" y="39671"/>
                        <a:pt x="3215" y="39694"/>
                      </a:cubicBezTo>
                      <a:lnTo>
                        <a:pt x="3215" y="39732"/>
                      </a:lnTo>
                      <a:cubicBezTo>
                        <a:pt x="3090" y="39939"/>
                        <a:pt x="2959" y="40135"/>
                        <a:pt x="2823" y="40326"/>
                      </a:cubicBezTo>
                      <a:cubicBezTo>
                        <a:pt x="2818" y="40326"/>
                        <a:pt x="2807" y="40326"/>
                        <a:pt x="2801" y="40331"/>
                      </a:cubicBezTo>
                      <a:cubicBezTo>
                        <a:pt x="2714" y="40407"/>
                        <a:pt x="2638" y="40495"/>
                        <a:pt x="2545" y="40565"/>
                      </a:cubicBezTo>
                      <a:cubicBezTo>
                        <a:pt x="2436" y="40647"/>
                        <a:pt x="2316" y="40718"/>
                        <a:pt x="2202" y="40794"/>
                      </a:cubicBezTo>
                      <a:cubicBezTo>
                        <a:pt x="2006" y="40909"/>
                        <a:pt x="1853" y="41089"/>
                        <a:pt x="1766" y="41301"/>
                      </a:cubicBezTo>
                      <a:cubicBezTo>
                        <a:pt x="1762" y="41312"/>
                        <a:pt x="1770" y="41320"/>
                        <a:pt x="1779" y="41320"/>
                      </a:cubicBezTo>
                      <a:cubicBezTo>
                        <a:pt x="1784" y="41320"/>
                        <a:pt x="1789" y="41318"/>
                        <a:pt x="1793" y="41312"/>
                      </a:cubicBezTo>
                      <a:cubicBezTo>
                        <a:pt x="1902" y="41045"/>
                        <a:pt x="2131" y="40903"/>
                        <a:pt x="2365" y="40756"/>
                      </a:cubicBezTo>
                      <a:cubicBezTo>
                        <a:pt x="2447" y="40713"/>
                        <a:pt x="2540" y="40658"/>
                        <a:pt x="2621" y="40604"/>
                      </a:cubicBezTo>
                      <a:lnTo>
                        <a:pt x="2621" y="40604"/>
                      </a:lnTo>
                      <a:cubicBezTo>
                        <a:pt x="2469" y="40805"/>
                        <a:pt x="2305" y="41001"/>
                        <a:pt x="2136" y="41192"/>
                      </a:cubicBezTo>
                      <a:cubicBezTo>
                        <a:pt x="2124" y="41205"/>
                        <a:pt x="2138" y="41224"/>
                        <a:pt x="2155" y="41224"/>
                      </a:cubicBezTo>
                      <a:cubicBezTo>
                        <a:pt x="2159" y="41224"/>
                        <a:pt x="2164" y="41223"/>
                        <a:pt x="2169" y="41219"/>
                      </a:cubicBezTo>
                      <a:cubicBezTo>
                        <a:pt x="2551" y="40816"/>
                        <a:pt x="2905" y="40380"/>
                        <a:pt x="3221" y="39922"/>
                      </a:cubicBezTo>
                      <a:lnTo>
                        <a:pt x="3221" y="39922"/>
                      </a:lnTo>
                      <a:cubicBezTo>
                        <a:pt x="3232" y="40233"/>
                        <a:pt x="3183" y="40549"/>
                        <a:pt x="3068" y="40838"/>
                      </a:cubicBezTo>
                      <a:cubicBezTo>
                        <a:pt x="3030" y="40920"/>
                        <a:pt x="2992" y="41001"/>
                        <a:pt x="2954" y="41083"/>
                      </a:cubicBezTo>
                      <a:lnTo>
                        <a:pt x="2910" y="41083"/>
                      </a:lnTo>
                      <a:cubicBezTo>
                        <a:pt x="2883" y="41083"/>
                        <a:pt x="2888" y="41116"/>
                        <a:pt x="2910" y="41116"/>
                      </a:cubicBezTo>
                      <a:lnTo>
                        <a:pt x="2932" y="41116"/>
                      </a:lnTo>
                      <a:cubicBezTo>
                        <a:pt x="2828" y="41317"/>
                        <a:pt x="2720" y="41514"/>
                        <a:pt x="2627" y="41721"/>
                      </a:cubicBezTo>
                      <a:cubicBezTo>
                        <a:pt x="2623" y="41731"/>
                        <a:pt x="2634" y="41740"/>
                        <a:pt x="2644" y="41740"/>
                      </a:cubicBezTo>
                      <a:cubicBezTo>
                        <a:pt x="2650" y="41740"/>
                        <a:pt x="2656" y="41737"/>
                        <a:pt x="2660" y="41732"/>
                      </a:cubicBezTo>
                      <a:cubicBezTo>
                        <a:pt x="2758" y="41524"/>
                        <a:pt x="2872" y="41323"/>
                        <a:pt x="2981" y="41116"/>
                      </a:cubicBezTo>
                      <a:cubicBezTo>
                        <a:pt x="3542" y="41099"/>
                        <a:pt x="4142" y="40805"/>
                        <a:pt x="4360" y="40271"/>
                      </a:cubicBezTo>
                      <a:cubicBezTo>
                        <a:pt x="4643" y="39579"/>
                        <a:pt x="4251" y="38724"/>
                        <a:pt x="4648" y="38086"/>
                      </a:cubicBezTo>
                      <a:cubicBezTo>
                        <a:pt x="4648" y="38092"/>
                        <a:pt x="4654" y="38103"/>
                        <a:pt x="4654" y="38113"/>
                      </a:cubicBezTo>
                      <a:cubicBezTo>
                        <a:pt x="4796" y="38555"/>
                        <a:pt x="4845" y="39018"/>
                        <a:pt x="4790" y="39481"/>
                      </a:cubicBezTo>
                      <a:cubicBezTo>
                        <a:pt x="4790" y="39489"/>
                        <a:pt x="4796" y="39493"/>
                        <a:pt x="4801" y="39493"/>
                      </a:cubicBezTo>
                      <a:cubicBezTo>
                        <a:pt x="4806" y="39493"/>
                        <a:pt x="4812" y="39489"/>
                        <a:pt x="4812" y="39481"/>
                      </a:cubicBezTo>
                      <a:cubicBezTo>
                        <a:pt x="4888" y="39094"/>
                        <a:pt x="4883" y="38696"/>
                        <a:pt x="4796" y="38310"/>
                      </a:cubicBezTo>
                      <a:cubicBezTo>
                        <a:pt x="4757" y="38119"/>
                        <a:pt x="4697" y="37928"/>
                        <a:pt x="4616" y="37743"/>
                      </a:cubicBezTo>
                      <a:cubicBezTo>
                        <a:pt x="4518" y="37525"/>
                        <a:pt x="4338" y="37367"/>
                        <a:pt x="4229" y="37154"/>
                      </a:cubicBezTo>
                      <a:cubicBezTo>
                        <a:pt x="4223" y="37138"/>
                        <a:pt x="4207" y="37133"/>
                        <a:pt x="4191" y="37133"/>
                      </a:cubicBezTo>
                      <a:cubicBezTo>
                        <a:pt x="4180" y="36882"/>
                        <a:pt x="4147" y="36631"/>
                        <a:pt x="4114" y="36375"/>
                      </a:cubicBezTo>
                      <a:lnTo>
                        <a:pt x="4104" y="36293"/>
                      </a:lnTo>
                      <a:lnTo>
                        <a:pt x="4104" y="36293"/>
                      </a:lnTo>
                      <a:cubicBezTo>
                        <a:pt x="4174" y="36375"/>
                        <a:pt x="4251" y="36451"/>
                        <a:pt x="4332" y="36522"/>
                      </a:cubicBezTo>
                      <a:cubicBezTo>
                        <a:pt x="4599" y="36762"/>
                        <a:pt x="4850" y="36985"/>
                        <a:pt x="5035" y="37291"/>
                      </a:cubicBezTo>
                      <a:cubicBezTo>
                        <a:pt x="5406" y="37928"/>
                        <a:pt x="5362" y="38587"/>
                        <a:pt x="5270" y="39285"/>
                      </a:cubicBezTo>
                      <a:cubicBezTo>
                        <a:pt x="5270" y="39290"/>
                        <a:pt x="5274" y="39293"/>
                        <a:pt x="5278" y="39293"/>
                      </a:cubicBezTo>
                      <a:cubicBezTo>
                        <a:pt x="5282" y="39293"/>
                        <a:pt x="5286" y="39290"/>
                        <a:pt x="5286" y="39285"/>
                      </a:cubicBezTo>
                      <a:cubicBezTo>
                        <a:pt x="5411" y="38675"/>
                        <a:pt x="5488" y="38146"/>
                        <a:pt x="5275" y="37541"/>
                      </a:cubicBezTo>
                      <a:cubicBezTo>
                        <a:pt x="5052" y="36893"/>
                        <a:pt x="4490" y="36577"/>
                        <a:pt x="4098" y="36054"/>
                      </a:cubicBezTo>
                      <a:cubicBezTo>
                        <a:pt x="4093" y="36048"/>
                        <a:pt x="4082" y="36037"/>
                        <a:pt x="4071" y="36037"/>
                      </a:cubicBezTo>
                      <a:cubicBezTo>
                        <a:pt x="4033" y="35749"/>
                        <a:pt x="4022" y="35454"/>
                        <a:pt x="4038" y="35160"/>
                      </a:cubicBezTo>
                      <a:cubicBezTo>
                        <a:pt x="4060" y="34860"/>
                        <a:pt x="4229" y="34588"/>
                        <a:pt x="4392" y="34332"/>
                      </a:cubicBezTo>
                      <a:lnTo>
                        <a:pt x="4392" y="34386"/>
                      </a:lnTo>
                      <a:cubicBezTo>
                        <a:pt x="4392" y="34860"/>
                        <a:pt x="4376" y="35340"/>
                        <a:pt x="4556" y="35792"/>
                      </a:cubicBezTo>
                      <a:cubicBezTo>
                        <a:pt x="4562" y="35802"/>
                        <a:pt x="4571" y="35806"/>
                        <a:pt x="4580" y="35806"/>
                      </a:cubicBezTo>
                      <a:cubicBezTo>
                        <a:pt x="4596" y="35806"/>
                        <a:pt x="4612" y="35792"/>
                        <a:pt x="4605" y="35770"/>
                      </a:cubicBezTo>
                      <a:cubicBezTo>
                        <a:pt x="4430" y="35324"/>
                        <a:pt x="4469" y="34849"/>
                        <a:pt x="4485" y="34375"/>
                      </a:cubicBezTo>
                      <a:cubicBezTo>
                        <a:pt x="4496" y="33858"/>
                        <a:pt x="4599" y="33346"/>
                        <a:pt x="4790" y="32866"/>
                      </a:cubicBezTo>
                      <a:cubicBezTo>
                        <a:pt x="4850" y="32713"/>
                        <a:pt x="4915" y="32566"/>
                        <a:pt x="4986" y="32425"/>
                      </a:cubicBezTo>
                      <a:cubicBezTo>
                        <a:pt x="5057" y="32795"/>
                        <a:pt x="5182" y="33149"/>
                        <a:pt x="5199" y="33525"/>
                      </a:cubicBezTo>
                      <a:cubicBezTo>
                        <a:pt x="5215" y="33978"/>
                        <a:pt x="5068" y="34424"/>
                        <a:pt x="4992" y="34860"/>
                      </a:cubicBezTo>
                      <a:cubicBezTo>
                        <a:pt x="4926" y="35258"/>
                        <a:pt x="4856" y="35868"/>
                        <a:pt x="5128" y="36195"/>
                      </a:cubicBezTo>
                      <a:cubicBezTo>
                        <a:pt x="5133" y="36202"/>
                        <a:pt x="5139" y="36204"/>
                        <a:pt x="5145" y="36204"/>
                      </a:cubicBezTo>
                      <a:cubicBezTo>
                        <a:pt x="5159" y="36204"/>
                        <a:pt x="5172" y="36189"/>
                        <a:pt x="5161" y="36174"/>
                      </a:cubicBezTo>
                      <a:cubicBezTo>
                        <a:pt x="4812" y="35732"/>
                        <a:pt x="5063" y="34877"/>
                        <a:pt x="5166" y="34392"/>
                      </a:cubicBezTo>
                      <a:cubicBezTo>
                        <a:pt x="5248" y="34065"/>
                        <a:pt x="5286" y="33727"/>
                        <a:pt x="5281" y="33395"/>
                      </a:cubicBezTo>
                      <a:cubicBezTo>
                        <a:pt x="5270" y="33051"/>
                        <a:pt x="5155" y="32703"/>
                        <a:pt x="5068" y="32370"/>
                      </a:cubicBezTo>
                      <a:cubicBezTo>
                        <a:pt x="5063" y="32356"/>
                        <a:pt x="5050" y="32342"/>
                        <a:pt x="5033" y="32342"/>
                      </a:cubicBezTo>
                      <a:cubicBezTo>
                        <a:pt x="5030" y="32342"/>
                        <a:pt x="5027" y="32342"/>
                        <a:pt x="5024" y="32343"/>
                      </a:cubicBezTo>
                      <a:cubicBezTo>
                        <a:pt x="5308" y="31771"/>
                        <a:pt x="5635" y="31231"/>
                        <a:pt x="5716" y="30572"/>
                      </a:cubicBezTo>
                      <a:cubicBezTo>
                        <a:pt x="5755" y="30648"/>
                        <a:pt x="5787" y="30736"/>
                        <a:pt x="5815" y="30817"/>
                      </a:cubicBezTo>
                      <a:cubicBezTo>
                        <a:pt x="5831" y="30866"/>
                        <a:pt x="5842" y="30910"/>
                        <a:pt x="5853" y="30953"/>
                      </a:cubicBezTo>
                      <a:cubicBezTo>
                        <a:pt x="5853" y="30959"/>
                        <a:pt x="5853" y="30970"/>
                        <a:pt x="5858" y="30975"/>
                      </a:cubicBezTo>
                      <a:cubicBezTo>
                        <a:pt x="5973" y="31504"/>
                        <a:pt x="5847" y="32054"/>
                        <a:pt x="5662" y="32555"/>
                      </a:cubicBezTo>
                      <a:cubicBezTo>
                        <a:pt x="5659" y="32562"/>
                        <a:pt x="5664" y="32567"/>
                        <a:pt x="5669" y="32567"/>
                      </a:cubicBezTo>
                      <a:cubicBezTo>
                        <a:pt x="5673" y="32567"/>
                        <a:pt x="5676" y="32565"/>
                        <a:pt x="5678" y="32561"/>
                      </a:cubicBezTo>
                      <a:cubicBezTo>
                        <a:pt x="5891" y="32147"/>
                        <a:pt x="5994" y="31684"/>
                        <a:pt x="5983" y="31215"/>
                      </a:cubicBezTo>
                      <a:lnTo>
                        <a:pt x="5983" y="31215"/>
                      </a:lnTo>
                      <a:cubicBezTo>
                        <a:pt x="6092" y="31428"/>
                        <a:pt x="6169" y="31662"/>
                        <a:pt x="6207" y="31902"/>
                      </a:cubicBezTo>
                      <a:cubicBezTo>
                        <a:pt x="6245" y="32261"/>
                        <a:pt x="6109" y="32632"/>
                        <a:pt x="6092" y="32991"/>
                      </a:cubicBezTo>
                      <a:cubicBezTo>
                        <a:pt x="6092" y="33001"/>
                        <a:pt x="6100" y="33007"/>
                        <a:pt x="6106" y="33007"/>
                      </a:cubicBezTo>
                      <a:cubicBezTo>
                        <a:pt x="6110" y="33007"/>
                        <a:pt x="6114" y="33004"/>
                        <a:pt x="6114" y="32997"/>
                      </a:cubicBezTo>
                      <a:cubicBezTo>
                        <a:pt x="6174" y="32626"/>
                        <a:pt x="6278" y="32272"/>
                        <a:pt x="6272" y="31896"/>
                      </a:cubicBezTo>
                      <a:cubicBezTo>
                        <a:pt x="6267" y="31586"/>
                        <a:pt x="6120" y="31297"/>
                        <a:pt x="5962" y="31035"/>
                      </a:cubicBezTo>
                      <a:cubicBezTo>
                        <a:pt x="5891" y="30567"/>
                        <a:pt x="5597" y="30207"/>
                        <a:pt x="5466" y="29755"/>
                      </a:cubicBezTo>
                      <a:cubicBezTo>
                        <a:pt x="5461" y="29741"/>
                        <a:pt x="5446" y="29731"/>
                        <a:pt x="5431" y="29731"/>
                      </a:cubicBezTo>
                      <a:cubicBezTo>
                        <a:pt x="5428" y="29731"/>
                        <a:pt x="5425" y="29732"/>
                        <a:pt x="5422" y="29733"/>
                      </a:cubicBezTo>
                      <a:cubicBezTo>
                        <a:pt x="5504" y="29390"/>
                        <a:pt x="5586" y="29057"/>
                        <a:pt x="5635" y="28719"/>
                      </a:cubicBezTo>
                      <a:cubicBezTo>
                        <a:pt x="5733" y="28093"/>
                        <a:pt x="5782" y="27390"/>
                        <a:pt x="5531" y="26790"/>
                      </a:cubicBezTo>
                      <a:cubicBezTo>
                        <a:pt x="5738" y="26567"/>
                        <a:pt x="5989" y="26387"/>
                        <a:pt x="6229" y="26191"/>
                      </a:cubicBezTo>
                      <a:cubicBezTo>
                        <a:pt x="6741" y="25782"/>
                        <a:pt x="7095" y="25259"/>
                        <a:pt x="7128" y="24595"/>
                      </a:cubicBezTo>
                      <a:cubicBezTo>
                        <a:pt x="7128" y="24576"/>
                        <a:pt x="7113" y="24564"/>
                        <a:pt x="7100" y="24564"/>
                      </a:cubicBezTo>
                      <a:cubicBezTo>
                        <a:pt x="7090" y="24564"/>
                        <a:pt x="7081" y="24570"/>
                        <a:pt x="7079" y="24584"/>
                      </a:cubicBezTo>
                      <a:cubicBezTo>
                        <a:pt x="6986" y="25276"/>
                        <a:pt x="6599" y="25712"/>
                        <a:pt x="6125" y="26120"/>
                      </a:cubicBezTo>
                      <a:cubicBezTo>
                        <a:pt x="6071" y="25663"/>
                        <a:pt x="5951" y="25248"/>
                        <a:pt x="5994" y="24774"/>
                      </a:cubicBezTo>
                      <a:cubicBezTo>
                        <a:pt x="6027" y="24366"/>
                        <a:pt x="6234" y="24001"/>
                        <a:pt x="6223" y="23586"/>
                      </a:cubicBezTo>
                      <a:cubicBezTo>
                        <a:pt x="6223" y="23578"/>
                        <a:pt x="6212" y="23572"/>
                        <a:pt x="6202" y="23572"/>
                      </a:cubicBezTo>
                      <a:cubicBezTo>
                        <a:pt x="6193" y="23572"/>
                        <a:pt x="6185" y="23576"/>
                        <a:pt x="6185" y="23586"/>
                      </a:cubicBezTo>
                      <a:cubicBezTo>
                        <a:pt x="6152" y="24071"/>
                        <a:pt x="5896" y="24502"/>
                        <a:pt x="5864" y="24998"/>
                      </a:cubicBezTo>
                      <a:cubicBezTo>
                        <a:pt x="5836" y="25379"/>
                        <a:pt x="5880" y="25837"/>
                        <a:pt x="6043" y="26191"/>
                      </a:cubicBezTo>
                      <a:cubicBezTo>
                        <a:pt x="5924" y="26289"/>
                        <a:pt x="5798" y="26387"/>
                        <a:pt x="5673" y="26485"/>
                      </a:cubicBezTo>
                      <a:cubicBezTo>
                        <a:pt x="5607" y="26545"/>
                        <a:pt x="5542" y="26600"/>
                        <a:pt x="5482" y="26665"/>
                      </a:cubicBezTo>
                      <a:cubicBezTo>
                        <a:pt x="5460" y="25880"/>
                        <a:pt x="5275" y="25112"/>
                        <a:pt x="5199" y="24328"/>
                      </a:cubicBezTo>
                      <a:cubicBezTo>
                        <a:pt x="5155" y="23859"/>
                        <a:pt x="5188" y="23385"/>
                        <a:pt x="5302" y="22927"/>
                      </a:cubicBezTo>
                      <a:cubicBezTo>
                        <a:pt x="5384" y="22600"/>
                        <a:pt x="5591" y="22360"/>
                        <a:pt x="5749" y="22093"/>
                      </a:cubicBezTo>
                      <a:cubicBezTo>
                        <a:pt x="5787" y="22426"/>
                        <a:pt x="5864" y="22742"/>
                        <a:pt x="6131" y="22960"/>
                      </a:cubicBezTo>
                      <a:cubicBezTo>
                        <a:pt x="6138" y="22966"/>
                        <a:pt x="6147" y="22969"/>
                        <a:pt x="6154" y="22969"/>
                      </a:cubicBezTo>
                      <a:cubicBezTo>
                        <a:pt x="6178" y="22969"/>
                        <a:pt x="6196" y="22941"/>
                        <a:pt x="6180" y="22916"/>
                      </a:cubicBezTo>
                      <a:cubicBezTo>
                        <a:pt x="5722" y="22273"/>
                        <a:pt x="6049" y="21200"/>
                        <a:pt x="5384" y="20688"/>
                      </a:cubicBezTo>
                      <a:cubicBezTo>
                        <a:pt x="5422" y="20639"/>
                        <a:pt x="5455" y="20584"/>
                        <a:pt x="5488" y="20530"/>
                      </a:cubicBezTo>
                      <a:cubicBezTo>
                        <a:pt x="5629" y="20279"/>
                        <a:pt x="5673" y="20066"/>
                        <a:pt x="5722" y="19789"/>
                      </a:cubicBezTo>
                      <a:cubicBezTo>
                        <a:pt x="5727" y="19778"/>
                        <a:pt x="5722" y="19767"/>
                        <a:pt x="5716" y="19761"/>
                      </a:cubicBezTo>
                      <a:cubicBezTo>
                        <a:pt x="5847" y="19690"/>
                        <a:pt x="5973" y="19598"/>
                        <a:pt x="6076" y="19489"/>
                      </a:cubicBezTo>
                      <a:lnTo>
                        <a:pt x="6076" y="19489"/>
                      </a:lnTo>
                      <a:cubicBezTo>
                        <a:pt x="5989" y="19729"/>
                        <a:pt x="6038" y="19963"/>
                        <a:pt x="6120" y="20208"/>
                      </a:cubicBezTo>
                      <a:cubicBezTo>
                        <a:pt x="6261" y="20590"/>
                        <a:pt x="6425" y="20965"/>
                        <a:pt x="6621" y="21331"/>
                      </a:cubicBezTo>
                      <a:cubicBezTo>
                        <a:pt x="6599" y="21843"/>
                        <a:pt x="6414" y="22322"/>
                        <a:pt x="6398" y="22834"/>
                      </a:cubicBezTo>
                      <a:cubicBezTo>
                        <a:pt x="6398" y="22851"/>
                        <a:pt x="6412" y="22861"/>
                        <a:pt x="6426" y="22861"/>
                      </a:cubicBezTo>
                      <a:cubicBezTo>
                        <a:pt x="6439" y="22861"/>
                        <a:pt x="6452" y="22853"/>
                        <a:pt x="6452" y="22834"/>
                      </a:cubicBezTo>
                      <a:cubicBezTo>
                        <a:pt x="6485" y="22393"/>
                        <a:pt x="6697" y="21963"/>
                        <a:pt x="6719" y="21521"/>
                      </a:cubicBezTo>
                      <a:cubicBezTo>
                        <a:pt x="6855" y="21794"/>
                        <a:pt x="6992" y="22066"/>
                        <a:pt x="7106" y="22339"/>
                      </a:cubicBezTo>
                      <a:cubicBezTo>
                        <a:pt x="7090" y="22344"/>
                        <a:pt x="7079" y="22355"/>
                        <a:pt x="7073" y="22371"/>
                      </a:cubicBezTo>
                      <a:cubicBezTo>
                        <a:pt x="6975" y="22796"/>
                        <a:pt x="6768" y="23183"/>
                        <a:pt x="6659" y="23608"/>
                      </a:cubicBezTo>
                      <a:cubicBezTo>
                        <a:pt x="6566" y="23990"/>
                        <a:pt x="6659" y="24426"/>
                        <a:pt x="6741" y="24802"/>
                      </a:cubicBezTo>
                      <a:cubicBezTo>
                        <a:pt x="6745" y="24814"/>
                        <a:pt x="6755" y="24820"/>
                        <a:pt x="6766" y="24820"/>
                      </a:cubicBezTo>
                      <a:cubicBezTo>
                        <a:pt x="6782" y="24820"/>
                        <a:pt x="6799" y="24807"/>
                        <a:pt x="6795" y="24791"/>
                      </a:cubicBezTo>
                      <a:cubicBezTo>
                        <a:pt x="6697" y="24328"/>
                        <a:pt x="6654" y="23870"/>
                        <a:pt x="6801" y="23412"/>
                      </a:cubicBezTo>
                      <a:cubicBezTo>
                        <a:pt x="6915" y="23080"/>
                        <a:pt x="7079" y="22775"/>
                        <a:pt x="7144" y="22426"/>
                      </a:cubicBezTo>
                      <a:cubicBezTo>
                        <a:pt x="7367" y="22976"/>
                        <a:pt x="7515" y="23543"/>
                        <a:pt x="7482" y="24169"/>
                      </a:cubicBezTo>
                      <a:cubicBezTo>
                        <a:pt x="7482" y="24188"/>
                        <a:pt x="7496" y="24198"/>
                        <a:pt x="7509" y="24198"/>
                      </a:cubicBezTo>
                      <a:cubicBezTo>
                        <a:pt x="7519" y="24198"/>
                        <a:pt x="7529" y="24192"/>
                        <a:pt x="7531" y="24180"/>
                      </a:cubicBezTo>
                      <a:cubicBezTo>
                        <a:pt x="7624" y="23412"/>
                        <a:pt x="7422" y="22693"/>
                        <a:pt x="7095" y="22006"/>
                      </a:cubicBezTo>
                      <a:cubicBezTo>
                        <a:pt x="6904" y="21598"/>
                        <a:pt x="6697" y="21194"/>
                        <a:pt x="6507" y="20786"/>
                      </a:cubicBezTo>
                      <a:cubicBezTo>
                        <a:pt x="6321" y="20399"/>
                        <a:pt x="6038" y="19930"/>
                        <a:pt x="6163" y="19489"/>
                      </a:cubicBezTo>
                      <a:cubicBezTo>
                        <a:pt x="6169" y="19462"/>
                        <a:pt x="6152" y="19440"/>
                        <a:pt x="6125" y="19440"/>
                      </a:cubicBezTo>
                      <a:cubicBezTo>
                        <a:pt x="6299" y="19265"/>
                        <a:pt x="6463" y="19080"/>
                        <a:pt x="6708" y="18993"/>
                      </a:cubicBezTo>
                      <a:lnTo>
                        <a:pt x="6708" y="18993"/>
                      </a:lnTo>
                      <a:cubicBezTo>
                        <a:pt x="6708" y="19047"/>
                        <a:pt x="6703" y="19102"/>
                        <a:pt x="6697" y="19162"/>
                      </a:cubicBezTo>
                      <a:cubicBezTo>
                        <a:pt x="6686" y="19320"/>
                        <a:pt x="6708" y="19718"/>
                        <a:pt x="6616" y="19859"/>
                      </a:cubicBezTo>
                      <a:cubicBezTo>
                        <a:pt x="6603" y="19875"/>
                        <a:pt x="6615" y="19895"/>
                        <a:pt x="6629" y="19895"/>
                      </a:cubicBezTo>
                      <a:cubicBezTo>
                        <a:pt x="6634" y="19895"/>
                        <a:pt x="6639" y="19892"/>
                        <a:pt x="6643" y="19887"/>
                      </a:cubicBezTo>
                      <a:cubicBezTo>
                        <a:pt x="6801" y="19680"/>
                        <a:pt x="6757" y="19282"/>
                        <a:pt x="6779" y="19031"/>
                      </a:cubicBezTo>
                      <a:cubicBezTo>
                        <a:pt x="6801" y="18786"/>
                        <a:pt x="6795" y="18546"/>
                        <a:pt x="6795" y="18306"/>
                      </a:cubicBezTo>
                      <a:cubicBezTo>
                        <a:pt x="6844" y="18295"/>
                        <a:pt x="6833" y="18219"/>
                        <a:pt x="6795" y="18208"/>
                      </a:cubicBezTo>
                      <a:cubicBezTo>
                        <a:pt x="6795" y="18045"/>
                        <a:pt x="6801" y="17881"/>
                        <a:pt x="6817" y="17718"/>
                      </a:cubicBezTo>
                      <a:cubicBezTo>
                        <a:pt x="6899" y="16922"/>
                        <a:pt x="7509" y="16421"/>
                        <a:pt x="8125" y="15996"/>
                      </a:cubicBezTo>
                      <a:lnTo>
                        <a:pt x="8125" y="16574"/>
                      </a:lnTo>
                      <a:cubicBezTo>
                        <a:pt x="7504" y="17304"/>
                        <a:pt x="7373" y="18399"/>
                        <a:pt x="7749" y="19276"/>
                      </a:cubicBezTo>
                      <a:cubicBezTo>
                        <a:pt x="7753" y="19286"/>
                        <a:pt x="7761" y="19290"/>
                        <a:pt x="7769" y="19290"/>
                      </a:cubicBezTo>
                      <a:cubicBezTo>
                        <a:pt x="7784" y="19290"/>
                        <a:pt x="7799" y="19277"/>
                        <a:pt x="7793" y="19260"/>
                      </a:cubicBezTo>
                      <a:cubicBezTo>
                        <a:pt x="7607" y="18802"/>
                        <a:pt x="7591" y="18339"/>
                        <a:pt x="7656" y="17854"/>
                      </a:cubicBezTo>
                      <a:cubicBezTo>
                        <a:pt x="7711" y="17407"/>
                        <a:pt x="7896" y="17075"/>
                        <a:pt x="8125" y="16721"/>
                      </a:cubicBezTo>
                      <a:cubicBezTo>
                        <a:pt x="8130" y="17761"/>
                        <a:pt x="8147" y="18808"/>
                        <a:pt x="8179" y="19848"/>
                      </a:cubicBezTo>
                      <a:cubicBezTo>
                        <a:pt x="8179" y="19856"/>
                        <a:pt x="8183" y="19859"/>
                        <a:pt x="8186" y="19859"/>
                      </a:cubicBezTo>
                      <a:cubicBezTo>
                        <a:pt x="8191" y="19859"/>
                        <a:pt x="8196" y="19854"/>
                        <a:pt x="8196" y="19848"/>
                      </a:cubicBezTo>
                      <a:cubicBezTo>
                        <a:pt x="8239" y="18541"/>
                        <a:pt x="8250" y="17227"/>
                        <a:pt x="8250" y="15914"/>
                      </a:cubicBezTo>
                      <a:lnTo>
                        <a:pt x="8283" y="15892"/>
                      </a:lnTo>
                      <a:cubicBezTo>
                        <a:pt x="8312" y="15873"/>
                        <a:pt x="8289" y="15831"/>
                        <a:pt x="8260" y="15831"/>
                      </a:cubicBezTo>
                      <a:cubicBezTo>
                        <a:pt x="8257" y="15831"/>
                        <a:pt x="8253" y="15831"/>
                        <a:pt x="8250" y="15833"/>
                      </a:cubicBezTo>
                      <a:cubicBezTo>
                        <a:pt x="8250" y="14274"/>
                        <a:pt x="8234" y="12716"/>
                        <a:pt x="8234" y="11157"/>
                      </a:cubicBezTo>
                      <a:cubicBezTo>
                        <a:pt x="8239" y="11146"/>
                        <a:pt x="8239" y="11136"/>
                        <a:pt x="8234" y="11125"/>
                      </a:cubicBezTo>
                      <a:lnTo>
                        <a:pt x="8234" y="10558"/>
                      </a:lnTo>
                      <a:lnTo>
                        <a:pt x="8239" y="8891"/>
                      </a:lnTo>
                      <a:lnTo>
                        <a:pt x="8239" y="8885"/>
                      </a:lnTo>
                      <a:lnTo>
                        <a:pt x="8239" y="7861"/>
                      </a:lnTo>
                      <a:cubicBezTo>
                        <a:pt x="8239" y="7855"/>
                        <a:pt x="8239" y="7844"/>
                        <a:pt x="8239" y="7839"/>
                      </a:cubicBezTo>
                      <a:lnTo>
                        <a:pt x="8239" y="6144"/>
                      </a:lnTo>
                      <a:lnTo>
                        <a:pt x="8250" y="6133"/>
                      </a:lnTo>
                      <a:cubicBezTo>
                        <a:pt x="8272" y="6106"/>
                        <a:pt x="8272" y="6068"/>
                        <a:pt x="8245" y="6041"/>
                      </a:cubicBezTo>
                      <a:lnTo>
                        <a:pt x="8245" y="5855"/>
                      </a:lnTo>
                      <a:cubicBezTo>
                        <a:pt x="8256" y="5736"/>
                        <a:pt x="8261" y="5610"/>
                        <a:pt x="8261" y="5485"/>
                      </a:cubicBezTo>
                      <a:cubicBezTo>
                        <a:pt x="8288" y="5452"/>
                        <a:pt x="8321" y="5414"/>
                        <a:pt x="8348" y="5381"/>
                      </a:cubicBezTo>
                      <a:cubicBezTo>
                        <a:pt x="8381" y="5335"/>
                        <a:pt x="8339" y="5277"/>
                        <a:pt x="8289" y="5277"/>
                      </a:cubicBezTo>
                      <a:cubicBezTo>
                        <a:pt x="8280" y="5277"/>
                        <a:pt x="8270" y="5279"/>
                        <a:pt x="8261" y="5283"/>
                      </a:cubicBezTo>
                      <a:cubicBezTo>
                        <a:pt x="8277" y="3910"/>
                        <a:pt x="8321" y="1376"/>
                        <a:pt x="8212" y="9"/>
                      </a:cubicBezTo>
                      <a:cubicBezTo>
                        <a:pt x="8212" y="3"/>
                        <a:pt x="8207" y="1"/>
                        <a:pt x="8201" y="1"/>
                      </a:cubicBezTo>
                      <a:close/>
                    </a:path>
                  </a:pathLst>
                </a:custGeom>
                <a:solidFill>
                  <a:srgbClr val="667BB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9" name="Google Shape;1289;p1"/>
                <p:cNvSpPr/>
                <p:nvPr/>
              </p:nvSpPr>
              <p:spPr>
                <a:xfrm>
                  <a:off x="3743006" y="3319684"/>
                  <a:ext cx="223333" cy="1054621"/>
                </a:xfrm>
                <a:custGeom>
                  <a:rect b="b" l="l" r="r" t="t"/>
                  <a:pathLst>
                    <a:path extrusionOk="0" h="41730" w="8837">
                      <a:moveTo>
                        <a:pt x="285" y="3048"/>
                      </a:moveTo>
                      <a:cubicBezTo>
                        <a:pt x="536" y="3151"/>
                        <a:pt x="759" y="3309"/>
                        <a:pt x="950" y="3505"/>
                      </a:cubicBezTo>
                      <a:cubicBezTo>
                        <a:pt x="1010" y="3571"/>
                        <a:pt x="1076" y="3636"/>
                        <a:pt x="1146" y="3691"/>
                      </a:cubicBezTo>
                      <a:cubicBezTo>
                        <a:pt x="1105" y="3696"/>
                        <a:pt x="1064" y="3698"/>
                        <a:pt x="1023" y="3698"/>
                      </a:cubicBezTo>
                      <a:cubicBezTo>
                        <a:pt x="774" y="3698"/>
                        <a:pt x="534" y="3610"/>
                        <a:pt x="285" y="3587"/>
                      </a:cubicBezTo>
                      <a:lnTo>
                        <a:pt x="285" y="3582"/>
                      </a:lnTo>
                      <a:lnTo>
                        <a:pt x="285" y="3048"/>
                      </a:lnTo>
                      <a:close/>
                      <a:moveTo>
                        <a:pt x="5358" y="11107"/>
                      </a:moveTo>
                      <a:lnTo>
                        <a:pt x="5358" y="11107"/>
                      </a:lnTo>
                      <a:cubicBezTo>
                        <a:pt x="5674" y="11428"/>
                        <a:pt x="5996" y="11755"/>
                        <a:pt x="6214" y="12142"/>
                      </a:cubicBezTo>
                      <a:cubicBezTo>
                        <a:pt x="6410" y="12502"/>
                        <a:pt x="6552" y="12888"/>
                        <a:pt x="6633" y="13286"/>
                      </a:cubicBezTo>
                      <a:cubicBezTo>
                        <a:pt x="6584" y="13232"/>
                        <a:pt x="6535" y="13177"/>
                        <a:pt x="6475" y="13134"/>
                      </a:cubicBezTo>
                      <a:cubicBezTo>
                        <a:pt x="6388" y="13074"/>
                        <a:pt x="6296" y="13025"/>
                        <a:pt x="6192" y="12987"/>
                      </a:cubicBezTo>
                      <a:cubicBezTo>
                        <a:pt x="6023" y="12932"/>
                        <a:pt x="5920" y="12829"/>
                        <a:pt x="5789" y="12714"/>
                      </a:cubicBezTo>
                      <a:cubicBezTo>
                        <a:pt x="5789" y="12589"/>
                        <a:pt x="5800" y="12463"/>
                        <a:pt x="5822" y="12344"/>
                      </a:cubicBezTo>
                      <a:cubicBezTo>
                        <a:pt x="5822" y="12338"/>
                        <a:pt x="5822" y="12333"/>
                        <a:pt x="5822" y="12333"/>
                      </a:cubicBezTo>
                      <a:cubicBezTo>
                        <a:pt x="5914" y="12447"/>
                        <a:pt x="6023" y="12556"/>
                        <a:pt x="6143" y="12638"/>
                      </a:cubicBezTo>
                      <a:cubicBezTo>
                        <a:pt x="6145" y="12639"/>
                        <a:pt x="6147" y="12639"/>
                        <a:pt x="6149" y="12639"/>
                      </a:cubicBezTo>
                      <a:cubicBezTo>
                        <a:pt x="6157" y="12639"/>
                        <a:pt x="6164" y="12630"/>
                        <a:pt x="6159" y="12621"/>
                      </a:cubicBezTo>
                      <a:cubicBezTo>
                        <a:pt x="5947" y="12425"/>
                        <a:pt x="5832" y="12147"/>
                        <a:pt x="5696" y="11902"/>
                      </a:cubicBezTo>
                      <a:cubicBezTo>
                        <a:pt x="5549" y="11652"/>
                        <a:pt x="5435" y="11385"/>
                        <a:pt x="5358" y="11107"/>
                      </a:cubicBezTo>
                      <a:close/>
                      <a:moveTo>
                        <a:pt x="258" y="13264"/>
                      </a:moveTo>
                      <a:cubicBezTo>
                        <a:pt x="503" y="13412"/>
                        <a:pt x="792" y="13466"/>
                        <a:pt x="1037" y="13608"/>
                      </a:cubicBezTo>
                      <a:cubicBezTo>
                        <a:pt x="1217" y="13717"/>
                        <a:pt x="1343" y="13864"/>
                        <a:pt x="1479" y="14011"/>
                      </a:cubicBezTo>
                      <a:cubicBezTo>
                        <a:pt x="1435" y="14000"/>
                        <a:pt x="1386" y="14000"/>
                        <a:pt x="1343" y="14000"/>
                      </a:cubicBezTo>
                      <a:cubicBezTo>
                        <a:pt x="999" y="14005"/>
                        <a:pt x="847" y="14174"/>
                        <a:pt x="580" y="14332"/>
                      </a:cubicBezTo>
                      <a:cubicBezTo>
                        <a:pt x="492" y="14278"/>
                        <a:pt x="405" y="14213"/>
                        <a:pt x="329" y="14142"/>
                      </a:cubicBezTo>
                      <a:cubicBezTo>
                        <a:pt x="317" y="14129"/>
                        <a:pt x="298" y="14123"/>
                        <a:pt x="281" y="14123"/>
                      </a:cubicBezTo>
                      <a:cubicBezTo>
                        <a:pt x="275" y="14123"/>
                        <a:pt x="269" y="14124"/>
                        <a:pt x="264" y="14125"/>
                      </a:cubicBezTo>
                      <a:cubicBezTo>
                        <a:pt x="264" y="13837"/>
                        <a:pt x="258" y="13548"/>
                        <a:pt x="258" y="13264"/>
                      </a:cubicBezTo>
                      <a:close/>
                      <a:moveTo>
                        <a:pt x="5495" y="11799"/>
                      </a:moveTo>
                      <a:lnTo>
                        <a:pt x="5495" y="11799"/>
                      </a:lnTo>
                      <a:cubicBezTo>
                        <a:pt x="5582" y="11978"/>
                        <a:pt x="5680" y="12147"/>
                        <a:pt x="5800" y="12305"/>
                      </a:cubicBezTo>
                      <a:cubicBezTo>
                        <a:pt x="5791" y="12300"/>
                        <a:pt x="5782" y="12298"/>
                        <a:pt x="5774" y="12298"/>
                      </a:cubicBezTo>
                      <a:cubicBezTo>
                        <a:pt x="5757" y="12298"/>
                        <a:pt x="5742" y="12309"/>
                        <a:pt x="5734" y="12327"/>
                      </a:cubicBezTo>
                      <a:cubicBezTo>
                        <a:pt x="5593" y="12905"/>
                        <a:pt x="5800" y="13417"/>
                        <a:pt x="6012" y="13956"/>
                      </a:cubicBezTo>
                      <a:cubicBezTo>
                        <a:pt x="6159" y="14332"/>
                        <a:pt x="6312" y="14747"/>
                        <a:pt x="6236" y="15155"/>
                      </a:cubicBezTo>
                      <a:cubicBezTo>
                        <a:pt x="6198" y="15357"/>
                        <a:pt x="6083" y="15548"/>
                        <a:pt x="6023" y="15749"/>
                      </a:cubicBezTo>
                      <a:cubicBezTo>
                        <a:pt x="5985" y="15646"/>
                        <a:pt x="5952" y="15542"/>
                        <a:pt x="5914" y="15439"/>
                      </a:cubicBezTo>
                      <a:cubicBezTo>
                        <a:pt x="5707" y="14817"/>
                        <a:pt x="5604" y="14153"/>
                        <a:pt x="5533" y="13504"/>
                      </a:cubicBezTo>
                      <a:cubicBezTo>
                        <a:pt x="5500" y="13166"/>
                        <a:pt x="5424" y="12801"/>
                        <a:pt x="5456" y="12469"/>
                      </a:cubicBezTo>
                      <a:cubicBezTo>
                        <a:pt x="5484" y="12245"/>
                        <a:pt x="5500" y="12022"/>
                        <a:pt x="5495" y="11799"/>
                      </a:cubicBezTo>
                      <a:close/>
                      <a:moveTo>
                        <a:pt x="269" y="14998"/>
                      </a:moveTo>
                      <a:cubicBezTo>
                        <a:pt x="1178" y="16042"/>
                        <a:pt x="2313" y="17011"/>
                        <a:pt x="2519" y="18419"/>
                      </a:cubicBezTo>
                      <a:cubicBezTo>
                        <a:pt x="2449" y="18376"/>
                        <a:pt x="2372" y="18337"/>
                        <a:pt x="2296" y="18310"/>
                      </a:cubicBezTo>
                      <a:cubicBezTo>
                        <a:pt x="2105" y="18239"/>
                        <a:pt x="1942" y="18239"/>
                        <a:pt x="1757" y="18207"/>
                      </a:cubicBezTo>
                      <a:cubicBezTo>
                        <a:pt x="1757" y="17869"/>
                        <a:pt x="1740" y="17520"/>
                        <a:pt x="1593" y="17209"/>
                      </a:cubicBezTo>
                      <a:cubicBezTo>
                        <a:pt x="1315" y="16626"/>
                        <a:pt x="814" y="16250"/>
                        <a:pt x="269" y="15902"/>
                      </a:cubicBezTo>
                      <a:cubicBezTo>
                        <a:pt x="269" y="15604"/>
                        <a:pt x="269" y="15301"/>
                        <a:pt x="269" y="14998"/>
                      </a:cubicBezTo>
                      <a:close/>
                      <a:moveTo>
                        <a:pt x="5800" y="12899"/>
                      </a:moveTo>
                      <a:lnTo>
                        <a:pt x="5800" y="12899"/>
                      </a:lnTo>
                      <a:cubicBezTo>
                        <a:pt x="5838" y="12937"/>
                        <a:pt x="5887" y="12976"/>
                        <a:pt x="5936" y="13008"/>
                      </a:cubicBezTo>
                      <a:cubicBezTo>
                        <a:pt x="6056" y="13079"/>
                        <a:pt x="6219" y="13106"/>
                        <a:pt x="6328" y="13183"/>
                      </a:cubicBezTo>
                      <a:cubicBezTo>
                        <a:pt x="6541" y="13341"/>
                        <a:pt x="6693" y="13559"/>
                        <a:pt x="6775" y="13809"/>
                      </a:cubicBezTo>
                      <a:cubicBezTo>
                        <a:pt x="6944" y="14316"/>
                        <a:pt x="6955" y="14850"/>
                        <a:pt x="6977" y="15379"/>
                      </a:cubicBezTo>
                      <a:cubicBezTo>
                        <a:pt x="7009" y="16087"/>
                        <a:pt x="7031" y="16795"/>
                        <a:pt x="7075" y="17504"/>
                      </a:cubicBezTo>
                      <a:cubicBezTo>
                        <a:pt x="7113" y="18070"/>
                        <a:pt x="7020" y="18664"/>
                        <a:pt x="7097" y="19231"/>
                      </a:cubicBezTo>
                      <a:cubicBezTo>
                        <a:pt x="7004" y="19187"/>
                        <a:pt x="6917" y="19122"/>
                        <a:pt x="6846" y="19051"/>
                      </a:cubicBezTo>
                      <a:cubicBezTo>
                        <a:pt x="6813" y="18953"/>
                        <a:pt x="6791" y="18855"/>
                        <a:pt x="6770" y="18752"/>
                      </a:cubicBezTo>
                      <a:cubicBezTo>
                        <a:pt x="6764" y="18185"/>
                        <a:pt x="6677" y="17618"/>
                        <a:pt x="6514" y="17073"/>
                      </a:cubicBezTo>
                      <a:cubicBezTo>
                        <a:pt x="6388" y="16654"/>
                        <a:pt x="6219" y="16261"/>
                        <a:pt x="6067" y="15853"/>
                      </a:cubicBezTo>
                      <a:cubicBezTo>
                        <a:pt x="6116" y="15618"/>
                        <a:pt x="6285" y="15406"/>
                        <a:pt x="6307" y="15161"/>
                      </a:cubicBezTo>
                      <a:cubicBezTo>
                        <a:pt x="6334" y="14872"/>
                        <a:pt x="6301" y="14578"/>
                        <a:pt x="6208" y="14305"/>
                      </a:cubicBezTo>
                      <a:cubicBezTo>
                        <a:pt x="6045" y="13809"/>
                        <a:pt x="5843" y="13379"/>
                        <a:pt x="5800" y="12899"/>
                      </a:cubicBezTo>
                      <a:close/>
                      <a:moveTo>
                        <a:pt x="4410" y="37251"/>
                      </a:moveTo>
                      <a:lnTo>
                        <a:pt x="4410" y="37251"/>
                      </a:lnTo>
                      <a:cubicBezTo>
                        <a:pt x="4399" y="37578"/>
                        <a:pt x="4448" y="37899"/>
                        <a:pt x="4541" y="38210"/>
                      </a:cubicBezTo>
                      <a:lnTo>
                        <a:pt x="4541" y="38204"/>
                      </a:lnTo>
                      <a:cubicBezTo>
                        <a:pt x="4596" y="38390"/>
                        <a:pt x="4666" y="38564"/>
                        <a:pt x="4743" y="38738"/>
                      </a:cubicBezTo>
                      <a:cubicBezTo>
                        <a:pt x="4726" y="39272"/>
                        <a:pt x="4666" y="39801"/>
                        <a:pt x="4748" y="40335"/>
                      </a:cubicBezTo>
                      <a:cubicBezTo>
                        <a:pt x="4748" y="40345"/>
                        <a:pt x="4754" y="40349"/>
                        <a:pt x="4761" y="40349"/>
                      </a:cubicBezTo>
                      <a:cubicBezTo>
                        <a:pt x="4769" y="40349"/>
                        <a:pt x="4778" y="40342"/>
                        <a:pt x="4775" y="40329"/>
                      </a:cubicBezTo>
                      <a:cubicBezTo>
                        <a:pt x="4726" y="39850"/>
                        <a:pt x="4797" y="39376"/>
                        <a:pt x="4819" y="38896"/>
                      </a:cubicBezTo>
                      <a:cubicBezTo>
                        <a:pt x="4972" y="39207"/>
                        <a:pt x="5157" y="39507"/>
                        <a:pt x="5358" y="39795"/>
                      </a:cubicBezTo>
                      <a:cubicBezTo>
                        <a:pt x="5348" y="40068"/>
                        <a:pt x="5342" y="40362"/>
                        <a:pt x="5446" y="40618"/>
                      </a:cubicBezTo>
                      <a:cubicBezTo>
                        <a:pt x="5506" y="40771"/>
                        <a:pt x="5582" y="40918"/>
                        <a:pt x="5658" y="41060"/>
                      </a:cubicBezTo>
                      <a:cubicBezTo>
                        <a:pt x="5277" y="41032"/>
                        <a:pt x="4754" y="40869"/>
                        <a:pt x="4508" y="40602"/>
                      </a:cubicBezTo>
                      <a:cubicBezTo>
                        <a:pt x="4263" y="40340"/>
                        <a:pt x="4203" y="40013"/>
                        <a:pt x="4176" y="39681"/>
                      </a:cubicBezTo>
                      <a:cubicBezTo>
                        <a:pt x="4132" y="39087"/>
                        <a:pt x="4345" y="38477"/>
                        <a:pt x="3974" y="37954"/>
                      </a:cubicBezTo>
                      <a:cubicBezTo>
                        <a:pt x="4034" y="37774"/>
                        <a:pt x="4132" y="37605"/>
                        <a:pt x="4258" y="37463"/>
                      </a:cubicBezTo>
                      <a:cubicBezTo>
                        <a:pt x="4318" y="37403"/>
                        <a:pt x="4372" y="37333"/>
                        <a:pt x="4410" y="37251"/>
                      </a:cubicBezTo>
                      <a:close/>
                      <a:moveTo>
                        <a:pt x="195" y="0"/>
                      </a:moveTo>
                      <a:cubicBezTo>
                        <a:pt x="187" y="0"/>
                        <a:pt x="179" y="4"/>
                        <a:pt x="176" y="13"/>
                      </a:cubicBezTo>
                      <a:cubicBezTo>
                        <a:pt x="67" y="1375"/>
                        <a:pt x="111" y="3914"/>
                        <a:pt x="127" y="5287"/>
                      </a:cubicBezTo>
                      <a:cubicBezTo>
                        <a:pt x="117" y="5280"/>
                        <a:pt x="106" y="5277"/>
                        <a:pt x="95" y="5277"/>
                      </a:cubicBezTo>
                      <a:cubicBezTo>
                        <a:pt x="47" y="5277"/>
                        <a:pt x="0" y="5336"/>
                        <a:pt x="40" y="5385"/>
                      </a:cubicBezTo>
                      <a:cubicBezTo>
                        <a:pt x="67" y="5418"/>
                        <a:pt x="100" y="5451"/>
                        <a:pt x="133" y="5483"/>
                      </a:cubicBezTo>
                      <a:cubicBezTo>
                        <a:pt x="144" y="5592"/>
                        <a:pt x="144" y="5718"/>
                        <a:pt x="144" y="5837"/>
                      </a:cubicBezTo>
                      <a:lnTo>
                        <a:pt x="144" y="6028"/>
                      </a:lnTo>
                      <a:cubicBezTo>
                        <a:pt x="116" y="6055"/>
                        <a:pt x="111" y="6094"/>
                        <a:pt x="133" y="6121"/>
                      </a:cubicBezTo>
                      <a:lnTo>
                        <a:pt x="144" y="6132"/>
                      </a:lnTo>
                      <a:lnTo>
                        <a:pt x="149" y="7826"/>
                      </a:lnTo>
                      <a:cubicBezTo>
                        <a:pt x="144" y="7832"/>
                        <a:pt x="144" y="7843"/>
                        <a:pt x="149" y="7848"/>
                      </a:cubicBezTo>
                      <a:lnTo>
                        <a:pt x="149" y="8873"/>
                      </a:lnTo>
                      <a:lnTo>
                        <a:pt x="149" y="8878"/>
                      </a:lnTo>
                      <a:cubicBezTo>
                        <a:pt x="149" y="9434"/>
                        <a:pt x="149" y="9990"/>
                        <a:pt x="155" y="10545"/>
                      </a:cubicBezTo>
                      <a:lnTo>
                        <a:pt x="155" y="11112"/>
                      </a:lnTo>
                      <a:cubicBezTo>
                        <a:pt x="149" y="11123"/>
                        <a:pt x="149" y="11134"/>
                        <a:pt x="155" y="11145"/>
                      </a:cubicBezTo>
                      <a:cubicBezTo>
                        <a:pt x="155" y="12703"/>
                        <a:pt x="133" y="14262"/>
                        <a:pt x="133" y="15820"/>
                      </a:cubicBezTo>
                      <a:cubicBezTo>
                        <a:pt x="130" y="15819"/>
                        <a:pt x="126" y="15818"/>
                        <a:pt x="123" y="15818"/>
                      </a:cubicBezTo>
                      <a:cubicBezTo>
                        <a:pt x="94" y="15818"/>
                        <a:pt x="71" y="15860"/>
                        <a:pt x="100" y="15880"/>
                      </a:cubicBezTo>
                      <a:lnTo>
                        <a:pt x="133" y="15902"/>
                      </a:lnTo>
                      <a:cubicBezTo>
                        <a:pt x="133" y="17215"/>
                        <a:pt x="149" y="18528"/>
                        <a:pt x="187" y="19836"/>
                      </a:cubicBezTo>
                      <a:cubicBezTo>
                        <a:pt x="187" y="19842"/>
                        <a:pt x="194" y="19846"/>
                        <a:pt x="200" y="19846"/>
                      </a:cubicBezTo>
                      <a:cubicBezTo>
                        <a:pt x="205" y="19846"/>
                        <a:pt x="209" y="19843"/>
                        <a:pt x="209" y="19836"/>
                      </a:cubicBezTo>
                      <a:cubicBezTo>
                        <a:pt x="247" y="18795"/>
                        <a:pt x="258" y="17749"/>
                        <a:pt x="264" y="16708"/>
                      </a:cubicBezTo>
                      <a:cubicBezTo>
                        <a:pt x="509" y="17062"/>
                        <a:pt x="705" y="17395"/>
                        <a:pt x="759" y="17842"/>
                      </a:cubicBezTo>
                      <a:cubicBezTo>
                        <a:pt x="830" y="18321"/>
                        <a:pt x="814" y="18790"/>
                        <a:pt x="618" y="19247"/>
                      </a:cubicBezTo>
                      <a:cubicBezTo>
                        <a:pt x="611" y="19265"/>
                        <a:pt x="626" y="19278"/>
                        <a:pt x="642" y="19278"/>
                      </a:cubicBezTo>
                      <a:cubicBezTo>
                        <a:pt x="651" y="19278"/>
                        <a:pt x="661" y="19274"/>
                        <a:pt x="667" y="19264"/>
                      </a:cubicBezTo>
                      <a:cubicBezTo>
                        <a:pt x="1059" y="18386"/>
                        <a:pt x="923" y="17286"/>
                        <a:pt x="269" y="16561"/>
                      </a:cubicBezTo>
                      <a:lnTo>
                        <a:pt x="269" y="15983"/>
                      </a:lnTo>
                      <a:cubicBezTo>
                        <a:pt x="917" y="16403"/>
                        <a:pt x="1560" y="16910"/>
                        <a:pt x="1648" y="17705"/>
                      </a:cubicBezTo>
                      <a:cubicBezTo>
                        <a:pt x="1664" y="17869"/>
                        <a:pt x="1669" y="18032"/>
                        <a:pt x="1664" y="18196"/>
                      </a:cubicBezTo>
                      <a:cubicBezTo>
                        <a:pt x="1626" y="18207"/>
                        <a:pt x="1615" y="18283"/>
                        <a:pt x="1664" y="18294"/>
                      </a:cubicBezTo>
                      <a:cubicBezTo>
                        <a:pt x="1659" y="18534"/>
                        <a:pt x="1664" y="18779"/>
                        <a:pt x="1680" y="19019"/>
                      </a:cubicBezTo>
                      <a:cubicBezTo>
                        <a:pt x="1708" y="19269"/>
                        <a:pt x="1664" y="19667"/>
                        <a:pt x="1827" y="19874"/>
                      </a:cubicBezTo>
                      <a:cubicBezTo>
                        <a:pt x="1832" y="19880"/>
                        <a:pt x="1837" y="19882"/>
                        <a:pt x="1842" y="19882"/>
                      </a:cubicBezTo>
                      <a:cubicBezTo>
                        <a:pt x="1857" y="19882"/>
                        <a:pt x="1872" y="19863"/>
                        <a:pt x="1860" y="19847"/>
                      </a:cubicBezTo>
                      <a:cubicBezTo>
                        <a:pt x="1757" y="19700"/>
                        <a:pt x="1784" y="19307"/>
                        <a:pt x="1773" y="19144"/>
                      </a:cubicBezTo>
                      <a:cubicBezTo>
                        <a:pt x="1768" y="19089"/>
                        <a:pt x="1768" y="19035"/>
                        <a:pt x="1762" y="18980"/>
                      </a:cubicBezTo>
                      <a:lnTo>
                        <a:pt x="1762" y="18980"/>
                      </a:lnTo>
                      <a:cubicBezTo>
                        <a:pt x="2018" y="19068"/>
                        <a:pt x="2193" y="19253"/>
                        <a:pt x="2378" y="19427"/>
                      </a:cubicBezTo>
                      <a:cubicBezTo>
                        <a:pt x="2351" y="19427"/>
                        <a:pt x="2329" y="19449"/>
                        <a:pt x="2334" y="19471"/>
                      </a:cubicBezTo>
                      <a:cubicBezTo>
                        <a:pt x="2465" y="19918"/>
                        <a:pt x="2171" y="20386"/>
                        <a:pt x="1975" y="20773"/>
                      </a:cubicBezTo>
                      <a:cubicBezTo>
                        <a:pt x="1773" y="21182"/>
                        <a:pt x="1555" y="21585"/>
                        <a:pt x="1353" y="21994"/>
                      </a:cubicBezTo>
                      <a:cubicBezTo>
                        <a:pt x="1010" y="22680"/>
                        <a:pt x="798" y="23400"/>
                        <a:pt x="896" y="24168"/>
                      </a:cubicBezTo>
                      <a:cubicBezTo>
                        <a:pt x="896" y="24180"/>
                        <a:pt x="905" y="24185"/>
                        <a:pt x="915" y="24185"/>
                      </a:cubicBezTo>
                      <a:cubicBezTo>
                        <a:pt x="929" y="24185"/>
                        <a:pt x="945" y="24175"/>
                        <a:pt x="945" y="24157"/>
                      </a:cubicBezTo>
                      <a:cubicBezTo>
                        <a:pt x="912" y="23530"/>
                        <a:pt x="1070" y="22964"/>
                        <a:pt x="1304" y="22413"/>
                      </a:cubicBezTo>
                      <a:cubicBezTo>
                        <a:pt x="1370" y="22762"/>
                        <a:pt x="1544" y="23067"/>
                        <a:pt x="1659" y="23400"/>
                      </a:cubicBezTo>
                      <a:cubicBezTo>
                        <a:pt x="1822" y="23857"/>
                        <a:pt x="1773" y="24310"/>
                        <a:pt x="1669" y="24778"/>
                      </a:cubicBezTo>
                      <a:cubicBezTo>
                        <a:pt x="1663" y="24794"/>
                        <a:pt x="1682" y="24805"/>
                        <a:pt x="1699" y="24805"/>
                      </a:cubicBezTo>
                      <a:cubicBezTo>
                        <a:pt x="1711" y="24805"/>
                        <a:pt x="1722" y="24800"/>
                        <a:pt x="1724" y="24789"/>
                      </a:cubicBezTo>
                      <a:cubicBezTo>
                        <a:pt x="1817" y="24413"/>
                        <a:pt x="1909" y="23977"/>
                        <a:pt x="1811" y="23596"/>
                      </a:cubicBezTo>
                      <a:cubicBezTo>
                        <a:pt x="1697" y="23171"/>
                        <a:pt x="1479" y="22784"/>
                        <a:pt x="1375" y="22359"/>
                      </a:cubicBezTo>
                      <a:cubicBezTo>
                        <a:pt x="1370" y="22342"/>
                        <a:pt x="1359" y="22332"/>
                        <a:pt x="1343" y="22326"/>
                      </a:cubicBezTo>
                      <a:cubicBezTo>
                        <a:pt x="1462" y="22054"/>
                        <a:pt x="1604" y="21781"/>
                        <a:pt x="1746" y="21509"/>
                      </a:cubicBezTo>
                      <a:cubicBezTo>
                        <a:pt x="1773" y="21950"/>
                        <a:pt x="1996" y="22381"/>
                        <a:pt x="2029" y="22822"/>
                      </a:cubicBezTo>
                      <a:cubicBezTo>
                        <a:pt x="2029" y="22838"/>
                        <a:pt x="2044" y="22846"/>
                        <a:pt x="2059" y="22846"/>
                      </a:cubicBezTo>
                      <a:cubicBezTo>
                        <a:pt x="2074" y="22846"/>
                        <a:pt x="2089" y="22838"/>
                        <a:pt x="2089" y="22822"/>
                      </a:cubicBezTo>
                      <a:cubicBezTo>
                        <a:pt x="2073" y="22310"/>
                        <a:pt x="1877" y="21830"/>
                        <a:pt x="1855" y="21318"/>
                      </a:cubicBezTo>
                      <a:cubicBezTo>
                        <a:pt x="2056" y="20953"/>
                        <a:pt x="2231" y="20582"/>
                        <a:pt x="2378" y="20196"/>
                      </a:cubicBezTo>
                      <a:cubicBezTo>
                        <a:pt x="2465" y="19950"/>
                        <a:pt x="2519" y="19716"/>
                        <a:pt x="2421" y="19476"/>
                      </a:cubicBezTo>
                      <a:lnTo>
                        <a:pt x="2421" y="19476"/>
                      </a:lnTo>
                      <a:cubicBezTo>
                        <a:pt x="2536" y="19585"/>
                        <a:pt x="2667" y="19678"/>
                        <a:pt x="2808" y="19749"/>
                      </a:cubicBezTo>
                      <a:cubicBezTo>
                        <a:pt x="2797" y="19754"/>
                        <a:pt x="2792" y="19765"/>
                        <a:pt x="2797" y="19776"/>
                      </a:cubicBezTo>
                      <a:cubicBezTo>
                        <a:pt x="2852" y="20054"/>
                        <a:pt x="2895" y="20266"/>
                        <a:pt x="3043" y="20517"/>
                      </a:cubicBezTo>
                      <a:cubicBezTo>
                        <a:pt x="3075" y="20572"/>
                        <a:pt x="3113" y="20626"/>
                        <a:pt x="3157" y="20675"/>
                      </a:cubicBezTo>
                      <a:cubicBezTo>
                        <a:pt x="2454" y="21187"/>
                        <a:pt x="2797" y="22261"/>
                        <a:pt x="2318" y="22904"/>
                      </a:cubicBezTo>
                      <a:cubicBezTo>
                        <a:pt x="2301" y="22929"/>
                        <a:pt x="2323" y="22957"/>
                        <a:pt x="2346" y="22957"/>
                      </a:cubicBezTo>
                      <a:cubicBezTo>
                        <a:pt x="2353" y="22957"/>
                        <a:pt x="2360" y="22954"/>
                        <a:pt x="2367" y="22947"/>
                      </a:cubicBezTo>
                      <a:cubicBezTo>
                        <a:pt x="2650" y="22729"/>
                        <a:pt x="2732" y="22413"/>
                        <a:pt x="2770" y="22081"/>
                      </a:cubicBezTo>
                      <a:cubicBezTo>
                        <a:pt x="2939" y="22353"/>
                        <a:pt x="3157" y="22588"/>
                        <a:pt x="3244" y="22915"/>
                      </a:cubicBezTo>
                      <a:cubicBezTo>
                        <a:pt x="3359" y="23372"/>
                        <a:pt x="3397" y="23846"/>
                        <a:pt x="3348" y="24315"/>
                      </a:cubicBezTo>
                      <a:cubicBezTo>
                        <a:pt x="3271" y="25100"/>
                        <a:pt x="3075" y="25868"/>
                        <a:pt x="3048" y="26653"/>
                      </a:cubicBezTo>
                      <a:cubicBezTo>
                        <a:pt x="2983" y="26587"/>
                        <a:pt x="2917" y="26527"/>
                        <a:pt x="2846" y="26473"/>
                      </a:cubicBezTo>
                      <a:cubicBezTo>
                        <a:pt x="2716" y="26375"/>
                        <a:pt x="2585" y="26277"/>
                        <a:pt x="2460" y="26179"/>
                      </a:cubicBezTo>
                      <a:cubicBezTo>
                        <a:pt x="2628" y="25824"/>
                        <a:pt x="2678" y="25367"/>
                        <a:pt x="2650" y="24985"/>
                      </a:cubicBezTo>
                      <a:cubicBezTo>
                        <a:pt x="2612" y="24489"/>
                        <a:pt x="2345" y="24059"/>
                        <a:pt x="2307" y="23574"/>
                      </a:cubicBezTo>
                      <a:cubicBezTo>
                        <a:pt x="2307" y="23566"/>
                        <a:pt x="2297" y="23562"/>
                        <a:pt x="2288" y="23562"/>
                      </a:cubicBezTo>
                      <a:cubicBezTo>
                        <a:pt x="2278" y="23562"/>
                        <a:pt x="2269" y="23566"/>
                        <a:pt x="2269" y="23574"/>
                      </a:cubicBezTo>
                      <a:cubicBezTo>
                        <a:pt x="2258" y="23983"/>
                        <a:pt x="2470" y="24359"/>
                        <a:pt x="2509" y="24762"/>
                      </a:cubicBezTo>
                      <a:cubicBezTo>
                        <a:pt x="2552" y="25241"/>
                        <a:pt x="2427" y="25650"/>
                        <a:pt x="2372" y="26108"/>
                      </a:cubicBezTo>
                      <a:cubicBezTo>
                        <a:pt x="1871" y="25699"/>
                        <a:pt x="1462" y="25263"/>
                        <a:pt x="1370" y="24571"/>
                      </a:cubicBezTo>
                      <a:cubicBezTo>
                        <a:pt x="1367" y="24557"/>
                        <a:pt x="1358" y="24551"/>
                        <a:pt x="1347" y="24551"/>
                      </a:cubicBezTo>
                      <a:cubicBezTo>
                        <a:pt x="1332" y="24551"/>
                        <a:pt x="1315" y="24563"/>
                        <a:pt x="1315" y="24582"/>
                      </a:cubicBezTo>
                      <a:cubicBezTo>
                        <a:pt x="1353" y="25247"/>
                        <a:pt x="1724" y="25770"/>
                        <a:pt x="2258" y="26179"/>
                      </a:cubicBezTo>
                      <a:cubicBezTo>
                        <a:pt x="2514" y="26375"/>
                        <a:pt x="2776" y="26554"/>
                        <a:pt x="2999" y="26778"/>
                      </a:cubicBezTo>
                      <a:cubicBezTo>
                        <a:pt x="2732" y="27377"/>
                        <a:pt x="2786" y="28080"/>
                        <a:pt x="2885" y="28707"/>
                      </a:cubicBezTo>
                      <a:cubicBezTo>
                        <a:pt x="2939" y="29045"/>
                        <a:pt x="3026" y="29377"/>
                        <a:pt x="3113" y="29715"/>
                      </a:cubicBezTo>
                      <a:cubicBezTo>
                        <a:pt x="3111" y="29714"/>
                        <a:pt x="3108" y="29714"/>
                        <a:pt x="3105" y="29714"/>
                      </a:cubicBezTo>
                      <a:cubicBezTo>
                        <a:pt x="3086" y="29714"/>
                        <a:pt x="3069" y="29728"/>
                        <a:pt x="3064" y="29742"/>
                      </a:cubicBezTo>
                      <a:cubicBezTo>
                        <a:pt x="2928" y="30189"/>
                        <a:pt x="2618" y="30554"/>
                        <a:pt x="2541" y="31017"/>
                      </a:cubicBezTo>
                      <a:cubicBezTo>
                        <a:pt x="2378" y="31284"/>
                        <a:pt x="2220" y="31573"/>
                        <a:pt x="2214" y="31884"/>
                      </a:cubicBezTo>
                      <a:cubicBezTo>
                        <a:pt x="2209" y="32260"/>
                        <a:pt x="2318" y="32614"/>
                        <a:pt x="2383" y="32984"/>
                      </a:cubicBezTo>
                      <a:cubicBezTo>
                        <a:pt x="2383" y="32991"/>
                        <a:pt x="2387" y="32994"/>
                        <a:pt x="2392" y="32994"/>
                      </a:cubicBezTo>
                      <a:cubicBezTo>
                        <a:pt x="2398" y="32994"/>
                        <a:pt x="2405" y="32988"/>
                        <a:pt x="2405" y="32979"/>
                      </a:cubicBezTo>
                      <a:cubicBezTo>
                        <a:pt x="2389" y="32619"/>
                        <a:pt x="2242" y="32249"/>
                        <a:pt x="2285" y="31889"/>
                      </a:cubicBezTo>
                      <a:cubicBezTo>
                        <a:pt x="2323" y="31649"/>
                        <a:pt x="2405" y="31415"/>
                        <a:pt x="2525" y="31202"/>
                      </a:cubicBezTo>
                      <a:lnTo>
                        <a:pt x="2525" y="31202"/>
                      </a:lnTo>
                      <a:cubicBezTo>
                        <a:pt x="2503" y="31682"/>
                        <a:pt x="2623" y="32118"/>
                        <a:pt x="2841" y="32548"/>
                      </a:cubicBezTo>
                      <a:cubicBezTo>
                        <a:pt x="2843" y="32552"/>
                        <a:pt x="2845" y="32553"/>
                        <a:pt x="2848" y="32553"/>
                      </a:cubicBezTo>
                      <a:cubicBezTo>
                        <a:pt x="2854" y="32553"/>
                        <a:pt x="2861" y="32547"/>
                        <a:pt x="2857" y="32543"/>
                      </a:cubicBezTo>
                      <a:cubicBezTo>
                        <a:pt x="2661" y="32042"/>
                        <a:pt x="2530" y="31491"/>
                        <a:pt x="2656" y="30963"/>
                      </a:cubicBezTo>
                      <a:cubicBezTo>
                        <a:pt x="2656" y="30952"/>
                        <a:pt x="2656" y="30946"/>
                        <a:pt x="2656" y="30941"/>
                      </a:cubicBezTo>
                      <a:cubicBezTo>
                        <a:pt x="2667" y="30897"/>
                        <a:pt x="2678" y="30848"/>
                        <a:pt x="2694" y="30805"/>
                      </a:cubicBezTo>
                      <a:cubicBezTo>
                        <a:pt x="2721" y="30723"/>
                        <a:pt x="2759" y="30636"/>
                        <a:pt x="2803" y="30559"/>
                      </a:cubicBezTo>
                      <a:cubicBezTo>
                        <a:pt x="2879" y="31224"/>
                        <a:pt x="3228" y="31758"/>
                        <a:pt x="3528" y="32330"/>
                      </a:cubicBezTo>
                      <a:cubicBezTo>
                        <a:pt x="3524" y="32329"/>
                        <a:pt x="3520" y="32329"/>
                        <a:pt x="3516" y="32329"/>
                      </a:cubicBezTo>
                      <a:cubicBezTo>
                        <a:pt x="3499" y="32329"/>
                        <a:pt x="3483" y="32340"/>
                        <a:pt x="3479" y="32358"/>
                      </a:cubicBezTo>
                      <a:cubicBezTo>
                        <a:pt x="3391" y="32690"/>
                        <a:pt x="3266" y="33039"/>
                        <a:pt x="3255" y="33382"/>
                      </a:cubicBezTo>
                      <a:cubicBezTo>
                        <a:pt x="3250" y="33714"/>
                        <a:pt x="3288" y="34052"/>
                        <a:pt x="3375" y="34379"/>
                      </a:cubicBezTo>
                      <a:cubicBezTo>
                        <a:pt x="3484" y="34864"/>
                        <a:pt x="3751" y="35720"/>
                        <a:pt x="3380" y="36161"/>
                      </a:cubicBezTo>
                      <a:cubicBezTo>
                        <a:pt x="3369" y="36176"/>
                        <a:pt x="3382" y="36192"/>
                        <a:pt x="3398" y="36192"/>
                      </a:cubicBezTo>
                      <a:cubicBezTo>
                        <a:pt x="3405" y="36192"/>
                        <a:pt x="3412" y="36189"/>
                        <a:pt x="3419" y="36183"/>
                      </a:cubicBezTo>
                      <a:cubicBezTo>
                        <a:pt x="3707" y="35856"/>
                        <a:pt x="3637" y="35246"/>
                        <a:pt x="3566" y="34848"/>
                      </a:cubicBezTo>
                      <a:cubicBezTo>
                        <a:pt x="3484" y="34412"/>
                        <a:pt x="3326" y="33965"/>
                        <a:pt x="3348" y="33513"/>
                      </a:cubicBezTo>
                      <a:cubicBezTo>
                        <a:pt x="3364" y="33137"/>
                        <a:pt x="3489" y="32783"/>
                        <a:pt x="3571" y="32412"/>
                      </a:cubicBezTo>
                      <a:cubicBezTo>
                        <a:pt x="3642" y="32554"/>
                        <a:pt x="3713" y="32701"/>
                        <a:pt x="3773" y="32854"/>
                      </a:cubicBezTo>
                      <a:cubicBezTo>
                        <a:pt x="3974" y="33333"/>
                        <a:pt x="4083" y="33845"/>
                        <a:pt x="4094" y="34363"/>
                      </a:cubicBezTo>
                      <a:cubicBezTo>
                        <a:pt x="4111" y="34837"/>
                        <a:pt x="4149" y="35311"/>
                        <a:pt x="3969" y="35758"/>
                      </a:cubicBezTo>
                      <a:cubicBezTo>
                        <a:pt x="3962" y="35779"/>
                        <a:pt x="3980" y="35793"/>
                        <a:pt x="3997" y="35793"/>
                      </a:cubicBezTo>
                      <a:cubicBezTo>
                        <a:pt x="4006" y="35793"/>
                        <a:pt x="4014" y="35789"/>
                        <a:pt x="4018" y="35780"/>
                      </a:cubicBezTo>
                      <a:cubicBezTo>
                        <a:pt x="4214" y="35327"/>
                        <a:pt x="4192" y="34853"/>
                        <a:pt x="4192" y="34374"/>
                      </a:cubicBezTo>
                      <a:lnTo>
                        <a:pt x="4192" y="34319"/>
                      </a:lnTo>
                      <a:cubicBezTo>
                        <a:pt x="4361" y="34575"/>
                        <a:pt x="4541" y="34848"/>
                        <a:pt x="4563" y="35148"/>
                      </a:cubicBezTo>
                      <a:cubicBezTo>
                        <a:pt x="4579" y="35442"/>
                        <a:pt x="4568" y="35736"/>
                        <a:pt x="4530" y="36025"/>
                      </a:cubicBezTo>
                      <a:cubicBezTo>
                        <a:pt x="4519" y="36025"/>
                        <a:pt x="4508" y="36036"/>
                        <a:pt x="4503" y="36041"/>
                      </a:cubicBezTo>
                      <a:cubicBezTo>
                        <a:pt x="4089" y="36564"/>
                        <a:pt x="3500" y="36880"/>
                        <a:pt x="3261" y="37529"/>
                      </a:cubicBezTo>
                      <a:cubicBezTo>
                        <a:pt x="3037" y="38134"/>
                        <a:pt x="3124" y="38657"/>
                        <a:pt x="3255" y="39272"/>
                      </a:cubicBezTo>
                      <a:cubicBezTo>
                        <a:pt x="3255" y="39278"/>
                        <a:pt x="3259" y="39281"/>
                        <a:pt x="3263" y="39281"/>
                      </a:cubicBezTo>
                      <a:cubicBezTo>
                        <a:pt x="3266" y="39281"/>
                        <a:pt x="3269" y="39278"/>
                        <a:pt x="3266" y="39272"/>
                      </a:cubicBezTo>
                      <a:cubicBezTo>
                        <a:pt x="3173" y="38575"/>
                        <a:pt x="3124" y="37910"/>
                        <a:pt x="3517" y="37278"/>
                      </a:cubicBezTo>
                      <a:cubicBezTo>
                        <a:pt x="3707" y="36973"/>
                        <a:pt x="3974" y="36750"/>
                        <a:pt x="4252" y="36510"/>
                      </a:cubicBezTo>
                      <a:cubicBezTo>
                        <a:pt x="4339" y="36439"/>
                        <a:pt x="4421" y="36363"/>
                        <a:pt x="4497" y="36281"/>
                      </a:cubicBezTo>
                      <a:lnTo>
                        <a:pt x="4497" y="36281"/>
                      </a:lnTo>
                      <a:cubicBezTo>
                        <a:pt x="4497" y="36308"/>
                        <a:pt x="4487" y="36335"/>
                        <a:pt x="4487" y="36363"/>
                      </a:cubicBezTo>
                      <a:cubicBezTo>
                        <a:pt x="4448" y="36619"/>
                        <a:pt x="4416" y="36869"/>
                        <a:pt x="4405" y="37120"/>
                      </a:cubicBezTo>
                      <a:cubicBezTo>
                        <a:pt x="4388" y="37120"/>
                        <a:pt x="4372" y="37125"/>
                        <a:pt x="4361" y="37142"/>
                      </a:cubicBezTo>
                      <a:cubicBezTo>
                        <a:pt x="4247" y="37354"/>
                        <a:pt x="4062" y="37512"/>
                        <a:pt x="3958" y="37730"/>
                      </a:cubicBezTo>
                      <a:cubicBezTo>
                        <a:pt x="3871" y="37916"/>
                        <a:pt x="3811" y="38101"/>
                        <a:pt x="3767" y="38297"/>
                      </a:cubicBezTo>
                      <a:cubicBezTo>
                        <a:pt x="3675" y="38684"/>
                        <a:pt x="3669" y="39082"/>
                        <a:pt x="3751" y="39469"/>
                      </a:cubicBezTo>
                      <a:cubicBezTo>
                        <a:pt x="3751" y="39477"/>
                        <a:pt x="3756" y="39481"/>
                        <a:pt x="3762" y="39481"/>
                      </a:cubicBezTo>
                      <a:cubicBezTo>
                        <a:pt x="3767" y="39481"/>
                        <a:pt x="3773" y="39477"/>
                        <a:pt x="3773" y="39469"/>
                      </a:cubicBezTo>
                      <a:cubicBezTo>
                        <a:pt x="3718" y="39005"/>
                        <a:pt x="3773" y="38537"/>
                        <a:pt x="3920" y="38101"/>
                      </a:cubicBezTo>
                      <a:cubicBezTo>
                        <a:pt x="3920" y="38090"/>
                        <a:pt x="3925" y="38079"/>
                        <a:pt x="3931" y="38074"/>
                      </a:cubicBezTo>
                      <a:cubicBezTo>
                        <a:pt x="4345" y="38711"/>
                        <a:pt x="3931" y="39567"/>
                        <a:pt x="4230" y="40259"/>
                      </a:cubicBezTo>
                      <a:cubicBezTo>
                        <a:pt x="4459" y="40793"/>
                        <a:pt x="5091" y="41087"/>
                        <a:pt x="5680" y="41103"/>
                      </a:cubicBezTo>
                      <a:cubicBezTo>
                        <a:pt x="5794" y="41310"/>
                        <a:pt x="5914" y="41512"/>
                        <a:pt x="6018" y="41719"/>
                      </a:cubicBezTo>
                      <a:cubicBezTo>
                        <a:pt x="6022" y="41727"/>
                        <a:pt x="6028" y="41729"/>
                        <a:pt x="6034" y="41729"/>
                      </a:cubicBezTo>
                      <a:cubicBezTo>
                        <a:pt x="6046" y="41729"/>
                        <a:pt x="6058" y="41719"/>
                        <a:pt x="6050" y="41708"/>
                      </a:cubicBezTo>
                      <a:cubicBezTo>
                        <a:pt x="5958" y="41501"/>
                        <a:pt x="5843" y="41305"/>
                        <a:pt x="5734" y="41103"/>
                      </a:cubicBezTo>
                      <a:lnTo>
                        <a:pt x="5756" y="41103"/>
                      </a:lnTo>
                      <a:cubicBezTo>
                        <a:pt x="5783" y="41103"/>
                        <a:pt x="5783" y="41071"/>
                        <a:pt x="5762" y="41071"/>
                      </a:cubicBezTo>
                      <a:lnTo>
                        <a:pt x="5713" y="41071"/>
                      </a:lnTo>
                      <a:cubicBezTo>
                        <a:pt x="5674" y="40989"/>
                        <a:pt x="5631" y="40907"/>
                        <a:pt x="5598" y="40825"/>
                      </a:cubicBezTo>
                      <a:cubicBezTo>
                        <a:pt x="5473" y="40537"/>
                        <a:pt x="5418" y="40226"/>
                        <a:pt x="5435" y="39910"/>
                      </a:cubicBezTo>
                      <a:lnTo>
                        <a:pt x="5435" y="39910"/>
                      </a:lnTo>
                      <a:cubicBezTo>
                        <a:pt x="5767" y="40368"/>
                        <a:pt x="6138" y="40804"/>
                        <a:pt x="6541" y="41207"/>
                      </a:cubicBezTo>
                      <a:cubicBezTo>
                        <a:pt x="6544" y="41210"/>
                        <a:pt x="6549" y="41212"/>
                        <a:pt x="6553" y="41212"/>
                      </a:cubicBezTo>
                      <a:cubicBezTo>
                        <a:pt x="6569" y="41212"/>
                        <a:pt x="6586" y="41192"/>
                        <a:pt x="6574" y="41180"/>
                      </a:cubicBezTo>
                      <a:cubicBezTo>
                        <a:pt x="6394" y="40989"/>
                        <a:pt x="6225" y="40793"/>
                        <a:pt x="6061" y="40591"/>
                      </a:cubicBezTo>
                      <a:lnTo>
                        <a:pt x="6061" y="40591"/>
                      </a:lnTo>
                      <a:cubicBezTo>
                        <a:pt x="6149" y="40646"/>
                        <a:pt x="6247" y="40700"/>
                        <a:pt x="6334" y="40744"/>
                      </a:cubicBezTo>
                      <a:cubicBezTo>
                        <a:pt x="6584" y="40885"/>
                        <a:pt x="6819" y="41032"/>
                        <a:pt x="6939" y="41299"/>
                      </a:cubicBezTo>
                      <a:cubicBezTo>
                        <a:pt x="6941" y="41305"/>
                        <a:pt x="6945" y="41308"/>
                        <a:pt x="6950" y="41308"/>
                      </a:cubicBezTo>
                      <a:cubicBezTo>
                        <a:pt x="6959" y="41308"/>
                        <a:pt x="6969" y="41299"/>
                        <a:pt x="6966" y="41289"/>
                      </a:cubicBezTo>
                      <a:cubicBezTo>
                        <a:pt x="6879" y="41065"/>
                        <a:pt x="6710" y="40913"/>
                        <a:pt x="6508" y="40782"/>
                      </a:cubicBezTo>
                      <a:cubicBezTo>
                        <a:pt x="6383" y="40705"/>
                        <a:pt x="6257" y="40635"/>
                        <a:pt x="6143" y="40553"/>
                      </a:cubicBezTo>
                      <a:cubicBezTo>
                        <a:pt x="6045" y="40482"/>
                        <a:pt x="5969" y="40395"/>
                        <a:pt x="5871" y="40319"/>
                      </a:cubicBezTo>
                      <a:cubicBezTo>
                        <a:pt x="5865" y="40313"/>
                        <a:pt x="5860" y="40313"/>
                        <a:pt x="5849" y="40313"/>
                      </a:cubicBezTo>
                      <a:cubicBezTo>
                        <a:pt x="5707" y="40122"/>
                        <a:pt x="5565" y="39921"/>
                        <a:pt x="5435" y="39719"/>
                      </a:cubicBezTo>
                      <a:lnTo>
                        <a:pt x="5435" y="39681"/>
                      </a:lnTo>
                      <a:cubicBezTo>
                        <a:pt x="5435" y="39659"/>
                        <a:pt x="5416" y="39640"/>
                        <a:pt x="5395" y="39640"/>
                      </a:cubicBezTo>
                      <a:cubicBezTo>
                        <a:pt x="5390" y="39640"/>
                        <a:pt x="5385" y="39641"/>
                        <a:pt x="5380" y="39643"/>
                      </a:cubicBezTo>
                      <a:cubicBezTo>
                        <a:pt x="5364" y="39610"/>
                        <a:pt x="5342" y="39578"/>
                        <a:pt x="5320" y="39550"/>
                      </a:cubicBezTo>
                      <a:cubicBezTo>
                        <a:pt x="4972" y="38994"/>
                        <a:pt x="4617" y="38373"/>
                        <a:pt x="4536" y="37714"/>
                      </a:cubicBezTo>
                      <a:cubicBezTo>
                        <a:pt x="4448" y="36995"/>
                        <a:pt x="4650" y="36275"/>
                        <a:pt x="4694" y="35556"/>
                      </a:cubicBezTo>
                      <a:cubicBezTo>
                        <a:pt x="4721" y="35000"/>
                        <a:pt x="4530" y="34586"/>
                        <a:pt x="4181" y="34145"/>
                      </a:cubicBezTo>
                      <a:cubicBezTo>
                        <a:pt x="4165" y="33813"/>
                        <a:pt x="4105" y="33486"/>
                        <a:pt x="4002" y="33170"/>
                      </a:cubicBezTo>
                      <a:cubicBezTo>
                        <a:pt x="3838" y="32695"/>
                        <a:pt x="3582" y="32292"/>
                        <a:pt x="3348" y="31856"/>
                      </a:cubicBezTo>
                      <a:cubicBezTo>
                        <a:pt x="3113" y="31415"/>
                        <a:pt x="2983" y="30957"/>
                        <a:pt x="2879" y="30467"/>
                      </a:cubicBezTo>
                      <a:cubicBezTo>
                        <a:pt x="2879" y="30456"/>
                        <a:pt x="2874" y="30451"/>
                        <a:pt x="2863" y="30445"/>
                      </a:cubicBezTo>
                      <a:cubicBezTo>
                        <a:pt x="2972" y="30243"/>
                        <a:pt x="3092" y="30053"/>
                        <a:pt x="3135" y="29840"/>
                      </a:cubicBezTo>
                      <a:cubicBezTo>
                        <a:pt x="3239" y="30243"/>
                        <a:pt x="3326" y="30647"/>
                        <a:pt x="3342" y="31050"/>
                      </a:cubicBezTo>
                      <a:cubicBezTo>
                        <a:pt x="3342" y="31061"/>
                        <a:pt x="3353" y="31068"/>
                        <a:pt x="3363" y="31068"/>
                      </a:cubicBezTo>
                      <a:cubicBezTo>
                        <a:pt x="3372" y="31068"/>
                        <a:pt x="3380" y="31063"/>
                        <a:pt x="3380" y="31050"/>
                      </a:cubicBezTo>
                      <a:cubicBezTo>
                        <a:pt x="3380" y="30352"/>
                        <a:pt x="3124" y="29655"/>
                        <a:pt x="3015" y="28963"/>
                      </a:cubicBezTo>
                      <a:cubicBezTo>
                        <a:pt x="2994" y="28843"/>
                        <a:pt x="2972" y="28712"/>
                        <a:pt x="2955" y="28587"/>
                      </a:cubicBezTo>
                      <a:lnTo>
                        <a:pt x="2955" y="28587"/>
                      </a:lnTo>
                      <a:cubicBezTo>
                        <a:pt x="3250" y="28963"/>
                        <a:pt x="3642" y="29290"/>
                        <a:pt x="3860" y="29709"/>
                      </a:cubicBezTo>
                      <a:cubicBezTo>
                        <a:pt x="4007" y="29993"/>
                        <a:pt x="4105" y="30298"/>
                        <a:pt x="4067" y="30625"/>
                      </a:cubicBezTo>
                      <a:cubicBezTo>
                        <a:pt x="4045" y="30794"/>
                        <a:pt x="4040" y="30963"/>
                        <a:pt x="4056" y="31132"/>
                      </a:cubicBezTo>
                      <a:cubicBezTo>
                        <a:pt x="4059" y="31149"/>
                        <a:pt x="4070" y="31156"/>
                        <a:pt x="4081" y="31156"/>
                      </a:cubicBezTo>
                      <a:cubicBezTo>
                        <a:pt x="4095" y="31156"/>
                        <a:pt x="4111" y="31144"/>
                        <a:pt x="4111" y="31126"/>
                      </a:cubicBezTo>
                      <a:cubicBezTo>
                        <a:pt x="4083" y="30832"/>
                        <a:pt x="4192" y="30549"/>
                        <a:pt x="4138" y="30254"/>
                      </a:cubicBezTo>
                      <a:cubicBezTo>
                        <a:pt x="4100" y="30053"/>
                        <a:pt x="4034" y="29857"/>
                        <a:pt x="3931" y="29677"/>
                      </a:cubicBezTo>
                      <a:cubicBezTo>
                        <a:pt x="3669" y="29230"/>
                        <a:pt x="3282" y="28859"/>
                        <a:pt x="2955" y="28462"/>
                      </a:cubicBezTo>
                      <a:cubicBezTo>
                        <a:pt x="2950" y="28456"/>
                        <a:pt x="2945" y="28456"/>
                        <a:pt x="2939" y="28451"/>
                      </a:cubicBezTo>
                      <a:cubicBezTo>
                        <a:pt x="2928" y="28336"/>
                        <a:pt x="2917" y="28227"/>
                        <a:pt x="2912" y="28113"/>
                      </a:cubicBezTo>
                      <a:lnTo>
                        <a:pt x="2912" y="28113"/>
                      </a:lnTo>
                      <a:cubicBezTo>
                        <a:pt x="3560" y="28658"/>
                        <a:pt x="4176" y="29268"/>
                        <a:pt x="4378" y="30102"/>
                      </a:cubicBezTo>
                      <a:cubicBezTo>
                        <a:pt x="4579" y="30952"/>
                        <a:pt x="4405" y="31775"/>
                        <a:pt x="4416" y="32636"/>
                      </a:cubicBezTo>
                      <a:cubicBezTo>
                        <a:pt x="4416" y="32641"/>
                        <a:pt x="4420" y="32644"/>
                        <a:pt x="4424" y="32644"/>
                      </a:cubicBezTo>
                      <a:cubicBezTo>
                        <a:pt x="4428" y="32644"/>
                        <a:pt x="4432" y="32641"/>
                        <a:pt x="4432" y="32636"/>
                      </a:cubicBezTo>
                      <a:cubicBezTo>
                        <a:pt x="4497" y="31682"/>
                        <a:pt x="4715" y="30805"/>
                        <a:pt x="4416" y="29867"/>
                      </a:cubicBezTo>
                      <a:cubicBezTo>
                        <a:pt x="4165" y="29072"/>
                        <a:pt x="3544" y="28522"/>
                        <a:pt x="2912" y="27993"/>
                      </a:cubicBezTo>
                      <a:lnTo>
                        <a:pt x="2906" y="27993"/>
                      </a:lnTo>
                      <a:cubicBezTo>
                        <a:pt x="2879" y="27606"/>
                        <a:pt x="2939" y="27225"/>
                        <a:pt x="3081" y="26871"/>
                      </a:cubicBezTo>
                      <a:cubicBezTo>
                        <a:pt x="3190" y="26985"/>
                        <a:pt x="3277" y="27116"/>
                        <a:pt x="3353" y="27257"/>
                      </a:cubicBezTo>
                      <a:cubicBezTo>
                        <a:pt x="3506" y="27579"/>
                        <a:pt x="3637" y="27917"/>
                        <a:pt x="3746" y="28260"/>
                      </a:cubicBezTo>
                      <a:cubicBezTo>
                        <a:pt x="3750" y="28274"/>
                        <a:pt x="3762" y="28280"/>
                        <a:pt x="3775" y="28280"/>
                      </a:cubicBezTo>
                      <a:cubicBezTo>
                        <a:pt x="3797" y="28280"/>
                        <a:pt x="3823" y="28262"/>
                        <a:pt x="3816" y="28238"/>
                      </a:cubicBezTo>
                      <a:cubicBezTo>
                        <a:pt x="3680" y="27677"/>
                        <a:pt x="3495" y="27132"/>
                        <a:pt x="3092" y="26707"/>
                      </a:cubicBezTo>
                      <a:cubicBezTo>
                        <a:pt x="3135" y="25775"/>
                        <a:pt x="3446" y="24876"/>
                        <a:pt x="3457" y="23944"/>
                      </a:cubicBezTo>
                      <a:cubicBezTo>
                        <a:pt x="3462" y="23552"/>
                        <a:pt x="3440" y="23149"/>
                        <a:pt x="3304" y="22778"/>
                      </a:cubicBezTo>
                      <a:cubicBezTo>
                        <a:pt x="3184" y="22441"/>
                        <a:pt x="2966" y="22190"/>
                        <a:pt x="2786" y="21890"/>
                      </a:cubicBezTo>
                      <a:cubicBezTo>
                        <a:pt x="2825" y="21460"/>
                        <a:pt x="2841" y="21018"/>
                        <a:pt x="3184" y="20719"/>
                      </a:cubicBezTo>
                      <a:cubicBezTo>
                        <a:pt x="3261" y="20822"/>
                        <a:pt x="3348" y="20920"/>
                        <a:pt x="3419" y="21024"/>
                      </a:cubicBezTo>
                      <a:cubicBezTo>
                        <a:pt x="3587" y="21264"/>
                        <a:pt x="3756" y="21531"/>
                        <a:pt x="3811" y="21814"/>
                      </a:cubicBezTo>
                      <a:cubicBezTo>
                        <a:pt x="3816" y="21836"/>
                        <a:pt x="3822" y="21857"/>
                        <a:pt x="3822" y="21874"/>
                      </a:cubicBezTo>
                      <a:cubicBezTo>
                        <a:pt x="3811" y="21890"/>
                        <a:pt x="3811" y="21912"/>
                        <a:pt x="3822" y="21928"/>
                      </a:cubicBezTo>
                      <a:lnTo>
                        <a:pt x="3833" y="21945"/>
                      </a:lnTo>
                      <a:cubicBezTo>
                        <a:pt x="3865" y="22157"/>
                        <a:pt x="3865" y="22375"/>
                        <a:pt x="3909" y="22588"/>
                      </a:cubicBezTo>
                      <a:cubicBezTo>
                        <a:pt x="3909" y="22593"/>
                        <a:pt x="3913" y="22596"/>
                        <a:pt x="3917" y="22596"/>
                      </a:cubicBezTo>
                      <a:cubicBezTo>
                        <a:pt x="3921" y="22596"/>
                        <a:pt x="3925" y="22593"/>
                        <a:pt x="3925" y="22588"/>
                      </a:cubicBezTo>
                      <a:cubicBezTo>
                        <a:pt x="3920" y="22397"/>
                        <a:pt x="3920" y="22212"/>
                        <a:pt x="3904" y="22032"/>
                      </a:cubicBezTo>
                      <a:lnTo>
                        <a:pt x="3904" y="22032"/>
                      </a:lnTo>
                      <a:cubicBezTo>
                        <a:pt x="4285" y="22577"/>
                        <a:pt x="4241" y="23242"/>
                        <a:pt x="4220" y="23879"/>
                      </a:cubicBezTo>
                      <a:cubicBezTo>
                        <a:pt x="4209" y="24250"/>
                        <a:pt x="4192" y="24631"/>
                        <a:pt x="4040" y="24969"/>
                      </a:cubicBezTo>
                      <a:cubicBezTo>
                        <a:pt x="3925" y="25230"/>
                        <a:pt x="3789" y="25481"/>
                        <a:pt x="3686" y="25743"/>
                      </a:cubicBezTo>
                      <a:cubicBezTo>
                        <a:pt x="3679" y="25760"/>
                        <a:pt x="3694" y="25773"/>
                        <a:pt x="3709" y="25773"/>
                      </a:cubicBezTo>
                      <a:cubicBezTo>
                        <a:pt x="3717" y="25773"/>
                        <a:pt x="3725" y="25769"/>
                        <a:pt x="3729" y="25759"/>
                      </a:cubicBezTo>
                      <a:cubicBezTo>
                        <a:pt x="3893" y="25383"/>
                        <a:pt x="4121" y="25040"/>
                        <a:pt x="4236" y="24642"/>
                      </a:cubicBezTo>
                      <a:cubicBezTo>
                        <a:pt x="4329" y="24326"/>
                        <a:pt x="4318" y="23966"/>
                        <a:pt x="4329" y="23639"/>
                      </a:cubicBezTo>
                      <a:cubicBezTo>
                        <a:pt x="4345" y="23013"/>
                        <a:pt x="4350" y="22375"/>
                        <a:pt x="3887" y="21879"/>
                      </a:cubicBezTo>
                      <a:cubicBezTo>
                        <a:pt x="3854" y="21623"/>
                        <a:pt x="3767" y="21383"/>
                        <a:pt x="3631" y="21171"/>
                      </a:cubicBezTo>
                      <a:cubicBezTo>
                        <a:pt x="3604" y="21127"/>
                        <a:pt x="3577" y="21089"/>
                        <a:pt x="3544" y="21046"/>
                      </a:cubicBezTo>
                      <a:lnTo>
                        <a:pt x="3544" y="21046"/>
                      </a:lnTo>
                      <a:cubicBezTo>
                        <a:pt x="3664" y="21084"/>
                        <a:pt x="3778" y="21133"/>
                        <a:pt x="3887" y="21187"/>
                      </a:cubicBezTo>
                      <a:cubicBezTo>
                        <a:pt x="4013" y="21269"/>
                        <a:pt x="4121" y="21378"/>
                        <a:pt x="4198" y="21509"/>
                      </a:cubicBezTo>
                      <a:cubicBezTo>
                        <a:pt x="4202" y="21514"/>
                        <a:pt x="4207" y="21517"/>
                        <a:pt x="4212" y="21517"/>
                      </a:cubicBezTo>
                      <a:cubicBezTo>
                        <a:pt x="4221" y="21517"/>
                        <a:pt x="4229" y="21508"/>
                        <a:pt x="4225" y="21498"/>
                      </a:cubicBezTo>
                      <a:cubicBezTo>
                        <a:pt x="4100" y="21204"/>
                        <a:pt x="3838" y="20997"/>
                        <a:pt x="3522" y="20942"/>
                      </a:cubicBezTo>
                      <a:cubicBezTo>
                        <a:pt x="3519" y="20941"/>
                        <a:pt x="3516" y="20941"/>
                        <a:pt x="3513" y="20941"/>
                      </a:cubicBezTo>
                      <a:cubicBezTo>
                        <a:pt x="3500" y="20941"/>
                        <a:pt x="3488" y="20949"/>
                        <a:pt x="3484" y="20958"/>
                      </a:cubicBezTo>
                      <a:cubicBezTo>
                        <a:pt x="3386" y="20833"/>
                        <a:pt x="3288" y="20713"/>
                        <a:pt x="3201" y="20582"/>
                      </a:cubicBezTo>
                      <a:cubicBezTo>
                        <a:pt x="3021" y="20326"/>
                        <a:pt x="2977" y="20070"/>
                        <a:pt x="2879" y="19787"/>
                      </a:cubicBezTo>
                      <a:lnTo>
                        <a:pt x="2890" y="19787"/>
                      </a:lnTo>
                      <a:cubicBezTo>
                        <a:pt x="3353" y="19950"/>
                        <a:pt x="3904" y="19994"/>
                        <a:pt x="4209" y="20408"/>
                      </a:cubicBezTo>
                      <a:cubicBezTo>
                        <a:pt x="4212" y="20413"/>
                        <a:pt x="4216" y="20415"/>
                        <a:pt x="4221" y="20415"/>
                      </a:cubicBezTo>
                      <a:cubicBezTo>
                        <a:pt x="4232" y="20415"/>
                        <a:pt x="4244" y="20403"/>
                        <a:pt x="4236" y="20392"/>
                      </a:cubicBezTo>
                      <a:cubicBezTo>
                        <a:pt x="3958" y="19961"/>
                        <a:pt x="3462" y="19912"/>
                        <a:pt x="3004" y="19738"/>
                      </a:cubicBezTo>
                      <a:cubicBezTo>
                        <a:pt x="2656" y="19602"/>
                        <a:pt x="2514" y="19389"/>
                        <a:pt x="2269" y="19149"/>
                      </a:cubicBezTo>
                      <a:cubicBezTo>
                        <a:pt x="2138" y="19002"/>
                        <a:pt x="1958" y="18910"/>
                        <a:pt x="1768" y="18888"/>
                      </a:cubicBezTo>
                      <a:cubicBezTo>
                        <a:pt x="1762" y="18708"/>
                        <a:pt x="1762" y="18534"/>
                        <a:pt x="1762" y="18359"/>
                      </a:cubicBezTo>
                      <a:lnTo>
                        <a:pt x="1762" y="18321"/>
                      </a:lnTo>
                      <a:cubicBezTo>
                        <a:pt x="2013" y="18359"/>
                        <a:pt x="2258" y="18348"/>
                        <a:pt x="2481" y="18506"/>
                      </a:cubicBezTo>
                      <a:cubicBezTo>
                        <a:pt x="2503" y="18517"/>
                        <a:pt x="2525" y="18534"/>
                        <a:pt x="2541" y="18550"/>
                      </a:cubicBezTo>
                      <a:cubicBezTo>
                        <a:pt x="2541" y="18550"/>
                        <a:pt x="2541" y="18550"/>
                        <a:pt x="2541" y="18555"/>
                      </a:cubicBezTo>
                      <a:cubicBezTo>
                        <a:pt x="2546" y="18569"/>
                        <a:pt x="2558" y="18579"/>
                        <a:pt x="2571" y="18579"/>
                      </a:cubicBezTo>
                      <a:cubicBezTo>
                        <a:pt x="2574" y="18579"/>
                        <a:pt x="2577" y="18578"/>
                        <a:pt x="2579" y="18577"/>
                      </a:cubicBezTo>
                      <a:cubicBezTo>
                        <a:pt x="2732" y="18692"/>
                        <a:pt x="2879" y="18811"/>
                        <a:pt x="3021" y="18942"/>
                      </a:cubicBezTo>
                      <a:cubicBezTo>
                        <a:pt x="3288" y="19187"/>
                        <a:pt x="3549" y="19422"/>
                        <a:pt x="3882" y="19585"/>
                      </a:cubicBezTo>
                      <a:cubicBezTo>
                        <a:pt x="3884" y="19587"/>
                        <a:pt x="3887" y="19588"/>
                        <a:pt x="3890" y="19588"/>
                      </a:cubicBezTo>
                      <a:cubicBezTo>
                        <a:pt x="3906" y="19588"/>
                        <a:pt x="3922" y="19566"/>
                        <a:pt x="3904" y="19553"/>
                      </a:cubicBezTo>
                      <a:cubicBezTo>
                        <a:pt x="3484" y="19307"/>
                        <a:pt x="3179" y="18948"/>
                        <a:pt x="2814" y="18648"/>
                      </a:cubicBezTo>
                      <a:cubicBezTo>
                        <a:pt x="2743" y="18588"/>
                        <a:pt x="2667" y="18528"/>
                        <a:pt x="2590" y="18474"/>
                      </a:cubicBezTo>
                      <a:cubicBezTo>
                        <a:pt x="2400" y="16970"/>
                        <a:pt x="1223" y="15978"/>
                        <a:pt x="280" y="14866"/>
                      </a:cubicBezTo>
                      <a:cubicBezTo>
                        <a:pt x="280" y="14861"/>
                        <a:pt x="275" y="14856"/>
                        <a:pt x="269" y="14856"/>
                      </a:cubicBezTo>
                      <a:lnTo>
                        <a:pt x="269" y="14272"/>
                      </a:lnTo>
                      <a:cubicBezTo>
                        <a:pt x="416" y="14480"/>
                        <a:pt x="667" y="14583"/>
                        <a:pt x="907" y="14665"/>
                      </a:cubicBezTo>
                      <a:cubicBezTo>
                        <a:pt x="1326" y="14812"/>
                        <a:pt x="1675" y="14970"/>
                        <a:pt x="1985" y="15286"/>
                      </a:cubicBezTo>
                      <a:cubicBezTo>
                        <a:pt x="2634" y="15951"/>
                        <a:pt x="3075" y="16795"/>
                        <a:pt x="3244" y="17705"/>
                      </a:cubicBezTo>
                      <a:cubicBezTo>
                        <a:pt x="3244" y="17716"/>
                        <a:pt x="3252" y="17722"/>
                        <a:pt x="3261" y="17722"/>
                      </a:cubicBezTo>
                      <a:cubicBezTo>
                        <a:pt x="3269" y="17722"/>
                        <a:pt x="3277" y="17716"/>
                        <a:pt x="3277" y="17705"/>
                      </a:cubicBezTo>
                      <a:cubicBezTo>
                        <a:pt x="3304" y="16926"/>
                        <a:pt x="2803" y="16076"/>
                        <a:pt x="2312" y="15482"/>
                      </a:cubicBezTo>
                      <a:cubicBezTo>
                        <a:pt x="2067" y="15188"/>
                        <a:pt x="1778" y="14877"/>
                        <a:pt x="1419" y="14714"/>
                      </a:cubicBezTo>
                      <a:cubicBezTo>
                        <a:pt x="1168" y="14599"/>
                        <a:pt x="917" y="14523"/>
                        <a:pt x="683" y="14403"/>
                      </a:cubicBezTo>
                      <a:cubicBezTo>
                        <a:pt x="874" y="14278"/>
                        <a:pt x="1032" y="14111"/>
                        <a:pt x="1273" y="14111"/>
                      </a:cubicBezTo>
                      <a:cubicBezTo>
                        <a:pt x="1294" y="14111"/>
                        <a:pt x="1315" y="14112"/>
                        <a:pt x="1337" y="14114"/>
                      </a:cubicBezTo>
                      <a:cubicBezTo>
                        <a:pt x="1604" y="14142"/>
                        <a:pt x="1844" y="14278"/>
                        <a:pt x="2007" y="14496"/>
                      </a:cubicBezTo>
                      <a:cubicBezTo>
                        <a:pt x="2193" y="14730"/>
                        <a:pt x="2340" y="14992"/>
                        <a:pt x="2547" y="15215"/>
                      </a:cubicBezTo>
                      <a:cubicBezTo>
                        <a:pt x="2692" y="15369"/>
                        <a:pt x="2991" y="15715"/>
                        <a:pt x="3260" y="15715"/>
                      </a:cubicBezTo>
                      <a:cubicBezTo>
                        <a:pt x="3314" y="15715"/>
                        <a:pt x="3368" y="15701"/>
                        <a:pt x="3419" y="15667"/>
                      </a:cubicBezTo>
                      <a:cubicBezTo>
                        <a:pt x="3433" y="15658"/>
                        <a:pt x="3422" y="15645"/>
                        <a:pt x="3409" y="15645"/>
                      </a:cubicBezTo>
                      <a:cubicBezTo>
                        <a:pt x="3407" y="15645"/>
                        <a:pt x="3404" y="15645"/>
                        <a:pt x="3402" y="15646"/>
                      </a:cubicBezTo>
                      <a:cubicBezTo>
                        <a:pt x="3362" y="15660"/>
                        <a:pt x="3322" y="15667"/>
                        <a:pt x="3281" y="15667"/>
                      </a:cubicBezTo>
                      <a:cubicBezTo>
                        <a:pt x="2775" y="15667"/>
                        <a:pt x="2271" y="14602"/>
                        <a:pt x="2018" y="14354"/>
                      </a:cubicBezTo>
                      <a:cubicBezTo>
                        <a:pt x="1887" y="14213"/>
                        <a:pt x="1724" y="14104"/>
                        <a:pt x="1544" y="14038"/>
                      </a:cubicBezTo>
                      <a:cubicBezTo>
                        <a:pt x="1441" y="13869"/>
                        <a:pt x="1304" y="13722"/>
                        <a:pt x="1135" y="13608"/>
                      </a:cubicBezTo>
                      <a:cubicBezTo>
                        <a:pt x="863" y="13439"/>
                        <a:pt x="558" y="13308"/>
                        <a:pt x="269" y="13161"/>
                      </a:cubicBezTo>
                      <a:lnTo>
                        <a:pt x="258" y="13161"/>
                      </a:lnTo>
                      <a:lnTo>
                        <a:pt x="258" y="12758"/>
                      </a:lnTo>
                      <a:cubicBezTo>
                        <a:pt x="798" y="13030"/>
                        <a:pt x="1370" y="13166"/>
                        <a:pt x="1947" y="13352"/>
                      </a:cubicBezTo>
                      <a:cubicBezTo>
                        <a:pt x="2541" y="13542"/>
                        <a:pt x="3538" y="14011"/>
                        <a:pt x="3239" y="14785"/>
                      </a:cubicBezTo>
                      <a:cubicBezTo>
                        <a:pt x="3228" y="14816"/>
                        <a:pt x="3257" y="14838"/>
                        <a:pt x="3284" y="14838"/>
                      </a:cubicBezTo>
                      <a:cubicBezTo>
                        <a:pt x="3299" y="14838"/>
                        <a:pt x="3314" y="14830"/>
                        <a:pt x="3320" y="14812"/>
                      </a:cubicBezTo>
                      <a:cubicBezTo>
                        <a:pt x="3457" y="14327"/>
                        <a:pt x="3124" y="13788"/>
                        <a:pt x="2678" y="13553"/>
                      </a:cubicBezTo>
                      <a:cubicBezTo>
                        <a:pt x="2073" y="13243"/>
                        <a:pt x="1402" y="13106"/>
                        <a:pt x="776" y="12856"/>
                      </a:cubicBezTo>
                      <a:cubicBezTo>
                        <a:pt x="1046" y="12831"/>
                        <a:pt x="1303" y="12749"/>
                        <a:pt x="1578" y="12749"/>
                      </a:cubicBezTo>
                      <a:cubicBezTo>
                        <a:pt x="1608" y="12749"/>
                        <a:pt x="1639" y="12750"/>
                        <a:pt x="1669" y="12752"/>
                      </a:cubicBezTo>
                      <a:cubicBezTo>
                        <a:pt x="2089" y="12779"/>
                        <a:pt x="2443" y="12910"/>
                        <a:pt x="2743" y="13194"/>
                      </a:cubicBezTo>
                      <a:cubicBezTo>
                        <a:pt x="2747" y="13198"/>
                        <a:pt x="2752" y="13199"/>
                        <a:pt x="2756" y="13199"/>
                      </a:cubicBezTo>
                      <a:cubicBezTo>
                        <a:pt x="2770" y="13199"/>
                        <a:pt x="2782" y="13184"/>
                        <a:pt x="2770" y="13172"/>
                      </a:cubicBezTo>
                      <a:cubicBezTo>
                        <a:pt x="2410" y="12799"/>
                        <a:pt x="2004" y="12699"/>
                        <a:pt x="1567" y="12699"/>
                      </a:cubicBezTo>
                      <a:cubicBezTo>
                        <a:pt x="1264" y="12699"/>
                        <a:pt x="946" y="12747"/>
                        <a:pt x="618" y="12785"/>
                      </a:cubicBezTo>
                      <a:lnTo>
                        <a:pt x="612" y="12785"/>
                      </a:lnTo>
                      <a:cubicBezTo>
                        <a:pt x="503" y="12736"/>
                        <a:pt x="394" y="12681"/>
                        <a:pt x="291" y="12621"/>
                      </a:cubicBezTo>
                      <a:cubicBezTo>
                        <a:pt x="280" y="12616"/>
                        <a:pt x="269" y="12611"/>
                        <a:pt x="258" y="12611"/>
                      </a:cubicBezTo>
                      <a:cubicBezTo>
                        <a:pt x="253" y="12158"/>
                        <a:pt x="253" y="11706"/>
                        <a:pt x="253" y="11248"/>
                      </a:cubicBezTo>
                      <a:lnTo>
                        <a:pt x="253" y="11248"/>
                      </a:lnTo>
                      <a:cubicBezTo>
                        <a:pt x="345" y="11341"/>
                        <a:pt x="411" y="11455"/>
                        <a:pt x="509" y="11548"/>
                      </a:cubicBezTo>
                      <a:cubicBezTo>
                        <a:pt x="596" y="11624"/>
                        <a:pt x="689" y="11690"/>
                        <a:pt x="787" y="11750"/>
                      </a:cubicBezTo>
                      <a:cubicBezTo>
                        <a:pt x="1076" y="11924"/>
                        <a:pt x="1451" y="11984"/>
                        <a:pt x="1768" y="12098"/>
                      </a:cubicBezTo>
                      <a:cubicBezTo>
                        <a:pt x="2154" y="12224"/>
                        <a:pt x="2514" y="12414"/>
                        <a:pt x="2836" y="12665"/>
                      </a:cubicBezTo>
                      <a:cubicBezTo>
                        <a:pt x="3141" y="12910"/>
                        <a:pt x="3310" y="13215"/>
                        <a:pt x="3560" y="13504"/>
                      </a:cubicBezTo>
                      <a:cubicBezTo>
                        <a:pt x="3568" y="13512"/>
                        <a:pt x="3578" y="13516"/>
                        <a:pt x="3587" y="13516"/>
                      </a:cubicBezTo>
                      <a:cubicBezTo>
                        <a:pt x="3615" y="13516"/>
                        <a:pt x="3639" y="13485"/>
                        <a:pt x="3615" y="13461"/>
                      </a:cubicBezTo>
                      <a:cubicBezTo>
                        <a:pt x="3391" y="13188"/>
                        <a:pt x="3255" y="12899"/>
                        <a:pt x="2983" y="12665"/>
                      </a:cubicBezTo>
                      <a:cubicBezTo>
                        <a:pt x="2737" y="12453"/>
                        <a:pt x="2460" y="12278"/>
                        <a:pt x="2165" y="12147"/>
                      </a:cubicBezTo>
                      <a:cubicBezTo>
                        <a:pt x="1768" y="11973"/>
                        <a:pt x="1326" y="11891"/>
                        <a:pt x="939" y="11701"/>
                      </a:cubicBezTo>
                      <a:cubicBezTo>
                        <a:pt x="732" y="11608"/>
                        <a:pt x="558" y="11461"/>
                        <a:pt x="427" y="11276"/>
                      </a:cubicBezTo>
                      <a:cubicBezTo>
                        <a:pt x="378" y="11205"/>
                        <a:pt x="318" y="11150"/>
                        <a:pt x="247" y="11107"/>
                      </a:cubicBezTo>
                      <a:lnTo>
                        <a:pt x="247" y="10426"/>
                      </a:lnTo>
                      <a:lnTo>
                        <a:pt x="247" y="10371"/>
                      </a:lnTo>
                      <a:cubicBezTo>
                        <a:pt x="732" y="10731"/>
                        <a:pt x="1239" y="10878"/>
                        <a:pt x="1811" y="11090"/>
                      </a:cubicBezTo>
                      <a:cubicBezTo>
                        <a:pt x="2351" y="11297"/>
                        <a:pt x="3010" y="11592"/>
                        <a:pt x="3271" y="12115"/>
                      </a:cubicBezTo>
                      <a:cubicBezTo>
                        <a:pt x="3275" y="12120"/>
                        <a:pt x="3281" y="12123"/>
                        <a:pt x="3287" y="12123"/>
                      </a:cubicBezTo>
                      <a:cubicBezTo>
                        <a:pt x="3299" y="12123"/>
                        <a:pt x="3311" y="12113"/>
                        <a:pt x="3304" y="12098"/>
                      </a:cubicBezTo>
                      <a:cubicBezTo>
                        <a:pt x="3103" y="11679"/>
                        <a:pt x="2645" y="11385"/>
                        <a:pt x="2214" y="11183"/>
                      </a:cubicBezTo>
                      <a:cubicBezTo>
                        <a:pt x="1539" y="10867"/>
                        <a:pt x="847" y="10731"/>
                        <a:pt x="253" y="10262"/>
                      </a:cubicBezTo>
                      <a:lnTo>
                        <a:pt x="247" y="10262"/>
                      </a:lnTo>
                      <a:lnTo>
                        <a:pt x="247" y="9014"/>
                      </a:lnTo>
                      <a:cubicBezTo>
                        <a:pt x="503" y="9265"/>
                        <a:pt x="689" y="9575"/>
                        <a:pt x="1010" y="9772"/>
                      </a:cubicBezTo>
                      <a:cubicBezTo>
                        <a:pt x="1244" y="9908"/>
                        <a:pt x="1490" y="10022"/>
                        <a:pt x="1740" y="10126"/>
                      </a:cubicBezTo>
                      <a:cubicBezTo>
                        <a:pt x="2367" y="10382"/>
                        <a:pt x="3081" y="10633"/>
                        <a:pt x="3342" y="11281"/>
                      </a:cubicBezTo>
                      <a:cubicBezTo>
                        <a:pt x="3346" y="11294"/>
                        <a:pt x="3355" y="11299"/>
                        <a:pt x="3366" y="11299"/>
                      </a:cubicBezTo>
                      <a:cubicBezTo>
                        <a:pt x="3386" y="11299"/>
                        <a:pt x="3409" y="11279"/>
                        <a:pt x="3402" y="11254"/>
                      </a:cubicBezTo>
                      <a:cubicBezTo>
                        <a:pt x="3173" y="10709"/>
                        <a:pt x="2667" y="10404"/>
                        <a:pt x="2122" y="10169"/>
                      </a:cubicBezTo>
                      <a:cubicBezTo>
                        <a:pt x="1795" y="10028"/>
                        <a:pt x="1446" y="9908"/>
                        <a:pt x="1146" y="9723"/>
                      </a:cubicBezTo>
                      <a:cubicBezTo>
                        <a:pt x="917" y="9581"/>
                        <a:pt x="721" y="9396"/>
                        <a:pt x="563" y="9183"/>
                      </a:cubicBezTo>
                      <a:cubicBezTo>
                        <a:pt x="465" y="9052"/>
                        <a:pt x="394" y="8943"/>
                        <a:pt x="247" y="8862"/>
                      </a:cubicBezTo>
                      <a:lnTo>
                        <a:pt x="247" y="7979"/>
                      </a:lnTo>
                      <a:cubicBezTo>
                        <a:pt x="705" y="8377"/>
                        <a:pt x="1397" y="8567"/>
                        <a:pt x="1909" y="8867"/>
                      </a:cubicBezTo>
                      <a:cubicBezTo>
                        <a:pt x="2530" y="9227"/>
                        <a:pt x="3277" y="9733"/>
                        <a:pt x="3544" y="10404"/>
                      </a:cubicBezTo>
                      <a:cubicBezTo>
                        <a:pt x="3547" y="10413"/>
                        <a:pt x="3555" y="10416"/>
                        <a:pt x="3563" y="10416"/>
                      </a:cubicBezTo>
                      <a:cubicBezTo>
                        <a:pt x="3580" y="10416"/>
                        <a:pt x="3600" y="10400"/>
                        <a:pt x="3593" y="10382"/>
                      </a:cubicBezTo>
                      <a:cubicBezTo>
                        <a:pt x="3380" y="9810"/>
                        <a:pt x="2808" y="9336"/>
                        <a:pt x="2296" y="8998"/>
                      </a:cubicBezTo>
                      <a:cubicBezTo>
                        <a:pt x="1926" y="8764"/>
                        <a:pt x="1533" y="8546"/>
                        <a:pt x="1135" y="8360"/>
                      </a:cubicBezTo>
                      <a:cubicBezTo>
                        <a:pt x="830" y="8208"/>
                        <a:pt x="476" y="8072"/>
                        <a:pt x="247" y="7821"/>
                      </a:cubicBezTo>
                      <a:lnTo>
                        <a:pt x="247" y="7456"/>
                      </a:lnTo>
                      <a:cubicBezTo>
                        <a:pt x="569" y="7717"/>
                        <a:pt x="1125" y="7745"/>
                        <a:pt x="1506" y="7854"/>
                      </a:cubicBezTo>
                      <a:cubicBezTo>
                        <a:pt x="2214" y="8055"/>
                        <a:pt x="2634" y="8431"/>
                        <a:pt x="3021" y="9014"/>
                      </a:cubicBezTo>
                      <a:cubicBezTo>
                        <a:pt x="3025" y="9020"/>
                        <a:pt x="3031" y="9022"/>
                        <a:pt x="3037" y="9022"/>
                      </a:cubicBezTo>
                      <a:cubicBezTo>
                        <a:pt x="3049" y="9022"/>
                        <a:pt x="3061" y="9014"/>
                        <a:pt x="3053" y="9003"/>
                      </a:cubicBezTo>
                      <a:cubicBezTo>
                        <a:pt x="2786" y="8595"/>
                        <a:pt x="2487" y="8175"/>
                        <a:pt x="2018" y="7963"/>
                      </a:cubicBezTo>
                      <a:cubicBezTo>
                        <a:pt x="1697" y="7821"/>
                        <a:pt x="1364" y="7739"/>
                        <a:pt x="1032" y="7630"/>
                      </a:cubicBezTo>
                      <a:cubicBezTo>
                        <a:pt x="781" y="7554"/>
                        <a:pt x="482" y="7505"/>
                        <a:pt x="296" y="7303"/>
                      </a:cubicBezTo>
                      <a:cubicBezTo>
                        <a:pt x="285" y="7292"/>
                        <a:pt x="269" y="7281"/>
                        <a:pt x="247" y="7281"/>
                      </a:cubicBezTo>
                      <a:lnTo>
                        <a:pt x="247" y="6279"/>
                      </a:lnTo>
                      <a:cubicBezTo>
                        <a:pt x="476" y="6497"/>
                        <a:pt x="792" y="6682"/>
                        <a:pt x="1037" y="6851"/>
                      </a:cubicBezTo>
                      <a:cubicBezTo>
                        <a:pt x="1419" y="7118"/>
                        <a:pt x="1827" y="7347"/>
                        <a:pt x="2209" y="7614"/>
                      </a:cubicBezTo>
                      <a:cubicBezTo>
                        <a:pt x="2983" y="8126"/>
                        <a:pt x="3615" y="8818"/>
                        <a:pt x="4067" y="9630"/>
                      </a:cubicBezTo>
                      <a:cubicBezTo>
                        <a:pt x="4072" y="9642"/>
                        <a:pt x="4082" y="9647"/>
                        <a:pt x="4093" y="9647"/>
                      </a:cubicBezTo>
                      <a:cubicBezTo>
                        <a:pt x="4116" y="9647"/>
                        <a:pt x="4142" y="9623"/>
                        <a:pt x="4127" y="9597"/>
                      </a:cubicBezTo>
                      <a:cubicBezTo>
                        <a:pt x="3713" y="8829"/>
                        <a:pt x="3206" y="8208"/>
                        <a:pt x="2476" y="7679"/>
                      </a:cubicBezTo>
                      <a:cubicBezTo>
                        <a:pt x="2100" y="7407"/>
                        <a:pt x="1691" y="7178"/>
                        <a:pt x="1310" y="6911"/>
                      </a:cubicBezTo>
                      <a:cubicBezTo>
                        <a:pt x="1103" y="6764"/>
                        <a:pt x="901" y="6611"/>
                        <a:pt x="705" y="6453"/>
                      </a:cubicBezTo>
                      <a:cubicBezTo>
                        <a:pt x="552" y="6328"/>
                        <a:pt x="373" y="6230"/>
                        <a:pt x="247" y="6077"/>
                      </a:cubicBezTo>
                      <a:lnTo>
                        <a:pt x="247" y="5728"/>
                      </a:lnTo>
                      <a:lnTo>
                        <a:pt x="247" y="5598"/>
                      </a:lnTo>
                      <a:cubicBezTo>
                        <a:pt x="574" y="5859"/>
                        <a:pt x="994" y="5995"/>
                        <a:pt x="1375" y="6170"/>
                      </a:cubicBezTo>
                      <a:cubicBezTo>
                        <a:pt x="2111" y="6502"/>
                        <a:pt x="2667" y="7009"/>
                        <a:pt x="3217" y="7576"/>
                      </a:cubicBezTo>
                      <a:cubicBezTo>
                        <a:pt x="3223" y="7581"/>
                        <a:pt x="3229" y="7584"/>
                        <a:pt x="3235" y="7584"/>
                      </a:cubicBezTo>
                      <a:cubicBezTo>
                        <a:pt x="3252" y="7584"/>
                        <a:pt x="3266" y="7565"/>
                        <a:pt x="3250" y="7548"/>
                      </a:cubicBezTo>
                      <a:cubicBezTo>
                        <a:pt x="2819" y="7074"/>
                        <a:pt x="2367" y="6573"/>
                        <a:pt x="1778" y="6257"/>
                      </a:cubicBezTo>
                      <a:cubicBezTo>
                        <a:pt x="1283" y="5985"/>
                        <a:pt x="656" y="5816"/>
                        <a:pt x="253" y="5418"/>
                      </a:cubicBezTo>
                      <a:cubicBezTo>
                        <a:pt x="253" y="5162"/>
                        <a:pt x="258" y="4906"/>
                        <a:pt x="258" y="4644"/>
                      </a:cubicBezTo>
                      <a:cubicBezTo>
                        <a:pt x="405" y="4715"/>
                        <a:pt x="580" y="4753"/>
                        <a:pt x="705" y="4840"/>
                      </a:cubicBezTo>
                      <a:cubicBezTo>
                        <a:pt x="863" y="4944"/>
                        <a:pt x="988" y="5096"/>
                        <a:pt x="1152" y="5194"/>
                      </a:cubicBezTo>
                      <a:cubicBezTo>
                        <a:pt x="1223" y="5238"/>
                        <a:pt x="1299" y="5276"/>
                        <a:pt x="1375" y="5303"/>
                      </a:cubicBezTo>
                      <a:cubicBezTo>
                        <a:pt x="1371" y="5330"/>
                        <a:pt x="1394" y="5348"/>
                        <a:pt x="1417" y="5348"/>
                      </a:cubicBezTo>
                      <a:cubicBezTo>
                        <a:pt x="1427" y="5348"/>
                        <a:pt x="1438" y="5345"/>
                        <a:pt x="1446" y="5336"/>
                      </a:cubicBezTo>
                      <a:lnTo>
                        <a:pt x="1468" y="5325"/>
                      </a:lnTo>
                      <a:cubicBezTo>
                        <a:pt x="1490" y="5331"/>
                        <a:pt x="1511" y="5331"/>
                        <a:pt x="1539" y="5336"/>
                      </a:cubicBezTo>
                      <a:cubicBezTo>
                        <a:pt x="1539" y="5347"/>
                        <a:pt x="1544" y="5353"/>
                        <a:pt x="1550" y="5363"/>
                      </a:cubicBezTo>
                      <a:cubicBezTo>
                        <a:pt x="1817" y="5739"/>
                        <a:pt x="2220" y="5952"/>
                        <a:pt x="2601" y="6203"/>
                      </a:cubicBezTo>
                      <a:cubicBezTo>
                        <a:pt x="3070" y="6513"/>
                        <a:pt x="3446" y="6944"/>
                        <a:pt x="3691" y="7450"/>
                      </a:cubicBezTo>
                      <a:cubicBezTo>
                        <a:pt x="4105" y="8284"/>
                        <a:pt x="4274" y="9352"/>
                        <a:pt x="4988" y="10017"/>
                      </a:cubicBezTo>
                      <a:lnTo>
                        <a:pt x="4993" y="10017"/>
                      </a:lnTo>
                      <a:cubicBezTo>
                        <a:pt x="4312" y="9216"/>
                        <a:pt x="4203" y="8088"/>
                        <a:pt x="3675" y="7200"/>
                      </a:cubicBezTo>
                      <a:cubicBezTo>
                        <a:pt x="3462" y="6835"/>
                        <a:pt x="3201" y="6480"/>
                        <a:pt x="2841" y="6230"/>
                      </a:cubicBezTo>
                      <a:cubicBezTo>
                        <a:pt x="2454" y="5957"/>
                        <a:pt x="2002" y="5739"/>
                        <a:pt x="1713" y="5358"/>
                      </a:cubicBezTo>
                      <a:lnTo>
                        <a:pt x="1713" y="5358"/>
                      </a:lnTo>
                      <a:cubicBezTo>
                        <a:pt x="1806" y="5363"/>
                        <a:pt x="1909" y="5363"/>
                        <a:pt x="2018" y="5369"/>
                      </a:cubicBezTo>
                      <a:cubicBezTo>
                        <a:pt x="2296" y="5374"/>
                        <a:pt x="2552" y="5456"/>
                        <a:pt x="2814" y="5521"/>
                      </a:cubicBezTo>
                      <a:cubicBezTo>
                        <a:pt x="2814" y="5521"/>
                        <a:pt x="2814" y="5521"/>
                        <a:pt x="2819" y="5527"/>
                      </a:cubicBezTo>
                      <a:cubicBezTo>
                        <a:pt x="3043" y="5669"/>
                        <a:pt x="3206" y="5870"/>
                        <a:pt x="3391" y="6034"/>
                      </a:cubicBezTo>
                      <a:cubicBezTo>
                        <a:pt x="3386" y="6039"/>
                        <a:pt x="3386" y="6055"/>
                        <a:pt x="3391" y="6066"/>
                      </a:cubicBezTo>
                      <a:cubicBezTo>
                        <a:pt x="3598" y="6273"/>
                        <a:pt x="3822" y="6568"/>
                        <a:pt x="4072" y="6856"/>
                      </a:cubicBezTo>
                      <a:cubicBezTo>
                        <a:pt x="4067" y="6867"/>
                        <a:pt x="4067" y="6884"/>
                        <a:pt x="4083" y="6889"/>
                      </a:cubicBezTo>
                      <a:lnTo>
                        <a:pt x="4105" y="6889"/>
                      </a:lnTo>
                      <a:cubicBezTo>
                        <a:pt x="4230" y="7036"/>
                        <a:pt x="4367" y="7172"/>
                        <a:pt x="4514" y="7298"/>
                      </a:cubicBezTo>
                      <a:cubicBezTo>
                        <a:pt x="4536" y="7581"/>
                        <a:pt x="4650" y="7843"/>
                        <a:pt x="4830" y="8055"/>
                      </a:cubicBezTo>
                      <a:cubicBezTo>
                        <a:pt x="4694" y="8453"/>
                        <a:pt x="4830" y="8774"/>
                        <a:pt x="5081" y="9063"/>
                      </a:cubicBezTo>
                      <a:cubicBezTo>
                        <a:pt x="4933" y="9793"/>
                        <a:pt x="5059" y="10589"/>
                        <a:pt x="5282" y="11292"/>
                      </a:cubicBezTo>
                      <a:cubicBezTo>
                        <a:pt x="5331" y="11439"/>
                        <a:pt x="5386" y="11586"/>
                        <a:pt x="5451" y="11728"/>
                      </a:cubicBezTo>
                      <a:cubicBezTo>
                        <a:pt x="5448" y="11727"/>
                        <a:pt x="5444" y="11727"/>
                        <a:pt x="5441" y="11727"/>
                      </a:cubicBezTo>
                      <a:cubicBezTo>
                        <a:pt x="5417" y="11727"/>
                        <a:pt x="5396" y="11742"/>
                        <a:pt x="5391" y="11766"/>
                      </a:cubicBezTo>
                      <a:cubicBezTo>
                        <a:pt x="5260" y="12932"/>
                        <a:pt x="5369" y="14114"/>
                        <a:pt x="5718" y="15242"/>
                      </a:cubicBezTo>
                      <a:cubicBezTo>
                        <a:pt x="5794" y="15488"/>
                        <a:pt x="5887" y="15733"/>
                        <a:pt x="5990" y="15973"/>
                      </a:cubicBezTo>
                      <a:lnTo>
                        <a:pt x="5990" y="15983"/>
                      </a:lnTo>
                      <a:cubicBezTo>
                        <a:pt x="5990" y="15994"/>
                        <a:pt x="5996" y="16000"/>
                        <a:pt x="6001" y="16005"/>
                      </a:cubicBezTo>
                      <a:cubicBezTo>
                        <a:pt x="6132" y="16332"/>
                        <a:pt x="6263" y="16654"/>
                        <a:pt x="6366" y="16986"/>
                      </a:cubicBezTo>
                      <a:cubicBezTo>
                        <a:pt x="6514" y="17449"/>
                        <a:pt x="6612" y="17923"/>
                        <a:pt x="6672" y="18403"/>
                      </a:cubicBezTo>
                      <a:cubicBezTo>
                        <a:pt x="6669" y="18402"/>
                        <a:pt x="6666" y="18402"/>
                        <a:pt x="6663" y="18402"/>
                      </a:cubicBezTo>
                      <a:cubicBezTo>
                        <a:pt x="6644" y="18402"/>
                        <a:pt x="6627" y="18417"/>
                        <a:pt x="6623" y="18436"/>
                      </a:cubicBezTo>
                      <a:cubicBezTo>
                        <a:pt x="6595" y="18664"/>
                        <a:pt x="6623" y="18904"/>
                        <a:pt x="6715" y="19117"/>
                      </a:cubicBezTo>
                      <a:cubicBezTo>
                        <a:pt x="6612" y="19563"/>
                        <a:pt x="6557" y="20016"/>
                        <a:pt x="6552" y="20473"/>
                      </a:cubicBezTo>
                      <a:cubicBezTo>
                        <a:pt x="6552" y="20947"/>
                        <a:pt x="6617" y="21416"/>
                        <a:pt x="6541" y="21885"/>
                      </a:cubicBezTo>
                      <a:cubicBezTo>
                        <a:pt x="6538" y="21905"/>
                        <a:pt x="6551" y="21914"/>
                        <a:pt x="6566" y="21914"/>
                      </a:cubicBezTo>
                      <a:cubicBezTo>
                        <a:pt x="6579" y="21914"/>
                        <a:pt x="6593" y="21906"/>
                        <a:pt x="6595" y="21890"/>
                      </a:cubicBezTo>
                      <a:cubicBezTo>
                        <a:pt x="6693" y="21422"/>
                        <a:pt x="6639" y="20958"/>
                        <a:pt x="6666" y="20484"/>
                      </a:cubicBezTo>
                      <a:cubicBezTo>
                        <a:pt x="6683" y="20087"/>
                        <a:pt x="6732" y="19689"/>
                        <a:pt x="6802" y="19296"/>
                      </a:cubicBezTo>
                      <a:cubicBezTo>
                        <a:pt x="6900" y="19476"/>
                        <a:pt x="7026" y="19645"/>
                        <a:pt x="7173" y="19792"/>
                      </a:cubicBezTo>
                      <a:cubicBezTo>
                        <a:pt x="7151" y="20163"/>
                        <a:pt x="7124" y="20561"/>
                        <a:pt x="7184" y="20926"/>
                      </a:cubicBezTo>
                      <a:cubicBezTo>
                        <a:pt x="7249" y="21296"/>
                        <a:pt x="7347" y="21667"/>
                        <a:pt x="7364" y="22048"/>
                      </a:cubicBezTo>
                      <a:cubicBezTo>
                        <a:pt x="7364" y="22062"/>
                        <a:pt x="7377" y="22069"/>
                        <a:pt x="7392" y="22069"/>
                      </a:cubicBezTo>
                      <a:cubicBezTo>
                        <a:pt x="7406" y="22069"/>
                        <a:pt x="7421" y="22062"/>
                        <a:pt x="7424" y="22048"/>
                      </a:cubicBezTo>
                      <a:cubicBezTo>
                        <a:pt x="7429" y="21661"/>
                        <a:pt x="7325" y="21296"/>
                        <a:pt x="7287" y="20915"/>
                      </a:cubicBezTo>
                      <a:cubicBezTo>
                        <a:pt x="7249" y="20572"/>
                        <a:pt x="7276" y="20234"/>
                        <a:pt x="7271" y="19890"/>
                      </a:cubicBezTo>
                      <a:lnTo>
                        <a:pt x="7271" y="19890"/>
                      </a:lnTo>
                      <a:cubicBezTo>
                        <a:pt x="7287" y="19907"/>
                        <a:pt x="7309" y="19923"/>
                        <a:pt x="7325" y="19939"/>
                      </a:cubicBezTo>
                      <a:cubicBezTo>
                        <a:pt x="7451" y="20038"/>
                        <a:pt x="7587" y="20136"/>
                        <a:pt x="7723" y="20228"/>
                      </a:cubicBezTo>
                      <a:cubicBezTo>
                        <a:pt x="7903" y="20664"/>
                        <a:pt x="7914" y="21247"/>
                        <a:pt x="7925" y="21710"/>
                      </a:cubicBezTo>
                      <a:cubicBezTo>
                        <a:pt x="7925" y="21728"/>
                        <a:pt x="7941" y="21738"/>
                        <a:pt x="7956" y="21738"/>
                      </a:cubicBezTo>
                      <a:cubicBezTo>
                        <a:pt x="7968" y="21738"/>
                        <a:pt x="7979" y="21731"/>
                        <a:pt x="7979" y="21716"/>
                      </a:cubicBezTo>
                      <a:cubicBezTo>
                        <a:pt x="7979" y="21269"/>
                        <a:pt x="7979" y="20746"/>
                        <a:pt x="7838" y="20310"/>
                      </a:cubicBezTo>
                      <a:lnTo>
                        <a:pt x="7838" y="20310"/>
                      </a:lnTo>
                      <a:cubicBezTo>
                        <a:pt x="8219" y="20566"/>
                        <a:pt x="8584" y="20833"/>
                        <a:pt x="8759" y="21264"/>
                      </a:cubicBezTo>
                      <a:cubicBezTo>
                        <a:pt x="8764" y="21276"/>
                        <a:pt x="8775" y="21282"/>
                        <a:pt x="8787" y="21282"/>
                      </a:cubicBezTo>
                      <a:cubicBezTo>
                        <a:pt x="8810" y="21282"/>
                        <a:pt x="8837" y="21260"/>
                        <a:pt x="8829" y="21231"/>
                      </a:cubicBezTo>
                      <a:cubicBezTo>
                        <a:pt x="8644" y="20730"/>
                        <a:pt x="8214" y="20435"/>
                        <a:pt x="7778" y="20130"/>
                      </a:cubicBezTo>
                      <a:cubicBezTo>
                        <a:pt x="7511" y="19945"/>
                        <a:pt x="7233" y="19743"/>
                        <a:pt x="7048" y="19476"/>
                      </a:cubicBezTo>
                      <a:cubicBezTo>
                        <a:pt x="7015" y="19427"/>
                        <a:pt x="6982" y="19373"/>
                        <a:pt x="6950" y="19313"/>
                      </a:cubicBezTo>
                      <a:lnTo>
                        <a:pt x="6950" y="19313"/>
                      </a:lnTo>
                      <a:cubicBezTo>
                        <a:pt x="7053" y="19367"/>
                        <a:pt x="7162" y="19405"/>
                        <a:pt x="7271" y="19438"/>
                      </a:cubicBezTo>
                      <a:cubicBezTo>
                        <a:pt x="7614" y="19531"/>
                        <a:pt x="7914" y="19727"/>
                        <a:pt x="8148" y="19994"/>
                      </a:cubicBezTo>
                      <a:cubicBezTo>
                        <a:pt x="8153" y="19999"/>
                        <a:pt x="8159" y="20001"/>
                        <a:pt x="8165" y="20001"/>
                      </a:cubicBezTo>
                      <a:cubicBezTo>
                        <a:pt x="8184" y="20001"/>
                        <a:pt x="8203" y="19977"/>
                        <a:pt x="8186" y="19956"/>
                      </a:cubicBezTo>
                      <a:cubicBezTo>
                        <a:pt x="8023" y="19760"/>
                        <a:pt x="7832" y="19569"/>
                        <a:pt x="7592" y="19454"/>
                      </a:cubicBezTo>
                      <a:cubicBezTo>
                        <a:pt x="7440" y="19389"/>
                        <a:pt x="7282" y="19340"/>
                        <a:pt x="7135" y="19269"/>
                      </a:cubicBezTo>
                      <a:cubicBezTo>
                        <a:pt x="7129" y="18942"/>
                        <a:pt x="7206" y="18621"/>
                        <a:pt x="7206" y="18288"/>
                      </a:cubicBezTo>
                      <a:cubicBezTo>
                        <a:pt x="7206" y="17983"/>
                        <a:pt x="7195" y="17678"/>
                        <a:pt x="7184" y="17373"/>
                      </a:cubicBezTo>
                      <a:cubicBezTo>
                        <a:pt x="7146" y="16610"/>
                        <a:pt x="7129" y="15847"/>
                        <a:pt x="7086" y="15090"/>
                      </a:cubicBezTo>
                      <a:cubicBezTo>
                        <a:pt x="7058" y="14599"/>
                        <a:pt x="7048" y="14060"/>
                        <a:pt x="6813" y="13608"/>
                      </a:cubicBezTo>
                      <a:cubicBezTo>
                        <a:pt x="6781" y="13548"/>
                        <a:pt x="6748" y="13488"/>
                        <a:pt x="6715" y="13428"/>
                      </a:cubicBezTo>
                      <a:cubicBezTo>
                        <a:pt x="6530" y="12453"/>
                        <a:pt x="6089" y="11668"/>
                        <a:pt x="5315" y="10992"/>
                      </a:cubicBezTo>
                      <a:cubicBezTo>
                        <a:pt x="5179" y="10398"/>
                        <a:pt x="5102" y="9788"/>
                        <a:pt x="5189" y="9183"/>
                      </a:cubicBezTo>
                      <a:lnTo>
                        <a:pt x="5189" y="9183"/>
                      </a:lnTo>
                      <a:cubicBezTo>
                        <a:pt x="5222" y="9216"/>
                        <a:pt x="5255" y="9243"/>
                        <a:pt x="5288" y="9276"/>
                      </a:cubicBezTo>
                      <a:cubicBezTo>
                        <a:pt x="5353" y="9336"/>
                        <a:pt x="5429" y="9401"/>
                        <a:pt x="5500" y="9461"/>
                      </a:cubicBezTo>
                      <a:cubicBezTo>
                        <a:pt x="5478" y="9466"/>
                        <a:pt x="5467" y="9488"/>
                        <a:pt x="5473" y="9510"/>
                      </a:cubicBezTo>
                      <a:cubicBezTo>
                        <a:pt x="5598" y="10006"/>
                        <a:pt x="5800" y="10475"/>
                        <a:pt x="6078" y="10900"/>
                      </a:cubicBezTo>
                      <a:cubicBezTo>
                        <a:pt x="6312" y="11248"/>
                        <a:pt x="6759" y="11799"/>
                        <a:pt x="6677" y="12235"/>
                      </a:cubicBezTo>
                      <a:cubicBezTo>
                        <a:pt x="6674" y="12255"/>
                        <a:pt x="6690" y="12266"/>
                        <a:pt x="6706" y="12266"/>
                      </a:cubicBezTo>
                      <a:cubicBezTo>
                        <a:pt x="6720" y="12266"/>
                        <a:pt x="6734" y="12258"/>
                        <a:pt x="6737" y="12240"/>
                      </a:cubicBezTo>
                      <a:cubicBezTo>
                        <a:pt x="6808" y="11880"/>
                        <a:pt x="6552" y="11477"/>
                        <a:pt x="6366" y="11177"/>
                      </a:cubicBezTo>
                      <a:cubicBezTo>
                        <a:pt x="6023" y="10638"/>
                        <a:pt x="5762" y="10148"/>
                        <a:pt x="5593" y="9537"/>
                      </a:cubicBezTo>
                      <a:lnTo>
                        <a:pt x="5593" y="9537"/>
                      </a:lnTo>
                      <a:cubicBezTo>
                        <a:pt x="5980" y="9870"/>
                        <a:pt x="6350" y="10191"/>
                        <a:pt x="6584" y="10660"/>
                      </a:cubicBezTo>
                      <a:cubicBezTo>
                        <a:pt x="6588" y="10667"/>
                        <a:pt x="6594" y="10670"/>
                        <a:pt x="6600" y="10670"/>
                      </a:cubicBezTo>
                      <a:cubicBezTo>
                        <a:pt x="6610" y="10670"/>
                        <a:pt x="6621" y="10660"/>
                        <a:pt x="6617" y="10649"/>
                      </a:cubicBezTo>
                      <a:cubicBezTo>
                        <a:pt x="6410" y="10197"/>
                        <a:pt x="6089" y="9837"/>
                        <a:pt x="5707" y="9510"/>
                      </a:cubicBezTo>
                      <a:cubicBezTo>
                        <a:pt x="5533" y="9368"/>
                        <a:pt x="5369" y="9216"/>
                        <a:pt x="5206" y="9052"/>
                      </a:cubicBezTo>
                      <a:cubicBezTo>
                        <a:pt x="5206" y="9036"/>
                        <a:pt x="5189" y="9020"/>
                        <a:pt x="5173" y="9014"/>
                      </a:cubicBezTo>
                      <a:cubicBezTo>
                        <a:pt x="4966" y="8774"/>
                        <a:pt x="4830" y="8507"/>
                        <a:pt x="4917" y="8159"/>
                      </a:cubicBezTo>
                      <a:lnTo>
                        <a:pt x="4917" y="8159"/>
                      </a:lnTo>
                      <a:cubicBezTo>
                        <a:pt x="5132" y="8374"/>
                        <a:pt x="5414" y="8522"/>
                        <a:pt x="5719" y="8522"/>
                      </a:cubicBezTo>
                      <a:cubicBezTo>
                        <a:pt x="5762" y="8522"/>
                        <a:pt x="5805" y="8519"/>
                        <a:pt x="5849" y="8513"/>
                      </a:cubicBezTo>
                      <a:cubicBezTo>
                        <a:pt x="5874" y="8513"/>
                        <a:pt x="5871" y="8474"/>
                        <a:pt x="5848" y="8474"/>
                      </a:cubicBezTo>
                      <a:cubicBezTo>
                        <a:pt x="5847" y="8474"/>
                        <a:pt x="5845" y="8474"/>
                        <a:pt x="5843" y="8475"/>
                      </a:cubicBezTo>
                      <a:cubicBezTo>
                        <a:pt x="5835" y="8475"/>
                        <a:pt x="5827" y="8475"/>
                        <a:pt x="5819" y="8475"/>
                      </a:cubicBezTo>
                      <a:cubicBezTo>
                        <a:pt x="5484" y="8475"/>
                        <a:pt x="5157" y="8262"/>
                        <a:pt x="4939" y="8039"/>
                      </a:cubicBezTo>
                      <a:cubicBezTo>
                        <a:pt x="4933" y="8028"/>
                        <a:pt x="4928" y="8023"/>
                        <a:pt x="4917" y="8017"/>
                      </a:cubicBezTo>
                      <a:cubicBezTo>
                        <a:pt x="4797" y="7897"/>
                        <a:pt x="4710" y="7745"/>
                        <a:pt x="4666" y="7581"/>
                      </a:cubicBezTo>
                      <a:cubicBezTo>
                        <a:pt x="4650" y="7516"/>
                        <a:pt x="4634" y="7450"/>
                        <a:pt x="4617" y="7390"/>
                      </a:cubicBezTo>
                      <a:lnTo>
                        <a:pt x="4617" y="7390"/>
                      </a:lnTo>
                      <a:cubicBezTo>
                        <a:pt x="4884" y="7604"/>
                        <a:pt x="5178" y="7751"/>
                        <a:pt x="5501" y="7751"/>
                      </a:cubicBezTo>
                      <a:cubicBezTo>
                        <a:pt x="5640" y="7751"/>
                        <a:pt x="5785" y="7723"/>
                        <a:pt x="5936" y="7663"/>
                      </a:cubicBezTo>
                      <a:cubicBezTo>
                        <a:pt x="5947" y="7657"/>
                        <a:pt x="5941" y="7641"/>
                        <a:pt x="5931" y="7641"/>
                      </a:cubicBezTo>
                      <a:cubicBezTo>
                        <a:pt x="5817" y="7673"/>
                        <a:pt x="5706" y="7688"/>
                        <a:pt x="5599" y="7688"/>
                      </a:cubicBezTo>
                      <a:cubicBezTo>
                        <a:pt x="5322" y="7688"/>
                        <a:pt x="5069" y="7590"/>
                        <a:pt x="4841" y="7445"/>
                      </a:cubicBezTo>
                      <a:cubicBezTo>
                        <a:pt x="5260" y="7407"/>
                        <a:pt x="5783" y="7178"/>
                        <a:pt x="5854" y="6753"/>
                      </a:cubicBezTo>
                      <a:cubicBezTo>
                        <a:pt x="5857" y="6737"/>
                        <a:pt x="5845" y="6728"/>
                        <a:pt x="5831" y="6728"/>
                      </a:cubicBezTo>
                      <a:cubicBezTo>
                        <a:pt x="5817" y="6728"/>
                        <a:pt x="5803" y="6737"/>
                        <a:pt x="5800" y="6753"/>
                      </a:cubicBezTo>
                      <a:cubicBezTo>
                        <a:pt x="5740" y="7047"/>
                        <a:pt x="5424" y="7243"/>
                        <a:pt x="5108" y="7330"/>
                      </a:cubicBezTo>
                      <a:cubicBezTo>
                        <a:pt x="5184" y="7183"/>
                        <a:pt x="5233" y="7042"/>
                        <a:pt x="5364" y="6927"/>
                      </a:cubicBezTo>
                      <a:cubicBezTo>
                        <a:pt x="5377" y="6914"/>
                        <a:pt x="5366" y="6895"/>
                        <a:pt x="5350" y="6895"/>
                      </a:cubicBezTo>
                      <a:cubicBezTo>
                        <a:pt x="5346" y="6895"/>
                        <a:pt x="5341" y="6896"/>
                        <a:pt x="5337" y="6900"/>
                      </a:cubicBezTo>
                      <a:cubicBezTo>
                        <a:pt x="5184" y="6998"/>
                        <a:pt x="5075" y="7145"/>
                        <a:pt x="5021" y="7314"/>
                      </a:cubicBezTo>
                      <a:cubicBezTo>
                        <a:pt x="5015" y="7325"/>
                        <a:pt x="5021" y="7341"/>
                        <a:pt x="5026" y="7352"/>
                      </a:cubicBezTo>
                      <a:cubicBezTo>
                        <a:pt x="4939" y="7374"/>
                        <a:pt x="4846" y="7385"/>
                        <a:pt x="4754" y="7385"/>
                      </a:cubicBezTo>
                      <a:cubicBezTo>
                        <a:pt x="4601" y="7276"/>
                        <a:pt x="4459" y="7145"/>
                        <a:pt x="4329" y="7009"/>
                      </a:cubicBezTo>
                      <a:cubicBezTo>
                        <a:pt x="4296" y="6976"/>
                        <a:pt x="4263" y="6938"/>
                        <a:pt x="4236" y="6905"/>
                      </a:cubicBezTo>
                      <a:lnTo>
                        <a:pt x="4236" y="6905"/>
                      </a:lnTo>
                      <a:cubicBezTo>
                        <a:pt x="4315" y="6916"/>
                        <a:pt x="4399" y="6921"/>
                        <a:pt x="4485" y="6921"/>
                      </a:cubicBezTo>
                      <a:cubicBezTo>
                        <a:pt x="4914" y="6921"/>
                        <a:pt x="5398" y="6787"/>
                        <a:pt x="5538" y="6415"/>
                      </a:cubicBezTo>
                      <a:cubicBezTo>
                        <a:pt x="5542" y="6402"/>
                        <a:pt x="5530" y="6392"/>
                        <a:pt x="5520" y="6392"/>
                      </a:cubicBezTo>
                      <a:cubicBezTo>
                        <a:pt x="5514" y="6392"/>
                        <a:pt x="5508" y="6396"/>
                        <a:pt x="5506" y="6404"/>
                      </a:cubicBezTo>
                      <a:cubicBezTo>
                        <a:pt x="5413" y="6606"/>
                        <a:pt x="5233" y="6720"/>
                        <a:pt x="5015" y="6786"/>
                      </a:cubicBezTo>
                      <a:cubicBezTo>
                        <a:pt x="5075" y="6677"/>
                        <a:pt x="5108" y="6562"/>
                        <a:pt x="5157" y="6453"/>
                      </a:cubicBezTo>
                      <a:cubicBezTo>
                        <a:pt x="5217" y="6333"/>
                        <a:pt x="5288" y="6224"/>
                        <a:pt x="5375" y="6126"/>
                      </a:cubicBezTo>
                      <a:cubicBezTo>
                        <a:pt x="5379" y="6113"/>
                        <a:pt x="5373" y="6103"/>
                        <a:pt x="5361" y="6103"/>
                      </a:cubicBezTo>
                      <a:cubicBezTo>
                        <a:pt x="5359" y="6103"/>
                        <a:pt x="5356" y="6104"/>
                        <a:pt x="5353" y="6104"/>
                      </a:cubicBezTo>
                      <a:cubicBezTo>
                        <a:pt x="5113" y="6224"/>
                        <a:pt x="5037" y="6540"/>
                        <a:pt x="4939" y="6758"/>
                      </a:cubicBezTo>
                      <a:cubicBezTo>
                        <a:pt x="4933" y="6775"/>
                        <a:pt x="4939" y="6791"/>
                        <a:pt x="4955" y="6802"/>
                      </a:cubicBezTo>
                      <a:cubicBezTo>
                        <a:pt x="4781" y="6839"/>
                        <a:pt x="4604" y="6858"/>
                        <a:pt x="4428" y="6858"/>
                      </a:cubicBezTo>
                      <a:cubicBezTo>
                        <a:pt x="4345" y="6858"/>
                        <a:pt x="4263" y="6854"/>
                        <a:pt x="4181" y="6846"/>
                      </a:cubicBezTo>
                      <a:cubicBezTo>
                        <a:pt x="4121" y="6780"/>
                        <a:pt x="4067" y="6709"/>
                        <a:pt x="4007" y="6644"/>
                      </a:cubicBezTo>
                      <a:cubicBezTo>
                        <a:pt x="4105" y="6628"/>
                        <a:pt x="4198" y="6600"/>
                        <a:pt x="4290" y="6573"/>
                      </a:cubicBezTo>
                      <a:cubicBezTo>
                        <a:pt x="4296" y="6579"/>
                        <a:pt x="4296" y="6579"/>
                        <a:pt x="4301" y="6584"/>
                      </a:cubicBezTo>
                      <a:cubicBezTo>
                        <a:pt x="4356" y="6628"/>
                        <a:pt x="4432" y="6643"/>
                        <a:pt x="4511" y="6643"/>
                      </a:cubicBezTo>
                      <a:cubicBezTo>
                        <a:pt x="4597" y="6643"/>
                        <a:pt x="4688" y="6625"/>
                        <a:pt x="4759" y="6611"/>
                      </a:cubicBezTo>
                      <a:cubicBezTo>
                        <a:pt x="4774" y="6611"/>
                        <a:pt x="4771" y="6583"/>
                        <a:pt x="4757" y="6583"/>
                      </a:cubicBezTo>
                      <a:cubicBezTo>
                        <a:pt x="4756" y="6583"/>
                        <a:pt x="4755" y="6584"/>
                        <a:pt x="4754" y="6584"/>
                      </a:cubicBezTo>
                      <a:cubicBezTo>
                        <a:pt x="4715" y="6590"/>
                        <a:pt x="4677" y="6593"/>
                        <a:pt x="4639" y="6593"/>
                      </a:cubicBezTo>
                      <a:cubicBezTo>
                        <a:pt x="4547" y="6593"/>
                        <a:pt x="4457" y="6575"/>
                        <a:pt x="4372" y="6540"/>
                      </a:cubicBezTo>
                      <a:cubicBezTo>
                        <a:pt x="4628" y="6442"/>
                        <a:pt x="4852" y="6284"/>
                        <a:pt x="5031" y="6083"/>
                      </a:cubicBezTo>
                      <a:cubicBezTo>
                        <a:pt x="5040" y="6074"/>
                        <a:pt x="5028" y="6058"/>
                        <a:pt x="5017" y="6058"/>
                      </a:cubicBezTo>
                      <a:cubicBezTo>
                        <a:pt x="5014" y="6058"/>
                        <a:pt x="5012" y="6059"/>
                        <a:pt x="5010" y="6061"/>
                      </a:cubicBezTo>
                      <a:cubicBezTo>
                        <a:pt x="4726" y="6350"/>
                        <a:pt x="4383" y="6546"/>
                        <a:pt x="3963" y="6568"/>
                      </a:cubicBezTo>
                      <a:lnTo>
                        <a:pt x="3947" y="6568"/>
                      </a:lnTo>
                      <a:cubicBezTo>
                        <a:pt x="3827" y="6426"/>
                        <a:pt x="3707" y="6284"/>
                        <a:pt x="3582" y="6159"/>
                      </a:cubicBezTo>
                      <a:lnTo>
                        <a:pt x="3582" y="6159"/>
                      </a:lnTo>
                      <a:cubicBezTo>
                        <a:pt x="3714" y="6244"/>
                        <a:pt x="3870" y="6288"/>
                        <a:pt x="4029" y="6288"/>
                      </a:cubicBezTo>
                      <a:cubicBezTo>
                        <a:pt x="4054" y="6288"/>
                        <a:pt x="4080" y="6287"/>
                        <a:pt x="4105" y="6284"/>
                      </a:cubicBezTo>
                      <a:cubicBezTo>
                        <a:pt x="4585" y="6246"/>
                        <a:pt x="4928" y="5957"/>
                        <a:pt x="4863" y="5478"/>
                      </a:cubicBezTo>
                      <a:cubicBezTo>
                        <a:pt x="4863" y="5466"/>
                        <a:pt x="4853" y="5460"/>
                        <a:pt x="4843" y="5460"/>
                      </a:cubicBezTo>
                      <a:cubicBezTo>
                        <a:pt x="4829" y="5460"/>
                        <a:pt x="4814" y="5470"/>
                        <a:pt x="4814" y="5489"/>
                      </a:cubicBezTo>
                      <a:cubicBezTo>
                        <a:pt x="4861" y="5925"/>
                        <a:pt x="4460" y="6254"/>
                        <a:pt x="4043" y="6254"/>
                      </a:cubicBezTo>
                      <a:cubicBezTo>
                        <a:pt x="3882" y="6254"/>
                        <a:pt x="3718" y="6204"/>
                        <a:pt x="3577" y="6094"/>
                      </a:cubicBezTo>
                      <a:cubicBezTo>
                        <a:pt x="3380" y="5941"/>
                        <a:pt x="3255" y="5734"/>
                        <a:pt x="3086" y="5565"/>
                      </a:cubicBezTo>
                      <a:lnTo>
                        <a:pt x="3086" y="5565"/>
                      </a:lnTo>
                      <a:cubicBezTo>
                        <a:pt x="3135" y="5570"/>
                        <a:pt x="3184" y="5576"/>
                        <a:pt x="3233" y="5581"/>
                      </a:cubicBezTo>
                      <a:cubicBezTo>
                        <a:pt x="3338" y="5589"/>
                        <a:pt x="3443" y="5593"/>
                        <a:pt x="3548" y="5593"/>
                      </a:cubicBezTo>
                      <a:cubicBezTo>
                        <a:pt x="3820" y="5593"/>
                        <a:pt x="4094" y="5567"/>
                        <a:pt x="4361" y="5516"/>
                      </a:cubicBezTo>
                      <a:cubicBezTo>
                        <a:pt x="4372" y="5516"/>
                        <a:pt x="4378" y="5494"/>
                        <a:pt x="4361" y="5494"/>
                      </a:cubicBezTo>
                      <a:cubicBezTo>
                        <a:pt x="4115" y="5502"/>
                        <a:pt x="3856" y="5534"/>
                        <a:pt x="3603" y="5534"/>
                      </a:cubicBezTo>
                      <a:cubicBezTo>
                        <a:pt x="3481" y="5534"/>
                        <a:pt x="3361" y="5526"/>
                        <a:pt x="3244" y="5505"/>
                      </a:cubicBezTo>
                      <a:cubicBezTo>
                        <a:pt x="3130" y="5483"/>
                        <a:pt x="3021" y="5451"/>
                        <a:pt x="2912" y="5418"/>
                      </a:cubicBezTo>
                      <a:lnTo>
                        <a:pt x="2901" y="5412"/>
                      </a:lnTo>
                      <a:cubicBezTo>
                        <a:pt x="2890" y="5402"/>
                        <a:pt x="2874" y="5402"/>
                        <a:pt x="2857" y="5402"/>
                      </a:cubicBezTo>
                      <a:lnTo>
                        <a:pt x="2846" y="5402"/>
                      </a:lnTo>
                      <a:cubicBezTo>
                        <a:pt x="3086" y="5303"/>
                        <a:pt x="3375" y="5325"/>
                        <a:pt x="3620" y="5227"/>
                      </a:cubicBezTo>
                      <a:cubicBezTo>
                        <a:pt x="3644" y="5213"/>
                        <a:pt x="3630" y="5182"/>
                        <a:pt x="3608" y="5182"/>
                      </a:cubicBezTo>
                      <a:cubicBezTo>
                        <a:pt x="3605" y="5182"/>
                        <a:pt x="3602" y="5182"/>
                        <a:pt x="3598" y="5184"/>
                      </a:cubicBezTo>
                      <a:cubicBezTo>
                        <a:pt x="3320" y="5287"/>
                        <a:pt x="2983" y="5222"/>
                        <a:pt x="2727" y="5363"/>
                      </a:cubicBezTo>
                      <a:cubicBezTo>
                        <a:pt x="2547" y="5303"/>
                        <a:pt x="2361" y="5271"/>
                        <a:pt x="2171" y="5254"/>
                      </a:cubicBezTo>
                      <a:cubicBezTo>
                        <a:pt x="2151" y="5254"/>
                        <a:pt x="2130" y="5254"/>
                        <a:pt x="2109" y="5254"/>
                      </a:cubicBezTo>
                      <a:cubicBezTo>
                        <a:pt x="2003" y="5254"/>
                        <a:pt x="1891" y="5261"/>
                        <a:pt x="1782" y="5261"/>
                      </a:cubicBezTo>
                      <a:cubicBezTo>
                        <a:pt x="1731" y="5261"/>
                        <a:pt x="1681" y="5259"/>
                        <a:pt x="1631" y="5254"/>
                      </a:cubicBezTo>
                      <a:lnTo>
                        <a:pt x="1615" y="5254"/>
                      </a:lnTo>
                      <a:cubicBezTo>
                        <a:pt x="1904" y="5135"/>
                        <a:pt x="2225" y="5118"/>
                        <a:pt x="2530" y="5086"/>
                      </a:cubicBezTo>
                      <a:cubicBezTo>
                        <a:pt x="2797" y="5047"/>
                        <a:pt x="3059" y="5009"/>
                        <a:pt x="3326" y="4977"/>
                      </a:cubicBezTo>
                      <a:cubicBezTo>
                        <a:pt x="3348" y="4977"/>
                        <a:pt x="3342" y="4938"/>
                        <a:pt x="3320" y="4938"/>
                      </a:cubicBezTo>
                      <a:cubicBezTo>
                        <a:pt x="2743" y="4987"/>
                        <a:pt x="2024" y="4977"/>
                        <a:pt x="1495" y="5233"/>
                      </a:cubicBezTo>
                      <a:cubicBezTo>
                        <a:pt x="1288" y="5178"/>
                        <a:pt x="1135" y="5053"/>
                        <a:pt x="972" y="4906"/>
                      </a:cubicBezTo>
                      <a:cubicBezTo>
                        <a:pt x="759" y="4726"/>
                        <a:pt x="525" y="4671"/>
                        <a:pt x="280" y="4546"/>
                      </a:cubicBezTo>
                      <a:lnTo>
                        <a:pt x="275" y="4546"/>
                      </a:lnTo>
                      <a:lnTo>
                        <a:pt x="280" y="3892"/>
                      </a:lnTo>
                      <a:cubicBezTo>
                        <a:pt x="634" y="4208"/>
                        <a:pt x="923" y="4595"/>
                        <a:pt x="1413" y="4726"/>
                      </a:cubicBezTo>
                      <a:cubicBezTo>
                        <a:pt x="1573" y="4767"/>
                        <a:pt x="1739" y="4782"/>
                        <a:pt x="1907" y="4782"/>
                      </a:cubicBezTo>
                      <a:cubicBezTo>
                        <a:pt x="2290" y="4782"/>
                        <a:pt x="2686" y="4706"/>
                        <a:pt x="3053" y="4699"/>
                      </a:cubicBezTo>
                      <a:cubicBezTo>
                        <a:pt x="3081" y="4699"/>
                        <a:pt x="3086" y="4655"/>
                        <a:pt x="3059" y="4655"/>
                      </a:cubicBezTo>
                      <a:cubicBezTo>
                        <a:pt x="2692" y="4659"/>
                        <a:pt x="2311" y="4727"/>
                        <a:pt x="1940" y="4727"/>
                      </a:cubicBezTo>
                      <a:cubicBezTo>
                        <a:pt x="1805" y="4727"/>
                        <a:pt x="1670" y="4718"/>
                        <a:pt x="1539" y="4693"/>
                      </a:cubicBezTo>
                      <a:cubicBezTo>
                        <a:pt x="1165" y="4623"/>
                        <a:pt x="920" y="4396"/>
                        <a:pt x="676" y="4157"/>
                      </a:cubicBezTo>
                      <a:lnTo>
                        <a:pt x="676" y="4157"/>
                      </a:lnTo>
                      <a:cubicBezTo>
                        <a:pt x="677" y="4157"/>
                        <a:pt x="678" y="4156"/>
                        <a:pt x="678" y="4154"/>
                      </a:cubicBezTo>
                      <a:cubicBezTo>
                        <a:pt x="706" y="4152"/>
                        <a:pt x="735" y="4150"/>
                        <a:pt x="763" y="4150"/>
                      </a:cubicBezTo>
                      <a:cubicBezTo>
                        <a:pt x="1219" y="4150"/>
                        <a:pt x="1593" y="4427"/>
                        <a:pt x="2040" y="4432"/>
                      </a:cubicBezTo>
                      <a:cubicBezTo>
                        <a:pt x="2067" y="4432"/>
                        <a:pt x="2073" y="4393"/>
                        <a:pt x="2045" y="4393"/>
                      </a:cubicBezTo>
                      <a:cubicBezTo>
                        <a:pt x="1678" y="4376"/>
                        <a:pt x="1284" y="4073"/>
                        <a:pt x="907" y="4073"/>
                      </a:cubicBezTo>
                      <a:cubicBezTo>
                        <a:pt x="826" y="4073"/>
                        <a:pt x="746" y="4087"/>
                        <a:pt x="667" y="4121"/>
                      </a:cubicBezTo>
                      <a:cubicBezTo>
                        <a:pt x="656" y="4126"/>
                        <a:pt x="651" y="4137"/>
                        <a:pt x="656" y="4143"/>
                      </a:cubicBezTo>
                      <a:lnTo>
                        <a:pt x="656" y="4143"/>
                      </a:lnTo>
                      <a:cubicBezTo>
                        <a:pt x="541" y="4023"/>
                        <a:pt x="416" y="3914"/>
                        <a:pt x="285" y="3810"/>
                      </a:cubicBezTo>
                      <a:lnTo>
                        <a:pt x="280" y="3810"/>
                      </a:lnTo>
                      <a:lnTo>
                        <a:pt x="280" y="3680"/>
                      </a:lnTo>
                      <a:cubicBezTo>
                        <a:pt x="531" y="3710"/>
                        <a:pt x="768" y="3798"/>
                        <a:pt x="1018" y="3798"/>
                      </a:cubicBezTo>
                      <a:cubicBezTo>
                        <a:pt x="1083" y="3798"/>
                        <a:pt x="1150" y="3792"/>
                        <a:pt x="1217" y="3778"/>
                      </a:cubicBezTo>
                      <a:cubicBezTo>
                        <a:pt x="1266" y="3816"/>
                        <a:pt x="1321" y="3854"/>
                        <a:pt x="1375" y="3887"/>
                      </a:cubicBezTo>
                      <a:cubicBezTo>
                        <a:pt x="1713" y="4094"/>
                        <a:pt x="2089" y="4225"/>
                        <a:pt x="2487" y="4268"/>
                      </a:cubicBezTo>
                      <a:cubicBezTo>
                        <a:pt x="2509" y="4268"/>
                        <a:pt x="2509" y="4235"/>
                        <a:pt x="2487" y="4235"/>
                      </a:cubicBezTo>
                      <a:cubicBezTo>
                        <a:pt x="1506" y="4192"/>
                        <a:pt x="1081" y="3325"/>
                        <a:pt x="275" y="2966"/>
                      </a:cubicBezTo>
                      <a:cubicBezTo>
                        <a:pt x="275" y="2846"/>
                        <a:pt x="275" y="2721"/>
                        <a:pt x="275" y="2601"/>
                      </a:cubicBezTo>
                      <a:cubicBezTo>
                        <a:pt x="503" y="2644"/>
                        <a:pt x="727" y="2704"/>
                        <a:pt x="945" y="2791"/>
                      </a:cubicBezTo>
                      <a:cubicBezTo>
                        <a:pt x="947" y="2792"/>
                        <a:pt x="948" y="2792"/>
                        <a:pt x="950" y="2792"/>
                      </a:cubicBezTo>
                      <a:cubicBezTo>
                        <a:pt x="974" y="2792"/>
                        <a:pt x="987" y="2758"/>
                        <a:pt x="961" y="2748"/>
                      </a:cubicBezTo>
                      <a:cubicBezTo>
                        <a:pt x="738" y="2661"/>
                        <a:pt x="514" y="2557"/>
                        <a:pt x="269" y="2546"/>
                      </a:cubicBezTo>
                      <a:cubicBezTo>
                        <a:pt x="269" y="2421"/>
                        <a:pt x="264" y="2296"/>
                        <a:pt x="264" y="2170"/>
                      </a:cubicBezTo>
                      <a:cubicBezTo>
                        <a:pt x="345" y="2143"/>
                        <a:pt x="427" y="2116"/>
                        <a:pt x="509" y="2094"/>
                      </a:cubicBezTo>
                      <a:cubicBezTo>
                        <a:pt x="542" y="2192"/>
                        <a:pt x="661" y="2285"/>
                        <a:pt x="754" y="2334"/>
                      </a:cubicBezTo>
                      <a:cubicBezTo>
                        <a:pt x="841" y="2388"/>
                        <a:pt x="939" y="2410"/>
                        <a:pt x="1037" y="2410"/>
                      </a:cubicBezTo>
                      <a:cubicBezTo>
                        <a:pt x="1048" y="2410"/>
                        <a:pt x="1043" y="2399"/>
                        <a:pt x="1037" y="2399"/>
                      </a:cubicBezTo>
                      <a:cubicBezTo>
                        <a:pt x="917" y="2388"/>
                        <a:pt x="798" y="2334"/>
                        <a:pt x="710" y="2247"/>
                      </a:cubicBezTo>
                      <a:cubicBezTo>
                        <a:pt x="650" y="2198"/>
                        <a:pt x="607" y="2132"/>
                        <a:pt x="547" y="2083"/>
                      </a:cubicBezTo>
                      <a:cubicBezTo>
                        <a:pt x="631" y="2066"/>
                        <a:pt x="715" y="2055"/>
                        <a:pt x="799" y="2055"/>
                      </a:cubicBezTo>
                      <a:cubicBezTo>
                        <a:pt x="954" y="2055"/>
                        <a:pt x="1109" y="2091"/>
                        <a:pt x="1261" y="2187"/>
                      </a:cubicBezTo>
                      <a:cubicBezTo>
                        <a:pt x="1262" y="2188"/>
                        <a:pt x="1263" y="2188"/>
                        <a:pt x="1264" y="2188"/>
                      </a:cubicBezTo>
                      <a:cubicBezTo>
                        <a:pt x="1268" y="2188"/>
                        <a:pt x="1271" y="2180"/>
                        <a:pt x="1266" y="2176"/>
                      </a:cubicBezTo>
                      <a:cubicBezTo>
                        <a:pt x="1125" y="2061"/>
                        <a:pt x="931" y="2007"/>
                        <a:pt x="735" y="2007"/>
                      </a:cubicBezTo>
                      <a:cubicBezTo>
                        <a:pt x="568" y="2007"/>
                        <a:pt x="399" y="2046"/>
                        <a:pt x="258" y="2121"/>
                      </a:cubicBezTo>
                      <a:cubicBezTo>
                        <a:pt x="258" y="2007"/>
                        <a:pt x="253" y="1892"/>
                        <a:pt x="247" y="1778"/>
                      </a:cubicBezTo>
                      <a:cubicBezTo>
                        <a:pt x="394" y="1693"/>
                        <a:pt x="557" y="1654"/>
                        <a:pt x="722" y="1654"/>
                      </a:cubicBezTo>
                      <a:cubicBezTo>
                        <a:pt x="1009" y="1654"/>
                        <a:pt x="1301" y="1771"/>
                        <a:pt x="1522" y="1958"/>
                      </a:cubicBezTo>
                      <a:cubicBezTo>
                        <a:pt x="1523" y="1959"/>
                        <a:pt x="1525" y="1959"/>
                        <a:pt x="1526" y="1959"/>
                      </a:cubicBezTo>
                      <a:cubicBezTo>
                        <a:pt x="1531" y="1959"/>
                        <a:pt x="1538" y="1950"/>
                        <a:pt x="1533" y="1941"/>
                      </a:cubicBezTo>
                      <a:cubicBezTo>
                        <a:pt x="1354" y="1752"/>
                        <a:pt x="992" y="1586"/>
                        <a:pt x="668" y="1586"/>
                      </a:cubicBezTo>
                      <a:cubicBezTo>
                        <a:pt x="508" y="1586"/>
                        <a:pt x="357" y="1626"/>
                        <a:pt x="242" y="1723"/>
                      </a:cubicBezTo>
                      <a:cubicBezTo>
                        <a:pt x="236" y="1533"/>
                        <a:pt x="220" y="198"/>
                        <a:pt x="209" y="13"/>
                      </a:cubicBezTo>
                      <a:cubicBezTo>
                        <a:pt x="209" y="4"/>
                        <a:pt x="202" y="0"/>
                        <a:pt x="195" y="0"/>
                      </a:cubicBezTo>
                      <a:close/>
                    </a:path>
                  </a:pathLst>
                </a:custGeom>
                <a:solidFill>
                  <a:srgbClr val="667BB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290" name="Google Shape;1290;p1"/>
                <p:cNvGrpSpPr/>
                <p:nvPr/>
              </p:nvGrpSpPr>
              <p:grpSpPr>
                <a:xfrm>
                  <a:off x="3696227" y="3261380"/>
                  <a:ext cx="108950" cy="73543"/>
                  <a:chOff x="3696227" y="3261380"/>
                  <a:chExt cx="108950" cy="73543"/>
                </a:xfrm>
              </p:grpSpPr>
              <p:sp>
                <p:nvSpPr>
                  <p:cNvPr id="1291" name="Google Shape;1291;p1"/>
                  <p:cNvSpPr/>
                  <p:nvPr/>
                </p:nvSpPr>
                <p:spPr>
                  <a:xfrm>
                    <a:off x="3696227" y="3261380"/>
                    <a:ext cx="108950" cy="73442"/>
                  </a:xfrm>
                  <a:custGeom>
                    <a:rect b="b" l="l" r="r" t="t"/>
                    <a:pathLst>
                      <a:path extrusionOk="0" h="2906" w="4311">
                        <a:moveTo>
                          <a:pt x="2117" y="0"/>
                        </a:moveTo>
                        <a:cubicBezTo>
                          <a:pt x="1761" y="0"/>
                          <a:pt x="1404" y="51"/>
                          <a:pt x="1101" y="173"/>
                        </a:cubicBezTo>
                        <a:cubicBezTo>
                          <a:pt x="840" y="271"/>
                          <a:pt x="611" y="434"/>
                          <a:pt x="425" y="641"/>
                        </a:cubicBezTo>
                        <a:cubicBezTo>
                          <a:pt x="207" y="903"/>
                          <a:pt x="115" y="1235"/>
                          <a:pt x="82" y="1573"/>
                        </a:cubicBezTo>
                        <a:cubicBezTo>
                          <a:pt x="49" y="1862"/>
                          <a:pt x="0" y="2227"/>
                          <a:pt x="158" y="2488"/>
                        </a:cubicBezTo>
                        <a:cubicBezTo>
                          <a:pt x="175" y="2510"/>
                          <a:pt x="197" y="2537"/>
                          <a:pt x="218" y="2559"/>
                        </a:cubicBezTo>
                        <a:cubicBezTo>
                          <a:pt x="436" y="2799"/>
                          <a:pt x="883" y="2815"/>
                          <a:pt x="1183" y="2854"/>
                        </a:cubicBezTo>
                        <a:cubicBezTo>
                          <a:pt x="1478" y="2891"/>
                          <a:pt x="1781" y="2906"/>
                          <a:pt x="2084" y="2906"/>
                        </a:cubicBezTo>
                        <a:cubicBezTo>
                          <a:pt x="2481" y="2906"/>
                          <a:pt x="2879" y="2881"/>
                          <a:pt x="3264" y="2854"/>
                        </a:cubicBezTo>
                        <a:cubicBezTo>
                          <a:pt x="3520" y="2837"/>
                          <a:pt x="3896" y="2821"/>
                          <a:pt x="4087" y="2625"/>
                        </a:cubicBezTo>
                        <a:cubicBezTo>
                          <a:pt x="4311" y="2390"/>
                          <a:pt x="4289" y="2020"/>
                          <a:pt x="4245" y="1726"/>
                        </a:cubicBezTo>
                        <a:cubicBezTo>
                          <a:pt x="4169" y="1197"/>
                          <a:pt x="3973" y="614"/>
                          <a:pt x="3504" y="309"/>
                        </a:cubicBezTo>
                        <a:cubicBezTo>
                          <a:pt x="3357" y="216"/>
                          <a:pt x="3199" y="151"/>
                          <a:pt x="3030" y="107"/>
                        </a:cubicBezTo>
                        <a:cubicBezTo>
                          <a:pt x="2751" y="41"/>
                          <a:pt x="2434" y="0"/>
                          <a:pt x="2117" y="0"/>
                        </a:cubicBezTo>
                        <a:close/>
                      </a:path>
                    </a:pathLst>
                  </a:custGeom>
                  <a:solidFill>
                    <a:srgbClr val="667BB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2" name="Google Shape;1292;p1"/>
                  <p:cNvSpPr/>
                  <p:nvPr/>
                </p:nvSpPr>
                <p:spPr>
                  <a:xfrm>
                    <a:off x="3697743" y="3283367"/>
                    <a:ext cx="9528" cy="27699"/>
                  </a:xfrm>
                  <a:custGeom>
                    <a:rect b="b" l="l" r="r" t="t"/>
                    <a:pathLst>
                      <a:path extrusionOk="0" h="1096" w="377">
                        <a:moveTo>
                          <a:pt x="213" y="0"/>
                        </a:moveTo>
                        <a:cubicBezTo>
                          <a:pt x="104" y="218"/>
                          <a:pt x="38" y="458"/>
                          <a:pt x="17" y="703"/>
                        </a:cubicBezTo>
                        <a:cubicBezTo>
                          <a:pt x="11" y="752"/>
                          <a:pt x="6" y="801"/>
                          <a:pt x="0" y="850"/>
                        </a:cubicBezTo>
                        <a:cubicBezTo>
                          <a:pt x="66" y="932"/>
                          <a:pt x="131" y="1014"/>
                          <a:pt x="197" y="1095"/>
                        </a:cubicBezTo>
                        <a:cubicBezTo>
                          <a:pt x="267" y="1019"/>
                          <a:pt x="316" y="926"/>
                          <a:pt x="333" y="823"/>
                        </a:cubicBezTo>
                        <a:cubicBezTo>
                          <a:pt x="333" y="812"/>
                          <a:pt x="333" y="801"/>
                          <a:pt x="338" y="790"/>
                        </a:cubicBezTo>
                        <a:cubicBezTo>
                          <a:pt x="376" y="540"/>
                          <a:pt x="289" y="245"/>
                          <a:pt x="213" y="0"/>
                        </a:cubicBezTo>
                        <a:close/>
                      </a:path>
                    </a:pathLst>
                  </a:custGeom>
                  <a:solidFill>
                    <a:srgbClr val="667BB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3" name="Google Shape;1293;p1"/>
                  <p:cNvSpPr/>
                  <p:nvPr/>
                </p:nvSpPr>
                <p:spPr>
                  <a:xfrm>
                    <a:off x="3714676" y="3292465"/>
                    <a:ext cx="21381" cy="21507"/>
                  </a:xfrm>
                  <a:custGeom>
                    <a:rect b="b" l="l" r="r" t="t"/>
                    <a:pathLst>
                      <a:path extrusionOk="0" h="851" w="846">
                        <a:moveTo>
                          <a:pt x="348" y="1"/>
                        </a:moveTo>
                        <a:cubicBezTo>
                          <a:pt x="277" y="1"/>
                          <a:pt x="209" y="25"/>
                          <a:pt x="153" y="87"/>
                        </a:cubicBezTo>
                        <a:cubicBezTo>
                          <a:pt x="50" y="196"/>
                          <a:pt x="1" y="348"/>
                          <a:pt x="22" y="496"/>
                        </a:cubicBezTo>
                        <a:cubicBezTo>
                          <a:pt x="142" y="566"/>
                          <a:pt x="235" y="675"/>
                          <a:pt x="295" y="801"/>
                        </a:cubicBezTo>
                        <a:cubicBezTo>
                          <a:pt x="371" y="830"/>
                          <a:pt x="457" y="850"/>
                          <a:pt x="537" y="850"/>
                        </a:cubicBezTo>
                        <a:cubicBezTo>
                          <a:pt x="667" y="850"/>
                          <a:pt x="783" y="796"/>
                          <a:pt x="823" y="637"/>
                        </a:cubicBezTo>
                        <a:cubicBezTo>
                          <a:pt x="834" y="605"/>
                          <a:pt x="840" y="572"/>
                          <a:pt x="840" y="539"/>
                        </a:cubicBezTo>
                        <a:cubicBezTo>
                          <a:pt x="829" y="523"/>
                          <a:pt x="829" y="501"/>
                          <a:pt x="845" y="485"/>
                        </a:cubicBezTo>
                        <a:cubicBezTo>
                          <a:pt x="840" y="359"/>
                          <a:pt x="785" y="239"/>
                          <a:pt x="687" y="158"/>
                        </a:cubicBezTo>
                        <a:cubicBezTo>
                          <a:pt x="601" y="75"/>
                          <a:pt x="470" y="1"/>
                          <a:pt x="348" y="1"/>
                        </a:cubicBezTo>
                        <a:close/>
                      </a:path>
                    </a:pathLst>
                  </a:custGeom>
                  <a:solidFill>
                    <a:srgbClr val="667BB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4" name="Google Shape;1294;p1"/>
                  <p:cNvSpPr/>
                  <p:nvPr/>
                </p:nvSpPr>
                <p:spPr>
                  <a:xfrm>
                    <a:off x="3710127" y="3264893"/>
                    <a:ext cx="17943" cy="15315"/>
                  </a:xfrm>
                  <a:custGeom>
                    <a:rect b="b" l="l" r="r" t="t"/>
                    <a:pathLst>
                      <a:path extrusionOk="0" h="606" w="710">
                        <a:moveTo>
                          <a:pt x="644" y="1"/>
                        </a:moveTo>
                        <a:cubicBezTo>
                          <a:pt x="611" y="12"/>
                          <a:pt x="578" y="28"/>
                          <a:pt x="546" y="39"/>
                        </a:cubicBezTo>
                        <a:cubicBezTo>
                          <a:pt x="349" y="115"/>
                          <a:pt x="164" y="230"/>
                          <a:pt x="1" y="371"/>
                        </a:cubicBezTo>
                        <a:cubicBezTo>
                          <a:pt x="191" y="524"/>
                          <a:pt x="426" y="606"/>
                          <a:pt x="671" y="606"/>
                        </a:cubicBezTo>
                        <a:cubicBezTo>
                          <a:pt x="709" y="410"/>
                          <a:pt x="704" y="197"/>
                          <a:pt x="644" y="1"/>
                        </a:cubicBezTo>
                        <a:close/>
                      </a:path>
                    </a:pathLst>
                  </a:custGeom>
                  <a:solidFill>
                    <a:srgbClr val="667BB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5" name="Google Shape;1295;p1"/>
                  <p:cNvSpPr/>
                  <p:nvPr/>
                </p:nvSpPr>
                <p:spPr>
                  <a:xfrm>
                    <a:off x="3704491" y="3275786"/>
                    <a:ext cx="22063" cy="28255"/>
                  </a:xfrm>
                  <a:custGeom>
                    <a:rect b="b" l="l" r="r" t="t"/>
                    <a:pathLst>
                      <a:path extrusionOk="0" h="1118" w="873">
                        <a:moveTo>
                          <a:pt x="164" y="0"/>
                        </a:moveTo>
                        <a:cubicBezTo>
                          <a:pt x="142" y="22"/>
                          <a:pt x="120" y="49"/>
                          <a:pt x="93" y="77"/>
                        </a:cubicBezTo>
                        <a:cubicBezTo>
                          <a:pt x="60" y="115"/>
                          <a:pt x="33" y="158"/>
                          <a:pt x="0" y="202"/>
                        </a:cubicBezTo>
                        <a:cubicBezTo>
                          <a:pt x="82" y="469"/>
                          <a:pt x="186" y="790"/>
                          <a:pt x="153" y="1079"/>
                        </a:cubicBezTo>
                        <a:cubicBezTo>
                          <a:pt x="218" y="1085"/>
                          <a:pt x="278" y="1096"/>
                          <a:pt x="338" y="1117"/>
                        </a:cubicBezTo>
                        <a:cubicBezTo>
                          <a:pt x="322" y="910"/>
                          <a:pt x="425" y="714"/>
                          <a:pt x="605" y="611"/>
                        </a:cubicBezTo>
                        <a:cubicBezTo>
                          <a:pt x="654" y="589"/>
                          <a:pt x="703" y="578"/>
                          <a:pt x="758" y="578"/>
                        </a:cubicBezTo>
                        <a:cubicBezTo>
                          <a:pt x="807" y="474"/>
                          <a:pt x="845" y="365"/>
                          <a:pt x="872" y="256"/>
                        </a:cubicBezTo>
                        <a:cubicBezTo>
                          <a:pt x="616" y="251"/>
                          <a:pt x="365" y="164"/>
                          <a:pt x="164" y="0"/>
                        </a:cubicBezTo>
                        <a:close/>
                      </a:path>
                    </a:pathLst>
                  </a:custGeom>
                  <a:solidFill>
                    <a:srgbClr val="667BB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6" name="Google Shape;1296;p1"/>
                  <p:cNvSpPr/>
                  <p:nvPr/>
                </p:nvSpPr>
                <p:spPr>
                  <a:xfrm>
                    <a:off x="3728323" y="3261507"/>
                    <a:ext cx="24792" cy="18702"/>
                  </a:xfrm>
                  <a:custGeom>
                    <a:rect b="b" l="l" r="r" t="t"/>
                    <a:pathLst>
                      <a:path extrusionOk="0" h="740" w="981">
                        <a:moveTo>
                          <a:pt x="830" y="0"/>
                        </a:moveTo>
                        <a:cubicBezTo>
                          <a:pt x="548" y="0"/>
                          <a:pt x="268" y="39"/>
                          <a:pt x="0" y="113"/>
                        </a:cubicBezTo>
                        <a:cubicBezTo>
                          <a:pt x="60" y="315"/>
                          <a:pt x="71" y="533"/>
                          <a:pt x="33" y="740"/>
                        </a:cubicBezTo>
                        <a:cubicBezTo>
                          <a:pt x="174" y="734"/>
                          <a:pt x="316" y="696"/>
                          <a:pt x="441" y="631"/>
                        </a:cubicBezTo>
                        <a:cubicBezTo>
                          <a:pt x="703" y="495"/>
                          <a:pt x="866" y="266"/>
                          <a:pt x="981" y="4"/>
                        </a:cubicBezTo>
                        <a:cubicBezTo>
                          <a:pt x="931" y="2"/>
                          <a:pt x="880" y="0"/>
                          <a:pt x="830" y="0"/>
                        </a:cubicBezTo>
                        <a:close/>
                      </a:path>
                    </a:pathLst>
                  </a:custGeom>
                  <a:solidFill>
                    <a:srgbClr val="667BB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7" name="Google Shape;1297;p1"/>
                  <p:cNvSpPr/>
                  <p:nvPr/>
                </p:nvSpPr>
                <p:spPr>
                  <a:xfrm>
                    <a:off x="3725821" y="3278136"/>
                    <a:ext cx="24413" cy="26309"/>
                  </a:xfrm>
                  <a:custGeom>
                    <a:rect b="b" l="l" r="r" t="t"/>
                    <a:pathLst>
                      <a:path extrusionOk="0" h="1041" w="966">
                        <a:moveTo>
                          <a:pt x="671" y="0"/>
                        </a:moveTo>
                        <a:cubicBezTo>
                          <a:pt x="611" y="38"/>
                          <a:pt x="546" y="65"/>
                          <a:pt x="480" y="93"/>
                        </a:cubicBezTo>
                        <a:cubicBezTo>
                          <a:pt x="361" y="131"/>
                          <a:pt x="241" y="153"/>
                          <a:pt x="115" y="158"/>
                        </a:cubicBezTo>
                        <a:cubicBezTo>
                          <a:pt x="88" y="272"/>
                          <a:pt x="50" y="387"/>
                          <a:pt x="1" y="490"/>
                        </a:cubicBezTo>
                        <a:cubicBezTo>
                          <a:pt x="148" y="529"/>
                          <a:pt x="279" y="616"/>
                          <a:pt x="371" y="736"/>
                        </a:cubicBezTo>
                        <a:cubicBezTo>
                          <a:pt x="442" y="823"/>
                          <a:pt x="486" y="932"/>
                          <a:pt x="491" y="1041"/>
                        </a:cubicBezTo>
                        <a:cubicBezTo>
                          <a:pt x="688" y="1019"/>
                          <a:pt x="856" y="741"/>
                          <a:pt x="965" y="518"/>
                        </a:cubicBezTo>
                        <a:lnTo>
                          <a:pt x="960" y="512"/>
                        </a:lnTo>
                        <a:cubicBezTo>
                          <a:pt x="824" y="371"/>
                          <a:pt x="704" y="196"/>
                          <a:pt x="671" y="0"/>
                        </a:cubicBezTo>
                        <a:close/>
                      </a:path>
                    </a:pathLst>
                  </a:custGeom>
                  <a:solidFill>
                    <a:srgbClr val="667BB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8" name="Google Shape;1298;p1"/>
                  <p:cNvSpPr/>
                  <p:nvPr/>
                </p:nvSpPr>
                <p:spPr>
                  <a:xfrm>
                    <a:off x="3744573" y="3263377"/>
                    <a:ext cx="10766" cy="25652"/>
                  </a:xfrm>
                  <a:custGeom>
                    <a:rect b="b" l="l" r="r" t="t"/>
                    <a:pathLst>
                      <a:path extrusionOk="0" h="1015" w="426">
                        <a:moveTo>
                          <a:pt x="398" y="1"/>
                        </a:moveTo>
                        <a:cubicBezTo>
                          <a:pt x="311" y="208"/>
                          <a:pt x="174" y="388"/>
                          <a:pt x="0" y="530"/>
                        </a:cubicBezTo>
                        <a:cubicBezTo>
                          <a:pt x="16" y="715"/>
                          <a:pt x="136" y="884"/>
                          <a:pt x="256" y="1014"/>
                        </a:cubicBezTo>
                        <a:cubicBezTo>
                          <a:pt x="278" y="971"/>
                          <a:pt x="294" y="922"/>
                          <a:pt x="311" y="889"/>
                        </a:cubicBezTo>
                        <a:cubicBezTo>
                          <a:pt x="343" y="797"/>
                          <a:pt x="371" y="704"/>
                          <a:pt x="392" y="606"/>
                        </a:cubicBezTo>
                        <a:cubicBezTo>
                          <a:pt x="392" y="600"/>
                          <a:pt x="392" y="595"/>
                          <a:pt x="398" y="595"/>
                        </a:cubicBezTo>
                        <a:cubicBezTo>
                          <a:pt x="420" y="475"/>
                          <a:pt x="425" y="350"/>
                          <a:pt x="420" y="230"/>
                        </a:cubicBezTo>
                        <a:cubicBezTo>
                          <a:pt x="414" y="170"/>
                          <a:pt x="409" y="88"/>
                          <a:pt x="398" y="1"/>
                        </a:cubicBezTo>
                        <a:close/>
                      </a:path>
                    </a:pathLst>
                  </a:custGeom>
                  <a:solidFill>
                    <a:srgbClr val="667BB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9" name="Google Shape;1299;p1"/>
                  <p:cNvSpPr/>
                  <p:nvPr/>
                </p:nvSpPr>
                <p:spPr>
                  <a:xfrm>
                    <a:off x="3723344" y="3304141"/>
                    <a:ext cx="28684" cy="22493"/>
                  </a:xfrm>
                  <a:custGeom>
                    <a:rect b="b" l="l" r="r" t="t"/>
                    <a:pathLst>
                      <a:path extrusionOk="0" h="890" w="1135">
                        <a:moveTo>
                          <a:pt x="807" y="1"/>
                        </a:moveTo>
                        <a:cubicBezTo>
                          <a:pt x="747" y="61"/>
                          <a:pt x="671" y="94"/>
                          <a:pt x="584" y="99"/>
                        </a:cubicBezTo>
                        <a:cubicBezTo>
                          <a:pt x="578" y="186"/>
                          <a:pt x="546" y="268"/>
                          <a:pt x="497" y="339"/>
                        </a:cubicBezTo>
                        <a:cubicBezTo>
                          <a:pt x="425" y="444"/>
                          <a:pt x="318" y="482"/>
                          <a:pt x="204" y="482"/>
                        </a:cubicBezTo>
                        <a:cubicBezTo>
                          <a:pt x="136" y="482"/>
                          <a:pt x="66" y="468"/>
                          <a:pt x="1" y="448"/>
                        </a:cubicBezTo>
                        <a:lnTo>
                          <a:pt x="1" y="448"/>
                        </a:lnTo>
                        <a:cubicBezTo>
                          <a:pt x="50" y="589"/>
                          <a:pt x="77" y="736"/>
                          <a:pt x="83" y="889"/>
                        </a:cubicBezTo>
                        <a:cubicBezTo>
                          <a:pt x="284" y="816"/>
                          <a:pt x="505" y="764"/>
                          <a:pt x="722" y="764"/>
                        </a:cubicBezTo>
                        <a:cubicBezTo>
                          <a:pt x="863" y="764"/>
                          <a:pt x="1003" y="786"/>
                          <a:pt x="1134" y="840"/>
                        </a:cubicBezTo>
                        <a:cubicBezTo>
                          <a:pt x="1134" y="818"/>
                          <a:pt x="1129" y="791"/>
                          <a:pt x="1123" y="769"/>
                        </a:cubicBezTo>
                        <a:cubicBezTo>
                          <a:pt x="1063" y="502"/>
                          <a:pt x="954" y="246"/>
                          <a:pt x="807" y="12"/>
                        </a:cubicBezTo>
                        <a:cubicBezTo>
                          <a:pt x="807" y="6"/>
                          <a:pt x="807" y="6"/>
                          <a:pt x="807" y="1"/>
                        </a:cubicBezTo>
                        <a:close/>
                      </a:path>
                    </a:pathLst>
                  </a:custGeom>
                  <a:solidFill>
                    <a:srgbClr val="667BB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0" name="Google Shape;1300;p1"/>
                  <p:cNvSpPr/>
                  <p:nvPr/>
                </p:nvSpPr>
                <p:spPr>
                  <a:xfrm>
                    <a:off x="3725290" y="3325471"/>
                    <a:ext cx="27294" cy="9452"/>
                  </a:xfrm>
                  <a:custGeom>
                    <a:rect b="b" l="l" r="r" t="t"/>
                    <a:pathLst>
                      <a:path extrusionOk="0" h="374" w="1080">
                        <a:moveTo>
                          <a:pt x="636" y="0"/>
                        </a:moveTo>
                        <a:cubicBezTo>
                          <a:pt x="421" y="0"/>
                          <a:pt x="202" y="56"/>
                          <a:pt x="6" y="127"/>
                        </a:cubicBezTo>
                        <a:cubicBezTo>
                          <a:pt x="6" y="192"/>
                          <a:pt x="6" y="252"/>
                          <a:pt x="0" y="318"/>
                        </a:cubicBezTo>
                        <a:lnTo>
                          <a:pt x="38" y="318"/>
                        </a:lnTo>
                        <a:cubicBezTo>
                          <a:pt x="339" y="356"/>
                          <a:pt x="645" y="373"/>
                          <a:pt x="950" y="373"/>
                        </a:cubicBezTo>
                        <a:cubicBezTo>
                          <a:pt x="993" y="373"/>
                          <a:pt x="1036" y="373"/>
                          <a:pt x="1079" y="372"/>
                        </a:cubicBezTo>
                        <a:cubicBezTo>
                          <a:pt x="1079" y="279"/>
                          <a:pt x="1079" y="187"/>
                          <a:pt x="1068" y="94"/>
                        </a:cubicBezTo>
                        <a:cubicBezTo>
                          <a:pt x="932" y="27"/>
                          <a:pt x="785" y="0"/>
                          <a:pt x="636" y="0"/>
                        </a:cubicBezTo>
                        <a:close/>
                      </a:path>
                    </a:pathLst>
                  </a:custGeom>
                  <a:solidFill>
                    <a:srgbClr val="667BB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1" name="Google Shape;1301;p1"/>
                  <p:cNvSpPr/>
                  <p:nvPr/>
                </p:nvSpPr>
                <p:spPr>
                  <a:xfrm>
                    <a:off x="3745104" y="3291075"/>
                    <a:ext cx="26890" cy="21583"/>
                  </a:xfrm>
                  <a:custGeom>
                    <a:rect b="b" l="l" r="r" t="t"/>
                    <a:pathLst>
                      <a:path extrusionOk="0" h="854" w="1064">
                        <a:moveTo>
                          <a:pt x="290" y="0"/>
                        </a:moveTo>
                        <a:cubicBezTo>
                          <a:pt x="213" y="169"/>
                          <a:pt x="121" y="327"/>
                          <a:pt x="1" y="463"/>
                        </a:cubicBezTo>
                        <a:cubicBezTo>
                          <a:pt x="6" y="469"/>
                          <a:pt x="12" y="474"/>
                          <a:pt x="17" y="480"/>
                        </a:cubicBezTo>
                        <a:cubicBezTo>
                          <a:pt x="88" y="600"/>
                          <a:pt x="153" y="719"/>
                          <a:pt x="213" y="845"/>
                        </a:cubicBezTo>
                        <a:lnTo>
                          <a:pt x="219" y="845"/>
                        </a:lnTo>
                        <a:cubicBezTo>
                          <a:pt x="247" y="851"/>
                          <a:pt x="275" y="853"/>
                          <a:pt x="304" y="853"/>
                        </a:cubicBezTo>
                        <a:cubicBezTo>
                          <a:pt x="482" y="853"/>
                          <a:pt x="657" y="746"/>
                          <a:pt x="813" y="670"/>
                        </a:cubicBezTo>
                        <a:cubicBezTo>
                          <a:pt x="900" y="627"/>
                          <a:pt x="982" y="583"/>
                          <a:pt x="1063" y="534"/>
                        </a:cubicBezTo>
                        <a:cubicBezTo>
                          <a:pt x="775" y="431"/>
                          <a:pt x="448" y="278"/>
                          <a:pt x="290" y="0"/>
                        </a:cubicBezTo>
                        <a:close/>
                      </a:path>
                    </a:pathLst>
                  </a:custGeom>
                  <a:solidFill>
                    <a:srgbClr val="667BB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2" name="Google Shape;1302;p1"/>
                  <p:cNvSpPr/>
                  <p:nvPr/>
                </p:nvSpPr>
                <p:spPr>
                  <a:xfrm>
                    <a:off x="3753520" y="3276013"/>
                    <a:ext cx="20547" cy="21835"/>
                  </a:xfrm>
                  <a:custGeom>
                    <a:rect b="b" l="l" r="r" t="t"/>
                    <a:pathLst>
                      <a:path extrusionOk="0" h="864" w="813">
                        <a:moveTo>
                          <a:pt x="629" y="0"/>
                        </a:moveTo>
                        <a:cubicBezTo>
                          <a:pt x="445" y="0"/>
                          <a:pt x="258" y="27"/>
                          <a:pt x="120" y="133"/>
                        </a:cubicBezTo>
                        <a:cubicBezTo>
                          <a:pt x="93" y="258"/>
                          <a:pt x="55" y="378"/>
                          <a:pt x="6" y="493"/>
                        </a:cubicBezTo>
                        <a:lnTo>
                          <a:pt x="0" y="504"/>
                        </a:lnTo>
                        <a:cubicBezTo>
                          <a:pt x="76" y="656"/>
                          <a:pt x="191" y="781"/>
                          <a:pt x="338" y="863"/>
                        </a:cubicBezTo>
                        <a:cubicBezTo>
                          <a:pt x="551" y="711"/>
                          <a:pt x="681" y="373"/>
                          <a:pt x="768" y="144"/>
                        </a:cubicBezTo>
                        <a:cubicBezTo>
                          <a:pt x="785" y="95"/>
                          <a:pt x="796" y="51"/>
                          <a:pt x="812" y="8"/>
                        </a:cubicBezTo>
                        <a:cubicBezTo>
                          <a:pt x="753" y="4"/>
                          <a:pt x="691" y="0"/>
                          <a:pt x="629" y="0"/>
                        </a:cubicBezTo>
                        <a:close/>
                      </a:path>
                    </a:pathLst>
                  </a:custGeom>
                  <a:solidFill>
                    <a:srgbClr val="667BB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3" name="Google Shape;1303;p1"/>
                  <p:cNvSpPr/>
                  <p:nvPr/>
                </p:nvSpPr>
                <p:spPr>
                  <a:xfrm>
                    <a:off x="3764109" y="3276342"/>
                    <a:ext cx="29215" cy="26865"/>
                  </a:xfrm>
                  <a:custGeom>
                    <a:rect b="b" l="l" r="r" t="t"/>
                    <a:pathLst>
                      <a:path extrusionOk="0" h="1063" w="1156">
                        <a:moveTo>
                          <a:pt x="475" y="0"/>
                        </a:moveTo>
                        <a:cubicBezTo>
                          <a:pt x="453" y="76"/>
                          <a:pt x="426" y="153"/>
                          <a:pt x="399" y="224"/>
                        </a:cubicBezTo>
                        <a:cubicBezTo>
                          <a:pt x="295" y="452"/>
                          <a:pt x="191" y="730"/>
                          <a:pt x="1" y="894"/>
                        </a:cubicBezTo>
                        <a:cubicBezTo>
                          <a:pt x="121" y="954"/>
                          <a:pt x="251" y="1008"/>
                          <a:pt x="382" y="1052"/>
                        </a:cubicBezTo>
                        <a:cubicBezTo>
                          <a:pt x="393" y="1057"/>
                          <a:pt x="399" y="1057"/>
                          <a:pt x="399" y="1063"/>
                        </a:cubicBezTo>
                        <a:cubicBezTo>
                          <a:pt x="442" y="1035"/>
                          <a:pt x="480" y="1008"/>
                          <a:pt x="524" y="986"/>
                        </a:cubicBezTo>
                        <a:cubicBezTo>
                          <a:pt x="775" y="812"/>
                          <a:pt x="992" y="594"/>
                          <a:pt x="1156" y="338"/>
                        </a:cubicBezTo>
                        <a:cubicBezTo>
                          <a:pt x="954" y="175"/>
                          <a:pt x="742" y="38"/>
                          <a:pt x="475" y="0"/>
                        </a:cubicBezTo>
                        <a:close/>
                      </a:path>
                    </a:pathLst>
                  </a:custGeom>
                  <a:solidFill>
                    <a:srgbClr val="667BB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4" name="Google Shape;1304;p1"/>
                  <p:cNvSpPr/>
                  <p:nvPr/>
                </p:nvSpPr>
                <p:spPr>
                  <a:xfrm>
                    <a:off x="3756552" y="3261734"/>
                    <a:ext cx="19561" cy="14911"/>
                  </a:xfrm>
                  <a:custGeom>
                    <a:rect b="b" l="l" r="r" t="t"/>
                    <a:pathLst>
                      <a:path extrusionOk="0" h="590" w="774">
                        <a:moveTo>
                          <a:pt x="0" y="1"/>
                        </a:moveTo>
                        <a:lnTo>
                          <a:pt x="0" y="1"/>
                        </a:lnTo>
                        <a:cubicBezTo>
                          <a:pt x="16" y="99"/>
                          <a:pt x="22" y="197"/>
                          <a:pt x="27" y="295"/>
                        </a:cubicBezTo>
                        <a:cubicBezTo>
                          <a:pt x="27" y="393"/>
                          <a:pt x="27" y="491"/>
                          <a:pt x="11" y="589"/>
                        </a:cubicBezTo>
                        <a:cubicBezTo>
                          <a:pt x="164" y="504"/>
                          <a:pt x="350" y="476"/>
                          <a:pt x="527" y="476"/>
                        </a:cubicBezTo>
                        <a:cubicBezTo>
                          <a:pt x="589" y="476"/>
                          <a:pt x="650" y="480"/>
                          <a:pt x="708" y="486"/>
                        </a:cubicBezTo>
                        <a:cubicBezTo>
                          <a:pt x="741" y="371"/>
                          <a:pt x="757" y="257"/>
                          <a:pt x="774" y="137"/>
                        </a:cubicBezTo>
                        <a:cubicBezTo>
                          <a:pt x="725" y="120"/>
                          <a:pt x="681" y="110"/>
                          <a:pt x="638" y="99"/>
                        </a:cubicBezTo>
                        <a:cubicBezTo>
                          <a:pt x="425" y="50"/>
                          <a:pt x="213" y="17"/>
                          <a:pt x="0" y="1"/>
                        </a:cubicBezTo>
                        <a:close/>
                      </a:path>
                    </a:pathLst>
                  </a:custGeom>
                  <a:solidFill>
                    <a:srgbClr val="667BB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5" name="Google Shape;1305;p1"/>
                  <p:cNvSpPr/>
                  <p:nvPr/>
                </p:nvSpPr>
                <p:spPr>
                  <a:xfrm>
                    <a:off x="3776644" y="3266005"/>
                    <a:ext cx="18904" cy="16958"/>
                  </a:xfrm>
                  <a:custGeom>
                    <a:rect b="b" l="l" r="r" t="t"/>
                    <a:pathLst>
                      <a:path extrusionOk="0" h="671" w="748">
                        <a:moveTo>
                          <a:pt x="61" y="1"/>
                        </a:moveTo>
                        <a:cubicBezTo>
                          <a:pt x="50" y="109"/>
                          <a:pt x="28" y="224"/>
                          <a:pt x="1" y="333"/>
                        </a:cubicBezTo>
                        <a:cubicBezTo>
                          <a:pt x="262" y="382"/>
                          <a:pt x="502" y="502"/>
                          <a:pt x="704" y="671"/>
                        </a:cubicBezTo>
                        <a:cubicBezTo>
                          <a:pt x="714" y="643"/>
                          <a:pt x="731" y="611"/>
                          <a:pt x="747" y="578"/>
                        </a:cubicBezTo>
                        <a:cubicBezTo>
                          <a:pt x="638" y="398"/>
                          <a:pt x="496" y="246"/>
                          <a:pt x="322" y="131"/>
                        </a:cubicBezTo>
                        <a:cubicBezTo>
                          <a:pt x="240" y="77"/>
                          <a:pt x="153" y="33"/>
                          <a:pt x="61" y="1"/>
                        </a:cubicBezTo>
                        <a:close/>
                      </a:path>
                    </a:pathLst>
                  </a:custGeom>
                  <a:solidFill>
                    <a:srgbClr val="667BB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6" name="Google Shape;1306;p1"/>
                  <p:cNvSpPr/>
                  <p:nvPr/>
                </p:nvSpPr>
                <p:spPr>
                  <a:xfrm>
                    <a:off x="3784630" y="3282811"/>
                    <a:ext cx="19435" cy="28811"/>
                  </a:xfrm>
                  <a:custGeom>
                    <a:rect b="b" l="l" r="r" t="t"/>
                    <a:pathLst>
                      <a:path extrusionOk="0" h="1140" w="769">
                        <a:moveTo>
                          <a:pt x="480" y="0"/>
                        </a:moveTo>
                        <a:cubicBezTo>
                          <a:pt x="469" y="22"/>
                          <a:pt x="458" y="38"/>
                          <a:pt x="453" y="60"/>
                        </a:cubicBezTo>
                        <a:cubicBezTo>
                          <a:pt x="482" y="85"/>
                          <a:pt x="459" y="127"/>
                          <a:pt x="422" y="127"/>
                        </a:cubicBezTo>
                        <a:cubicBezTo>
                          <a:pt x="418" y="127"/>
                          <a:pt x="414" y="127"/>
                          <a:pt x="409" y="126"/>
                        </a:cubicBezTo>
                        <a:cubicBezTo>
                          <a:pt x="300" y="305"/>
                          <a:pt x="164" y="469"/>
                          <a:pt x="1" y="605"/>
                        </a:cubicBezTo>
                        <a:cubicBezTo>
                          <a:pt x="142" y="720"/>
                          <a:pt x="235" y="872"/>
                          <a:pt x="388" y="970"/>
                        </a:cubicBezTo>
                        <a:cubicBezTo>
                          <a:pt x="404" y="970"/>
                          <a:pt x="420" y="981"/>
                          <a:pt x="426" y="997"/>
                        </a:cubicBezTo>
                        <a:cubicBezTo>
                          <a:pt x="437" y="997"/>
                          <a:pt x="442" y="1003"/>
                          <a:pt x="447" y="1008"/>
                        </a:cubicBezTo>
                        <a:cubicBezTo>
                          <a:pt x="551" y="1057"/>
                          <a:pt x="660" y="1101"/>
                          <a:pt x="769" y="1139"/>
                        </a:cubicBezTo>
                        <a:cubicBezTo>
                          <a:pt x="769" y="1052"/>
                          <a:pt x="758" y="965"/>
                          <a:pt x="747" y="878"/>
                        </a:cubicBezTo>
                        <a:cubicBezTo>
                          <a:pt x="709" y="572"/>
                          <a:pt x="616" y="278"/>
                          <a:pt x="480" y="0"/>
                        </a:cubicBezTo>
                        <a:close/>
                      </a:path>
                    </a:pathLst>
                  </a:custGeom>
                  <a:solidFill>
                    <a:srgbClr val="667BB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7" name="Google Shape;1307;p1"/>
                  <p:cNvSpPr/>
                  <p:nvPr/>
                </p:nvSpPr>
                <p:spPr>
                  <a:xfrm>
                    <a:off x="3751321" y="3308286"/>
                    <a:ext cx="30858" cy="26460"/>
                  </a:xfrm>
                  <a:custGeom>
                    <a:rect b="b" l="l" r="r" t="t"/>
                    <a:pathLst>
                      <a:path extrusionOk="0" h="1047" w="1221">
                        <a:moveTo>
                          <a:pt x="725" y="0"/>
                        </a:moveTo>
                        <a:cubicBezTo>
                          <a:pt x="643" y="44"/>
                          <a:pt x="556" y="88"/>
                          <a:pt x="469" y="131"/>
                        </a:cubicBezTo>
                        <a:cubicBezTo>
                          <a:pt x="336" y="190"/>
                          <a:pt x="199" y="253"/>
                          <a:pt x="50" y="253"/>
                        </a:cubicBezTo>
                        <a:cubicBezTo>
                          <a:pt x="33" y="253"/>
                          <a:pt x="17" y="253"/>
                          <a:pt x="0" y="251"/>
                        </a:cubicBezTo>
                        <a:lnTo>
                          <a:pt x="0" y="251"/>
                        </a:lnTo>
                        <a:cubicBezTo>
                          <a:pt x="44" y="360"/>
                          <a:pt x="76" y="469"/>
                          <a:pt x="98" y="583"/>
                        </a:cubicBezTo>
                        <a:cubicBezTo>
                          <a:pt x="104" y="632"/>
                          <a:pt x="109" y="681"/>
                          <a:pt x="114" y="731"/>
                        </a:cubicBezTo>
                        <a:cubicBezTo>
                          <a:pt x="120" y="834"/>
                          <a:pt x="125" y="943"/>
                          <a:pt x="120" y="1047"/>
                        </a:cubicBezTo>
                        <a:cubicBezTo>
                          <a:pt x="447" y="1041"/>
                          <a:pt x="768" y="1019"/>
                          <a:pt x="1084" y="1003"/>
                        </a:cubicBezTo>
                        <a:lnTo>
                          <a:pt x="1221" y="992"/>
                        </a:lnTo>
                        <a:cubicBezTo>
                          <a:pt x="1112" y="627"/>
                          <a:pt x="975" y="251"/>
                          <a:pt x="725" y="0"/>
                        </a:cubicBezTo>
                        <a:close/>
                      </a:path>
                    </a:pathLst>
                  </a:custGeom>
                  <a:solidFill>
                    <a:srgbClr val="667BB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8" name="Google Shape;1308;p1"/>
                  <p:cNvSpPr/>
                  <p:nvPr/>
                </p:nvSpPr>
                <p:spPr>
                  <a:xfrm>
                    <a:off x="3771413" y="3299466"/>
                    <a:ext cx="21507" cy="19864"/>
                  </a:xfrm>
                  <a:custGeom>
                    <a:rect b="b" l="l" r="r" t="t"/>
                    <a:pathLst>
                      <a:path extrusionOk="0" h="786" w="851">
                        <a:moveTo>
                          <a:pt x="464" y="1"/>
                        </a:moveTo>
                        <a:cubicBezTo>
                          <a:pt x="404" y="55"/>
                          <a:pt x="338" y="99"/>
                          <a:pt x="273" y="142"/>
                        </a:cubicBezTo>
                        <a:cubicBezTo>
                          <a:pt x="186" y="202"/>
                          <a:pt x="99" y="257"/>
                          <a:pt x="1" y="306"/>
                        </a:cubicBezTo>
                        <a:cubicBezTo>
                          <a:pt x="131" y="447"/>
                          <a:pt x="235" y="611"/>
                          <a:pt x="306" y="785"/>
                        </a:cubicBezTo>
                        <a:cubicBezTo>
                          <a:pt x="545" y="720"/>
                          <a:pt x="703" y="556"/>
                          <a:pt x="851" y="371"/>
                        </a:cubicBezTo>
                        <a:cubicBezTo>
                          <a:pt x="698" y="268"/>
                          <a:pt x="605" y="115"/>
                          <a:pt x="464" y="1"/>
                        </a:cubicBezTo>
                        <a:close/>
                      </a:path>
                    </a:pathLst>
                  </a:custGeom>
                  <a:solidFill>
                    <a:srgbClr val="667BB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9" name="Google Shape;1309;p1"/>
                  <p:cNvSpPr/>
                  <p:nvPr/>
                </p:nvSpPr>
                <p:spPr>
                  <a:xfrm>
                    <a:off x="3780081" y="3309929"/>
                    <a:ext cx="24135" cy="23301"/>
                  </a:xfrm>
                  <a:custGeom>
                    <a:rect b="b" l="l" r="r" t="t"/>
                    <a:pathLst>
                      <a:path extrusionOk="0" h="922" w="955">
                        <a:moveTo>
                          <a:pt x="573" y="1"/>
                        </a:moveTo>
                        <a:cubicBezTo>
                          <a:pt x="420" y="202"/>
                          <a:pt x="246" y="371"/>
                          <a:pt x="1" y="448"/>
                        </a:cubicBezTo>
                        <a:cubicBezTo>
                          <a:pt x="66" y="600"/>
                          <a:pt x="115" y="764"/>
                          <a:pt x="164" y="922"/>
                        </a:cubicBezTo>
                        <a:cubicBezTo>
                          <a:pt x="388" y="900"/>
                          <a:pt x="627" y="856"/>
                          <a:pt x="769" y="709"/>
                        </a:cubicBezTo>
                        <a:cubicBezTo>
                          <a:pt x="911" y="562"/>
                          <a:pt x="954" y="360"/>
                          <a:pt x="954" y="159"/>
                        </a:cubicBezTo>
                        <a:cubicBezTo>
                          <a:pt x="824" y="121"/>
                          <a:pt x="693" y="66"/>
                          <a:pt x="573" y="1"/>
                        </a:cubicBezTo>
                        <a:close/>
                      </a:path>
                    </a:pathLst>
                  </a:custGeom>
                  <a:solidFill>
                    <a:srgbClr val="667BB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0" name="Google Shape;1310;p1"/>
                  <p:cNvSpPr/>
                  <p:nvPr/>
                </p:nvSpPr>
                <p:spPr>
                  <a:xfrm>
                    <a:off x="3704087" y="3305127"/>
                    <a:ext cx="20117" cy="28103"/>
                  </a:xfrm>
                  <a:custGeom>
                    <a:rect b="b" l="l" r="r" t="t"/>
                    <a:pathLst>
                      <a:path extrusionOk="0" h="1112" w="796">
                        <a:moveTo>
                          <a:pt x="158" y="0"/>
                        </a:moveTo>
                        <a:cubicBezTo>
                          <a:pt x="136" y="114"/>
                          <a:pt x="76" y="218"/>
                          <a:pt x="0" y="300"/>
                        </a:cubicBezTo>
                        <a:cubicBezTo>
                          <a:pt x="158" y="507"/>
                          <a:pt x="272" y="730"/>
                          <a:pt x="185" y="1003"/>
                        </a:cubicBezTo>
                        <a:cubicBezTo>
                          <a:pt x="371" y="1063"/>
                          <a:pt x="561" y="1095"/>
                          <a:pt x="757" y="1112"/>
                        </a:cubicBezTo>
                        <a:cubicBezTo>
                          <a:pt x="796" y="621"/>
                          <a:pt x="681" y="38"/>
                          <a:pt x="158" y="0"/>
                        </a:cubicBezTo>
                        <a:close/>
                      </a:path>
                    </a:pathLst>
                  </a:custGeom>
                  <a:solidFill>
                    <a:srgbClr val="667BB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1" name="Google Shape;1311;p1"/>
                  <p:cNvSpPr/>
                  <p:nvPr/>
                </p:nvSpPr>
                <p:spPr>
                  <a:xfrm>
                    <a:off x="3697187" y="3307856"/>
                    <a:ext cx="12156" cy="21785"/>
                  </a:xfrm>
                  <a:custGeom>
                    <a:rect b="b" l="l" r="r" t="t"/>
                    <a:pathLst>
                      <a:path extrusionOk="0" h="862" w="481">
                        <a:moveTo>
                          <a:pt x="11" y="1"/>
                        </a:moveTo>
                        <a:lnTo>
                          <a:pt x="11" y="1"/>
                        </a:lnTo>
                        <a:cubicBezTo>
                          <a:pt x="1" y="224"/>
                          <a:pt x="6" y="464"/>
                          <a:pt x="120" y="649"/>
                        </a:cubicBezTo>
                        <a:cubicBezTo>
                          <a:pt x="137" y="671"/>
                          <a:pt x="159" y="698"/>
                          <a:pt x="175" y="720"/>
                        </a:cubicBezTo>
                        <a:cubicBezTo>
                          <a:pt x="235" y="780"/>
                          <a:pt x="306" y="829"/>
                          <a:pt x="382" y="862"/>
                        </a:cubicBezTo>
                        <a:cubicBezTo>
                          <a:pt x="480" y="519"/>
                          <a:pt x="229" y="257"/>
                          <a:pt x="11" y="1"/>
                        </a:cubicBezTo>
                        <a:close/>
                      </a:path>
                    </a:pathLst>
                  </a:custGeom>
                  <a:solidFill>
                    <a:srgbClr val="667BB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grpSp>
      <p:sp>
        <p:nvSpPr>
          <p:cNvPr id="1312" name="Google Shape;1312;p1"/>
          <p:cNvSpPr/>
          <p:nvPr/>
        </p:nvSpPr>
        <p:spPr>
          <a:xfrm>
            <a:off x="1137000" y="3041679"/>
            <a:ext cx="5286000" cy="1835400"/>
          </a:xfrm>
          <a:prstGeom prst="roundRect">
            <a:avLst>
              <a:gd fmla="val 50000" name="adj"/>
            </a:avLst>
          </a:prstGeom>
          <a:noFill/>
          <a:ln cap="flat" cmpd="sng" w="19050">
            <a:solidFill>
              <a:srgbClr val="1C4587"/>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100"/>
              <a:buFont typeface="Arial"/>
              <a:buNone/>
            </a:pPr>
            <a:r>
              <a:t/>
            </a:r>
            <a:endParaRPr b="0" i="0" sz="3000" u="none" cap="none" strike="noStrike">
              <a:solidFill>
                <a:srgbClr val="1C4587"/>
              </a:solidFill>
              <a:latin typeface="Times New Roman"/>
              <a:ea typeface="Times New Roman"/>
              <a:cs typeface="Times New Roman"/>
              <a:sym typeface="Times New Roman"/>
            </a:endParaRPr>
          </a:p>
          <a:p>
            <a:pPr indent="0" lvl="0" marL="0" marR="0" rtl="0" algn="ctr">
              <a:lnSpc>
                <a:spcPct val="100000"/>
              </a:lnSpc>
              <a:spcBef>
                <a:spcPts val="0"/>
              </a:spcBef>
              <a:spcAft>
                <a:spcPts val="0"/>
              </a:spcAft>
              <a:buClr>
                <a:srgbClr val="000000"/>
              </a:buClr>
              <a:buSzPts val="2100"/>
              <a:buFont typeface="Arial"/>
              <a:buNone/>
            </a:pPr>
            <a:r>
              <a:rPr b="0" i="0" lang="en" sz="3000" u="none" cap="none" strike="noStrike">
                <a:solidFill>
                  <a:srgbClr val="1C4587"/>
                </a:solidFill>
                <a:latin typeface="Times New Roman"/>
                <a:ea typeface="Times New Roman"/>
                <a:cs typeface="Times New Roman"/>
                <a:sym typeface="Times New Roman"/>
              </a:rPr>
              <a:t>DEVELOPMENT OF CEREBRUM &amp; CEREBELLUM</a:t>
            </a:r>
            <a:endParaRPr b="0" i="0" sz="3000" u="none" cap="none" strike="noStrike">
              <a:solidFill>
                <a:srgbClr val="1C4587"/>
              </a:solidFill>
              <a:latin typeface="Times New Roman"/>
              <a:ea typeface="Times New Roman"/>
              <a:cs typeface="Times New Roman"/>
              <a:sym typeface="Times New Roman"/>
            </a:endParaRPr>
          </a:p>
          <a:p>
            <a:pPr indent="0" lvl="0" marL="0" marR="0" rtl="0" algn="ctr">
              <a:lnSpc>
                <a:spcPct val="100000"/>
              </a:lnSpc>
              <a:spcBef>
                <a:spcPts val="0"/>
              </a:spcBef>
              <a:spcAft>
                <a:spcPts val="0"/>
              </a:spcAft>
              <a:buClr>
                <a:srgbClr val="000000"/>
              </a:buClr>
              <a:buSzPts val="2100"/>
              <a:buFont typeface="Arial"/>
              <a:buNone/>
            </a:pPr>
            <a:r>
              <a:t/>
            </a:r>
            <a:endParaRPr b="0" i="0" sz="3000" u="none" cap="none" strike="noStrike">
              <a:solidFill>
                <a:srgbClr val="1C4587"/>
              </a:solidFill>
              <a:latin typeface="Times New Roman"/>
              <a:ea typeface="Times New Roman"/>
              <a:cs typeface="Times New Roman"/>
              <a:sym typeface="Times New Roman"/>
            </a:endParaRPr>
          </a:p>
          <a:p>
            <a:pPr indent="0" lvl="0" marL="0" marR="0" rtl="0" algn="ctr">
              <a:lnSpc>
                <a:spcPct val="100000"/>
              </a:lnSpc>
              <a:spcBef>
                <a:spcPts val="0"/>
              </a:spcBef>
              <a:spcAft>
                <a:spcPts val="0"/>
              </a:spcAft>
              <a:buClr>
                <a:srgbClr val="000000"/>
              </a:buClr>
              <a:buSzPts val="2800"/>
              <a:buFont typeface="Arial"/>
              <a:buNone/>
            </a:pPr>
            <a:r>
              <a:t/>
            </a:r>
            <a:endParaRPr b="1" i="0" sz="2800" u="none" cap="none" strike="noStrike">
              <a:solidFill>
                <a:srgbClr val="252E47"/>
              </a:solidFill>
              <a:latin typeface="Red Hat Text"/>
              <a:ea typeface="Red Hat Text"/>
              <a:cs typeface="Red Hat Text"/>
              <a:sym typeface="Red Hat Text"/>
            </a:endParaRPr>
          </a:p>
        </p:txBody>
      </p:sp>
      <p:sp>
        <p:nvSpPr>
          <p:cNvPr id="1313" name="Google Shape;1313;p1"/>
          <p:cNvSpPr txBox="1"/>
          <p:nvPr/>
        </p:nvSpPr>
        <p:spPr>
          <a:xfrm>
            <a:off x="2351375" y="4991763"/>
            <a:ext cx="3000000" cy="400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1C4587"/>
                </a:solidFill>
                <a:latin typeface="Arial"/>
                <a:ea typeface="Arial"/>
                <a:cs typeface="Arial"/>
                <a:sym typeface="Arial"/>
              </a:rPr>
              <a:t>Neuropsychiatry Block</a:t>
            </a:r>
            <a:endParaRPr b="0" i="0" sz="1400" u="none" cap="none" strike="noStrike">
              <a:solidFill>
                <a:srgbClr val="1C4587"/>
              </a:solidFill>
              <a:latin typeface="Arial"/>
              <a:ea typeface="Arial"/>
              <a:cs typeface="Arial"/>
              <a:sym typeface="Arial"/>
            </a:endParaRPr>
          </a:p>
        </p:txBody>
      </p:sp>
      <p:sp>
        <p:nvSpPr>
          <p:cNvPr id="1314" name="Google Shape;1314;p1"/>
          <p:cNvSpPr txBox="1"/>
          <p:nvPr/>
        </p:nvSpPr>
        <p:spPr>
          <a:xfrm>
            <a:off x="5920792" y="8817261"/>
            <a:ext cx="1421700" cy="1666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sng" cap="none" strike="noStrike">
                <a:solidFill>
                  <a:srgbClr val="000000"/>
                </a:solidFill>
                <a:latin typeface="Georgia"/>
                <a:ea typeface="Georgia"/>
                <a:cs typeface="Georgia"/>
                <a:sym typeface="Georgia"/>
              </a:rPr>
              <a:t>Color Index:</a:t>
            </a:r>
            <a:br>
              <a:rPr b="0" i="0" lang="en" sz="1400" u="none" cap="none" strike="noStrike">
                <a:solidFill>
                  <a:srgbClr val="000000"/>
                </a:solidFill>
                <a:latin typeface="Georgia"/>
                <a:ea typeface="Georgia"/>
                <a:cs typeface="Georgia"/>
                <a:sym typeface="Georgia"/>
              </a:rPr>
            </a:br>
            <a:r>
              <a:rPr b="0" i="0" lang="en" sz="1400" u="none" cap="none" strike="noStrike">
                <a:solidFill>
                  <a:srgbClr val="000000"/>
                </a:solidFill>
                <a:latin typeface="Georgia"/>
                <a:ea typeface="Georgia"/>
                <a:cs typeface="Georgia"/>
                <a:sym typeface="Georgia"/>
              </a:rPr>
              <a:t>-Main Text</a:t>
            </a:r>
            <a:endParaRPr b="0" i="0" sz="1400" u="none" cap="none" strike="noStrike">
              <a:solidFill>
                <a:srgbClr val="000000"/>
              </a:solidFill>
              <a:latin typeface="Georgia"/>
              <a:ea typeface="Georgia"/>
              <a:cs typeface="Georgia"/>
              <a:sym typeface="Georgia"/>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CC0000"/>
                </a:solidFill>
                <a:latin typeface="Georgia"/>
                <a:ea typeface="Georgia"/>
                <a:cs typeface="Georgia"/>
                <a:sym typeface="Georgia"/>
              </a:rPr>
              <a:t>-Important</a:t>
            </a:r>
            <a:endParaRPr b="0" i="0" sz="1400" u="none" cap="none" strike="noStrike">
              <a:solidFill>
                <a:srgbClr val="CC0000"/>
              </a:solidFill>
              <a:latin typeface="Georgia"/>
              <a:ea typeface="Georgia"/>
              <a:cs typeface="Georgia"/>
              <a:sym typeface="Georgia"/>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C27BA0"/>
                </a:solidFill>
                <a:latin typeface="Georgia"/>
                <a:ea typeface="Georgia"/>
                <a:cs typeface="Georgia"/>
                <a:sym typeface="Georgia"/>
              </a:rPr>
              <a:t>-Female Slides</a:t>
            </a:r>
            <a:endParaRPr b="0" i="0" sz="1400" u="none" cap="none" strike="noStrike">
              <a:solidFill>
                <a:srgbClr val="C27BA0"/>
              </a:solidFill>
              <a:latin typeface="Georgia"/>
              <a:ea typeface="Georgia"/>
              <a:cs typeface="Georgia"/>
              <a:sym typeface="Georgia"/>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1155CC"/>
                </a:solidFill>
                <a:latin typeface="Georgia"/>
                <a:ea typeface="Georgia"/>
                <a:cs typeface="Georgia"/>
                <a:sym typeface="Georgia"/>
              </a:rPr>
              <a:t>-Male Slides</a:t>
            </a:r>
            <a:endParaRPr b="0" i="0" sz="1400" u="none" cap="none" strike="noStrike">
              <a:solidFill>
                <a:srgbClr val="1155CC"/>
              </a:solidFill>
              <a:latin typeface="Georgia"/>
              <a:ea typeface="Georgia"/>
              <a:cs typeface="Georgia"/>
              <a:sym typeface="Georgia"/>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38761D"/>
                </a:solidFill>
                <a:latin typeface="Georgia"/>
                <a:ea typeface="Georgia"/>
                <a:cs typeface="Georgia"/>
                <a:sym typeface="Georgia"/>
              </a:rPr>
              <a:t>-Dr’s Notes</a:t>
            </a:r>
            <a:endParaRPr b="0" i="0" sz="1400" u="none" cap="none" strike="noStrike">
              <a:solidFill>
                <a:srgbClr val="38761D"/>
              </a:solidFill>
              <a:latin typeface="Georgia"/>
              <a:ea typeface="Georgia"/>
              <a:cs typeface="Georgia"/>
              <a:sym typeface="Georgia"/>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9E9E9E"/>
                </a:solidFill>
                <a:latin typeface="Georgia"/>
                <a:ea typeface="Georgia"/>
                <a:cs typeface="Georgia"/>
                <a:sym typeface="Georgia"/>
              </a:rPr>
              <a:t>-Extra</a:t>
            </a:r>
            <a:endParaRPr b="0" i="0" sz="1400" u="none" cap="none" strike="noStrike">
              <a:solidFill>
                <a:srgbClr val="9E9E9E"/>
              </a:solidFill>
              <a:latin typeface="Georgia"/>
              <a:ea typeface="Georgia"/>
              <a:cs typeface="Georgia"/>
              <a:sym typeface="Georgia"/>
            </a:endParaRPr>
          </a:p>
        </p:txBody>
      </p:sp>
      <p:pic>
        <p:nvPicPr>
          <p:cNvPr id="1315" name="Google Shape;1315;p1"/>
          <p:cNvPicPr preferRelativeResize="0"/>
          <p:nvPr/>
        </p:nvPicPr>
        <p:blipFill rotWithShape="1">
          <a:blip r:embed="rId5">
            <a:alphaModFix/>
          </a:blip>
          <a:srcRect b="0" l="0" r="0" t="0"/>
          <a:stretch/>
        </p:blipFill>
        <p:spPr>
          <a:xfrm rot="3616823">
            <a:off x="5619835" y="4503510"/>
            <a:ext cx="1172595" cy="1579506"/>
          </a:xfrm>
          <a:prstGeom prst="rect">
            <a:avLst/>
          </a:prstGeom>
          <a:noFill/>
          <a:ln>
            <a:noFill/>
          </a:ln>
        </p:spPr>
      </p:pic>
      <p:pic>
        <p:nvPicPr>
          <p:cNvPr id="1316" name="Google Shape;1316;p1"/>
          <p:cNvPicPr preferRelativeResize="0"/>
          <p:nvPr/>
        </p:nvPicPr>
        <p:blipFill rotWithShape="1">
          <a:blip r:embed="rId6">
            <a:alphaModFix/>
          </a:blip>
          <a:srcRect b="9436" l="0" r="0" t="0"/>
          <a:stretch/>
        </p:blipFill>
        <p:spPr>
          <a:xfrm>
            <a:off x="4628237" y="185638"/>
            <a:ext cx="1632840" cy="1478753"/>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EFEF"/>
        </a:solidFill>
      </p:bgPr>
    </p:bg>
    <p:spTree>
      <p:nvGrpSpPr>
        <p:cNvPr id="2990" name="Shape 2990"/>
        <p:cNvGrpSpPr/>
        <p:nvPr/>
      </p:nvGrpSpPr>
      <p:grpSpPr>
        <a:xfrm>
          <a:off x="0" y="0"/>
          <a:ext cx="0" cy="0"/>
          <a:chOff x="0" y="0"/>
          <a:chExt cx="0" cy="0"/>
        </a:xfrm>
      </p:grpSpPr>
      <p:sp>
        <p:nvSpPr>
          <p:cNvPr id="2991" name="Google Shape;2991;p10"/>
          <p:cNvSpPr/>
          <p:nvPr/>
        </p:nvSpPr>
        <p:spPr>
          <a:xfrm>
            <a:off x="1656721" y="4877001"/>
            <a:ext cx="1026" cy="82"/>
          </a:xfrm>
          <a:custGeom>
            <a:rect b="b" l="l" r="r" t="t"/>
            <a:pathLst>
              <a:path extrusionOk="0" h="6" w="78">
                <a:moveTo>
                  <a:pt x="1" y="6"/>
                </a:moveTo>
                <a:lnTo>
                  <a:pt x="77" y="1"/>
                </a:lnTo>
                <a:lnTo>
                  <a:pt x="77" y="1"/>
                </a:lnTo>
                <a:close/>
              </a:path>
            </a:pathLst>
          </a:custGeom>
          <a:solidFill>
            <a:srgbClr val="000000"/>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992" name="Google Shape;2992;p10"/>
          <p:cNvGrpSpPr/>
          <p:nvPr/>
        </p:nvGrpSpPr>
        <p:grpSpPr>
          <a:xfrm>
            <a:off x="90851" y="8920787"/>
            <a:ext cx="959680" cy="1667196"/>
            <a:chOff x="7139138" y="1059308"/>
            <a:chExt cx="1589400" cy="3673047"/>
          </a:xfrm>
        </p:grpSpPr>
        <p:sp>
          <p:nvSpPr>
            <p:cNvPr id="2993" name="Google Shape;2993;p10"/>
            <p:cNvSpPr/>
            <p:nvPr/>
          </p:nvSpPr>
          <p:spPr>
            <a:xfrm>
              <a:off x="7139138" y="4257455"/>
              <a:ext cx="1589400" cy="474900"/>
            </a:xfrm>
            <a:prstGeom prst="ellipse">
              <a:avLst/>
            </a:prstGeom>
            <a:solidFill>
              <a:srgbClr val="667BBA">
                <a:alpha val="1215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994" name="Google Shape;2994;p10"/>
            <p:cNvGrpSpPr/>
            <p:nvPr/>
          </p:nvGrpSpPr>
          <p:grpSpPr>
            <a:xfrm>
              <a:off x="7239344" y="1059308"/>
              <a:ext cx="1388971" cy="3524138"/>
              <a:chOff x="7239343" y="1059339"/>
              <a:chExt cx="1447448" cy="3672507"/>
            </a:xfrm>
          </p:grpSpPr>
          <p:sp>
            <p:nvSpPr>
              <p:cNvPr id="2995" name="Google Shape;2995;p10"/>
              <p:cNvSpPr/>
              <p:nvPr/>
            </p:nvSpPr>
            <p:spPr>
              <a:xfrm>
                <a:off x="7239343" y="1059339"/>
                <a:ext cx="1447448" cy="3672507"/>
              </a:xfrm>
              <a:custGeom>
                <a:rect b="b" l="l" r="r" t="t"/>
                <a:pathLst>
                  <a:path extrusionOk="0" h="44947" w="17715">
                    <a:moveTo>
                      <a:pt x="8707" y="1"/>
                    </a:moveTo>
                    <a:cubicBezTo>
                      <a:pt x="7995" y="1"/>
                      <a:pt x="6260" y="235"/>
                      <a:pt x="6588" y="2603"/>
                    </a:cubicBezTo>
                    <a:cubicBezTo>
                      <a:pt x="6588" y="2603"/>
                      <a:pt x="6530" y="2587"/>
                      <a:pt x="6458" y="2587"/>
                    </a:cubicBezTo>
                    <a:cubicBezTo>
                      <a:pt x="6328" y="2587"/>
                      <a:pt x="6156" y="2641"/>
                      <a:pt x="6212" y="2946"/>
                    </a:cubicBezTo>
                    <a:cubicBezTo>
                      <a:pt x="6294" y="3415"/>
                      <a:pt x="6457" y="3965"/>
                      <a:pt x="7040" y="3965"/>
                    </a:cubicBezTo>
                    <a:cubicBezTo>
                      <a:pt x="7040" y="3965"/>
                      <a:pt x="7051" y="4690"/>
                      <a:pt x="7585" y="5022"/>
                    </a:cubicBezTo>
                    <a:cubicBezTo>
                      <a:pt x="7585" y="5022"/>
                      <a:pt x="7716" y="5720"/>
                      <a:pt x="7618" y="5851"/>
                    </a:cubicBezTo>
                    <a:cubicBezTo>
                      <a:pt x="7525" y="5982"/>
                      <a:pt x="5749" y="7224"/>
                      <a:pt x="5166" y="7278"/>
                    </a:cubicBezTo>
                    <a:cubicBezTo>
                      <a:pt x="4588" y="7338"/>
                      <a:pt x="2796" y="7758"/>
                      <a:pt x="2774" y="9725"/>
                    </a:cubicBezTo>
                    <a:cubicBezTo>
                      <a:pt x="2752" y="11687"/>
                      <a:pt x="2621" y="12259"/>
                      <a:pt x="2441" y="12542"/>
                    </a:cubicBezTo>
                    <a:cubicBezTo>
                      <a:pt x="2267" y="12825"/>
                      <a:pt x="2147" y="14640"/>
                      <a:pt x="2191" y="15485"/>
                    </a:cubicBezTo>
                    <a:cubicBezTo>
                      <a:pt x="2240" y="16324"/>
                      <a:pt x="1390" y="18422"/>
                      <a:pt x="1542" y="20874"/>
                    </a:cubicBezTo>
                    <a:cubicBezTo>
                      <a:pt x="1542" y="20874"/>
                      <a:pt x="665" y="21691"/>
                      <a:pt x="594" y="22334"/>
                    </a:cubicBezTo>
                    <a:cubicBezTo>
                      <a:pt x="523" y="22971"/>
                      <a:pt x="0" y="23838"/>
                      <a:pt x="60" y="23958"/>
                    </a:cubicBezTo>
                    <a:cubicBezTo>
                      <a:pt x="87" y="24009"/>
                      <a:pt x="166" y="24037"/>
                      <a:pt x="260" y="24037"/>
                    </a:cubicBezTo>
                    <a:cubicBezTo>
                      <a:pt x="376" y="24037"/>
                      <a:pt x="515" y="23994"/>
                      <a:pt x="605" y="23898"/>
                    </a:cubicBezTo>
                    <a:cubicBezTo>
                      <a:pt x="769" y="23718"/>
                      <a:pt x="1030" y="23386"/>
                      <a:pt x="1030" y="23386"/>
                    </a:cubicBezTo>
                    <a:lnTo>
                      <a:pt x="1030" y="23386"/>
                    </a:lnTo>
                    <a:cubicBezTo>
                      <a:pt x="1030" y="23386"/>
                      <a:pt x="474" y="25511"/>
                      <a:pt x="758" y="25603"/>
                    </a:cubicBezTo>
                    <a:cubicBezTo>
                      <a:pt x="769" y="25607"/>
                      <a:pt x="781" y="25609"/>
                      <a:pt x="792" y="25609"/>
                    </a:cubicBezTo>
                    <a:cubicBezTo>
                      <a:pt x="1101" y="25609"/>
                      <a:pt x="1317" y="24295"/>
                      <a:pt x="1422" y="24143"/>
                    </a:cubicBezTo>
                    <a:cubicBezTo>
                      <a:pt x="1441" y="24117"/>
                      <a:pt x="1456" y="24106"/>
                      <a:pt x="1468" y="24106"/>
                    </a:cubicBezTo>
                    <a:cubicBezTo>
                      <a:pt x="1530" y="24106"/>
                      <a:pt x="1525" y="24383"/>
                      <a:pt x="1493" y="24546"/>
                    </a:cubicBezTo>
                    <a:cubicBezTo>
                      <a:pt x="1451" y="24741"/>
                      <a:pt x="1378" y="25771"/>
                      <a:pt x="1600" y="25771"/>
                    </a:cubicBezTo>
                    <a:cubicBezTo>
                      <a:pt x="1608" y="25771"/>
                      <a:pt x="1616" y="25769"/>
                      <a:pt x="1624" y="25767"/>
                    </a:cubicBezTo>
                    <a:cubicBezTo>
                      <a:pt x="1851" y="25701"/>
                      <a:pt x="1928" y="24271"/>
                      <a:pt x="2034" y="24271"/>
                    </a:cubicBezTo>
                    <a:cubicBezTo>
                      <a:pt x="2042" y="24271"/>
                      <a:pt x="2051" y="24280"/>
                      <a:pt x="2060" y="24301"/>
                    </a:cubicBezTo>
                    <a:cubicBezTo>
                      <a:pt x="2180" y="24573"/>
                      <a:pt x="2000" y="25592"/>
                      <a:pt x="2169" y="25625"/>
                    </a:cubicBezTo>
                    <a:cubicBezTo>
                      <a:pt x="2183" y="25628"/>
                      <a:pt x="2195" y="25629"/>
                      <a:pt x="2207" y="25629"/>
                    </a:cubicBezTo>
                    <a:cubicBezTo>
                      <a:pt x="2334" y="25629"/>
                      <a:pt x="2346" y="25475"/>
                      <a:pt x="2371" y="25380"/>
                    </a:cubicBezTo>
                    <a:cubicBezTo>
                      <a:pt x="2396" y="25279"/>
                      <a:pt x="2346" y="24133"/>
                      <a:pt x="2444" y="24133"/>
                    </a:cubicBezTo>
                    <a:cubicBezTo>
                      <a:pt x="2451" y="24133"/>
                      <a:pt x="2459" y="24140"/>
                      <a:pt x="2469" y="24154"/>
                    </a:cubicBezTo>
                    <a:cubicBezTo>
                      <a:pt x="2599" y="24350"/>
                      <a:pt x="2523" y="25353"/>
                      <a:pt x="2632" y="25385"/>
                    </a:cubicBezTo>
                    <a:cubicBezTo>
                      <a:pt x="2632" y="25385"/>
                      <a:pt x="2671" y="25404"/>
                      <a:pt x="2719" y="25404"/>
                    </a:cubicBezTo>
                    <a:cubicBezTo>
                      <a:pt x="2796" y="25404"/>
                      <a:pt x="2895" y="25356"/>
                      <a:pt x="2888" y="25107"/>
                    </a:cubicBezTo>
                    <a:cubicBezTo>
                      <a:pt x="2877" y="24704"/>
                      <a:pt x="3024" y="22966"/>
                      <a:pt x="3030" y="22563"/>
                    </a:cubicBezTo>
                    <a:cubicBezTo>
                      <a:pt x="3041" y="22007"/>
                      <a:pt x="2725" y="21228"/>
                      <a:pt x="2812" y="21097"/>
                    </a:cubicBezTo>
                    <a:cubicBezTo>
                      <a:pt x="2894" y="20966"/>
                      <a:pt x="3509" y="18950"/>
                      <a:pt x="3782" y="18133"/>
                    </a:cubicBezTo>
                    <a:cubicBezTo>
                      <a:pt x="4054" y="17315"/>
                      <a:pt x="4054" y="15185"/>
                      <a:pt x="4218" y="14912"/>
                    </a:cubicBezTo>
                    <a:cubicBezTo>
                      <a:pt x="4351" y="14693"/>
                      <a:pt x="4644" y="13388"/>
                      <a:pt x="4850" y="13388"/>
                    </a:cubicBezTo>
                    <a:cubicBezTo>
                      <a:pt x="4905" y="13388"/>
                      <a:pt x="4954" y="13481"/>
                      <a:pt x="4992" y="13714"/>
                    </a:cubicBezTo>
                    <a:cubicBezTo>
                      <a:pt x="5166" y="14814"/>
                      <a:pt x="5438" y="17517"/>
                      <a:pt x="5357" y="18111"/>
                    </a:cubicBezTo>
                    <a:cubicBezTo>
                      <a:pt x="5275" y="18705"/>
                      <a:pt x="5035" y="19724"/>
                      <a:pt x="5095" y="20301"/>
                    </a:cubicBezTo>
                    <a:cubicBezTo>
                      <a:pt x="5155" y="20884"/>
                      <a:pt x="4534" y="22067"/>
                      <a:pt x="4425" y="23418"/>
                    </a:cubicBezTo>
                    <a:cubicBezTo>
                      <a:pt x="4316" y="24770"/>
                      <a:pt x="4550" y="28311"/>
                      <a:pt x="4752" y="29227"/>
                    </a:cubicBezTo>
                    <a:cubicBezTo>
                      <a:pt x="4953" y="30137"/>
                      <a:pt x="4316" y="32060"/>
                      <a:pt x="4245" y="32447"/>
                    </a:cubicBezTo>
                    <a:cubicBezTo>
                      <a:pt x="4174" y="32840"/>
                      <a:pt x="4185" y="33929"/>
                      <a:pt x="4103" y="35330"/>
                    </a:cubicBezTo>
                    <a:cubicBezTo>
                      <a:pt x="4016" y="36730"/>
                      <a:pt x="4458" y="39760"/>
                      <a:pt x="4289" y="40283"/>
                    </a:cubicBezTo>
                    <a:cubicBezTo>
                      <a:pt x="4125" y="40806"/>
                      <a:pt x="1259" y="44032"/>
                      <a:pt x="1613" y="44538"/>
                    </a:cubicBezTo>
                    <a:cubicBezTo>
                      <a:pt x="1802" y="44809"/>
                      <a:pt x="2158" y="44946"/>
                      <a:pt x="2522" y="44946"/>
                    </a:cubicBezTo>
                    <a:cubicBezTo>
                      <a:pt x="2839" y="44946"/>
                      <a:pt x="3164" y="44842"/>
                      <a:pt x="3390" y="44631"/>
                    </a:cubicBezTo>
                    <a:cubicBezTo>
                      <a:pt x="3874" y="44184"/>
                      <a:pt x="4599" y="43520"/>
                      <a:pt x="4964" y="43236"/>
                    </a:cubicBezTo>
                    <a:cubicBezTo>
                      <a:pt x="5335" y="42947"/>
                      <a:pt x="6185" y="42795"/>
                      <a:pt x="6054" y="41089"/>
                    </a:cubicBezTo>
                    <a:cubicBezTo>
                      <a:pt x="6054" y="41089"/>
                      <a:pt x="5831" y="38550"/>
                      <a:pt x="6615" y="36872"/>
                    </a:cubicBezTo>
                    <a:cubicBezTo>
                      <a:pt x="7395" y="35188"/>
                      <a:pt x="7040" y="32840"/>
                      <a:pt x="7122" y="32082"/>
                    </a:cubicBezTo>
                    <a:cubicBezTo>
                      <a:pt x="7204" y="31325"/>
                      <a:pt x="7280" y="30093"/>
                      <a:pt x="7738" y="29216"/>
                    </a:cubicBezTo>
                    <a:cubicBezTo>
                      <a:pt x="8119" y="28491"/>
                      <a:pt x="8582" y="25936"/>
                      <a:pt x="8855" y="25058"/>
                    </a:cubicBezTo>
                    <a:cubicBezTo>
                      <a:pt x="9127" y="25936"/>
                      <a:pt x="9585" y="28491"/>
                      <a:pt x="9966" y="29216"/>
                    </a:cubicBezTo>
                    <a:cubicBezTo>
                      <a:pt x="10430" y="30093"/>
                      <a:pt x="10500" y="31325"/>
                      <a:pt x="10588" y="32082"/>
                    </a:cubicBezTo>
                    <a:cubicBezTo>
                      <a:pt x="10669" y="32840"/>
                      <a:pt x="10315" y="35188"/>
                      <a:pt x="11094" y="36872"/>
                    </a:cubicBezTo>
                    <a:cubicBezTo>
                      <a:pt x="11879" y="38556"/>
                      <a:pt x="11650" y="41089"/>
                      <a:pt x="11650" y="41089"/>
                    </a:cubicBezTo>
                    <a:cubicBezTo>
                      <a:pt x="11519" y="42789"/>
                      <a:pt x="12375" y="42947"/>
                      <a:pt x="12740" y="43236"/>
                    </a:cubicBezTo>
                    <a:cubicBezTo>
                      <a:pt x="13111" y="43520"/>
                      <a:pt x="13830" y="44184"/>
                      <a:pt x="14320" y="44631"/>
                    </a:cubicBezTo>
                    <a:cubicBezTo>
                      <a:pt x="14546" y="44842"/>
                      <a:pt x="14870" y="44946"/>
                      <a:pt x="15188" y="44946"/>
                    </a:cubicBezTo>
                    <a:cubicBezTo>
                      <a:pt x="15552" y="44946"/>
                      <a:pt x="15907" y="44809"/>
                      <a:pt x="16097" y="44538"/>
                    </a:cubicBezTo>
                    <a:cubicBezTo>
                      <a:pt x="16451" y="44026"/>
                      <a:pt x="13585" y="40806"/>
                      <a:pt x="13416" y="40283"/>
                    </a:cubicBezTo>
                    <a:cubicBezTo>
                      <a:pt x="13252" y="39760"/>
                      <a:pt x="13688" y="36730"/>
                      <a:pt x="13606" y="35330"/>
                    </a:cubicBezTo>
                    <a:cubicBezTo>
                      <a:pt x="13525" y="33929"/>
                      <a:pt x="13541" y="32840"/>
                      <a:pt x="13465" y="32447"/>
                    </a:cubicBezTo>
                    <a:cubicBezTo>
                      <a:pt x="13394" y="32060"/>
                      <a:pt x="12756" y="30137"/>
                      <a:pt x="12958" y="29227"/>
                    </a:cubicBezTo>
                    <a:cubicBezTo>
                      <a:pt x="13160" y="28311"/>
                      <a:pt x="13394" y="24770"/>
                      <a:pt x="13285" y="23418"/>
                    </a:cubicBezTo>
                    <a:cubicBezTo>
                      <a:pt x="13176" y="22067"/>
                      <a:pt x="12555" y="20884"/>
                      <a:pt x="12615" y="20301"/>
                    </a:cubicBezTo>
                    <a:cubicBezTo>
                      <a:pt x="12669" y="19724"/>
                      <a:pt x="12435" y="18705"/>
                      <a:pt x="12353" y="18111"/>
                    </a:cubicBezTo>
                    <a:cubicBezTo>
                      <a:pt x="12266" y="17517"/>
                      <a:pt x="12544" y="14814"/>
                      <a:pt x="12718" y="13714"/>
                    </a:cubicBezTo>
                    <a:cubicBezTo>
                      <a:pt x="12756" y="13482"/>
                      <a:pt x="12805" y="13389"/>
                      <a:pt x="12860" y="13389"/>
                    </a:cubicBezTo>
                    <a:cubicBezTo>
                      <a:pt x="13066" y="13389"/>
                      <a:pt x="13359" y="14697"/>
                      <a:pt x="13492" y="14912"/>
                    </a:cubicBezTo>
                    <a:cubicBezTo>
                      <a:pt x="13655" y="15185"/>
                      <a:pt x="13655" y="17315"/>
                      <a:pt x="13928" y="18133"/>
                    </a:cubicBezTo>
                    <a:cubicBezTo>
                      <a:pt x="14200" y="18950"/>
                      <a:pt x="14811" y="20966"/>
                      <a:pt x="14898" y="21097"/>
                    </a:cubicBezTo>
                    <a:cubicBezTo>
                      <a:pt x="14985" y="21228"/>
                      <a:pt x="14527" y="21893"/>
                      <a:pt x="14783" y="23342"/>
                    </a:cubicBezTo>
                    <a:cubicBezTo>
                      <a:pt x="14865" y="23925"/>
                      <a:pt x="14903" y="24513"/>
                      <a:pt x="14898" y="25102"/>
                    </a:cubicBezTo>
                    <a:cubicBezTo>
                      <a:pt x="14891" y="25359"/>
                      <a:pt x="14966" y="25406"/>
                      <a:pt x="15021" y="25406"/>
                    </a:cubicBezTo>
                    <a:cubicBezTo>
                      <a:pt x="15053" y="25406"/>
                      <a:pt x="15078" y="25391"/>
                      <a:pt x="15078" y="25391"/>
                    </a:cubicBezTo>
                    <a:cubicBezTo>
                      <a:pt x="15187" y="25353"/>
                      <a:pt x="15143" y="24230"/>
                      <a:pt x="15279" y="24029"/>
                    </a:cubicBezTo>
                    <a:cubicBezTo>
                      <a:pt x="15288" y="24015"/>
                      <a:pt x="15296" y="24008"/>
                      <a:pt x="15303" y="24008"/>
                    </a:cubicBezTo>
                    <a:cubicBezTo>
                      <a:pt x="15403" y="24008"/>
                      <a:pt x="15319" y="25278"/>
                      <a:pt x="15339" y="25374"/>
                    </a:cubicBezTo>
                    <a:cubicBezTo>
                      <a:pt x="15364" y="25474"/>
                      <a:pt x="15375" y="25629"/>
                      <a:pt x="15507" y="25629"/>
                    </a:cubicBezTo>
                    <a:cubicBezTo>
                      <a:pt x="15519" y="25629"/>
                      <a:pt x="15532" y="25628"/>
                      <a:pt x="15546" y="25625"/>
                    </a:cubicBezTo>
                    <a:cubicBezTo>
                      <a:pt x="15715" y="25587"/>
                      <a:pt x="15552" y="24383"/>
                      <a:pt x="15672" y="24110"/>
                    </a:cubicBezTo>
                    <a:cubicBezTo>
                      <a:pt x="15680" y="24092"/>
                      <a:pt x="15688" y="24083"/>
                      <a:pt x="15695" y="24083"/>
                    </a:cubicBezTo>
                    <a:cubicBezTo>
                      <a:pt x="15799" y="24083"/>
                      <a:pt x="15858" y="25701"/>
                      <a:pt x="16091" y="25767"/>
                    </a:cubicBezTo>
                    <a:cubicBezTo>
                      <a:pt x="16099" y="25769"/>
                      <a:pt x="16106" y="25770"/>
                      <a:pt x="16113" y="25770"/>
                    </a:cubicBezTo>
                    <a:cubicBezTo>
                      <a:pt x="16331" y="25770"/>
                      <a:pt x="16254" y="24741"/>
                      <a:pt x="16222" y="24546"/>
                    </a:cubicBezTo>
                    <a:cubicBezTo>
                      <a:pt x="16189" y="24377"/>
                      <a:pt x="16225" y="23997"/>
                      <a:pt x="16305" y="23997"/>
                    </a:cubicBezTo>
                    <a:cubicBezTo>
                      <a:pt x="16318" y="23997"/>
                      <a:pt x="16332" y="24007"/>
                      <a:pt x="16347" y="24029"/>
                    </a:cubicBezTo>
                    <a:cubicBezTo>
                      <a:pt x="16448" y="24178"/>
                      <a:pt x="16752" y="25600"/>
                      <a:pt x="16944" y="25600"/>
                    </a:cubicBezTo>
                    <a:cubicBezTo>
                      <a:pt x="16949" y="25600"/>
                      <a:pt x="16953" y="25599"/>
                      <a:pt x="16957" y="25598"/>
                    </a:cubicBezTo>
                    <a:cubicBezTo>
                      <a:pt x="17246" y="25494"/>
                      <a:pt x="16685" y="23386"/>
                      <a:pt x="16685" y="23386"/>
                    </a:cubicBezTo>
                    <a:lnTo>
                      <a:pt x="16685" y="23386"/>
                    </a:lnTo>
                    <a:cubicBezTo>
                      <a:pt x="16685" y="23386"/>
                      <a:pt x="16941" y="23718"/>
                      <a:pt x="17110" y="23892"/>
                    </a:cubicBezTo>
                    <a:cubicBezTo>
                      <a:pt x="17200" y="23991"/>
                      <a:pt x="17338" y="24036"/>
                      <a:pt x="17454" y="24036"/>
                    </a:cubicBezTo>
                    <a:cubicBezTo>
                      <a:pt x="17548" y="24036"/>
                      <a:pt x="17628" y="24006"/>
                      <a:pt x="17655" y="23952"/>
                    </a:cubicBezTo>
                    <a:cubicBezTo>
                      <a:pt x="17715" y="23832"/>
                      <a:pt x="17186" y="22971"/>
                      <a:pt x="17116" y="22334"/>
                    </a:cubicBezTo>
                    <a:cubicBezTo>
                      <a:pt x="17045" y="21691"/>
                      <a:pt x="16167" y="20874"/>
                      <a:pt x="16167" y="20874"/>
                    </a:cubicBezTo>
                    <a:cubicBezTo>
                      <a:pt x="16320" y="18422"/>
                      <a:pt x="15464" y="16324"/>
                      <a:pt x="15514" y="15485"/>
                    </a:cubicBezTo>
                    <a:cubicBezTo>
                      <a:pt x="15563" y="14640"/>
                      <a:pt x="15448" y="12825"/>
                      <a:pt x="15268" y="12542"/>
                    </a:cubicBezTo>
                    <a:cubicBezTo>
                      <a:pt x="15083" y="12259"/>
                      <a:pt x="14958" y="11692"/>
                      <a:pt x="14930" y="9725"/>
                    </a:cubicBezTo>
                    <a:cubicBezTo>
                      <a:pt x="14909" y="7758"/>
                      <a:pt x="13121" y="7338"/>
                      <a:pt x="12538" y="7278"/>
                    </a:cubicBezTo>
                    <a:cubicBezTo>
                      <a:pt x="11961" y="7224"/>
                      <a:pt x="10179" y="5976"/>
                      <a:pt x="10086" y="5851"/>
                    </a:cubicBezTo>
                    <a:cubicBezTo>
                      <a:pt x="9994" y="5725"/>
                      <a:pt x="10124" y="5022"/>
                      <a:pt x="10124" y="5022"/>
                    </a:cubicBezTo>
                    <a:cubicBezTo>
                      <a:pt x="10658" y="4690"/>
                      <a:pt x="10669" y="3965"/>
                      <a:pt x="10669" y="3965"/>
                    </a:cubicBezTo>
                    <a:cubicBezTo>
                      <a:pt x="11247" y="3965"/>
                      <a:pt x="11416" y="3420"/>
                      <a:pt x="11498" y="2946"/>
                    </a:cubicBezTo>
                    <a:cubicBezTo>
                      <a:pt x="11546" y="2641"/>
                      <a:pt x="11378" y="2585"/>
                      <a:pt x="11249" y="2585"/>
                    </a:cubicBezTo>
                    <a:cubicBezTo>
                      <a:pt x="11176" y="2585"/>
                      <a:pt x="11116" y="2603"/>
                      <a:pt x="11116" y="2603"/>
                    </a:cubicBezTo>
                    <a:cubicBezTo>
                      <a:pt x="11449" y="235"/>
                      <a:pt x="9710" y="1"/>
                      <a:pt x="9002" y="1"/>
                    </a:cubicBezTo>
                    <a:cubicBezTo>
                      <a:pt x="8946" y="1"/>
                      <a:pt x="8896" y="2"/>
                      <a:pt x="8855" y="4"/>
                    </a:cubicBezTo>
                    <a:cubicBezTo>
                      <a:pt x="8813" y="2"/>
                      <a:pt x="8763" y="1"/>
                      <a:pt x="8707" y="1"/>
                    </a:cubicBezTo>
                    <a:close/>
                  </a:path>
                </a:pathLst>
              </a:custGeom>
              <a:solidFill>
                <a:srgbClr val="60B7D6">
                  <a:alpha val="2509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996" name="Google Shape;2996;p10"/>
              <p:cNvGrpSpPr/>
              <p:nvPr/>
            </p:nvGrpSpPr>
            <p:grpSpPr>
              <a:xfrm>
                <a:off x="7281178" y="1074945"/>
                <a:ext cx="1379975" cy="3598198"/>
                <a:chOff x="3539512" y="3261380"/>
                <a:chExt cx="426827" cy="1112925"/>
              </a:xfrm>
            </p:grpSpPr>
            <p:sp>
              <p:nvSpPr>
                <p:cNvPr id="2997" name="Google Shape;2997;p10"/>
                <p:cNvSpPr/>
                <p:nvPr/>
              </p:nvSpPr>
              <p:spPr>
                <a:xfrm>
                  <a:off x="3539512" y="3319229"/>
                  <a:ext cx="211809" cy="1054874"/>
                </a:xfrm>
                <a:custGeom>
                  <a:rect b="b" l="l" r="r" t="t"/>
                  <a:pathLst>
                    <a:path extrusionOk="0" h="41740" w="8381">
                      <a:moveTo>
                        <a:pt x="8125" y="3066"/>
                      </a:moveTo>
                      <a:lnTo>
                        <a:pt x="8125" y="3605"/>
                      </a:lnTo>
                      <a:cubicBezTo>
                        <a:pt x="7881" y="3629"/>
                        <a:pt x="7650" y="3720"/>
                        <a:pt x="7406" y="3720"/>
                      </a:cubicBezTo>
                      <a:cubicBezTo>
                        <a:pt x="7372" y="3720"/>
                        <a:pt x="7337" y="3718"/>
                        <a:pt x="7302" y="3714"/>
                      </a:cubicBezTo>
                      <a:lnTo>
                        <a:pt x="7308" y="3714"/>
                      </a:lnTo>
                      <a:cubicBezTo>
                        <a:pt x="7373" y="3654"/>
                        <a:pt x="7433" y="3589"/>
                        <a:pt x="7493" y="3523"/>
                      </a:cubicBezTo>
                      <a:cubicBezTo>
                        <a:pt x="7667" y="3333"/>
                        <a:pt x="7885" y="3175"/>
                        <a:pt x="8125" y="3066"/>
                      </a:cubicBezTo>
                      <a:close/>
                      <a:moveTo>
                        <a:pt x="3308" y="11130"/>
                      </a:moveTo>
                      <a:cubicBezTo>
                        <a:pt x="3226" y="11408"/>
                        <a:pt x="3117" y="11675"/>
                        <a:pt x="2981" y="11926"/>
                      </a:cubicBezTo>
                      <a:cubicBezTo>
                        <a:pt x="2856" y="12171"/>
                        <a:pt x="2741" y="12449"/>
                        <a:pt x="2545" y="12645"/>
                      </a:cubicBezTo>
                      <a:cubicBezTo>
                        <a:pt x="2536" y="12654"/>
                        <a:pt x="2546" y="12663"/>
                        <a:pt x="2552" y="12663"/>
                      </a:cubicBezTo>
                      <a:cubicBezTo>
                        <a:pt x="2554" y="12663"/>
                        <a:pt x="2555" y="12662"/>
                        <a:pt x="2556" y="12661"/>
                      </a:cubicBezTo>
                      <a:cubicBezTo>
                        <a:pt x="2676" y="12574"/>
                        <a:pt x="2779" y="12471"/>
                        <a:pt x="2861" y="12351"/>
                      </a:cubicBezTo>
                      <a:cubicBezTo>
                        <a:pt x="2861" y="12356"/>
                        <a:pt x="2861" y="12362"/>
                        <a:pt x="2861" y="12362"/>
                      </a:cubicBezTo>
                      <a:cubicBezTo>
                        <a:pt x="2883" y="12487"/>
                        <a:pt x="2894" y="12612"/>
                        <a:pt x="2894" y="12738"/>
                      </a:cubicBezTo>
                      <a:cubicBezTo>
                        <a:pt x="2769" y="12847"/>
                        <a:pt x="2676" y="12950"/>
                        <a:pt x="2512" y="13010"/>
                      </a:cubicBezTo>
                      <a:cubicBezTo>
                        <a:pt x="2414" y="13043"/>
                        <a:pt x="2322" y="13092"/>
                        <a:pt x="2240" y="13157"/>
                      </a:cubicBezTo>
                      <a:cubicBezTo>
                        <a:pt x="2186" y="13201"/>
                        <a:pt x="2136" y="13255"/>
                        <a:pt x="2093" y="13310"/>
                      </a:cubicBezTo>
                      <a:cubicBezTo>
                        <a:pt x="2169" y="12912"/>
                        <a:pt x="2305" y="12525"/>
                        <a:pt x="2491" y="12165"/>
                      </a:cubicBezTo>
                      <a:cubicBezTo>
                        <a:pt x="2692" y="11779"/>
                        <a:pt x="3003" y="11452"/>
                        <a:pt x="3308" y="11130"/>
                      </a:cubicBezTo>
                      <a:close/>
                      <a:moveTo>
                        <a:pt x="8147" y="13277"/>
                      </a:moveTo>
                      <a:lnTo>
                        <a:pt x="8147" y="14143"/>
                      </a:lnTo>
                      <a:cubicBezTo>
                        <a:pt x="8140" y="14142"/>
                        <a:pt x="8133" y="14141"/>
                        <a:pt x="8127" y="14141"/>
                      </a:cubicBezTo>
                      <a:cubicBezTo>
                        <a:pt x="8109" y="14141"/>
                        <a:pt x="8094" y="14147"/>
                        <a:pt x="8081" y="14160"/>
                      </a:cubicBezTo>
                      <a:cubicBezTo>
                        <a:pt x="8010" y="14231"/>
                        <a:pt x="7929" y="14296"/>
                        <a:pt x="7842" y="14350"/>
                      </a:cubicBezTo>
                      <a:cubicBezTo>
                        <a:pt x="7591" y="14192"/>
                        <a:pt x="7444" y="14023"/>
                        <a:pt x="7122" y="14018"/>
                      </a:cubicBezTo>
                      <a:cubicBezTo>
                        <a:pt x="7111" y="14017"/>
                        <a:pt x="7099" y="14016"/>
                        <a:pt x="7087" y="14016"/>
                      </a:cubicBezTo>
                      <a:cubicBezTo>
                        <a:pt x="7055" y="14016"/>
                        <a:pt x="7023" y="14021"/>
                        <a:pt x="6992" y="14029"/>
                      </a:cubicBezTo>
                      <a:cubicBezTo>
                        <a:pt x="7117" y="13882"/>
                        <a:pt x="7237" y="13735"/>
                        <a:pt x="7411" y="13626"/>
                      </a:cubicBezTo>
                      <a:cubicBezTo>
                        <a:pt x="7645" y="13484"/>
                        <a:pt x="7918" y="13430"/>
                        <a:pt x="8147" y="13277"/>
                      </a:cubicBezTo>
                      <a:close/>
                      <a:moveTo>
                        <a:pt x="3172" y="11817"/>
                      </a:moveTo>
                      <a:cubicBezTo>
                        <a:pt x="3166" y="12040"/>
                        <a:pt x="3183" y="12263"/>
                        <a:pt x="3210" y="12487"/>
                      </a:cubicBezTo>
                      <a:cubicBezTo>
                        <a:pt x="3243" y="12825"/>
                        <a:pt x="3172" y="13184"/>
                        <a:pt x="3134" y="13522"/>
                      </a:cubicBezTo>
                      <a:cubicBezTo>
                        <a:pt x="3068" y="14171"/>
                        <a:pt x="2976" y="14835"/>
                        <a:pt x="2774" y="15457"/>
                      </a:cubicBezTo>
                      <a:cubicBezTo>
                        <a:pt x="2741" y="15560"/>
                        <a:pt x="2703" y="15664"/>
                        <a:pt x="2670" y="15767"/>
                      </a:cubicBezTo>
                      <a:cubicBezTo>
                        <a:pt x="2616" y="15566"/>
                        <a:pt x="2507" y="15375"/>
                        <a:pt x="2469" y="15173"/>
                      </a:cubicBezTo>
                      <a:cubicBezTo>
                        <a:pt x="2403" y="14765"/>
                        <a:pt x="2540" y="14350"/>
                        <a:pt x="2681" y="13974"/>
                      </a:cubicBezTo>
                      <a:cubicBezTo>
                        <a:pt x="2888" y="13440"/>
                        <a:pt x="3079" y="12928"/>
                        <a:pt x="2948" y="12345"/>
                      </a:cubicBezTo>
                      <a:cubicBezTo>
                        <a:pt x="2941" y="12327"/>
                        <a:pt x="2926" y="12316"/>
                        <a:pt x="2910" y="12316"/>
                      </a:cubicBezTo>
                      <a:cubicBezTo>
                        <a:pt x="2903" y="12316"/>
                        <a:pt x="2895" y="12318"/>
                        <a:pt x="2888" y="12323"/>
                      </a:cubicBezTo>
                      <a:cubicBezTo>
                        <a:pt x="2997" y="12165"/>
                        <a:pt x="3090" y="11996"/>
                        <a:pt x="3172" y="11817"/>
                      </a:cubicBezTo>
                      <a:close/>
                      <a:moveTo>
                        <a:pt x="8141" y="15010"/>
                      </a:moveTo>
                      <a:cubicBezTo>
                        <a:pt x="8141" y="15315"/>
                        <a:pt x="8136" y="15620"/>
                        <a:pt x="8136" y="15925"/>
                      </a:cubicBezTo>
                      <a:lnTo>
                        <a:pt x="8141" y="15925"/>
                      </a:lnTo>
                      <a:cubicBezTo>
                        <a:pt x="7624" y="16268"/>
                        <a:pt x="7144" y="16644"/>
                        <a:pt x="6877" y="17227"/>
                      </a:cubicBezTo>
                      <a:cubicBezTo>
                        <a:pt x="6741" y="17538"/>
                        <a:pt x="6725" y="17892"/>
                        <a:pt x="6725" y="18230"/>
                      </a:cubicBezTo>
                      <a:cubicBezTo>
                        <a:pt x="6550" y="18257"/>
                        <a:pt x="6392" y="18257"/>
                        <a:pt x="6212" y="18328"/>
                      </a:cubicBezTo>
                      <a:cubicBezTo>
                        <a:pt x="6136" y="18355"/>
                        <a:pt x="6065" y="18394"/>
                        <a:pt x="6000" y="18443"/>
                      </a:cubicBezTo>
                      <a:cubicBezTo>
                        <a:pt x="6191" y="17026"/>
                        <a:pt x="7275" y="16056"/>
                        <a:pt x="8141" y="15010"/>
                      </a:cubicBezTo>
                      <a:close/>
                      <a:moveTo>
                        <a:pt x="2883" y="12912"/>
                      </a:moveTo>
                      <a:cubicBezTo>
                        <a:pt x="2839" y="13397"/>
                        <a:pt x="2649" y="13827"/>
                        <a:pt x="2496" y="14323"/>
                      </a:cubicBezTo>
                      <a:cubicBezTo>
                        <a:pt x="2403" y="14596"/>
                        <a:pt x="2376" y="14890"/>
                        <a:pt x="2398" y="15179"/>
                      </a:cubicBezTo>
                      <a:cubicBezTo>
                        <a:pt x="2425" y="15424"/>
                        <a:pt x="2583" y="15636"/>
                        <a:pt x="2632" y="15865"/>
                      </a:cubicBezTo>
                      <a:cubicBezTo>
                        <a:pt x="2485" y="16279"/>
                        <a:pt x="2322" y="16672"/>
                        <a:pt x="2202" y="17091"/>
                      </a:cubicBezTo>
                      <a:lnTo>
                        <a:pt x="2207" y="17091"/>
                      </a:lnTo>
                      <a:cubicBezTo>
                        <a:pt x="2049" y="17636"/>
                        <a:pt x="1968" y="18203"/>
                        <a:pt x="1962" y="18770"/>
                      </a:cubicBezTo>
                      <a:cubicBezTo>
                        <a:pt x="1946" y="18873"/>
                        <a:pt x="1919" y="18971"/>
                        <a:pt x="1891" y="19069"/>
                      </a:cubicBezTo>
                      <a:cubicBezTo>
                        <a:pt x="1820" y="19140"/>
                        <a:pt x="1744" y="19205"/>
                        <a:pt x="1657" y="19249"/>
                      </a:cubicBezTo>
                      <a:cubicBezTo>
                        <a:pt x="1722" y="18682"/>
                        <a:pt x="1641" y="18088"/>
                        <a:pt x="1673" y="17516"/>
                      </a:cubicBezTo>
                      <a:cubicBezTo>
                        <a:pt x="1711" y="16808"/>
                        <a:pt x="1733" y="16100"/>
                        <a:pt x="1766" y="15391"/>
                      </a:cubicBezTo>
                      <a:cubicBezTo>
                        <a:pt x="1788" y="14868"/>
                        <a:pt x="1799" y="14334"/>
                        <a:pt x="1962" y="13827"/>
                      </a:cubicBezTo>
                      <a:cubicBezTo>
                        <a:pt x="2033" y="13582"/>
                        <a:pt x="2180" y="13364"/>
                        <a:pt x="2382" y="13201"/>
                      </a:cubicBezTo>
                      <a:cubicBezTo>
                        <a:pt x="2485" y="13119"/>
                        <a:pt x="2643" y="13097"/>
                        <a:pt x="2758" y="13026"/>
                      </a:cubicBezTo>
                      <a:cubicBezTo>
                        <a:pt x="2801" y="12994"/>
                        <a:pt x="2845" y="12955"/>
                        <a:pt x="2883" y="12912"/>
                      </a:cubicBezTo>
                      <a:close/>
                      <a:moveTo>
                        <a:pt x="4202" y="37274"/>
                      </a:moveTo>
                      <a:lnTo>
                        <a:pt x="4202" y="37274"/>
                      </a:lnTo>
                      <a:cubicBezTo>
                        <a:pt x="4240" y="37351"/>
                        <a:pt x="4289" y="37421"/>
                        <a:pt x="4349" y="37481"/>
                      </a:cubicBezTo>
                      <a:cubicBezTo>
                        <a:pt x="4469" y="37628"/>
                        <a:pt x="4561" y="37792"/>
                        <a:pt x="4616" y="37972"/>
                      </a:cubicBezTo>
                      <a:cubicBezTo>
                        <a:pt x="4262" y="38500"/>
                        <a:pt x="4463" y="39111"/>
                        <a:pt x="4420" y="39699"/>
                      </a:cubicBezTo>
                      <a:cubicBezTo>
                        <a:pt x="4398" y="40037"/>
                        <a:pt x="4332" y="40364"/>
                        <a:pt x="4109" y="40625"/>
                      </a:cubicBezTo>
                      <a:cubicBezTo>
                        <a:pt x="3880" y="40881"/>
                        <a:pt x="3379" y="41050"/>
                        <a:pt x="3014" y="41078"/>
                      </a:cubicBezTo>
                      <a:cubicBezTo>
                        <a:pt x="3090" y="40936"/>
                        <a:pt x="3155" y="40789"/>
                        <a:pt x="3215" y="40642"/>
                      </a:cubicBezTo>
                      <a:cubicBezTo>
                        <a:pt x="3313" y="40380"/>
                        <a:pt x="3308" y="40091"/>
                        <a:pt x="3297" y="39813"/>
                      </a:cubicBezTo>
                      <a:cubicBezTo>
                        <a:pt x="3493" y="39525"/>
                        <a:pt x="3662" y="39225"/>
                        <a:pt x="3809" y="38914"/>
                      </a:cubicBezTo>
                      <a:cubicBezTo>
                        <a:pt x="3831" y="39394"/>
                        <a:pt x="3896" y="39868"/>
                        <a:pt x="3847" y="40353"/>
                      </a:cubicBezTo>
                      <a:cubicBezTo>
                        <a:pt x="3847" y="40361"/>
                        <a:pt x="3854" y="40365"/>
                        <a:pt x="3862" y="40365"/>
                      </a:cubicBezTo>
                      <a:cubicBezTo>
                        <a:pt x="3869" y="40365"/>
                        <a:pt x="3877" y="40361"/>
                        <a:pt x="3880" y="40353"/>
                      </a:cubicBezTo>
                      <a:cubicBezTo>
                        <a:pt x="3956" y="39824"/>
                        <a:pt x="3896" y="39290"/>
                        <a:pt x="3880" y="38756"/>
                      </a:cubicBezTo>
                      <a:cubicBezTo>
                        <a:pt x="3956" y="38582"/>
                        <a:pt x="4022" y="38408"/>
                        <a:pt x="4076" y="38228"/>
                      </a:cubicBezTo>
                      <a:cubicBezTo>
                        <a:pt x="4169" y="37917"/>
                        <a:pt x="4207" y="37596"/>
                        <a:pt x="4202" y="37274"/>
                      </a:cubicBezTo>
                      <a:close/>
                      <a:moveTo>
                        <a:pt x="8201" y="1"/>
                      </a:moveTo>
                      <a:cubicBezTo>
                        <a:pt x="8194" y="1"/>
                        <a:pt x="8188" y="3"/>
                        <a:pt x="8185" y="9"/>
                      </a:cubicBezTo>
                      <a:cubicBezTo>
                        <a:pt x="8174" y="194"/>
                        <a:pt x="8163" y="1534"/>
                        <a:pt x="8152" y="1720"/>
                      </a:cubicBezTo>
                      <a:cubicBezTo>
                        <a:pt x="8045" y="1623"/>
                        <a:pt x="7903" y="1583"/>
                        <a:pt x="7752" y="1583"/>
                      </a:cubicBezTo>
                      <a:cubicBezTo>
                        <a:pt x="7444" y="1583"/>
                        <a:pt x="7098" y="1749"/>
                        <a:pt x="6926" y="1943"/>
                      </a:cubicBezTo>
                      <a:cubicBezTo>
                        <a:pt x="6922" y="1948"/>
                        <a:pt x="6928" y="1955"/>
                        <a:pt x="6933" y="1955"/>
                      </a:cubicBezTo>
                      <a:cubicBezTo>
                        <a:pt x="6935" y="1955"/>
                        <a:pt x="6936" y="1955"/>
                        <a:pt x="6937" y="1954"/>
                      </a:cubicBezTo>
                      <a:cubicBezTo>
                        <a:pt x="7148" y="1771"/>
                        <a:pt x="7424" y="1656"/>
                        <a:pt x="7697" y="1656"/>
                      </a:cubicBezTo>
                      <a:cubicBezTo>
                        <a:pt x="7855" y="1656"/>
                        <a:pt x="8011" y="1694"/>
                        <a:pt x="8152" y="1780"/>
                      </a:cubicBezTo>
                      <a:cubicBezTo>
                        <a:pt x="8147" y="1894"/>
                        <a:pt x="8141" y="2003"/>
                        <a:pt x="8136" y="2117"/>
                      </a:cubicBezTo>
                      <a:cubicBezTo>
                        <a:pt x="8004" y="2045"/>
                        <a:pt x="7845" y="2007"/>
                        <a:pt x="7688" y="2007"/>
                      </a:cubicBezTo>
                      <a:cubicBezTo>
                        <a:pt x="7501" y="2007"/>
                        <a:pt x="7316" y="2062"/>
                        <a:pt x="7182" y="2177"/>
                      </a:cubicBezTo>
                      <a:cubicBezTo>
                        <a:pt x="7182" y="2183"/>
                        <a:pt x="7182" y="2188"/>
                        <a:pt x="7188" y="2188"/>
                      </a:cubicBezTo>
                      <a:cubicBezTo>
                        <a:pt x="7325" y="2100"/>
                        <a:pt x="7481" y="2053"/>
                        <a:pt x="7640" y="2053"/>
                      </a:cubicBezTo>
                      <a:cubicBezTo>
                        <a:pt x="7715" y="2053"/>
                        <a:pt x="7790" y="2064"/>
                        <a:pt x="7863" y="2085"/>
                      </a:cubicBezTo>
                      <a:cubicBezTo>
                        <a:pt x="7809" y="2128"/>
                        <a:pt x="7765" y="2199"/>
                        <a:pt x="7716" y="2248"/>
                      </a:cubicBezTo>
                      <a:cubicBezTo>
                        <a:pt x="7629" y="2335"/>
                        <a:pt x="7520" y="2390"/>
                        <a:pt x="7400" y="2401"/>
                      </a:cubicBezTo>
                      <a:cubicBezTo>
                        <a:pt x="7395" y="2401"/>
                        <a:pt x="7395" y="2406"/>
                        <a:pt x="7400" y="2406"/>
                      </a:cubicBezTo>
                      <a:cubicBezTo>
                        <a:pt x="7408" y="2407"/>
                        <a:pt x="7417" y="2407"/>
                        <a:pt x="7425" y="2407"/>
                      </a:cubicBezTo>
                      <a:cubicBezTo>
                        <a:pt x="7515" y="2407"/>
                        <a:pt x="7603" y="2380"/>
                        <a:pt x="7678" y="2330"/>
                      </a:cubicBezTo>
                      <a:cubicBezTo>
                        <a:pt x="7771" y="2270"/>
                        <a:pt x="7852" y="2188"/>
                        <a:pt x="7918" y="2096"/>
                      </a:cubicBezTo>
                      <a:cubicBezTo>
                        <a:pt x="7994" y="2117"/>
                        <a:pt x="8070" y="2139"/>
                        <a:pt x="8147" y="2172"/>
                      </a:cubicBezTo>
                      <a:cubicBezTo>
                        <a:pt x="8141" y="2297"/>
                        <a:pt x="8136" y="2423"/>
                        <a:pt x="8136" y="2542"/>
                      </a:cubicBezTo>
                      <a:cubicBezTo>
                        <a:pt x="7901" y="2553"/>
                        <a:pt x="7689" y="2662"/>
                        <a:pt x="7476" y="2750"/>
                      </a:cubicBezTo>
                      <a:cubicBezTo>
                        <a:pt x="7452" y="2754"/>
                        <a:pt x="7458" y="2789"/>
                        <a:pt x="7479" y="2789"/>
                      </a:cubicBezTo>
                      <a:cubicBezTo>
                        <a:pt x="7482" y="2789"/>
                        <a:pt x="7484" y="2789"/>
                        <a:pt x="7487" y="2788"/>
                      </a:cubicBezTo>
                      <a:cubicBezTo>
                        <a:pt x="7694" y="2706"/>
                        <a:pt x="7912" y="2641"/>
                        <a:pt x="8130" y="2597"/>
                      </a:cubicBezTo>
                      <a:lnTo>
                        <a:pt x="8130" y="2597"/>
                      </a:lnTo>
                      <a:cubicBezTo>
                        <a:pt x="8130" y="2722"/>
                        <a:pt x="8130" y="2842"/>
                        <a:pt x="8125" y="2962"/>
                      </a:cubicBezTo>
                      <a:cubicBezTo>
                        <a:pt x="7357" y="3322"/>
                        <a:pt x="6953" y="4188"/>
                        <a:pt x="6027" y="4237"/>
                      </a:cubicBezTo>
                      <a:cubicBezTo>
                        <a:pt x="6005" y="4237"/>
                        <a:pt x="6005" y="4270"/>
                        <a:pt x="6027" y="4270"/>
                      </a:cubicBezTo>
                      <a:cubicBezTo>
                        <a:pt x="6403" y="4221"/>
                        <a:pt x="6768" y="4090"/>
                        <a:pt x="7084" y="3883"/>
                      </a:cubicBezTo>
                      <a:cubicBezTo>
                        <a:pt x="7139" y="3845"/>
                        <a:pt x="7188" y="3812"/>
                        <a:pt x="7237" y="3769"/>
                      </a:cubicBezTo>
                      <a:cubicBezTo>
                        <a:pt x="7303" y="3785"/>
                        <a:pt x="7368" y="3791"/>
                        <a:pt x="7431" y="3791"/>
                      </a:cubicBezTo>
                      <a:cubicBezTo>
                        <a:pt x="7665" y="3791"/>
                        <a:pt x="7885" y="3702"/>
                        <a:pt x="8125" y="3676"/>
                      </a:cubicBezTo>
                      <a:lnTo>
                        <a:pt x="8125" y="3807"/>
                      </a:lnTo>
                      <a:lnTo>
                        <a:pt x="8114" y="3807"/>
                      </a:lnTo>
                      <a:cubicBezTo>
                        <a:pt x="7994" y="3910"/>
                        <a:pt x="7874" y="4019"/>
                        <a:pt x="7765" y="4139"/>
                      </a:cubicBezTo>
                      <a:cubicBezTo>
                        <a:pt x="7771" y="4128"/>
                        <a:pt x="7765" y="4123"/>
                        <a:pt x="7760" y="4117"/>
                      </a:cubicBezTo>
                      <a:cubicBezTo>
                        <a:pt x="7685" y="4083"/>
                        <a:pt x="7608" y="4070"/>
                        <a:pt x="7531" y="4070"/>
                      </a:cubicBezTo>
                      <a:cubicBezTo>
                        <a:pt x="7172" y="4070"/>
                        <a:pt x="6796" y="4371"/>
                        <a:pt x="6447" y="4384"/>
                      </a:cubicBezTo>
                      <a:cubicBezTo>
                        <a:pt x="6419" y="4384"/>
                        <a:pt x="6425" y="4428"/>
                        <a:pt x="6447" y="4428"/>
                      </a:cubicBezTo>
                      <a:cubicBezTo>
                        <a:pt x="6878" y="4423"/>
                        <a:pt x="7232" y="4147"/>
                        <a:pt x="7663" y="4147"/>
                      </a:cubicBezTo>
                      <a:cubicBezTo>
                        <a:pt x="7690" y="4147"/>
                        <a:pt x="7716" y="4148"/>
                        <a:pt x="7743" y="4150"/>
                      </a:cubicBezTo>
                      <a:lnTo>
                        <a:pt x="7749" y="4150"/>
                      </a:lnTo>
                      <a:cubicBezTo>
                        <a:pt x="7515" y="4390"/>
                        <a:pt x="7286" y="4619"/>
                        <a:pt x="6926" y="4689"/>
                      </a:cubicBezTo>
                      <a:cubicBezTo>
                        <a:pt x="6800" y="4714"/>
                        <a:pt x="6672" y="4723"/>
                        <a:pt x="6543" y="4723"/>
                      </a:cubicBezTo>
                      <a:cubicBezTo>
                        <a:pt x="6190" y="4723"/>
                        <a:pt x="5829" y="4655"/>
                        <a:pt x="5482" y="4651"/>
                      </a:cubicBezTo>
                      <a:cubicBezTo>
                        <a:pt x="5455" y="4651"/>
                        <a:pt x="5460" y="4695"/>
                        <a:pt x="5488" y="4695"/>
                      </a:cubicBezTo>
                      <a:cubicBezTo>
                        <a:pt x="5832" y="4702"/>
                        <a:pt x="6204" y="4777"/>
                        <a:pt x="6564" y="4777"/>
                      </a:cubicBezTo>
                      <a:cubicBezTo>
                        <a:pt x="6729" y="4777"/>
                        <a:pt x="6891" y="4761"/>
                        <a:pt x="7046" y="4717"/>
                      </a:cubicBezTo>
                      <a:cubicBezTo>
                        <a:pt x="7509" y="4591"/>
                        <a:pt x="7787" y="4204"/>
                        <a:pt x="8119" y="3883"/>
                      </a:cubicBezTo>
                      <a:cubicBezTo>
                        <a:pt x="8119" y="4101"/>
                        <a:pt x="8125" y="4319"/>
                        <a:pt x="8130" y="4537"/>
                      </a:cubicBezTo>
                      <a:lnTo>
                        <a:pt x="8125" y="4537"/>
                      </a:lnTo>
                      <a:cubicBezTo>
                        <a:pt x="7891" y="4668"/>
                        <a:pt x="7667" y="4722"/>
                        <a:pt x="7466" y="4902"/>
                      </a:cubicBezTo>
                      <a:cubicBezTo>
                        <a:pt x="7313" y="5044"/>
                        <a:pt x="7166" y="5174"/>
                        <a:pt x="6970" y="5229"/>
                      </a:cubicBezTo>
                      <a:cubicBezTo>
                        <a:pt x="6463" y="4973"/>
                        <a:pt x="5782" y="4984"/>
                        <a:pt x="5237" y="4935"/>
                      </a:cubicBezTo>
                      <a:cubicBezTo>
                        <a:pt x="5215" y="4935"/>
                        <a:pt x="5210" y="4967"/>
                        <a:pt x="5231" y="4967"/>
                      </a:cubicBezTo>
                      <a:cubicBezTo>
                        <a:pt x="5482" y="5005"/>
                        <a:pt x="5733" y="5044"/>
                        <a:pt x="5978" y="5076"/>
                      </a:cubicBezTo>
                      <a:cubicBezTo>
                        <a:pt x="6272" y="5120"/>
                        <a:pt x="6577" y="5131"/>
                        <a:pt x="6850" y="5251"/>
                      </a:cubicBezTo>
                      <a:lnTo>
                        <a:pt x="6833" y="5251"/>
                      </a:lnTo>
                      <a:cubicBezTo>
                        <a:pt x="6777" y="5258"/>
                        <a:pt x="6720" y="5260"/>
                        <a:pt x="6663" y="5260"/>
                      </a:cubicBezTo>
                      <a:cubicBezTo>
                        <a:pt x="6549" y="5260"/>
                        <a:pt x="6434" y="5251"/>
                        <a:pt x="6321" y="5251"/>
                      </a:cubicBezTo>
                      <a:cubicBezTo>
                        <a:pt x="6141" y="5262"/>
                        <a:pt x="5967" y="5300"/>
                        <a:pt x="5793" y="5360"/>
                      </a:cubicBezTo>
                      <a:cubicBezTo>
                        <a:pt x="5548" y="5218"/>
                        <a:pt x="5231" y="5283"/>
                        <a:pt x="4964" y="5180"/>
                      </a:cubicBezTo>
                      <a:cubicBezTo>
                        <a:pt x="4961" y="5178"/>
                        <a:pt x="4958" y="5178"/>
                        <a:pt x="4955" y="5178"/>
                      </a:cubicBezTo>
                      <a:cubicBezTo>
                        <a:pt x="4933" y="5178"/>
                        <a:pt x="4919" y="5209"/>
                        <a:pt x="4948" y="5223"/>
                      </a:cubicBezTo>
                      <a:cubicBezTo>
                        <a:pt x="5182" y="5321"/>
                        <a:pt x="5449" y="5300"/>
                        <a:pt x="5684" y="5398"/>
                      </a:cubicBezTo>
                      <a:lnTo>
                        <a:pt x="5673" y="5398"/>
                      </a:lnTo>
                      <a:cubicBezTo>
                        <a:pt x="5668" y="5396"/>
                        <a:pt x="5664" y="5396"/>
                        <a:pt x="5660" y="5396"/>
                      </a:cubicBezTo>
                      <a:cubicBezTo>
                        <a:pt x="5648" y="5396"/>
                        <a:pt x="5637" y="5401"/>
                        <a:pt x="5629" y="5409"/>
                      </a:cubicBezTo>
                      <a:lnTo>
                        <a:pt x="5618" y="5414"/>
                      </a:lnTo>
                      <a:cubicBezTo>
                        <a:pt x="5520" y="5452"/>
                        <a:pt x="5417" y="5485"/>
                        <a:pt x="5313" y="5518"/>
                      </a:cubicBezTo>
                      <a:cubicBezTo>
                        <a:pt x="5202" y="5539"/>
                        <a:pt x="5087" y="5546"/>
                        <a:pt x="4971" y="5546"/>
                      </a:cubicBezTo>
                      <a:cubicBezTo>
                        <a:pt x="4729" y="5546"/>
                        <a:pt x="4481" y="5514"/>
                        <a:pt x="4245" y="5507"/>
                      </a:cubicBezTo>
                      <a:cubicBezTo>
                        <a:pt x="4234" y="5507"/>
                        <a:pt x="4234" y="5523"/>
                        <a:pt x="4245" y="5523"/>
                      </a:cubicBezTo>
                      <a:cubicBezTo>
                        <a:pt x="4503" y="5578"/>
                        <a:pt x="4763" y="5605"/>
                        <a:pt x="5024" y="5605"/>
                      </a:cubicBezTo>
                      <a:cubicBezTo>
                        <a:pt x="5122" y="5605"/>
                        <a:pt x="5220" y="5601"/>
                        <a:pt x="5319" y="5594"/>
                      </a:cubicBezTo>
                      <a:cubicBezTo>
                        <a:pt x="5368" y="5594"/>
                        <a:pt x="5417" y="5583"/>
                        <a:pt x="5460" y="5578"/>
                      </a:cubicBezTo>
                      <a:lnTo>
                        <a:pt x="5460" y="5578"/>
                      </a:lnTo>
                      <a:cubicBezTo>
                        <a:pt x="5302" y="5746"/>
                        <a:pt x="5182" y="5954"/>
                        <a:pt x="4997" y="6106"/>
                      </a:cubicBezTo>
                      <a:cubicBezTo>
                        <a:pt x="4864" y="6216"/>
                        <a:pt x="4710" y="6265"/>
                        <a:pt x="4557" y="6265"/>
                      </a:cubicBezTo>
                      <a:cubicBezTo>
                        <a:pt x="4160" y="6265"/>
                        <a:pt x="3777" y="5934"/>
                        <a:pt x="3820" y="5501"/>
                      </a:cubicBezTo>
                      <a:cubicBezTo>
                        <a:pt x="3820" y="5483"/>
                        <a:pt x="3806" y="5473"/>
                        <a:pt x="3793" y="5473"/>
                      </a:cubicBezTo>
                      <a:cubicBezTo>
                        <a:pt x="3783" y="5473"/>
                        <a:pt x="3774" y="5479"/>
                        <a:pt x="3771" y="5490"/>
                      </a:cubicBezTo>
                      <a:cubicBezTo>
                        <a:pt x="3706" y="5970"/>
                        <a:pt x="4033" y="6259"/>
                        <a:pt x="4490" y="6297"/>
                      </a:cubicBezTo>
                      <a:cubicBezTo>
                        <a:pt x="4515" y="6299"/>
                        <a:pt x="4540" y="6300"/>
                        <a:pt x="4564" y="6300"/>
                      </a:cubicBezTo>
                      <a:cubicBezTo>
                        <a:pt x="4718" y="6300"/>
                        <a:pt x="4865" y="6256"/>
                        <a:pt x="4992" y="6172"/>
                      </a:cubicBezTo>
                      <a:lnTo>
                        <a:pt x="4992" y="6172"/>
                      </a:lnTo>
                      <a:cubicBezTo>
                        <a:pt x="4866" y="6297"/>
                        <a:pt x="4752" y="6439"/>
                        <a:pt x="4643" y="6580"/>
                      </a:cubicBezTo>
                      <a:lnTo>
                        <a:pt x="4627" y="6580"/>
                      </a:lnTo>
                      <a:cubicBezTo>
                        <a:pt x="4229" y="6558"/>
                        <a:pt x="3902" y="6362"/>
                        <a:pt x="3629" y="6073"/>
                      </a:cubicBezTo>
                      <a:cubicBezTo>
                        <a:pt x="3627" y="6071"/>
                        <a:pt x="3624" y="6070"/>
                        <a:pt x="3622" y="6070"/>
                      </a:cubicBezTo>
                      <a:cubicBezTo>
                        <a:pt x="3613" y="6070"/>
                        <a:pt x="3605" y="6083"/>
                        <a:pt x="3613" y="6095"/>
                      </a:cubicBezTo>
                      <a:cubicBezTo>
                        <a:pt x="3782" y="6297"/>
                        <a:pt x="3995" y="6455"/>
                        <a:pt x="4240" y="6553"/>
                      </a:cubicBezTo>
                      <a:cubicBezTo>
                        <a:pt x="4191" y="6575"/>
                        <a:pt x="4136" y="6586"/>
                        <a:pt x="4082" y="6597"/>
                      </a:cubicBezTo>
                      <a:cubicBezTo>
                        <a:pt x="4049" y="6602"/>
                        <a:pt x="4015" y="6605"/>
                        <a:pt x="3981" y="6605"/>
                      </a:cubicBezTo>
                      <a:cubicBezTo>
                        <a:pt x="3947" y="6605"/>
                        <a:pt x="3913" y="6602"/>
                        <a:pt x="3880" y="6597"/>
                      </a:cubicBezTo>
                      <a:cubicBezTo>
                        <a:pt x="3864" y="6597"/>
                        <a:pt x="3858" y="6618"/>
                        <a:pt x="3875" y="6624"/>
                      </a:cubicBezTo>
                      <a:cubicBezTo>
                        <a:pt x="3941" y="6638"/>
                        <a:pt x="4029" y="6657"/>
                        <a:pt x="4114" y="6657"/>
                      </a:cubicBezTo>
                      <a:cubicBezTo>
                        <a:pt x="4188" y="6657"/>
                        <a:pt x="4260" y="6642"/>
                        <a:pt x="4311" y="6597"/>
                      </a:cubicBezTo>
                      <a:cubicBezTo>
                        <a:pt x="4311" y="6591"/>
                        <a:pt x="4316" y="6591"/>
                        <a:pt x="4316" y="6586"/>
                      </a:cubicBezTo>
                      <a:cubicBezTo>
                        <a:pt x="4403" y="6613"/>
                        <a:pt x="4496" y="6640"/>
                        <a:pt x="4589" y="6656"/>
                      </a:cubicBezTo>
                      <a:cubicBezTo>
                        <a:pt x="4534" y="6722"/>
                        <a:pt x="4480" y="6793"/>
                        <a:pt x="4425" y="6858"/>
                      </a:cubicBezTo>
                      <a:cubicBezTo>
                        <a:pt x="4345" y="6867"/>
                        <a:pt x="4266" y="6871"/>
                        <a:pt x="4187" y="6871"/>
                      </a:cubicBezTo>
                      <a:cubicBezTo>
                        <a:pt x="4019" y="6871"/>
                        <a:pt x="3853" y="6852"/>
                        <a:pt x="3689" y="6814"/>
                      </a:cubicBezTo>
                      <a:cubicBezTo>
                        <a:pt x="3700" y="6804"/>
                        <a:pt x="3706" y="6787"/>
                        <a:pt x="3700" y="6771"/>
                      </a:cubicBezTo>
                      <a:cubicBezTo>
                        <a:pt x="3608" y="6553"/>
                        <a:pt x="3537" y="6237"/>
                        <a:pt x="3308" y="6117"/>
                      </a:cubicBezTo>
                      <a:cubicBezTo>
                        <a:pt x="3306" y="6115"/>
                        <a:pt x="3303" y="6113"/>
                        <a:pt x="3300" y="6113"/>
                      </a:cubicBezTo>
                      <a:cubicBezTo>
                        <a:pt x="3291" y="6113"/>
                        <a:pt x="3283" y="6126"/>
                        <a:pt x="3292" y="6139"/>
                      </a:cubicBezTo>
                      <a:cubicBezTo>
                        <a:pt x="3373" y="6237"/>
                        <a:pt x="3439" y="6346"/>
                        <a:pt x="3493" y="6466"/>
                      </a:cubicBezTo>
                      <a:cubicBezTo>
                        <a:pt x="3542" y="6575"/>
                        <a:pt x="3575" y="6689"/>
                        <a:pt x="3629" y="6798"/>
                      </a:cubicBezTo>
                      <a:cubicBezTo>
                        <a:pt x="3428" y="6744"/>
                        <a:pt x="3254" y="6607"/>
                        <a:pt x="3166" y="6417"/>
                      </a:cubicBezTo>
                      <a:cubicBezTo>
                        <a:pt x="3162" y="6408"/>
                        <a:pt x="3156" y="6405"/>
                        <a:pt x="3149" y="6405"/>
                      </a:cubicBezTo>
                      <a:cubicBezTo>
                        <a:pt x="3139" y="6405"/>
                        <a:pt x="3130" y="6414"/>
                        <a:pt x="3134" y="6428"/>
                      </a:cubicBezTo>
                      <a:cubicBezTo>
                        <a:pt x="3270" y="6799"/>
                        <a:pt x="3730" y="6934"/>
                        <a:pt x="4135" y="6934"/>
                      </a:cubicBezTo>
                      <a:cubicBezTo>
                        <a:pt x="4217" y="6934"/>
                        <a:pt x="4296" y="6928"/>
                        <a:pt x="4371" y="6918"/>
                      </a:cubicBezTo>
                      <a:lnTo>
                        <a:pt x="4371" y="6918"/>
                      </a:lnTo>
                      <a:cubicBezTo>
                        <a:pt x="4343" y="6956"/>
                        <a:pt x="4316" y="6989"/>
                        <a:pt x="4283" y="7022"/>
                      </a:cubicBezTo>
                      <a:cubicBezTo>
                        <a:pt x="4158" y="7158"/>
                        <a:pt x="4022" y="7289"/>
                        <a:pt x="3875" y="7398"/>
                      </a:cubicBezTo>
                      <a:cubicBezTo>
                        <a:pt x="3788" y="7398"/>
                        <a:pt x="3706" y="7387"/>
                        <a:pt x="3619" y="7365"/>
                      </a:cubicBezTo>
                      <a:cubicBezTo>
                        <a:pt x="3629" y="7354"/>
                        <a:pt x="3629" y="7338"/>
                        <a:pt x="3624" y="7327"/>
                      </a:cubicBezTo>
                      <a:cubicBezTo>
                        <a:pt x="3575" y="7158"/>
                        <a:pt x="3471" y="7016"/>
                        <a:pt x="3324" y="6913"/>
                      </a:cubicBezTo>
                      <a:cubicBezTo>
                        <a:pt x="3321" y="6909"/>
                        <a:pt x="3317" y="6908"/>
                        <a:pt x="3313" y="6908"/>
                      </a:cubicBezTo>
                      <a:cubicBezTo>
                        <a:pt x="3299" y="6908"/>
                        <a:pt x="3285" y="6928"/>
                        <a:pt x="3303" y="6945"/>
                      </a:cubicBezTo>
                      <a:cubicBezTo>
                        <a:pt x="3428" y="7060"/>
                        <a:pt x="3471" y="7196"/>
                        <a:pt x="3542" y="7343"/>
                      </a:cubicBezTo>
                      <a:cubicBezTo>
                        <a:pt x="3243" y="7256"/>
                        <a:pt x="2943" y="7060"/>
                        <a:pt x="2883" y="6765"/>
                      </a:cubicBezTo>
                      <a:cubicBezTo>
                        <a:pt x="2880" y="6750"/>
                        <a:pt x="2869" y="6743"/>
                        <a:pt x="2857" y="6743"/>
                      </a:cubicBezTo>
                      <a:cubicBezTo>
                        <a:pt x="2844" y="6743"/>
                        <a:pt x="2831" y="6753"/>
                        <a:pt x="2834" y="6771"/>
                      </a:cubicBezTo>
                      <a:cubicBezTo>
                        <a:pt x="2899" y="7190"/>
                        <a:pt x="3401" y="7419"/>
                        <a:pt x="3798" y="7457"/>
                      </a:cubicBezTo>
                      <a:cubicBezTo>
                        <a:pt x="3584" y="7606"/>
                        <a:pt x="3344" y="7701"/>
                        <a:pt x="3083" y="7701"/>
                      </a:cubicBezTo>
                      <a:cubicBezTo>
                        <a:pt x="2979" y="7701"/>
                        <a:pt x="2873" y="7686"/>
                        <a:pt x="2763" y="7654"/>
                      </a:cubicBezTo>
                      <a:cubicBezTo>
                        <a:pt x="2747" y="7654"/>
                        <a:pt x="2747" y="7670"/>
                        <a:pt x="2752" y="7675"/>
                      </a:cubicBezTo>
                      <a:cubicBezTo>
                        <a:pt x="2895" y="7734"/>
                        <a:pt x="3031" y="7760"/>
                        <a:pt x="3163" y="7760"/>
                      </a:cubicBezTo>
                      <a:cubicBezTo>
                        <a:pt x="3473" y="7760"/>
                        <a:pt x="3754" y="7614"/>
                        <a:pt x="4011" y="7403"/>
                      </a:cubicBezTo>
                      <a:lnTo>
                        <a:pt x="4011" y="7403"/>
                      </a:lnTo>
                      <a:cubicBezTo>
                        <a:pt x="3989" y="7463"/>
                        <a:pt x="3978" y="7528"/>
                        <a:pt x="3962" y="7594"/>
                      </a:cubicBezTo>
                      <a:cubicBezTo>
                        <a:pt x="3918" y="7757"/>
                        <a:pt x="3837" y="7910"/>
                        <a:pt x="3722" y="8030"/>
                      </a:cubicBezTo>
                      <a:cubicBezTo>
                        <a:pt x="3711" y="8035"/>
                        <a:pt x="3706" y="8041"/>
                        <a:pt x="3700" y="8051"/>
                      </a:cubicBezTo>
                      <a:cubicBezTo>
                        <a:pt x="3493" y="8280"/>
                        <a:pt x="3182" y="8488"/>
                        <a:pt x="2869" y="8488"/>
                      </a:cubicBezTo>
                      <a:cubicBezTo>
                        <a:pt x="2861" y="8488"/>
                        <a:pt x="2853" y="8488"/>
                        <a:pt x="2845" y="8487"/>
                      </a:cubicBezTo>
                      <a:cubicBezTo>
                        <a:pt x="2818" y="8487"/>
                        <a:pt x="2812" y="8520"/>
                        <a:pt x="2834" y="8525"/>
                      </a:cubicBezTo>
                      <a:cubicBezTo>
                        <a:pt x="2876" y="8531"/>
                        <a:pt x="2918" y="8534"/>
                        <a:pt x="2959" y="8534"/>
                      </a:cubicBezTo>
                      <a:cubicBezTo>
                        <a:pt x="3252" y="8534"/>
                        <a:pt x="3517" y="8386"/>
                        <a:pt x="3722" y="8171"/>
                      </a:cubicBezTo>
                      <a:lnTo>
                        <a:pt x="3722" y="8171"/>
                      </a:lnTo>
                      <a:cubicBezTo>
                        <a:pt x="3804" y="8520"/>
                        <a:pt x="3679" y="8787"/>
                        <a:pt x="3482" y="9027"/>
                      </a:cubicBezTo>
                      <a:cubicBezTo>
                        <a:pt x="3466" y="9032"/>
                        <a:pt x="3450" y="9049"/>
                        <a:pt x="3450" y="9065"/>
                      </a:cubicBezTo>
                      <a:cubicBezTo>
                        <a:pt x="3297" y="9228"/>
                        <a:pt x="3139" y="9381"/>
                        <a:pt x="2970" y="9523"/>
                      </a:cubicBezTo>
                      <a:cubicBezTo>
                        <a:pt x="2611" y="9850"/>
                        <a:pt x="2300" y="10209"/>
                        <a:pt x="2109" y="10661"/>
                      </a:cubicBezTo>
                      <a:cubicBezTo>
                        <a:pt x="2102" y="10672"/>
                        <a:pt x="2111" y="10683"/>
                        <a:pt x="2122" y="10683"/>
                      </a:cubicBezTo>
                      <a:cubicBezTo>
                        <a:pt x="2127" y="10683"/>
                        <a:pt x="2133" y="10680"/>
                        <a:pt x="2136" y="10672"/>
                      </a:cubicBezTo>
                      <a:cubicBezTo>
                        <a:pt x="2360" y="10204"/>
                        <a:pt x="2714" y="9882"/>
                        <a:pt x="3079" y="9550"/>
                      </a:cubicBezTo>
                      <a:lnTo>
                        <a:pt x="3079" y="9550"/>
                      </a:lnTo>
                      <a:cubicBezTo>
                        <a:pt x="2921" y="10160"/>
                        <a:pt x="2670" y="10651"/>
                        <a:pt x="2349" y="11190"/>
                      </a:cubicBezTo>
                      <a:cubicBezTo>
                        <a:pt x="2169" y="11490"/>
                        <a:pt x="1924" y="11893"/>
                        <a:pt x="1989" y="12253"/>
                      </a:cubicBezTo>
                      <a:cubicBezTo>
                        <a:pt x="1994" y="12270"/>
                        <a:pt x="2010" y="12279"/>
                        <a:pt x="2024" y="12279"/>
                      </a:cubicBezTo>
                      <a:cubicBezTo>
                        <a:pt x="2041" y="12279"/>
                        <a:pt x="2055" y="12268"/>
                        <a:pt x="2049" y="12247"/>
                      </a:cubicBezTo>
                      <a:cubicBezTo>
                        <a:pt x="1968" y="11811"/>
                        <a:pt x="2398" y="11261"/>
                        <a:pt x="2616" y="10912"/>
                      </a:cubicBezTo>
                      <a:cubicBezTo>
                        <a:pt x="2883" y="10482"/>
                        <a:pt x="3079" y="10013"/>
                        <a:pt x="3194" y="9523"/>
                      </a:cubicBezTo>
                      <a:cubicBezTo>
                        <a:pt x="3199" y="9501"/>
                        <a:pt x="3188" y="9479"/>
                        <a:pt x="3166" y="9474"/>
                      </a:cubicBezTo>
                      <a:cubicBezTo>
                        <a:pt x="3237" y="9414"/>
                        <a:pt x="3303" y="9348"/>
                        <a:pt x="3373" y="9288"/>
                      </a:cubicBezTo>
                      <a:cubicBezTo>
                        <a:pt x="3401" y="9256"/>
                        <a:pt x="3433" y="9228"/>
                        <a:pt x="3461" y="9196"/>
                      </a:cubicBezTo>
                      <a:lnTo>
                        <a:pt x="3461" y="9196"/>
                      </a:lnTo>
                      <a:cubicBezTo>
                        <a:pt x="3548" y="9801"/>
                        <a:pt x="3477" y="10411"/>
                        <a:pt x="3341" y="11005"/>
                      </a:cubicBezTo>
                      <a:cubicBezTo>
                        <a:pt x="2632" y="11642"/>
                        <a:pt x="2164" y="12498"/>
                        <a:pt x="2017" y="13440"/>
                      </a:cubicBezTo>
                      <a:cubicBezTo>
                        <a:pt x="1984" y="13500"/>
                        <a:pt x="1946" y="13560"/>
                        <a:pt x="1919" y="13620"/>
                      </a:cubicBezTo>
                      <a:cubicBezTo>
                        <a:pt x="1701" y="14073"/>
                        <a:pt x="1690" y="14612"/>
                        <a:pt x="1662" y="15102"/>
                      </a:cubicBezTo>
                      <a:cubicBezTo>
                        <a:pt x="1624" y="15860"/>
                        <a:pt x="1608" y="16623"/>
                        <a:pt x="1575" y="17386"/>
                      </a:cubicBezTo>
                      <a:cubicBezTo>
                        <a:pt x="1559" y="17691"/>
                        <a:pt x="1548" y="17996"/>
                        <a:pt x="1553" y="18301"/>
                      </a:cubicBezTo>
                      <a:cubicBezTo>
                        <a:pt x="1553" y="18633"/>
                        <a:pt x="1624" y="18955"/>
                        <a:pt x="1619" y="19282"/>
                      </a:cubicBezTo>
                      <a:cubicBezTo>
                        <a:pt x="1483" y="19353"/>
                        <a:pt x="1330" y="19396"/>
                        <a:pt x="1188" y="19467"/>
                      </a:cubicBezTo>
                      <a:cubicBezTo>
                        <a:pt x="959" y="19581"/>
                        <a:pt x="780" y="19772"/>
                        <a:pt x="622" y="19968"/>
                      </a:cubicBezTo>
                      <a:cubicBezTo>
                        <a:pt x="605" y="19989"/>
                        <a:pt x="624" y="20014"/>
                        <a:pt x="643" y="20014"/>
                      </a:cubicBezTo>
                      <a:cubicBezTo>
                        <a:pt x="649" y="20014"/>
                        <a:pt x="655" y="20011"/>
                        <a:pt x="660" y="20006"/>
                      </a:cubicBezTo>
                      <a:cubicBezTo>
                        <a:pt x="872" y="19739"/>
                        <a:pt x="1161" y="19543"/>
                        <a:pt x="1493" y="19451"/>
                      </a:cubicBezTo>
                      <a:cubicBezTo>
                        <a:pt x="1597" y="19418"/>
                        <a:pt x="1701" y="19380"/>
                        <a:pt x="1793" y="19325"/>
                      </a:cubicBezTo>
                      <a:lnTo>
                        <a:pt x="1793" y="19325"/>
                      </a:lnTo>
                      <a:cubicBezTo>
                        <a:pt x="1766" y="19385"/>
                        <a:pt x="1739" y="19440"/>
                        <a:pt x="1701" y="19489"/>
                      </a:cubicBezTo>
                      <a:cubicBezTo>
                        <a:pt x="1526" y="19756"/>
                        <a:pt x="1265" y="19957"/>
                        <a:pt x="1009" y="20143"/>
                      </a:cubicBezTo>
                      <a:cubicBezTo>
                        <a:pt x="600" y="20448"/>
                        <a:pt x="186" y="20742"/>
                        <a:pt x="11" y="21243"/>
                      </a:cubicBezTo>
                      <a:cubicBezTo>
                        <a:pt x="0" y="21272"/>
                        <a:pt x="26" y="21294"/>
                        <a:pt x="49" y="21294"/>
                      </a:cubicBezTo>
                      <a:cubicBezTo>
                        <a:pt x="60" y="21294"/>
                        <a:pt x="71" y="21289"/>
                        <a:pt x="77" y="21276"/>
                      </a:cubicBezTo>
                      <a:cubicBezTo>
                        <a:pt x="240" y="20840"/>
                        <a:pt x="589" y="20579"/>
                        <a:pt x="949" y="20323"/>
                      </a:cubicBezTo>
                      <a:lnTo>
                        <a:pt x="949" y="20323"/>
                      </a:lnTo>
                      <a:cubicBezTo>
                        <a:pt x="812" y="20758"/>
                        <a:pt x="812" y="21282"/>
                        <a:pt x="812" y="21728"/>
                      </a:cubicBezTo>
                      <a:cubicBezTo>
                        <a:pt x="812" y="21743"/>
                        <a:pt x="823" y="21750"/>
                        <a:pt x="834" y="21750"/>
                      </a:cubicBezTo>
                      <a:cubicBezTo>
                        <a:pt x="848" y="21750"/>
                        <a:pt x="864" y="21741"/>
                        <a:pt x="867" y="21723"/>
                      </a:cubicBezTo>
                      <a:cubicBezTo>
                        <a:pt x="878" y="21260"/>
                        <a:pt x="889" y="20677"/>
                        <a:pt x="1058" y="20241"/>
                      </a:cubicBezTo>
                      <a:cubicBezTo>
                        <a:pt x="1188" y="20148"/>
                        <a:pt x="1319" y="20050"/>
                        <a:pt x="1439" y="19952"/>
                      </a:cubicBezTo>
                      <a:lnTo>
                        <a:pt x="1488" y="19903"/>
                      </a:lnTo>
                      <a:lnTo>
                        <a:pt x="1488" y="19903"/>
                      </a:lnTo>
                      <a:cubicBezTo>
                        <a:pt x="1483" y="20246"/>
                        <a:pt x="1510" y="20584"/>
                        <a:pt x="1477" y="20927"/>
                      </a:cubicBezTo>
                      <a:cubicBezTo>
                        <a:pt x="1434" y="21309"/>
                        <a:pt x="1341" y="21674"/>
                        <a:pt x="1346" y="22061"/>
                      </a:cubicBezTo>
                      <a:cubicBezTo>
                        <a:pt x="1346" y="22075"/>
                        <a:pt x="1361" y="22083"/>
                        <a:pt x="1375" y="22083"/>
                      </a:cubicBezTo>
                      <a:cubicBezTo>
                        <a:pt x="1388" y="22083"/>
                        <a:pt x="1401" y="22076"/>
                        <a:pt x="1401" y="22061"/>
                      </a:cubicBezTo>
                      <a:cubicBezTo>
                        <a:pt x="1417" y="21679"/>
                        <a:pt x="1510" y="21314"/>
                        <a:pt x="1570" y="20938"/>
                      </a:cubicBezTo>
                      <a:cubicBezTo>
                        <a:pt x="1630" y="20568"/>
                        <a:pt x="1602" y="20175"/>
                        <a:pt x="1581" y="19805"/>
                      </a:cubicBezTo>
                      <a:cubicBezTo>
                        <a:pt x="1722" y="19658"/>
                        <a:pt x="1842" y="19489"/>
                        <a:pt x="1935" y="19309"/>
                      </a:cubicBezTo>
                      <a:cubicBezTo>
                        <a:pt x="2000" y="19701"/>
                        <a:pt x="2044" y="20099"/>
                        <a:pt x="2060" y="20497"/>
                      </a:cubicBezTo>
                      <a:cubicBezTo>
                        <a:pt x="2082" y="20971"/>
                        <a:pt x="2033" y="21434"/>
                        <a:pt x="2126" y="21903"/>
                      </a:cubicBezTo>
                      <a:cubicBezTo>
                        <a:pt x="2128" y="21919"/>
                        <a:pt x="2142" y="21927"/>
                        <a:pt x="2154" y="21927"/>
                      </a:cubicBezTo>
                      <a:cubicBezTo>
                        <a:pt x="2166" y="21927"/>
                        <a:pt x="2177" y="21919"/>
                        <a:pt x="2175" y="21903"/>
                      </a:cubicBezTo>
                      <a:cubicBezTo>
                        <a:pt x="2109" y="21429"/>
                        <a:pt x="2164" y="20960"/>
                        <a:pt x="2164" y="20486"/>
                      </a:cubicBezTo>
                      <a:cubicBezTo>
                        <a:pt x="2164" y="20028"/>
                        <a:pt x="2115" y="19576"/>
                        <a:pt x="2011" y="19129"/>
                      </a:cubicBezTo>
                      <a:cubicBezTo>
                        <a:pt x="2098" y="18911"/>
                        <a:pt x="2126" y="18677"/>
                        <a:pt x="2098" y="18448"/>
                      </a:cubicBezTo>
                      <a:cubicBezTo>
                        <a:pt x="2094" y="18429"/>
                        <a:pt x="2077" y="18414"/>
                        <a:pt x="2058" y="18414"/>
                      </a:cubicBezTo>
                      <a:cubicBezTo>
                        <a:pt x="2055" y="18414"/>
                        <a:pt x="2052" y="18415"/>
                        <a:pt x="2049" y="18415"/>
                      </a:cubicBezTo>
                      <a:cubicBezTo>
                        <a:pt x="2109" y="17936"/>
                        <a:pt x="2207" y="17462"/>
                        <a:pt x="2344" y="16999"/>
                      </a:cubicBezTo>
                      <a:cubicBezTo>
                        <a:pt x="2442" y="16666"/>
                        <a:pt x="2567" y="16345"/>
                        <a:pt x="2687" y="16018"/>
                      </a:cubicBezTo>
                      <a:cubicBezTo>
                        <a:pt x="2698" y="16012"/>
                        <a:pt x="2703" y="16007"/>
                        <a:pt x="2703" y="15996"/>
                      </a:cubicBezTo>
                      <a:lnTo>
                        <a:pt x="2703" y="15985"/>
                      </a:lnTo>
                      <a:cubicBezTo>
                        <a:pt x="2796" y="15745"/>
                        <a:pt x="2883" y="15500"/>
                        <a:pt x="2959" y="15255"/>
                      </a:cubicBezTo>
                      <a:cubicBezTo>
                        <a:pt x="3286" y="14127"/>
                        <a:pt x="3390" y="12945"/>
                        <a:pt x="3264" y="11779"/>
                      </a:cubicBezTo>
                      <a:cubicBezTo>
                        <a:pt x="3264" y="11755"/>
                        <a:pt x="3244" y="11739"/>
                        <a:pt x="3220" y="11739"/>
                      </a:cubicBezTo>
                      <a:cubicBezTo>
                        <a:pt x="3217" y="11739"/>
                        <a:pt x="3213" y="11740"/>
                        <a:pt x="3210" y="11740"/>
                      </a:cubicBezTo>
                      <a:cubicBezTo>
                        <a:pt x="3270" y="11599"/>
                        <a:pt x="3324" y="11452"/>
                        <a:pt x="3368" y="11304"/>
                      </a:cubicBezTo>
                      <a:cubicBezTo>
                        <a:pt x="3586" y="10602"/>
                        <a:pt x="3700" y="9806"/>
                        <a:pt x="3564" y="9076"/>
                      </a:cubicBezTo>
                      <a:cubicBezTo>
                        <a:pt x="3804" y="8787"/>
                        <a:pt x="3929" y="8466"/>
                        <a:pt x="3804" y="8068"/>
                      </a:cubicBezTo>
                      <a:cubicBezTo>
                        <a:pt x="3978" y="7855"/>
                        <a:pt x="4082" y="7588"/>
                        <a:pt x="4104" y="7310"/>
                      </a:cubicBezTo>
                      <a:cubicBezTo>
                        <a:pt x="4240" y="7185"/>
                        <a:pt x="4371" y="7049"/>
                        <a:pt x="4490" y="6902"/>
                      </a:cubicBezTo>
                      <a:lnTo>
                        <a:pt x="4512" y="6902"/>
                      </a:lnTo>
                      <a:cubicBezTo>
                        <a:pt x="4518" y="6896"/>
                        <a:pt x="4529" y="6880"/>
                        <a:pt x="4518" y="6869"/>
                      </a:cubicBezTo>
                      <a:cubicBezTo>
                        <a:pt x="4757" y="6580"/>
                        <a:pt x="4970" y="6286"/>
                        <a:pt x="5166" y="6079"/>
                      </a:cubicBezTo>
                      <a:cubicBezTo>
                        <a:pt x="5177" y="6068"/>
                        <a:pt x="5177" y="6057"/>
                        <a:pt x="5166" y="6046"/>
                      </a:cubicBezTo>
                      <a:cubicBezTo>
                        <a:pt x="5340" y="5883"/>
                        <a:pt x="5498" y="5681"/>
                        <a:pt x="5711" y="5539"/>
                      </a:cubicBezTo>
                      <a:lnTo>
                        <a:pt x="5716" y="5534"/>
                      </a:lnTo>
                      <a:cubicBezTo>
                        <a:pt x="5967" y="5469"/>
                        <a:pt x="6212" y="5387"/>
                        <a:pt x="6474" y="5381"/>
                      </a:cubicBezTo>
                      <a:cubicBezTo>
                        <a:pt x="6577" y="5381"/>
                        <a:pt x="6670" y="5381"/>
                        <a:pt x="6763" y="5371"/>
                      </a:cubicBezTo>
                      <a:lnTo>
                        <a:pt x="6763" y="5371"/>
                      </a:lnTo>
                      <a:cubicBezTo>
                        <a:pt x="6490" y="5752"/>
                        <a:pt x="6060" y="5964"/>
                        <a:pt x="5689" y="6242"/>
                      </a:cubicBezTo>
                      <a:cubicBezTo>
                        <a:pt x="5346" y="6493"/>
                        <a:pt x="5101" y="6847"/>
                        <a:pt x="4899" y="7212"/>
                      </a:cubicBezTo>
                      <a:cubicBezTo>
                        <a:pt x="4398" y="8100"/>
                        <a:pt x="4294" y="9228"/>
                        <a:pt x="3646" y="10029"/>
                      </a:cubicBezTo>
                      <a:cubicBezTo>
                        <a:pt x="4327" y="9365"/>
                        <a:pt x="4485" y="8297"/>
                        <a:pt x="4883" y="7463"/>
                      </a:cubicBezTo>
                      <a:cubicBezTo>
                        <a:pt x="5112" y="6962"/>
                        <a:pt x="5466" y="6531"/>
                        <a:pt x="5918" y="6215"/>
                      </a:cubicBezTo>
                      <a:cubicBezTo>
                        <a:pt x="6283" y="5964"/>
                        <a:pt x="6665" y="5752"/>
                        <a:pt x="6921" y="5376"/>
                      </a:cubicBezTo>
                      <a:cubicBezTo>
                        <a:pt x="6926" y="5365"/>
                        <a:pt x="6926" y="5360"/>
                        <a:pt x="6932" y="5349"/>
                      </a:cubicBezTo>
                      <a:cubicBezTo>
                        <a:pt x="6953" y="5343"/>
                        <a:pt x="6970" y="5343"/>
                        <a:pt x="6992" y="5338"/>
                      </a:cubicBezTo>
                      <a:lnTo>
                        <a:pt x="7013" y="5349"/>
                      </a:lnTo>
                      <a:cubicBezTo>
                        <a:pt x="7021" y="5355"/>
                        <a:pt x="7029" y="5357"/>
                        <a:pt x="7038" y="5357"/>
                      </a:cubicBezTo>
                      <a:cubicBezTo>
                        <a:pt x="7059" y="5357"/>
                        <a:pt x="7079" y="5340"/>
                        <a:pt x="7079" y="5316"/>
                      </a:cubicBezTo>
                      <a:cubicBezTo>
                        <a:pt x="7150" y="5289"/>
                        <a:pt x="7226" y="5251"/>
                        <a:pt x="7291" y="5207"/>
                      </a:cubicBezTo>
                      <a:cubicBezTo>
                        <a:pt x="7444" y="5109"/>
                        <a:pt x="7564" y="4956"/>
                        <a:pt x="7716" y="4853"/>
                      </a:cubicBezTo>
                      <a:cubicBezTo>
                        <a:pt x="7836" y="4766"/>
                        <a:pt x="8000" y="4722"/>
                        <a:pt x="8141" y="4657"/>
                      </a:cubicBezTo>
                      <a:cubicBezTo>
                        <a:pt x="8141" y="4918"/>
                        <a:pt x="8147" y="5174"/>
                        <a:pt x="8147" y="5430"/>
                      </a:cubicBezTo>
                      <a:cubicBezTo>
                        <a:pt x="7765" y="5828"/>
                        <a:pt x="7166" y="5997"/>
                        <a:pt x="6692" y="6270"/>
                      </a:cubicBezTo>
                      <a:cubicBezTo>
                        <a:pt x="6141" y="6586"/>
                        <a:pt x="5706" y="7081"/>
                        <a:pt x="5297" y="7561"/>
                      </a:cubicBezTo>
                      <a:cubicBezTo>
                        <a:pt x="5285" y="7577"/>
                        <a:pt x="5297" y="7594"/>
                        <a:pt x="5313" y="7594"/>
                      </a:cubicBezTo>
                      <a:cubicBezTo>
                        <a:pt x="5319" y="7594"/>
                        <a:pt x="5324" y="7592"/>
                        <a:pt x="5330" y="7588"/>
                      </a:cubicBezTo>
                      <a:cubicBezTo>
                        <a:pt x="5847" y="7022"/>
                        <a:pt x="6376" y="6515"/>
                        <a:pt x="7079" y="6182"/>
                      </a:cubicBezTo>
                      <a:cubicBezTo>
                        <a:pt x="7444" y="6008"/>
                        <a:pt x="7842" y="5872"/>
                        <a:pt x="8147" y="5610"/>
                      </a:cubicBezTo>
                      <a:lnTo>
                        <a:pt x="8147" y="5741"/>
                      </a:lnTo>
                      <a:lnTo>
                        <a:pt x="8147" y="6090"/>
                      </a:lnTo>
                      <a:cubicBezTo>
                        <a:pt x="8032" y="6242"/>
                        <a:pt x="7858" y="6340"/>
                        <a:pt x="7716" y="6466"/>
                      </a:cubicBezTo>
                      <a:cubicBezTo>
                        <a:pt x="7531" y="6624"/>
                        <a:pt x="7340" y="6776"/>
                        <a:pt x="7144" y="6923"/>
                      </a:cubicBezTo>
                      <a:cubicBezTo>
                        <a:pt x="6779" y="7190"/>
                        <a:pt x="6392" y="7419"/>
                        <a:pt x="6032" y="7692"/>
                      </a:cubicBezTo>
                      <a:cubicBezTo>
                        <a:pt x="5335" y="8220"/>
                        <a:pt x="4856" y="8842"/>
                        <a:pt x="4463" y="9610"/>
                      </a:cubicBezTo>
                      <a:cubicBezTo>
                        <a:pt x="4448" y="9636"/>
                        <a:pt x="4472" y="9660"/>
                        <a:pt x="4495" y="9660"/>
                      </a:cubicBezTo>
                      <a:cubicBezTo>
                        <a:pt x="4506" y="9660"/>
                        <a:pt x="4516" y="9655"/>
                        <a:pt x="4523" y="9643"/>
                      </a:cubicBezTo>
                      <a:cubicBezTo>
                        <a:pt x="4943" y="8842"/>
                        <a:pt x="5548" y="8149"/>
                        <a:pt x="6283" y="7626"/>
                      </a:cubicBezTo>
                      <a:cubicBezTo>
                        <a:pt x="6648" y="7359"/>
                        <a:pt x="7035" y="7131"/>
                        <a:pt x="7400" y="6864"/>
                      </a:cubicBezTo>
                      <a:cubicBezTo>
                        <a:pt x="7634" y="6695"/>
                        <a:pt x="7934" y="6509"/>
                        <a:pt x="8147" y="6291"/>
                      </a:cubicBezTo>
                      <a:lnTo>
                        <a:pt x="8147" y="7294"/>
                      </a:lnTo>
                      <a:cubicBezTo>
                        <a:pt x="8130" y="7294"/>
                        <a:pt x="8114" y="7305"/>
                        <a:pt x="8103" y="7316"/>
                      </a:cubicBezTo>
                      <a:cubicBezTo>
                        <a:pt x="7929" y="7517"/>
                        <a:pt x="7645" y="7566"/>
                        <a:pt x="7406" y="7643"/>
                      </a:cubicBezTo>
                      <a:cubicBezTo>
                        <a:pt x="7090" y="7752"/>
                        <a:pt x="6768" y="7833"/>
                        <a:pt x="6468" y="7975"/>
                      </a:cubicBezTo>
                      <a:cubicBezTo>
                        <a:pt x="6022" y="8188"/>
                        <a:pt x="5733" y="8602"/>
                        <a:pt x="5488" y="9016"/>
                      </a:cubicBezTo>
                      <a:cubicBezTo>
                        <a:pt x="5480" y="9027"/>
                        <a:pt x="5490" y="9035"/>
                        <a:pt x="5500" y="9035"/>
                      </a:cubicBezTo>
                      <a:cubicBezTo>
                        <a:pt x="5505" y="9035"/>
                        <a:pt x="5511" y="9032"/>
                        <a:pt x="5515" y="9027"/>
                      </a:cubicBezTo>
                      <a:cubicBezTo>
                        <a:pt x="5880" y="8444"/>
                        <a:pt x="6283" y="8068"/>
                        <a:pt x="6953" y="7866"/>
                      </a:cubicBezTo>
                      <a:cubicBezTo>
                        <a:pt x="7318" y="7757"/>
                        <a:pt x="7847" y="7730"/>
                        <a:pt x="8147" y="7468"/>
                      </a:cubicBezTo>
                      <a:lnTo>
                        <a:pt x="8147" y="7833"/>
                      </a:lnTo>
                      <a:cubicBezTo>
                        <a:pt x="7934" y="8084"/>
                        <a:pt x="7596" y="8220"/>
                        <a:pt x="7308" y="8373"/>
                      </a:cubicBezTo>
                      <a:cubicBezTo>
                        <a:pt x="6926" y="8564"/>
                        <a:pt x="6556" y="8776"/>
                        <a:pt x="6201" y="9010"/>
                      </a:cubicBezTo>
                      <a:cubicBezTo>
                        <a:pt x="5716" y="9348"/>
                        <a:pt x="5172" y="9822"/>
                        <a:pt x="4970" y="10394"/>
                      </a:cubicBezTo>
                      <a:cubicBezTo>
                        <a:pt x="4963" y="10413"/>
                        <a:pt x="4983" y="10429"/>
                        <a:pt x="5000" y="10429"/>
                      </a:cubicBezTo>
                      <a:cubicBezTo>
                        <a:pt x="5008" y="10429"/>
                        <a:pt x="5015" y="10425"/>
                        <a:pt x="5019" y="10416"/>
                      </a:cubicBezTo>
                      <a:cubicBezTo>
                        <a:pt x="5275" y="9746"/>
                        <a:pt x="5983" y="9239"/>
                        <a:pt x="6572" y="8880"/>
                      </a:cubicBezTo>
                      <a:cubicBezTo>
                        <a:pt x="7057" y="8580"/>
                        <a:pt x="7716" y="8389"/>
                        <a:pt x="8152" y="7991"/>
                      </a:cubicBezTo>
                      <a:lnTo>
                        <a:pt x="8152" y="8874"/>
                      </a:lnTo>
                      <a:cubicBezTo>
                        <a:pt x="8016" y="8956"/>
                        <a:pt x="7945" y="9065"/>
                        <a:pt x="7852" y="9196"/>
                      </a:cubicBezTo>
                      <a:cubicBezTo>
                        <a:pt x="7700" y="9408"/>
                        <a:pt x="7515" y="9593"/>
                        <a:pt x="7297" y="9735"/>
                      </a:cubicBezTo>
                      <a:cubicBezTo>
                        <a:pt x="7008" y="9920"/>
                        <a:pt x="6681" y="10040"/>
                        <a:pt x="6370" y="10182"/>
                      </a:cubicBezTo>
                      <a:cubicBezTo>
                        <a:pt x="5853" y="10416"/>
                        <a:pt x="5368" y="10721"/>
                        <a:pt x="5155" y="11266"/>
                      </a:cubicBezTo>
                      <a:cubicBezTo>
                        <a:pt x="5144" y="11291"/>
                        <a:pt x="5167" y="11312"/>
                        <a:pt x="5187" y="11312"/>
                      </a:cubicBezTo>
                      <a:cubicBezTo>
                        <a:pt x="5197" y="11312"/>
                        <a:pt x="5206" y="11307"/>
                        <a:pt x="5210" y="11294"/>
                      </a:cubicBezTo>
                      <a:cubicBezTo>
                        <a:pt x="5460" y="10640"/>
                        <a:pt x="6136" y="10389"/>
                        <a:pt x="6730" y="10138"/>
                      </a:cubicBezTo>
                      <a:cubicBezTo>
                        <a:pt x="6970" y="10035"/>
                        <a:pt x="7204" y="9920"/>
                        <a:pt x="7427" y="9784"/>
                      </a:cubicBezTo>
                      <a:cubicBezTo>
                        <a:pt x="7733" y="9588"/>
                        <a:pt x="7907" y="9277"/>
                        <a:pt x="8152" y="9027"/>
                      </a:cubicBezTo>
                      <a:lnTo>
                        <a:pt x="8152" y="10275"/>
                      </a:lnTo>
                      <a:lnTo>
                        <a:pt x="8147" y="10275"/>
                      </a:lnTo>
                      <a:cubicBezTo>
                        <a:pt x="7585" y="10743"/>
                        <a:pt x="6921" y="10879"/>
                        <a:pt x="6278" y="11195"/>
                      </a:cubicBezTo>
                      <a:cubicBezTo>
                        <a:pt x="5874" y="11397"/>
                        <a:pt x="5439" y="11691"/>
                        <a:pt x="5248" y="12111"/>
                      </a:cubicBezTo>
                      <a:cubicBezTo>
                        <a:pt x="5241" y="12125"/>
                        <a:pt x="5253" y="12138"/>
                        <a:pt x="5265" y="12138"/>
                      </a:cubicBezTo>
                      <a:cubicBezTo>
                        <a:pt x="5271" y="12138"/>
                        <a:pt x="5277" y="12135"/>
                        <a:pt x="5281" y="12127"/>
                      </a:cubicBezTo>
                      <a:cubicBezTo>
                        <a:pt x="5526" y="11604"/>
                        <a:pt x="6158" y="11310"/>
                        <a:pt x="6665" y="11103"/>
                      </a:cubicBezTo>
                      <a:cubicBezTo>
                        <a:pt x="7209" y="10890"/>
                        <a:pt x="7689" y="10743"/>
                        <a:pt x="8152" y="10384"/>
                      </a:cubicBezTo>
                      <a:lnTo>
                        <a:pt x="8152" y="10438"/>
                      </a:lnTo>
                      <a:lnTo>
                        <a:pt x="8152" y="11119"/>
                      </a:lnTo>
                      <a:cubicBezTo>
                        <a:pt x="8081" y="11163"/>
                        <a:pt x="8027" y="11223"/>
                        <a:pt x="7983" y="11288"/>
                      </a:cubicBezTo>
                      <a:cubicBezTo>
                        <a:pt x="7858" y="11468"/>
                        <a:pt x="7694" y="11615"/>
                        <a:pt x="7498" y="11713"/>
                      </a:cubicBezTo>
                      <a:cubicBezTo>
                        <a:pt x="7128" y="11904"/>
                        <a:pt x="6708" y="11986"/>
                        <a:pt x="6327" y="12160"/>
                      </a:cubicBezTo>
                      <a:cubicBezTo>
                        <a:pt x="6043" y="12291"/>
                        <a:pt x="5787" y="12465"/>
                        <a:pt x="5553" y="12678"/>
                      </a:cubicBezTo>
                      <a:cubicBezTo>
                        <a:pt x="5291" y="12912"/>
                        <a:pt x="5166" y="13201"/>
                        <a:pt x="4954" y="13473"/>
                      </a:cubicBezTo>
                      <a:cubicBezTo>
                        <a:pt x="4933" y="13498"/>
                        <a:pt x="4956" y="13528"/>
                        <a:pt x="4982" y="13528"/>
                      </a:cubicBezTo>
                      <a:cubicBezTo>
                        <a:pt x="4991" y="13528"/>
                        <a:pt x="5000" y="13525"/>
                        <a:pt x="5008" y="13517"/>
                      </a:cubicBezTo>
                      <a:cubicBezTo>
                        <a:pt x="5242" y="13228"/>
                        <a:pt x="5400" y="12923"/>
                        <a:pt x="5695" y="12678"/>
                      </a:cubicBezTo>
                      <a:cubicBezTo>
                        <a:pt x="5994" y="12427"/>
                        <a:pt x="6343" y="12236"/>
                        <a:pt x="6714" y="12111"/>
                      </a:cubicBezTo>
                      <a:cubicBezTo>
                        <a:pt x="7013" y="11996"/>
                        <a:pt x="7373" y="11937"/>
                        <a:pt x="7645" y="11762"/>
                      </a:cubicBezTo>
                      <a:cubicBezTo>
                        <a:pt x="7738" y="11702"/>
                        <a:pt x="7825" y="11637"/>
                        <a:pt x="7912" y="11561"/>
                      </a:cubicBezTo>
                      <a:cubicBezTo>
                        <a:pt x="8005" y="11473"/>
                        <a:pt x="8065" y="11353"/>
                        <a:pt x="8152" y="11261"/>
                      </a:cubicBezTo>
                      <a:lnTo>
                        <a:pt x="8152" y="11261"/>
                      </a:lnTo>
                      <a:cubicBezTo>
                        <a:pt x="8152" y="11719"/>
                        <a:pt x="8152" y="12171"/>
                        <a:pt x="8147" y="12623"/>
                      </a:cubicBezTo>
                      <a:cubicBezTo>
                        <a:pt x="8136" y="12623"/>
                        <a:pt x="8125" y="12629"/>
                        <a:pt x="8114" y="12634"/>
                      </a:cubicBezTo>
                      <a:cubicBezTo>
                        <a:pt x="8016" y="12694"/>
                        <a:pt x="7912" y="12748"/>
                        <a:pt x="7809" y="12797"/>
                      </a:cubicBezTo>
                      <a:cubicBezTo>
                        <a:pt x="7496" y="12760"/>
                        <a:pt x="7194" y="12712"/>
                        <a:pt x="6906" y="12712"/>
                      </a:cubicBezTo>
                      <a:cubicBezTo>
                        <a:pt x="6490" y="12712"/>
                        <a:pt x="6104" y="12811"/>
                        <a:pt x="5760" y="13184"/>
                      </a:cubicBezTo>
                      <a:cubicBezTo>
                        <a:pt x="5748" y="13197"/>
                        <a:pt x="5760" y="13212"/>
                        <a:pt x="5772" y="13212"/>
                      </a:cubicBezTo>
                      <a:cubicBezTo>
                        <a:pt x="5775" y="13212"/>
                        <a:pt x="5779" y="13210"/>
                        <a:pt x="5782" y="13206"/>
                      </a:cubicBezTo>
                      <a:cubicBezTo>
                        <a:pt x="6071" y="12923"/>
                        <a:pt x="6408" y="12792"/>
                        <a:pt x="6806" y="12765"/>
                      </a:cubicBezTo>
                      <a:cubicBezTo>
                        <a:pt x="6835" y="12763"/>
                        <a:pt x="6864" y="12762"/>
                        <a:pt x="6893" y="12762"/>
                      </a:cubicBezTo>
                      <a:cubicBezTo>
                        <a:pt x="7153" y="12762"/>
                        <a:pt x="7395" y="12844"/>
                        <a:pt x="7651" y="12868"/>
                      </a:cubicBezTo>
                      <a:cubicBezTo>
                        <a:pt x="7057" y="13119"/>
                        <a:pt x="6419" y="13255"/>
                        <a:pt x="5847" y="13566"/>
                      </a:cubicBezTo>
                      <a:cubicBezTo>
                        <a:pt x="5417" y="13800"/>
                        <a:pt x="5106" y="14340"/>
                        <a:pt x="5237" y="14824"/>
                      </a:cubicBezTo>
                      <a:cubicBezTo>
                        <a:pt x="5241" y="14843"/>
                        <a:pt x="5254" y="14850"/>
                        <a:pt x="5268" y="14850"/>
                      </a:cubicBezTo>
                      <a:cubicBezTo>
                        <a:pt x="5292" y="14850"/>
                        <a:pt x="5318" y="14828"/>
                        <a:pt x="5308" y="14797"/>
                      </a:cubicBezTo>
                      <a:cubicBezTo>
                        <a:pt x="5024" y="14023"/>
                        <a:pt x="5978" y="13555"/>
                        <a:pt x="6539" y="13364"/>
                      </a:cubicBezTo>
                      <a:cubicBezTo>
                        <a:pt x="7090" y="13179"/>
                        <a:pt x="7629" y="13048"/>
                        <a:pt x="8147" y="12770"/>
                      </a:cubicBezTo>
                      <a:lnTo>
                        <a:pt x="8147" y="13173"/>
                      </a:lnTo>
                      <a:lnTo>
                        <a:pt x="8136" y="13173"/>
                      </a:lnTo>
                      <a:cubicBezTo>
                        <a:pt x="7863" y="13321"/>
                        <a:pt x="7569" y="13451"/>
                        <a:pt x="7308" y="13620"/>
                      </a:cubicBezTo>
                      <a:cubicBezTo>
                        <a:pt x="7155" y="13735"/>
                        <a:pt x="7024" y="13882"/>
                        <a:pt x="6926" y="14051"/>
                      </a:cubicBezTo>
                      <a:cubicBezTo>
                        <a:pt x="6752" y="14116"/>
                        <a:pt x="6599" y="14225"/>
                        <a:pt x="6474" y="14367"/>
                      </a:cubicBezTo>
                      <a:cubicBezTo>
                        <a:pt x="6237" y="14614"/>
                        <a:pt x="5756" y="15679"/>
                        <a:pt x="5275" y="15679"/>
                      </a:cubicBezTo>
                      <a:cubicBezTo>
                        <a:pt x="5237" y="15679"/>
                        <a:pt x="5199" y="15673"/>
                        <a:pt x="5161" y="15658"/>
                      </a:cubicBezTo>
                      <a:cubicBezTo>
                        <a:pt x="5158" y="15657"/>
                        <a:pt x="5156" y="15657"/>
                        <a:pt x="5154" y="15657"/>
                      </a:cubicBezTo>
                      <a:cubicBezTo>
                        <a:pt x="5142" y="15657"/>
                        <a:pt x="5135" y="15671"/>
                        <a:pt x="5144" y="15680"/>
                      </a:cubicBezTo>
                      <a:cubicBezTo>
                        <a:pt x="5193" y="15713"/>
                        <a:pt x="5244" y="15727"/>
                        <a:pt x="5297" y="15727"/>
                      </a:cubicBezTo>
                      <a:cubicBezTo>
                        <a:pt x="5554" y="15727"/>
                        <a:pt x="5837" y="15382"/>
                        <a:pt x="5973" y="15228"/>
                      </a:cubicBezTo>
                      <a:cubicBezTo>
                        <a:pt x="6169" y="15004"/>
                        <a:pt x="6310" y="14743"/>
                        <a:pt x="6490" y="14508"/>
                      </a:cubicBezTo>
                      <a:cubicBezTo>
                        <a:pt x="6637" y="14296"/>
                        <a:pt x="6866" y="14154"/>
                        <a:pt x="7128" y="14127"/>
                      </a:cubicBezTo>
                      <a:cubicBezTo>
                        <a:pt x="7148" y="14124"/>
                        <a:pt x="7168" y="14123"/>
                        <a:pt x="7187" y="14123"/>
                      </a:cubicBezTo>
                      <a:cubicBezTo>
                        <a:pt x="7411" y="14123"/>
                        <a:pt x="7568" y="14290"/>
                        <a:pt x="7743" y="14416"/>
                      </a:cubicBezTo>
                      <a:cubicBezTo>
                        <a:pt x="7526" y="14536"/>
                        <a:pt x="7286" y="14612"/>
                        <a:pt x="7046" y="14726"/>
                      </a:cubicBezTo>
                      <a:cubicBezTo>
                        <a:pt x="6708" y="14890"/>
                        <a:pt x="6430" y="15206"/>
                        <a:pt x="6201" y="15495"/>
                      </a:cubicBezTo>
                      <a:cubicBezTo>
                        <a:pt x="5727" y="16089"/>
                        <a:pt x="5253" y="16939"/>
                        <a:pt x="5281" y="17718"/>
                      </a:cubicBezTo>
                      <a:cubicBezTo>
                        <a:pt x="5281" y="17729"/>
                        <a:pt x="5287" y="17734"/>
                        <a:pt x="5295" y="17734"/>
                      </a:cubicBezTo>
                      <a:cubicBezTo>
                        <a:pt x="5302" y="17734"/>
                        <a:pt x="5311" y="17729"/>
                        <a:pt x="5313" y="17718"/>
                      </a:cubicBezTo>
                      <a:cubicBezTo>
                        <a:pt x="5466" y="16813"/>
                        <a:pt x="5885" y="15974"/>
                        <a:pt x="6507" y="15299"/>
                      </a:cubicBezTo>
                      <a:cubicBezTo>
                        <a:pt x="6806" y="14983"/>
                        <a:pt x="7133" y="14824"/>
                        <a:pt x="7531" y="14677"/>
                      </a:cubicBezTo>
                      <a:cubicBezTo>
                        <a:pt x="7760" y="14596"/>
                        <a:pt x="8000" y="14487"/>
                        <a:pt x="8136" y="14285"/>
                      </a:cubicBezTo>
                      <a:lnTo>
                        <a:pt x="8136" y="14868"/>
                      </a:lnTo>
                      <a:cubicBezTo>
                        <a:pt x="8130" y="14868"/>
                        <a:pt x="8130" y="14874"/>
                        <a:pt x="8125" y="14879"/>
                      </a:cubicBezTo>
                      <a:cubicBezTo>
                        <a:pt x="7231" y="15996"/>
                        <a:pt x="6109" y="16988"/>
                        <a:pt x="5929" y="18486"/>
                      </a:cubicBezTo>
                      <a:cubicBezTo>
                        <a:pt x="5858" y="18541"/>
                        <a:pt x="5787" y="18601"/>
                        <a:pt x="5722" y="18661"/>
                      </a:cubicBezTo>
                      <a:cubicBezTo>
                        <a:pt x="5373" y="18960"/>
                        <a:pt x="5084" y="19320"/>
                        <a:pt x="4687" y="19565"/>
                      </a:cubicBezTo>
                      <a:cubicBezTo>
                        <a:pt x="4668" y="19579"/>
                        <a:pt x="4681" y="19600"/>
                        <a:pt x="4698" y="19600"/>
                      </a:cubicBezTo>
                      <a:cubicBezTo>
                        <a:pt x="4701" y="19600"/>
                        <a:pt x="4705" y="19600"/>
                        <a:pt x="4708" y="19598"/>
                      </a:cubicBezTo>
                      <a:cubicBezTo>
                        <a:pt x="5019" y="19429"/>
                        <a:pt x="5270" y="19200"/>
                        <a:pt x="5526" y="18955"/>
                      </a:cubicBezTo>
                      <a:cubicBezTo>
                        <a:pt x="5662" y="18824"/>
                        <a:pt x="5798" y="18704"/>
                        <a:pt x="5945" y="18590"/>
                      </a:cubicBezTo>
                      <a:cubicBezTo>
                        <a:pt x="5948" y="18591"/>
                        <a:pt x="5951" y="18591"/>
                        <a:pt x="5954" y="18591"/>
                      </a:cubicBezTo>
                      <a:cubicBezTo>
                        <a:pt x="5967" y="18591"/>
                        <a:pt x="5979" y="18581"/>
                        <a:pt x="5983" y="18568"/>
                      </a:cubicBezTo>
                      <a:lnTo>
                        <a:pt x="5983" y="18562"/>
                      </a:lnTo>
                      <a:cubicBezTo>
                        <a:pt x="6000" y="18546"/>
                        <a:pt x="6022" y="18530"/>
                        <a:pt x="6038" y="18519"/>
                      </a:cubicBezTo>
                      <a:cubicBezTo>
                        <a:pt x="6250" y="18361"/>
                        <a:pt x="6485" y="18372"/>
                        <a:pt x="6725" y="18334"/>
                      </a:cubicBezTo>
                      <a:lnTo>
                        <a:pt x="6725" y="18372"/>
                      </a:lnTo>
                      <a:cubicBezTo>
                        <a:pt x="6725" y="18546"/>
                        <a:pt x="6725" y="18721"/>
                        <a:pt x="6719" y="18900"/>
                      </a:cubicBezTo>
                      <a:cubicBezTo>
                        <a:pt x="6534" y="18928"/>
                        <a:pt x="6365" y="19020"/>
                        <a:pt x="6245" y="19162"/>
                      </a:cubicBezTo>
                      <a:cubicBezTo>
                        <a:pt x="6005" y="19402"/>
                        <a:pt x="5874" y="19614"/>
                        <a:pt x="5542" y="19750"/>
                      </a:cubicBezTo>
                      <a:cubicBezTo>
                        <a:pt x="5106" y="19930"/>
                        <a:pt x="4638" y="19974"/>
                        <a:pt x="4371" y="20404"/>
                      </a:cubicBezTo>
                      <a:cubicBezTo>
                        <a:pt x="4363" y="20416"/>
                        <a:pt x="4374" y="20427"/>
                        <a:pt x="4385" y="20427"/>
                      </a:cubicBezTo>
                      <a:cubicBezTo>
                        <a:pt x="4390" y="20427"/>
                        <a:pt x="4395" y="20425"/>
                        <a:pt x="4398" y="20421"/>
                      </a:cubicBezTo>
                      <a:cubicBezTo>
                        <a:pt x="4687" y="20001"/>
                        <a:pt x="5210" y="19963"/>
                        <a:pt x="5651" y="19799"/>
                      </a:cubicBezTo>
                      <a:lnTo>
                        <a:pt x="5662" y="19799"/>
                      </a:lnTo>
                      <a:cubicBezTo>
                        <a:pt x="5569" y="20083"/>
                        <a:pt x="5526" y="20339"/>
                        <a:pt x="5357" y="20595"/>
                      </a:cubicBezTo>
                      <a:cubicBezTo>
                        <a:pt x="5275" y="20726"/>
                        <a:pt x="5177" y="20846"/>
                        <a:pt x="5084" y="20971"/>
                      </a:cubicBezTo>
                      <a:cubicBezTo>
                        <a:pt x="5080" y="20962"/>
                        <a:pt x="5068" y="20953"/>
                        <a:pt x="5055" y="20953"/>
                      </a:cubicBezTo>
                      <a:cubicBezTo>
                        <a:pt x="5052" y="20953"/>
                        <a:pt x="5049" y="20954"/>
                        <a:pt x="5046" y="20955"/>
                      </a:cubicBezTo>
                      <a:cubicBezTo>
                        <a:pt x="4747" y="21015"/>
                        <a:pt x="4496" y="21222"/>
                        <a:pt x="4381" y="21510"/>
                      </a:cubicBezTo>
                      <a:cubicBezTo>
                        <a:pt x="4374" y="21521"/>
                        <a:pt x="4383" y="21529"/>
                        <a:pt x="4394" y="21529"/>
                      </a:cubicBezTo>
                      <a:cubicBezTo>
                        <a:pt x="4399" y="21529"/>
                        <a:pt x="4405" y="21527"/>
                        <a:pt x="4409" y="21521"/>
                      </a:cubicBezTo>
                      <a:cubicBezTo>
                        <a:pt x="4480" y="21391"/>
                        <a:pt x="4578" y="21282"/>
                        <a:pt x="4703" y="21200"/>
                      </a:cubicBezTo>
                      <a:cubicBezTo>
                        <a:pt x="4806" y="21145"/>
                        <a:pt x="4910" y="21096"/>
                        <a:pt x="5024" y="21058"/>
                      </a:cubicBezTo>
                      <a:lnTo>
                        <a:pt x="5024" y="21058"/>
                      </a:lnTo>
                      <a:cubicBezTo>
                        <a:pt x="4997" y="21102"/>
                        <a:pt x="4970" y="21140"/>
                        <a:pt x="4943" y="21183"/>
                      </a:cubicBezTo>
                      <a:cubicBezTo>
                        <a:pt x="4812" y="21396"/>
                        <a:pt x="4725" y="21641"/>
                        <a:pt x="4697" y="21892"/>
                      </a:cubicBezTo>
                      <a:cubicBezTo>
                        <a:pt x="4262" y="22388"/>
                        <a:pt x="4262" y="23025"/>
                        <a:pt x="4278" y="23652"/>
                      </a:cubicBezTo>
                      <a:cubicBezTo>
                        <a:pt x="4289" y="23979"/>
                        <a:pt x="4278" y="24338"/>
                        <a:pt x="4371" y="24654"/>
                      </a:cubicBezTo>
                      <a:cubicBezTo>
                        <a:pt x="4474" y="25052"/>
                        <a:pt x="4697" y="25396"/>
                        <a:pt x="4850" y="25771"/>
                      </a:cubicBezTo>
                      <a:cubicBezTo>
                        <a:pt x="4854" y="25779"/>
                        <a:pt x="4862" y="25783"/>
                        <a:pt x="4869" y="25783"/>
                      </a:cubicBezTo>
                      <a:cubicBezTo>
                        <a:pt x="4882" y="25783"/>
                        <a:pt x="4895" y="25772"/>
                        <a:pt x="4888" y="25755"/>
                      </a:cubicBezTo>
                      <a:cubicBezTo>
                        <a:pt x="4790" y="25494"/>
                        <a:pt x="4659" y="25243"/>
                        <a:pt x="4550" y="24981"/>
                      </a:cubicBezTo>
                      <a:cubicBezTo>
                        <a:pt x="4409" y="24644"/>
                        <a:pt x="4392" y="24262"/>
                        <a:pt x="4381" y="23892"/>
                      </a:cubicBezTo>
                      <a:cubicBezTo>
                        <a:pt x="4360" y="23254"/>
                        <a:pt x="4316" y="22595"/>
                        <a:pt x="4681" y="22044"/>
                      </a:cubicBezTo>
                      <a:lnTo>
                        <a:pt x="4681" y="22044"/>
                      </a:lnTo>
                      <a:cubicBezTo>
                        <a:pt x="4670" y="22224"/>
                        <a:pt x="4665" y="22409"/>
                        <a:pt x="4659" y="22600"/>
                      </a:cubicBezTo>
                      <a:cubicBezTo>
                        <a:pt x="4659" y="22606"/>
                        <a:pt x="4664" y="22610"/>
                        <a:pt x="4669" y="22610"/>
                      </a:cubicBezTo>
                      <a:cubicBezTo>
                        <a:pt x="4672" y="22610"/>
                        <a:pt x="4676" y="22608"/>
                        <a:pt x="4676" y="22600"/>
                      </a:cubicBezTo>
                      <a:cubicBezTo>
                        <a:pt x="4714" y="22388"/>
                        <a:pt x="4719" y="22170"/>
                        <a:pt x="4741" y="21957"/>
                      </a:cubicBezTo>
                      <a:lnTo>
                        <a:pt x="4757" y="21941"/>
                      </a:lnTo>
                      <a:cubicBezTo>
                        <a:pt x="4768" y="21925"/>
                        <a:pt x="4768" y="21903"/>
                        <a:pt x="4757" y="21886"/>
                      </a:cubicBezTo>
                      <a:cubicBezTo>
                        <a:pt x="4757" y="21870"/>
                        <a:pt x="4763" y="21848"/>
                        <a:pt x="4763" y="21826"/>
                      </a:cubicBezTo>
                      <a:cubicBezTo>
                        <a:pt x="4817" y="21543"/>
                        <a:pt x="4981" y="21276"/>
                        <a:pt x="5139" y="21036"/>
                      </a:cubicBezTo>
                      <a:cubicBezTo>
                        <a:pt x="5210" y="20933"/>
                        <a:pt x="5286" y="20835"/>
                        <a:pt x="5362" y="20731"/>
                      </a:cubicBezTo>
                      <a:cubicBezTo>
                        <a:pt x="5684" y="21031"/>
                        <a:pt x="5706" y="21472"/>
                        <a:pt x="5738" y="21903"/>
                      </a:cubicBezTo>
                      <a:cubicBezTo>
                        <a:pt x="5569" y="22202"/>
                        <a:pt x="5362" y="22453"/>
                        <a:pt x="5248" y="22791"/>
                      </a:cubicBezTo>
                      <a:cubicBezTo>
                        <a:pt x="5123" y="23161"/>
                        <a:pt x="5095" y="23565"/>
                        <a:pt x="5101" y="23957"/>
                      </a:cubicBezTo>
                      <a:cubicBezTo>
                        <a:pt x="5117" y="24889"/>
                        <a:pt x="5411" y="25788"/>
                        <a:pt x="5449" y="26720"/>
                      </a:cubicBezTo>
                      <a:cubicBezTo>
                        <a:pt x="5068" y="27145"/>
                        <a:pt x="4888" y="27690"/>
                        <a:pt x="4763" y="28251"/>
                      </a:cubicBezTo>
                      <a:cubicBezTo>
                        <a:pt x="4756" y="28275"/>
                        <a:pt x="4780" y="28292"/>
                        <a:pt x="4801" y="28292"/>
                      </a:cubicBezTo>
                      <a:cubicBezTo>
                        <a:pt x="4813" y="28292"/>
                        <a:pt x="4824" y="28287"/>
                        <a:pt x="4828" y="28273"/>
                      </a:cubicBezTo>
                      <a:cubicBezTo>
                        <a:pt x="4932" y="27929"/>
                        <a:pt x="5057" y="27591"/>
                        <a:pt x="5204" y="27270"/>
                      </a:cubicBezTo>
                      <a:cubicBezTo>
                        <a:pt x="5270" y="27128"/>
                        <a:pt x="5357" y="26998"/>
                        <a:pt x="5460" y="26883"/>
                      </a:cubicBezTo>
                      <a:cubicBezTo>
                        <a:pt x="5591" y="27237"/>
                        <a:pt x="5646" y="27624"/>
                        <a:pt x="5624" y="28006"/>
                      </a:cubicBezTo>
                      <a:lnTo>
                        <a:pt x="5618" y="28006"/>
                      </a:lnTo>
                      <a:cubicBezTo>
                        <a:pt x="5019" y="28534"/>
                        <a:pt x="4425" y="29084"/>
                        <a:pt x="4185" y="29880"/>
                      </a:cubicBezTo>
                      <a:cubicBezTo>
                        <a:pt x="3907" y="30817"/>
                        <a:pt x="4114" y="31695"/>
                        <a:pt x="4174" y="32648"/>
                      </a:cubicBezTo>
                      <a:cubicBezTo>
                        <a:pt x="4174" y="32654"/>
                        <a:pt x="4178" y="32656"/>
                        <a:pt x="4183" y="32656"/>
                      </a:cubicBezTo>
                      <a:cubicBezTo>
                        <a:pt x="4187" y="32656"/>
                        <a:pt x="4191" y="32654"/>
                        <a:pt x="4191" y="32648"/>
                      </a:cubicBezTo>
                      <a:cubicBezTo>
                        <a:pt x="4196" y="31787"/>
                        <a:pt x="4033" y="30964"/>
                        <a:pt x="4229" y="30114"/>
                      </a:cubicBezTo>
                      <a:cubicBezTo>
                        <a:pt x="4414" y="29281"/>
                        <a:pt x="5003" y="28665"/>
                        <a:pt x="5618" y="28125"/>
                      </a:cubicBezTo>
                      <a:lnTo>
                        <a:pt x="5618" y="28125"/>
                      </a:lnTo>
                      <a:cubicBezTo>
                        <a:pt x="5613" y="28240"/>
                        <a:pt x="5602" y="28349"/>
                        <a:pt x="5591" y="28463"/>
                      </a:cubicBezTo>
                      <a:cubicBezTo>
                        <a:pt x="5586" y="28469"/>
                        <a:pt x="5580" y="28469"/>
                        <a:pt x="5580" y="28474"/>
                      </a:cubicBezTo>
                      <a:cubicBezTo>
                        <a:pt x="5264" y="28872"/>
                        <a:pt x="4899" y="29242"/>
                        <a:pt x="4648" y="29689"/>
                      </a:cubicBezTo>
                      <a:cubicBezTo>
                        <a:pt x="4550" y="29869"/>
                        <a:pt x="4485" y="30065"/>
                        <a:pt x="4452" y="30267"/>
                      </a:cubicBezTo>
                      <a:cubicBezTo>
                        <a:pt x="4398" y="30561"/>
                        <a:pt x="4501" y="30844"/>
                        <a:pt x="4480" y="31139"/>
                      </a:cubicBezTo>
                      <a:cubicBezTo>
                        <a:pt x="4480" y="31157"/>
                        <a:pt x="4495" y="31168"/>
                        <a:pt x="4508" y="31168"/>
                      </a:cubicBezTo>
                      <a:cubicBezTo>
                        <a:pt x="4519" y="31168"/>
                        <a:pt x="4529" y="31161"/>
                        <a:pt x="4529" y="31144"/>
                      </a:cubicBezTo>
                      <a:cubicBezTo>
                        <a:pt x="4545" y="30975"/>
                        <a:pt x="4539" y="30806"/>
                        <a:pt x="4518" y="30637"/>
                      </a:cubicBezTo>
                      <a:cubicBezTo>
                        <a:pt x="4485" y="30310"/>
                        <a:pt x="4578" y="30005"/>
                        <a:pt x="4719" y="29722"/>
                      </a:cubicBezTo>
                      <a:cubicBezTo>
                        <a:pt x="4926" y="29302"/>
                        <a:pt x="5302" y="28975"/>
                        <a:pt x="5580" y="28600"/>
                      </a:cubicBezTo>
                      <a:lnTo>
                        <a:pt x="5580" y="28600"/>
                      </a:lnTo>
                      <a:cubicBezTo>
                        <a:pt x="5564" y="28725"/>
                        <a:pt x="5542" y="28856"/>
                        <a:pt x="5526" y="28975"/>
                      </a:cubicBezTo>
                      <a:cubicBezTo>
                        <a:pt x="5422" y="29668"/>
                        <a:pt x="5177" y="30365"/>
                        <a:pt x="5177" y="31062"/>
                      </a:cubicBezTo>
                      <a:cubicBezTo>
                        <a:pt x="5177" y="31075"/>
                        <a:pt x="5186" y="31081"/>
                        <a:pt x="5195" y="31081"/>
                      </a:cubicBezTo>
                      <a:cubicBezTo>
                        <a:pt x="5205" y="31081"/>
                        <a:pt x="5215" y="31074"/>
                        <a:pt x="5215" y="31062"/>
                      </a:cubicBezTo>
                      <a:cubicBezTo>
                        <a:pt x="5237" y="30654"/>
                        <a:pt x="5297" y="30251"/>
                        <a:pt x="5406" y="29853"/>
                      </a:cubicBezTo>
                      <a:cubicBezTo>
                        <a:pt x="5444" y="30065"/>
                        <a:pt x="5558" y="30256"/>
                        <a:pt x="5662" y="30458"/>
                      </a:cubicBezTo>
                      <a:cubicBezTo>
                        <a:pt x="5657" y="30463"/>
                        <a:pt x="5651" y="30474"/>
                        <a:pt x="5646" y="30479"/>
                      </a:cubicBezTo>
                      <a:cubicBezTo>
                        <a:pt x="5564" y="30964"/>
                        <a:pt x="5417" y="31428"/>
                        <a:pt x="5204" y="31869"/>
                      </a:cubicBezTo>
                      <a:cubicBezTo>
                        <a:pt x="4981" y="32305"/>
                        <a:pt x="4736" y="32708"/>
                        <a:pt x="4583" y="33182"/>
                      </a:cubicBezTo>
                      <a:cubicBezTo>
                        <a:pt x="4485" y="33498"/>
                        <a:pt x="4425" y="33825"/>
                        <a:pt x="4409" y="34157"/>
                      </a:cubicBezTo>
                      <a:cubicBezTo>
                        <a:pt x="4076" y="34599"/>
                        <a:pt x="3896" y="35013"/>
                        <a:pt x="3924" y="35569"/>
                      </a:cubicBezTo>
                      <a:cubicBezTo>
                        <a:pt x="3962" y="36288"/>
                        <a:pt x="4158" y="37007"/>
                        <a:pt x="4071" y="37727"/>
                      </a:cubicBezTo>
                      <a:cubicBezTo>
                        <a:pt x="3995" y="38386"/>
                        <a:pt x="3662" y="39007"/>
                        <a:pt x="3324" y="39563"/>
                      </a:cubicBezTo>
                      <a:lnTo>
                        <a:pt x="3270" y="39655"/>
                      </a:lnTo>
                      <a:cubicBezTo>
                        <a:pt x="3265" y="39654"/>
                        <a:pt x="3260" y="39653"/>
                        <a:pt x="3255" y="39653"/>
                      </a:cubicBezTo>
                      <a:cubicBezTo>
                        <a:pt x="3234" y="39653"/>
                        <a:pt x="3215" y="39671"/>
                        <a:pt x="3215" y="39694"/>
                      </a:cubicBezTo>
                      <a:lnTo>
                        <a:pt x="3215" y="39732"/>
                      </a:lnTo>
                      <a:cubicBezTo>
                        <a:pt x="3090" y="39939"/>
                        <a:pt x="2959" y="40135"/>
                        <a:pt x="2823" y="40326"/>
                      </a:cubicBezTo>
                      <a:cubicBezTo>
                        <a:pt x="2818" y="40326"/>
                        <a:pt x="2807" y="40326"/>
                        <a:pt x="2801" y="40331"/>
                      </a:cubicBezTo>
                      <a:cubicBezTo>
                        <a:pt x="2714" y="40407"/>
                        <a:pt x="2638" y="40495"/>
                        <a:pt x="2545" y="40565"/>
                      </a:cubicBezTo>
                      <a:cubicBezTo>
                        <a:pt x="2436" y="40647"/>
                        <a:pt x="2316" y="40718"/>
                        <a:pt x="2202" y="40794"/>
                      </a:cubicBezTo>
                      <a:cubicBezTo>
                        <a:pt x="2006" y="40909"/>
                        <a:pt x="1853" y="41089"/>
                        <a:pt x="1766" y="41301"/>
                      </a:cubicBezTo>
                      <a:cubicBezTo>
                        <a:pt x="1762" y="41312"/>
                        <a:pt x="1770" y="41320"/>
                        <a:pt x="1779" y="41320"/>
                      </a:cubicBezTo>
                      <a:cubicBezTo>
                        <a:pt x="1784" y="41320"/>
                        <a:pt x="1789" y="41318"/>
                        <a:pt x="1793" y="41312"/>
                      </a:cubicBezTo>
                      <a:cubicBezTo>
                        <a:pt x="1902" y="41045"/>
                        <a:pt x="2131" y="40903"/>
                        <a:pt x="2365" y="40756"/>
                      </a:cubicBezTo>
                      <a:cubicBezTo>
                        <a:pt x="2447" y="40713"/>
                        <a:pt x="2540" y="40658"/>
                        <a:pt x="2621" y="40604"/>
                      </a:cubicBezTo>
                      <a:lnTo>
                        <a:pt x="2621" y="40604"/>
                      </a:lnTo>
                      <a:cubicBezTo>
                        <a:pt x="2469" y="40805"/>
                        <a:pt x="2305" y="41001"/>
                        <a:pt x="2136" y="41192"/>
                      </a:cubicBezTo>
                      <a:cubicBezTo>
                        <a:pt x="2124" y="41205"/>
                        <a:pt x="2138" y="41224"/>
                        <a:pt x="2155" y="41224"/>
                      </a:cubicBezTo>
                      <a:cubicBezTo>
                        <a:pt x="2159" y="41224"/>
                        <a:pt x="2164" y="41223"/>
                        <a:pt x="2169" y="41219"/>
                      </a:cubicBezTo>
                      <a:cubicBezTo>
                        <a:pt x="2551" y="40816"/>
                        <a:pt x="2905" y="40380"/>
                        <a:pt x="3221" y="39922"/>
                      </a:cubicBezTo>
                      <a:lnTo>
                        <a:pt x="3221" y="39922"/>
                      </a:lnTo>
                      <a:cubicBezTo>
                        <a:pt x="3232" y="40233"/>
                        <a:pt x="3183" y="40549"/>
                        <a:pt x="3068" y="40838"/>
                      </a:cubicBezTo>
                      <a:cubicBezTo>
                        <a:pt x="3030" y="40920"/>
                        <a:pt x="2992" y="41001"/>
                        <a:pt x="2954" y="41083"/>
                      </a:cubicBezTo>
                      <a:lnTo>
                        <a:pt x="2910" y="41083"/>
                      </a:lnTo>
                      <a:cubicBezTo>
                        <a:pt x="2883" y="41083"/>
                        <a:pt x="2888" y="41116"/>
                        <a:pt x="2910" y="41116"/>
                      </a:cubicBezTo>
                      <a:lnTo>
                        <a:pt x="2932" y="41116"/>
                      </a:lnTo>
                      <a:cubicBezTo>
                        <a:pt x="2828" y="41317"/>
                        <a:pt x="2720" y="41514"/>
                        <a:pt x="2627" y="41721"/>
                      </a:cubicBezTo>
                      <a:cubicBezTo>
                        <a:pt x="2623" y="41731"/>
                        <a:pt x="2634" y="41740"/>
                        <a:pt x="2644" y="41740"/>
                      </a:cubicBezTo>
                      <a:cubicBezTo>
                        <a:pt x="2650" y="41740"/>
                        <a:pt x="2656" y="41737"/>
                        <a:pt x="2660" y="41732"/>
                      </a:cubicBezTo>
                      <a:cubicBezTo>
                        <a:pt x="2758" y="41524"/>
                        <a:pt x="2872" y="41323"/>
                        <a:pt x="2981" y="41116"/>
                      </a:cubicBezTo>
                      <a:cubicBezTo>
                        <a:pt x="3542" y="41099"/>
                        <a:pt x="4142" y="40805"/>
                        <a:pt x="4360" y="40271"/>
                      </a:cubicBezTo>
                      <a:cubicBezTo>
                        <a:pt x="4643" y="39579"/>
                        <a:pt x="4251" y="38724"/>
                        <a:pt x="4648" y="38086"/>
                      </a:cubicBezTo>
                      <a:cubicBezTo>
                        <a:pt x="4648" y="38092"/>
                        <a:pt x="4654" y="38103"/>
                        <a:pt x="4654" y="38113"/>
                      </a:cubicBezTo>
                      <a:cubicBezTo>
                        <a:pt x="4796" y="38555"/>
                        <a:pt x="4845" y="39018"/>
                        <a:pt x="4790" y="39481"/>
                      </a:cubicBezTo>
                      <a:cubicBezTo>
                        <a:pt x="4790" y="39489"/>
                        <a:pt x="4796" y="39493"/>
                        <a:pt x="4801" y="39493"/>
                      </a:cubicBezTo>
                      <a:cubicBezTo>
                        <a:pt x="4806" y="39493"/>
                        <a:pt x="4812" y="39489"/>
                        <a:pt x="4812" y="39481"/>
                      </a:cubicBezTo>
                      <a:cubicBezTo>
                        <a:pt x="4888" y="39094"/>
                        <a:pt x="4883" y="38696"/>
                        <a:pt x="4796" y="38310"/>
                      </a:cubicBezTo>
                      <a:cubicBezTo>
                        <a:pt x="4757" y="38119"/>
                        <a:pt x="4697" y="37928"/>
                        <a:pt x="4616" y="37743"/>
                      </a:cubicBezTo>
                      <a:cubicBezTo>
                        <a:pt x="4518" y="37525"/>
                        <a:pt x="4338" y="37367"/>
                        <a:pt x="4229" y="37154"/>
                      </a:cubicBezTo>
                      <a:cubicBezTo>
                        <a:pt x="4223" y="37138"/>
                        <a:pt x="4207" y="37133"/>
                        <a:pt x="4191" y="37133"/>
                      </a:cubicBezTo>
                      <a:cubicBezTo>
                        <a:pt x="4180" y="36882"/>
                        <a:pt x="4147" y="36631"/>
                        <a:pt x="4114" y="36375"/>
                      </a:cubicBezTo>
                      <a:lnTo>
                        <a:pt x="4104" y="36293"/>
                      </a:lnTo>
                      <a:lnTo>
                        <a:pt x="4104" y="36293"/>
                      </a:lnTo>
                      <a:cubicBezTo>
                        <a:pt x="4174" y="36375"/>
                        <a:pt x="4251" y="36451"/>
                        <a:pt x="4332" y="36522"/>
                      </a:cubicBezTo>
                      <a:cubicBezTo>
                        <a:pt x="4599" y="36762"/>
                        <a:pt x="4850" y="36985"/>
                        <a:pt x="5035" y="37291"/>
                      </a:cubicBezTo>
                      <a:cubicBezTo>
                        <a:pt x="5406" y="37928"/>
                        <a:pt x="5362" y="38587"/>
                        <a:pt x="5270" y="39285"/>
                      </a:cubicBezTo>
                      <a:cubicBezTo>
                        <a:pt x="5270" y="39290"/>
                        <a:pt x="5274" y="39293"/>
                        <a:pt x="5278" y="39293"/>
                      </a:cubicBezTo>
                      <a:cubicBezTo>
                        <a:pt x="5282" y="39293"/>
                        <a:pt x="5286" y="39290"/>
                        <a:pt x="5286" y="39285"/>
                      </a:cubicBezTo>
                      <a:cubicBezTo>
                        <a:pt x="5411" y="38675"/>
                        <a:pt x="5488" y="38146"/>
                        <a:pt x="5275" y="37541"/>
                      </a:cubicBezTo>
                      <a:cubicBezTo>
                        <a:pt x="5052" y="36893"/>
                        <a:pt x="4490" y="36577"/>
                        <a:pt x="4098" y="36054"/>
                      </a:cubicBezTo>
                      <a:cubicBezTo>
                        <a:pt x="4093" y="36048"/>
                        <a:pt x="4082" y="36037"/>
                        <a:pt x="4071" y="36037"/>
                      </a:cubicBezTo>
                      <a:cubicBezTo>
                        <a:pt x="4033" y="35749"/>
                        <a:pt x="4022" y="35454"/>
                        <a:pt x="4038" y="35160"/>
                      </a:cubicBezTo>
                      <a:cubicBezTo>
                        <a:pt x="4060" y="34860"/>
                        <a:pt x="4229" y="34588"/>
                        <a:pt x="4392" y="34332"/>
                      </a:cubicBezTo>
                      <a:lnTo>
                        <a:pt x="4392" y="34386"/>
                      </a:lnTo>
                      <a:cubicBezTo>
                        <a:pt x="4392" y="34860"/>
                        <a:pt x="4376" y="35340"/>
                        <a:pt x="4556" y="35792"/>
                      </a:cubicBezTo>
                      <a:cubicBezTo>
                        <a:pt x="4562" y="35802"/>
                        <a:pt x="4571" y="35806"/>
                        <a:pt x="4580" y="35806"/>
                      </a:cubicBezTo>
                      <a:cubicBezTo>
                        <a:pt x="4596" y="35806"/>
                        <a:pt x="4612" y="35792"/>
                        <a:pt x="4605" y="35770"/>
                      </a:cubicBezTo>
                      <a:cubicBezTo>
                        <a:pt x="4430" y="35324"/>
                        <a:pt x="4469" y="34849"/>
                        <a:pt x="4485" y="34375"/>
                      </a:cubicBezTo>
                      <a:cubicBezTo>
                        <a:pt x="4496" y="33858"/>
                        <a:pt x="4599" y="33346"/>
                        <a:pt x="4790" y="32866"/>
                      </a:cubicBezTo>
                      <a:cubicBezTo>
                        <a:pt x="4850" y="32713"/>
                        <a:pt x="4915" y="32566"/>
                        <a:pt x="4986" y="32425"/>
                      </a:cubicBezTo>
                      <a:cubicBezTo>
                        <a:pt x="5057" y="32795"/>
                        <a:pt x="5182" y="33149"/>
                        <a:pt x="5199" y="33525"/>
                      </a:cubicBezTo>
                      <a:cubicBezTo>
                        <a:pt x="5215" y="33978"/>
                        <a:pt x="5068" y="34424"/>
                        <a:pt x="4992" y="34860"/>
                      </a:cubicBezTo>
                      <a:cubicBezTo>
                        <a:pt x="4926" y="35258"/>
                        <a:pt x="4856" y="35868"/>
                        <a:pt x="5128" y="36195"/>
                      </a:cubicBezTo>
                      <a:cubicBezTo>
                        <a:pt x="5133" y="36202"/>
                        <a:pt x="5139" y="36204"/>
                        <a:pt x="5145" y="36204"/>
                      </a:cubicBezTo>
                      <a:cubicBezTo>
                        <a:pt x="5159" y="36204"/>
                        <a:pt x="5172" y="36189"/>
                        <a:pt x="5161" y="36174"/>
                      </a:cubicBezTo>
                      <a:cubicBezTo>
                        <a:pt x="4812" y="35732"/>
                        <a:pt x="5063" y="34877"/>
                        <a:pt x="5166" y="34392"/>
                      </a:cubicBezTo>
                      <a:cubicBezTo>
                        <a:pt x="5248" y="34065"/>
                        <a:pt x="5286" y="33727"/>
                        <a:pt x="5281" y="33395"/>
                      </a:cubicBezTo>
                      <a:cubicBezTo>
                        <a:pt x="5270" y="33051"/>
                        <a:pt x="5155" y="32703"/>
                        <a:pt x="5068" y="32370"/>
                      </a:cubicBezTo>
                      <a:cubicBezTo>
                        <a:pt x="5063" y="32356"/>
                        <a:pt x="5050" y="32342"/>
                        <a:pt x="5033" y="32342"/>
                      </a:cubicBezTo>
                      <a:cubicBezTo>
                        <a:pt x="5030" y="32342"/>
                        <a:pt x="5027" y="32342"/>
                        <a:pt x="5024" y="32343"/>
                      </a:cubicBezTo>
                      <a:cubicBezTo>
                        <a:pt x="5308" y="31771"/>
                        <a:pt x="5635" y="31231"/>
                        <a:pt x="5716" y="30572"/>
                      </a:cubicBezTo>
                      <a:cubicBezTo>
                        <a:pt x="5755" y="30648"/>
                        <a:pt x="5787" y="30736"/>
                        <a:pt x="5815" y="30817"/>
                      </a:cubicBezTo>
                      <a:cubicBezTo>
                        <a:pt x="5831" y="30866"/>
                        <a:pt x="5842" y="30910"/>
                        <a:pt x="5853" y="30953"/>
                      </a:cubicBezTo>
                      <a:cubicBezTo>
                        <a:pt x="5853" y="30959"/>
                        <a:pt x="5853" y="30970"/>
                        <a:pt x="5858" y="30975"/>
                      </a:cubicBezTo>
                      <a:cubicBezTo>
                        <a:pt x="5973" y="31504"/>
                        <a:pt x="5847" y="32054"/>
                        <a:pt x="5662" y="32555"/>
                      </a:cubicBezTo>
                      <a:cubicBezTo>
                        <a:pt x="5659" y="32562"/>
                        <a:pt x="5664" y="32567"/>
                        <a:pt x="5669" y="32567"/>
                      </a:cubicBezTo>
                      <a:cubicBezTo>
                        <a:pt x="5673" y="32567"/>
                        <a:pt x="5676" y="32565"/>
                        <a:pt x="5678" y="32561"/>
                      </a:cubicBezTo>
                      <a:cubicBezTo>
                        <a:pt x="5891" y="32147"/>
                        <a:pt x="5994" y="31684"/>
                        <a:pt x="5983" y="31215"/>
                      </a:cubicBezTo>
                      <a:lnTo>
                        <a:pt x="5983" y="31215"/>
                      </a:lnTo>
                      <a:cubicBezTo>
                        <a:pt x="6092" y="31428"/>
                        <a:pt x="6169" y="31662"/>
                        <a:pt x="6207" y="31902"/>
                      </a:cubicBezTo>
                      <a:cubicBezTo>
                        <a:pt x="6245" y="32261"/>
                        <a:pt x="6109" y="32632"/>
                        <a:pt x="6092" y="32991"/>
                      </a:cubicBezTo>
                      <a:cubicBezTo>
                        <a:pt x="6092" y="33001"/>
                        <a:pt x="6100" y="33007"/>
                        <a:pt x="6106" y="33007"/>
                      </a:cubicBezTo>
                      <a:cubicBezTo>
                        <a:pt x="6110" y="33007"/>
                        <a:pt x="6114" y="33004"/>
                        <a:pt x="6114" y="32997"/>
                      </a:cubicBezTo>
                      <a:cubicBezTo>
                        <a:pt x="6174" y="32626"/>
                        <a:pt x="6278" y="32272"/>
                        <a:pt x="6272" y="31896"/>
                      </a:cubicBezTo>
                      <a:cubicBezTo>
                        <a:pt x="6267" y="31586"/>
                        <a:pt x="6120" y="31297"/>
                        <a:pt x="5962" y="31035"/>
                      </a:cubicBezTo>
                      <a:cubicBezTo>
                        <a:pt x="5891" y="30567"/>
                        <a:pt x="5597" y="30207"/>
                        <a:pt x="5466" y="29755"/>
                      </a:cubicBezTo>
                      <a:cubicBezTo>
                        <a:pt x="5461" y="29741"/>
                        <a:pt x="5446" y="29731"/>
                        <a:pt x="5431" y="29731"/>
                      </a:cubicBezTo>
                      <a:cubicBezTo>
                        <a:pt x="5428" y="29731"/>
                        <a:pt x="5425" y="29732"/>
                        <a:pt x="5422" y="29733"/>
                      </a:cubicBezTo>
                      <a:cubicBezTo>
                        <a:pt x="5504" y="29390"/>
                        <a:pt x="5586" y="29057"/>
                        <a:pt x="5635" y="28719"/>
                      </a:cubicBezTo>
                      <a:cubicBezTo>
                        <a:pt x="5733" y="28093"/>
                        <a:pt x="5782" y="27390"/>
                        <a:pt x="5531" y="26790"/>
                      </a:cubicBezTo>
                      <a:cubicBezTo>
                        <a:pt x="5738" y="26567"/>
                        <a:pt x="5989" y="26387"/>
                        <a:pt x="6229" y="26191"/>
                      </a:cubicBezTo>
                      <a:cubicBezTo>
                        <a:pt x="6741" y="25782"/>
                        <a:pt x="7095" y="25259"/>
                        <a:pt x="7128" y="24595"/>
                      </a:cubicBezTo>
                      <a:cubicBezTo>
                        <a:pt x="7128" y="24576"/>
                        <a:pt x="7113" y="24564"/>
                        <a:pt x="7100" y="24564"/>
                      </a:cubicBezTo>
                      <a:cubicBezTo>
                        <a:pt x="7090" y="24564"/>
                        <a:pt x="7081" y="24570"/>
                        <a:pt x="7079" y="24584"/>
                      </a:cubicBezTo>
                      <a:cubicBezTo>
                        <a:pt x="6986" y="25276"/>
                        <a:pt x="6599" y="25712"/>
                        <a:pt x="6125" y="26120"/>
                      </a:cubicBezTo>
                      <a:cubicBezTo>
                        <a:pt x="6071" y="25663"/>
                        <a:pt x="5951" y="25248"/>
                        <a:pt x="5994" y="24774"/>
                      </a:cubicBezTo>
                      <a:cubicBezTo>
                        <a:pt x="6027" y="24366"/>
                        <a:pt x="6234" y="24001"/>
                        <a:pt x="6223" y="23586"/>
                      </a:cubicBezTo>
                      <a:cubicBezTo>
                        <a:pt x="6223" y="23578"/>
                        <a:pt x="6212" y="23572"/>
                        <a:pt x="6202" y="23572"/>
                      </a:cubicBezTo>
                      <a:cubicBezTo>
                        <a:pt x="6193" y="23572"/>
                        <a:pt x="6185" y="23576"/>
                        <a:pt x="6185" y="23586"/>
                      </a:cubicBezTo>
                      <a:cubicBezTo>
                        <a:pt x="6152" y="24071"/>
                        <a:pt x="5896" y="24502"/>
                        <a:pt x="5864" y="24998"/>
                      </a:cubicBezTo>
                      <a:cubicBezTo>
                        <a:pt x="5836" y="25379"/>
                        <a:pt x="5880" y="25837"/>
                        <a:pt x="6043" y="26191"/>
                      </a:cubicBezTo>
                      <a:cubicBezTo>
                        <a:pt x="5924" y="26289"/>
                        <a:pt x="5798" y="26387"/>
                        <a:pt x="5673" y="26485"/>
                      </a:cubicBezTo>
                      <a:cubicBezTo>
                        <a:pt x="5607" y="26545"/>
                        <a:pt x="5542" y="26600"/>
                        <a:pt x="5482" y="26665"/>
                      </a:cubicBezTo>
                      <a:cubicBezTo>
                        <a:pt x="5460" y="25880"/>
                        <a:pt x="5275" y="25112"/>
                        <a:pt x="5199" y="24328"/>
                      </a:cubicBezTo>
                      <a:cubicBezTo>
                        <a:pt x="5155" y="23859"/>
                        <a:pt x="5188" y="23385"/>
                        <a:pt x="5302" y="22927"/>
                      </a:cubicBezTo>
                      <a:cubicBezTo>
                        <a:pt x="5384" y="22600"/>
                        <a:pt x="5591" y="22360"/>
                        <a:pt x="5749" y="22093"/>
                      </a:cubicBezTo>
                      <a:cubicBezTo>
                        <a:pt x="5787" y="22426"/>
                        <a:pt x="5864" y="22742"/>
                        <a:pt x="6131" y="22960"/>
                      </a:cubicBezTo>
                      <a:cubicBezTo>
                        <a:pt x="6138" y="22966"/>
                        <a:pt x="6147" y="22969"/>
                        <a:pt x="6154" y="22969"/>
                      </a:cubicBezTo>
                      <a:cubicBezTo>
                        <a:pt x="6178" y="22969"/>
                        <a:pt x="6196" y="22941"/>
                        <a:pt x="6180" y="22916"/>
                      </a:cubicBezTo>
                      <a:cubicBezTo>
                        <a:pt x="5722" y="22273"/>
                        <a:pt x="6049" y="21200"/>
                        <a:pt x="5384" y="20688"/>
                      </a:cubicBezTo>
                      <a:cubicBezTo>
                        <a:pt x="5422" y="20639"/>
                        <a:pt x="5455" y="20584"/>
                        <a:pt x="5488" y="20530"/>
                      </a:cubicBezTo>
                      <a:cubicBezTo>
                        <a:pt x="5629" y="20279"/>
                        <a:pt x="5673" y="20066"/>
                        <a:pt x="5722" y="19789"/>
                      </a:cubicBezTo>
                      <a:cubicBezTo>
                        <a:pt x="5727" y="19778"/>
                        <a:pt x="5722" y="19767"/>
                        <a:pt x="5716" y="19761"/>
                      </a:cubicBezTo>
                      <a:cubicBezTo>
                        <a:pt x="5847" y="19690"/>
                        <a:pt x="5973" y="19598"/>
                        <a:pt x="6076" y="19489"/>
                      </a:cubicBezTo>
                      <a:lnTo>
                        <a:pt x="6076" y="19489"/>
                      </a:lnTo>
                      <a:cubicBezTo>
                        <a:pt x="5989" y="19729"/>
                        <a:pt x="6038" y="19963"/>
                        <a:pt x="6120" y="20208"/>
                      </a:cubicBezTo>
                      <a:cubicBezTo>
                        <a:pt x="6261" y="20590"/>
                        <a:pt x="6425" y="20965"/>
                        <a:pt x="6621" y="21331"/>
                      </a:cubicBezTo>
                      <a:cubicBezTo>
                        <a:pt x="6599" y="21843"/>
                        <a:pt x="6414" y="22322"/>
                        <a:pt x="6398" y="22834"/>
                      </a:cubicBezTo>
                      <a:cubicBezTo>
                        <a:pt x="6398" y="22851"/>
                        <a:pt x="6412" y="22861"/>
                        <a:pt x="6426" y="22861"/>
                      </a:cubicBezTo>
                      <a:cubicBezTo>
                        <a:pt x="6439" y="22861"/>
                        <a:pt x="6452" y="22853"/>
                        <a:pt x="6452" y="22834"/>
                      </a:cubicBezTo>
                      <a:cubicBezTo>
                        <a:pt x="6485" y="22393"/>
                        <a:pt x="6697" y="21963"/>
                        <a:pt x="6719" y="21521"/>
                      </a:cubicBezTo>
                      <a:cubicBezTo>
                        <a:pt x="6855" y="21794"/>
                        <a:pt x="6992" y="22066"/>
                        <a:pt x="7106" y="22339"/>
                      </a:cubicBezTo>
                      <a:cubicBezTo>
                        <a:pt x="7090" y="22344"/>
                        <a:pt x="7079" y="22355"/>
                        <a:pt x="7073" y="22371"/>
                      </a:cubicBezTo>
                      <a:cubicBezTo>
                        <a:pt x="6975" y="22796"/>
                        <a:pt x="6768" y="23183"/>
                        <a:pt x="6659" y="23608"/>
                      </a:cubicBezTo>
                      <a:cubicBezTo>
                        <a:pt x="6566" y="23990"/>
                        <a:pt x="6659" y="24426"/>
                        <a:pt x="6741" y="24802"/>
                      </a:cubicBezTo>
                      <a:cubicBezTo>
                        <a:pt x="6745" y="24814"/>
                        <a:pt x="6755" y="24820"/>
                        <a:pt x="6766" y="24820"/>
                      </a:cubicBezTo>
                      <a:cubicBezTo>
                        <a:pt x="6782" y="24820"/>
                        <a:pt x="6799" y="24807"/>
                        <a:pt x="6795" y="24791"/>
                      </a:cubicBezTo>
                      <a:cubicBezTo>
                        <a:pt x="6697" y="24328"/>
                        <a:pt x="6654" y="23870"/>
                        <a:pt x="6801" y="23412"/>
                      </a:cubicBezTo>
                      <a:cubicBezTo>
                        <a:pt x="6915" y="23080"/>
                        <a:pt x="7079" y="22775"/>
                        <a:pt x="7144" y="22426"/>
                      </a:cubicBezTo>
                      <a:cubicBezTo>
                        <a:pt x="7367" y="22976"/>
                        <a:pt x="7515" y="23543"/>
                        <a:pt x="7482" y="24169"/>
                      </a:cubicBezTo>
                      <a:cubicBezTo>
                        <a:pt x="7482" y="24188"/>
                        <a:pt x="7496" y="24198"/>
                        <a:pt x="7509" y="24198"/>
                      </a:cubicBezTo>
                      <a:cubicBezTo>
                        <a:pt x="7519" y="24198"/>
                        <a:pt x="7529" y="24192"/>
                        <a:pt x="7531" y="24180"/>
                      </a:cubicBezTo>
                      <a:cubicBezTo>
                        <a:pt x="7624" y="23412"/>
                        <a:pt x="7422" y="22693"/>
                        <a:pt x="7095" y="22006"/>
                      </a:cubicBezTo>
                      <a:cubicBezTo>
                        <a:pt x="6904" y="21598"/>
                        <a:pt x="6697" y="21194"/>
                        <a:pt x="6507" y="20786"/>
                      </a:cubicBezTo>
                      <a:cubicBezTo>
                        <a:pt x="6321" y="20399"/>
                        <a:pt x="6038" y="19930"/>
                        <a:pt x="6163" y="19489"/>
                      </a:cubicBezTo>
                      <a:cubicBezTo>
                        <a:pt x="6169" y="19462"/>
                        <a:pt x="6152" y="19440"/>
                        <a:pt x="6125" y="19440"/>
                      </a:cubicBezTo>
                      <a:cubicBezTo>
                        <a:pt x="6299" y="19265"/>
                        <a:pt x="6463" y="19080"/>
                        <a:pt x="6708" y="18993"/>
                      </a:cubicBezTo>
                      <a:lnTo>
                        <a:pt x="6708" y="18993"/>
                      </a:lnTo>
                      <a:cubicBezTo>
                        <a:pt x="6708" y="19047"/>
                        <a:pt x="6703" y="19102"/>
                        <a:pt x="6697" y="19162"/>
                      </a:cubicBezTo>
                      <a:cubicBezTo>
                        <a:pt x="6686" y="19320"/>
                        <a:pt x="6708" y="19718"/>
                        <a:pt x="6616" y="19859"/>
                      </a:cubicBezTo>
                      <a:cubicBezTo>
                        <a:pt x="6603" y="19875"/>
                        <a:pt x="6615" y="19895"/>
                        <a:pt x="6629" y="19895"/>
                      </a:cubicBezTo>
                      <a:cubicBezTo>
                        <a:pt x="6634" y="19895"/>
                        <a:pt x="6639" y="19892"/>
                        <a:pt x="6643" y="19887"/>
                      </a:cubicBezTo>
                      <a:cubicBezTo>
                        <a:pt x="6801" y="19680"/>
                        <a:pt x="6757" y="19282"/>
                        <a:pt x="6779" y="19031"/>
                      </a:cubicBezTo>
                      <a:cubicBezTo>
                        <a:pt x="6801" y="18786"/>
                        <a:pt x="6795" y="18546"/>
                        <a:pt x="6795" y="18306"/>
                      </a:cubicBezTo>
                      <a:cubicBezTo>
                        <a:pt x="6844" y="18295"/>
                        <a:pt x="6833" y="18219"/>
                        <a:pt x="6795" y="18208"/>
                      </a:cubicBezTo>
                      <a:cubicBezTo>
                        <a:pt x="6795" y="18045"/>
                        <a:pt x="6801" y="17881"/>
                        <a:pt x="6817" y="17718"/>
                      </a:cubicBezTo>
                      <a:cubicBezTo>
                        <a:pt x="6899" y="16922"/>
                        <a:pt x="7509" y="16421"/>
                        <a:pt x="8125" y="15996"/>
                      </a:cubicBezTo>
                      <a:lnTo>
                        <a:pt x="8125" y="16574"/>
                      </a:lnTo>
                      <a:cubicBezTo>
                        <a:pt x="7504" y="17304"/>
                        <a:pt x="7373" y="18399"/>
                        <a:pt x="7749" y="19276"/>
                      </a:cubicBezTo>
                      <a:cubicBezTo>
                        <a:pt x="7753" y="19286"/>
                        <a:pt x="7761" y="19290"/>
                        <a:pt x="7769" y="19290"/>
                      </a:cubicBezTo>
                      <a:cubicBezTo>
                        <a:pt x="7784" y="19290"/>
                        <a:pt x="7799" y="19277"/>
                        <a:pt x="7793" y="19260"/>
                      </a:cubicBezTo>
                      <a:cubicBezTo>
                        <a:pt x="7607" y="18802"/>
                        <a:pt x="7591" y="18339"/>
                        <a:pt x="7656" y="17854"/>
                      </a:cubicBezTo>
                      <a:cubicBezTo>
                        <a:pt x="7711" y="17407"/>
                        <a:pt x="7896" y="17075"/>
                        <a:pt x="8125" y="16721"/>
                      </a:cubicBezTo>
                      <a:cubicBezTo>
                        <a:pt x="8130" y="17761"/>
                        <a:pt x="8147" y="18808"/>
                        <a:pt x="8179" y="19848"/>
                      </a:cubicBezTo>
                      <a:cubicBezTo>
                        <a:pt x="8179" y="19856"/>
                        <a:pt x="8183" y="19859"/>
                        <a:pt x="8186" y="19859"/>
                      </a:cubicBezTo>
                      <a:cubicBezTo>
                        <a:pt x="8191" y="19859"/>
                        <a:pt x="8196" y="19854"/>
                        <a:pt x="8196" y="19848"/>
                      </a:cubicBezTo>
                      <a:cubicBezTo>
                        <a:pt x="8239" y="18541"/>
                        <a:pt x="8250" y="17227"/>
                        <a:pt x="8250" y="15914"/>
                      </a:cubicBezTo>
                      <a:lnTo>
                        <a:pt x="8283" y="15892"/>
                      </a:lnTo>
                      <a:cubicBezTo>
                        <a:pt x="8312" y="15873"/>
                        <a:pt x="8289" y="15831"/>
                        <a:pt x="8260" y="15831"/>
                      </a:cubicBezTo>
                      <a:cubicBezTo>
                        <a:pt x="8257" y="15831"/>
                        <a:pt x="8253" y="15831"/>
                        <a:pt x="8250" y="15833"/>
                      </a:cubicBezTo>
                      <a:cubicBezTo>
                        <a:pt x="8250" y="14274"/>
                        <a:pt x="8234" y="12716"/>
                        <a:pt x="8234" y="11157"/>
                      </a:cubicBezTo>
                      <a:cubicBezTo>
                        <a:pt x="8239" y="11146"/>
                        <a:pt x="8239" y="11136"/>
                        <a:pt x="8234" y="11125"/>
                      </a:cubicBezTo>
                      <a:lnTo>
                        <a:pt x="8234" y="10558"/>
                      </a:lnTo>
                      <a:lnTo>
                        <a:pt x="8239" y="8891"/>
                      </a:lnTo>
                      <a:lnTo>
                        <a:pt x="8239" y="8885"/>
                      </a:lnTo>
                      <a:lnTo>
                        <a:pt x="8239" y="7861"/>
                      </a:lnTo>
                      <a:cubicBezTo>
                        <a:pt x="8239" y="7855"/>
                        <a:pt x="8239" y="7844"/>
                        <a:pt x="8239" y="7839"/>
                      </a:cubicBezTo>
                      <a:lnTo>
                        <a:pt x="8239" y="6144"/>
                      </a:lnTo>
                      <a:lnTo>
                        <a:pt x="8250" y="6133"/>
                      </a:lnTo>
                      <a:cubicBezTo>
                        <a:pt x="8272" y="6106"/>
                        <a:pt x="8272" y="6068"/>
                        <a:pt x="8245" y="6041"/>
                      </a:cubicBezTo>
                      <a:lnTo>
                        <a:pt x="8245" y="5855"/>
                      </a:lnTo>
                      <a:cubicBezTo>
                        <a:pt x="8256" y="5736"/>
                        <a:pt x="8261" y="5610"/>
                        <a:pt x="8261" y="5485"/>
                      </a:cubicBezTo>
                      <a:cubicBezTo>
                        <a:pt x="8288" y="5452"/>
                        <a:pt x="8321" y="5414"/>
                        <a:pt x="8348" y="5381"/>
                      </a:cubicBezTo>
                      <a:cubicBezTo>
                        <a:pt x="8381" y="5335"/>
                        <a:pt x="8339" y="5277"/>
                        <a:pt x="8289" y="5277"/>
                      </a:cubicBezTo>
                      <a:cubicBezTo>
                        <a:pt x="8280" y="5277"/>
                        <a:pt x="8270" y="5279"/>
                        <a:pt x="8261" y="5283"/>
                      </a:cubicBezTo>
                      <a:cubicBezTo>
                        <a:pt x="8277" y="3910"/>
                        <a:pt x="8321" y="1376"/>
                        <a:pt x="8212" y="9"/>
                      </a:cubicBezTo>
                      <a:cubicBezTo>
                        <a:pt x="8212" y="3"/>
                        <a:pt x="8207" y="1"/>
                        <a:pt x="8201" y="1"/>
                      </a:cubicBezTo>
                      <a:close/>
                    </a:path>
                  </a:pathLst>
                </a:custGeom>
                <a:solidFill>
                  <a:srgbClr val="667BB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98" name="Google Shape;2998;p10"/>
                <p:cNvSpPr/>
                <p:nvPr/>
              </p:nvSpPr>
              <p:spPr>
                <a:xfrm>
                  <a:off x="3743006" y="3319684"/>
                  <a:ext cx="223333" cy="1054621"/>
                </a:xfrm>
                <a:custGeom>
                  <a:rect b="b" l="l" r="r" t="t"/>
                  <a:pathLst>
                    <a:path extrusionOk="0" h="41730" w="8837">
                      <a:moveTo>
                        <a:pt x="285" y="3048"/>
                      </a:moveTo>
                      <a:cubicBezTo>
                        <a:pt x="536" y="3151"/>
                        <a:pt x="759" y="3309"/>
                        <a:pt x="950" y="3505"/>
                      </a:cubicBezTo>
                      <a:cubicBezTo>
                        <a:pt x="1010" y="3571"/>
                        <a:pt x="1076" y="3636"/>
                        <a:pt x="1146" y="3691"/>
                      </a:cubicBezTo>
                      <a:cubicBezTo>
                        <a:pt x="1105" y="3696"/>
                        <a:pt x="1064" y="3698"/>
                        <a:pt x="1023" y="3698"/>
                      </a:cubicBezTo>
                      <a:cubicBezTo>
                        <a:pt x="774" y="3698"/>
                        <a:pt x="534" y="3610"/>
                        <a:pt x="285" y="3587"/>
                      </a:cubicBezTo>
                      <a:lnTo>
                        <a:pt x="285" y="3582"/>
                      </a:lnTo>
                      <a:lnTo>
                        <a:pt x="285" y="3048"/>
                      </a:lnTo>
                      <a:close/>
                      <a:moveTo>
                        <a:pt x="5358" y="11107"/>
                      </a:moveTo>
                      <a:lnTo>
                        <a:pt x="5358" y="11107"/>
                      </a:lnTo>
                      <a:cubicBezTo>
                        <a:pt x="5674" y="11428"/>
                        <a:pt x="5996" y="11755"/>
                        <a:pt x="6214" y="12142"/>
                      </a:cubicBezTo>
                      <a:cubicBezTo>
                        <a:pt x="6410" y="12502"/>
                        <a:pt x="6552" y="12888"/>
                        <a:pt x="6633" y="13286"/>
                      </a:cubicBezTo>
                      <a:cubicBezTo>
                        <a:pt x="6584" y="13232"/>
                        <a:pt x="6535" y="13177"/>
                        <a:pt x="6475" y="13134"/>
                      </a:cubicBezTo>
                      <a:cubicBezTo>
                        <a:pt x="6388" y="13074"/>
                        <a:pt x="6296" y="13025"/>
                        <a:pt x="6192" y="12987"/>
                      </a:cubicBezTo>
                      <a:cubicBezTo>
                        <a:pt x="6023" y="12932"/>
                        <a:pt x="5920" y="12829"/>
                        <a:pt x="5789" y="12714"/>
                      </a:cubicBezTo>
                      <a:cubicBezTo>
                        <a:pt x="5789" y="12589"/>
                        <a:pt x="5800" y="12463"/>
                        <a:pt x="5822" y="12344"/>
                      </a:cubicBezTo>
                      <a:cubicBezTo>
                        <a:pt x="5822" y="12338"/>
                        <a:pt x="5822" y="12333"/>
                        <a:pt x="5822" y="12333"/>
                      </a:cubicBezTo>
                      <a:cubicBezTo>
                        <a:pt x="5914" y="12447"/>
                        <a:pt x="6023" y="12556"/>
                        <a:pt x="6143" y="12638"/>
                      </a:cubicBezTo>
                      <a:cubicBezTo>
                        <a:pt x="6145" y="12639"/>
                        <a:pt x="6147" y="12639"/>
                        <a:pt x="6149" y="12639"/>
                      </a:cubicBezTo>
                      <a:cubicBezTo>
                        <a:pt x="6157" y="12639"/>
                        <a:pt x="6164" y="12630"/>
                        <a:pt x="6159" y="12621"/>
                      </a:cubicBezTo>
                      <a:cubicBezTo>
                        <a:pt x="5947" y="12425"/>
                        <a:pt x="5832" y="12147"/>
                        <a:pt x="5696" y="11902"/>
                      </a:cubicBezTo>
                      <a:cubicBezTo>
                        <a:pt x="5549" y="11652"/>
                        <a:pt x="5435" y="11385"/>
                        <a:pt x="5358" y="11107"/>
                      </a:cubicBezTo>
                      <a:close/>
                      <a:moveTo>
                        <a:pt x="258" y="13264"/>
                      </a:moveTo>
                      <a:cubicBezTo>
                        <a:pt x="503" y="13412"/>
                        <a:pt x="792" y="13466"/>
                        <a:pt x="1037" y="13608"/>
                      </a:cubicBezTo>
                      <a:cubicBezTo>
                        <a:pt x="1217" y="13717"/>
                        <a:pt x="1343" y="13864"/>
                        <a:pt x="1479" y="14011"/>
                      </a:cubicBezTo>
                      <a:cubicBezTo>
                        <a:pt x="1435" y="14000"/>
                        <a:pt x="1386" y="14000"/>
                        <a:pt x="1343" y="14000"/>
                      </a:cubicBezTo>
                      <a:cubicBezTo>
                        <a:pt x="999" y="14005"/>
                        <a:pt x="847" y="14174"/>
                        <a:pt x="580" y="14332"/>
                      </a:cubicBezTo>
                      <a:cubicBezTo>
                        <a:pt x="492" y="14278"/>
                        <a:pt x="405" y="14213"/>
                        <a:pt x="329" y="14142"/>
                      </a:cubicBezTo>
                      <a:cubicBezTo>
                        <a:pt x="317" y="14129"/>
                        <a:pt x="298" y="14123"/>
                        <a:pt x="281" y="14123"/>
                      </a:cubicBezTo>
                      <a:cubicBezTo>
                        <a:pt x="275" y="14123"/>
                        <a:pt x="269" y="14124"/>
                        <a:pt x="264" y="14125"/>
                      </a:cubicBezTo>
                      <a:cubicBezTo>
                        <a:pt x="264" y="13837"/>
                        <a:pt x="258" y="13548"/>
                        <a:pt x="258" y="13264"/>
                      </a:cubicBezTo>
                      <a:close/>
                      <a:moveTo>
                        <a:pt x="5495" y="11799"/>
                      </a:moveTo>
                      <a:lnTo>
                        <a:pt x="5495" y="11799"/>
                      </a:lnTo>
                      <a:cubicBezTo>
                        <a:pt x="5582" y="11978"/>
                        <a:pt x="5680" y="12147"/>
                        <a:pt x="5800" y="12305"/>
                      </a:cubicBezTo>
                      <a:cubicBezTo>
                        <a:pt x="5791" y="12300"/>
                        <a:pt x="5782" y="12298"/>
                        <a:pt x="5774" y="12298"/>
                      </a:cubicBezTo>
                      <a:cubicBezTo>
                        <a:pt x="5757" y="12298"/>
                        <a:pt x="5742" y="12309"/>
                        <a:pt x="5734" y="12327"/>
                      </a:cubicBezTo>
                      <a:cubicBezTo>
                        <a:pt x="5593" y="12905"/>
                        <a:pt x="5800" y="13417"/>
                        <a:pt x="6012" y="13956"/>
                      </a:cubicBezTo>
                      <a:cubicBezTo>
                        <a:pt x="6159" y="14332"/>
                        <a:pt x="6312" y="14747"/>
                        <a:pt x="6236" y="15155"/>
                      </a:cubicBezTo>
                      <a:cubicBezTo>
                        <a:pt x="6198" y="15357"/>
                        <a:pt x="6083" y="15548"/>
                        <a:pt x="6023" y="15749"/>
                      </a:cubicBezTo>
                      <a:cubicBezTo>
                        <a:pt x="5985" y="15646"/>
                        <a:pt x="5952" y="15542"/>
                        <a:pt x="5914" y="15439"/>
                      </a:cubicBezTo>
                      <a:cubicBezTo>
                        <a:pt x="5707" y="14817"/>
                        <a:pt x="5604" y="14153"/>
                        <a:pt x="5533" y="13504"/>
                      </a:cubicBezTo>
                      <a:cubicBezTo>
                        <a:pt x="5500" y="13166"/>
                        <a:pt x="5424" y="12801"/>
                        <a:pt x="5456" y="12469"/>
                      </a:cubicBezTo>
                      <a:cubicBezTo>
                        <a:pt x="5484" y="12245"/>
                        <a:pt x="5500" y="12022"/>
                        <a:pt x="5495" y="11799"/>
                      </a:cubicBezTo>
                      <a:close/>
                      <a:moveTo>
                        <a:pt x="269" y="14998"/>
                      </a:moveTo>
                      <a:cubicBezTo>
                        <a:pt x="1178" y="16042"/>
                        <a:pt x="2313" y="17011"/>
                        <a:pt x="2519" y="18419"/>
                      </a:cubicBezTo>
                      <a:cubicBezTo>
                        <a:pt x="2449" y="18376"/>
                        <a:pt x="2372" y="18337"/>
                        <a:pt x="2296" y="18310"/>
                      </a:cubicBezTo>
                      <a:cubicBezTo>
                        <a:pt x="2105" y="18239"/>
                        <a:pt x="1942" y="18239"/>
                        <a:pt x="1757" y="18207"/>
                      </a:cubicBezTo>
                      <a:cubicBezTo>
                        <a:pt x="1757" y="17869"/>
                        <a:pt x="1740" y="17520"/>
                        <a:pt x="1593" y="17209"/>
                      </a:cubicBezTo>
                      <a:cubicBezTo>
                        <a:pt x="1315" y="16626"/>
                        <a:pt x="814" y="16250"/>
                        <a:pt x="269" y="15902"/>
                      </a:cubicBezTo>
                      <a:cubicBezTo>
                        <a:pt x="269" y="15604"/>
                        <a:pt x="269" y="15301"/>
                        <a:pt x="269" y="14998"/>
                      </a:cubicBezTo>
                      <a:close/>
                      <a:moveTo>
                        <a:pt x="5800" y="12899"/>
                      </a:moveTo>
                      <a:lnTo>
                        <a:pt x="5800" y="12899"/>
                      </a:lnTo>
                      <a:cubicBezTo>
                        <a:pt x="5838" y="12937"/>
                        <a:pt x="5887" y="12976"/>
                        <a:pt x="5936" y="13008"/>
                      </a:cubicBezTo>
                      <a:cubicBezTo>
                        <a:pt x="6056" y="13079"/>
                        <a:pt x="6219" y="13106"/>
                        <a:pt x="6328" y="13183"/>
                      </a:cubicBezTo>
                      <a:cubicBezTo>
                        <a:pt x="6541" y="13341"/>
                        <a:pt x="6693" y="13559"/>
                        <a:pt x="6775" y="13809"/>
                      </a:cubicBezTo>
                      <a:cubicBezTo>
                        <a:pt x="6944" y="14316"/>
                        <a:pt x="6955" y="14850"/>
                        <a:pt x="6977" y="15379"/>
                      </a:cubicBezTo>
                      <a:cubicBezTo>
                        <a:pt x="7009" y="16087"/>
                        <a:pt x="7031" y="16795"/>
                        <a:pt x="7075" y="17504"/>
                      </a:cubicBezTo>
                      <a:cubicBezTo>
                        <a:pt x="7113" y="18070"/>
                        <a:pt x="7020" y="18664"/>
                        <a:pt x="7097" y="19231"/>
                      </a:cubicBezTo>
                      <a:cubicBezTo>
                        <a:pt x="7004" y="19187"/>
                        <a:pt x="6917" y="19122"/>
                        <a:pt x="6846" y="19051"/>
                      </a:cubicBezTo>
                      <a:cubicBezTo>
                        <a:pt x="6813" y="18953"/>
                        <a:pt x="6791" y="18855"/>
                        <a:pt x="6770" y="18752"/>
                      </a:cubicBezTo>
                      <a:cubicBezTo>
                        <a:pt x="6764" y="18185"/>
                        <a:pt x="6677" y="17618"/>
                        <a:pt x="6514" y="17073"/>
                      </a:cubicBezTo>
                      <a:cubicBezTo>
                        <a:pt x="6388" y="16654"/>
                        <a:pt x="6219" y="16261"/>
                        <a:pt x="6067" y="15853"/>
                      </a:cubicBezTo>
                      <a:cubicBezTo>
                        <a:pt x="6116" y="15618"/>
                        <a:pt x="6285" y="15406"/>
                        <a:pt x="6307" y="15161"/>
                      </a:cubicBezTo>
                      <a:cubicBezTo>
                        <a:pt x="6334" y="14872"/>
                        <a:pt x="6301" y="14578"/>
                        <a:pt x="6208" y="14305"/>
                      </a:cubicBezTo>
                      <a:cubicBezTo>
                        <a:pt x="6045" y="13809"/>
                        <a:pt x="5843" y="13379"/>
                        <a:pt x="5800" y="12899"/>
                      </a:cubicBezTo>
                      <a:close/>
                      <a:moveTo>
                        <a:pt x="4410" y="37251"/>
                      </a:moveTo>
                      <a:lnTo>
                        <a:pt x="4410" y="37251"/>
                      </a:lnTo>
                      <a:cubicBezTo>
                        <a:pt x="4399" y="37578"/>
                        <a:pt x="4448" y="37899"/>
                        <a:pt x="4541" y="38210"/>
                      </a:cubicBezTo>
                      <a:lnTo>
                        <a:pt x="4541" y="38204"/>
                      </a:lnTo>
                      <a:cubicBezTo>
                        <a:pt x="4596" y="38390"/>
                        <a:pt x="4666" y="38564"/>
                        <a:pt x="4743" y="38738"/>
                      </a:cubicBezTo>
                      <a:cubicBezTo>
                        <a:pt x="4726" y="39272"/>
                        <a:pt x="4666" y="39801"/>
                        <a:pt x="4748" y="40335"/>
                      </a:cubicBezTo>
                      <a:cubicBezTo>
                        <a:pt x="4748" y="40345"/>
                        <a:pt x="4754" y="40349"/>
                        <a:pt x="4761" y="40349"/>
                      </a:cubicBezTo>
                      <a:cubicBezTo>
                        <a:pt x="4769" y="40349"/>
                        <a:pt x="4778" y="40342"/>
                        <a:pt x="4775" y="40329"/>
                      </a:cubicBezTo>
                      <a:cubicBezTo>
                        <a:pt x="4726" y="39850"/>
                        <a:pt x="4797" y="39376"/>
                        <a:pt x="4819" y="38896"/>
                      </a:cubicBezTo>
                      <a:cubicBezTo>
                        <a:pt x="4972" y="39207"/>
                        <a:pt x="5157" y="39507"/>
                        <a:pt x="5358" y="39795"/>
                      </a:cubicBezTo>
                      <a:cubicBezTo>
                        <a:pt x="5348" y="40068"/>
                        <a:pt x="5342" y="40362"/>
                        <a:pt x="5446" y="40618"/>
                      </a:cubicBezTo>
                      <a:cubicBezTo>
                        <a:pt x="5506" y="40771"/>
                        <a:pt x="5582" y="40918"/>
                        <a:pt x="5658" y="41060"/>
                      </a:cubicBezTo>
                      <a:cubicBezTo>
                        <a:pt x="5277" y="41032"/>
                        <a:pt x="4754" y="40869"/>
                        <a:pt x="4508" y="40602"/>
                      </a:cubicBezTo>
                      <a:cubicBezTo>
                        <a:pt x="4263" y="40340"/>
                        <a:pt x="4203" y="40013"/>
                        <a:pt x="4176" y="39681"/>
                      </a:cubicBezTo>
                      <a:cubicBezTo>
                        <a:pt x="4132" y="39087"/>
                        <a:pt x="4345" y="38477"/>
                        <a:pt x="3974" y="37954"/>
                      </a:cubicBezTo>
                      <a:cubicBezTo>
                        <a:pt x="4034" y="37774"/>
                        <a:pt x="4132" y="37605"/>
                        <a:pt x="4258" y="37463"/>
                      </a:cubicBezTo>
                      <a:cubicBezTo>
                        <a:pt x="4318" y="37403"/>
                        <a:pt x="4372" y="37333"/>
                        <a:pt x="4410" y="37251"/>
                      </a:cubicBezTo>
                      <a:close/>
                      <a:moveTo>
                        <a:pt x="195" y="0"/>
                      </a:moveTo>
                      <a:cubicBezTo>
                        <a:pt x="187" y="0"/>
                        <a:pt x="179" y="4"/>
                        <a:pt x="176" y="13"/>
                      </a:cubicBezTo>
                      <a:cubicBezTo>
                        <a:pt x="67" y="1375"/>
                        <a:pt x="111" y="3914"/>
                        <a:pt x="127" y="5287"/>
                      </a:cubicBezTo>
                      <a:cubicBezTo>
                        <a:pt x="117" y="5280"/>
                        <a:pt x="106" y="5277"/>
                        <a:pt x="95" y="5277"/>
                      </a:cubicBezTo>
                      <a:cubicBezTo>
                        <a:pt x="47" y="5277"/>
                        <a:pt x="0" y="5336"/>
                        <a:pt x="40" y="5385"/>
                      </a:cubicBezTo>
                      <a:cubicBezTo>
                        <a:pt x="67" y="5418"/>
                        <a:pt x="100" y="5451"/>
                        <a:pt x="133" y="5483"/>
                      </a:cubicBezTo>
                      <a:cubicBezTo>
                        <a:pt x="144" y="5592"/>
                        <a:pt x="144" y="5718"/>
                        <a:pt x="144" y="5837"/>
                      </a:cubicBezTo>
                      <a:lnTo>
                        <a:pt x="144" y="6028"/>
                      </a:lnTo>
                      <a:cubicBezTo>
                        <a:pt x="116" y="6055"/>
                        <a:pt x="111" y="6094"/>
                        <a:pt x="133" y="6121"/>
                      </a:cubicBezTo>
                      <a:lnTo>
                        <a:pt x="144" y="6132"/>
                      </a:lnTo>
                      <a:lnTo>
                        <a:pt x="149" y="7826"/>
                      </a:lnTo>
                      <a:cubicBezTo>
                        <a:pt x="144" y="7832"/>
                        <a:pt x="144" y="7843"/>
                        <a:pt x="149" y="7848"/>
                      </a:cubicBezTo>
                      <a:lnTo>
                        <a:pt x="149" y="8873"/>
                      </a:lnTo>
                      <a:lnTo>
                        <a:pt x="149" y="8878"/>
                      </a:lnTo>
                      <a:cubicBezTo>
                        <a:pt x="149" y="9434"/>
                        <a:pt x="149" y="9990"/>
                        <a:pt x="155" y="10545"/>
                      </a:cubicBezTo>
                      <a:lnTo>
                        <a:pt x="155" y="11112"/>
                      </a:lnTo>
                      <a:cubicBezTo>
                        <a:pt x="149" y="11123"/>
                        <a:pt x="149" y="11134"/>
                        <a:pt x="155" y="11145"/>
                      </a:cubicBezTo>
                      <a:cubicBezTo>
                        <a:pt x="155" y="12703"/>
                        <a:pt x="133" y="14262"/>
                        <a:pt x="133" y="15820"/>
                      </a:cubicBezTo>
                      <a:cubicBezTo>
                        <a:pt x="130" y="15819"/>
                        <a:pt x="126" y="15818"/>
                        <a:pt x="123" y="15818"/>
                      </a:cubicBezTo>
                      <a:cubicBezTo>
                        <a:pt x="94" y="15818"/>
                        <a:pt x="71" y="15860"/>
                        <a:pt x="100" y="15880"/>
                      </a:cubicBezTo>
                      <a:lnTo>
                        <a:pt x="133" y="15902"/>
                      </a:lnTo>
                      <a:cubicBezTo>
                        <a:pt x="133" y="17215"/>
                        <a:pt x="149" y="18528"/>
                        <a:pt x="187" y="19836"/>
                      </a:cubicBezTo>
                      <a:cubicBezTo>
                        <a:pt x="187" y="19842"/>
                        <a:pt x="194" y="19846"/>
                        <a:pt x="200" y="19846"/>
                      </a:cubicBezTo>
                      <a:cubicBezTo>
                        <a:pt x="205" y="19846"/>
                        <a:pt x="209" y="19843"/>
                        <a:pt x="209" y="19836"/>
                      </a:cubicBezTo>
                      <a:cubicBezTo>
                        <a:pt x="247" y="18795"/>
                        <a:pt x="258" y="17749"/>
                        <a:pt x="264" y="16708"/>
                      </a:cubicBezTo>
                      <a:cubicBezTo>
                        <a:pt x="509" y="17062"/>
                        <a:pt x="705" y="17395"/>
                        <a:pt x="759" y="17842"/>
                      </a:cubicBezTo>
                      <a:cubicBezTo>
                        <a:pt x="830" y="18321"/>
                        <a:pt x="814" y="18790"/>
                        <a:pt x="618" y="19247"/>
                      </a:cubicBezTo>
                      <a:cubicBezTo>
                        <a:pt x="611" y="19265"/>
                        <a:pt x="626" y="19278"/>
                        <a:pt x="642" y="19278"/>
                      </a:cubicBezTo>
                      <a:cubicBezTo>
                        <a:pt x="651" y="19278"/>
                        <a:pt x="661" y="19274"/>
                        <a:pt x="667" y="19264"/>
                      </a:cubicBezTo>
                      <a:cubicBezTo>
                        <a:pt x="1059" y="18386"/>
                        <a:pt x="923" y="17286"/>
                        <a:pt x="269" y="16561"/>
                      </a:cubicBezTo>
                      <a:lnTo>
                        <a:pt x="269" y="15983"/>
                      </a:lnTo>
                      <a:cubicBezTo>
                        <a:pt x="917" y="16403"/>
                        <a:pt x="1560" y="16910"/>
                        <a:pt x="1648" y="17705"/>
                      </a:cubicBezTo>
                      <a:cubicBezTo>
                        <a:pt x="1664" y="17869"/>
                        <a:pt x="1669" y="18032"/>
                        <a:pt x="1664" y="18196"/>
                      </a:cubicBezTo>
                      <a:cubicBezTo>
                        <a:pt x="1626" y="18207"/>
                        <a:pt x="1615" y="18283"/>
                        <a:pt x="1664" y="18294"/>
                      </a:cubicBezTo>
                      <a:cubicBezTo>
                        <a:pt x="1659" y="18534"/>
                        <a:pt x="1664" y="18779"/>
                        <a:pt x="1680" y="19019"/>
                      </a:cubicBezTo>
                      <a:cubicBezTo>
                        <a:pt x="1708" y="19269"/>
                        <a:pt x="1664" y="19667"/>
                        <a:pt x="1827" y="19874"/>
                      </a:cubicBezTo>
                      <a:cubicBezTo>
                        <a:pt x="1832" y="19880"/>
                        <a:pt x="1837" y="19882"/>
                        <a:pt x="1842" y="19882"/>
                      </a:cubicBezTo>
                      <a:cubicBezTo>
                        <a:pt x="1857" y="19882"/>
                        <a:pt x="1872" y="19863"/>
                        <a:pt x="1860" y="19847"/>
                      </a:cubicBezTo>
                      <a:cubicBezTo>
                        <a:pt x="1757" y="19700"/>
                        <a:pt x="1784" y="19307"/>
                        <a:pt x="1773" y="19144"/>
                      </a:cubicBezTo>
                      <a:cubicBezTo>
                        <a:pt x="1768" y="19089"/>
                        <a:pt x="1768" y="19035"/>
                        <a:pt x="1762" y="18980"/>
                      </a:cubicBezTo>
                      <a:lnTo>
                        <a:pt x="1762" y="18980"/>
                      </a:lnTo>
                      <a:cubicBezTo>
                        <a:pt x="2018" y="19068"/>
                        <a:pt x="2193" y="19253"/>
                        <a:pt x="2378" y="19427"/>
                      </a:cubicBezTo>
                      <a:cubicBezTo>
                        <a:pt x="2351" y="19427"/>
                        <a:pt x="2329" y="19449"/>
                        <a:pt x="2334" y="19471"/>
                      </a:cubicBezTo>
                      <a:cubicBezTo>
                        <a:pt x="2465" y="19918"/>
                        <a:pt x="2171" y="20386"/>
                        <a:pt x="1975" y="20773"/>
                      </a:cubicBezTo>
                      <a:cubicBezTo>
                        <a:pt x="1773" y="21182"/>
                        <a:pt x="1555" y="21585"/>
                        <a:pt x="1353" y="21994"/>
                      </a:cubicBezTo>
                      <a:cubicBezTo>
                        <a:pt x="1010" y="22680"/>
                        <a:pt x="798" y="23400"/>
                        <a:pt x="896" y="24168"/>
                      </a:cubicBezTo>
                      <a:cubicBezTo>
                        <a:pt x="896" y="24180"/>
                        <a:pt x="905" y="24185"/>
                        <a:pt x="915" y="24185"/>
                      </a:cubicBezTo>
                      <a:cubicBezTo>
                        <a:pt x="929" y="24185"/>
                        <a:pt x="945" y="24175"/>
                        <a:pt x="945" y="24157"/>
                      </a:cubicBezTo>
                      <a:cubicBezTo>
                        <a:pt x="912" y="23530"/>
                        <a:pt x="1070" y="22964"/>
                        <a:pt x="1304" y="22413"/>
                      </a:cubicBezTo>
                      <a:cubicBezTo>
                        <a:pt x="1370" y="22762"/>
                        <a:pt x="1544" y="23067"/>
                        <a:pt x="1659" y="23400"/>
                      </a:cubicBezTo>
                      <a:cubicBezTo>
                        <a:pt x="1822" y="23857"/>
                        <a:pt x="1773" y="24310"/>
                        <a:pt x="1669" y="24778"/>
                      </a:cubicBezTo>
                      <a:cubicBezTo>
                        <a:pt x="1663" y="24794"/>
                        <a:pt x="1682" y="24805"/>
                        <a:pt x="1699" y="24805"/>
                      </a:cubicBezTo>
                      <a:cubicBezTo>
                        <a:pt x="1711" y="24805"/>
                        <a:pt x="1722" y="24800"/>
                        <a:pt x="1724" y="24789"/>
                      </a:cubicBezTo>
                      <a:cubicBezTo>
                        <a:pt x="1817" y="24413"/>
                        <a:pt x="1909" y="23977"/>
                        <a:pt x="1811" y="23596"/>
                      </a:cubicBezTo>
                      <a:cubicBezTo>
                        <a:pt x="1697" y="23171"/>
                        <a:pt x="1479" y="22784"/>
                        <a:pt x="1375" y="22359"/>
                      </a:cubicBezTo>
                      <a:cubicBezTo>
                        <a:pt x="1370" y="22342"/>
                        <a:pt x="1359" y="22332"/>
                        <a:pt x="1343" y="22326"/>
                      </a:cubicBezTo>
                      <a:cubicBezTo>
                        <a:pt x="1462" y="22054"/>
                        <a:pt x="1604" y="21781"/>
                        <a:pt x="1746" y="21509"/>
                      </a:cubicBezTo>
                      <a:cubicBezTo>
                        <a:pt x="1773" y="21950"/>
                        <a:pt x="1996" y="22381"/>
                        <a:pt x="2029" y="22822"/>
                      </a:cubicBezTo>
                      <a:cubicBezTo>
                        <a:pt x="2029" y="22838"/>
                        <a:pt x="2044" y="22846"/>
                        <a:pt x="2059" y="22846"/>
                      </a:cubicBezTo>
                      <a:cubicBezTo>
                        <a:pt x="2074" y="22846"/>
                        <a:pt x="2089" y="22838"/>
                        <a:pt x="2089" y="22822"/>
                      </a:cubicBezTo>
                      <a:cubicBezTo>
                        <a:pt x="2073" y="22310"/>
                        <a:pt x="1877" y="21830"/>
                        <a:pt x="1855" y="21318"/>
                      </a:cubicBezTo>
                      <a:cubicBezTo>
                        <a:pt x="2056" y="20953"/>
                        <a:pt x="2231" y="20582"/>
                        <a:pt x="2378" y="20196"/>
                      </a:cubicBezTo>
                      <a:cubicBezTo>
                        <a:pt x="2465" y="19950"/>
                        <a:pt x="2519" y="19716"/>
                        <a:pt x="2421" y="19476"/>
                      </a:cubicBezTo>
                      <a:lnTo>
                        <a:pt x="2421" y="19476"/>
                      </a:lnTo>
                      <a:cubicBezTo>
                        <a:pt x="2536" y="19585"/>
                        <a:pt x="2667" y="19678"/>
                        <a:pt x="2808" y="19749"/>
                      </a:cubicBezTo>
                      <a:cubicBezTo>
                        <a:pt x="2797" y="19754"/>
                        <a:pt x="2792" y="19765"/>
                        <a:pt x="2797" y="19776"/>
                      </a:cubicBezTo>
                      <a:cubicBezTo>
                        <a:pt x="2852" y="20054"/>
                        <a:pt x="2895" y="20266"/>
                        <a:pt x="3043" y="20517"/>
                      </a:cubicBezTo>
                      <a:cubicBezTo>
                        <a:pt x="3075" y="20572"/>
                        <a:pt x="3113" y="20626"/>
                        <a:pt x="3157" y="20675"/>
                      </a:cubicBezTo>
                      <a:cubicBezTo>
                        <a:pt x="2454" y="21187"/>
                        <a:pt x="2797" y="22261"/>
                        <a:pt x="2318" y="22904"/>
                      </a:cubicBezTo>
                      <a:cubicBezTo>
                        <a:pt x="2301" y="22929"/>
                        <a:pt x="2323" y="22957"/>
                        <a:pt x="2346" y="22957"/>
                      </a:cubicBezTo>
                      <a:cubicBezTo>
                        <a:pt x="2353" y="22957"/>
                        <a:pt x="2360" y="22954"/>
                        <a:pt x="2367" y="22947"/>
                      </a:cubicBezTo>
                      <a:cubicBezTo>
                        <a:pt x="2650" y="22729"/>
                        <a:pt x="2732" y="22413"/>
                        <a:pt x="2770" y="22081"/>
                      </a:cubicBezTo>
                      <a:cubicBezTo>
                        <a:pt x="2939" y="22353"/>
                        <a:pt x="3157" y="22588"/>
                        <a:pt x="3244" y="22915"/>
                      </a:cubicBezTo>
                      <a:cubicBezTo>
                        <a:pt x="3359" y="23372"/>
                        <a:pt x="3397" y="23846"/>
                        <a:pt x="3348" y="24315"/>
                      </a:cubicBezTo>
                      <a:cubicBezTo>
                        <a:pt x="3271" y="25100"/>
                        <a:pt x="3075" y="25868"/>
                        <a:pt x="3048" y="26653"/>
                      </a:cubicBezTo>
                      <a:cubicBezTo>
                        <a:pt x="2983" y="26587"/>
                        <a:pt x="2917" y="26527"/>
                        <a:pt x="2846" y="26473"/>
                      </a:cubicBezTo>
                      <a:cubicBezTo>
                        <a:pt x="2716" y="26375"/>
                        <a:pt x="2585" y="26277"/>
                        <a:pt x="2460" y="26179"/>
                      </a:cubicBezTo>
                      <a:cubicBezTo>
                        <a:pt x="2628" y="25824"/>
                        <a:pt x="2678" y="25367"/>
                        <a:pt x="2650" y="24985"/>
                      </a:cubicBezTo>
                      <a:cubicBezTo>
                        <a:pt x="2612" y="24489"/>
                        <a:pt x="2345" y="24059"/>
                        <a:pt x="2307" y="23574"/>
                      </a:cubicBezTo>
                      <a:cubicBezTo>
                        <a:pt x="2307" y="23566"/>
                        <a:pt x="2297" y="23562"/>
                        <a:pt x="2288" y="23562"/>
                      </a:cubicBezTo>
                      <a:cubicBezTo>
                        <a:pt x="2278" y="23562"/>
                        <a:pt x="2269" y="23566"/>
                        <a:pt x="2269" y="23574"/>
                      </a:cubicBezTo>
                      <a:cubicBezTo>
                        <a:pt x="2258" y="23983"/>
                        <a:pt x="2470" y="24359"/>
                        <a:pt x="2509" y="24762"/>
                      </a:cubicBezTo>
                      <a:cubicBezTo>
                        <a:pt x="2552" y="25241"/>
                        <a:pt x="2427" y="25650"/>
                        <a:pt x="2372" y="26108"/>
                      </a:cubicBezTo>
                      <a:cubicBezTo>
                        <a:pt x="1871" y="25699"/>
                        <a:pt x="1462" y="25263"/>
                        <a:pt x="1370" y="24571"/>
                      </a:cubicBezTo>
                      <a:cubicBezTo>
                        <a:pt x="1367" y="24557"/>
                        <a:pt x="1358" y="24551"/>
                        <a:pt x="1347" y="24551"/>
                      </a:cubicBezTo>
                      <a:cubicBezTo>
                        <a:pt x="1332" y="24551"/>
                        <a:pt x="1315" y="24563"/>
                        <a:pt x="1315" y="24582"/>
                      </a:cubicBezTo>
                      <a:cubicBezTo>
                        <a:pt x="1353" y="25247"/>
                        <a:pt x="1724" y="25770"/>
                        <a:pt x="2258" y="26179"/>
                      </a:cubicBezTo>
                      <a:cubicBezTo>
                        <a:pt x="2514" y="26375"/>
                        <a:pt x="2776" y="26554"/>
                        <a:pt x="2999" y="26778"/>
                      </a:cubicBezTo>
                      <a:cubicBezTo>
                        <a:pt x="2732" y="27377"/>
                        <a:pt x="2786" y="28080"/>
                        <a:pt x="2885" y="28707"/>
                      </a:cubicBezTo>
                      <a:cubicBezTo>
                        <a:pt x="2939" y="29045"/>
                        <a:pt x="3026" y="29377"/>
                        <a:pt x="3113" y="29715"/>
                      </a:cubicBezTo>
                      <a:cubicBezTo>
                        <a:pt x="3111" y="29714"/>
                        <a:pt x="3108" y="29714"/>
                        <a:pt x="3105" y="29714"/>
                      </a:cubicBezTo>
                      <a:cubicBezTo>
                        <a:pt x="3086" y="29714"/>
                        <a:pt x="3069" y="29728"/>
                        <a:pt x="3064" y="29742"/>
                      </a:cubicBezTo>
                      <a:cubicBezTo>
                        <a:pt x="2928" y="30189"/>
                        <a:pt x="2618" y="30554"/>
                        <a:pt x="2541" y="31017"/>
                      </a:cubicBezTo>
                      <a:cubicBezTo>
                        <a:pt x="2378" y="31284"/>
                        <a:pt x="2220" y="31573"/>
                        <a:pt x="2214" y="31884"/>
                      </a:cubicBezTo>
                      <a:cubicBezTo>
                        <a:pt x="2209" y="32260"/>
                        <a:pt x="2318" y="32614"/>
                        <a:pt x="2383" y="32984"/>
                      </a:cubicBezTo>
                      <a:cubicBezTo>
                        <a:pt x="2383" y="32991"/>
                        <a:pt x="2387" y="32994"/>
                        <a:pt x="2392" y="32994"/>
                      </a:cubicBezTo>
                      <a:cubicBezTo>
                        <a:pt x="2398" y="32994"/>
                        <a:pt x="2405" y="32988"/>
                        <a:pt x="2405" y="32979"/>
                      </a:cubicBezTo>
                      <a:cubicBezTo>
                        <a:pt x="2389" y="32619"/>
                        <a:pt x="2242" y="32249"/>
                        <a:pt x="2285" y="31889"/>
                      </a:cubicBezTo>
                      <a:cubicBezTo>
                        <a:pt x="2323" y="31649"/>
                        <a:pt x="2405" y="31415"/>
                        <a:pt x="2525" y="31202"/>
                      </a:cubicBezTo>
                      <a:lnTo>
                        <a:pt x="2525" y="31202"/>
                      </a:lnTo>
                      <a:cubicBezTo>
                        <a:pt x="2503" y="31682"/>
                        <a:pt x="2623" y="32118"/>
                        <a:pt x="2841" y="32548"/>
                      </a:cubicBezTo>
                      <a:cubicBezTo>
                        <a:pt x="2843" y="32552"/>
                        <a:pt x="2845" y="32553"/>
                        <a:pt x="2848" y="32553"/>
                      </a:cubicBezTo>
                      <a:cubicBezTo>
                        <a:pt x="2854" y="32553"/>
                        <a:pt x="2861" y="32547"/>
                        <a:pt x="2857" y="32543"/>
                      </a:cubicBezTo>
                      <a:cubicBezTo>
                        <a:pt x="2661" y="32042"/>
                        <a:pt x="2530" y="31491"/>
                        <a:pt x="2656" y="30963"/>
                      </a:cubicBezTo>
                      <a:cubicBezTo>
                        <a:pt x="2656" y="30952"/>
                        <a:pt x="2656" y="30946"/>
                        <a:pt x="2656" y="30941"/>
                      </a:cubicBezTo>
                      <a:cubicBezTo>
                        <a:pt x="2667" y="30897"/>
                        <a:pt x="2678" y="30848"/>
                        <a:pt x="2694" y="30805"/>
                      </a:cubicBezTo>
                      <a:cubicBezTo>
                        <a:pt x="2721" y="30723"/>
                        <a:pt x="2759" y="30636"/>
                        <a:pt x="2803" y="30559"/>
                      </a:cubicBezTo>
                      <a:cubicBezTo>
                        <a:pt x="2879" y="31224"/>
                        <a:pt x="3228" y="31758"/>
                        <a:pt x="3528" y="32330"/>
                      </a:cubicBezTo>
                      <a:cubicBezTo>
                        <a:pt x="3524" y="32329"/>
                        <a:pt x="3520" y="32329"/>
                        <a:pt x="3516" y="32329"/>
                      </a:cubicBezTo>
                      <a:cubicBezTo>
                        <a:pt x="3499" y="32329"/>
                        <a:pt x="3483" y="32340"/>
                        <a:pt x="3479" y="32358"/>
                      </a:cubicBezTo>
                      <a:cubicBezTo>
                        <a:pt x="3391" y="32690"/>
                        <a:pt x="3266" y="33039"/>
                        <a:pt x="3255" y="33382"/>
                      </a:cubicBezTo>
                      <a:cubicBezTo>
                        <a:pt x="3250" y="33714"/>
                        <a:pt x="3288" y="34052"/>
                        <a:pt x="3375" y="34379"/>
                      </a:cubicBezTo>
                      <a:cubicBezTo>
                        <a:pt x="3484" y="34864"/>
                        <a:pt x="3751" y="35720"/>
                        <a:pt x="3380" y="36161"/>
                      </a:cubicBezTo>
                      <a:cubicBezTo>
                        <a:pt x="3369" y="36176"/>
                        <a:pt x="3382" y="36192"/>
                        <a:pt x="3398" y="36192"/>
                      </a:cubicBezTo>
                      <a:cubicBezTo>
                        <a:pt x="3405" y="36192"/>
                        <a:pt x="3412" y="36189"/>
                        <a:pt x="3419" y="36183"/>
                      </a:cubicBezTo>
                      <a:cubicBezTo>
                        <a:pt x="3707" y="35856"/>
                        <a:pt x="3637" y="35246"/>
                        <a:pt x="3566" y="34848"/>
                      </a:cubicBezTo>
                      <a:cubicBezTo>
                        <a:pt x="3484" y="34412"/>
                        <a:pt x="3326" y="33965"/>
                        <a:pt x="3348" y="33513"/>
                      </a:cubicBezTo>
                      <a:cubicBezTo>
                        <a:pt x="3364" y="33137"/>
                        <a:pt x="3489" y="32783"/>
                        <a:pt x="3571" y="32412"/>
                      </a:cubicBezTo>
                      <a:cubicBezTo>
                        <a:pt x="3642" y="32554"/>
                        <a:pt x="3713" y="32701"/>
                        <a:pt x="3773" y="32854"/>
                      </a:cubicBezTo>
                      <a:cubicBezTo>
                        <a:pt x="3974" y="33333"/>
                        <a:pt x="4083" y="33845"/>
                        <a:pt x="4094" y="34363"/>
                      </a:cubicBezTo>
                      <a:cubicBezTo>
                        <a:pt x="4111" y="34837"/>
                        <a:pt x="4149" y="35311"/>
                        <a:pt x="3969" y="35758"/>
                      </a:cubicBezTo>
                      <a:cubicBezTo>
                        <a:pt x="3962" y="35779"/>
                        <a:pt x="3980" y="35793"/>
                        <a:pt x="3997" y="35793"/>
                      </a:cubicBezTo>
                      <a:cubicBezTo>
                        <a:pt x="4006" y="35793"/>
                        <a:pt x="4014" y="35789"/>
                        <a:pt x="4018" y="35780"/>
                      </a:cubicBezTo>
                      <a:cubicBezTo>
                        <a:pt x="4214" y="35327"/>
                        <a:pt x="4192" y="34853"/>
                        <a:pt x="4192" y="34374"/>
                      </a:cubicBezTo>
                      <a:lnTo>
                        <a:pt x="4192" y="34319"/>
                      </a:lnTo>
                      <a:cubicBezTo>
                        <a:pt x="4361" y="34575"/>
                        <a:pt x="4541" y="34848"/>
                        <a:pt x="4563" y="35148"/>
                      </a:cubicBezTo>
                      <a:cubicBezTo>
                        <a:pt x="4579" y="35442"/>
                        <a:pt x="4568" y="35736"/>
                        <a:pt x="4530" y="36025"/>
                      </a:cubicBezTo>
                      <a:cubicBezTo>
                        <a:pt x="4519" y="36025"/>
                        <a:pt x="4508" y="36036"/>
                        <a:pt x="4503" y="36041"/>
                      </a:cubicBezTo>
                      <a:cubicBezTo>
                        <a:pt x="4089" y="36564"/>
                        <a:pt x="3500" y="36880"/>
                        <a:pt x="3261" y="37529"/>
                      </a:cubicBezTo>
                      <a:cubicBezTo>
                        <a:pt x="3037" y="38134"/>
                        <a:pt x="3124" y="38657"/>
                        <a:pt x="3255" y="39272"/>
                      </a:cubicBezTo>
                      <a:cubicBezTo>
                        <a:pt x="3255" y="39278"/>
                        <a:pt x="3259" y="39281"/>
                        <a:pt x="3263" y="39281"/>
                      </a:cubicBezTo>
                      <a:cubicBezTo>
                        <a:pt x="3266" y="39281"/>
                        <a:pt x="3269" y="39278"/>
                        <a:pt x="3266" y="39272"/>
                      </a:cubicBezTo>
                      <a:cubicBezTo>
                        <a:pt x="3173" y="38575"/>
                        <a:pt x="3124" y="37910"/>
                        <a:pt x="3517" y="37278"/>
                      </a:cubicBezTo>
                      <a:cubicBezTo>
                        <a:pt x="3707" y="36973"/>
                        <a:pt x="3974" y="36750"/>
                        <a:pt x="4252" y="36510"/>
                      </a:cubicBezTo>
                      <a:cubicBezTo>
                        <a:pt x="4339" y="36439"/>
                        <a:pt x="4421" y="36363"/>
                        <a:pt x="4497" y="36281"/>
                      </a:cubicBezTo>
                      <a:lnTo>
                        <a:pt x="4497" y="36281"/>
                      </a:lnTo>
                      <a:cubicBezTo>
                        <a:pt x="4497" y="36308"/>
                        <a:pt x="4487" y="36335"/>
                        <a:pt x="4487" y="36363"/>
                      </a:cubicBezTo>
                      <a:cubicBezTo>
                        <a:pt x="4448" y="36619"/>
                        <a:pt x="4416" y="36869"/>
                        <a:pt x="4405" y="37120"/>
                      </a:cubicBezTo>
                      <a:cubicBezTo>
                        <a:pt x="4388" y="37120"/>
                        <a:pt x="4372" y="37125"/>
                        <a:pt x="4361" y="37142"/>
                      </a:cubicBezTo>
                      <a:cubicBezTo>
                        <a:pt x="4247" y="37354"/>
                        <a:pt x="4062" y="37512"/>
                        <a:pt x="3958" y="37730"/>
                      </a:cubicBezTo>
                      <a:cubicBezTo>
                        <a:pt x="3871" y="37916"/>
                        <a:pt x="3811" y="38101"/>
                        <a:pt x="3767" y="38297"/>
                      </a:cubicBezTo>
                      <a:cubicBezTo>
                        <a:pt x="3675" y="38684"/>
                        <a:pt x="3669" y="39082"/>
                        <a:pt x="3751" y="39469"/>
                      </a:cubicBezTo>
                      <a:cubicBezTo>
                        <a:pt x="3751" y="39477"/>
                        <a:pt x="3756" y="39481"/>
                        <a:pt x="3762" y="39481"/>
                      </a:cubicBezTo>
                      <a:cubicBezTo>
                        <a:pt x="3767" y="39481"/>
                        <a:pt x="3773" y="39477"/>
                        <a:pt x="3773" y="39469"/>
                      </a:cubicBezTo>
                      <a:cubicBezTo>
                        <a:pt x="3718" y="39005"/>
                        <a:pt x="3773" y="38537"/>
                        <a:pt x="3920" y="38101"/>
                      </a:cubicBezTo>
                      <a:cubicBezTo>
                        <a:pt x="3920" y="38090"/>
                        <a:pt x="3925" y="38079"/>
                        <a:pt x="3931" y="38074"/>
                      </a:cubicBezTo>
                      <a:cubicBezTo>
                        <a:pt x="4345" y="38711"/>
                        <a:pt x="3931" y="39567"/>
                        <a:pt x="4230" y="40259"/>
                      </a:cubicBezTo>
                      <a:cubicBezTo>
                        <a:pt x="4459" y="40793"/>
                        <a:pt x="5091" y="41087"/>
                        <a:pt x="5680" y="41103"/>
                      </a:cubicBezTo>
                      <a:cubicBezTo>
                        <a:pt x="5794" y="41310"/>
                        <a:pt x="5914" y="41512"/>
                        <a:pt x="6018" y="41719"/>
                      </a:cubicBezTo>
                      <a:cubicBezTo>
                        <a:pt x="6022" y="41727"/>
                        <a:pt x="6028" y="41729"/>
                        <a:pt x="6034" y="41729"/>
                      </a:cubicBezTo>
                      <a:cubicBezTo>
                        <a:pt x="6046" y="41729"/>
                        <a:pt x="6058" y="41719"/>
                        <a:pt x="6050" y="41708"/>
                      </a:cubicBezTo>
                      <a:cubicBezTo>
                        <a:pt x="5958" y="41501"/>
                        <a:pt x="5843" y="41305"/>
                        <a:pt x="5734" y="41103"/>
                      </a:cubicBezTo>
                      <a:lnTo>
                        <a:pt x="5756" y="41103"/>
                      </a:lnTo>
                      <a:cubicBezTo>
                        <a:pt x="5783" y="41103"/>
                        <a:pt x="5783" y="41071"/>
                        <a:pt x="5762" y="41071"/>
                      </a:cubicBezTo>
                      <a:lnTo>
                        <a:pt x="5713" y="41071"/>
                      </a:lnTo>
                      <a:cubicBezTo>
                        <a:pt x="5674" y="40989"/>
                        <a:pt x="5631" y="40907"/>
                        <a:pt x="5598" y="40825"/>
                      </a:cubicBezTo>
                      <a:cubicBezTo>
                        <a:pt x="5473" y="40537"/>
                        <a:pt x="5418" y="40226"/>
                        <a:pt x="5435" y="39910"/>
                      </a:cubicBezTo>
                      <a:lnTo>
                        <a:pt x="5435" y="39910"/>
                      </a:lnTo>
                      <a:cubicBezTo>
                        <a:pt x="5767" y="40368"/>
                        <a:pt x="6138" y="40804"/>
                        <a:pt x="6541" y="41207"/>
                      </a:cubicBezTo>
                      <a:cubicBezTo>
                        <a:pt x="6544" y="41210"/>
                        <a:pt x="6549" y="41212"/>
                        <a:pt x="6553" y="41212"/>
                      </a:cubicBezTo>
                      <a:cubicBezTo>
                        <a:pt x="6569" y="41212"/>
                        <a:pt x="6586" y="41192"/>
                        <a:pt x="6574" y="41180"/>
                      </a:cubicBezTo>
                      <a:cubicBezTo>
                        <a:pt x="6394" y="40989"/>
                        <a:pt x="6225" y="40793"/>
                        <a:pt x="6061" y="40591"/>
                      </a:cubicBezTo>
                      <a:lnTo>
                        <a:pt x="6061" y="40591"/>
                      </a:lnTo>
                      <a:cubicBezTo>
                        <a:pt x="6149" y="40646"/>
                        <a:pt x="6247" y="40700"/>
                        <a:pt x="6334" y="40744"/>
                      </a:cubicBezTo>
                      <a:cubicBezTo>
                        <a:pt x="6584" y="40885"/>
                        <a:pt x="6819" y="41032"/>
                        <a:pt x="6939" y="41299"/>
                      </a:cubicBezTo>
                      <a:cubicBezTo>
                        <a:pt x="6941" y="41305"/>
                        <a:pt x="6945" y="41308"/>
                        <a:pt x="6950" y="41308"/>
                      </a:cubicBezTo>
                      <a:cubicBezTo>
                        <a:pt x="6959" y="41308"/>
                        <a:pt x="6969" y="41299"/>
                        <a:pt x="6966" y="41289"/>
                      </a:cubicBezTo>
                      <a:cubicBezTo>
                        <a:pt x="6879" y="41065"/>
                        <a:pt x="6710" y="40913"/>
                        <a:pt x="6508" y="40782"/>
                      </a:cubicBezTo>
                      <a:cubicBezTo>
                        <a:pt x="6383" y="40705"/>
                        <a:pt x="6257" y="40635"/>
                        <a:pt x="6143" y="40553"/>
                      </a:cubicBezTo>
                      <a:cubicBezTo>
                        <a:pt x="6045" y="40482"/>
                        <a:pt x="5969" y="40395"/>
                        <a:pt x="5871" y="40319"/>
                      </a:cubicBezTo>
                      <a:cubicBezTo>
                        <a:pt x="5865" y="40313"/>
                        <a:pt x="5860" y="40313"/>
                        <a:pt x="5849" y="40313"/>
                      </a:cubicBezTo>
                      <a:cubicBezTo>
                        <a:pt x="5707" y="40122"/>
                        <a:pt x="5565" y="39921"/>
                        <a:pt x="5435" y="39719"/>
                      </a:cubicBezTo>
                      <a:lnTo>
                        <a:pt x="5435" y="39681"/>
                      </a:lnTo>
                      <a:cubicBezTo>
                        <a:pt x="5435" y="39659"/>
                        <a:pt x="5416" y="39640"/>
                        <a:pt x="5395" y="39640"/>
                      </a:cubicBezTo>
                      <a:cubicBezTo>
                        <a:pt x="5390" y="39640"/>
                        <a:pt x="5385" y="39641"/>
                        <a:pt x="5380" y="39643"/>
                      </a:cubicBezTo>
                      <a:cubicBezTo>
                        <a:pt x="5364" y="39610"/>
                        <a:pt x="5342" y="39578"/>
                        <a:pt x="5320" y="39550"/>
                      </a:cubicBezTo>
                      <a:cubicBezTo>
                        <a:pt x="4972" y="38994"/>
                        <a:pt x="4617" y="38373"/>
                        <a:pt x="4536" y="37714"/>
                      </a:cubicBezTo>
                      <a:cubicBezTo>
                        <a:pt x="4448" y="36995"/>
                        <a:pt x="4650" y="36275"/>
                        <a:pt x="4694" y="35556"/>
                      </a:cubicBezTo>
                      <a:cubicBezTo>
                        <a:pt x="4721" y="35000"/>
                        <a:pt x="4530" y="34586"/>
                        <a:pt x="4181" y="34145"/>
                      </a:cubicBezTo>
                      <a:cubicBezTo>
                        <a:pt x="4165" y="33813"/>
                        <a:pt x="4105" y="33486"/>
                        <a:pt x="4002" y="33170"/>
                      </a:cubicBezTo>
                      <a:cubicBezTo>
                        <a:pt x="3838" y="32695"/>
                        <a:pt x="3582" y="32292"/>
                        <a:pt x="3348" y="31856"/>
                      </a:cubicBezTo>
                      <a:cubicBezTo>
                        <a:pt x="3113" y="31415"/>
                        <a:pt x="2983" y="30957"/>
                        <a:pt x="2879" y="30467"/>
                      </a:cubicBezTo>
                      <a:cubicBezTo>
                        <a:pt x="2879" y="30456"/>
                        <a:pt x="2874" y="30451"/>
                        <a:pt x="2863" y="30445"/>
                      </a:cubicBezTo>
                      <a:cubicBezTo>
                        <a:pt x="2972" y="30243"/>
                        <a:pt x="3092" y="30053"/>
                        <a:pt x="3135" y="29840"/>
                      </a:cubicBezTo>
                      <a:cubicBezTo>
                        <a:pt x="3239" y="30243"/>
                        <a:pt x="3326" y="30647"/>
                        <a:pt x="3342" y="31050"/>
                      </a:cubicBezTo>
                      <a:cubicBezTo>
                        <a:pt x="3342" y="31061"/>
                        <a:pt x="3353" y="31068"/>
                        <a:pt x="3363" y="31068"/>
                      </a:cubicBezTo>
                      <a:cubicBezTo>
                        <a:pt x="3372" y="31068"/>
                        <a:pt x="3380" y="31063"/>
                        <a:pt x="3380" y="31050"/>
                      </a:cubicBezTo>
                      <a:cubicBezTo>
                        <a:pt x="3380" y="30352"/>
                        <a:pt x="3124" y="29655"/>
                        <a:pt x="3015" y="28963"/>
                      </a:cubicBezTo>
                      <a:cubicBezTo>
                        <a:pt x="2994" y="28843"/>
                        <a:pt x="2972" y="28712"/>
                        <a:pt x="2955" y="28587"/>
                      </a:cubicBezTo>
                      <a:lnTo>
                        <a:pt x="2955" y="28587"/>
                      </a:lnTo>
                      <a:cubicBezTo>
                        <a:pt x="3250" y="28963"/>
                        <a:pt x="3642" y="29290"/>
                        <a:pt x="3860" y="29709"/>
                      </a:cubicBezTo>
                      <a:cubicBezTo>
                        <a:pt x="4007" y="29993"/>
                        <a:pt x="4105" y="30298"/>
                        <a:pt x="4067" y="30625"/>
                      </a:cubicBezTo>
                      <a:cubicBezTo>
                        <a:pt x="4045" y="30794"/>
                        <a:pt x="4040" y="30963"/>
                        <a:pt x="4056" y="31132"/>
                      </a:cubicBezTo>
                      <a:cubicBezTo>
                        <a:pt x="4059" y="31149"/>
                        <a:pt x="4070" y="31156"/>
                        <a:pt x="4081" y="31156"/>
                      </a:cubicBezTo>
                      <a:cubicBezTo>
                        <a:pt x="4095" y="31156"/>
                        <a:pt x="4111" y="31144"/>
                        <a:pt x="4111" y="31126"/>
                      </a:cubicBezTo>
                      <a:cubicBezTo>
                        <a:pt x="4083" y="30832"/>
                        <a:pt x="4192" y="30549"/>
                        <a:pt x="4138" y="30254"/>
                      </a:cubicBezTo>
                      <a:cubicBezTo>
                        <a:pt x="4100" y="30053"/>
                        <a:pt x="4034" y="29857"/>
                        <a:pt x="3931" y="29677"/>
                      </a:cubicBezTo>
                      <a:cubicBezTo>
                        <a:pt x="3669" y="29230"/>
                        <a:pt x="3282" y="28859"/>
                        <a:pt x="2955" y="28462"/>
                      </a:cubicBezTo>
                      <a:cubicBezTo>
                        <a:pt x="2950" y="28456"/>
                        <a:pt x="2945" y="28456"/>
                        <a:pt x="2939" y="28451"/>
                      </a:cubicBezTo>
                      <a:cubicBezTo>
                        <a:pt x="2928" y="28336"/>
                        <a:pt x="2917" y="28227"/>
                        <a:pt x="2912" y="28113"/>
                      </a:cubicBezTo>
                      <a:lnTo>
                        <a:pt x="2912" y="28113"/>
                      </a:lnTo>
                      <a:cubicBezTo>
                        <a:pt x="3560" y="28658"/>
                        <a:pt x="4176" y="29268"/>
                        <a:pt x="4378" y="30102"/>
                      </a:cubicBezTo>
                      <a:cubicBezTo>
                        <a:pt x="4579" y="30952"/>
                        <a:pt x="4405" y="31775"/>
                        <a:pt x="4416" y="32636"/>
                      </a:cubicBezTo>
                      <a:cubicBezTo>
                        <a:pt x="4416" y="32641"/>
                        <a:pt x="4420" y="32644"/>
                        <a:pt x="4424" y="32644"/>
                      </a:cubicBezTo>
                      <a:cubicBezTo>
                        <a:pt x="4428" y="32644"/>
                        <a:pt x="4432" y="32641"/>
                        <a:pt x="4432" y="32636"/>
                      </a:cubicBezTo>
                      <a:cubicBezTo>
                        <a:pt x="4497" y="31682"/>
                        <a:pt x="4715" y="30805"/>
                        <a:pt x="4416" y="29867"/>
                      </a:cubicBezTo>
                      <a:cubicBezTo>
                        <a:pt x="4165" y="29072"/>
                        <a:pt x="3544" y="28522"/>
                        <a:pt x="2912" y="27993"/>
                      </a:cubicBezTo>
                      <a:lnTo>
                        <a:pt x="2906" y="27993"/>
                      </a:lnTo>
                      <a:cubicBezTo>
                        <a:pt x="2879" y="27606"/>
                        <a:pt x="2939" y="27225"/>
                        <a:pt x="3081" y="26871"/>
                      </a:cubicBezTo>
                      <a:cubicBezTo>
                        <a:pt x="3190" y="26985"/>
                        <a:pt x="3277" y="27116"/>
                        <a:pt x="3353" y="27257"/>
                      </a:cubicBezTo>
                      <a:cubicBezTo>
                        <a:pt x="3506" y="27579"/>
                        <a:pt x="3637" y="27917"/>
                        <a:pt x="3746" y="28260"/>
                      </a:cubicBezTo>
                      <a:cubicBezTo>
                        <a:pt x="3750" y="28274"/>
                        <a:pt x="3762" y="28280"/>
                        <a:pt x="3775" y="28280"/>
                      </a:cubicBezTo>
                      <a:cubicBezTo>
                        <a:pt x="3797" y="28280"/>
                        <a:pt x="3823" y="28262"/>
                        <a:pt x="3816" y="28238"/>
                      </a:cubicBezTo>
                      <a:cubicBezTo>
                        <a:pt x="3680" y="27677"/>
                        <a:pt x="3495" y="27132"/>
                        <a:pt x="3092" y="26707"/>
                      </a:cubicBezTo>
                      <a:cubicBezTo>
                        <a:pt x="3135" y="25775"/>
                        <a:pt x="3446" y="24876"/>
                        <a:pt x="3457" y="23944"/>
                      </a:cubicBezTo>
                      <a:cubicBezTo>
                        <a:pt x="3462" y="23552"/>
                        <a:pt x="3440" y="23149"/>
                        <a:pt x="3304" y="22778"/>
                      </a:cubicBezTo>
                      <a:cubicBezTo>
                        <a:pt x="3184" y="22441"/>
                        <a:pt x="2966" y="22190"/>
                        <a:pt x="2786" y="21890"/>
                      </a:cubicBezTo>
                      <a:cubicBezTo>
                        <a:pt x="2825" y="21460"/>
                        <a:pt x="2841" y="21018"/>
                        <a:pt x="3184" y="20719"/>
                      </a:cubicBezTo>
                      <a:cubicBezTo>
                        <a:pt x="3261" y="20822"/>
                        <a:pt x="3348" y="20920"/>
                        <a:pt x="3419" y="21024"/>
                      </a:cubicBezTo>
                      <a:cubicBezTo>
                        <a:pt x="3587" y="21264"/>
                        <a:pt x="3756" y="21531"/>
                        <a:pt x="3811" y="21814"/>
                      </a:cubicBezTo>
                      <a:cubicBezTo>
                        <a:pt x="3816" y="21836"/>
                        <a:pt x="3822" y="21857"/>
                        <a:pt x="3822" y="21874"/>
                      </a:cubicBezTo>
                      <a:cubicBezTo>
                        <a:pt x="3811" y="21890"/>
                        <a:pt x="3811" y="21912"/>
                        <a:pt x="3822" y="21928"/>
                      </a:cubicBezTo>
                      <a:lnTo>
                        <a:pt x="3833" y="21945"/>
                      </a:lnTo>
                      <a:cubicBezTo>
                        <a:pt x="3865" y="22157"/>
                        <a:pt x="3865" y="22375"/>
                        <a:pt x="3909" y="22588"/>
                      </a:cubicBezTo>
                      <a:cubicBezTo>
                        <a:pt x="3909" y="22593"/>
                        <a:pt x="3913" y="22596"/>
                        <a:pt x="3917" y="22596"/>
                      </a:cubicBezTo>
                      <a:cubicBezTo>
                        <a:pt x="3921" y="22596"/>
                        <a:pt x="3925" y="22593"/>
                        <a:pt x="3925" y="22588"/>
                      </a:cubicBezTo>
                      <a:cubicBezTo>
                        <a:pt x="3920" y="22397"/>
                        <a:pt x="3920" y="22212"/>
                        <a:pt x="3904" y="22032"/>
                      </a:cubicBezTo>
                      <a:lnTo>
                        <a:pt x="3904" y="22032"/>
                      </a:lnTo>
                      <a:cubicBezTo>
                        <a:pt x="4285" y="22577"/>
                        <a:pt x="4241" y="23242"/>
                        <a:pt x="4220" y="23879"/>
                      </a:cubicBezTo>
                      <a:cubicBezTo>
                        <a:pt x="4209" y="24250"/>
                        <a:pt x="4192" y="24631"/>
                        <a:pt x="4040" y="24969"/>
                      </a:cubicBezTo>
                      <a:cubicBezTo>
                        <a:pt x="3925" y="25230"/>
                        <a:pt x="3789" y="25481"/>
                        <a:pt x="3686" y="25743"/>
                      </a:cubicBezTo>
                      <a:cubicBezTo>
                        <a:pt x="3679" y="25760"/>
                        <a:pt x="3694" y="25773"/>
                        <a:pt x="3709" y="25773"/>
                      </a:cubicBezTo>
                      <a:cubicBezTo>
                        <a:pt x="3717" y="25773"/>
                        <a:pt x="3725" y="25769"/>
                        <a:pt x="3729" y="25759"/>
                      </a:cubicBezTo>
                      <a:cubicBezTo>
                        <a:pt x="3893" y="25383"/>
                        <a:pt x="4121" y="25040"/>
                        <a:pt x="4236" y="24642"/>
                      </a:cubicBezTo>
                      <a:cubicBezTo>
                        <a:pt x="4329" y="24326"/>
                        <a:pt x="4318" y="23966"/>
                        <a:pt x="4329" y="23639"/>
                      </a:cubicBezTo>
                      <a:cubicBezTo>
                        <a:pt x="4345" y="23013"/>
                        <a:pt x="4350" y="22375"/>
                        <a:pt x="3887" y="21879"/>
                      </a:cubicBezTo>
                      <a:cubicBezTo>
                        <a:pt x="3854" y="21623"/>
                        <a:pt x="3767" y="21383"/>
                        <a:pt x="3631" y="21171"/>
                      </a:cubicBezTo>
                      <a:cubicBezTo>
                        <a:pt x="3604" y="21127"/>
                        <a:pt x="3577" y="21089"/>
                        <a:pt x="3544" y="21046"/>
                      </a:cubicBezTo>
                      <a:lnTo>
                        <a:pt x="3544" y="21046"/>
                      </a:lnTo>
                      <a:cubicBezTo>
                        <a:pt x="3664" y="21084"/>
                        <a:pt x="3778" y="21133"/>
                        <a:pt x="3887" y="21187"/>
                      </a:cubicBezTo>
                      <a:cubicBezTo>
                        <a:pt x="4013" y="21269"/>
                        <a:pt x="4121" y="21378"/>
                        <a:pt x="4198" y="21509"/>
                      </a:cubicBezTo>
                      <a:cubicBezTo>
                        <a:pt x="4202" y="21514"/>
                        <a:pt x="4207" y="21517"/>
                        <a:pt x="4212" y="21517"/>
                      </a:cubicBezTo>
                      <a:cubicBezTo>
                        <a:pt x="4221" y="21517"/>
                        <a:pt x="4229" y="21508"/>
                        <a:pt x="4225" y="21498"/>
                      </a:cubicBezTo>
                      <a:cubicBezTo>
                        <a:pt x="4100" y="21204"/>
                        <a:pt x="3838" y="20997"/>
                        <a:pt x="3522" y="20942"/>
                      </a:cubicBezTo>
                      <a:cubicBezTo>
                        <a:pt x="3519" y="20941"/>
                        <a:pt x="3516" y="20941"/>
                        <a:pt x="3513" y="20941"/>
                      </a:cubicBezTo>
                      <a:cubicBezTo>
                        <a:pt x="3500" y="20941"/>
                        <a:pt x="3488" y="20949"/>
                        <a:pt x="3484" y="20958"/>
                      </a:cubicBezTo>
                      <a:cubicBezTo>
                        <a:pt x="3386" y="20833"/>
                        <a:pt x="3288" y="20713"/>
                        <a:pt x="3201" y="20582"/>
                      </a:cubicBezTo>
                      <a:cubicBezTo>
                        <a:pt x="3021" y="20326"/>
                        <a:pt x="2977" y="20070"/>
                        <a:pt x="2879" y="19787"/>
                      </a:cubicBezTo>
                      <a:lnTo>
                        <a:pt x="2890" y="19787"/>
                      </a:lnTo>
                      <a:cubicBezTo>
                        <a:pt x="3353" y="19950"/>
                        <a:pt x="3904" y="19994"/>
                        <a:pt x="4209" y="20408"/>
                      </a:cubicBezTo>
                      <a:cubicBezTo>
                        <a:pt x="4212" y="20413"/>
                        <a:pt x="4216" y="20415"/>
                        <a:pt x="4221" y="20415"/>
                      </a:cubicBezTo>
                      <a:cubicBezTo>
                        <a:pt x="4232" y="20415"/>
                        <a:pt x="4244" y="20403"/>
                        <a:pt x="4236" y="20392"/>
                      </a:cubicBezTo>
                      <a:cubicBezTo>
                        <a:pt x="3958" y="19961"/>
                        <a:pt x="3462" y="19912"/>
                        <a:pt x="3004" y="19738"/>
                      </a:cubicBezTo>
                      <a:cubicBezTo>
                        <a:pt x="2656" y="19602"/>
                        <a:pt x="2514" y="19389"/>
                        <a:pt x="2269" y="19149"/>
                      </a:cubicBezTo>
                      <a:cubicBezTo>
                        <a:pt x="2138" y="19002"/>
                        <a:pt x="1958" y="18910"/>
                        <a:pt x="1768" y="18888"/>
                      </a:cubicBezTo>
                      <a:cubicBezTo>
                        <a:pt x="1762" y="18708"/>
                        <a:pt x="1762" y="18534"/>
                        <a:pt x="1762" y="18359"/>
                      </a:cubicBezTo>
                      <a:lnTo>
                        <a:pt x="1762" y="18321"/>
                      </a:lnTo>
                      <a:cubicBezTo>
                        <a:pt x="2013" y="18359"/>
                        <a:pt x="2258" y="18348"/>
                        <a:pt x="2481" y="18506"/>
                      </a:cubicBezTo>
                      <a:cubicBezTo>
                        <a:pt x="2503" y="18517"/>
                        <a:pt x="2525" y="18534"/>
                        <a:pt x="2541" y="18550"/>
                      </a:cubicBezTo>
                      <a:cubicBezTo>
                        <a:pt x="2541" y="18550"/>
                        <a:pt x="2541" y="18550"/>
                        <a:pt x="2541" y="18555"/>
                      </a:cubicBezTo>
                      <a:cubicBezTo>
                        <a:pt x="2546" y="18569"/>
                        <a:pt x="2558" y="18579"/>
                        <a:pt x="2571" y="18579"/>
                      </a:cubicBezTo>
                      <a:cubicBezTo>
                        <a:pt x="2574" y="18579"/>
                        <a:pt x="2577" y="18578"/>
                        <a:pt x="2579" y="18577"/>
                      </a:cubicBezTo>
                      <a:cubicBezTo>
                        <a:pt x="2732" y="18692"/>
                        <a:pt x="2879" y="18811"/>
                        <a:pt x="3021" y="18942"/>
                      </a:cubicBezTo>
                      <a:cubicBezTo>
                        <a:pt x="3288" y="19187"/>
                        <a:pt x="3549" y="19422"/>
                        <a:pt x="3882" y="19585"/>
                      </a:cubicBezTo>
                      <a:cubicBezTo>
                        <a:pt x="3884" y="19587"/>
                        <a:pt x="3887" y="19588"/>
                        <a:pt x="3890" y="19588"/>
                      </a:cubicBezTo>
                      <a:cubicBezTo>
                        <a:pt x="3906" y="19588"/>
                        <a:pt x="3922" y="19566"/>
                        <a:pt x="3904" y="19553"/>
                      </a:cubicBezTo>
                      <a:cubicBezTo>
                        <a:pt x="3484" y="19307"/>
                        <a:pt x="3179" y="18948"/>
                        <a:pt x="2814" y="18648"/>
                      </a:cubicBezTo>
                      <a:cubicBezTo>
                        <a:pt x="2743" y="18588"/>
                        <a:pt x="2667" y="18528"/>
                        <a:pt x="2590" y="18474"/>
                      </a:cubicBezTo>
                      <a:cubicBezTo>
                        <a:pt x="2400" y="16970"/>
                        <a:pt x="1223" y="15978"/>
                        <a:pt x="280" y="14866"/>
                      </a:cubicBezTo>
                      <a:cubicBezTo>
                        <a:pt x="280" y="14861"/>
                        <a:pt x="275" y="14856"/>
                        <a:pt x="269" y="14856"/>
                      </a:cubicBezTo>
                      <a:lnTo>
                        <a:pt x="269" y="14272"/>
                      </a:lnTo>
                      <a:cubicBezTo>
                        <a:pt x="416" y="14480"/>
                        <a:pt x="667" y="14583"/>
                        <a:pt x="907" y="14665"/>
                      </a:cubicBezTo>
                      <a:cubicBezTo>
                        <a:pt x="1326" y="14812"/>
                        <a:pt x="1675" y="14970"/>
                        <a:pt x="1985" y="15286"/>
                      </a:cubicBezTo>
                      <a:cubicBezTo>
                        <a:pt x="2634" y="15951"/>
                        <a:pt x="3075" y="16795"/>
                        <a:pt x="3244" y="17705"/>
                      </a:cubicBezTo>
                      <a:cubicBezTo>
                        <a:pt x="3244" y="17716"/>
                        <a:pt x="3252" y="17722"/>
                        <a:pt x="3261" y="17722"/>
                      </a:cubicBezTo>
                      <a:cubicBezTo>
                        <a:pt x="3269" y="17722"/>
                        <a:pt x="3277" y="17716"/>
                        <a:pt x="3277" y="17705"/>
                      </a:cubicBezTo>
                      <a:cubicBezTo>
                        <a:pt x="3304" y="16926"/>
                        <a:pt x="2803" y="16076"/>
                        <a:pt x="2312" y="15482"/>
                      </a:cubicBezTo>
                      <a:cubicBezTo>
                        <a:pt x="2067" y="15188"/>
                        <a:pt x="1778" y="14877"/>
                        <a:pt x="1419" y="14714"/>
                      </a:cubicBezTo>
                      <a:cubicBezTo>
                        <a:pt x="1168" y="14599"/>
                        <a:pt x="917" y="14523"/>
                        <a:pt x="683" y="14403"/>
                      </a:cubicBezTo>
                      <a:cubicBezTo>
                        <a:pt x="874" y="14278"/>
                        <a:pt x="1032" y="14111"/>
                        <a:pt x="1273" y="14111"/>
                      </a:cubicBezTo>
                      <a:cubicBezTo>
                        <a:pt x="1294" y="14111"/>
                        <a:pt x="1315" y="14112"/>
                        <a:pt x="1337" y="14114"/>
                      </a:cubicBezTo>
                      <a:cubicBezTo>
                        <a:pt x="1604" y="14142"/>
                        <a:pt x="1844" y="14278"/>
                        <a:pt x="2007" y="14496"/>
                      </a:cubicBezTo>
                      <a:cubicBezTo>
                        <a:pt x="2193" y="14730"/>
                        <a:pt x="2340" y="14992"/>
                        <a:pt x="2547" y="15215"/>
                      </a:cubicBezTo>
                      <a:cubicBezTo>
                        <a:pt x="2692" y="15369"/>
                        <a:pt x="2991" y="15715"/>
                        <a:pt x="3260" y="15715"/>
                      </a:cubicBezTo>
                      <a:cubicBezTo>
                        <a:pt x="3314" y="15715"/>
                        <a:pt x="3368" y="15701"/>
                        <a:pt x="3419" y="15667"/>
                      </a:cubicBezTo>
                      <a:cubicBezTo>
                        <a:pt x="3433" y="15658"/>
                        <a:pt x="3422" y="15645"/>
                        <a:pt x="3409" y="15645"/>
                      </a:cubicBezTo>
                      <a:cubicBezTo>
                        <a:pt x="3407" y="15645"/>
                        <a:pt x="3404" y="15645"/>
                        <a:pt x="3402" y="15646"/>
                      </a:cubicBezTo>
                      <a:cubicBezTo>
                        <a:pt x="3362" y="15660"/>
                        <a:pt x="3322" y="15667"/>
                        <a:pt x="3281" y="15667"/>
                      </a:cubicBezTo>
                      <a:cubicBezTo>
                        <a:pt x="2775" y="15667"/>
                        <a:pt x="2271" y="14602"/>
                        <a:pt x="2018" y="14354"/>
                      </a:cubicBezTo>
                      <a:cubicBezTo>
                        <a:pt x="1887" y="14213"/>
                        <a:pt x="1724" y="14104"/>
                        <a:pt x="1544" y="14038"/>
                      </a:cubicBezTo>
                      <a:cubicBezTo>
                        <a:pt x="1441" y="13869"/>
                        <a:pt x="1304" y="13722"/>
                        <a:pt x="1135" y="13608"/>
                      </a:cubicBezTo>
                      <a:cubicBezTo>
                        <a:pt x="863" y="13439"/>
                        <a:pt x="558" y="13308"/>
                        <a:pt x="269" y="13161"/>
                      </a:cubicBezTo>
                      <a:lnTo>
                        <a:pt x="258" y="13161"/>
                      </a:lnTo>
                      <a:lnTo>
                        <a:pt x="258" y="12758"/>
                      </a:lnTo>
                      <a:cubicBezTo>
                        <a:pt x="798" y="13030"/>
                        <a:pt x="1370" y="13166"/>
                        <a:pt x="1947" y="13352"/>
                      </a:cubicBezTo>
                      <a:cubicBezTo>
                        <a:pt x="2541" y="13542"/>
                        <a:pt x="3538" y="14011"/>
                        <a:pt x="3239" y="14785"/>
                      </a:cubicBezTo>
                      <a:cubicBezTo>
                        <a:pt x="3228" y="14816"/>
                        <a:pt x="3257" y="14838"/>
                        <a:pt x="3284" y="14838"/>
                      </a:cubicBezTo>
                      <a:cubicBezTo>
                        <a:pt x="3299" y="14838"/>
                        <a:pt x="3314" y="14830"/>
                        <a:pt x="3320" y="14812"/>
                      </a:cubicBezTo>
                      <a:cubicBezTo>
                        <a:pt x="3457" y="14327"/>
                        <a:pt x="3124" y="13788"/>
                        <a:pt x="2678" y="13553"/>
                      </a:cubicBezTo>
                      <a:cubicBezTo>
                        <a:pt x="2073" y="13243"/>
                        <a:pt x="1402" y="13106"/>
                        <a:pt x="776" y="12856"/>
                      </a:cubicBezTo>
                      <a:cubicBezTo>
                        <a:pt x="1046" y="12831"/>
                        <a:pt x="1303" y="12749"/>
                        <a:pt x="1578" y="12749"/>
                      </a:cubicBezTo>
                      <a:cubicBezTo>
                        <a:pt x="1608" y="12749"/>
                        <a:pt x="1639" y="12750"/>
                        <a:pt x="1669" y="12752"/>
                      </a:cubicBezTo>
                      <a:cubicBezTo>
                        <a:pt x="2089" y="12779"/>
                        <a:pt x="2443" y="12910"/>
                        <a:pt x="2743" y="13194"/>
                      </a:cubicBezTo>
                      <a:cubicBezTo>
                        <a:pt x="2747" y="13198"/>
                        <a:pt x="2752" y="13199"/>
                        <a:pt x="2756" y="13199"/>
                      </a:cubicBezTo>
                      <a:cubicBezTo>
                        <a:pt x="2770" y="13199"/>
                        <a:pt x="2782" y="13184"/>
                        <a:pt x="2770" y="13172"/>
                      </a:cubicBezTo>
                      <a:cubicBezTo>
                        <a:pt x="2410" y="12799"/>
                        <a:pt x="2004" y="12699"/>
                        <a:pt x="1567" y="12699"/>
                      </a:cubicBezTo>
                      <a:cubicBezTo>
                        <a:pt x="1264" y="12699"/>
                        <a:pt x="946" y="12747"/>
                        <a:pt x="618" y="12785"/>
                      </a:cubicBezTo>
                      <a:lnTo>
                        <a:pt x="612" y="12785"/>
                      </a:lnTo>
                      <a:cubicBezTo>
                        <a:pt x="503" y="12736"/>
                        <a:pt x="394" y="12681"/>
                        <a:pt x="291" y="12621"/>
                      </a:cubicBezTo>
                      <a:cubicBezTo>
                        <a:pt x="280" y="12616"/>
                        <a:pt x="269" y="12611"/>
                        <a:pt x="258" y="12611"/>
                      </a:cubicBezTo>
                      <a:cubicBezTo>
                        <a:pt x="253" y="12158"/>
                        <a:pt x="253" y="11706"/>
                        <a:pt x="253" y="11248"/>
                      </a:cubicBezTo>
                      <a:lnTo>
                        <a:pt x="253" y="11248"/>
                      </a:lnTo>
                      <a:cubicBezTo>
                        <a:pt x="345" y="11341"/>
                        <a:pt x="411" y="11455"/>
                        <a:pt x="509" y="11548"/>
                      </a:cubicBezTo>
                      <a:cubicBezTo>
                        <a:pt x="596" y="11624"/>
                        <a:pt x="689" y="11690"/>
                        <a:pt x="787" y="11750"/>
                      </a:cubicBezTo>
                      <a:cubicBezTo>
                        <a:pt x="1076" y="11924"/>
                        <a:pt x="1451" y="11984"/>
                        <a:pt x="1768" y="12098"/>
                      </a:cubicBezTo>
                      <a:cubicBezTo>
                        <a:pt x="2154" y="12224"/>
                        <a:pt x="2514" y="12414"/>
                        <a:pt x="2836" y="12665"/>
                      </a:cubicBezTo>
                      <a:cubicBezTo>
                        <a:pt x="3141" y="12910"/>
                        <a:pt x="3310" y="13215"/>
                        <a:pt x="3560" y="13504"/>
                      </a:cubicBezTo>
                      <a:cubicBezTo>
                        <a:pt x="3568" y="13512"/>
                        <a:pt x="3578" y="13516"/>
                        <a:pt x="3587" y="13516"/>
                      </a:cubicBezTo>
                      <a:cubicBezTo>
                        <a:pt x="3615" y="13516"/>
                        <a:pt x="3639" y="13485"/>
                        <a:pt x="3615" y="13461"/>
                      </a:cubicBezTo>
                      <a:cubicBezTo>
                        <a:pt x="3391" y="13188"/>
                        <a:pt x="3255" y="12899"/>
                        <a:pt x="2983" y="12665"/>
                      </a:cubicBezTo>
                      <a:cubicBezTo>
                        <a:pt x="2737" y="12453"/>
                        <a:pt x="2460" y="12278"/>
                        <a:pt x="2165" y="12147"/>
                      </a:cubicBezTo>
                      <a:cubicBezTo>
                        <a:pt x="1768" y="11973"/>
                        <a:pt x="1326" y="11891"/>
                        <a:pt x="939" y="11701"/>
                      </a:cubicBezTo>
                      <a:cubicBezTo>
                        <a:pt x="732" y="11608"/>
                        <a:pt x="558" y="11461"/>
                        <a:pt x="427" y="11276"/>
                      </a:cubicBezTo>
                      <a:cubicBezTo>
                        <a:pt x="378" y="11205"/>
                        <a:pt x="318" y="11150"/>
                        <a:pt x="247" y="11107"/>
                      </a:cubicBezTo>
                      <a:lnTo>
                        <a:pt x="247" y="10426"/>
                      </a:lnTo>
                      <a:lnTo>
                        <a:pt x="247" y="10371"/>
                      </a:lnTo>
                      <a:cubicBezTo>
                        <a:pt x="732" y="10731"/>
                        <a:pt x="1239" y="10878"/>
                        <a:pt x="1811" y="11090"/>
                      </a:cubicBezTo>
                      <a:cubicBezTo>
                        <a:pt x="2351" y="11297"/>
                        <a:pt x="3010" y="11592"/>
                        <a:pt x="3271" y="12115"/>
                      </a:cubicBezTo>
                      <a:cubicBezTo>
                        <a:pt x="3275" y="12120"/>
                        <a:pt x="3281" y="12123"/>
                        <a:pt x="3287" y="12123"/>
                      </a:cubicBezTo>
                      <a:cubicBezTo>
                        <a:pt x="3299" y="12123"/>
                        <a:pt x="3311" y="12113"/>
                        <a:pt x="3304" y="12098"/>
                      </a:cubicBezTo>
                      <a:cubicBezTo>
                        <a:pt x="3103" y="11679"/>
                        <a:pt x="2645" y="11385"/>
                        <a:pt x="2214" y="11183"/>
                      </a:cubicBezTo>
                      <a:cubicBezTo>
                        <a:pt x="1539" y="10867"/>
                        <a:pt x="847" y="10731"/>
                        <a:pt x="253" y="10262"/>
                      </a:cubicBezTo>
                      <a:lnTo>
                        <a:pt x="247" y="10262"/>
                      </a:lnTo>
                      <a:lnTo>
                        <a:pt x="247" y="9014"/>
                      </a:lnTo>
                      <a:cubicBezTo>
                        <a:pt x="503" y="9265"/>
                        <a:pt x="689" y="9575"/>
                        <a:pt x="1010" y="9772"/>
                      </a:cubicBezTo>
                      <a:cubicBezTo>
                        <a:pt x="1244" y="9908"/>
                        <a:pt x="1490" y="10022"/>
                        <a:pt x="1740" y="10126"/>
                      </a:cubicBezTo>
                      <a:cubicBezTo>
                        <a:pt x="2367" y="10382"/>
                        <a:pt x="3081" y="10633"/>
                        <a:pt x="3342" y="11281"/>
                      </a:cubicBezTo>
                      <a:cubicBezTo>
                        <a:pt x="3346" y="11294"/>
                        <a:pt x="3355" y="11299"/>
                        <a:pt x="3366" y="11299"/>
                      </a:cubicBezTo>
                      <a:cubicBezTo>
                        <a:pt x="3386" y="11299"/>
                        <a:pt x="3409" y="11279"/>
                        <a:pt x="3402" y="11254"/>
                      </a:cubicBezTo>
                      <a:cubicBezTo>
                        <a:pt x="3173" y="10709"/>
                        <a:pt x="2667" y="10404"/>
                        <a:pt x="2122" y="10169"/>
                      </a:cubicBezTo>
                      <a:cubicBezTo>
                        <a:pt x="1795" y="10028"/>
                        <a:pt x="1446" y="9908"/>
                        <a:pt x="1146" y="9723"/>
                      </a:cubicBezTo>
                      <a:cubicBezTo>
                        <a:pt x="917" y="9581"/>
                        <a:pt x="721" y="9396"/>
                        <a:pt x="563" y="9183"/>
                      </a:cubicBezTo>
                      <a:cubicBezTo>
                        <a:pt x="465" y="9052"/>
                        <a:pt x="394" y="8943"/>
                        <a:pt x="247" y="8862"/>
                      </a:cubicBezTo>
                      <a:lnTo>
                        <a:pt x="247" y="7979"/>
                      </a:lnTo>
                      <a:cubicBezTo>
                        <a:pt x="705" y="8377"/>
                        <a:pt x="1397" y="8567"/>
                        <a:pt x="1909" y="8867"/>
                      </a:cubicBezTo>
                      <a:cubicBezTo>
                        <a:pt x="2530" y="9227"/>
                        <a:pt x="3277" y="9733"/>
                        <a:pt x="3544" y="10404"/>
                      </a:cubicBezTo>
                      <a:cubicBezTo>
                        <a:pt x="3547" y="10413"/>
                        <a:pt x="3555" y="10416"/>
                        <a:pt x="3563" y="10416"/>
                      </a:cubicBezTo>
                      <a:cubicBezTo>
                        <a:pt x="3580" y="10416"/>
                        <a:pt x="3600" y="10400"/>
                        <a:pt x="3593" y="10382"/>
                      </a:cubicBezTo>
                      <a:cubicBezTo>
                        <a:pt x="3380" y="9810"/>
                        <a:pt x="2808" y="9336"/>
                        <a:pt x="2296" y="8998"/>
                      </a:cubicBezTo>
                      <a:cubicBezTo>
                        <a:pt x="1926" y="8764"/>
                        <a:pt x="1533" y="8546"/>
                        <a:pt x="1135" y="8360"/>
                      </a:cubicBezTo>
                      <a:cubicBezTo>
                        <a:pt x="830" y="8208"/>
                        <a:pt x="476" y="8072"/>
                        <a:pt x="247" y="7821"/>
                      </a:cubicBezTo>
                      <a:lnTo>
                        <a:pt x="247" y="7456"/>
                      </a:lnTo>
                      <a:cubicBezTo>
                        <a:pt x="569" y="7717"/>
                        <a:pt x="1125" y="7745"/>
                        <a:pt x="1506" y="7854"/>
                      </a:cubicBezTo>
                      <a:cubicBezTo>
                        <a:pt x="2214" y="8055"/>
                        <a:pt x="2634" y="8431"/>
                        <a:pt x="3021" y="9014"/>
                      </a:cubicBezTo>
                      <a:cubicBezTo>
                        <a:pt x="3025" y="9020"/>
                        <a:pt x="3031" y="9022"/>
                        <a:pt x="3037" y="9022"/>
                      </a:cubicBezTo>
                      <a:cubicBezTo>
                        <a:pt x="3049" y="9022"/>
                        <a:pt x="3061" y="9014"/>
                        <a:pt x="3053" y="9003"/>
                      </a:cubicBezTo>
                      <a:cubicBezTo>
                        <a:pt x="2786" y="8595"/>
                        <a:pt x="2487" y="8175"/>
                        <a:pt x="2018" y="7963"/>
                      </a:cubicBezTo>
                      <a:cubicBezTo>
                        <a:pt x="1697" y="7821"/>
                        <a:pt x="1364" y="7739"/>
                        <a:pt x="1032" y="7630"/>
                      </a:cubicBezTo>
                      <a:cubicBezTo>
                        <a:pt x="781" y="7554"/>
                        <a:pt x="482" y="7505"/>
                        <a:pt x="296" y="7303"/>
                      </a:cubicBezTo>
                      <a:cubicBezTo>
                        <a:pt x="285" y="7292"/>
                        <a:pt x="269" y="7281"/>
                        <a:pt x="247" y="7281"/>
                      </a:cubicBezTo>
                      <a:lnTo>
                        <a:pt x="247" y="6279"/>
                      </a:lnTo>
                      <a:cubicBezTo>
                        <a:pt x="476" y="6497"/>
                        <a:pt x="792" y="6682"/>
                        <a:pt x="1037" y="6851"/>
                      </a:cubicBezTo>
                      <a:cubicBezTo>
                        <a:pt x="1419" y="7118"/>
                        <a:pt x="1827" y="7347"/>
                        <a:pt x="2209" y="7614"/>
                      </a:cubicBezTo>
                      <a:cubicBezTo>
                        <a:pt x="2983" y="8126"/>
                        <a:pt x="3615" y="8818"/>
                        <a:pt x="4067" y="9630"/>
                      </a:cubicBezTo>
                      <a:cubicBezTo>
                        <a:pt x="4072" y="9642"/>
                        <a:pt x="4082" y="9647"/>
                        <a:pt x="4093" y="9647"/>
                      </a:cubicBezTo>
                      <a:cubicBezTo>
                        <a:pt x="4116" y="9647"/>
                        <a:pt x="4142" y="9623"/>
                        <a:pt x="4127" y="9597"/>
                      </a:cubicBezTo>
                      <a:cubicBezTo>
                        <a:pt x="3713" y="8829"/>
                        <a:pt x="3206" y="8208"/>
                        <a:pt x="2476" y="7679"/>
                      </a:cubicBezTo>
                      <a:cubicBezTo>
                        <a:pt x="2100" y="7407"/>
                        <a:pt x="1691" y="7178"/>
                        <a:pt x="1310" y="6911"/>
                      </a:cubicBezTo>
                      <a:cubicBezTo>
                        <a:pt x="1103" y="6764"/>
                        <a:pt x="901" y="6611"/>
                        <a:pt x="705" y="6453"/>
                      </a:cubicBezTo>
                      <a:cubicBezTo>
                        <a:pt x="552" y="6328"/>
                        <a:pt x="373" y="6230"/>
                        <a:pt x="247" y="6077"/>
                      </a:cubicBezTo>
                      <a:lnTo>
                        <a:pt x="247" y="5728"/>
                      </a:lnTo>
                      <a:lnTo>
                        <a:pt x="247" y="5598"/>
                      </a:lnTo>
                      <a:cubicBezTo>
                        <a:pt x="574" y="5859"/>
                        <a:pt x="994" y="5995"/>
                        <a:pt x="1375" y="6170"/>
                      </a:cubicBezTo>
                      <a:cubicBezTo>
                        <a:pt x="2111" y="6502"/>
                        <a:pt x="2667" y="7009"/>
                        <a:pt x="3217" y="7576"/>
                      </a:cubicBezTo>
                      <a:cubicBezTo>
                        <a:pt x="3223" y="7581"/>
                        <a:pt x="3229" y="7584"/>
                        <a:pt x="3235" y="7584"/>
                      </a:cubicBezTo>
                      <a:cubicBezTo>
                        <a:pt x="3252" y="7584"/>
                        <a:pt x="3266" y="7565"/>
                        <a:pt x="3250" y="7548"/>
                      </a:cubicBezTo>
                      <a:cubicBezTo>
                        <a:pt x="2819" y="7074"/>
                        <a:pt x="2367" y="6573"/>
                        <a:pt x="1778" y="6257"/>
                      </a:cubicBezTo>
                      <a:cubicBezTo>
                        <a:pt x="1283" y="5985"/>
                        <a:pt x="656" y="5816"/>
                        <a:pt x="253" y="5418"/>
                      </a:cubicBezTo>
                      <a:cubicBezTo>
                        <a:pt x="253" y="5162"/>
                        <a:pt x="258" y="4906"/>
                        <a:pt x="258" y="4644"/>
                      </a:cubicBezTo>
                      <a:cubicBezTo>
                        <a:pt x="405" y="4715"/>
                        <a:pt x="580" y="4753"/>
                        <a:pt x="705" y="4840"/>
                      </a:cubicBezTo>
                      <a:cubicBezTo>
                        <a:pt x="863" y="4944"/>
                        <a:pt x="988" y="5096"/>
                        <a:pt x="1152" y="5194"/>
                      </a:cubicBezTo>
                      <a:cubicBezTo>
                        <a:pt x="1223" y="5238"/>
                        <a:pt x="1299" y="5276"/>
                        <a:pt x="1375" y="5303"/>
                      </a:cubicBezTo>
                      <a:cubicBezTo>
                        <a:pt x="1371" y="5330"/>
                        <a:pt x="1394" y="5348"/>
                        <a:pt x="1417" y="5348"/>
                      </a:cubicBezTo>
                      <a:cubicBezTo>
                        <a:pt x="1427" y="5348"/>
                        <a:pt x="1438" y="5345"/>
                        <a:pt x="1446" y="5336"/>
                      </a:cubicBezTo>
                      <a:lnTo>
                        <a:pt x="1468" y="5325"/>
                      </a:lnTo>
                      <a:cubicBezTo>
                        <a:pt x="1490" y="5331"/>
                        <a:pt x="1511" y="5331"/>
                        <a:pt x="1539" y="5336"/>
                      </a:cubicBezTo>
                      <a:cubicBezTo>
                        <a:pt x="1539" y="5347"/>
                        <a:pt x="1544" y="5353"/>
                        <a:pt x="1550" y="5363"/>
                      </a:cubicBezTo>
                      <a:cubicBezTo>
                        <a:pt x="1817" y="5739"/>
                        <a:pt x="2220" y="5952"/>
                        <a:pt x="2601" y="6203"/>
                      </a:cubicBezTo>
                      <a:cubicBezTo>
                        <a:pt x="3070" y="6513"/>
                        <a:pt x="3446" y="6944"/>
                        <a:pt x="3691" y="7450"/>
                      </a:cubicBezTo>
                      <a:cubicBezTo>
                        <a:pt x="4105" y="8284"/>
                        <a:pt x="4274" y="9352"/>
                        <a:pt x="4988" y="10017"/>
                      </a:cubicBezTo>
                      <a:lnTo>
                        <a:pt x="4993" y="10017"/>
                      </a:lnTo>
                      <a:cubicBezTo>
                        <a:pt x="4312" y="9216"/>
                        <a:pt x="4203" y="8088"/>
                        <a:pt x="3675" y="7200"/>
                      </a:cubicBezTo>
                      <a:cubicBezTo>
                        <a:pt x="3462" y="6835"/>
                        <a:pt x="3201" y="6480"/>
                        <a:pt x="2841" y="6230"/>
                      </a:cubicBezTo>
                      <a:cubicBezTo>
                        <a:pt x="2454" y="5957"/>
                        <a:pt x="2002" y="5739"/>
                        <a:pt x="1713" y="5358"/>
                      </a:cubicBezTo>
                      <a:lnTo>
                        <a:pt x="1713" y="5358"/>
                      </a:lnTo>
                      <a:cubicBezTo>
                        <a:pt x="1806" y="5363"/>
                        <a:pt x="1909" y="5363"/>
                        <a:pt x="2018" y="5369"/>
                      </a:cubicBezTo>
                      <a:cubicBezTo>
                        <a:pt x="2296" y="5374"/>
                        <a:pt x="2552" y="5456"/>
                        <a:pt x="2814" y="5521"/>
                      </a:cubicBezTo>
                      <a:cubicBezTo>
                        <a:pt x="2814" y="5521"/>
                        <a:pt x="2814" y="5521"/>
                        <a:pt x="2819" y="5527"/>
                      </a:cubicBezTo>
                      <a:cubicBezTo>
                        <a:pt x="3043" y="5669"/>
                        <a:pt x="3206" y="5870"/>
                        <a:pt x="3391" y="6034"/>
                      </a:cubicBezTo>
                      <a:cubicBezTo>
                        <a:pt x="3386" y="6039"/>
                        <a:pt x="3386" y="6055"/>
                        <a:pt x="3391" y="6066"/>
                      </a:cubicBezTo>
                      <a:cubicBezTo>
                        <a:pt x="3598" y="6273"/>
                        <a:pt x="3822" y="6568"/>
                        <a:pt x="4072" y="6856"/>
                      </a:cubicBezTo>
                      <a:cubicBezTo>
                        <a:pt x="4067" y="6867"/>
                        <a:pt x="4067" y="6884"/>
                        <a:pt x="4083" y="6889"/>
                      </a:cubicBezTo>
                      <a:lnTo>
                        <a:pt x="4105" y="6889"/>
                      </a:lnTo>
                      <a:cubicBezTo>
                        <a:pt x="4230" y="7036"/>
                        <a:pt x="4367" y="7172"/>
                        <a:pt x="4514" y="7298"/>
                      </a:cubicBezTo>
                      <a:cubicBezTo>
                        <a:pt x="4536" y="7581"/>
                        <a:pt x="4650" y="7843"/>
                        <a:pt x="4830" y="8055"/>
                      </a:cubicBezTo>
                      <a:cubicBezTo>
                        <a:pt x="4694" y="8453"/>
                        <a:pt x="4830" y="8774"/>
                        <a:pt x="5081" y="9063"/>
                      </a:cubicBezTo>
                      <a:cubicBezTo>
                        <a:pt x="4933" y="9793"/>
                        <a:pt x="5059" y="10589"/>
                        <a:pt x="5282" y="11292"/>
                      </a:cubicBezTo>
                      <a:cubicBezTo>
                        <a:pt x="5331" y="11439"/>
                        <a:pt x="5386" y="11586"/>
                        <a:pt x="5451" y="11728"/>
                      </a:cubicBezTo>
                      <a:cubicBezTo>
                        <a:pt x="5448" y="11727"/>
                        <a:pt x="5444" y="11727"/>
                        <a:pt x="5441" y="11727"/>
                      </a:cubicBezTo>
                      <a:cubicBezTo>
                        <a:pt x="5417" y="11727"/>
                        <a:pt x="5396" y="11742"/>
                        <a:pt x="5391" y="11766"/>
                      </a:cubicBezTo>
                      <a:cubicBezTo>
                        <a:pt x="5260" y="12932"/>
                        <a:pt x="5369" y="14114"/>
                        <a:pt x="5718" y="15242"/>
                      </a:cubicBezTo>
                      <a:cubicBezTo>
                        <a:pt x="5794" y="15488"/>
                        <a:pt x="5887" y="15733"/>
                        <a:pt x="5990" y="15973"/>
                      </a:cubicBezTo>
                      <a:lnTo>
                        <a:pt x="5990" y="15983"/>
                      </a:lnTo>
                      <a:cubicBezTo>
                        <a:pt x="5990" y="15994"/>
                        <a:pt x="5996" y="16000"/>
                        <a:pt x="6001" y="16005"/>
                      </a:cubicBezTo>
                      <a:cubicBezTo>
                        <a:pt x="6132" y="16332"/>
                        <a:pt x="6263" y="16654"/>
                        <a:pt x="6366" y="16986"/>
                      </a:cubicBezTo>
                      <a:cubicBezTo>
                        <a:pt x="6514" y="17449"/>
                        <a:pt x="6612" y="17923"/>
                        <a:pt x="6672" y="18403"/>
                      </a:cubicBezTo>
                      <a:cubicBezTo>
                        <a:pt x="6669" y="18402"/>
                        <a:pt x="6666" y="18402"/>
                        <a:pt x="6663" y="18402"/>
                      </a:cubicBezTo>
                      <a:cubicBezTo>
                        <a:pt x="6644" y="18402"/>
                        <a:pt x="6627" y="18417"/>
                        <a:pt x="6623" y="18436"/>
                      </a:cubicBezTo>
                      <a:cubicBezTo>
                        <a:pt x="6595" y="18664"/>
                        <a:pt x="6623" y="18904"/>
                        <a:pt x="6715" y="19117"/>
                      </a:cubicBezTo>
                      <a:cubicBezTo>
                        <a:pt x="6612" y="19563"/>
                        <a:pt x="6557" y="20016"/>
                        <a:pt x="6552" y="20473"/>
                      </a:cubicBezTo>
                      <a:cubicBezTo>
                        <a:pt x="6552" y="20947"/>
                        <a:pt x="6617" y="21416"/>
                        <a:pt x="6541" y="21885"/>
                      </a:cubicBezTo>
                      <a:cubicBezTo>
                        <a:pt x="6538" y="21905"/>
                        <a:pt x="6551" y="21914"/>
                        <a:pt x="6566" y="21914"/>
                      </a:cubicBezTo>
                      <a:cubicBezTo>
                        <a:pt x="6579" y="21914"/>
                        <a:pt x="6593" y="21906"/>
                        <a:pt x="6595" y="21890"/>
                      </a:cubicBezTo>
                      <a:cubicBezTo>
                        <a:pt x="6693" y="21422"/>
                        <a:pt x="6639" y="20958"/>
                        <a:pt x="6666" y="20484"/>
                      </a:cubicBezTo>
                      <a:cubicBezTo>
                        <a:pt x="6683" y="20087"/>
                        <a:pt x="6732" y="19689"/>
                        <a:pt x="6802" y="19296"/>
                      </a:cubicBezTo>
                      <a:cubicBezTo>
                        <a:pt x="6900" y="19476"/>
                        <a:pt x="7026" y="19645"/>
                        <a:pt x="7173" y="19792"/>
                      </a:cubicBezTo>
                      <a:cubicBezTo>
                        <a:pt x="7151" y="20163"/>
                        <a:pt x="7124" y="20561"/>
                        <a:pt x="7184" y="20926"/>
                      </a:cubicBezTo>
                      <a:cubicBezTo>
                        <a:pt x="7249" y="21296"/>
                        <a:pt x="7347" y="21667"/>
                        <a:pt x="7364" y="22048"/>
                      </a:cubicBezTo>
                      <a:cubicBezTo>
                        <a:pt x="7364" y="22062"/>
                        <a:pt x="7377" y="22069"/>
                        <a:pt x="7392" y="22069"/>
                      </a:cubicBezTo>
                      <a:cubicBezTo>
                        <a:pt x="7406" y="22069"/>
                        <a:pt x="7421" y="22062"/>
                        <a:pt x="7424" y="22048"/>
                      </a:cubicBezTo>
                      <a:cubicBezTo>
                        <a:pt x="7429" y="21661"/>
                        <a:pt x="7325" y="21296"/>
                        <a:pt x="7287" y="20915"/>
                      </a:cubicBezTo>
                      <a:cubicBezTo>
                        <a:pt x="7249" y="20572"/>
                        <a:pt x="7276" y="20234"/>
                        <a:pt x="7271" y="19890"/>
                      </a:cubicBezTo>
                      <a:lnTo>
                        <a:pt x="7271" y="19890"/>
                      </a:lnTo>
                      <a:cubicBezTo>
                        <a:pt x="7287" y="19907"/>
                        <a:pt x="7309" y="19923"/>
                        <a:pt x="7325" y="19939"/>
                      </a:cubicBezTo>
                      <a:cubicBezTo>
                        <a:pt x="7451" y="20038"/>
                        <a:pt x="7587" y="20136"/>
                        <a:pt x="7723" y="20228"/>
                      </a:cubicBezTo>
                      <a:cubicBezTo>
                        <a:pt x="7903" y="20664"/>
                        <a:pt x="7914" y="21247"/>
                        <a:pt x="7925" y="21710"/>
                      </a:cubicBezTo>
                      <a:cubicBezTo>
                        <a:pt x="7925" y="21728"/>
                        <a:pt x="7941" y="21738"/>
                        <a:pt x="7956" y="21738"/>
                      </a:cubicBezTo>
                      <a:cubicBezTo>
                        <a:pt x="7968" y="21738"/>
                        <a:pt x="7979" y="21731"/>
                        <a:pt x="7979" y="21716"/>
                      </a:cubicBezTo>
                      <a:cubicBezTo>
                        <a:pt x="7979" y="21269"/>
                        <a:pt x="7979" y="20746"/>
                        <a:pt x="7838" y="20310"/>
                      </a:cubicBezTo>
                      <a:lnTo>
                        <a:pt x="7838" y="20310"/>
                      </a:lnTo>
                      <a:cubicBezTo>
                        <a:pt x="8219" y="20566"/>
                        <a:pt x="8584" y="20833"/>
                        <a:pt x="8759" y="21264"/>
                      </a:cubicBezTo>
                      <a:cubicBezTo>
                        <a:pt x="8764" y="21276"/>
                        <a:pt x="8775" y="21282"/>
                        <a:pt x="8787" y="21282"/>
                      </a:cubicBezTo>
                      <a:cubicBezTo>
                        <a:pt x="8810" y="21282"/>
                        <a:pt x="8837" y="21260"/>
                        <a:pt x="8829" y="21231"/>
                      </a:cubicBezTo>
                      <a:cubicBezTo>
                        <a:pt x="8644" y="20730"/>
                        <a:pt x="8214" y="20435"/>
                        <a:pt x="7778" y="20130"/>
                      </a:cubicBezTo>
                      <a:cubicBezTo>
                        <a:pt x="7511" y="19945"/>
                        <a:pt x="7233" y="19743"/>
                        <a:pt x="7048" y="19476"/>
                      </a:cubicBezTo>
                      <a:cubicBezTo>
                        <a:pt x="7015" y="19427"/>
                        <a:pt x="6982" y="19373"/>
                        <a:pt x="6950" y="19313"/>
                      </a:cubicBezTo>
                      <a:lnTo>
                        <a:pt x="6950" y="19313"/>
                      </a:lnTo>
                      <a:cubicBezTo>
                        <a:pt x="7053" y="19367"/>
                        <a:pt x="7162" y="19405"/>
                        <a:pt x="7271" y="19438"/>
                      </a:cubicBezTo>
                      <a:cubicBezTo>
                        <a:pt x="7614" y="19531"/>
                        <a:pt x="7914" y="19727"/>
                        <a:pt x="8148" y="19994"/>
                      </a:cubicBezTo>
                      <a:cubicBezTo>
                        <a:pt x="8153" y="19999"/>
                        <a:pt x="8159" y="20001"/>
                        <a:pt x="8165" y="20001"/>
                      </a:cubicBezTo>
                      <a:cubicBezTo>
                        <a:pt x="8184" y="20001"/>
                        <a:pt x="8203" y="19977"/>
                        <a:pt x="8186" y="19956"/>
                      </a:cubicBezTo>
                      <a:cubicBezTo>
                        <a:pt x="8023" y="19760"/>
                        <a:pt x="7832" y="19569"/>
                        <a:pt x="7592" y="19454"/>
                      </a:cubicBezTo>
                      <a:cubicBezTo>
                        <a:pt x="7440" y="19389"/>
                        <a:pt x="7282" y="19340"/>
                        <a:pt x="7135" y="19269"/>
                      </a:cubicBezTo>
                      <a:cubicBezTo>
                        <a:pt x="7129" y="18942"/>
                        <a:pt x="7206" y="18621"/>
                        <a:pt x="7206" y="18288"/>
                      </a:cubicBezTo>
                      <a:cubicBezTo>
                        <a:pt x="7206" y="17983"/>
                        <a:pt x="7195" y="17678"/>
                        <a:pt x="7184" y="17373"/>
                      </a:cubicBezTo>
                      <a:cubicBezTo>
                        <a:pt x="7146" y="16610"/>
                        <a:pt x="7129" y="15847"/>
                        <a:pt x="7086" y="15090"/>
                      </a:cubicBezTo>
                      <a:cubicBezTo>
                        <a:pt x="7058" y="14599"/>
                        <a:pt x="7048" y="14060"/>
                        <a:pt x="6813" y="13608"/>
                      </a:cubicBezTo>
                      <a:cubicBezTo>
                        <a:pt x="6781" y="13548"/>
                        <a:pt x="6748" y="13488"/>
                        <a:pt x="6715" y="13428"/>
                      </a:cubicBezTo>
                      <a:cubicBezTo>
                        <a:pt x="6530" y="12453"/>
                        <a:pt x="6089" y="11668"/>
                        <a:pt x="5315" y="10992"/>
                      </a:cubicBezTo>
                      <a:cubicBezTo>
                        <a:pt x="5179" y="10398"/>
                        <a:pt x="5102" y="9788"/>
                        <a:pt x="5189" y="9183"/>
                      </a:cubicBezTo>
                      <a:lnTo>
                        <a:pt x="5189" y="9183"/>
                      </a:lnTo>
                      <a:cubicBezTo>
                        <a:pt x="5222" y="9216"/>
                        <a:pt x="5255" y="9243"/>
                        <a:pt x="5288" y="9276"/>
                      </a:cubicBezTo>
                      <a:cubicBezTo>
                        <a:pt x="5353" y="9336"/>
                        <a:pt x="5429" y="9401"/>
                        <a:pt x="5500" y="9461"/>
                      </a:cubicBezTo>
                      <a:cubicBezTo>
                        <a:pt x="5478" y="9466"/>
                        <a:pt x="5467" y="9488"/>
                        <a:pt x="5473" y="9510"/>
                      </a:cubicBezTo>
                      <a:cubicBezTo>
                        <a:pt x="5598" y="10006"/>
                        <a:pt x="5800" y="10475"/>
                        <a:pt x="6078" y="10900"/>
                      </a:cubicBezTo>
                      <a:cubicBezTo>
                        <a:pt x="6312" y="11248"/>
                        <a:pt x="6759" y="11799"/>
                        <a:pt x="6677" y="12235"/>
                      </a:cubicBezTo>
                      <a:cubicBezTo>
                        <a:pt x="6674" y="12255"/>
                        <a:pt x="6690" y="12266"/>
                        <a:pt x="6706" y="12266"/>
                      </a:cubicBezTo>
                      <a:cubicBezTo>
                        <a:pt x="6720" y="12266"/>
                        <a:pt x="6734" y="12258"/>
                        <a:pt x="6737" y="12240"/>
                      </a:cubicBezTo>
                      <a:cubicBezTo>
                        <a:pt x="6808" y="11880"/>
                        <a:pt x="6552" y="11477"/>
                        <a:pt x="6366" y="11177"/>
                      </a:cubicBezTo>
                      <a:cubicBezTo>
                        <a:pt x="6023" y="10638"/>
                        <a:pt x="5762" y="10148"/>
                        <a:pt x="5593" y="9537"/>
                      </a:cubicBezTo>
                      <a:lnTo>
                        <a:pt x="5593" y="9537"/>
                      </a:lnTo>
                      <a:cubicBezTo>
                        <a:pt x="5980" y="9870"/>
                        <a:pt x="6350" y="10191"/>
                        <a:pt x="6584" y="10660"/>
                      </a:cubicBezTo>
                      <a:cubicBezTo>
                        <a:pt x="6588" y="10667"/>
                        <a:pt x="6594" y="10670"/>
                        <a:pt x="6600" y="10670"/>
                      </a:cubicBezTo>
                      <a:cubicBezTo>
                        <a:pt x="6610" y="10670"/>
                        <a:pt x="6621" y="10660"/>
                        <a:pt x="6617" y="10649"/>
                      </a:cubicBezTo>
                      <a:cubicBezTo>
                        <a:pt x="6410" y="10197"/>
                        <a:pt x="6089" y="9837"/>
                        <a:pt x="5707" y="9510"/>
                      </a:cubicBezTo>
                      <a:cubicBezTo>
                        <a:pt x="5533" y="9368"/>
                        <a:pt x="5369" y="9216"/>
                        <a:pt x="5206" y="9052"/>
                      </a:cubicBezTo>
                      <a:cubicBezTo>
                        <a:pt x="5206" y="9036"/>
                        <a:pt x="5189" y="9020"/>
                        <a:pt x="5173" y="9014"/>
                      </a:cubicBezTo>
                      <a:cubicBezTo>
                        <a:pt x="4966" y="8774"/>
                        <a:pt x="4830" y="8507"/>
                        <a:pt x="4917" y="8159"/>
                      </a:cubicBezTo>
                      <a:lnTo>
                        <a:pt x="4917" y="8159"/>
                      </a:lnTo>
                      <a:cubicBezTo>
                        <a:pt x="5132" y="8374"/>
                        <a:pt x="5414" y="8522"/>
                        <a:pt x="5719" y="8522"/>
                      </a:cubicBezTo>
                      <a:cubicBezTo>
                        <a:pt x="5762" y="8522"/>
                        <a:pt x="5805" y="8519"/>
                        <a:pt x="5849" y="8513"/>
                      </a:cubicBezTo>
                      <a:cubicBezTo>
                        <a:pt x="5874" y="8513"/>
                        <a:pt x="5871" y="8474"/>
                        <a:pt x="5848" y="8474"/>
                      </a:cubicBezTo>
                      <a:cubicBezTo>
                        <a:pt x="5847" y="8474"/>
                        <a:pt x="5845" y="8474"/>
                        <a:pt x="5843" y="8475"/>
                      </a:cubicBezTo>
                      <a:cubicBezTo>
                        <a:pt x="5835" y="8475"/>
                        <a:pt x="5827" y="8475"/>
                        <a:pt x="5819" y="8475"/>
                      </a:cubicBezTo>
                      <a:cubicBezTo>
                        <a:pt x="5484" y="8475"/>
                        <a:pt x="5157" y="8262"/>
                        <a:pt x="4939" y="8039"/>
                      </a:cubicBezTo>
                      <a:cubicBezTo>
                        <a:pt x="4933" y="8028"/>
                        <a:pt x="4928" y="8023"/>
                        <a:pt x="4917" y="8017"/>
                      </a:cubicBezTo>
                      <a:cubicBezTo>
                        <a:pt x="4797" y="7897"/>
                        <a:pt x="4710" y="7745"/>
                        <a:pt x="4666" y="7581"/>
                      </a:cubicBezTo>
                      <a:cubicBezTo>
                        <a:pt x="4650" y="7516"/>
                        <a:pt x="4634" y="7450"/>
                        <a:pt x="4617" y="7390"/>
                      </a:cubicBezTo>
                      <a:lnTo>
                        <a:pt x="4617" y="7390"/>
                      </a:lnTo>
                      <a:cubicBezTo>
                        <a:pt x="4884" y="7604"/>
                        <a:pt x="5178" y="7751"/>
                        <a:pt x="5501" y="7751"/>
                      </a:cubicBezTo>
                      <a:cubicBezTo>
                        <a:pt x="5640" y="7751"/>
                        <a:pt x="5785" y="7723"/>
                        <a:pt x="5936" y="7663"/>
                      </a:cubicBezTo>
                      <a:cubicBezTo>
                        <a:pt x="5947" y="7657"/>
                        <a:pt x="5941" y="7641"/>
                        <a:pt x="5931" y="7641"/>
                      </a:cubicBezTo>
                      <a:cubicBezTo>
                        <a:pt x="5817" y="7673"/>
                        <a:pt x="5706" y="7688"/>
                        <a:pt x="5599" y="7688"/>
                      </a:cubicBezTo>
                      <a:cubicBezTo>
                        <a:pt x="5322" y="7688"/>
                        <a:pt x="5069" y="7590"/>
                        <a:pt x="4841" y="7445"/>
                      </a:cubicBezTo>
                      <a:cubicBezTo>
                        <a:pt x="5260" y="7407"/>
                        <a:pt x="5783" y="7178"/>
                        <a:pt x="5854" y="6753"/>
                      </a:cubicBezTo>
                      <a:cubicBezTo>
                        <a:pt x="5857" y="6737"/>
                        <a:pt x="5845" y="6728"/>
                        <a:pt x="5831" y="6728"/>
                      </a:cubicBezTo>
                      <a:cubicBezTo>
                        <a:pt x="5817" y="6728"/>
                        <a:pt x="5803" y="6737"/>
                        <a:pt x="5800" y="6753"/>
                      </a:cubicBezTo>
                      <a:cubicBezTo>
                        <a:pt x="5740" y="7047"/>
                        <a:pt x="5424" y="7243"/>
                        <a:pt x="5108" y="7330"/>
                      </a:cubicBezTo>
                      <a:cubicBezTo>
                        <a:pt x="5184" y="7183"/>
                        <a:pt x="5233" y="7042"/>
                        <a:pt x="5364" y="6927"/>
                      </a:cubicBezTo>
                      <a:cubicBezTo>
                        <a:pt x="5377" y="6914"/>
                        <a:pt x="5366" y="6895"/>
                        <a:pt x="5350" y="6895"/>
                      </a:cubicBezTo>
                      <a:cubicBezTo>
                        <a:pt x="5346" y="6895"/>
                        <a:pt x="5341" y="6896"/>
                        <a:pt x="5337" y="6900"/>
                      </a:cubicBezTo>
                      <a:cubicBezTo>
                        <a:pt x="5184" y="6998"/>
                        <a:pt x="5075" y="7145"/>
                        <a:pt x="5021" y="7314"/>
                      </a:cubicBezTo>
                      <a:cubicBezTo>
                        <a:pt x="5015" y="7325"/>
                        <a:pt x="5021" y="7341"/>
                        <a:pt x="5026" y="7352"/>
                      </a:cubicBezTo>
                      <a:cubicBezTo>
                        <a:pt x="4939" y="7374"/>
                        <a:pt x="4846" y="7385"/>
                        <a:pt x="4754" y="7385"/>
                      </a:cubicBezTo>
                      <a:cubicBezTo>
                        <a:pt x="4601" y="7276"/>
                        <a:pt x="4459" y="7145"/>
                        <a:pt x="4329" y="7009"/>
                      </a:cubicBezTo>
                      <a:cubicBezTo>
                        <a:pt x="4296" y="6976"/>
                        <a:pt x="4263" y="6938"/>
                        <a:pt x="4236" y="6905"/>
                      </a:cubicBezTo>
                      <a:lnTo>
                        <a:pt x="4236" y="6905"/>
                      </a:lnTo>
                      <a:cubicBezTo>
                        <a:pt x="4315" y="6916"/>
                        <a:pt x="4399" y="6921"/>
                        <a:pt x="4485" y="6921"/>
                      </a:cubicBezTo>
                      <a:cubicBezTo>
                        <a:pt x="4914" y="6921"/>
                        <a:pt x="5398" y="6787"/>
                        <a:pt x="5538" y="6415"/>
                      </a:cubicBezTo>
                      <a:cubicBezTo>
                        <a:pt x="5542" y="6402"/>
                        <a:pt x="5530" y="6392"/>
                        <a:pt x="5520" y="6392"/>
                      </a:cubicBezTo>
                      <a:cubicBezTo>
                        <a:pt x="5514" y="6392"/>
                        <a:pt x="5508" y="6396"/>
                        <a:pt x="5506" y="6404"/>
                      </a:cubicBezTo>
                      <a:cubicBezTo>
                        <a:pt x="5413" y="6606"/>
                        <a:pt x="5233" y="6720"/>
                        <a:pt x="5015" y="6786"/>
                      </a:cubicBezTo>
                      <a:cubicBezTo>
                        <a:pt x="5075" y="6677"/>
                        <a:pt x="5108" y="6562"/>
                        <a:pt x="5157" y="6453"/>
                      </a:cubicBezTo>
                      <a:cubicBezTo>
                        <a:pt x="5217" y="6333"/>
                        <a:pt x="5288" y="6224"/>
                        <a:pt x="5375" y="6126"/>
                      </a:cubicBezTo>
                      <a:cubicBezTo>
                        <a:pt x="5379" y="6113"/>
                        <a:pt x="5373" y="6103"/>
                        <a:pt x="5361" y="6103"/>
                      </a:cubicBezTo>
                      <a:cubicBezTo>
                        <a:pt x="5359" y="6103"/>
                        <a:pt x="5356" y="6104"/>
                        <a:pt x="5353" y="6104"/>
                      </a:cubicBezTo>
                      <a:cubicBezTo>
                        <a:pt x="5113" y="6224"/>
                        <a:pt x="5037" y="6540"/>
                        <a:pt x="4939" y="6758"/>
                      </a:cubicBezTo>
                      <a:cubicBezTo>
                        <a:pt x="4933" y="6775"/>
                        <a:pt x="4939" y="6791"/>
                        <a:pt x="4955" y="6802"/>
                      </a:cubicBezTo>
                      <a:cubicBezTo>
                        <a:pt x="4781" y="6839"/>
                        <a:pt x="4604" y="6858"/>
                        <a:pt x="4428" y="6858"/>
                      </a:cubicBezTo>
                      <a:cubicBezTo>
                        <a:pt x="4345" y="6858"/>
                        <a:pt x="4263" y="6854"/>
                        <a:pt x="4181" y="6846"/>
                      </a:cubicBezTo>
                      <a:cubicBezTo>
                        <a:pt x="4121" y="6780"/>
                        <a:pt x="4067" y="6709"/>
                        <a:pt x="4007" y="6644"/>
                      </a:cubicBezTo>
                      <a:cubicBezTo>
                        <a:pt x="4105" y="6628"/>
                        <a:pt x="4198" y="6600"/>
                        <a:pt x="4290" y="6573"/>
                      </a:cubicBezTo>
                      <a:cubicBezTo>
                        <a:pt x="4296" y="6579"/>
                        <a:pt x="4296" y="6579"/>
                        <a:pt x="4301" y="6584"/>
                      </a:cubicBezTo>
                      <a:cubicBezTo>
                        <a:pt x="4356" y="6628"/>
                        <a:pt x="4432" y="6643"/>
                        <a:pt x="4511" y="6643"/>
                      </a:cubicBezTo>
                      <a:cubicBezTo>
                        <a:pt x="4597" y="6643"/>
                        <a:pt x="4688" y="6625"/>
                        <a:pt x="4759" y="6611"/>
                      </a:cubicBezTo>
                      <a:cubicBezTo>
                        <a:pt x="4774" y="6611"/>
                        <a:pt x="4771" y="6583"/>
                        <a:pt x="4757" y="6583"/>
                      </a:cubicBezTo>
                      <a:cubicBezTo>
                        <a:pt x="4756" y="6583"/>
                        <a:pt x="4755" y="6584"/>
                        <a:pt x="4754" y="6584"/>
                      </a:cubicBezTo>
                      <a:cubicBezTo>
                        <a:pt x="4715" y="6590"/>
                        <a:pt x="4677" y="6593"/>
                        <a:pt x="4639" y="6593"/>
                      </a:cubicBezTo>
                      <a:cubicBezTo>
                        <a:pt x="4547" y="6593"/>
                        <a:pt x="4457" y="6575"/>
                        <a:pt x="4372" y="6540"/>
                      </a:cubicBezTo>
                      <a:cubicBezTo>
                        <a:pt x="4628" y="6442"/>
                        <a:pt x="4852" y="6284"/>
                        <a:pt x="5031" y="6083"/>
                      </a:cubicBezTo>
                      <a:cubicBezTo>
                        <a:pt x="5040" y="6074"/>
                        <a:pt x="5028" y="6058"/>
                        <a:pt x="5017" y="6058"/>
                      </a:cubicBezTo>
                      <a:cubicBezTo>
                        <a:pt x="5014" y="6058"/>
                        <a:pt x="5012" y="6059"/>
                        <a:pt x="5010" y="6061"/>
                      </a:cubicBezTo>
                      <a:cubicBezTo>
                        <a:pt x="4726" y="6350"/>
                        <a:pt x="4383" y="6546"/>
                        <a:pt x="3963" y="6568"/>
                      </a:cubicBezTo>
                      <a:lnTo>
                        <a:pt x="3947" y="6568"/>
                      </a:lnTo>
                      <a:cubicBezTo>
                        <a:pt x="3827" y="6426"/>
                        <a:pt x="3707" y="6284"/>
                        <a:pt x="3582" y="6159"/>
                      </a:cubicBezTo>
                      <a:lnTo>
                        <a:pt x="3582" y="6159"/>
                      </a:lnTo>
                      <a:cubicBezTo>
                        <a:pt x="3714" y="6244"/>
                        <a:pt x="3870" y="6288"/>
                        <a:pt x="4029" y="6288"/>
                      </a:cubicBezTo>
                      <a:cubicBezTo>
                        <a:pt x="4054" y="6288"/>
                        <a:pt x="4080" y="6287"/>
                        <a:pt x="4105" y="6284"/>
                      </a:cubicBezTo>
                      <a:cubicBezTo>
                        <a:pt x="4585" y="6246"/>
                        <a:pt x="4928" y="5957"/>
                        <a:pt x="4863" y="5478"/>
                      </a:cubicBezTo>
                      <a:cubicBezTo>
                        <a:pt x="4863" y="5466"/>
                        <a:pt x="4853" y="5460"/>
                        <a:pt x="4843" y="5460"/>
                      </a:cubicBezTo>
                      <a:cubicBezTo>
                        <a:pt x="4829" y="5460"/>
                        <a:pt x="4814" y="5470"/>
                        <a:pt x="4814" y="5489"/>
                      </a:cubicBezTo>
                      <a:cubicBezTo>
                        <a:pt x="4861" y="5925"/>
                        <a:pt x="4460" y="6254"/>
                        <a:pt x="4043" y="6254"/>
                      </a:cubicBezTo>
                      <a:cubicBezTo>
                        <a:pt x="3882" y="6254"/>
                        <a:pt x="3718" y="6204"/>
                        <a:pt x="3577" y="6094"/>
                      </a:cubicBezTo>
                      <a:cubicBezTo>
                        <a:pt x="3380" y="5941"/>
                        <a:pt x="3255" y="5734"/>
                        <a:pt x="3086" y="5565"/>
                      </a:cubicBezTo>
                      <a:lnTo>
                        <a:pt x="3086" y="5565"/>
                      </a:lnTo>
                      <a:cubicBezTo>
                        <a:pt x="3135" y="5570"/>
                        <a:pt x="3184" y="5576"/>
                        <a:pt x="3233" y="5581"/>
                      </a:cubicBezTo>
                      <a:cubicBezTo>
                        <a:pt x="3338" y="5589"/>
                        <a:pt x="3443" y="5593"/>
                        <a:pt x="3548" y="5593"/>
                      </a:cubicBezTo>
                      <a:cubicBezTo>
                        <a:pt x="3820" y="5593"/>
                        <a:pt x="4094" y="5567"/>
                        <a:pt x="4361" y="5516"/>
                      </a:cubicBezTo>
                      <a:cubicBezTo>
                        <a:pt x="4372" y="5516"/>
                        <a:pt x="4378" y="5494"/>
                        <a:pt x="4361" y="5494"/>
                      </a:cubicBezTo>
                      <a:cubicBezTo>
                        <a:pt x="4115" y="5502"/>
                        <a:pt x="3856" y="5534"/>
                        <a:pt x="3603" y="5534"/>
                      </a:cubicBezTo>
                      <a:cubicBezTo>
                        <a:pt x="3481" y="5534"/>
                        <a:pt x="3361" y="5526"/>
                        <a:pt x="3244" y="5505"/>
                      </a:cubicBezTo>
                      <a:cubicBezTo>
                        <a:pt x="3130" y="5483"/>
                        <a:pt x="3021" y="5451"/>
                        <a:pt x="2912" y="5418"/>
                      </a:cubicBezTo>
                      <a:lnTo>
                        <a:pt x="2901" y="5412"/>
                      </a:lnTo>
                      <a:cubicBezTo>
                        <a:pt x="2890" y="5402"/>
                        <a:pt x="2874" y="5402"/>
                        <a:pt x="2857" y="5402"/>
                      </a:cubicBezTo>
                      <a:lnTo>
                        <a:pt x="2846" y="5402"/>
                      </a:lnTo>
                      <a:cubicBezTo>
                        <a:pt x="3086" y="5303"/>
                        <a:pt x="3375" y="5325"/>
                        <a:pt x="3620" y="5227"/>
                      </a:cubicBezTo>
                      <a:cubicBezTo>
                        <a:pt x="3644" y="5213"/>
                        <a:pt x="3630" y="5182"/>
                        <a:pt x="3608" y="5182"/>
                      </a:cubicBezTo>
                      <a:cubicBezTo>
                        <a:pt x="3605" y="5182"/>
                        <a:pt x="3602" y="5182"/>
                        <a:pt x="3598" y="5184"/>
                      </a:cubicBezTo>
                      <a:cubicBezTo>
                        <a:pt x="3320" y="5287"/>
                        <a:pt x="2983" y="5222"/>
                        <a:pt x="2727" y="5363"/>
                      </a:cubicBezTo>
                      <a:cubicBezTo>
                        <a:pt x="2547" y="5303"/>
                        <a:pt x="2361" y="5271"/>
                        <a:pt x="2171" y="5254"/>
                      </a:cubicBezTo>
                      <a:cubicBezTo>
                        <a:pt x="2151" y="5254"/>
                        <a:pt x="2130" y="5254"/>
                        <a:pt x="2109" y="5254"/>
                      </a:cubicBezTo>
                      <a:cubicBezTo>
                        <a:pt x="2003" y="5254"/>
                        <a:pt x="1891" y="5261"/>
                        <a:pt x="1782" y="5261"/>
                      </a:cubicBezTo>
                      <a:cubicBezTo>
                        <a:pt x="1731" y="5261"/>
                        <a:pt x="1681" y="5259"/>
                        <a:pt x="1631" y="5254"/>
                      </a:cubicBezTo>
                      <a:lnTo>
                        <a:pt x="1615" y="5254"/>
                      </a:lnTo>
                      <a:cubicBezTo>
                        <a:pt x="1904" y="5135"/>
                        <a:pt x="2225" y="5118"/>
                        <a:pt x="2530" y="5086"/>
                      </a:cubicBezTo>
                      <a:cubicBezTo>
                        <a:pt x="2797" y="5047"/>
                        <a:pt x="3059" y="5009"/>
                        <a:pt x="3326" y="4977"/>
                      </a:cubicBezTo>
                      <a:cubicBezTo>
                        <a:pt x="3348" y="4977"/>
                        <a:pt x="3342" y="4938"/>
                        <a:pt x="3320" y="4938"/>
                      </a:cubicBezTo>
                      <a:cubicBezTo>
                        <a:pt x="2743" y="4987"/>
                        <a:pt x="2024" y="4977"/>
                        <a:pt x="1495" y="5233"/>
                      </a:cubicBezTo>
                      <a:cubicBezTo>
                        <a:pt x="1288" y="5178"/>
                        <a:pt x="1135" y="5053"/>
                        <a:pt x="972" y="4906"/>
                      </a:cubicBezTo>
                      <a:cubicBezTo>
                        <a:pt x="759" y="4726"/>
                        <a:pt x="525" y="4671"/>
                        <a:pt x="280" y="4546"/>
                      </a:cubicBezTo>
                      <a:lnTo>
                        <a:pt x="275" y="4546"/>
                      </a:lnTo>
                      <a:lnTo>
                        <a:pt x="280" y="3892"/>
                      </a:lnTo>
                      <a:cubicBezTo>
                        <a:pt x="634" y="4208"/>
                        <a:pt x="923" y="4595"/>
                        <a:pt x="1413" y="4726"/>
                      </a:cubicBezTo>
                      <a:cubicBezTo>
                        <a:pt x="1573" y="4767"/>
                        <a:pt x="1739" y="4782"/>
                        <a:pt x="1907" y="4782"/>
                      </a:cubicBezTo>
                      <a:cubicBezTo>
                        <a:pt x="2290" y="4782"/>
                        <a:pt x="2686" y="4706"/>
                        <a:pt x="3053" y="4699"/>
                      </a:cubicBezTo>
                      <a:cubicBezTo>
                        <a:pt x="3081" y="4699"/>
                        <a:pt x="3086" y="4655"/>
                        <a:pt x="3059" y="4655"/>
                      </a:cubicBezTo>
                      <a:cubicBezTo>
                        <a:pt x="2692" y="4659"/>
                        <a:pt x="2311" y="4727"/>
                        <a:pt x="1940" y="4727"/>
                      </a:cubicBezTo>
                      <a:cubicBezTo>
                        <a:pt x="1805" y="4727"/>
                        <a:pt x="1670" y="4718"/>
                        <a:pt x="1539" y="4693"/>
                      </a:cubicBezTo>
                      <a:cubicBezTo>
                        <a:pt x="1165" y="4623"/>
                        <a:pt x="920" y="4396"/>
                        <a:pt x="676" y="4157"/>
                      </a:cubicBezTo>
                      <a:lnTo>
                        <a:pt x="676" y="4157"/>
                      </a:lnTo>
                      <a:cubicBezTo>
                        <a:pt x="677" y="4157"/>
                        <a:pt x="678" y="4156"/>
                        <a:pt x="678" y="4154"/>
                      </a:cubicBezTo>
                      <a:cubicBezTo>
                        <a:pt x="706" y="4152"/>
                        <a:pt x="735" y="4150"/>
                        <a:pt x="763" y="4150"/>
                      </a:cubicBezTo>
                      <a:cubicBezTo>
                        <a:pt x="1219" y="4150"/>
                        <a:pt x="1593" y="4427"/>
                        <a:pt x="2040" y="4432"/>
                      </a:cubicBezTo>
                      <a:cubicBezTo>
                        <a:pt x="2067" y="4432"/>
                        <a:pt x="2073" y="4393"/>
                        <a:pt x="2045" y="4393"/>
                      </a:cubicBezTo>
                      <a:cubicBezTo>
                        <a:pt x="1678" y="4376"/>
                        <a:pt x="1284" y="4073"/>
                        <a:pt x="907" y="4073"/>
                      </a:cubicBezTo>
                      <a:cubicBezTo>
                        <a:pt x="826" y="4073"/>
                        <a:pt x="746" y="4087"/>
                        <a:pt x="667" y="4121"/>
                      </a:cubicBezTo>
                      <a:cubicBezTo>
                        <a:pt x="656" y="4126"/>
                        <a:pt x="651" y="4137"/>
                        <a:pt x="656" y="4143"/>
                      </a:cubicBezTo>
                      <a:lnTo>
                        <a:pt x="656" y="4143"/>
                      </a:lnTo>
                      <a:cubicBezTo>
                        <a:pt x="541" y="4023"/>
                        <a:pt x="416" y="3914"/>
                        <a:pt x="285" y="3810"/>
                      </a:cubicBezTo>
                      <a:lnTo>
                        <a:pt x="280" y="3810"/>
                      </a:lnTo>
                      <a:lnTo>
                        <a:pt x="280" y="3680"/>
                      </a:lnTo>
                      <a:cubicBezTo>
                        <a:pt x="531" y="3710"/>
                        <a:pt x="768" y="3798"/>
                        <a:pt x="1018" y="3798"/>
                      </a:cubicBezTo>
                      <a:cubicBezTo>
                        <a:pt x="1083" y="3798"/>
                        <a:pt x="1150" y="3792"/>
                        <a:pt x="1217" y="3778"/>
                      </a:cubicBezTo>
                      <a:cubicBezTo>
                        <a:pt x="1266" y="3816"/>
                        <a:pt x="1321" y="3854"/>
                        <a:pt x="1375" y="3887"/>
                      </a:cubicBezTo>
                      <a:cubicBezTo>
                        <a:pt x="1713" y="4094"/>
                        <a:pt x="2089" y="4225"/>
                        <a:pt x="2487" y="4268"/>
                      </a:cubicBezTo>
                      <a:cubicBezTo>
                        <a:pt x="2509" y="4268"/>
                        <a:pt x="2509" y="4235"/>
                        <a:pt x="2487" y="4235"/>
                      </a:cubicBezTo>
                      <a:cubicBezTo>
                        <a:pt x="1506" y="4192"/>
                        <a:pt x="1081" y="3325"/>
                        <a:pt x="275" y="2966"/>
                      </a:cubicBezTo>
                      <a:cubicBezTo>
                        <a:pt x="275" y="2846"/>
                        <a:pt x="275" y="2721"/>
                        <a:pt x="275" y="2601"/>
                      </a:cubicBezTo>
                      <a:cubicBezTo>
                        <a:pt x="503" y="2644"/>
                        <a:pt x="727" y="2704"/>
                        <a:pt x="945" y="2791"/>
                      </a:cubicBezTo>
                      <a:cubicBezTo>
                        <a:pt x="947" y="2792"/>
                        <a:pt x="948" y="2792"/>
                        <a:pt x="950" y="2792"/>
                      </a:cubicBezTo>
                      <a:cubicBezTo>
                        <a:pt x="974" y="2792"/>
                        <a:pt x="987" y="2758"/>
                        <a:pt x="961" y="2748"/>
                      </a:cubicBezTo>
                      <a:cubicBezTo>
                        <a:pt x="738" y="2661"/>
                        <a:pt x="514" y="2557"/>
                        <a:pt x="269" y="2546"/>
                      </a:cubicBezTo>
                      <a:cubicBezTo>
                        <a:pt x="269" y="2421"/>
                        <a:pt x="264" y="2296"/>
                        <a:pt x="264" y="2170"/>
                      </a:cubicBezTo>
                      <a:cubicBezTo>
                        <a:pt x="345" y="2143"/>
                        <a:pt x="427" y="2116"/>
                        <a:pt x="509" y="2094"/>
                      </a:cubicBezTo>
                      <a:cubicBezTo>
                        <a:pt x="542" y="2192"/>
                        <a:pt x="661" y="2285"/>
                        <a:pt x="754" y="2334"/>
                      </a:cubicBezTo>
                      <a:cubicBezTo>
                        <a:pt x="841" y="2388"/>
                        <a:pt x="939" y="2410"/>
                        <a:pt x="1037" y="2410"/>
                      </a:cubicBezTo>
                      <a:cubicBezTo>
                        <a:pt x="1048" y="2410"/>
                        <a:pt x="1043" y="2399"/>
                        <a:pt x="1037" y="2399"/>
                      </a:cubicBezTo>
                      <a:cubicBezTo>
                        <a:pt x="917" y="2388"/>
                        <a:pt x="798" y="2334"/>
                        <a:pt x="710" y="2247"/>
                      </a:cubicBezTo>
                      <a:cubicBezTo>
                        <a:pt x="650" y="2198"/>
                        <a:pt x="607" y="2132"/>
                        <a:pt x="547" y="2083"/>
                      </a:cubicBezTo>
                      <a:cubicBezTo>
                        <a:pt x="631" y="2066"/>
                        <a:pt x="715" y="2055"/>
                        <a:pt x="799" y="2055"/>
                      </a:cubicBezTo>
                      <a:cubicBezTo>
                        <a:pt x="954" y="2055"/>
                        <a:pt x="1109" y="2091"/>
                        <a:pt x="1261" y="2187"/>
                      </a:cubicBezTo>
                      <a:cubicBezTo>
                        <a:pt x="1262" y="2188"/>
                        <a:pt x="1263" y="2188"/>
                        <a:pt x="1264" y="2188"/>
                      </a:cubicBezTo>
                      <a:cubicBezTo>
                        <a:pt x="1268" y="2188"/>
                        <a:pt x="1271" y="2180"/>
                        <a:pt x="1266" y="2176"/>
                      </a:cubicBezTo>
                      <a:cubicBezTo>
                        <a:pt x="1125" y="2061"/>
                        <a:pt x="931" y="2007"/>
                        <a:pt x="735" y="2007"/>
                      </a:cubicBezTo>
                      <a:cubicBezTo>
                        <a:pt x="568" y="2007"/>
                        <a:pt x="399" y="2046"/>
                        <a:pt x="258" y="2121"/>
                      </a:cubicBezTo>
                      <a:cubicBezTo>
                        <a:pt x="258" y="2007"/>
                        <a:pt x="253" y="1892"/>
                        <a:pt x="247" y="1778"/>
                      </a:cubicBezTo>
                      <a:cubicBezTo>
                        <a:pt x="394" y="1693"/>
                        <a:pt x="557" y="1654"/>
                        <a:pt x="722" y="1654"/>
                      </a:cubicBezTo>
                      <a:cubicBezTo>
                        <a:pt x="1009" y="1654"/>
                        <a:pt x="1301" y="1771"/>
                        <a:pt x="1522" y="1958"/>
                      </a:cubicBezTo>
                      <a:cubicBezTo>
                        <a:pt x="1523" y="1959"/>
                        <a:pt x="1525" y="1959"/>
                        <a:pt x="1526" y="1959"/>
                      </a:cubicBezTo>
                      <a:cubicBezTo>
                        <a:pt x="1531" y="1959"/>
                        <a:pt x="1538" y="1950"/>
                        <a:pt x="1533" y="1941"/>
                      </a:cubicBezTo>
                      <a:cubicBezTo>
                        <a:pt x="1354" y="1752"/>
                        <a:pt x="992" y="1586"/>
                        <a:pt x="668" y="1586"/>
                      </a:cubicBezTo>
                      <a:cubicBezTo>
                        <a:pt x="508" y="1586"/>
                        <a:pt x="357" y="1626"/>
                        <a:pt x="242" y="1723"/>
                      </a:cubicBezTo>
                      <a:cubicBezTo>
                        <a:pt x="236" y="1533"/>
                        <a:pt x="220" y="198"/>
                        <a:pt x="209" y="13"/>
                      </a:cubicBezTo>
                      <a:cubicBezTo>
                        <a:pt x="209" y="4"/>
                        <a:pt x="202" y="0"/>
                        <a:pt x="195" y="0"/>
                      </a:cubicBezTo>
                      <a:close/>
                    </a:path>
                  </a:pathLst>
                </a:custGeom>
                <a:solidFill>
                  <a:srgbClr val="667BB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999" name="Google Shape;2999;p10"/>
                <p:cNvGrpSpPr/>
                <p:nvPr/>
              </p:nvGrpSpPr>
              <p:grpSpPr>
                <a:xfrm>
                  <a:off x="3696227" y="3261380"/>
                  <a:ext cx="108950" cy="73543"/>
                  <a:chOff x="3696227" y="3261380"/>
                  <a:chExt cx="108950" cy="73543"/>
                </a:xfrm>
              </p:grpSpPr>
              <p:sp>
                <p:nvSpPr>
                  <p:cNvPr id="3000" name="Google Shape;3000;p10"/>
                  <p:cNvSpPr/>
                  <p:nvPr/>
                </p:nvSpPr>
                <p:spPr>
                  <a:xfrm>
                    <a:off x="3696227" y="3261380"/>
                    <a:ext cx="108950" cy="73442"/>
                  </a:xfrm>
                  <a:custGeom>
                    <a:rect b="b" l="l" r="r" t="t"/>
                    <a:pathLst>
                      <a:path extrusionOk="0" h="2906" w="4311">
                        <a:moveTo>
                          <a:pt x="2117" y="0"/>
                        </a:moveTo>
                        <a:cubicBezTo>
                          <a:pt x="1761" y="0"/>
                          <a:pt x="1404" y="51"/>
                          <a:pt x="1101" y="173"/>
                        </a:cubicBezTo>
                        <a:cubicBezTo>
                          <a:pt x="840" y="271"/>
                          <a:pt x="611" y="434"/>
                          <a:pt x="425" y="641"/>
                        </a:cubicBezTo>
                        <a:cubicBezTo>
                          <a:pt x="207" y="903"/>
                          <a:pt x="115" y="1235"/>
                          <a:pt x="82" y="1573"/>
                        </a:cubicBezTo>
                        <a:cubicBezTo>
                          <a:pt x="49" y="1862"/>
                          <a:pt x="0" y="2227"/>
                          <a:pt x="158" y="2488"/>
                        </a:cubicBezTo>
                        <a:cubicBezTo>
                          <a:pt x="175" y="2510"/>
                          <a:pt x="197" y="2537"/>
                          <a:pt x="218" y="2559"/>
                        </a:cubicBezTo>
                        <a:cubicBezTo>
                          <a:pt x="436" y="2799"/>
                          <a:pt x="883" y="2815"/>
                          <a:pt x="1183" y="2854"/>
                        </a:cubicBezTo>
                        <a:cubicBezTo>
                          <a:pt x="1478" y="2891"/>
                          <a:pt x="1781" y="2906"/>
                          <a:pt x="2084" y="2906"/>
                        </a:cubicBezTo>
                        <a:cubicBezTo>
                          <a:pt x="2481" y="2906"/>
                          <a:pt x="2879" y="2881"/>
                          <a:pt x="3264" y="2854"/>
                        </a:cubicBezTo>
                        <a:cubicBezTo>
                          <a:pt x="3520" y="2837"/>
                          <a:pt x="3896" y="2821"/>
                          <a:pt x="4087" y="2625"/>
                        </a:cubicBezTo>
                        <a:cubicBezTo>
                          <a:pt x="4311" y="2390"/>
                          <a:pt x="4289" y="2020"/>
                          <a:pt x="4245" y="1726"/>
                        </a:cubicBezTo>
                        <a:cubicBezTo>
                          <a:pt x="4169" y="1197"/>
                          <a:pt x="3973" y="614"/>
                          <a:pt x="3504" y="309"/>
                        </a:cubicBezTo>
                        <a:cubicBezTo>
                          <a:pt x="3357" y="216"/>
                          <a:pt x="3199" y="151"/>
                          <a:pt x="3030" y="107"/>
                        </a:cubicBezTo>
                        <a:cubicBezTo>
                          <a:pt x="2751" y="41"/>
                          <a:pt x="2434" y="0"/>
                          <a:pt x="2117" y="0"/>
                        </a:cubicBezTo>
                        <a:close/>
                      </a:path>
                    </a:pathLst>
                  </a:custGeom>
                  <a:solidFill>
                    <a:srgbClr val="667BB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01" name="Google Shape;3001;p10"/>
                  <p:cNvSpPr/>
                  <p:nvPr/>
                </p:nvSpPr>
                <p:spPr>
                  <a:xfrm>
                    <a:off x="3697743" y="3283367"/>
                    <a:ext cx="9528" cy="27699"/>
                  </a:xfrm>
                  <a:custGeom>
                    <a:rect b="b" l="l" r="r" t="t"/>
                    <a:pathLst>
                      <a:path extrusionOk="0" h="1096" w="377">
                        <a:moveTo>
                          <a:pt x="213" y="0"/>
                        </a:moveTo>
                        <a:cubicBezTo>
                          <a:pt x="104" y="218"/>
                          <a:pt x="38" y="458"/>
                          <a:pt x="17" y="703"/>
                        </a:cubicBezTo>
                        <a:cubicBezTo>
                          <a:pt x="11" y="752"/>
                          <a:pt x="6" y="801"/>
                          <a:pt x="0" y="850"/>
                        </a:cubicBezTo>
                        <a:cubicBezTo>
                          <a:pt x="66" y="932"/>
                          <a:pt x="131" y="1014"/>
                          <a:pt x="197" y="1095"/>
                        </a:cubicBezTo>
                        <a:cubicBezTo>
                          <a:pt x="267" y="1019"/>
                          <a:pt x="316" y="926"/>
                          <a:pt x="333" y="823"/>
                        </a:cubicBezTo>
                        <a:cubicBezTo>
                          <a:pt x="333" y="812"/>
                          <a:pt x="333" y="801"/>
                          <a:pt x="338" y="790"/>
                        </a:cubicBezTo>
                        <a:cubicBezTo>
                          <a:pt x="376" y="540"/>
                          <a:pt x="289" y="245"/>
                          <a:pt x="213" y="0"/>
                        </a:cubicBezTo>
                        <a:close/>
                      </a:path>
                    </a:pathLst>
                  </a:custGeom>
                  <a:solidFill>
                    <a:srgbClr val="667BB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02" name="Google Shape;3002;p10"/>
                  <p:cNvSpPr/>
                  <p:nvPr/>
                </p:nvSpPr>
                <p:spPr>
                  <a:xfrm>
                    <a:off x="3714676" y="3292465"/>
                    <a:ext cx="21381" cy="21507"/>
                  </a:xfrm>
                  <a:custGeom>
                    <a:rect b="b" l="l" r="r" t="t"/>
                    <a:pathLst>
                      <a:path extrusionOk="0" h="851" w="846">
                        <a:moveTo>
                          <a:pt x="348" y="1"/>
                        </a:moveTo>
                        <a:cubicBezTo>
                          <a:pt x="277" y="1"/>
                          <a:pt x="209" y="25"/>
                          <a:pt x="153" y="87"/>
                        </a:cubicBezTo>
                        <a:cubicBezTo>
                          <a:pt x="50" y="196"/>
                          <a:pt x="1" y="348"/>
                          <a:pt x="22" y="496"/>
                        </a:cubicBezTo>
                        <a:cubicBezTo>
                          <a:pt x="142" y="566"/>
                          <a:pt x="235" y="675"/>
                          <a:pt x="295" y="801"/>
                        </a:cubicBezTo>
                        <a:cubicBezTo>
                          <a:pt x="371" y="830"/>
                          <a:pt x="457" y="850"/>
                          <a:pt x="537" y="850"/>
                        </a:cubicBezTo>
                        <a:cubicBezTo>
                          <a:pt x="667" y="850"/>
                          <a:pt x="783" y="796"/>
                          <a:pt x="823" y="637"/>
                        </a:cubicBezTo>
                        <a:cubicBezTo>
                          <a:pt x="834" y="605"/>
                          <a:pt x="840" y="572"/>
                          <a:pt x="840" y="539"/>
                        </a:cubicBezTo>
                        <a:cubicBezTo>
                          <a:pt x="829" y="523"/>
                          <a:pt x="829" y="501"/>
                          <a:pt x="845" y="485"/>
                        </a:cubicBezTo>
                        <a:cubicBezTo>
                          <a:pt x="840" y="359"/>
                          <a:pt x="785" y="239"/>
                          <a:pt x="687" y="158"/>
                        </a:cubicBezTo>
                        <a:cubicBezTo>
                          <a:pt x="601" y="75"/>
                          <a:pt x="470" y="1"/>
                          <a:pt x="348" y="1"/>
                        </a:cubicBezTo>
                        <a:close/>
                      </a:path>
                    </a:pathLst>
                  </a:custGeom>
                  <a:solidFill>
                    <a:srgbClr val="667BB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03" name="Google Shape;3003;p10"/>
                  <p:cNvSpPr/>
                  <p:nvPr/>
                </p:nvSpPr>
                <p:spPr>
                  <a:xfrm>
                    <a:off x="3710127" y="3264893"/>
                    <a:ext cx="17943" cy="15315"/>
                  </a:xfrm>
                  <a:custGeom>
                    <a:rect b="b" l="l" r="r" t="t"/>
                    <a:pathLst>
                      <a:path extrusionOk="0" h="606" w="710">
                        <a:moveTo>
                          <a:pt x="644" y="1"/>
                        </a:moveTo>
                        <a:cubicBezTo>
                          <a:pt x="611" y="12"/>
                          <a:pt x="578" y="28"/>
                          <a:pt x="546" y="39"/>
                        </a:cubicBezTo>
                        <a:cubicBezTo>
                          <a:pt x="349" y="115"/>
                          <a:pt x="164" y="230"/>
                          <a:pt x="1" y="371"/>
                        </a:cubicBezTo>
                        <a:cubicBezTo>
                          <a:pt x="191" y="524"/>
                          <a:pt x="426" y="606"/>
                          <a:pt x="671" y="606"/>
                        </a:cubicBezTo>
                        <a:cubicBezTo>
                          <a:pt x="709" y="410"/>
                          <a:pt x="704" y="197"/>
                          <a:pt x="644" y="1"/>
                        </a:cubicBezTo>
                        <a:close/>
                      </a:path>
                    </a:pathLst>
                  </a:custGeom>
                  <a:solidFill>
                    <a:srgbClr val="667BB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04" name="Google Shape;3004;p10"/>
                  <p:cNvSpPr/>
                  <p:nvPr/>
                </p:nvSpPr>
                <p:spPr>
                  <a:xfrm>
                    <a:off x="3704491" y="3275786"/>
                    <a:ext cx="22063" cy="28255"/>
                  </a:xfrm>
                  <a:custGeom>
                    <a:rect b="b" l="l" r="r" t="t"/>
                    <a:pathLst>
                      <a:path extrusionOk="0" h="1118" w="873">
                        <a:moveTo>
                          <a:pt x="164" y="0"/>
                        </a:moveTo>
                        <a:cubicBezTo>
                          <a:pt x="142" y="22"/>
                          <a:pt x="120" y="49"/>
                          <a:pt x="93" y="77"/>
                        </a:cubicBezTo>
                        <a:cubicBezTo>
                          <a:pt x="60" y="115"/>
                          <a:pt x="33" y="158"/>
                          <a:pt x="0" y="202"/>
                        </a:cubicBezTo>
                        <a:cubicBezTo>
                          <a:pt x="82" y="469"/>
                          <a:pt x="186" y="790"/>
                          <a:pt x="153" y="1079"/>
                        </a:cubicBezTo>
                        <a:cubicBezTo>
                          <a:pt x="218" y="1085"/>
                          <a:pt x="278" y="1096"/>
                          <a:pt x="338" y="1117"/>
                        </a:cubicBezTo>
                        <a:cubicBezTo>
                          <a:pt x="322" y="910"/>
                          <a:pt x="425" y="714"/>
                          <a:pt x="605" y="611"/>
                        </a:cubicBezTo>
                        <a:cubicBezTo>
                          <a:pt x="654" y="589"/>
                          <a:pt x="703" y="578"/>
                          <a:pt x="758" y="578"/>
                        </a:cubicBezTo>
                        <a:cubicBezTo>
                          <a:pt x="807" y="474"/>
                          <a:pt x="845" y="365"/>
                          <a:pt x="872" y="256"/>
                        </a:cubicBezTo>
                        <a:cubicBezTo>
                          <a:pt x="616" y="251"/>
                          <a:pt x="365" y="164"/>
                          <a:pt x="164" y="0"/>
                        </a:cubicBezTo>
                        <a:close/>
                      </a:path>
                    </a:pathLst>
                  </a:custGeom>
                  <a:solidFill>
                    <a:srgbClr val="667BB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05" name="Google Shape;3005;p10"/>
                  <p:cNvSpPr/>
                  <p:nvPr/>
                </p:nvSpPr>
                <p:spPr>
                  <a:xfrm>
                    <a:off x="3728323" y="3261507"/>
                    <a:ext cx="24792" cy="18702"/>
                  </a:xfrm>
                  <a:custGeom>
                    <a:rect b="b" l="l" r="r" t="t"/>
                    <a:pathLst>
                      <a:path extrusionOk="0" h="740" w="981">
                        <a:moveTo>
                          <a:pt x="830" y="0"/>
                        </a:moveTo>
                        <a:cubicBezTo>
                          <a:pt x="548" y="0"/>
                          <a:pt x="268" y="39"/>
                          <a:pt x="0" y="113"/>
                        </a:cubicBezTo>
                        <a:cubicBezTo>
                          <a:pt x="60" y="315"/>
                          <a:pt x="71" y="533"/>
                          <a:pt x="33" y="740"/>
                        </a:cubicBezTo>
                        <a:cubicBezTo>
                          <a:pt x="174" y="734"/>
                          <a:pt x="316" y="696"/>
                          <a:pt x="441" y="631"/>
                        </a:cubicBezTo>
                        <a:cubicBezTo>
                          <a:pt x="703" y="495"/>
                          <a:pt x="866" y="266"/>
                          <a:pt x="981" y="4"/>
                        </a:cubicBezTo>
                        <a:cubicBezTo>
                          <a:pt x="931" y="2"/>
                          <a:pt x="880" y="0"/>
                          <a:pt x="830" y="0"/>
                        </a:cubicBezTo>
                        <a:close/>
                      </a:path>
                    </a:pathLst>
                  </a:custGeom>
                  <a:solidFill>
                    <a:srgbClr val="667BB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06" name="Google Shape;3006;p10"/>
                  <p:cNvSpPr/>
                  <p:nvPr/>
                </p:nvSpPr>
                <p:spPr>
                  <a:xfrm>
                    <a:off x="3725821" y="3278136"/>
                    <a:ext cx="24413" cy="26309"/>
                  </a:xfrm>
                  <a:custGeom>
                    <a:rect b="b" l="l" r="r" t="t"/>
                    <a:pathLst>
                      <a:path extrusionOk="0" h="1041" w="966">
                        <a:moveTo>
                          <a:pt x="671" y="0"/>
                        </a:moveTo>
                        <a:cubicBezTo>
                          <a:pt x="611" y="38"/>
                          <a:pt x="546" y="65"/>
                          <a:pt x="480" y="93"/>
                        </a:cubicBezTo>
                        <a:cubicBezTo>
                          <a:pt x="361" y="131"/>
                          <a:pt x="241" y="153"/>
                          <a:pt x="115" y="158"/>
                        </a:cubicBezTo>
                        <a:cubicBezTo>
                          <a:pt x="88" y="272"/>
                          <a:pt x="50" y="387"/>
                          <a:pt x="1" y="490"/>
                        </a:cubicBezTo>
                        <a:cubicBezTo>
                          <a:pt x="148" y="529"/>
                          <a:pt x="279" y="616"/>
                          <a:pt x="371" y="736"/>
                        </a:cubicBezTo>
                        <a:cubicBezTo>
                          <a:pt x="442" y="823"/>
                          <a:pt x="486" y="932"/>
                          <a:pt x="491" y="1041"/>
                        </a:cubicBezTo>
                        <a:cubicBezTo>
                          <a:pt x="688" y="1019"/>
                          <a:pt x="856" y="741"/>
                          <a:pt x="965" y="518"/>
                        </a:cubicBezTo>
                        <a:lnTo>
                          <a:pt x="960" y="512"/>
                        </a:lnTo>
                        <a:cubicBezTo>
                          <a:pt x="824" y="371"/>
                          <a:pt x="704" y="196"/>
                          <a:pt x="671" y="0"/>
                        </a:cubicBezTo>
                        <a:close/>
                      </a:path>
                    </a:pathLst>
                  </a:custGeom>
                  <a:solidFill>
                    <a:srgbClr val="667BB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07" name="Google Shape;3007;p10"/>
                  <p:cNvSpPr/>
                  <p:nvPr/>
                </p:nvSpPr>
                <p:spPr>
                  <a:xfrm>
                    <a:off x="3744573" y="3263377"/>
                    <a:ext cx="10766" cy="25652"/>
                  </a:xfrm>
                  <a:custGeom>
                    <a:rect b="b" l="l" r="r" t="t"/>
                    <a:pathLst>
                      <a:path extrusionOk="0" h="1015" w="426">
                        <a:moveTo>
                          <a:pt x="398" y="1"/>
                        </a:moveTo>
                        <a:cubicBezTo>
                          <a:pt x="311" y="208"/>
                          <a:pt x="174" y="388"/>
                          <a:pt x="0" y="530"/>
                        </a:cubicBezTo>
                        <a:cubicBezTo>
                          <a:pt x="16" y="715"/>
                          <a:pt x="136" y="884"/>
                          <a:pt x="256" y="1014"/>
                        </a:cubicBezTo>
                        <a:cubicBezTo>
                          <a:pt x="278" y="971"/>
                          <a:pt x="294" y="922"/>
                          <a:pt x="311" y="889"/>
                        </a:cubicBezTo>
                        <a:cubicBezTo>
                          <a:pt x="343" y="797"/>
                          <a:pt x="371" y="704"/>
                          <a:pt x="392" y="606"/>
                        </a:cubicBezTo>
                        <a:cubicBezTo>
                          <a:pt x="392" y="600"/>
                          <a:pt x="392" y="595"/>
                          <a:pt x="398" y="595"/>
                        </a:cubicBezTo>
                        <a:cubicBezTo>
                          <a:pt x="420" y="475"/>
                          <a:pt x="425" y="350"/>
                          <a:pt x="420" y="230"/>
                        </a:cubicBezTo>
                        <a:cubicBezTo>
                          <a:pt x="414" y="170"/>
                          <a:pt x="409" y="88"/>
                          <a:pt x="398" y="1"/>
                        </a:cubicBezTo>
                        <a:close/>
                      </a:path>
                    </a:pathLst>
                  </a:custGeom>
                  <a:solidFill>
                    <a:srgbClr val="667BB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08" name="Google Shape;3008;p10"/>
                  <p:cNvSpPr/>
                  <p:nvPr/>
                </p:nvSpPr>
                <p:spPr>
                  <a:xfrm>
                    <a:off x="3723344" y="3304141"/>
                    <a:ext cx="28684" cy="22493"/>
                  </a:xfrm>
                  <a:custGeom>
                    <a:rect b="b" l="l" r="r" t="t"/>
                    <a:pathLst>
                      <a:path extrusionOk="0" h="890" w="1135">
                        <a:moveTo>
                          <a:pt x="807" y="1"/>
                        </a:moveTo>
                        <a:cubicBezTo>
                          <a:pt x="747" y="61"/>
                          <a:pt x="671" y="94"/>
                          <a:pt x="584" y="99"/>
                        </a:cubicBezTo>
                        <a:cubicBezTo>
                          <a:pt x="578" y="186"/>
                          <a:pt x="546" y="268"/>
                          <a:pt x="497" y="339"/>
                        </a:cubicBezTo>
                        <a:cubicBezTo>
                          <a:pt x="425" y="444"/>
                          <a:pt x="318" y="482"/>
                          <a:pt x="204" y="482"/>
                        </a:cubicBezTo>
                        <a:cubicBezTo>
                          <a:pt x="136" y="482"/>
                          <a:pt x="66" y="468"/>
                          <a:pt x="1" y="448"/>
                        </a:cubicBezTo>
                        <a:lnTo>
                          <a:pt x="1" y="448"/>
                        </a:lnTo>
                        <a:cubicBezTo>
                          <a:pt x="50" y="589"/>
                          <a:pt x="77" y="736"/>
                          <a:pt x="83" y="889"/>
                        </a:cubicBezTo>
                        <a:cubicBezTo>
                          <a:pt x="284" y="816"/>
                          <a:pt x="505" y="764"/>
                          <a:pt x="722" y="764"/>
                        </a:cubicBezTo>
                        <a:cubicBezTo>
                          <a:pt x="863" y="764"/>
                          <a:pt x="1003" y="786"/>
                          <a:pt x="1134" y="840"/>
                        </a:cubicBezTo>
                        <a:cubicBezTo>
                          <a:pt x="1134" y="818"/>
                          <a:pt x="1129" y="791"/>
                          <a:pt x="1123" y="769"/>
                        </a:cubicBezTo>
                        <a:cubicBezTo>
                          <a:pt x="1063" y="502"/>
                          <a:pt x="954" y="246"/>
                          <a:pt x="807" y="12"/>
                        </a:cubicBezTo>
                        <a:cubicBezTo>
                          <a:pt x="807" y="6"/>
                          <a:pt x="807" y="6"/>
                          <a:pt x="807" y="1"/>
                        </a:cubicBezTo>
                        <a:close/>
                      </a:path>
                    </a:pathLst>
                  </a:custGeom>
                  <a:solidFill>
                    <a:srgbClr val="667BB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09" name="Google Shape;3009;p10"/>
                  <p:cNvSpPr/>
                  <p:nvPr/>
                </p:nvSpPr>
                <p:spPr>
                  <a:xfrm>
                    <a:off x="3725290" y="3325471"/>
                    <a:ext cx="27294" cy="9452"/>
                  </a:xfrm>
                  <a:custGeom>
                    <a:rect b="b" l="l" r="r" t="t"/>
                    <a:pathLst>
                      <a:path extrusionOk="0" h="374" w="1080">
                        <a:moveTo>
                          <a:pt x="636" y="0"/>
                        </a:moveTo>
                        <a:cubicBezTo>
                          <a:pt x="421" y="0"/>
                          <a:pt x="202" y="56"/>
                          <a:pt x="6" y="127"/>
                        </a:cubicBezTo>
                        <a:cubicBezTo>
                          <a:pt x="6" y="192"/>
                          <a:pt x="6" y="252"/>
                          <a:pt x="0" y="318"/>
                        </a:cubicBezTo>
                        <a:lnTo>
                          <a:pt x="38" y="318"/>
                        </a:lnTo>
                        <a:cubicBezTo>
                          <a:pt x="339" y="356"/>
                          <a:pt x="645" y="373"/>
                          <a:pt x="950" y="373"/>
                        </a:cubicBezTo>
                        <a:cubicBezTo>
                          <a:pt x="993" y="373"/>
                          <a:pt x="1036" y="373"/>
                          <a:pt x="1079" y="372"/>
                        </a:cubicBezTo>
                        <a:cubicBezTo>
                          <a:pt x="1079" y="279"/>
                          <a:pt x="1079" y="187"/>
                          <a:pt x="1068" y="94"/>
                        </a:cubicBezTo>
                        <a:cubicBezTo>
                          <a:pt x="932" y="27"/>
                          <a:pt x="785" y="0"/>
                          <a:pt x="636" y="0"/>
                        </a:cubicBezTo>
                        <a:close/>
                      </a:path>
                    </a:pathLst>
                  </a:custGeom>
                  <a:solidFill>
                    <a:srgbClr val="667BB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10" name="Google Shape;3010;p10"/>
                  <p:cNvSpPr/>
                  <p:nvPr/>
                </p:nvSpPr>
                <p:spPr>
                  <a:xfrm>
                    <a:off x="3745104" y="3291075"/>
                    <a:ext cx="26890" cy="21583"/>
                  </a:xfrm>
                  <a:custGeom>
                    <a:rect b="b" l="l" r="r" t="t"/>
                    <a:pathLst>
                      <a:path extrusionOk="0" h="854" w="1064">
                        <a:moveTo>
                          <a:pt x="290" y="0"/>
                        </a:moveTo>
                        <a:cubicBezTo>
                          <a:pt x="213" y="169"/>
                          <a:pt x="121" y="327"/>
                          <a:pt x="1" y="463"/>
                        </a:cubicBezTo>
                        <a:cubicBezTo>
                          <a:pt x="6" y="469"/>
                          <a:pt x="12" y="474"/>
                          <a:pt x="17" y="480"/>
                        </a:cubicBezTo>
                        <a:cubicBezTo>
                          <a:pt x="88" y="600"/>
                          <a:pt x="153" y="719"/>
                          <a:pt x="213" y="845"/>
                        </a:cubicBezTo>
                        <a:lnTo>
                          <a:pt x="219" y="845"/>
                        </a:lnTo>
                        <a:cubicBezTo>
                          <a:pt x="247" y="851"/>
                          <a:pt x="275" y="853"/>
                          <a:pt x="304" y="853"/>
                        </a:cubicBezTo>
                        <a:cubicBezTo>
                          <a:pt x="482" y="853"/>
                          <a:pt x="657" y="746"/>
                          <a:pt x="813" y="670"/>
                        </a:cubicBezTo>
                        <a:cubicBezTo>
                          <a:pt x="900" y="627"/>
                          <a:pt x="982" y="583"/>
                          <a:pt x="1063" y="534"/>
                        </a:cubicBezTo>
                        <a:cubicBezTo>
                          <a:pt x="775" y="431"/>
                          <a:pt x="448" y="278"/>
                          <a:pt x="290" y="0"/>
                        </a:cubicBezTo>
                        <a:close/>
                      </a:path>
                    </a:pathLst>
                  </a:custGeom>
                  <a:solidFill>
                    <a:srgbClr val="667BB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11" name="Google Shape;3011;p10"/>
                  <p:cNvSpPr/>
                  <p:nvPr/>
                </p:nvSpPr>
                <p:spPr>
                  <a:xfrm>
                    <a:off x="3753520" y="3276013"/>
                    <a:ext cx="20547" cy="21835"/>
                  </a:xfrm>
                  <a:custGeom>
                    <a:rect b="b" l="l" r="r" t="t"/>
                    <a:pathLst>
                      <a:path extrusionOk="0" h="864" w="813">
                        <a:moveTo>
                          <a:pt x="629" y="0"/>
                        </a:moveTo>
                        <a:cubicBezTo>
                          <a:pt x="445" y="0"/>
                          <a:pt x="258" y="27"/>
                          <a:pt x="120" y="133"/>
                        </a:cubicBezTo>
                        <a:cubicBezTo>
                          <a:pt x="93" y="258"/>
                          <a:pt x="55" y="378"/>
                          <a:pt x="6" y="493"/>
                        </a:cubicBezTo>
                        <a:lnTo>
                          <a:pt x="0" y="504"/>
                        </a:lnTo>
                        <a:cubicBezTo>
                          <a:pt x="76" y="656"/>
                          <a:pt x="191" y="781"/>
                          <a:pt x="338" y="863"/>
                        </a:cubicBezTo>
                        <a:cubicBezTo>
                          <a:pt x="551" y="711"/>
                          <a:pt x="681" y="373"/>
                          <a:pt x="768" y="144"/>
                        </a:cubicBezTo>
                        <a:cubicBezTo>
                          <a:pt x="785" y="95"/>
                          <a:pt x="796" y="51"/>
                          <a:pt x="812" y="8"/>
                        </a:cubicBezTo>
                        <a:cubicBezTo>
                          <a:pt x="753" y="4"/>
                          <a:pt x="691" y="0"/>
                          <a:pt x="629" y="0"/>
                        </a:cubicBezTo>
                        <a:close/>
                      </a:path>
                    </a:pathLst>
                  </a:custGeom>
                  <a:solidFill>
                    <a:srgbClr val="667BB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12" name="Google Shape;3012;p10"/>
                  <p:cNvSpPr/>
                  <p:nvPr/>
                </p:nvSpPr>
                <p:spPr>
                  <a:xfrm>
                    <a:off x="3764109" y="3276342"/>
                    <a:ext cx="29215" cy="26865"/>
                  </a:xfrm>
                  <a:custGeom>
                    <a:rect b="b" l="l" r="r" t="t"/>
                    <a:pathLst>
                      <a:path extrusionOk="0" h="1063" w="1156">
                        <a:moveTo>
                          <a:pt x="475" y="0"/>
                        </a:moveTo>
                        <a:cubicBezTo>
                          <a:pt x="453" y="76"/>
                          <a:pt x="426" y="153"/>
                          <a:pt x="399" y="224"/>
                        </a:cubicBezTo>
                        <a:cubicBezTo>
                          <a:pt x="295" y="452"/>
                          <a:pt x="191" y="730"/>
                          <a:pt x="1" y="894"/>
                        </a:cubicBezTo>
                        <a:cubicBezTo>
                          <a:pt x="121" y="954"/>
                          <a:pt x="251" y="1008"/>
                          <a:pt x="382" y="1052"/>
                        </a:cubicBezTo>
                        <a:cubicBezTo>
                          <a:pt x="393" y="1057"/>
                          <a:pt x="399" y="1057"/>
                          <a:pt x="399" y="1063"/>
                        </a:cubicBezTo>
                        <a:cubicBezTo>
                          <a:pt x="442" y="1035"/>
                          <a:pt x="480" y="1008"/>
                          <a:pt x="524" y="986"/>
                        </a:cubicBezTo>
                        <a:cubicBezTo>
                          <a:pt x="775" y="812"/>
                          <a:pt x="992" y="594"/>
                          <a:pt x="1156" y="338"/>
                        </a:cubicBezTo>
                        <a:cubicBezTo>
                          <a:pt x="954" y="175"/>
                          <a:pt x="742" y="38"/>
                          <a:pt x="475" y="0"/>
                        </a:cubicBezTo>
                        <a:close/>
                      </a:path>
                    </a:pathLst>
                  </a:custGeom>
                  <a:solidFill>
                    <a:srgbClr val="667BB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13" name="Google Shape;3013;p10"/>
                  <p:cNvSpPr/>
                  <p:nvPr/>
                </p:nvSpPr>
                <p:spPr>
                  <a:xfrm>
                    <a:off x="3756552" y="3261734"/>
                    <a:ext cx="19561" cy="14911"/>
                  </a:xfrm>
                  <a:custGeom>
                    <a:rect b="b" l="l" r="r" t="t"/>
                    <a:pathLst>
                      <a:path extrusionOk="0" h="590" w="774">
                        <a:moveTo>
                          <a:pt x="0" y="1"/>
                        </a:moveTo>
                        <a:lnTo>
                          <a:pt x="0" y="1"/>
                        </a:lnTo>
                        <a:cubicBezTo>
                          <a:pt x="16" y="99"/>
                          <a:pt x="22" y="197"/>
                          <a:pt x="27" y="295"/>
                        </a:cubicBezTo>
                        <a:cubicBezTo>
                          <a:pt x="27" y="393"/>
                          <a:pt x="27" y="491"/>
                          <a:pt x="11" y="589"/>
                        </a:cubicBezTo>
                        <a:cubicBezTo>
                          <a:pt x="164" y="504"/>
                          <a:pt x="350" y="476"/>
                          <a:pt x="527" y="476"/>
                        </a:cubicBezTo>
                        <a:cubicBezTo>
                          <a:pt x="589" y="476"/>
                          <a:pt x="650" y="480"/>
                          <a:pt x="708" y="486"/>
                        </a:cubicBezTo>
                        <a:cubicBezTo>
                          <a:pt x="741" y="371"/>
                          <a:pt x="757" y="257"/>
                          <a:pt x="774" y="137"/>
                        </a:cubicBezTo>
                        <a:cubicBezTo>
                          <a:pt x="725" y="120"/>
                          <a:pt x="681" y="110"/>
                          <a:pt x="638" y="99"/>
                        </a:cubicBezTo>
                        <a:cubicBezTo>
                          <a:pt x="425" y="50"/>
                          <a:pt x="213" y="17"/>
                          <a:pt x="0" y="1"/>
                        </a:cubicBezTo>
                        <a:close/>
                      </a:path>
                    </a:pathLst>
                  </a:custGeom>
                  <a:solidFill>
                    <a:srgbClr val="667BB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14" name="Google Shape;3014;p10"/>
                  <p:cNvSpPr/>
                  <p:nvPr/>
                </p:nvSpPr>
                <p:spPr>
                  <a:xfrm>
                    <a:off x="3776644" y="3266005"/>
                    <a:ext cx="18904" cy="16958"/>
                  </a:xfrm>
                  <a:custGeom>
                    <a:rect b="b" l="l" r="r" t="t"/>
                    <a:pathLst>
                      <a:path extrusionOk="0" h="671" w="748">
                        <a:moveTo>
                          <a:pt x="61" y="1"/>
                        </a:moveTo>
                        <a:cubicBezTo>
                          <a:pt x="50" y="109"/>
                          <a:pt x="28" y="224"/>
                          <a:pt x="1" y="333"/>
                        </a:cubicBezTo>
                        <a:cubicBezTo>
                          <a:pt x="262" y="382"/>
                          <a:pt x="502" y="502"/>
                          <a:pt x="704" y="671"/>
                        </a:cubicBezTo>
                        <a:cubicBezTo>
                          <a:pt x="714" y="643"/>
                          <a:pt x="731" y="611"/>
                          <a:pt x="747" y="578"/>
                        </a:cubicBezTo>
                        <a:cubicBezTo>
                          <a:pt x="638" y="398"/>
                          <a:pt x="496" y="246"/>
                          <a:pt x="322" y="131"/>
                        </a:cubicBezTo>
                        <a:cubicBezTo>
                          <a:pt x="240" y="77"/>
                          <a:pt x="153" y="33"/>
                          <a:pt x="61" y="1"/>
                        </a:cubicBezTo>
                        <a:close/>
                      </a:path>
                    </a:pathLst>
                  </a:custGeom>
                  <a:solidFill>
                    <a:srgbClr val="667BB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15" name="Google Shape;3015;p10"/>
                  <p:cNvSpPr/>
                  <p:nvPr/>
                </p:nvSpPr>
                <p:spPr>
                  <a:xfrm>
                    <a:off x="3784630" y="3282811"/>
                    <a:ext cx="19435" cy="28811"/>
                  </a:xfrm>
                  <a:custGeom>
                    <a:rect b="b" l="l" r="r" t="t"/>
                    <a:pathLst>
                      <a:path extrusionOk="0" h="1140" w="769">
                        <a:moveTo>
                          <a:pt x="480" y="0"/>
                        </a:moveTo>
                        <a:cubicBezTo>
                          <a:pt x="469" y="22"/>
                          <a:pt x="458" y="38"/>
                          <a:pt x="453" y="60"/>
                        </a:cubicBezTo>
                        <a:cubicBezTo>
                          <a:pt x="482" y="85"/>
                          <a:pt x="459" y="127"/>
                          <a:pt x="422" y="127"/>
                        </a:cubicBezTo>
                        <a:cubicBezTo>
                          <a:pt x="418" y="127"/>
                          <a:pt x="414" y="127"/>
                          <a:pt x="409" y="126"/>
                        </a:cubicBezTo>
                        <a:cubicBezTo>
                          <a:pt x="300" y="305"/>
                          <a:pt x="164" y="469"/>
                          <a:pt x="1" y="605"/>
                        </a:cubicBezTo>
                        <a:cubicBezTo>
                          <a:pt x="142" y="720"/>
                          <a:pt x="235" y="872"/>
                          <a:pt x="388" y="970"/>
                        </a:cubicBezTo>
                        <a:cubicBezTo>
                          <a:pt x="404" y="970"/>
                          <a:pt x="420" y="981"/>
                          <a:pt x="426" y="997"/>
                        </a:cubicBezTo>
                        <a:cubicBezTo>
                          <a:pt x="437" y="997"/>
                          <a:pt x="442" y="1003"/>
                          <a:pt x="447" y="1008"/>
                        </a:cubicBezTo>
                        <a:cubicBezTo>
                          <a:pt x="551" y="1057"/>
                          <a:pt x="660" y="1101"/>
                          <a:pt x="769" y="1139"/>
                        </a:cubicBezTo>
                        <a:cubicBezTo>
                          <a:pt x="769" y="1052"/>
                          <a:pt x="758" y="965"/>
                          <a:pt x="747" y="878"/>
                        </a:cubicBezTo>
                        <a:cubicBezTo>
                          <a:pt x="709" y="572"/>
                          <a:pt x="616" y="278"/>
                          <a:pt x="480" y="0"/>
                        </a:cubicBezTo>
                        <a:close/>
                      </a:path>
                    </a:pathLst>
                  </a:custGeom>
                  <a:solidFill>
                    <a:srgbClr val="667BB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16" name="Google Shape;3016;p10"/>
                  <p:cNvSpPr/>
                  <p:nvPr/>
                </p:nvSpPr>
                <p:spPr>
                  <a:xfrm>
                    <a:off x="3751321" y="3308286"/>
                    <a:ext cx="30858" cy="26460"/>
                  </a:xfrm>
                  <a:custGeom>
                    <a:rect b="b" l="l" r="r" t="t"/>
                    <a:pathLst>
                      <a:path extrusionOk="0" h="1047" w="1221">
                        <a:moveTo>
                          <a:pt x="725" y="0"/>
                        </a:moveTo>
                        <a:cubicBezTo>
                          <a:pt x="643" y="44"/>
                          <a:pt x="556" y="88"/>
                          <a:pt x="469" y="131"/>
                        </a:cubicBezTo>
                        <a:cubicBezTo>
                          <a:pt x="336" y="190"/>
                          <a:pt x="199" y="253"/>
                          <a:pt x="50" y="253"/>
                        </a:cubicBezTo>
                        <a:cubicBezTo>
                          <a:pt x="33" y="253"/>
                          <a:pt x="17" y="253"/>
                          <a:pt x="0" y="251"/>
                        </a:cubicBezTo>
                        <a:lnTo>
                          <a:pt x="0" y="251"/>
                        </a:lnTo>
                        <a:cubicBezTo>
                          <a:pt x="44" y="360"/>
                          <a:pt x="76" y="469"/>
                          <a:pt x="98" y="583"/>
                        </a:cubicBezTo>
                        <a:cubicBezTo>
                          <a:pt x="104" y="632"/>
                          <a:pt x="109" y="681"/>
                          <a:pt x="114" y="731"/>
                        </a:cubicBezTo>
                        <a:cubicBezTo>
                          <a:pt x="120" y="834"/>
                          <a:pt x="125" y="943"/>
                          <a:pt x="120" y="1047"/>
                        </a:cubicBezTo>
                        <a:cubicBezTo>
                          <a:pt x="447" y="1041"/>
                          <a:pt x="768" y="1019"/>
                          <a:pt x="1084" y="1003"/>
                        </a:cubicBezTo>
                        <a:lnTo>
                          <a:pt x="1221" y="992"/>
                        </a:lnTo>
                        <a:cubicBezTo>
                          <a:pt x="1112" y="627"/>
                          <a:pt x="975" y="251"/>
                          <a:pt x="725" y="0"/>
                        </a:cubicBezTo>
                        <a:close/>
                      </a:path>
                    </a:pathLst>
                  </a:custGeom>
                  <a:solidFill>
                    <a:srgbClr val="667BB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17" name="Google Shape;3017;p10"/>
                  <p:cNvSpPr/>
                  <p:nvPr/>
                </p:nvSpPr>
                <p:spPr>
                  <a:xfrm>
                    <a:off x="3771413" y="3299466"/>
                    <a:ext cx="21507" cy="19864"/>
                  </a:xfrm>
                  <a:custGeom>
                    <a:rect b="b" l="l" r="r" t="t"/>
                    <a:pathLst>
                      <a:path extrusionOk="0" h="786" w="851">
                        <a:moveTo>
                          <a:pt x="464" y="1"/>
                        </a:moveTo>
                        <a:cubicBezTo>
                          <a:pt x="404" y="55"/>
                          <a:pt x="338" y="99"/>
                          <a:pt x="273" y="142"/>
                        </a:cubicBezTo>
                        <a:cubicBezTo>
                          <a:pt x="186" y="202"/>
                          <a:pt x="99" y="257"/>
                          <a:pt x="1" y="306"/>
                        </a:cubicBezTo>
                        <a:cubicBezTo>
                          <a:pt x="131" y="447"/>
                          <a:pt x="235" y="611"/>
                          <a:pt x="306" y="785"/>
                        </a:cubicBezTo>
                        <a:cubicBezTo>
                          <a:pt x="545" y="720"/>
                          <a:pt x="703" y="556"/>
                          <a:pt x="851" y="371"/>
                        </a:cubicBezTo>
                        <a:cubicBezTo>
                          <a:pt x="698" y="268"/>
                          <a:pt x="605" y="115"/>
                          <a:pt x="464" y="1"/>
                        </a:cubicBezTo>
                        <a:close/>
                      </a:path>
                    </a:pathLst>
                  </a:custGeom>
                  <a:solidFill>
                    <a:srgbClr val="667BB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18" name="Google Shape;3018;p10"/>
                  <p:cNvSpPr/>
                  <p:nvPr/>
                </p:nvSpPr>
                <p:spPr>
                  <a:xfrm>
                    <a:off x="3780081" y="3309929"/>
                    <a:ext cx="24135" cy="23301"/>
                  </a:xfrm>
                  <a:custGeom>
                    <a:rect b="b" l="l" r="r" t="t"/>
                    <a:pathLst>
                      <a:path extrusionOk="0" h="922" w="955">
                        <a:moveTo>
                          <a:pt x="573" y="1"/>
                        </a:moveTo>
                        <a:cubicBezTo>
                          <a:pt x="420" y="202"/>
                          <a:pt x="246" y="371"/>
                          <a:pt x="1" y="448"/>
                        </a:cubicBezTo>
                        <a:cubicBezTo>
                          <a:pt x="66" y="600"/>
                          <a:pt x="115" y="764"/>
                          <a:pt x="164" y="922"/>
                        </a:cubicBezTo>
                        <a:cubicBezTo>
                          <a:pt x="388" y="900"/>
                          <a:pt x="627" y="856"/>
                          <a:pt x="769" y="709"/>
                        </a:cubicBezTo>
                        <a:cubicBezTo>
                          <a:pt x="911" y="562"/>
                          <a:pt x="954" y="360"/>
                          <a:pt x="954" y="159"/>
                        </a:cubicBezTo>
                        <a:cubicBezTo>
                          <a:pt x="824" y="121"/>
                          <a:pt x="693" y="66"/>
                          <a:pt x="573" y="1"/>
                        </a:cubicBezTo>
                        <a:close/>
                      </a:path>
                    </a:pathLst>
                  </a:custGeom>
                  <a:solidFill>
                    <a:srgbClr val="667BB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19" name="Google Shape;3019;p10"/>
                  <p:cNvSpPr/>
                  <p:nvPr/>
                </p:nvSpPr>
                <p:spPr>
                  <a:xfrm>
                    <a:off x="3704087" y="3305127"/>
                    <a:ext cx="20117" cy="28103"/>
                  </a:xfrm>
                  <a:custGeom>
                    <a:rect b="b" l="l" r="r" t="t"/>
                    <a:pathLst>
                      <a:path extrusionOk="0" h="1112" w="796">
                        <a:moveTo>
                          <a:pt x="158" y="0"/>
                        </a:moveTo>
                        <a:cubicBezTo>
                          <a:pt x="136" y="114"/>
                          <a:pt x="76" y="218"/>
                          <a:pt x="0" y="300"/>
                        </a:cubicBezTo>
                        <a:cubicBezTo>
                          <a:pt x="158" y="507"/>
                          <a:pt x="272" y="730"/>
                          <a:pt x="185" y="1003"/>
                        </a:cubicBezTo>
                        <a:cubicBezTo>
                          <a:pt x="371" y="1063"/>
                          <a:pt x="561" y="1095"/>
                          <a:pt x="757" y="1112"/>
                        </a:cubicBezTo>
                        <a:cubicBezTo>
                          <a:pt x="796" y="621"/>
                          <a:pt x="681" y="38"/>
                          <a:pt x="158" y="0"/>
                        </a:cubicBezTo>
                        <a:close/>
                      </a:path>
                    </a:pathLst>
                  </a:custGeom>
                  <a:solidFill>
                    <a:srgbClr val="667BB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20" name="Google Shape;3020;p10"/>
                  <p:cNvSpPr/>
                  <p:nvPr/>
                </p:nvSpPr>
                <p:spPr>
                  <a:xfrm>
                    <a:off x="3697187" y="3307856"/>
                    <a:ext cx="12156" cy="21785"/>
                  </a:xfrm>
                  <a:custGeom>
                    <a:rect b="b" l="l" r="r" t="t"/>
                    <a:pathLst>
                      <a:path extrusionOk="0" h="862" w="481">
                        <a:moveTo>
                          <a:pt x="11" y="1"/>
                        </a:moveTo>
                        <a:lnTo>
                          <a:pt x="11" y="1"/>
                        </a:lnTo>
                        <a:cubicBezTo>
                          <a:pt x="1" y="224"/>
                          <a:pt x="6" y="464"/>
                          <a:pt x="120" y="649"/>
                        </a:cubicBezTo>
                        <a:cubicBezTo>
                          <a:pt x="137" y="671"/>
                          <a:pt x="159" y="698"/>
                          <a:pt x="175" y="720"/>
                        </a:cubicBezTo>
                        <a:cubicBezTo>
                          <a:pt x="235" y="780"/>
                          <a:pt x="306" y="829"/>
                          <a:pt x="382" y="862"/>
                        </a:cubicBezTo>
                        <a:cubicBezTo>
                          <a:pt x="480" y="519"/>
                          <a:pt x="229" y="257"/>
                          <a:pt x="11" y="1"/>
                        </a:cubicBezTo>
                        <a:close/>
                      </a:path>
                    </a:pathLst>
                  </a:custGeom>
                  <a:solidFill>
                    <a:srgbClr val="667BB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grpSp>
      <p:grpSp>
        <p:nvGrpSpPr>
          <p:cNvPr id="3021" name="Google Shape;3021;p10"/>
          <p:cNvGrpSpPr/>
          <p:nvPr/>
        </p:nvGrpSpPr>
        <p:grpSpPr>
          <a:xfrm>
            <a:off x="7159697" y="114250"/>
            <a:ext cx="316321" cy="2230124"/>
            <a:chOff x="6775725" y="1037324"/>
            <a:chExt cx="1118532" cy="3068838"/>
          </a:xfrm>
        </p:grpSpPr>
        <p:sp>
          <p:nvSpPr>
            <p:cNvPr id="3022" name="Google Shape;3022;p10"/>
            <p:cNvSpPr/>
            <p:nvPr/>
          </p:nvSpPr>
          <p:spPr>
            <a:xfrm>
              <a:off x="7088685" y="1301841"/>
              <a:ext cx="485301" cy="485316"/>
            </a:xfrm>
            <a:custGeom>
              <a:rect b="b" l="l" r="r" t="t"/>
              <a:pathLst>
                <a:path extrusionOk="0" h="33133" w="33132">
                  <a:moveTo>
                    <a:pt x="16565" y="0"/>
                  </a:moveTo>
                  <a:cubicBezTo>
                    <a:pt x="12172" y="0"/>
                    <a:pt x="7960" y="1745"/>
                    <a:pt x="4852" y="4852"/>
                  </a:cubicBezTo>
                  <a:cubicBezTo>
                    <a:pt x="1745" y="7958"/>
                    <a:pt x="0" y="12172"/>
                    <a:pt x="0" y="16565"/>
                  </a:cubicBezTo>
                  <a:cubicBezTo>
                    <a:pt x="0" y="20958"/>
                    <a:pt x="1745" y="25173"/>
                    <a:pt x="4852" y="28279"/>
                  </a:cubicBezTo>
                  <a:cubicBezTo>
                    <a:pt x="7960" y="31387"/>
                    <a:pt x="12172" y="33132"/>
                    <a:pt x="16565" y="33132"/>
                  </a:cubicBezTo>
                  <a:cubicBezTo>
                    <a:pt x="20960" y="33132"/>
                    <a:pt x="25172" y="31387"/>
                    <a:pt x="28280" y="28279"/>
                  </a:cubicBezTo>
                  <a:cubicBezTo>
                    <a:pt x="31387" y="25173"/>
                    <a:pt x="33132" y="20958"/>
                    <a:pt x="33132" y="16565"/>
                  </a:cubicBezTo>
                  <a:cubicBezTo>
                    <a:pt x="33132" y="12172"/>
                    <a:pt x="31387" y="7958"/>
                    <a:pt x="28280" y="4852"/>
                  </a:cubicBezTo>
                  <a:cubicBezTo>
                    <a:pt x="25172" y="1745"/>
                    <a:pt x="20960" y="0"/>
                    <a:pt x="16565" y="0"/>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23" name="Google Shape;3023;p10"/>
            <p:cNvSpPr/>
            <p:nvPr/>
          </p:nvSpPr>
          <p:spPr>
            <a:xfrm>
              <a:off x="7244338" y="1449569"/>
              <a:ext cx="170761" cy="170761"/>
            </a:xfrm>
            <a:custGeom>
              <a:rect b="b" l="l" r="r" t="t"/>
              <a:pathLst>
                <a:path extrusionOk="0" h="11658" w="11658">
                  <a:moveTo>
                    <a:pt x="5829" y="0"/>
                  </a:moveTo>
                  <a:cubicBezTo>
                    <a:pt x="2612" y="0"/>
                    <a:pt x="1" y="2609"/>
                    <a:pt x="1" y="5829"/>
                  </a:cubicBezTo>
                  <a:cubicBezTo>
                    <a:pt x="1" y="9049"/>
                    <a:pt x="2612" y="11657"/>
                    <a:pt x="5829" y="11657"/>
                  </a:cubicBezTo>
                  <a:cubicBezTo>
                    <a:pt x="9049" y="11657"/>
                    <a:pt x="11658" y="9049"/>
                    <a:pt x="11658" y="5829"/>
                  </a:cubicBezTo>
                  <a:cubicBezTo>
                    <a:pt x="11658" y="2609"/>
                    <a:pt x="9049" y="0"/>
                    <a:pt x="5829" y="0"/>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24" name="Google Shape;3024;p10"/>
            <p:cNvSpPr/>
            <p:nvPr/>
          </p:nvSpPr>
          <p:spPr>
            <a:xfrm>
              <a:off x="7386763" y="1590045"/>
              <a:ext cx="97333" cy="80517"/>
            </a:xfrm>
            <a:custGeom>
              <a:rect b="b" l="l" r="r" t="t"/>
              <a:pathLst>
                <a:path extrusionOk="0" h="5497" w="6645">
                  <a:moveTo>
                    <a:pt x="5659" y="1"/>
                  </a:moveTo>
                  <a:cubicBezTo>
                    <a:pt x="5642" y="1"/>
                    <a:pt x="5625" y="1"/>
                    <a:pt x="5607" y="2"/>
                  </a:cubicBezTo>
                  <a:cubicBezTo>
                    <a:pt x="5131" y="30"/>
                    <a:pt x="4712" y="310"/>
                    <a:pt x="4330" y="593"/>
                  </a:cubicBezTo>
                  <a:cubicBezTo>
                    <a:pt x="3094" y="1510"/>
                    <a:pt x="1968" y="2561"/>
                    <a:pt x="846" y="3611"/>
                  </a:cubicBezTo>
                  <a:cubicBezTo>
                    <a:pt x="441" y="3990"/>
                    <a:pt x="0" y="4530"/>
                    <a:pt x="229" y="5034"/>
                  </a:cubicBezTo>
                  <a:cubicBezTo>
                    <a:pt x="365" y="5331"/>
                    <a:pt x="708" y="5492"/>
                    <a:pt x="1036" y="5496"/>
                  </a:cubicBezTo>
                  <a:cubicBezTo>
                    <a:pt x="1045" y="5496"/>
                    <a:pt x="1055" y="5496"/>
                    <a:pt x="1065" y="5496"/>
                  </a:cubicBezTo>
                  <a:cubicBezTo>
                    <a:pt x="1383" y="5496"/>
                    <a:pt x="1706" y="5411"/>
                    <a:pt x="1976" y="5243"/>
                  </a:cubicBezTo>
                  <a:cubicBezTo>
                    <a:pt x="3813" y="4089"/>
                    <a:pt x="4977" y="3416"/>
                    <a:pt x="6308" y="1563"/>
                  </a:cubicBezTo>
                  <a:cubicBezTo>
                    <a:pt x="6308" y="1563"/>
                    <a:pt x="6645" y="1080"/>
                    <a:pt x="6622" y="678"/>
                  </a:cubicBezTo>
                  <a:cubicBezTo>
                    <a:pt x="6603" y="335"/>
                    <a:pt x="6119" y="1"/>
                    <a:pt x="5659"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25" name="Google Shape;3025;p10"/>
            <p:cNvSpPr/>
            <p:nvPr/>
          </p:nvSpPr>
          <p:spPr>
            <a:xfrm>
              <a:off x="7422300" y="1407221"/>
              <a:ext cx="49172" cy="112551"/>
            </a:xfrm>
            <a:custGeom>
              <a:rect b="b" l="l" r="r" t="t"/>
              <a:pathLst>
                <a:path extrusionOk="0" h="7684" w="3357">
                  <a:moveTo>
                    <a:pt x="1061" y="1"/>
                  </a:moveTo>
                  <a:cubicBezTo>
                    <a:pt x="740" y="1"/>
                    <a:pt x="336" y="282"/>
                    <a:pt x="183" y="652"/>
                  </a:cubicBezTo>
                  <a:cubicBezTo>
                    <a:pt x="1" y="1091"/>
                    <a:pt x="72" y="1592"/>
                    <a:pt x="160" y="2060"/>
                  </a:cubicBezTo>
                  <a:cubicBezTo>
                    <a:pt x="447" y="3569"/>
                    <a:pt x="905" y="5042"/>
                    <a:pt x="1362" y="6509"/>
                  </a:cubicBezTo>
                  <a:cubicBezTo>
                    <a:pt x="1527" y="7039"/>
                    <a:pt x="1819" y="7670"/>
                    <a:pt x="2373" y="7683"/>
                  </a:cubicBezTo>
                  <a:cubicBezTo>
                    <a:pt x="2378" y="7683"/>
                    <a:pt x="2384" y="7683"/>
                    <a:pt x="2390" y="7683"/>
                  </a:cubicBezTo>
                  <a:cubicBezTo>
                    <a:pt x="2711" y="7683"/>
                    <a:pt x="2997" y="7446"/>
                    <a:pt x="3141" y="7159"/>
                  </a:cubicBezTo>
                  <a:cubicBezTo>
                    <a:pt x="3288" y="6867"/>
                    <a:pt x="3357" y="6527"/>
                    <a:pt x="3321" y="6201"/>
                  </a:cubicBezTo>
                  <a:cubicBezTo>
                    <a:pt x="3082" y="4046"/>
                    <a:pt x="2983" y="2704"/>
                    <a:pt x="1893" y="700"/>
                  </a:cubicBezTo>
                  <a:cubicBezTo>
                    <a:pt x="1893" y="700"/>
                    <a:pt x="1604" y="185"/>
                    <a:pt x="1233" y="33"/>
                  </a:cubicBezTo>
                  <a:cubicBezTo>
                    <a:pt x="1180" y="11"/>
                    <a:pt x="1122" y="1"/>
                    <a:pt x="1061"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26" name="Google Shape;3026;p10"/>
            <p:cNvSpPr/>
            <p:nvPr/>
          </p:nvSpPr>
          <p:spPr>
            <a:xfrm>
              <a:off x="7163860" y="1496780"/>
              <a:ext cx="39299" cy="114485"/>
            </a:xfrm>
            <a:custGeom>
              <a:rect b="b" l="l" r="r" t="t"/>
              <a:pathLst>
                <a:path extrusionOk="0" h="7816" w="2683">
                  <a:moveTo>
                    <a:pt x="1144" y="1"/>
                  </a:moveTo>
                  <a:cubicBezTo>
                    <a:pt x="841" y="1"/>
                    <a:pt x="463" y="200"/>
                    <a:pt x="272" y="501"/>
                  </a:cubicBezTo>
                  <a:cubicBezTo>
                    <a:pt x="19" y="905"/>
                    <a:pt x="1" y="1408"/>
                    <a:pt x="10" y="1886"/>
                  </a:cubicBezTo>
                  <a:cubicBezTo>
                    <a:pt x="35" y="3422"/>
                    <a:pt x="235" y="4949"/>
                    <a:pt x="435" y="6473"/>
                  </a:cubicBezTo>
                  <a:cubicBezTo>
                    <a:pt x="507" y="7024"/>
                    <a:pt x="688" y="7696"/>
                    <a:pt x="1231" y="7803"/>
                  </a:cubicBezTo>
                  <a:cubicBezTo>
                    <a:pt x="1274" y="7811"/>
                    <a:pt x="1317" y="7815"/>
                    <a:pt x="1361" y="7815"/>
                  </a:cubicBezTo>
                  <a:cubicBezTo>
                    <a:pt x="1639" y="7815"/>
                    <a:pt x="1910" y="7645"/>
                    <a:pt x="2079" y="7417"/>
                  </a:cubicBezTo>
                  <a:cubicBezTo>
                    <a:pt x="2272" y="7153"/>
                    <a:pt x="2399" y="6831"/>
                    <a:pt x="2419" y="6505"/>
                  </a:cubicBezTo>
                  <a:cubicBezTo>
                    <a:pt x="2550" y="4339"/>
                    <a:pt x="2682" y="3001"/>
                    <a:pt x="1950" y="841"/>
                  </a:cubicBezTo>
                  <a:cubicBezTo>
                    <a:pt x="1950" y="841"/>
                    <a:pt x="1751" y="284"/>
                    <a:pt x="1412" y="70"/>
                  </a:cubicBezTo>
                  <a:cubicBezTo>
                    <a:pt x="1337" y="23"/>
                    <a:pt x="1244" y="1"/>
                    <a:pt x="1144"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27" name="Google Shape;3027;p10"/>
            <p:cNvSpPr/>
            <p:nvPr/>
          </p:nvSpPr>
          <p:spPr>
            <a:xfrm>
              <a:off x="7365963" y="1388046"/>
              <a:ext cx="31316" cy="28240"/>
            </a:xfrm>
            <a:custGeom>
              <a:rect b="b" l="l" r="r" t="t"/>
              <a:pathLst>
                <a:path extrusionOk="0" h="1928" w="2138">
                  <a:moveTo>
                    <a:pt x="1068" y="1"/>
                  </a:moveTo>
                  <a:cubicBezTo>
                    <a:pt x="643" y="1"/>
                    <a:pt x="254" y="283"/>
                    <a:pt x="139" y="712"/>
                  </a:cubicBezTo>
                  <a:cubicBezTo>
                    <a:pt x="1" y="1225"/>
                    <a:pt x="303" y="1754"/>
                    <a:pt x="817" y="1894"/>
                  </a:cubicBezTo>
                  <a:cubicBezTo>
                    <a:pt x="900" y="1917"/>
                    <a:pt x="984" y="1927"/>
                    <a:pt x="1067" y="1927"/>
                  </a:cubicBezTo>
                  <a:cubicBezTo>
                    <a:pt x="1492" y="1927"/>
                    <a:pt x="1882" y="1644"/>
                    <a:pt x="1997" y="1215"/>
                  </a:cubicBezTo>
                  <a:cubicBezTo>
                    <a:pt x="2137" y="701"/>
                    <a:pt x="1833" y="174"/>
                    <a:pt x="1319" y="34"/>
                  </a:cubicBezTo>
                  <a:cubicBezTo>
                    <a:pt x="1235" y="11"/>
                    <a:pt x="1151" y="1"/>
                    <a:pt x="1068"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28" name="Google Shape;3028;p10"/>
            <p:cNvSpPr/>
            <p:nvPr/>
          </p:nvSpPr>
          <p:spPr>
            <a:xfrm>
              <a:off x="7196951" y="1627427"/>
              <a:ext cx="31302" cy="28226"/>
            </a:xfrm>
            <a:custGeom>
              <a:rect b="b" l="l" r="r" t="t"/>
              <a:pathLst>
                <a:path extrusionOk="0" h="1927" w="2137">
                  <a:moveTo>
                    <a:pt x="1068" y="0"/>
                  </a:moveTo>
                  <a:cubicBezTo>
                    <a:pt x="644" y="0"/>
                    <a:pt x="256" y="283"/>
                    <a:pt x="140" y="712"/>
                  </a:cubicBezTo>
                  <a:cubicBezTo>
                    <a:pt x="0" y="1225"/>
                    <a:pt x="305" y="1755"/>
                    <a:pt x="818" y="1893"/>
                  </a:cubicBezTo>
                  <a:cubicBezTo>
                    <a:pt x="903" y="1916"/>
                    <a:pt x="988" y="1927"/>
                    <a:pt x="1071" y="1927"/>
                  </a:cubicBezTo>
                  <a:cubicBezTo>
                    <a:pt x="1495" y="1927"/>
                    <a:pt x="1883" y="1643"/>
                    <a:pt x="1999" y="1215"/>
                  </a:cubicBezTo>
                  <a:cubicBezTo>
                    <a:pt x="2137" y="701"/>
                    <a:pt x="1834" y="172"/>
                    <a:pt x="1321" y="34"/>
                  </a:cubicBezTo>
                  <a:cubicBezTo>
                    <a:pt x="1236" y="11"/>
                    <a:pt x="1151" y="0"/>
                    <a:pt x="1068" y="0"/>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29" name="Google Shape;3029;p10"/>
            <p:cNvSpPr/>
            <p:nvPr/>
          </p:nvSpPr>
          <p:spPr>
            <a:xfrm>
              <a:off x="7175667" y="2756849"/>
              <a:ext cx="209430" cy="301958"/>
            </a:xfrm>
            <a:custGeom>
              <a:rect b="b" l="l" r="r" t="t"/>
              <a:pathLst>
                <a:path extrusionOk="0" h="20615" w="14298">
                  <a:moveTo>
                    <a:pt x="9325" y="0"/>
                  </a:moveTo>
                  <a:cubicBezTo>
                    <a:pt x="8321" y="0"/>
                    <a:pt x="7307" y="250"/>
                    <a:pt x="6505" y="877"/>
                  </a:cubicBezTo>
                  <a:cubicBezTo>
                    <a:pt x="6307" y="1033"/>
                    <a:pt x="6123" y="1199"/>
                    <a:pt x="5949" y="1374"/>
                  </a:cubicBezTo>
                  <a:cubicBezTo>
                    <a:pt x="6455" y="2003"/>
                    <a:pt x="6760" y="2803"/>
                    <a:pt x="6760" y="3673"/>
                  </a:cubicBezTo>
                  <a:cubicBezTo>
                    <a:pt x="6760" y="5486"/>
                    <a:pt x="5443" y="6989"/>
                    <a:pt x="3714" y="7288"/>
                  </a:cubicBezTo>
                  <a:cubicBezTo>
                    <a:pt x="2921" y="9541"/>
                    <a:pt x="1887" y="11699"/>
                    <a:pt x="620" y="13725"/>
                  </a:cubicBezTo>
                  <a:cubicBezTo>
                    <a:pt x="0" y="14716"/>
                    <a:pt x="80" y="16440"/>
                    <a:pt x="469" y="17477"/>
                  </a:cubicBezTo>
                  <a:cubicBezTo>
                    <a:pt x="876" y="18566"/>
                    <a:pt x="1848" y="19697"/>
                    <a:pt x="2938" y="20154"/>
                  </a:cubicBezTo>
                  <a:cubicBezTo>
                    <a:pt x="3616" y="20436"/>
                    <a:pt x="4364" y="20614"/>
                    <a:pt x="5107" y="20614"/>
                  </a:cubicBezTo>
                  <a:cubicBezTo>
                    <a:pt x="5647" y="20614"/>
                    <a:pt x="6185" y="20520"/>
                    <a:pt x="6691" y="20304"/>
                  </a:cubicBezTo>
                  <a:cubicBezTo>
                    <a:pt x="7059" y="20108"/>
                    <a:pt x="7427" y="19911"/>
                    <a:pt x="7797" y="19716"/>
                  </a:cubicBezTo>
                  <a:cubicBezTo>
                    <a:pt x="8480" y="19223"/>
                    <a:pt x="9004" y="18596"/>
                    <a:pt x="9367" y="17833"/>
                  </a:cubicBezTo>
                  <a:cubicBezTo>
                    <a:pt x="9392" y="17794"/>
                    <a:pt x="9415" y="17752"/>
                    <a:pt x="9439" y="17711"/>
                  </a:cubicBezTo>
                  <a:cubicBezTo>
                    <a:pt x="8778" y="17274"/>
                    <a:pt x="8340" y="16525"/>
                    <a:pt x="8340" y="15674"/>
                  </a:cubicBezTo>
                  <a:cubicBezTo>
                    <a:pt x="8340" y="14327"/>
                    <a:pt x="9432" y="13235"/>
                    <a:pt x="10779" y="13235"/>
                  </a:cubicBezTo>
                  <a:cubicBezTo>
                    <a:pt x="11098" y="13235"/>
                    <a:pt x="11402" y="13299"/>
                    <a:pt x="11684" y="13410"/>
                  </a:cubicBezTo>
                  <a:cubicBezTo>
                    <a:pt x="12760" y="10929"/>
                    <a:pt x="13553" y="8316"/>
                    <a:pt x="14063" y="5675"/>
                  </a:cubicBezTo>
                  <a:cubicBezTo>
                    <a:pt x="14298" y="4452"/>
                    <a:pt x="13962" y="3020"/>
                    <a:pt x="13243" y="2011"/>
                  </a:cubicBezTo>
                  <a:lnTo>
                    <a:pt x="13243" y="2010"/>
                  </a:lnTo>
                  <a:cubicBezTo>
                    <a:pt x="12569" y="1065"/>
                    <a:pt x="11339" y="217"/>
                    <a:pt x="10169" y="57"/>
                  </a:cubicBezTo>
                  <a:cubicBezTo>
                    <a:pt x="9891" y="20"/>
                    <a:pt x="9609" y="0"/>
                    <a:pt x="9325" y="0"/>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30" name="Google Shape;3030;p10"/>
            <p:cNvSpPr/>
            <p:nvPr/>
          </p:nvSpPr>
          <p:spPr>
            <a:xfrm>
              <a:off x="7142503" y="3091605"/>
              <a:ext cx="166747" cy="284498"/>
            </a:xfrm>
            <a:custGeom>
              <a:rect b="b" l="l" r="r" t="t"/>
              <a:pathLst>
                <a:path extrusionOk="0" h="19423" w="11384">
                  <a:moveTo>
                    <a:pt x="4818" y="0"/>
                  </a:moveTo>
                  <a:cubicBezTo>
                    <a:pt x="4772" y="0"/>
                    <a:pt x="4726" y="1"/>
                    <a:pt x="4680" y="3"/>
                  </a:cubicBezTo>
                  <a:cubicBezTo>
                    <a:pt x="3491" y="56"/>
                    <a:pt x="2255" y="448"/>
                    <a:pt x="1427" y="1352"/>
                  </a:cubicBezTo>
                  <a:cubicBezTo>
                    <a:pt x="570" y="2285"/>
                    <a:pt x="165" y="3334"/>
                    <a:pt x="78" y="4605"/>
                  </a:cubicBezTo>
                  <a:cubicBezTo>
                    <a:pt x="1" y="5770"/>
                    <a:pt x="20" y="6929"/>
                    <a:pt x="121" y="8080"/>
                  </a:cubicBezTo>
                  <a:cubicBezTo>
                    <a:pt x="1362" y="8195"/>
                    <a:pt x="2333" y="9237"/>
                    <a:pt x="2333" y="10508"/>
                  </a:cubicBezTo>
                  <a:cubicBezTo>
                    <a:pt x="2333" y="11464"/>
                    <a:pt x="1781" y="12289"/>
                    <a:pt x="979" y="12689"/>
                  </a:cubicBezTo>
                  <a:cubicBezTo>
                    <a:pt x="1417" y="14220"/>
                    <a:pt x="1994" y="15714"/>
                    <a:pt x="2687" y="17153"/>
                  </a:cubicBezTo>
                  <a:cubicBezTo>
                    <a:pt x="3167" y="18144"/>
                    <a:pt x="4409" y="18985"/>
                    <a:pt x="5438" y="19268"/>
                  </a:cubicBezTo>
                  <a:cubicBezTo>
                    <a:pt x="5810" y="19370"/>
                    <a:pt x="6223" y="19422"/>
                    <a:pt x="6645" y="19422"/>
                  </a:cubicBezTo>
                  <a:cubicBezTo>
                    <a:pt x="7473" y="19422"/>
                    <a:pt x="8335" y="19221"/>
                    <a:pt x="8983" y="18804"/>
                  </a:cubicBezTo>
                  <a:cubicBezTo>
                    <a:pt x="9965" y="18170"/>
                    <a:pt x="10829" y="17227"/>
                    <a:pt x="11096" y="16055"/>
                  </a:cubicBezTo>
                  <a:cubicBezTo>
                    <a:pt x="11383" y="14793"/>
                    <a:pt x="11196" y="13675"/>
                    <a:pt x="10633" y="12510"/>
                  </a:cubicBezTo>
                  <a:cubicBezTo>
                    <a:pt x="10574" y="12386"/>
                    <a:pt x="10521" y="12260"/>
                    <a:pt x="10465" y="12137"/>
                  </a:cubicBezTo>
                  <a:cubicBezTo>
                    <a:pt x="9946" y="10800"/>
                    <a:pt x="9571" y="9420"/>
                    <a:pt x="9337" y="8005"/>
                  </a:cubicBezTo>
                  <a:cubicBezTo>
                    <a:pt x="9227" y="6874"/>
                    <a:pt x="9204" y="5740"/>
                    <a:pt x="9280" y="4605"/>
                  </a:cubicBezTo>
                  <a:cubicBezTo>
                    <a:pt x="9357" y="3476"/>
                    <a:pt x="8714" y="2131"/>
                    <a:pt x="7933" y="1352"/>
                  </a:cubicBezTo>
                  <a:cubicBezTo>
                    <a:pt x="7167" y="586"/>
                    <a:pt x="5929" y="0"/>
                    <a:pt x="4818" y="0"/>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31" name="Google Shape;3031;p10"/>
            <p:cNvSpPr/>
            <p:nvPr/>
          </p:nvSpPr>
          <p:spPr>
            <a:xfrm>
              <a:off x="7194636" y="2441327"/>
              <a:ext cx="194153" cy="287150"/>
            </a:xfrm>
            <a:custGeom>
              <a:rect b="b" l="l" r="r" t="t"/>
              <a:pathLst>
                <a:path extrusionOk="0" h="19604" w="13255">
                  <a:moveTo>
                    <a:pt x="4745" y="1"/>
                  </a:moveTo>
                  <a:cubicBezTo>
                    <a:pt x="3643" y="1"/>
                    <a:pt x="2369" y="428"/>
                    <a:pt x="1583" y="1191"/>
                  </a:cubicBezTo>
                  <a:cubicBezTo>
                    <a:pt x="711" y="2038"/>
                    <a:pt x="33" y="3177"/>
                    <a:pt x="17" y="4431"/>
                  </a:cubicBezTo>
                  <a:cubicBezTo>
                    <a:pt x="1" y="5735"/>
                    <a:pt x="413" y="6790"/>
                    <a:pt x="1201" y="7831"/>
                  </a:cubicBezTo>
                  <a:cubicBezTo>
                    <a:pt x="1256" y="7903"/>
                    <a:pt x="1307" y="7978"/>
                    <a:pt x="1360" y="8052"/>
                  </a:cubicBezTo>
                  <a:cubicBezTo>
                    <a:pt x="2015" y="9077"/>
                    <a:pt x="2567" y="10158"/>
                    <a:pt x="3017" y="11289"/>
                  </a:cubicBezTo>
                  <a:cubicBezTo>
                    <a:pt x="3385" y="12448"/>
                    <a:pt x="3643" y="13634"/>
                    <a:pt x="3785" y="14841"/>
                  </a:cubicBezTo>
                  <a:cubicBezTo>
                    <a:pt x="3760" y="15411"/>
                    <a:pt x="3858" y="15955"/>
                    <a:pt x="4091" y="16468"/>
                  </a:cubicBezTo>
                  <a:cubicBezTo>
                    <a:pt x="4247" y="17061"/>
                    <a:pt x="4543" y="17585"/>
                    <a:pt x="4976" y="18036"/>
                  </a:cubicBezTo>
                  <a:cubicBezTo>
                    <a:pt x="5743" y="18896"/>
                    <a:pt x="7044" y="19587"/>
                    <a:pt x="8217" y="19603"/>
                  </a:cubicBezTo>
                  <a:cubicBezTo>
                    <a:pt x="8242" y="19603"/>
                    <a:pt x="8267" y="19603"/>
                    <a:pt x="8293" y="19603"/>
                  </a:cubicBezTo>
                  <a:cubicBezTo>
                    <a:pt x="9486" y="19603"/>
                    <a:pt x="10735" y="19273"/>
                    <a:pt x="11615" y="18419"/>
                  </a:cubicBezTo>
                  <a:cubicBezTo>
                    <a:pt x="12449" y="17608"/>
                    <a:pt x="13254" y="16394"/>
                    <a:pt x="13182" y="15178"/>
                  </a:cubicBezTo>
                  <a:cubicBezTo>
                    <a:pt x="13102" y="13866"/>
                    <a:pt x="13005" y="12556"/>
                    <a:pt x="12741" y="11268"/>
                  </a:cubicBezTo>
                  <a:lnTo>
                    <a:pt x="12739" y="11268"/>
                  </a:lnTo>
                  <a:cubicBezTo>
                    <a:pt x="12474" y="9963"/>
                    <a:pt x="12040" y="8714"/>
                    <a:pt x="11580" y="7466"/>
                  </a:cubicBezTo>
                  <a:cubicBezTo>
                    <a:pt x="11401" y="6985"/>
                    <a:pt x="11201" y="6514"/>
                    <a:pt x="10985" y="6052"/>
                  </a:cubicBezTo>
                  <a:cubicBezTo>
                    <a:pt x="10763" y="6107"/>
                    <a:pt x="10535" y="6136"/>
                    <a:pt x="10306" y="6136"/>
                  </a:cubicBezTo>
                  <a:cubicBezTo>
                    <a:pt x="9964" y="6136"/>
                    <a:pt x="9622" y="6071"/>
                    <a:pt x="9306" y="5935"/>
                  </a:cubicBezTo>
                  <a:cubicBezTo>
                    <a:pt x="8318" y="5512"/>
                    <a:pt x="7649" y="4434"/>
                    <a:pt x="7707" y="3361"/>
                  </a:cubicBezTo>
                  <a:cubicBezTo>
                    <a:pt x="7739" y="2776"/>
                    <a:pt x="7990" y="2218"/>
                    <a:pt x="8373" y="1777"/>
                  </a:cubicBezTo>
                  <a:cubicBezTo>
                    <a:pt x="8323" y="1710"/>
                    <a:pt x="8274" y="1641"/>
                    <a:pt x="8222" y="1574"/>
                  </a:cubicBezTo>
                  <a:cubicBezTo>
                    <a:pt x="7530" y="659"/>
                    <a:pt x="6090" y="71"/>
                    <a:pt x="4983" y="7"/>
                  </a:cubicBezTo>
                  <a:cubicBezTo>
                    <a:pt x="4905" y="3"/>
                    <a:pt x="4826" y="1"/>
                    <a:pt x="4745"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32" name="Google Shape;3032;p10"/>
            <p:cNvSpPr/>
            <p:nvPr/>
          </p:nvSpPr>
          <p:spPr>
            <a:xfrm>
              <a:off x="7239489" y="3408373"/>
              <a:ext cx="172504" cy="281642"/>
            </a:xfrm>
            <a:custGeom>
              <a:rect b="b" l="l" r="r" t="t"/>
              <a:pathLst>
                <a:path extrusionOk="0" h="19228" w="11777">
                  <a:moveTo>
                    <a:pt x="5194" y="1"/>
                  </a:moveTo>
                  <a:cubicBezTo>
                    <a:pt x="4761" y="1"/>
                    <a:pt x="4338" y="58"/>
                    <a:pt x="3953" y="183"/>
                  </a:cubicBezTo>
                  <a:cubicBezTo>
                    <a:pt x="2741" y="576"/>
                    <a:pt x="1573" y="1326"/>
                    <a:pt x="962" y="2484"/>
                  </a:cubicBezTo>
                  <a:cubicBezTo>
                    <a:pt x="360" y="3620"/>
                    <a:pt x="1" y="5085"/>
                    <a:pt x="456" y="6340"/>
                  </a:cubicBezTo>
                  <a:lnTo>
                    <a:pt x="456" y="6342"/>
                  </a:lnTo>
                  <a:cubicBezTo>
                    <a:pt x="959" y="7725"/>
                    <a:pt x="1331" y="9146"/>
                    <a:pt x="1571" y="10595"/>
                  </a:cubicBezTo>
                  <a:lnTo>
                    <a:pt x="1571" y="10595"/>
                  </a:lnTo>
                  <a:cubicBezTo>
                    <a:pt x="1695" y="11799"/>
                    <a:pt x="1727" y="13008"/>
                    <a:pt x="1668" y="14218"/>
                  </a:cubicBezTo>
                  <a:cubicBezTo>
                    <a:pt x="1608" y="15461"/>
                    <a:pt x="2270" y="16893"/>
                    <a:pt x="3134" y="17758"/>
                  </a:cubicBezTo>
                  <a:cubicBezTo>
                    <a:pt x="3968" y="18591"/>
                    <a:pt x="5313" y="19227"/>
                    <a:pt x="6522" y="19227"/>
                  </a:cubicBezTo>
                  <a:cubicBezTo>
                    <a:pt x="6573" y="19227"/>
                    <a:pt x="6623" y="19226"/>
                    <a:pt x="6674" y="19224"/>
                  </a:cubicBezTo>
                  <a:cubicBezTo>
                    <a:pt x="7969" y="19166"/>
                    <a:pt x="9311" y="18741"/>
                    <a:pt x="10214" y="17758"/>
                  </a:cubicBezTo>
                  <a:cubicBezTo>
                    <a:pt x="11137" y="16751"/>
                    <a:pt x="11612" y="15594"/>
                    <a:pt x="11679" y="14218"/>
                  </a:cubicBezTo>
                  <a:cubicBezTo>
                    <a:pt x="11776" y="12222"/>
                    <a:pt x="11575" y="10271"/>
                    <a:pt x="11284" y="8298"/>
                  </a:cubicBezTo>
                  <a:cubicBezTo>
                    <a:pt x="11053" y="6721"/>
                    <a:pt x="10654" y="5176"/>
                    <a:pt x="10111" y="3680"/>
                  </a:cubicBezTo>
                  <a:cubicBezTo>
                    <a:pt x="9658" y="2434"/>
                    <a:pt x="8985" y="1376"/>
                    <a:pt x="7810" y="687"/>
                  </a:cubicBezTo>
                  <a:cubicBezTo>
                    <a:pt x="7080" y="261"/>
                    <a:pt x="6115" y="1"/>
                    <a:pt x="5194"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33" name="Google Shape;3033;p10"/>
            <p:cNvSpPr/>
            <p:nvPr/>
          </p:nvSpPr>
          <p:spPr>
            <a:xfrm>
              <a:off x="7180413" y="1756053"/>
              <a:ext cx="190037" cy="1916684"/>
            </a:xfrm>
            <a:custGeom>
              <a:rect b="b" l="l" r="r" t="t"/>
              <a:pathLst>
                <a:path extrusionOk="0" h="130854" w="12974">
                  <a:moveTo>
                    <a:pt x="4838" y="104592"/>
                  </a:moveTo>
                  <a:cubicBezTo>
                    <a:pt x="4839" y="104594"/>
                    <a:pt x="4840" y="104596"/>
                    <a:pt x="4841" y="104598"/>
                  </a:cubicBezTo>
                  <a:cubicBezTo>
                    <a:pt x="4840" y="104596"/>
                    <a:pt x="4839" y="104594"/>
                    <a:pt x="4838" y="104592"/>
                  </a:cubicBezTo>
                  <a:close/>
                  <a:moveTo>
                    <a:pt x="10685" y="1"/>
                  </a:moveTo>
                  <a:cubicBezTo>
                    <a:pt x="9906" y="1"/>
                    <a:pt x="9082" y="648"/>
                    <a:pt x="9317" y="1639"/>
                  </a:cubicBezTo>
                  <a:cubicBezTo>
                    <a:pt x="10271" y="5654"/>
                    <a:pt x="9535" y="9730"/>
                    <a:pt x="8254" y="13583"/>
                  </a:cubicBezTo>
                  <a:cubicBezTo>
                    <a:pt x="6869" y="17748"/>
                    <a:pt x="4915" y="21691"/>
                    <a:pt x="3283" y="25760"/>
                  </a:cubicBezTo>
                  <a:cubicBezTo>
                    <a:pt x="1682" y="29750"/>
                    <a:pt x="356" y="33964"/>
                    <a:pt x="375" y="38308"/>
                  </a:cubicBezTo>
                  <a:cubicBezTo>
                    <a:pt x="397" y="42987"/>
                    <a:pt x="2239" y="47260"/>
                    <a:pt x="4314" y="51367"/>
                  </a:cubicBezTo>
                  <a:cubicBezTo>
                    <a:pt x="6252" y="55207"/>
                    <a:pt x="8620" y="59172"/>
                    <a:pt x="9101" y="63533"/>
                  </a:cubicBezTo>
                  <a:cubicBezTo>
                    <a:pt x="9646" y="68487"/>
                    <a:pt x="7576" y="73259"/>
                    <a:pt x="5533" y="77651"/>
                  </a:cubicBezTo>
                  <a:cubicBezTo>
                    <a:pt x="4423" y="80040"/>
                    <a:pt x="3273" y="82414"/>
                    <a:pt x="2321" y="84872"/>
                  </a:cubicBezTo>
                  <a:cubicBezTo>
                    <a:pt x="1361" y="87346"/>
                    <a:pt x="749" y="89913"/>
                    <a:pt x="485" y="92555"/>
                  </a:cubicBezTo>
                  <a:cubicBezTo>
                    <a:pt x="0" y="97412"/>
                    <a:pt x="823" y="102478"/>
                    <a:pt x="3009" y="106857"/>
                  </a:cubicBezTo>
                  <a:cubicBezTo>
                    <a:pt x="4330" y="109506"/>
                    <a:pt x="6032" y="111947"/>
                    <a:pt x="7308" y="114623"/>
                  </a:cubicBezTo>
                  <a:cubicBezTo>
                    <a:pt x="8915" y="117995"/>
                    <a:pt x="9813" y="121870"/>
                    <a:pt x="9891" y="125730"/>
                  </a:cubicBezTo>
                  <a:cubicBezTo>
                    <a:pt x="9917" y="127001"/>
                    <a:pt x="9866" y="128272"/>
                    <a:pt x="9765" y="129539"/>
                  </a:cubicBezTo>
                  <a:cubicBezTo>
                    <a:pt x="9708" y="130247"/>
                    <a:pt x="10409" y="130854"/>
                    <a:pt x="11080" y="130854"/>
                  </a:cubicBezTo>
                  <a:cubicBezTo>
                    <a:pt x="11839" y="130854"/>
                    <a:pt x="12339" y="130249"/>
                    <a:pt x="12395" y="129539"/>
                  </a:cubicBezTo>
                  <a:cubicBezTo>
                    <a:pt x="12753" y="125103"/>
                    <a:pt x="12376" y="120585"/>
                    <a:pt x="10870" y="116376"/>
                  </a:cubicBezTo>
                  <a:cubicBezTo>
                    <a:pt x="9769" y="113301"/>
                    <a:pt x="8115" y="110533"/>
                    <a:pt x="6482" y="107724"/>
                  </a:cubicBezTo>
                  <a:cubicBezTo>
                    <a:pt x="6131" y="107120"/>
                    <a:pt x="5786" y="106513"/>
                    <a:pt x="5464" y="105892"/>
                  </a:cubicBezTo>
                  <a:cubicBezTo>
                    <a:pt x="5314" y="105602"/>
                    <a:pt x="5168" y="105308"/>
                    <a:pt x="5029" y="105011"/>
                  </a:cubicBezTo>
                  <a:cubicBezTo>
                    <a:pt x="4965" y="104874"/>
                    <a:pt x="4903" y="104735"/>
                    <a:pt x="4841" y="104597"/>
                  </a:cubicBezTo>
                  <a:cubicBezTo>
                    <a:pt x="4832" y="104575"/>
                    <a:pt x="4824" y="104557"/>
                    <a:pt x="4817" y="104542"/>
                  </a:cubicBezTo>
                  <a:lnTo>
                    <a:pt x="4817" y="104542"/>
                  </a:lnTo>
                  <a:cubicBezTo>
                    <a:pt x="4736" y="104348"/>
                    <a:pt x="4660" y="104151"/>
                    <a:pt x="4584" y="103956"/>
                  </a:cubicBezTo>
                  <a:cubicBezTo>
                    <a:pt x="3653" y="101520"/>
                    <a:pt x="3119" y="98949"/>
                    <a:pt x="3007" y="96345"/>
                  </a:cubicBezTo>
                  <a:cubicBezTo>
                    <a:pt x="2896" y="93732"/>
                    <a:pt x="3179" y="91129"/>
                    <a:pt x="3853" y="88603"/>
                  </a:cubicBezTo>
                  <a:cubicBezTo>
                    <a:pt x="4517" y="86122"/>
                    <a:pt x="5570" y="83771"/>
                    <a:pt x="6650" y="81449"/>
                  </a:cubicBezTo>
                  <a:cubicBezTo>
                    <a:pt x="8846" y="76721"/>
                    <a:pt x="11266" y="71962"/>
                    <a:pt x="11753" y="66693"/>
                  </a:cubicBezTo>
                  <a:cubicBezTo>
                    <a:pt x="12185" y="62022"/>
                    <a:pt x="10395" y="57630"/>
                    <a:pt x="8358" y="53531"/>
                  </a:cubicBezTo>
                  <a:cubicBezTo>
                    <a:pt x="6338" y="49467"/>
                    <a:pt x="3947" y="45453"/>
                    <a:pt x="3204" y="40910"/>
                  </a:cubicBezTo>
                  <a:cubicBezTo>
                    <a:pt x="2529" y="36800"/>
                    <a:pt x="3558" y="32621"/>
                    <a:pt x="4938" y="28768"/>
                  </a:cubicBezTo>
                  <a:cubicBezTo>
                    <a:pt x="7788" y="20819"/>
                    <a:pt x="12974" y="12935"/>
                    <a:pt x="12349" y="4165"/>
                  </a:cubicBezTo>
                  <a:cubicBezTo>
                    <a:pt x="12271" y="3080"/>
                    <a:pt x="12105" y="1999"/>
                    <a:pt x="11854" y="940"/>
                  </a:cubicBezTo>
                  <a:cubicBezTo>
                    <a:pt x="11698" y="284"/>
                    <a:pt x="11201" y="1"/>
                    <a:pt x="10685"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34" name="Google Shape;3034;p10"/>
            <p:cNvSpPr/>
            <p:nvPr/>
          </p:nvSpPr>
          <p:spPr>
            <a:xfrm>
              <a:off x="6853200" y="1244816"/>
              <a:ext cx="369000" cy="148233"/>
            </a:xfrm>
            <a:custGeom>
              <a:rect b="b" l="l" r="r" t="t"/>
              <a:pathLst>
                <a:path extrusionOk="0" h="10120" w="25192">
                  <a:moveTo>
                    <a:pt x="7699" y="1"/>
                  </a:moveTo>
                  <a:cubicBezTo>
                    <a:pt x="7457" y="1"/>
                    <a:pt x="7215" y="5"/>
                    <a:pt x="6973" y="13"/>
                  </a:cubicBezTo>
                  <a:cubicBezTo>
                    <a:pt x="5071" y="79"/>
                    <a:pt x="3171" y="398"/>
                    <a:pt x="1359" y="982"/>
                  </a:cubicBezTo>
                  <a:cubicBezTo>
                    <a:pt x="1" y="1419"/>
                    <a:pt x="404" y="3411"/>
                    <a:pt x="1617" y="3411"/>
                  </a:cubicBezTo>
                  <a:cubicBezTo>
                    <a:pt x="1740" y="3411"/>
                    <a:pt x="1872" y="3391"/>
                    <a:pt x="2010" y="3346"/>
                  </a:cubicBezTo>
                  <a:cubicBezTo>
                    <a:pt x="3859" y="2750"/>
                    <a:pt x="5776" y="2464"/>
                    <a:pt x="7689" y="2464"/>
                  </a:cubicBezTo>
                  <a:cubicBezTo>
                    <a:pt x="11790" y="2464"/>
                    <a:pt x="15876" y="3780"/>
                    <a:pt x="19244" y="6189"/>
                  </a:cubicBezTo>
                  <a:cubicBezTo>
                    <a:pt x="20643" y="7189"/>
                    <a:pt x="21880" y="8414"/>
                    <a:pt x="22945" y="9762"/>
                  </a:cubicBezTo>
                  <a:cubicBezTo>
                    <a:pt x="23140" y="10010"/>
                    <a:pt x="23445" y="10120"/>
                    <a:pt x="23757" y="10120"/>
                  </a:cubicBezTo>
                  <a:cubicBezTo>
                    <a:pt x="24101" y="10120"/>
                    <a:pt x="24453" y="9988"/>
                    <a:pt x="24678" y="9762"/>
                  </a:cubicBezTo>
                  <a:cubicBezTo>
                    <a:pt x="25191" y="9249"/>
                    <a:pt x="25089" y="8550"/>
                    <a:pt x="24678" y="8030"/>
                  </a:cubicBezTo>
                  <a:cubicBezTo>
                    <a:pt x="20662" y="2942"/>
                    <a:pt x="14152" y="1"/>
                    <a:pt x="7699"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35" name="Google Shape;3035;p10"/>
            <p:cNvSpPr/>
            <p:nvPr/>
          </p:nvSpPr>
          <p:spPr>
            <a:xfrm>
              <a:off x="7077538" y="1106903"/>
              <a:ext cx="76987" cy="212726"/>
            </a:xfrm>
            <a:custGeom>
              <a:rect b="b" l="l" r="r" t="t"/>
              <a:pathLst>
                <a:path extrusionOk="0" h="14523" w="5256">
                  <a:moveTo>
                    <a:pt x="3569" y="1"/>
                  </a:moveTo>
                  <a:cubicBezTo>
                    <a:pt x="3198" y="1"/>
                    <a:pt x="2828" y="174"/>
                    <a:pt x="2582" y="591"/>
                  </a:cubicBezTo>
                  <a:cubicBezTo>
                    <a:pt x="193" y="4648"/>
                    <a:pt x="0" y="9657"/>
                    <a:pt x="1931" y="13926"/>
                  </a:cubicBezTo>
                  <a:cubicBezTo>
                    <a:pt x="2111" y="14324"/>
                    <a:pt x="2554" y="14523"/>
                    <a:pt x="2986" y="14523"/>
                  </a:cubicBezTo>
                  <a:cubicBezTo>
                    <a:pt x="3208" y="14523"/>
                    <a:pt x="3428" y="14470"/>
                    <a:pt x="3607" y="14365"/>
                  </a:cubicBezTo>
                  <a:cubicBezTo>
                    <a:pt x="4228" y="14004"/>
                    <a:pt x="4322" y="13294"/>
                    <a:pt x="4048" y="12689"/>
                  </a:cubicBezTo>
                  <a:cubicBezTo>
                    <a:pt x="2483" y="9232"/>
                    <a:pt x="2784" y="5078"/>
                    <a:pt x="4699" y="1828"/>
                  </a:cubicBezTo>
                  <a:cubicBezTo>
                    <a:pt x="5255" y="884"/>
                    <a:pt x="4408" y="1"/>
                    <a:pt x="3569"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36" name="Google Shape;3036;p10"/>
            <p:cNvSpPr/>
            <p:nvPr/>
          </p:nvSpPr>
          <p:spPr>
            <a:xfrm>
              <a:off x="7499174" y="1160105"/>
              <a:ext cx="162441" cy="320473"/>
            </a:xfrm>
            <a:custGeom>
              <a:rect b="b" l="l" r="r" t="t"/>
              <a:pathLst>
                <a:path extrusionOk="0" h="21879" w="11090">
                  <a:moveTo>
                    <a:pt x="9437" y="1"/>
                  </a:moveTo>
                  <a:cubicBezTo>
                    <a:pt x="9334" y="1"/>
                    <a:pt x="9232" y="14"/>
                    <a:pt x="9136" y="41"/>
                  </a:cubicBezTo>
                  <a:cubicBezTo>
                    <a:pt x="8454" y="228"/>
                    <a:pt x="8157" y="895"/>
                    <a:pt x="8281" y="1547"/>
                  </a:cubicBezTo>
                  <a:lnTo>
                    <a:pt x="8281" y="1549"/>
                  </a:lnTo>
                  <a:cubicBezTo>
                    <a:pt x="9551" y="8313"/>
                    <a:pt x="6472" y="15710"/>
                    <a:pt x="790" y="19588"/>
                  </a:cubicBezTo>
                  <a:cubicBezTo>
                    <a:pt x="245" y="19961"/>
                    <a:pt x="1" y="20666"/>
                    <a:pt x="351" y="21266"/>
                  </a:cubicBezTo>
                  <a:cubicBezTo>
                    <a:pt x="567" y="21634"/>
                    <a:pt x="1012" y="21878"/>
                    <a:pt x="1447" y="21878"/>
                  </a:cubicBezTo>
                  <a:cubicBezTo>
                    <a:pt x="1651" y="21878"/>
                    <a:pt x="1852" y="21825"/>
                    <a:pt x="2027" y="21705"/>
                  </a:cubicBezTo>
                  <a:cubicBezTo>
                    <a:pt x="7194" y="18177"/>
                    <a:pt x="10451" y="12342"/>
                    <a:pt x="10948" y="6124"/>
                  </a:cubicBezTo>
                  <a:cubicBezTo>
                    <a:pt x="11090" y="4373"/>
                    <a:pt x="10967" y="2619"/>
                    <a:pt x="10644" y="895"/>
                  </a:cubicBezTo>
                  <a:cubicBezTo>
                    <a:pt x="10541" y="349"/>
                    <a:pt x="9972" y="1"/>
                    <a:pt x="9437"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37" name="Google Shape;3037;p10"/>
            <p:cNvSpPr/>
            <p:nvPr/>
          </p:nvSpPr>
          <p:spPr>
            <a:xfrm>
              <a:off x="7617972" y="1316475"/>
              <a:ext cx="189172" cy="54547"/>
            </a:xfrm>
            <a:custGeom>
              <a:rect b="b" l="l" r="r" t="t"/>
              <a:pathLst>
                <a:path extrusionOk="0" h="3724" w="12915">
                  <a:moveTo>
                    <a:pt x="11549" y="0"/>
                  </a:moveTo>
                  <a:cubicBezTo>
                    <a:pt x="11440" y="0"/>
                    <a:pt x="11331" y="17"/>
                    <a:pt x="11224" y="53"/>
                  </a:cubicBezTo>
                  <a:cubicBezTo>
                    <a:pt x="8788" y="864"/>
                    <a:pt x="6269" y="1269"/>
                    <a:pt x="3724" y="1269"/>
                  </a:cubicBezTo>
                  <a:cubicBezTo>
                    <a:pt x="2893" y="1269"/>
                    <a:pt x="2060" y="1226"/>
                    <a:pt x="1226" y="1139"/>
                  </a:cubicBezTo>
                  <a:cubicBezTo>
                    <a:pt x="1195" y="1136"/>
                    <a:pt x="1165" y="1135"/>
                    <a:pt x="1135" y="1135"/>
                  </a:cubicBezTo>
                  <a:cubicBezTo>
                    <a:pt x="516" y="1135"/>
                    <a:pt x="1" y="1780"/>
                    <a:pt x="1" y="2366"/>
                  </a:cubicBezTo>
                  <a:cubicBezTo>
                    <a:pt x="1" y="3085"/>
                    <a:pt x="565" y="3523"/>
                    <a:pt x="1226" y="3591"/>
                  </a:cubicBezTo>
                  <a:cubicBezTo>
                    <a:pt x="2083" y="3679"/>
                    <a:pt x="2944" y="3723"/>
                    <a:pt x="3806" y="3723"/>
                  </a:cubicBezTo>
                  <a:cubicBezTo>
                    <a:pt x="6543" y="3723"/>
                    <a:pt x="9280" y="3280"/>
                    <a:pt x="11877" y="2415"/>
                  </a:cubicBezTo>
                  <a:cubicBezTo>
                    <a:pt x="12504" y="2207"/>
                    <a:pt x="12914" y="1571"/>
                    <a:pt x="12732" y="909"/>
                  </a:cubicBezTo>
                  <a:cubicBezTo>
                    <a:pt x="12592" y="399"/>
                    <a:pt x="12080" y="0"/>
                    <a:pt x="11549" y="0"/>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38" name="Google Shape;3038;p10"/>
            <p:cNvSpPr/>
            <p:nvPr/>
          </p:nvSpPr>
          <p:spPr>
            <a:xfrm>
              <a:off x="7518437" y="1517917"/>
              <a:ext cx="288981" cy="199748"/>
            </a:xfrm>
            <a:custGeom>
              <a:rect b="b" l="l" r="r" t="t"/>
              <a:pathLst>
                <a:path extrusionOk="0" h="13637" w="19729">
                  <a:moveTo>
                    <a:pt x="3855" y="1"/>
                  </a:moveTo>
                  <a:cubicBezTo>
                    <a:pt x="2907" y="1"/>
                    <a:pt x="1957" y="80"/>
                    <a:pt x="1019" y="237"/>
                  </a:cubicBezTo>
                  <a:cubicBezTo>
                    <a:pt x="365" y="347"/>
                    <a:pt x="1" y="1154"/>
                    <a:pt x="162" y="1745"/>
                  </a:cubicBezTo>
                  <a:cubicBezTo>
                    <a:pt x="326" y="2338"/>
                    <a:pt x="835" y="2624"/>
                    <a:pt x="1389" y="2624"/>
                  </a:cubicBezTo>
                  <a:cubicBezTo>
                    <a:pt x="1482" y="2624"/>
                    <a:pt x="1576" y="2616"/>
                    <a:pt x="1670" y="2600"/>
                  </a:cubicBezTo>
                  <a:cubicBezTo>
                    <a:pt x="2392" y="2479"/>
                    <a:pt x="3121" y="2420"/>
                    <a:pt x="3849" y="2420"/>
                  </a:cubicBezTo>
                  <a:cubicBezTo>
                    <a:pt x="6660" y="2420"/>
                    <a:pt x="9458" y="3303"/>
                    <a:pt x="11768" y="4914"/>
                  </a:cubicBezTo>
                  <a:cubicBezTo>
                    <a:pt x="14431" y="6772"/>
                    <a:pt x="16323" y="9634"/>
                    <a:pt x="17127" y="12765"/>
                  </a:cubicBezTo>
                  <a:cubicBezTo>
                    <a:pt x="17283" y="13373"/>
                    <a:pt x="17752" y="13637"/>
                    <a:pt x="18236" y="13637"/>
                  </a:cubicBezTo>
                  <a:cubicBezTo>
                    <a:pt x="18966" y="13637"/>
                    <a:pt x="19728" y="13035"/>
                    <a:pt x="19492" y="12114"/>
                  </a:cubicBezTo>
                  <a:cubicBezTo>
                    <a:pt x="18522" y="8344"/>
                    <a:pt x="16194" y="5022"/>
                    <a:pt x="13005" y="2797"/>
                  </a:cubicBezTo>
                  <a:cubicBezTo>
                    <a:pt x="10320" y="924"/>
                    <a:pt x="7096" y="1"/>
                    <a:pt x="3855"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39" name="Google Shape;3039;p10"/>
            <p:cNvSpPr/>
            <p:nvPr/>
          </p:nvSpPr>
          <p:spPr>
            <a:xfrm>
              <a:off x="7692224" y="1519060"/>
              <a:ext cx="202033" cy="65767"/>
            </a:xfrm>
            <a:custGeom>
              <a:rect b="b" l="l" r="r" t="t"/>
              <a:pathLst>
                <a:path extrusionOk="0" h="4490" w="13793">
                  <a:moveTo>
                    <a:pt x="9856" y="1"/>
                  </a:moveTo>
                  <a:cubicBezTo>
                    <a:pt x="6839" y="1"/>
                    <a:pt x="3866" y="738"/>
                    <a:pt x="1178" y="2211"/>
                  </a:cubicBezTo>
                  <a:cubicBezTo>
                    <a:pt x="0" y="2858"/>
                    <a:pt x="722" y="4489"/>
                    <a:pt x="1818" y="4489"/>
                  </a:cubicBezTo>
                  <a:cubicBezTo>
                    <a:pt x="2008" y="4489"/>
                    <a:pt x="2210" y="4440"/>
                    <a:pt x="2415" y="4328"/>
                  </a:cubicBezTo>
                  <a:cubicBezTo>
                    <a:pt x="4680" y="3087"/>
                    <a:pt x="7262" y="2418"/>
                    <a:pt x="9846" y="2418"/>
                  </a:cubicBezTo>
                  <a:cubicBezTo>
                    <a:pt x="10608" y="2418"/>
                    <a:pt x="11371" y="2476"/>
                    <a:pt x="12125" y="2595"/>
                  </a:cubicBezTo>
                  <a:cubicBezTo>
                    <a:pt x="12214" y="2609"/>
                    <a:pt x="12303" y="2616"/>
                    <a:pt x="12392" y="2616"/>
                  </a:cubicBezTo>
                  <a:cubicBezTo>
                    <a:pt x="12951" y="2616"/>
                    <a:pt x="13469" y="2333"/>
                    <a:pt x="13633" y="1738"/>
                  </a:cubicBezTo>
                  <a:cubicBezTo>
                    <a:pt x="13792" y="1156"/>
                    <a:pt x="13435" y="335"/>
                    <a:pt x="12776" y="230"/>
                  </a:cubicBezTo>
                  <a:cubicBezTo>
                    <a:pt x="11804" y="77"/>
                    <a:pt x="10827" y="1"/>
                    <a:pt x="9856"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40" name="Google Shape;3040;p10"/>
            <p:cNvSpPr/>
            <p:nvPr/>
          </p:nvSpPr>
          <p:spPr>
            <a:xfrm>
              <a:off x="7457280" y="1697182"/>
              <a:ext cx="347204" cy="156084"/>
            </a:xfrm>
            <a:custGeom>
              <a:rect b="b" l="l" r="r" t="t"/>
              <a:pathLst>
                <a:path extrusionOk="0" h="10656" w="23704">
                  <a:moveTo>
                    <a:pt x="1339" y="1"/>
                  </a:moveTo>
                  <a:cubicBezTo>
                    <a:pt x="1118" y="1"/>
                    <a:pt x="900" y="53"/>
                    <a:pt x="719" y="159"/>
                  </a:cubicBezTo>
                  <a:cubicBezTo>
                    <a:pt x="103" y="518"/>
                    <a:pt x="1" y="1232"/>
                    <a:pt x="278" y="1835"/>
                  </a:cubicBezTo>
                  <a:cubicBezTo>
                    <a:pt x="1905" y="5349"/>
                    <a:pt x="5181" y="7754"/>
                    <a:pt x="8723" y="9106"/>
                  </a:cubicBezTo>
                  <a:cubicBezTo>
                    <a:pt x="12126" y="10405"/>
                    <a:pt x="15809" y="10655"/>
                    <a:pt x="19442" y="10655"/>
                  </a:cubicBezTo>
                  <a:cubicBezTo>
                    <a:pt x="20341" y="10655"/>
                    <a:pt x="21236" y="10640"/>
                    <a:pt x="22123" y="10621"/>
                  </a:cubicBezTo>
                  <a:cubicBezTo>
                    <a:pt x="23688" y="10590"/>
                    <a:pt x="23704" y="8170"/>
                    <a:pt x="22154" y="8170"/>
                  </a:cubicBezTo>
                  <a:cubicBezTo>
                    <a:pt x="22144" y="8170"/>
                    <a:pt x="22133" y="8170"/>
                    <a:pt x="22123" y="8170"/>
                  </a:cubicBezTo>
                  <a:cubicBezTo>
                    <a:pt x="21234" y="8188"/>
                    <a:pt x="20340" y="8205"/>
                    <a:pt x="19444" y="8205"/>
                  </a:cubicBezTo>
                  <a:cubicBezTo>
                    <a:pt x="16150" y="8205"/>
                    <a:pt x="12839" y="7987"/>
                    <a:pt x="9719" y="6871"/>
                  </a:cubicBezTo>
                  <a:cubicBezTo>
                    <a:pt x="6604" y="5754"/>
                    <a:pt x="3806" y="3644"/>
                    <a:pt x="2395" y="598"/>
                  </a:cubicBezTo>
                  <a:cubicBezTo>
                    <a:pt x="2212" y="201"/>
                    <a:pt x="1771" y="1"/>
                    <a:pt x="1339"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41" name="Google Shape;3041;p10"/>
            <p:cNvSpPr/>
            <p:nvPr/>
          </p:nvSpPr>
          <p:spPr>
            <a:xfrm>
              <a:off x="7497753" y="1767875"/>
              <a:ext cx="126584" cy="249535"/>
            </a:xfrm>
            <a:custGeom>
              <a:rect b="b" l="l" r="r" t="t"/>
              <a:pathLst>
                <a:path extrusionOk="0" h="17036" w="8642">
                  <a:moveTo>
                    <a:pt x="2494" y="1"/>
                  </a:moveTo>
                  <a:cubicBezTo>
                    <a:pt x="2012" y="1"/>
                    <a:pt x="1547" y="265"/>
                    <a:pt x="1395" y="875"/>
                  </a:cubicBezTo>
                  <a:cubicBezTo>
                    <a:pt x="0" y="6501"/>
                    <a:pt x="1785" y="12711"/>
                    <a:pt x="6013" y="16693"/>
                  </a:cubicBezTo>
                  <a:cubicBezTo>
                    <a:pt x="6269" y="16934"/>
                    <a:pt x="6554" y="17035"/>
                    <a:pt x="6830" y="17035"/>
                  </a:cubicBezTo>
                  <a:cubicBezTo>
                    <a:pt x="7792" y="17035"/>
                    <a:pt x="8641" y="15803"/>
                    <a:pt x="7746" y="14960"/>
                  </a:cubicBezTo>
                  <a:cubicBezTo>
                    <a:pt x="4153" y="11576"/>
                    <a:pt x="2569" y="6328"/>
                    <a:pt x="3758" y="1526"/>
                  </a:cubicBezTo>
                  <a:cubicBezTo>
                    <a:pt x="3987" y="604"/>
                    <a:pt x="3222" y="1"/>
                    <a:pt x="2494"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42" name="Google Shape;3042;p10"/>
            <p:cNvSpPr/>
            <p:nvPr/>
          </p:nvSpPr>
          <p:spPr>
            <a:xfrm>
              <a:off x="6897496" y="1738065"/>
              <a:ext cx="332015" cy="143736"/>
            </a:xfrm>
            <a:custGeom>
              <a:rect b="b" l="l" r="r" t="t"/>
              <a:pathLst>
                <a:path extrusionOk="0" h="9813" w="22667">
                  <a:moveTo>
                    <a:pt x="21251" y="1"/>
                  </a:moveTo>
                  <a:cubicBezTo>
                    <a:pt x="20829" y="1"/>
                    <a:pt x="20430" y="237"/>
                    <a:pt x="20169" y="607"/>
                  </a:cubicBezTo>
                  <a:cubicBezTo>
                    <a:pt x="17124" y="4933"/>
                    <a:pt x="12150" y="7331"/>
                    <a:pt x="7042" y="7331"/>
                  </a:cubicBezTo>
                  <a:cubicBezTo>
                    <a:pt x="5357" y="7331"/>
                    <a:pt x="3657" y="7070"/>
                    <a:pt x="2008" y="6531"/>
                  </a:cubicBezTo>
                  <a:cubicBezTo>
                    <a:pt x="1867" y="6485"/>
                    <a:pt x="1735" y="6464"/>
                    <a:pt x="1611" y="6464"/>
                  </a:cubicBezTo>
                  <a:cubicBezTo>
                    <a:pt x="403" y="6464"/>
                    <a:pt x="0" y="8451"/>
                    <a:pt x="1356" y="8894"/>
                  </a:cubicBezTo>
                  <a:cubicBezTo>
                    <a:pt x="3220" y="9503"/>
                    <a:pt x="5190" y="9813"/>
                    <a:pt x="7159" y="9813"/>
                  </a:cubicBezTo>
                  <a:cubicBezTo>
                    <a:pt x="9353" y="9813"/>
                    <a:pt x="11546" y="9428"/>
                    <a:pt x="13590" y="8643"/>
                  </a:cubicBezTo>
                  <a:cubicBezTo>
                    <a:pt x="17118" y="7289"/>
                    <a:pt x="20112" y="4931"/>
                    <a:pt x="22286" y="1844"/>
                  </a:cubicBezTo>
                  <a:cubicBezTo>
                    <a:pt x="22667" y="1303"/>
                    <a:pt x="22383" y="481"/>
                    <a:pt x="21847" y="166"/>
                  </a:cubicBezTo>
                  <a:cubicBezTo>
                    <a:pt x="21651" y="52"/>
                    <a:pt x="21449" y="1"/>
                    <a:pt x="21251"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43" name="Google Shape;3043;p10"/>
            <p:cNvSpPr/>
            <p:nvPr/>
          </p:nvSpPr>
          <p:spPr>
            <a:xfrm>
              <a:off x="7061850" y="1833630"/>
              <a:ext cx="92982" cy="225235"/>
            </a:xfrm>
            <a:custGeom>
              <a:rect b="b" l="l" r="r" t="t"/>
              <a:pathLst>
                <a:path extrusionOk="0" h="15377" w="6348">
                  <a:moveTo>
                    <a:pt x="3948" y="0"/>
                  </a:moveTo>
                  <a:cubicBezTo>
                    <a:pt x="3215" y="0"/>
                    <a:pt x="2457" y="600"/>
                    <a:pt x="2706" y="1519"/>
                  </a:cubicBezTo>
                  <a:lnTo>
                    <a:pt x="2706" y="1520"/>
                  </a:lnTo>
                  <a:cubicBezTo>
                    <a:pt x="3827" y="5659"/>
                    <a:pt x="2933" y="10094"/>
                    <a:pt x="393" y="13533"/>
                  </a:cubicBezTo>
                  <a:cubicBezTo>
                    <a:pt x="0" y="14066"/>
                    <a:pt x="305" y="14901"/>
                    <a:pt x="834" y="15209"/>
                  </a:cubicBezTo>
                  <a:cubicBezTo>
                    <a:pt x="1031" y="15325"/>
                    <a:pt x="1232" y="15377"/>
                    <a:pt x="1427" y="15377"/>
                  </a:cubicBezTo>
                  <a:cubicBezTo>
                    <a:pt x="1848" y="15377"/>
                    <a:pt x="2240" y="15136"/>
                    <a:pt x="2510" y="14770"/>
                  </a:cubicBezTo>
                  <a:cubicBezTo>
                    <a:pt x="5420" y="10829"/>
                    <a:pt x="6347" y="5586"/>
                    <a:pt x="5069" y="867"/>
                  </a:cubicBezTo>
                  <a:cubicBezTo>
                    <a:pt x="4905" y="262"/>
                    <a:pt x="4432" y="0"/>
                    <a:pt x="3948" y="0"/>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44" name="Google Shape;3044;p10"/>
            <p:cNvSpPr/>
            <p:nvPr/>
          </p:nvSpPr>
          <p:spPr>
            <a:xfrm>
              <a:off x="6837028" y="1484168"/>
              <a:ext cx="331488" cy="141114"/>
            </a:xfrm>
            <a:custGeom>
              <a:rect b="b" l="l" r="r" t="t"/>
              <a:pathLst>
                <a:path extrusionOk="0" h="9634" w="22631">
                  <a:moveTo>
                    <a:pt x="1433" y="1"/>
                  </a:moveTo>
                  <a:cubicBezTo>
                    <a:pt x="1240" y="1"/>
                    <a:pt x="1042" y="52"/>
                    <a:pt x="847" y="166"/>
                  </a:cubicBezTo>
                  <a:cubicBezTo>
                    <a:pt x="332" y="467"/>
                    <a:pt x="1" y="1315"/>
                    <a:pt x="408" y="1842"/>
                  </a:cubicBezTo>
                  <a:cubicBezTo>
                    <a:pt x="4192" y="6754"/>
                    <a:pt x="10208" y="9634"/>
                    <a:pt x="16326" y="9634"/>
                  </a:cubicBezTo>
                  <a:cubicBezTo>
                    <a:pt x="17966" y="9634"/>
                    <a:pt x="19614" y="9427"/>
                    <a:pt x="21228" y="8996"/>
                  </a:cubicBezTo>
                  <a:cubicBezTo>
                    <a:pt x="22630" y="8623"/>
                    <a:pt x="22194" y="6587"/>
                    <a:pt x="20921" y="6587"/>
                  </a:cubicBezTo>
                  <a:cubicBezTo>
                    <a:pt x="20812" y="6587"/>
                    <a:pt x="20697" y="6601"/>
                    <a:pt x="20577" y="6633"/>
                  </a:cubicBezTo>
                  <a:cubicBezTo>
                    <a:pt x="19184" y="7005"/>
                    <a:pt x="17745" y="7184"/>
                    <a:pt x="16304" y="7184"/>
                  </a:cubicBezTo>
                  <a:cubicBezTo>
                    <a:pt x="11046" y="7184"/>
                    <a:pt x="5752" y="4795"/>
                    <a:pt x="2525" y="605"/>
                  </a:cubicBezTo>
                  <a:cubicBezTo>
                    <a:pt x="2248" y="245"/>
                    <a:pt x="1854" y="1"/>
                    <a:pt x="1433"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45" name="Google Shape;3045;p10"/>
            <p:cNvSpPr/>
            <p:nvPr/>
          </p:nvSpPr>
          <p:spPr>
            <a:xfrm>
              <a:off x="6775725" y="1597355"/>
              <a:ext cx="241991" cy="127257"/>
            </a:xfrm>
            <a:custGeom>
              <a:rect b="b" l="l" r="r" t="t"/>
              <a:pathLst>
                <a:path extrusionOk="0" h="8688" w="16521">
                  <a:moveTo>
                    <a:pt x="15088" y="1"/>
                  </a:moveTo>
                  <a:cubicBezTo>
                    <a:pt x="14667" y="1"/>
                    <a:pt x="14277" y="246"/>
                    <a:pt x="14002" y="607"/>
                  </a:cubicBezTo>
                  <a:cubicBezTo>
                    <a:pt x="11273" y="4191"/>
                    <a:pt x="6825" y="6233"/>
                    <a:pt x="2362" y="6233"/>
                  </a:cubicBezTo>
                  <a:cubicBezTo>
                    <a:pt x="1983" y="6233"/>
                    <a:pt x="1603" y="6218"/>
                    <a:pt x="1225" y="6188"/>
                  </a:cubicBezTo>
                  <a:cubicBezTo>
                    <a:pt x="1199" y="6186"/>
                    <a:pt x="1174" y="6185"/>
                    <a:pt x="1149" y="6185"/>
                  </a:cubicBezTo>
                  <a:cubicBezTo>
                    <a:pt x="522" y="6185"/>
                    <a:pt x="0" y="6812"/>
                    <a:pt x="0" y="7413"/>
                  </a:cubicBezTo>
                  <a:cubicBezTo>
                    <a:pt x="0" y="8119"/>
                    <a:pt x="563" y="8586"/>
                    <a:pt x="1225" y="8638"/>
                  </a:cubicBezTo>
                  <a:cubicBezTo>
                    <a:pt x="1649" y="8671"/>
                    <a:pt x="2073" y="8688"/>
                    <a:pt x="2496" y="8688"/>
                  </a:cubicBezTo>
                  <a:cubicBezTo>
                    <a:pt x="7806" y="8688"/>
                    <a:pt x="12901" y="6071"/>
                    <a:pt x="16119" y="1845"/>
                  </a:cubicBezTo>
                  <a:cubicBezTo>
                    <a:pt x="16521" y="1319"/>
                    <a:pt x="16200" y="475"/>
                    <a:pt x="15678" y="168"/>
                  </a:cubicBezTo>
                  <a:cubicBezTo>
                    <a:pt x="15480" y="53"/>
                    <a:pt x="15281" y="1"/>
                    <a:pt x="15088"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46" name="Google Shape;3046;p10"/>
            <p:cNvSpPr/>
            <p:nvPr/>
          </p:nvSpPr>
          <p:spPr>
            <a:xfrm>
              <a:off x="7117543" y="1293638"/>
              <a:ext cx="129689" cy="126144"/>
            </a:xfrm>
            <a:custGeom>
              <a:rect b="b" l="l" r="r" t="t"/>
              <a:pathLst>
                <a:path extrusionOk="0" h="8612" w="8854">
                  <a:moveTo>
                    <a:pt x="1223" y="1"/>
                  </a:moveTo>
                  <a:lnTo>
                    <a:pt x="0" y="1996"/>
                  </a:lnTo>
                  <a:cubicBezTo>
                    <a:pt x="1579" y="3964"/>
                    <a:pt x="1310" y="6213"/>
                    <a:pt x="529" y="8612"/>
                  </a:cubicBezTo>
                  <a:cubicBezTo>
                    <a:pt x="3377" y="7730"/>
                    <a:pt x="6533" y="3601"/>
                    <a:pt x="8853" y="1728"/>
                  </a:cubicBezTo>
                  <a:lnTo>
                    <a:pt x="8853" y="1728"/>
                  </a:lnTo>
                  <a:cubicBezTo>
                    <a:pt x="8450" y="1813"/>
                    <a:pt x="8031" y="1851"/>
                    <a:pt x="7603" y="1851"/>
                  </a:cubicBezTo>
                  <a:cubicBezTo>
                    <a:pt x="5484" y="1851"/>
                    <a:pt x="3137" y="915"/>
                    <a:pt x="1223"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47" name="Google Shape;3047;p10"/>
            <p:cNvSpPr/>
            <p:nvPr/>
          </p:nvSpPr>
          <p:spPr>
            <a:xfrm>
              <a:off x="7252409" y="1230592"/>
              <a:ext cx="137159" cy="89687"/>
            </a:xfrm>
            <a:custGeom>
              <a:rect b="b" l="l" r="r" t="t"/>
              <a:pathLst>
                <a:path extrusionOk="0" h="6123" w="9364">
                  <a:moveTo>
                    <a:pt x="5128" y="0"/>
                  </a:moveTo>
                  <a:cubicBezTo>
                    <a:pt x="3701" y="2199"/>
                    <a:pt x="1832" y="4638"/>
                    <a:pt x="0" y="6123"/>
                  </a:cubicBezTo>
                  <a:lnTo>
                    <a:pt x="9363" y="5489"/>
                  </a:lnTo>
                  <a:cubicBezTo>
                    <a:pt x="7062" y="4323"/>
                    <a:pt x="6455" y="3963"/>
                    <a:pt x="5128" y="0"/>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48" name="Google Shape;3048;p10"/>
            <p:cNvSpPr/>
            <p:nvPr/>
          </p:nvSpPr>
          <p:spPr>
            <a:xfrm>
              <a:off x="7499042" y="1385014"/>
              <a:ext cx="95809" cy="109754"/>
            </a:xfrm>
            <a:custGeom>
              <a:rect b="b" l="l" r="r" t="t"/>
              <a:pathLst>
                <a:path extrusionOk="0" h="7493" w="6541">
                  <a:moveTo>
                    <a:pt x="5118" y="0"/>
                  </a:moveTo>
                  <a:cubicBezTo>
                    <a:pt x="4130" y="791"/>
                    <a:pt x="3027" y="1284"/>
                    <a:pt x="1910" y="1284"/>
                  </a:cubicBezTo>
                  <a:cubicBezTo>
                    <a:pt x="1272" y="1284"/>
                    <a:pt x="629" y="1122"/>
                    <a:pt x="1" y="763"/>
                  </a:cubicBezTo>
                  <a:lnTo>
                    <a:pt x="1" y="763"/>
                  </a:lnTo>
                  <a:lnTo>
                    <a:pt x="3359" y="7493"/>
                  </a:lnTo>
                  <a:cubicBezTo>
                    <a:pt x="4884" y="5629"/>
                    <a:pt x="6484" y="2374"/>
                    <a:pt x="6541" y="1868"/>
                  </a:cubicBezTo>
                  <a:cubicBezTo>
                    <a:pt x="6387" y="1710"/>
                    <a:pt x="5206" y="202"/>
                    <a:pt x="5118" y="0"/>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49" name="Google Shape;3049;p10"/>
            <p:cNvSpPr/>
            <p:nvPr/>
          </p:nvSpPr>
          <p:spPr>
            <a:xfrm>
              <a:off x="7049120" y="1535510"/>
              <a:ext cx="77427" cy="139166"/>
            </a:xfrm>
            <a:custGeom>
              <a:rect b="b" l="l" r="r" t="t"/>
              <a:pathLst>
                <a:path extrusionOk="0" h="9501" w="5286">
                  <a:moveTo>
                    <a:pt x="2747" y="1"/>
                  </a:moveTo>
                  <a:cubicBezTo>
                    <a:pt x="2747" y="1"/>
                    <a:pt x="2938" y="3445"/>
                    <a:pt x="7" y="3599"/>
                  </a:cubicBezTo>
                  <a:cubicBezTo>
                    <a:pt x="0" y="3697"/>
                    <a:pt x="16" y="5952"/>
                    <a:pt x="7" y="6051"/>
                  </a:cubicBezTo>
                  <a:cubicBezTo>
                    <a:pt x="3368" y="6382"/>
                    <a:pt x="5285" y="9500"/>
                    <a:pt x="5285" y="9500"/>
                  </a:cubicBezTo>
                  <a:lnTo>
                    <a:pt x="2747" y="1"/>
                  </a:ln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50" name="Google Shape;3050;p10"/>
            <p:cNvSpPr/>
            <p:nvPr/>
          </p:nvSpPr>
          <p:spPr>
            <a:xfrm>
              <a:off x="7166351" y="1715009"/>
              <a:ext cx="100789" cy="80620"/>
            </a:xfrm>
            <a:custGeom>
              <a:rect b="b" l="l" r="r" t="t"/>
              <a:pathLst>
                <a:path extrusionOk="0" h="5504" w="6881">
                  <a:moveTo>
                    <a:pt x="1" y="0"/>
                  </a:moveTo>
                  <a:lnTo>
                    <a:pt x="1" y="0"/>
                  </a:lnTo>
                  <a:cubicBezTo>
                    <a:pt x="507" y="1064"/>
                    <a:pt x="1589" y="2110"/>
                    <a:pt x="957" y="3204"/>
                  </a:cubicBezTo>
                  <a:cubicBezTo>
                    <a:pt x="792" y="3491"/>
                    <a:pt x="739" y="3769"/>
                    <a:pt x="739" y="3769"/>
                  </a:cubicBezTo>
                  <a:cubicBezTo>
                    <a:pt x="755" y="4323"/>
                    <a:pt x="2240" y="4949"/>
                    <a:pt x="2266" y="5503"/>
                  </a:cubicBezTo>
                  <a:cubicBezTo>
                    <a:pt x="2934" y="4991"/>
                    <a:pt x="4292" y="3258"/>
                    <a:pt x="6150" y="3258"/>
                  </a:cubicBezTo>
                  <a:cubicBezTo>
                    <a:pt x="6386" y="3258"/>
                    <a:pt x="6629" y="3286"/>
                    <a:pt x="6881" y="3347"/>
                  </a:cubicBezTo>
                  <a:lnTo>
                    <a:pt x="1" y="0"/>
                  </a:ln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51" name="Google Shape;3051;p10"/>
            <p:cNvSpPr/>
            <p:nvPr/>
          </p:nvSpPr>
          <p:spPr>
            <a:xfrm>
              <a:off x="7431851" y="1685171"/>
              <a:ext cx="95311" cy="82714"/>
            </a:xfrm>
            <a:custGeom>
              <a:rect b="b" l="l" r="r" t="t"/>
              <a:pathLst>
                <a:path extrusionOk="0" h="5647" w="6507">
                  <a:moveTo>
                    <a:pt x="6507" y="0"/>
                  </a:moveTo>
                  <a:lnTo>
                    <a:pt x="0" y="5478"/>
                  </a:lnTo>
                  <a:cubicBezTo>
                    <a:pt x="739" y="5291"/>
                    <a:pt x="1518" y="5127"/>
                    <a:pt x="2267" y="5127"/>
                  </a:cubicBezTo>
                  <a:cubicBezTo>
                    <a:pt x="2955" y="5127"/>
                    <a:pt x="3617" y="5265"/>
                    <a:pt x="4202" y="5646"/>
                  </a:cubicBezTo>
                  <a:cubicBezTo>
                    <a:pt x="4646" y="5386"/>
                    <a:pt x="5121" y="5094"/>
                    <a:pt x="5319" y="4618"/>
                  </a:cubicBezTo>
                  <a:cubicBezTo>
                    <a:pt x="5471" y="4253"/>
                    <a:pt x="5434" y="3841"/>
                    <a:pt x="5416" y="3446"/>
                  </a:cubicBezTo>
                  <a:cubicBezTo>
                    <a:pt x="5345" y="1914"/>
                    <a:pt x="6507" y="181"/>
                    <a:pt x="6507" y="0"/>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52" name="Google Shape;3052;p10"/>
            <p:cNvSpPr/>
            <p:nvPr/>
          </p:nvSpPr>
          <p:spPr>
            <a:xfrm>
              <a:off x="7569105" y="1495828"/>
              <a:ext cx="25750" cy="89482"/>
            </a:xfrm>
            <a:custGeom>
              <a:rect b="b" l="l" r="r" t="t"/>
              <a:pathLst>
                <a:path extrusionOk="0" h="6109" w="1758">
                  <a:moveTo>
                    <a:pt x="0" y="0"/>
                  </a:moveTo>
                  <a:lnTo>
                    <a:pt x="2" y="6108"/>
                  </a:lnTo>
                  <a:cubicBezTo>
                    <a:pt x="2" y="6108"/>
                    <a:pt x="567" y="3864"/>
                    <a:pt x="1514" y="3821"/>
                  </a:cubicBezTo>
                  <a:cubicBezTo>
                    <a:pt x="1411" y="3305"/>
                    <a:pt x="1569" y="2089"/>
                    <a:pt x="1758" y="1597"/>
                  </a:cubicBezTo>
                  <a:cubicBezTo>
                    <a:pt x="813" y="1209"/>
                    <a:pt x="41" y="680"/>
                    <a:pt x="0" y="0"/>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53" name="Google Shape;3053;p10"/>
            <p:cNvSpPr/>
            <p:nvPr/>
          </p:nvSpPr>
          <p:spPr>
            <a:xfrm>
              <a:off x="7278146" y="1037324"/>
              <a:ext cx="73911" cy="279430"/>
            </a:xfrm>
            <a:custGeom>
              <a:rect b="b" l="l" r="r" t="t"/>
              <a:pathLst>
                <a:path extrusionOk="0" h="19077" w="5046">
                  <a:moveTo>
                    <a:pt x="1416" y="1"/>
                  </a:moveTo>
                  <a:cubicBezTo>
                    <a:pt x="1312" y="1"/>
                    <a:pt x="1204" y="15"/>
                    <a:pt x="1093" y="45"/>
                  </a:cubicBezTo>
                  <a:cubicBezTo>
                    <a:pt x="502" y="208"/>
                    <a:pt x="1" y="932"/>
                    <a:pt x="238" y="1553"/>
                  </a:cubicBezTo>
                  <a:cubicBezTo>
                    <a:pt x="2187" y="6654"/>
                    <a:pt x="2585" y="12237"/>
                    <a:pt x="1295" y="17550"/>
                  </a:cubicBezTo>
                  <a:cubicBezTo>
                    <a:pt x="1071" y="18473"/>
                    <a:pt x="1838" y="19077"/>
                    <a:pt x="2566" y="19077"/>
                  </a:cubicBezTo>
                  <a:cubicBezTo>
                    <a:pt x="3047" y="19077"/>
                    <a:pt x="3511" y="18812"/>
                    <a:pt x="3659" y="18202"/>
                  </a:cubicBezTo>
                  <a:cubicBezTo>
                    <a:pt x="5045" y="12488"/>
                    <a:pt x="4702" y="6399"/>
                    <a:pt x="2601" y="902"/>
                  </a:cubicBezTo>
                  <a:cubicBezTo>
                    <a:pt x="2404" y="384"/>
                    <a:pt x="1958" y="1"/>
                    <a:pt x="1416"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54" name="Google Shape;3054;p10"/>
            <p:cNvSpPr/>
            <p:nvPr/>
          </p:nvSpPr>
          <p:spPr>
            <a:xfrm>
              <a:off x="7309596" y="1090629"/>
              <a:ext cx="183138" cy="122351"/>
            </a:xfrm>
            <a:custGeom>
              <a:rect b="b" l="l" r="r" t="t"/>
              <a:pathLst>
                <a:path extrusionOk="0" h="8353" w="12503">
                  <a:moveTo>
                    <a:pt x="11115" y="1"/>
                  </a:moveTo>
                  <a:cubicBezTo>
                    <a:pt x="11021" y="1"/>
                    <a:pt x="10926" y="9"/>
                    <a:pt x="10831" y="26"/>
                  </a:cubicBezTo>
                  <a:cubicBezTo>
                    <a:pt x="6656" y="760"/>
                    <a:pt x="2950" y="3148"/>
                    <a:pt x="401" y="6509"/>
                  </a:cubicBezTo>
                  <a:cubicBezTo>
                    <a:pt x="1" y="7037"/>
                    <a:pt x="318" y="7879"/>
                    <a:pt x="842" y="8185"/>
                  </a:cubicBezTo>
                  <a:cubicBezTo>
                    <a:pt x="1039" y="8301"/>
                    <a:pt x="1239" y="8353"/>
                    <a:pt x="1432" y="8353"/>
                  </a:cubicBezTo>
                  <a:cubicBezTo>
                    <a:pt x="1852" y="8353"/>
                    <a:pt x="2242" y="8108"/>
                    <a:pt x="2518" y="7746"/>
                  </a:cubicBezTo>
                  <a:cubicBezTo>
                    <a:pt x="4675" y="4900"/>
                    <a:pt x="7960" y="3008"/>
                    <a:pt x="11483" y="2389"/>
                  </a:cubicBezTo>
                  <a:cubicBezTo>
                    <a:pt x="12136" y="2274"/>
                    <a:pt x="12502" y="1475"/>
                    <a:pt x="12339" y="881"/>
                  </a:cubicBezTo>
                  <a:cubicBezTo>
                    <a:pt x="12177" y="292"/>
                    <a:pt x="11668" y="1"/>
                    <a:pt x="11115"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3055" name="Google Shape;3055;p10"/>
            <p:cNvGrpSpPr/>
            <p:nvPr/>
          </p:nvGrpSpPr>
          <p:grpSpPr>
            <a:xfrm>
              <a:off x="7400884" y="1600387"/>
              <a:ext cx="68466" cy="55076"/>
              <a:chOff x="7059859" y="1600387"/>
              <a:chExt cx="68466" cy="55076"/>
            </a:xfrm>
          </p:grpSpPr>
          <p:sp>
            <p:nvSpPr>
              <p:cNvPr id="3056" name="Google Shape;3056;p10"/>
              <p:cNvSpPr/>
              <p:nvPr/>
            </p:nvSpPr>
            <p:spPr>
              <a:xfrm>
                <a:off x="7076822" y="1637593"/>
                <a:ext cx="13813" cy="11791"/>
              </a:xfrm>
              <a:custGeom>
                <a:rect b="b" l="l" r="r" t="t"/>
                <a:pathLst>
                  <a:path extrusionOk="0" h="805" w="943">
                    <a:moveTo>
                      <a:pt x="498" y="0"/>
                    </a:moveTo>
                    <a:cubicBezTo>
                      <a:pt x="474" y="0"/>
                      <a:pt x="449" y="2"/>
                      <a:pt x="425" y="7"/>
                    </a:cubicBezTo>
                    <a:cubicBezTo>
                      <a:pt x="213" y="53"/>
                      <a:pt x="0" y="294"/>
                      <a:pt x="174" y="641"/>
                    </a:cubicBezTo>
                    <a:cubicBezTo>
                      <a:pt x="216" y="753"/>
                      <a:pt x="373" y="805"/>
                      <a:pt x="503" y="805"/>
                    </a:cubicBezTo>
                    <a:cubicBezTo>
                      <a:pt x="521" y="805"/>
                      <a:pt x="538" y="804"/>
                      <a:pt x="554" y="802"/>
                    </a:cubicBezTo>
                    <a:cubicBezTo>
                      <a:pt x="770" y="779"/>
                      <a:pt x="942" y="553"/>
                      <a:pt x="907" y="338"/>
                    </a:cubicBezTo>
                    <a:cubicBezTo>
                      <a:pt x="875" y="148"/>
                      <a:pt x="689" y="0"/>
                      <a:pt x="498" y="0"/>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57" name="Google Shape;3057;p10"/>
              <p:cNvSpPr/>
              <p:nvPr/>
            </p:nvSpPr>
            <p:spPr>
              <a:xfrm>
                <a:off x="7059859" y="1647495"/>
                <a:ext cx="9301" cy="7968"/>
              </a:xfrm>
              <a:custGeom>
                <a:rect b="b" l="l" r="r" t="t"/>
                <a:pathLst>
                  <a:path extrusionOk="0" h="544" w="635">
                    <a:moveTo>
                      <a:pt x="337" y="1"/>
                    </a:moveTo>
                    <a:cubicBezTo>
                      <a:pt x="320" y="1"/>
                      <a:pt x="304" y="2"/>
                      <a:pt x="288" y="6"/>
                    </a:cubicBezTo>
                    <a:cubicBezTo>
                      <a:pt x="144" y="36"/>
                      <a:pt x="1" y="197"/>
                      <a:pt x="118" y="432"/>
                    </a:cubicBezTo>
                    <a:cubicBezTo>
                      <a:pt x="146" y="509"/>
                      <a:pt x="252" y="544"/>
                      <a:pt x="340" y="544"/>
                    </a:cubicBezTo>
                    <a:cubicBezTo>
                      <a:pt x="352" y="544"/>
                      <a:pt x="363" y="543"/>
                      <a:pt x="374" y="542"/>
                    </a:cubicBezTo>
                    <a:cubicBezTo>
                      <a:pt x="520" y="524"/>
                      <a:pt x="635" y="372"/>
                      <a:pt x="612" y="227"/>
                    </a:cubicBezTo>
                    <a:cubicBezTo>
                      <a:pt x="591" y="100"/>
                      <a:pt x="465" y="1"/>
                      <a:pt x="337"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58" name="Google Shape;3058;p10"/>
              <p:cNvSpPr/>
              <p:nvPr/>
            </p:nvSpPr>
            <p:spPr>
              <a:xfrm>
                <a:off x="7116021" y="1621466"/>
                <a:ext cx="5874" cy="5009"/>
              </a:xfrm>
              <a:custGeom>
                <a:rect b="b" l="l" r="r" t="t"/>
                <a:pathLst>
                  <a:path extrusionOk="0" h="342" w="401">
                    <a:moveTo>
                      <a:pt x="213" y="1"/>
                    </a:moveTo>
                    <a:cubicBezTo>
                      <a:pt x="202" y="1"/>
                      <a:pt x="192" y="2"/>
                      <a:pt x="181" y="4"/>
                    </a:cubicBezTo>
                    <a:cubicBezTo>
                      <a:pt x="91" y="22"/>
                      <a:pt x="1" y="124"/>
                      <a:pt x="75" y="271"/>
                    </a:cubicBezTo>
                    <a:cubicBezTo>
                      <a:pt x="92" y="319"/>
                      <a:pt x="158" y="342"/>
                      <a:pt x="213" y="342"/>
                    </a:cubicBezTo>
                    <a:cubicBezTo>
                      <a:pt x="221" y="342"/>
                      <a:pt x="229" y="341"/>
                      <a:pt x="236" y="340"/>
                    </a:cubicBezTo>
                    <a:cubicBezTo>
                      <a:pt x="328" y="330"/>
                      <a:pt x="401" y="234"/>
                      <a:pt x="385" y="144"/>
                    </a:cubicBezTo>
                    <a:cubicBezTo>
                      <a:pt x="372" y="62"/>
                      <a:pt x="293" y="1"/>
                      <a:pt x="213"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59" name="Google Shape;3059;p10"/>
              <p:cNvSpPr/>
              <p:nvPr/>
            </p:nvSpPr>
            <p:spPr>
              <a:xfrm>
                <a:off x="7122481" y="1600387"/>
                <a:ext cx="5844" cy="5009"/>
              </a:xfrm>
              <a:custGeom>
                <a:rect b="b" l="l" r="r" t="t"/>
                <a:pathLst>
                  <a:path extrusionOk="0" h="342" w="399">
                    <a:moveTo>
                      <a:pt x="210" y="1"/>
                    </a:moveTo>
                    <a:cubicBezTo>
                      <a:pt x="200" y="1"/>
                      <a:pt x="189" y="2"/>
                      <a:pt x="179" y="4"/>
                    </a:cubicBezTo>
                    <a:cubicBezTo>
                      <a:pt x="89" y="23"/>
                      <a:pt x="0" y="124"/>
                      <a:pt x="73" y="271"/>
                    </a:cubicBezTo>
                    <a:lnTo>
                      <a:pt x="73" y="273"/>
                    </a:lnTo>
                    <a:cubicBezTo>
                      <a:pt x="92" y="319"/>
                      <a:pt x="158" y="342"/>
                      <a:pt x="212" y="342"/>
                    </a:cubicBezTo>
                    <a:cubicBezTo>
                      <a:pt x="220" y="342"/>
                      <a:pt x="227" y="341"/>
                      <a:pt x="234" y="340"/>
                    </a:cubicBezTo>
                    <a:cubicBezTo>
                      <a:pt x="326" y="330"/>
                      <a:pt x="399" y="234"/>
                      <a:pt x="384" y="144"/>
                    </a:cubicBezTo>
                    <a:cubicBezTo>
                      <a:pt x="370" y="64"/>
                      <a:pt x="291" y="1"/>
                      <a:pt x="210"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60" name="Google Shape;3060;p10"/>
              <p:cNvSpPr/>
              <p:nvPr/>
            </p:nvSpPr>
            <p:spPr>
              <a:xfrm>
                <a:off x="7096656" y="1617496"/>
                <a:ext cx="9316" cy="7968"/>
              </a:xfrm>
              <a:custGeom>
                <a:rect b="b" l="l" r="r" t="t"/>
                <a:pathLst>
                  <a:path extrusionOk="0" h="544" w="636">
                    <a:moveTo>
                      <a:pt x="339" y="0"/>
                    </a:moveTo>
                    <a:cubicBezTo>
                      <a:pt x="322" y="0"/>
                      <a:pt x="304" y="2"/>
                      <a:pt x="287" y="6"/>
                    </a:cubicBezTo>
                    <a:cubicBezTo>
                      <a:pt x="144" y="36"/>
                      <a:pt x="0" y="197"/>
                      <a:pt x="117" y="432"/>
                    </a:cubicBezTo>
                    <a:lnTo>
                      <a:pt x="119" y="432"/>
                    </a:lnTo>
                    <a:cubicBezTo>
                      <a:pt x="148" y="509"/>
                      <a:pt x="257" y="544"/>
                      <a:pt x="346" y="544"/>
                    </a:cubicBezTo>
                    <a:cubicBezTo>
                      <a:pt x="356" y="544"/>
                      <a:pt x="366" y="543"/>
                      <a:pt x="376" y="542"/>
                    </a:cubicBezTo>
                    <a:cubicBezTo>
                      <a:pt x="521" y="524"/>
                      <a:pt x="636" y="372"/>
                      <a:pt x="613" y="227"/>
                    </a:cubicBezTo>
                    <a:cubicBezTo>
                      <a:pt x="593" y="101"/>
                      <a:pt x="468" y="0"/>
                      <a:pt x="339" y="0"/>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61" name="Google Shape;3061;p10"/>
              <p:cNvSpPr/>
              <p:nvPr/>
            </p:nvSpPr>
            <p:spPr>
              <a:xfrm>
                <a:off x="7094678" y="1631338"/>
                <a:ext cx="9330" cy="7968"/>
              </a:xfrm>
              <a:custGeom>
                <a:rect b="b" l="l" r="r" t="t"/>
                <a:pathLst>
                  <a:path extrusionOk="0" h="544" w="637">
                    <a:moveTo>
                      <a:pt x="339" y="0"/>
                    </a:moveTo>
                    <a:cubicBezTo>
                      <a:pt x="322" y="0"/>
                      <a:pt x="305" y="2"/>
                      <a:pt x="288" y="6"/>
                    </a:cubicBezTo>
                    <a:cubicBezTo>
                      <a:pt x="144" y="36"/>
                      <a:pt x="1" y="197"/>
                      <a:pt x="120" y="433"/>
                    </a:cubicBezTo>
                    <a:cubicBezTo>
                      <a:pt x="148" y="509"/>
                      <a:pt x="258" y="544"/>
                      <a:pt x="347" y="544"/>
                    </a:cubicBezTo>
                    <a:cubicBezTo>
                      <a:pt x="357" y="544"/>
                      <a:pt x="367" y="543"/>
                      <a:pt x="376" y="542"/>
                    </a:cubicBezTo>
                    <a:cubicBezTo>
                      <a:pt x="521" y="525"/>
                      <a:pt x="636" y="372"/>
                      <a:pt x="613" y="227"/>
                    </a:cubicBezTo>
                    <a:cubicBezTo>
                      <a:pt x="593" y="101"/>
                      <a:pt x="468" y="0"/>
                      <a:pt x="339" y="0"/>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62" name="Google Shape;3062;p10"/>
              <p:cNvSpPr/>
              <p:nvPr/>
            </p:nvSpPr>
            <p:spPr>
              <a:xfrm>
                <a:off x="7105606" y="1608824"/>
                <a:ext cx="12216" cy="10458"/>
              </a:xfrm>
              <a:custGeom>
                <a:rect b="b" l="l" r="r" t="t"/>
                <a:pathLst>
                  <a:path extrusionOk="0" h="714" w="834">
                    <a:moveTo>
                      <a:pt x="441" y="0"/>
                    </a:moveTo>
                    <a:cubicBezTo>
                      <a:pt x="420" y="0"/>
                      <a:pt x="398" y="2"/>
                      <a:pt x="377" y="7"/>
                    </a:cubicBezTo>
                    <a:cubicBezTo>
                      <a:pt x="188" y="47"/>
                      <a:pt x="0" y="260"/>
                      <a:pt x="154" y="568"/>
                    </a:cubicBezTo>
                    <a:cubicBezTo>
                      <a:pt x="191" y="667"/>
                      <a:pt x="330" y="714"/>
                      <a:pt x="445" y="714"/>
                    </a:cubicBezTo>
                    <a:cubicBezTo>
                      <a:pt x="461" y="714"/>
                      <a:pt x="476" y="713"/>
                      <a:pt x="490" y="711"/>
                    </a:cubicBezTo>
                    <a:cubicBezTo>
                      <a:pt x="682" y="688"/>
                      <a:pt x="834" y="490"/>
                      <a:pt x="804" y="299"/>
                    </a:cubicBezTo>
                    <a:cubicBezTo>
                      <a:pt x="775" y="131"/>
                      <a:pt x="609" y="0"/>
                      <a:pt x="441" y="0"/>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063" name="Google Shape;3063;p10"/>
            <p:cNvGrpSpPr/>
            <p:nvPr/>
          </p:nvGrpSpPr>
          <p:grpSpPr>
            <a:xfrm>
              <a:off x="7432788" y="1421869"/>
              <a:ext cx="27948" cy="82322"/>
              <a:chOff x="7091763" y="1421869"/>
              <a:chExt cx="27948" cy="82322"/>
            </a:xfrm>
          </p:grpSpPr>
          <p:sp>
            <p:nvSpPr>
              <p:cNvPr id="3064" name="Google Shape;3064;p10"/>
              <p:cNvSpPr/>
              <p:nvPr/>
            </p:nvSpPr>
            <p:spPr>
              <a:xfrm>
                <a:off x="7106587" y="1473387"/>
                <a:ext cx="13124" cy="11835"/>
              </a:xfrm>
              <a:custGeom>
                <a:rect b="b" l="l" r="r" t="t"/>
                <a:pathLst>
                  <a:path extrusionOk="0" h="808" w="896">
                    <a:moveTo>
                      <a:pt x="455" y="0"/>
                    </a:moveTo>
                    <a:cubicBezTo>
                      <a:pt x="276" y="0"/>
                      <a:pt x="96" y="127"/>
                      <a:pt x="52" y="304"/>
                    </a:cubicBezTo>
                    <a:cubicBezTo>
                      <a:pt x="1" y="514"/>
                      <a:pt x="122" y="806"/>
                      <a:pt x="502" y="806"/>
                    </a:cubicBezTo>
                    <a:cubicBezTo>
                      <a:pt x="505" y="806"/>
                      <a:pt x="508" y="806"/>
                      <a:pt x="512" y="806"/>
                    </a:cubicBezTo>
                    <a:cubicBezTo>
                      <a:pt x="517" y="807"/>
                      <a:pt x="522" y="807"/>
                      <a:pt x="527" y="807"/>
                    </a:cubicBezTo>
                    <a:cubicBezTo>
                      <a:pt x="658" y="807"/>
                      <a:pt x="781" y="658"/>
                      <a:pt x="823" y="534"/>
                    </a:cubicBezTo>
                    <a:cubicBezTo>
                      <a:pt x="896" y="329"/>
                      <a:pt x="767" y="77"/>
                      <a:pt x="558" y="15"/>
                    </a:cubicBezTo>
                    <a:cubicBezTo>
                      <a:pt x="524" y="5"/>
                      <a:pt x="490" y="0"/>
                      <a:pt x="455" y="0"/>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65" name="Google Shape;3065;p10"/>
              <p:cNvSpPr/>
              <p:nvPr/>
            </p:nvSpPr>
            <p:spPr>
              <a:xfrm>
                <a:off x="7107451" y="1496223"/>
                <a:ext cx="8847" cy="7968"/>
              </a:xfrm>
              <a:custGeom>
                <a:rect b="b" l="l" r="r" t="t"/>
                <a:pathLst>
                  <a:path extrusionOk="0" h="544" w="604">
                    <a:moveTo>
                      <a:pt x="307" y="0"/>
                    </a:moveTo>
                    <a:cubicBezTo>
                      <a:pt x="186" y="0"/>
                      <a:pt x="65" y="86"/>
                      <a:pt x="35" y="205"/>
                    </a:cubicBezTo>
                    <a:cubicBezTo>
                      <a:pt x="0" y="347"/>
                      <a:pt x="81" y="543"/>
                      <a:pt x="338" y="543"/>
                    </a:cubicBezTo>
                    <a:cubicBezTo>
                      <a:pt x="340" y="543"/>
                      <a:pt x="343" y="543"/>
                      <a:pt x="345" y="543"/>
                    </a:cubicBezTo>
                    <a:cubicBezTo>
                      <a:pt x="349" y="543"/>
                      <a:pt x="352" y="544"/>
                      <a:pt x="356" y="544"/>
                    </a:cubicBezTo>
                    <a:cubicBezTo>
                      <a:pt x="444" y="544"/>
                      <a:pt x="527" y="444"/>
                      <a:pt x="556" y="361"/>
                    </a:cubicBezTo>
                    <a:cubicBezTo>
                      <a:pt x="603" y="223"/>
                      <a:pt x="517" y="51"/>
                      <a:pt x="377" y="10"/>
                    </a:cubicBezTo>
                    <a:cubicBezTo>
                      <a:pt x="354" y="3"/>
                      <a:pt x="331" y="0"/>
                      <a:pt x="307" y="0"/>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66" name="Google Shape;3066;p10"/>
              <p:cNvSpPr/>
              <p:nvPr/>
            </p:nvSpPr>
            <p:spPr>
              <a:xfrm>
                <a:off x="7107935" y="1436839"/>
                <a:ext cx="5566" cy="5024"/>
              </a:xfrm>
              <a:custGeom>
                <a:rect b="b" l="l" r="r" t="t"/>
                <a:pathLst>
                  <a:path extrusionOk="0" h="343" w="380">
                    <a:moveTo>
                      <a:pt x="195" y="0"/>
                    </a:moveTo>
                    <a:cubicBezTo>
                      <a:pt x="118" y="0"/>
                      <a:pt x="41" y="53"/>
                      <a:pt x="22" y="130"/>
                    </a:cubicBezTo>
                    <a:cubicBezTo>
                      <a:pt x="1" y="218"/>
                      <a:pt x="53" y="342"/>
                      <a:pt x="215" y="342"/>
                    </a:cubicBezTo>
                    <a:cubicBezTo>
                      <a:pt x="216" y="342"/>
                      <a:pt x="217" y="342"/>
                      <a:pt x="218" y="342"/>
                    </a:cubicBezTo>
                    <a:cubicBezTo>
                      <a:pt x="220" y="342"/>
                      <a:pt x="222" y="342"/>
                      <a:pt x="225" y="342"/>
                    </a:cubicBezTo>
                    <a:cubicBezTo>
                      <a:pt x="279" y="342"/>
                      <a:pt x="332" y="280"/>
                      <a:pt x="349" y="227"/>
                    </a:cubicBezTo>
                    <a:cubicBezTo>
                      <a:pt x="379" y="140"/>
                      <a:pt x="326" y="32"/>
                      <a:pt x="238" y="6"/>
                    </a:cubicBezTo>
                    <a:cubicBezTo>
                      <a:pt x="224" y="2"/>
                      <a:pt x="209" y="0"/>
                      <a:pt x="195" y="0"/>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67" name="Google Shape;3067;p10"/>
              <p:cNvSpPr/>
              <p:nvPr/>
            </p:nvSpPr>
            <p:spPr>
              <a:xfrm>
                <a:off x="7091763" y="1421869"/>
                <a:ext cx="5581" cy="5039"/>
              </a:xfrm>
              <a:custGeom>
                <a:rect b="b" l="l" r="r" t="t"/>
                <a:pathLst>
                  <a:path extrusionOk="0" h="344" w="381">
                    <a:moveTo>
                      <a:pt x="193" y="0"/>
                    </a:moveTo>
                    <a:cubicBezTo>
                      <a:pt x="117" y="0"/>
                      <a:pt x="41" y="54"/>
                      <a:pt x="23" y="129"/>
                    </a:cubicBezTo>
                    <a:cubicBezTo>
                      <a:pt x="0" y="218"/>
                      <a:pt x="52" y="341"/>
                      <a:pt x="211" y="341"/>
                    </a:cubicBezTo>
                    <a:cubicBezTo>
                      <a:pt x="213" y="341"/>
                      <a:pt x="215" y="341"/>
                      <a:pt x="218" y="341"/>
                    </a:cubicBezTo>
                    <a:lnTo>
                      <a:pt x="218" y="343"/>
                    </a:lnTo>
                    <a:cubicBezTo>
                      <a:pt x="220" y="343"/>
                      <a:pt x="222" y="343"/>
                      <a:pt x="224" y="343"/>
                    </a:cubicBezTo>
                    <a:cubicBezTo>
                      <a:pt x="280" y="343"/>
                      <a:pt x="332" y="279"/>
                      <a:pt x="350" y="228"/>
                    </a:cubicBezTo>
                    <a:cubicBezTo>
                      <a:pt x="380" y="139"/>
                      <a:pt x="326" y="33"/>
                      <a:pt x="237" y="6"/>
                    </a:cubicBezTo>
                    <a:cubicBezTo>
                      <a:pt x="223" y="2"/>
                      <a:pt x="208" y="0"/>
                      <a:pt x="193" y="0"/>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68" name="Google Shape;3068;p10"/>
              <p:cNvSpPr/>
              <p:nvPr/>
            </p:nvSpPr>
            <p:spPr>
              <a:xfrm>
                <a:off x="7096451" y="1450023"/>
                <a:ext cx="8847" cy="7998"/>
              </a:xfrm>
              <a:custGeom>
                <a:rect b="b" l="l" r="r" t="t"/>
                <a:pathLst>
                  <a:path extrusionOk="0" h="546" w="604">
                    <a:moveTo>
                      <a:pt x="308" y="1"/>
                    </a:moveTo>
                    <a:cubicBezTo>
                      <a:pt x="186" y="1"/>
                      <a:pt x="64" y="86"/>
                      <a:pt x="36" y="207"/>
                    </a:cubicBezTo>
                    <a:cubicBezTo>
                      <a:pt x="1" y="347"/>
                      <a:pt x="82" y="545"/>
                      <a:pt x="339" y="545"/>
                    </a:cubicBezTo>
                    <a:cubicBezTo>
                      <a:pt x="341" y="545"/>
                      <a:pt x="343" y="545"/>
                      <a:pt x="345" y="545"/>
                    </a:cubicBezTo>
                    <a:cubicBezTo>
                      <a:pt x="349" y="545"/>
                      <a:pt x="353" y="545"/>
                      <a:pt x="356" y="545"/>
                    </a:cubicBezTo>
                    <a:cubicBezTo>
                      <a:pt x="444" y="545"/>
                      <a:pt x="527" y="446"/>
                      <a:pt x="556" y="361"/>
                    </a:cubicBezTo>
                    <a:cubicBezTo>
                      <a:pt x="604" y="223"/>
                      <a:pt x="517" y="53"/>
                      <a:pt x="377" y="10"/>
                    </a:cubicBezTo>
                    <a:cubicBezTo>
                      <a:pt x="355" y="4"/>
                      <a:pt x="332" y="1"/>
                      <a:pt x="308"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69" name="Google Shape;3069;p10"/>
              <p:cNvSpPr/>
              <p:nvPr/>
            </p:nvSpPr>
            <p:spPr>
              <a:xfrm>
                <a:off x="7108037" y="1457816"/>
                <a:ext cx="8876" cy="8012"/>
              </a:xfrm>
              <a:custGeom>
                <a:rect b="b" l="l" r="r" t="t"/>
                <a:pathLst>
                  <a:path extrusionOk="0" h="547" w="606">
                    <a:moveTo>
                      <a:pt x="308" y="1"/>
                    </a:moveTo>
                    <a:cubicBezTo>
                      <a:pt x="187" y="1"/>
                      <a:pt x="66" y="87"/>
                      <a:pt x="36" y="206"/>
                    </a:cubicBezTo>
                    <a:cubicBezTo>
                      <a:pt x="1" y="348"/>
                      <a:pt x="85" y="545"/>
                      <a:pt x="344" y="545"/>
                    </a:cubicBezTo>
                    <a:cubicBezTo>
                      <a:pt x="345" y="545"/>
                      <a:pt x="346" y="545"/>
                      <a:pt x="347" y="545"/>
                    </a:cubicBezTo>
                    <a:cubicBezTo>
                      <a:pt x="351" y="546"/>
                      <a:pt x="355" y="546"/>
                      <a:pt x="358" y="546"/>
                    </a:cubicBezTo>
                    <a:cubicBezTo>
                      <a:pt x="446" y="546"/>
                      <a:pt x="527" y="445"/>
                      <a:pt x="558" y="361"/>
                    </a:cubicBezTo>
                    <a:cubicBezTo>
                      <a:pt x="606" y="223"/>
                      <a:pt x="519" y="53"/>
                      <a:pt x="377" y="11"/>
                    </a:cubicBezTo>
                    <a:cubicBezTo>
                      <a:pt x="355" y="4"/>
                      <a:pt x="331" y="1"/>
                      <a:pt x="308"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70" name="Google Shape;3070;p10"/>
              <p:cNvSpPr/>
              <p:nvPr/>
            </p:nvSpPr>
            <p:spPr>
              <a:xfrm>
                <a:off x="7092950" y="1436107"/>
                <a:ext cx="11630" cy="10458"/>
              </a:xfrm>
              <a:custGeom>
                <a:rect b="b" l="l" r="r" t="t"/>
                <a:pathLst>
                  <a:path extrusionOk="0" h="714" w="794">
                    <a:moveTo>
                      <a:pt x="404" y="0"/>
                    </a:moveTo>
                    <a:cubicBezTo>
                      <a:pt x="244" y="0"/>
                      <a:pt x="85" y="113"/>
                      <a:pt x="46" y="270"/>
                    </a:cubicBezTo>
                    <a:cubicBezTo>
                      <a:pt x="1" y="454"/>
                      <a:pt x="110" y="712"/>
                      <a:pt x="445" y="712"/>
                    </a:cubicBezTo>
                    <a:cubicBezTo>
                      <a:pt x="448" y="712"/>
                      <a:pt x="452" y="712"/>
                      <a:pt x="455" y="712"/>
                    </a:cubicBezTo>
                    <a:cubicBezTo>
                      <a:pt x="460" y="713"/>
                      <a:pt x="465" y="713"/>
                      <a:pt x="470" y="713"/>
                    </a:cubicBezTo>
                    <a:cubicBezTo>
                      <a:pt x="585" y="713"/>
                      <a:pt x="692" y="582"/>
                      <a:pt x="731" y="473"/>
                    </a:cubicBezTo>
                    <a:cubicBezTo>
                      <a:pt x="793" y="291"/>
                      <a:pt x="680" y="68"/>
                      <a:pt x="496" y="13"/>
                    </a:cubicBezTo>
                    <a:cubicBezTo>
                      <a:pt x="466" y="4"/>
                      <a:pt x="435" y="0"/>
                      <a:pt x="404" y="0"/>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071" name="Google Shape;3071;p10"/>
            <p:cNvGrpSpPr/>
            <p:nvPr/>
          </p:nvGrpSpPr>
          <p:grpSpPr>
            <a:xfrm>
              <a:off x="7172268" y="1510930"/>
              <a:ext cx="20932" cy="84271"/>
              <a:chOff x="6831243" y="1510930"/>
              <a:chExt cx="20932" cy="84271"/>
            </a:xfrm>
          </p:grpSpPr>
          <p:sp>
            <p:nvSpPr>
              <p:cNvPr id="3072" name="Google Shape;3072;p10"/>
              <p:cNvSpPr/>
              <p:nvPr/>
            </p:nvSpPr>
            <p:spPr>
              <a:xfrm>
                <a:off x="6838187" y="1564821"/>
                <a:ext cx="13402" cy="11952"/>
              </a:xfrm>
              <a:custGeom>
                <a:rect b="b" l="l" r="r" t="t"/>
                <a:pathLst>
                  <a:path extrusionOk="0" h="816" w="915">
                    <a:moveTo>
                      <a:pt x="469" y="1"/>
                    </a:moveTo>
                    <a:cubicBezTo>
                      <a:pt x="312" y="1"/>
                      <a:pt x="151" y="92"/>
                      <a:pt x="88" y="237"/>
                    </a:cubicBezTo>
                    <a:cubicBezTo>
                      <a:pt x="1" y="435"/>
                      <a:pt x="72" y="749"/>
                      <a:pt x="456" y="809"/>
                    </a:cubicBezTo>
                    <a:cubicBezTo>
                      <a:pt x="471" y="813"/>
                      <a:pt x="487" y="815"/>
                      <a:pt x="503" y="815"/>
                    </a:cubicBezTo>
                    <a:cubicBezTo>
                      <a:pt x="622" y="815"/>
                      <a:pt x="750" y="701"/>
                      <a:pt x="808" y="595"/>
                    </a:cubicBezTo>
                    <a:cubicBezTo>
                      <a:pt x="914" y="405"/>
                      <a:pt x="831" y="135"/>
                      <a:pt x="636" y="39"/>
                    </a:cubicBezTo>
                    <a:cubicBezTo>
                      <a:pt x="584" y="13"/>
                      <a:pt x="527" y="1"/>
                      <a:pt x="469"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73" name="Google Shape;3073;p10"/>
              <p:cNvSpPr/>
              <p:nvPr/>
            </p:nvSpPr>
            <p:spPr>
              <a:xfrm>
                <a:off x="6835550" y="1587130"/>
                <a:ext cx="9052" cy="8071"/>
              </a:xfrm>
              <a:custGeom>
                <a:rect b="b" l="l" r="r" t="t"/>
                <a:pathLst>
                  <a:path extrusionOk="0" h="551" w="618">
                    <a:moveTo>
                      <a:pt x="317" y="0"/>
                    </a:moveTo>
                    <a:cubicBezTo>
                      <a:pt x="211" y="0"/>
                      <a:pt x="103" y="62"/>
                      <a:pt x="60" y="160"/>
                    </a:cubicBezTo>
                    <a:cubicBezTo>
                      <a:pt x="0" y="295"/>
                      <a:pt x="50" y="505"/>
                      <a:pt x="308" y="546"/>
                    </a:cubicBezTo>
                    <a:cubicBezTo>
                      <a:pt x="319" y="549"/>
                      <a:pt x="329" y="550"/>
                      <a:pt x="340" y="550"/>
                    </a:cubicBezTo>
                    <a:cubicBezTo>
                      <a:pt x="420" y="550"/>
                      <a:pt x="507" y="473"/>
                      <a:pt x="547" y="401"/>
                    </a:cubicBezTo>
                    <a:cubicBezTo>
                      <a:pt x="618" y="274"/>
                      <a:pt x="561" y="91"/>
                      <a:pt x="430" y="26"/>
                    </a:cubicBezTo>
                    <a:cubicBezTo>
                      <a:pt x="395" y="8"/>
                      <a:pt x="356" y="0"/>
                      <a:pt x="317" y="0"/>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74" name="Google Shape;3074;p10"/>
              <p:cNvSpPr/>
              <p:nvPr/>
            </p:nvSpPr>
            <p:spPr>
              <a:xfrm>
                <a:off x="6846492" y="1528435"/>
                <a:ext cx="5683" cy="5068"/>
              </a:xfrm>
              <a:custGeom>
                <a:rect b="b" l="l" r="r" t="t"/>
                <a:pathLst>
                  <a:path extrusionOk="0" h="346" w="388">
                    <a:moveTo>
                      <a:pt x="198" y="1"/>
                    </a:moveTo>
                    <a:cubicBezTo>
                      <a:pt x="132" y="1"/>
                      <a:pt x="65" y="39"/>
                      <a:pt x="37" y="100"/>
                    </a:cubicBezTo>
                    <a:cubicBezTo>
                      <a:pt x="0" y="185"/>
                      <a:pt x="30" y="318"/>
                      <a:pt x="193" y="344"/>
                    </a:cubicBezTo>
                    <a:lnTo>
                      <a:pt x="193" y="342"/>
                    </a:lnTo>
                    <a:cubicBezTo>
                      <a:pt x="200" y="344"/>
                      <a:pt x="206" y="345"/>
                      <a:pt x="213" y="345"/>
                    </a:cubicBezTo>
                    <a:cubicBezTo>
                      <a:pt x="263" y="345"/>
                      <a:pt x="317" y="297"/>
                      <a:pt x="342" y="252"/>
                    </a:cubicBezTo>
                    <a:cubicBezTo>
                      <a:pt x="388" y="172"/>
                      <a:pt x="352" y="57"/>
                      <a:pt x="269" y="17"/>
                    </a:cubicBezTo>
                    <a:cubicBezTo>
                      <a:pt x="247" y="6"/>
                      <a:pt x="223" y="1"/>
                      <a:pt x="198"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75" name="Google Shape;3075;p10"/>
              <p:cNvSpPr/>
              <p:nvPr/>
            </p:nvSpPr>
            <p:spPr>
              <a:xfrm>
                <a:off x="6833089" y="1510930"/>
                <a:ext cx="5683" cy="5068"/>
              </a:xfrm>
              <a:custGeom>
                <a:rect b="b" l="l" r="r" t="t"/>
                <a:pathLst>
                  <a:path extrusionOk="0" h="346" w="388">
                    <a:moveTo>
                      <a:pt x="200" y="1"/>
                    </a:moveTo>
                    <a:cubicBezTo>
                      <a:pt x="133" y="1"/>
                      <a:pt x="65" y="39"/>
                      <a:pt x="37" y="100"/>
                    </a:cubicBezTo>
                    <a:cubicBezTo>
                      <a:pt x="0" y="185"/>
                      <a:pt x="32" y="318"/>
                      <a:pt x="193" y="343"/>
                    </a:cubicBezTo>
                    <a:lnTo>
                      <a:pt x="195" y="343"/>
                    </a:lnTo>
                    <a:cubicBezTo>
                      <a:pt x="201" y="345"/>
                      <a:pt x="208" y="345"/>
                      <a:pt x="215" y="345"/>
                    </a:cubicBezTo>
                    <a:cubicBezTo>
                      <a:pt x="265" y="345"/>
                      <a:pt x="319" y="298"/>
                      <a:pt x="343" y="252"/>
                    </a:cubicBezTo>
                    <a:cubicBezTo>
                      <a:pt x="388" y="173"/>
                      <a:pt x="352" y="58"/>
                      <a:pt x="271" y="17"/>
                    </a:cubicBezTo>
                    <a:cubicBezTo>
                      <a:pt x="249" y="6"/>
                      <a:pt x="224" y="1"/>
                      <a:pt x="200"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76" name="Google Shape;3076;p10"/>
              <p:cNvSpPr/>
              <p:nvPr/>
            </p:nvSpPr>
            <p:spPr>
              <a:xfrm>
                <a:off x="6832562" y="1539728"/>
                <a:ext cx="9067" cy="8071"/>
              </a:xfrm>
              <a:custGeom>
                <a:rect b="b" l="l" r="r" t="t"/>
                <a:pathLst>
                  <a:path extrusionOk="0" h="551" w="619">
                    <a:moveTo>
                      <a:pt x="319" y="1"/>
                    </a:moveTo>
                    <a:cubicBezTo>
                      <a:pt x="212" y="1"/>
                      <a:pt x="104" y="62"/>
                      <a:pt x="61" y="161"/>
                    </a:cubicBezTo>
                    <a:cubicBezTo>
                      <a:pt x="1" y="295"/>
                      <a:pt x="50" y="506"/>
                      <a:pt x="309" y="547"/>
                    </a:cubicBezTo>
                    <a:cubicBezTo>
                      <a:pt x="319" y="549"/>
                      <a:pt x="330" y="551"/>
                      <a:pt x="340" y="551"/>
                    </a:cubicBezTo>
                    <a:cubicBezTo>
                      <a:pt x="421" y="551"/>
                      <a:pt x="507" y="473"/>
                      <a:pt x="548" y="401"/>
                    </a:cubicBezTo>
                    <a:cubicBezTo>
                      <a:pt x="618" y="274"/>
                      <a:pt x="562" y="92"/>
                      <a:pt x="431" y="26"/>
                    </a:cubicBezTo>
                    <a:cubicBezTo>
                      <a:pt x="396" y="9"/>
                      <a:pt x="357" y="1"/>
                      <a:pt x="319"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77" name="Google Shape;3077;p10"/>
              <p:cNvSpPr/>
              <p:nvPr/>
            </p:nvSpPr>
            <p:spPr>
              <a:xfrm>
                <a:off x="6842698" y="1549396"/>
                <a:ext cx="9038" cy="8085"/>
              </a:xfrm>
              <a:custGeom>
                <a:rect b="b" l="l" r="r" t="t"/>
                <a:pathLst>
                  <a:path extrusionOk="0" h="552" w="617">
                    <a:moveTo>
                      <a:pt x="317" y="1"/>
                    </a:moveTo>
                    <a:cubicBezTo>
                      <a:pt x="210" y="1"/>
                      <a:pt x="102" y="62"/>
                      <a:pt x="59" y="161"/>
                    </a:cubicBezTo>
                    <a:cubicBezTo>
                      <a:pt x="1" y="295"/>
                      <a:pt x="49" y="506"/>
                      <a:pt x="307" y="547"/>
                    </a:cubicBezTo>
                    <a:cubicBezTo>
                      <a:pt x="317" y="550"/>
                      <a:pt x="328" y="551"/>
                      <a:pt x="339" y="551"/>
                    </a:cubicBezTo>
                    <a:cubicBezTo>
                      <a:pt x="421" y="551"/>
                      <a:pt x="507" y="474"/>
                      <a:pt x="546" y="402"/>
                    </a:cubicBezTo>
                    <a:cubicBezTo>
                      <a:pt x="617" y="274"/>
                      <a:pt x="560" y="92"/>
                      <a:pt x="429" y="26"/>
                    </a:cubicBezTo>
                    <a:cubicBezTo>
                      <a:pt x="394" y="9"/>
                      <a:pt x="356" y="1"/>
                      <a:pt x="317"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78" name="Google Shape;3078;p10"/>
              <p:cNvSpPr/>
              <p:nvPr/>
            </p:nvSpPr>
            <p:spPr>
              <a:xfrm>
                <a:off x="6831243" y="1525637"/>
                <a:ext cx="11894" cy="10590"/>
              </a:xfrm>
              <a:custGeom>
                <a:rect b="b" l="l" r="r" t="t"/>
                <a:pathLst>
                  <a:path extrusionOk="0" h="723" w="812">
                    <a:moveTo>
                      <a:pt x="417" y="0"/>
                    </a:moveTo>
                    <a:cubicBezTo>
                      <a:pt x="277" y="0"/>
                      <a:pt x="135" y="81"/>
                      <a:pt x="78" y="209"/>
                    </a:cubicBezTo>
                    <a:cubicBezTo>
                      <a:pt x="0" y="386"/>
                      <a:pt x="66" y="663"/>
                      <a:pt x="404" y="717"/>
                    </a:cubicBezTo>
                    <a:cubicBezTo>
                      <a:pt x="417" y="721"/>
                      <a:pt x="431" y="723"/>
                      <a:pt x="445" y="723"/>
                    </a:cubicBezTo>
                    <a:cubicBezTo>
                      <a:pt x="551" y="723"/>
                      <a:pt x="666" y="620"/>
                      <a:pt x="717" y="526"/>
                    </a:cubicBezTo>
                    <a:cubicBezTo>
                      <a:pt x="811" y="358"/>
                      <a:pt x="737" y="119"/>
                      <a:pt x="565" y="34"/>
                    </a:cubicBezTo>
                    <a:cubicBezTo>
                      <a:pt x="519" y="11"/>
                      <a:pt x="468" y="0"/>
                      <a:pt x="417" y="0"/>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3079" name="Google Shape;3079;p10"/>
            <p:cNvSpPr/>
            <p:nvPr/>
          </p:nvSpPr>
          <p:spPr>
            <a:xfrm>
              <a:off x="7112840" y="1379828"/>
              <a:ext cx="70689" cy="208683"/>
            </a:xfrm>
            <a:custGeom>
              <a:rect b="b" l="l" r="r" t="t"/>
              <a:pathLst>
                <a:path extrusionOk="0" h="14247" w="4826">
                  <a:moveTo>
                    <a:pt x="4780" y="1"/>
                  </a:moveTo>
                  <a:cubicBezTo>
                    <a:pt x="4751" y="1"/>
                    <a:pt x="4583" y="136"/>
                    <a:pt x="4302" y="384"/>
                  </a:cubicBezTo>
                  <a:cubicBezTo>
                    <a:pt x="4149" y="514"/>
                    <a:pt x="3971" y="678"/>
                    <a:pt x="3781" y="887"/>
                  </a:cubicBezTo>
                  <a:cubicBezTo>
                    <a:pt x="3590" y="1094"/>
                    <a:pt x="3358" y="1319"/>
                    <a:pt x="3144" y="1604"/>
                  </a:cubicBezTo>
                  <a:cubicBezTo>
                    <a:pt x="2684" y="2147"/>
                    <a:pt x="2206" y="2852"/>
                    <a:pt x="1748" y="3675"/>
                  </a:cubicBezTo>
                  <a:cubicBezTo>
                    <a:pt x="1303" y="4505"/>
                    <a:pt x="891" y="5461"/>
                    <a:pt x="581" y="6505"/>
                  </a:cubicBezTo>
                  <a:cubicBezTo>
                    <a:pt x="284" y="7553"/>
                    <a:pt x="123" y="8579"/>
                    <a:pt x="52" y="9519"/>
                  </a:cubicBezTo>
                  <a:cubicBezTo>
                    <a:pt x="1" y="10459"/>
                    <a:pt x="29" y="11310"/>
                    <a:pt x="125" y="12015"/>
                  </a:cubicBezTo>
                  <a:cubicBezTo>
                    <a:pt x="155" y="12371"/>
                    <a:pt x="231" y="12684"/>
                    <a:pt x="280" y="12962"/>
                  </a:cubicBezTo>
                  <a:cubicBezTo>
                    <a:pt x="328" y="13240"/>
                    <a:pt x="392" y="13473"/>
                    <a:pt x="452" y="13664"/>
                  </a:cubicBezTo>
                  <a:cubicBezTo>
                    <a:pt x="562" y="14040"/>
                    <a:pt x="633" y="14247"/>
                    <a:pt x="655" y="14247"/>
                  </a:cubicBezTo>
                  <a:cubicBezTo>
                    <a:pt x="655" y="14247"/>
                    <a:pt x="655" y="14247"/>
                    <a:pt x="656" y="14247"/>
                  </a:cubicBezTo>
                  <a:cubicBezTo>
                    <a:pt x="714" y="14231"/>
                    <a:pt x="464" y="13388"/>
                    <a:pt x="339" y="11994"/>
                  </a:cubicBezTo>
                  <a:cubicBezTo>
                    <a:pt x="270" y="11296"/>
                    <a:pt x="266" y="10461"/>
                    <a:pt x="332" y="9540"/>
                  </a:cubicBezTo>
                  <a:cubicBezTo>
                    <a:pt x="415" y="8620"/>
                    <a:pt x="581" y="7615"/>
                    <a:pt x="872" y="6588"/>
                  </a:cubicBezTo>
                  <a:cubicBezTo>
                    <a:pt x="1176" y="5565"/>
                    <a:pt x="1572" y="4629"/>
                    <a:pt x="1994" y="3806"/>
                  </a:cubicBezTo>
                  <a:cubicBezTo>
                    <a:pt x="2431" y="2992"/>
                    <a:pt x="2880" y="2289"/>
                    <a:pt x="3312" y="1737"/>
                  </a:cubicBezTo>
                  <a:cubicBezTo>
                    <a:pt x="4164" y="623"/>
                    <a:pt x="4826" y="46"/>
                    <a:pt x="4783" y="2"/>
                  </a:cubicBezTo>
                  <a:cubicBezTo>
                    <a:pt x="4782" y="1"/>
                    <a:pt x="4781" y="1"/>
                    <a:pt x="4780"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80" name="Google Shape;3080;p10"/>
            <p:cNvSpPr/>
            <p:nvPr/>
          </p:nvSpPr>
          <p:spPr>
            <a:xfrm>
              <a:off x="7320597" y="1517580"/>
              <a:ext cx="226831" cy="241127"/>
            </a:xfrm>
            <a:custGeom>
              <a:rect b="b" l="l" r="r" t="t"/>
              <a:pathLst>
                <a:path extrusionOk="0" h="16462" w="15486">
                  <a:moveTo>
                    <a:pt x="15098" y="0"/>
                  </a:moveTo>
                  <a:cubicBezTo>
                    <a:pt x="15098" y="0"/>
                    <a:pt x="15098" y="0"/>
                    <a:pt x="15098" y="0"/>
                  </a:cubicBezTo>
                  <a:cubicBezTo>
                    <a:pt x="15020" y="5"/>
                    <a:pt x="15406" y="1439"/>
                    <a:pt x="15192" y="3761"/>
                  </a:cubicBezTo>
                  <a:cubicBezTo>
                    <a:pt x="15087" y="4917"/>
                    <a:pt x="14801" y="6282"/>
                    <a:pt x="14233" y="7707"/>
                  </a:cubicBezTo>
                  <a:cubicBezTo>
                    <a:pt x="13668" y="9128"/>
                    <a:pt x="12795" y="10599"/>
                    <a:pt x="11602" y="11901"/>
                  </a:cubicBezTo>
                  <a:cubicBezTo>
                    <a:pt x="10394" y="13190"/>
                    <a:pt x="8995" y="14172"/>
                    <a:pt x="7618" y="14843"/>
                  </a:cubicBezTo>
                  <a:cubicBezTo>
                    <a:pt x="6241" y="15517"/>
                    <a:pt x="4901" y="15907"/>
                    <a:pt x="3758" y="16100"/>
                  </a:cubicBezTo>
                  <a:cubicBezTo>
                    <a:pt x="2737" y="16273"/>
                    <a:pt x="1883" y="16316"/>
                    <a:pt x="1248" y="16316"/>
                  </a:cubicBezTo>
                  <a:cubicBezTo>
                    <a:pt x="648" y="16316"/>
                    <a:pt x="245" y="16278"/>
                    <a:pt x="82" y="16278"/>
                  </a:cubicBezTo>
                  <a:cubicBezTo>
                    <a:pt x="28" y="16278"/>
                    <a:pt x="1" y="16282"/>
                    <a:pt x="0" y="16293"/>
                  </a:cubicBezTo>
                  <a:cubicBezTo>
                    <a:pt x="0" y="16303"/>
                    <a:pt x="89" y="16321"/>
                    <a:pt x="259" y="16346"/>
                  </a:cubicBezTo>
                  <a:cubicBezTo>
                    <a:pt x="430" y="16365"/>
                    <a:pt x="684" y="16417"/>
                    <a:pt x="1011" y="16431"/>
                  </a:cubicBezTo>
                  <a:cubicBezTo>
                    <a:pt x="1242" y="16449"/>
                    <a:pt x="1511" y="16461"/>
                    <a:pt x="1814" y="16461"/>
                  </a:cubicBezTo>
                  <a:cubicBezTo>
                    <a:pt x="2369" y="16461"/>
                    <a:pt x="3037" y="16421"/>
                    <a:pt x="3792" y="16310"/>
                  </a:cubicBezTo>
                  <a:cubicBezTo>
                    <a:pt x="4958" y="16144"/>
                    <a:pt x="6330" y="15769"/>
                    <a:pt x="7740" y="15094"/>
                  </a:cubicBezTo>
                  <a:cubicBezTo>
                    <a:pt x="9151" y="14424"/>
                    <a:pt x="10588" y="13427"/>
                    <a:pt x="11825" y="12107"/>
                  </a:cubicBezTo>
                  <a:cubicBezTo>
                    <a:pt x="13047" y="10772"/>
                    <a:pt x="13930" y="9264"/>
                    <a:pt x="14491" y="7807"/>
                  </a:cubicBezTo>
                  <a:cubicBezTo>
                    <a:pt x="15057" y="6351"/>
                    <a:pt x="15326" y="4954"/>
                    <a:pt x="15404" y="3779"/>
                  </a:cubicBezTo>
                  <a:cubicBezTo>
                    <a:pt x="15486" y="2602"/>
                    <a:pt x="15415" y="1646"/>
                    <a:pt x="15312" y="997"/>
                  </a:cubicBezTo>
                  <a:cubicBezTo>
                    <a:pt x="15273" y="671"/>
                    <a:pt x="15204" y="423"/>
                    <a:pt x="15171" y="253"/>
                  </a:cubicBezTo>
                  <a:cubicBezTo>
                    <a:pt x="15132" y="87"/>
                    <a:pt x="15107" y="0"/>
                    <a:pt x="15098" y="0"/>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81" name="Google Shape;3081;p10"/>
            <p:cNvSpPr/>
            <p:nvPr/>
          </p:nvSpPr>
          <p:spPr>
            <a:xfrm>
              <a:off x="7242448" y="1326890"/>
              <a:ext cx="269792" cy="123493"/>
            </a:xfrm>
            <a:custGeom>
              <a:rect b="b" l="l" r="r" t="t"/>
              <a:pathLst>
                <a:path extrusionOk="0" h="8431" w="18419">
                  <a:moveTo>
                    <a:pt x="6457" y="1"/>
                  </a:moveTo>
                  <a:cubicBezTo>
                    <a:pt x="5133" y="1"/>
                    <a:pt x="3935" y="198"/>
                    <a:pt x="2981" y="476"/>
                  </a:cubicBezTo>
                  <a:cubicBezTo>
                    <a:pt x="2008" y="752"/>
                    <a:pt x="1254" y="1078"/>
                    <a:pt x="755" y="1342"/>
                  </a:cubicBezTo>
                  <a:cubicBezTo>
                    <a:pt x="500" y="1464"/>
                    <a:pt x="318" y="1588"/>
                    <a:pt x="190" y="1662"/>
                  </a:cubicBezTo>
                  <a:cubicBezTo>
                    <a:pt x="64" y="1740"/>
                    <a:pt x="1" y="1784"/>
                    <a:pt x="6" y="1795"/>
                  </a:cubicBezTo>
                  <a:cubicBezTo>
                    <a:pt x="7" y="1797"/>
                    <a:pt x="10" y="1799"/>
                    <a:pt x="15" y="1799"/>
                  </a:cubicBezTo>
                  <a:cubicBezTo>
                    <a:pt x="127" y="1799"/>
                    <a:pt x="1183" y="1154"/>
                    <a:pt x="3036" y="681"/>
                  </a:cubicBezTo>
                  <a:cubicBezTo>
                    <a:pt x="3943" y="445"/>
                    <a:pt x="5063" y="278"/>
                    <a:pt x="6296" y="278"/>
                  </a:cubicBezTo>
                  <a:cubicBezTo>
                    <a:pt x="7665" y="278"/>
                    <a:pt x="9172" y="483"/>
                    <a:pt x="10681" y="1025"/>
                  </a:cubicBezTo>
                  <a:cubicBezTo>
                    <a:pt x="13548" y="2062"/>
                    <a:pt x="15633" y="4034"/>
                    <a:pt x="16783" y="5639"/>
                  </a:cubicBezTo>
                  <a:cubicBezTo>
                    <a:pt x="17946" y="7234"/>
                    <a:pt x="18337" y="8431"/>
                    <a:pt x="18406" y="8431"/>
                  </a:cubicBezTo>
                  <a:cubicBezTo>
                    <a:pt x="18407" y="8431"/>
                    <a:pt x="18407" y="8431"/>
                    <a:pt x="18408" y="8430"/>
                  </a:cubicBezTo>
                  <a:cubicBezTo>
                    <a:pt x="18419" y="8427"/>
                    <a:pt x="18399" y="8351"/>
                    <a:pt x="18352" y="8209"/>
                  </a:cubicBezTo>
                  <a:cubicBezTo>
                    <a:pt x="18300" y="8071"/>
                    <a:pt x="18238" y="7859"/>
                    <a:pt x="18122" y="7602"/>
                  </a:cubicBezTo>
                  <a:cubicBezTo>
                    <a:pt x="17906" y="7082"/>
                    <a:pt x="17532" y="6349"/>
                    <a:pt x="16959" y="5513"/>
                  </a:cubicBezTo>
                  <a:cubicBezTo>
                    <a:pt x="15833" y="3853"/>
                    <a:pt x="13723" y="1805"/>
                    <a:pt x="10783" y="742"/>
                  </a:cubicBezTo>
                  <a:cubicBezTo>
                    <a:pt x="9295" y="207"/>
                    <a:pt x="7811" y="1"/>
                    <a:pt x="6457"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82" name="Google Shape;3082;p10"/>
            <p:cNvSpPr/>
            <p:nvPr/>
          </p:nvSpPr>
          <p:spPr>
            <a:xfrm>
              <a:off x="6871715" y="3653672"/>
              <a:ext cx="484071" cy="278288"/>
            </a:xfrm>
            <a:custGeom>
              <a:rect b="b" l="l" r="r" t="t"/>
              <a:pathLst>
                <a:path extrusionOk="0" h="18999" w="33048">
                  <a:moveTo>
                    <a:pt x="31536" y="1"/>
                  </a:moveTo>
                  <a:cubicBezTo>
                    <a:pt x="30956" y="1"/>
                    <a:pt x="30473" y="407"/>
                    <a:pt x="30269" y="968"/>
                  </a:cubicBezTo>
                  <a:cubicBezTo>
                    <a:pt x="28574" y="5643"/>
                    <a:pt x="26651" y="10721"/>
                    <a:pt x="22549" y="13832"/>
                  </a:cubicBezTo>
                  <a:cubicBezTo>
                    <a:pt x="20736" y="15206"/>
                    <a:pt x="18545" y="16177"/>
                    <a:pt x="16246" y="16204"/>
                  </a:cubicBezTo>
                  <a:cubicBezTo>
                    <a:pt x="16211" y="16204"/>
                    <a:pt x="16175" y="16205"/>
                    <a:pt x="16140" y="16205"/>
                  </a:cubicBezTo>
                  <a:cubicBezTo>
                    <a:pt x="13497" y="16205"/>
                    <a:pt x="11024" y="15034"/>
                    <a:pt x="8431" y="14666"/>
                  </a:cubicBezTo>
                  <a:cubicBezTo>
                    <a:pt x="7829" y="14580"/>
                    <a:pt x="7211" y="14531"/>
                    <a:pt x="6593" y="14531"/>
                  </a:cubicBezTo>
                  <a:cubicBezTo>
                    <a:pt x="4474" y="14531"/>
                    <a:pt x="2355" y="15105"/>
                    <a:pt x="876" y="16723"/>
                  </a:cubicBezTo>
                  <a:cubicBezTo>
                    <a:pt x="1" y="17679"/>
                    <a:pt x="886" y="18998"/>
                    <a:pt x="1862" y="18998"/>
                  </a:cubicBezTo>
                  <a:cubicBezTo>
                    <a:pt x="2160" y="18998"/>
                    <a:pt x="2466" y="18876"/>
                    <a:pt x="2734" y="18583"/>
                  </a:cubicBezTo>
                  <a:cubicBezTo>
                    <a:pt x="3723" y="17501"/>
                    <a:pt x="5143" y="17134"/>
                    <a:pt x="6573" y="17134"/>
                  </a:cubicBezTo>
                  <a:cubicBezTo>
                    <a:pt x="7237" y="17134"/>
                    <a:pt x="7903" y="17213"/>
                    <a:pt x="8529" y="17337"/>
                  </a:cubicBezTo>
                  <a:cubicBezTo>
                    <a:pt x="11068" y="17837"/>
                    <a:pt x="13538" y="18833"/>
                    <a:pt x="16147" y="18833"/>
                  </a:cubicBezTo>
                  <a:cubicBezTo>
                    <a:pt x="16383" y="18833"/>
                    <a:pt x="16619" y="18825"/>
                    <a:pt x="16856" y="18808"/>
                  </a:cubicBezTo>
                  <a:cubicBezTo>
                    <a:pt x="22168" y="18422"/>
                    <a:pt x="26430" y="14639"/>
                    <a:pt x="29044" y="10232"/>
                  </a:cubicBezTo>
                  <a:cubicBezTo>
                    <a:pt x="30639" y="7545"/>
                    <a:pt x="31743" y="4595"/>
                    <a:pt x="32805" y="1667"/>
                  </a:cubicBezTo>
                  <a:cubicBezTo>
                    <a:pt x="33048" y="1000"/>
                    <a:pt x="32533" y="227"/>
                    <a:pt x="31887" y="50"/>
                  </a:cubicBezTo>
                  <a:cubicBezTo>
                    <a:pt x="31767" y="16"/>
                    <a:pt x="31650" y="1"/>
                    <a:pt x="31536"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83" name="Google Shape;3083;p10"/>
            <p:cNvSpPr/>
            <p:nvPr/>
          </p:nvSpPr>
          <p:spPr>
            <a:xfrm>
              <a:off x="7139295" y="3836995"/>
              <a:ext cx="119641" cy="239106"/>
            </a:xfrm>
            <a:custGeom>
              <a:rect b="b" l="l" r="r" t="t"/>
              <a:pathLst>
                <a:path extrusionOk="0" h="16324" w="8168">
                  <a:moveTo>
                    <a:pt x="6251" y="0"/>
                  </a:moveTo>
                  <a:cubicBezTo>
                    <a:pt x="5954" y="0"/>
                    <a:pt x="5647" y="114"/>
                    <a:pt x="5374" y="383"/>
                  </a:cubicBezTo>
                  <a:cubicBezTo>
                    <a:pt x="1494" y="4202"/>
                    <a:pt x="0" y="9677"/>
                    <a:pt x="637" y="15008"/>
                  </a:cubicBezTo>
                  <a:cubicBezTo>
                    <a:pt x="722" y="15712"/>
                    <a:pt x="1181" y="16323"/>
                    <a:pt x="1952" y="16323"/>
                  </a:cubicBezTo>
                  <a:cubicBezTo>
                    <a:pt x="2598" y="16323"/>
                    <a:pt x="3352" y="15718"/>
                    <a:pt x="3267" y="15008"/>
                  </a:cubicBezTo>
                  <a:cubicBezTo>
                    <a:pt x="2710" y="10337"/>
                    <a:pt x="3811" y="5613"/>
                    <a:pt x="7234" y="2243"/>
                  </a:cubicBezTo>
                  <a:cubicBezTo>
                    <a:pt x="8168" y="1321"/>
                    <a:pt x="7266" y="0"/>
                    <a:pt x="6251" y="0"/>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84" name="Google Shape;3084;p10"/>
            <p:cNvSpPr/>
            <p:nvPr/>
          </p:nvSpPr>
          <p:spPr>
            <a:xfrm>
              <a:off x="6987905" y="3891852"/>
              <a:ext cx="140704" cy="109021"/>
            </a:xfrm>
            <a:custGeom>
              <a:rect b="b" l="l" r="r" t="t"/>
              <a:pathLst>
                <a:path extrusionOk="0" h="7443" w="9606">
                  <a:moveTo>
                    <a:pt x="3444" y="5377"/>
                  </a:moveTo>
                  <a:lnTo>
                    <a:pt x="3444" y="5377"/>
                  </a:lnTo>
                  <a:cubicBezTo>
                    <a:pt x="3445" y="5377"/>
                    <a:pt x="3429" y="5398"/>
                    <a:pt x="3390" y="5445"/>
                  </a:cubicBezTo>
                  <a:lnTo>
                    <a:pt x="3390" y="5445"/>
                  </a:lnTo>
                  <a:cubicBezTo>
                    <a:pt x="3423" y="5401"/>
                    <a:pt x="3443" y="5377"/>
                    <a:pt x="3444" y="5377"/>
                  </a:cubicBezTo>
                  <a:close/>
                  <a:moveTo>
                    <a:pt x="8365" y="0"/>
                  </a:moveTo>
                  <a:cubicBezTo>
                    <a:pt x="8329" y="0"/>
                    <a:pt x="8293" y="2"/>
                    <a:pt x="8257" y="6"/>
                  </a:cubicBezTo>
                  <a:cubicBezTo>
                    <a:pt x="4894" y="372"/>
                    <a:pt x="1784" y="2397"/>
                    <a:pt x="299" y="5480"/>
                  </a:cubicBezTo>
                  <a:cubicBezTo>
                    <a:pt x="0" y="6098"/>
                    <a:pt x="108" y="6930"/>
                    <a:pt x="770" y="7279"/>
                  </a:cubicBezTo>
                  <a:cubicBezTo>
                    <a:pt x="973" y="7386"/>
                    <a:pt x="1213" y="7442"/>
                    <a:pt x="1452" y="7442"/>
                  </a:cubicBezTo>
                  <a:cubicBezTo>
                    <a:pt x="1907" y="7442"/>
                    <a:pt x="2362" y="7240"/>
                    <a:pt x="2570" y="6808"/>
                  </a:cubicBezTo>
                  <a:cubicBezTo>
                    <a:pt x="2722" y="6491"/>
                    <a:pt x="2891" y="6183"/>
                    <a:pt x="3082" y="5888"/>
                  </a:cubicBezTo>
                  <a:cubicBezTo>
                    <a:pt x="3172" y="5748"/>
                    <a:pt x="3268" y="5611"/>
                    <a:pt x="3367" y="5477"/>
                  </a:cubicBezTo>
                  <a:cubicBezTo>
                    <a:pt x="3375" y="5465"/>
                    <a:pt x="3383" y="5455"/>
                    <a:pt x="3390" y="5445"/>
                  </a:cubicBezTo>
                  <a:lnTo>
                    <a:pt x="3390" y="5445"/>
                  </a:lnTo>
                  <a:cubicBezTo>
                    <a:pt x="3448" y="5375"/>
                    <a:pt x="3505" y="5302"/>
                    <a:pt x="3565" y="5233"/>
                  </a:cubicBezTo>
                  <a:cubicBezTo>
                    <a:pt x="3783" y="4980"/>
                    <a:pt x="4016" y="4739"/>
                    <a:pt x="4261" y="4512"/>
                  </a:cubicBezTo>
                  <a:cubicBezTo>
                    <a:pt x="4384" y="4399"/>
                    <a:pt x="4510" y="4289"/>
                    <a:pt x="4639" y="4183"/>
                  </a:cubicBezTo>
                  <a:cubicBezTo>
                    <a:pt x="4667" y="4160"/>
                    <a:pt x="4804" y="4061"/>
                    <a:pt x="4803" y="4061"/>
                  </a:cubicBezTo>
                  <a:lnTo>
                    <a:pt x="4803" y="4061"/>
                  </a:lnTo>
                  <a:cubicBezTo>
                    <a:pt x="4802" y="4061"/>
                    <a:pt x="4772" y="4082"/>
                    <a:pt x="4689" y="4141"/>
                  </a:cubicBezTo>
                  <a:cubicBezTo>
                    <a:pt x="4756" y="4093"/>
                    <a:pt x="4823" y="4042"/>
                    <a:pt x="4891" y="3994"/>
                  </a:cubicBezTo>
                  <a:cubicBezTo>
                    <a:pt x="5165" y="3801"/>
                    <a:pt x="5448" y="3622"/>
                    <a:pt x="5742" y="3461"/>
                  </a:cubicBezTo>
                  <a:cubicBezTo>
                    <a:pt x="5903" y="3372"/>
                    <a:pt x="6066" y="3289"/>
                    <a:pt x="6232" y="3211"/>
                  </a:cubicBezTo>
                  <a:cubicBezTo>
                    <a:pt x="6242" y="3207"/>
                    <a:pt x="6268" y="3195"/>
                    <a:pt x="6298" y="3181"/>
                  </a:cubicBezTo>
                  <a:lnTo>
                    <a:pt x="6298" y="3181"/>
                  </a:lnTo>
                  <a:cubicBezTo>
                    <a:pt x="6328" y="3169"/>
                    <a:pt x="6464" y="3109"/>
                    <a:pt x="6471" y="3107"/>
                  </a:cubicBezTo>
                  <a:cubicBezTo>
                    <a:pt x="6783" y="2987"/>
                    <a:pt x="7101" y="2884"/>
                    <a:pt x="7423" y="2801"/>
                  </a:cubicBezTo>
                  <a:cubicBezTo>
                    <a:pt x="7602" y="2757"/>
                    <a:pt x="7781" y="2716"/>
                    <a:pt x="7962" y="2682"/>
                  </a:cubicBezTo>
                  <a:cubicBezTo>
                    <a:pt x="8036" y="2668"/>
                    <a:pt x="8112" y="2656"/>
                    <a:pt x="8188" y="2643"/>
                  </a:cubicBezTo>
                  <a:lnTo>
                    <a:pt x="8188" y="2643"/>
                  </a:lnTo>
                  <a:cubicBezTo>
                    <a:pt x="8204" y="2642"/>
                    <a:pt x="8226" y="2640"/>
                    <a:pt x="8257" y="2636"/>
                  </a:cubicBezTo>
                  <a:cubicBezTo>
                    <a:pt x="8939" y="2562"/>
                    <a:pt x="9606" y="2084"/>
                    <a:pt x="9572" y="1321"/>
                  </a:cubicBezTo>
                  <a:cubicBezTo>
                    <a:pt x="9544" y="705"/>
                    <a:pt x="9043" y="0"/>
                    <a:pt x="8365" y="0"/>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85" name="Google Shape;3085;p10"/>
            <p:cNvSpPr/>
            <p:nvPr/>
          </p:nvSpPr>
          <p:spPr>
            <a:xfrm>
              <a:off x="7259602" y="3654492"/>
              <a:ext cx="135563" cy="451670"/>
            </a:xfrm>
            <a:custGeom>
              <a:rect b="b" l="l" r="r" t="t"/>
              <a:pathLst>
                <a:path extrusionOk="0" h="30836" w="9255">
                  <a:moveTo>
                    <a:pt x="6246" y="0"/>
                  </a:moveTo>
                  <a:cubicBezTo>
                    <a:pt x="5458" y="0"/>
                    <a:pt x="4647" y="643"/>
                    <a:pt x="4918" y="1629"/>
                  </a:cubicBezTo>
                  <a:cubicBezTo>
                    <a:pt x="6894" y="8792"/>
                    <a:pt x="6363" y="16490"/>
                    <a:pt x="3577" y="23366"/>
                  </a:cubicBezTo>
                  <a:cubicBezTo>
                    <a:pt x="2791" y="25302"/>
                    <a:pt x="1787" y="27154"/>
                    <a:pt x="647" y="28902"/>
                  </a:cubicBezTo>
                  <a:cubicBezTo>
                    <a:pt x="1" y="29894"/>
                    <a:pt x="911" y="30836"/>
                    <a:pt x="1835" y="30836"/>
                  </a:cubicBezTo>
                  <a:cubicBezTo>
                    <a:pt x="2236" y="30836"/>
                    <a:pt x="2639" y="30658"/>
                    <a:pt x="2918" y="30230"/>
                  </a:cubicBezTo>
                  <a:cubicBezTo>
                    <a:pt x="7226" y="23623"/>
                    <a:pt x="9255" y="15537"/>
                    <a:pt x="8632" y="7675"/>
                  </a:cubicBezTo>
                  <a:cubicBezTo>
                    <a:pt x="8451" y="5397"/>
                    <a:pt x="8062" y="3133"/>
                    <a:pt x="7455" y="930"/>
                  </a:cubicBezTo>
                  <a:cubicBezTo>
                    <a:pt x="7276" y="281"/>
                    <a:pt x="6766" y="0"/>
                    <a:pt x="6246" y="0"/>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86" name="Google Shape;3086;p10"/>
            <p:cNvSpPr/>
            <p:nvPr/>
          </p:nvSpPr>
          <p:spPr>
            <a:xfrm>
              <a:off x="7341749" y="3713891"/>
              <a:ext cx="384336" cy="156845"/>
            </a:xfrm>
            <a:custGeom>
              <a:rect b="b" l="l" r="r" t="t"/>
              <a:pathLst>
                <a:path extrusionOk="0" h="10708" w="26239">
                  <a:moveTo>
                    <a:pt x="1382" y="1"/>
                  </a:moveTo>
                  <a:cubicBezTo>
                    <a:pt x="1272" y="1"/>
                    <a:pt x="1163" y="14"/>
                    <a:pt x="1059" y="43"/>
                  </a:cubicBezTo>
                  <a:cubicBezTo>
                    <a:pt x="333" y="243"/>
                    <a:pt x="1" y="962"/>
                    <a:pt x="140" y="1661"/>
                  </a:cubicBezTo>
                  <a:lnTo>
                    <a:pt x="140" y="1663"/>
                  </a:lnTo>
                  <a:cubicBezTo>
                    <a:pt x="836" y="5137"/>
                    <a:pt x="3629" y="8277"/>
                    <a:pt x="6833" y="9714"/>
                  </a:cubicBezTo>
                  <a:cubicBezTo>
                    <a:pt x="8266" y="10357"/>
                    <a:pt x="9789" y="10708"/>
                    <a:pt x="11342" y="10708"/>
                  </a:cubicBezTo>
                  <a:cubicBezTo>
                    <a:pt x="11754" y="10708"/>
                    <a:pt x="12167" y="10683"/>
                    <a:pt x="12581" y="10633"/>
                  </a:cubicBezTo>
                  <a:cubicBezTo>
                    <a:pt x="14691" y="10374"/>
                    <a:pt x="16681" y="9636"/>
                    <a:pt x="18764" y="9252"/>
                  </a:cubicBezTo>
                  <a:cubicBezTo>
                    <a:pt x="19334" y="9147"/>
                    <a:pt x="19951" y="9077"/>
                    <a:pt x="20570" y="9077"/>
                  </a:cubicBezTo>
                  <a:cubicBezTo>
                    <a:pt x="21756" y="9077"/>
                    <a:pt x="22951" y="9335"/>
                    <a:pt x="23838" y="10105"/>
                  </a:cubicBezTo>
                  <a:cubicBezTo>
                    <a:pt x="24116" y="10345"/>
                    <a:pt x="24462" y="10477"/>
                    <a:pt x="24804" y="10477"/>
                  </a:cubicBezTo>
                  <a:cubicBezTo>
                    <a:pt x="25125" y="10477"/>
                    <a:pt x="25443" y="10361"/>
                    <a:pt x="25699" y="10105"/>
                  </a:cubicBezTo>
                  <a:cubicBezTo>
                    <a:pt x="26175" y="9629"/>
                    <a:pt x="26238" y="8712"/>
                    <a:pt x="25699" y="8245"/>
                  </a:cubicBezTo>
                  <a:cubicBezTo>
                    <a:pt x="24194" y="6942"/>
                    <a:pt x="22455" y="6501"/>
                    <a:pt x="20655" y="6501"/>
                  </a:cubicBezTo>
                  <a:cubicBezTo>
                    <a:pt x="18832" y="6501"/>
                    <a:pt x="16947" y="6953"/>
                    <a:pt x="15180" y="7420"/>
                  </a:cubicBezTo>
                  <a:cubicBezTo>
                    <a:pt x="13883" y="7764"/>
                    <a:pt x="12569" y="8078"/>
                    <a:pt x="11242" y="8078"/>
                  </a:cubicBezTo>
                  <a:cubicBezTo>
                    <a:pt x="10690" y="8078"/>
                    <a:pt x="10137" y="8024"/>
                    <a:pt x="9581" y="7895"/>
                  </a:cubicBezTo>
                  <a:cubicBezTo>
                    <a:pt x="7875" y="7496"/>
                    <a:pt x="6443" y="6599"/>
                    <a:pt x="5204" y="5380"/>
                  </a:cubicBezTo>
                  <a:cubicBezTo>
                    <a:pt x="3926" y="4121"/>
                    <a:pt x="3033" y="2737"/>
                    <a:pt x="2677" y="962"/>
                  </a:cubicBezTo>
                  <a:cubicBezTo>
                    <a:pt x="2561" y="378"/>
                    <a:pt x="1957" y="1"/>
                    <a:pt x="1382"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87" name="Google Shape;3087;p10"/>
            <p:cNvSpPr/>
            <p:nvPr/>
          </p:nvSpPr>
          <p:spPr>
            <a:xfrm>
              <a:off x="7496581" y="3832790"/>
              <a:ext cx="190828" cy="109358"/>
            </a:xfrm>
            <a:custGeom>
              <a:rect b="b" l="l" r="r" t="t"/>
              <a:pathLst>
                <a:path extrusionOk="0" h="7466" w="13028">
                  <a:moveTo>
                    <a:pt x="1789" y="1"/>
                  </a:moveTo>
                  <a:cubicBezTo>
                    <a:pt x="1631" y="1"/>
                    <a:pt x="1474" y="4"/>
                    <a:pt x="1316" y="10"/>
                  </a:cubicBezTo>
                  <a:cubicBezTo>
                    <a:pt x="606" y="36"/>
                    <a:pt x="1" y="595"/>
                    <a:pt x="1" y="1325"/>
                  </a:cubicBezTo>
                  <a:cubicBezTo>
                    <a:pt x="1" y="2039"/>
                    <a:pt x="578" y="2641"/>
                    <a:pt x="1271" y="2641"/>
                  </a:cubicBezTo>
                  <a:cubicBezTo>
                    <a:pt x="1286" y="2641"/>
                    <a:pt x="1301" y="2640"/>
                    <a:pt x="1316" y="2640"/>
                  </a:cubicBezTo>
                  <a:cubicBezTo>
                    <a:pt x="1445" y="2635"/>
                    <a:pt x="1574" y="2633"/>
                    <a:pt x="1703" y="2633"/>
                  </a:cubicBezTo>
                  <a:cubicBezTo>
                    <a:pt x="5002" y="2633"/>
                    <a:pt x="8332" y="4168"/>
                    <a:pt x="10327" y="6817"/>
                  </a:cubicBezTo>
                  <a:cubicBezTo>
                    <a:pt x="10619" y="7206"/>
                    <a:pt x="11045" y="7466"/>
                    <a:pt x="11497" y="7466"/>
                  </a:cubicBezTo>
                  <a:cubicBezTo>
                    <a:pt x="11705" y="7466"/>
                    <a:pt x="11918" y="7411"/>
                    <a:pt x="12127" y="7289"/>
                  </a:cubicBezTo>
                  <a:cubicBezTo>
                    <a:pt x="12684" y="6964"/>
                    <a:pt x="13028" y="6061"/>
                    <a:pt x="12598" y="5489"/>
                  </a:cubicBezTo>
                  <a:cubicBezTo>
                    <a:pt x="10049" y="2106"/>
                    <a:pt x="6038" y="1"/>
                    <a:pt x="1789"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88" name="Google Shape;3088;p10"/>
            <p:cNvSpPr/>
            <p:nvPr/>
          </p:nvSpPr>
          <p:spPr>
            <a:xfrm>
              <a:off x="7377813" y="3783250"/>
              <a:ext cx="230068" cy="267624"/>
            </a:xfrm>
            <a:custGeom>
              <a:rect b="b" l="l" r="r" t="t"/>
              <a:pathLst>
                <a:path extrusionOk="0" h="18271" w="15707">
                  <a:moveTo>
                    <a:pt x="1317" y="1"/>
                  </a:moveTo>
                  <a:cubicBezTo>
                    <a:pt x="660" y="1"/>
                    <a:pt x="2" y="424"/>
                    <a:pt x="2" y="1271"/>
                  </a:cubicBezTo>
                  <a:cubicBezTo>
                    <a:pt x="1" y="3236"/>
                    <a:pt x="337" y="5163"/>
                    <a:pt x="1185" y="6946"/>
                  </a:cubicBezTo>
                  <a:cubicBezTo>
                    <a:pt x="2027" y="8716"/>
                    <a:pt x="3395" y="10101"/>
                    <a:pt x="4939" y="11273"/>
                  </a:cubicBezTo>
                  <a:cubicBezTo>
                    <a:pt x="7567" y="13271"/>
                    <a:pt x="11112" y="14677"/>
                    <a:pt x="12842" y="17636"/>
                  </a:cubicBezTo>
                  <a:cubicBezTo>
                    <a:pt x="13104" y="18085"/>
                    <a:pt x="13500" y="18271"/>
                    <a:pt x="13898" y="18271"/>
                  </a:cubicBezTo>
                  <a:cubicBezTo>
                    <a:pt x="14797" y="18271"/>
                    <a:pt x="15706" y="17324"/>
                    <a:pt x="15113" y="16309"/>
                  </a:cubicBezTo>
                  <a:cubicBezTo>
                    <a:pt x="13318" y="13236"/>
                    <a:pt x="9996" y="11613"/>
                    <a:pt x="7171" y="9657"/>
                  </a:cubicBezTo>
                  <a:cubicBezTo>
                    <a:pt x="5827" y="8726"/>
                    <a:pt x="4585" y="7654"/>
                    <a:pt x="3767" y="6215"/>
                  </a:cubicBezTo>
                  <a:cubicBezTo>
                    <a:pt x="2909" y="4703"/>
                    <a:pt x="2631" y="2992"/>
                    <a:pt x="2633" y="1271"/>
                  </a:cubicBezTo>
                  <a:cubicBezTo>
                    <a:pt x="2633" y="425"/>
                    <a:pt x="1975" y="1"/>
                    <a:pt x="1317"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89" name="Google Shape;3089;p10"/>
            <p:cNvSpPr/>
            <p:nvPr/>
          </p:nvSpPr>
          <p:spPr>
            <a:xfrm>
              <a:off x="7398819" y="3873937"/>
              <a:ext cx="66719" cy="185774"/>
            </a:xfrm>
            <a:custGeom>
              <a:rect b="b" l="l" r="r" t="t"/>
              <a:pathLst>
                <a:path extrusionOk="0" h="12683" w="4555">
                  <a:moveTo>
                    <a:pt x="1528" y="1"/>
                  </a:moveTo>
                  <a:cubicBezTo>
                    <a:pt x="1417" y="1"/>
                    <a:pt x="1301" y="16"/>
                    <a:pt x="1183" y="48"/>
                  </a:cubicBezTo>
                  <a:cubicBezTo>
                    <a:pt x="554" y="222"/>
                    <a:pt x="0" y="1002"/>
                    <a:pt x="264" y="1666"/>
                  </a:cubicBezTo>
                  <a:cubicBezTo>
                    <a:pt x="1489" y="4767"/>
                    <a:pt x="1899" y="8061"/>
                    <a:pt x="1476" y="11367"/>
                  </a:cubicBezTo>
                  <a:cubicBezTo>
                    <a:pt x="1386" y="12074"/>
                    <a:pt x="2145" y="12682"/>
                    <a:pt x="2792" y="12682"/>
                  </a:cubicBezTo>
                  <a:cubicBezTo>
                    <a:pt x="3577" y="12682"/>
                    <a:pt x="4016" y="12075"/>
                    <a:pt x="4107" y="11367"/>
                  </a:cubicBezTo>
                  <a:cubicBezTo>
                    <a:pt x="4554" y="7868"/>
                    <a:pt x="4098" y="4249"/>
                    <a:pt x="2800" y="967"/>
                  </a:cubicBezTo>
                  <a:cubicBezTo>
                    <a:pt x="2581" y="415"/>
                    <a:pt x="2109" y="1"/>
                    <a:pt x="1528"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90" name="Google Shape;3090;p10"/>
            <p:cNvSpPr/>
            <p:nvPr/>
          </p:nvSpPr>
          <p:spPr>
            <a:xfrm rot="10800000">
              <a:off x="7136763" y="2104097"/>
              <a:ext cx="178231" cy="291998"/>
            </a:xfrm>
            <a:custGeom>
              <a:rect b="b" l="l" r="r" t="t"/>
              <a:pathLst>
                <a:path extrusionOk="0" h="19935" w="12168">
                  <a:moveTo>
                    <a:pt x="2494" y="6968"/>
                  </a:moveTo>
                  <a:cubicBezTo>
                    <a:pt x="2490" y="7001"/>
                    <a:pt x="2486" y="7033"/>
                    <a:pt x="2481" y="7065"/>
                  </a:cubicBezTo>
                  <a:lnTo>
                    <a:pt x="2481" y="7065"/>
                  </a:lnTo>
                  <a:cubicBezTo>
                    <a:pt x="2486" y="7033"/>
                    <a:pt x="2490" y="7001"/>
                    <a:pt x="2494" y="6968"/>
                  </a:cubicBezTo>
                  <a:close/>
                  <a:moveTo>
                    <a:pt x="7519" y="0"/>
                  </a:moveTo>
                  <a:cubicBezTo>
                    <a:pt x="7471" y="0"/>
                    <a:pt x="7423" y="1"/>
                    <a:pt x="7376" y="4"/>
                  </a:cubicBezTo>
                  <a:cubicBezTo>
                    <a:pt x="6162" y="57"/>
                    <a:pt x="4903" y="457"/>
                    <a:pt x="4057" y="1377"/>
                  </a:cubicBezTo>
                  <a:cubicBezTo>
                    <a:pt x="3174" y="2338"/>
                    <a:pt x="2794" y="3395"/>
                    <a:pt x="2682" y="4697"/>
                  </a:cubicBezTo>
                  <a:cubicBezTo>
                    <a:pt x="2598" y="5678"/>
                    <a:pt x="2512" y="6659"/>
                    <a:pt x="2398" y="7638"/>
                  </a:cubicBezTo>
                  <a:lnTo>
                    <a:pt x="2398" y="7638"/>
                  </a:lnTo>
                  <a:cubicBezTo>
                    <a:pt x="2172" y="9091"/>
                    <a:pt x="1845" y="10521"/>
                    <a:pt x="1330" y="11901"/>
                  </a:cubicBezTo>
                  <a:lnTo>
                    <a:pt x="1330" y="11901"/>
                  </a:lnTo>
                  <a:cubicBezTo>
                    <a:pt x="1167" y="12246"/>
                    <a:pt x="992" y="12585"/>
                    <a:pt x="804" y="12919"/>
                  </a:cubicBezTo>
                  <a:cubicBezTo>
                    <a:pt x="202" y="13993"/>
                    <a:pt x="1" y="15340"/>
                    <a:pt x="332" y="16537"/>
                  </a:cubicBezTo>
                  <a:cubicBezTo>
                    <a:pt x="631" y="17625"/>
                    <a:pt x="1473" y="18806"/>
                    <a:pt x="2487" y="19342"/>
                  </a:cubicBezTo>
                  <a:cubicBezTo>
                    <a:pt x="3235" y="19737"/>
                    <a:pt x="4064" y="19935"/>
                    <a:pt x="4882" y="19935"/>
                  </a:cubicBezTo>
                  <a:cubicBezTo>
                    <a:pt x="6490" y="19935"/>
                    <a:pt x="8060" y="19174"/>
                    <a:pt x="8910" y="17657"/>
                  </a:cubicBezTo>
                  <a:cubicBezTo>
                    <a:pt x="10003" y="15710"/>
                    <a:pt x="10797" y="13563"/>
                    <a:pt x="11236" y="11372"/>
                  </a:cubicBezTo>
                  <a:cubicBezTo>
                    <a:pt x="11673" y="9174"/>
                    <a:pt x="11879" y="6928"/>
                    <a:pt x="12070" y="4697"/>
                  </a:cubicBezTo>
                  <a:cubicBezTo>
                    <a:pt x="12167" y="3559"/>
                    <a:pt x="11477" y="2159"/>
                    <a:pt x="10695" y="1377"/>
                  </a:cubicBezTo>
                  <a:cubicBezTo>
                    <a:pt x="9915" y="596"/>
                    <a:pt x="8653" y="0"/>
                    <a:pt x="7519" y="0"/>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091" name="Google Shape;3091;p10"/>
          <p:cNvGrpSpPr/>
          <p:nvPr/>
        </p:nvGrpSpPr>
        <p:grpSpPr>
          <a:xfrm flipH="1">
            <a:off x="53088" y="164651"/>
            <a:ext cx="434313" cy="1126872"/>
            <a:chOff x="8884746" y="289993"/>
            <a:chExt cx="297924" cy="307435"/>
          </a:xfrm>
        </p:grpSpPr>
        <p:sp>
          <p:nvSpPr>
            <p:cNvPr id="3092" name="Google Shape;3092;p10"/>
            <p:cNvSpPr/>
            <p:nvPr/>
          </p:nvSpPr>
          <p:spPr>
            <a:xfrm>
              <a:off x="8884746" y="289993"/>
              <a:ext cx="297924" cy="307435"/>
            </a:xfrm>
            <a:custGeom>
              <a:rect b="b" l="l" r="r" t="t"/>
              <a:pathLst>
                <a:path extrusionOk="0" h="20946" w="20298">
                  <a:moveTo>
                    <a:pt x="9894" y="1"/>
                  </a:moveTo>
                  <a:cubicBezTo>
                    <a:pt x="9658" y="1"/>
                    <a:pt x="9422" y="246"/>
                    <a:pt x="9580" y="507"/>
                  </a:cubicBezTo>
                  <a:cubicBezTo>
                    <a:pt x="10183" y="1502"/>
                    <a:pt x="10790" y="2536"/>
                    <a:pt x="10999" y="3695"/>
                  </a:cubicBezTo>
                  <a:cubicBezTo>
                    <a:pt x="11125" y="4381"/>
                    <a:pt x="11087" y="5100"/>
                    <a:pt x="10830" y="5743"/>
                  </a:cubicBezTo>
                  <a:cubicBezTo>
                    <a:pt x="10825" y="5745"/>
                    <a:pt x="10821" y="5748"/>
                    <a:pt x="10816" y="5750"/>
                  </a:cubicBezTo>
                  <a:cubicBezTo>
                    <a:pt x="10552" y="5922"/>
                    <a:pt x="10171" y="5945"/>
                    <a:pt x="9968" y="5955"/>
                  </a:cubicBezTo>
                  <a:cubicBezTo>
                    <a:pt x="9770" y="5929"/>
                    <a:pt x="9570" y="5916"/>
                    <a:pt x="9370" y="5916"/>
                  </a:cubicBezTo>
                  <a:cubicBezTo>
                    <a:pt x="8777" y="5916"/>
                    <a:pt x="8180" y="6030"/>
                    <a:pt x="7608" y="6267"/>
                  </a:cubicBezTo>
                  <a:cubicBezTo>
                    <a:pt x="7528" y="6282"/>
                    <a:pt x="7430" y="6295"/>
                    <a:pt x="7335" y="6295"/>
                  </a:cubicBezTo>
                  <a:cubicBezTo>
                    <a:pt x="7247" y="6295"/>
                    <a:pt x="7162" y="6284"/>
                    <a:pt x="7096" y="6253"/>
                  </a:cubicBezTo>
                  <a:cubicBezTo>
                    <a:pt x="6775" y="5614"/>
                    <a:pt x="6630" y="4888"/>
                    <a:pt x="6692" y="4171"/>
                  </a:cubicBezTo>
                  <a:cubicBezTo>
                    <a:pt x="6768" y="3267"/>
                    <a:pt x="7196" y="2407"/>
                    <a:pt x="7844" y="1776"/>
                  </a:cubicBezTo>
                  <a:cubicBezTo>
                    <a:pt x="8087" y="1536"/>
                    <a:pt x="7850" y="1194"/>
                    <a:pt x="7584" y="1194"/>
                  </a:cubicBezTo>
                  <a:cubicBezTo>
                    <a:pt x="7507" y="1194"/>
                    <a:pt x="7427" y="1223"/>
                    <a:pt x="7356" y="1293"/>
                  </a:cubicBezTo>
                  <a:cubicBezTo>
                    <a:pt x="6725" y="1912"/>
                    <a:pt x="6294" y="2705"/>
                    <a:pt x="6104" y="3559"/>
                  </a:cubicBezTo>
                  <a:cubicBezTo>
                    <a:pt x="5358" y="3074"/>
                    <a:pt x="4758" y="2357"/>
                    <a:pt x="4439" y="1524"/>
                  </a:cubicBezTo>
                  <a:cubicBezTo>
                    <a:pt x="4383" y="1378"/>
                    <a:pt x="4259" y="1267"/>
                    <a:pt x="4106" y="1267"/>
                  </a:cubicBezTo>
                  <a:cubicBezTo>
                    <a:pt x="4078" y="1267"/>
                    <a:pt x="4049" y="1271"/>
                    <a:pt x="4020" y="1278"/>
                  </a:cubicBezTo>
                  <a:cubicBezTo>
                    <a:pt x="3856" y="1321"/>
                    <a:pt x="3708" y="1524"/>
                    <a:pt x="3775" y="1697"/>
                  </a:cubicBezTo>
                  <a:cubicBezTo>
                    <a:pt x="4180" y="2755"/>
                    <a:pt x="4908" y="3643"/>
                    <a:pt x="5877" y="4231"/>
                  </a:cubicBezTo>
                  <a:cubicBezTo>
                    <a:pt x="5918" y="4257"/>
                    <a:pt x="5958" y="4269"/>
                    <a:pt x="5999" y="4276"/>
                  </a:cubicBezTo>
                  <a:cubicBezTo>
                    <a:pt x="5954" y="5033"/>
                    <a:pt x="6115" y="5784"/>
                    <a:pt x="6442" y="6460"/>
                  </a:cubicBezTo>
                  <a:cubicBezTo>
                    <a:pt x="6475" y="6731"/>
                    <a:pt x="6451" y="6979"/>
                    <a:pt x="6299" y="7081"/>
                  </a:cubicBezTo>
                  <a:cubicBezTo>
                    <a:pt x="6189" y="7181"/>
                    <a:pt x="6082" y="7284"/>
                    <a:pt x="5982" y="7391"/>
                  </a:cubicBezTo>
                  <a:cubicBezTo>
                    <a:pt x="5861" y="7385"/>
                    <a:pt x="5738" y="7382"/>
                    <a:pt x="5618" y="7382"/>
                  </a:cubicBezTo>
                  <a:cubicBezTo>
                    <a:pt x="5273" y="7382"/>
                    <a:pt x="4956" y="7404"/>
                    <a:pt x="4787" y="7429"/>
                  </a:cubicBezTo>
                  <a:cubicBezTo>
                    <a:pt x="4496" y="7385"/>
                    <a:pt x="4204" y="7364"/>
                    <a:pt x="3910" y="7364"/>
                  </a:cubicBezTo>
                  <a:cubicBezTo>
                    <a:pt x="3807" y="7364"/>
                    <a:pt x="3704" y="7367"/>
                    <a:pt x="3601" y="7372"/>
                  </a:cubicBezTo>
                  <a:cubicBezTo>
                    <a:pt x="3603" y="7312"/>
                    <a:pt x="3589" y="7248"/>
                    <a:pt x="3563" y="7188"/>
                  </a:cubicBezTo>
                  <a:cubicBezTo>
                    <a:pt x="3151" y="6269"/>
                    <a:pt x="2541" y="5441"/>
                    <a:pt x="1789" y="4774"/>
                  </a:cubicBezTo>
                  <a:cubicBezTo>
                    <a:pt x="1719" y="4711"/>
                    <a:pt x="1630" y="4678"/>
                    <a:pt x="1541" y="4678"/>
                  </a:cubicBezTo>
                  <a:cubicBezTo>
                    <a:pt x="1455" y="4678"/>
                    <a:pt x="1370" y="4709"/>
                    <a:pt x="1303" y="4776"/>
                  </a:cubicBezTo>
                  <a:cubicBezTo>
                    <a:pt x="1179" y="4905"/>
                    <a:pt x="1167" y="5138"/>
                    <a:pt x="1308" y="5262"/>
                  </a:cubicBezTo>
                  <a:cubicBezTo>
                    <a:pt x="1996" y="5874"/>
                    <a:pt x="2541" y="6612"/>
                    <a:pt x="2927" y="7446"/>
                  </a:cubicBezTo>
                  <a:cubicBezTo>
                    <a:pt x="2389" y="7536"/>
                    <a:pt x="1863" y="7700"/>
                    <a:pt x="1365" y="7939"/>
                  </a:cubicBezTo>
                  <a:cubicBezTo>
                    <a:pt x="920" y="8148"/>
                    <a:pt x="512" y="8422"/>
                    <a:pt x="141" y="8743"/>
                  </a:cubicBezTo>
                  <a:cubicBezTo>
                    <a:pt x="0" y="8862"/>
                    <a:pt x="20" y="9105"/>
                    <a:pt x="143" y="9227"/>
                  </a:cubicBezTo>
                  <a:cubicBezTo>
                    <a:pt x="210" y="9294"/>
                    <a:pt x="292" y="9324"/>
                    <a:pt x="375" y="9324"/>
                  </a:cubicBezTo>
                  <a:cubicBezTo>
                    <a:pt x="465" y="9324"/>
                    <a:pt x="556" y="9288"/>
                    <a:pt x="629" y="9224"/>
                  </a:cubicBezTo>
                  <a:cubicBezTo>
                    <a:pt x="1531" y="8449"/>
                    <a:pt x="2724" y="8045"/>
                    <a:pt x="3912" y="8045"/>
                  </a:cubicBezTo>
                  <a:cubicBezTo>
                    <a:pt x="4088" y="8045"/>
                    <a:pt x="4264" y="8054"/>
                    <a:pt x="4439" y="8072"/>
                  </a:cubicBezTo>
                  <a:cubicBezTo>
                    <a:pt x="4746" y="8196"/>
                    <a:pt x="5001" y="8379"/>
                    <a:pt x="5156" y="8629"/>
                  </a:cubicBezTo>
                  <a:cubicBezTo>
                    <a:pt x="4687" y="9663"/>
                    <a:pt x="4599" y="10858"/>
                    <a:pt x="4963" y="11977"/>
                  </a:cubicBezTo>
                  <a:cubicBezTo>
                    <a:pt x="4982" y="12425"/>
                    <a:pt x="4953" y="12670"/>
                    <a:pt x="4632" y="13106"/>
                  </a:cubicBezTo>
                  <a:cubicBezTo>
                    <a:pt x="4303" y="13239"/>
                    <a:pt x="3982" y="13391"/>
                    <a:pt x="3670" y="13568"/>
                  </a:cubicBezTo>
                  <a:cubicBezTo>
                    <a:pt x="3646" y="13561"/>
                    <a:pt x="3622" y="13556"/>
                    <a:pt x="3598" y="13551"/>
                  </a:cubicBezTo>
                  <a:cubicBezTo>
                    <a:pt x="2606" y="13427"/>
                    <a:pt x="1689" y="12896"/>
                    <a:pt x="1046" y="12129"/>
                  </a:cubicBezTo>
                  <a:cubicBezTo>
                    <a:pt x="989" y="12062"/>
                    <a:pt x="904" y="12031"/>
                    <a:pt x="817" y="12031"/>
                  </a:cubicBezTo>
                  <a:cubicBezTo>
                    <a:pt x="722" y="12031"/>
                    <a:pt x="624" y="12068"/>
                    <a:pt x="560" y="12132"/>
                  </a:cubicBezTo>
                  <a:cubicBezTo>
                    <a:pt x="422" y="12275"/>
                    <a:pt x="446" y="12475"/>
                    <a:pt x="565" y="12618"/>
                  </a:cubicBezTo>
                  <a:cubicBezTo>
                    <a:pt x="1165" y="13332"/>
                    <a:pt x="1972" y="13834"/>
                    <a:pt x="2860" y="14087"/>
                  </a:cubicBezTo>
                  <a:cubicBezTo>
                    <a:pt x="2298" y="14496"/>
                    <a:pt x="1789" y="14975"/>
                    <a:pt x="1346" y="15518"/>
                  </a:cubicBezTo>
                  <a:cubicBezTo>
                    <a:pt x="1229" y="15661"/>
                    <a:pt x="1210" y="15863"/>
                    <a:pt x="1351" y="16001"/>
                  </a:cubicBezTo>
                  <a:cubicBezTo>
                    <a:pt x="1414" y="16064"/>
                    <a:pt x="1510" y="16100"/>
                    <a:pt x="1604" y="16100"/>
                  </a:cubicBezTo>
                  <a:cubicBezTo>
                    <a:pt x="1692" y="16100"/>
                    <a:pt x="1779" y="16069"/>
                    <a:pt x="1836" y="15999"/>
                  </a:cubicBezTo>
                  <a:cubicBezTo>
                    <a:pt x="2682" y="14958"/>
                    <a:pt x="3782" y="14156"/>
                    <a:pt x="5032" y="13682"/>
                  </a:cubicBezTo>
                  <a:cubicBezTo>
                    <a:pt x="5437" y="13734"/>
                    <a:pt x="5839" y="13811"/>
                    <a:pt x="6189" y="13918"/>
                  </a:cubicBezTo>
                  <a:cubicBezTo>
                    <a:pt x="6304" y="14027"/>
                    <a:pt x="6425" y="14130"/>
                    <a:pt x="6549" y="14225"/>
                  </a:cubicBezTo>
                  <a:cubicBezTo>
                    <a:pt x="6904" y="14718"/>
                    <a:pt x="7030" y="15449"/>
                    <a:pt x="7085" y="16080"/>
                  </a:cubicBezTo>
                  <a:cubicBezTo>
                    <a:pt x="7085" y="16104"/>
                    <a:pt x="7082" y="16130"/>
                    <a:pt x="7082" y="16154"/>
                  </a:cubicBezTo>
                  <a:cubicBezTo>
                    <a:pt x="7077" y="16158"/>
                    <a:pt x="7070" y="16166"/>
                    <a:pt x="7066" y="16170"/>
                  </a:cubicBezTo>
                  <a:cubicBezTo>
                    <a:pt x="6454" y="17027"/>
                    <a:pt x="5418" y="17533"/>
                    <a:pt x="4373" y="17533"/>
                  </a:cubicBezTo>
                  <a:cubicBezTo>
                    <a:pt x="4363" y="17533"/>
                    <a:pt x="4354" y="17532"/>
                    <a:pt x="4344" y="17532"/>
                  </a:cubicBezTo>
                  <a:cubicBezTo>
                    <a:pt x="4343" y="17532"/>
                    <a:pt x="4342" y="17532"/>
                    <a:pt x="4342" y="17532"/>
                  </a:cubicBezTo>
                  <a:cubicBezTo>
                    <a:pt x="3901" y="17532"/>
                    <a:pt x="3899" y="18216"/>
                    <a:pt x="4341" y="18218"/>
                  </a:cubicBezTo>
                  <a:cubicBezTo>
                    <a:pt x="4353" y="18218"/>
                    <a:pt x="4365" y="18218"/>
                    <a:pt x="4377" y="18218"/>
                  </a:cubicBezTo>
                  <a:cubicBezTo>
                    <a:pt x="5407" y="18218"/>
                    <a:pt x="6388" y="17810"/>
                    <a:pt x="7127" y="17118"/>
                  </a:cubicBezTo>
                  <a:cubicBezTo>
                    <a:pt x="7239" y="18006"/>
                    <a:pt x="7537" y="18873"/>
                    <a:pt x="8008" y="19628"/>
                  </a:cubicBezTo>
                  <a:cubicBezTo>
                    <a:pt x="8292" y="20080"/>
                    <a:pt x="8635" y="20497"/>
                    <a:pt x="9030" y="20854"/>
                  </a:cubicBezTo>
                  <a:cubicBezTo>
                    <a:pt x="9101" y="20919"/>
                    <a:pt x="9180" y="20946"/>
                    <a:pt x="9256" y="20946"/>
                  </a:cubicBezTo>
                  <a:cubicBezTo>
                    <a:pt x="9528" y="20946"/>
                    <a:pt x="9768" y="20597"/>
                    <a:pt x="9511" y="20366"/>
                  </a:cubicBezTo>
                  <a:cubicBezTo>
                    <a:pt x="8337" y="19302"/>
                    <a:pt x="7718" y="17732"/>
                    <a:pt x="7768" y="16161"/>
                  </a:cubicBezTo>
                  <a:cubicBezTo>
                    <a:pt x="8013" y="15575"/>
                    <a:pt x="8530" y="15325"/>
                    <a:pt x="9147" y="15177"/>
                  </a:cubicBezTo>
                  <a:cubicBezTo>
                    <a:pt x="9224" y="15181"/>
                    <a:pt x="9302" y="15183"/>
                    <a:pt x="9380" y="15183"/>
                  </a:cubicBezTo>
                  <a:cubicBezTo>
                    <a:pt x="10165" y="15183"/>
                    <a:pt x="10960" y="14985"/>
                    <a:pt x="11690" y="14563"/>
                  </a:cubicBezTo>
                  <a:cubicBezTo>
                    <a:pt x="11702" y="14556"/>
                    <a:pt x="11716" y="14549"/>
                    <a:pt x="11728" y="14539"/>
                  </a:cubicBezTo>
                  <a:cubicBezTo>
                    <a:pt x="11843" y="14492"/>
                    <a:pt x="11998" y="14446"/>
                    <a:pt x="12161" y="14446"/>
                  </a:cubicBezTo>
                  <a:cubicBezTo>
                    <a:pt x="12373" y="14446"/>
                    <a:pt x="12599" y="14524"/>
                    <a:pt x="12773" y="14777"/>
                  </a:cubicBezTo>
                  <a:cubicBezTo>
                    <a:pt x="13316" y="15973"/>
                    <a:pt x="13390" y="17387"/>
                    <a:pt x="12888" y="18606"/>
                  </a:cubicBezTo>
                  <a:cubicBezTo>
                    <a:pt x="12819" y="18778"/>
                    <a:pt x="12840" y="18973"/>
                    <a:pt x="13016" y="19073"/>
                  </a:cubicBezTo>
                  <a:cubicBezTo>
                    <a:pt x="13065" y="19101"/>
                    <a:pt x="13126" y="19115"/>
                    <a:pt x="13189" y="19115"/>
                  </a:cubicBezTo>
                  <a:cubicBezTo>
                    <a:pt x="13311" y="19115"/>
                    <a:pt x="13437" y="19060"/>
                    <a:pt x="13483" y="18947"/>
                  </a:cubicBezTo>
                  <a:cubicBezTo>
                    <a:pt x="13900" y="17935"/>
                    <a:pt x="13997" y="16823"/>
                    <a:pt x="13797" y="15768"/>
                  </a:cubicBezTo>
                  <a:lnTo>
                    <a:pt x="13797" y="15768"/>
                  </a:lnTo>
                  <a:cubicBezTo>
                    <a:pt x="15131" y="15958"/>
                    <a:pt x="16305" y="16866"/>
                    <a:pt x="16878" y="18073"/>
                  </a:cubicBezTo>
                  <a:cubicBezTo>
                    <a:pt x="16933" y="18184"/>
                    <a:pt x="17057" y="18242"/>
                    <a:pt x="17178" y="18242"/>
                  </a:cubicBezTo>
                  <a:cubicBezTo>
                    <a:pt x="17239" y="18242"/>
                    <a:pt x="17298" y="18228"/>
                    <a:pt x="17348" y="18199"/>
                  </a:cubicBezTo>
                  <a:cubicBezTo>
                    <a:pt x="17519" y="18099"/>
                    <a:pt x="17552" y="17899"/>
                    <a:pt x="17474" y="17730"/>
                  </a:cubicBezTo>
                  <a:cubicBezTo>
                    <a:pt x="16778" y="16273"/>
                    <a:pt x="15335" y="15275"/>
                    <a:pt x="13745" y="15073"/>
                  </a:cubicBezTo>
                  <a:cubicBezTo>
                    <a:pt x="13736" y="15072"/>
                    <a:pt x="13727" y="15071"/>
                    <a:pt x="13718" y="15071"/>
                  </a:cubicBezTo>
                  <a:cubicBezTo>
                    <a:pt x="13685" y="15071"/>
                    <a:pt x="13654" y="15078"/>
                    <a:pt x="13623" y="15089"/>
                  </a:cubicBezTo>
                  <a:cubicBezTo>
                    <a:pt x="13554" y="14875"/>
                    <a:pt x="13473" y="14663"/>
                    <a:pt x="13378" y="14458"/>
                  </a:cubicBezTo>
                  <a:cubicBezTo>
                    <a:pt x="13380" y="14458"/>
                    <a:pt x="13383" y="14456"/>
                    <a:pt x="13383" y="14456"/>
                  </a:cubicBezTo>
                  <a:cubicBezTo>
                    <a:pt x="12992" y="13596"/>
                    <a:pt x="13480" y="12696"/>
                    <a:pt x="13481" y="12696"/>
                  </a:cubicBezTo>
                  <a:lnTo>
                    <a:pt x="13481" y="12696"/>
                  </a:lnTo>
                  <a:lnTo>
                    <a:pt x="13478" y="12699"/>
                  </a:lnTo>
                  <a:cubicBezTo>
                    <a:pt x="13697" y="12277"/>
                    <a:pt x="13852" y="11827"/>
                    <a:pt x="13933" y="11363"/>
                  </a:cubicBezTo>
                  <a:cubicBezTo>
                    <a:pt x="14047" y="11158"/>
                    <a:pt x="14171" y="10972"/>
                    <a:pt x="14409" y="10972"/>
                  </a:cubicBezTo>
                  <a:cubicBezTo>
                    <a:pt x="14431" y="10972"/>
                    <a:pt x="14447" y="10970"/>
                    <a:pt x="14466" y="10967"/>
                  </a:cubicBezTo>
                  <a:cubicBezTo>
                    <a:pt x="16231" y="11303"/>
                    <a:pt x="17643" y="12703"/>
                    <a:pt x="18017" y="14477"/>
                  </a:cubicBezTo>
                  <a:cubicBezTo>
                    <a:pt x="18054" y="14652"/>
                    <a:pt x="18184" y="14728"/>
                    <a:pt x="18320" y="14728"/>
                  </a:cubicBezTo>
                  <a:cubicBezTo>
                    <a:pt x="18521" y="14728"/>
                    <a:pt x="18735" y="14562"/>
                    <a:pt x="18681" y="14306"/>
                  </a:cubicBezTo>
                  <a:cubicBezTo>
                    <a:pt x="18443" y="13170"/>
                    <a:pt x="17814" y="12108"/>
                    <a:pt x="16909" y="11377"/>
                  </a:cubicBezTo>
                  <a:cubicBezTo>
                    <a:pt x="16876" y="11348"/>
                    <a:pt x="16838" y="11325"/>
                    <a:pt x="16805" y="11298"/>
                  </a:cubicBezTo>
                  <a:cubicBezTo>
                    <a:pt x="17533" y="10607"/>
                    <a:pt x="18504" y="10235"/>
                    <a:pt x="19499" y="10235"/>
                  </a:cubicBezTo>
                  <a:cubicBezTo>
                    <a:pt x="19649" y="10235"/>
                    <a:pt x="19800" y="10243"/>
                    <a:pt x="19950" y="10260"/>
                  </a:cubicBezTo>
                  <a:cubicBezTo>
                    <a:pt x="19959" y="10261"/>
                    <a:pt x="19968" y="10262"/>
                    <a:pt x="19976" y="10262"/>
                  </a:cubicBezTo>
                  <a:cubicBezTo>
                    <a:pt x="20151" y="10262"/>
                    <a:pt x="20296" y="10081"/>
                    <a:pt x="20296" y="9917"/>
                  </a:cubicBezTo>
                  <a:cubicBezTo>
                    <a:pt x="20298" y="9717"/>
                    <a:pt x="20138" y="9593"/>
                    <a:pt x="19955" y="9574"/>
                  </a:cubicBezTo>
                  <a:cubicBezTo>
                    <a:pt x="19793" y="9556"/>
                    <a:pt x="19631" y="9547"/>
                    <a:pt x="19469" y="9547"/>
                  </a:cubicBezTo>
                  <a:cubicBezTo>
                    <a:pt x="18267" y="9547"/>
                    <a:pt x="17078" y="10044"/>
                    <a:pt x="16228" y="10898"/>
                  </a:cubicBezTo>
                  <a:cubicBezTo>
                    <a:pt x="16226" y="10901"/>
                    <a:pt x="16224" y="10903"/>
                    <a:pt x="16221" y="10905"/>
                  </a:cubicBezTo>
                  <a:cubicBezTo>
                    <a:pt x="15771" y="10646"/>
                    <a:pt x="15285" y="10455"/>
                    <a:pt x="14778" y="10339"/>
                  </a:cubicBezTo>
                  <a:cubicBezTo>
                    <a:pt x="14781" y="10339"/>
                    <a:pt x="14781" y="10334"/>
                    <a:pt x="14783" y="10334"/>
                  </a:cubicBezTo>
                  <a:cubicBezTo>
                    <a:pt x="14626" y="10267"/>
                    <a:pt x="14262" y="10203"/>
                    <a:pt x="13973" y="10001"/>
                  </a:cubicBezTo>
                  <a:cubicBezTo>
                    <a:pt x="13902" y="9396"/>
                    <a:pt x="13709" y="8796"/>
                    <a:pt x="13385" y="8234"/>
                  </a:cubicBezTo>
                  <a:cubicBezTo>
                    <a:pt x="13042" y="7641"/>
                    <a:pt x="12588" y="7150"/>
                    <a:pt x="12061" y="6779"/>
                  </a:cubicBezTo>
                  <a:lnTo>
                    <a:pt x="12066" y="6779"/>
                  </a:lnTo>
                  <a:cubicBezTo>
                    <a:pt x="11809" y="6515"/>
                    <a:pt x="11554" y="6212"/>
                    <a:pt x="11523" y="5855"/>
                  </a:cubicBezTo>
                  <a:cubicBezTo>
                    <a:pt x="11604" y="5624"/>
                    <a:pt x="11661" y="5383"/>
                    <a:pt x="11699" y="5138"/>
                  </a:cubicBezTo>
                  <a:cubicBezTo>
                    <a:pt x="13161" y="4638"/>
                    <a:pt x="14323" y="3386"/>
                    <a:pt x="14681" y="1874"/>
                  </a:cubicBezTo>
                  <a:cubicBezTo>
                    <a:pt x="14742" y="1617"/>
                    <a:pt x="14529" y="1450"/>
                    <a:pt x="14326" y="1450"/>
                  </a:cubicBezTo>
                  <a:cubicBezTo>
                    <a:pt x="14191" y="1450"/>
                    <a:pt x="14060" y="1525"/>
                    <a:pt x="14019" y="1697"/>
                  </a:cubicBezTo>
                  <a:cubicBezTo>
                    <a:pt x="13735" y="2893"/>
                    <a:pt x="12873" y="3910"/>
                    <a:pt x="11747" y="4388"/>
                  </a:cubicBezTo>
                  <a:cubicBezTo>
                    <a:pt x="11745" y="4131"/>
                    <a:pt x="11721" y="3876"/>
                    <a:pt x="11680" y="3624"/>
                  </a:cubicBezTo>
                  <a:cubicBezTo>
                    <a:pt x="11480" y="2369"/>
                    <a:pt x="10823" y="1235"/>
                    <a:pt x="10173" y="164"/>
                  </a:cubicBezTo>
                  <a:cubicBezTo>
                    <a:pt x="10103" y="49"/>
                    <a:pt x="9999" y="1"/>
                    <a:pt x="9894" y="1"/>
                  </a:cubicBezTo>
                  <a:close/>
                </a:path>
              </a:pathLst>
            </a:custGeom>
            <a:solidFill>
              <a:srgbClr val="C9DAF8"/>
            </a:solidFill>
            <a:ln cap="flat" cmpd="sng" w="9525">
              <a:solidFill>
                <a:srgbClr val="1155CC"/>
              </a:solidFill>
              <a:prstDash val="solid"/>
              <a:round/>
              <a:headEnd len="sm" w="sm" type="none"/>
              <a:tailEnd len="sm" w="sm" type="none"/>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93" name="Google Shape;3093;p10"/>
            <p:cNvSpPr/>
            <p:nvPr/>
          </p:nvSpPr>
          <p:spPr>
            <a:xfrm>
              <a:off x="8992875" y="422659"/>
              <a:ext cx="54688" cy="47893"/>
            </a:xfrm>
            <a:custGeom>
              <a:rect b="b" l="l" r="r" t="t"/>
              <a:pathLst>
                <a:path extrusionOk="0" h="3263" w="3726">
                  <a:moveTo>
                    <a:pt x="1862" y="1"/>
                  </a:moveTo>
                  <a:cubicBezTo>
                    <a:pt x="1586" y="1"/>
                    <a:pt x="1305" y="71"/>
                    <a:pt x="1049" y="220"/>
                  </a:cubicBezTo>
                  <a:cubicBezTo>
                    <a:pt x="268" y="670"/>
                    <a:pt x="1" y="1667"/>
                    <a:pt x="451" y="2446"/>
                  </a:cubicBezTo>
                  <a:cubicBezTo>
                    <a:pt x="753" y="2970"/>
                    <a:pt x="1301" y="3262"/>
                    <a:pt x="1864" y="3262"/>
                  </a:cubicBezTo>
                  <a:cubicBezTo>
                    <a:pt x="2141" y="3262"/>
                    <a:pt x="2421" y="3192"/>
                    <a:pt x="2677" y="3044"/>
                  </a:cubicBezTo>
                  <a:cubicBezTo>
                    <a:pt x="3458" y="2594"/>
                    <a:pt x="3725" y="1596"/>
                    <a:pt x="3275" y="815"/>
                  </a:cubicBezTo>
                  <a:cubicBezTo>
                    <a:pt x="2973" y="293"/>
                    <a:pt x="2425" y="1"/>
                    <a:pt x="1862" y="1"/>
                  </a:cubicBezTo>
                  <a:close/>
                </a:path>
              </a:pathLst>
            </a:custGeom>
            <a:solidFill>
              <a:srgbClr val="C9DAF8"/>
            </a:solidFill>
            <a:ln cap="flat" cmpd="sng" w="9525">
              <a:solidFill>
                <a:srgbClr val="1155CC"/>
              </a:solidFill>
              <a:prstDash val="solid"/>
              <a:round/>
              <a:headEnd len="sm" w="sm" type="none"/>
              <a:tailEnd len="sm" w="sm" type="none"/>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3094" name="Google Shape;3094;p10"/>
          <p:cNvSpPr txBox="1"/>
          <p:nvPr/>
        </p:nvSpPr>
        <p:spPr>
          <a:xfrm>
            <a:off x="587715" y="484737"/>
            <a:ext cx="3000000" cy="617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800"/>
              <a:buFont typeface="Arial"/>
              <a:buNone/>
            </a:pPr>
            <a:r>
              <a:rPr b="1" i="0" lang="en" sz="2800" u="none" cap="none" strike="noStrike">
                <a:solidFill>
                  <a:srgbClr val="1C4587"/>
                </a:solidFill>
                <a:latin typeface="Red Hat Text"/>
                <a:ea typeface="Red Hat Text"/>
                <a:cs typeface="Red Hat Text"/>
                <a:sym typeface="Red Hat Text"/>
              </a:rPr>
              <a:t>MCQs:</a:t>
            </a:r>
            <a:endParaRPr b="0" i="0" sz="1400" u="none" cap="none" strike="noStrike">
              <a:solidFill>
                <a:srgbClr val="1C4587"/>
              </a:solidFill>
              <a:latin typeface="Arial"/>
              <a:ea typeface="Arial"/>
              <a:cs typeface="Arial"/>
              <a:sym typeface="Arial"/>
            </a:endParaRPr>
          </a:p>
        </p:txBody>
      </p:sp>
      <p:graphicFrame>
        <p:nvGraphicFramePr>
          <p:cNvPr id="3095" name="Google Shape;3095;p10"/>
          <p:cNvGraphicFramePr/>
          <p:nvPr/>
        </p:nvGraphicFramePr>
        <p:xfrm>
          <a:off x="522303" y="1187017"/>
          <a:ext cx="3000000" cy="3000000"/>
        </p:xfrm>
        <a:graphic>
          <a:graphicData uri="http://schemas.openxmlformats.org/drawingml/2006/table">
            <a:tbl>
              <a:tblPr>
                <a:noFill/>
                <a:tableStyleId>{EEFE14DE-0C10-43F3-84AB-415258B377E7}</a:tableStyleId>
              </a:tblPr>
              <a:tblGrid>
                <a:gridCol w="1628850"/>
                <a:gridCol w="1628850"/>
                <a:gridCol w="1628850"/>
                <a:gridCol w="1628850"/>
              </a:tblGrid>
              <a:tr h="107925">
                <a:tc gridSpan="4">
                  <a:txBody>
                    <a:bodyPr/>
                    <a:lstStyle/>
                    <a:p>
                      <a:pPr indent="0" lvl="0" marL="0" marR="0" rtl="0" algn="l">
                        <a:lnSpc>
                          <a:spcPct val="100000"/>
                        </a:lnSpc>
                        <a:spcBef>
                          <a:spcPts val="0"/>
                        </a:spcBef>
                        <a:spcAft>
                          <a:spcPts val="0"/>
                        </a:spcAft>
                        <a:buClr>
                          <a:srgbClr val="000000"/>
                        </a:buClr>
                        <a:buSzPts val="1600"/>
                        <a:buFont typeface="Arial"/>
                        <a:buNone/>
                      </a:pPr>
                      <a:r>
                        <a:rPr b="1" lang="en" sz="1600" u="none" cap="none" strike="noStrike">
                          <a:solidFill>
                            <a:srgbClr val="434343"/>
                          </a:solidFill>
                          <a:latin typeface="Times New Roman"/>
                          <a:ea typeface="Times New Roman"/>
                          <a:cs typeface="Times New Roman"/>
                          <a:sym typeface="Times New Roman"/>
                        </a:rPr>
                        <a:t>1- Formation of Neural Tube is completed by the middle of ?</a:t>
                      </a:r>
                      <a:endParaRPr b="1" sz="1600" u="none" cap="none" strike="noStrike">
                        <a:solidFill>
                          <a:srgbClr val="434343"/>
                        </a:solidFill>
                        <a:latin typeface="Times New Roman"/>
                        <a:ea typeface="Times New Roman"/>
                        <a:cs typeface="Times New Roman"/>
                        <a:sym typeface="Times New Roman"/>
                      </a:endParaRPr>
                    </a:p>
                  </a:txBody>
                  <a:tcPr marT="98675" marB="98675" marR="100775" marL="100775">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C9DAF8"/>
                    </a:solidFill>
                  </a:tcPr>
                </a:tc>
                <a:tc hMerge="1"/>
                <a:tc hMerge="1"/>
                <a:tc hMerge="1"/>
              </a:tr>
              <a:tr h="649600">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solidFill>
                            <a:srgbClr val="434343"/>
                          </a:solidFill>
                          <a:latin typeface="Times New Roman"/>
                          <a:ea typeface="Times New Roman"/>
                          <a:cs typeface="Times New Roman"/>
                          <a:sym typeface="Times New Roman"/>
                        </a:rPr>
                        <a:t>A) 3rd week</a:t>
                      </a:r>
                      <a:endParaRPr sz="1400" u="none" cap="none" strike="noStrike">
                        <a:solidFill>
                          <a:srgbClr val="434343"/>
                        </a:solidFill>
                        <a:latin typeface="Times New Roman"/>
                        <a:ea typeface="Times New Roman"/>
                        <a:cs typeface="Times New Roman"/>
                        <a:sym typeface="Times New Roman"/>
                      </a:endParaRPr>
                    </a:p>
                  </a:txBody>
                  <a:tcPr marT="98675" marB="98675" marR="100775" marL="100775">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FEFEF"/>
                    </a:solidFill>
                  </a:tcPr>
                </a:tc>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solidFill>
                            <a:srgbClr val="434343"/>
                          </a:solidFill>
                          <a:latin typeface="Times New Roman"/>
                          <a:ea typeface="Times New Roman"/>
                          <a:cs typeface="Times New Roman"/>
                          <a:sym typeface="Times New Roman"/>
                        </a:rPr>
                        <a:t>B) 4th week</a:t>
                      </a:r>
                      <a:endParaRPr sz="1400" u="none" cap="none" strike="noStrike">
                        <a:solidFill>
                          <a:srgbClr val="434343"/>
                        </a:solidFill>
                        <a:latin typeface="Times New Roman"/>
                        <a:ea typeface="Times New Roman"/>
                        <a:cs typeface="Times New Roman"/>
                        <a:sym typeface="Times New Roman"/>
                      </a:endParaRPr>
                    </a:p>
                  </a:txBody>
                  <a:tcPr marT="98675" marB="98675" marR="100775" marL="100775">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FEFEF"/>
                    </a:solidFill>
                  </a:tcPr>
                </a:tc>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solidFill>
                            <a:srgbClr val="434343"/>
                          </a:solidFill>
                          <a:latin typeface="Times New Roman"/>
                          <a:ea typeface="Times New Roman"/>
                          <a:cs typeface="Times New Roman"/>
                          <a:sym typeface="Times New Roman"/>
                        </a:rPr>
                        <a:t>C) 5th week</a:t>
                      </a:r>
                      <a:endParaRPr sz="1400" u="none" cap="none" strike="noStrike">
                        <a:solidFill>
                          <a:srgbClr val="434343"/>
                        </a:solidFill>
                        <a:latin typeface="Times New Roman"/>
                        <a:ea typeface="Times New Roman"/>
                        <a:cs typeface="Times New Roman"/>
                        <a:sym typeface="Times New Roman"/>
                      </a:endParaRPr>
                    </a:p>
                  </a:txBody>
                  <a:tcPr marT="98675" marB="98675" marR="100775" marL="100775">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FEFEF"/>
                    </a:solidFill>
                  </a:tcPr>
                </a:tc>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solidFill>
                            <a:srgbClr val="434343"/>
                          </a:solidFill>
                          <a:latin typeface="Times New Roman"/>
                          <a:ea typeface="Times New Roman"/>
                          <a:cs typeface="Times New Roman"/>
                          <a:sym typeface="Times New Roman"/>
                        </a:rPr>
                        <a:t>D) 6th week</a:t>
                      </a:r>
                      <a:endParaRPr sz="1400" u="none" cap="none" strike="noStrike">
                        <a:solidFill>
                          <a:srgbClr val="434343"/>
                        </a:solidFill>
                        <a:latin typeface="Times New Roman"/>
                        <a:ea typeface="Times New Roman"/>
                        <a:cs typeface="Times New Roman"/>
                        <a:sym typeface="Times New Roman"/>
                      </a:endParaRPr>
                    </a:p>
                  </a:txBody>
                  <a:tcPr marT="98675" marB="98675" marR="100775" marL="100775">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FEFEF"/>
                    </a:solidFill>
                  </a:tcPr>
                </a:tc>
              </a:tr>
              <a:tr h="460400">
                <a:tc gridSpan="4">
                  <a:txBody>
                    <a:bodyPr/>
                    <a:lstStyle/>
                    <a:p>
                      <a:pPr indent="0" lvl="0" marL="0" marR="0" rtl="0" algn="l">
                        <a:lnSpc>
                          <a:spcPct val="100000"/>
                        </a:lnSpc>
                        <a:spcBef>
                          <a:spcPts val="0"/>
                        </a:spcBef>
                        <a:spcAft>
                          <a:spcPts val="0"/>
                        </a:spcAft>
                        <a:buClr>
                          <a:srgbClr val="000000"/>
                        </a:buClr>
                        <a:buSzPts val="1600"/>
                        <a:buFont typeface="Arial"/>
                        <a:buNone/>
                      </a:pPr>
                      <a:r>
                        <a:rPr b="1" lang="en" sz="1600" u="none" cap="none" strike="noStrike">
                          <a:solidFill>
                            <a:srgbClr val="434343"/>
                          </a:solidFill>
                          <a:latin typeface="Times New Roman"/>
                          <a:ea typeface="Times New Roman"/>
                          <a:cs typeface="Times New Roman"/>
                          <a:sym typeface="Times New Roman"/>
                        </a:rPr>
                        <a:t>2- The Prosencephalon, Mesencephalon and the Rhombencephalon appear in ?</a:t>
                      </a:r>
                      <a:endParaRPr b="1" sz="1600" u="none" cap="none" strike="noStrike">
                        <a:solidFill>
                          <a:srgbClr val="434343"/>
                        </a:solidFill>
                        <a:latin typeface="Times New Roman"/>
                        <a:ea typeface="Times New Roman"/>
                        <a:cs typeface="Times New Roman"/>
                        <a:sym typeface="Times New Roman"/>
                      </a:endParaRPr>
                    </a:p>
                  </a:txBody>
                  <a:tcPr marT="98675" marB="98675" marR="100775" marL="100775">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C9DAF8"/>
                    </a:solidFill>
                  </a:tcPr>
                </a:tc>
                <a:tc hMerge="1"/>
                <a:tc hMerge="1"/>
                <a:tc hMerge="1"/>
              </a:tr>
              <a:tr h="649600">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solidFill>
                            <a:srgbClr val="434343"/>
                          </a:solidFill>
                          <a:latin typeface="Times New Roman"/>
                          <a:ea typeface="Times New Roman"/>
                          <a:cs typeface="Times New Roman"/>
                          <a:sym typeface="Times New Roman"/>
                        </a:rPr>
                        <a:t>A) 5th week</a:t>
                      </a:r>
                      <a:endParaRPr sz="1400" u="none" cap="none" strike="noStrike">
                        <a:solidFill>
                          <a:srgbClr val="434343"/>
                        </a:solidFill>
                        <a:latin typeface="Times New Roman"/>
                        <a:ea typeface="Times New Roman"/>
                        <a:cs typeface="Times New Roman"/>
                        <a:sym typeface="Times New Roman"/>
                      </a:endParaRPr>
                    </a:p>
                  </a:txBody>
                  <a:tcPr marT="98675" marB="98675" marR="100775" marL="100775">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FEFEF"/>
                    </a:solidFill>
                  </a:tcPr>
                </a:tc>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solidFill>
                            <a:srgbClr val="434343"/>
                          </a:solidFill>
                          <a:latin typeface="Times New Roman"/>
                          <a:ea typeface="Times New Roman"/>
                          <a:cs typeface="Times New Roman"/>
                          <a:sym typeface="Times New Roman"/>
                        </a:rPr>
                        <a:t>B) 6th week</a:t>
                      </a:r>
                      <a:endParaRPr sz="1400" u="none" cap="none" strike="noStrike">
                        <a:solidFill>
                          <a:srgbClr val="434343"/>
                        </a:solidFill>
                        <a:latin typeface="Times New Roman"/>
                        <a:ea typeface="Times New Roman"/>
                        <a:cs typeface="Times New Roman"/>
                        <a:sym typeface="Times New Roman"/>
                      </a:endParaRPr>
                    </a:p>
                  </a:txBody>
                  <a:tcPr marT="98675" marB="98675" marR="100775" marL="100775">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FEFEF"/>
                    </a:solidFill>
                  </a:tcPr>
                </a:tc>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solidFill>
                            <a:srgbClr val="434343"/>
                          </a:solidFill>
                          <a:latin typeface="Times New Roman"/>
                          <a:ea typeface="Times New Roman"/>
                          <a:cs typeface="Times New Roman"/>
                          <a:sym typeface="Times New Roman"/>
                        </a:rPr>
                        <a:t>C) 7th week</a:t>
                      </a:r>
                      <a:endParaRPr sz="1400" u="none" cap="none" strike="noStrike">
                        <a:solidFill>
                          <a:srgbClr val="434343"/>
                        </a:solidFill>
                        <a:latin typeface="Times New Roman"/>
                        <a:ea typeface="Times New Roman"/>
                        <a:cs typeface="Times New Roman"/>
                        <a:sym typeface="Times New Roman"/>
                      </a:endParaRPr>
                    </a:p>
                  </a:txBody>
                  <a:tcPr marT="98675" marB="98675" marR="100775" marL="1007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FEFEF"/>
                    </a:solidFill>
                  </a:tcPr>
                </a:tc>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solidFill>
                            <a:srgbClr val="434343"/>
                          </a:solidFill>
                          <a:latin typeface="Times New Roman"/>
                          <a:ea typeface="Times New Roman"/>
                          <a:cs typeface="Times New Roman"/>
                          <a:sym typeface="Times New Roman"/>
                        </a:rPr>
                        <a:t>D) 8th week</a:t>
                      </a:r>
                      <a:endParaRPr sz="1400" u="none" cap="none" strike="noStrike">
                        <a:solidFill>
                          <a:srgbClr val="434343"/>
                        </a:solidFill>
                        <a:latin typeface="Times New Roman"/>
                        <a:ea typeface="Times New Roman"/>
                        <a:cs typeface="Times New Roman"/>
                        <a:sym typeface="Times New Roman"/>
                      </a:endParaRPr>
                    </a:p>
                  </a:txBody>
                  <a:tcPr marT="98675" marB="98675" marR="100775" marL="100775">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FEFEF"/>
                    </a:solidFill>
                  </a:tcPr>
                </a:tc>
              </a:tr>
              <a:tr h="460400">
                <a:tc gridSpan="4">
                  <a:txBody>
                    <a:bodyPr/>
                    <a:lstStyle/>
                    <a:p>
                      <a:pPr indent="0" lvl="0" marL="0" marR="0" rtl="0" algn="l">
                        <a:lnSpc>
                          <a:spcPct val="100000"/>
                        </a:lnSpc>
                        <a:spcBef>
                          <a:spcPts val="0"/>
                        </a:spcBef>
                        <a:spcAft>
                          <a:spcPts val="0"/>
                        </a:spcAft>
                        <a:buClr>
                          <a:srgbClr val="000000"/>
                        </a:buClr>
                        <a:buSzPts val="1600"/>
                        <a:buFont typeface="Arial"/>
                        <a:buNone/>
                      </a:pPr>
                      <a:r>
                        <a:rPr b="1" lang="en" sz="1600" u="none" cap="none" strike="noStrike">
                          <a:solidFill>
                            <a:srgbClr val="434343"/>
                          </a:solidFill>
                          <a:latin typeface="Times New Roman"/>
                          <a:ea typeface="Times New Roman"/>
                          <a:cs typeface="Times New Roman"/>
                          <a:sym typeface="Times New Roman"/>
                        </a:rPr>
                        <a:t>3- The nerve cells of the Mantel layer of the telencephalon forms the ?</a:t>
                      </a:r>
                      <a:endParaRPr b="1" sz="1600" u="none" cap="none" strike="noStrike">
                        <a:solidFill>
                          <a:srgbClr val="434343"/>
                        </a:solidFill>
                        <a:latin typeface="Times New Roman"/>
                        <a:ea typeface="Times New Roman"/>
                        <a:cs typeface="Times New Roman"/>
                        <a:sym typeface="Times New Roman"/>
                      </a:endParaRPr>
                    </a:p>
                  </a:txBody>
                  <a:tcPr marT="98675" marB="98675" marR="100775" marL="100775">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C9DAF8"/>
                    </a:solidFill>
                  </a:tcPr>
                </a:tc>
                <a:tc hMerge="1"/>
                <a:tc hMerge="1"/>
                <a:tc hMerge="1"/>
              </a:tr>
              <a:tr h="649600">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solidFill>
                            <a:srgbClr val="434343"/>
                          </a:solidFill>
                          <a:latin typeface="Times New Roman"/>
                          <a:ea typeface="Times New Roman"/>
                          <a:cs typeface="Times New Roman"/>
                          <a:sym typeface="Times New Roman"/>
                        </a:rPr>
                        <a:t>A) Thalamus</a:t>
                      </a:r>
                      <a:endParaRPr sz="1400" u="none" cap="none" strike="noStrike">
                        <a:solidFill>
                          <a:srgbClr val="434343"/>
                        </a:solidFill>
                        <a:latin typeface="Times New Roman"/>
                        <a:ea typeface="Times New Roman"/>
                        <a:cs typeface="Times New Roman"/>
                        <a:sym typeface="Times New Roman"/>
                      </a:endParaRPr>
                    </a:p>
                  </a:txBody>
                  <a:tcPr marT="98675" marB="98675" marR="100775" marL="100775">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FEFEF"/>
                    </a:solidFill>
                  </a:tcPr>
                </a:tc>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solidFill>
                            <a:srgbClr val="434343"/>
                          </a:solidFill>
                          <a:latin typeface="Times New Roman"/>
                          <a:ea typeface="Times New Roman"/>
                          <a:cs typeface="Times New Roman"/>
                          <a:sym typeface="Times New Roman"/>
                        </a:rPr>
                        <a:t>B) Lateral ventricle</a:t>
                      </a:r>
                      <a:endParaRPr sz="1400" u="none" cap="none" strike="noStrike">
                        <a:solidFill>
                          <a:srgbClr val="434343"/>
                        </a:solidFill>
                        <a:latin typeface="Times New Roman"/>
                        <a:ea typeface="Times New Roman"/>
                        <a:cs typeface="Times New Roman"/>
                        <a:sym typeface="Times New Roman"/>
                      </a:endParaRPr>
                    </a:p>
                  </a:txBody>
                  <a:tcPr marT="98675" marB="98675" marR="100775" marL="100775">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FEFEF"/>
                    </a:solidFill>
                  </a:tcPr>
                </a:tc>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solidFill>
                            <a:srgbClr val="434343"/>
                          </a:solidFill>
                          <a:latin typeface="Times New Roman"/>
                          <a:ea typeface="Times New Roman"/>
                          <a:cs typeface="Times New Roman"/>
                          <a:sym typeface="Times New Roman"/>
                        </a:rPr>
                        <a:t>C) Grey matter</a:t>
                      </a:r>
                      <a:endParaRPr sz="1400" u="none" cap="none" strike="noStrike">
                        <a:solidFill>
                          <a:srgbClr val="434343"/>
                        </a:solidFill>
                        <a:latin typeface="Times New Roman"/>
                        <a:ea typeface="Times New Roman"/>
                        <a:cs typeface="Times New Roman"/>
                        <a:sym typeface="Times New Roman"/>
                      </a:endParaRPr>
                    </a:p>
                  </a:txBody>
                  <a:tcPr marT="98675" marB="98675" marR="100775" marL="100775">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FEFEF"/>
                    </a:solidFill>
                  </a:tcPr>
                </a:tc>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solidFill>
                            <a:srgbClr val="434343"/>
                          </a:solidFill>
                          <a:latin typeface="Times New Roman"/>
                          <a:ea typeface="Times New Roman"/>
                          <a:cs typeface="Times New Roman"/>
                          <a:sym typeface="Times New Roman"/>
                        </a:rPr>
                        <a:t>D) White matter</a:t>
                      </a:r>
                      <a:endParaRPr sz="1400" u="none" cap="none" strike="noStrike">
                        <a:solidFill>
                          <a:srgbClr val="434343"/>
                        </a:solidFill>
                        <a:latin typeface="Times New Roman"/>
                        <a:ea typeface="Times New Roman"/>
                        <a:cs typeface="Times New Roman"/>
                        <a:sym typeface="Times New Roman"/>
                      </a:endParaRPr>
                    </a:p>
                  </a:txBody>
                  <a:tcPr marT="98675" marB="98675" marR="100775" marL="100775">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FEFEF"/>
                    </a:solidFill>
                  </a:tcPr>
                </a:tc>
              </a:tr>
              <a:tr h="302725">
                <a:tc gridSpan="4">
                  <a:txBody>
                    <a:bodyPr/>
                    <a:lstStyle/>
                    <a:p>
                      <a:pPr indent="0" lvl="0" marL="0" marR="0" rtl="0" algn="l">
                        <a:lnSpc>
                          <a:spcPct val="100000"/>
                        </a:lnSpc>
                        <a:spcBef>
                          <a:spcPts val="0"/>
                        </a:spcBef>
                        <a:spcAft>
                          <a:spcPts val="0"/>
                        </a:spcAft>
                        <a:buClr>
                          <a:srgbClr val="000000"/>
                        </a:buClr>
                        <a:buSzPts val="1600"/>
                        <a:buFont typeface="Arial"/>
                        <a:buNone/>
                      </a:pPr>
                      <a:r>
                        <a:rPr b="1" lang="en" sz="1600" u="none" cap="none" strike="noStrike">
                          <a:solidFill>
                            <a:srgbClr val="434343"/>
                          </a:solidFill>
                          <a:latin typeface="Times New Roman"/>
                          <a:ea typeface="Times New Roman"/>
                          <a:cs typeface="Times New Roman"/>
                          <a:sym typeface="Times New Roman"/>
                        </a:rPr>
                        <a:t>4- The cerebral hemisphere first appear as a pair of bubble-like outgrowth of the Telencephalon in ?</a:t>
                      </a:r>
                      <a:endParaRPr b="1" sz="1600" u="none" cap="none" strike="noStrike">
                        <a:solidFill>
                          <a:srgbClr val="434343"/>
                        </a:solidFill>
                        <a:latin typeface="Times New Roman"/>
                        <a:ea typeface="Times New Roman"/>
                        <a:cs typeface="Times New Roman"/>
                        <a:sym typeface="Times New Roman"/>
                      </a:endParaRPr>
                    </a:p>
                  </a:txBody>
                  <a:tcPr marT="98675" marB="98675" marR="100775" marL="100775">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C9DAF8"/>
                    </a:solidFill>
                  </a:tcPr>
                </a:tc>
                <a:tc hMerge="1"/>
                <a:tc hMerge="1"/>
                <a:tc hMerge="1"/>
              </a:tr>
              <a:tr h="803000">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solidFill>
                            <a:srgbClr val="434343"/>
                          </a:solidFill>
                          <a:latin typeface="Times New Roman"/>
                          <a:ea typeface="Times New Roman"/>
                          <a:cs typeface="Times New Roman"/>
                          <a:sym typeface="Times New Roman"/>
                        </a:rPr>
                        <a:t> A) Day 16</a:t>
                      </a:r>
                      <a:endParaRPr sz="1400" u="none" cap="none" strike="noStrike">
                        <a:solidFill>
                          <a:srgbClr val="434343"/>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1400"/>
                        <a:buFont typeface="Arial"/>
                        <a:buNone/>
                      </a:pPr>
                      <a:r>
                        <a:t/>
                      </a:r>
                      <a:endParaRPr sz="1400" u="none" cap="none" strike="noStrike">
                        <a:solidFill>
                          <a:srgbClr val="434343"/>
                        </a:solidFill>
                        <a:latin typeface="Times New Roman"/>
                        <a:ea typeface="Times New Roman"/>
                        <a:cs typeface="Times New Roman"/>
                        <a:sym typeface="Times New Roman"/>
                      </a:endParaRPr>
                    </a:p>
                  </a:txBody>
                  <a:tcPr marT="98675" marB="98675" marR="100775" marL="100775">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FEFEF"/>
                    </a:solidFill>
                  </a:tcPr>
                </a:tc>
                <a:tc>
                  <a:txBody>
                    <a:bodyPr/>
                    <a:lstStyle/>
                    <a:p>
                      <a:pPr indent="0" lvl="0" marL="0" marR="0" rtl="0" algn="l">
                        <a:lnSpc>
                          <a:spcPct val="100000"/>
                        </a:lnSpc>
                        <a:spcBef>
                          <a:spcPts val="0"/>
                        </a:spcBef>
                        <a:spcAft>
                          <a:spcPts val="0"/>
                        </a:spcAft>
                        <a:buClr>
                          <a:srgbClr val="000000"/>
                        </a:buClr>
                        <a:buSzPts val="1200"/>
                        <a:buFont typeface="Arial"/>
                        <a:buNone/>
                      </a:pPr>
                      <a:r>
                        <a:rPr lang="en" sz="1400" u="none" cap="none" strike="noStrike">
                          <a:solidFill>
                            <a:srgbClr val="434343"/>
                          </a:solidFill>
                          <a:latin typeface="Times New Roman"/>
                          <a:ea typeface="Times New Roman"/>
                          <a:cs typeface="Times New Roman"/>
                          <a:sym typeface="Times New Roman"/>
                        </a:rPr>
                        <a:t>B) Week 16</a:t>
                      </a:r>
                      <a:endParaRPr sz="1400" u="none" cap="none" strike="noStrike">
                        <a:solidFill>
                          <a:srgbClr val="434343"/>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1400"/>
                        <a:buFont typeface="Arial"/>
                        <a:buNone/>
                      </a:pPr>
                      <a:r>
                        <a:t/>
                      </a:r>
                      <a:endParaRPr sz="1400" u="none" cap="none" strike="noStrike">
                        <a:solidFill>
                          <a:srgbClr val="434343"/>
                        </a:solidFill>
                        <a:latin typeface="Times New Roman"/>
                        <a:ea typeface="Times New Roman"/>
                        <a:cs typeface="Times New Roman"/>
                        <a:sym typeface="Times New Roman"/>
                      </a:endParaRPr>
                    </a:p>
                  </a:txBody>
                  <a:tcPr marT="98675" marB="98675" marR="100775" marL="100775">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FEFEF"/>
                    </a:solidFill>
                  </a:tcPr>
                </a:tc>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solidFill>
                            <a:srgbClr val="434343"/>
                          </a:solidFill>
                          <a:latin typeface="Times New Roman"/>
                          <a:ea typeface="Times New Roman"/>
                          <a:cs typeface="Times New Roman"/>
                          <a:sym typeface="Times New Roman"/>
                        </a:rPr>
                        <a:t>C) End of 3rd</a:t>
                      </a:r>
                      <a:endParaRPr sz="1400" u="none" cap="none" strike="noStrike">
                        <a:solidFill>
                          <a:srgbClr val="434343"/>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1400"/>
                        <a:buFont typeface="Arial"/>
                        <a:buNone/>
                      </a:pPr>
                      <a:r>
                        <a:rPr lang="en" sz="1400" u="none" cap="none" strike="noStrike">
                          <a:solidFill>
                            <a:srgbClr val="434343"/>
                          </a:solidFill>
                          <a:latin typeface="Times New Roman"/>
                          <a:ea typeface="Times New Roman"/>
                          <a:cs typeface="Times New Roman"/>
                          <a:sym typeface="Times New Roman"/>
                        </a:rPr>
                        <a:t>month</a:t>
                      </a:r>
                      <a:endParaRPr sz="1400" u="none" cap="none" strike="noStrike">
                        <a:solidFill>
                          <a:srgbClr val="434343"/>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1400"/>
                        <a:buFont typeface="Arial"/>
                        <a:buNone/>
                      </a:pPr>
                      <a:r>
                        <a:t/>
                      </a:r>
                      <a:endParaRPr sz="1400" u="none" cap="none" strike="noStrike">
                        <a:solidFill>
                          <a:srgbClr val="434343"/>
                        </a:solidFill>
                        <a:latin typeface="Times New Roman"/>
                        <a:ea typeface="Times New Roman"/>
                        <a:cs typeface="Times New Roman"/>
                        <a:sym typeface="Times New Roman"/>
                      </a:endParaRPr>
                    </a:p>
                  </a:txBody>
                  <a:tcPr marT="98675" marB="98675" marR="100775" marL="100775">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FEFEF"/>
                    </a:solidFill>
                  </a:tcPr>
                </a:tc>
                <a:tc>
                  <a:txBody>
                    <a:bodyPr/>
                    <a:lstStyle/>
                    <a:p>
                      <a:pPr indent="0" lvl="0" marL="0" marR="0" rtl="0" algn="l">
                        <a:lnSpc>
                          <a:spcPct val="100000"/>
                        </a:lnSpc>
                        <a:spcBef>
                          <a:spcPts val="0"/>
                        </a:spcBef>
                        <a:spcAft>
                          <a:spcPts val="0"/>
                        </a:spcAft>
                        <a:buClr>
                          <a:srgbClr val="000000"/>
                        </a:buClr>
                        <a:buSzPts val="1200"/>
                        <a:buFont typeface="Arial"/>
                        <a:buNone/>
                      </a:pPr>
                      <a:r>
                        <a:rPr lang="en" sz="1400" u="none" cap="none" strike="noStrike">
                          <a:solidFill>
                            <a:srgbClr val="434343"/>
                          </a:solidFill>
                          <a:latin typeface="Times New Roman"/>
                          <a:ea typeface="Times New Roman"/>
                          <a:cs typeface="Times New Roman"/>
                          <a:sym typeface="Times New Roman"/>
                        </a:rPr>
                        <a:t>D) Day 32</a:t>
                      </a:r>
                      <a:endParaRPr sz="1400" u="none" cap="none" strike="noStrike">
                        <a:solidFill>
                          <a:srgbClr val="434343"/>
                        </a:solidFill>
                        <a:latin typeface="Times New Roman"/>
                        <a:ea typeface="Times New Roman"/>
                        <a:cs typeface="Times New Roman"/>
                        <a:sym typeface="Times New Roman"/>
                      </a:endParaRPr>
                    </a:p>
                  </a:txBody>
                  <a:tcPr marT="98675" marB="98675" marR="100775" marL="100775">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FEFEF"/>
                    </a:solidFill>
                  </a:tcPr>
                </a:tc>
              </a:tr>
              <a:tr h="474700">
                <a:tc gridSpan="4">
                  <a:txBody>
                    <a:bodyPr/>
                    <a:lstStyle/>
                    <a:p>
                      <a:pPr indent="0" lvl="0" marL="0" marR="0" rtl="0" algn="l">
                        <a:lnSpc>
                          <a:spcPct val="100000"/>
                        </a:lnSpc>
                        <a:spcBef>
                          <a:spcPts val="0"/>
                        </a:spcBef>
                        <a:spcAft>
                          <a:spcPts val="0"/>
                        </a:spcAft>
                        <a:buClr>
                          <a:srgbClr val="000000"/>
                        </a:buClr>
                        <a:buSzPts val="1600"/>
                        <a:buFont typeface="Arial"/>
                        <a:buNone/>
                      </a:pPr>
                      <a:r>
                        <a:rPr b="1" lang="en" sz="1600" u="none" cap="none" strike="noStrike">
                          <a:solidFill>
                            <a:srgbClr val="434343"/>
                          </a:solidFill>
                          <a:latin typeface="Times New Roman"/>
                          <a:ea typeface="Times New Roman"/>
                          <a:cs typeface="Times New Roman"/>
                          <a:sym typeface="Times New Roman"/>
                        </a:rPr>
                        <a:t>5- The processes of fissure formation and foliation ............ ?</a:t>
                      </a:r>
                      <a:endParaRPr b="1" sz="1600" u="none" cap="none" strike="noStrike">
                        <a:solidFill>
                          <a:srgbClr val="434343"/>
                        </a:solidFill>
                        <a:latin typeface="Times New Roman"/>
                        <a:ea typeface="Times New Roman"/>
                        <a:cs typeface="Times New Roman"/>
                        <a:sym typeface="Times New Roman"/>
                      </a:endParaRPr>
                    </a:p>
                  </a:txBody>
                  <a:tcPr marT="98675" marB="98675" marR="100775" marL="100775">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C9DAF8"/>
                    </a:solidFill>
                  </a:tcPr>
                </a:tc>
                <a:tc hMerge="1"/>
                <a:tc hMerge="1"/>
                <a:tc hMerge="1"/>
              </a:tr>
              <a:tr h="638525">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solidFill>
                            <a:srgbClr val="434343"/>
                          </a:solidFill>
                          <a:latin typeface="Times New Roman"/>
                          <a:ea typeface="Times New Roman"/>
                          <a:cs typeface="Times New Roman"/>
                          <a:sym typeface="Times New Roman"/>
                        </a:rPr>
                        <a:t>A) Stops after</a:t>
                      </a:r>
                      <a:endParaRPr sz="1400" u="none" cap="none" strike="noStrike">
                        <a:solidFill>
                          <a:srgbClr val="434343"/>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1400"/>
                        <a:buFont typeface="Arial"/>
                        <a:buNone/>
                      </a:pPr>
                      <a:r>
                        <a:rPr lang="en" sz="1400" u="none" cap="none" strike="noStrike">
                          <a:solidFill>
                            <a:srgbClr val="434343"/>
                          </a:solidFill>
                          <a:latin typeface="Times New Roman"/>
                          <a:ea typeface="Times New Roman"/>
                          <a:cs typeface="Times New Roman"/>
                          <a:sym typeface="Times New Roman"/>
                        </a:rPr>
                        <a:t>embryonic life</a:t>
                      </a:r>
                      <a:endParaRPr sz="1400" u="none" cap="none" strike="noStrike">
                        <a:solidFill>
                          <a:srgbClr val="434343"/>
                        </a:solidFill>
                        <a:latin typeface="Times New Roman"/>
                        <a:ea typeface="Times New Roman"/>
                        <a:cs typeface="Times New Roman"/>
                        <a:sym typeface="Times New Roman"/>
                      </a:endParaRPr>
                    </a:p>
                  </a:txBody>
                  <a:tcPr marT="98675" marB="98675" marR="100775" marL="100775">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FEFEF"/>
                    </a:solidFill>
                  </a:tcPr>
                </a:tc>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solidFill>
                            <a:srgbClr val="434343"/>
                          </a:solidFill>
                          <a:latin typeface="Times New Roman"/>
                          <a:ea typeface="Times New Roman"/>
                          <a:cs typeface="Times New Roman"/>
                          <a:sym typeface="Times New Roman"/>
                        </a:rPr>
                        <a:t>B) Continues</a:t>
                      </a:r>
                      <a:endParaRPr sz="1400" u="none" cap="none" strike="noStrike">
                        <a:solidFill>
                          <a:srgbClr val="434343"/>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1400"/>
                        <a:buFont typeface="Arial"/>
                        <a:buNone/>
                      </a:pPr>
                      <a:r>
                        <a:rPr lang="en" sz="1400" u="none" cap="none" strike="noStrike">
                          <a:solidFill>
                            <a:srgbClr val="434343"/>
                          </a:solidFill>
                          <a:latin typeface="Times New Roman"/>
                          <a:ea typeface="Times New Roman"/>
                          <a:cs typeface="Times New Roman"/>
                          <a:sym typeface="Times New Roman"/>
                        </a:rPr>
                        <a:t>through postnatal</a:t>
                      </a:r>
                      <a:endParaRPr sz="1400" u="none" cap="none" strike="noStrike">
                        <a:solidFill>
                          <a:srgbClr val="434343"/>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1400"/>
                        <a:buFont typeface="Arial"/>
                        <a:buNone/>
                      </a:pPr>
                      <a:r>
                        <a:rPr lang="en" sz="1400" u="none" cap="none" strike="noStrike">
                          <a:solidFill>
                            <a:srgbClr val="434343"/>
                          </a:solidFill>
                          <a:latin typeface="Times New Roman"/>
                          <a:ea typeface="Times New Roman"/>
                          <a:cs typeface="Times New Roman"/>
                          <a:sym typeface="Times New Roman"/>
                        </a:rPr>
                        <a:t>life</a:t>
                      </a:r>
                      <a:endParaRPr sz="1400" u="none" cap="none" strike="noStrike">
                        <a:solidFill>
                          <a:srgbClr val="434343"/>
                        </a:solidFill>
                        <a:latin typeface="Times New Roman"/>
                        <a:ea typeface="Times New Roman"/>
                        <a:cs typeface="Times New Roman"/>
                        <a:sym typeface="Times New Roman"/>
                      </a:endParaRPr>
                    </a:p>
                  </a:txBody>
                  <a:tcPr marT="98675" marB="98675" marR="100775" marL="100775">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FEFEF"/>
                    </a:solidFill>
                  </a:tcPr>
                </a:tc>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solidFill>
                            <a:srgbClr val="434343"/>
                          </a:solidFill>
                          <a:latin typeface="Times New Roman"/>
                          <a:ea typeface="Times New Roman"/>
                          <a:cs typeface="Times New Roman"/>
                          <a:sym typeface="Times New Roman"/>
                        </a:rPr>
                        <a:t>C) Stops at 6th</a:t>
                      </a:r>
                      <a:endParaRPr sz="1400" u="none" cap="none" strike="noStrike">
                        <a:solidFill>
                          <a:srgbClr val="434343"/>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1400"/>
                        <a:buFont typeface="Arial"/>
                        <a:buNone/>
                      </a:pPr>
                      <a:r>
                        <a:rPr lang="en" sz="1400" u="none" cap="none" strike="noStrike">
                          <a:solidFill>
                            <a:srgbClr val="434343"/>
                          </a:solidFill>
                          <a:latin typeface="Times New Roman"/>
                          <a:ea typeface="Times New Roman"/>
                          <a:cs typeface="Times New Roman"/>
                          <a:sym typeface="Times New Roman"/>
                        </a:rPr>
                        <a:t>month</a:t>
                      </a:r>
                      <a:endParaRPr sz="1400" u="none" cap="none" strike="noStrike">
                        <a:solidFill>
                          <a:srgbClr val="434343"/>
                        </a:solidFill>
                        <a:latin typeface="Times New Roman"/>
                        <a:ea typeface="Times New Roman"/>
                        <a:cs typeface="Times New Roman"/>
                        <a:sym typeface="Times New Roman"/>
                      </a:endParaRPr>
                    </a:p>
                  </a:txBody>
                  <a:tcPr marT="98675" marB="98675" marR="100775" marL="100775">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FEFEF"/>
                    </a:solidFill>
                  </a:tcPr>
                </a:tc>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solidFill>
                            <a:srgbClr val="434343"/>
                          </a:solidFill>
                          <a:latin typeface="Times New Roman"/>
                          <a:ea typeface="Times New Roman"/>
                          <a:cs typeface="Times New Roman"/>
                          <a:sym typeface="Times New Roman"/>
                        </a:rPr>
                        <a:t>D) Stops at 3rd</a:t>
                      </a:r>
                      <a:endParaRPr sz="1400" u="none" cap="none" strike="noStrike">
                        <a:solidFill>
                          <a:srgbClr val="434343"/>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1400"/>
                        <a:buFont typeface="Arial"/>
                        <a:buNone/>
                      </a:pPr>
                      <a:r>
                        <a:rPr lang="en" sz="1400" u="none" cap="none" strike="noStrike">
                          <a:solidFill>
                            <a:srgbClr val="434343"/>
                          </a:solidFill>
                          <a:latin typeface="Times New Roman"/>
                          <a:ea typeface="Times New Roman"/>
                          <a:cs typeface="Times New Roman"/>
                          <a:sym typeface="Times New Roman"/>
                        </a:rPr>
                        <a:t>month</a:t>
                      </a:r>
                      <a:endParaRPr sz="1400" u="none" cap="none" strike="noStrike">
                        <a:solidFill>
                          <a:srgbClr val="434343"/>
                        </a:solidFill>
                        <a:latin typeface="Times New Roman"/>
                        <a:ea typeface="Times New Roman"/>
                        <a:cs typeface="Times New Roman"/>
                        <a:sym typeface="Times New Roman"/>
                      </a:endParaRPr>
                    </a:p>
                  </a:txBody>
                  <a:tcPr marT="98675" marB="98675" marR="100775" marL="100775">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FEFEF"/>
                    </a:solidFill>
                  </a:tcPr>
                </a:tc>
              </a:tr>
              <a:tr h="107925">
                <a:tc gridSpan="4">
                  <a:txBody>
                    <a:bodyPr/>
                    <a:lstStyle/>
                    <a:p>
                      <a:pPr indent="0" lvl="0" marL="0" marR="0" rtl="0" algn="l">
                        <a:lnSpc>
                          <a:spcPct val="100000"/>
                        </a:lnSpc>
                        <a:spcBef>
                          <a:spcPts val="0"/>
                        </a:spcBef>
                        <a:spcAft>
                          <a:spcPts val="0"/>
                        </a:spcAft>
                        <a:buClr>
                          <a:srgbClr val="000000"/>
                        </a:buClr>
                        <a:buSzPts val="1600"/>
                        <a:buFont typeface="Arial"/>
                        <a:buNone/>
                      </a:pPr>
                      <a:r>
                        <a:rPr b="1" lang="en" sz="1600" u="none" cap="none" strike="noStrike">
                          <a:solidFill>
                            <a:srgbClr val="434343"/>
                          </a:solidFill>
                          <a:latin typeface="Times New Roman"/>
                          <a:ea typeface="Times New Roman"/>
                          <a:cs typeface="Times New Roman"/>
                          <a:sym typeface="Times New Roman"/>
                        </a:rPr>
                        <a:t>6- ..................... is an anomaly where the brain and skull are minute and the infant does not survive?</a:t>
                      </a:r>
                      <a:endParaRPr b="1" sz="1600" u="none" cap="none" strike="noStrike">
                        <a:solidFill>
                          <a:srgbClr val="434343"/>
                        </a:solidFill>
                        <a:latin typeface="Times New Roman"/>
                        <a:ea typeface="Times New Roman"/>
                        <a:cs typeface="Times New Roman"/>
                        <a:sym typeface="Times New Roman"/>
                      </a:endParaRPr>
                    </a:p>
                  </a:txBody>
                  <a:tcPr marT="98675" marB="98675" marR="100775" marL="100775">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C9DAF8"/>
                    </a:solidFill>
                  </a:tcPr>
                </a:tc>
                <a:tc hMerge="1"/>
                <a:tc hMerge="1"/>
                <a:tc hMerge="1"/>
              </a:tr>
              <a:tr h="590325">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solidFill>
                            <a:srgbClr val="434343"/>
                          </a:solidFill>
                          <a:latin typeface="Times New Roman"/>
                          <a:ea typeface="Times New Roman"/>
                          <a:cs typeface="Times New Roman"/>
                          <a:sym typeface="Times New Roman"/>
                        </a:rPr>
                        <a:t>A) Hydrocephalus</a:t>
                      </a:r>
                      <a:endParaRPr sz="1400" u="none" cap="none" strike="noStrike">
                        <a:solidFill>
                          <a:srgbClr val="434343"/>
                        </a:solidFill>
                        <a:latin typeface="Times New Roman"/>
                        <a:ea typeface="Times New Roman"/>
                        <a:cs typeface="Times New Roman"/>
                        <a:sym typeface="Times New Roman"/>
                      </a:endParaRPr>
                    </a:p>
                  </a:txBody>
                  <a:tcPr marT="98675" marB="98675" marR="100775" marL="100775">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FEFEF"/>
                    </a:solidFill>
                  </a:tcPr>
                </a:tc>
                <a:tc>
                  <a:txBody>
                    <a:bodyPr/>
                    <a:lstStyle/>
                    <a:p>
                      <a:pPr indent="0" lvl="0" marL="0" marR="0" rtl="0" algn="l">
                        <a:lnSpc>
                          <a:spcPct val="100000"/>
                        </a:lnSpc>
                        <a:spcBef>
                          <a:spcPts val="0"/>
                        </a:spcBef>
                        <a:spcAft>
                          <a:spcPts val="0"/>
                        </a:spcAft>
                        <a:buClr>
                          <a:schemeClr val="dk1"/>
                        </a:buClr>
                        <a:buSzPts val="1200"/>
                        <a:buFont typeface="Arial"/>
                        <a:buNone/>
                      </a:pPr>
                      <a:r>
                        <a:rPr lang="en" sz="1400" u="none" cap="none" strike="noStrike">
                          <a:solidFill>
                            <a:srgbClr val="434343"/>
                          </a:solidFill>
                          <a:latin typeface="Times New Roman"/>
                          <a:ea typeface="Times New Roman"/>
                          <a:cs typeface="Times New Roman"/>
                          <a:sym typeface="Times New Roman"/>
                        </a:rPr>
                        <a:t>B) Arnold-chiari</a:t>
                      </a:r>
                      <a:endParaRPr sz="1400" u="none" cap="none" strike="noStrike">
                        <a:solidFill>
                          <a:srgbClr val="434343"/>
                        </a:solidFill>
                        <a:latin typeface="Times New Roman"/>
                        <a:ea typeface="Times New Roman"/>
                        <a:cs typeface="Times New Roman"/>
                        <a:sym typeface="Times New Roman"/>
                      </a:endParaRPr>
                    </a:p>
                  </a:txBody>
                  <a:tcPr marT="98675" marB="98675" marR="100775" marL="100775">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FEFEF"/>
                    </a:solidFill>
                  </a:tcPr>
                </a:tc>
                <a:tc>
                  <a:txBody>
                    <a:bodyPr/>
                    <a:lstStyle/>
                    <a:p>
                      <a:pPr indent="0" lvl="0" marL="0" marR="0" rtl="0" algn="l">
                        <a:lnSpc>
                          <a:spcPct val="100000"/>
                        </a:lnSpc>
                        <a:spcBef>
                          <a:spcPts val="0"/>
                        </a:spcBef>
                        <a:spcAft>
                          <a:spcPts val="0"/>
                        </a:spcAft>
                        <a:buClr>
                          <a:schemeClr val="dk1"/>
                        </a:buClr>
                        <a:buSzPts val="1200"/>
                        <a:buFont typeface="Arial"/>
                        <a:buNone/>
                      </a:pPr>
                      <a:r>
                        <a:rPr lang="en" sz="1400" u="none" cap="none" strike="noStrike">
                          <a:solidFill>
                            <a:srgbClr val="434343"/>
                          </a:solidFill>
                          <a:latin typeface="Times New Roman"/>
                          <a:ea typeface="Times New Roman"/>
                          <a:cs typeface="Times New Roman"/>
                          <a:sym typeface="Times New Roman"/>
                        </a:rPr>
                        <a:t>C) Microcephaly</a:t>
                      </a:r>
                      <a:endParaRPr sz="1400" u="none" cap="none" strike="noStrike">
                        <a:solidFill>
                          <a:srgbClr val="434343"/>
                        </a:solidFill>
                        <a:latin typeface="Times New Roman"/>
                        <a:ea typeface="Times New Roman"/>
                        <a:cs typeface="Times New Roman"/>
                        <a:sym typeface="Times New Roman"/>
                      </a:endParaRPr>
                    </a:p>
                  </a:txBody>
                  <a:tcPr marT="98675" marB="98675" marR="100775" marL="100775">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FEFEF"/>
                    </a:solidFill>
                  </a:tcPr>
                </a:tc>
                <a:tc>
                  <a:txBody>
                    <a:bodyPr/>
                    <a:lstStyle/>
                    <a:p>
                      <a:pPr indent="0" lvl="0" marL="0" marR="0" rtl="0" algn="l">
                        <a:lnSpc>
                          <a:spcPct val="100000"/>
                        </a:lnSpc>
                        <a:spcBef>
                          <a:spcPts val="0"/>
                        </a:spcBef>
                        <a:spcAft>
                          <a:spcPts val="0"/>
                        </a:spcAft>
                        <a:buClr>
                          <a:schemeClr val="dk1"/>
                        </a:buClr>
                        <a:buSzPts val="1200"/>
                        <a:buFont typeface="Arial"/>
                        <a:buNone/>
                      </a:pPr>
                      <a:r>
                        <a:rPr lang="en" sz="1400" u="none" cap="none" strike="noStrike">
                          <a:solidFill>
                            <a:srgbClr val="434343"/>
                          </a:solidFill>
                          <a:latin typeface="Times New Roman"/>
                          <a:ea typeface="Times New Roman"/>
                          <a:cs typeface="Times New Roman"/>
                          <a:sym typeface="Times New Roman"/>
                        </a:rPr>
                        <a:t>D) Anencephaly</a:t>
                      </a:r>
                      <a:endParaRPr sz="1400" u="none" cap="none" strike="noStrike">
                        <a:solidFill>
                          <a:srgbClr val="434343"/>
                        </a:solidFill>
                        <a:latin typeface="Times New Roman"/>
                        <a:ea typeface="Times New Roman"/>
                        <a:cs typeface="Times New Roman"/>
                        <a:sym typeface="Times New Roman"/>
                      </a:endParaRPr>
                    </a:p>
                  </a:txBody>
                  <a:tcPr marT="98675" marB="98675" marR="100775" marL="100775">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EFEFEF"/>
                    </a:solidFill>
                  </a:tcPr>
                </a:tc>
              </a:tr>
            </a:tbl>
          </a:graphicData>
        </a:graphic>
      </p:graphicFrame>
      <p:sp>
        <p:nvSpPr>
          <p:cNvPr id="3096" name="Google Shape;3096;p10"/>
          <p:cNvSpPr txBox="1"/>
          <p:nvPr/>
        </p:nvSpPr>
        <p:spPr>
          <a:xfrm>
            <a:off x="1790250" y="9788950"/>
            <a:ext cx="3488700" cy="390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B7B7B7"/>
                </a:solidFill>
                <a:latin typeface="Red Hat Text"/>
                <a:ea typeface="Red Hat Text"/>
                <a:cs typeface="Red Hat Text"/>
                <a:sym typeface="Red Hat Text"/>
              </a:rPr>
              <a:t>Answers : 1-B , 2-A , 3-C , 4-D , 5-B , 6-D </a:t>
            </a:r>
            <a:endParaRPr b="0" i="0" sz="1400" u="none" cap="none" strike="noStrike">
              <a:solidFill>
                <a:srgbClr val="B7B7B7"/>
              </a:solidFill>
              <a:latin typeface="Red Hat Text"/>
              <a:ea typeface="Red Hat Text"/>
              <a:cs typeface="Red Hat Text"/>
              <a:sym typeface="Red Hat Text"/>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EFEF"/>
        </a:solidFill>
      </p:bgPr>
    </p:bg>
    <p:spTree>
      <p:nvGrpSpPr>
        <p:cNvPr id="3100" name="Shape 3100"/>
        <p:cNvGrpSpPr/>
        <p:nvPr/>
      </p:nvGrpSpPr>
      <p:grpSpPr>
        <a:xfrm>
          <a:off x="0" y="0"/>
          <a:ext cx="0" cy="0"/>
          <a:chOff x="0" y="0"/>
          <a:chExt cx="0" cy="0"/>
        </a:xfrm>
      </p:grpSpPr>
      <p:grpSp>
        <p:nvGrpSpPr>
          <p:cNvPr id="3101" name="Google Shape;3101;p11"/>
          <p:cNvGrpSpPr/>
          <p:nvPr/>
        </p:nvGrpSpPr>
        <p:grpSpPr>
          <a:xfrm>
            <a:off x="53110" y="1420759"/>
            <a:ext cx="2587702" cy="8484005"/>
            <a:chOff x="7139138" y="1059308"/>
            <a:chExt cx="1589400" cy="3673047"/>
          </a:xfrm>
        </p:grpSpPr>
        <p:sp>
          <p:nvSpPr>
            <p:cNvPr id="3102" name="Google Shape;3102;p11"/>
            <p:cNvSpPr/>
            <p:nvPr/>
          </p:nvSpPr>
          <p:spPr>
            <a:xfrm>
              <a:off x="7139138" y="4257455"/>
              <a:ext cx="1589400" cy="474900"/>
            </a:xfrm>
            <a:prstGeom prst="ellipse">
              <a:avLst/>
            </a:prstGeom>
            <a:solidFill>
              <a:srgbClr val="FFFFFF"/>
            </a:solidFill>
            <a:ln cap="flat" cmpd="sng" w="9525">
              <a:solidFill>
                <a:srgbClr val="C9DAF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3103" name="Google Shape;3103;p11"/>
            <p:cNvGrpSpPr/>
            <p:nvPr/>
          </p:nvGrpSpPr>
          <p:grpSpPr>
            <a:xfrm>
              <a:off x="7239344" y="1059308"/>
              <a:ext cx="1388971" cy="3524138"/>
              <a:chOff x="7239343" y="1059339"/>
              <a:chExt cx="1447448" cy="3672507"/>
            </a:xfrm>
          </p:grpSpPr>
          <p:sp>
            <p:nvSpPr>
              <p:cNvPr id="3104" name="Google Shape;3104;p11"/>
              <p:cNvSpPr/>
              <p:nvPr/>
            </p:nvSpPr>
            <p:spPr>
              <a:xfrm>
                <a:off x="7239343" y="1059339"/>
                <a:ext cx="1447448" cy="3672507"/>
              </a:xfrm>
              <a:custGeom>
                <a:rect b="b" l="l" r="r" t="t"/>
                <a:pathLst>
                  <a:path extrusionOk="0" h="44947" w="17715">
                    <a:moveTo>
                      <a:pt x="8707" y="1"/>
                    </a:moveTo>
                    <a:cubicBezTo>
                      <a:pt x="7995" y="1"/>
                      <a:pt x="6260" y="235"/>
                      <a:pt x="6588" y="2603"/>
                    </a:cubicBezTo>
                    <a:cubicBezTo>
                      <a:pt x="6588" y="2603"/>
                      <a:pt x="6530" y="2587"/>
                      <a:pt x="6458" y="2587"/>
                    </a:cubicBezTo>
                    <a:cubicBezTo>
                      <a:pt x="6328" y="2587"/>
                      <a:pt x="6156" y="2641"/>
                      <a:pt x="6212" y="2946"/>
                    </a:cubicBezTo>
                    <a:cubicBezTo>
                      <a:pt x="6294" y="3415"/>
                      <a:pt x="6457" y="3965"/>
                      <a:pt x="7040" y="3965"/>
                    </a:cubicBezTo>
                    <a:cubicBezTo>
                      <a:pt x="7040" y="3965"/>
                      <a:pt x="7051" y="4690"/>
                      <a:pt x="7585" y="5022"/>
                    </a:cubicBezTo>
                    <a:cubicBezTo>
                      <a:pt x="7585" y="5022"/>
                      <a:pt x="7716" y="5720"/>
                      <a:pt x="7618" y="5851"/>
                    </a:cubicBezTo>
                    <a:cubicBezTo>
                      <a:pt x="7525" y="5982"/>
                      <a:pt x="5749" y="7224"/>
                      <a:pt x="5166" y="7278"/>
                    </a:cubicBezTo>
                    <a:cubicBezTo>
                      <a:pt x="4588" y="7338"/>
                      <a:pt x="2796" y="7758"/>
                      <a:pt x="2774" y="9725"/>
                    </a:cubicBezTo>
                    <a:cubicBezTo>
                      <a:pt x="2752" y="11687"/>
                      <a:pt x="2621" y="12259"/>
                      <a:pt x="2441" y="12542"/>
                    </a:cubicBezTo>
                    <a:cubicBezTo>
                      <a:pt x="2267" y="12825"/>
                      <a:pt x="2147" y="14640"/>
                      <a:pt x="2191" y="15485"/>
                    </a:cubicBezTo>
                    <a:cubicBezTo>
                      <a:pt x="2240" y="16324"/>
                      <a:pt x="1390" y="18422"/>
                      <a:pt x="1542" y="20874"/>
                    </a:cubicBezTo>
                    <a:cubicBezTo>
                      <a:pt x="1542" y="20874"/>
                      <a:pt x="665" y="21691"/>
                      <a:pt x="594" y="22334"/>
                    </a:cubicBezTo>
                    <a:cubicBezTo>
                      <a:pt x="523" y="22971"/>
                      <a:pt x="0" y="23838"/>
                      <a:pt x="60" y="23958"/>
                    </a:cubicBezTo>
                    <a:cubicBezTo>
                      <a:pt x="87" y="24009"/>
                      <a:pt x="166" y="24037"/>
                      <a:pt x="260" y="24037"/>
                    </a:cubicBezTo>
                    <a:cubicBezTo>
                      <a:pt x="376" y="24037"/>
                      <a:pt x="515" y="23994"/>
                      <a:pt x="605" y="23898"/>
                    </a:cubicBezTo>
                    <a:cubicBezTo>
                      <a:pt x="769" y="23718"/>
                      <a:pt x="1030" y="23386"/>
                      <a:pt x="1030" y="23386"/>
                    </a:cubicBezTo>
                    <a:lnTo>
                      <a:pt x="1030" y="23386"/>
                    </a:lnTo>
                    <a:cubicBezTo>
                      <a:pt x="1030" y="23386"/>
                      <a:pt x="474" y="25511"/>
                      <a:pt x="758" y="25603"/>
                    </a:cubicBezTo>
                    <a:cubicBezTo>
                      <a:pt x="769" y="25607"/>
                      <a:pt x="781" y="25609"/>
                      <a:pt x="792" y="25609"/>
                    </a:cubicBezTo>
                    <a:cubicBezTo>
                      <a:pt x="1101" y="25609"/>
                      <a:pt x="1317" y="24295"/>
                      <a:pt x="1422" y="24143"/>
                    </a:cubicBezTo>
                    <a:cubicBezTo>
                      <a:pt x="1441" y="24117"/>
                      <a:pt x="1456" y="24106"/>
                      <a:pt x="1468" y="24106"/>
                    </a:cubicBezTo>
                    <a:cubicBezTo>
                      <a:pt x="1530" y="24106"/>
                      <a:pt x="1525" y="24383"/>
                      <a:pt x="1493" y="24546"/>
                    </a:cubicBezTo>
                    <a:cubicBezTo>
                      <a:pt x="1451" y="24741"/>
                      <a:pt x="1378" y="25771"/>
                      <a:pt x="1600" y="25771"/>
                    </a:cubicBezTo>
                    <a:cubicBezTo>
                      <a:pt x="1608" y="25771"/>
                      <a:pt x="1616" y="25769"/>
                      <a:pt x="1624" y="25767"/>
                    </a:cubicBezTo>
                    <a:cubicBezTo>
                      <a:pt x="1851" y="25701"/>
                      <a:pt x="1928" y="24271"/>
                      <a:pt x="2034" y="24271"/>
                    </a:cubicBezTo>
                    <a:cubicBezTo>
                      <a:pt x="2042" y="24271"/>
                      <a:pt x="2051" y="24280"/>
                      <a:pt x="2060" y="24301"/>
                    </a:cubicBezTo>
                    <a:cubicBezTo>
                      <a:pt x="2180" y="24573"/>
                      <a:pt x="2000" y="25592"/>
                      <a:pt x="2169" y="25625"/>
                    </a:cubicBezTo>
                    <a:cubicBezTo>
                      <a:pt x="2183" y="25628"/>
                      <a:pt x="2195" y="25629"/>
                      <a:pt x="2207" y="25629"/>
                    </a:cubicBezTo>
                    <a:cubicBezTo>
                      <a:pt x="2334" y="25629"/>
                      <a:pt x="2346" y="25475"/>
                      <a:pt x="2371" y="25380"/>
                    </a:cubicBezTo>
                    <a:cubicBezTo>
                      <a:pt x="2396" y="25279"/>
                      <a:pt x="2346" y="24133"/>
                      <a:pt x="2444" y="24133"/>
                    </a:cubicBezTo>
                    <a:cubicBezTo>
                      <a:pt x="2451" y="24133"/>
                      <a:pt x="2459" y="24140"/>
                      <a:pt x="2469" y="24154"/>
                    </a:cubicBezTo>
                    <a:cubicBezTo>
                      <a:pt x="2599" y="24350"/>
                      <a:pt x="2523" y="25353"/>
                      <a:pt x="2632" y="25385"/>
                    </a:cubicBezTo>
                    <a:cubicBezTo>
                      <a:pt x="2632" y="25385"/>
                      <a:pt x="2671" y="25404"/>
                      <a:pt x="2719" y="25404"/>
                    </a:cubicBezTo>
                    <a:cubicBezTo>
                      <a:pt x="2796" y="25404"/>
                      <a:pt x="2895" y="25356"/>
                      <a:pt x="2888" y="25107"/>
                    </a:cubicBezTo>
                    <a:cubicBezTo>
                      <a:pt x="2877" y="24704"/>
                      <a:pt x="3024" y="22966"/>
                      <a:pt x="3030" y="22563"/>
                    </a:cubicBezTo>
                    <a:cubicBezTo>
                      <a:pt x="3041" y="22007"/>
                      <a:pt x="2725" y="21228"/>
                      <a:pt x="2812" y="21097"/>
                    </a:cubicBezTo>
                    <a:cubicBezTo>
                      <a:pt x="2894" y="20966"/>
                      <a:pt x="3509" y="18950"/>
                      <a:pt x="3782" y="18133"/>
                    </a:cubicBezTo>
                    <a:cubicBezTo>
                      <a:pt x="4054" y="17315"/>
                      <a:pt x="4054" y="15185"/>
                      <a:pt x="4218" y="14912"/>
                    </a:cubicBezTo>
                    <a:cubicBezTo>
                      <a:pt x="4351" y="14693"/>
                      <a:pt x="4644" y="13388"/>
                      <a:pt x="4850" y="13388"/>
                    </a:cubicBezTo>
                    <a:cubicBezTo>
                      <a:pt x="4905" y="13388"/>
                      <a:pt x="4954" y="13481"/>
                      <a:pt x="4992" y="13714"/>
                    </a:cubicBezTo>
                    <a:cubicBezTo>
                      <a:pt x="5166" y="14814"/>
                      <a:pt x="5438" y="17517"/>
                      <a:pt x="5357" y="18111"/>
                    </a:cubicBezTo>
                    <a:cubicBezTo>
                      <a:pt x="5275" y="18705"/>
                      <a:pt x="5035" y="19724"/>
                      <a:pt x="5095" y="20301"/>
                    </a:cubicBezTo>
                    <a:cubicBezTo>
                      <a:pt x="5155" y="20884"/>
                      <a:pt x="4534" y="22067"/>
                      <a:pt x="4425" y="23418"/>
                    </a:cubicBezTo>
                    <a:cubicBezTo>
                      <a:pt x="4316" y="24770"/>
                      <a:pt x="4550" y="28311"/>
                      <a:pt x="4752" y="29227"/>
                    </a:cubicBezTo>
                    <a:cubicBezTo>
                      <a:pt x="4953" y="30137"/>
                      <a:pt x="4316" y="32060"/>
                      <a:pt x="4245" y="32447"/>
                    </a:cubicBezTo>
                    <a:cubicBezTo>
                      <a:pt x="4174" y="32840"/>
                      <a:pt x="4185" y="33929"/>
                      <a:pt x="4103" y="35330"/>
                    </a:cubicBezTo>
                    <a:cubicBezTo>
                      <a:pt x="4016" y="36730"/>
                      <a:pt x="4458" y="39760"/>
                      <a:pt x="4289" y="40283"/>
                    </a:cubicBezTo>
                    <a:cubicBezTo>
                      <a:pt x="4125" y="40806"/>
                      <a:pt x="1259" y="44032"/>
                      <a:pt x="1613" y="44538"/>
                    </a:cubicBezTo>
                    <a:cubicBezTo>
                      <a:pt x="1802" y="44809"/>
                      <a:pt x="2158" y="44946"/>
                      <a:pt x="2522" y="44946"/>
                    </a:cubicBezTo>
                    <a:cubicBezTo>
                      <a:pt x="2839" y="44946"/>
                      <a:pt x="3164" y="44842"/>
                      <a:pt x="3390" y="44631"/>
                    </a:cubicBezTo>
                    <a:cubicBezTo>
                      <a:pt x="3874" y="44184"/>
                      <a:pt x="4599" y="43520"/>
                      <a:pt x="4964" y="43236"/>
                    </a:cubicBezTo>
                    <a:cubicBezTo>
                      <a:pt x="5335" y="42947"/>
                      <a:pt x="6185" y="42795"/>
                      <a:pt x="6054" y="41089"/>
                    </a:cubicBezTo>
                    <a:cubicBezTo>
                      <a:pt x="6054" y="41089"/>
                      <a:pt x="5831" y="38550"/>
                      <a:pt x="6615" y="36872"/>
                    </a:cubicBezTo>
                    <a:cubicBezTo>
                      <a:pt x="7395" y="35188"/>
                      <a:pt x="7040" y="32840"/>
                      <a:pt x="7122" y="32082"/>
                    </a:cubicBezTo>
                    <a:cubicBezTo>
                      <a:pt x="7204" y="31325"/>
                      <a:pt x="7280" y="30093"/>
                      <a:pt x="7738" y="29216"/>
                    </a:cubicBezTo>
                    <a:cubicBezTo>
                      <a:pt x="8119" y="28491"/>
                      <a:pt x="8582" y="25936"/>
                      <a:pt x="8855" y="25058"/>
                    </a:cubicBezTo>
                    <a:cubicBezTo>
                      <a:pt x="9127" y="25936"/>
                      <a:pt x="9585" y="28491"/>
                      <a:pt x="9966" y="29216"/>
                    </a:cubicBezTo>
                    <a:cubicBezTo>
                      <a:pt x="10430" y="30093"/>
                      <a:pt x="10500" y="31325"/>
                      <a:pt x="10588" y="32082"/>
                    </a:cubicBezTo>
                    <a:cubicBezTo>
                      <a:pt x="10669" y="32840"/>
                      <a:pt x="10315" y="35188"/>
                      <a:pt x="11094" y="36872"/>
                    </a:cubicBezTo>
                    <a:cubicBezTo>
                      <a:pt x="11879" y="38556"/>
                      <a:pt x="11650" y="41089"/>
                      <a:pt x="11650" y="41089"/>
                    </a:cubicBezTo>
                    <a:cubicBezTo>
                      <a:pt x="11519" y="42789"/>
                      <a:pt x="12375" y="42947"/>
                      <a:pt x="12740" y="43236"/>
                    </a:cubicBezTo>
                    <a:cubicBezTo>
                      <a:pt x="13111" y="43520"/>
                      <a:pt x="13830" y="44184"/>
                      <a:pt x="14320" y="44631"/>
                    </a:cubicBezTo>
                    <a:cubicBezTo>
                      <a:pt x="14546" y="44842"/>
                      <a:pt x="14870" y="44946"/>
                      <a:pt x="15188" y="44946"/>
                    </a:cubicBezTo>
                    <a:cubicBezTo>
                      <a:pt x="15552" y="44946"/>
                      <a:pt x="15907" y="44809"/>
                      <a:pt x="16097" y="44538"/>
                    </a:cubicBezTo>
                    <a:cubicBezTo>
                      <a:pt x="16451" y="44026"/>
                      <a:pt x="13585" y="40806"/>
                      <a:pt x="13416" y="40283"/>
                    </a:cubicBezTo>
                    <a:cubicBezTo>
                      <a:pt x="13252" y="39760"/>
                      <a:pt x="13688" y="36730"/>
                      <a:pt x="13606" y="35330"/>
                    </a:cubicBezTo>
                    <a:cubicBezTo>
                      <a:pt x="13525" y="33929"/>
                      <a:pt x="13541" y="32840"/>
                      <a:pt x="13465" y="32447"/>
                    </a:cubicBezTo>
                    <a:cubicBezTo>
                      <a:pt x="13394" y="32060"/>
                      <a:pt x="12756" y="30137"/>
                      <a:pt x="12958" y="29227"/>
                    </a:cubicBezTo>
                    <a:cubicBezTo>
                      <a:pt x="13160" y="28311"/>
                      <a:pt x="13394" y="24770"/>
                      <a:pt x="13285" y="23418"/>
                    </a:cubicBezTo>
                    <a:cubicBezTo>
                      <a:pt x="13176" y="22067"/>
                      <a:pt x="12555" y="20884"/>
                      <a:pt x="12615" y="20301"/>
                    </a:cubicBezTo>
                    <a:cubicBezTo>
                      <a:pt x="12669" y="19724"/>
                      <a:pt x="12435" y="18705"/>
                      <a:pt x="12353" y="18111"/>
                    </a:cubicBezTo>
                    <a:cubicBezTo>
                      <a:pt x="12266" y="17517"/>
                      <a:pt x="12544" y="14814"/>
                      <a:pt x="12718" y="13714"/>
                    </a:cubicBezTo>
                    <a:cubicBezTo>
                      <a:pt x="12756" y="13482"/>
                      <a:pt x="12805" y="13389"/>
                      <a:pt x="12860" y="13389"/>
                    </a:cubicBezTo>
                    <a:cubicBezTo>
                      <a:pt x="13066" y="13389"/>
                      <a:pt x="13359" y="14697"/>
                      <a:pt x="13492" y="14912"/>
                    </a:cubicBezTo>
                    <a:cubicBezTo>
                      <a:pt x="13655" y="15185"/>
                      <a:pt x="13655" y="17315"/>
                      <a:pt x="13928" y="18133"/>
                    </a:cubicBezTo>
                    <a:cubicBezTo>
                      <a:pt x="14200" y="18950"/>
                      <a:pt x="14811" y="20966"/>
                      <a:pt x="14898" y="21097"/>
                    </a:cubicBezTo>
                    <a:cubicBezTo>
                      <a:pt x="14985" y="21228"/>
                      <a:pt x="14527" y="21893"/>
                      <a:pt x="14783" y="23342"/>
                    </a:cubicBezTo>
                    <a:cubicBezTo>
                      <a:pt x="14865" y="23925"/>
                      <a:pt x="14903" y="24513"/>
                      <a:pt x="14898" y="25102"/>
                    </a:cubicBezTo>
                    <a:cubicBezTo>
                      <a:pt x="14891" y="25359"/>
                      <a:pt x="14966" y="25406"/>
                      <a:pt x="15021" y="25406"/>
                    </a:cubicBezTo>
                    <a:cubicBezTo>
                      <a:pt x="15053" y="25406"/>
                      <a:pt x="15078" y="25391"/>
                      <a:pt x="15078" y="25391"/>
                    </a:cubicBezTo>
                    <a:cubicBezTo>
                      <a:pt x="15187" y="25353"/>
                      <a:pt x="15143" y="24230"/>
                      <a:pt x="15279" y="24029"/>
                    </a:cubicBezTo>
                    <a:cubicBezTo>
                      <a:pt x="15288" y="24015"/>
                      <a:pt x="15296" y="24008"/>
                      <a:pt x="15303" y="24008"/>
                    </a:cubicBezTo>
                    <a:cubicBezTo>
                      <a:pt x="15403" y="24008"/>
                      <a:pt x="15319" y="25278"/>
                      <a:pt x="15339" y="25374"/>
                    </a:cubicBezTo>
                    <a:cubicBezTo>
                      <a:pt x="15364" y="25474"/>
                      <a:pt x="15375" y="25629"/>
                      <a:pt x="15507" y="25629"/>
                    </a:cubicBezTo>
                    <a:cubicBezTo>
                      <a:pt x="15519" y="25629"/>
                      <a:pt x="15532" y="25628"/>
                      <a:pt x="15546" y="25625"/>
                    </a:cubicBezTo>
                    <a:cubicBezTo>
                      <a:pt x="15715" y="25587"/>
                      <a:pt x="15552" y="24383"/>
                      <a:pt x="15672" y="24110"/>
                    </a:cubicBezTo>
                    <a:cubicBezTo>
                      <a:pt x="15680" y="24092"/>
                      <a:pt x="15688" y="24083"/>
                      <a:pt x="15695" y="24083"/>
                    </a:cubicBezTo>
                    <a:cubicBezTo>
                      <a:pt x="15799" y="24083"/>
                      <a:pt x="15858" y="25701"/>
                      <a:pt x="16091" y="25767"/>
                    </a:cubicBezTo>
                    <a:cubicBezTo>
                      <a:pt x="16099" y="25769"/>
                      <a:pt x="16106" y="25770"/>
                      <a:pt x="16113" y="25770"/>
                    </a:cubicBezTo>
                    <a:cubicBezTo>
                      <a:pt x="16331" y="25770"/>
                      <a:pt x="16254" y="24741"/>
                      <a:pt x="16222" y="24546"/>
                    </a:cubicBezTo>
                    <a:cubicBezTo>
                      <a:pt x="16189" y="24377"/>
                      <a:pt x="16225" y="23997"/>
                      <a:pt x="16305" y="23997"/>
                    </a:cubicBezTo>
                    <a:cubicBezTo>
                      <a:pt x="16318" y="23997"/>
                      <a:pt x="16332" y="24007"/>
                      <a:pt x="16347" y="24029"/>
                    </a:cubicBezTo>
                    <a:cubicBezTo>
                      <a:pt x="16448" y="24178"/>
                      <a:pt x="16752" y="25600"/>
                      <a:pt x="16944" y="25600"/>
                    </a:cubicBezTo>
                    <a:cubicBezTo>
                      <a:pt x="16949" y="25600"/>
                      <a:pt x="16953" y="25599"/>
                      <a:pt x="16957" y="25598"/>
                    </a:cubicBezTo>
                    <a:cubicBezTo>
                      <a:pt x="17246" y="25494"/>
                      <a:pt x="16685" y="23386"/>
                      <a:pt x="16685" y="23386"/>
                    </a:cubicBezTo>
                    <a:lnTo>
                      <a:pt x="16685" y="23386"/>
                    </a:lnTo>
                    <a:cubicBezTo>
                      <a:pt x="16685" y="23386"/>
                      <a:pt x="16941" y="23718"/>
                      <a:pt x="17110" y="23892"/>
                    </a:cubicBezTo>
                    <a:cubicBezTo>
                      <a:pt x="17200" y="23991"/>
                      <a:pt x="17338" y="24036"/>
                      <a:pt x="17454" y="24036"/>
                    </a:cubicBezTo>
                    <a:cubicBezTo>
                      <a:pt x="17548" y="24036"/>
                      <a:pt x="17628" y="24006"/>
                      <a:pt x="17655" y="23952"/>
                    </a:cubicBezTo>
                    <a:cubicBezTo>
                      <a:pt x="17715" y="23832"/>
                      <a:pt x="17186" y="22971"/>
                      <a:pt x="17116" y="22334"/>
                    </a:cubicBezTo>
                    <a:cubicBezTo>
                      <a:pt x="17045" y="21691"/>
                      <a:pt x="16167" y="20874"/>
                      <a:pt x="16167" y="20874"/>
                    </a:cubicBezTo>
                    <a:cubicBezTo>
                      <a:pt x="16320" y="18422"/>
                      <a:pt x="15464" y="16324"/>
                      <a:pt x="15514" y="15485"/>
                    </a:cubicBezTo>
                    <a:cubicBezTo>
                      <a:pt x="15563" y="14640"/>
                      <a:pt x="15448" y="12825"/>
                      <a:pt x="15268" y="12542"/>
                    </a:cubicBezTo>
                    <a:cubicBezTo>
                      <a:pt x="15083" y="12259"/>
                      <a:pt x="14958" y="11692"/>
                      <a:pt x="14930" y="9725"/>
                    </a:cubicBezTo>
                    <a:cubicBezTo>
                      <a:pt x="14909" y="7758"/>
                      <a:pt x="13121" y="7338"/>
                      <a:pt x="12538" y="7278"/>
                    </a:cubicBezTo>
                    <a:cubicBezTo>
                      <a:pt x="11961" y="7224"/>
                      <a:pt x="10179" y="5976"/>
                      <a:pt x="10086" y="5851"/>
                    </a:cubicBezTo>
                    <a:cubicBezTo>
                      <a:pt x="9994" y="5725"/>
                      <a:pt x="10124" y="5022"/>
                      <a:pt x="10124" y="5022"/>
                    </a:cubicBezTo>
                    <a:cubicBezTo>
                      <a:pt x="10658" y="4690"/>
                      <a:pt x="10669" y="3965"/>
                      <a:pt x="10669" y="3965"/>
                    </a:cubicBezTo>
                    <a:cubicBezTo>
                      <a:pt x="11247" y="3965"/>
                      <a:pt x="11416" y="3420"/>
                      <a:pt x="11498" y="2946"/>
                    </a:cubicBezTo>
                    <a:cubicBezTo>
                      <a:pt x="11546" y="2641"/>
                      <a:pt x="11378" y="2585"/>
                      <a:pt x="11249" y="2585"/>
                    </a:cubicBezTo>
                    <a:cubicBezTo>
                      <a:pt x="11176" y="2585"/>
                      <a:pt x="11116" y="2603"/>
                      <a:pt x="11116" y="2603"/>
                    </a:cubicBezTo>
                    <a:cubicBezTo>
                      <a:pt x="11449" y="235"/>
                      <a:pt x="9710" y="1"/>
                      <a:pt x="9002" y="1"/>
                    </a:cubicBezTo>
                    <a:cubicBezTo>
                      <a:pt x="8946" y="1"/>
                      <a:pt x="8896" y="2"/>
                      <a:pt x="8855" y="4"/>
                    </a:cubicBezTo>
                    <a:cubicBezTo>
                      <a:pt x="8813" y="2"/>
                      <a:pt x="8763" y="1"/>
                      <a:pt x="8707" y="1"/>
                    </a:cubicBezTo>
                    <a:close/>
                  </a:path>
                </a:pathLst>
              </a:custGeom>
              <a:solidFill>
                <a:srgbClr val="FFFFFF"/>
              </a:solidFill>
              <a:ln cap="flat" cmpd="sng" w="9525">
                <a:solidFill>
                  <a:srgbClr val="C9DAF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3105" name="Google Shape;3105;p11"/>
              <p:cNvGrpSpPr/>
              <p:nvPr/>
            </p:nvGrpSpPr>
            <p:grpSpPr>
              <a:xfrm>
                <a:off x="7281178" y="1074945"/>
                <a:ext cx="1379975" cy="3598198"/>
                <a:chOff x="3539512" y="3261380"/>
                <a:chExt cx="426827" cy="1112925"/>
              </a:xfrm>
            </p:grpSpPr>
            <p:sp>
              <p:nvSpPr>
                <p:cNvPr id="3106" name="Google Shape;3106;p11"/>
                <p:cNvSpPr/>
                <p:nvPr/>
              </p:nvSpPr>
              <p:spPr>
                <a:xfrm>
                  <a:off x="3539512" y="3319229"/>
                  <a:ext cx="211809" cy="1054874"/>
                </a:xfrm>
                <a:custGeom>
                  <a:rect b="b" l="l" r="r" t="t"/>
                  <a:pathLst>
                    <a:path extrusionOk="0" h="41740" w="8381">
                      <a:moveTo>
                        <a:pt x="8125" y="3066"/>
                      </a:moveTo>
                      <a:lnTo>
                        <a:pt x="8125" y="3605"/>
                      </a:lnTo>
                      <a:cubicBezTo>
                        <a:pt x="7881" y="3629"/>
                        <a:pt x="7650" y="3720"/>
                        <a:pt x="7406" y="3720"/>
                      </a:cubicBezTo>
                      <a:cubicBezTo>
                        <a:pt x="7372" y="3720"/>
                        <a:pt x="7337" y="3718"/>
                        <a:pt x="7302" y="3714"/>
                      </a:cubicBezTo>
                      <a:lnTo>
                        <a:pt x="7308" y="3714"/>
                      </a:lnTo>
                      <a:cubicBezTo>
                        <a:pt x="7373" y="3654"/>
                        <a:pt x="7433" y="3589"/>
                        <a:pt x="7493" y="3523"/>
                      </a:cubicBezTo>
                      <a:cubicBezTo>
                        <a:pt x="7667" y="3333"/>
                        <a:pt x="7885" y="3175"/>
                        <a:pt x="8125" y="3066"/>
                      </a:cubicBezTo>
                      <a:close/>
                      <a:moveTo>
                        <a:pt x="3308" y="11130"/>
                      </a:moveTo>
                      <a:cubicBezTo>
                        <a:pt x="3226" y="11408"/>
                        <a:pt x="3117" y="11675"/>
                        <a:pt x="2981" y="11926"/>
                      </a:cubicBezTo>
                      <a:cubicBezTo>
                        <a:pt x="2856" y="12171"/>
                        <a:pt x="2741" y="12449"/>
                        <a:pt x="2545" y="12645"/>
                      </a:cubicBezTo>
                      <a:cubicBezTo>
                        <a:pt x="2536" y="12654"/>
                        <a:pt x="2546" y="12663"/>
                        <a:pt x="2552" y="12663"/>
                      </a:cubicBezTo>
                      <a:cubicBezTo>
                        <a:pt x="2554" y="12663"/>
                        <a:pt x="2555" y="12662"/>
                        <a:pt x="2556" y="12661"/>
                      </a:cubicBezTo>
                      <a:cubicBezTo>
                        <a:pt x="2676" y="12574"/>
                        <a:pt x="2779" y="12471"/>
                        <a:pt x="2861" y="12351"/>
                      </a:cubicBezTo>
                      <a:cubicBezTo>
                        <a:pt x="2861" y="12356"/>
                        <a:pt x="2861" y="12362"/>
                        <a:pt x="2861" y="12362"/>
                      </a:cubicBezTo>
                      <a:cubicBezTo>
                        <a:pt x="2883" y="12487"/>
                        <a:pt x="2894" y="12612"/>
                        <a:pt x="2894" y="12738"/>
                      </a:cubicBezTo>
                      <a:cubicBezTo>
                        <a:pt x="2769" y="12847"/>
                        <a:pt x="2676" y="12950"/>
                        <a:pt x="2512" y="13010"/>
                      </a:cubicBezTo>
                      <a:cubicBezTo>
                        <a:pt x="2414" y="13043"/>
                        <a:pt x="2322" y="13092"/>
                        <a:pt x="2240" y="13157"/>
                      </a:cubicBezTo>
                      <a:cubicBezTo>
                        <a:pt x="2186" y="13201"/>
                        <a:pt x="2136" y="13255"/>
                        <a:pt x="2093" y="13310"/>
                      </a:cubicBezTo>
                      <a:cubicBezTo>
                        <a:pt x="2169" y="12912"/>
                        <a:pt x="2305" y="12525"/>
                        <a:pt x="2491" y="12165"/>
                      </a:cubicBezTo>
                      <a:cubicBezTo>
                        <a:pt x="2692" y="11779"/>
                        <a:pt x="3003" y="11452"/>
                        <a:pt x="3308" y="11130"/>
                      </a:cubicBezTo>
                      <a:close/>
                      <a:moveTo>
                        <a:pt x="8147" y="13277"/>
                      </a:moveTo>
                      <a:lnTo>
                        <a:pt x="8147" y="14143"/>
                      </a:lnTo>
                      <a:cubicBezTo>
                        <a:pt x="8140" y="14142"/>
                        <a:pt x="8133" y="14141"/>
                        <a:pt x="8127" y="14141"/>
                      </a:cubicBezTo>
                      <a:cubicBezTo>
                        <a:pt x="8109" y="14141"/>
                        <a:pt x="8094" y="14147"/>
                        <a:pt x="8081" y="14160"/>
                      </a:cubicBezTo>
                      <a:cubicBezTo>
                        <a:pt x="8010" y="14231"/>
                        <a:pt x="7929" y="14296"/>
                        <a:pt x="7842" y="14350"/>
                      </a:cubicBezTo>
                      <a:cubicBezTo>
                        <a:pt x="7591" y="14192"/>
                        <a:pt x="7444" y="14023"/>
                        <a:pt x="7122" y="14018"/>
                      </a:cubicBezTo>
                      <a:cubicBezTo>
                        <a:pt x="7111" y="14017"/>
                        <a:pt x="7099" y="14016"/>
                        <a:pt x="7087" y="14016"/>
                      </a:cubicBezTo>
                      <a:cubicBezTo>
                        <a:pt x="7055" y="14016"/>
                        <a:pt x="7023" y="14021"/>
                        <a:pt x="6992" y="14029"/>
                      </a:cubicBezTo>
                      <a:cubicBezTo>
                        <a:pt x="7117" y="13882"/>
                        <a:pt x="7237" y="13735"/>
                        <a:pt x="7411" y="13626"/>
                      </a:cubicBezTo>
                      <a:cubicBezTo>
                        <a:pt x="7645" y="13484"/>
                        <a:pt x="7918" y="13430"/>
                        <a:pt x="8147" y="13277"/>
                      </a:cubicBezTo>
                      <a:close/>
                      <a:moveTo>
                        <a:pt x="3172" y="11817"/>
                      </a:moveTo>
                      <a:cubicBezTo>
                        <a:pt x="3166" y="12040"/>
                        <a:pt x="3183" y="12263"/>
                        <a:pt x="3210" y="12487"/>
                      </a:cubicBezTo>
                      <a:cubicBezTo>
                        <a:pt x="3243" y="12825"/>
                        <a:pt x="3172" y="13184"/>
                        <a:pt x="3134" y="13522"/>
                      </a:cubicBezTo>
                      <a:cubicBezTo>
                        <a:pt x="3068" y="14171"/>
                        <a:pt x="2976" y="14835"/>
                        <a:pt x="2774" y="15457"/>
                      </a:cubicBezTo>
                      <a:cubicBezTo>
                        <a:pt x="2741" y="15560"/>
                        <a:pt x="2703" y="15664"/>
                        <a:pt x="2670" y="15767"/>
                      </a:cubicBezTo>
                      <a:cubicBezTo>
                        <a:pt x="2616" y="15566"/>
                        <a:pt x="2507" y="15375"/>
                        <a:pt x="2469" y="15173"/>
                      </a:cubicBezTo>
                      <a:cubicBezTo>
                        <a:pt x="2403" y="14765"/>
                        <a:pt x="2540" y="14350"/>
                        <a:pt x="2681" y="13974"/>
                      </a:cubicBezTo>
                      <a:cubicBezTo>
                        <a:pt x="2888" y="13440"/>
                        <a:pt x="3079" y="12928"/>
                        <a:pt x="2948" y="12345"/>
                      </a:cubicBezTo>
                      <a:cubicBezTo>
                        <a:pt x="2941" y="12327"/>
                        <a:pt x="2926" y="12316"/>
                        <a:pt x="2910" y="12316"/>
                      </a:cubicBezTo>
                      <a:cubicBezTo>
                        <a:pt x="2903" y="12316"/>
                        <a:pt x="2895" y="12318"/>
                        <a:pt x="2888" y="12323"/>
                      </a:cubicBezTo>
                      <a:cubicBezTo>
                        <a:pt x="2997" y="12165"/>
                        <a:pt x="3090" y="11996"/>
                        <a:pt x="3172" y="11817"/>
                      </a:cubicBezTo>
                      <a:close/>
                      <a:moveTo>
                        <a:pt x="8141" y="15010"/>
                      </a:moveTo>
                      <a:cubicBezTo>
                        <a:pt x="8141" y="15315"/>
                        <a:pt x="8136" y="15620"/>
                        <a:pt x="8136" y="15925"/>
                      </a:cubicBezTo>
                      <a:lnTo>
                        <a:pt x="8141" y="15925"/>
                      </a:lnTo>
                      <a:cubicBezTo>
                        <a:pt x="7624" y="16268"/>
                        <a:pt x="7144" y="16644"/>
                        <a:pt x="6877" y="17227"/>
                      </a:cubicBezTo>
                      <a:cubicBezTo>
                        <a:pt x="6741" y="17538"/>
                        <a:pt x="6725" y="17892"/>
                        <a:pt x="6725" y="18230"/>
                      </a:cubicBezTo>
                      <a:cubicBezTo>
                        <a:pt x="6550" y="18257"/>
                        <a:pt x="6392" y="18257"/>
                        <a:pt x="6212" y="18328"/>
                      </a:cubicBezTo>
                      <a:cubicBezTo>
                        <a:pt x="6136" y="18355"/>
                        <a:pt x="6065" y="18394"/>
                        <a:pt x="6000" y="18443"/>
                      </a:cubicBezTo>
                      <a:cubicBezTo>
                        <a:pt x="6191" y="17026"/>
                        <a:pt x="7275" y="16056"/>
                        <a:pt x="8141" y="15010"/>
                      </a:cubicBezTo>
                      <a:close/>
                      <a:moveTo>
                        <a:pt x="2883" y="12912"/>
                      </a:moveTo>
                      <a:cubicBezTo>
                        <a:pt x="2839" y="13397"/>
                        <a:pt x="2649" y="13827"/>
                        <a:pt x="2496" y="14323"/>
                      </a:cubicBezTo>
                      <a:cubicBezTo>
                        <a:pt x="2403" y="14596"/>
                        <a:pt x="2376" y="14890"/>
                        <a:pt x="2398" y="15179"/>
                      </a:cubicBezTo>
                      <a:cubicBezTo>
                        <a:pt x="2425" y="15424"/>
                        <a:pt x="2583" y="15636"/>
                        <a:pt x="2632" y="15865"/>
                      </a:cubicBezTo>
                      <a:cubicBezTo>
                        <a:pt x="2485" y="16279"/>
                        <a:pt x="2322" y="16672"/>
                        <a:pt x="2202" y="17091"/>
                      </a:cubicBezTo>
                      <a:lnTo>
                        <a:pt x="2207" y="17091"/>
                      </a:lnTo>
                      <a:cubicBezTo>
                        <a:pt x="2049" y="17636"/>
                        <a:pt x="1968" y="18203"/>
                        <a:pt x="1962" y="18770"/>
                      </a:cubicBezTo>
                      <a:cubicBezTo>
                        <a:pt x="1946" y="18873"/>
                        <a:pt x="1919" y="18971"/>
                        <a:pt x="1891" y="19069"/>
                      </a:cubicBezTo>
                      <a:cubicBezTo>
                        <a:pt x="1820" y="19140"/>
                        <a:pt x="1744" y="19205"/>
                        <a:pt x="1657" y="19249"/>
                      </a:cubicBezTo>
                      <a:cubicBezTo>
                        <a:pt x="1722" y="18682"/>
                        <a:pt x="1641" y="18088"/>
                        <a:pt x="1673" y="17516"/>
                      </a:cubicBezTo>
                      <a:cubicBezTo>
                        <a:pt x="1711" y="16808"/>
                        <a:pt x="1733" y="16100"/>
                        <a:pt x="1766" y="15391"/>
                      </a:cubicBezTo>
                      <a:cubicBezTo>
                        <a:pt x="1788" y="14868"/>
                        <a:pt x="1799" y="14334"/>
                        <a:pt x="1962" y="13827"/>
                      </a:cubicBezTo>
                      <a:cubicBezTo>
                        <a:pt x="2033" y="13582"/>
                        <a:pt x="2180" y="13364"/>
                        <a:pt x="2382" y="13201"/>
                      </a:cubicBezTo>
                      <a:cubicBezTo>
                        <a:pt x="2485" y="13119"/>
                        <a:pt x="2643" y="13097"/>
                        <a:pt x="2758" y="13026"/>
                      </a:cubicBezTo>
                      <a:cubicBezTo>
                        <a:pt x="2801" y="12994"/>
                        <a:pt x="2845" y="12955"/>
                        <a:pt x="2883" y="12912"/>
                      </a:cubicBezTo>
                      <a:close/>
                      <a:moveTo>
                        <a:pt x="4202" y="37274"/>
                      </a:moveTo>
                      <a:lnTo>
                        <a:pt x="4202" y="37274"/>
                      </a:lnTo>
                      <a:cubicBezTo>
                        <a:pt x="4240" y="37351"/>
                        <a:pt x="4289" y="37421"/>
                        <a:pt x="4349" y="37481"/>
                      </a:cubicBezTo>
                      <a:cubicBezTo>
                        <a:pt x="4469" y="37628"/>
                        <a:pt x="4561" y="37792"/>
                        <a:pt x="4616" y="37972"/>
                      </a:cubicBezTo>
                      <a:cubicBezTo>
                        <a:pt x="4262" y="38500"/>
                        <a:pt x="4463" y="39111"/>
                        <a:pt x="4420" y="39699"/>
                      </a:cubicBezTo>
                      <a:cubicBezTo>
                        <a:pt x="4398" y="40037"/>
                        <a:pt x="4332" y="40364"/>
                        <a:pt x="4109" y="40625"/>
                      </a:cubicBezTo>
                      <a:cubicBezTo>
                        <a:pt x="3880" y="40881"/>
                        <a:pt x="3379" y="41050"/>
                        <a:pt x="3014" y="41078"/>
                      </a:cubicBezTo>
                      <a:cubicBezTo>
                        <a:pt x="3090" y="40936"/>
                        <a:pt x="3155" y="40789"/>
                        <a:pt x="3215" y="40642"/>
                      </a:cubicBezTo>
                      <a:cubicBezTo>
                        <a:pt x="3313" y="40380"/>
                        <a:pt x="3308" y="40091"/>
                        <a:pt x="3297" y="39813"/>
                      </a:cubicBezTo>
                      <a:cubicBezTo>
                        <a:pt x="3493" y="39525"/>
                        <a:pt x="3662" y="39225"/>
                        <a:pt x="3809" y="38914"/>
                      </a:cubicBezTo>
                      <a:cubicBezTo>
                        <a:pt x="3831" y="39394"/>
                        <a:pt x="3896" y="39868"/>
                        <a:pt x="3847" y="40353"/>
                      </a:cubicBezTo>
                      <a:cubicBezTo>
                        <a:pt x="3847" y="40361"/>
                        <a:pt x="3854" y="40365"/>
                        <a:pt x="3862" y="40365"/>
                      </a:cubicBezTo>
                      <a:cubicBezTo>
                        <a:pt x="3869" y="40365"/>
                        <a:pt x="3877" y="40361"/>
                        <a:pt x="3880" y="40353"/>
                      </a:cubicBezTo>
                      <a:cubicBezTo>
                        <a:pt x="3956" y="39824"/>
                        <a:pt x="3896" y="39290"/>
                        <a:pt x="3880" y="38756"/>
                      </a:cubicBezTo>
                      <a:cubicBezTo>
                        <a:pt x="3956" y="38582"/>
                        <a:pt x="4022" y="38408"/>
                        <a:pt x="4076" y="38228"/>
                      </a:cubicBezTo>
                      <a:cubicBezTo>
                        <a:pt x="4169" y="37917"/>
                        <a:pt x="4207" y="37596"/>
                        <a:pt x="4202" y="37274"/>
                      </a:cubicBezTo>
                      <a:close/>
                      <a:moveTo>
                        <a:pt x="8201" y="1"/>
                      </a:moveTo>
                      <a:cubicBezTo>
                        <a:pt x="8194" y="1"/>
                        <a:pt x="8188" y="3"/>
                        <a:pt x="8185" y="9"/>
                      </a:cubicBezTo>
                      <a:cubicBezTo>
                        <a:pt x="8174" y="194"/>
                        <a:pt x="8163" y="1534"/>
                        <a:pt x="8152" y="1720"/>
                      </a:cubicBezTo>
                      <a:cubicBezTo>
                        <a:pt x="8045" y="1623"/>
                        <a:pt x="7903" y="1583"/>
                        <a:pt x="7752" y="1583"/>
                      </a:cubicBezTo>
                      <a:cubicBezTo>
                        <a:pt x="7444" y="1583"/>
                        <a:pt x="7098" y="1749"/>
                        <a:pt x="6926" y="1943"/>
                      </a:cubicBezTo>
                      <a:cubicBezTo>
                        <a:pt x="6922" y="1948"/>
                        <a:pt x="6928" y="1955"/>
                        <a:pt x="6933" y="1955"/>
                      </a:cubicBezTo>
                      <a:cubicBezTo>
                        <a:pt x="6935" y="1955"/>
                        <a:pt x="6936" y="1955"/>
                        <a:pt x="6937" y="1954"/>
                      </a:cubicBezTo>
                      <a:cubicBezTo>
                        <a:pt x="7148" y="1771"/>
                        <a:pt x="7424" y="1656"/>
                        <a:pt x="7697" y="1656"/>
                      </a:cubicBezTo>
                      <a:cubicBezTo>
                        <a:pt x="7855" y="1656"/>
                        <a:pt x="8011" y="1694"/>
                        <a:pt x="8152" y="1780"/>
                      </a:cubicBezTo>
                      <a:cubicBezTo>
                        <a:pt x="8147" y="1894"/>
                        <a:pt x="8141" y="2003"/>
                        <a:pt x="8136" y="2117"/>
                      </a:cubicBezTo>
                      <a:cubicBezTo>
                        <a:pt x="8004" y="2045"/>
                        <a:pt x="7845" y="2007"/>
                        <a:pt x="7688" y="2007"/>
                      </a:cubicBezTo>
                      <a:cubicBezTo>
                        <a:pt x="7501" y="2007"/>
                        <a:pt x="7316" y="2062"/>
                        <a:pt x="7182" y="2177"/>
                      </a:cubicBezTo>
                      <a:cubicBezTo>
                        <a:pt x="7182" y="2183"/>
                        <a:pt x="7182" y="2188"/>
                        <a:pt x="7188" y="2188"/>
                      </a:cubicBezTo>
                      <a:cubicBezTo>
                        <a:pt x="7325" y="2100"/>
                        <a:pt x="7481" y="2053"/>
                        <a:pt x="7640" y="2053"/>
                      </a:cubicBezTo>
                      <a:cubicBezTo>
                        <a:pt x="7715" y="2053"/>
                        <a:pt x="7790" y="2064"/>
                        <a:pt x="7863" y="2085"/>
                      </a:cubicBezTo>
                      <a:cubicBezTo>
                        <a:pt x="7809" y="2128"/>
                        <a:pt x="7765" y="2199"/>
                        <a:pt x="7716" y="2248"/>
                      </a:cubicBezTo>
                      <a:cubicBezTo>
                        <a:pt x="7629" y="2335"/>
                        <a:pt x="7520" y="2390"/>
                        <a:pt x="7400" y="2401"/>
                      </a:cubicBezTo>
                      <a:cubicBezTo>
                        <a:pt x="7395" y="2401"/>
                        <a:pt x="7395" y="2406"/>
                        <a:pt x="7400" y="2406"/>
                      </a:cubicBezTo>
                      <a:cubicBezTo>
                        <a:pt x="7408" y="2407"/>
                        <a:pt x="7417" y="2407"/>
                        <a:pt x="7425" y="2407"/>
                      </a:cubicBezTo>
                      <a:cubicBezTo>
                        <a:pt x="7515" y="2407"/>
                        <a:pt x="7603" y="2380"/>
                        <a:pt x="7678" y="2330"/>
                      </a:cubicBezTo>
                      <a:cubicBezTo>
                        <a:pt x="7771" y="2270"/>
                        <a:pt x="7852" y="2188"/>
                        <a:pt x="7918" y="2096"/>
                      </a:cubicBezTo>
                      <a:cubicBezTo>
                        <a:pt x="7994" y="2117"/>
                        <a:pt x="8070" y="2139"/>
                        <a:pt x="8147" y="2172"/>
                      </a:cubicBezTo>
                      <a:cubicBezTo>
                        <a:pt x="8141" y="2297"/>
                        <a:pt x="8136" y="2423"/>
                        <a:pt x="8136" y="2542"/>
                      </a:cubicBezTo>
                      <a:cubicBezTo>
                        <a:pt x="7901" y="2553"/>
                        <a:pt x="7689" y="2662"/>
                        <a:pt x="7476" y="2750"/>
                      </a:cubicBezTo>
                      <a:cubicBezTo>
                        <a:pt x="7452" y="2754"/>
                        <a:pt x="7458" y="2789"/>
                        <a:pt x="7479" y="2789"/>
                      </a:cubicBezTo>
                      <a:cubicBezTo>
                        <a:pt x="7482" y="2789"/>
                        <a:pt x="7484" y="2789"/>
                        <a:pt x="7487" y="2788"/>
                      </a:cubicBezTo>
                      <a:cubicBezTo>
                        <a:pt x="7694" y="2706"/>
                        <a:pt x="7912" y="2641"/>
                        <a:pt x="8130" y="2597"/>
                      </a:cubicBezTo>
                      <a:lnTo>
                        <a:pt x="8130" y="2597"/>
                      </a:lnTo>
                      <a:cubicBezTo>
                        <a:pt x="8130" y="2722"/>
                        <a:pt x="8130" y="2842"/>
                        <a:pt x="8125" y="2962"/>
                      </a:cubicBezTo>
                      <a:cubicBezTo>
                        <a:pt x="7357" y="3322"/>
                        <a:pt x="6953" y="4188"/>
                        <a:pt x="6027" y="4237"/>
                      </a:cubicBezTo>
                      <a:cubicBezTo>
                        <a:pt x="6005" y="4237"/>
                        <a:pt x="6005" y="4270"/>
                        <a:pt x="6027" y="4270"/>
                      </a:cubicBezTo>
                      <a:cubicBezTo>
                        <a:pt x="6403" y="4221"/>
                        <a:pt x="6768" y="4090"/>
                        <a:pt x="7084" y="3883"/>
                      </a:cubicBezTo>
                      <a:cubicBezTo>
                        <a:pt x="7139" y="3845"/>
                        <a:pt x="7188" y="3812"/>
                        <a:pt x="7237" y="3769"/>
                      </a:cubicBezTo>
                      <a:cubicBezTo>
                        <a:pt x="7303" y="3785"/>
                        <a:pt x="7368" y="3791"/>
                        <a:pt x="7431" y="3791"/>
                      </a:cubicBezTo>
                      <a:cubicBezTo>
                        <a:pt x="7665" y="3791"/>
                        <a:pt x="7885" y="3702"/>
                        <a:pt x="8125" y="3676"/>
                      </a:cubicBezTo>
                      <a:lnTo>
                        <a:pt x="8125" y="3807"/>
                      </a:lnTo>
                      <a:lnTo>
                        <a:pt x="8114" y="3807"/>
                      </a:lnTo>
                      <a:cubicBezTo>
                        <a:pt x="7994" y="3910"/>
                        <a:pt x="7874" y="4019"/>
                        <a:pt x="7765" y="4139"/>
                      </a:cubicBezTo>
                      <a:cubicBezTo>
                        <a:pt x="7771" y="4128"/>
                        <a:pt x="7765" y="4123"/>
                        <a:pt x="7760" y="4117"/>
                      </a:cubicBezTo>
                      <a:cubicBezTo>
                        <a:pt x="7685" y="4083"/>
                        <a:pt x="7608" y="4070"/>
                        <a:pt x="7531" y="4070"/>
                      </a:cubicBezTo>
                      <a:cubicBezTo>
                        <a:pt x="7172" y="4070"/>
                        <a:pt x="6796" y="4371"/>
                        <a:pt x="6447" y="4384"/>
                      </a:cubicBezTo>
                      <a:cubicBezTo>
                        <a:pt x="6419" y="4384"/>
                        <a:pt x="6425" y="4428"/>
                        <a:pt x="6447" y="4428"/>
                      </a:cubicBezTo>
                      <a:cubicBezTo>
                        <a:pt x="6878" y="4423"/>
                        <a:pt x="7232" y="4147"/>
                        <a:pt x="7663" y="4147"/>
                      </a:cubicBezTo>
                      <a:cubicBezTo>
                        <a:pt x="7690" y="4147"/>
                        <a:pt x="7716" y="4148"/>
                        <a:pt x="7743" y="4150"/>
                      </a:cubicBezTo>
                      <a:lnTo>
                        <a:pt x="7749" y="4150"/>
                      </a:lnTo>
                      <a:cubicBezTo>
                        <a:pt x="7515" y="4390"/>
                        <a:pt x="7286" y="4619"/>
                        <a:pt x="6926" y="4689"/>
                      </a:cubicBezTo>
                      <a:cubicBezTo>
                        <a:pt x="6800" y="4714"/>
                        <a:pt x="6672" y="4723"/>
                        <a:pt x="6543" y="4723"/>
                      </a:cubicBezTo>
                      <a:cubicBezTo>
                        <a:pt x="6190" y="4723"/>
                        <a:pt x="5829" y="4655"/>
                        <a:pt x="5482" y="4651"/>
                      </a:cubicBezTo>
                      <a:cubicBezTo>
                        <a:pt x="5455" y="4651"/>
                        <a:pt x="5460" y="4695"/>
                        <a:pt x="5488" y="4695"/>
                      </a:cubicBezTo>
                      <a:cubicBezTo>
                        <a:pt x="5832" y="4702"/>
                        <a:pt x="6204" y="4777"/>
                        <a:pt x="6564" y="4777"/>
                      </a:cubicBezTo>
                      <a:cubicBezTo>
                        <a:pt x="6729" y="4777"/>
                        <a:pt x="6891" y="4761"/>
                        <a:pt x="7046" y="4717"/>
                      </a:cubicBezTo>
                      <a:cubicBezTo>
                        <a:pt x="7509" y="4591"/>
                        <a:pt x="7787" y="4204"/>
                        <a:pt x="8119" y="3883"/>
                      </a:cubicBezTo>
                      <a:cubicBezTo>
                        <a:pt x="8119" y="4101"/>
                        <a:pt x="8125" y="4319"/>
                        <a:pt x="8130" y="4537"/>
                      </a:cubicBezTo>
                      <a:lnTo>
                        <a:pt x="8125" y="4537"/>
                      </a:lnTo>
                      <a:cubicBezTo>
                        <a:pt x="7891" y="4668"/>
                        <a:pt x="7667" y="4722"/>
                        <a:pt x="7466" y="4902"/>
                      </a:cubicBezTo>
                      <a:cubicBezTo>
                        <a:pt x="7313" y="5044"/>
                        <a:pt x="7166" y="5174"/>
                        <a:pt x="6970" y="5229"/>
                      </a:cubicBezTo>
                      <a:cubicBezTo>
                        <a:pt x="6463" y="4973"/>
                        <a:pt x="5782" y="4984"/>
                        <a:pt x="5237" y="4935"/>
                      </a:cubicBezTo>
                      <a:cubicBezTo>
                        <a:pt x="5215" y="4935"/>
                        <a:pt x="5210" y="4967"/>
                        <a:pt x="5231" y="4967"/>
                      </a:cubicBezTo>
                      <a:cubicBezTo>
                        <a:pt x="5482" y="5005"/>
                        <a:pt x="5733" y="5044"/>
                        <a:pt x="5978" y="5076"/>
                      </a:cubicBezTo>
                      <a:cubicBezTo>
                        <a:pt x="6272" y="5120"/>
                        <a:pt x="6577" y="5131"/>
                        <a:pt x="6850" y="5251"/>
                      </a:cubicBezTo>
                      <a:lnTo>
                        <a:pt x="6833" y="5251"/>
                      </a:lnTo>
                      <a:cubicBezTo>
                        <a:pt x="6777" y="5258"/>
                        <a:pt x="6720" y="5260"/>
                        <a:pt x="6663" y="5260"/>
                      </a:cubicBezTo>
                      <a:cubicBezTo>
                        <a:pt x="6549" y="5260"/>
                        <a:pt x="6434" y="5251"/>
                        <a:pt x="6321" y="5251"/>
                      </a:cubicBezTo>
                      <a:cubicBezTo>
                        <a:pt x="6141" y="5262"/>
                        <a:pt x="5967" y="5300"/>
                        <a:pt x="5793" y="5360"/>
                      </a:cubicBezTo>
                      <a:cubicBezTo>
                        <a:pt x="5548" y="5218"/>
                        <a:pt x="5231" y="5283"/>
                        <a:pt x="4964" y="5180"/>
                      </a:cubicBezTo>
                      <a:cubicBezTo>
                        <a:pt x="4961" y="5178"/>
                        <a:pt x="4958" y="5178"/>
                        <a:pt x="4955" y="5178"/>
                      </a:cubicBezTo>
                      <a:cubicBezTo>
                        <a:pt x="4933" y="5178"/>
                        <a:pt x="4919" y="5209"/>
                        <a:pt x="4948" y="5223"/>
                      </a:cubicBezTo>
                      <a:cubicBezTo>
                        <a:pt x="5182" y="5321"/>
                        <a:pt x="5449" y="5300"/>
                        <a:pt x="5684" y="5398"/>
                      </a:cubicBezTo>
                      <a:lnTo>
                        <a:pt x="5673" y="5398"/>
                      </a:lnTo>
                      <a:cubicBezTo>
                        <a:pt x="5668" y="5396"/>
                        <a:pt x="5664" y="5396"/>
                        <a:pt x="5660" y="5396"/>
                      </a:cubicBezTo>
                      <a:cubicBezTo>
                        <a:pt x="5648" y="5396"/>
                        <a:pt x="5637" y="5401"/>
                        <a:pt x="5629" y="5409"/>
                      </a:cubicBezTo>
                      <a:lnTo>
                        <a:pt x="5618" y="5414"/>
                      </a:lnTo>
                      <a:cubicBezTo>
                        <a:pt x="5520" y="5452"/>
                        <a:pt x="5417" y="5485"/>
                        <a:pt x="5313" y="5518"/>
                      </a:cubicBezTo>
                      <a:cubicBezTo>
                        <a:pt x="5202" y="5539"/>
                        <a:pt x="5087" y="5546"/>
                        <a:pt x="4971" y="5546"/>
                      </a:cubicBezTo>
                      <a:cubicBezTo>
                        <a:pt x="4729" y="5546"/>
                        <a:pt x="4481" y="5514"/>
                        <a:pt x="4245" y="5507"/>
                      </a:cubicBezTo>
                      <a:cubicBezTo>
                        <a:pt x="4234" y="5507"/>
                        <a:pt x="4234" y="5523"/>
                        <a:pt x="4245" y="5523"/>
                      </a:cubicBezTo>
                      <a:cubicBezTo>
                        <a:pt x="4503" y="5578"/>
                        <a:pt x="4763" y="5605"/>
                        <a:pt x="5024" y="5605"/>
                      </a:cubicBezTo>
                      <a:cubicBezTo>
                        <a:pt x="5122" y="5605"/>
                        <a:pt x="5220" y="5601"/>
                        <a:pt x="5319" y="5594"/>
                      </a:cubicBezTo>
                      <a:cubicBezTo>
                        <a:pt x="5368" y="5594"/>
                        <a:pt x="5417" y="5583"/>
                        <a:pt x="5460" y="5578"/>
                      </a:cubicBezTo>
                      <a:lnTo>
                        <a:pt x="5460" y="5578"/>
                      </a:lnTo>
                      <a:cubicBezTo>
                        <a:pt x="5302" y="5746"/>
                        <a:pt x="5182" y="5954"/>
                        <a:pt x="4997" y="6106"/>
                      </a:cubicBezTo>
                      <a:cubicBezTo>
                        <a:pt x="4864" y="6216"/>
                        <a:pt x="4710" y="6265"/>
                        <a:pt x="4557" y="6265"/>
                      </a:cubicBezTo>
                      <a:cubicBezTo>
                        <a:pt x="4160" y="6265"/>
                        <a:pt x="3777" y="5934"/>
                        <a:pt x="3820" y="5501"/>
                      </a:cubicBezTo>
                      <a:cubicBezTo>
                        <a:pt x="3820" y="5483"/>
                        <a:pt x="3806" y="5473"/>
                        <a:pt x="3793" y="5473"/>
                      </a:cubicBezTo>
                      <a:cubicBezTo>
                        <a:pt x="3783" y="5473"/>
                        <a:pt x="3774" y="5479"/>
                        <a:pt x="3771" y="5490"/>
                      </a:cubicBezTo>
                      <a:cubicBezTo>
                        <a:pt x="3706" y="5970"/>
                        <a:pt x="4033" y="6259"/>
                        <a:pt x="4490" y="6297"/>
                      </a:cubicBezTo>
                      <a:cubicBezTo>
                        <a:pt x="4515" y="6299"/>
                        <a:pt x="4540" y="6300"/>
                        <a:pt x="4564" y="6300"/>
                      </a:cubicBezTo>
                      <a:cubicBezTo>
                        <a:pt x="4718" y="6300"/>
                        <a:pt x="4865" y="6256"/>
                        <a:pt x="4992" y="6172"/>
                      </a:cubicBezTo>
                      <a:lnTo>
                        <a:pt x="4992" y="6172"/>
                      </a:lnTo>
                      <a:cubicBezTo>
                        <a:pt x="4866" y="6297"/>
                        <a:pt x="4752" y="6439"/>
                        <a:pt x="4643" y="6580"/>
                      </a:cubicBezTo>
                      <a:lnTo>
                        <a:pt x="4627" y="6580"/>
                      </a:lnTo>
                      <a:cubicBezTo>
                        <a:pt x="4229" y="6558"/>
                        <a:pt x="3902" y="6362"/>
                        <a:pt x="3629" y="6073"/>
                      </a:cubicBezTo>
                      <a:cubicBezTo>
                        <a:pt x="3627" y="6071"/>
                        <a:pt x="3624" y="6070"/>
                        <a:pt x="3622" y="6070"/>
                      </a:cubicBezTo>
                      <a:cubicBezTo>
                        <a:pt x="3613" y="6070"/>
                        <a:pt x="3605" y="6083"/>
                        <a:pt x="3613" y="6095"/>
                      </a:cubicBezTo>
                      <a:cubicBezTo>
                        <a:pt x="3782" y="6297"/>
                        <a:pt x="3995" y="6455"/>
                        <a:pt x="4240" y="6553"/>
                      </a:cubicBezTo>
                      <a:cubicBezTo>
                        <a:pt x="4191" y="6575"/>
                        <a:pt x="4136" y="6586"/>
                        <a:pt x="4082" y="6597"/>
                      </a:cubicBezTo>
                      <a:cubicBezTo>
                        <a:pt x="4049" y="6602"/>
                        <a:pt x="4015" y="6605"/>
                        <a:pt x="3981" y="6605"/>
                      </a:cubicBezTo>
                      <a:cubicBezTo>
                        <a:pt x="3947" y="6605"/>
                        <a:pt x="3913" y="6602"/>
                        <a:pt x="3880" y="6597"/>
                      </a:cubicBezTo>
                      <a:cubicBezTo>
                        <a:pt x="3864" y="6597"/>
                        <a:pt x="3858" y="6618"/>
                        <a:pt x="3875" y="6624"/>
                      </a:cubicBezTo>
                      <a:cubicBezTo>
                        <a:pt x="3941" y="6638"/>
                        <a:pt x="4029" y="6657"/>
                        <a:pt x="4114" y="6657"/>
                      </a:cubicBezTo>
                      <a:cubicBezTo>
                        <a:pt x="4188" y="6657"/>
                        <a:pt x="4260" y="6642"/>
                        <a:pt x="4311" y="6597"/>
                      </a:cubicBezTo>
                      <a:cubicBezTo>
                        <a:pt x="4311" y="6591"/>
                        <a:pt x="4316" y="6591"/>
                        <a:pt x="4316" y="6586"/>
                      </a:cubicBezTo>
                      <a:cubicBezTo>
                        <a:pt x="4403" y="6613"/>
                        <a:pt x="4496" y="6640"/>
                        <a:pt x="4589" y="6656"/>
                      </a:cubicBezTo>
                      <a:cubicBezTo>
                        <a:pt x="4534" y="6722"/>
                        <a:pt x="4480" y="6793"/>
                        <a:pt x="4425" y="6858"/>
                      </a:cubicBezTo>
                      <a:cubicBezTo>
                        <a:pt x="4345" y="6867"/>
                        <a:pt x="4266" y="6871"/>
                        <a:pt x="4187" y="6871"/>
                      </a:cubicBezTo>
                      <a:cubicBezTo>
                        <a:pt x="4019" y="6871"/>
                        <a:pt x="3853" y="6852"/>
                        <a:pt x="3689" y="6814"/>
                      </a:cubicBezTo>
                      <a:cubicBezTo>
                        <a:pt x="3700" y="6804"/>
                        <a:pt x="3706" y="6787"/>
                        <a:pt x="3700" y="6771"/>
                      </a:cubicBezTo>
                      <a:cubicBezTo>
                        <a:pt x="3608" y="6553"/>
                        <a:pt x="3537" y="6237"/>
                        <a:pt x="3308" y="6117"/>
                      </a:cubicBezTo>
                      <a:cubicBezTo>
                        <a:pt x="3306" y="6115"/>
                        <a:pt x="3303" y="6113"/>
                        <a:pt x="3300" y="6113"/>
                      </a:cubicBezTo>
                      <a:cubicBezTo>
                        <a:pt x="3291" y="6113"/>
                        <a:pt x="3283" y="6126"/>
                        <a:pt x="3292" y="6139"/>
                      </a:cubicBezTo>
                      <a:cubicBezTo>
                        <a:pt x="3373" y="6237"/>
                        <a:pt x="3439" y="6346"/>
                        <a:pt x="3493" y="6466"/>
                      </a:cubicBezTo>
                      <a:cubicBezTo>
                        <a:pt x="3542" y="6575"/>
                        <a:pt x="3575" y="6689"/>
                        <a:pt x="3629" y="6798"/>
                      </a:cubicBezTo>
                      <a:cubicBezTo>
                        <a:pt x="3428" y="6744"/>
                        <a:pt x="3254" y="6607"/>
                        <a:pt x="3166" y="6417"/>
                      </a:cubicBezTo>
                      <a:cubicBezTo>
                        <a:pt x="3162" y="6408"/>
                        <a:pt x="3156" y="6405"/>
                        <a:pt x="3149" y="6405"/>
                      </a:cubicBezTo>
                      <a:cubicBezTo>
                        <a:pt x="3139" y="6405"/>
                        <a:pt x="3130" y="6414"/>
                        <a:pt x="3134" y="6428"/>
                      </a:cubicBezTo>
                      <a:cubicBezTo>
                        <a:pt x="3270" y="6799"/>
                        <a:pt x="3730" y="6934"/>
                        <a:pt x="4135" y="6934"/>
                      </a:cubicBezTo>
                      <a:cubicBezTo>
                        <a:pt x="4217" y="6934"/>
                        <a:pt x="4296" y="6928"/>
                        <a:pt x="4371" y="6918"/>
                      </a:cubicBezTo>
                      <a:lnTo>
                        <a:pt x="4371" y="6918"/>
                      </a:lnTo>
                      <a:cubicBezTo>
                        <a:pt x="4343" y="6956"/>
                        <a:pt x="4316" y="6989"/>
                        <a:pt x="4283" y="7022"/>
                      </a:cubicBezTo>
                      <a:cubicBezTo>
                        <a:pt x="4158" y="7158"/>
                        <a:pt x="4022" y="7289"/>
                        <a:pt x="3875" y="7398"/>
                      </a:cubicBezTo>
                      <a:cubicBezTo>
                        <a:pt x="3788" y="7398"/>
                        <a:pt x="3706" y="7387"/>
                        <a:pt x="3619" y="7365"/>
                      </a:cubicBezTo>
                      <a:cubicBezTo>
                        <a:pt x="3629" y="7354"/>
                        <a:pt x="3629" y="7338"/>
                        <a:pt x="3624" y="7327"/>
                      </a:cubicBezTo>
                      <a:cubicBezTo>
                        <a:pt x="3575" y="7158"/>
                        <a:pt x="3471" y="7016"/>
                        <a:pt x="3324" y="6913"/>
                      </a:cubicBezTo>
                      <a:cubicBezTo>
                        <a:pt x="3321" y="6909"/>
                        <a:pt x="3317" y="6908"/>
                        <a:pt x="3313" y="6908"/>
                      </a:cubicBezTo>
                      <a:cubicBezTo>
                        <a:pt x="3299" y="6908"/>
                        <a:pt x="3285" y="6928"/>
                        <a:pt x="3303" y="6945"/>
                      </a:cubicBezTo>
                      <a:cubicBezTo>
                        <a:pt x="3428" y="7060"/>
                        <a:pt x="3471" y="7196"/>
                        <a:pt x="3542" y="7343"/>
                      </a:cubicBezTo>
                      <a:cubicBezTo>
                        <a:pt x="3243" y="7256"/>
                        <a:pt x="2943" y="7060"/>
                        <a:pt x="2883" y="6765"/>
                      </a:cubicBezTo>
                      <a:cubicBezTo>
                        <a:pt x="2880" y="6750"/>
                        <a:pt x="2869" y="6743"/>
                        <a:pt x="2857" y="6743"/>
                      </a:cubicBezTo>
                      <a:cubicBezTo>
                        <a:pt x="2844" y="6743"/>
                        <a:pt x="2831" y="6753"/>
                        <a:pt x="2834" y="6771"/>
                      </a:cubicBezTo>
                      <a:cubicBezTo>
                        <a:pt x="2899" y="7190"/>
                        <a:pt x="3401" y="7419"/>
                        <a:pt x="3798" y="7457"/>
                      </a:cubicBezTo>
                      <a:cubicBezTo>
                        <a:pt x="3584" y="7606"/>
                        <a:pt x="3344" y="7701"/>
                        <a:pt x="3083" y="7701"/>
                      </a:cubicBezTo>
                      <a:cubicBezTo>
                        <a:pt x="2979" y="7701"/>
                        <a:pt x="2873" y="7686"/>
                        <a:pt x="2763" y="7654"/>
                      </a:cubicBezTo>
                      <a:cubicBezTo>
                        <a:pt x="2747" y="7654"/>
                        <a:pt x="2747" y="7670"/>
                        <a:pt x="2752" y="7675"/>
                      </a:cubicBezTo>
                      <a:cubicBezTo>
                        <a:pt x="2895" y="7734"/>
                        <a:pt x="3031" y="7760"/>
                        <a:pt x="3163" y="7760"/>
                      </a:cubicBezTo>
                      <a:cubicBezTo>
                        <a:pt x="3473" y="7760"/>
                        <a:pt x="3754" y="7614"/>
                        <a:pt x="4011" y="7403"/>
                      </a:cubicBezTo>
                      <a:lnTo>
                        <a:pt x="4011" y="7403"/>
                      </a:lnTo>
                      <a:cubicBezTo>
                        <a:pt x="3989" y="7463"/>
                        <a:pt x="3978" y="7528"/>
                        <a:pt x="3962" y="7594"/>
                      </a:cubicBezTo>
                      <a:cubicBezTo>
                        <a:pt x="3918" y="7757"/>
                        <a:pt x="3837" y="7910"/>
                        <a:pt x="3722" y="8030"/>
                      </a:cubicBezTo>
                      <a:cubicBezTo>
                        <a:pt x="3711" y="8035"/>
                        <a:pt x="3706" y="8041"/>
                        <a:pt x="3700" y="8051"/>
                      </a:cubicBezTo>
                      <a:cubicBezTo>
                        <a:pt x="3493" y="8280"/>
                        <a:pt x="3182" y="8488"/>
                        <a:pt x="2869" y="8488"/>
                      </a:cubicBezTo>
                      <a:cubicBezTo>
                        <a:pt x="2861" y="8488"/>
                        <a:pt x="2853" y="8488"/>
                        <a:pt x="2845" y="8487"/>
                      </a:cubicBezTo>
                      <a:cubicBezTo>
                        <a:pt x="2818" y="8487"/>
                        <a:pt x="2812" y="8520"/>
                        <a:pt x="2834" y="8525"/>
                      </a:cubicBezTo>
                      <a:cubicBezTo>
                        <a:pt x="2876" y="8531"/>
                        <a:pt x="2918" y="8534"/>
                        <a:pt x="2959" y="8534"/>
                      </a:cubicBezTo>
                      <a:cubicBezTo>
                        <a:pt x="3252" y="8534"/>
                        <a:pt x="3517" y="8386"/>
                        <a:pt x="3722" y="8171"/>
                      </a:cubicBezTo>
                      <a:lnTo>
                        <a:pt x="3722" y="8171"/>
                      </a:lnTo>
                      <a:cubicBezTo>
                        <a:pt x="3804" y="8520"/>
                        <a:pt x="3679" y="8787"/>
                        <a:pt x="3482" y="9027"/>
                      </a:cubicBezTo>
                      <a:cubicBezTo>
                        <a:pt x="3466" y="9032"/>
                        <a:pt x="3450" y="9049"/>
                        <a:pt x="3450" y="9065"/>
                      </a:cubicBezTo>
                      <a:cubicBezTo>
                        <a:pt x="3297" y="9228"/>
                        <a:pt x="3139" y="9381"/>
                        <a:pt x="2970" y="9523"/>
                      </a:cubicBezTo>
                      <a:cubicBezTo>
                        <a:pt x="2611" y="9850"/>
                        <a:pt x="2300" y="10209"/>
                        <a:pt x="2109" y="10661"/>
                      </a:cubicBezTo>
                      <a:cubicBezTo>
                        <a:pt x="2102" y="10672"/>
                        <a:pt x="2111" y="10683"/>
                        <a:pt x="2122" y="10683"/>
                      </a:cubicBezTo>
                      <a:cubicBezTo>
                        <a:pt x="2127" y="10683"/>
                        <a:pt x="2133" y="10680"/>
                        <a:pt x="2136" y="10672"/>
                      </a:cubicBezTo>
                      <a:cubicBezTo>
                        <a:pt x="2360" y="10204"/>
                        <a:pt x="2714" y="9882"/>
                        <a:pt x="3079" y="9550"/>
                      </a:cubicBezTo>
                      <a:lnTo>
                        <a:pt x="3079" y="9550"/>
                      </a:lnTo>
                      <a:cubicBezTo>
                        <a:pt x="2921" y="10160"/>
                        <a:pt x="2670" y="10651"/>
                        <a:pt x="2349" y="11190"/>
                      </a:cubicBezTo>
                      <a:cubicBezTo>
                        <a:pt x="2169" y="11490"/>
                        <a:pt x="1924" y="11893"/>
                        <a:pt x="1989" y="12253"/>
                      </a:cubicBezTo>
                      <a:cubicBezTo>
                        <a:pt x="1994" y="12270"/>
                        <a:pt x="2010" y="12279"/>
                        <a:pt x="2024" y="12279"/>
                      </a:cubicBezTo>
                      <a:cubicBezTo>
                        <a:pt x="2041" y="12279"/>
                        <a:pt x="2055" y="12268"/>
                        <a:pt x="2049" y="12247"/>
                      </a:cubicBezTo>
                      <a:cubicBezTo>
                        <a:pt x="1968" y="11811"/>
                        <a:pt x="2398" y="11261"/>
                        <a:pt x="2616" y="10912"/>
                      </a:cubicBezTo>
                      <a:cubicBezTo>
                        <a:pt x="2883" y="10482"/>
                        <a:pt x="3079" y="10013"/>
                        <a:pt x="3194" y="9523"/>
                      </a:cubicBezTo>
                      <a:cubicBezTo>
                        <a:pt x="3199" y="9501"/>
                        <a:pt x="3188" y="9479"/>
                        <a:pt x="3166" y="9474"/>
                      </a:cubicBezTo>
                      <a:cubicBezTo>
                        <a:pt x="3237" y="9414"/>
                        <a:pt x="3303" y="9348"/>
                        <a:pt x="3373" y="9288"/>
                      </a:cubicBezTo>
                      <a:cubicBezTo>
                        <a:pt x="3401" y="9256"/>
                        <a:pt x="3433" y="9228"/>
                        <a:pt x="3461" y="9196"/>
                      </a:cubicBezTo>
                      <a:lnTo>
                        <a:pt x="3461" y="9196"/>
                      </a:lnTo>
                      <a:cubicBezTo>
                        <a:pt x="3548" y="9801"/>
                        <a:pt x="3477" y="10411"/>
                        <a:pt x="3341" y="11005"/>
                      </a:cubicBezTo>
                      <a:cubicBezTo>
                        <a:pt x="2632" y="11642"/>
                        <a:pt x="2164" y="12498"/>
                        <a:pt x="2017" y="13440"/>
                      </a:cubicBezTo>
                      <a:cubicBezTo>
                        <a:pt x="1984" y="13500"/>
                        <a:pt x="1946" y="13560"/>
                        <a:pt x="1919" y="13620"/>
                      </a:cubicBezTo>
                      <a:cubicBezTo>
                        <a:pt x="1701" y="14073"/>
                        <a:pt x="1690" y="14612"/>
                        <a:pt x="1662" y="15102"/>
                      </a:cubicBezTo>
                      <a:cubicBezTo>
                        <a:pt x="1624" y="15860"/>
                        <a:pt x="1608" y="16623"/>
                        <a:pt x="1575" y="17386"/>
                      </a:cubicBezTo>
                      <a:cubicBezTo>
                        <a:pt x="1559" y="17691"/>
                        <a:pt x="1548" y="17996"/>
                        <a:pt x="1553" y="18301"/>
                      </a:cubicBezTo>
                      <a:cubicBezTo>
                        <a:pt x="1553" y="18633"/>
                        <a:pt x="1624" y="18955"/>
                        <a:pt x="1619" y="19282"/>
                      </a:cubicBezTo>
                      <a:cubicBezTo>
                        <a:pt x="1483" y="19353"/>
                        <a:pt x="1330" y="19396"/>
                        <a:pt x="1188" y="19467"/>
                      </a:cubicBezTo>
                      <a:cubicBezTo>
                        <a:pt x="959" y="19581"/>
                        <a:pt x="780" y="19772"/>
                        <a:pt x="622" y="19968"/>
                      </a:cubicBezTo>
                      <a:cubicBezTo>
                        <a:pt x="605" y="19989"/>
                        <a:pt x="624" y="20014"/>
                        <a:pt x="643" y="20014"/>
                      </a:cubicBezTo>
                      <a:cubicBezTo>
                        <a:pt x="649" y="20014"/>
                        <a:pt x="655" y="20011"/>
                        <a:pt x="660" y="20006"/>
                      </a:cubicBezTo>
                      <a:cubicBezTo>
                        <a:pt x="872" y="19739"/>
                        <a:pt x="1161" y="19543"/>
                        <a:pt x="1493" y="19451"/>
                      </a:cubicBezTo>
                      <a:cubicBezTo>
                        <a:pt x="1597" y="19418"/>
                        <a:pt x="1701" y="19380"/>
                        <a:pt x="1793" y="19325"/>
                      </a:cubicBezTo>
                      <a:lnTo>
                        <a:pt x="1793" y="19325"/>
                      </a:lnTo>
                      <a:cubicBezTo>
                        <a:pt x="1766" y="19385"/>
                        <a:pt x="1739" y="19440"/>
                        <a:pt x="1701" y="19489"/>
                      </a:cubicBezTo>
                      <a:cubicBezTo>
                        <a:pt x="1526" y="19756"/>
                        <a:pt x="1265" y="19957"/>
                        <a:pt x="1009" y="20143"/>
                      </a:cubicBezTo>
                      <a:cubicBezTo>
                        <a:pt x="600" y="20448"/>
                        <a:pt x="186" y="20742"/>
                        <a:pt x="11" y="21243"/>
                      </a:cubicBezTo>
                      <a:cubicBezTo>
                        <a:pt x="0" y="21272"/>
                        <a:pt x="26" y="21294"/>
                        <a:pt x="49" y="21294"/>
                      </a:cubicBezTo>
                      <a:cubicBezTo>
                        <a:pt x="60" y="21294"/>
                        <a:pt x="71" y="21289"/>
                        <a:pt x="77" y="21276"/>
                      </a:cubicBezTo>
                      <a:cubicBezTo>
                        <a:pt x="240" y="20840"/>
                        <a:pt x="589" y="20579"/>
                        <a:pt x="949" y="20323"/>
                      </a:cubicBezTo>
                      <a:lnTo>
                        <a:pt x="949" y="20323"/>
                      </a:lnTo>
                      <a:cubicBezTo>
                        <a:pt x="812" y="20758"/>
                        <a:pt x="812" y="21282"/>
                        <a:pt x="812" y="21728"/>
                      </a:cubicBezTo>
                      <a:cubicBezTo>
                        <a:pt x="812" y="21743"/>
                        <a:pt x="823" y="21750"/>
                        <a:pt x="834" y="21750"/>
                      </a:cubicBezTo>
                      <a:cubicBezTo>
                        <a:pt x="848" y="21750"/>
                        <a:pt x="864" y="21741"/>
                        <a:pt x="867" y="21723"/>
                      </a:cubicBezTo>
                      <a:cubicBezTo>
                        <a:pt x="878" y="21260"/>
                        <a:pt x="889" y="20677"/>
                        <a:pt x="1058" y="20241"/>
                      </a:cubicBezTo>
                      <a:cubicBezTo>
                        <a:pt x="1188" y="20148"/>
                        <a:pt x="1319" y="20050"/>
                        <a:pt x="1439" y="19952"/>
                      </a:cubicBezTo>
                      <a:lnTo>
                        <a:pt x="1488" y="19903"/>
                      </a:lnTo>
                      <a:lnTo>
                        <a:pt x="1488" y="19903"/>
                      </a:lnTo>
                      <a:cubicBezTo>
                        <a:pt x="1483" y="20246"/>
                        <a:pt x="1510" y="20584"/>
                        <a:pt x="1477" y="20927"/>
                      </a:cubicBezTo>
                      <a:cubicBezTo>
                        <a:pt x="1434" y="21309"/>
                        <a:pt x="1341" y="21674"/>
                        <a:pt x="1346" y="22061"/>
                      </a:cubicBezTo>
                      <a:cubicBezTo>
                        <a:pt x="1346" y="22075"/>
                        <a:pt x="1361" y="22083"/>
                        <a:pt x="1375" y="22083"/>
                      </a:cubicBezTo>
                      <a:cubicBezTo>
                        <a:pt x="1388" y="22083"/>
                        <a:pt x="1401" y="22076"/>
                        <a:pt x="1401" y="22061"/>
                      </a:cubicBezTo>
                      <a:cubicBezTo>
                        <a:pt x="1417" y="21679"/>
                        <a:pt x="1510" y="21314"/>
                        <a:pt x="1570" y="20938"/>
                      </a:cubicBezTo>
                      <a:cubicBezTo>
                        <a:pt x="1630" y="20568"/>
                        <a:pt x="1602" y="20175"/>
                        <a:pt x="1581" y="19805"/>
                      </a:cubicBezTo>
                      <a:cubicBezTo>
                        <a:pt x="1722" y="19658"/>
                        <a:pt x="1842" y="19489"/>
                        <a:pt x="1935" y="19309"/>
                      </a:cubicBezTo>
                      <a:cubicBezTo>
                        <a:pt x="2000" y="19701"/>
                        <a:pt x="2044" y="20099"/>
                        <a:pt x="2060" y="20497"/>
                      </a:cubicBezTo>
                      <a:cubicBezTo>
                        <a:pt x="2082" y="20971"/>
                        <a:pt x="2033" y="21434"/>
                        <a:pt x="2126" y="21903"/>
                      </a:cubicBezTo>
                      <a:cubicBezTo>
                        <a:pt x="2128" y="21919"/>
                        <a:pt x="2142" y="21927"/>
                        <a:pt x="2154" y="21927"/>
                      </a:cubicBezTo>
                      <a:cubicBezTo>
                        <a:pt x="2166" y="21927"/>
                        <a:pt x="2177" y="21919"/>
                        <a:pt x="2175" y="21903"/>
                      </a:cubicBezTo>
                      <a:cubicBezTo>
                        <a:pt x="2109" y="21429"/>
                        <a:pt x="2164" y="20960"/>
                        <a:pt x="2164" y="20486"/>
                      </a:cubicBezTo>
                      <a:cubicBezTo>
                        <a:pt x="2164" y="20028"/>
                        <a:pt x="2115" y="19576"/>
                        <a:pt x="2011" y="19129"/>
                      </a:cubicBezTo>
                      <a:cubicBezTo>
                        <a:pt x="2098" y="18911"/>
                        <a:pt x="2126" y="18677"/>
                        <a:pt x="2098" y="18448"/>
                      </a:cubicBezTo>
                      <a:cubicBezTo>
                        <a:pt x="2094" y="18429"/>
                        <a:pt x="2077" y="18414"/>
                        <a:pt x="2058" y="18414"/>
                      </a:cubicBezTo>
                      <a:cubicBezTo>
                        <a:pt x="2055" y="18414"/>
                        <a:pt x="2052" y="18415"/>
                        <a:pt x="2049" y="18415"/>
                      </a:cubicBezTo>
                      <a:cubicBezTo>
                        <a:pt x="2109" y="17936"/>
                        <a:pt x="2207" y="17462"/>
                        <a:pt x="2344" y="16999"/>
                      </a:cubicBezTo>
                      <a:cubicBezTo>
                        <a:pt x="2442" y="16666"/>
                        <a:pt x="2567" y="16345"/>
                        <a:pt x="2687" y="16018"/>
                      </a:cubicBezTo>
                      <a:cubicBezTo>
                        <a:pt x="2698" y="16012"/>
                        <a:pt x="2703" y="16007"/>
                        <a:pt x="2703" y="15996"/>
                      </a:cubicBezTo>
                      <a:lnTo>
                        <a:pt x="2703" y="15985"/>
                      </a:lnTo>
                      <a:cubicBezTo>
                        <a:pt x="2796" y="15745"/>
                        <a:pt x="2883" y="15500"/>
                        <a:pt x="2959" y="15255"/>
                      </a:cubicBezTo>
                      <a:cubicBezTo>
                        <a:pt x="3286" y="14127"/>
                        <a:pt x="3390" y="12945"/>
                        <a:pt x="3264" y="11779"/>
                      </a:cubicBezTo>
                      <a:cubicBezTo>
                        <a:pt x="3264" y="11755"/>
                        <a:pt x="3244" y="11739"/>
                        <a:pt x="3220" y="11739"/>
                      </a:cubicBezTo>
                      <a:cubicBezTo>
                        <a:pt x="3217" y="11739"/>
                        <a:pt x="3213" y="11740"/>
                        <a:pt x="3210" y="11740"/>
                      </a:cubicBezTo>
                      <a:cubicBezTo>
                        <a:pt x="3270" y="11599"/>
                        <a:pt x="3324" y="11452"/>
                        <a:pt x="3368" y="11304"/>
                      </a:cubicBezTo>
                      <a:cubicBezTo>
                        <a:pt x="3586" y="10602"/>
                        <a:pt x="3700" y="9806"/>
                        <a:pt x="3564" y="9076"/>
                      </a:cubicBezTo>
                      <a:cubicBezTo>
                        <a:pt x="3804" y="8787"/>
                        <a:pt x="3929" y="8466"/>
                        <a:pt x="3804" y="8068"/>
                      </a:cubicBezTo>
                      <a:cubicBezTo>
                        <a:pt x="3978" y="7855"/>
                        <a:pt x="4082" y="7588"/>
                        <a:pt x="4104" y="7310"/>
                      </a:cubicBezTo>
                      <a:cubicBezTo>
                        <a:pt x="4240" y="7185"/>
                        <a:pt x="4371" y="7049"/>
                        <a:pt x="4490" y="6902"/>
                      </a:cubicBezTo>
                      <a:lnTo>
                        <a:pt x="4512" y="6902"/>
                      </a:lnTo>
                      <a:cubicBezTo>
                        <a:pt x="4518" y="6896"/>
                        <a:pt x="4529" y="6880"/>
                        <a:pt x="4518" y="6869"/>
                      </a:cubicBezTo>
                      <a:cubicBezTo>
                        <a:pt x="4757" y="6580"/>
                        <a:pt x="4970" y="6286"/>
                        <a:pt x="5166" y="6079"/>
                      </a:cubicBezTo>
                      <a:cubicBezTo>
                        <a:pt x="5177" y="6068"/>
                        <a:pt x="5177" y="6057"/>
                        <a:pt x="5166" y="6046"/>
                      </a:cubicBezTo>
                      <a:cubicBezTo>
                        <a:pt x="5340" y="5883"/>
                        <a:pt x="5498" y="5681"/>
                        <a:pt x="5711" y="5539"/>
                      </a:cubicBezTo>
                      <a:lnTo>
                        <a:pt x="5716" y="5534"/>
                      </a:lnTo>
                      <a:cubicBezTo>
                        <a:pt x="5967" y="5469"/>
                        <a:pt x="6212" y="5387"/>
                        <a:pt x="6474" y="5381"/>
                      </a:cubicBezTo>
                      <a:cubicBezTo>
                        <a:pt x="6577" y="5381"/>
                        <a:pt x="6670" y="5381"/>
                        <a:pt x="6763" y="5371"/>
                      </a:cubicBezTo>
                      <a:lnTo>
                        <a:pt x="6763" y="5371"/>
                      </a:lnTo>
                      <a:cubicBezTo>
                        <a:pt x="6490" y="5752"/>
                        <a:pt x="6060" y="5964"/>
                        <a:pt x="5689" y="6242"/>
                      </a:cubicBezTo>
                      <a:cubicBezTo>
                        <a:pt x="5346" y="6493"/>
                        <a:pt x="5101" y="6847"/>
                        <a:pt x="4899" y="7212"/>
                      </a:cubicBezTo>
                      <a:cubicBezTo>
                        <a:pt x="4398" y="8100"/>
                        <a:pt x="4294" y="9228"/>
                        <a:pt x="3646" y="10029"/>
                      </a:cubicBezTo>
                      <a:cubicBezTo>
                        <a:pt x="4327" y="9365"/>
                        <a:pt x="4485" y="8297"/>
                        <a:pt x="4883" y="7463"/>
                      </a:cubicBezTo>
                      <a:cubicBezTo>
                        <a:pt x="5112" y="6962"/>
                        <a:pt x="5466" y="6531"/>
                        <a:pt x="5918" y="6215"/>
                      </a:cubicBezTo>
                      <a:cubicBezTo>
                        <a:pt x="6283" y="5964"/>
                        <a:pt x="6665" y="5752"/>
                        <a:pt x="6921" y="5376"/>
                      </a:cubicBezTo>
                      <a:cubicBezTo>
                        <a:pt x="6926" y="5365"/>
                        <a:pt x="6926" y="5360"/>
                        <a:pt x="6932" y="5349"/>
                      </a:cubicBezTo>
                      <a:cubicBezTo>
                        <a:pt x="6953" y="5343"/>
                        <a:pt x="6970" y="5343"/>
                        <a:pt x="6992" y="5338"/>
                      </a:cubicBezTo>
                      <a:lnTo>
                        <a:pt x="7013" y="5349"/>
                      </a:lnTo>
                      <a:cubicBezTo>
                        <a:pt x="7021" y="5355"/>
                        <a:pt x="7029" y="5357"/>
                        <a:pt x="7038" y="5357"/>
                      </a:cubicBezTo>
                      <a:cubicBezTo>
                        <a:pt x="7059" y="5357"/>
                        <a:pt x="7079" y="5340"/>
                        <a:pt x="7079" y="5316"/>
                      </a:cubicBezTo>
                      <a:cubicBezTo>
                        <a:pt x="7150" y="5289"/>
                        <a:pt x="7226" y="5251"/>
                        <a:pt x="7291" y="5207"/>
                      </a:cubicBezTo>
                      <a:cubicBezTo>
                        <a:pt x="7444" y="5109"/>
                        <a:pt x="7564" y="4956"/>
                        <a:pt x="7716" y="4853"/>
                      </a:cubicBezTo>
                      <a:cubicBezTo>
                        <a:pt x="7836" y="4766"/>
                        <a:pt x="8000" y="4722"/>
                        <a:pt x="8141" y="4657"/>
                      </a:cubicBezTo>
                      <a:cubicBezTo>
                        <a:pt x="8141" y="4918"/>
                        <a:pt x="8147" y="5174"/>
                        <a:pt x="8147" y="5430"/>
                      </a:cubicBezTo>
                      <a:cubicBezTo>
                        <a:pt x="7765" y="5828"/>
                        <a:pt x="7166" y="5997"/>
                        <a:pt x="6692" y="6270"/>
                      </a:cubicBezTo>
                      <a:cubicBezTo>
                        <a:pt x="6141" y="6586"/>
                        <a:pt x="5706" y="7081"/>
                        <a:pt x="5297" y="7561"/>
                      </a:cubicBezTo>
                      <a:cubicBezTo>
                        <a:pt x="5285" y="7577"/>
                        <a:pt x="5297" y="7594"/>
                        <a:pt x="5313" y="7594"/>
                      </a:cubicBezTo>
                      <a:cubicBezTo>
                        <a:pt x="5319" y="7594"/>
                        <a:pt x="5324" y="7592"/>
                        <a:pt x="5330" y="7588"/>
                      </a:cubicBezTo>
                      <a:cubicBezTo>
                        <a:pt x="5847" y="7022"/>
                        <a:pt x="6376" y="6515"/>
                        <a:pt x="7079" y="6182"/>
                      </a:cubicBezTo>
                      <a:cubicBezTo>
                        <a:pt x="7444" y="6008"/>
                        <a:pt x="7842" y="5872"/>
                        <a:pt x="8147" y="5610"/>
                      </a:cubicBezTo>
                      <a:lnTo>
                        <a:pt x="8147" y="5741"/>
                      </a:lnTo>
                      <a:lnTo>
                        <a:pt x="8147" y="6090"/>
                      </a:lnTo>
                      <a:cubicBezTo>
                        <a:pt x="8032" y="6242"/>
                        <a:pt x="7858" y="6340"/>
                        <a:pt x="7716" y="6466"/>
                      </a:cubicBezTo>
                      <a:cubicBezTo>
                        <a:pt x="7531" y="6624"/>
                        <a:pt x="7340" y="6776"/>
                        <a:pt x="7144" y="6923"/>
                      </a:cubicBezTo>
                      <a:cubicBezTo>
                        <a:pt x="6779" y="7190"/>
                        <a:pt x="6392" y="7419"/>
                        <a:pt x="6032" y="7692"/>
                      </a:cubicBezTo>
                      <a:cubicBezTo>
                        <a:pt x="5335" y="8220"/>
                        <a:pt x="4856" y="8842"/>
                        <a:pt x="4463" y="9610"/>
                      </a:cubicBezTo>
                      <a:cubicBezTo>
                        <a:pt x="4448" y="9636"/>
                        <a:pt x="4472" y="9660"/>
                        <a:pt x="4495" y="9660"/>
                      </a:cubicBezTo>
                      <a:cubicBezTo>
                        <a:pt x="4506" y="9660"/>
                        <a:pt x="4516" y="9655"/>
                        <a:pt x="4523" y="9643"/>
                      </a:cubicBezTo>
                      <a:cubicBezTo>
                        <a:pt x="4943" y="8842"/>
                        <a:pt x="5548" y="8149"/>
                        <a:pt x="6283" y="7626"/>
                      </a:cubicBezTo>
                      <a:cubicBezTo>
                        <a:pt x="6648" y="7359"/>
                        <a:pt x="7035" y="7131"/>
                        <a:pt x="7400" y="6864"/>
                      </a:cubicBezTo>
                      <a:cubicBezTo>
                        <a:pt x="7634" y="6695"/>
                        <a:pt x="7934" y="6509"/>
                        <a:pt x="8147" y="6291"/>
                      </a:cubicBezTo>
                      <a:lnTo>
                        <a:pt x="8147" y="7294"/>
                      </a:lnTo>
                      <a:cubicBezTo>
                        <a:pt x="8130" y="7294"/>
                        <a:pt x="8114" y="7305"/>
                        <a:pt x="8103" y="7316"/>
                      </a:cubicBezTo>
                      <a:cubicBezTo>
                        <a:pt x="7929" y="7517"/>
                        <a:pt x="7645" y="7566"/>
                        <a:pt x="7406" y="7643"/>
                      </a:cubicBezTo>
                      <a:cubicBezTo>
                        <a:pt x="7090" y="7752"/>
                        <a:pt x="6768" y="7833"/>
                        <a:pt x="6468" y="7975"/>
                      </a:cubicBezTo>
                      <a:cubicBezTo>
                        <a:pt x="6022" y="8188"/>
                        <a:pt x="5733" y="8602"/>
                        <a:pt x="5488" y="9016"/>
                      </a:cubicBezTo>
                      <a:cubicBezTo>
                        <a:pt x="5480" y="9027"/>
                        <a:pt x="5490" y="9035"/>
                        <a:pt x="5500" y="9035"/>
                      </a:cubicBezTo>
                      <a:cubicBezTo>
                        <a:pt x="5505" y="9035"/>
                        <a:pt x="5511" y="9032"/>
                        <a:pt x="5515" y="9027"/>
                      </a:cubicBezTo>
                      <a:cubicBezTo>
                        <a:pt x="5880" y="8444"/>
                        <a:pt x="6283" y="8068"/>
                        <a:pt x="6953" y="7866"/>
                      </a:cubicBezTo>
                      <a:cubicBezTo>
                        <a:pt x="7318" y="7757"/>
                        <a:pt x="7847" y="7730"/>
                        <a:pt x="8147" y="7468"/>
                      </a:cubicBezTo>
                      <a:lnTo>
                        <a:pt x="8147" y="7833"/>
                      </a:lnTo>
                      <a:cubicBezTo>
                        <a:pt x="7934" y="8084"/>
                        <a:pt x="7596" y="8220"/>
                        <a:pt x="7308" y="8373"/>
                      </a:cubicBezTo>
                      <a:cubicBezTo>
                        <a:pt x="6926" y="8564"/>
                        <a:pt x="6556" y="8776"/>
                        <a:pt x="6201" y="9010"/>
                      </a:cubicBezTo>
                      <a:cubicBezTo>
                        <a:pt x="5716" y="9348"/>
                        <a:pt x="5172" y="9822"/>
                        <a:pt x="4970" y="10394"/>
                      </a:cubicBezTo>
                      <a:cubicBezTo>
                        <a:pt x="4963" y="10413"/>
                        <a:pt x="4983" y="10429"/>
                        <a:pt x="5000" y="10429"/>
                      </a:cubicBezTo>
                      <a:cubicBezTo>
                        <a:pt x="5008" y="10429"/>
                        <a:pt x="5015" y="10425"/>
                        <a:pt x="5019" y="10416"/>
                      </a:cubicBezTo>
                      <a:cubicBezTo>
                        <a:pt x="5275" y="9746"/>
                        <a:pt x="5983" y="9239"/>
                        <a:pt x="6572" y="8880"/>
                      </a:cubicBezTo>
                      <a:cubicBezTo>
                        <a:pt x="7057" y="8580"/>
                        <a:pt x="7716" y="8389"/>
                        <a:pt x="8152" y="7991"/>
                      </a:cubicBezTo>
                      <a:lnTo>
                        <a:pt x="8152" y="8874"/>
                      </a:lnTo>
                      <a:cubicBezTo>
                        <a:pt x="8016" y="8956"/>
                        <a:pt x="7945" y="9065"/>
                        <a:pt x="7852" y="9196"/>
                      </a:cubicBezTo>
                      <a:cubicBezTo>
                        <a:pt x="7700" y="9408"/>
                        <a:pt x="7515" y="9593"/>
                        <a:pt x="7297" y="9735"/>
                      </a:cubicBezTo>
                      <a:cubicBezTo>
                        <a:pt x="7008" y="9920"/>
                        <a:pt x="6681" y="10040"/>
                        <a:pt x="6370" y="10182"/>
                      </a:cubicBezTo>
                      <a:cubicBezTo>
                        <a:pt x="5853" y="10416"/>
                        <a:pt x="5368" y="10721"/>
                        <a:pt x="5155" y="11266"/>
                      </a:cubicBezTo>
                      <a:cubicBezTo>
                        <a:pt x="5144" y="11291"/>
                        <a:pt x="5167" y="11312"/>
                        <a:pt x="5187" y="11312"/>
                      </a:cubicBezTo>
                      <a:cubicBezTo>
                        <a:pt x="5197" y="11312"/>
                        <a:pt x="5206" y="11307"/>
                        <a:pt x="5210" y="11294"/>
                      </a:cubicBezTo>
                      <a:cubicBezTo>
                        <a:pt x="5460" y="10640"/>
                        <a:pt x="6136" y="10389"/>
                        <a:pt x="6730" y="10138"/>
                      </a:cubicBezTo>
                      <a:cubicBezTo>
                        <a:pt x="6970" y="10035"/>
                        <a:pt x="7204" y="9920"/>
                        <a:pt x="7427" y="9784"/>
                      </a:cubicBezTo>
                      <a:cubicBezTo>
                        <a:pt x="7733" y="9588"/>
                        <a:pt x="7907" y="9277"/>
                        <a:pt x="8152" y="9027"/>
                      </a:cubicBezTo>
                      <a:lnTo>
                        <a:pt x="8152" y="10275"/>
                      </a:lnTo>
                      <a:lnTo>
                        <a:pt x="8147" y="10275"/>
                      </a:lnTo>
                      <a:cubicBezTo>
                        <a:pt x="7585" y="10743"/>
                        <a:pt x="6921" y="10879"/>
                        <a:pt x="6278" y="11195"/>
                      </a:cubicBezTo>
                      <a:cubicBezTo>
                        <a:pt x="5874" y="11397"/>
                        <a:pt x="5439" y="11691"/>
                        <a:pt x="5248" y="12111"/>
                      </a:cubicBezTo>
                      <a:cubicBezTo>
                        <a:pt x="5241" y="12125"/>
                        <a:pt x="5253" y="12138"/>
                        <a:pt x="5265" y="12138"/>
                      </a:cubicBezTo>
                      <a:cubicBezTo>
                        <a:pt x="5271" y="12138"/>
                        <a:pt x="5277" y="12135"/>
                        <a:pt x="5281" y="12127"/>
                      </a:cubicBezTo>
                      <a:cubicBezTo>
                        <a:pt x="5526" y="11604"/>
                        <a:pt x="6158" y="11310"/>
                        <a:pt x="6665" y="11103"/>
                      </a:cubicBezTo>
                      <a:cubicBezTo>
                        <a:pt x="7209" y="10890"/>
                        <a:pt x="7689" y="10743"/>
                        <a:pt x="8152" y="10384"/>
                      </a:cubicBezTo>
                      <a:lnTo>
                        <a:pt x="8152" y="10438"/>
                      </a:lnTo>
                      <a:lnTo>
                        <a:pt x="8152" y="11119"/>
                      </a:lnTo>
                      <a:cubicBezTo>
                        <a:pt x="8081" y="11163"/>
                        <a:pt x="8027" y="11223"/>
                        <a:pt x="7983" y="11288"/>
                      </a:cubicBezTo>
                      <a:cubicBezTo>
                        <a:pt x="7858" y="11468"/>
                        <a:pt x="7694" y="11615"/>
                        <a:pt x="7498" y="11713"/>
                      </a:cubicBezTo>
                      <a:cubicBezTo>
                        <a:pt x="7128" y="11904"/>
                        <a:pt x="6708" y="11986"/>
                        <a:pt x="6327" y="12160"/>
                      </a:cubicBezTo>
                      <a:cubicBezTo>
                        <a:pt x="6043" y="12291"/>
                        <a:pt x="5787" y="12465"/>
                        <a:pt x="5553" y="12678"/>
                      </a:cubicBezTo>
                      <a:cubicBezTo>
                        <a:pt x="5291" y="12912"/>
                        <a:pt x="5166" y="13201"/>
                        <a:pt x="4954" y="13473"/>
                      </a:cubicBezTo>
                      <a:cubicBezTo>
                        <a:pt x="4933" y="13498"/>
                        <a:pt x="4956" y="13528"/>
                        <a:pt x="4982" y="13528"/>
                      </a:cubicBezTo>
                      <a:cubicBezTo>
                        <a:pt x="4991" y="13528"/>
                        <a:pt x="5000" y="13525"/>
                        <a:pt x="5008" y="13517"/>
                      </a:cubicBezTo>
                      <a:cubicBezTo>
                        <a:pt x="5242" y="13228"/>
                        <a:pt x="5400" y="12923"/>
                        <a:pt x="5695" y="12678"/>
                      </a:cubicBezTo>
                      <a:cubicBezTo>
                        <a:pt x="5994" y="12427"/>
                        <a:pt x="6343" y="12236"/>
                        <a:pt x="6714" y="12111"/>
                      </a:cubicBezTo>
                      <a:cubicBezTo>
                        <a:pt x="7013" y="11996"/>
                        <a:pt x="7373" y="11937"/>
                        <a:pt x="7645" y="11762"/>
                      </a:cubicBezTo>
                      <a:cubicBezTo>
                        <a:pt x="7738" y="11702"/>
                        <a:pt x="7825" y="11637"/>
                        <a:pt x="7912" y="11561"/>
                      </a:cubicBezTo>
                      <a:cubicBezTo>
                        <a:pt x="8005" y="11473"/>
                        <a:pt x="8065" y="11353"/>
                        <a:pt x="8152" y="11261"/>
                      </a:cubicBezTo>
                      <a:lnTo>
                        <a:pt x="8152" y="11261"/>
                      </a:lnTo>
                      <a:cubicBezTo>
                        <a:pt x="8152" y="11719"/>
                        <a:pt x="8152" y="12171"/>
                        <a:pt x="8147" y="12623"/>
                      </a:cubicBezTo>
                      <a:cubicBezTo>
                        <a:pt x="8136" y="12623"/>
                        <a:pt x="8125" y="12629"/>
                        <a:pt x="8114" y="12634"/>
                      </a:cubicBezTo>
                      <a:cubicBezTo>
                        <a:pt x="8016" y="12694"/>
                        <a:pt x="7912" y="12748"/>
                        <a:pt x="7809" y="12797"/>
                      </a:cubicBezTo>
                      <a:cubicBezTo>
                        <a:pt x="7496" y="12760"/>
                        <a:pt x="7194" y="12712"/>
                        <a:pt x="6906" y="12712"/>
                      </a:cubicBezTo>
                      <a:cubicBezTo>
                        <a:pt x="6490" y="12712"/>
                        <a:pt x="6104" y="12811"/>
                        <a:pt x="5760" y="13184"/>
                      </a:cubicBezTo>
                      <a:cubicBezTo>
                        <a:pt x="5748" y="13197"/>
                        <a:pt x="5760" y="13212"/>
                        <a:pt x="5772" y="13212"/>
                      </a:cubicBezTo>
                      <a:cubicBezTo>
                        <a:pt x="5775" y="13212"/>
                        <a:pt x="5779" y="13210"/>
                        <a:pt x="5782" y="13206"/>
                      </a:cubicBezTo>
                      <a:cubicBezTo>
                        <a:pt x="6071" y="12923"/>
                        <a:pt x="6408" y="12792"/>
                        <a:pt x="6806" y="12765"/>
                      </a:cubicBezTo>
                      <a:cubicBezTo>
                        <a:pt x="6835" y="12763"/>
                        <a:pt x="6864" y="12762"/>
                        <a:pt x="6893" y="12762"/>
                      </a:cubicBezTo>
                      <a:cubicBezTo>
                        <a:pt x="7153" y="12762"/>
                        <a:pt x="7395" y="12844"/>
                        <a:pt x="7651" y="12868"/>
                      </a:cubicBezTo>
                      <a:cubicBezTo>
                        <a:pt x="7057" y="13119"/>
                        <a:pt x="6419" y="13255"/>
                        <a:pt x="5847" y="13566"/>
                      </a:cubicBezTo>
                      <a:cubicBezTo>
                        <a:pt x="5417" y="13800"/>
                        <a:pt x="5106" y="14340"/>
                        <a:pt x="5237" y="14824"/>
                      </a:cubicBezTo>
                      <a:cubicBezTo>
                        <a:pt x="5241" y="14843"/>
                        <a:pt x="5254" y="14850"/>
                        <a:pt x="5268" y="14850"/>
                      </a:cubicBezTo>
                      <a:cubicBezTo>
                        <a:pt x="5292" y="14850"/>
                        <a:pt x="5318" y="14828"/>
                        <a:pt x="5308" y="14797"/>
                      </a:cubicBezTo>
                      <a:cubicBezTo>
                        <a:pt x="5024" y="14023"/>
                        <a:pt x="5978" y="13555"/>
                        <a:pt x="6539" y="13364"/>
                      </a:cubicBezTo>
                      <a:cubicBezTo>
                        <a:pt x="7090" y="13179"/>
                        <a:pt x="7629" y="13048"/>
                        <a:pt x="8147" y="12770"/>
                      </a:cubicBezTo>
                      <a:lnTo>
                        <a:pt x="8147" y="13173"/>
                      </a:lnTo>
                      <a:lnTo>
                        <a:pt x="8136" y="13173"/>
                      </a:lnTo>
                      <a:cubicBezTo>
                        <a:pt x="7863" y="13321"/>
                        <a:pt x="7569" y="13451"/>
                        <a:pt x="7308" y="13620"/>
                      </a:cubicBezTo>
                      <a:cubicBezTo>
                        <a:pt x="7155" y="13735"/>
                        <a:pt x="7024" y="13882"/>
                        <a:pt x="6926" y="14051"/>
                      </a:cubicBezTo>
                      <a:cubicBezTo>
                        <a:pt x="6752" y="14116"/>
                        <a:pt x="6599" y="14225"/>
                        <a:pt x="6474" y="14367"/>
                      </a:cubicBezTo>
                      <a:cubicBezTo>
                        <a:pt x="6237" y="14614"/>
                        <a:pt x="5756" y="15679"/>
                        <a:pt x="5275" y="15679"/>
                      </a:cubicBezTo>
                      <a:cubicBezTo>
                        <a:pt x="5237" y="15679"/>
                        <a:pt x="5199" y="15673"/>
                        <a:pt x="5161" y="15658"/>
                      </a:cubicBezTo>
                      <a:cubicBezTo>
                        <a:pt x="5158" y="15657"/>
                        <a:pt x="5156" y="15657"/>
                        <a:pt x="5154" y="15657"/>
                      </a:cubicBezTo>
                      <a:cubicBezTo>
                        <a:pt x="5142" y="15657"/>
                        <a:pt x="5135" y="15671"/>
                        <a:pt x="5144" y="15680"/>
                      </a:cubicBezTo>
                      <a:cubicBezTo>
                        <a:pt x="5193" y="15713"/>
                        <a:pt x="5244" y="15727"/>
                        <a:pt x="5297" y="15727"/>
                      </a:cubicBezTo>
                      <a:cubicBezTo>
                        <a:pt x="5554" y="15727"/>
                        <a:pt x="5837" y="15382"/>
                        <a:pt x="5973" y="15228"/>
                      </a:cubicBezTo>
                      <a:cubicBezTo>
                        <a:pt x="6169" y="15004"/>
                        <a:pt x="6310" y="14743"/>
                        <a:pt x="6490" y="14508"/>
                      </a:cubicBezTo>
                      <a:cubicBezTo>
                        <a:pt x="6637" y="14296"/>
                        <a:pt x="6866" y="14154"/>
                        <a:pt x="7128" y="14127"/>
                      </a:cubicBezTo>
                      <a:cubicBezTo>
                        <a:pt x="7148" y="14124"/>
                        <a:pt x="7168" y="14123"/>
                        <a:pt x="7187" y="14123"/>
                      </a:cubicBezTo>
                      <a:cubicBezTo>
                        <a:pt x="7411" y="14123"/>
                        <a:pt x="7568" y="14290"/>
                        <a:pt x="7743" y="14416"/>
                      </a:cubicBezTo>
                      <a:cubicBezTo>
                        <a:pt x="7526" y="14536"/>
                        <a:pt x="7286" y="14612"/>
                        <a:pt x="7046" y="14726"/>
                      </a:cubicBezTo>
                      <a:cubicBezTo>
                        <a:pt x="6708" y="14890"/>
                        <a:pt x="6430" y="15206"/>
                        <a:pt x="6201" y="15495"/>
                      </a:cubicBezTo>
                      <a:cubicBezTo>
                        <a:pt x="5727" y="16089"/>
                        <a:pt x="5253" y="16939"/>
                        <a:pt x="5281" y="17718"/>
                      </a:cubicBezTo>
                      <a:cubicBezTo>
                        <a:pt x="5281" y="17729"/>
                        <a:pt x="5287" y="17734"/>
                        <a:pt x="5295" y="17734"/>
                      </a:cubicBezTo>
                      <a:cubicBezTo>
                        <a:pt x="5302" y="17734"/>
                        <a:pt x="5311" y="17729"/>
                        <a:pt x="5313" y="17718"/>
                      </a:cubicBezTo>
                      <a:cubicBezTo>
                        <a:pt x="5466" y="16813"/>
                        <a:pt x="5885" y="15974"/>
                        <a:pt x="6507" y="15299"/>
                      </a:cubicBezTo>
                      <a:cubicBezTo>
                        <a:pt x="6806" y="14983"/>
                        <a:pt x="7133" y="14824"/>
                        <a:pt x="7531" y="14677"/>
                      </a:cubicBezTo>
                      <a:cubicBezTo>
                        <a:pt x="7760" y="14596"/>
                        <a:pt x="8000" y="14487"/>
                        <a:pt x="8136" y="14285"/>
                      </a:cubicBezTo>
                      <a:lnTo>
                        <a:pt x="8136" y="14868"/>
                      </a:lnTo>
                      <a:cubicBezTo>
                        <a:pt x="8130" y="14868"/>
                        <a:pt x="8130" y="14874"/>
                        <a:pt x="8125" y="14879"/>
                      </a:cubicBezTo>
                      <a:cubicBezTo>
                        <a:pt x="7231" y="15996"/>
                        <a:pt x="6109" y="16988"/>
                        <a:pt x="5929" y="18486"/>
                      </a:cubicBezTo>
                      <a:cubicBezTo>
                        <a:pt x="5858" y="18541"/>
                        <a:pt x="5787" y="18601"/>
                        <a:pt x="5722" y="18661"/>
                      </a:cubicBezTo>
                      <a:cubicBezTo>
                        <a:pt x="5373" y="18960"/>
                        <a:pt x="5084" y="19320"/>
                        <a:pt x="4687" y="19565"/>
                      </a:cubicBezTo>
                      <a:cubicBezTo>
                        <a:pt x="4668" y="19579"/>
                        <a:pt x="4681" y="19600"/>
                        <a:pt x="4698" y="19600"/>
                      </a:cubicBezTo>
                      <a:cubicBezTo>
                        <a:pt x="4701" y="19600"/>
                        <a:pt x="4705" y="19600"/>
                        <a:pt x="4708" y="19598"/>
                      </a:cubicBezTo>
                      <a:cubicBezTo>
                        <a:pt x="5019" y="19429"/>
                        <a:pt x="5270" y="19200"/>
                        <a:pt x="5526" y="18955"/>
                      </a:cubicBezTo>
                      <a:cubicBezTo>
                        <a:pt x="5662" y="18824"/>
                        <a:pt x="5798" y="18704"/>
                        <a:pt x="5945" y="18590"/>
                      </a:cubicBezTo>
                      <a:cubicBezTo>
                        <a:pt x="5948" y="18591"/>
                        <a:pt x="5951" y="18591"/>
                        <a:pt x="5954" y="18591"/>
                      </a:cubicBezTo>
                      <a:cubicBezTo>
                        <a:pt x="5967" y="18591"/>
                        <a:pt x="5979" y="18581"/>
                        <a:pt x="5983" y="18568"/>
                      </a:cubicBezTo>
                      <a:lnTo>
                        <a:pt x="5983" y="18562"/>
                      </a:lnTo>
                      <a:cubicBezTo>
                        <a:pt x="6000" y="18546"/>
                        <a:pt x="6022" y="18530"/>
                        <a:pt x="6038" y="18519"/>
                      </a:cubicBezTo>
                      <a:cubicBezTo>
                        <a:pt x="6250" y="18361"/>
                        <a:pt x="6485" y="18372"/>
                        <a:pt x="6725" y="18334"/>
                      </a:cubicBezTo>
                      <a:lnTo>
                        <a:pt x="6725" y="18372"/>
                      </a:lnTo>
                      <a:cubicBezTo>
                        <a:pt x="6725" y="18546"/>
                        <a:pt x="6725" y="18721"/>
                        <a:pt x="6719" y="18900"/>
                      </a:cubicBezTo>
                      <a:cubicBezTo>
                        <a:pt x="6534" y="18928"/>
                        <a:pt x="6365" y="19020"/>
                        <a:pt x="6245" y="19162"/>
                      </a:cubicBezTo>
                      <a:cubicBezTo>
                        <a:pt x="6005" y="19402"/>
                        <a:pt x="5874" y="19614"/>
                        <a:pt x="5542" y="19750"/>
                      </a:cubicBezTo>
                      <a:cubicBezTo>
                        <a:pt x="5106" y="19930"/>
                        <a:pt x="4638" y="19974"/>
                        <a:pt x="4371" y="20404"/>
                      </a:cubicBezTo>
                      <a:cubicBezTo>
                        <a:pt x="4363" y="20416"/>
                        <a:pt x="4374" y="20427"/>
                        <a:pt x="4385" y="20427"/>
                      </a:cubicBezTo>
                      <a:cubicBezTo>
                        <a:pt x="4390" y="20427"/>
                        <a:pt x="4395" y="20425"/>
                        <a:pt x="4398" y="20421"/>
                      </a:cubicBezTo>
                      <a:cubicBezTo>
                        <a:pt x="4687" y="20001"/>
                        <a:pt x="5210" y="19963"/>
                        <a:pt x="5651" y="19799"/>
                      </a:cubicBezTo>
                      <a:lnTo>
                        <a:pt x="5662" y="19799"/>
                      </a:lnTo>
                      <a:cubicBezTo>
                        <a:pt x="5569" y="20083"/>
                        <a:pt x="5526" y="20339"/>
                        <a:pt x="5357" y="20595"/>
                      </a:cubicBezTo>
                      <a:cubicBezTo>
                        <a:pt x="5275" y="20726"/>
                        <a:pt x="5177" y="20846"/>
                        <a:pt x="5084" y="20971"/>
                      </a:cubicBezTo>
                      <a:cubicBezTo>
                        <a:pt x="5080" y="20962"/>
                        <a:pt x="5068" y="20953"/>
                        <a:pt x="5055" y="20953"/>
                      </a:cubicBezTo>
                      <a:cubicBezTo>
                        <a:pt x="5052" y="20953"/>
                        <a:pt x="5049" y="20954"/>
                        <a:pt x="5046" y="20955"/>
                      </a:cubicBezTo>
                      <a:cubicBezTo>
                        <a:pt x="4747" y="21015"/>
                        <a:pt x="4496" y="21222"/>
                        <a:pt x="4381" y="21510"/>
                      </a:cubicBezTo>
                      <a:cubicBezTo>
                        <a:pt x="4374" y="21521"/>
                        <a:pt x="4383" y="21529"/>
                        <a:pt x="4394" y="21529"/>
                      </a:cubicBezTo>
                      <a:cubicBezTo>
                        <a:pt x="4399" y="21529"/>
                        <a:pt x="4405" y="21527"/>
                        <a:pt x="4409" y="21521"/>
                      </a:cubicBezTo>
                      <a:cubicBezTo>
                        <a:pt x="4480" y="21391"/>
                        <a:pt x="4578" y="21282"/>
                        <a:pt x="4703" y="21200"/>
                      </a:cubicBezTo>
                      <a:cubicBezTo>
                        <a:pt x="4806" y="21145"/>
                        <a:pt x="4910" y="21096"/>
                        <a:pt x="5024" y="21058"/>
                      </a:cubicBezTo>
                      <a:lnTo>
                        <a:pt x="5024" y="21058"/>
                      </a:lnTo>
                      <a:cubicBezTo>
                        <a:pt x="4997" y="21102"/>
                        <a:pt x="4970" y="21140"/>
                        <a:pt x="4943" y="21183"/>
                      </a:cubicBezTo>
                      <a:cubicBezTo>
                        <a:pt x="4812" y="21396"/>
                        <a:pt x="4725" y="21641"/>
                        <a:pt x="4697" y="21892"/>
                      </a:cubicBezTo>
                      <a:cubicBezTo>
                        <a:pt x="4262" y="22388"/>
                        <a:pt x="4262" y="23025"/>
                        <a:pt x="4278" y="23652"/>
                      </a:cubicBezTo>
                      <a:cubicBezTo>
                        <a:pt x="4289" y="23979"/>
                        <a:pt x="4278" y="24338"/>
                        <a:pt x="4371" y="24654"/>
                      </a:cubicBezTo>
                      <a:cubicBezTo>
                        <a:pt x="4474" y="25052"/>
                        <a:pt x="4697" y="25396"/>
                        <a:pt x="4850" y="25771"/>
                      </a:cubicBezTo>
                      <a:cubicBezTo>
                        <a:pt x="4854" y="25779"/>
                        <a:pt x="4862" y="25783"/>
                        <a:pt x="4869" y="25783"/>
                      </a:cubicBezTo>
                      <a:cubicBezTo>
                        <a:pt x="4882" y="25783"/>
                        <a:pt x="4895" y="25772"/>
                        <a:pt x="4888" y="25755"/>
                      </a:cubicBezTo>
                      <a:cubicBezTo>
                        <a:pt x="4790" y="25494"/>
                        <a:pt x="4659" y="25243"/>
                        <a:pt x="4550" y="24981"/>
                      </a:cubicBezTo>
                      <a:cubicBezTo>
                        <a:pt x="4409" y="24644"/>
                        <a:pt x="4392" y="24262"/>
                        <a:pt x="4381" y="23892"/>
                      </a:cubicBezTo>
                      <a:cubicBezTo>
                        <a:pt x="4360" y="23254"/>
                        <a:pt x="4316" y="22595"/>
                        <a:pt x="4681" y="22044"/>
                      </a:cubicBezTo>
                      <a:lnTo>
                        <a:pt x="4681" y="22044"/>
                      </a:lnTo>
                      <a:cubicBezTo>
                        <a:pt x="4670" y="22224"/>
                        <a:pt x="4665" y="22409"/>
                        <a:pt x="4659" y="22600"/>
                      </a:cubicBezTo>
                      <a:cubicBezTo>
                        <a:pt x="4659" y="22606"/>
                        <a:pt x="4664" y="22610"/>
                        <a:pt x="4669" y="22610"/>
                      </a:cubicBezTo>
                      <a:cubicBezTo>
                        <a:pt x="4672" y="22610"/>
                        <a:pt x="4676" y="22608"/>
                        <a:pt x="4676" y="22600"/>
                      </a:cubicBezTo>
                      <a:cubicBezTo>
                        <a:pt x="4714" y="22388"/>
                        <a:pt x="4719" y="22170"/>
                        <a:pt x="4741" y="21957"/>
                      </a:cubicBezTo>
                      <a:lnTo>
                        <a:pt x="4757" y="21941"/>
                      </a:lnTo>
                      <a:cubicBezTo>
                        <a:pt x="4768" y="21925"/>
                        <a:pt x="4768" y="21903"/>
                        <a:pt x="4757" y="21886"/>
                      </a:cubicBezTo>
                      <a:cubicBezTo>
                        <a:pt x="4757" y="21870"/>
                        <a:pt x="4763" y="21848"/>
                        <a:pt x="4763" y="21826"/>
                      </a:cubicBezTo>
                      <a:cubicBezTo>
                        <a:pt x="4817" y="21543"/>
                        <a:pt x="4981" y="21276"/>
                        <a:pt x="5139" y="21036"/>
                      </a:cubicBezTo>
                      <a:cubicBezTo>
                        <a:pt x="5210" y="20933"/>
                        <a:pt x="5286" y="20835"/>
                        <a:pt x="5362" y="20731"/>
                      </a:cubicBezTo>
                      <a:cubicBezTo>
                        <a:pt x="5684" y="21031"/>
                        <a:pt x="5706" y="21472"/>
                        <a:pt x="5738" y="21903"/>
                      </a:cubicBezTo>
                      <a:cubicBezTo>
                        <a:pt x="5569" y="22202"/>
                        <a:pt x="5362" y="22453"/>
                        <a:pt x="5248" y="22791"/>
                      </a:cubicBezTo>
                      <a:cubicBezTo>
                        <a:pt x="5123" y="23161"/>
                        <a:pt x="5095" y="23565"/>
                        <a:pt x="5101" y="23957"/>
                      </a:cubicBezTo>
                      <a:cubicBezTo>
                        <a:pt x="5117" y="24889"/>
                        <a:pt x="5411" y="25788"/>
                        <a:pt x="5449" y="26720"/>
                      </a:cubicBezTo>
                      <a:cubicBezTo>
                        <a:pt x="5068" y="27145"/>
                        <a:pt x="4888" y="27690"/>
                        <a:pt x="4763" y="28251"/>
                      </a:cubicBezTo>
                      <a:cubicBezTo>
                        <a:pt x="4756" y="28275"/>
                        <a:pt x="4780" y="28292"/>
                        <a:pt x="4801" y="28292"/>
                      </a:cubicBezTo>
                      <a:cubicBezTo>
                        <a:pt x="4813" y="28292"/>
                        <a:pt x="4824" y="28287"/>
                        <a:pt x="4828" y="28273"/>
                      </a:cubicBezTo>
                      <a:cubicBezTo>
                        <a:pt x="4932" y="27929"/>
                        <a:pt x="5057" y="27591"/>
                        <a:pt x="5204" y="27270"/>
                      </a:cubicBezTo>
                      <a:cubicBezTo>
                        <a:pt x="5270" y="27128"/>
                        <a:pt x="5357" y="26998"/>
                        <a:pt x="5460" y="26883"/>
                      </a:cubicBezTo>
                      <a:cubicBezTo>
                        <a:pt x="5591" y="27237"/>
                        <a:pt x="5646" y="27624"/>
                        <a:pt x="5624" y="28006"/>
                      </a:cubicBezTo>
                      <a:lnTo>
                        <a:pt x="5618" y="28006"/>
                      </a:lnTo>
                      <a:cubicBezTo>
                        <a:pt x="5019" y="28534"/>
                        <a:pt x="4425" y="29084"/>
                        <a:pt x="4185" y="29880"/>
                      </a:cubicBezTo>
                      <a:cubicBezTo>
                        <a:pt x="3907" y="30817"/>
                        <a:pt x="4114" y="31695"/>
                        <a:pt x="4174" y="32648"/>
                      </a:cubicBezTo>
                      <a:cubicBezTo>
                        <a:pt x="4174" y="32654"/>
                        <a:pt x="4178" y="32656"/>
                        <a:pt x="4183" y="32656"/>
                      </a:cubicBezTo>
                      <a:cubicBezTo>
                        <a:pt x="4187" y="32656"/>
                        <a:pt x="4191" y="32654"/>
                        <a:pt x="4191" y="32648"/>
                      </a:cubicBezTo>
                      <a:cubicBezTo>
                        <a:pt x="4196" y="31787"/>
                        <a:pt x="4033" y="30964"/>
                        <a:pt x="4229" y="30114"/>
                      </a:cubicBezTo>
                      <a:cubicBezTo>
                        <a:pt x="4414" y="29281"/>
                        <a:pt x="5003" y="28665"/>
                        <a:pt x="5618" y="28125"/>
                      </a:cubicBezTo>
                      <a:lnTo>
                        <a:pt x="5618" y="28125"/>
                      </a:lnTo>
                      <a:cubicBezTo>
                        <a:pt x="5613" y="28240"/>
                        <a:pt x="5602" y="28349"/>
                        <a:pt x="5591" y="28463"/>
                      </a:cubicBezTo>
                      <a:cubicBezTo>
                        <a:pt x="5586" y="28469"/>
                        <a:pt x="5580" y="28469"/>
                        <a:pt x="5580" y="28474"/>
                      </a:cubicBezTo>
                      <a:cubicBezTo>
                        <a:pt x="5264" y="28872"/>
                        <a:pt x="4899" y="29242"/>
                        <a:pt x="4648" y="29689"/>
                      </a:cubicBezTo>
                      <a:cubicBezTo>
                        <a:pt x="4550" y="29869"/>
                        <a:pt x="4485" y="30065"/>
                        <a:pt x="4452" y="30267"/>
                      </a:cubicBezTo>
                      <a:cubicBezTo>
                        <a:pt x="4398" y="30561"/>
                        <a:pt x="4501" y="30844"/>
                        <a:pt x="4480" y="31139"/>
                      </a:cubicBezTo>
                      <a:cubicBezTo>
                        <a:pt x="4480" y="31157"/>
                        <a:pt x="4495" y="31168"/>
                        <a:pt x="4508" y="31168"/>
                      </a:cubicBezTo>
                      <a:cubicBezTo>
                        <a:pt x="4519" y="31168"/>
                        <a:pt x="4529" y="31161"/>
                        <a:pt x="4529" y="31144"/>
                      </a:cubicBezTo>
                      <a:cubicBezTo>
                        <a:pt x="4545" y="30975"/>
                        <a:pt x="4539" y="30806"/>
                        <a:pt x="4518" y="30637"/>
                      </a:cubicBezTo>
                      <a:cubicBezTo>
                        <a:pt x="4485" y="30310"/>
                        <a:pt x="4578" y="30005"/>
                        <a:pt x="4719" y="29722"/>
                      </a:cubicBezTo>
                      <a:cubicBezTo>
                        <a:pt x="4926" y="29302"/>
                        <a:pt x="5302" y="28975"/>
                        <a:pt x="5580" y="28600"/>
                      </a:cubicBezTo>
                      <a:lnTo>
                        <a:pt x="5580" y="28600"/>
                      </a:lnTo>
                      <a:cubicBezTo>
                        <a:pt x="5564" y="28725"/>
                        <a:pt x="5542" y="28856"/>
                        <a:pt x="5526" y="28975"/>
                      </a:cubicBezTo>
                      <a:cubicBezTo>
                        <a:pt x="5422" y="29668"/>
                        <a:pt x="5177" y="30365"/>
                        <a:pt x="5177" y="31062"/>
                      </a:cubicBezTo>
                      <a:cubicBezTo>
                        <a:pt x="5177" y="31075"/>
                        <a:pt x="5186" y="31081"/>
                        <a:pt x="5195" y="31081"/>
                      </a:cubicBezTo>
                      <a:cubicBezTo>
                        <a:pt x="5205" y="31081"/>
                        <a:pt x="5215" y="31074"/>
                        <a:pt x="5215" y="31062"/>
                      </a:cubicBezTo>
                      <a:cubicBezTo>
                        <a:pt x="5237" y="30654"/>
                        <a:pt x="5297" y="30251"/>
                        <a:pt x="5406" y="29853"/>
                      </a:cubicBezTo>
                      <a:cubicBezTo>
                        <a:pt x="5444" y="30065"/>
                        <a:pt x="5558" y="30256"/>
                        <a:pt x="5662" y="30458"/>
                      </a:cubicBezTo>
                      <a:cubicBezTo>
                        <a:pt x="5657" y="30463"/>
                        <a:pt x="5651" y="30474"/>
                        <a:pt x="5646" y="30479"/>
                      </a:cubicBezTo>
                      <a:cubicBezTo>
                        <a:pt x="5564" y="30964"/>
                        <a:pt x="5417" y="31428"/>
                        <a:pt x="5204" y="31869"/>
                      </a:cubicBezTo>
                      <a:cubicBezTo>
                        <a:pt x="4981" y="32305"/>
                        <a:pt x="4736" y="32708"/>
                        <a:pt x="4583" y="33182"/>
                      </a:cubicBezTo>
                      <a:cubicBezTo>
                        <a:pt x="4485" y="33498"/>
                        <a:pt x="4425" y="33825"/>
                        <a:pt x="4409" y="34157"/>
                      </a:cubicBezTo>
                      <a:cubicBezTo>
                        <a:pt x="4076" y="34599"/>
                        <a:pt x="3896" y="35013"/>
                        <a:pt x="3924" y="35569"/>
                      </a:cubicBezTo>
                      <a:cubicBezTo>
                        <a:pt x="3962" y="36288"/>
                        <a:pt x="4158" y="37007"/>
                        <a:pt x="4071" y="37727"/>
                      </a:cubicBezTo>
                      <a:cubicBezTo>
                        <a:pt x="3995" y="38386"/>
                        <a:pt x="3662" y="39007"/>
                        <a:pt x="3324" y="39563"/>
                      </a:cubicBezTo>
                      <a:lnTo>
                        <a:pt x="3270" y="39655"/>
                      </a:lnTo>
                      <a:cubicBezTo>
                        <a:pt x="3265" y="39654"/>
                        <a:pt x="3260" y="39653"/>
                        <a:pt x="3255" y="39653"/>
                      </a:cubicBezTo>
                      <a:cubicBezTo>
                        <a:pt x="3234" y="39653"/>
                        <a:pt x="3215" y="39671"/>
                        <a:pt x="3215" y="39694"/>
                      </a:cubicBezTo>
                      <a:lnTo>
                        <a:pt x="3215" y="39732"/>
                      </a:lnTo>
                      <a:cubicBezTo>
                        <a:pt x="3090" y="39939"/>
                        <a:pt x="2959" y="40135"/>
                        <a:pt x="2823" y="40326"/>
                      </a:cubicBezTo>
                      <a:cubicBezTo>
                        <a:pt x="2818" y="40326"/>
                        <a:pt x="2807" y="40326"/>
                        <a:pt x="2801" y="40331"/>
                      </a:cubicBezTo>
                      <a:cubicBezTo>
                        <a:pt x="2714" y="40407"/>
                        <a:pt x="2638" y="40495"/>
                        <a:pt x="2545" y="40565"/>
                      </a:cubicBezTo>
                      <a:cubicBezTo>
                        <a:pt x="2436" y="40647"/>
                        <a:pt x="2316" y="40718"/>
                        <a:pt x="2202" y="40794"/>
                      </a:cubicBezTo>
                      <a:cubicBezTo>
                        <a:pt x="2006" y="40909"/>
                        <a:pt x="1853" y="41089"/>
                        <a:pt x="1766" y="41301"/>
                      </a:cubicBezTo>
                      <a:cubicBezTo>
                        <a:pt x="1762" y="41312"/>
                        <a:pt x="1770" y="41320"/>
                        <a:pt x="1779" y="41320"/>
                      </a:cubicBezTo>
                      <a:cubicBezTo>
                        <a:pt x="1784" y="41320"/>
                        <a:pt x="1789" y="41318"/>
                        <a:pt x="1793" y="41312"/>
                      </a:cubicBezTo>
                      <a:cubicBezTo>
                        <a:pt x="1902" y="41045"/>
                        <a:pt x="2131" y="40903"/>
                        <a:pt x="2365" y="40756"/>
                      </a:cubicBezTo>
                      <a:cubicBezTo>
                        <a:pt x="2447" y="40713"/>
                        <a:pt x="2540" y="40658"/>
                        <a:pt x="2621" y="40604"/>
                      </a:cubicBezTo>
                      <a:lnTo>
                        <a:pt x="2621" y="40604"/>
                      </a:lnTo>
                      <a:cubicBezTo>
                        <a:pt x="2469" y="40805"/>
                        <a:pt x="2305" y="41001"/>
                        <a:pt x="2136" y="41192"/>
                      </a:cubicBezTo>
                      <a:cubicBezTo>
                        <a:pt x="2124" y="41205"/>
                        <a:pt x="2138" y="41224"/>
                        <a:pt x="2155" y="41224"/>
                      </a:cubicBezTo>
                      <a:cubicBezTo>
                        <a:pt x="2159" y="41224"/>
                        <a:pt x="2164" y="41223"/>
                        <a:pt x="2169" y="41219"/>
                      </a:cubicBezTo>
                      <a:cubicBezTo>
                        <a:pt x="2551" y="40816"/>
                        <a:pt x="2905" y="40380"/>
                        <a:pt x="3221" y="39922"/>
                      </a:cubicBezTo>
                      <a:lnTo>
                        <a:pt x="3221" y="39922"/>
                      </a:lnTo>
                      <a:cubicBezTo>
                        <a:pt x="3232" y="40233"/>
                        <a:pt x="3183" y="40549"/>
                        <a:pt x="3068" y="40838"/>
                      </a:cubicBezTo>
                      <a:cubicBezTo>
                        <a:pt x="3030" y="40920"/>
                        <a:pt x="2992" y="41001"/>
                        <a:pt x="2954" y="41083"/>
                      </a:cubicBezTo>
                      <a:lnTo>
                        <a:pt x="2910" y="41083"/>
                      </a:lnTo>
                      <a:cubicBezTo>
                        <a:pt x="2883" y="41083"/>
                        <a:pt x="2888" y="41116"/>
                        <a:pt x="2910" y="41116"/>
                      </a:cubicBezTo>
                      <a:lnTo>
                        <a:pt x="2932" y="41116"/>
                      </a:lnTo>
                      <a:cubicBezTo>
                        <a:pt x="2828" y="41317"/>
                        <a:pt x="2720" y="41514"/>
                        <a:pt x="2627" y="41721"/>
                      </a:cubicBezTo>
                      <a:cubicBezTo>
                        <a:pt x="2623" y="41731"/>
                        <a:pt x="2634" y="41740"/>
                        <a:pt x="2644" y="41740"/>
                      </a:cubicBezTo>
                      <a:cubicBezTo>
                        <a:pt x="2650" y="41740"/>
                        <a:pt x="2656" y="41737"/>
                        <a:pt x="2660" y="41732"/>
                      </a:cubicBezTo>
                      <a:cubicBezTo>
                        <a:pt x="2758" y="41524"/>
                        <a:pt x="2872" y="41323"/>
                        <a:pt x="2981" y="41116"/>
                      </a:cubicBezTo>
                      <a:cubicBezTo>
                        <a:pt x="3542" y="41099"/>
                        <a:pt x="4142" y="40805"/>
                        <a:pt x="4360" y="40271"/>
                      </a:cubicBezTo>
                      <a:cubicBezTo>
                        <a:pt x="4643" y="39579"/>
                        <a:pt x="4251" y="38724"/>
                        <a:pt x="4648" y="38086"/>
                      </a:cubicBezTo>
                      <a:cubicBezTo>
                        <a:pt x="4648" y="38092"/>
                        <a:pt x="4654" y="38103"/>
                        <a:pt x="4654" y="38113"/>
                      </a:cubicBezTo>
                      <a:cubicBezTo>
                        <a:pt x="4796" y="38555"/>
                        <a:pt x="4845" y="39018"/>
                        <a:pt x="4790" y="39481"/>
                      </a:cubicBezTo>
                      <a:cubicBezTo>
                        <a:pt x="4790" y="39489"/>
                        <a:pt x="4796" y="39493"/>
                        <a:pt x="4801" y="39493"/>
                      </a:cubicBezTo>
                      <a:cubicBezTo>
                        <a:pt x="4806" y="39493"/>
                        <a:pt x="4812" y="39489"/>
                        <a:pt x="4812" y="39481"/>
                      </a:cubicBezTo>
                      <a:cubicBezTo>
                        <a:pt x="4888" y="39094"/>
                        <a:pt x="4883" y="38696"/>
                        <a:pt x="4796" y="38310"/>
                      </a:cubicBezTo>
                      <a:cubicBezTo>
                        <a:pt x="4757" y="38119"/>
                        <a:pt x="4697" y="37928"/>
                        <a:pt x="4616" y="37743"/>
                      </a:cubicBezTo>
                      <a:cubicBezTo>
                        <a:pt x="4518" y="37525"/>
                        <a:pt x="4338" y="37367"/>
                        <a:pt x="4229" y="37154"/>
                      </a:cubicBezTo>
                      <a:cubicBezTo>
                        <a:pt x="4223" y="37138"/>
                        <a:pt x="4207" y="37133"/>
                        <a:pt x="4191" y="37133"/>
                      </a:cubicBezTo>
                      <a:cubicBezTo>
                        <a:pt x="4180" y="36882"/>
                        <a:pt x="4147" y="36631"/>
                        <a:pt x="4114" y="36375"/>
                      </a:cubicBezTo>
                      <a:lnTo>
                        <a:pt x="4104" y="36293"/>
                      </a:lnTo>
                      <a:lnTo>
                        <a:pt x="4104" y="36293"/>
                      </a:lnTo>
                      <a:cubicBezTo>
                        <a:pt x="4174" y="36375"/>
                        <a:pt x="4251" y="36451"/>
                        <a:pt x="4332" y="36522"/>
                      </a:cubicBezTo>
                      <a:cubicBezTo>
                        <a:pt x="4599" y="36762"/>
                        <a:pt x="4850" y="36985"/>
                        <a:pt x="5035" y="37291"/>
                      </a:cubicBezTo>
                      <a:cubicBezTo>
                        <a:pt x="5406" y="37928"/>
                        <a:pt x="5362" y="38587"/>
                        <a:pt x="5270" y="39285"/>
                      </a:cubicBezTo>
                      <a:cubicBezTo>
                        <a:pt x="5270" y="39290"/>
                        <a:pt x="5274" y="39293"/>
                        <a:pt x="5278" y="39293"/>
                      </a:cubicBezTo>
                      <a:cubicBezTo>
                        <a:pt x="5282" y="39293"/>
                        <a:pt x="5286" y="39290"/>
                        <a:pt x="5286" y="39285"/>
                      </a:cubicBezTo>
                      <a:cubicBezTo>
                        <a:pt x="5411" y="38675"/>
                        <a:pt x="5488" y="38146"/>
                        <a:pt x="5275" y="37541"/>
                      </a:cubicBezTo>
                      <a:cubicBezTo>
                        <a:pt x="5052" y="36893"/>
                        <a:pt x="4490" y="36577"/>
                        <a:pt x="4098" y="36054"/>
                      </a:cubicBezTo>
                      <a:cubicBezTo>
                        <a:pt x="4093" y="36048"/>
                        <a:pt x="4082" y="36037"/>
                        <a:pt x="4071" y="36037"/>
                      </a:cubicBezTo>
                      <a:cubicBezTo>
                        <a:pt x="4033" y="35749"/>
                        <a:pt x="4022" y="35454"/>
                        <a:pt x="4038" y="35160"/>
                      </a:cubicBezTo>
                      <a:cubicBezTo>
                        <a:pt x="4060" y="34860"/>
                        <a:pt x="4229" y="34588"/>
                        <a:pt x="4392" y="34332"/>
                      </a:cubicBezTo>
                      <a:lnTo>
                        <a:pt x="4392" y="34386"/>
                      </a:lnTo>
                      <a:cubicBezTo>
                        <a:pt x="4392" y="34860"/>
                        <a:pt x="4376" y="35340"/>
                        <a:pt x="4556" y="35792"/>
                      </a:cubicBezTo>
                      <a:cubicBezTo>
                        <a:pt x="4562" y="35802"/>
                        <a:pt x="4571" y="35806"/>
                        <a:pt x="4580" y="35806"/>
                      </a:cubicBezTo>
                      <a:cubicBezTo>
                        <a:pt x="4596" y="35806"/>
                        <a:pt x="4612" y="35792"/>
                        <a:pt x="4605" y="35770"/>
                      </a:cubicBezTo>
                      <a:cubicBezTo>
                        <a:pt x="4430" y="35324"/>
                        <a:pt x="4469" y="34849"/>
                        <a:pt x="4485" y="34375"/>
                      </a:cubicBezTo>
                      <a:cubicBezTo>
                        <a:pt x="4496" y="33858"/>
                        <a:pt x="4599" y="33346"/>
                        <a:pt x="4790" y="32866"/>
                      </a:cubicBezTo>
                      <a:cubicBezTo>
                        <a:pt x="4850" y="32713"/>
                        <a:pt x="4915" y="32566"/>
                        <a:pt x="4986" y="32425"/>
                      </a:cubicBezTo>
                      <a:cubicBezTo>
                        <a:pt x="5057" y="32795"/>
                        <a:pt x="5182" y="33149"/>
                        <a:pt x="5199" y="33525"/>
                      </a:cubicBezTo>
                      <a:cubicBezTo>
                        <a:pt x="5215" y="33978"/>
                        <a:pt x="5068" y="34424"/>
                        <a:pt x="4992" y="34860"/>
                      </a:cubicBezTo>
                      <a:cubicBezTo>
                        <a:pt x="4926" y="35258"/>
                        <a:pt x="4856" y="35868"/>
                        <a:pt x="5128" y="36195"/>
                      </a:cubicBezTo>
                      <a:cubicBezTo>
                        <a:pt x="5133" y="36202"/>
                        <a:pt x="5139" y="36204"/>
                        <a:pt x="5145" y="36204"/>
                      </a:cubicBezTo>
                      <a:cubicBezTo>
                        <a:pt x="5159" y="36204"/>
                        <a:pt x="5172" y="36189"/>
                        <a:pt x="5161" y="36174"/>
                      </a:cubicBezTo>
                      <a:cubicBezTo>
                        <a:pt x="4812" y="35732"/>
                        <a:pt x="5063" y="34877"/>
                        <a:pt x="5166" y="34392"/>
                      </a:cubicBezTo>
                      <a:cubicBezTo>
                        <a:pt x="5248" y="34065"/>
                        <a:pt x="5286" y="33727"/>
                        <a:pt x="5281" y="33395"/>
                      </a:cubicBezTo>
                      <a:cubicBezTo>
                        <a:pt x="5270" y="33051"/>
                        <a:pt x="5155" y="32703"/>
                        <a:pt x="5068" y="32370"/>
                      </a:cubicBezTo>
                      <a:cubicBezTo>
                        <a:pt x="5063" y="32356"/>
                        <a:pt x="5050" y="32342"/>
                        <a:pt x="5033" y="32342"/>
                      </a:cubicBezTo>
                      <a:cubicBezTo>
                        <a:pt x="5030" y="32342"/>
                        <a:pt x="5027" y="32342"/>
                        <a:pt x="5024" y="32343"/>
                      </a:cubicBezTo>
                      <a:cubicBezTo>
                        <a:pt x="5308" y="31771"/>
                        <a:pt x="5635" y="31231"/>
                        <a:pt x="5716" y="30572"/>
                      </a:cubicBezTo>
                      <a:cubicBezTo>
                        <a:pt x="5755" y="30648"/>
                        <a:pt x="5787" y="30736"/>
                        <a:pt x="5815" y="30817"/>
                      </a:cubicBezTo>
                      <a:cubicBezTo>
                        <a:pt x="5831" y="30866"/>
                        <a:pt x="5842" y="30910"/>
                        <a:pt x="5853" y="30953"/>
                      </a:cubicBezTo>
                      <a:cubicBezTo>
                        <a:pt x="5853" y="30959"/>
                        <a:pt x="5853" y="30970"/>
                        <a:pt x="5858" y="30975"/>
                      </a:cubicBezTo>
                      <a:cubicBezTo>
                        <a:pt x="5973" y="31504"/>
                        <a:pt x="5847" y="32054"/>
                        <a:pt x="5662" y="32555"/>
                      </a:cubicBezTo>
                      <a:cubicBezTo>
                        <a:pt x="5659" y="32562"/>
                        <a:pt x="5664" y="32567"/>
                        <a:pt x="5669" y="32567"/>
                      </a:cubicBezTo>
                      <a:cubicBezTo>
                        <a:pt x="5673" y="32567"/>
                        <a:pt x="5676" y="32565"/>
                        <a:pt x="5678" y="32561"/>
                      </a:cubicBezTo>
                      <a:cubicBezTo>
                        <a:pt x="5891" y="32147"/>
                        <a:pt x="5994" y="31684"/>
                        <a:pt x="5983" y="31215"/>
                      </a:cubicBezTo>
                      <a:lnTo>
                        <a:pt x="5983" y="31215"/>
                      </a:lnTo>
                      <a:cubicBezTo>
                        <a:pt x="6092" y="31428"/>
                        <a:pt x="6169" y="31662"/>
                        <a:pt x="6207" y="31902"/>
                      </a:cubicBezTo>
                      <a:cubicBezTo>
                        <a:pt x="6245" y="32261"/>
                        <a:pt x="6109" y="32632"/>
                        <a:pt x="6092" y="32991"/>
                      </a:cubicBezTo>
                      <a:cubicBezTo>
                        <a:pt x="6092" y="33001"/>
                        <a:pt x="6100" y="33007"/>
                        <a:pt x="6106" y="33007"/>
                      </a:cubicBezTo>
                      <a:cubicBezTo>
                        <a:pt x="6110" y="33007"/>
                        <a:pt x="6114" y="33004"/>
                        <a:pt x="6114" y="32997"/>
                      </a:cubicBezTo>
                      <a:cubicBezTo>
                        <a:pt x="6174" y="32626"/>
                        <a:pt x="6278" y="32272"/>
                        <a:pt x="6272" y="31896"/>
                      </a:cubicBezTo>
                      <a:cubicBezTo>
                        <a:pt x="6267" y="31586"/>
                        <a:pt x="6120" y="31297"/>
                        <a:pt x="5962" y="31035"/>
                      </a:cubicBezTo>
                      <a:cubicBezTo>
                        <a:pt x="5891" y="30567"/>
                        <a:pt x="5597" y="30207"/>
                        <a:pt x="5466" y="29755"/>
                      </a:cubicBezTo>
                      <a:cubicBezTo>
                        <a:pt x="5461" y="29741"/>
                        <a:pt x="5446" y="29731"/>
                        <a:pt x="5431" y="29731"/>
                      </a:cubicBezTo>
                      <a:cubicBezTo>
                        <a:pt x="5428" y="29731"/>
                        <a:pt x="5425" y="29732"/>
                        <a:pt x="5422" y="29733"/>
                      </a:cubicBezTo>
                      <a:cubicBezTo>
                        <a:pt x="5504" y="29390"/>
                        <a:pt x="5586" y="29057"/>
                        <a:pt x="5635" y="28719"/>
                      </a:cubicBezTo>
                      <a:cubicBezTo>
                        <a:pt x="5733" y="28093"/>
                        <a:pt x="5782" y="27390"/>
                        <a:pt x="5531" y="26790"/>
                      </a:cubicBezTo>
                      <a:cubicBezTo>
                        <a:pt x="5738" y="26567"/>
                        <a:pt x="5989" y="26387"/>
                        <a:pt x="6229" y="26191"/>
                      </a:cubicBezTo>
                      <a:cubicBezTo>
                        <a:pt x="6741" y="25782"/>
                        <a:pt x="7095" y="25259"/>
                        <a:pt x="7128" y="24595"/>
                      </a:cubicBezTo>
                      <a:cubicBezTo>
                        <a:pt x="7128" y="24576"/>
                        <a:pt x="7113" y="24564"/>
                        <a:pt x="7100" y="24564"/>
                      </a:cubicBezTo>
                      <a:cubicBezTo>
                        <a:pt x="7090" y="24564"/>
                        <a:pt x="7081" y="24570"/>
                        <a:pt x="7079" y="24584"/>
                      </a:cubicBezTo>
                      <a:cubicBezTo>
                        <a:pt x="6986" y="25276"/>
                        <a:pt x="6599" y="25712"/>
                        <a:pt x="6125" y="26120"/>
                      </a:cubicBezTo>
                      <a:cubicBezTo>
                        <a:pt x="6071" y="25663"/>
                        <a:pt x="5951" y="25248"/>
                        <a:pt x="5994" y="24774"/>
                      </a:cubicBezTo>
                      <a:cubicBezTo>
                        <a:pt x="6027" y="24366"/>
                        <a:pt x="6234" y="24001"/>
                        <a:pt x="6223" y="23586"/>
                      </a:cubicBezTo>
                      <a:cubicBezTo>
                        <a:pt x="6223" y="23578"/>
                        <a:pt x="6212" y="23572"/>
                        <a:pt x="6202" y="23572"/>
                      </a:cubicBezTo>
                      <a:cubicBezTo>
                        <a:pt x="6193" y="23572"/>
                        <a:pt x="6185" y="23576"/>
                        <a:pt x="6185" y="23586"/>
                      </a:cubicBezTo>
                      <a:cubicBezTo>
                        <a:pt x="6152" y="24071"/>
                        <a:pt x="5896" y="24502"/>
                        <a:pt x="5864" y="24998"/>
                      </a:cubicBezTo>
                      <a:cubicBezTo>
                        <a:pt x="5836" y="25379"/>
                        <a:pt x="5880" y="25837"/>
                        <a:pt x="6043" y="26191"/>
                      </a:cubicBezTo>
                      <a:cubicBezTo>
                        <a:pt x="5924" y="26289"/>
                        <a:pt x="5798" y="26387"/>
                        <a:pt x="5673" y="26485"/>
                      </a:cubicBezTo>
                      <a:cubicBezTo>
                        <a:pt x="5607" y="26545"/>
                        <a:pt x="5542" y="26600"/>
                        <a:pt x="5482" y="26665"/>
                      </a:cubicBezTo>
                      <a:cubicBezTo>
                        <a:pt x="5460" y="25880"/>
                        <a:pt x="5275" y="25112"/>
                        <a:pt x="5199" y="24328"/>
                      </a:cubicBezTo>
                      <a:cubicBezTo>
                        <a:pt x="5155" y="23859"/>
                        <a:pt x="5188" y="23385"/>
                        <a:pt x="5302" y="22927"/>
                      </a:cubicBezTo>
                      <a:cubicBezTo>
                        <a:pt x="5384" y="22600"/>
                        <a:pt x="5591" y="22360"/>
                        <a:pt x="5749" y="22093"/>
                      </a:cubicBezTo>
                      <a:cubicBezTo>
                        <a:pt x="5787" y="22426"/>
                        <a:pt x="5864" y="22742"/>
                        <a:pt x="6131" y="22960"/>
                      </a:cubicBezTo>
                      <a:cubicBezTo>
                        <a:pt x="6138" y="22966"/>
                        <a:pt x="6147" y="22969"/>
                        <a:pt x="6154" y="22969"/>
                      </a:cubicBezTo>
                      <a:cubicBezTo>
                        <a:pt x="6178" y="22969"/>
                        <a:pt x="6196" y="22941"/>
                        <a:pt x="6180" y="22916"/>
                      </a:cubicBezTo>
                      <a:cubicBezTo>
                        <a:pt x="5722" y="22273"/>
                        <a:pt x="6049" y="21200"/>
                        <a:pt x="5384" y="20688"/>
                      </a:cubicBezTo>
                      <a:cubicBezTo>
                        <a:pt x="5422" y="20639"/>
                        <a:pt x="5455" y="20584"/>
                        <a:pt x="5488" y="20530"/>
                      </a:cubicBezTo>
                      <a:cubicBezTo>
                        <a:pt x="5629" y="20279"/>
                        <a:pt x="5673" y="20066"/>
                        <a:pt x="5722" y="19789"/>
                      </a:cubicBezTo>
                      <a:cubicBezTo>
                        <a:pt x="5727" y="19778"/>
                        <a:pt x="5722" y="19767"/>
                        <a:pt x="5716" y="19761"/>
                      </a:cubicBezTo>
                      <a:cubicBezTo>
                        <a:pt x="5847" y="19690"/>
                        <a:pt x="5973" y="19598"/>
                        <a:pt x="6076" y="19489"/>
                      </a:cubicBezTo>
                      <a:lnTo>
                        <a:pt x="6076" y="19489"/>
                      </a:lnTo>
                      <a:cubicBezTo>
                        <a:pt x="5989" y="19729"/>
                        <a:pt x="6038" y="19963"/>
                        <a:pt x="6120" y="20208"/>
                      </a:cubicBezTo>
                      <a:cubicBezTo>
                        <a:pt x="6261" y="20590"/>
                        <a:pt x="6425" y="20965"/>
                        <a:pt x="6621" y="21331"/>
                      </a:cubicBezTo>
                      <a:cubicBezTo>
                        <a:pt x="6599" y="21843"/>
                        <a:pt x="6414" y="22322"/>
                        <a:pt x="6398" y="22834"/>
                      </a:cubicBezTo>
                      <a:cubicBezTo>
                        <a:pt x="6398" y="22851"/>
                        <a:pt x="6412" y="22861"/>
                        <a:pt x="6426" y="22861"/>
                      </a:cubicBezTo>
                      <a:cubicBezTo>
                        <a:pt x="6439" y="22861"/>
                        <a:pt x="6452" y="22853"/>
                        <a:pt x="6452" y="22834"/>
                      </a:cubicBezTo>
                      <a:cubicBezTo>
                        <a:pt x="6485" y="22393"/>
                        <a:pt x="6697" y="21963"/>
                        <a:pt x="6719" y="21521"/>
                      </a:cubicBezTo>
                      <a:cubicBezTo>
                        <a:pt x="6855" y="21794"/>
                        <a:pt x="6992" y="22066"/>
                        <a:pt x="7106" y="22339"/>
                      </a:cubicBezTo>
                      <a:cubicBezTo>
                        <a:pt x="7090" y="22344"/>
                        <a:pt x="7079" y="22355"/>
                        <a:pt x="7073" y="22371"/>
                      </a:cubicBezTo>
                      <a:cubicBezTo>
                        <a:pt x="6975" y="22796"/>
                        <a:pt x="6768" y="23183"/>
                        <a:pt x="6659" y="23608"/>
                      </a:cubicBezTo>
                      <a:cubicBezTo>
                        <a:pt x="6566" y="23990"/>
                        <a:pt x="6659" y="24426"/>
                        <a:pt x="6741" y="24802"/>
                      </a:cubicBezTo>
                      <a:cubicBezTo>
                        <a:pt x="6745" y="24814"/>
                        <a:pt x="6755" y="24820"/>
                        <a:pt x="6766" y="24820"/>
                      </a:cubicBezTo>
                      <a:cubicBezTo>
                        <a:pt x="6782" y="24820"/>
                        <a:pt x="6799" y="24807"/>
                        <a:pt x="6795" y="24791"/>
                      </a:cubicBezTo>
                      <a:cubicBezTo>
                        <a:pt x="6697" y="24328"/>
                        <a:pt x="6654" y="23870"/>
                        <a:pt x="6801" y="23412"/>
                      </a:cubicBezTo>
                      <a:cubicBezTo>
                        <a:pt x="6915" y="23080"/>
                        <a:pt x="7079" y="22775"/>
                        <a:pt x="7144" y="22426"/>
                      </a:cubicBezTo>
                      <a:cubicBezTo>
                        <a:pt x="7367" y="22976"/>
                        <a:pt x="7515" y="23543"/>
                        <a:pt x="7482" y="24169"/>
                      </a:cubicBezTo>
                      <a:cubicBezTo>
                        <a:pt x="7482" y="24188"/>
                        <a:pt x="7496" y="24198"/>
                        <a:pt x="7509" y="24198"/>
                      </a:cubicBezTo>
                      <a:cubicBezTo>
                        <a:pt x="7519" y="24198"/>
                        <a:pt x="7529" y="24192"/>
                        <a:pt x="7531" y="24180"/>
                      </a:cubicBezTo>
                      <a:cubicBezTo>
                        <a:pt x="7624" y="23412"/>
                        <a:pt x="7422" y="22693"/>
                        <a:pt x="7095" y="22006"/>
                      </a:cubicBezTo>
                      <a:cubicBezTo>
                        <a:pt x="6904" y="21598"/>
                        <a:pt x="6697" y="21194"/>
                        <a:pt x="6507" y="20786"/>
                      </a:cubicBezTo>
                      <a:cubicBezTo>
                        <a:pt x="6321" y="20399"/>
                        <a:pt x="6038" y="19930"/>
                        <a:pt x="6163" y="19489"/>
                      </a:cubicBezTo>
                      <a:cubicBezTo>
                        <a:pt x="6169" y="19462"/>
                        <a:pt x="6152" y="19440"/>
                        <a:pt x="6125" y="19440"/>
                      </a:cubicBezTo>
                      <a:cubicBezTo>
                        <a:pt x="6299" y="19265"/>
                        <a:pt x="6463" y="19080"/>
                        <a:pt x="6708" y="18993"/>
                      </a:cubicBezTo>
                      <a:lnTo>
                        <a:pt x="6708" y="18993"/>
                      </a:lnTo>
                      <a:cubicBezTo>
                        <a:pt x="6708" y="19047"/>
                        <a:pt x="6703" y="19102"/>
                        <a:pt x="6697" y="19162"/>
                      </a:cubicBezTo>
                      <a:cubicBezTo>
                        <a:pt x="6686" y="19320"/>
                        <a:pt x="6708" y="19718"/>
                        <a:pt x="6616" y="19859"/>
                      </a:cubicBezTo>
                      <a:cubicBezTo>
                        <a:pt x="6603" y="19875"/>
                        <a:pt x="6615" y="19895"/>
                        <a:pt x="6629" y="19895"/>
                      </a:cubicBezTo>
                      <a:cubicBezTo>
                        <a:pt x="6634" y="19895"/>
                        <a:pt x="6639" y="19892"/>
                        <a:pt x="6643" y="19887"/>
                      </a:cubicBezTo>
                      <a:cubicBezTo>
                        <a:pt x="6801" y="19680"/>
                        <a:pt x="6757" y="19282"/>
                        <a:pt x="6779" y="19031"/>
                      </a:cubicBezTo>
                      <a:cubicBezTo>
                        <a:pt x="6801" y="18786"/>
                        <a:pt x="6795" y="18546"/>
                        <a:pt x="6795" y="18306"/>
                      </a:cubicBezTo>
                      <a:cubicBezTo>
                        <a:pt x="6844" y="18295"/>
                        <a:pt x="6833" y="18219"/>
                        <a:pt x="6795" y="18208"/>
                      </a:cubicBezTo>
                      <a:cubicBezTo>
                        <a:pt x="6795" y="18045"/>
                        <a:pt x="6801" y="17881"/>
                        <a:pt x="6817" y="17718"/>
                      </a:cubicBezTo>
                      <a:cubicBezTo>
                        <a:pt x="6899" y="16922"/>
                        <a:pt x="7509" y="16421"/>
                        <a:pt x="8125" y="15996"/>
                      </a:cubicBezTo>
                      <a:lnTo>
                        <a:pt x="8125" y="16574"/>
                      </a:lnTo>
                      <a:cubicBezTo>
                        <a:pt x="7504" y="17304"/>
                        <a:pt x="7373" y="18399"/>
                        <a:pt x="7749" y="19276"/>
                      </a:cubicBezTo>
                      <a:cubicBezTo>
                        <a:pt x="7753" y="19286"/>
                        <a:pt x="7761" y="19290"/>
                        <a:pt x="7769" y="19290"/>
                      </a:cubicBezTo>
                      <a:cubicBezTo>
                        <a:pt x="7784" y="19290"/>
                        <a:pt x="7799" y="19277"/>
                        <a:pt x="7793" y="19260"/>
                      </a:cubicBezTo>
                      <a:cubicBezTo>
                        <a:pt x="7607" y="18802"/>
                        <a:pt x="7591" y="18339"/>
                        <a:pt x="7656" y="17854"/>
                      </a:cubicBezTo>
                      <a:cubicBezTo>
                        <a:pt x="7711" y="17407"/>
                        <a:pt x="7896" y="17075"/>
                        <a:pt x="8125" y="16721"/>
                      </a:cubicBezTo>
                      <a:cubicBezTo>
                        <a:pt x="8130" y="17761"/>
                        <a:pt x="8147" y="18808"/>
                        <a:pt x="8179" y="19848"/>
                      </a:cubicBezTo>
                      <a:cubicBezTo>
                        <a:pt x="8179" y="19856"/>
                        <a:pt x="8183" y="19859"/>
                        <a:pt x="8186" y="19859"/>
                      </a:cubicBezTo>
                      <a:cubicBezTo>
                        <a:pt x="8191" y="19859"/>
                        <a:pt x="8196" y="19854"/>
                        <a:pt x="8196" y="19848"/>
                      </a:cubicBezTo>
                      <a:cubicBezTo>
                        <a:pt x="8239" y="18541"/>
                        <a:pt x="8250" y="17227"/>
                        <a:pt x="8250" y="15914"/>
                      </a:cubicBezTo>
                      <a:lnTo>
                        <a:pt x="8283" y="15892"/>
                      </a:lnTo>
                      <a:cubicBezTo>
                        <a:pt x="8312" y="15873"/>
                        <a:pt x="8289" y="15831"/>
                        <a:pt x="8260" y="15831"/>
                      </a:cubicBezTo>
                      <a:cubicBezTo>
                        <a:pt x="8257" y="15831"/>
                        <a:pt x="8253" y="15831"/>
                        <a:pt x="8250" y="15833"/>
                      </a:cubicBezTo>
                      <a:cubicBezTo>
                        <a:pt x="8250" y="14274"/>
                        <a:pt x="8234" y="12716"/>
                        <a:pt x="8234" y="11157"/>
                      </a:cubicBezTo>
                      <a:cubicBezTo>
                        <a:pt x="8239" y="11146"/>
                        <a:pt x="8239" y="11136"/>
                        <a:pt x="8234" y="11125"/>
                      </a:cubicBezTo>
                      <a:lnTo>
                        <a:pt x="8234" y="10558"/>
                      </a:lnTo>
                      <a:lnTo>
                        <a:pt x="8239" y="8891"/>
                      </a:lnTo>
                      <a:lnTo>
                        <a:pt x="8239" y="8885"/>
                      </a:lnTo>
                      <a:lnTo>
                        <a:pt x="8239" y="7861"/>
                      </a:lnTo>
                      <a:cubicBezTo>
                        <a:pt x="8239" y="7855"/>
                        <a:pt x="8239" y="7844"/>
                        <a:pt x="8239" y="7839"/>
                      </a:cubicBezTo>
                      <a:lnTo>
                        <a:pt x="8239" y="6144"/>
                      </a:lnTo>
                      <a:lnTo>
                        <a:pt x="8250" y="6133"/>
                      </a:lnTo>
                      <a:cubicBezTo>
                        <a:pt x="8272" y="6106"/>
                        <a:pt x="8272" y="6068"/>
                        <a:pt x="8245" y="6041"/>
                      </a:cubicBezTo>
                      <a:lnTo>
                        <a:pt x="8245" y="5855"/>
                      </a:lnTo>
                      <a:cubicBezTo>
                        <a:pt x="8256" y="5736"/>
                        <a:pt x="8261" y="5610"/>
                        <a:pt x="8261" y="5485"/>
                      </a:cubicBezTo>
                      <a:cubicBezTo>
                        <a:pt x="8288" y="5452"/>
                        <a:pt x="8321" y="5414"/>
                        <a:pt x="8348" y="5381"/>
                      </a:cubicBezTo>
                      <a:cubicBezTo>
                        <a:pt x="8381" y="5335"/>
                        <a:pt x="8339" y="5277"/>
                        <a:pt x="8289" y="5277"/>
                      </a:cubicBezTo>
                      <a:cubicBezTo>
                        <a:pt x="8280" y="5277"/>
                        <a:pt x="8270" y="5279"/>
                        <a:pt x="8261" y="5283"/>
                      </a:cubicBezTo>
                      <a:cubicBezTo>
                        <a:pt x="8277" y="3910"/>
                        <a:pt x="8321" y="1376"/>
                        <a:pt x="8212" y="9"/>
                      </a:cubicBezTo>
                      <a:cubicBezTo>
                        <a:pt x="8212" y="3"/>
                        <a:pt x="8207" y="1"/>
                        <a:pt x="8201" y="1"/>
                      </a:cubicBezTo>
                      <a:close/>
                    </a:path>
                  </a:pathLst>
                </a:custGeom>
                <a:solidFill>
                  <a:srgbClr val="FFFFFF"/>
                </a:solidFill>
                <a:ln cap="flat" cmpd="sng" w="9525">
                  <a:solidFill>
                    <a:srgbClr val="C9DAF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07" name="Google Shape;3107;p11"/>
                <p:cNvSpPr/>
                <p:nvPr/>
              </p:nvSpPr>
              <p:spPr>
                <a:xfrm>
                  <a:off x="3743006" y="3319684"/>
                  <a:ext cx="223333" cy="1054621"/>
                </a:xfrm>
                <a:custGeom>
                  <a:rect b="b" l="l" r="r" t="t"/>
                  <a:pathLst>
                    <a:path extrusionOk="0" h="41730" w="8837">
                      <a:moveTo>
                        <a:pt x="285" y="3048"/>
                      </a:moveTo>
                      <a:cubicBezTo>
                        <a:pt x="536" y="3151"/>
                        <a:pt x="759" y="3309"/>
                        <a:pt x="950" y="3505"/>
                      </a:cubicBezTo>
                      <a:cubicBezTo>
                        <a:pt x="1010" y="3571"/>
                        <a:pt x="1076" y="3636"/>
                        <a:pt x="1146" y="3691"/>
                      </a:cubicBezTo>
                      <a:cubicBezTo>
                        <a:pt x="1105" y="3696"/>
                        <a:pt x="1064" y="3698"/>
                        <a:pt x="1023" y="3698"/>
                      </a:cubicBezTo>
                      <a:cubicBezTo>
                        <a:pt x="774" y="3698"/>
                        <a:pt x="534" y="3610"/>
                        <a:pt x="285" y="3587"/>
                      </a:cubicBezTo>
                      <a:lnTo>
                        <a:pt x="285" y="3582"/>
                      </a:lnTo>
                      <a:lnTo>
                        <a:pt x="285" y="3048"/>
                      </a:lnTo>
                      <a:close/>
                      <a:moveTo>
                        <a:pt x="5358" y="11107"/>
                      </a:moveTo>
                      <a:lnTo>
                        <a:pt x="5358" y="11107"/>
                      </a:lnTo>
                      <a:cubicBezTo>
                        <a:pt x="5674" y="11428"/>
                        <a:pt x="5996" y="11755"/>
                        <a:pt x="6214" y="12142"/>
                      </a:cubicBezTo>
                      <a:cubicBezTo>
                        <a:pt x="6410" y="12502"/>
                        <a:pt x="6552" y="12888"/>
                        <a:pt x="6633" y="13286"/>
                      </a:cubicBezTo>
                      <a:cubicBezTo>
                        <a:pt x="6584" y="13232"/>
                        <a:pt x="6535" y="13177"/>
                        <a:pt x="6475" y="13134"/>
                      </a:cubicBezTo>
                      <a:cubicBezTo>
                        <a:pt x="6388" y="13074"/>
                        <a:pt x="6296" y="13025"/>
                        <a:pt x="6192" y="12987"/>
                      </a:cubicBezTo>
                      <a:cubicBezTo>
                        <a:pt x="6023" y="12932"/>
                        <a:pt x="5920" y="12829"/>
                        <a:pt x="5789" y="12714"/>
                      </a:cubicBezTo>
                      <a:cubicBezTo>
                        <a:pt x="5789" y="12589"/>
                        <a:pt x="5800" y="12463"/>
                        <a:pt x="5822" y="12344"/>
                      </a:cubicBezTo>
                      <a:cubicBezTo>
                        <a:pt x="5822" y="12338"/>
                        <a:pt x="5822" y="12333"/>
                        <a:pt x="5822" y="12333"/>
                      </a:cubicBezTo>
                      <a:cubicBezTo>
                        <a:pt x="5914" y="12447"/>
                        <a:pt x="6023" y="12556"/>
                        <a:pt x="6143" y="12638"/>
                      </a:cubicBezTo>
                      <a:cubicBezTo>
                        <a:pt x="6145" y="12639"/>
                        <a:pt x="6147" y="12639"/>
                        <a:pt x="6149" y="12639"/>
                      </a:cubicBezTo>
                      <a:cubicBezTo>
                        <a:pt x="6157" y="12639"/>
                        <a:pt x="6164" y="12630"/>
                        <a:pt x="6159" y="12621"/>
                      </a:cubicBezTo>
                      <a:cubicBezTo>
                        <a:pt x="5947" y="12425"/>
                        <a:pt x="5832" y="12147"/>
                        <a:pt x="5696" y="11902"/>
                      </a:cubicBezTo>
                      <a:cubicBezTo>
                        <a:pt x="5549" y="11652"/>
                        <a:pt x="5435" y="11385"/>
                        <a:pt x="5358" y="11107"/>
                      </a:cubicBezTo>
                      <a:close/>
                      <a:moveTo>
                        <a:pt x="258" y="13264"/>
                      </a:moveTo>
                      <a:cubicBezTo>
                        <a:pt x="503" y="13412"/>
                        <a:pt x="792" y="13466"/>
                        <a:pt x="1037" y="13608"/>
                      </a:cubicBezTo>
                      <a:cubicBezTo>
                        <a:pt x="1217" y="13717"/>
                        <a:pt x="1343" y="13864"/>
                        <a:pt x="1479" y="14011"/>
                      </a:cubicBezTo>
                      <a:cubicBezTo>
                        <a:pt x="1435" y="14000"/>
                        <a:pt x="1386" y="14000"/>
                        <a:pt x="1343" y="14000"/>
                      </a:cubicBezTo>
                      <a:cubicBezTo>
                        <a:pt x="999" y="14005"/>
                        <a:pt x="847" y="14174"/>
                        <a:pt x="580" y="14332"/>
                      </a:cubicBezTo>
                      <a:cubicBezTo>
                        <a:pt x="492" y="14278"/>
                        <a:pt x="405" y="14213"/>
                        <a:pt x="329" y="14142"/>
                      </a:cubicBezTo>
                      <a:cubicBezTo>
                        <a:pt x="317" y="14129"/>
                        <a:pt x="298" y="14123"/>
                        <a:pt x="281" y="14123"/>
                      </a:cubicBezTo>
                      <a:cubicBezTo>
                        <a:pt x="275" y="14123"/>
                        <a:pt x="269" y="14124"/>
                        <a:pt x="264" y="14125"/>
                      </a:cubicBezTo>
                      <a:cubicBezTo>
                        <a:pt x="264" y="13837"/>
                        <a:pt x="258" y="13548"/>
                        <a:pt x="258" y="13264"/>
                      </a:cubicBezTo>
                      <a:close/>
                      <a:moveTo>
                        <a:pt x="5495" y="11799"/>
                      </a:moveTo>
                      <a:lnTo>
                        <a:pt x="5495" y="11799"/>
                      </a:lnTo>
                      <a:cubicBezTo>
                        <a:pt x="5582" y="11978"/>
                        <a:pt x="5680" y="12147"/>
                        <a:pt x="5800" y="12305"/>
                      </a:cubicBezTo>
                      <a:cubicBezTo>
                        <a:pt x="5791" y="12300"/>
                        <a:pt x="5782" y="12298"/>
                        <a:pt x="5774" y="12298"/>
                      </a:cubicBezTo>
                      <a:cubicBezTo>
                        <a:pt x="5757" y="12298"/>
                        <a:pt x="5742" y="12309"/>
                        <a:pt x="5734" y="12327"/>
                      </a:cubicBezTo>
                      <a:cubicBezTo>
                        <a:pt x="5593" y="12905"/>
                        <a:pt x="5800" y="13417"/>
                        <a:pt x="6012" y="13956"/>
                      </a:cubicBezTo>
                      <a:cubicBezTo>
                        <a:pt x="6159" y="14332"/>
                        <a:pt x="6312" y="14747"/>
                        <a:pt x="6236" y="15155"/>
                      </a:cubicBezTo>
                      <a:cubicBezTo>
                        <a:pt x="6198" y="15357"/>
                        <a:pt x="6083" y="15548"/>
                        <a:pt x="6023" y="15749"/>
                      </a:cubicBezTo>
                      <a:cubicBezTo>
                        <a:pt x="5985" y="15646"/>
                        <a:pt x="5952" y="15542"/>
                        <a:pt x="5914" y="15439"/>
                      </a:cubicBezTo>
                      <a:cubicBezTo>
                        <a:pt x="5707" y="14817"/>
                        <a:pt x="5604" y="14153"/>
                        <a:pt x="5533" y="13504"/>
                      </a:cubicBezTo>
                      <a:cubicBezTo>
                        <a:pt x="5500" y="13166"/>
                        <a:pt x="5424" y="12801"/>
                        <a:pt x="5456" y="12469"/>
                      </a:cubicBezTo>
                      <a:cubicBezTo>
                        <a:pt x="5484" y="12245"/>
                        <a:pt x="5500" y="12022"/>
                        <a:pt x="5495" y="11799"/>
                      </a:cubicBezTo>
                      <a:close/>
                      <a:moveTo>
                        <a:pt x="269" y="14998"/>
                      </a:moveTo>
                      <a:cubicBezTo>
                        <a:pt x="1178" y="16042"/>
                        <a:pt x="2313" y="17011"/>
                        <a:pt x="2519" y="18419"/>
                      </a:cubicBezTo>
                      <a:cubicBezTo>
                        <a:pt x="2449" y="18376"/>
                        <a:pt x="2372" y="18337"/>
                        <a:pt x="2296" y="18310"/>
                      </a:cubicBezTo>
                      <a:cubicBezTo>
                        <a:pt x="2105" y="18239"/>
                        <a:pt x="1942" y="18239"/>
                        <a:pt x="1757" y="18207"/>
                      </a:cubicBezTo>
                      <a:cubicBezTo>
                        <a:pt x="1757" y="17869"/>
                        <a:pt x="1740" y="17520"/>
                        <a:pt x="1593" y="17209"/>
                      </a:cubicBezTo>
                      <a:cubicBezTo>
                        <a:pt x="1315" y="16626"/>
                        <a:pt x="814" y="16250"/>
                        <a:pt x="269" y="15902"/>
                      </a:cubicBezTo>
                      <a:cubicBezTo>
                        <a:pt x="269" y="15604"/>
                        <a:pt x="269" y="15301"/>
                        <a:pt x="269" y="14998"/>
                      </a:cubicBezTo>
                      <a:close/>
                      <a:moveTo>
                        <a:pt x="5800" y="12899"/>
                      </a:moveTo>
                      <a:lnTo>
                        <a:pt x="5800" y="12899"/>
                      </a:lnTo>
                      <a:cubicBezTo>
                        <a:pt x="5838" y="12937"/>
                        <a:pt x="5887" y="12976"/>
                        <a:pt x="5936" y="13008"/>
                      </a:cubicBezTo>
                      <a:cubicBezTo>
                        <a:pt x="6056" y="13079"/>
                        <a:pt x="6219" y="13106"/>
                        <a:pt x="6328" y="13183"/>
                      </a:cubicBezTo>
                      <a:cubicBezTo>
                        <a:pt x="6541" y="13341"/>
                        <a:pt x="6693" y="13559"/>
                        <a:pt x="6775" y="13809"/>
                      </a:cubicBezTo>
                      <a:cubicBezTo>
                        <a:pt x="6944" y="14316"/>
                        <a:pt x="6955" y="14850"/>
                        <a:pt x="6977" y="15379"/>
                      </a:cubicBezTo>
                      <a:cubicBezTo>
                        <a:pt x="7009" y="16087"/>
                        <a:pt x="7031" y="16795"/>
                        <a:pt x="7075" y="17504"/>
                      </a:cubicBezTo>
                      <a:cubicBezTo>
                        <a:pt x="7113" y="18070"/>
                        <a:pt x="7020" y="18664"/>
                        <a:pt x="7097" y="19231"/>
                      </a:cubicBezTo>
                      <a:cubicBezTo>
                        <a:pt x="7004" y="19187"/>
                        <a:pt x="6917" y="19122"/>
                        <a:pt x="6846" y="19051"/>
                      </a:cubicBezTo>
                      <a:cubicBezTo>
                        <a:pt x="6813" y="18953"/>
                        <a:pt x="6791" y="18855"/>
                        <a:pt x="6770" y="18752"/>
                      </a:cubicBezTo>
                      <a:cubicBezTo>
                        <a:pt x="6764" y="18185"/>
                        <a:pt x="6677" y="17618"/>
                        <a:pt x="6514" y="17073"/>
                      </a:cubicBezTo>
                      <a:cubicBezTo>
                        <a:pt x="6388" y="16654"/>
                        <a:pt x="6219" y="16261"/>
                        <a:pt x="6067" y="15853"/>
                      </a:cubicBezTo>
                      <a:cubicBezTo>
                        <a:pt x="6116" y="15618"/>
                        <a:pt x="6285" y="15406"/>
                        <a:pt x="6307" y="15161"/>
                      </a:cubicBezTo>
                      <a:cubicBezTo>
                        <a:pt x="6334" y="14872"/>
                        <a:pt x="6301" y="14578"/>
                        <a:pt x="6208" y="14305"/>
                      </a:cubicBezTo>
                      <a:cubicBezTo>
                        <a:pt x="6045" y="13809"/>
                        <a:pt x="5843" y="13379"/>
                        <a:pt x="5800" y="12899"/>
                      </a:cubicBezTo>
                      <a:close/>
                      <a:moveTo>
                        <a:pt x="4410" y="37251"/>
                      </a:moveTo>
                      <a:lnTo>
                        <a:pt x="4410" y="37251"/>
                      </a:lnTo>
                      <a:cubicBezTo>
                        <a:pt x="4399" y="37578"/>
                        <a:pt x="4448" y="37899"/>
                        <a:pt x="4541" y="38210"/>
                      </a:cubicBezTo>
                      <a:lnTo>
                        <a:pt x="4541" y="38204"/>
                      </a:lnTo>
                      <a:cubicBezTo>
                        <a:pt x="4596" y="38390"/>
                        <a:pt x="4666" y="38564"/>
                        <a:pt x="4743" y="38738"/>
                      </a:cubicBezTo>
                      <a:cubicBezTo>
                        <a:pt x="4726" y="39272"/>
                        <a:pt x="4666" y="39801"/>
                        <a:pt x="4748" y="40335"/>
                      </a:cubicBezTo>
                      <a:cubicBezTo>
                        <a:pt x="4748" y="40345"/>
                        <a:pt x="4754" y="40349"/>
                        <a:pt x="4761" y="40349"/>
                      </a:cubicBezTo>
                      <a:cubicBezTo>
                        <a:pt x="4769" y="40349"/>
                        <a:pt x="4778" y="40342"/>
                        <a:pt x="4775" y="40329"/>
                      </a:cubicBezTo>
                      <a:cubicBezTo>
                        <a:pt x="4726" y="39850"/>
                        <a:pt x="4797" y="39376"/>
                        <a:pt x="4819" y="38896"/>
                      </a:cubicBezTo>
                      <a:cubicBezTo>
                        <a:pt x="4972" y="39207"/>
                        <a:pt x="5157" y="39507"/>
                        <a:pt x="5358" y="39795"/>
                      </a:cubicBezTo>
                      <a:cubicBezTo>
                        <a:pt x="5348" y="40068"/>
                        <a:pt x="5342" y="40362"/>
                        <a:pt x="5446" y="40618"/>
                      </a:cubicBezTo>
                      <a:cubicBezTo>
                        <a:pt x="5506" y="40771"/>
                        <a:pt x="5582" y="40918"/>
                        <a:pt x="5658" y="41060"/>
                      </a:cubicBezTo>
                      <a:cubicBezTo>
                        <a:pt x="5277" y="41032"/>
                        <a:pt x="4754" y="40869"/>
                        <a:pt x="4508" y="40602"/>
                      </a:cubicBezTo>
                      <a:cubicBezTo>
                        <a:pt x="4263" y="40340"/>
                        <a:pt x="4203" y="40013"/>
                        <a:pt x="4176" y="39681"/>
                      </a:cubicBezTo>
                      <a:cubicBezTo>
                        <a:pt x="4132" y="39087"/>
                        <a:pt x="4345" y="38477"/>
                        <a:pt x="3974" y="37954"/>
                      </a:cubicBezTo>
                      <a:cubicBezTo>
                        <a:pt x="4034" y="37774"/>
                        <a:pt x="4132" y="37605"/>
                        <a:pt x="4258" y="37463"/>
                      </a:cubicBezTo>
                      <a:cubicBezTo>
                        <a:pt x="4318" y="37403"/>
                        <a:pt x="4372" y="37333"/>
                        <a:pt x="4410" y="37251"/>
                      </a:cubicBezTo>
                      <a:close/>
                      <a:moveTo>
                        <a:pt x="195" y="0"/>
                      </a:moveTo>
                      <a:cubicBezTo>
                        <a:pt x="187" y="0"/>
                        <a:pt x="179" y="4"/>
                        <a:pt x="176" y="13"/>
                      </a:cubicBezTo>
                      <a:cubicBezTo>
                        <a:pt x="67" y="1375"/>
                        <a:pt x="111" y="3914"/>
                        <a:pt x="127" y="5287"/>
                      </a:cubicBezTo>
                      <a:cubicBezTo>
                        <a:pt x="117" y="5280"/>
                        <a:pt x="106" y="5277"/>
                        <a:pt x="95" y="5277"/>
                      </a:cubicBezTo>
                      <a:cubicBezTo>
                        <a:pt x="47" y="5277"/>
                        <a:pt x="0" y="5336"/>
                        <a:pt x="40" y="5385"/>
                      </a:cubicBezTo>
                      <a:cubicBezTo>
                        <a:pt x="67" y="5418"/>
                        <a:pt x="100" y="5451"/>
                        <a:pt x="133" y="5483"/>
                      </a:cubicBezTo>
                      <a:cubicBezTo>
                        <a:pt x="144" y="5592"/>
                        <a:pt x="144" y="5718"/>
                        <a:pt x="144" y="5837"/>
                      </a:cubicBezTo>
                      <a:lnTo>
                        <a:pt x="144" y="6028"/>
                      </a:lnTo>
                      <a:cubicBezTo>
                        <a:pt x="116" y="6055"/>
                        <a:pt x="111" y="6094"/>
                        <a:pt x="133" y="6121"/>
                      </a:cubicBezTo>
                      <a:lnTo>
                        <a:pt x="144" y="6132"/>
                      </a:lnTo>
                      <a:lnTo>
                        <a:pt x="149" y="7826"/>
                      </a:lnTo>
                      <a:cubicBezTo>
                        <a:pt x="144" y="7832"/>
                        <a:pt x="144" y="7843"/>
                        <a:pt x="149" y="7848"/>
                      </a:cubicBezTo>
                      <a:lnTo>
                        <a:pt x="149" y="8873"/>
                      </a:lnTo>
                      <a:lnTo>
                        <a:pt x="149" y="8878"/>
                      </a:lnTo>
                      <a:cubicBezTo>
                        <a:pt x="149" y="9434"/>
                        <a:pt x="149" y="9990"/>
                        <a:pt x="155" y="10545"/>
                      </a:cubicBezTo>
                      <a:lnTo>
                        <a:pt x="155" y="11112"/>
                      </a:lnTo>
                      <a:cubicBezTo>
                        <a:pt x="149" y="11123"/>
                        <a:pt x="149" y="11134"/>
                        <a:pt x="155" y="11145"/>
                      </a:cubicBezTo>
                      <a:cubicBezTo>
                        <a:pt x="155" y="12703"/>
                        <a:pt x="133" y="14262"/>
                        <a:pt x="133" y="15820"/>
                      </a:cubicBezTo>
                      <a:cubicBezTo>
                        <a:pt x="130" y="15819"/>
                        <a:pt x="126" y="15818"/>
                        <a:pt x="123" y="15818"/>
                      </a:cubicBezTo>
                      <a:cubicBezTo>
                        <a:pt x="94" y="15818"/>
                        <a:pt x="71" y="15860"/>
                        <a:pt x="100" y="15880"/>
                      </a:cubicBezTo>
                      <a:lnTo>
                        <a:pt x="133" y="15902"/>
                      </a:lnTo>
                      <a:cubicBezTo>
                        <a:pt x="133" y="17215"/>
                        <a:pt x="149" y="18528"/>
                        <a:pt x="187" y="19836"/>
                      </a:cubicBezTo>
                      <a:cubicBezTo>
                        <a:pt x="187" y="19842"/>
                        <a:pt x="194" y="19846"/>
                        <a:pt x="200" y="19846"/>
                      </a:cubicBezTo>
                      <a:cubicBezTo>
                        <a:pt x="205" y="19846"/>
                        <a:pt x="209" y="19843"/>
                        <a:pt x="209" y="19836"/>
                      </a:cubicBezTo>
                      <a:cubicBezTo>
                        <a:pt x="247" y="18795"/>
                        <a:pt x="258" y="17749"/>
                        <a:pt x="264" y="16708"/>
                      </a:cubicBezTo>
                      <a:cubicBezTo>
                        <a:pt x="509" y="17062"/>
                        <a:pt x="705" y="17395"/>
                        <a:pt x="759" y="17842"/>
                      </a:cubicBezTo>
                      <a:cubicBezTo>
                        <a:pt x="830" y="18321"/>
                        <a:pt x="814" y="18790"/>
                        <a:pt x="618" y="19247"/>
                      </a:cubicBezTo>
                      <a:cubicBezTo>
                        <a:pt x="611" y="19265"/>
                        <a:pt x="626" y="19278"/>
                        <a:pt x="642" y="19278"/>
                      </a:cubicBezTo>
                      <a:cubicBezTo>
                        <a:pt x="651" y="19278"/>
                        <a:pt x="661" y="19274"/>
                        <a:pt x="667" y="19264"/>
                      </a:cubicBezTo>
                      <a:cubicBezTo>
                        <a:pt x="1059" y="18386"/>
                        <a:pt x="923" y="17286"/>
                        <a:pt x="269" y="16561"/>
                      </a:cubicBezTo>
                      <a:lnTo>
                        <a:pt x="269" y="15983"/>
                      </a:lnTo>
                      <a:cubicBezTo>
                        <a:pt x="917" y="16403"/>
                        <a:pt x="1560" y="16910"/>
                        <a:pt x="1648" y="17705"/>
                      </a:cubicBezTo>
                      <a:cubicBezTo>
                        <a:pt x="1664" y="17869"/>
                        <a:pt x="1669" y="18032"/>
                        <a:pt x="1664" y="18196"/>
                      </a:cubicBezTo>
                      <a:cubicBezTo>
                        <a:pt x="1626" y="18207"/>
                        <a:pt x="1615" y="18283"/>
                        <a:pt x="1664" y="18294"/>
                      </a:cubicBezTo>
                      <a:cubicBezTo>
                        <a:pt x="1659" y="18534"/>
                        <a:pt x="1664" y="18779"/>
                        <a:pt x="1680" y="19019"/>
                      </a:cubicBezTo>
                      <a:cubicBezTo>
                        <a:pt x="1708" y="19269"/>
                        <a:pt x="1664" y="19667"/>
                        <a:pt x="1827" y="19874"/>
                      </a:cubicBezTo>
                      <a:cubicBezTo>
                        <a:pt x="1832" y="19880"/>
                        <a:pt x="1837" y="19882"/>
                        <a:pt x="1842" y="19882"/>
                      </a:cubicBezTo>
                      <a:cubicBezTo>
                        <a:pt x="1857" y="19882"/>
                        <a:pt x="1872" y="19863"/>
                        <a:pt x="1860" y="19847"/>
                      </a:cubicBezTo>
                      <a:cubicBezTo>
                        <a:pt x="1757" y="19700"/>
                        <a:pt x="1784" y="19307"/>
                        <a:pt x="1773" y="19144"/>
                      </a:cubicBezTo>
                      <a:cubicBezTo>
                        <a:pt x="1768" y="19089"/>
                        <a:pt x="1768" y="19035"/>
                        <a:pt x="1762" y="18980"/>
                      </a:cubicBezTo>
                      <a:lnTo>
                        <a:pt x="1762" y="18980"/>
                      </a:lnTo>
                      <a:cubicBezTo>
                        <a:pt x="2018" y="19068"/>
                        <a:pt x="2193" y="19253"/>
                        <a:pt x="2378" y="19427"/>
                      </a:cubicBezTo>
                      <a:cubicBezTo>
                        <a:pt x="2351" y="19427"/>
                        <a:pt x="2329" y="19449"/>
                        <a:pt x="2334" y="19471"/>
                      </a:cubicBezTo>
                      <a:cubicBezTo>
                        <a:pt x="2465" y="19918"/>
                        <a:pt x="2171" y="20386"/>
                        <a:pt x="1975" y="20773"/>
                      </a:cubicBezTo>
                      <a:cubicBezTo>
                        <a:pt x="1773" y="21182"/>
                        <a:pt x="1555" y="21585"/>
                        <a:pt x="1353" y="21994"/>
                      </a:cubicBezTo>
                      <a:cubicBezTo>
                        <a:pt x="1010" y="22680"/>
                        <a:pt x="798" y="23400"/>
                        <a:pt x="896" y="24168"/>
                      </a:cubicBezTo>
                      <a:cubicBezTo>
                        <a:pt x="896" y="24180"/>
                        <a:pt x="905" y="24185"/>
                        <a:pt x="915" y="24185"/>
                      </a:cubicBezTo>
                      <a:cubicBezTo>
                        <a:pt x="929" y="24185"/>
                        <a:pt x="945" y="24175"/>
                        <a:pt x="945" y="24157"/>
                      </a:cubicBezTo>
                      <a:cubicBezTo>
                        <a:pt x="912" y="23530"/>
                        <a:pt x="1070" y="22964"/>
                        <a:pt x="1304" y="22413"/>
                      </a:cubicBezTo>
                      <a:cubicBezTo>
                        <a:pt x="1370" y="22762"/>
                        <a:pt x="1544" y="23067"/>
                        <a:pt x="1659" y="23400"/>
                      </a:cubicBezTo>
                      <a:cubicBezTo>
                        <a:pt x="1822" y="23857"/>
                        <a:pt x="1773" y="24310"/>
                        <a:pt x="1669" y="24778"/>
                      </a:cubicBezTo>
                      <a:cubicBezTo>
                        <a:pt x="1663" y="24794"/>
                        <a:pt x="1682" y="24805"/>
                        <a:pt x="1699" y="24805"/>
                      </a:cubicBezTo>
                      <a:cubicBezTo>
                        <a:pt x="1711" y="24805"/>
                        <a:pt x="1722" y="24800"/>
                        <a:pt x="1724" y="24789"/>
                      </a:cubicBezTo>
                      <a:cubicBezTo>
                        <a:pt x="1817" y="24413"/>
                        <a:pt x="1909" y="23977"/>
                        <a:pt x="1811" y="23596"/>
                      </a:cubicBezTo>
                      <a:cubicBezTo>
                        <a:pt x="1697" y="23171"/>
                        <a:pt x="1479" y="22784"/>
                        <a:pt x="1375" y="22359"/>
                      </a:cubicBezTo>
                      <a:cubicBezTo>
                        <a:pt x="1370" y="22342"/>
                        <a:pt x="1359" y="22332"/>
                        <a:pt x="1343" y="22326"/>
                      </a:cubicBezTo>
                      <a:cubicBezTo>
                        <a:pt x="1462" y="22054"/>
                        <a:pt x="1604" y="21781"/>
                        <a:pt x="1746" y="21509"/>
                      </a:cubicBezTo>
                      <a:cubicBezTo>
                        <a:pt x="1773" y="21950"/>
                        <a:pt x="1996" y="22381"/>
                        <a:pt x="2029" y="22822"/>
                      </a:cubicBezTo>
                      <a:cubicBezTo>
                        <a:pt x="2029" y="22838"/>
                        <a:pt x="2044" y="22846"/>
                        <a:pt x="2059" y="22846"/>
                      </a:cubicBezTo>
                      <a:cubicBezTo>
                        <a:pt x="2074" y="22846"/>
                        <a:pt x="2089" y="22838"/>
                        <a:pt x="2089" y="22822"/>
                      </a:cubicBezTo>
                      <a:cubicBezTo>
                        <a:pt x="2073" y="22310"/>
                        <a:pt x="1877" y="21830"/>
                        <a:pt x="1855" y="21318"/>
                      </a:cubicBezTo>
                      <a:cubicBezTo>
                        <a:pt x="2056" y="20953"/>
                        <a:pt x="2231" y="20582"/>
                        <a:pt x="2378" y="20196"/>
                      </a:cubicBezTo>
                      <a:cubicBezTo>
                        <a:pt x="2465" y="19950"/>
                        <a:pt x="2519" y="19716"/>
                        <a:pt x="2421" y="19476"/>
                      </a:cubicBezTo>
                      <a:lnTo>
                        <a:pt x="2421" y="19476"/>
                      </a:lnTo>
                      <a:cubicBezTo>
                        <a:pt x="2536" y="19585"/>
                        <a:pt x="2667" y="19678"/>
                        <a:pt x="2808" y="19749"/>
                      </a:cubicBezTo>
                      <a:cubicBezTo>
                        <a:pt x="2797" y="19754"/>
                        <a:pt x="2792" y="19765"/>
                        <a:pt x="2797" y="19776"/>
                      </a:cubicBezTo>
                      <a:cubicBezTo>
                        <a:pt x="2852" y="20054"/>
                        <a:pt x="2895" y="20266"/>
                        <a:pt x="3043" y="20517"/>
                      </a:cubicBezTo>
                      <a:cubicBezTo>
                        <a:pt x="3075" y="20572"/>
                        <a:pt x="3113" y="20626"/>
                        <a:pt x="3157" y="20675"/>
                      </a:cubicBezTo>
                      <a:cubicBezTo>
                        <a:pt x="2454" y="21187"/>
                        <a:pt x="2797" y="22261"/>
                        <a:pt x="2318" y="22904"/>
                      </a:cubicBezTo>
                      <a:cubicBezTo>
                        <a:pt x="2301" y="22929"/>
                        <a:pt x="2323" y="22957"/>
                        <a:pt x="2346" y="22957"/>
                      </a:cubicBezTo>
                      <a:cubicBezTo>
                        <a:pt x="2353" y="22957"/>
                        <a:pt x="2360" y="22954"/>
                        <a:pt x="2367" y="22947"/>
                      </a:cubicBezTo>
                      <a:cubicBezTo>
                        <a:pt x="2650" y="22729"/>
                        <a:pt x="2732" y="22413"/>
                        <a:pt x="2770" y="22081"/>
                      </a:cubicBezTo>
                      <a:cubicBezTo>
                        <a:pt x="2939" y="22353"/>
                        <a:pt x="3157" y="22588"/>
                        <a:pt x="3244" y="22915"/>
                      </a:cubicBezTo>
                      <a:cubicBezTo>
                        <a:pt x="3359" y="23372"/>
                        <a:pt x="3397" y="23846"/>
                        <a:pt x="3348" y="24315"/>
                      </a:cubicBezTo>
                      <a:cubicBezTo>
                        <a:pt x="3271" y="25100"/>
                        <a:pt x="3075" y="25868"/>
                        <a:pt x="3048" y="26653"/>
                      </a:cubicBezTo>
                      <a:cubicBezTo>
                        <a:pt x="2983" y="26587"/>
                        <a:pt x="2917" y="26527"/>
                        <a:pt x="2846" y="26473"/>
                      </a:cubicBezTo>
                      <a:cubicBezTo>
                        <a:pt x="2716" y="26375"/>
                        <a:pt x="2585" y="26277"/>
                        <a:pt x="2460" y="26179"/>
                      </a:cubicBezTo>
                      <a:cubicBezTo>
                        <a:pt x="2628" y="25824"/>
                        <a:pt x="2678" y="25367"/>
                        <a:pt x="2650" y="24985"/>
                      </a:cubicBezTo>
                      <a:cubicBezTo>
                        <a:pt x="2612" y="24489"/>
                        <a:pt x="2345" y="24059"/>
                        <a:pt x="2307" y="23574"/>
                      </a:cubicBezTo>
                      <a:cubicBezTo>
                        <a:pt x="2307" y="23566"/>
                        <a:pt x="2297" y="23562"/>
                        <a:pt x="2288" y="23562"/>
                      </a:cubicBezTo>
                      <a:cubicBezTo>
                        <a:pt x="2278" y="23562"/>
                        <a:pt x="2269" y="23566"/>
                        <a:pt x="2269" y="23574"/>
                      </a:cubicBezTo>
                      <a:cubicBezTo>
                        <a:pt x="2258" y="23983"/>
                        <a:pt x="2470" y="24359"/>
                        <a:pt x="2509" y="24762"/>
                      </a:cubicBezTo>
                      <a:cubicBezTo>
                        <a:pt x="2552" y="25241"/>
                        <a:pt x="2427" y="25650"/>
                        <a:pt x="2372" y="26108"/>
                      </a:cubicBezTo>
                      <a:cubicBezTo>
                        <a:pt x="1871" y="25699"/>
                        <a:pt x="1462" y="25263"/>
                        <a:pt x="1370" y="24571"/>
                      </a:cubicBezTo>
                      <a:cubicBezTo>
                        <a:pt x="1367" y="24557"/>
                        <a:pt x="1358" y="24551"/>
                        <a:pt x="1347" y="24551"/>
                      </a:cubicBezTo>
                      <a:cubicBezTo>
                        <a:pt x="1332" y="24551"/>
                        <a:pt x="1315" y="24563"/>
                        <a:pt x="1315" y="24582"/>
                      </a:cubicBezTo>
                      <a:cubicBezTo>
                        <a:pt x="1353" y="25247"/>
                        <a:pt x="1724" y="25770"/>
                        <a:pt x="2258" y="26179"/>
                      </a:cubicBezTo>
                      <a:cubicBezTo>
                        <a:pt x="2514" y="26375"/>
                        <a:pt x="2776" y="26554"/>
                        <a:pt x="2999" y="26778"/>
                      </a:cubicBezTo>
                      <a:cubicBezTo>
                        <a:pt x="2732" y="27377"/>
                        <a:pt x="2786" y="28080"/>
                        <a:pt x="2885" y="28707"/>
                      </a:cubicBezTo>
                      <a:cubicBezTo>
                        <a:pt x="2939" y="29045"/>
                        <a:pt x="3026" y="29377"/>
                        <a:pt x="3113" y="29715"/>
                      </a:cubicBezTo>
                      <a:cubicBezTo>
                        <a:pt x="3111" y="29714"/>
                        <a:pt x="3108" y="29714"/>
                        <a:pt x="3105" y="29714"/>
                      </a:cubicBezTo>
                      <a:cubicBezTo>
                        <a:pt x="3086" y="29714"/>
                        <a:pt x="3069" y="29728"/>
                        <a:pt x="3064" y="29742"/>
                      </a:cubicBezTo>
                      <a:cubicBezTo>
                        <a:pt x="2928" y="30189"/>
                        <a:pt x="2618" y="30554"/>
                        <a:pt x="2541" y="31017"/>
                      </a:cubicBezTo>
                      <a:cubicBezTo>
                        <a:pt x="2378" y="31284"/>
                        <a:pt x="2220" y="31573"/>
                        <a:pt x="2214" y="31884"/>
                      </a:cubicBezTo>
                      <a:cubicBezTo>
                        <a:pt x="2209" y="32260"/>
                        <a:pt x="2318" y="32614"/>
                        <a:pt x="2383" y="32984"/>
                      </a:cubicBezTo>
                      <a:cubicBezTo>
                        <a:pt x="2383" y="32991"/>
                        <a:pt x="2387" y="32994"/>
                        <a:pt x="2392" y="32994"/>
                      </a:cubicBezTo>
                      <a:cubicBezTo>
                        <a:pt x="2398" y="32994"/>
                        <a:pt x="2405" y="32988"/>
                        <a:pt x="2405" y="32979"/>
                      </a:cubicBezTo>
                      <a:cubicBezTo>
                        <a:pt x="2389" y="32619"/>
                        <a:pt x="2242" y="32249"/>
                        <a:pt x="2285" y="31889"/>
                      </a:cubicBezTo>
                      <a:cubicBezTo>
                        <a:pt x="2323" y="31649"/>
                        <a:pt x="2405" y="31415"/>
                        <a:pt x="2525" y="31202"/>
                      </a:cubicBezTo>
                      <a:lnTo>
                        <a:pt x="2525" y="31202"/>
                      </a:lnTo>
                      <a:cubicBezTo>
                        <a:pt x="2503" y="31682"/>
                        <a:pt x="2623" y="32118"/>
                        <a:pt x="2841" y="32548"/>
                      </a:cubicBezTo>
                      <a:cubicBezTo>
                        <a:pt x="2843" y="32552"/>
                        <a:pt x="2845" y="32553"/>
                        <a:pt x="2848" y="32553"/>
                      </a:cubicBezTo>
                      <a:cubicBezTo>
                        <a:pt x="2854" y="32553"/>
                        <a:pt x="2861" y="32547"/>
                        <a:pt x="2857" y="32543"/>
                      </a:cubicBezTo>
                      <a:cubicBezTo>
                        <a:pt x="2661" y="32042"/>
                        <a:pt x="2530" y="31491"/>
                        <a:pt x="2656" y="30963"/>
                      </a:cubicBezTo>
                      <a:cubicBezTo>
                        <a:pt x="2656" y="30952"/>
                        <a:pt x="2656" y="30946"/>
                        <a:pt x="2656" y="30941"/>
                      </a:cubicBezTo>
                      <a:cubicBezTo>
                        <a:pt x="2667" y="30897"/>
                        <a:pt x="2678" y="30848"/>
                        <a:pt x="2694" y="30805"/>
                      </a:cubicBezTo>
                      <a:cubicBezTo>
                        <a:pt x="2721" y="30723"/>
                        <a:pt x="2759" y="30636"/>
                        <a:pt x="2803" y="30559"/>
                      </a:cubicBezTo>
                      <a:cubicBezTo>
                        <a:pt x="2879" y="31224"/>
                        <a:pt x="3228" y="31758"/>
                        <a:pt x="3528" y="32330"/>
                      </a:cubicBezTo>
                      <a:cubicBezTo>
                        <a:pt x="3524" y="32329"/>
                        <a:pt x="3520" y="32329"/>
                        <a:pt x="3516" y="32329"/>
                      </a:cubicBezTo>
                      <a:cubicBezTo>
                        <a:pt x="3499" y="32329"/>
                        <a:pt x="3483" y="32340"/>
                        <a:pt x="3479" y="32358"/>
                      </a:cubicBezTo>
                      <a:cubicBezTo>
                        <a:pt x="3391" y="32690"/>
                        <a:pt x="3266" y="33039"/>
                        <a:pt x="3255" y="33382"/>
                      </a:cubicBezTo>
                      <a:cubicBezTo>
                        <a:pt x="3250" y="33714"/>
                        <a:pt x="3288" y="34052"/>
                        <a:pt x="3375" y="34379"/>
                      </a:cubicBezTo>
                      <a:cubicBezTo>
                        <a:pt x="3484" y="34864"/>
                        <a:pt x="3751" y="35720"/>
                        <a:pt x="3380" y="36161"/>
                      </a:cubicBezTo>
                      <a:cubicBezTo>
                        <a:pt x="3369" y="36176"/>
                        <a:pt x="3382" y="36192"/>
                        <a:pt x="3398" y="36192"/>
                      </a:cubicBezTo>
                      <a:cubicBezTo>
                        <a:pt x="3405" y="36192"/>
                        <a:pt x="3412" y="36189"/>
                        <a:pt x="3419" y="36183"/>
                      </a:cubicBezTo>
                      <a:cubicBezTo>
                        <a:pt x="3707" y="35856"/>
                        <a:pt x="3637" y="35246"/>
                        <a:pt x="3566" y="34848"/>
                      </a:cubicBezTo>
                      <a:cubicBezTo>
                        <a:pt x="3484" y="34412"/>
                        <a:pt x="3326" y="33965"/>
                        <a:pt x="3348" y="33513"/>
                      </a:cubicBezTo>
                      <a:cubicBezTo>
                        <a:pt x="3364" y="33137"/>
                        <a:pt x="3489" y="32783"/>
                        <a:pt x="3571" y="32412"/>
                      </a:cubicBezTo>
                      <a:cubicBezTo>
                        <a:pt x="3642" y="32554"/>
                        <a:pt x="3713" y="32701"/>
                        <a:pt x="3773" y="32854"/>
                      </a:cubicBezTo>
                      <a:cubicBezTo>
                        <a:pt x="3974" y="33333"/>
                        <a:pt x="4083" y="33845"/>
                        <a:pt x="4094" y="34363"/>
                      </a:cubicBezTo>
                      <a:cubicBezTo>
                        <a:pt x="4111" y="34837"/>
                        <a:pt x="4149" y="35311"/>
                        <a:pt x="3969" y="35758"/>
                      </a:cubicBezTo>
                      <a:cubicBezTo>
                        <a:pt x="3962" y="35779"/>
                        <a:pt x="3980" y="35793"/>
                        <a:pt x="3997" y="35793"/>
                      </a:cubicBezTo>
                      <a:cubicBezTo>
                        <a:pt x="4006" y="35793"/>
                        <a:pt x="4014" y="35789"/>
                        <a:pt x="4018" y="35780"/>
                      </a:cubicBezTo>
                      <a:cubicBezTo>
                        <a:pt x="4214" y="35327"/>
                        <a:pt x="4192" y="34853"/>
                        <a:pt x="4192" y="34374"/>
                      </a:cubicBezTo>
                      <a:lnTo>
                        <a:pt x="4192" y="34319"/>
                      </a:lnTo>
                      <a:cubicBezTo>
                        <a:pt x="4361" y="34575"/>
                        <a:pt x="4541" y="34848"/>
                        <a:pt x="4563" y="35148"/>
                      </a:cubicBezTo>
                      <a:cubicBezTo>
                        <a:pt x="4579" y="35442"/>
                        <a:pt x="4568" y="35736"/>
                        <a:pt x="4530" y="36025"/>
                      </a:cubicBezTo>
                      <a:cubicBezTo>
                        <a:pt x="4519" y="36025"/>
                        <a:pt x="4508" y="36036"/>
                        <a:pt x="4503" y="36041"/>
                      </a:cubicBezTo>
                      <a:cubicBezTo>
                        <a:pt x="4089" y="36564"/>
                        <a:pt x="3500" y="36880"/>
                        <a:pt x="3261" y="37529"/>
                      </a:cubicBezTo>
                      <a:cubicBezTo>
                        <a:pt x="3037" y="38134"/>
                        <a:pt x="3124" y="38657"/>
                        <a:pt x="3255" y="39272"/>
                      </a:cubicBezTo>
                      <a:cubicBezTo>
                        <a:pt x="3255" y="39278"/>
                        <a:pt x="3259" y="39281"/>
                        <a:pt x="3263" y="39281"/>
                      </a:cubicBezTo>
                      <a:cubicBezTo>
                        <a:pt x="3266" y="39281"/>
                        <a:pt x="3269" y="39278"/>
                        <a:pt x="3266" y="39272"/>
                      </a:cubicBezTo>
                      <a:cubicBezTo>
                        <a:pt x="3173" y="38575"/>
                        <a:pt x="3124" y="37910"/>
                        <a:pt x="3517" y="37278"/>
                      </a:cubicBezTo>
                      <a:cubicBezTo>
                        <a:pt x="3707" y="36973"/>
                        <a:pt x="3974" y="36750"/>
                        <a:pt x="4252" y="36510"/>
                      </a:cubicBezTo>
                      <a:cubicBezTo>
                        <a:pt x="4339" y="36439"/>
                        <a:pt x="4421" y="36363"/>
                        <a:pt x="4497" y="36281"/>
                      </a:cubicBezTo>
                      <a:lnTo>
                        <a:pt x="4497" y="36281"/>
                      </a:lnTo>
                      <a:cubicBezTo>
                        <a:pt x="4497" y="36308"/>
                        <a:pt x="4487" y="36335"/>
                        <a:pt x="4487" y="36363"/>
                      </a:cubicBezTo>
                      <a:cubicBezTo>
                        <a:pt x="4448" y="36619"/>
                        <a:pt x="4416" y="36869"/>
                        <a:pt x="4405" y="37120"/>
                      </a:cubicBezTo>
                      <a:cubicBezTo>
                        <a:pt x="4388" y="37120"/>
                        <a:pt x="4372" y="37125"/>
                        <a:pt x="4361" y="37142"/>
                      </a:cubicBezTo>
                      <a:cubicBezTo>
                        <a:pt x="4247" y="37354"/>
                        <a:pt x="4062" y="37512"/>
                        <a:pt x="3958" y="37730"/>
                      </a:cubicBezTo>
                      <a:cubicBezTo>
                        <a:pt x="3871" y="37916"/>
                        <a:pt x="3811" y="38101"/>
                        <a:pt x="3767" y="38297"/>
                      </a:cubicBezTo>
                      <a:cubicBezTo>
                        <a:pt x="3675" y="38684"/>
                        <a:pt x="3669" y="39082"/>
                        <a:pt x="3751" y="39469"/>
                      </a:cubicBezTo>
                      <a:cubicBezTo>
                        <a:pt x="3751" y="39477"/>
                        <a:pt x="3756" y="39481"/>
                        <a:pt x="3762" y="39481"/>
                      </a:cubicBezTo>
                      <a:cubicBezTo>
                        <a:pt x="3767" y="39481"/>
                        <a:pt x="3773" y="39477"/>
                        <a:pt x="3773" y="39469"/>
                      </a:cubicBezTo>
                      <a:cubicBezTo>
                        <a:pt x="3718" y="39005"/>
                        <a:pt x="3773" y="38537"/>
                        <a:pt x="3920" y="38101"/>
                      </a:cubicBezTo>
                      <a:cubicBezTo>
                        <a:pt x="3920" y="38090"/>
                        <a:pt x="3925" y="38079"/>
                        <a:pt x="3931" y="38074"/>
                      </a:cubicBezTo>
                      <a:cubicBezTo>
                        <a:pt x="4345" y="38711"/>
                        <a:pt x="3931" y="39567"/>
                        <a:pt x="4230" y="40259"/>
                      </a:cubicBezTo>
                      <a:cubicBezTo>
                        <a:pt x="4459" y="40793"/>
                        <a:pt x="5091" y="41087"/>
                        <a:pt x="5680" y="41103"/>
                      </a:cubicBezTo>
                      <a:cubicBezTo>
                        <a:pt x="5794" y="41310"/>
                        <a:pt x="5914" y="41512"/>
                        <a:pt x="6018" y="41719"/>
                      </a:cubicBezTo>
                      <a:cubicBezTo>
                        <a:pt x="6022" y="41727"/>
                        <a:pt x="6028" y="41729"/>
                        <a:pt x="6034" y="41729"/>
                      </a:cubicBezTo>
                      <a:cubicBezTo>
                        <a:pt x="6046" y="41729"/>
                        <a:pt x="6058" y="41719"/>
                        <a:pt x="6050" y="41708"/>
                      </a:cubicBezTo>
                      <a:cubicBezTo>
                        <a:pt x="5958" y="41501"/>
                        <a:pt x="5843" y="41305"/>
                        <a:pt x="5734" y="41103"/>
                      </a:cubicBezTo>
                      <a:lnTo>
                        <a:pt x="5756" y="41103"/>
                      </a:lnTo>
                      <a:cubicBezTo>
                        <a:pt x="5783" y="41103"/>
                        <a:pt x="5783" y="41071"/>
                        <a:pt x="5762" y="41071"/>
                      </a:cubicBezTo>
                      <a:lnTo>
                        <a:pt x="5713" y="41071"/>
                      </a:lnTo>
                      <a:cubicBezTo>
                        <a:pt x="5674" y="40989"/>
                        <a:pt x="5631" y="40907"/>
                        <a:pt x="5598" y="40825"/>
                      </a:cubicBezTo>
                      <a:cubicBezTo>
                        <a:pt x="5473" y="40537"/>
                        <a:pt x="5418" y="40226"/>
                        <a:pt x="5435" y="39910"/>
                      </a:cubicBezTo>
                      <a:lnTo>
                        <a:pt x="5435" y="39910"/>
                      </a:lnTo>
                      <a:cubicBezTo>
                        <a:pt x="5767" y="40368"/>
                        <a:pt x="6138" y="40804"/>
                        <a:pt x="6541" y="41207"/>
                      </a:cubicBezTo>
                      <a:cubicBezTo>
                        <a:pt x="6544" y="41210"/>
                        <a:pt x="6549" y="41212"/>
                        <a:pt x="6553" y="41212"/>
                      </a:cubicBezTo>
                      <a:cubicBezTo>
                        <a:pt x="6569" y="41212"/>
                        <a:pt x="6586" y="41192"/>
                        <a:pt x="6574" y="41180"/>
                      </a:cubicBezTo>
                      <a:cubicBezTo>
                        <a:pt x="6394" y="40989"/>
                        <a:pt x="6225" y="40793"/>
                        <a:pt x="6061" y="40591"/>
                      </a:cubicBezTo>
                      <a:lnTo>
                        <a:pt x="6061" y="40591"/>
                      </a:lnTo>
                      <a:cubicBezTo>
                        <a:pt x="6149" y="40646"/>
                        <a:pt x="6247" y="40700"/>
                        <a:pt x="6334" y="40744"/>
                      </a:cubicBezTo>
                      <a:cubicBezTo>
                        <a:pt x="6584" y="40885"/>
                        <a:pt x="6819" y="41032"/>
                        <a:pt x="6939" y="41299"/>
                      </a:cubicBezTo>
                      <a:cubicBezTo>
                        <a:pt x="6941" y="41305"/>
                        <a:pt x="6945" y="41308"/>
                        <a:pt x="6950" y="41308"/>
                      </a:cubicBezTo>
                      <a:cubicBezTo>
                        <a:pt x="6959" y="41308"/>
                        <a:pt x="6969" y="41299"/>
                        <a:pt x="6966" y="41289"/>
                      </a:cubicBezTo>
                      <a:cubicBezTo>
                        <a:pt x="6879" y="41065"/>
                        <a:pt x="6710" y="40913"/>
                        <a:pt x="6508" y="40782"/>
                      </a:cubicBezTo>
                      <a:cubicBezTo>
                        <a:pt x="6383" y="40705"/>
                        <a:pt x="6257" y="40635"/>
                        <a:pt x="6143" y="40553"/>
                      </a:cubicBezTo>
                      <a:cubicBezTo>
                        <a:pt x="6045" y="40482"/>
                        <a:pt x="5969" y="40395"/>
                        <a:pt x="5871" y="40319"/>
                      </a:cubicBezTo>
                      <a:cubicBezTo>
                        <a:pt x="5865" y="40313"/>
                        <a:pt x="5860" y="40313"/>
                        <a:pt x="5849" y="40313"/>
                      </a:cubicBezTo>
                      <a:cubicBezTo>
                        <a:pt x="5707" y="40122"/>
                        <a:pt x="5565" y="39921"/>
                        <a:pt x="5435" y="39719"/>
                      </a:cubicBezTo>
                      <a:lnTo>
                        <a:pt x="5435" y="39681"/>
                      </a:lnTo>
                      <a:cubicBezTo>
                        <a:pt x="5435" y="39659"/>
                        <a:pt x="5416" y="39640"/>
                        <a:pt x="5395" y="39640"/>
                      </a:cubicBezTo>
                      <a:cubicBezTo>
                        <a:pt x="5390" y="39640"/>
                        <a:pt x="5385" y="39641"/>
                        <a:pt x="5380" y="39643"/>
                      </a:cubicBezTo>
                      <a:cubicBezTo>
                        <a:pt x="5364" y="39610"/>
                        <a:pt x="5342" y="39578"/>
                        <a:pt x="5320" y="39550"/>
                      </a:cubicBezTo>
                      <a:cubicBezTo>
                        <a:pt x="4972" y="38994"/>
                        <a:pt x="4617" y="38373"/>
                        <a:pt x="4536" y="37714"/>
                      </a:cubicBezTo>
                      <a:cubicBezTo>
                        <a:pt x="4448" y="36995"/>
                        <a:pt x="4650" y="36275"/>
                        <a:pt x="4694" y="35556"/>
                      </a:cubicBezTo>
                      <a:cubicBezTo>
                        <a:pt x="4721" y="35000"/>
                        <a:pt x="4530" y="34586"/>
                        <a:pt x="4181" y="34145"/>
                      </a:cubicBezTo>
                      <a:cubicBezTo>
                        <a:pt x="4165" y="33813"/>
                        <a:pt x="4105" y="33486"/>
                        <a:pt x="4002" y="33170"/>
                      </a:cubicBezTo>
                      <a:cubicBezTo>
                        <a:pt x="3838" y="32695"/>
                        <a:pt x="3582" y="32292"/>
                        <a:pt x="3348" y="31856"/>
                      </a:cubicBezTo>
                      <a:cubicBezTo>
                        <a:pt x="3113" y="31415"/>
                        <a:pt x="2983" y="30957"/>
                        <a:pt x="2879" y="30467"/>
                      </a:cubicBezTo>
                      <a:cubicBezTo>
                        <a:pt x="2879" y="30456"/>
                        <a:pt x="2874" y="30451"/>
                        <a:pt x="2863" y="30445"/>
                      </a:cubicBezTo>
                      <a:cubicBezTo>
                        <a:pt x="2972" y="30243"/>
                        <a:pt x="3092" y="30053"/>
                        <a:pt x="3135" y="29840"/>
                      </a:cubicBezTo>
                      <a:cubicBezTo>
                        <a:pt x="3239" y="30243"/>
                        <a:pt x="3326" y="30647"/>
                        <a:pt x="3342" y="31050"/>
                      </a:cubicBezTo>
                      <a:cubicBezTo>
                        <a:pt x="3342" y="31061"/>
                        <a:pt x="3353" y="31068"/>
                        <a:pt x="3363" y="31068"/>
                      </a:cubicBezTo>
                      <a:cubicBezTo>
                        <a:pt x="3372" y="31068"/>
                        <a:pt x="3380" y="31063"/>
                        <a:pt x="3380" y="31050"/>
                      </a:cubicBezTo>
                      <a:cubicBezTo>
                        <a:pt x="3380" y="30352"/>
                        <a:pt x="3124" y="29655"/>
                        <a:pt x="3015" y="28963"/>
                      </a:cubicBezTo>
                      <a:cubicBezTo>
                        <a:pt x="2994" y="28843"/>
                        <a:pt x="2972" y="28712"/>
                        <a:pt x="2955" y="28587"/>
                      </a:cubicBezTo>
                      <a:lnTo>
                        <a:pt x="2955" y="28587"/>
                      </a:lnTo>
                      <a:cubicBezTo>
                        <a:pt x="3250" y="28963"/>
                        <a:pt x="3642" y="29290"/>
                        <a:pt x="3860" y="29709"/>
                      </a:cubicBezTo>
                      <a:cubicBezTo>
                        <a:pt x="4007" y="29993"/>
                        <a:pt x="4105" y="30298"/>
                        <a:pt x="4067" y="30625"/>
                      </a:cubicBezTo>
                      <a:cubicBezTo>
                        <a:pt x="4045" y="30794"/>
                        <a:pt x="4040" y="30963"/>
                        <a:pt x="4056" y="31132"/>
                      </a:cubicBezTo>
                      <a:cubicBezTo>
                        <a:pt x="4059" y="31149"/>
                        <a:pt x="4070" y="31156"/>
                        <a:pt x="4081" y="31156"/>
                      </a:cubicBezTo>
                      <a:cubicBezTo>
                        <a:pt x="4095" y="31156"/>
                        <a:pt x="4111" y="31144"/>
                        <a:pt x="4111" y="31126"/>
                      </a:cubicBezTo>
                      <a:cubicBezTo>
                        <a:pt x="4083" y="30832"/>
                        <a:pt x="4192" y="30549"/>
                        <a:pt x="4138" y="30254"/>
                      </a:cubicBezTo>
                      <a:cubicBezTo>
                        <a:pt x="4100" y="30053"/>
                        <a:pt x="4034" y="29857"/>
                        <a:pt x="3931" y="29677"/>
                      </a:cubicBezTo>
                      <a:cubicBezTo>
                        <a:pt x="3669" y="29230"/>
                        <a:pt x="3282" y="28859"/>
                        <a:pt x="2955" y="28462"/>
                      </a:cubicBezTo>
                      <a:cubicBezTo>
                        <a:pt x="2950" y="28456"/>
                        <a:pt x="2945" y="28456"/>
                        <a:pt x="2939" y="28451"/>
                      </a:cubicBezTo>
                      <a:cubicBezTo>
                        <a:pt x="2928" y="28336"/>
                        <a:pt x="2917" y="28227"/>
                        <a:pt x="2912" y="28113"/>
                      </a:cubicBezTo>
                      <a:lnTo>
                        <a:pt x="2912" y="28113"/>
                      </a:lnTo>
                      <a:cubicBezTo>
                        <a:pt x="3560" y="28658"/>
                        <a:pt x="4176" y="29268"/>
                        <a:pt x="4378" y="30102"/>
                      </a:cubicBezTo>
                      <a:cubicBezTo>
                        <a:pt x="4579" y="30952"/>
                        <a:pt x="4405" y="31775"/>
                        <a:pt x="4416" y="32636"/>
                      </a:cubicBezTo>
                      <a:cubicBezTo>
                        <a:pt x="4416" y="32641"/>
                        <a:pt x="4420" y="32644"/>
                        <a:pt x="4424" y="32644"/>
                      </a:cubicBezTo>
                      <a:cubicBezTo>
                        <a:pt x="4428" y="32644"/>
                        <a:pt x="4432" y="32641"/>
                        <a:pt x="4432" y="32636"/>
                      </a:cubicBezTo>
                      <a:cubicBezTo>
                        <a:pt x="4497" y="31682"/>
                        <a:pt x="4715" y="30805"/>
                        <a:pt x="4416" y="29867"/>
                      </a:cubicBezTo>
                      <a:cubicBezTo>
                        <a:pt x="4165" y="29072"/>
                        <a:pt x="3544" y="28522"/>
                        <a:pt x="2912" y="27993"/>
                      </a:cubicBezTo>
                      <a:lnTo>
                        <a:pt x="2906" y="27993"/>
                      </a:lnTo>
                      <a:cubicBezTo>
                        <a:pt x="2879" y="27606"/>
                        <a:pt x="2939" y="27225"/>
                        <a:pt x="3081" y="26871"/>
                      </a:cubicBezTo>
                      <a:cubicBezTo>
                        <a:pt x="3190" y="26985"/>
                        <a:pt x="3277" y="27116"/>
                        <a:pt x="3353" y="27257"/>
                      </a:cubicBezTo>
                      <a:cubicBezTo>
                        <a:pt x="3506" y="27579"/>
                        <a:pt x="3637" y="27917"/>
                        <a:pt x="3746" y="28260"/>
                      </a:cubicBezTo>
                      <a:cubicBezTo>
                        <a:pt x="3750" y="28274"/>
                        <a:pt x="3762" y="28280"/>
                        <a:pt x="3775" y="28280"/>
                      </a:cubicBezTo>
                      <a:cubicBezTo>
                        <a:pt x="3797" y="28280"/>
                        <a:pt x="3823" y="28262"/>
                        <a:pt x="3816" y="28238"/>
                      </a:cubicBezTo>
                      <a:cubicBezTo>
                        <a:pt x="3680" y="27677"/>
                        <a:pt x="3495" y="27132"/>
                        <a:pt x="3092" y="26707"/>
                      </a:cubicBezTo>
                      <a:cubicBezTo>
                        <a:pt x="3135" y="25775"/>
                        <a:pt x="3446" y="24876"/>
                        <a:pt x="3457" y="23944"/>
                      </a:cubicBezTo>
                      <a:cubicBezTo>
                        <a:pt x="3462" y="23552"/>
                        <a:pt x="3440" y="23149"/>
                        <a:pt x="3304" y="22778"/>
                      </a:cubicBezTo>
                      <a:cubicBezTo>
                        <a:pt x="3184" y="22441"/>
                        <a:pt x="2966" y="22190"/>
                        <a:pt x="2786" y="21890"/>
                      </a:cubicBezTo>
                      <a:cubicBezTo>
                        <a:pt x="2825" y="21460"/>
                        <a:pt x="2841" y="21018"/>
                        <a:pt x="3184" y="20719"/>
                      </a:cubicBezTo>
                      <a:cubicBezTo>
                        <a:pt x="3261" y="20822"/>
                        <a:pt x="3348" y="20920"/>
                        <a:pt x="3419" y="21024"/>
                      </a:cubicBezTo>
                      <a:cubicBezTo>
                        <a:pt x="3587" y="21264"/>
                        <a:pt x="3756" y="21531"/>
                        <a:pt x="3811" y="21814"/>
                      </a:cubicBezTo>
                      <a:cubicBezTo>
                        <a:pt x="3816" y="21836"/>
                        <a:pt x="3822" y="21857"/>
                        <a:pt x="3822" y="21874"/>
                      </a:cubicBezTo>
                      <a:cubicBezTo>
                        <a:pt x="3811" y="21890"/>
                        <a:pt x="3811" y="21912"/>
                        <a:pt x="3822" y="21928"/>
                      </a:cubicBezTo>
                      <a:lnTo>
                        <a:pt x="3833" y="21945"/>
                      </a:lnTo>
                      <a:cubicBezTo>
                        <a:pt x="3865" y="22157"/>
                        <a:pt x="3865" y="22375"/>
                        <a:pt x="3909" y="22588"/>
                      </a:cubicBezTo>
                      <a:cubicBezTo>
                        <a:pt x="3909" y="22593"/>
                        <a:pt x="3913" y="22596"/>
                        <a:pt x="3917" y="22596"/>
                      </a:cubicBezTo>
                      <a:cubicBezTo>
                        <a:pt x="3921" y="22596"/>
                        <a:pt x="3925" y="22593"/>
                        <a:pt x="3925" y="22588"/>
                      </a:cubicBezTo>
                      <a:cubicBezTo>
                        <a:pt x="3920" y="22397"/>
                        <a:pt x="3920" y="22212"/>
                        <a:pt x="3904" y="22032"/>
                      </a:cubicBezTo>
                      <a:lnTo>
                        <a:pt x="3904" y="22032"/>
                      </a:lnTo>
                      <a:cubicBezTo>
                        <a:pt x="4285" y="22577"/>
                        <a:pt x="4241" y="23242"/>
                        <a:pt x="4220" y="23879"/>
                      </a:cubicBezTo>
                      <a:cubicBezTo>
                        <a:pt x="4209" y="24250"/>
                        <a:pt x="4192" y="24631"/>
                        <a:pt x="4040" y="24969"/>
                      </a:cubicBezTo>
                      <a:cubicBezTo>
                        <a:pt x="3925" y="25230"/>
                        <a:pt x="3789" y="25481"/>
                        <a:pt x="3686" y="25743"/>
                      </a:cubicBezTo>
                      <a:cubicBezTo>
                        <a:pt x="3679" y="25760"/>
                        <a:pt x="3694" y="25773"/>
                        <a:pt x="3709" y="25773"/>
                      </a:cubicBezTo>
                      <a:cubicBezTo>
                        <a:pt x="3717" y="25773"/>
                        <a:pt x="3725" y="25769"/>
                        <a:pt x="3729" y="25759"/>
                      </a:cubicBezTo>
                      <a:cubicBezTo>
                        <a:pt x="3893" y="25383"/>
                        <a:pt x="4121" y="25040"/>
                        <a:pt x="4236" y="24642"/>
                      </a:cubicBezTo>
                      <a:cubicBezTo>
                        <a:pt x="4329" y="24326"/>
                        <a:pt x="4318" y="23966"/>
                        <a:pt x="4329" y="23639"/>
                      </a:cubicBezTo>
                      <a:cubicBezTo>
                        <a:pt x="4345" y="23013"/>
                        <a:pt x="4350" y="22375"/>
                        <a:pt x="3887" y="21879"/>
                      </a:cubicBezTo>
                      <a:cubicBezTo>
                        <a:pt x="3854" y="21623"/>
                        <a:pt x="3767" y="21383"/>
                        <a:pt x="3631" y="21171"/>
                      </a:cubicBezTo>
                      <a:cubicBezTo>
                        <a:pt x="3604" y="21127"/>
                        <a:pt x="3577" y="21089"/>
                        <a:pt x="3544" y="21046"/>
                      </a:cubicBezTo>
                      <a:lnTo>
                        <a:pt x="3544" y="21046"/>
                      </a:lnTo>
                      <a:cubicBezTo>
                        <a:pt x="3664" y="21084"/>
                        <a:pt x="3778" y="21133"/>
                        <a:pt x="3887" y="21187"/>
                      </a:cubicBezTo>
                      <a:cubicBezTo>
                        <a:pt x="4013" y="21269"/>
                        <a:pt x="4121" y="21378"/>
                        <a:pt x="4198" y="21509"/>
                      </a:cubicBezTo>
                      <a:cubicBezTo>
                        <a:pt x="4202" y="21514"/>
                        <a:pt x="4207" y="21517"/>
                        <a:pt x="4212" y="21517"/>
                      </a:cubicBezTo>
                      <a:cubicBezTo>
                        <a:pt x="4221" y="21517"/>
                        <a:pt x="4229" y="21508"/>
                        <a:pt x="4225" y="21498"/>
                      </a:cubicBezTo>
                      <a:cubicBezTo>
                        <a:pt x="4100" y="21204"/>
                        <a:pt x="3838" y="20997"/>
                        <a:pt x="3522" y="20942"/>
                      </a:cubicBezTo>
                      <a:cubicBezTo>
                        <a:pt x="3519" y="20941"/>
                        <a:pt x="3516" y="20941"/>
                        <a:pt x="3513" y="20941"/>
                      </a:cubicBezTo>
                      <a:cubicBezTo>
                        <a:pt x="3500" y="20941"/>
                        <a:pt x="3488" y="20949"/>
                        <a:pt x="3484" y="20958"/>
                      </a:cubicBezTo>
                      <a:cubicBezTo>
                        <a:pt x="3386" y="20833"/>
                        <a:pt x="3288" y="20713"/>
                        <a:pt x="3201" y="20582"/>
                      </a:cubicBezTo>
                      <a:cubicBezTo>
                        <a:pt x="3021" y="20326"/>
                        <a:pt x="2977" y="20070"/>
                        <a:pt x="2879" y="19787"/>
                      </a:cubicBezTo>
                      <a:lnTo>
                        <a:pt x="2890" y="19787"/>
                      </a:lnTo>
                      <a:cubicBezTo>
                        <a:pt x="3353" y="19950"/>
                        <a:pt x="3904" y="19994"/>
                        <a:pt x="4209" y="20408"/>
                      </a:cubicBezTo>
                      <a:cubicBezTo>
                        <a:pt x="4212" y="20413"/>
                        <a:pt x="4216" y="20415"/>
                        <a:pt x="4221" y="20415"/>
                      </a:cubicBezTo>
                      <a:cubicBezTo>
                        <a:pt x="4232" y="20415"/>
                        <a:pt x="4244" y="20403"/>
                        <a:pt x="4236" y="20392"/>
                      </a:cubicBezTo>
                      <a:cubicBezTo>
                        <a:pt x="3958" y="19961"/>
                        <a:pt x="3462" y="19912"/>
                        <a:pt x="3004" y="19738"/>
                      </a:cubicBezTo>
                      <a:cubicBezTo>
                        <a:pt x="2656" y="19602"/>
                        <a:pt x="2514" y="19389"/>
                        <a:pt x="2269" y="19149"/>
                      </a:cubicBezTo>
                      <a:cubicBezTo>
                        <a:pt x="2138" y="19002"/>
                        <a:pt x="1958" y="18910"/>
                        <a:pt x="1768" y="18888"/>
                      </a:cubicBezTo>
                      <a:cubicBezTo>
                        <a:pt x="1762" y="18708"/>
                        <a:pt x="1762" y="18534"/>
                        <a:pt x="1762" y="18359"/>
                      </a:cubicBezTo>
                      <a:lnTo>
                        <a:pt x="1762" y="18321"/>
                      </a:lnTo>
                      <a:cubicBezTo>
                        <a:pt x="2013" y="18359"/>
                        <a:pt x="2258" y="18348"/>
                        <a:pt x="2481" y="18506"/>
                      </a:cubicBezTo>
                      <a:cubicBezTo>
                        <a:pt x="2503" y="18517"/>
                        <a:pt x="2525" y="18534"/>
                        <a:pt x="2541" y="18550"/>
                      </a:cubicBezTo>
                      <a:cubicBezTo>
                        <a:pt x="2541" y="18550"/>
                        <a:pt x="2541" y="18550"/>
                        <a:pt x="2541" y="18555"/>
                      </a:cubicBezTo>
                      <a:cubicBezTo>
                        <a:pt x="2546" y="18569"/>
                        <a:pt x="2558" y="18579"/>
                        <a:pt x="2571" y="18579"/>
                      </a:cubicBezTo>
                      <a:cubicBezTo>
                        <a:pt x="2574" y="18579"/>
                        <a:pt x="2577" y="18578"/>
                        <a:pt x="2579" y="18577"/>
                      </a:cubicBezTo>
                      <a:cubicBezTo>
                        <a:pt x="2732" y="18692"/>
                        <a:pt x="2879" y="18811"/>
                        <a:pt x="3021" y="18942"/>
                      </a:cubicBezTo>
                      <a:cubicBezTo>
                        <a:pt x="3288" y="19187"/>
                        <a:pt x="3549" y="19422"/>
                        <a:pt x="3882" y="19585"/>
                      </a:cubicBezTo>
                      <a:cubicBezTo>
                        <a:pt x="3884" y="19587"/>
                        <a:pt x="3887" y="19588"/>
                        <a:pt x="3890" y="19588"/>
                      </a:cubicBezTo>
                      <a:cubicBezTo>
                        <a:pt x="3906" y="19588"/>
                        <a:pt x="3922" y="19566"/>
                        <a:pt x="3904" y="19553"/>
                      </a:cubicBezTo>
                      <a:cubicBezTo>
                        <a:pt x="3484" y="19307"/>
                        <a:pt x="3179" y="18948"/>
                        <a:pt x="2814" y="18648"/>
                      </a:cubicBezTo>
                      <a:cubicBezTo>
                        <a:pt x="2743" y="18588"/>
                        <a:pt x="2667" y="18528"/>
                        <a:pt x="2590" y="18474"/>
                      </a:cubicBezTo>
                      <a:cubicBezTo>
                        <a:pt x="2400" y="16970"/>
                        <a:pt x="1223" y="15978"/>
                        <a:pt x="280" y="14866"/>
                      </a:cubicBezTo>
                      <a:cubicBezTo>
                        <a:pt x="280" y="14861"/>
                        <a:pt x="275" y="14856"/>
                        <a:pt x="269" y="14856"/>
                      </a:cubicBezTo>
                      <a:lnTo>
                        <a:pt x="269" y="14272"/>
                      </a:lnTo>
                      <a:cubicBezTo>
                        <a:pt x="416" y="14480"/>
                        <a:pt x="667" y="14583"/>
                        <a:pt x="907" y="14665"/>
                      </a:cubicBezTo>
                      <a:cubicBezTo>
                        <a:pt x="1326" y="14812"/>
                        <a:pt x="1675" y="14970"/>
                        <a:pt x="1985" y="15286"/>
                      </a:cubicBezTo>
                      <a:cubicBezTo>
                        <a:pt x="2634" y="15951"/>
                        <a:pt x="3075" y="16795"/>
                        <a:pt x="3244" y="17705"/>
                      </a:cubicBezTo>
                      <a:cubicBezTo>
                        <a:pt x="3244" y="17716"/>
                        <a:pt x="3252" y="17722"/>
                        <a:pt x="3261" y="17722"/>
                      </a:cubicBezTo>
                      <a:cubicBezTo>
                        <a:pt x="3269" y="17722"/>
                        <a:pt x="3277" y="17716"/>
                        <a:pt x="3277" y="17705"/>
                      </a:cubicBezTo>
                      <a:cubicBezTo>
                        <a:pt x="3304" y="16926"/>
                        <a:pt x="2803" y="16076"/>
                        <a:pt x="2312" y="15482"/>
                      </a:cubicBezTo>
                      <a:cubicBezTo>
                        <a:pt x="2067" y="15188"/>
                        <a:pt x="1778" y="14877"/>
                        <a:pt x="1419" y="14714"/>
                      </a:cubicBezTo>
                      <a:cubicBezTo>
                        <a:pt x="1168" y="14599"/>
                        <a:pt x="917" y="14523"/>
                        <a:pt x="683" y="14403"/>
                      </a:cubicBezTo>
                      <a:cubicBezTo>
                        <a:pt x="874" y="14278"/>
                        <a:pt x="1032" y="14111"/>
                        <a:pt x="1273" y="14111"/>
                      </a:cubicBezTo>
                      <a:cubicBezTo>
                        <a:pt x="1294" y="14111"/>
                        <a:pt x="1315" y="14112"/>
                        <a:pt x="1337" y="14114"/>
                      </a:cubicBezTo>
                      <a:cubicBezTo>
                        <a:pt x="1604" y="14142"/>
                        <a:pt x="1844" y="14278"/>
                        <a:pt x="2007" y="14496"/>
                      </a:cubicBezTo>
                      <a:cubicBezTo>
                        <a:pt x="2193" y="14730"/>
                        <a:pt x="2340" y="14992"/>
                        <a:pt x="2547" y="15215"/>
                      </a:cubicBezTo>
                      <a:cubicBezTo>
                        <a:pt x="2692" y="15369"/>
                        <a:pt x="2991" y="15715"/>
                        <a:pt x="3260" y="15715"/>
                      </a:cubicBezTo>
                      <a:cubicBezTo>
                        <a:pt x="3314" y="15715"/>
                        <a:pt x="3368" y="15701"/>
                        <a:pt x="3419" y="15667"/>
                      </a:cubicBezTo>
                      <a:cubicBezTo>
                        <a:pt x="3433" y="15658"/>
                        <a:pt x="3422" y="15645"/>
                        <a:pt x="3409" y="15645"/>
                      </a:cubicBezTo>
                      <a:cubicBezTo>
                        <a:pt x="3407" y="15645"/>
                        <a:pt x="3404" y="15645"/>
                        <a:pt x="3402" y="15646"/>
                      </a:cubicBezTo>
                      <a:cubicBezTo>
                        <a:pt x="3362" y="15660"/>
                        <a:pt x="3322" y="15667"/>
                        <a:pt x="3281" y="15667"/>
                      </a:cubicBezTo>
                      <a:cubicBezTo>
                        <a:pt x="2775" y="15667"/>
                        <a:pt x="2271" y="14602"/>
                        <a:pt x="2018" y="14354"/>
                      </a:cubicBezTo>
                      <a:cubicBezTo>
                        <a:pt x="1887" y="14213"/>
                        <a:pt x="1724" y="14104"/>
                        <a:pt x="1544" y="14038"/>
                      </a:cubicBezTo>
                      <a:cubicBezTo>
                        <a:pt x="1441" y="13869"/>
                        <a:pt x="1304" y="13722"/>
                        <a:pt x="1135" y="13608"/>
                      </a:cubicBezTo>
                      <a:cubicBezTo>
                        <a:pt x="863" y="13439"/>
                        <a:pt x="558" y="13308"/>
                        <a:pt x="269" y="13161"/>
                      </a:cubicBezTo>
                      <a:lnTo>
                        <a:pt x="258" y="13161"/>
                      </a:lnTo>
                      <a:lnTo>
                        <a:pt x="258" y="12758"/>
                      </a:lnTo>
                      <a:cubicBezTo>
                        <a:pt x="798" y="13030"/>
                        <a:pt x="1370" y="13166"/>
                        <a:pt x="1947" y="13352"/>
                      </a:cubicBezTo>
                      <a:cubicBezTo>
                        <a:pt x="2541" y="13542"/>
                        <a:pt x="3538" y="14011"/>
                        <a:pt x="3239" y="14785"/>
                      </a:cubicBezTo>
                      <a:cubicBezTo>
                        <a:pt x="3228" y="14816"/>
                        <a:pt x="3257" y="14838"/>
                        <a:pt x="3284" y="14838"/>
                      </a:cubicBezTo>
                      <a:cubicBezTo>
                        <a:pt x="3299" y="14838"/>
                        <a:pt x="3314" y="14830"/>
                        <a:pt x="3320" y="14812"/>
                      </a:cubicBezTo>
                      <a:cubicBezTo>
                        <a:pt x="3457" y="14327"/>
                        <a:pt x="3124" y="13788"/>
                        <a:pt x="2678" y="13553"/>
                      </a:cubicBezTo>
                      <a:cubicBezTo>
                        <a:pt x="2073" y="13243"/>
                        <a:pt x="1402" y="13106"/>
                        <a:pt x="776" y="12856"/>
                      </a:cubicBezTo>
                      <a:cubicBezTo>
                        <a:pt x="1046" y="12831"/>
                        <a:pt x="1303" y="12749"/>
                        <a:pt x="1578" y="12749"/>
                      </a:cubicBezTo>
                      <a:cubicBezTo>
                        <a:pt x="1608" y="12749"/>
                        <a:pt x="1639" y="12750"/>
                        <a:pt x="1669" y="12752"/>
                      </a:cubicBezTo>
                      <a:cubicBezTo>
                        <a:pt x="2089" y="12779"/>
                        <a:pt x="2443" y="12910"/>
                        <a:pt x="2743" y="13194"/>
                      </a:cubicBezTo>
                      <a:cubicBezTo>
                        <a:pt x="2747" y="13198"/>
                        <a:pt x="2752" y="13199"/>
                        <a:pt x="2756" y="13199"/>
                      </a:cubicBezTo>
                      <a:cubicBezTo>
                        <a:pt x="2770" y="13199"/>
                        <a:pt x="2782" y="13184"/>
                        <a:pt x="2770" y="13172"/>
                      </a:cubicBezTo>
                      <a:cubicBezTo>
                        <a:pt x="2410" y="12799"/>
                        <a:pt x="2004" y="12699"/>
                        <a:pt x="1567" y="12699"/>
                      </a:cubicBezTo>
                      <a:cubicBezTo>
                        <a:pt x="1264" y="12699"/>
                        <a:pt x="946" y="12747"/>
                        <a:pt x="618" y="12785"/>
                      </a:cubicBezTo>
                      <a:lnTo>
                        <a:pt x="612" y="12785"/>
                      </a:lnTo>
                      <a:cubicBezTo>
                        <a:pt x="503" y="12736"/>
                        <a:pt x="394" y="12681"/>
                        <a:pt x="291" y="12621"/>
                      </a:cubicBezTo>
                      <a:cubicBezTo>
                        <a:pt x="280" y="12616"/>
                        <a:pt x="269" y="12611"/>
                        <a:pt x="258" y="12611"/>
                      </a:cubicBezTo>
                      <a:cubicBezTo>
                        <a:pt x="253" y="12158"/>
                        <a:pt x="253" y="11706"/>
                        <a:pt x="253" y="11248"/>
                      </a:cubicBezTo>
                      <a:lnTo>
                        <a:pt x="253" y="11248"/>
                      </a:lnTo>
                      <a:cubicBezTo>
                        <a:pt x="345" y="11341"/>
                        <a:pt x="411" y="11455"/>
                        <a:pt x="509" y="11548"/>
                      </a:cubicBezTo>
                      <a:cubicBezTo>
                        <a:pt x="596" y="11624"/>
                        <a:pt x="689" y="11690"/>
                        <a:pt x="787" y="11750"/>
                      </a:cubicBezTo>
                      <a:cubicBezTo>
                        <a:pt x="1076" y="11924"/>
                        <a:pt x="1451" y="11984"/>
                        <a:pt x="1768" y="12098"/>
                      </a:cubicBezTo>
                      <a:cubicBezTo>
                        <a:pt x="2154" y="12224"/>
                        <a:pt x="2514" y="12414"/>
                        <a:pt x="2836" y="12665"/>
                      </a:cubicBezTo>
                      <a:cubicBezTo>
                        <a:pt x="3141" y="12910"/>
                        <a:pt x="3310" y="13215"/>
                        <a:pt x="3560" y="13504"/>
                      </a:cubicBezTo>
                      <a:cubicBezTo>
                        <a:pt x="3568" y="13512"/>
                        <a:pt x="3578" y="13516"/>
                        <a:pt x="3587" y="13516"/>
                      </a:cubicBezTo>
                      <a:cubicBezTo>
                        <a:pt x="3615" y="13516"/>
                        <a:pt x="3639" y="13485"/>
                        <a:pt x="3615" y="13461"/>
                      </a:cubicBezTo>
                      <a:cubicBezTo>
                        <a:pt x="3391" y="13188"/>
                        <a:pt x="3255" y="12899"/>
                        <a:pt x="2983" y="12665"/>
                      </a:cubicBezTo>
                      <a:cubicBezTo>
                        <a:pt x="2737" y="12453"/>
                        <a:pt x="2460" y="12278"/>
                        <a:pt x="2165" y="12147"/>
                      </a:cubicBezTo>
                      <a:cubicBezTo>
                        <a:pt x="1768" y="11973"/>
                        <a:pt x="1326" y="11891"/>
                        <a:pt x="939" y="11701"/>
                      </a:cubicBezTo>
                      <a:cubicBezTo>
                        <a:pt x="732" y="11608"/>
                        <a:pt x="558" y="11461"/>
                        <a:pt x="427" y="11276"/>
                      </a:cubicBezTo>
                      <a:cubicBezTo>
                        <a:pt x="378" y="11205"/>
                        <a:pt x="318" y="11150"/>
                        <a:pt x="247" y="11107"/>
                      </a:cubicBezTo>
                      <a:lnTo>
                        <a:pt x="247" y="10426"/>
                      </a:lnTo>
                      <a:lnTo>
                        <a:pt x="247" y="10371"/>
                      </a:lnTo>
                      <a:cubicBezTo>
                        <a:pt x="732" y="10731"/>
                        <a:pt x="1239" y="10878"/>
                        <a:pt x="1811" y="11090"/>
                      </a:cubicBezTo>
                      <a:cubicBezTo>
                        <a:pt x="2351" y="11297"/>
                        <a:pt x="3010" y="11592"/>
                        <a:pt x="3271" y="12115"/>
                      </a:cubicBezTo>
                      <a:cubicBezTo>
                        <a:pt x="3275" y="12120"/>
                        <a:pt x="3281" y="12123"/>
                        <a:pt x="3287" y="12123"/>
                      </a:cubicBezTo>
                      <a:cubicBezTo>
                        <a:pt x="3299" y="12123"/>
                        <a:pt x="3311" y="12113"/>
                        <a:pt x="3304" y="12098"/>
                      </a:cubicBezTo>
                      <a:cubicBezTo>
                        <a:pt x="3103" y="11679"/>
                        <a:pt x="2645" y="11385"/>
                        <a:pt x="2214" y="11183"/>
                      </a:cubicBezTo>
                      <a:cubicBezTo>
                        <a:pt x="1539" y="10867"/>
                        <a:pt x="847" y="10731"/>
                        <a:pt x="253" y="10262"/>
                      </a:cubicBezTo>
                      <a:lnTo>
                        <a:pt x="247" y="10262"/>
                      </a:lnTo>
                      <a:lnTo>
                        <a:pt x="247" y="9014"/>
                      </a:lnTo>
                      <a:cubicBezTo>
                        <a:pt x="503" y="9265"/>
                        <a:pt x="689" y="9575"/>
                        <a:pt x="1010" y="9772"/>
                      </a:cubicBezTo>
                      <a:cubicBezTo>
                        <a:pt x="1244" y="9908"/>
                        <a:pt x="1490" y="10022"/>
                        <a:pt x="1740" y="10126"/>
                      </a:cubicBezTo>
                      <a:cubicBezTo>
                        <a:pt x="2367" y="10382"/>
                        <a:pt x="3081" y="10633"/>
                        <a:pt x="3342" y="11281"/>
                      </a:cubicBezTo>
                      <a:cubicBezTo>
                        <a:pt x="3346" y="11294"/>
                        <a:pt x="3355" y="11299"/>
                        <a:pt x="3366" y="11299"/>
                      </a:cubicBezTo>
                      <a:cubicBezTo>
                        <a:pt x="3386" y="11299"/>
                        <a:pt x="3409" y="11279"/>
                        <a:pt x="3402" y="11254"/>
                      </a:cubicBezTo>
                      <a:cubicBezTo>
                        <a:pt x="3173" y="10709"/>
                        <a:pt x="2667" y="10404"/>
                        <a:pt x="2122" y="10169"/>
                      </a:cubicBezTo>
                      <a:cubicBezTo>
                        <a:pt x="1795" y="10028"/>
                        <a:pt x="1446" y="9908"/>
                        <a:pt x="1146" y="9723"/>
                      </a:cubicBezTo>
                      <a:cubicBezTo>
                        <a:pt x="917" y="9581"/>
                        <a:pt x="721" y="9396"/>
                        <a:pt x="563" y="9183"/>
                      </a:cubicBezTo>
                      <a:cubicBezTo>
                        <a:pt x="465" y="9052"/>
                        <a:pt x="394" y="8943"/>
                        <a:pt x="247" y="8862"/>
                      </a:cubicBezTo>
                      <a:lnTo>
                        <a:pt x="247" y="7979"/>
                      </a:lnTo>
                      <a:cubicBezTo>
                        <a:pt x="705" y="8377"/>
                        <a:pt x="1397" y="8567"/>
                        <a:pt x="1909" y="8867"/>
                      </a:cubicBezTo>
                      <a:cubicBezTo>
                        <a:pt x="2530" y="9227"/>
                        <a:pt x="3277" y="9733"/>
                        <a:pt x="3544" y="10404"/>
                      </a:cubicBezTo>
                      <a:cubicBezTo>
                        <a:pt x="3547" y="10413"/>
                        <a:pt x="3555" y="10416"/>
                        <a:pt x="3563" y="10416"/>
                      </a:cubicBezTo>
                      <a:cubicBezTo>
                        <a:pt x="3580" y="10416"/>
                        <a:pt x="3600" y="10400"/>
                        <a:pt x="3593" y="10382"/>
                      </a:cubicBezTo>
                      <a:cubicBezTo>
                        <a:pt x="3380" y="9810"/>
                        <a:pt x="2808" y="9336"/>
                        <a:pt x="2296" y="8998"/>
                      </a:cubicBezTo>
                      <a:cubicBezTo>
                        <a:pt x="1926" y="8764"/>
                        <a:pt x="1533" y="8546"/>
                        <a:pt x="1135" y="8360"/>
                      </a:cubicBezTo>
                      <a:cubicBezTo>
                        <a:pt x="830" y="8208"/>
                        <a:pt x="476" y="8072"/>
                        <a:pt x="247" y="7821"/>
                      </a:cubicBezTo>
                      <a:lnTo>
                        <a:pt x="247" y="7456"/>
                      </a:lnTo>
                      <a:cubicBezTo>
                        <a:pt x="569" y="7717"/>
                        <a:pt x="1125" y="7745"/>
                        <a:pt x="1506" y="7854"/>
                      </a:cubicBezTo>
                      <a:cubicBezTo>
                        <a:pt x="2214" y="8055"/>
                        <a:pt x="2634" y="8431"/>
                        <a:pt x="3021" y="9014"/>
                      </a:cubicBezTo>
                      <a:cubicBezTo>
                        <a:pt x="3025" y="9020"/>
                        <a:pt x="3031" y="9022"/>
                        <a:pt x="3037" y="9022"/>
                      </a:cubicBezTo>
                      <a:cubicBezTo>
                        <a:pt x="3049" y="9022"/>
                        <a:pt x="3061" y="9014"/>
                        <a:pt x="3053" y="9003"/>
                      </a:cubicBezTo>
                      <a:cubicBezTo>
                        <a:pt x="2786" y="8595"/>
                        <a:pt x="2487" y="8175"/>
                        <a:pt x="2018" y="7963"/>
                      </a:cubicBezTo>
                      <a:cubicBezTo>
                        <a:pt x="1697" y="7821"/>
                        <a:pt x="1364" y="7739"/>
                        <a:pt x="1032" y="7630"/>
                      </a:cubicBezTo>
                      <a:cubicBezTo>
                        <a:pt x="781" y="7554"/>
                        <a:pt x="482" y="7505"/>
                        <a:pt x="296" y="7303"/>
                      </a:cubicBezTo>
                      <a:cubicBezTo>
                        <a:pt x="285" y="7292"/>
                        <a:pt x="269" y="7281"/>
                        <a:pt x="247" y="7281"/>
                      </a:cubicBezTo>
                      <a:lnTo>
                        <a:pt x="247" y="6279"/>
                      </a:lnTo>
                      <a:cubicBezTo>
                        <a:pt x="476" y="6497"/>
                        <a:pt x="792" y="6682"/>
                        <a:pt x="1037" y="6851"/>
                      </a:cubicBezTo>
                      <a:cubicBezTo>
                        <a:pt x="1419" y="7118"/>
                        <a:pt x="1827" y="7347"/>
                        <a:pt x="2209" y="7614"/>
                      </a:cubicBezTo>
                      <a:cubicBezTo>
                        <a:pt x="2983" y="8126"/>
                        <a:pt x="3615" y="8818"/>
                        <a:pt x="4067" y="9630"/>
                      </a:cubicBezTo>
                      <a:cubicBezTo>
                        <a:pt x="4072" y="9642"/>
                        <a:pt x="4082" y="9647"/>
                        <a:pt x="4093" y="9647"/>
                      </a:cubicBezTo>
                      <a:cubicBezTo>
                        <a:pt x="4116" y="9647"/>
                        <a:pt x="4142" y="9623"/>
                        <a:pt x="4127" y="9597"/>
                      </a:cubicBezTo>
                      <a:cubicBezTo>
                        <a:pt x="3713" y="8829"/>
                        <a:pt x="3206" y="8208"/>
                        <a:pt x="2476" y="7679"/>
                      </a:cubicBezTo>
                      <a:cubicBezTo>
                        <a:pt x="2100" y="7407"/>
                        <a:pt x="1691" y="7178"/>
                        <a:pt x="1310" y="6911"/>
                      </a:cubicBezTo>
                      <a:cubicBezTo>
                        <a:pt x="1103" y="6764"/>
                        <a:pt x="901" y="6611"/>
                        <a:pt x="705" y="6453"/>
                      </a:cubicBezTo>
                      <a:cubicBezTo>
                        <a:pt x="552" y="6328"/>
                        <a:pt x="373" y="6230"/>
                        <a:pt x="247" y="6077"/>
                      </a:cubicBezTo>
                      <a:lnTo>
                        <a:pt x="247" y="5728"/>
                      </a:lnTo>
                      <a:lnTo>
                        <a:pt x="247" y="5598"/>
                      </a:lnTo>
                      <a:cubicBezTo>
                        <a:pt x="574" y="5859"/>
                        <a:pt x="994" y="5995"/>
                        <a:pt x="1375" y="6170"/>
                      </a:cubicBezTo>
                      <a:cubicBezTo>
                        <a:pt x="2111" y="6502"/>
                        <a:pt x="2667" y="7009"/>
                        <a:pt x="3217" y="7576"/>
                      </a:cubicBezTo>
                      <a:cubicBezTo>
                        <a:pt x="3223" y="7581"/>
                        <a:pt x="3229" y="7584"/>
                        <a:pt x="3235" y="7584"/>
                      </a:cubicBezTo>
                      <a:cubicBezTo>
                        <a:pt x="3252" y="7584"/>
                        <a:pt x="3266" y="7565"/>
                        <a:pt x="3250" y="7548"/>
                      </a:cubicBezTo>
                      <a:cubicBezTo>
                        <a:pt x="2819" y="7074"/>
                        <a:pt x="2367" y="6573"/>
                        <a:pt x="1778" y="6257"/>
                      </a:cubicBezTo>
                      <a:cubicBezTo>
                        <a:pt x="1283" y="5985"/>
                        <a:pt x="656" y="5816"/>
                        <a:pt x="253" y="5418"/>
                      </a:cubicBezTo>
                      <a:cubicBezTo>
                        <a:pt x="253" y="5162"/>
                        <a:pt x="258" y="4906"/>
                        <a:pt x="258" y="4644"/>
                      </a:cubicBezTo>
                      <a:cubicBezTo>
                        <a:pt x="405" y="4715"/>
                        <a:pt x="580" y="4753"/>
                        <a:pt x="705" y="4840"/>
                      </a:cubicBezTo>
                      <a:cubicBezTo>
                        <a:pt x="863" y="4944"/>
                        <a:pt x="988" y="5096"/>
                        <a:pt x="1152" y="5194"/>
                      </a:cubicBezTo>
                      <a:cubicBezTo>
                        <a:pt x="1223" y="5238"/>
                        <a:pt x="1299" y="5276"/>
                        <a:pt x="1375" y="5303"/>
                      </a:cubicBezTo>
                      <a:cubicBezTo>
                        <a:pt x="1371" y="5330"/>
                        <a:pt x="1394" y="5348"/>
                        <a:pt x="1417" y="5348"/>
                      </a:cubicBezTo>
                      <a:cubicBezTo>
                        <a:pt x="1427" y="5348"/>
                        <a:pt x="1438" y="5345"/>
                        <a:pt x="1446" y="5336"/>
                      </a:cubicBezTo>
                      <a:lnTo>
                        <a:pt x="1468" y="5325"/>
                      </a:lnTo>
                      <a:cubicBezTo>
                        <a:pt x="1490" y="5331"/>
                        <a:pt x="1511" y="5331"/>
                        <a:pt x="1539" y="5336"/>
                      </a:cubicBezTo>
                      <a:cubicBezTo>
                        <a:pt x="1539" y="5347"/>
                        <a:pt x="1544" y="5353"/>
                        <a:pt x="1550" y="5363"/>
                      </a:cubicBezTo>
                      <a:cubicBezTo>
                        <a:pt x="1817" y="5739"/>
                        <a:pt x="2220" y="5952"/>
                        <a:pt x="2601" y="6203"/>
                      </a:cubicBezTo>
                      <a:cubicBezTo>
                        <a:pt x="3070" y="6513"/>
                        <a:pt x="3446" y="6944"/>
                        <a:pt x="3691" y="7450"/>
                      </a:cubicBezTo>
                      <a:cubicBezTo>
                        <a:pt x="4105" y="8284"/>
                        <a:pt x="4274" y="9352"/>
                        <a:pt x="4988" y="10017"/>
                      </a:cubicBezTo>
                      <a:lnTo>
                        <a:pt x="4993" y="10017"/>
                      </a:lnTo>
                      <a:cubicBezTo>
                        <a:pt x="4312" y="9216"/>
                        <a:pt x="4203" y="8088"/>
                        <a:pt x="3675" y="7200"/>
                      </a:cubicBezTo>
                      <a:cubicBezTo>
                        <a:pt x="3462" y="6835"/>
                        <a:pt x="3201" y="6480"/>
                        <a:pt x="2841" y="6230"/>
                      </a:cubicBezTo>
                      <a:cubicBezTo>
                        <a:pt x="2454" y="5957"/>
                        <a:pt x="2002" y="5739"/>
                        <a:pt x="1713" y="5358"/>
                      </a:cubicBezTo>
                      <a:lnTo>
                        <a:pt x="1713" y="5358"/>
                      </a:lnTo>
                      <a:cubicBezTo>
                        <a:pt x="1806" y="5363"/>
                        <a:pt x="1909" y="5363"/>
                        <a:pt x="2018" y="5369"/>
                      </a:cubicBezTo>
                      <a:cubicBezTo>
                        <a:pt x="2296" y="5374"/>
                        <a:pt x="2552" y="5456"/>
                        <a:pt x="2814" y="5521"/>
                      </a:cubicBezTo>
                      <a:cubicBezTo>
                        <a:pt x="2814" y="5521"/>
                        <a:pt x="2814" y="5521"/>
                        <a:pt x="2819" y="5527"/>
                      </a:cubicBezTo>
                      <a:cubicBezTo>
                        <a:pt x="3043" y="5669"/>
                        <a:pt x="3206" y="5870"/>
                        <a:pt x="3391" y="6034"/>
                      </a:cubicBezTo>
                      <a:cubicBezTo>
                        <a:pt x="3386" y="6039"/>
                        <a:pt x="3386" y="6055"/>
                        <a:pt x="3391" y="6066"/>
                      </a:cubicBezTo>
                      <a:cubicBezTo>
                        <a:pt x="3598" y="6273"/>
                        <a:pt x="3822" y="6568"/>
                        <a:pt x="4072" y="6856"/>
                      </a:cubicBezTo>
                      <a:cubicBezTo>
                        <a:pt x="4067" y="6867"/>
                        <a:pt x="4067" y="6884"/>
                        <a:pt x="4083" y="6889"/>
                      </a:cubicBezTo>
                      <a:lnTo>
                        <a:pt x="4105" y="6889"/>
                      </a:lnTo>
                      <a:cubicBezTo>
                        <a:pt x="4230" y="7036"/>
                        <a:pt x="4367" y="7172"/>
                        <a:pt x="4514" y="7298"/>
                      </a:cubicBezTo>
                      <a:cubicBezTo>
                        <a:pt x="4536" y="7581"/>
                        <a:pt x="4650" y="7843"/>
                        <a:pt x="4830" y="8055"/>
                      </a:cubicBezTo>
                      <a:cubicBezTo>
                        <a:pt x="4694" y="8453"/>
                        <a:pt x="4830" y="8774"/>
                        <a:pt x="5081" y="9063"/>
                      </a:cubicBezTo>
                      <a:cubicBezTo>
                        <a:pt x="4933" y="9793"/>
                        <a:pt x="5059" y="10589"/>
                        <a:pt x="5282" y="11292"/>
                      </a:cubicBezTo>
                      <a:cubicBezTo>
                        <a:pt x="5331" y="11439"/>
                        <a:pt x="5386" y="11586"/>
                        <a:pt x="5451" y="11728"/>
                      </a:cubicBezTo>
                      <a:cubicBezTo>
                        <a:pt x="5448" y="11727"/>
                        <a:pt x="5444" y="11727"/>
                        <a:pt x="5441" y="11727"/>
                      </a:cubicBezTo>
                      <a:cubicBezTo>
                        <a:pt x="5417" y="11727"/>
                        <a:pt x="5396" y="11742"/>
                        <a:pt x="5391" y="11766"/>
                      </a:cubicBezTo>
                      <a:cubicBezTo>
                        <a:pt x="5260" y="12932"/>
                        <a:pt x="5369" y="14114"/>
                        <a:pt x="5718" y="15242"/>
                      </a:cubicBezTo>
                      <a:cubicBezTo>
                        <a:pt x="5794" y="15488"/>
                        <a:pt x="5887" y="15733"/>
                        <a:pt x="5990" y="15973"/>
                      </a:cubicBezTo>
                      <a:lnTo>
                        <a:pt x="5990" y="15983"/>
                      </a:lnTo>
                      <a:cubicBezTo>
                        <a:pt x="5990" y="15994"/>
                        <a:pt x="5996" y="16000"/>
                        <a:pt x="6001" y="16005"/>
                      </a:cubicBezTo>
                      <a:cubicBezTo>
                        <a:pt x="6132" y="16332"/>
                        <a:pt x="6263" y="16654"/>
                        <a:pt x="6366" y="16986"/>
                      </a:cubicBezTo>
                      <a:cubicBezTo>
                        <a:pt x="6514" y="17449"/>
                        <a:pt x="6612" y="17923"/>
                        <a:pt x="6672" y="18403"/>
                      </a:cubicBezTo>
                      <a:cubicBezTo>
                        <a:pt x="6669" y="18402"/>
                        <a:pt x="6666" y="18402"/>
                        <a:pt x="6663" y="18402"/>
                      </a:cubicBezTo>
                      <a:cubicBezTo>
                        <a:pt x="6644" y="18402"/>
                        <a:pt x="6627" y="18417"/>
                        <a:pt x="6623" y="18436"/>
                      </a:cubicBezTo>
                      <a:cubicBezTo>
                        <a:pt x="6595" y="18664"/>
                        <a:pt x="6623" y="18904"/>
                        <a:pt x="6715" y="19117"/>
                      </a:cubicBezTo>
                      <a:cubicBezTo>
                        <a:pt x="6612" y="19563"/>
                        <a:pt x="6557" y="20016"/>
                        <a:pt x="6552" y="20473"/>
                      </a:cubicBezTo>
                      <a:cubicBezTo>
                        <a:pt x="6552" y="20947"/>
                        <a:pt x="6617" y="21416"/>
                        <a:pt x="6541" y="21885"/>
                      </a:cubicBezTo>
                      <a:cubicBezTo>
                        <a:pt x="6538" y="21905"/>
                        <a:pt x="6551" y="21914"/>
                        <a:pt x="6566" y="21914"/>
                      </a:cubicBezTo>
                      <a:cubicBezTo>
                        <a:pt x="6579" y="21914"/>
                        <a:pt x="6593" y="21906"/>
                        <a:pt x="6595" y="21890"/>
                      </a:cubicBezTo>
                      <a:cubicBezTo>
                        <a:pt x="6693" y="21422"/>
                        <a:pt x="6639" y="20958"/>
                        <a:pt x="6666" y="20484"/>
                      </a:cubicBezTo>
                      <a:cubicBezTo>
                        <a:pt x="6683" y="20087"/>
                        <a:pt x="6732" y="19689"/>
                        <a:pt x="6802" y="19296"/>
                      </a:cubicBezTo>
                      <a:cubicBezTo>
                        <a:pt x="6900" y="19476"/>
                        <a:pt x="7026" y="19645"/>
                        <a:pt x="7173" y="19792"/>
                      </a:cubicBezTo>
                      <a:cubicBezTo>
                        <a:pt x="7151" y="20163"/>
                        <a:pt x="7124" y="20561"/>
                        <a:pt x="7184" y="20926"/>
                      </a:cubicBezTo>
                      <a:cubicBezTo>
                        <a:pt x="7249" y="21296"/>
                        <a:pt x="7347" y="21667"/>
                        <a:pt x="7364" y="22048"/>
                      </a:cubicBezTo>
                      <a:cubicBezTo>
                        <a:pt x="7364" y="22062"/>
                        <a:pt x="7377" y="22069"/>
                        <a:pt x="7392" y="22069"/>
                      </a:cubicBezTo>
                      <a:cubicBezTo>
                        <a:pt x="7406" y="22069"/>
                        <a:pt x="7421" y="22062"/>
                        <a:pt x="7424" y="22048"/>
                      </a:cubicBezTo>
                      <a:cubicBezTo>
                        <a:pt x="7429" y="21661"/>
                        <a:pt x="7325" y="21296"/>
                        <a:pt x="7287" y="20915"/>
                      </a:cubicBezTo>
                      <a:cubicBezTo>
                        <a:pt x="7249" y="20572"/>
                        <a:pt x="7276" y="20234"/>
                        <a:pt x="7271" y="19890"/>
                      </a:cubicBezTo>
                      <a:lnTo>
                        <a:pt x="7271" y="19890"/>
                      </a:lnTo>
                      <a:cubicBezTo>
                        <a:pt x="7287" y="19907"/>
                        <a:pt x="7309" y="19923"/>
                        <a:pt x="7325" y="19939"/>
                      </a:cubicBezTo>
                      <a:cubicBezTo>
                        <a:pt x="7451" y="20038"/>
                        <a:pt x="7587" y="20136"/>
                        <a:pt x="7723" y="20228"/>
                      </a:cubicBezTo>
                      <a:cubicBezTo>
                        <a:pt x="7903" y="20664"/>
                        <a:pt x="7914" y="21247"/>
                        <a:pt x="7925" y="21710"/>
                      </a:cubicBezTo>
                      <a:cubicBezTo>
                        <a:pt x="7925" y="21728"/>
                        <a:pt x="7941" y="21738"/>
                        <a:pt x="7956" y="21738"/>
                      </a:cubicBezTo>
                      <a:cubicBezTo>
                        <a:pt x="7968" y="21738"/>
                        <a:pt x="7979" y="21731"/>
                        <a:pt x="7979" y="21716"/>
                      </a:cubicBezTo>
                      <a:cubicBezTo>
                        <a:pt x="7979" y="21269"/>
                        <a:pt x="7979" y="20746"/>
                        <a:pt x="7838" y="20310"/>
                      </a:cubicBezTo>
                      <a:lnTo>
                        <a:pt x="7838" y="20310"/>
                      </a:lnTo>
                      <a:cubicBezTo>
                        <a:pt x="8219" y="20566"/>
                        <a:pt x="8584" y="20833"/>
                        <a:pt x="8759" y="21264"/>
                      </a:cubicBezTo>
                      <a:cubicBezTo>
                        <a:pt x="8764" y="21276"/>
                        <a:pt x="8775" y="21282"/>
                        <a:pt x="8787" y="21282"/>
                      </a:cubicBezTo>
                      <a:cubicBezTo>
                        <a:pt x="8810" y="21282"/>
                        <a:pt x="8837" y="21260"/>
                        <a:pt x="8829" y="21231"/>
                      </a:cubicBezTo>
                      <a:cubicBezTo>
                        <a:pt x="8644" y="20730"/>
                        <a:pt x="8214" y="20435"/>
                        <a:pt x="7778" y="20130"/>
                      </a:cubicBezTo>
                      <a:cubicBezTo>
                        <a:pt x="7511" y="19945"/>
                        <a:pt x="7233" y="19743"/>
                        <a:pt x="7048" y="19476"/>
                      </a:cubicBezTo>
                      <a:cubicBezTo>
                        <a:pt x="7015" y="19427"/>
                        <a:pt x="6982" y="19373"/>
                        <a:pt x="6950" y="19313"/>
                      </a:cubicBezTo>
                      <a:lnTo>
                        <a:pt x="6950" y="19313"/>
                      </a:lnTo>
                      <a:cubicBezTo>
                        <a:pt x="7053" y="19367"/>
                        <a:pt x="7162" y="19405"/>
                        <a:pt x="7271" y="19438"/>
                      </a:cubicBezTo>
                      <a:cubicBezTo>
                        <a:pt x="7614" y="19531"/>
                        <a:pt x="7914" y="19727"/>
                        <a:pt x="8148" y="19994"/>
                      </a:cubicBezTo>
                      <a:cubicBezTo>
                        <a:pt x="8153" y="19999"/>
                        <a:pt x="8159" y="20001"/>
                        <a:pt x="8165" y="20001"/>
                      </a:cubicBezTo>
                      <a:cubicBezTo>
                        <a:pt x="8184" y="20001"/>
                        <a:pt x="8203" y="19977"/>
                        <a:pt x="8186" y="19956"/>
                      </a:cubicBezTo>
                      <a:cubicBezTo>
                        <a:pt x="8023" y="19760"/>
                        <a:pt x="7832" y="19569"/>
                        <a:pt x="7592" y="19454"/>
                      </a:cubicBezTo>
                      <a:cubicBezTo>
                        <a:pt x="7440" y="19389"/>
                        <a:pt x="7282" y="19340"/>
                        <a:pt x="7135" y="19269"/>
                      </a:cubicBezTo>
                      <a:cubicBezTo>
                        <a:pt x="7129" y="18942"/>
                        <a:pt x="7206" y="18621"/>
                        <a:pt x="7206" y="18288"/>
                      </a:cubicBezTo>
                      <a:cubicBezTo>
                        <a:pt x="7206" y="17983"/>
                        <a:pt x="7195" y="17678"/>
                        <a:pt x="7184" y="17373"/>
                      </a:cubicBezTo>
                      <a:cubicBezTo>
                        <a:pt x="7146" y="16610"/>
                        <a:pt x="7129" y="15847"/>
                        <a:pt x="7086" y="15090"/>
                      </a:cubicBezTo>
                      <a:cubicBezTo>
                        <a:pt x="7058" y="14599"/>
                        <a:pt x="7048" y="14060"/>
                        <a:pt x="6813" y="13608"/>
                      </a:cubicBezTo>
                      <a:cubicBezTo>
                        <a:pt x="6781" y="13548"/>
                        <a:pt x="6748" y="13488"/>
                        <a:pt x="6715" y="13428"/>
                      </a:cubicBezTo>
                      <a:cubicBezTo>
                        <a:pt x="6530" y="12453"/>
                        <a:pt x="6089" y="11668"/>
                        <a:pt x="5315" y="10992"/>
                      </a:cubicBezTo>
                      <a:cubicBezTo>
                        <a:pt x="5179" y="10398"/>
                        <a:pt x="5102" y="9788"/>
                        <a:pt x="5189" y="9183"/>
                      </a:cubicBezTo>
                      <a:lnTo>
                        <a:pt x="5189" y="9183"/>
                      </a:lnTo>
                      <a:cubicBezTo>
                        <a:pt x="5222" y="9216"/>
                        <a:pt x="5255" y="9243"/>
                        <a:pt x="5288" y="9276"/>
                      </a:cubicBezTo>
                      <a:cubicBezTo>
                        <a:pt x="5353" y="9336"/>
                        <a:pt x="5429" y="9401"/>
                        <a:pt x="5500" y="9461"/>
                      </a:cubicBezTo>
                      <a:cubicBezTo>
                        <a:pt x="5478" y="9466"/>
                        <a:pt x="5467" y="9488"/>
                        <a:pt x="5473" y="9510"/>
                      </a:cubicBezTo>
                      <a:cubicBezTo>
                        <a:pt x="5598" y="10006"/>
                        <a:pt x="5800" y="10475"/>
                        <a:pt x="6078" y="10900"/>
                      </a:cubicBezTo>
                      <a:cubicBezTo>
                        <a:pt x="6312" y="11248"/>
                        <a:pt x="6759" y="11799"/>
                        <a:pt x="6677" y="12235"/>
                      </a:cubicBezTo>
                      <a:cubicBezTo>
                        <a:pt x="6674" y="12255"/>
                        <a:pt x="6690" y="12266"/>
                        <a:pt x="6706" y="12266"/>
                      </a:cubicBezTo>
                      <a:cubicBezTo>
                        <a:pt x="6720" y="12266"/>
                        <a:pt x="6734" y="12258"/>
                        <a:pt x="6737" y="12240"/>
                      </a:cubicBezTo>
                      <a:cubicBezTo>
                        <a:pt x="6808" y="11880"/>
                        <a:pt x="6552" y="11477"/>
                        <a:pt x="6366" y="11177"/>
                      </a:cubicBezTo>
                      <a:cubicBezTo>
                        <a:pt x="6023" y="10638"/>
                        <a:pt x="5762" y="10148"/>
                        <a:pt x="5593" y="9537"/>
                      </a:cubicBezTo>
                      <a:lnTo>
                        <a:pt x="5593" y="9537"/>
                      </a:lnTo>
                      <a:cubicBezTo>
                        <a:pt x="5980" y="9870"/>
                        <a:pt x="6350" y="10191"/>
                        <a:pt x="6584" y="10660"/>
                      </a:cubicBezTo>
                      <a:cubicBezTo>
                        <a:pt x="6588" y="10667"/>
                        <a:pt x="6594" y="10670"/>
                        <a:pt x="6600" y="10670"/>
                      </a:cubicBezTo>
                      <a:cubicBezTo>
                        <a:pt x="6610" y="10670"/>
                        <a:pt x="6621" y="10660"/>
                        <a:pt x="6617" y="10649"/>
                      </a:cubicBezTo>
                      <a:cubicBezTo>
                        <a:pt x="6410" y="10197"/>
                        <a:pt x="6089" y="9837"/>
                        <a:pt x="5707" y="9510"/>
                      </a:cubicBezTo>
                      <a:cubicBezTo>
                        <a:pt x="5533" y="9368"/>
                        <a:pt x="5369" y="9216"/>
                        <a:pt x="5206" y="9052"/>
                      </a:cubicBezTo>
                      <a:cubicBezTo>
                        <a:pt x="5206" y="9036"/>
                        <a:pt x="5189" y="9020"/>
                        <a:pt x="5173" y="9014"/>
                      </a:cubicBezTo>
                      <a:cubicBezTo>
                        <a:pt x="4966" y="8774"/>
                        <a:pt x="4830" y="8507"/>
                        <a:pt x="4917" y="8159"/>
                      </a:cubicBezTo>
                      <a:lnTo>
                        <a:pt x="4917" y="8159"/>
                      </a:lnTo>
                      <a:cubicBezTo>
                        <a:pt x="5132" y="8374"/>
                        <a:pt x="5414" y="8522"/>
                        <a:pt x="5719" y="8522"/>
                      </a:cubicBezTo>
                      <a:cubicBezTo>
                        <a:pt x="5762" y="8522"/>
                        <a:pt x="5805" y="8519"/>
                        <a:pt x="5849" y="8513"/>
                      </a:cubicBezTo>
                      <a:cubicBezTo>
                        <a:pt x="5874" y="8513"/>
                        <a:pt x="5871" y="8474"/>
                        <a:pt x="5848" y="8474"/>
                      </a:cubicBezTo>
                      <a:cubicBezTo>
                        <a:pt x="5847" y="8474"/>
                        <a:pt x="5845" y="8474"/>
                        <a:pt x="5843" y="8475"/>
                      </a:cubicBezTo>
                      <a:cubicBezTo>
                        <a:pt x="5835" y="8475"/>
                        <a:pt x="5827" y="8475"/>
                        <a:pt x="5819" y="8475"/>
                      </a:cubicBezTo>
                      <a:cubicBezTo>
                        <a:pt x="5484" y="8475"/>
                        <a:pt x="5157" y="8262"/>
                        <a:pt x="4939" y="8039"/>
                      </a:cubicBezTo>
                      <a:cubicBezTo>
                        <a:pt x="4933" y="8028"/>
                        <a:pt x="4928" y="8023"/>
                        <a:pt x="4917" y="8017"/>
                      </a:cubicBezTo>
                      <a:cubicBezTo>
                        <a:pt x="4797" y="7897"/>
                        <a:pt x="4710" y="7745"/>
                        <a:pt x="4666" y="7581"/>
                      </a:cubicBezTo>
                      <a:cubicBezTo>
                        <a:pt x="4650" y="7516"/>
                        <a:pt x="4634" y="7450"/>
                        <a:pt x="4617" y="7390"/>
                      </a:cubicBezTo>
                      <a:lnTo>
                        <a:pt x="4617" y="7390"/>
                      </a:lnTo>
                      <a:cubicBezTo>
                        <a:pt x="4884" y="7604"/>
                        <a:pt x="5178" y="7751"/>
                        <a:pt x="5501" y="7751"/>
                      </a:cubicBezTo>
                      <a:cubicBezTo>
                        <a:pt x="5640" y="7751"/>
                        <a:pt x="5785" y="7723"/>
                        <a:pt x="5936" y="7663"/>
                      </a:cubicBezTo>
                      <a:cubicBezTo>
                        <a:pt x="5947" y="7657"/>
                        <a:pt x="5941" y="7641"/>
                        <a:pt x="5931" y="7641"/>
                      </a:cubicBezTo>
                      <a:cubicBezTo>
                        <a:pt x="5817" y="7673"/>
                        <a:pt x="5706" y="7688"/>
                        <a:pt x="5599" y="7688"/>
                      </a:cubicBezTo>
                      <a:cubicBezTo>
                        <a:pt x="5322" y="7688"/>
                        <a:pt x="5069" y="7590"/>
                        <a:pt x="4841" y="7445"/>
                      </a:cubicBezTo>
                      <a:cubicBezTo>
                        <a:pt x="5260" y="7407"/>
                        <a:pt x="5783" y="7178"/>
                        <a:pt x="5854" y="6753"/>
                      </a:cubicBezTo>
                      <a:cubicBezTo>
                        <a:pt x="5857" y="6737"/>
                        <a:pt x="5845" y="6728"/>
                        <a:pt x="5831" y="6728"/>
                      </a:cubicBezTo>
                      <a:cubicBezTo>
                        <a:pt x="5817" y="6728"/>
                        <a:pt x="5803" y="6737"/>
                        <a:pt x="5800" y="6753"/>
                      </a:cubicBezTo>
                      <a:cubicBezTo>
                        <a:pt x="5740" y="7047"/>
                        <a:pt x="5424" y="7243"/>
                        <a:pt x="5108" y="7330"/>
                      </a:cubicBezTo>
                      <a:cubicBezTo>
                        <a:pt x="5184" y="7183"/>
                        <a:pt x="5233" y="7042"/>
                        <a:pt x="5364" y="6927"/>
                      </a:cubicBezTo>
                      <a:cubicBezTo>
                        <a:pt x="5377" y="6914"/>
                        <a:pt x="5366" y="6895"/>
                        <a:pt x="5350" y="6895"/>
                      </a:cubicBezTo>
                      <a:cubicBezTo>
                        <a:pt x="5346" y="6895"/>
                        <a:pt x="5341" y="6896"/>
                        <a:pt x="5337" y="6900"/>
                      </a:cubicBezTo>
                      <a:cubicBezTo>
                        <a:pt x="5184" y="6998"/>
                        <a:pt x="5075" y="7145"/>
                        <a:pt x="5021" y="7314"/>
                      </a:cubicBezTo>
                      <a:cubicBezTo>
                        <a:pt x="5015" y="7325"/>
                        <a:pt x="5021" y="7341"/>
                        <a:pt x="5026" y="7352"/>
                      </a:cubicBezTo>
                      <a:cubicBezTo>
                        <a:pt x="4939" y="7374"/>
                        <a:pt x="4846" y="7385"/>
                        <a:pt x="4754" y="7385"/>
                      </a:cubicBezTo>
                      <a:cubicBezTo>
                        <a:pt x="4601" y="7276"/>
                        <a:pt x="4459" y="7145"/>
                        <a:pt x="4329" y="7009"/>
                      </a:cubicBezTo>
                      <a:cubicBezTo>
                        <a:pt x="4296" y="6976"/>
                        <a:pt x="4263" y="6938"/>
                        <a:pt x="4236" y="6905"/>
                      </a:cubicBezTo>
                      <a:lnTo>
                        <a:pt x="4236" y="6905"/>
                      </a:lnTo>
                      <a:cubicBezTo>
                        <a:pt x="4315" y="6916"/>
                        <a:pt x="4399" y="6921"/>
                        <a:pt x="4485" y="6921"/>
                      </a:cubicBezTo>
                      <a:cubicBezTo>
                        <a:pt x="4914" y="6921"/>
                        <a:pt x="5398" y="6787"/>
                        <a:pt x="5538" y="6415"/>
                      </a:cubicBezTo>
                      <a:cubicBezTo>
                        <a:pt x="5542" y="6402"/>
                        <a:pt x="5530" y="6392"/>
                        <a:pt x="5520" y="6392"/>
                      </a:cubicBezTo>
                      <a:cubicBezTo>
                        <a:pt x="5514" y="6392"/>
                        <a:pt x="5508" y="6396"/>
                        <a:pt x="5506" y="6404"/>
                      </a:cubicBezTo>
                      <a:cubicBezTo>
                        <a:pt x="5413" y="6606"/>
                        <a:pt x="5233" y="6720"/>
                        <a:pt x="5015" y="6786"/>
                      </a:cubicBezTo>
                      <a:cubicBezTo>
                        <a:pt x="5075" y="6677"/>
                        <a:pt x="5108" y="6562"/>
                        <a:pt x="5157" y="6453"/>
                      </a:cubicBezTo>
                      <a:cubicBezTo>
                        <a:pt x="5217" y="6333"/>
                        <a:pt x="5288" y="6224"/>
                        <a:pt x="5375" y="6126"/>
                      </a:cubicBezTo>
                      <a:cubicBezTo>
                        <a:pt x="5379" y="6113"/>
                        <a:pt x="5373" y="6103"/>
                        <a:pt x="5361" y="6103"/>
                      </a:cubicBezTo>
                      <a:cubicBezTo>
                        <a:pt x="5359" y="6103"/>
                        <a:pt x="5356" y="6104"/>
                        <a:pt x="5353" y="6104"/>
                      </a:cubicBezTo>
                      <a:cubicBezTo>
                        <a:pt x="5113" y="6224"/>
                        <a:pt x="5037" y="6540"/>
                        <a:pt x="4939" y="6758"/>
                      </a:cubicBezTo>
                      <a:cubicBezTo>
                        <a:pt x="4933" y="6775"/>
                        <a:pt x="4939" y="6791"/>
                        <a:pt x="4955" y="6802"/>
                      </a:cubicBezTo>
                      <a:cubicBezTo>
                        <a:pt x="4781" y="6839"/>
                        <a:pt x="4604" y="6858"/>
                        <a:pt x="4428" y="6858"/>
                      </a:cubicBezTo>
                      <a:cubicBezTo>
                        <a:pt x="4345" y="6858"/>
                        <a:pt x="4263" y="6854"/>
                        <a:pt x="4181" y="6846"/>
                      </a:cubicBezTo>
                      <a:cubicBezTo>
                        <a:pt x="4121" y="6780"/>
                        <a:pt x="4067" y="6709"/>
                        <a:pt x="4007" y="6644"/>
                      </a:cubicBezTo>
                      <a:cubicBezTo>
                        <a:pt x="4105" y="6628"/>
                        <a:pt x="4198" y="6600"/>
                        <a:pt x="4290" y="6573"/>
                      </a:cubicBezTo>
                      <a:cubicBezTo>
                        <a:pt x="4296" y="6579"/>
                        <a:pt x="4296" y="6579"/>
                        <a:pt x="4301" y="6584"/>
                      </a:cubicBezTo>
                      <a:cubicBezTo>
                        <a:pt x="4356" y="6628"/>
                        <a:pt x="4432" y="6643"/>
                        <a:pt x="4511" y="6643"/>
                      </a:cubicBezTo>
                      <a:cubicBezTo>
                        <a:pt x="4597" y="6643"/>
                        <a:pt x="4688" y="6625"/>
                        <a:pt x="4759" y="6611"/>
                      </a:cubicBezTo>
                      <a:cubicBezTo>
                        <a:pt x="4774" y="6611"/>
                        <a:pt x="4771" y="6583"/>
                        <a:pt x="4757" y="6583"/>
                      </a:cubicBezTo>
                      <a:cubicBezTo>
                        <a:pt x="4756" y="6583"/>
                        <a:pt x="4755" y="6584"/>
                        <a:pt x="4754" y="6584"/>
                      </a:cubicBezTo>
                      <a:cubicBezTo>
                        <a:pt x="4715" y="6590"/>
                        <a:pt x="4677" y="6593"/>
                        <a:pt x="4639" y="6593"/>
                      </a:cubicBezTo>
                      <a:cubicBezTo>
                        <a:pt x="4547" y="6593"/>
                        <a:pt x="4457" y="6575"/>
                        <a:pt x="4372" y="6540"/>
                      </a:cubicBezTo>
                      <a:cubicBezTo>
                        <a:pt x="4628" y="6442"/>
                        <a:pt x="4852" y="6284"/>
                        <a:pt x="5031" y="6083"/>
                      </a:cubicBezTo>
                      <a:cubicBezTo>
                        <a:pt x="5040" y="6074"/>
                        <a:pt x="5028" y="6058"/>
                        <a:pt x="5017" y="6058"/>
                      </a:cubicBezTo>
                      <a:cubicBezTo>
                        <a:pt x="5014" y="6058"/>
                        <a:pt x="5012" y="6059"/>
                        <a:pt x="5010" y="6061"/>
                      </a:cubicBezTo>
                      <a:cubicBezTo>
                        <a:pt x="4726" y="6350"/>
                        <a:pt x="4383" y="6546"/>
                        <a:pt x="3963" y="6568"/>
                      </a:cubicBezTo>
                      <a:lnTo>
                        <a:pt x="3947" y="6568"/>
                      </a:lnTo>
                      <a:cubicBezTo>
                        <a:pt x="3827" y="6426"/>
                        <a:pt x="3707" y="6284"/>
                        <a:pt x="3582" y="6159"/>
                      </a:cubicBezTo>
                      <a:lnTo>
                        <a:pt x="3582" y="6159"/>
                      </a:lnTo>
                      <a:cubicBezTo>
                        <a:pt x="3714" y="6244"/>
                        <a:pt x="3870" y="6288"/>
                        <a:pt x="4029" y="6288"/>
                      </a:cubicBezTo>
                      <a:cubicBezTo>
                        <a:pt x="4054" y="6288"/>
                        <a:pt x="4080" y="6287"/>
                        <a:pt x="4105" y="6284"/>
                      </a:cubicBezTo>
                      <a:cubicBezTo>
                        <a:pt x="4585" y="6246"/>
                        <a:pt x="4928" y="5957"/>
                        <a:pt x="4863" y="5478"/>
                      </a:cubicBezTo>
                      <a:cubicBezTo>
                        <a:pt x="4863" y="5466"/>
                        <a:pt x="4853" y="5460"/>
                        <a:pt x="4843" y="5460"/>
                      </a:cubicBezTo>
                      <a:cubicBezTo>
                        <a:pt x="4829" y="5460"/>
                        <a:pt x="4814" y="5470"/>
                        <a:pt x="4814" y="5489"/>
                      </a:cubicBezTo>
                      <a:cubicBezTo>
                        <a:pt x="4861" y="5925"/>
                        <a:pt x="4460" y="6254"/>
                        <a:pt x="4043" y="6254"/>
                      </a:cubicBezTo>
                      <a:cubicBezTo>
                        <a:pt x="3882" y="6254"/>
                        <a:pt x="3718" y="6204"/>
                        <a:pt x="3577" y="6094"/>
                      </a:cubicBezTo>
                      <a:cubicBezTo>
                        <a:pt x="3380" y="5941"/>
                        <a:pt x="3255" y="5734"/>
                        <a:pt x="3086" y="5565"/>
                      </a:cubicBezTo>
                      <a:lnTo>
                        <a:pt x="3086" y="5565"/>
                      </a:lnTo>
                      <a:cubicBezTo>
                        <a:pt x="3135" y="5570"/>
                        <a:pt x="3184" y="5576"/>
                        <a:pt x="3233" y="5581"/>
                      </a:cubicBezTo>
                      <a:cubicBezTo>
                        <a:pt x="3338" y="5589"/>
                        <a:pt x="3443" y="5593"/>
                        <a:pt x="3548" y="5593"/>
                      </a:cubicBezTo>
                      <a:cubicBezTo>
                        <a:pt x="3820" y="5593"/>
                        <a:pt x="4094" y="5567"/>
                        <a:pt x="4361" y="5516"/>
                      </a:cubicBezTo>
                      <a:cubicBezTo>
                        <a:pt x="4372" y="5516"/>
                        <a:pt x="4378" y="5494"/>
                        <a:pt x="4361" y="5494"/>
                      </a:cubicBezTo>
                      <a:cubicBezTo>
                        <a:pt x="4115" y="5502"/>
                        <a:pt x="3856" y="5534"/>
                        <a:pt x="3603" y="5534"/>
                      </a:cubicBezTo>
                      <a:cubicBezTo>
                        <a:pt x="3481" y="5534"/>
                        <a:pt x="3361" y="5526"/>
                        <a:pt x="3244" y="5505"/>
                      </a:cubicBezTo>
                      <a:cubicBezTo>
                        <a:pt x="3130" y="5483"/>
                        <a:pt x="3021" y="5451"/>
                        <a:pt x="2912" y="5418"/>
                      </a:cubicBezTo>
                      <a:lnTo>
                        <a:pt x="2901" y="5412"/>
                      </a:lnTo>
                      <a:cubicBezTo>
                        <a:pt x="2890" y="5402"/>
                        <a:pt x="2874" y="5402"/>
                        <a:pt x="2857" y="5402"/>
                      </a:cubicBezTo>
                      <a:lnTo>
                        <a:pt x="2846" y="5402"/>
                      </a:lnTo>
                      <a:cubicBezTo>
                        <a:pt x="3086" y="5303"/>
                        <a:pt x="3375" y="5325"/>
                        <a:pt x="3620" y="5227"/>
                      </a:cubicBezTo>
                      <a:cubicBezTo>
                        <a:pt x="3644" y="5213"/>
                        <a:pt x="3630" y="5182"/>
                        <a:pt x="3608" y="5182"/>
                      </a:cubicBezTo>
                      <a:cubicBezTo>
                        <a:pt x="3605" y="5182"/>
                        <a:pt x="3602" y="5182"/>
                        <a:pt x="3598" y="5184"/>
                      </a:cubicBezTo>
                      <a:cubicBezTo>
                        <a:pt x="3320" y="5287"/>
                        <a:pt x="2983" y="5222"/>
                        <a:pt x="2727" y="5363"/>
                      </a:cubicBezTo>
                      <a:cubicBezTo>
                        <a:pt x="2547" y="5303"/>
                        <a:pt x="2361" y="5271"/>
                        <a:pt x="2171" y="5254"/>
                      </a:cubicBezTo>
                      <a:cubicBezTo>
                        <a:pt x="2151" y="5254"/>
                        <a:pt x="2130" y="5254"/>
                        <a:pt x="2109" y="5254"/>
                      </a:cubicBezTo>
                      <a:cubicBezTo>
                        <a:pt x="2003" y="5254"/>
                        <a:pt x="1891" y="5261"/>
                        <a:pt x="1782" y="5261"/>
                      </a:cubicBezTo>
                      <a:cubicBezTo>
                        <a:pt x="1731" y="5261"/>
                        <a:pt x="1681" y="5259"/>
                        <a:pt x="1631" y="5254"/>
                      </a:cubicBezTo>
                      <a:lnTo>
                        <a:pt x="1615" y="5254"/>
                      </a:lnTo>
                      <a:cubicBezTo>
                        <a:pt x="1904" y="5135"/>
                        <a:pt x="2225" y="5118"/>
                        <a:pt x="2530" y="5086"/>
                      </a:cubicBezTo>
                      <a:cubicBezTo>
                        <a:pt x="2797" y="5047"/>
                        <a:pt x="3059" y="5009"/>
                        <a:pt x="3326" y="4977"/>
                      </a:cubicBezTo>
                      <a:cubicBezTo>
                        <a:pt x="3348" y="4977"/>
                        <a:pt x="3342" y="4938"/>
                        <a:pt x="3320" y="4938"/>
                      </a:cubicBezTo>
                      <a:cubicBezTo>
                        <a:pt x="2743" y="4987"/>
                        <a:pt x="2024" y="4977"/>
                        <a:pt x="1495" y="5233"/>
                      </a:cubicBezTo>
                      <a:cubicBezTo>
                        <a:pt x="1288" y="5178"/>
                        <a:pt x="1135" y="5053"/>
                        <a:pt x="972" y="4906"/>
                      </a:cubicBezTo>
                      <a:cubicBezTo>
                        <a:pt x="759" y="4726"/>
                        <a:pt x="525" y="4671"/>
                        <a:pt x="280" y="4546"/>
                      </a:cubicBezTo>
                      <a:lnTo>
                        <a:pt x="275" y="4546"/>
                      </a:lnTo>
                      <a:lnTo>
                        <a:pt x="280" y="3892"/>
                      </a:lnTo>
                      <a:cubicBezTo>
                        <a:pt x="634" y="4208"/>
                        <a:pt x="923" y="4595"/>
                        <a:pt x="1413" y="4726"/>
                      </a:cubicBezTo>
                      <a:cubicBezTo>
                        <a:pt x="1573" y="4767"/>
                        <a:pt x="1739" y="4782"/>
                        <a:pt x="1907" y="4782"/>
                      </a:cubicBezTo>
                      <a:cubicBezTo>
                        <a:pt x="2290" y="4782"/>
                        <a:pt x="2686" y="4706"/>
                        <a:pt x="3053" y="4699"/>
                      </a:cubicBezTo>
                      <a:cubicBezTo>
                        <a:pt x="3081" y="4699"/>
                        <a:pt x="3086" y="4655"/>
                        <a:pt x="3059" y="4655"/>
                      </a:cubicBezTo>
                      <a:cubicBezTo>
                        <a:pt x="2692" y="4659"/>
                        <a:pt x="2311" y="4727"/>
                        <a:pt x="1940" y="4727"/>
                      </a:cubicBezTo>
                      <a:cubicBezTo>
                        <a:pt x="1805" y="4727"/>
                        <a:pt x="1670" y="4718"/>
                        <a:pt x="1539" y="4693"/>
                      </a:cubicBezTo>
                      <a:cubicBezTo>
                        <a:pt x="1165" y="4623"/>
                        <a:pt x="920" y="4396"/>
                        <a:pt x="676" y="4157"/>
                      </a:cubicBezTo>
                      <a:lnTo>
                        <a:pt x="676" y="4157"/>
                      </a:lnTo>
                      <a:cubicBezTo>
                        <a:pt x="677" y="4157"/>
                        <a:pt x="678" y="4156"/>
                        <a:pt x="678" y="4154"/>
                      </a:cubicBezTo>
                      <a:cubicBezTo>
                        <a:pt x="706" y="4152"/>
                        <a:pt x="735" y="4150"/>
                        <a:pt x="763" y="4150"/>
                      </a:cubicBezTo>
                      <a:cubicBezTo>
                        <a:pt x="1219" y="4150"/>
                        <a:pt x="1593" y="4427"/>
                        <a:pt x="2040" y="4432"/>
                      </a:cubicBezTo>
                      <a:cubicBezTo>
                        <a:pt x="2067" y="4432"/>
                        <a:pt x="2073" y="4393"/>
                        <a:pt x="2045" y="4393"/>
                      </a:cubicBezTo>
                      <a:cubicBezTo>
                        <a:pt x="1678" y="4376"/>
                        <a:pt x="1284" y="4073"/>
                        <a:pt x="907" y="4073"/>
                      </a:cubicBezTo>
                      <a:cubicBezTo>
                        <a:pt x="826" y="4073"/>
                        <a:pt x="746" y="4087"/>
                        <a:pt x="667" y="4121"/>
                      </a:cubicBezTo>
                      <a:cubicBezTo>
                        <a:pt x="656" y="4126"/>
                        <a:pt x="651" y="4137"/>
                        <a:pt x="656" y="4143"/>
                      </a:cubicBezTo>
                      <a:lnTo>
                        <a:pt x="656" y="4143"/>
                      </a:lnTo>
                      <a:cubicBezTo>
                        <a:pt x="541" y="4023"/>
                        <a:pt x="416" y="3914"/>
                        <a:pt x="285" y="3810"/>
                      </a:cubicBezTo>
                      <a:lnTo>
                        <a:pt x="280" y="3810"/>
                      </a:lnTo>
                      <a:lnTo>
                        <a:pt x="280" y="3680"/>
                      </a:lnTo>
                      <a:cubicBezTo>
                        <a:pt x="531" y="3710"/>
                        <a:pt x="768" y="3798"/>
                        <a:pt x="1018" y="3798"/>
                      </a:cubicBezTo>
                      <a:cubicBezTo>
                        <a:pt x="1083" y="3798"/>
                        <a:pt x="1150" y="3792"/>
                        <a:pt x="1217" y="3778"/>
                      </a:cubicBezTo>
                      <a:cubicBezTo>
                        <a:pt x="1266" y="3816"/>
                        <a:pt x="1321" y="3854"/>
                        <a:pt x="1375" y="3887"/>
                      </a:cubicBezTo>
                      <a:cubicBezTo>
                        <a:pt x="1713" y="4094"/>
                        <a:pt x="2089" y="4225"/>
                        <a:pt x="2487" y="4268"/>
                      </a:cubicBezTo>
                      <a:cubicBezTo>
                        <a:pt x="2509" y="4268"/>
                        <a:pt x="2509" y="4235"/>
                        <a:pt x="2487" y="4235"/>
                      </a:cubicBezTo>
                      <a:cubicBezTo>
                        <a:pt x="1506" y="4192"/>
                        <a:pt x="1081" y="3325"/>
                        <a:pt x="275" y="2966"/>
                      </a:cubicBezTo>
                      <a:cubicBezTo>
                        <a:pt x="275" y="2846"/>
                        <a:pt x="275" y="2721"/>
                        <a:pt x="275" y="2601"/>
                      </a:cubicBezTo>
                      <a:cubicBezTo>
                        <a:pt x="503" y="2644"/>
                        <a:pt x="727" y="2704"/>
                        <a:pt x="945" y="2791"/>
                      </a:cubicBezTo>
                      <a:cubicBezTo>
                        <a:pt x="947" y="2792"/>
                        <a:pt x="948" y="2792"/>
                        <a:pt x="950" y="2792"/>
                      </a:cubicBezTo>
                      <a:cubicBezTo>
                        <a:pt x="974" y="2792"/>
                        <a:pt x="987" y="2758"/>
                        <a:pt x="961" y="2748"/>
                      </a:cubicBezTo>
                      <a:cubicBezTo>
                        <a:pt x="738" y="2661"/>
                        <a:pt x="514" y="2557"/>
                        <a:pt x="269" y="2546"/>
                      </a:cubicBezTo>
                      <a:cubicBezTo>
                        <a:pt x="269" y="2421"/>
                        <a:pt x="264" y="2296"/>
                        <a:pt x="264" y="2170"/>
                      </a:cubicBezTo>
                      <a:cubicBezTo>
                        <a:pt x="345" y="2143"/>
                        <a:pt x="427" y="2116"/>
                        <a:pt x="509" y="2094"/>
                      </a:cubicBezTo>
                      <a:cubicBezTo>
                        <a:pt x="542" y="2192"/>
                        <a:pt x="661" y="2285"/>
                        <a:pt x="754" y="2334"/>
                      </a:cubicBezTo>
                      <a:cubicBezTo>
                        <a:pt x="841" y="2388"/>
                        <a:pt x="939" y="2410"/>
                        <a:pt x="1037" y="2410"/>
                      </a:cubicBezTo>
                      <a:cubicBezTo>
                        <a:pt x="1048" y="2410"/>
                        <a:pt x="1043" y="2399"/>
                        <a:pt x="1037" y="2399"/>
                      </a:cubicBezTo>
                      <a:cubicBezTo>
                        <a:pt x="917" y="2388"/>
                        <a:pt x="798" y="2334"/>
                        <a:pt x="710" y="2247"/>
                      </a:cubicBezTo>
                      <a:cubicBezTo>
                        <a:pt x="650" y="2198"/>
                        <a:pt x="607" y="2132"/>
                        <a:pt x="547" y="2083"/>
                      </a:cubicBezTo>
                      <a:cubicBezTo>
                        <a:pt x="631" y="2066"/>
                        <a:pt x="715" y="2055"/>
                        <a:pt x="799" y="2055"/>
                      </a:cubicBezTo>
                      <a:cubicBezTo>
                        <a:pt x="954" y="2055"/>
                        <a:pt x="1109" y="2091"/>
                        <a:pt x="1261" y="2187"/>
                      </a:cubicBezTo>
                      <a:cubicBezTo>
                        <a:pt x="1262" y="2188"/>
                        <a:pt x="1263" y="2188"/>
                        <a:pt x="1264" y="2188"/>
                      </a:cubicBezTo>
                      <a:cubicBezTo>
                        <a:pt x="1268" y="2188"/>
                        <a:pt x="1271" y="2180"/>
                        <a:pt x="1266" y="2176"/>
                      </a:cubicBezTo>
                      <a:cubicBezTo>
                        <a:pt x="1125" y="2061"/>
                        <a:pt x="931" y="2007"/>
                        <a:pt x="735" y="2007"/>
                      </a:cubicBezTo>
                      <a:cubicBezTo>
                        <a:pt x="568" y="2007"/>
                        <a:pt x="399" y="2046"/>
                        <a:pt x="258" y="2121"/>
                      </a:cubicBezTo>
                      <a:cubicBezTo>
                        <a:pt x="258" y="2007"/>
                        <a:pt x="253" y="1892"/>
                        <a:pt x="247" y="1778"/>
                      </a:cubicBezTo>
                      <a:cubicBezTo>
                        <a:pt x="394" y="1693"/>
                        <a:pt x="557" y="1654"/>
                        <a:pt x="722" y="1654"/>
                      </a:cubicBezTo>
                      <a:cubicBezTo>
                        <a:pt x="1009" y="1654"/>
                        <a:pt x="1301" y="1771"/>
                        <a:pt x="1522" y="1958"/>
                      </a:cubicBezTo>
                      <a:cubicBezTo>
                        <a:pt x="1523" y="1959"/>
                        <a:pt x="1525" y="1959"/>
                        <a:pt x="1526" y="1959"/>
                      </a:cubicBezTo>
                      <a:cubicBezTo>
                        <a:pt x="1531" y="1959"/>
                        <a:pt x="1538" y="1950"/>
                        <a:pt x="1533" y="1941"/>
                      </a:cubicBezTo>
                      <a:cubicBezTo>
                        <a:pt x="1354" y="1752"/>
                        <a:pt x="992" y="1586"/>
                        <a:pt x="668" y="1586"/>
                      </a:cubicBezTo>
                      <a:cubicBezTo>
                        <a:pt x="508" y="1586"/>
                        <a:pt x="357" y="1626"/>
                        <a:pt x="242" y="1723"/>
                      </a:cubicBezTo>
                      <a:cubicBezTo>
                        <a:pt x="236" y="1533"/>
                        <a:pt x="220" y="198"/>
                        <a:pt x="209" y="13"/>
                      </a:cubicBezTo>
                      <a:cubicBezTo>
                        <a:pt x="209" y="4"/>
                        <a:pt x="202" y="0"/>
                        <a:pt x="195" y="0"/>
                      </a:cubicBezTo>
                      <a:close/>
                    </a:path>
                  </a:pathLst>
                </a:custGeom>
                <a:solidFill>
                  <a:srgbClr val="FFFFFF"/>
                </a:solidFill>
                <a:ln cap="flat" cmpd="sng" w="9525">
                  <a:solidFill>
                    <a:srgbClr val="C9DAF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3108" name="Google Shape;3108;p11"/>
                <p:cNvGrpSpPr/>
                <p:nvPr/>
              </p:nvGrpSpPr>
              <p:grpSpPr>
                <a:xfrm>
                  <a:off x="3696227" y="3261380"/>
                  <a:ext cx="108950" cy="73543"/>
                  <a:chOff x="3696227" y="3261380"/>
                  <a:chExt cx="108950" cy="73543"/>
                </a:xfrm>
              </p:grpSpPr>
              <p:sp>
                <p:nvSpPr>
                  <p:cNvPr id="3109" name="Google Shape;3109;p11"/>
                  <p:cNvSpPr/>
                  <p:nvPr/>
                </p:nvSpPr>
                <p:spPr>
                  <a:xfrm>
                    <a:off x="3696227" y="3261380"/>
                    <a:ext cx="108950" cy="73442"/>
                  </a:xfrm>
                  <a:custGeom>
                    <a:rect b="b" l="l" r="r" t="t"/>
                    <a:pathLst>
                      <a:path extrusionOk="0" h="2906" w="4311">
                        <a:moveTo>
                          <a:pt x="2117" y="0"/>
                        </a:moveTo>
                        <a:cubicBezTo>
                          <a:pt x="1761" y="0"/>
                          <a:pt x="1404" y="51"/>
                          <a:pt x="1101" y="173"/>
                        </a:cubicBezTo>
                        <a:cubicBezTo>
                          <a:pt x="840" y="271"/>
                          <a:pt x="611" y="434"/>
                          <a:pt x="425" y="641"/>
                        </a:cubicBezTo>
                        <a:cubicBezTo>
                          <a:pt x="207" y="903"/>
                          <a:pt x="115" y="1235"/>
                          <a:pt x="82" y="1573"/>
                        </a:cubicBezTo>
                        <a:cubicBezTo>
                          <a:pt x="49" y="1862"/>
                          <a:pt x="0" y="2227"/>
                          <a:pt x="158" y="2488"/>
                        </a:cubicBezTo>
                        <a:cubicBezTo>
                          <a:pt x="175" y="2510"/>
                          <a:pt x="197" y="2537"/>
                          <a:pt x="218" y="2559"/>
                        </a:cubicBezTo>
                        <a:cubicBezTo>
                          <a:pt x="436" y="2799"/>
                          <a:pt x="883" y="2815"/>
                          <a:pt x="1183" y="2854"/>
                        </a:cubicBezTo>
                        <a:cubicBezTo>
                          <a:pt x="1478" y="2891"/>
                          <a:pt x="1781" y="2906"/>
                          <a:pt x="2084" y="2906"/>
                        </a:cubicBezTo>
                        <a:cubicBezTo>
                          <a:pt x="2481" y="2906"/>
                          <a:pt x="2879" y="2881"/>
                          <a:pt x="3264" y="2854"/>
                        </a:cubicBezTo>
                        <a:cubicBezTo>
                          <a:pt x="3520" y="2837"/>
                          <a:pt x="3896" y="2821"/>
                          <a:pt x="4087" y="2625"/>
                        </a:cubicBezTo>
                        <a:cubicBezTo>
                          <a:pt x="4311" y="2390"/>
                          <a:pt x="4289" y="2020"/>
                          <a:pt x="4245" y="1726"/>
                        </a:cubicBezTo>
                        <a:cubicBezTo>
                          <a:pt x="4169" y="1197"/>
                          <a:pt x="3973" y="614"/>
                          <a:pt x="3504" y="309"/>
                        </a:cubicBezTo>
                        <a:cubicBezTo>
                          <a:pt x="3357" y="216"/>
                          <a:pt x="3199" y="151"/>
                          <a:pt x="3030" y="107"/>
                        </a:cubicBezTo>
                        <a:cubicBezTo>
                          <a:pt x="2751" y="41"/>
                          <a:pt x="2434" y="0"/>
                          <a:pt x="2117" y="0"/>
                        </a:cubicBezTo>
                        <a:close/>
                      </a:path>
                    </a:pathLst>
                  </a:custGeom>
                  <a:solidFill>
                    <a:srgbClr val="FFFFFF"/>
                  </a:solidFill>
                  <a:ln cap="flat" cmpd="sng" w="9525">
                    <a:solidFill>
                      <a:srgbClr val="C9DAF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10" name="Google Shape;3110;p11"/>
                  <p:cNvSpPr/>
                  <p:nvPr/>
                </p:nvSpPr>
                <p:spPr>
                  <a:xfrm>
                    <a:off x="3697743" y="3283367"/>
                    <a:ext cx="9528" cy="27699"/>
                  </a:xfrm>
                  <a:custGeom>
                    <a:rect b="b" l="l" r="r" t="t"/>
                    <a:pathLst>
                      <a:path extrusionOk="0" h="1096" w="377">
                        <a:moveTo>
                          <a:pt x="213" y="0"/>
                        </a:moveTo>
                        <a:cubicBezTo>
                          <a:pt x="104" y="218"/>
                          <a:pt x="38" y="458"/>
                          <a:pt x="17" y="703"/>
                        </a:cubicBezTo>
                        <a:cubicBezTo>
                          <a:pt x="11" y="752"/>
                          <a:pt x="6" y="801"/>
                          <a:pt x="0" y="850"/>
                        </a:cubicBezTo>
                        <a:cubicBezTo>
                          <a:pt x="66" y="932"/>
                          <a:pt x="131" y="1014"/>
                          <a:pt x="197" y="1095"/>
                        </a:cubicBezTo>
                        <a:cubicBezTo>
                          <a:pt x="267" y="1019"/>
                          <a:pt x="316" y="926"/>
                          <a:pt x="333" y="823"/>
                        </a:cubicBezTo>
                        <a:cubicBezTo>
                          <a:pt x="333" y="812"/>
                          <a:pt x="333" y="801"/>
                          <a:pt x="338" y="790"/>
                        </a:cubicBezTo>
                        <a:cubicBezTo>
                          <a:pt x="376" y="540"/>
                          <a:pt x="289" y="245"/>
                          <a:pt x="213" y="0"/>
                        </a:cubicBezTo>
                        <a:close/>
                      </a:path>
                    </a:pathLst>
                  </a:custGeom>
                  <a:solidFill>
                    <a:srgbClr val="FFFFFF"/>
                  </a:solidFill>
                  <a:ln cap="flat" cmpd="sng" w="9525">
                    <a:solidFill>
                      <a:srgbClr val="C9DAF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11" name="Google Shape;3111;p11"/>
                  <p:cNvSpPr/>
                  <p:nvPr/>
                </p:nvSpPr>
                <p:spPr>
                  <a:xfrm>
                    <a:off x="3714676" y="3292465"/>
                    <a:ext cx="21381" cy="21507"/>
                  </a:xfrm>
                  <a:custGeom>
                    <a:rect b="b" l="l" r="r" t="t"/>
                    <a:pathLst>
                      <a:path extrusionOk="0" h="851" w="846">
                        <a:moveTo>
                          <a:pt x="348" y="1"/>
                        </a:moveTo>
                        <a:cubicBezTo>
                          <a:pt x="277" y="1"/>
                          <a:pt x="209" y="25"/>
                          <a:pt x="153" y="87"/>
                        </a:cubicBezTo>
                        <a:cubicBezTo>
                          <a:pt x="50" y="196"/>
                          <a:pt x="1" y="348"/>
                          <a:pt x="22" y="496"/>
                        </a:cubicBezTo>
                        <a:cubicBezTo>
                          <a:pt x="142" y="566"/>
                          <a:pt x="235" y="675"/>
                          <a:pt x="295" y="801"/>
                        </a:cubicBezTo>
                        <a:cubicBezTo>
                          <a:pt x="371" y="830"/>
                          <a:pt x="457" y="850"/>
                          <a:pt x="537" y="850"/>
                        </a:cubicBezTo>
                        <a:cubicBezTo>
                          <a:pt x="667" y="850"/>
                          <a:pt x="783" y="796"/>
                          <a:pt x="823" y="637"/>
                        </a:cubicBezTo>
                        <a:cubicBezTo>
                          <a:pt x="834" y="605"/>
                          <a:pt x="840" y="572"/>
                          <a:pt x="840" y="539"/>
                        </a:cubicBezTo>
                        <a:cubicBezTo>
                          <a:pt x="829" y="523"/>
                          <a:pt x="829" y="501"/>
                          <a:pt x="845" y="485"/>
                        </a:cubicBezTo>
                        <a:cubicBezTo>
                          <a:pt x="840" y="359"/>
                          <a:pt x="785" y="239"/>
                          <a:pt x="687" y="158"/>
                        </a:cubicBezTo>
                        <a:cubicBezTo>
                          <a:pt x="601" y="75"/>
                          <a:pt x="470" y="1"/>
                          <a:pt x="348" y="1"/>
                        </a:cubicBezTo>
                        <a:close/>
                      </a:path>
                    </a:pathLst>
                  </a:custGeom>
                  <a:solidFill>
                    <a:srgbClr val="FFFFFF"/>
                  </a:solidFill>
                  <a:ln cap="flat" cmpd="sng" w="9525">
                    <a:solidFill>
                      <a:srgbClr val="C9DAF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12" name="Google Shape;3112;p11"/>
                  <p:cNvSpPr/>
                  <p:nvPr/>
                </p:nvSpPr>
                <p:spPr>
                  <a:xfrm>
                    <a:off x="3710127" y="3264893"/>
                    <a:ext cx="17943" cy="15315"/>
                  </a:xfrm>
                  <a:custGeom>
                    <a:rect b="b" l="l" r="r" t="t"/>
                    <a:pathLst>
                      <a:path extrusionOk="0" h="606" w="710">
                        <a:moveTo>
                          <a:pt x="644" y="1"/>
                        </a:moveTo>
                        <a:cubicBezTo>
                          <a:pt x="611" y="12"/>
                          <a:pt x="578" y="28"/>
                          <a:pt x="546" y="39"/>
                        </a:cubicBezTo>
                        <a:cubicBezTo>
                          <a:pt x="349" y="115"/>
                          <a:pt x="164" y="230"/>
                          <a:pt x="1" y="371"/>
                        </a:cubicBezTo>
                        <a:cubicBezTo>
                          <a:pt x="191" y="524"/>
                          <a:pt x="426" y="606"/>
                          <a:pt x="671" y="606"/>
                        </a:cubicBezTo>
                        <a:cubicBezTo>
                          <a:pt x="709" y="410"/>
                          <a:pt x="704" y="197"/>
                          <a:pt x="644" y="1"/>
                        </a:cubicBezTo>
                        <a:close/>
                      </a:path>
                    </a:pathLst>
                  </a:custGeom>
                  <a:solidFill>
                    <a:srgbClr val="FFFFFF"/>
                  </a:solidFill>
                  <a:ln cap="flat" cmpd="sng" w="9525">
                    <a:solidFill>
                      <a:srgbClr val="C9DAF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13" name="Google Shape;3113;p11"/>
                  <p:cNvSpPr/>
                  <p:nvPr/>
                </p:nvSpPr>
                <p:spPr>
                  <a:xfrm>
                    <a:off x="3704491" y="3275786"/>
                    <a:ext cx="22063" cy="28255"/>
                  </a:xfrm>
                  <a:custGeom>
                    <a:rect b="b" l="l" r="r" t="t"/>
                    <a:pathLst>
                      <a:path extrusionOk="0" h="1118" w="873">
                        <a:moveTo>
                          <a:pt x="164" y="0"/>
                        </a:moveTo>
                        <a:cubicBezTo>
                          <a:pt x="142" y="22"/>
                          <a:pt x="120" y="49"/>
                          <a:pt x="93" y="77"/>
                        </a:cubicBezTo>
                        <a:cubicBezTo>
                          <a:pt x="60" y="115"/>
                          <a:pt x="33" y="158"/>
                          <a:pt x="0" y="202"/>
                        </a:cubicBezTo>
                        <a:cubicBezTo>
                          <a:pt x="82" y="469"/>
                          <a:pt x="186" y="790"/>
                          <a:pt x="153" y="1079"/>
                        </a:cubicBezTo>
                        <a:cubicBezTo>
                          <a:pt x="218" y="1085"/>
                          <a:pt x="278" y="1096"/>
                          <a:pt x="338" y="1117"/>
                        </a:cubicBezTo>
                        <a:cubicBezTo>
                          <a:pt x="322" y="910"/>
                          <a:pt x="425" y="714"/>
                          <a:pt x="605" y="611"/>
                        </a:cubicBezTo>
                        <a:cubicBezTo>
                          <a:pt x="654" y="589"/>
                          <a:pt x="703" y="578"/>
                          <a:pt x="758" y="578"/>
                        </a:cubicBezTo>
                        <a:cubicBezTo>
                          <a:pt x="807" y="474"/>
                          <a:pt x="845" y="365"/>
                          <a:pt x="872" y="256"/>
                        </a:cubicBezTo>
                        <a:cubicBezTo>
                          <a:pt x="616" y="251"/>
                          <a:pt x="365" y="164"/>
                          <a:pt x="164" y="0"/>
                        </a:cubicBezTo>
                        <a:close/>
                      </a:path>
                    </a:pathLst>
                  </a:custGeom>
                  <a:solidFill>
                    <a:srgbClr val="FFFFFF"/>
                  </a:solidFill>
                  <a:ln cap="flat" cmpd="sng" w="9525">
                    <a:solidFill>
                      <a:srgbClr val="C9DAF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14" name="Google Shape;3114;p11"/>
                  <p:cNvSpPr/>
                  <p:nvPr/>
                </p:nvSpPr>
                <p:spPr>
                  <a:xfrm>
                    <a:off x="3728323" y="3261507"/>
                    <a:ext cx="24792" cy="18702"/>
                  </a:xfrm>
                  <a:custGeom>
                    <a:rect b="b" l="l" r="r" t="t"/>
                    <a:pathLst>
                      <a:path extrusionOk="0" h="740" w="981">
                        <a:moveTo>
                          <a:pt x="830" y="0"/>
                        </a:moveTo>
                        <a:cubicBezTo>
                          <a:pt x="548" y="0"/>
                          <a:pt x="268" y="39"/>
                          <a:pt x="0" y="113"/>
                        </a:cubicBezTo>
                        <a:cubicBezTo>
                          <a:pt x="60" y="315"/>
                          <a:pt x="71" y="533"/>
                          <a:pt x="33" y="740"/>
                        </a:cubicBezTo>
                        <a:cubicBezTo>
                          <a:pt x="174" y="734"/>
                          <a:pt x="316" y="696"/>
                          <a:pt x="441" y="631"/>
                        </a:cubicBezTo>
                        <a:cubicBezTo>
                          <a:pt x="703" y="495"/>
                          <a:pt x="866" y="266"/>
                          <a:pt x="981" y="4"/>
                        </a:cubicBezTo>
                        <a:cubicBezTo>
                          <a:pt x="931" y="2"/>
                          <a:pt x="880" y="0"/>
                          <a:pt x="830" y="0"/>
                        </a:cubicBezTo>
                        <a:close/>
                      </a:path>
                    </a:pathLst>
                  </a:custGeom>
                  <a:solidFill>
                    <a:srgbClr val="FFFFFF"/>
                  </a:solidFill>
                  <a:ln cap="flat" cmpd="sng" w="9525">
                    <a:solidFill>
                      <a:srgbClr val="C9DAF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15" name="Google Shape;3115;p11"/>
                  <p:cNvSpPr/>
                  <p:nvPr/>
                </p:nvSpPr>
                <p:spPr>
                  <a:xfrm>
                    <a:off x="3725821" y="3278136"/>
                    <a:ext cx="24413" cy="26309"/>
                  </a:xfrm>
                  <a:custGeom>
                    <a:rect b="b" l="l" r="r" t="t"/>
                    <a:pathLst>
                      <a:path extrusionOk="0" h="1041" w="966">
                        <a:moveTo>
                          <a:pt x="671" y="0"/>
                        </a:moveTo>
                        <a:cubicBezTo>
                          <a:pt x="611" y="38"/>
                          <a:pt x="546" y="65"/>
                          <a:pt x="480" y="93"/>
                        </a:cubicBezTo>
                        <a:cubicBezTo>
                          <a:pt x="361" y="131"/>
                          <a:pt x="241" y="153"/>
                          <a:pt x="115" y="158"/>
                        </a:cubicBezTo>
                        <a:cubicBezTo>
                          <a:pt x="88" y="272"/>
                          <a:pt x="50" y="387"/>
                          <a:pt x="1" y="490"/>
                        </a:cubicBezTo>
                        <a:cubicBezTo>
                          <a:pt x="148" y="529"/>
                          <a:pt x="279" y="616"/>
                          <a:pt x="371" y="736"/>
                        </a:cubicBezTo>
                        <a:cubicBezTo>
                          <a:pt x="442" y="823"/>
                          <a:pt x="486" y="932"/>
                          <a:pt x="491" y="1041"/>
                        </a:cubicBezTo>
                        <a:cubicBezTo>
                          <a:pt x="688" y="1019"/>
                          <a:pt x="856" y="741"/>
                          <a:pt x="965" y="518"/>
                        </a:cubicBezTo>
                        <a:lnTo>
                          <a:pt x="960" y="512"/>
                        </a:lnTo>
                        <a:cubicBezTo>
                          <a:pt x="824" y="371"/>
                          <a:pt x="704" y="196"/>
                          <a:pt x="671" y="0"/>
                        </a:cubicBezTo>
                        <a:close/>
                      </a:path>
                    </a:pathLst>
                  </a:custGeom>
                  <a:solidFill>
                    <a:srgbClr val="FFFFFF"/>
                  </a:solidFill>
                  <a:ln cap="flat" cmpd="sng" w="9525">
                    <a:solidFill>
                      <a:srgbClr val="C9DAF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16" name="Google Shape;3116;p11"/>
                  <p:cNvSpPr/>
                  <p:nvPr/>
                </p:nvSpPr>
                <p:spPr>
                  <a:xfrm>
                    <a:off x="3744573" y="3263377"/>
                    <a:ext cx="10766" cy="25652"/>
                  </a:xfrm>
                  <a:custGeom>
                    <a:rect b="b" l="l" r="r" t="t"/>
                    <a:pathLst>
                      <a:path extrusionOk="0" h="1015" w="426">
                        <a:moveTo>
                          <a:pt x="398" y="1"/>
                        </a:moveTo>
                        <a:cubicBezTo>
                          <a:pt x="311" y="208"/>
                          <a:pt x="174" y="388"/>
                          <a:pt x="0" y="530"/>
                        </a:cubicBezTo>
                        <a:cubicBezTo>
                          <a:pt x="16" y="715"/>
                          <a:pt x="136" y="884"/>
                          <a:pt x="256" y="1014"/>
                        </a:cubicBezTo>
                        <a:cubicBezTo>
                          <a:pt x="278" y="971"/>
                          <a:pt x="294" y="922"/>
                          <a:pt x="311" y="889"/>
                        </a:cubicBezTo>
                        <a:cubicBezTo>
                          <a:pt x="343" y="797"/>
                          <a:pt x="371" y="704"/>
                          <a:pt x="392" y="606"/>
                        </a:cubicBezTo>
                        <a:cubicBezTo>
                          <a:pt x="392" y="600"/>
                          <a:pt x="392" y="595"/>
                          <a:pt x="398" y="595"/>
                        </a:cubicBezTo>
                        <a:cubicBezTo>
                          <a:pt x="420" y="475"/>
                          <a:pt x="425" y="350"/>
                          <a:pt x="420" y="230"/>
                        </a:cubicBezTo>
                        <a:cubicBezTo>
                          <a:pt x="414" y="170"/>
                          <a:pt x="409" y="88"/>
                          <a:pt x="398" y="1"/>
                        </a:cubicBezTo>
                        <a:close/>
                      </a:path>
                    </a:pathLst>
                  </a:custGeom>
                  <a:solidFill>
                    <a:srgbClr val="FFFFFF"/>
                  </a:solidFill>
                  <a:ln cap="flat" cmpd="sng" w="9525">
                    <a:solidFill>
                      <a:srgbClr val="C9DAF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17" name="Google Shape;3117;p11"/>
                  <p:cNvSpPr/>
                  <p:nvPr/>
                </p:nvSpPr>
                <p:spPr>
                  <a:xfrm>
                    <a:off x="3723344" y="3304141"/>
                    <a:ext cx="28684" cy="22493"/>
                  </a:xfrm>
                  <a:custGeom>
                    <a:rect b="b" l="l" r="r" t="t"/>
                    <a:pathLst>
                      <a:path extrusionOk="0" h="890" w="1135">
                        <a:moveTo>
                          <a:pt x="807" y="1"/>
                        </a:moveTo>
                        <a:cubicBezTo>
                          <a:pt x="747" y="61"/>
                          <a:pt x="671" y="94"/>
                          <a:pt x="584" y="99"/>
                        </a:cubicBezTo>
                        <a:cubicBezTo>
                          <a:pt x="578" y="186"/>
                          <a:pt x="546" y="268"/>
                          <a:pt x="497" y="339"/>
                        </a:cubicBezTo>
                        <a:cubicBezTo>
                          <a:pt x="425" y="444"/>
                          <a:pt x="318" y="482"/>
                          <a:pt x="204" y="482"/>
                        </a:cubicBezTo>
                        <a:cubicBezTo>
                          <a:pt x="136" y="482"/>
                          <a:pt x="66" y="468"/>
                          <a:pt x="1" y="448"/>
                        </a:cubicBezTo>
                        <a:lnTo>
                          <a:pt x="1" y="448"/>
                        </a:lnTo>
                        <a:cubicBezTo>
                          <a:pt x="50" y="589"/>
                          <a:pt x="77" y="736"/>
                          <a:pt x="83" y="889"/>
                        </a:cubicBezTo>
                        <a:cubicBezTo>
                          <a:pt x="284" y="816"/>
                          <a:pt x="505" y="764"/>
                          <a:pt x="722" y="764"/>
                        </a:cubicBezTo>
                        <a:cubicBezTo>
                          <a:pt x="863" y="764"/>
                          <a:pt x="1003" y="786"/>
                          <a:pt x="1134" y="840"/>
                        </a:cubicBezTo>
                        <a:cubicBezTo>
                          <a:pt x="1134" y="818"/>
                          <a:pt x="1129" y="791"/>
                          <a:pt x="1123" y="769"/>
                        </a:cubicBezTo>
                        <a:cubicBezTo>
                          <a:pt x="1063" y="502"/>
                          <a:pt x="954" y="246"/>
                          <a:pt x="807" y="12"/>
                        </a:cubicBezTo>
                        <a:cubicBezTo>
                          <a:pt x="807" y="6"/>
                          <a:pt x="807" y="6"/>
                          <a:pt x="807" y="1"/>
                        </a:cubicBezTo>
                        <a:close/>
                      </a:path>
                    </a:pathLst>
                  </a:custGeom>
                  <a:solidFill>
                    <a:srgbClr val="FFFFFF"/>
                  </a:solidFill>
                  <a:ln cap="flat" cmpd="sng" w="9525">
                    <a:solidFill>
                      <a:srgbClr val="C9DAF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18" name="Google Shape;3118;p11"/>
                  <p:cNvSpPr/>
                  <p:nvPr/>
                </p:nvSpPr>
                <p:spPr>
                  <a:xfrm>
                    <a:off x="3725290" y="3325471"/>
                    <a:ext cx="27294" cy="9452"/>
                  </a:xfrm>
                  <a:custGeom>
                    <a:rect b="b" l="l" r="r" t="t"/>
                    <a:pathLst>
                      <a:path extrusionOk="0" h="374" w="1080">
                        <a:moveTo>
                          <a:pt x="636" y="0"/>
                        </a:moveTo>
                        <a:cubicBezTo>
                          <a:pt x="421" y="0"/>
                          <a:pt x="202" y="56"/>
                          <a:pt x="6" y="127"/>
                        </a:cubicBezTo>
                        <a:cubicBezTo>
                          <a:pt x="6" y="192"/>
                          <a:pt x="6" y="252"/>
                          <a:pt x="0" y="318"/>
                        </a:cubicBezTo>
                        <a:lnTo>
                          <a:pt x="38" y="318"/>
                        </a:lnTo>
                        <a:cubicBezTo>
                          <a:pt x="339" y="356"/>
                          <a:pt x="645" y="373"/>
                          <a:pt x="950" y="373"/>
                        </a:cubicBezTo>
                        <a:cubicBezTo>
                          <a:pt x="993" y="373"/>
                          <a:pt x="1036" y="373"/>
                          <a:pt x="1079" y="372"/>
                        </a:cubicBezTo>
                        <a:cubicBezTo>
                          <a:pt x="1079" y="279"/>
                          <a:pt x="1079" y="187"/>
                          <a:pt x="1068" y="94"/>
                        </a:cubicBezTo>
                        <a:cubicBezTo>
                          <a:pt x="932" y="27"/>
                          <a:pt x="785" y="0"/>
                          <a:pt x="636" y="0"/>
                        </a:cubicBezTo>
                        <a:close/>
                      </a:path>
                    </a:pathLst>
                  </a:custGeom>
                  <a:solidFill>
                    <a:srgbClr val="FFFFFF"/>
                  </a:solidFill>
                  <a:ln cap="flat" cmpd="sng" w="9525">
                    <a:solidFill>
                      <a:srgbClr val="C9DAF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19" name="Google Shape;3119;p11"/>
                  <p:cNvSpPr/>
                  <p:nvPr/>
                </p:nvSpPr>
                <p:spPr>
                  <a:xfrm>
                    <a:off x="3745104" y="3291075"/>
                    <a:ext cx="26890" cy="21583"/>
                  </a:xfrm>
                  <a:custGeom>
                    <a:rect b="b" l="l" r="r" t="t"/>
                    <a:pathLst>
                      <a:path extrusionOk="0" h="854" w="1064">
                        <a:moveTo>
                          <a:pt x="290" y="0"/>
                        </a:moveTo>
                        <a:cubicBezTo>
                          <a:pt x="213" y="169"/>
                          <a:pt x="121" y="327"/>
                          <a:pt x="1" y="463"/>
                        </a:cubicBezTo>
                        <a:cubicBezTo>
                          <a:pt x="6" y="469"/>
                          <a:pt x="12" y="474"/>
                          <a:pt x="17" y="480"/>
                        </a:cubicBezTo>
                        <a:cubicBezTo>
                          <a:pt x="88" y="600"/>
                          <a:pt x="153" y="719"/>
                          <a:pt x="213" y="845"/>
                        </a:cubicBezTo>
                        <a:lnTo>
                          <a:pt x="219" y="845"/>
                        </a:lnTo>
                        <a:cubicBezTo>
                          <a:pt x="247" y="851"/>
                          <a:pt x="275" y="853"/>
                          <a:pt x="304" y="853"/>
                        </a:cubicBezTo>
                        <a:cubicBezTo>
                          <a:pt x="482" y="853"/>
                          <a:pt x="657" y="746"/>
                          <a:pt x="813" y="670"/>
                        </a:cubicBezTo>
                        <a:cubicBezTo>
                          <a:pt x="900" y="627"/>
                          <a:pt x="982" y="583"/>
                          <a:pt x="1063" y="534"/>
                        </a:cubicBezTo>
                        <a:cubicBezTo>
                          <a:pt x="775" y="431"/>
                          <a:pt x="448" y="278"/>
                          <a:pt x="290" y="0"/>
                        </a:cubicBezTo>
                        <a:close/>
                      </a:path>
                    </a:pathLst>
                  </a:custGeom>
                  <a:solidFill>
                    <a:srgbClr val="FFFFFF"/>
                  </a:solidFill>
                  <a:ln cap="flat" cmpd="sng" w="9525">
                    <a:solidFill>
                      <a:srgbClr val="C9DAF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20" name="Google Shape;3120;p11"/>
                  <p:cNvSpPr/>
                  <p:nvPr/>
                </p:nvSpPr>
                <p:spPr>
                  <a:xfrm>
                    <a:off x="3753520" y="3276013"/>
                    <a:ext cx="20547" cy="21835"/>
                  </a:xfrm>
                  <a:custGeom>
                    <a:rect b="b" l="l" r="r" t="t"/>
                    <a:pathLst>
                      <a:path extrusionOk="0" h="864" w="813">
                        <a:moveTo>
                          <a:pt x="629" y="0"/>
                        </a:moveTo>
                        <a:cubicBezTo>
                          <a:pt x="445" y="0"/>
                          <a:pt x="258" y="27"/>
                          <a:pt x="120" y="133"/>
                        </a:cubicBezTo>
                        <a:cubicBezTo>
                          <a:pt x="93" y="258"/>
                          <a:pt x="55" y="378"/>
                          <a:pt x="6" y="493"/>
                        </a:cubicBezTo>
                        <a:lnTo>
                          <a:pt x="0" y="504"/>
                        </a:lnTo>
                        <a:cubicBezTo>
                          <a:pt x="76" y="656"/>
                          <a:pt x="191" y="781"/>
                          <a:pt x="338" y="863"/>
                        </a:cubicBezTo>
                        <a:cubicBezTo>
                          <a:pt x="551" y="711"/>
                          <a:pt x="681" y="373"/>
                          <a:pt x="768" y="144"/>
                        </a:cubicBezTo>
                        <a:cubicBezTo>
                          <a:pt x="785" y="95"/>
                          <a:pt x="796" y="51"/>
                          <a:pt x="812" y="8"/>
                        </a:cubicBezTo>
                        <a:cubicBezTo>
                          <a:pt x="753" y="4"/>
                          <a:pt x="691" y="0"/>
                          <a:pt x="629" y="0"/>
                        </a:cubicBezTo>
                        <a:close/>
                      </a:path>
                    </a:pathLst>
                  </a:custGeom>
                  <a:solidFill>
                    <a:srgbClr val="FFFFFF"/>
                  </a:solidFill>
                  <a:ln cap="flat" cmpd="sng" w="9525">
                    <a:solidFill>
                      <a:srgbClr val="C9DAF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21" name="Google Shape;3121;p11"/>
                  <p:cNvSpPr/>
                  <p:nvPr/>
                </p:nvSpPr>
                <p:spPr>
                  <a:xfrm>
                    <a:off x="3764109" y="3276342"/>
                    <a:ext cx="29215" cy="26865"/>
                  </a:xfrm>
                  <a:custGeom>
                    <a:rect b="b" l="l" r="r" t="t"/>
                    <a:pathLst>
                      <a:path extrusionOk="0" h="1063" w="1156">
                        <a:moveTo>
                          <a:pt x="475" y="0"/>
                        </a:moveTo>
                        <a:cubicBezTo>
                          <a:pt x="453" y="76"/>
                          <a:pt x="426" y="153"/>
                          <a:pt x="399" y="224"/>
                        </a:cubicBezTo>
                        <a:cubicBezTo>
                          <a:pt x="295" y="452"/>
                          <a:pt x="191" y="730"/>
                          <a:pt x="1" y="894"/>
                        </a:cubicBezTo>
                        <a:cubicBezTo>
                          <a:pt x="121" y="954"/>
                          <a:pt x="251" y="1008"/>
                          <a:pt x="382" y="1052"/>
                        </a:cubicBezTo>
                        <a:cubicBezTo>
                          <a:pt x="393" y="1057"/>
                          <a:pt x="399" y="1057"/>
                          <a:pt x="399" y="1063"/>
                        </a:cubicBezTo>
                        <a:cubicBezTo>
                          <a:pt x="442" y="1035"/>
                          <a:pt x="480" y="1008"/>
                          <a:pt x="524" y="986"/>
                        </a:cubicBezTo>
                        <a:cubicBezTo>
                          <a:pt x="775" y="812"/>
                          <a:pt x="992" y="594"/>
                          <a:pt x="1156" y="338"/>
                        </a:cubicBezTo>
                        <a:cubicBezTo>
                          <a:pt x="954" y="175"/>
                          <a:pt x="742" y="38"/>
                          <a:pt x="475" y="0"/>
                        </a:cubicBezTo>
                        <a:close/>
                      </a:path>
                    </a:pathLst>
                  </a:custGeom>
                  <a:solidFill>
                    <a:srgbClr val="FFFFFF"/>
                  </a:solidFill>
                  <a:ln cap="flat" cmpd="sng" w="9525">
                    <a:solidFill>
                      <a:srgbClr val="C9DAF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22" name="Google Shape;3122;p11"/>
                  <p:cNvSpPr/>
                  <p:nvPr/>
                </p:nvSpPr>
                <p:spPr>
                  <a:xfrm>
                    <a:off x="3756552" y="3261734"/>
                    <a:ext cx="19561" cy="14911"/>
                  </a:xfrm>
                  <a:custGeom>
                    <a:rect b="b" l="l" r="r" t="t"/>
                    <a:pathLst>
                      <a:path extrusionOk="0" h="590" w="774">
                        <a:moveTo>
                          <a:pt x="0" y="1"/>
                        </a:moveTo>
                        <a:lnTo>
                          <a:pt x="0" y="1"/>
                        </a:lnTo>
                        <a:cubicBezTo>
                          <a:pt x="16" y="99"/>
                          <a:pt x="22" y="197"/>
                          <a:pt x="27" y="295"/>
                        </a:cubicBezTo>
                        <a:cubicBezTo>
                          <a:pt x="27" y="393"/>
                          <a:pt x="27" y="491"/>
                          <a:pt x="11" y="589"/>
                        </a:cubicBezTo>
                        <a:cubicBezTo>
                          <a:pt x="164" y="504"/>
                          <a:pt x="350" y="476"/>
                          <a:pt x="527" y="476"/>
                        </a:cubicBezTo>
                        <a:cubicBezTo>
                          <a:pt x="589" y="476"/>
                          <a:pt x="650" y="480"/>
                          <a:pt x="708" y="486"/>
                        </a:cubicBezTo>
                        <a:cubicBezTo>
                          <a:pt x="741" y="371"/>
                          <a:pt x="757" y="257"/>
                          <a:pt x="774" y="137"/>
                        </a:cubicBezTo>
                        <a:cubicBezTo>
                          <a:pt x="725" y="120"/>
                          <a:pt x="681" y="110"/>
                          <a:pt x="638" y="99"/>
                        </a:cubicBezTo>
                        <a:cubicBezTo>
                          <a:pt x="425" y="50"/>
                          <a:pt x="213" y="17"/>
                          <a:pt x="0" y="1"/>
                        </a:cubicBezTo>
                        <a:close/>
                      </a:path>
                    </a:pathLst>
                  </a:custGeom>
                  <a:solidFill>
                    <a:srgbClr val="FFFFFF"/>
                  </a:solidFill>
                  <a:ln cap="flat" cmpd="sng" w="9525">
                    <a:solidFill>
                      <a:srgbClr val="C9DAF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23" name="Google Shape;3123;p11"/>
                  <p:cNvSpPr/>
                  <p:nvPr/>
                </p:nvSpPr>
                <p:spPr>
                  <a:xfrm>
                    <a:off x="3776644" y="3266005"/>
                    <a:ext cx="18904" cy="16958"/>
                  </a:xfrm>
                  <a:custGeom>
                    <a:rect b="b" l="l" r="r" t="t"/>
                    <a:pathLst>
                      <a:path extrusionOk="0" h="671" w="748">
                        <a:moveTo>
                          <a:pt x="61" y="1"/>
                        </a:moveTo>
                        <a:cubicBezTo>
                          <a:pt x="50" y="109"/>
                          <a:pt x="28" y="224"/>
                          <a:pt x="1" y="333"/>
                        </a:cubicBezTo>
                        <a:cubicBezTo>
                          <a:pt x="262" y="382"/>
                          <a:pt x="502" y="502"/>
                          <a:pt x="704" y="671"/>
                        </a:cubicBezTo>
                        <a:cubicBezTo>
                          <a:pt x="714" y="643"/>
                          <a:pt x="731" y="611"/>
                          <a:pt x="747" y="578"/>
                        </a:cubicBezTo>
                        <a:cubicBezTo>
                          <a:pt x="638" y="398"/>
                          <a:pt x="496" y="246"/>
                          <a:pt x="322" y="131"/>
                        </a:cubicBezTo>
                        <a:cubicBezTo>
                          <a:pt x="240" y="77"/>
                          <a:pt x="153" y="33"/>
                          <a:pt x="61" y="1"/>
                        </a:cubicBezTo>
                        <a:close/>
                      </a:path>
                    </a:pathLst>
                  </a:custGeom>
                  <a:solidFill>
                    <a:srgbClr val="FFFFFF"/>
                  </a:solidFill>
                  <a:ln cap="flat" cmpd="sng" w="9525">
                    <a:solidFill>
                      <a:srgbClr val="C9DAF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24" name="Google Shape;3124;p11"/>
                  <p:cNvSpPr/>
                  <p:nvPr/>
                </p:nvSpPr>
                <p:spPr>
                  <a:xfrm>
                    <a:off x="3784630" y="3282811"/>
                    <a:ext cx="19435" cy="28811"/>
                  </a:xfrm>
                  <a:custGeom>
                    <a:rect b="b" l="l" r="r" t="t"/>
                    <a:pathLst>
                      <a:path extrusionOk="0" h="1140" w="769">
                        <a:moveTo>
                          <a:pt x="480" y="0"/>
                        </a:moveTo>
                        <a:cubicBezTo>
                          <a:pt x="469" y="22"/>
                          <a:pt x="458" y="38"/>
                          <a:pt x="453" y="60"/>
                        </a:cubicBezTo>
                        <a:cubicBezTo>
                          <a:pt x="482" y="85"/>
                          <a:pt x="459" y="127"/>
                          <a:pt x="422" y="127"/>
                        </a:cubicBezTo>
                        <a:cubicBezTo>
                          <a:pt x="418" y="127"/>
                          <a:pt x="414" y="127"/>
                          <a:pt x="409" y="126"/>
                        </a:cubicBezTo>
                        <a:cubicBezTo>
                          <a:pt x="300" y="305"/>
                          <a:pt x="164" y="469"/>
                          <a:pt x="1" y="605"/>
                        </a:cubicBezTo>
                        <a:cubicBezTo>
                          <a:pt x="142" y="720"/>
                          <a:pt x="235" y="872"/>
                          <a:pt x="388" y="970"/>
                        </a:cubicBezTo>
                        <a:cubicBezTo>
                          <a:pt x="404" y="970"/>
                          <a:pt x="420" y="981"/>
                          <a:pt x="426" y="997"/>
                        </a:cubicBezTo>
                        <a:cubicBezTo>
                          <a:pt x="437" y="997"/>
                          <a:pt x="442" y="1003"/>
                          <a:pt x="447" y="1008"/>
                        </a:cubicBezTo>
                        <a:cubicBezTo>
                          <a:pt x="551" y="1057"/>
                          <a:pt x="660" y="1101"/>
                          <a:pt x="769" y="1139"/>
                        </a:cubicBezTo>
                        <a:cubicBezTo>
                          <a:pt x="769" y="1052"/>
                          <a:pt x="758" y="965"/>
                          <a:pt x="747" y="878"/>
                        </a:cubicBezTo>
                        <a:cubicBezTo>
                          <a:pt x="709" y="572"/>
                          <a:pt x="616" y="278"/>
                          <a:pt x="480" y="0"/>
                        </a:cubicBezTo>
                        <a:close/>
                      </a:path>
                    </a:pathLst>
                  </a:custGeom>
                  <a:solidFill>
                    <a:srgbClr val="FFFFFF"/>
                  </a:solidFill>
                  <a:ln cap="flat" cmpd="sng" w="9525">
                    <a:solidFill>
                      <a:srgbClr val="C9DAF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25" name="Google Shape;3125;p11"/>
                  <p:cNvSpPr/>
                  <p:nvPr/>
                </p:nvSpPr>
                <p:spPr>
                  <a:xfrm>
                    <a:off x="3751321" y="3308286"/>
                    <a:ext cx="30858" cy="26460"/>
                  </a:xfrm>
                  <a:custGeom>
                    <a:rect b="b" l="l" r="r" t="t"/>
                    <a:pathLst>
                      <a:path extrusionOk="0" h="1047" w="1221">
                        <a:moveTo>
                          <a:pt x="725" y="0"/>
                        </a:moveTo>
                        <a:cubicBezTo>
                          <a:pt x="643" y="44"/>
                          <a:pt x="556" y="88"/>
                          <a:pt x="469" y="131"/>
                        </a:cubicBezTo>
                        <a:cubicBezTo>
                          <a:pt x="336" y="190"/>
                          <a:pt x="199" y="253"/>
                          <a:pt x="50" y="253"/>
                        </a:cubicBezTo>
                        <a:cubicBezTo>
                          <a:pt x="33" y="253"/>
                          <a:pt x="17" y="253"/>
                          <a:pt x="0" y="251"/>
                        </a:cubicBezTo>
                        <a:lnTo>
                          <a:pt x="0" y="251"/>
                        </a:lnTo>
                        <a:cubicBezTo>
                          <a:pt x="44" y="360"/>
                          <a:pt x="76" y="469"/>
                          <a:pt x="98" y="583"/>
                        </a:cubicBezTo>
                        <a:cubicBezTo>
                          <a:pt x="104" y="632"/>
                          <a:pt x="109" y="681"/>
                          <a:pt x="114" y="731"/>
                        </a:cubicBezTo>
                        <a:cubicBezTo>
                          <a:pt x="120" y="834"/>
                          <a:pt x="125" y="943"/>
                          <a:pt x="120" y="1047"/>
                        </a:cubicBezTo>
                        <a:cubicBezTo>
                          <a:pt x="447" y="1041"/>
                          <a:pt x="768" y="1019"/>
                          <a:pt x="1084" y="1003"/>
                        </a:cubicBezTo>
                        <a:lnTo>
                          <a:pt x="1221" y="992"/>
                        </a:lnTo>
                        <a:cubicBezTo>
                          <a:pt x="1112" y="627"/>
                          <a:pt x="975" y="251"/>
                          <a:pt x="725" y="0"/>
                        </a:cubicBezTo>
                        <a:close/>
                      </a:path>
                    </a:pathLst>
                  </a:custGeom>
                  <a:solidFill>
                    <a:srgbClr val="FFFFFF"/>
                  </a:solidFill>
                  <a:ln cap="flat" cmpd="sng" w="9525">
                    <a:solidFill>
                      <a:srgbClr val="C9DAF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26" name="Google Shape;3126;p11"/>
                  <p:cNvSpPr/>
                  <p:nvPr/>
                </p:nvSpPr>
                <p:spPr>
                  <a:xfrm>
                    <a:off x="3771413" y="3299466"/>
                    <a:ext cx="21507" cy="19864"/>
                  </a:xfrm>
                  <a:custGeom>
                    <a:rect b="b" l="l" r="r" t="t"/>
                    <a:pathLst>
                      <a:path extrusionOk="0" h="786" w="851">
                        <a:moveTo>
                          <a:pt x="464" y="1"/>
                        </a:moveTo>
                        <a:cubicBezTo>
                          <a:pt x="404" y="55"/>
                          <a:pt x="338" y="99"/>
                          <a:pt x="273" y="142"/>
                        </a:cubicBezTo>
                        <a:cubicBezTo>
                          <a:pt x="186" y="202"/>
                          <a:pt x="99" y="257"/>
                          <a:pt x="1" y="306"/>
                        </a:cubicBezTo>
                        <a:cubicBezTo>
                          <a:pt x="131" y="447"/>
                          <a:pt x="235" y="611"/>
                          <a:pt x="306" y="785"/>
                        </a:cubicBezTo>
                        <a:cubicBezTo>
                          <a:pt x="545" y="720"/>
                          <a:pt x="703" y="556"/>
                          <a:pt x="851" y="371"/>
                        </a:cubicBezTo>
                        <a:cubicBezTo>
                          <a:pt x="698" y="268"/>
                          <a:pt x="605" y="115"/>
                          <a:pt x="464" y="1"/>
                        </a:cubicBezTo>
                        <a:close/>
                      </a:path>
                    </a:pathLst>
                  </a:custGeom>
                  <a:solidFill>
                    <a:srgbClr val="FFFFFF"/>
                  </a:solidFill>
                  <a:ln cap="flat" cmpd="sng" w="9525">
                    <a:solidFill>
                      <a:srgbClr val="C9DAF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27" name="Google Shape;3127;p11"/>
                  <p:cNvSpPr/>
                  <p:nvPr/>
                </p:nvSpPr>
                <p:spPr>
                  <a:xfrm>
                    <a:off x="3780081" y="3309929"/>
                    <a:ext cx="24135" cy="23301"/>
                  </a:xfrm>
                  <a:custGeom>
                    <a:rect b="b" l="l" r="r" t="t"/>
                    <a:pathLst>
                      <a:path extrusionOk="0" h="922" w="955">
                        <a:moveTo>
                          <a:pt x="573" y="1"/>
                        </a:moveTo>
                        <a:cubicBezTo>
                          <a:pt x="420" y="202"/>
                          <a:pt x="246" y="371"/>
                          <a:pt x="1" y="448"/>
                        </a:cubicBezTo>
                        <a:cubicBezTo>
                          <a:pt x="66" y="600"/>
                          <a:pt x="115" y="764"/>
                          <a:pt x="164" y="922"/>
                        </a:cubicBezTo>
                        <a:cubicBezTo>
                          <a:pt x="388" y="900"/>
                          <a:pt x="627" y="856"/>
                          <a:pt x="769" y="709"/>
                        </a:cubicBezTo>
                        <a:cubicBezTo>
                          <a:pt x="911" y="562"/>
                          <a:pt x="954" y="360"/>
                          <a:pt x="954" y="159"/>
                        </a:cubicBezTo>
                        <a:cubicBezTo>
                          <a:pt x="824" y="121"/>
                          <a:pt x="693" y="66"/>
                          <a:pt x="573" y="1"/>
                        </a:cubicBezTo>
                        <a:close/>
                      </a:path>
                    </a:pathLst>
                  </a:custGeom>
                  <a:solidFill>
                    <a:srgbClr val="FFFFFF"/>
                  </a:solidFill>
                  <a:ln cap="flat" cmpd="sng" w="9525">
                    <a:solidFill>
                      <a:srgbClr val="C9DAF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28" name="Google Shape;3128;p11"/>
                  <p:cNvSpPr/>
                  <p:nvPr/>
                </p:nvSpPr>
                <p:spPr>
                  <a:xfrm>
                    <a:off x="3704087" y="3305127"/>
                    <a:ext cx="20117" cy="28103"/>
                  </a:xfrm>
                  <a:custGeom>
                    <a:rect b="b" l="l" r="r" t="t"/>
                    <a:pathLst>
                      <a:path extrusionOk="0" h="1112" w="796">
                        <a:moveTo>
                          <a:pt x="158" y="0"/>
                        </a:moveTo>
                        <a:cubicBezTo>
                          <a:pt x="136" y="114"/>
                          <a:pt x="76" y="218"/>
                          <a:pt x="0" y="300"/>
                        </a:cubicBezTo>
                        <a:cubicBezTo>
                          <a:pt x="158" y="507"/>
                          <a:pt x="272" y="730"/>
                          <a:pt x="185" y="1003"/>
                        </a:cubicBezTo>
                        <a:cubicBezTo>
                          <a:pt x="371" y="1063"/>
                          <a:pt x="561" y="1095"/>
                          <a:pt x="757" y="1112"/>
                        </a:cubicBezTo>
                        <a:cubicBezTo>
                          <a:pt x="796" y="621"/>
                          <a:pt x="681" y="38"/>
                          <a:pt x="158" y="0"/>
                        </a:cubicBezTo>
                        <a:close/>
                      </a:path>
                    </a:pathLst>
                  </a:custGeom>
                  <a:solidFill>
                    <a:srgbClr val="FFFFFF"/>
                  </a:solidFill>
                  <a:ln cap="flat" cmpd="sng" w="9525">
                    <a:solidFill>
                      <a:srgbClr val="C9DAF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29" name="Google Shape;3129;p11"/>
                  <p:cNvSpPr/>
                  <p:nvPr/>
                </p:nvSpPr>
                <p:spPr>
                  <a:xfrm>
                    <a:off x="3697187" y="3307856"/>
                    <a:ext cx="12156" cy="21785"/>
                  </a:xfrm>
                  <a:custGeom>
                    <a:rect b="b" l="l" r="r" t="t"/>
                    <a:pathLst>
                      <a:path extrusionOk="0" h="862" w="481">
                        <a:moveTo>
                          <a:pt x="11" y="1"/>
                        </a:moveTo>
                        <a:lnTo>
                          <a:pt x="11" y="1"/>
                        </a:lnTo>
                        <a:cubicBezTo>
                          <a:pt x="1" y="224"/>
                          <a:pt x="6" y="464"/>
                          <a:pt x="120" y="649"/>
                        </a:cubicBezTo>
                        <a:cubicBezTo>
                          <a:pt x="137" y="671"/>
                          <a:pt x="159" y="698"/>
                          <a:pt x="175" y="720"/>
                        </a:cubicBezTo>
                        <a:cubicBezTo>
                          <a:pt x="235" y="780"/>
                          <a:pt x="306" y="829"/>
                          <a:pt x="382" y="862"/>
                        </a:cubicBezTo>
                        <a:cubicBezTo>
                          <a:pt x="480" y="519"/>
                          <a:pt x="229" y="257"/>
                          <a:pt x="11" y="1"/>
                        </a:cubicBezTo>
                        <a:close/>
                      </a:path>
                    </a:pathLst>
                  </a:custGeom>
                  <a:solidFill>
                    <a:srgbClr val="FFFFFF"/>
                  </a:solidFill>
                  <a:ln cap="flat" cmpd="sng" w="9525">
                    <a:solidFill>
                      <a:srgbClr val="C9DAF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grpSp>
      <p:sp>
        <p:nvSpPr>
          <p:cNvPr id="3130" name="Google Shape;3130;p11"/>
          <p:cNvSpPr/>
          <p:nvPr/>
        </p:nvSpPr>
        <p:spPr>
          <a:xfrm>
            <a:off x="1656721" y="4877001"/>
            <a:ext cx="1026" cy="82"/>
          </a:xfrm>
          <a:custGeom>
            <a:rect b="b" l="l" r="r" t="t"/>
            <a:pathLst>
              <a:path extrusionOk="0" h="6" w="78">
                <a:moveTo>
                  <a:pt x="1" y="6"/>
                </a:moveTo>
                <a:lnTo>
                  <a:pt x="77" y="1"/>
                </a:lnTo>
                <a:lnTo>
                  <a:pt x="77" y="1"/>
                </a:lnTo>
                <a:close/>
              </a:path>
            </a:pathLst>
          </a:custGeom>
          <a:solidFill>
            <a:srgbClr val="000000"/>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3131" name="Google Shape;3131;p11"/>
          <p:cNvGrpSpPr/>
          <p:nvPr/>
        </p:nvGrpSpPr>
        <p:grpSpPr>
          <a:xfrm>
            <a:off x="7159697" y="114250"/>
            <a:ext cx="316321" cy="2230124"/>
            <a:chOff x="6775725" y="1037324"/>
            <a:chExt cx="1118532" cy="3068838"/>
          </a:xfrm>
        </p:grpSpPr>
        <p:sp>
          <p:nvSpPr>
            <p:cNvPr id="3132" name="Google Shape;3132;p11"/>
            <p:cNvSpPr/>
            <p:nvPr/>
          </p:nvSpPr>
          <p:spPr>
            <a:xfrm>
              <a:off x="7088685" y="1301841"/>
              <a:ext cx="485301" cy="485316"/>
            </a:xfrm>
            <a:custGeom>
              <a:rect b="b" l="l" r="r" t="t"/>
              <a:pathLst>
                <a:path extrusionOk="0" h="33133" w="33132">
                  <a:moveTo>
                    <a:pt x="16565" y="0"/>
                  </a:moveTo>
                  <a:cubicBezTo>
                    <a:pt x="12172" y="0"/>
                    <a:pt x="7960" y="1745"/>
                    <a:pt x="4852" y="4852"/>
                  </a:cubicBezTo>
                  <a:cubicBezTo>
                    <a:pt x="1745" y="7958"/>
                    <a:pt x="0" y="12172"/>
                    <a:pt x="0" y="16565"/>
                  </a:cubicBezTo>
                  <a:cubicBezTo>
                    <a:pt x="0" y="20958"/>
                    <a:pt x="1745" y="25173"/>
                    <a:pt x="4852" y="28279"/>
                  </a:cubicBezTo>
                  <a:cubicBezTo>
                    <a:pt x="7960" y="31387"/>
                    <a:pt x="12172" y="33132"/>
                    <a:pt x="16565" y="33132"/>
                  </a:cubicBezTo>
                  <a:cubicBezTo>
                    <a:pt x="20960" y="33132"/>
                    <a:pt x="25172" y="31387"/>
                    <a:pt x="28280" y="28279"/>
                  </a:cubicBezTo>
                  <a:cubicBezTo>
                    <a:pt x="31387" y="25173"/>
                    <a:pt x="33132" y="20958"/>
                    <a:pt x="33132" y="16565"/>
                  </a:cubicBezTo>
                  <a:cubicBezTo>
                    <a:pt x="33132" y="12172"/>
                    <a:pt x="31387" y="7958"/>
                    <a:pt x="28280" y="4852"/>
                  </a:cubicBezTo>
                  <a:cubicBezTo>
                    <a:pt x="25172" y="1745"/>
                    <a:pt x="20960" y="0"/>
                    <a:pt x="16565" y="0"/>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33" name="Google Shape;3133;p11"/>
            <p:cNvSpPr/>
            <p:nvPr/>
          </p:nvSpPr>
          <p:spPr>
            <a:xfrm>
              <a:off x="7244338" y="1449569"/>
              <a:ext cx="170761" cy="170761"/>
            </a:xfrm>
            <a:custGeom>
              <a:rect b="b" l="l" r="r" t="t"/>
              <a:pathLst>
                <a:path extrusionOk="0" h="11658" w="11658">
                  <a:moveTo>
                    <a:pt x="5829" y="0"/>
                  </a:moveTo>
                  <a:cubicBezTo>
                    <a:pt x="2612" y="0"/>
                    <a:pt x="1" y="2609"/>
                    <a:pt x="1" y="5829"/>
                  </a:cubicBezTo>
                  <a:cubicBezTo>
                    <a:pt x="1" y="9049"/>
                    <a:pt x="2612" y="11657"/>
                    <a:pt x="5829" y="11657"/>
                  </a:cubicBezTo>
                  <a:cubicBezTo>
                    <a:pt x="9049" y="11657"/>
                    <a:pt x="11658" y="9049"/>
                    <a:pt x="11658" y="5829"/>
                  </a:cubicBezTo>
                  <a:cubicBezTo>
                    <a:pt x="11658" y="2609"/>
                    <a:pt x="9049" y="0"/>
                    <a:pt x="5829" y="0"/>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34" name="Google Shape;3134;p11"/>
            <p:cNvSpPr/>
            <p:nvPr/>
          </p:nvSpPr>
          <p:spPr>
            <a:xfrm>
              <a:off x="7386763" y="1590045"/>
              <a:ext cx="97333" cy="80517"/>
            </a:xfrm>
            <a:custGeom>
              <a:rect b="b" l="l" r="r" t="t"/>
              <a:pathLst>
                <a:path extrusionOk="0" h="5497" w="6645">
                  <a:moveTo>
                    <a:pt x="5659" y="1"/>
                  </a:moveTo>
                  <a:cubicBezTo>
                    <a:pt x="5642" y="1"/>
                    <a:pt x="5625" y="1"/>
                    <a:pt x="5607" y="2"/>
                  </a:cubicBezTo>
                  <a:cubicBezTo>
                    <a:pt x="5131" y="30"/>
                    <a:pt x="4712" y="310"/>
                    <a:pt x="4330" y="593"/>
                  </a:cubicBezTo>
                  <a:cubicBezTo>
                    <a:pt x="3094" y="1510"/>
                    <a:pt x="1968" y="2561"/>
                    <a:pt x="846" y="3611"/>
                  </a:cubicBezTo>
                  <a:cubicBezTo>
                    <a:pt x="441" y="3990"/>
                    <a:pt x="0" y="4530"/>
                    <a:pt x="229" y="5034"/>
                  </a:cubicBezTo>
                  <a:cubicBezTo>
                    <a:pt x="365" y="5331"/>
                    <a:pt x="708" y="5492"/>
                    <a:pt x="1036" y="5496"/>
                  </a:cubicBezTo>
                  <a:cubicBezTo>
                    <a:pt x="1045" y="5496"/>
                    <a:pt x="1055" y="5496"/>
                    <a:pt x="1065" y="5496"/>
                  </a:cubicBezTo>
                  <a:cubicBezTo>
                    <a:pt x="1383" y="5496"/>
                    <a:pt x="1706" y="5411"/>
                    <a:pt x="1976" y="5243"/>
                  </a:cubicBezTo>
                  <a:cubicBezTo>
                    <a:pt x="3813" y="4089"/>
                    <a:pt x="4977" y="3416"/>
                    <a:pt x="6308" y="1563"/>
                  </a:cubicBezTo>
                  <a:cubicBezTo>
                    <a:pt x="6308" y="1563"/>
                    <a:pt x="6645" y="1080"/>
                    <a:pt x="6622" y="678"/>
                  </a:cubicBezTo>
                  <a:cubicBezTo>
                    <a:pt x="6603" y="335"/>
                    <a:pt x="6119" y="1"/>
                    <a:pt x="5659"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35" name="Google Shape;3135;p11"/>
            <p:cNvSpPr/>
            <p:nvPr/>
          </p:nvSpPr>
          <p:spPr>
            <a:xfrm>
              <a:off x="7422300" y="1407221"/>
              <a:ext cx="49172" cy="112551"/>
            </a:xfrm>
            <a:custGeom>
              <a:rect b="b" l="l" r="r" t="t"/>
              <a:pathLst>
                <a:path extrusionOk="0" h="7684" w="3357">
                  <a:moveTo>
                    <a:pt x="1061" y="1"/>
                  </a:moveTo>
                  <a:cubicBezTo>
                    <a:pt x="740" y="1"/>
                    <a:pt x="336" y="282"/>
                    <a:pt x="183" y="652"/>
                  </a:cubicBezTo>
                  <a:cubicBezTo>
                    <a:pt x="1" y="1091"/>
                    <a:pt x="72" y="1592"/>
                    <a:pt x="160" y="2060"/>
                  </a:cubicBezTo>
                  <a:cubicBezTo>
                    <a:pt x="447" y="3569"/>
                    <a:pt x="905" y="5042"/>
                    <a:pt x="1362" y="6509"/>
                  </a:cubicBezTo>
                  <a:cubicBezTo>
                    <a:pt x="1527" y="7039"/>
                    <a:pt x="1819" y="7670"/>
                    <a:pt x="2373" y="7683"/>
                  </a:cubicBezTo>
                  <a:cubicBezTo>
                    <a:pt x="2378" y="7683"/>
                    <a:pt x="2384" y="7683"/>
                    <a:pt x="2390" y="7683"/>
                  </a:cubicBezTo>
                  <a:cubicBezTo>
                    <a:pt x="2711" y="7683"/>
                    <a:pt x="2997" y="7446"/>
                    <a:pt x="3141" y="7159"/>
                  </a:cubicBezTo>
                  <a:cubicBezTo>
                    <a:pt x="3288" y="6867"/>
                    <a:pt x="3357" y="6527"/>
                    <a:pt x="3321" y="6201"/>
                  </a:cubicBezTo>
                  <a:cubicBezTo>
                    <a:pt x="3082" y="4046"/>
                    <a:pt x="2983" y="2704"/>
                    <a:pt x="1893" y="700"/>
                  </a:cubicBezTo>
                  <a:cubicBezTo>
                    <a:pt x="1893" y="700"/>
                    <a:pt x="1604" y="185"/>
                    <a:pt x="1233" y="33"/>
                  </a:cubicBezTo>
                  <a:cubicBezTo>
                    <a:pt x="1180" y="11"/>
                    <a:pt x="1122" y="1"/>
                    <a:pt x="1061"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36" name="Google Shape;3136;p11"/>
            <p:cNvSpPr/>
            <p:nvPr/>
          </p:nvSpPr>
          <p:spPr>
            <a:xfrm>
              <a:off x="7163860" y="1496780"/>
              <a:ext cx="39299" cy="114485"/>
            </a:xfrm>
            <a:custGeom>
              <a:rect b="b" l="l" r="r" t="t"/>
              <a:pathLst>
                <a:path extrusionOk="0" h="7816" w="2683">
                  <a:moveTo>
                    <a:pt x="1144" y="1"/>
                  </a:moveTo>
                  <a:cubicBezTo>
                    <a:pt x="841" y="1"/>
                    <a:pt x="463" y="200"/>
                    <a:pt x="272" y="501"/>
                  </a:cubicBezTo>
                  <a:cubicBezTo>
                    <a:pt x="19" y="905"/>
                    <a:pt x="1" y="1408"/>
                    <a:pt x="10" y="1886"/>
                  </a:cubicBezTo>
                  <a:cubicBezTo>
                    <a:pt x="35" y="3422"/>
                    <a:pt x="235" y="4949"/>
                    <a:pt x="435" y="6473"/>
                  </a:cubicBezTo>
                  <a:cubicBezTo>
                    <a:pt x="507" y="7024"/>
                    <a:pt x="688" y="7696"/>
                    <a:pt x="1231" y="7803"/>
                  </a:cubicBezTo>
                  <a:cubicBezTo>
                    <a:pt x="1274" y="7811"/>
                    <a:pt x="1317" y="7815"/>
                    <a:pt x="1361" y="7815"/>
                  </a:cubicBezTo>
                  <a:cubicBezTo>
                    <a:pt x="1639" y="7815"/>
                    <a:pt x="1910" y="7645"/>
                    <a:pt x="2079" y="7417"/>
                  </a:cubicBezTo>
                  <a:cubicBezTo>
                    <a:pt x="2272" y="7153"/>
                    <a:pt x="2399" y="6831"/>
                    <a:pt x="2419" y="6505"/>
                  </a:cubicBezTo>
                  <a:cubicBezTo>
                    <a:pt x="2550" y="4339"/>
                    <a:pt x="2682" y="3001"/>
                    <a:pt x="1950" y="841"/>
                  </a:cubicBezTo>
                  <a:cubicBezTo>
                    <a:pt x="1950" y="841"/>
                    <a:pt x="1751" y="284"/>
                    <a:pt x="1412" y="70"/>
                  </a:cubicBezTo>
                  <a:cubicBezTo>
                    <a:pt x="1337" y="23"/>
                    <a:pt x="1244" y="1"/>
                    <a:pt x="1144"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37" name="Google Shape;3137;p11"/>
            <p:cNvSpPr/>
            <p:nvPr/>
          </p:nvSpPr>
          <p:spPr>
            <a:xfrm>
              <a:off x="7365963" y="1388046"/>
              <a:ext cx="31316" cy="28240"/>
            </a:xfrm>
            <a:custGeom>
              <a:rect b="b" l="l" r="r" t="t"/>
              <a:pathLst>
                <a:path extrusionOk="0" h="1928" w="2138">
                  <a:moveTo>
                    <a:pt x="1068" y="1"/>
                  </a:moveTo>
                  <a:cubicBezTo>
                    <a:pt x="643" y="1"/>
                    <a:pt x="254" y="283"/>
                    <a:pt x="139" y="712"/>
                  </a:cubicBezTo>
                  <a:cubicBezTo>
                    <a:pt x="1" y="1225"/>
                    <a:pt x="303" y="1754"/>
                    <a:pt x="817" y="1894"/>
                  </a:cubicBezTo>
                  <a:cubicBezTo>
                    <a:pt x="900" y="1917"/>
                    <a:pt x="984" y="1927"/>
                    <a:pt x="1067" y="1927"/>
                  </a:cubicBezTo>
                  <a:cubicBezTo>
                    <a:pt x="1492" y="1927"/>
                    <a:pt x="1882" y="1644"/>
                    <a:pt x="1997" y="1215"/>
                  </a:cubicBezTo>
                  <a:cubicBezTo>
                    <a:pt x="2137" y="701"/>
                    <a:pt x="1833" y="174"/>
                    <a:pt x="1319" y="34"/>
                  </a:cubicBezTo>
                  <a:cubicBezTo>
                    <a:pt x="1235" y="11"/>
                    <a:pt x="1151" y="1"/>
                    <a:pt x="1068"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38" name="Google Shape;3138;p11"/>
            <p:cNvSpPr/>
            <p:nvPr/>
          </p:nvSpPr>
          <p:spPr>
            <a:xfrm>
              <a:off x="7196951" y="1627427"/>
              <a:ext cx="31302" cy="28226"/>
            </a:xfrm>
            <a:custGeom>
              <a:rect b="b" l="l" r="r" t="t"/>
              <a:pathLst>
                <a:path extrusionOk="0" h="1927" w="2137">
                  <a:moveTo>
                    <a:pt x="1068" y="0"/>
                  </a:moveTo>
                  <a:cubicBezTo>
                    <a:pt x="644" y="0"/>
                    <a:pt x="256" y="283"/>
                    <a:pt x="140" y="712"/>
                  </a:cubicBezTo>
                  <a:cubicBezTo>
                    <a:pt x="0" y="1225"/>
                    <a:pt x="305" y="1755"/>
                    <a:pt x="818" y="1893"/>
                  </a:cubicBezTo>
                  <a:cubicBezTo>
                    <a:pt x="903" y="1916"/>
                    <a:pt x="988" y="1927"/>
                    <a:pt x="1071" y="1927"/>
                  </a:cubicBezTo>
                  <a:cubicBezTo>
                    <a:pt x="1495" y="1927"/>
                    <a:pt x="1883" y="1643"/>
                    <a:pt x="1999" y="1215"/>
                  </a:cubicBezTo>
                  <a:cubicBezTo>
                    <a:pt x="2137" y="701"/>
                    <a:pt x="1834" y="172"/>
                    <a:pt x="1321" y="34"/>
                  </a:cubicBezTo>
                  <a:cubicBezTo>
                    <a:pt x="1236" y="11"/>
                    <a:pt x="1151" y="0"/>
                    <a:pt x="1068" y="0"/>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39" name="Google Shape;3139;p11"/>
            <p:cNvSpPr/>
            <p:nvPr/>
          </p:nvSpPr>
          <p:spPr>
            <a:xfrm>
              <a:off x="7175667" y="2756849"/>
              <a:ext cx="209430" cy="301958"/>
            </a:xfrm>
            <a:custGeom>
              <a:rect b="b" l="l" r="r" t="t"/>
              <a:pathLst>
                <a:path extrusionOk="0" h="20615" w="14298">
                  <a:moveTo>
                    <a:pt x="9325" y="0"/>
                  </a:moveTo>
                  <a:cubicBezTo>
                    <a:pt x="8321" y="0"/>
                    <a:pt x="7307" y="250"/>
                    <a:pt x="6505" y="877"/>
                  </a:cubicBezTo>
                  <a:cubicBezTo>
                    <a:pt x="6307" y="1033"/>
                    <a:pt x="6123" y="1199"/>
                    <a:pt x="5949" y="1374"/>
                  </a:cubicBezTo>
                  <a:cubicBezTo>
                    <a:pt x="6455" y="2003"/>
                    <a:pt x="6760" y="2803"/>
                    <a:pt x="6760" y="3673"/>
                  </a:cubicBezTo>
                  <a:cubicBezTo>
                    <a:pt x="6760" y="5486"/>
                    <a:pt x="5443" y="6989"/>
                    <a:pt x="3714" y="7288"/>
                  </a:cubicBezTo>
                  <a:cubicBezTo>
                    <a:pt x="2921" y="9541"/>
                    <a:pt x="1887" y="11699"/>
                    <a:pt x="620" y="13725"/>
                  </a:cubicBezTo>
                  <a:cubicBezTo>
                    <a:pt x="0" y="14716"/>
                    <a:pt x="80" y="16440"/>
                    <a:pt x="469" y="17477"/>
                  </a:cubicBezTo>
                  <a:cubicBezTo>
                    <a:pt x="876" y="18566"/>
                    <a:pt x="1848" y="19697"/>
                    <a:pt x="2938" y="20154"/>
                  </a:cubicBezTo>
                  <a:cubicBezTo>
                    <a:pt x="3616" y="20436"/>
                    <a:pt x="4364" y="20614"/>
                    <a:pt x="5107" y="20614"/>
                  </a:cubicBezTo>
                  <a:cubicBezTo>
                    <a:pt x="5647" y="20614"/>
                    <a:pt x="6185" y="20520"/>
                    <a:pt x="6691" y="20304"/>
                  </a:cubicBezTo>
                  <a:cubicBezTo>
                    <a:pt x="7059" y="20108"/>
                    <a:pt x="7427" y="19911"/>
                    <a:pt x="7797" y="19716"/>
                  </a:cubicBezTo>
                  <a:cubicBezTo>
                    <a:pt x="8480" y="19223"/>
                    <a:pt x="9004" y="18596"/>
                    <a:pt x="9367" y="17833"/>
                  </a:cubicBezTo>
                  <a:cubicBezTo>
                    <a:pt x="9392" y="17794"/>
                    <a:pt x="9415" y="17752"/>
                    <a:pt x="9439" y="17711"/>
                  </a:cubicBezTo>
                  <a:cubicBezTo>
                    <a:pt x="8778" y="17274"/>
                    <a:pt x="8340" y="16525"/>
                    <a:pt x="8340" y="15674"/>
                  </a:cubicBezTo>
                  <a:cubicBezTo>
                    <a:pt x="8340" y="14327"/>
                    <a:pt x="9432" y="13235"/>
                    <a:pt x="10779" y="13235"/>
                  </a:cubicBezTo>
                  <a:cubicBezTo>
                    <a:pt x="11098" y="13235"/>
                    <a:pt x="11402" y="13299"/>
                    <a:pt x="11684" y="13410"/>
                  </a:cubicBezTo>
                  <a:cubicBezTo>
                    <a:pt x="12760" y="10929"/>
                    <a:pt x="13553" y="8316"/>
                    <a:pt x="14063" y="5675"/>
                  </a:cubicBezTo>
                  <a:cubicBezTo>
                    <a:pt x="14298" y="4452"/>
                    <a:pt x="13962" y="3020"/>
                    <a:pt x="13243" y="2011"/>
                  </a:cubicBezTo>
                  <a:lnTo>
                    <a:pt x="13243" y="2010"/>
                  </a:lnTo>
                  <a:cubicBezTo>
                    <a:pt x="12569" y="1065"/>
                    <a:pt x="11339" y="217"/>
                    <a:pt x="10169" y="57"/>
                  </a:cubicBezTo>
                  <a:cubicBezTo>
                    <a:pt x="9891" y="20"/>
                    <a:pt x="9609" y="0"/>
                    <a:pt x="9325" y="0"/>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40" name="Google Shape;3140;p11"/>
            <p:cNvSpPr/>
            <p:nvPr/>
          </p:nvSpPr>
          <p:spPr>
            <a:xfrm>
              <a:off x="7142503" y="3091605"/>
              <a:ext cx="166747" cy="284498"/>
            </a:xfrm>
            <a:custGeom>
              <a:rect b="b" l="l" r="r" t="t"/>
              <a:pathLst>
                <a:path extrusionOk="0" h="19423" w="11384">
                  <a:moveTo>
                    <a:pt x="4818" y="0"/>
                  </a:moveTo>
                  <a:cubicBezTo>
                    <a:pt x="4772" y="0"/>
                    <a:pt x="4726" y="1"/>
                    <a:pt x="4680" y="3"/>
                  </a:cubicBezTo>
                  <a:cubicBezTo>
                    <a:pt x="3491" y="56"/>
                    <a:pt x="2255" y="448"/>
                    <a:pt x="1427" y="1352"/>
                  </a:cubicBezTo>
                  <a:cubicBezTo>
                    <a:pt x="570" y="2285"/>
                    <a:pt x="165" y="3334"/>
                    <a:pt x="78" y="4605"/>
                  </a:cubicBezTo>
                  <a:cubicBezTo>
                    <a:pt x="1" y="5770"/>
                    <a:pt x="20" y="6929"/>
                    <a:pt x="121" y="8080"/>
                  </a:cubicBezTo>
                  <a:cubicBezTo>
                    <a:pt x="1362" y="8195"/>
                    <a:pt x="2333" y="9237"/>
                    <a:pt x="2333" y="10508"/>
                  </a:cubicBezTo>
                  <a:cubicBezTo>
                    <a:pt x="2333" y="11464"/>
                    <a:pt x="1781" y="12289"/>
                    <a:pt x="979" y="12689"/>
                  </a:cubicBezTo>
                  <a:cubicBezTo>
                    <a:pt x="1417" y="14220"/>
                    <a:pt x="1994" y="15714"/>
                    <a:pt x="2687" y="17153"/>
                  </a:cubicBezTo>
                  <a:cubicBezTo>
                    <a:pt x="3167" y="18144"/>
                    <a:pt x="4409" y="18985"/>
                    <a:pt x="5438" y="19268"/>
                  </a:cubicBezTo>
                  <a:cubicBezTo>
                    <a:pt x="5810" y="19370"/>
                    <a:pt x="6223" y="19422"/>
                    <a:pt x="6645" y="19422"/>
                  </a:cubicBezTo>
                  <a:cubicBezTo>
                    <a:pt x="7473" y="19422"/>
                    <a:pt x="8335" y="19221"/>
                    <a:pt x="8983" y="18804"/>
                  </a:cubicBezTo>
                  <a:cubicBezTo>
                    <a:pt x="9965" y="18170"/>
                    <a:pt x="10829" y="17227"/>
                    <a:pt x="11096" y="16055"/>
                  </a:cubicBezTo>
                  <a:cubicBezTo>
                    <a:pt x="11383" y="14793"/>
                    <a:pt x="11196" y="13675"/>
                    <a:pt x="10633" y="12510"/>
                  </a:cubicBezTo>
                  <a:cubicBezTo>
                    <a:pt x="10574" y="12386"/>
                    <a:pt x="10521" y="12260"/>
                    <a:pt x="10465" y="12137"/>
                  </a:cubicBezTo>
                  <a:cubicBezTo>
                    <a:pt x="9946" y="10800"/>
                    <a:pt x="9571" y="9420"/>
                    <a:pt x="9337" y="8005"/>
                  </a:cubicBezTo>
                  <a:cubicBezTo>
                    <a:pt x="9227" y="6874"/>
                    <a:pt x="9204" y="5740"/>
                    <a:pt x="9280" y="4605"/>
                  </a:cubicBezTo>
                  <a:cubicBezTo>
                    <a:pt x="9357" y="3476"/>
                    <a:pt x="8714" y="2131"/>
                    <a:pt x="7933" y="1352"/>
                  </a:cubicBezTo>
                  <a:cubicBezTo>
                    <a:pt x="7167" y="586"/>
                    <a:pt x="5929" y="0"/>
                    <a:pt x="4818" y="0"/>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41" name="Google Shape;3141;p11"/>
            <p:cNvSpPr/>
            <p:nvPr/>
          </p:nvSpPr>
          <p:spPr>
            <a:xfrm>
              <a:off x="7194636" y="2441327"/>
              <a:ext cx="194153" cy="287150"/>
            </a:xfrm>
            <a:custGeom>
              <a:rect b="b" l="l" r="r" t="t"/>
              <a:pathLst>
                <a:path extrusionOk="0" h="19604" w="13255">
                  <a:moveTo>
                    <a:pt x="4745" y="1"/>
                  </a:moveTo>
                  <a:cubicBezTo>
                    <a:pt x="3643" y="1"/>
                    <a:pt x="2369" y="428"/>
                    <a:pt x="1583" y="1191"/>
                  </a:cubicBezTo>
                  <a:cubicBezTo>
                    <a:pt x="711" y="2038"/>
                    <a:pt x="33" y="3177"/>
                    <a:pt x="17" y="4431"/>
                  </a:cubicBezTo>
                  <a:cubicBezTo>
                    <a:pt x="1" y="5735"/>
                    <a:pt x="413" y="6790"/>
                    <a:pt x="1201" y="7831"/>
                  </a:cubicBezTo>
                  <a:cubicBezTo>
                    <a:pt x="1256" y="7903"/>
                    <a:pt x="1307" y="7978"/>
                    <a:pt x="1360" y="8052"/>
                  </a:cubicBezTo>
                  <a:cubicBezTo>
                    <a:pt x="2015" y="9077"/>
                    <a:pt x="2567" y="10158"/>
                    <a:pt x="3017" y="11289"/>
                  </a:cubicBezTo>
                  <a:cubicBezTo>
                    <a:pt x="3385" y="12448"/>
                    <a:pt x="3643" y="13634"/>
                    <a:pt x="3785" y="14841"/>
                  </a:cubicBezTo>
                  <a:cubicBezTo>
                    <a:pt x="3760" y="15411"/>
                    <a:pt x="3858" y="15955"/>
                    <a:pt x="4091" y="16468"/>
                  </a:cubicBezTo>
                  <a:cubicBezTo>
                    <a:pt x="4247" y="17061"/>
                    <a:pt x="4543" y="17585"/>
                    <a:pt x="4976" y="18036"/>
                  </a:cubicBezTo>
                  <a:cubicBezTo>
                    <a:pt x="5743" y="18896"/>
                    <a:pt x="7044" y="19587"/>
                    <a:pt x="8217" y="19603"/>
                  </a:cubicBezTo>
                  <a:cubicBezTo>
                    <a:pt x="8242" y="19603"/>
                    <a:pt x="8267" y="19603"/>
                    <a:pt x="8293" y="19603"/>
                  </a:cubicBezTo>
                  <a:cubicBezTo>
                    <a:pt x="9486" y="19603"/>
                    <a:pt x="10735" y="19273"/>
                    <a:pt x="11615" y="18419"/>
                  </a:cubicBezTo>
                  <a:cubicBezTo>
                    <a:pt x="12449" y="17608"/>
                    <a:pt x="13254" y="16394"/>
                    <a:pt x="13182" y="15178"/>
                  </a:cubicBezTo>
                  <a:cubicBezTo>
                    <a:pt x="13102" y="13866"/>
                    <a:pt x="13005" y="12556"/>
                    <a:pt x="12741" y="11268"/>
                  </a:cubicBezTo>
                  <a:lnTo>
                    <a:pt x="12739" y="11268"/>
                  </a:lnTo>
                  <a:cubicBezTo>
                    <a:pt x="12474" y="9963"/>
                    <a:pt x="12040" y="8714"/>
                    <a:pt x="11580" y="7466"/>
                  </a:cubicBezTo>
                  <a:cubicBezTo>
                    <a:pt x="11401" y="6985"/>
                    <a:pt x="11201" y="6514"/>
                    <a:pt x="10985" y="6052"/>
                  </a:cubicBezTo>
                  <a:cubicBezTo>
                    <a:pt x="10763" y="6107"/>
                    <a:pt x="10535" y="6136"/>
                    <a:pt x="10306" y="6136"/>
                  </a:cubicBezTo>
                  <a:cubicBezTo>
                    <a:pt x="9964" y="6136"/>
                    <a:pt x="9622" y="6071"/>
                    <a:pt x="9306" y="5935"/>
                  </a:cubicBezTo>
                  <a:cubicBezTo>
                    <a:pt x="8318" y="5512"/>
                    <a:pt x="7649" y="4434"/>
                    <a:pt x="7707" y="3361"/>
                  </a:cubicBezTo>
                  <a:cubicBezTo>
                    <a:pt x="7739" y="2776"/>
                    <a:pt x="7990" y="2218"/>
                    <a:pt x="8373" y="1777"/>
                  </a:cubicBezTo>
                  <a:cubicBezTo>
                    <a:pt x="8323" y="1710"/>
                    <a:pt x="8274" y="1641"/>
                    <a:pt x="8222" y="1574"/>
                  </a:cubicBezTo>
                  <a:cubicBezTo>
                    <a:pt x="7530" y="659"/>
                    <a:pt x="6090" y="71"/>
                    <a:pt x="4983" y="7"/>
                  </a:cubicBezTo>
                  <a:cubicBezTo>
                    <a:pt x="4905" y="3"/>
                    <a:pt x="4826" y="1"/>
                    <a:pt x="4745"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42" name="Google Shape;3142;p11"/>
            <p:cNvSpPr/>
            <p:nvPr/>
          </p:nvSpPr>
          <p:spPr>
            <a:xfrm>
              <a:off x="7239489" y="3408373"/>
              <a:ext cx="172504" cy="281642"/>
            </a:xfrm>
            <a:custGeom>
              <a:rect b="b" l="l" r="r" t="t"/>
              <a:pathLst>
                <a:path extrusionOk="0" h="19228" w="11777">
                  <a:moveTo>
                    <a:pt x="5194" y="1"/>
                  </a:moveTo>
                  <a:cubicBezTo>
                    <a:pt x="4761" y="1"/>
                    <a:pt x="4338" y="58"/>
                    <a:pt x="3953" y="183"/>
                  </a:cubicBezTo>
                  <a:cubicBezTo>
                    <a:pt x="2741" y="576"/>
                    <a:pt x="1573" y="1326"/>
                    <a:pt x="962" y="2484"/>
                  </a:cubicBezTo>
                  <a:cubicBezTo>
                    <a:pt x="360" y="3620"/>
                    <a:pt x="1" y="5085"/>
                    <a:pt x="456" y="6340"/>
                  </a:cubicBezTo>
                  <a:lnTo>
                    <a:pt x="456" y="6342"/>
                  </a:lnTo>
                  <a:cubicBezTo>
                    <a:pt x="959" y="7725"/>
                    <a:pt x="1331" y="9146"/>
                    <a:pt x="1571" y="10595"/>
                  </a:cubicBezTo>
                  <a:lnTo>
                    <a:pt x="1571" y="10595"/>
                  </a:lnTo>
                  <a:cubicBezTo>
                    <a:pt x="1695" y="11799"/>
                    <a:pt x="1727" y="13008"/>
                    <a:pt x="1668" y="14218"/>
                  </a:cubicBezTo>
                  <a:cubicBezTo>
                    <a:pt x="1608" y="15461"/>
                    <a:pt x="2270" y="16893"/>
                    <a:pt x="3134" y="17758"/>
                  </a:cubicBezTo>
                  <a:cubicBezTo>
                    <a:pt x="3968" y="18591"/>
                    <a:pt x="5313" y="19227"/>
                    <a:pt x="6522" y="19227"/>
                  </a:cubicBezTo>
                  <a:cubicBezTo>
                    <a:pt x="6573" y="19227"/>
                    <a:pt x="6623" y="19226"/>
                    <a:pt x="6674" y="19224"/>
                  </a:cubicBezTo>
                  <a:cubicBezTo>
                    <a:pt x="7969" y="19166"/>
                    <a:pt x="9311" y="18741"/>
                    <a:pt x="10214" y="17758"/>
                  </a:cubicBezTo>
                  <a:cubicBezTo>
                    <a:pt x="11137" y="16751"/>
                    <a:pt x="11612" y="15594"/>
                    <a:pt x="11679" y="14218"/>
                  </a:cubicBezTo>
                  <a:cubicBezTo>
                    <a:pt x="11776" y="12222"/>
                    <a:pt x="11575" y="10271"/>
                    <a:pt x="11284" y="8298"/>
                  </a:cubicBezTo>
                  <a:cubicBezTo>
                    <a:pt x="11053" y="6721"/>
                    <a:pt x="10654" y="5176"/>
                    <a:pt x="10111" y="3680"/>
                  </a:cubicBezTo>
                  <a:cubicBezTo>
                    <a:pt x="9658" y="2434"/>
                    <a:pt x="8985" y="1376"/>
                    <a:pt x="7810" y="687"/>
                  </a:cubicBezTo>
                  <a:cubicBezTo>
                    <a:pt x="7080" y="261"/>
                    <a:pt x="6115" y="1"/>
                    <a:pt x="5194"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43" name="Google Shape;3143;p11"/>
            <p:cNvSpPr/>
            <p:nvPr/>
          </p:nvSpPr>
          <p:spPr>
            <a:xfrm>
              <a:off x="7180413" y="1756053"/>
              <a:ext cx="190037" cy="1916684"/>
            </a:xfrm>
            <a:custGeom>
              <a:rect b="b" l="l" r="r" t="t"/>
              <a:pathLst>
                <a:path extrusionOk="0" h="130854" w="12974">
                  <a:moveTo>
                    <a:pt x="4838" y="104592"/>
                  </a:moveTo>
                  <a:cubicBezTo>
                    <a:pt x="4839" y="104594"/>
                    <a:pt x="4840" y="104596"/>
                    <a:pt x="4841" y="104598"/>
                  </a:cubicBezTo>
                  <a:cubicBezTo>
                    <a:pt x="4840" y="104596"/>
                    <a:pt x="4839" y="104594"/>
                    <a:pt x="4838" y="104592"/>
                  </a:cubicBezTo>
                  <a:close/>
                  <a:moveTo>
                    <a:pt x="10685" y="1"/>
                  </a:moveTo>
                  <a:cubicBezTo>
                    <a:pt x="9906" y="1"/>
                    <a:pt x="9082" y="648"/>
                    <a:pt x="9317" y="1639"/>
                  </a:cubicBezTo>
                  <a:cubicBezTo>
                    <a:pt x="10271" y="5654"/>
                    <a:pt x="9535" y="9730"/>
                    <a:pt x="8254" y="13583"/>
                  </a:cubicBezTo>
                  <a:cubicBezTo>
                    <a:pt x="6869" y="17748"/>
                    <a:pt x="4915" y="21691"/>
                    <a:pt x="3283" y="25760"/>
                  </a:cubicBezTo>
                  <a:cubicBezTo>
                    <a:pt x="1682" y="29750"/>
                    <a:pt x="356" y="33964"/>
                    <a:pt x="375" y="38308"/>
                  </a:cubicBezTo>
                  <a:cubicBezTo>
                    <a:pt x="397" y="42987"/>
                    <a:pt x="2239" y="47260"/>
                    <a:pt x="4314" y="51367"/>
                  </a:cubicBezTo>
                  <a:cubicBezTo>
                    <a:pt x="6252" y="55207"/>
                    <a:pt x="8620" y="59172"/>
                    <a:pt x="9101" y="63533"/>
                  </a:cubicBezTo>
                  <a:cubicBezTo>
                    <a:pt x="9646" y="68487"/>
                    <a:pt x="7576" y="73259"/>
                    <a:pt x="5533" y="77651"/>
                  </a:cubicBezTo>
                  <a:cubicBezTo>
                    <a:pt x="4423" y="80040"/>
                    <a:pt x="3273" y="82414"/>
                    <a:pt x="2321" y="84872"/>
                  </a:cubicBezTo>
                  <a:cubicBezTo>
                    <a:pt x="1361" y="87346"/>
                    <a:pt x="749" y="89913"/>
                    <a:pt x="485" y="92555"/>
                  </a:cubicBezTo>
                  <a:cubicBezTo>
                    <a:pt x="0" y="97412"/>
                    <a:pt x="823" y="102478"/>
                    <a:pt x="3009" y="106857"/>
                  </a:cubicBezTo>
                  <a:cubicBezTo>
                    <a:pt x="4330" y="109506"/>
                    <a:pt x="6032" y="111947"/>
                    <a:pt x="7308" y="114623"/>
                  </a:cubicBezTo>
                  <a:cubicBezTo>
                    <a:pt x="8915" y="117995"/>
                    <a:pt x="9813" y="121870"/>
                    <a:pt x="9891" y="125730"/>
                  </a:cubicBezTo>
                  <a:cubicBezTo>
                    <a:pt x="9917" y="127001"/>
                    <a:pt x="9866" y="128272"/>
                    <a:pt x="9765" y="129539"/>
                  </a:cubicBezTo>
                  <a:cubicBezTo>
                    <a:pt x="9708" y="130247"/>
                    <a:pt x="10409" y="130854"/>
                    <a:pt x="11080" y="130854"/>
                  </a:cubicBezTo>
                  <a:cubicBezTo>
                    <a:pt x="11839" y="130854"/>
                    <a:pt x="12339" y="130249"/>
                    <a:pt x="12395" y="129539"/>
                  </a:cubicBezTo>
                  <a:cubicBezTo>
                    <a:pt x="12753" y="125103"/>
                    <a:pt x="12376" y="120585"/>
                    <a:pt x="10870" y="116376"/>
                  </a:cubicBezTo>
                  <a:cubicBezTo>
                    <a:pt x="9769" y="113301"/>
                    <a:pt x="8115" y="110533"/>
                    <a:pt x="6482" y="107724"/>
                  </a:cubicBezTo>
                  <a:cubicBezTo>
                    <a:pt x="6131" y="107120"/>
                    <a:pt x="5786" y="106513"/>
                    <a:pt x="5464" y="105892"/>
                  </a:cubicBezTo>
                  <a:cubicBezTo>
                    <a:pt x="5314" y="105602"/>
                    <a:pt x="5168" y="105308"/>
                    <a:pt x="5029" y="105011"/>
                  </a:cubicBezTo>
                  <a:cubicBezTo>
                    <a:pt x="4965" y="104874"/>
                    <a:pt x="4903" y="104735"/>
                    <a:pt x="4841" y="104597"/>
                  </a:cubicBezTo>
                  <a:cubicBezTo>
                    <a:pt x="4832" y="104575"/>
                    <a:pt x="4824" y="104557"/>
                    <a:pt x="4817" y="104542"/>
                  </a:cubicBezTo>
                  <a:lnTo>
                    <a:pt x="4817" y="104542"/>
                  </a:lnTo>
                  <a:cubicBezTo>
                    <a:pt x="4736" y="104348"/>
                    <a:pt x="4660" y="104151"/>
                    <a:pt x="4584" y="103956"/>
                  </a:cubicBezTo>
                  <a:cubicBezTo>
                    <a:pt x="3653" y="101520"/>
                    <a:pt x="3119" y="98949"/>
                    <a:pt x="3007" y="96345"/>
                  </a:cubicBezTo>
                  <a:cubicBezTo>
                    <a:pt x="2896" y="93732"/>
                    <a:pt x="3179" y="91129"/>
                    <a:pt x="3853" y="88603"/>
                  </a:cubicBezTo>
                  <a:cubicBezTo>
                    <a:pt x="4517" y="86122"/>
                    <a:pt x="5570" y="83771"/>
                    <a:pt x="6650" y="81449"/>
                  </a:cubicBezTo>
                  <a:cubicBezTo>
                    <a:pt x="8846" y="76721"/>
                    <a:pt x="11266" y="71962"/>
                    <a:pt x="11753" y="66693"/>
                  </a:cubicBezTo>
                  <a:cubicBezTo>
                    <a:pt x="12185" y="62022"/>
                    <a:pt x="10395" y="57630"/>
                    <a:pt x="8358" y="53531"/>
                  </a:cubicBezTo>
                  <a:cubicBezTo>
                    <a:pt x="6338" y="49467"/>
                    <a:pt x="3947" y="45453"/>
                    <a:pt x="3204" y="40910"/>
                  </a:cubicBezTo>
                  <a:cubicBezTo>
                    <a:pt x="2529" y="36800"/>
                    <a:pt x="3558" y="32621"/>
                    <a:pt x="4938" y="28768"/>
                  </a:cubicBezTo>
                  <a:cubicBezTo>
                    <a:pt x="7788" y="20819"/>
                    <a:pt x="12974" y="12935"/>
                    <a:pt x="12349" y="4165"/>
                  </a:cubicBezTo>
                  <a:cubicBezTo>
                    <a:pt x="12271" y="3080"/>
                    <a:pt x="12105" y="1999"/>
                    <a:pt x="11854" y="940"/>
                  </a:cubicBezTo>
                  <a:cubicBezTo>
                    <a:pt x="11698" y="284"/>
                    <a:pt x="11201" y="1"/>
                    <a:pt x="10685"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44" name="Google Shape;3144;p11"/>
            <p:cNvSpPr/>
            <p:nvPr/>
          </p:nvSpPr>
          <p:spPr>
            <a:xfrm>
              <a:off x="6853200" y="1244816"/>
              <a:ext cx="369000" cy="148233"/>
            </a:xfrm>
            <a:custGeom>
              <a:rect b="b" l="l" r="r" t="t"/>
              <a:pathLst>
                <a:path extrusionOk="0" h="10120" w="25192">
                  <a:moveTo>
                    <a:pt x="7699" y="1"/>
                  </a:moveTo>
                  <a:cubicBezTo>
                    <a:pt x="7457" y="1"/>
                    <a:pt x="7215" y="5"/>
                    <a:pt x="6973" y="13"/>
                  </a:cubicBezTo>
                  <a:cubicBezTo>
                    <a:pt x="5071" y="79"/>
                    <a:pt x="3171" y="398"/>
                    <a:pt x="1359" y="982"/>
                  </a:cubicBezTo>
                  <a:cubicBezTo>
                    <a:pt x="1" y="1419"/>
                    <a:pt x="404" y="3411"/>
                    <a:pt x="1617" y="3411"/>
                  </a:cubicBezTo>
                  <a:cubicBezTo>
                    <a:pt x="1740" y="3411"/>
                    <a:pt x="1872" y="3391"/>
                    <a:pt x="2010" y="3346"/>
                  </a:cubicBezTo>
                  <a:cubicBezTo>
                    <a:pt x="3859" y="2750"/>
                    <a:pt x="5776" y="2464"/>
                    <a:pt x="7689" y="2464"/>
                  </a:cubicBezTo>
                  <a:cubicBezTo>
                    <a:pt x="11790" y="2464"/>
                    <a:pt x="15876" y="3780"/>
                    <a:pt x="19244" y="6189"/>
                  </a:cubicBezTo>
                  <a:cubicBezTo>
                    <a:pt x="20643" y="7189"/>
                    <a:pt x="21880" y="8414"/>
                    <a:pt x="22945" y="9762"/>
                  </a:cubicBezTo>
                  <a:cubicBezTo>
                    <a:pt x="23140" y="10010"/>
                    <a:pt x="23445" y="10120"/>
                    <a:pt x="23757" y="10120"/>
                  </a:cubicBezTo>
                  <a:cubicBezTo>
                    <a:pt x="24101" y="10120"/>
                    <a:pt x="24453" y="9988"/>
                    <a:pt x="24678" y="9762"/>
                  </a:cubicBezTo>
                  <a:cubicBezTo>
                    <a:pt x="25191" y="9249"/>
                    <a:pt x="25089" y="8550"/>
                    <a:pt x="24678" y="8030"/>
                  </a:cubicBezTo>
                  <a:cubicBezTo>
                    <a:pt x="20662" y="2942"/>
                    <a:pt x="14152" y="1"/>
                    <a:pt x="7699"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45" name="Google Shape;3145;p11"/>
            <p:cNvSpPr/>
            <p:nvPr/>
          </p:nvSpPr>
          <p:spPr>
            <a:xfrm>
              <a:off x="7077538" y="1106903"/>
              <a:ext cx="76987" cy="212726"/>
            </a:xfrm>
            <a:custGeom>
              <a:rect b="b" l="l" r="r" t="t"/>
              <a:pathLst>
                <a:path extrusionOk="0" h="14523" w="5256">
                  <a:moveTo>
                    <a:pt x="3569" y="1"/>
                  </a:moveTo>
                  <a:cubicBezTo>
                    <a:pt x="3198" y="1"/>
                    <a:pt x="2828" y="174"/>
                    <a:pt x="2582" y="591"/>
                  </a:cubicBezTo>
                  <a:cubicBezTo>
                    <a:pt x="193" y="4648"/>
                    <a:pt x="0" y="9657"/>
                    <a:pt x="1931" y="13926"/>
                  </a:cubicBezTo>
                  <a:cubicBezTo>
                    <a:pt x="2111" y="14324"/>
                    <a:pt x="2554" y="14523"/>
                    <a:pt x="2986" y="14523"/>
                  </a:cubicBezTo>
                  <a:cubicBezTo>
                    <a:pt x="3208" y="14523"/>
                    <a:pt x="3428" y="14470"/>
                    <a:pt x="3607" y="14365"/>
                  </a:cubicBezTo>
                  <a:cubicBezTo>
                    <a:pt x="4228" y="14004"/>
                    <a:pt x="4322" y="13294"/>
                    <a:pt x="4048" y="12689"/>
                  </a:cubicBezTo>
                  <a:cubicBezTo>
                    <a:pt x="2483" y="9232"/>
                    <a:pt x="2784" y="5078"/>
                    <a:pt x="4699" y="1828"/>
                  </a:cubicBezTo>
                  <a:cubicBezTo>
                    <a:pt x="5255" y="884"/>
                    <a:pt x="4408" y="1"/>
                    <a:pt x="3569"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46" name="Google Shape;3146;p11"/>
            <p:cNvSpPr/>
            <p:nvPr/>
          </p:nvSpPr>
          <p:spPr>
            <a:xfrm>
              <a:off x="7499174" y="1160105"/>
              <a:ext cx="162441" cy="320473"/>
            </a:xfrm>
            <a:custGeom>
              <a:rect b="b" l="l" r="r" t="t"/>
              <a:pathLst>
                <a:path extrusionOk="0" h="21879" w="11090">
                  <a:moveTo>
                    <a:pt x="9437" y="1"/>
                  </a:moveTo>
                  <a:cubicBezTo>
                    <a:pt x="9334" y="1"/>
                    <a:pt x="9232" y="14"/>
                    <a:pt x="9136" y="41"/>
                  </a:cubicBezTo>
                  <a:cubicBezTo>
                    <a:pt x="8454" y="228"/>
                    <a:pt x="8157" y="895"/>
                    <a:pt x="8281" y="1547"/>
                  </a:cubicBezTo>
                  <a:lnTo>
                    <a:pt x="8281" y="1549"/>
                  </a:lnTo>
                  <a:cubicBezTo>
                    <a:pt x="9551" y="8313"/>
                    <a:pt x="6472" y="15710"/>
                    <a:pt x="790" y="19588"/>
                  </a:cubicBezTo>
                  <a:cubicBezTo>
                    <a:pt x="245" y="19961"/>
                    <a:pt x="1" y="20666"/>
                    <a:pt x="351" y="21266"/>
                  </a:cubicBezTo>
                  <a:cubicBezTo>
                    <a:pt x="567" y="21634"/>
                    <a:pt x="1012" y="21878"/>
                    <a:pt x="1447" y="21878"/>
                  </a:cubicBezTo>
                  <a:cubicBezTo>
                    <a:pt x="1651" y="21878"/>
                    <a:pt x="1852" y="21825"/>
                    <a:pt x="2027" y="21705"/>
                  </a:cubicBezTo>
                  <a:cubicBezTo>
                    <a:pt x="7194" y="18177"/>
                    <a:pt x="10451" y="12342"/>
                    <a:pt x="10948" y="6124"/>
                  </a:cubicBezTo>
                  <a:cubicBezTo>
                    <a:pt x="11090" y="4373"/>
                    <a:pt x="10967" y="2619"/>
                    <a:pt x="10644" y="895"/>
                  </a:cubicBezTo>
                  <a:cubicBezTo>
                    <a:pt x="10541" y="349"/>
                    <a:pt x="9972" y="1"/>
                    <a:pt x="9437"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47" name="Google Shape;3147;p11"/>
            <p:cNvSpPr/>
            <p:nvPr/>
          </p:nvSpPr>
          <p:spPr>
            <a:xfrm>
              <a:off x="7617972" y="1316475"/>
              <a:ext cx="189172" cy="54547"/>
            </a:xfrm>
            <a:custGeom>
              <a:rect b="b" l="l" r="r" t="t"/>
              <a:pathLst>
                <a:path extrusionOk="0" h="3724" w="12915">
                  <a:moveTo>
                    <a:pt x="11549" y="0"/>
                  </a:moveTo>
                  <a:cubicBezTo>
                    <a:pt x="11440" y="0"/>
                    <a:pt x="11331" y="17"/>
                    <a:pt x="11224" y="53"/>
                  </a:cubicBezTo>
                  <a:cubicBezTo>
                    <a:pt x="8788" y="864"/>
                    <a:pt x="6269" y="1269"/>
                    <a:pt x="3724" y="1269"/>
                  </a:cubicBezTo>
                  <a:cubicBezTo>
                    <a:pt x="2893" y="1269"/>
                    <a:pt x="2060" y="1226"/>
                    <a:pt x="1226" y="1139"/>
                  </a:cubicBezTo>
                  <a:cubicBezTo>
                    <a:pt x="1195" y="1136"/>
                    <a:pt x="1165" y="1135"/>
                    <a:pt x="1135" y="1135"/>
                  </a:cubicBezTo>
                  <a:cubicBezTo>
                    <a:pt x="516" y="1135"/>
                    <a:pt x="1" y="1780"/>
                    <a:pt x="1" y="2366"/>
                  </a:cubicBezTo>
                  <a:cubicBezTo>
                    <a:pt x="1" y="3085"/>
                    <a:pt x="565" y="3523"/>
                    <a:pt x="1226" y="3591"/>
                  </a:cubicBezTo>
                  <a:cubicBezTo>
                    <a:pt x="2083" y="3679"/>
                    <a:pt x="2944" y="3723"/>
                    <a:pt x="3806" y="3723"/>
                  </a:cubicBezTo>
                  <a:cubicBezTo>
                    <a:pt x="6543" y="3723"/>
                    <a:pt x="9280" y="3280"/>
                    <a:pt x="11877" y="2415"/>
                  </a:cubicBezTo>
                  <a:cubicBezTo>
                    <a:pt x="12504" y="2207"/>
                    <a:pt x="12914" y="1571"/>
                    <a:pt x="12732" y="909"/>
                  </a:cubicBezTo>
                  <a:cubicBezTo>
                    <a:pt x="12592" y="399"/>
                    <a:pt x="12080" y="0"/>
                    <a:pt x="11549" y="0"/>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48" name="Google Shape;3148;p11"/>
            <p:cNvSpPr/>
            <p:nvPr/>
          </p:nvSpPr>
          <p:spPr>
            <a:xfrm>
              <a:off x="7518437" y="1517917"/>
              <a:ext cx="288981" cy="199748"/>
            </a:xfrm>
            <a:custGeom>
              <a:rect b="b" l="l" r="r" t="t"/>
              <a:pathLst>
                <a:path extrusionOk="0" h="13637" w="19729">
                  <a:moveTo>
                    <a:pt x="3855" y="1"/>
                  </a:moveTo>
                  <a:cubicBezTo>
                    <a:pt x="2907" y="1"/>
                    <a:pt x="1957" y="80"/>
                    <a:pt x="1019" y="237"/>
                  </a:cubicBezTo>
                  <a:cubicBezTo>
                    <a:pt x="365" y="347"/>
                    <a:pt x="1" y="1154"/>
                    <a:pt x="162" y="1745"/>
                  </a:cubicBezTo>
                  <a:cubicBezTo>
                    <a:pt x="326" y="2338"/>
                    <a:pt x="835" y="2624"/>
                    <a:pt x="1389" y="2624"/>
                  </a:cubicBezTo>
                  <a:cubicBezTo>
                    <a:pt x="1482" y="2624"/>
                    <a:pt x="1576" y="2616"/>
                    <a:pt x="1670" y="2600"/>
                  </a:cubicBezTo>
                  <a:cubicBezTo>
                    <a:pt x="2392" y="2479"/>
                    <a:pt x="3121" y="2420"/>
                    <a:pt x="3849" y="2420"/>
                  </a:cubicBezTo>
                  <a:cubicBezTo>
                    <a:pt x="6660" y="2420"/>
                    <a:pt x="9458" y="3303"/>
                    <a:pt x="11768" y="4914"/>
                  </a:cubicBezTo>
                  <a:cubicBezTo>
                    <a:pt x="14431" y="6772"/>
                    <a:pt x="16323" y="9634"/>
                    <a:pt x="17127" y="12765"/>
                  </a:cubicBezTo>
                  <a:cubicBezTo>
                    <a:pt x="17283" y="13373"/>
                    <a:pt x="17752" y="13637"/>
                    <a:pt x="18236" y="13637"/>
                  </a:cubicBezTo>
                  <a:cubicBezTo>
                    <a:pt x="18966" y="13637"/>
                    <a:pt x="19728" y="13035"/>
                    <a:pt x="19492" y="12114"/>
                  </a:cubicBezTo>
                  <a:cubicBezTo>
                    <a:pt x="18522" y="8344"/>
                    <a:pt x="16194" y="5022"/>
                    <a:pt x="13005" y="2797"/>
                  </a:cubicBezTo>
                  <a:cubicBezTo>
                    <a:pt x="10320" y="924"/>
                    <a:pt x="7096" y="1"/>
                    <a:pt x="3855"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49" name="Google Shape;3149;p11"/>
            <p:cNvSpPr/>
            <p:nvPr/>
          </p:nvSpPr>
          <p:spPr>
            <a:xfrm>
              <a:off x="7692224" y="1519060"/>
              <a:ext cx="202033" cy="65767"/>
            </a:xfrm>
            <a:custGeom>
              <a:rect b="b" l="l" r="r" t="t"/>
              <a:pathLst>
                <a:path extrusionOk="0" h="4490" w="13793">
                  <a:moveTo>
                    <a:pt x="9856" y="1"/>
                  </a:moveTo>
                  <a:cubicBezTo>
                    <a:pt x="6839" y="1"/>
                    <a:pt x="3866" y="738"/>
                    <a:pt x="1178" y="2211"/>
                  </a:cubicBezTo>
                  <a:cubicBezTo>
                    <a:pt x="0" y="2858"/>
                    <a:pt x="722" y="4489"/>
                    <a:pt x="1818" y="4489"/>
                  </a:cubicBezTo>
                  <a:cubicBezTo>
                    <a:pt x="2008" y="4489"/>
                    <a:pt x="2210" y="4440"/>
                    <a:pt x="2415" y="4328"/>
                  </a:cubicBezTo>
                  <a:cubicBezTo>
                    <a:pt x="4680" y="3087"/>
                    <a:pt x="7262" y="2418"/>
                    <a:pt x="9846" y="2418"/>
                  </a:cubicBezTo>
                  <a:cubicBezTo>
                    <a:pt x="10608" y="2418"/>
                    <a:pt x="11371" y="2476"/>
                    <a:pt x="12125" y="2595"/>
                  </a:cubicBezTo>
                  <a:cubicBezTo>
                    <a:pt x="12214" y="2609"/>
                    <a:pt x="12303" y="2616"/>
                    <a:pt x="12392" y="2616"/>
                  </a:cubicBezTo>
                  <a:cubicBezTo>
                    <a:pt x="12951" y="2616"/>
                    <a:pt x="13469" y="2333"/>
                    <a:pt x="13633" y="1738"/>
                  </a:cubicBezTo>
                  <a:cubicBezTo>
                    <a:pt x="13792" y="1156"/>
                    <a:pt x="13435" y="335"/>
                    <a:pt x="12776" y="230"/>
                  </a:cubicBezTo>
                  <a:cubicBezTo>
                    <a:pt x="11804" y="77"/>
                    <a:pt x="10827" y="1"/>
                    <a:pt x="9856"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50" name="Google Shape;3150;p11"/>
            <p:cNvSpPr/>
            <p:nvPr/>
          </p:nvSpPr>
          <p:spPr>
            <a:xfrm>
              <a:off x="7457280" y="1697182"/>
              <a:ext cx="347204" cy="156084"/>
            </a:xfrm>
            <a:custGeom>
              <a:rect b="b" l="l" r="r" t="t"/>
              <a:pathLst>
                <a:path extrusionOk="0" h="10656" w="23704">
                  <a:moveTo>
                    <a:pt x="1339" y="1"/>
                  </a:moveTo>
                  <a:cubicBezTo>
                    <a:pt x="1118" y="1"/>
                    <a:pt x="900" y="53"/>
                    <a:pt x="719" y="159"/>
                  </a:cubicBezTo>
                  <a:cubicBezTo>
                    <a:pt x="103" y="518"/>
                    <a:pt x="1" y="1232"/>
                    <a:pt x="278" y="1835"/>
                  </a:cubicBezTo>
                  <a:cubicBezTo>
                    <a:pt x="1905" y="5349"/>
                    <a:pt x="5181" y="7754"/>
                    <a:pt x="8723" y="9106"/>
                  </a:cubicBezTo>
                  <a:cubicBezTo>
                    <a:pt x="12126" y="10405"/>
                    <a:pt x="15809" y="10655"/>
                    <a:pt x="19442" y="10655"/>
                  </a:cubicBezTo>
                  <a:cubicBezTo>
                    <a:pt x="20341" y="10655"/>
                    <a:pt x="21236" y="10640"/>
                    <a:pt x="22123" y="10621"/>
                  </a:cubicBezTo>
                  <a:cubicBezTo>
                    <a:pt x="23688" y="10590"/>
                    <a:pt x="23704" y="8170"/>
                    <a:pt x="22154" y="8170"/>
                  </a:cubicBezTo>
                  <a:cubicBezTo>
                    <a:pt x="22144" y="8170"/>
                    <a:pt x="22133" y="8170"/>
                    <a:pt x="22123" y="8170"/>
                  </a:cubicBezTo>
                  <a:cubicBezTo>
                    <a:pt x="21234" y="8188"/>
                    <a:pt x="20340" y="8205"/>
                    <a:pt x="19444" y="8205"/>
                  </a:cubicBezTo>
                  <a:cubicBezTo>
                    <a:pt x="16150" y="8205"/>
                    <a:pt x="12839" y="7987"/>
                    <a:pt x="9719" y="6871"/>
                  </a:cubicBezTo>
                  <a:cubicBezTo>
                    <a:pt x="6604" y="5754"/>
                    <a:pt x="3806" y="3644"/>
                    <a:pt x="2395" y="598"/>
                  </a:cubicBezTo>
                  <a:cubicBezTo>
                    <a:pt x="2212" y="201"/>
                    <a:pt x="1771" y="1"/>
                    <a:pt x="1339"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51" name="Google Shape;3151;p11"/>
            <p:cNvSpPr/>
            <p:nvPr/>
          </p:nvSpPr>
          <p:spPr>
            <a:xfrm>
              <a:off x="7497753" y="1767875"/>
              <a:ext cx="126584" cy="249535"/>
            </a:xfrm>
            <a:custGeom>
              <a:rect b="b" l="l" r="r" t="t"/>
              <a:pathLst>
                <a:path extrusionOk="0" h="17036" w="8642">
                  <a:moveTo>
                    <a:pt x="2494" y="1"/>
                  </a:moveTo>
                  <a:cubicBezTo>
                    <a:pt x="2012" y="1"/>
                    <a:pt x="1547" y="265"/>
                    <a:pt x="1395" y="875"/>
                  </a:cubicBezTo>
                  <a:cubicBezTo>
                    <a:pt x="0" y="6501"/>
                    <a:pt x="1785" y="12711"/>
                    <a:pt x="6013" y="16693"/>
                  </a:cubicBezTo>
                  <a:cubicBezTo>
                    <a:pt x="6269" y="16934"/>
                    <a:pt x="6554" y="17035"/>
                    <a:pt x="6830" y="17035"/>
                  </a:cubicBezTo>
                  <a:cubicBezTo>
                    <a:pt x="7792" y="17035"/>
                    <a:pt x="8641" y="15803"/>
                    <a:pt x="7746" y="14960"/>
                  </a:cubicBezTo>
                  <a:cubicBezTo>
                    <a:pt x="4153" y="11576"/>
                    <a:pt x="2569" y="6328"/>
                    <a:pt x="3758" y="1526"/>
                  </a:cubicBezTo>
                  <a:cubicBezTo>
                    <a:pt x="3987" y="604"/>
                    <a:pt x="3222" y="1"/>
                    <a:pt x="2494"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52" name="Google Shape;3152;p11"/>
            <p:cNvSpPr/>
            <p:nvPr/>
          </p:nvSpPr>
          <p:spPr>
            <a:xfrm>
              <a:off x="6897496" y="1738065"/>
              <a:ext cx="332015" cy="143736"/>
            </a:xfrm>
            <a:custGeom>
              <a:rect b="b" l="l" r="r" t="t"/>
              <a:pathLst>
                <a:path extrusionOk="0" h="9813" w="22667">
                  <a:moveTo>
                    <a:pt x="21251" y="1"/>
                  </a:moveTo>
                  <a:cubicBezTo>
                    <a:pt x="20829" y="1"/>
                    <a:pt x="20430" y="237"/>
                    <a:pt x="20169" y="607"/>
                  </a:cubicBezTo>
                  <a:cubicBezTo>
                    <a:pt x="17124" y="4933"/>
                    <a:pt x="12150" y="7331"/>
                    <a:pt x="7042" y="7331"/>
                  </a:cubicBezTo>
                  <a:cubicBezTo>
                    <a:pt x="5357" y="7331"/>
                    <a:pt x="3657" y="7070"/>
                    <a:pt x="2008" y="6531"/>
                  </a:cubicBezTo>
                  <a:cubicBezTo>
                    <a:pt x="1867" y="6485"/>
                    <a:pt x="1735" y="6464"/>
                    <a:pt x="1611" y="6464"/>
                  </a:cubicBezTo>
                  <a:cubicBezTo>
                    <a:pt x="403" y="6464"/>
                    <a:pt x="0" y="8451"/>
                    <a:pt x="1356" y="8894"/>
                  </a:cubicBezTo>
                  <a:cubicBezTo>
                    <a:pt x="3220" y="9503"/>
                    <a:pt x="5190" y="9813"/>
                    <a:pt x="7159" y="9813"/>
                  </a:cubicBezTo>
                  <a:cubicBezTo>
                    <a:pt x="9353" y="9813"/>
                    <a:pt x="11546" y="9428"/>
                    <a:pt x="13590" y="8643"/>
                  </a:cubicBezTo>
                  <a:cubicBezTo>
                    <a:pt x="17118" y="7289"/>
                    <a:pt x="20112" y="4931"/>
                    <a:pt x="22286" y="1844"/>
                  </a:cubicBezTo>
                  <a:cubicBezTo>
                    <a:pt x="22667" y="1303"/>
                    <a:pt x="22383" y="481"/>
                    <a:pt x="21847" y="166"/>
                  </a:cubicBezTo>
                  <a:cubicBezTo>
                    <a:pt x="21651" y="52"/>
                    <a:pt x="21449" y="1"/>
                    <a:pt x="21251"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53" name="Google Shape;3153;p11"/>
            <p:cNvSpPr/>
            <p:nvPr/>
          </p:nvSpPr>
          <p:spPr>
            <a:xfrm>
              <a:off x="7061850" y="1833630"/>
              <a:ext cx="92982" cy="225235"/>
            </a:xfrm>
            <a:custGeom>
              <a:rect b="b" l="l" r="r" t="t"/>
              <a:pathLst>
                <a:path extrusionOk="0" h="15377" w="6348">
                  <a:moveTo>
                    <a:pt x="3948" y="0"/>
                  </a:moveTo>
                  <a:cubicBezTo>
                    <a:pt x="3215" y="0"/>
                    <a:pt x="2457" y="600"/>
                    <a:pt x="2706" y="1519"/>
                  </a:cubicBezTo>
                  <a:lnTo>
                    <a:pt x="2706" y="1520"/>
                  </a:lnTo>
                  <a:cubicBezTo>
                    <a:pt x="3827" y="5659"/>
                    <a:pt x="2933" y="10094"/>
                    <a:pt x="393" y="13533"/>
                  </a:cubicBezTo>
                  <a:cubicBezTo>
                    <a:pt x="0" y="14066"/>
                    <a:pt x="305" y="14901"/>
                    <a:pt x="834" y="15209"/>
                  </a:cubicBezTo>
                  <a:cubicBezTo>
                    <a:pt x="1031" y="15325"/>
                    <a:pt x="1232" y="15377"/>
                    <a:pt x="1427" y="15377"/>
                  </a:cubicBezTo>
                  <a:cubicBezTo>
                    <a:pt x="1848" y="15377"/>
                    <a:pt x="2240" y="15136"/>
                    <a:pt x="2510" y="14770"/>
                  </a:cubicBezTo>
                  <a:cubicBezTo>
                    <a:pt x="5420" y="10829"/>
                    <a:pt x="6347" y="5586"/>
                    <a:pt x="5069" y="867"/>
                  </a:cubicBezTo>
                  <a:cubicBezTo>
                    <a:pt x="4905" y="262"/>
                    <a:pt x="4432" y="0"/>
                    <a:pt x="3948" y="0"/>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54" name="Google Shape;3154;p11"/>
            <p:cNvSpPr/>
            <p:nvPr/>
          </p:nvSpPr>
          <p:spPr>
            <a:xfrm>
              <a:off x="6837028" y="1484168"/>
              <a:ext cx="331488" cy="141114"/>
            </a:xfrm>
            <a:custGeom>
              <a:rect b="b" l="l" r="r" t="t"/>
              <a:pathLst>
                <a:path extrusionOk="0" h="9634" w="22631">
                  <a:moveTo>
                    <a:pt x="1433" y="1"/>
                  </a:moveTo>
                  <a:cubicBezTo>
                    <a:pt x="1240" y="1"/>
                    <a:pt x="1042" y="52"/>
                    <a:pt x="847" y="166"/>
                  </a:cubicBezTo>
                  <a:cubicBezTo>
                    <a:pt x="332" y="467"/>
                    <a:pt x="1" y="1315"/>
                    <a:pt x="408" y="1842"/>
                  </a:cubicBezTo>
                  <a:cubicBezTo>
                    <a:pt x="4192" y="6754"/>
                    <a:pt x="10208" y="9634"/>
                    <a:pt x="16326" y="9634"/>
                  </a:cubicBezTo>
                  <a:cubicBezTo>
                    <a:pt x="17966" y="9634"/>
                    <a:pt x="19614" y="9427"/>
                    <a:pt x="21228" y="8996"/>
                  </a:cubicBezTo>
                  <a:cubicBezTo>
                    <a:pt x="22630" y="8623"/>
                    <a:pt x="22194" y="6587"/>
                    <a:pt x="20921" y="6587"/>
                  </a:cubicBezTo>
                  <a:cubicBezTo>
                    <a:pt x="20812" y="6587"/>
                    <a:pt x="20697" y="6601"/>
                    <a:pt x="20577" y="6633"/>
                  </a:cubicBezTo>
                  <a:cubicBezTo>
                    <a:pt x="19184" y="7005"/>
                    <a:pt x="17745" y="7184"/>
                    <a:pt x="16304" y="7184"/>
                  </a:cubicBezTo>
                  <a:cubicBezTo>
                    <a:pt x="11046" y="7184"/>
                    <a:pt x="5752" y="4795"/>
                    <a:pt x="2525" y="605"/>
                  </a:cubicBezTo>
                  <a:cubicBezTo>
                    <a:pt x="2248" y="245"/>
                    <a:pt x="1854" y="1"/>
                    <a:pt x="1433"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55" name="Google Shape;3155;p11"/>
            <p:cNvSpPr/>
            <p:nvPr/>
          </p:nvSpPr>
          <p:spPr>
            <a:xfrm>
              <a:off x="6775725" y="1597355"/>
              <a:ext cx="241991" cy="127257"/>
            </a:xfrm>
            <a:custGeom>
              <a:rect b="b" l="l" r="r" t="t"/>
              <a:pathLst>
                <a:path extrusionOk="0" h="8688" w="16521">
                  <a:moveTo>
                    <a:pt x="15088" y="1"/>
                  </a:moveTo>
                  <a:cubicBezTo>
                    <a:pt x="14667" y="1"/>
                    <a:pt x="14277" y="246"/>
                    <a:pt x="14002" y="607"/>
                  </a:cubicBezTo>
                  <a:cubicBezTo>
                    <a:pt x="11273" y="4191"/>
                    <a:pt x="6825" y="6233"/>
                    <a:pt x="2362" y="6233"/>
                  </a:cubicBezTo>
                  <a:cubicBezTo>
                    <a:pt x="1983" y="6233"/>
                    <a:pt x="1603" y="6218"/>
                    <a:pt x="1225" y="6188"/>
                  </a:cubicBezTo>
                  <a:cubicBezTo>
                    <a:pt x="1199" y="6186"/>
                    <a:pt x="1174" y="6185"/>
                    <a:pt x="1149" y="6185"/>
                  </a:cubicBezTo>
                  <a:cubicBezTo>
                    <a:pt x="522" y="6185"/>
                    <a:pt x="0" y="6812"/>
                    <a:pt x="0" y="7413"/>
                  </a:cubicBezTo>
                  <a:cubicBezTo>
                    <a:pt x="0" y="8119"/>
                    <a:pt x="563" y="8586"/>
                    <a:pt x="1225" y="8638"/>
                  </a:cubicBezTo>
                  <a:cubicBezTo>
                    <a:pt x="1649" y="8671"/>
                    <a:pt x="2073" y="8688"/>
                    <a:pt x="2496" y="8688"/>
                  </a:cubicBezTo>
                  <a:cubicBezTo>
                    <a:pt x="7806" y="8688"/>
                    <a:pt x="12901" y="6071"/>
                    <a:pt x="16119" y="1845"/>
                  </a:cubicBezTo>
                  <a:cubicBezTo>
                    <a:pt x="16521" y="1319"/>
                    <a:pt x="16200" y="475"/>
                    <a:pt x="15678" y="168"/>
                  </a:cubicBezTo>
                  <a:cubicBezTo>
                    <a:pt x="15480" y="53"/>
                    <a:pt x="15281" y="1"/>
                    <a:pt x="15088"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56" name="Google Shape;3156;p11"/>
            <p:cNvSpPr/>
            <p:nvPr/>
          </p:nvSpPr>
          <p:spPr>
            <a:xfrm>
              <a:off x="7117543" y="1293638"/>
              <a:ext cx="129689" cy="126144"/>
            </a:xfrm>
            <a:custGeom>
              <a:rect b="b" l="l" r="r" t="t"/>
              <a:pathLst>
                <a:path extrusionOk="0" h="8612" w="8854">
                  <a:moveTo>
                    <a:pt x="1223" y="1"/>
                  </a:moveTo>
                  <a:lnTo>
                    <a:pt x="0" y="1996"/>
                  </a:lnTo>
                  <a:cubicBezTo>
                    <a:pt x="1579" y="3964"/>
                    <a:pt x="1310" y="6213"/>
                    <a:pt x="529" y="8612"/>
                  </a:cubicBezTo>
                  <a:cubicBezTo>
                    <a:pt x="3377" y="7730"/>
                    <a:pt x="6533" y="3601"/>
                    <a:pt x="8853" y="1728"/>
                  </a:cubicBezTo>
                  <a:lnTo>
                    <a:pt x="8853" y="1728"/>
                  </a:lnTo>
                  <a:cubicBezTo>
                    <a:pt x="8450" y="1813"/>
                    <a:pt x="8031" y="1851"/>
                    <a:pt x="7603" y="1851"/>
                  </a:cubicBezTo>
                  <a:cubicBezTo>
                    <a:pt x="5484" y="1851"/>
                    <a:pt x="3137" y="915"/>
                    <a:pt x="1223"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57" name="Google Shape;3157;p11"/>
            <p:cNvSpPr/>
            <p:nvPr/>
          </p:nvSpPr>
          <p:spPr>
            <a:xfrm>
              <a:off x="7252409" y="1230592"/>
              <a:ext cx="137159" cy="89687"/>
            </a:xfrm>
            <a:custGeom>
              <a:rect b="b" l="l" r="r" t="t"/>
              <a:pathLst>
                <a:path extrusionOk="0" h="6123" w="9364">
                  <a:moveTo>
                    <a:pt x="5128" y="0"/>
                  </a:moveTo>
                  <a:cubicBezTo>
                    <a:pt x="3701" y="2199"/>
                    <a:pt x="1832" y="4638"/>
                    <a:pt x="0" y="6123"/>
                  </a:cubicBezTo>
                  <a:lnTo>
                    <a:pt x="9363" y="5489"/>
                  </a:lnTo>
                  <a:cubicBezTo>
                    <a:pt x="7062" y="4323"/>
                    <a:pt x="6455" y="3963"/>
                    <a:pt x="5128" y="0"/>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58" name="Google Shape;3158;p11"/>
            <p:cNvSpPr/>
            <p:nvPr/>
          </p:nvSpPr>
          <p:spPr>
            <a:xfrm>
              <a:off x="7499042" y="1385014"/>
              <a:ext cx="95809" cy="109754"/>
            </a:xfrm>
            <a:custGeom>
              <a:rect b="b" l="l" r="r" t="t"/>
              <a:pathLst>
                <a:path extrusionOk="0" h="7493" w="6541">
                  <a:moveTo>
                    <a:pt x="5118" y="0"/>
                  </a:moveTo>
                  <a:cubicBezTo>
                    <a:pt x="4130" y="791"/>
                    <a:pt x="3027" y="1284"/>
                    <a:pt x="1910" y="1284"/>
                  </a:cubicBezTo>
                  <a:cubicBezTo>
                    <a:pt x="1272" y="1284"/>
                    <a:pt x="629" y="1122"/>
                    <a:pt x="1" y="763"/>
                  </a:cubicBezTo>
                  <a:lnTo>
                    <a:pt x="1" y="763"/>
                  </a:lnTo>
                  <a:lnTo>
                    <a:pt x="3359" y="7493"/>
                  </a:lnTo>
                  <a:cubicBezTo>
                    <a:pt x="4884" y="5629"/>
                    <a:pt x="6484" y="2374"/>
                    <a:pt x="6541" y="1868"/>
                  </a:cubicBezTo>
                  <a:cubicBezTo>
                    <a:pt x="6387" y="1710"/>
                    <a:pt x="5206" y="202"/>
                    <a:pt x="5118" y="0"/>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59" name="Google Shape;3159;p11"/>
            <p:cNvSpPr/>
            <p:nvPr/>
          </p:nvSpPr>
          <p:spPr>
            <a:xfrm>
              <a:off x="7049120" y="1535510"/>
              <a:ext cx="77427" cy="139166"/>
            </a:xfrm>
            <a:custGeom>
              <a:rect b="b" l="l" r="r" t="t"/>
              <a:pathLst>
                <a:path extrusionOk="0" h="9501" w="5286">
                  <a:moveTo>
                    <a:pt x="2747" y="1"/>
                  </a:moveTo>
                  <a:cubicBezTo>
                    <a:pt x="2747" y="1"/>
                    <a:pt x="2938" y="3445"/>
                    <a:pt x="7" y="3599"/>
                  </a:cubicBezTo>
                  <a:cubicBezTo>
                    <a:pt x="0" y="3697"/>
                    <a:pt x="16" y="5952"/>
                    <a:pt x="7" y="6051"/>
                  </a:cubicBezTo>
                  <a:cubicBezTo>
                    <a:pt x="3368" y="6382"/>
                    <a:pt x="5285" y="9500"/>
                    <a:pt x="5285" y="9500"/>
                  </a:cubicBezTo>
                  <a:lnTo>
                    <a:pt x="2747" y="1"/>
                  </a:ln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60" name="Google Shape;3160;p11"/>
            <p:cNvSpPr/>
            <p:nvPr/>
          </p:nvSpPr>
          <p:spPr>
            <a:xfrm>
              <a:off x="7166351" y="1715009"/>
              <a:ext cx="100789" cy="80620"/>
            </a:xfrm>
            <a:custGeom>
              <a:rect b="b" l="l" r="r" t="t"/>
              <a:pathLst>
                <a:path extrusionOk="0" h="5504" w="6881">
                  <a:moveTo>
                    <a:pt x="1" y="0"/>
                  </a:moveTo>
                  <a:lnTo>
                    <a:pt x="1" y="0"/>
                  </a:lnTo>
                  <a:cubicBezTo>
                    <a:pt x="507" y="1064"/>
                    <a:pt x="1589" y="2110"/>
                    <a:pt x="957" y="3204"/>
                  </a:cubicBezTo>
                  <a:cubicBezTo>
                    <a:pt x="792" y="3491"/>
                    <a:pt x="739" y="3769"/>
                    <a:pt x="739" y="3769"/>
                  </a:cubicBezTo>
                  <a:cubicBezTo>
                    <a:pt x="755" y="4323"/>
                    <a:pt x="2240" y="4949"/>
                    <a:pt x="2266" y="5503"/>
                  </a:cubicBezTo>
                  <a:cubicBezTo>
                    <a:pt x="2934" y="4991"/>
                    <a:pt x="4292" y="3258"/>
                    <a:pt x="6150" y="3258"/>
                  </a:cubicBezTo>
                  <a:cubicBezTo>
                    <a:pt x="6386" y="3258"/>
                    <a:pt x="6629" y="3286"/>
                    <a:pt x="6881" y="3347"/>
                  </a:cubicBezTo>
                  <a:lnTo>
                    <a:pt x="1" y="0"/>
                  </a:ln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61" name="Google Shape;3161;p11"/>
            <p:cNvSpPr/>
            <p:nvPr/>
          </p:nvSpPr>
          <p:spPr>
            <a:xfrm>
              <a:off x="7431851" y="1685171"/>
              <a:ext cx="95311" cy="82714"/>
            </a:xfrm>
            <a:custGeom>
              <a:rect b="b" l="l" r="r" t="t"/>
              <a:pathLst>
                <a:path extrusionOk="0" h="5647" w="6507">
                  <a:moveTo>
                    <a:pt x="6507" y="0"/>
                  </a:moveTo>
                  <a:lnTo>
                    <a:pt x="0" y="5478"/>
                  </a:lnTo>
                  <a:cubicBezTo>
                    <a:pt x="739" y="5291"/>
                    <a:pt x="1518" y="5127"/>
                    <a:pt x="2267" y="5127"/>
                  </a:cubicBezTo>
                  <a:cubicBezTo>
                    <a:pt x="2955" y="5127"/>
                    <a:pt x="3617" y="5265"/>
                    <a:pt x="4202" y="5646"/>
                  </a:cubicBezTo>
                  <a:cubicBezTo>
                    <a:pt x="4646" y="5386"/>
                    <a:pt x="5121" y="5094"/>
                    <a:pt x="5319" y="4618"/>
                  </a:cubicBezTo>
                  <a:cubicBezTo>
                    <a:pt x="5471" y="4253"/>
                    <a:pt x="5434" y="3841"/>
                    <a:pt x="5416" y="3446"/>
                  </a:cubicBezTo>
                  <a:cubicBezTo>
                    <a:pt x="5345" y="1914"/>
                    <a:pt x="6507" y="181"/>
                    <a:pt x="6507" y="0"/>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62" name="Google Shape;3162;p11"/>
            <p:cNvSpPr/>
            <p:nvPr/>
          </p:nvSpPr>
          <p:spPr>
            <a:xfrm>
              <a:off x="7569105" y="1495828"/>
              <a:ext cx="25750" cy="89482"/>
            </a:xfrm>
            <a:custGeom>
              <a:rect b="b" l="l" r="r" t="t"/>
              <a:pathLst>
                <a:path extrusionOk="0" h="6109" w="1758">
                  <a:moveTo>
                    <a:pt x="0" y="0"/>
                  </a:moveTo>
                  <a:lnTo>
                    <a:pt x="2" y="6108"/>
                  </a:lnTo>
                  <a:cubicBezTo>
                    <a:pt x="2" y="6108"/>
                    <a:pt x="567" y="3864"/>
                    <a:pt x="1514" y="3821"/>
                  </a:cubicBezTo>
                  <a:cubicBezTo>
                    <a:pt x="1411" y="3305"/>
                    <a:pt x="1569" y="2089"/>
                    <a:pt x="1758" y="1597"/>
                  </a:cubicBezTo>
                  <a:cubicBezTo>
                    <a:pt x="813" y="1209"/>
                    <a:pt x="41" y="680"/>
                    <a:pt x="0" y="0"/>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63" name="Google Shape;3163;p11"/>
            <p:cNvSpPr/>
            <p:nvPr/>
          </p:nvSpPr>
          <p:spPr>
            <a:xfrm>
              <a:off x="7278146" y="1037324"/>
              <a:ext cx="73911" cy="279430"/>
            </a:xfrm>
            <a:custGeom>
              <a:rect b="b" l="l" r="r" t="t"/>
              <a:pathLst>
                <a:path extrusionOk="0" h="19077" w="5046">
                  <a:moveTo>
                    <a:pt x="1416" y="1"/>
                  </a:moveTo>
                  <a:cubicBezTo>
                    <a:pt x="1312" y="1"/>
                    <a:pt x="1204" y="15"/>
                    <a:pt x="1093" y="45"/>
                  </a:cubicBezTo>
                  <a:cubicBezTo>
                    <a:pt x="502" y="208"/>
                    <a:pt x="1" y="932"/>
                    <a:pt x="238" y="1553"/>
                  </a:cubicBezTo>
                  <a:cubicBezTo>
                    <a:pt x="2187" y="6654"/>
                    <a:pt x="2585" y="12237"/>
                    <a:pt x="1295" y="17550"/>
                  </a:cubicBezTo>
                  <a:cubicBezTo>
                    <a:pt x="1071" y="18473"/>
                    <a:pt x="1838" y="19077"/>
                    <a:pt x="2566" y="19077"/>
                  </a:cubicBezTo>
                  <a:cubicBezTo>
                    <a:pt x="3047" y="19077"/>
                    <a:pt x="3511" y="18812"/>
                    <a:pt x="3659" y="18202"/>
                  </a:cubicBezTo>
                  <a:cubicBezTo>
                    <a:pt x="5045" y="12488"/>
                    <a:pt x="4702" y="6399"/>
                    <a:pt x="2601" y="902"/>
                  </a:cubicBezTo>
                  <a:cubicBezTo>
                    <a:pt x="2404" y="384"/>
                    <a:pt x="1958" y="1"/>
                    <a:pt x="1416"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64" name="Google Shape;3164;p11"/>
            <p:cNvSpPr/>
            <p:nvPr/>
          </p:nvSpPr>
          <p:spPr>
            <a:xfrm>
              <a:off x="7309596" y="1090629"/>
              <a:ext cx="183138" cy="122351"/>
            </a:xfrm>
            <a:custGeom>
              <a:rect b="b" l="l" r="r" t="t"/>
              <a:pathLst>
                <a:path extrusionOk="0" h="8353" w="12503">
                  <a:moveTo>
                    <a:pt x="11115" y="1"/>
                  </a:moveTo>
                  <a:cubicBezTo>
                    <a:pt x="11021" y="1"/>
                    <a:pt x="10926" y="9"/>
                    <a:pt x="10831" y="26"/>
                  </a:cubicBezTo>
                  <a:cubicBezTo>
                    <a:pt x="6656" y="760"/>
                    <a:pt x="2950" y="3148"/>
                    <a:pt x="401" y="6509"/>
                  </a:cubicBezTo>
                  <a:cubicBezTo>
                    <a:pt x="1" y="7037"/>
                    <a:pt x="318" y="7879"/>
                    <a:pt x="842" y="8185"/>
                  </a:cubicBezTo>
                  <a:cubicBezTo>
                    <a:pt x="1039" y="8301"/>
                    <a:pt x="1239" y="8353"/>
                    <a:pt x="1432" y="8353"/>
                  </a:cubicBezTo>
                  <a:cubicBezTo>
                    <a:pt x="1852" y="8353"/>
                    <a:pt x="2242" y="8108"/>
                    <a:pt x="2518" y="7746"/>
                  </a:cubicBezTo>
                  <a:cubicBezTo>
                    <a:pt x="4675" y="4900"/>
                    <a:pt x="7960" y="3008"/>
                    <a:pt x="11483" y="2389"/>
                  </a:cubicBezTo>
                  <a:cubicBezTo>
                    <a:pt x="12136" y="2274"/>
                    <a:pt x="12502" y="1475"/>
                    <a:pt x="12339" y="881"/>
                  </a:cubicBezTo>
                  <a:cubicBezTo>
                    <a:pt x="12177" y="292"/>
                    <a:pt x="11668" y="1"/>
                    <a:pt x="11115"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3165" name="Google Shape;3165;p11"/>
            <p:cNvGrpSpPr/>
            <p:nvPr/>
          </p:nvGrpSpPr>
          <p:grpSpPr>
            <a:xfrm>
              <a:off x="7400884" y="1600387"/>
              <a:ext cx="68466" cy="55076"/>
              <a:chOff x="7059859" y="1600387"/>
              <a:chExt cx="68466" cy="55076"/>
            </a:xfrm>
          </p:grpSpPr>
          <p:sp>
            <p:nvSpPr>
              <p:cNvPr id="3166" name="Google Shape;3166;p11"/>
              <p:cNvSpPr/>
              <p:nvPr/>
            </p:nvSpPr>
            <p:spPr>
              <a:xfrm>
                <a:off x="7076822" y="1637593"/>
                <a:ext cx="13813" cy="11791"/>
              </a:xfrm>
              <a:custGeom>
                <a:rect b="b" l="l" r="r" t="t"/>
                <a:pathLst>
                  <a:path extrusionOk="0" h="805" w="943">
                    <a:moveTo>
                      <a:pt x="498" y="0"/>
                    </a:moveTo>
                    <a:cubicBezTo>
                      <a:pt x="474" y="0"/>
                      <a:pt x="449" y="2"/>
                      <a:pt x="425" y="7"/>
                    </a:cubicBezTo>
                    <a:cubicBezTo>
                      <a:pt x="213" y="53"/>
                      <a:pt x="0" y="294"/>
                      <a:pt x="174" y="641"/>
                    </a:cubicBezTo>
                    <a:cubicBezTo>
                      <a:pt x="216" y="753"/>
                      <a:pt x="373" y="805"/>
                      <a:pt x="503" y="805"/>
                    </a:cubicBezTo>
                    <a:cubicBezTo>
                      <a:pt x="521" y="805"/>
                      <a:pt x="538" y="804"/>
                      <a:pt x="554" y="802"/>
                    </a:cubicBezTo>
                    <a:cubicBezTo>
                      <a:pt x="770" y="779"/>
                      <a:pt x="942" y="553"/>
                      <a:pt x="907" y="338"/>
                    </a:cubicBezTo>
                    <a:cubicBezTo>
                      <a:pt x="875" y="148"/>
                      <a:pt x="689" y="0"/>
                      <a:pt x="498" y="0"/>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67" name="Google Shape;3167;p11"/>
              <p:cNvSpPr/>
              <p:nvPr/>
            </p:nvSpPr>
            <p:spPr>
              <a:xfrm>
                <a:off x="7059859" y="1647495"/>
                <a:ext cx="9301" cy="7968"/>
              </a:xfrm>
              <a:custGeom>
                <a:rect b="b" l="l" r="r" t="t"/>
                <a:pathLst>
                  <a:path extrusionOk="0" h="544" w="635">
                    <a:moveTo>
                      <a:pt x="337" y="1"/>
                    </a:moveTo>
                    <a:cubicBezTo>
                      <a:pt x="320" y="1"/>
                      <a:pt x="304" y="2"/>
                      <a:pt x="288" y="6"/>
                    </a:cubicBezTo>
                    <a:cubicBezTo>
                      <a:pt x="144" y="36"/>
                      <a:pt x="1" y="197"/>
                      <a:pt x="118" y="432"/>
                    </a:cubicBezTo>
                    <a:cubicBezTo>
                      <a:pt x="146" y="509"/>
                      <a:pt x="252" y="544"/>
                      <a:pt x="340" y="544"/>
                    </a:cubicBezTo>
                    <a:cubicBezTo>
                      <a:pt x="352" y="544"/>
                      <a:pt x="363" y="543"/>
                      <a:pt x="374" y="542"/>
                    </a:cubicBezTo>
                    <a:cubicBezTo>
                      <a:pt x="520" y="524"/>
                      <a:pt x="635" y="372"/>
                      <a:pt x="612" y="227"/>
                    </a:cubicBezTo>
                    <a:cubicBezTo>
                      <a:pt x="591" y="100"/>
                      <a:pt x="465" y="1"/>
                      <a:pt x="337"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68" name="Google Shape;3168;p11"/>
              <p:cNvSpPr/>
              <p:nvPr/>
            </p:nvSpPr>
            <p:spPr>
              <a:xfrm>
                <a:off x="7116021" y="1621466"/>
                <a:ext cx="5874" cy="5009"/>
              </a:xfrm>
              <a:custGeom>
                <a:rect b="b" l="l" r="r" t="t"/>
                <a:pathLst>
                  <a:path extrusionOk="0" h="342" w="401">
                    <a:moveTo>
                      <a:pt x="213" y="1"/>
                    </a:moveTo>
                    <a:cubicBezTo>
                      <a:pt x="202" y="1"/>
                      <a:pt x="192" y="2"/>
                      <a:pt x="181" y="4"/>
                    </a:cubicBezTo>
                    <a:cubicBezTo>
                      <a:pt x="91" y="22"/>
                      <a:pt x="1" y="124"/>
                      <a:pt x="75" y="271"/>
                    </a:cubicBezTo>
                    <a:cubicBezTo>
                      <a:pt x="92" y="319"/>
                      <a:pt x="158" y="342"/>
                      <a:pt x="213" y="342"/>
                    </a:cubicBezTo>
                    <a:cubicBezTo>
                      <a:pt x="221" y="342"/>
                      <a:pt x="229" y="341"/>
                      <a:pt x="236" y="340"/>
                    </a:cubicBezTo>
                    <a:cubicBezTo>
                      <a:pt x="328" y="330"/>
                      <a:pt x="401" y="234"/>
                      <a:pt x="385" y="144"/>
                    </a:cubicBezTo>
                    <a:cubicBezTo>
                      <a:pt x="372" y="62"/>
                      <a:pt x="293" y="1"/>
                      <a:pt x="213"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69" name="Google Shape;3169;p11"/>
              <p:cNvSpPr/>
              <p:nvPr/>
            </p:nvSpPr>
            <p:spPr>
              <a:xfrm>
                <a:off x="7122481" y="1600387"/>
                <a:ext cx="5844" cy="5009"/>
              </a:xfrm>
              <a:custGeom>
                <a:rect b="b" l="l" r="r" t="t"/>
                <a:pathLst>
                  <a:path extrusionOk="0" h="342" w="399">
                    <a:moveTo>
                      <a:pt x="210" y="1"/>
                    </a:moveTo>
                    <a:cubicBezTo>
                      <a:pt x="200" y="1"/>
                      <a:pt x="189" y="2"/>
                      <a:pt x="179" y="4"/>
                    </a:cubicBezTo>
                    <a:cubicBezTo>
                      <a:pt x="89" y="23"/>
                      <a:pt x="0" y="124"/>
                      <a:pt x="73" y="271"/>
                    </a:cubicBezTo>
                    <a:lnTo>
                      <a:pt x="73" y="273"/>
                    </a:lnTo>
                    <a:cubicBezTo>
                      <a:pt x="92" y="319"/>
                      <a:pt x="158" y="342"/>
                      <a:pt x="212" y="342"/>
                    </a:cubicBezTo>
                    <a:cubicBezTo>
                      <a:pt x="220" y="342"/>
                      <a:pt x="227" y="341"/>
                      <a:pt x="234" y="340"/>
                    </a:cubicBezTo>
                    <a:cubicBezTo>
                      <a:pt x="326" y="330"/>
                      <a:pt x="399" y="234"/>
                      <a:pt x="384" y="144"/>
                    </a:cubicBezTo>
                    <a:cubicBezTo>
                      <a:pt x="370" y="64"/>
                      <a:pt x="291" y="1"/>
                      <a:pt x="210"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70" name="Google Shape;3170;p11"/>
              <p:cNvSpPr/>
              <p:nvPr/>
            </p:nvSpPr>
            <p:spPr>
              <a:xfrm>
                <a:off x="7096656" y="1617496"/>
                <a:ext cx="9316" cy="7968"/>
              </a:xfrm>
              <a:custGeom>
                <a:rect b="b" l="l" r="r" t="t"/>
                <a:pathLst>
                  <a:path extrusionOk="0" h="544" w="636">
                    <a:moveTo>
                      <a:pt x="339" y="0"/>
                    </a:moveTo>
                    <a:cubicBezTo>
                      <a:pt x="322" y="0"/>
                      <a:pt x="304" y="2"/>
                      <a:pt x="287" y="6"/>
                    </a:cubicBezTo>
                    <a:cubicBezTo>
                      <a:pt x="144" y="36"/>
                      <a:pt x="0" y="197"/>
                      <a:pt x="117" y="432"/>
                    </a:cubicBezTo>
                    <a:lnTo>
                      <a:pt x="119" y="432"/>
                    </a:lnTo>
                    <a:cubicBezTo>
                      <a:pt x="148" y="509"/>
                      <a:pt x="257" y="544"/>
                      <a:pt x="346" y="544"/>
                    </a:cubicBezTo>
                    <a:cubicBezTo>
                      <a:pt x="356" y="544"/>
                      <a:pt x="366" y="543"/>
                      <a:pt x="376" y="542"/>
                    </a:cubicBezTo>
                    <a:cubicBezTo>
                      <a:pt x="521" y="524"/>
                      <a:pt x="636" y="372"/>
                      <a:pt x="613" y="227"/>
                    </a:cubicBezTo>
                    <a:cubicBezTo>
                      <a:pt x="593" y="101"/>
                      <a:pt x="468" y="0"/>
                      <a:pt x="339" y="0"/>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71" name="Google Shape;3171;p11"/>
              <p:cNvSpPr/>
              <p:nvPr/>
            </p:nvSpPr>
            <p:spPr>
              <a:xfrm>
                <a:off x="7094678" y="1631338"/>
                <a:ext cx="9330" cy="7968"/>
              </a:xfrm>
              <a:custGeom>
                <a:rect b="b" l="l" r="r" t="t"/>
                <a:pathLst>
                  <a:path extrusionOk="0" h="544" w="637">
                    <a:moveTo>
                      <a:pt x="339" y="0"/>
                    </a:moveTo>
                    <a:cubicBezTo>
                      <a:pt x="322" y="0"/>
                      <a:pt x="305" y="2"/>
                      <a:pt x="288" y="6"/>
                    </a:cubicBezTo>
                    <a:cubicBezTo>
                      <a:pt x="144" y="36"/>
                      <a:pt x="1" y="197"/>
                      <a:pt x="120" y="433"/>
                    </a:cubicBezTo>
                    <a:cubicBezTo>
                      <a:pt x="148" y="509"/>
                      <a:pt x="258" y="544"/>
                      <a:pt x="347" y="544"/>
                    </a:cubicBezTo>
                    <a:cubicBezTo>
                      <a:pt x="357" y="544"/>
                      <a:pt x="367" y="543"/>
                      <a:pt x="376" y="542"/>
                    </a:cubicBezTo>
                    <a:cubicBezTo>
                      <a:pt x="521" y="525"/>
                      <a:pt x="636" y="372"/>
                      <a:pt x="613" y="227"/>
                    </a:cubicBezTo>
                    <a:cubicBezTo>
                      <a:pt x="593" y="101"/>
                      <a:pt x="468" y="0"/>
                      <a:pt x="339" y="0"/>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72" name="Google Shape;3172;p11"/>
              <p:cNvSpPr/>
              <p:nvPr/>
            </p:nvSpPr>
            <p:spPr>
              <a:xfrm>
                <a:off x="7105606" y="1608824"/>
                <a:ext cx="12216" cy="10458"/>
              </a:xfrm>
              <a:custGeom>
                <a:rect b="b" l="l" r="r" t="t"/>
                <a:pathLst>
                  <a:path extrusionOk="0" h="714" w="834">
                    <a:moveTo>
                      <a:pt x="441" y="0"/>
                    </a:moveTo>
                    <a:cubicBezTo>
                      <a:pt x="420" y="0"/>
                      <a:pt x="398" y="2"/>
                      <a:pt x="377" y="7"/>
                    </a:cubicBezTo>
                    <a:cubicBezTo>
                      <a:pt x="188" y="47"/>
                      <a:pt x="0" y="260"/>
                      <a:pt x="154" y="568"/>
                    </a:cubicBezTo>
                    <a:cubicBezTo>
                      <a:pt x="191" y="667"/>
                      <a:pt x="330" y="714"/>
                      <a:pt x="445" y="714"/>
                    </a:cubicBezTo>
                    <a:cubicBezTo>
                      <a:pt x="461" y="714"/>
                      <a:pt x="476" y="713"/>
                      <a:pt x="490" y="711"/>
                    </a:cubicBezTo>
                    <a:cubicBezTo>
                      <a:pt x="682" y="688"/>
                      <a:pt x="834" y="490"/>
                      <a:pt x="804" y="299"/>
                    </a:cubicBezTo>
                    <a:cubicBezTo>
                      <a:pt x="775" y="131"/>
                      <a:pt x="609" y="0"/>
                      <a:pt x="441" y="0"/>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173" name="Google Shape;3173;p11"/>
            <p:cNvGrpSpPr/>
            <p:nvPr/>
          </p:nvGrpSpPr>
          <p:grpSpPr>
            <a:xfrm>
              <a:off x="7432788" y="1421869"/>
              <a:ext cx="27948" cy="82322"/>
              <a:chOff x="7091763" y="1421869"/>
              <a:chExt cx="27948" cy="82322"/>
            </a:xfrm>
          </p:grpSpPr>
          <p:sp>
            <p:nvSpPr>
              <p:cNvPr id="3174" name="Google Shape;3174;p11"/>
              <p:cNvSpPr/>
              <p:nvPr/>
            </p:nvSpPr>
            <p:spPr>
              <a:xfrm>
                <a:off x="7106587" y="1473387"/>
                <a:ext cx="13124" cy="11835"/>
              </a:xfrm>
              <a:custGeom>
                <a:rect b="b" l="l" r="r" t="t"/>
                <a:pathLst>
                  <a:path extrusionOk="0" h="808" w="896">
                    <a:moveTo>
                      <a:pt x="455" y="0"/>
                    </a:moveTo>
                    <a:cubicBezTo>
                      <a:pt x="276" y="0"/>
                      <a:pt x="96" y="127"/>
                      <a:pt x="52" y="304"/>
                    </a:cubicBezTo>
                    <a:cubicBezTo>
                      <a:pt x="1" y="514"/>
                      <a:pt x="122" y="806"/>
                      <a:pt x="502" y="806"/>
                    </a:cubicBezTo>
                    <a:cubicBezTo>
                      <a:pt x="505" y="806"/>
                      <a:pt x="508" y="806"/>
                      <a:pt x="512" y="806"/>
                    </a:cubicBezTo>
                    <a:cubicBezTo>
                      <a:pt x="517" y="807"/>
                      <a:pt x="522" y="807"/>
                      <a:pt x="527" y="807"/>
                    </a:cubicBezTo>
                    <a:cubicBezTo>
                      <a:pt x="658" y="807"/>
                      <a:pt x="781" y="658"/>
                      <a:pt x="823" y="534"/>
                    </a:cubicBezTo>
                    <a:cubicBezTo>
                      <a:pt x="896" y="329"/>
                      <a:pt x="767" y="77"/>
                      <a:pt x="558" y="15"/>
                    </a:cubicBezTo>
                    <a:cubicBezTo>
                      <a:pt x="524" y="5"/>
                      <a:pt x="490" y="0"/>
                      <a:pt x="455" y="0"/>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75" name="Google Shape;3175;p11"/>
              <p:cNvSpPr/>
              <p:nvPr/>
            </p:nvSpPr>
            <p:spPr>
              <a:xfrm>
                <a:off x="7107451" y="1496223"/>
                <a:ext cx="8847" cy="7968"/>
              </a:xfrm>
              <a:custGeom>
                <a:rect b="b" l="l" r="r" t="t"/>
                <a:pathLst>
                  <a:path extrusionOk="0" h="544" w="604">
                    <a:moveTo>
                      <a:pt x="307" y="0"/>
                    </a:moveTo>
                    <a:cubicBezTo>
                      <a:pt x="186" y="0"/>
                      <a:pt x="65" y="86"/>
                      <a:pt x="35" y="205"/>
                    </a:cubicBezTo>
                    <a:cubicBezTo>
                      <a:pt x="0" y="347"/>
                      <a:pt x="81" y="543"/>
                      <a:pt x="338" y="543"/>
                    </a:cubicBezTo>
                    <a:cubicBezTo>
                      <a:pt x="340" y="543"/>
                      <a:pt x="343" y="543"/>
                      <a:pt x="345" y="543"/>
                    </a:cubicBezTo>
                    <a:cubicBezTo>
                      <a:pt x="349" y="543"/>
                      <a:pt x="352" y="544"/>
                      <a:pt x="356" y="544"/>
                    </a:cubicBezTo>
                    <a:cubicBezTo>
                      <a:pt x="444" y="544"/>
                      <a:pt x="527" y="444"/>
                      <a:pt x="556" y="361"/>
                    </a:cubicBezTo>
                    <a:cubicBezTo>
                      <a:pt x="603" y="223"/>
                      <a:pt x="517" y="51"/>
                      <a:pt x="377" y="10"/>
                    </a:cubicBezTo>
                    <a:cubicBezTo>
                      <a:pt x="354" y="3"/>
                      <a:pt x="331" y="0"/>
                      <a:pt x="307" y="0"/>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76" name="Google Shape;3176;p11"/>
              <p:cNvSpPr/>
              <p:nvPr/>
            </p:nvSpPr>
            <p:spPr>
              <a:xfrm>
                <a:off x="7107935" y="1436839"/>
                <a:ext cx="5566" cy="5024"/>
              </a:xfrm>
              <a:custGeom>
                <a:rect b="b" l="l" r="r" t="t"/>
                <a:pathLst>
                  <a:path extrusionOk="0" h="343" w="380">
                    <a:moveTo>
                      <a:pt x="195" y="0"/>
                    </a:moveTo>
                    <a:cubicBezTo>
                      <a:pt x="118" y="0"/>
                      <a:pt x="41" y="53"/>
                      <a:pt x="22" y="130"/>
                    </a:cubicBezTo>
                    <a:cubicBezTo>
                      <a:pt x="1" y="218"/>
                      <a:pt x="53" y="342"/>
                      <a:pt x="215" y="342"/>
                    </a:cubicBezTo>
                    <a:cubicBezTo>
                      <a:pt x="216" y="342"/>
                      <a:pt x="217" y="342"/>
                      <a:pt x="218" y="342"/>
                    </a:cubicBezTo>
                    <a:cubicBezTo>
                      <a:pt x="220" y="342"/>
                      <a:pt x="222" y="342"/>
                      <a:pt x="225" y="342"/>
                    </a:cubicBezTo>
                    <a:cubicBezTo>
                      <a:pt x="279" y="342"/>
                      <a:pt x="332" y="280"/>
                      <a:pt x="349" y="227"/>
                    </a:cubicBezTo>
                    <a:cubicBezTo>
                      <a:pt x="379" y="140"/>
                      <a:pt x="326" y="32"/>
                      <a:pt x="238" y="6"/>
                    </a:cubicBezTo>
                    <a:cubicBezTo>
                      <a:pt x="224" y="2"/>
                      <a:pt x="209" y="0"/>
                      <a:pt x="195" y="0"/>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77" name="Google Shape;3177;p11"/>
              <p:cNvSpPr/>
              <p:nvPr/>
            </p:nvSpPr>
            <p:spPr>
              <a:xfrm>
                <a:off x="7091763" y="1421869"/>
                <a:ext cx="5581" cy="5039"/>
              </a:xfrm>
              <a:custGeom>
                <a:rect b="b" l="l" r="r" t="t"/>
                <a:pathLst>
                  <a:path extrusionOk="0" h="344" w="381">
                    <a:moveTo>
                      <a:pt x="193" y="0"/>
                    </a:moveTo>
                    <a:cubicBezTo>
                      <a:pt x="117" y="0"/>
                      <a:pt x="41" y="54"/>
                      <a:pt x="23" y="129"/>
                    </a:cubicBezTo>
                    <a:cubicBezTo>
                      <a:pt x="0" y="218"/>
                      <a:pt x="52" y="341"/>
                      <a:pt x="211" y="341"/>
                    </a:cubicBezTo>
                    <a:cubicBezTo>
                      <a:pt x="213" y="341"/>
                      <a:pt x="215" y="341"/>
                      <a:pt x="218" y="341"/>
                    </a:cubicBezTo>
                    <a:lnTo>
                      <a:pt x="218" y="343"/>
                    </a:lnTo>
                    <a:cubicBezTo>
                      <a:pt x="220" y="343"/>
                      <a:pt x="222" y="343"/>
                      <a:pt x="224" y="343"/>
                    </a:cubicBezTo>
                    <a:cubicBezTo>
                      <a:pt x="280" y="343"/>
                      <a:pt x="332" y="279"/>
                      <a:pt x="350" y="228"/>
                    </a:cubicBezTo>
                    <a:cubicBezTo>
                      <a:pt x="380" y="139"/>
                      <a:pt x="326" y="33"/>
                      <a:pt x="237" y="6"/>
                    </a:cubicBezTo>
                    <a:cubicBezTo>
                      <a:pt x="223" y="2"/>
                      <a:pt x="208" y="0"/>
                      <a:pt x="193" y="0"/>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78" name="Google Shape;3178;p11"/>
              <p:cNvSpPr/>
              <p:nvPr/>
            </p:nvSpPr>
            <p:spPr>
              <a:xfrm>
                <a:off x="7096451" y="1450023"/>
                <a:ext cx="8847" cy="7998"/>
              </a:xfrm>
              <a:custGeom>
                <a:rect b="b" l="l" r="r" t="t"/>
                <a:pathLst>
                  <a:path extrusionOk="0" h="546" w="604">
                    <a:moveTo>
                      <a:pt x="308" y="1"/>
                    </a:moveTo>
                    <a:cubicBezTo>
                      <a:pt x="186" y="1"/>
                      <a:pt x="64" y="86"/>
                      <a:pt x="36" y="207"/>
                    </a:cubicBezTo>
                    <a:cubicBezTo>
                      <a:pt x="1" y="347"/>
                      <a:pt x="82" y="545"/>
                      <a:pt x="339" y="545"/>
                    </a:cubicBezTo>
                    <a:cubicBezTo>
                      <a:pt x="341" y="545"/>
                      <a:pt x="343" y="545"/>
                      <a:pt x="345" y="545"/>
                    </a:cubicBezTo>
                    <a:cubicBezTo>
                      <a:pt x="349" y="545"/>
                      <a:pt x="353" y="545"/>
                      <a:pt x="356" y="545"/>
                    </a:cubicBezTo>
                    <a:cubicBezTo>
                      <a:pt x="444" y="545"/>
                      <a:pt x="527" y="446"/>
                      <a:pt x="556" y="361"/>
                    </a:cubicBezTo>
                    <a:cubicBezTo>
                      <a:pt x="604" y="223"/>
                      <a:pt x="517" y="53"/>
                      <a:pt x="377" y="10"/>
                    </a:cubicBezTo>
                    <a:cubicBezTo>
                      <a:pt x="355" y="4"/>
                      <a:pt x="332" y="1"/>
                      <a:pt x="308"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79" name="Google Shape;3179;p11"/>
              <p:cNvSpPr/>
              <p:nvPr/>
            </p:nvSpPr>
            <p:spPr>
              <a:xfrm>
                <a:off x="7108037" y="1457816"/>
                <a:ext cx="8876" cy="8012"/>
              </a:xfrm>
              <a:custGeom>
                <a:rect b="b" l="l" r="r" t="t"/>
                <a:pathLst>
                  <a:path extrusionOk="0" h="547" w="606">
                    <a:moveTo>
                      <a:pt x="308" y="1"/>
                    </a:moveTo>
                    <a:cubicBezTo>
                      <a:pt x="187" y="1"/>
                      <a:pt x="66" y="87"/>
                      <a:pt x="36" y="206"/>
                    </a:cubicBezTo>
                    <a:cubicBezTo>
                      <a:pt x="1" y="348"/>
                      <a:pt x="85" y="545"/>
                      <a:pt x="344" y="545"/>
                    </a:cubicBezTo>
                    <a:cubicBezTo>
                      <a:pt x="345" y="545"/>
                      <a:pt x="346" y="545"/>
                      <a:pt x="347" y="545"/>
                    </a:cubicBezTo>
                    <a:cubicBezTo>
                      <a:pt x="351" y="546"/>
                      <a:pt x="355" y="546"/>
                      <a:pt x="358" y="546"/>
                    </a:cubicBezTo>
                    <a:cubicBezTo>
                      <a:pt x="446" y="546"/>
                      <a:pt x="527" y="445"/>
                      <a:pt x="558" y="361"/>
                    </a:cubicBezTo>
                    <a:cubicBezTo>
                      <a:pt x="606" y="223"/>
                      <a:pt x="519" y="53"/>
                      <a:pt x="377" y="11"/>
                    </a:cubicBezTo>
                    <a:cubicBezTo>
                      <a:pt x="355" y="4"/>
                      <a:pt x="331" y="1"/>
                      <a:pt x="308"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80" name="Google Shape;3180;p11"/>
              <p:cNvSpPr/>
              <p:nvPr/>
            </p:nvSpPr>
            <p:spPr>
              <a:xfrm>
                <a:off x="7092950" y="1436107"/>
                <a:ext cx="11630" cy="10458"/>
              </a:xfrm>
              <a:custGeom>
                <a:rect b="b" l="l" r="r" t="t"/>
                <a:pathLst>
                  <a:path extrusionOk="0" h="714" w="794">
                    <a:moveTo>
                      <a:pt x="404" y="0"/>
                    </a:moveTo>
                    <a:cubicBezTo>
                      <a:pt x="244" y="0"/>
                      <a:pt x="85" y="113"/>
                      <a:pt x="46" y="270"/>
                    </a:cubicBezTo>
                    <a:cubicBezTo>
                      <a:pt x="1" y="454"/>
                      <a:pt x="110" y="712"/>
                      <a:pt x="445" y="712"/>
                    </a:cubicBezTo>
                    <a:cubicBezTo>
                      <a:pt x="448" y="712"/>
                      <a:pt x="452" y="712"/>
                      <a:pt x="455" y="712"/>
                    </a:cubicBezTo>
                    <a:cubicBezTo>
                      <a:pt x="460" y="713"/>
                      <a:pt x="465" y="713"/>
                      <a:pt x="470" y="713"/>
                    </a:cubicBezTo>
                    <a:cubicBezTo>
                      <a:pt x="585" y="713"/>
                      <a:pt x="692" y="582"/>
                      <a:pt x="731" y="473"/>
                    </a:cubicBezTo>
                    <a:cubicBezTo>
                      <a:pt x="793" y="291"/>
                      <a:pt x="680" y="68"/>
                      <a:pt x="496" y="13"/>
                    </a:cubicBezTo>
                    <a:cubicBezTo>
                      <a:pt x="466" y="4"/>
                      <a:pt x="435" y="0"/>
                      <a:pt x="404" y="0"/>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181" name="Google Shape;3181;p11"/>
            <p:cNvGrpSpPr/>
            <p:nvPr/>
          </p:nvGrpSpPr>
          <p:grpSpPr>
            <a:xfrm>
              <a:off x="7172268" y="1510930"/>
              <a:ext cx="20932" cy="84271"/>
              <a:chOff x="6831243" y="1510930"/>
              <a:chExt cx="20932" cy="84271"/>
            </a:xfrm>
          </p:grpSpPr>
          <p:sp>
            <p:nvSpPr>
              <p:cNvPr id="3182" name="Google Shape;3182;p11"/>
              <p:cNvSpPr/>
              <p:nvPr/>
            </p:nvSpPr>
            <p:spPr>
              <a:xfrm>
                <a:off x="6838187" y="1564821"/>
                <a:ext cx="13402" cy="11952"/>
              </a:xfrm>
              <a:custGeom>
                <a:rect b="b" l="l" r="r" t="t"/>
                <a:pathLst>
                  <a:path extrusionOk="0" h="816" w="915">
                    <a:moveTo>
                      <a:pt x="469" y="1"/>
                    </a:moveTo>
                    <a:cubicBezTo>
                      <a:pt x="312" y="1"/>
                      <a:pt x="151" y="92"/>
                      <a:pt x="88" y="237"/>
                    </a:cubicBezTo>
                    <a:cubicBezTo>
                      <a:pt x="1" y="435"/>
                      <a:pt x="72" y="749"/>
                      <a:pt x="456" y="809"/>
                    </a:cubicBezTo>
                    <a:cubicBezTo>
                      <a:pt x="471" y="813"/>
                      <a:pt x="487" y="815"/>
                      <a:pt x="503" y="815"/>
                    </a:cubicBezTo>
                    <a:cubicBezTo>
                      <a:pt x="622" y="815"/>
                      <a:pt x="750" y="701"/>
                      <a:pt x="808" y="595"/>
                    </a:cubicBezTo>
                    <a:cubicBezTo>
                      <a:pt x="914" y="405"/>
                      <a:pt x="831" y="135"/>
                      <a:pt x="636" y="39"/>
                    </a:cubicBezTo>
                    <a:cubicBezTo>
                      <a:pt x="584" y="13"/>
                      <a:pt x="527" y="1"/>
                      <a:pt x="469"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83" name="Google Shape;3183;p11"/>
              <p:cNvSpPr/>
              <p:nvPr/>
            </p:nvSpPr>
            <p:spPr>
              <a:xfrm>
                <a:off x="6835550" y="1587130"/>
                <a:ext cx="9052" cy="8071"/>
              </a:xfrm>
              <a:custGeom>
                <a:rect b="b" l="l" r="r" t="t"/>
                <a:pathLst>
                  <a:path extrusionOk="0" h="551" w="618">
                    <a:moveTo>
                      <a:pt x="317" y="0"/>
                    </a:moveTo>
                    <a:cubicBezTo>
                      <a:pt x="211" y="0"/>
                      <a:pt x="103" y="62"/>
                      <a:pt x="60" y="160"/>
                    </a:cubicBezTo>
                    <a:cubicBezTo>
                      <a:pt x="0" y="295"/>
                      <a:pt x="50" y="505"/>
                      <a:pt x="308" y="546"/>
                    </a:cubicBezTo>
                    <a:cubicBezTo>
                      <a:pt x="319" y="549"/>
                      <a:pt x="329" y="550"/>
                      <a:pt x="340" y="550"/>
                    </a:cubicBezTo>
                    <a:cubicBezTo>
                      <a:pt x="420" y="550"/>
                      <a:pt x="507" y="473"/>
                      <a:pt x="547" y="401"/>
                    </a:cubicBezTo>
                    <a:cubicBezTo>
                      <a:pt x="618" y="274"/>
                      <a:pt x="561" y="91"/>
                      <a:pt x="430" y="26"/>
                    </a:cubicBezTo>
                    <a:cubicBezTo>
                      <a:pt x="395" y="8"/>
                      <a:pt x="356" y="0"/>
                      <a:pt x="317" y="0"/>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84" name="Google Shape;3184;p11"/>
              <p:cNvSpPr/>
              <p:nvPr/>
            </p:nvSpPr>
            <p:spPr>
              <a:xfrm>
                <a:off x="6846492" y="1528435"/>
                <a:ext cx="5683" cy="5068"/>
              </a:xfrm>
              <a:custGeom>
                <a:rect b="b" l="l" r="r" t="t"/>
                <a:pathLst>
                  <a:path extrusionOk="0" h="346" w="388">
                    <a:moveTo>
                      <a:pt x="198" y="1"/>
                    </a:moveTo>
                    <a:cubicBezTo>
                      <a:pt x="132" y="1"/>
                      <a:pt x="65" y="39"/>
                      <a:pt x="37" y="100"/>
                    </a:cubicBezTo>
                    <a:cubicBezTo>
                      <a:pt x="0" y="185"/>
                      <a:pt x="30" y="318"/>
                      <a:pt x="193" y="344"/>
                    </a:cubicBezTo>
                    <a:lnTo>
                      <a:pt x="193" y="342"/>
                    </a:lnTo>
                    <a:cubicBezTo>
                      <a:pt x="200" y="344"/>
                      <a:pt x="206" y="345"/>
                      <a:pt x="213" y="345"/>
                    </a:cubicBezTo>
                    <a:cubicBezTo>
                      <a:pt x="263" y="345"/>
                      <a:pt x="317" y="297"/>
                      <a:pt x="342" y="252"/>
                    </a:cubicBezTo>
                    <a:cubicBezTo>
                      <a:pt x="388" y="172"/>
                      <a:pt x="352" y="57"/>
                      <a:pt x="269" y="17"/>
                    </a:cubicBezTo>
                    <a:cubicBezTo>
                      <a:pt x="247" y="6"/>
                      <a:pt x="223" y="1"/>
                      <a:pt x="198"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85" name="Google Shape;3185;p11"/>
              <p:cNvSpPr/>
              <p:nvPr/>
            </p:nvSpPr>
            <p:spPr>
              <a:xfrm>
                <a:off x="6833089" y="1510930"/>
                <a:ext cx="5683" cy="5068"/>
              </a:xfrm>
              <a:custGeom>
                <a:rect b="b" l="l" r="r" t="t"/>
                <a:pathLst>
                  <a:path extrusionOk="0" h="346" w="388">
                    <a:moveTo>
                      <a:pt x="200" y="1"/>
                    </a:moveTo>
                    <a:cubicBezTo>
                      <a:pt x="133" y="1"/>
                      <a:pt x="65" y="39"/>
                      <a:pt x="37" y="100"/>
                    </a:cubicBezTo>
                    <a:cubicBezTo>
                      <a:pt x="0" y="185"/>
                      <a:pt x="32" y="318"/>
                      <a:pt x="193" y="343"/>
                    </a:cubicBezTo>
                    <a:lnTo>
                      <a:pt x="195" y="343"/>
                    </a:lnTo>
                    <a:cubicBezTo>
                      <a:pt x="201" y="345"/>
                      <a:pt x="208" y="345"/>
                      <a:pt x="215" y="345"/>
                    </a:cubicBezTo>
                    <a:cubicBezTo>
                      <a:pt x="265" y="345"/>
                      <a:pt x="319" y="298"/>
                      <a:pt x="343" y="252"/>
                    </a:cubicBezTo>
                    <a:cubicBezTo>
                      <a:pt x="388" y="173"/>
                      <a:pt x="352" y="58"/>
                      <a:pt x="271" y="17"/>
                    </a:cubicBezTo>
                    <a:cubicBezTo>
                      <a:pt x="249" y="6"/>
                      <a:pt x="224" y="1"/>
                      <a:pt x="200"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86" name="Google Shape;3186;p11"/>
              <p:cNvSpPr/>
              <p:nvPr/>
            </p:nvSpPr>
            <p:spPr>
              <a:xfrm>
                <a:off x="6832562" y="1539728"/>
                <a:ext cx="9067" cy="8071"/>
              </a:xfrm>
              <a:custGeom>
                <a:rect b="b" l="l" r="r" t="t"/>
                <a:pathLst>
                  <a:path extrusionOk="0" h="551" w="619">
                    <a:moveTo>
                      <a:pt x="319" y="1"/>
                    </a:moveTo>
                    <a:cubicBezTo>
                      <a:pt x="212" y="1"/>
                      <a:pt x="104" y="62"/>
                      <a:pt x="61" y="161"/>
                    </a:cubicBezTo>
                    <a:cubicBezTo>
                      <a:pt x="1" y="295"/>
                      <a:pt x="50" y="506"/>
                      <a:pt x="309" y="547"/>
                    </a:cubicBezTo>
                    <a:cubicBezTo>
                      <a:pt x="319" y="549"/>
                      <a:pt x="330" y="551"/>
                      <a:pt x="340" y="551"/>
                    </a:cubicBezTo>
                    <a:cubicBezTo>
                      <a:pt x="421" y="551"/>
                      <a:pt x="507" y="473"/>
                      <a:pt x="548" y="401"/>
                    </a:cubicBezTo>
                    <a:cubicBezTo>
                      <a:pt x="618" y="274"/>
                      <a:pt x="562" y="92"/>
                      <a:pt x="431" y="26"/>
                    </a:cubicBezTo>
                    <a:cubicBezTo>
                      <a:pt x="396" y="9"/>
                      <a:pt x="357" y="1"/>
                      <a:pt x="319"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87" name="Google Shape;3187;p11"/>
              <p:cNvSpPr/>
              <p:nvPr/>
            </p:nvSpPr>
            <p:spPr>
              <a:xfrm>
                <a:off x="6842698" y="1549396"/>
                <a:ext cx="9038" cy="8085"/>
              </a:xfrm>
              <a:custGeom>
                <a:rect b="b" l="l" r="r" t="t"/>
                <a:pathLst>
                  <a:path extrusionOk="0" h="552" w="617">
                    <a:moveTo>
                      <a:pt x="317" y="1"/>
                    </a:moveTo>
                    <a:cubicBezTo>
                      <a:pt x="210" y="1"/>
                      <a:pt x="102" y="62"/>
                      <a:pt x="59" y="161"/>
                    </a:cubicBezTo>
                    <a:cubicBezTo>
                      <a:pt x="1" y="295"/>
                      <a:pt x="49" y="506"/>
                      <a:pt x="307" y="547"/>
                    </a:cubicBezTo>
                    <a:cubicBezTo>
                      <a:pt x="317" y="550"/>
                      <a:pt x="328" y="551"/>
                      <a:pt x="339" y="551"/>
                    </a:cubicBezTo>
                    <a:cubicBezTo>
                      <a:pt x="421" y="551"/>
                      <a:pt x="507" y="474"/>
                      <a:pt x="546" y="402"/>
                    </a:cubicBezTo>
                    <a:cubicBezTo>
                      <a:pt x="617" y="274"/>
                      <a:pt x="560" y="92"/>
                      <a:pt x="429" y="26"/>
                    </a:cubicBezTo>
                    <a:cubicBezTo>
                      <a:pt x="394" y="9"/>
                      <a:pt x="356" y="1"/>
                      <a:pt x="317"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88" name="Google Shape;3188;p11"/>
              <p:cNvSpPr/>
              <p:nvPr/>
            </p:nvSpPr>
            <p:spPr>
              <a:xfrm>
                <a:off x="6831243" y="1525637"/>
                <a:ext cx="11894" cy="10590"/>
              </a:xfrm>
              <a:custGeom>
                <a:rect b="b" l="l" r="r" t="t"/>
                <a:pathLst>
                  <a:path extrusionOk="0" h="723" w="812">
                    <a:moveTo>
                      <a:pt x="417" y="0"/>
                    </a:moveTo>
                    <a:cubicBezTo>
                      <a:pt x="277" y="0"/>
                      <a:pt x="135" y="81"/>
                      <a:pt x="78" y="209"/>
                    </a:cubicBezTo>
                    <a:cubicBezTo>
                      <a:pt x="0" y="386"/>
                      <a:pt x="66" y="663"/>
                      <a:pt x="404" y="717"/>
                    </a:cubicBezTo>
                    <a:cubicBezTo>
                      <a:pt x="417" y="721"/>
                      <a:pt x="431" y="723"/>
                      <a:pt x="445" y="723"/>
                    </a:cubicBezTo>
                    <a:cubicBezTo>
                      <a:pt x="551" y="723"/>
                      <a:pt x="666" y="620"/>
                      <a:pt x="717" y="526"/>
                    </a:cubicBezTo>
                    <a:cubicBezTo>
                      <a:pt x="811" y="358"/>
                      <a:pt x="737" y="119"/>
                      <a:pt x="565" y="34"/>
                    </a:cubicBezTo>
                    <a:cubicBezTo>
                      <a:pt x="519" y="11"/>
                      <a:pt x="468" y="0"/>
                      <a:pt x="417" y="0"/>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3189" name="Google Shape;3189;p11"/>
            <p:cNvSpPr/>
            <p:nvPr/>
          </p:nvSpPr>
          <p:spPr>
            <a:xfrm>
              <a:off x="7112840" y="1379828"/>
              <a:ext cx="70689" cy="208683"/>
            </a:xfrm>
            <a:custGeom>
              <a:rect b="b" l="l" r="r" t="t"/>
              <a:pathLst>
                <a:path extrusionOk="0" h="14247" w="4826">
                  <a:moveTo>
                    <a:pt x="4780" y="1"/>
                  </a:moveTo>
                  <a:cubicBezTo>
                    <a:pt x="4751" y="1"/>
                    <a:pt x="4583" y="136"/>
                    <a:pt x="4302" y="384"/>
                  </a:cubicBezTo>
                  <a:cubicBezTo>
                    <a:pt x="4149" y="514"/>
                    <a:pt x="3971" y="678"/>
                    <a:pt x="3781" y="887"/>
                  </a:cubicBezTo>
                  <a:cubicBezTo>
                    <a:pt x="3590" y="1094"/>
                    <a:pt x="3358" y="1319"/>
                    <a:pt x="3144" y="1604"/>
                  </a:cubicBezTo>
                  <a:cubicBezTo>
                    <a:pt x="2684" y="2147"/>
                    <a:pt x="2206" y="2852"/>
                    <a:pt x="1748" y="3675"/>
                  </a:cubicBezTo>
                  <a:cubicBezTo>
                    <a:pt x="1303" y="4505"/>
                    <a:pt x="891" y="5461"/>
                    <a:pt x="581" y="6505"/>
                  </a:cubicBezTo>
                  <a:cubicBezTo>
                    <a:pt x="284" y="7553"/>
                    <a:pt x="123" y="8579"/>
                    <a:pt x="52" y="9519"/>
                  </a:cubicBezTo>
                  <a:cubicBezTo>
                    <a:pt x="1" y="10459"/>
                    <a:pt x="29" y="11310"/>
                    <a:pt x="125" y="12015"/>
                  </a:cubicBezTo>
                  <a:cubicBezTo>
                    <a:pt x="155" y="12371"/>
                    <a:pt x="231" y="12684"/>
                    <a:pt x="280" y="12962"/>
                  </a:cubicBezTo>
                  <a:cubicBezTo>
                    <a:pt x="328" y="13240"/>
                    <a:pt x="392" y="13473"/>
                    <a:pt x="452" y="13664"/>
                  </a:cubicBezTo>
                  <a:cubicBezTo>
                    <a:pt x="562" y="14040"/>
                    <a:pt x="633" y="14247"/>
                    <a:pt x="655" y="14247"/>
                  </a:cubicBezTo>
                  <a:cubicBezTo>
                    <a:pt x="655" y="14247"/>
                    <a:pt x="655" y="14247"/>
                    <a:pt x="656" y="14247"/>
                  </a:cubicBezTo>
                  <a:cubicBezTo>
                    <a:pt x="714" y="14231"/>
                    <a:pt x="464" y="13388"/>
                    <a:pt x="339" y="11994"/>
                  </a:cubicBezTo>
                  <a:cubicBezTo>
                    <a:pt x="270" y="11296"/>
                    <a:pt x="266" y="10461"/>
                    <a:pt x="332" y="9540"/>
                  </a:cubicBezTo>
                  <a:cubicBezTo>
                    <a:pt x="415" y="8620"/>
                    <a:pt x="581" y="7615"/>
                    <a:pt x="872" y="6588"/>
                  </a:cubicBezTo>
                  <a:cubicBezTo>
                    <a:pt x="1176" y="5565"/>
                    <a:pt x="1572" y="4629"/>
                    <a:pt x="1994" y="3806"/>
                  </a:cubicBezTo>
                  <a:cubicBezTo>
                    <a:pt x="2431" y="2992"/>
                    <a:pt x="2880" y="2289"/>
                    <a:pt x="3312" y="1737"/>
                  </a:cubicBezTo>
                  <a:cubicBezTo>
                    <a:pt x="4164" y="623"/>
                    <a:pt x="4826" y="46"/>
                    <a:pt x="4783" y="2"/>
                  </a:cubicBezTo>
                  <a:cubicBezTo>
                    <a:pt x="4782" y="1"/>
                    <a:pt x="4781" y="1"/>
                    <a:pt x="4780"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90" name="Google Shape;3190;p11"/>
            <p:cNvSpPr/>
            <p:nvPr/>
          </p:nvSpPr>
          <p:spPr>
            <a:xfrm>
              <a:off x="7320597" y="1517580"/>
              <a:ext cx="226831" cy="241127"/>
            </a:xfrm>
            <a:custGeom>
              <a:rect b="b" l="l" r="r" t="t"/>
              <a:pathLst>
                <a:path extrusionOk="0" h="16462" w="15486">
                  <a:moveTo>
                    <a:pt x="15098" y="0"/>
                  </a:moveTo>
                  <a:cubicBezTo>
                    <a:pt x="15098" y="0"/>
                    <a:pt x="15098" y="0"/>
                    <a:pt x="15098" y="0"/>
                  </a:cubicBezTo>
                  <a:cubicBezTo>
                    <a:pt x="15020" y="5"/>
                    <a:pt x="15406" y="1439"/>
                    <a:pt x="15192" y="3761"/>
                  </a:cubicBezTo>
                  <a:cubicBezTo>
                    <a:pt x="15087" y="4917"/>
                    <a:pt x="14801" y="6282"/>
                    <a:pt x="14233" y="7707"/>
                  </a:cubicBezTo>
                  <a:cubicBezTo>
                    <a:pt x="13668" y="9128"/>
                    <a:pt x="12795" y="10599"/>
                    <a:pt x="11602" y="11901"/>
                  </a:cubicBezTo>
                  <a:cubicBezTo>
                    <a:pt x="10394" y="13190"/>
                    <a:pt x="8995" y="14172"/>
                    <a:pt x="7618" y="14843"/>
                  </a:cubicBezTo>
                  <a:cubicBezTo>
                    <a:pt x="6241" y="15517"/>
                    <a:pt x="4901" y="15907"/>
                    <a:pt x="3758" y="16100"/>
                  </a:cubicBezTo>
                  <a:cubicBezTo>
                    <a:pt x="2737" y="16273"/>
                    <a:pt x="1883" y="16316"/>
                    <a:pt x="1248" y="16316"/>
                  </a:cubicBezTo>
                  <a:cubicBezTo>
                    <a:pt x="648" y="16316"/>
                    <a:pt x="245" y="16278"/>
                    <a:pt x="82" y="16278"/>
                  </a:cubicBezTo>
                  <a:cubicBezTo>
                    <a:pt x="28" y="16278"/>
                    <a:pt x="1" y="16282"/>
                    <a:pt x="0" y="16293"/>
                  </a:cubicBezTo>
                  <a:cubicBezTo>
                    <a:pt x="0" y="16303"/>
                    <a:pt x="89" y="16321"/>
                    <a:pt x="259" y="16346"/>
                  </a:cubicBezTo>
                  <a:cubicBezTo>
                    <a:pt x="430" y="16365"/>
                    <a:pt x="684" y="16417"/>
                    <a:pt x="1011" y="16431"/>
                  </a:cubicBezTo>
                  <a:cubicBezTo>
                    <a:pt x="1242" y="16449"/>
                    <a:pt x="1511" y="16461"/>
                    <a:pt x="1814" y="16461"/>
                  </a:cubicBezTo>
                  <a:cubicBezTo>
                    <a:pt x="2369" y="16461"/>
                    <a:pt x="3037" y="16421"/>
                    <a:pt x="3792" y="16310"/>
                  </a:cubicBezTo>
                  <a:cubicBezTo>
                    <a:pt x="4958" y="16144"/>
                    <a:pt x="6330" y="15769"/>
                    <a:pt x="7740" y="15094"/>
                  </a:cubicBezTo>
                  <a:cubicBezTo>
                    <a:pt x="9151" y="14424"/>
                    <a:pt x="10588" y="13427"/>
                    <a:pt x="11825" y="12107"/>
                  </a:cubicBezTo>
                  <a:cubicBezTo>
                    <a:pt x="13047" y="10772"/>
                    <a:pt x="13930" y="9264"/>
                    <a:pt x="14491" y="7807"/>
                  </a:cubicBezTo>
                  <a:cubicBezTo>
                    <a:pt x="15057" y="6351"/>
                    <a:pt x="15326" y="4954"/>
                    <a:pt x="15404" y="3779"/>
                  </a:cubicBezTo>
                  <a:cubicBezTo>
                    <a:pt x="15486" y="2602"/>
                    <a:pt x="15415" y="1646"/>
                    <a:pt x="15312" y="997"/>
                  </a:cubicBezTo>
                  <a:cubicBezTo>
                    <a:pt x="15273" y="671"/>
                    <a:pt x="15204" y="423"/>
                    <a:pt x="15171" y="253"/>
                  </a:cubicBezTo>
                  <a:cubicBezTo>
                    <a:pt x="15132" y="87"/>
                    <a:pt x="15107" y="0"/>
                    <a:pt x="15098" y="0"/>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91" name="Google Shape;3191;p11"/>
            <p:cNvSpPr/>
            <p:nvPr/>
          </p:nvSpPr>
          <p:spPr>
            <a:xfrm>
              <a:off x="7242448" y="1326890"/>
              <a:ext cx="269792" cy="123493"/>
            </a:xfrm>
            <a:custGeom>
              <a:rect b="b" l="l" r="r" t="t"/>
              <a:pathLst>
                <a:path extrusionOk="0" h="8431" w="18419">
                  <a:moveTo>
                    <a:pt x="6457" y="1"/>
                  </a:moveTo>
                  <a:cubicBezTo>
                    <a:pt x="5133" y="1"/>
                    <a:pt x="3935" y="198"/>
                    <a:pt x="2981" y="476"/>
                  </a:cubicBezTo>
                  <a:cubicBezTo>
                    <a:pt x="2008" y="752"/>
                    <a:pt x="1254" y="1078"/>
                    <a:pt x="755" y="1342"/>
                  </a:cubicBezTo>
                  <a:cubicBezTo>
                    <a:pt x="500" y="1464"/>
                    <a:pt x="318" y="1588"/>
                    <a:pt x="190" y="1662"/>
                  </a:cubicBezTo>
                  <a:cubicBezTo>
                    <a:pt x="64" y="1740"/>
                    <a:pt x="1" y="1784"/>
                    <a:pt x="6" y="1795"/>
                  </a:cubicBezTo>
                  <a:cubicBezTo>
                    <a:pt x="7" y="1797"/>
                    <a:pt x="10" y="1799"/>
                    <a:pt x="15" y="1799"/>
                  </a:cubicBezTo>
                  <a:cubicBezTo>
                    <a:pt x="127" y="1799"/>
                    <a:pt x="1183" y="1154"/>
                    <a:pt x="3036" y="681"/>
                  </a:cubicBezTo>
                  <a:cubicBezTo>
                    <a:pt x="3943" y="445"/>
                    <a:pt x="5063" y="278"/>
                    <a:pt x="6296" y="278"/>
                  </a:cubicBezTo>
                  <a:cubicBezTo>
                    <a:pt x="7665" y="278"/>
                    <a:pt x="9172" y="483"/>
                    <a:pt x="10681" y="1025"/>
                  </a:cubicBezTo>
                  <a:cubicBezTo>
                    <a:pt x="13548" y="2062"/>
                    <a:pt x="15633" y="4034"/>
                    <a:pt x="16783" y="5639"/>
                  </a:cubicBezTo>
                  <a:cubicBezTo>
                    <a:pt x="17946" y="7234"/>
                    <a:pt x="18337" y="8431"/>
                    <a:pt x="18406" y="8431"/>
                  </a:cubicBezTo>
                  <a:cubicBezTo>
                    <a:pt x="18407" y="8431"/>
                    <a:pt x="18407" y="8431"/>
                    <a:pt x="18408" y="8430"/>
                  </a:cubicBezTo>
                  <a:cubicBezTo>
                    <a:pt x="18419" y="8427"/>
                    <a:pt x="18399" y="8351"/>
                    <a:pt x="18352" y="8209"/>
                  </a:cubicBezTo>
                  <a:cubicBezTo>
                    <a:pt x="18300" y="8071"/>
                    <a:pt x="18238" y="7859"/>
                    <a:pt x="18122" y="7602"/>
                  </a:cubicBezTo>
                  <a:cubicBezTo>
                    <a:pt x="17906" y="7082"/>
                    <a:pt x="17532" y="6349"/>
                    <a:pt x="16959" y="5513"/>
                  </a:cubicBezTo>
                  <a:cubicBezTo>
                    <a:pt x="15833" y="3853"/>
                    <a:pt x="13723" y="1805"/>
                    <a:pt x="10783" y="742"/>
                  </a:cubicBezTo>
                  <a:cubicBezTo>
                    <a:pt x="9295" y="207"/>
                    <a:pt x="7811" y="1"/>
                    <a:pt x="6457"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92" name="Google Shape;3192;p11"/>
            <p:cNvSpPr/>
            <p:nvPr/>
          </p:nvSpPr>
          <p:spPr>
            <a:xfrm>
              <a:off x="6871715" y="3653672"/>
              <a:ext cx="484071" cy="278288"/>
            </a:xfrm>
            <a:custGeom>
              <a:rect b="b" l="l" r="r" t="t"/>
              <a:pathLst>
                <a:path extrusionOk="0" h="18999" w="33048">
                  <a:moveTo>
                    <a:pt x="31536" y="1"/>
                  </a:moveTo>
                  <a:cubicBezTo>
                    <a:pt x="30956" y="1"/>
                    <a:pt x="30473" y="407"/>
                    <a:pt x="30269" y="968"/>
                  </a:cubicBezTo>
                  <a:cubicBezTo>
                    <a:pt x="28574" y="5643"/>
                    <a:pt x="26651" y="10721"/>
                    <a:pt x="22549" y="13832"/>
                  </a:cubicBezTo>
                  <a:cubicBezTo>
                    <a:pt x="20736" y="15206"/>
                    <a:pt x="18545" y="16177"/>
                    <a:pt x="16246" y="16204"/>
                  </a:cubicBezTo>
                  <a:cubicBezTo>
                    <a:pt x="16211" y="16204"/>
                    <a:pt x="16175" y="16205"/>
                    <a:pt x="16140" y="16205"/>
                  </a:cubicBezTo>
                  <a:cubicBezTo>
                    <a:pt x="13497" y="16205"/>
                    <a:pt x="11024" y="15034"/>
                    <a:pt x="8431" y="14666"/>
                  </a:cubicBezTo>
                  <a:cubicBezTo>
                    <a:pt x="7829" y="14580"/>
                    <a:pt x="7211" y="14531"/>
                    <a:pt x="6593" y="14531"/>
                  </a:cubicBezTo>
                  <a:cubicBezTo>
                    <a:pt x="4474" y="14531"/>
                    <a:pt x="2355" y="15105"/>
                    <a:pt x="876" y="16723"/>
                  </a:cubicBezTo>
                  <a:cubicBezTo>
                    <a:pt x="1" y="17679"/>
                    <a:pt x="886" y="18998"/>
                    <a:pt x="1862" y="18998"/>
                  </a:cubicBezTo>
                  <a:cubicBezTo>
                    <a:pt x="2160" y="18998"/>
                    <a:pt x="2466" y="18876"/>
                    <a:pt x="2734" y="18583"/>
                  </a:cubicBezTo>
                  <a:cubicBezTo>
                    <a:pt x="3723" y="17501"/>
                    <a:pt x="5143" y="17134"/>
                    <a:pt x="6573" y="17134"/>
                  </a:cubicBezTo>
                  <a:cubicBezTo>
                    <a:pt x="7237" y="17134"/>
                    <a:pt x="7903" y="17213"/>
                    <a:pt x="8529" y="17337"/>
                  </a:cubicBezTo>
                  <a:cubicBezTo>
                    <a:pt x="11068" y="17837"/>
                    <a:pt x="13538" y="18833"/>
                    <a:pt x="16147" y="18833"/>
                  </a:cubicBezTo>
                  <a:cubicBezTo>
                    <a:pt x="16383" y="18833"/>
                    <a:pt x="16619" y="18825"/>
                    <a:pt x="16856" y="18808"/>
                  </a:cubicBezTo>
                  <a:cubicBezTo>
                    <a:pt x="22168" y="18422"/>
                    <a:pt x="26430" y="14639"/>
                    <a:pt x="29044" y="10232"/>
                  </a:cubicBezTo>
                  <a:cubicBezTo>
                    <a:pt x="30639" y="7545"/>
                    <a:pt x="31743" y="4595"/>
                    <a:pt x="32805" y="1667"/>
                  </a:cubicBezTo>
                  <a:cubicBezTo>
                    <a:pt x="33048" y="1000"/>
                    <a:pt x="32533" y="227"/>
                    <a:pt x="31887" y="50"/>
                  </a:cubicBezTo>
                  <a:cubicBezTo>
                    <a:pt x="31767" y="16"/>
                    <a:pt x="31650" y="1"/>
                    <a:pt x="31536"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93" name="Google Shape;3193;p11"/>
            <p:cNvSpPr/>
            <p:nvPr/>
          </p:nvSpPr>
          <p:spPr>
            <a:xfrm>
              <a:off x="7139295" y="3836995"/>
              <a:ext cx="119641" cy="239106"/>
            </a:xfrm>
            <a:custGeom>
              <a:rect b="b" l="l" r="r" t="t"/>
              <a:pathLst>
                <a:path extrusionOk="0" h="16324" w="8168">
                  <a:moveTo>
                    <a:pt x="6251" y="0"/>
                  </a:moveTo>
                  <a:cubicBezTo>
                    <a:pt x="5954" y="0"/>
                    <a:pt x="5647" y="114"/>
                    <a:pt x="5374" y="383"/>
                  </a:cubicBezTo>
                  <a:cubicBezTo>
                    <a:pt x="1494" y="4202"/>
                    <a:pt x="0" y="9677"/>
                    <a:pt x="637" y="15008"/>
                  </a:cubicBezTo>
                  <a:cubicBezTo>
                    <a:pt x="722" y="15712"/>
                    <a:pt x="1181" y="16323"/>
                    <a:pt x="1952" y="16323"/>
                  </a:cubicBezTo>
                  <a:cubicBezTo>
                    <a:pt x="2598" y="16323"/>
                    <a:pt x="3352" y="15718"/>
                    <a:pt x="3267" y="15008"/>
                  </a:cubicBezTo>
                  <a:cubicBezTo>
                    <a:pt x="2710" y="10337"/>
                    <a:pt x="3811" y="5613"/>
                    <a:pt x="7234" y="2243"/>
                  </a:cubicBezTo>
                  <a:cubicBezTo>
                    <a:pt x="8168" y="1321"/>
                    <a:pt x="7266" y="0"/>
                    <a:pt x="6251" y="0"/>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94" name="Google Shape;3194;p11"/>
            <p:cNvSpPr/>
            <p:nvPr/>
          </p:nvSpPr>
          <p:spPr>
            <a:xfrm>
              <a:off x="6987905" y="3891852"/>
              <a:ext cx="140704" cy="109021"/>
            </a:xfrm>
            <a:custGeom>
              <a:rect b="b" l="l" r="r" t="t"/>
              <a:pathLst>
                <a:path extrusionOk="0" h="7443" w="9606">
                  <a:moveTo>
                    <a:pt x="3444" y="5377"/>
                  </a:moveTo>
                  <a:lnTo>
                    <a:pt x="3444" y="5377"/>
                  </a:lnTo>
                  <a:cubicBezTo>
                    <a:pt x="3445" y="5377"/>
                    <a:pt x="3429" y="5398"/>
                    <a:pt x="3390" y="5445"/>
                  </a:cubicBezTo>
                  <a:lnTo>
                    <a:pt x="3390" y="5445"/>
                  </a:lnTo>
                  <a:cubicBezTo>
                    <a:pt x="3423" y="5401"/>
                    <a:pt x="3443" y="5377"/>
                    <a:pt x="3444" y="5377"/>
                  </a:cubicBezTo>
                  <a:close/>
                  <a:moveTo>
                    <a:pt x="8365" y="0"/>
                  </a:moveTo>
                  <a:cubicBezTo>
                    <a:pt x="8329" y="0"/>
                    <a:pt x="8293" y="2"/>
                    <a:pt x="8257" y="6"/>
                  </a:cubicBezTo>
                  <a:cubicBezTo>
                    <a:pt x="4894" y="372"/>
                    <a:pt x="1784" y="2397"/>
                    <a:pt x="299" y="5480"/>
                  </a:cubicBezTo>
                  <a:cubicBezTo>
                    <a:pt x="0" y="6098"/>
                    <a:pt x="108" y="6930"/>
                    <a:pt x="770" y="7279"/>
                  </a:cubicBezTo>
                  <a:cubicBezTo>
                    <a:pt x="973" y="7386"/>
                    <a:pt x="1213" y="7442"/>
                    <a:pt x="1452" y="7442"/>
                  </a:cubicBezTo>
                  <a:cubicBezTo>
                    <a:pt x="1907" y="7442"/>
                    <a:pt x="2362" y="7240"/>
                    <a:pt x="2570" y="6808"/>
                  </a:cubicBezTo>
                  <a:cubicBezTo>
                    <a:pt x="2722" y="6491"/>
                    <a:pt x="2891" y="6183"/>
                    <a:pt x="3082" y="5888"/>
                  </a:cubicBezTo>
                  <a:cubicBezTo>
                    <a:pt x="3172" y="5748"/>
                    <a:pt x="3268" y="5611"/>
                    <a:pt x="3367" y="5477"/>
                  </a:cubicBezTo>
                  <a:cubicBezTo>
                    <a:pt x="3375" y="5465"/>
                    <a:pt x="3383" y="5455"/>
                    <a:pt x="3390" y="5445"/>
                  </a:cubicBezTo>
                  <a:lnTo>
                    <a:pt x="3390" y="5445"/>
                  </a:lnTo>
                  <a:cubicBezTo>
                    <a:pt x="3448" y="5375"/>
                    <a:pt x="3505" y="5302"/>
                    <a:pt x="3565" y="5233"/>
                  </a:cubicBezTo>
                  <a:cubicBezTo>
                    <a:pt x="3783" y="4980"/>
                    <a:pt x="4016" y="4739"/>
                    <a:pt x="4261" y="4512"/>
                  </a:cubicBezTo>
                  <a:cubicBezTo>
                    <a:pt x="4384" y="4399"/>
                    <a:pt x="4510" y="4289"/>
                    <a:pt x="4639" y="4183"/>
                  </a:cubicBezTo>
                  <a:cubicBezTo>
                    <a:pt x="4667" y="4160"/>
                    <a:pt x="4804" y="4061"/>
                    <a:pt x="4803" y="4061"/>
                  </a:cubicBezTo>
                  <a:lnTo>
                    <a:pt x="4803" y="4061"/>
                  </a:lnTo>
                  <a:cubicBezTo>
                    <a:pt x="4802" y="4061"/>
                    <a:pt x="4772" y="4082"/>
                    <a:pt x="4689" y="4141"/>
                  </a:cubicBezTo>
                  <a:cubicBezTo>
                    <a:pt x="4756" y="4093"/>
                    <a:pt x="4823" y="4042"/>
                    <a:pt x="4891" y="3994"/>
                  </a:cubicBezTo>
                  <a:cubicBezTo>
                    <a:pt x="5165" y="3801"/>
                    <a:pt x="5448" y="3622"/>
                    <a:pt x="5742" y="3461"/>
                  </a:cubicBezTo>
                  <a:cubicBezTo>
                    <a:pt x="5903" y="3372"/>
                    <a:pt x="6066" y="3289"/>
                    <a:pt x="6232" y="3211"/>
                  </a:cubicBezTo>
                  <a:cubicBezTo>
                    <a:pt x="6242" y="3207"/>
                    <a:pt x="6268" y="3195"/>
                    <a:pt x="6298" y="3181"/>
                  </a:cubicBezTo>
                  <a:lnTo>
                    <a:pt x="6298" y="3181"/>
                  </a:lnTo>
                  <a:cubicBezTo>
                    <a:pt x="6328" y="3169"/>
                    <a:pt x="6464" y="3109"/>
                    <a:pt x="6471" y="3107"/>
                  </a:cubicBezTo>
                  <a:cubicBezTo>
                    <a:pt x="6783" y="2987"/>
                    <a:pt x="7101" y="2884"/>
                    <a:pt x="7423" y="2801"/>
                  </a:cubicBezTo>
                  <a:cubicBezTo>
                    <a:pt x="7602" y="2757"/>
                    <a:pt x="7781" y="2716"/>
                    <a:pt x="7962" y="2682"/>
                  </a:cubicBezTo>
                  <a:cubicBezTo>
                    <a:pt x="8036" y="2668"/>
                    <a:pt x="8112" y="2656"/>
                    <a:pt x="8188" y="2643"/>
                  </a:cubicBezTo>
                  <a:lnTo>
                    <a:pt x="8188" y="2643"/>
                  </a:lnTo>
                  <a:cubicBezTo>
                    <a:pt x="8204" y="2642"/>
                    <a:pt x="8226" y="2640"/>
                    <a:pt x="8257" y="2636"/>
                  </a:cubicBezTo>
                  <a:cubicBezTo>
                    <a:pt x="8939" y="2562"/>
                    <a:pt x="9606" y="2084"/>
                    <a:pt x="9572" y="1321"/>
                  </a:cubicBezTo>
                  <a:cubicBezTo>
                    <a:pt x="9544" y="705"/>
                    <a:pt x="9043" y="0"/>
                    <a:pt x="8365" y="0"/>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95" name="Google Shape;3195;p11"/>
            <p:cNvSpPr/>
            <p:nvPr/>
          </p:nvSpPr>
          <p:spPr>
            <a:xfrm>
              <a:off x="7259602" y="3654492"/>
              <a:ext cx="135563" cy="451670"/>
            </a:xfrm>
            <a:custGeom>
              <a:rect b="b" l="l" r="r" t="t"/>
              <a:pathLst>
                <a:path extrusionOk="0" h="30836" w="9255">
                  <a:moveTo>
                    <a:pt x="6246" y="0"/>
                  </a:moveTo>
                  <a:cubicBezTo>
                    <a:pt x="5458" y="0"/>
                    <a:pt x="4647" y="643"/>
                    <a:pt x="4918" y="1629"/>
                  </a:cubicBezTo>
                  <a:cubicBezTo>
                    <a:pt x="6894" y="8792"/>
                    <a:pt x="6363" y="16490"/>
                    <a:pt x="3577" y="23366"/>
                  </a:cubicBezTo>
                  <a:cubicBezTo>
                    <a:pt x="2791" y="25302"/>
                    <a:pt x="1787" y="27154"/>
                    <a:pt x="647" y="28902"/>
                  </a:cubicBezTo>
                  <a:cubicBezTo>
                    <a:pt x="1" y="29894"/>
                    <a:pt x="911" y="30836"/>
                    <a:pt x="1835" y="30836"/>
                  </a:cubicBezTo>
                  <a:cubicBezTo>
                    <a:pt x="2236" y="30836"/>
                    <a:pt x="2639" y="30658"/>
                    <a:pt x="2918" y="30230"/>
                  </a:cubicBezTo>
                  <a:cubicBezTo>
                    <a:pt x="7226" y="23623"/>
                    <a:pt x="9255" y="15537"/>
                    <a:pt x="8632" y="7675"/>
                  </a:cubicBezTo>
                  <a:cubicBezTo>
                    <a:pt x="8451" y="5397"/>
                    <a:pt x="8062" y="3133"/>
                    <a:pt x="7455" y="930"/>
                  </a:cubicBezTo>
                  <a:cubicBezTo>
                    <a:pt x="7276" y="281"/>
                    <a:pt x="6766" y="0"/>
                    <a:pt x="6246" y="0"/>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96" name="Google Shape;3196;p11"/>
            <p:cNvSpPr/>
            <p:nvPr/>
          </p:nvSpPr>
          <p:spPr>
            <a:xfrm>
              <a:off x="7341749" y="3713891"/>
              <a:ext cx="384336" cy="156845"/>
            </a:xfrm>
            <a:custGeom>
              <a:rect b="b" l="l" r="r" t="t"/>
              <a:pathLst>
                <a:path extrusionOk="0" h="10708" w="26239">
                  <a:moveTo>
                    <a:pt x="1382" y="1"/>
                  </a:moveTo>
                  <a:cubicBezTo>
                    <a:pt x="1272" y="1"/>
                    <a:pt x="1163" y="14"/>
                    <a:pt x="1059" y="43"/>
                  </a:cubicBezTo>
                  <a:cubicBezTo>
                    <a:pt x="333" y="243"/>
                    <a:pt x="1" y="962"/>
                    <a:pt x="140" y="1661"/>
                  </a:cubicBezTo>
                  <a:lnTo>
                    <a:pt x="140" y="1663"/>
                  </a:lnTo>
                  <a:cubicBezTo>
                    <a:pt x="836" y="5137"/>
                    <a:pt x="3629" y="8277"/>
                    <a:pt x="6833" y="9714"/>
                  </a:cubicBezTo>
                  <a:cubicBezTo>
                    <a:pt x="8266" y="10357"/>
                    <a:pt x="9789" y="10708"/>
                    <a:pt x="11342" y="10708"/>
                  </a:cubicBezTo>
                  <a:cubicBezTo>
                    <a:pt x="11754" y="10708"/>
                    <a:pt x="12167" y="10683"/>
                    <a:pt x="12581" y="10633"/>
                  </a:cubicBezTo>
                  <a:cubicBezTo>
                    <a:pt x="14691" y="10374"/>
                    <a:pt x="16681" y="9636"/>
                    <a:pt x="18764" y="9252"/>
                  </a:cubicBezTo>
                  <a:cubicBezTo>
                    <a:pt x="19334" y="9147"/>
                    <a:pt x="19951" y="9077"/>
                    <a:pt x="20570" y="9077"/>
                  </a:cubicBezTo>
                  <a:cubicBezTo>
                    <a:pt x="21756" y="9077"/>
                    <a:pt x="22951" y="9335"/>
                    <a:pt x="23838" y="10105"/>
                  </a:cubicBezTo>
                  <a:cubicBezTo>
                    <a:pt x="24116" y="10345"/>
                    <a:pt x="24462" y="10477"/>
                    <a:pt x="24804" y="10477"/>
                  </a:cubicBezTo>
                  <a:cubicBezTo>
                    <a:pt x="25125" y="10477"/>
                    <a:pt x="25443" y="10361"/>
                    <a:pt x="25699" y="10105"/>
                  </a:cubicBezTo>
                  <a:cubicBezTo>
                    <a:pt x="26175" y="9629"/>
                    <a:pt x="26238" y="8712"/>
                    <a:pt x="25699" y="8245"/>
                  </a:cubicBezTo>
                  <a:cubicBezTo>
                    <a:pt x="24194" y="6942"/>
                    <a:pt x="22455" y="6501"/>
                    <a:pt x="20655" y="6501"/>
                  </a:cubicBezTo>
                  <a:cubicBezTo>
                    <a:pt x="18832" y="6501"/>
                    <a:pt x="16947" y="6953"/>
                    <a:pt x="15180" y="7420"/>
                  </a:cubicBezTo>
                  <a:cubicBezTo>
                    <a:pt x="13883" y="7764"/>
                    <a:pt x="12569" y="8078"/>
                    <a:pt x="11242" y="8078"/>
                  </a:cubicBezTo>
                  <a:cubicBezTo>
                    <a:pt x="10690" y="8078"/>
                    <a:pt x="10137" y="8024"/>
                    <a:pt x="9581" y="7895"/>
                  </a:cubicBezTo>
                  <a:cubicBezTo>
                    <a:pt x="7875" y="7496"/>
                    <a:pt x="6443" y="6599"/>
                    <a:pt x="5204" y="5380"/>
                  </a:cubicBezTo>
                  <a:cubicBezTo>
                    <a:pt x="3926" y="4121"/>
                    <a:pt x="3033" y="2737"/>
                    <a:pt x="2677" y="962"/>
                  </a:cubicBezTo>
                  <a:cubicBezTo>
                    <a:pt x="2561" y="378"/>
                    <a:pt x="1957" y="1"/>
                    <a:pt x="1382"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97" name="Google Shape;3197;p11"/>
            <p:cNvSpPr/>
            <p:nvPr/>
          </p:nvSpPr>
          <p:spPr>
            <a:xfrm>
              <a:off x="7496581" y="3832790"/>
              <a:ext cx="190828" cy="109358"/>
            </a:xfrm>
            <a:custGeom>
              <a:rect b="b" l="l" r="r" t="t"/>
              <a:pathLst>
                <a:path extrusionOk="0" h="7466" w="13028">
                  <a:moveTo>
                    <a:pt x="1789" y="1"/>
                  </a:moveTo>
                  <a:cubicBezTo>
                    <a:pt x="1631" y="1"/>
                    <a:pt x="1474" y="4"/>
                    <a:pt x="1316" y="10"/>
                  </a:cubicBezTo>
                  <a:cubicBezTo>
                    <a:pt x="606" y="36"/>
                    <a:pt x="1" y="595"/>
                    <a:pt x="1" y="1325"/>
                  </a:cubicBezTo>
                  <a:cubicBezTo>
                    <a:pt x="1" y="2039"/>
                    <a:pt x="578" y="2641"/>
                    <a:pt x="1271" y="2641"/>
                  </a:cubicBezTo>
                  <a:cubicBezTo>
                    <a:pt x="1286" y="2641"/>
                    <a:pt x="1301" y="2640"/>
                    <a:pt x="1316" y="2640"/>
                  </a:cubicBezTo>
                  <a:cubicBezTo>
                    <a:pt x="1445" y="2635"/>
                    <a:pt x="1574" y="2633"/>
                    <a:pt x="1703" y="2633"/>
                  </a:cubicBezTo>
                  <a:cubicBezTo>
                    <a:pt x="5002" y="2633"/>
                    <a:pt x="8332" y="4168"/>
                    <a:pt x="10327" y="6817"/>
                  </a:cubicBezTo>
                  <a:cubicBezTo>
                    <a:pt x="10619" y="7206"/>
                    <a:pt x="11045" y="7466"/>
                    <a:pt x="11497" y="7466"/>
                  </a:cubicBezTo>
                  <a:cubicBezTo>
                    <a:pt x="11705" y="7466"/>
                    <a:pt x="11918" y="7411"/>
                    <a:pt x="12127" y="7289"/>
                  </a:cubicBezTo>
                  <a:cubicBezTo>
                    <a:pt x="12684" y="6964"/>
                    <a:pt x="13028" y="6061"/>
                    <a:pt x="12598" y="5489"/>
                  </a:cubicBezTo>
                  <a:cubicBezTo>
                    <a:pt x="10049" y="2106"/>
                    <a:pt x="6038" y="1"/>
                    <a:pt x="1789"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98" name="Google Shape;3198;p11"/>
            <p:cNvSpPr/>
            <p:nvPr/>
          </p:nvSpPr>
          <p:spPr>
            <a:xfrm>
              <a:off x="7377813" y="3783250"/>
              <a:ext cx="230068" cy="267624"/>
            </a:xfrm>
            <a:custGeom>
              <a:rect b="b" l="l" r="r" t="t"/>
              <a:pathLst>
                <a:path extrusionOk="0" h="18271" w="15707">
                  <a:moveTo>
                    <a:pt x="1317" y="1"/>
                  </a:moveTo>
                  <a:cubicBezTo>
                    <a:pt x="660" y="1"/>
                    <a:pt x="2" y="424"/>
                    <a:pt x="2" y="1271"/>
                  </a:cubicBezTo>
                  <a:cubicBezTo>
                    <a:pt x="1" y="3236"/>
                    <a:pt x="337" y="5163"/>
                    <a:pt x="1185" y="6946"/>
                  </a:cubicBezTo>
                  <a:cubicBezTo>
                    <a:pt x="2027" y="8716"/>
                    <a:pt x="3395" y="10101"/>
                    <a:pt x="4939" y="11273"/>
                  </a:cubicBezTo>
                  <a:cubicBezTo>
                    <a:pt x="7567" y="13271"/>
                    <a:pt x="11112" y="14677"/>
                    <a:pt x="12842" y="17636"/>
                  </a:cubicBezTo>
                  <a:cubicBezTo>
                    <a:pt x="13104" y="18085"/>
                    <a:pt x="13500" y="18271"/>
                    <a:pt x="13898" y="18271"/>
                  </a:cubicBezTo>
                  <a:cubicBezTo>
                    <a:pt x="14797" y="18271"/>
                    <a:pt x="15706" y="17324"/>
                    <a:pt x="15113" y="16309"/>
                  </a:cubicBezTo>
                  <a:cubicBezTo>
                    <a:pt x="13318" y="13236"/>
                    <a:pt x="9996" y="11613"/>
                    <a:pt x="7171" y="9657"/>
                  </a:cubicBezTo>
                  <a:cubicBezTo>
                    <a:pt x="5827" y="8726"/>
                    <a:pt x="4585" y="7654"/>
                    <a:pt x="3767" y="6215"/>
                  </a:cubicBezTo>
                  <a:cubicBezTo>
                    <a:pt x="2909" y="4703"/>
                    <a:pt x="2631" y="2992"/>
                    <a:pt x="2633" y="1271"/>
                  </a:cubicBezTo>
                  <a:cubicBezTo>
                    <a:pt x="2633" y="425"/>
                    <a:pt x="1975" y="1"/>
                    <a:pt x="1317"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99" name="Google Shape;3199;p11"/>
            <p:cNvSpPr/>
            <p:nvPr/>
          </p:nvSpPr>
          <p:spPr>
            <a:xfrm>
              <a:off x="7398819" y="3873937"/>
              <a:ext cx="66719" cy="185774"/>
            </a:xfrm>
            <a:custGeom>
              <a:rect b="b" l="l" r="r" t="t"/>
              <a:pathLst>
                <a:path extrusionOk="0" h="12683" w="4555">
                  <a:moveTo>
                    <a:pt x="1528" y="1"/>
                  </a:moveTo>
                  <a:cubicBezTo>
                    <a:pt x="1417" y="1"/>
                    <a:pt x="1301" y="16"/>
                    <a:pt x="1183" y="48"/>
                  </a:cubicBezTo>
                  <a:cubicBezTo>
                    <a:pt x="554" y="222"/>
                    <a:pt x="0" y="1002"/>
                    <a:pt x="264" y="1666"/>
                  </a:cubicBezTo>
                  <a:cubicBezTo>
                    <a:pt x="1489" y="4767"/>
                    <a:pt x="1899" y="8061"/>
                    <a:pt x="1476" y="11367"/>
                  </a:cubicBezTo>
                  <a:cubicBezTo>
                    <a:pt x="1386" y="12074"/>
                    <a:pt x="2145" y="12682"/>
                    <a:pt x="2792" y="12682"/>
                  </a:cubicBezTo>
                  <a:cubicBezTo>
                    <a:pt x="3577" y="12682"/>
                    <a:pt x="4016" y="12075"/>
                    <a:pt x="4107" y="11367"/>
                  </a:cubicBezTo>
                  <a:cubicBezTo>
                    <a:pt x="4554" y="7868"/>
                    <a:pt x="4098" y="4249"/>
                    <a:pt x="2800" y="967"/>
                  </a:cubicBezTo>
                  <a:cubicBezTo>
                    <a:pt x="2581" y="415"/>
                    <a:pt x="2109" y="1"/>
                    <a:pt x="1528"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00" name="Google Shape;3200;p11"/>
            <p:cNvSpPr/>
            <p:nvPr/>
          </p:nvSpPr>
          <p:spPr>
            <a:xfrm rot="10800000">
              <a:off x="7136763" y="2104097"/>
              <a:ext cx="178231" cy="291998"/>
            </a:xfrm>
            <a:custGeom>
              <a:rect b="b" l="l" r="r" t="t"/>
              <a:pathLst>
                <a:path extrusionOk="0" h="19935" w="12168">
                  <a:moveTo>
                    <a:pt x="2494" y="6968"/>
                  </a:moveTo>
                  <a:cubicBezTo>
                    <a:pt x="2490" y="7001"/>
                    <a:pt x="2486" y="7033"/>
                    <a:pt x="2481" y="7065"/>
                  </a:cubicBezTo>
                  <a:lnTo>
                    <a:pt x="2481" y="7065"/>
                  </a:lnTo>
                  <a:cubicBezTo>
                    <a:pt x="2486" y="7033"/>
                    <a:pt x="2490" y="7001"/>
                    <a:pt x="2494" y="6968"/>
                  </a:cubicBezTo>
                  <a:close/>
                  <a:moveTo>
                    <a:pt x="7519" y="0"/>
                  </a:moveTo>
                  <a:cubicBezTo>
                    <a:pt x="7471" y="0"/>
                    <a:pt x="7423" y="1"/>
                    <a:pt x="7376" y="4"/>
                  </a:cubicBezTo>
                  <a:cubicBezTo>
                    <a:pt x="6162" y="57"/>
                    <a:pt x="4903" y="457"/>
                    <a:pt x="4057" y="1377"/>
                  </a:cubicBezTo>
                  <a:cubicBezTo>
                    <a:pt x="3174" y="2338"/>
                    <a:pt x="2794" y="3395"/>
                    <a:pt x="2682" y="4697"/>
                  </a:cubicBezTo>
                  <a:cubicBezTo>
                    <a:pt x="2598" y="5678"/>
                    <a:pt x="2512" y="6659"/>
                    <a:pt x="2398" y="7638"/>
                  </a:cubicBezTo>
                  <a:lnTo>
                    <a:pt x="2398" y="7638"/>
                  </a:lnTo>
                  <a:cubicBezTo>
                    <a:pt x="2172" y="9091"/>
                    <a:pt x="1845" y="10521"/>
                    <a:pt x="1330" y="11901"/>
                  </a:cubicBezTo>
                  <a:lnTo>
                    <a:pt x="1330" y="11901"/>
                  </a:lnTo>
                  <a:cubicBezTo>
                    <a:pt x="1167" y="12246"/>
                    <a:pt x="992" y="12585"/>
                    <a:pt x="804" y="12919"/>
                  </a:cubicBezTo>
                  <a:cubicBezTo>
                    <a:pt x="202" y="13993"/>
                    <a:pt x="1" y="15340"/>
                    <a:pt x="332" y="16537"/>
                  </a:cubicBezTo>
                  <a:cubicBezTo>
                    <a:pt x="631" y="17625"/>
                    <a:pt x="1473" y="18806"/>
                    <a:pt x="2487" y="19342"/>
                  </a:cubicBezTo>
                  <a:cubicBezTo>
                    <a:pt x="3235" y="19737"/>
                    <a:pt x="4064" y="19935"/>
                    <a:pt x="4882" y="19935"/>
                  </a:cubicBezTo>
                  <a:cubicBezTo>
                    <a:pt x="6490" y="19935"/>
                    <a:pt x="8060" y="19174"/>
                    <a:pt x="8910" y="17657"/>
                  </a:cubicBezTo>
                  <a:cubicBezTo>
                    <a:pt x="10003" y="15710"/>
                    <a:pt x="10797" y="13563"/>
                    <a:pt x="11236" y="11372"/>
                  </a:cubicBezTo>
                  <a:cubicBezTo>
                    <a:pt x="11673" y="9174"/>
                    <a:pt x="11879" y="6928"/>
                    <a:pt x="12070" y="4697"/>
                  </a:cubicBezTo>
                  <a:cubicBezTo>
                    <a:pt x="12167" y="3559"/>
                    <a:pt x="11477" y="2159"/>
                    <a:pt x="10695" y="1377"/>
                  </a:cubicBezTo>
                  <a:cubicBezTo>
                    <a:pt x="9915" y="596"/>
                    <a:pt x="8653" y="0"/>
                    <a:pt x="7519" y="0"/>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201" name="Google Shape;3201;p11"/>
          <p:cNvGrpSpPr/>
          <p:nvPr/>
        </p:nvGrpSpPr>
        <p:grpSpPr>
          <a:xfrm flipH="1">
            <a:off x="53088" y="164651"/>
            <a:ext cx="434313" cy="1126872"/>
            <a:chOff x="8884746" y="289993"/>
            <a:chExt cx="297924" cy="307435"/>
          </a:xfrm>
        </p:grpSpPr>
        <p:sp>
          <p:nvSpPr>
            <p:cNvPr id="3202" name="Google Shape;3202;p11"/>
            <p:cNvSpPr/>
            <p:nvPr/>
          </p:nvSpPr>
          <p:spPr>
            <a:xfrm>
              <a:off x="8884746" y="289993"/>
              <a:ext cx="297924" cy="307435"/>
            </a:xfrm>
            <a:custGeom>
              <a:rect b="b" l="l" r="r" t="t"/>
              <a:pathLst>
                <a:path extrusionOk="0" h="20946" w="20298">
                  <a:moveTo>
                    <a:pt x="9894" y="1"/>
                  </a:moveTo>
                  <a:cubicBezTo>
                    <a:pt x="9658" y="1"/>
                    <a:pt x="9422" y="246"/>
                    <a:pt x="9580" y="507"/>
                  </a:cubicBezTo>
                  <a:cubicBezTo>
                    <a:pt x="10183" y="1502"/>
                    <a:pt x="10790" y="2536"/>
                    <a:pt x="10999" y="3695"/>
                  </a:cubicBezTo>
                  <a:cubicBezTo>
                    <a:pt x="11125" y="4381"/>
                    <a:pt x="11087" y="5100"/>
                    <a:pt x="10830" y="5743"/>
                  </a:cubicBezTo>
                  <a:cubicBezTo>
                    <a:pt x="10825" y="5745"/>
                    <a:pt x="10821" y="5748"/>
                    <a:pt x="10816" y="5750"/>
                  </a:cubicBezTo>
                  <a:cubicBezTo>
                    <a:pt x="10552" y="5922"/>
                    <a:pt x="10171" y="5945"/>
                    <a:pt x="9968" y="5955"/>
                  </a:cubicBezTo>
                  <a:cubicBezTo>
                    <a:pt x="9770" y="5929"/>
                    <a:pt x="9570" y="5916"/>
                    <a:pt x="9370" y="5916"/>
                  </a:cubicBezTo>
                  <a:cubicBezTo>
                    <a:pt x="8777" y="5916"/>
                    <a:pt x="8180" y="6030"/>
                    <a:pt x="7608" y="6267"/>
                  </a:cubicBezTo>
                  <a:cubicBezTo>
                    <a:pt x="7528" y="6282"/>
                    <a:pt x="7430" y="6295"/>
                    <a:pt x="7335" y="6295"/>
                  </a:cubicBezTo>
                  <a:cubicBezTo>
                    <a:pt x="7247" y="6295"/>
                    <a:pt x="7162" y="6284"/>
                    <a:pt x="7096" y="6253"/>
                  </a:cubicBezTo>
                  <a:cubicBezTo>
                    <a:pt x="6775" y="5614"/>
                    <a:pt x="6630" y="4888"/>
                    <a:pt x="6692" y="4171"/>
                  </a:cubicBezTo>
                  <a:cubicBezTo>
                    <a:pt x="6768" y="3267"/>
                    <a:pt x="7196" y="2407"/>
                    <a:pt x="7844" y="1776"/>
                  </a:cubicBezTo>
                  <a:cubicBezTo>
                    <a:pt x="8087" y="1536"/>
                    <a:pt x="7850" y="1194"/>
                    <a:pt x="7584" y="1194"/>
                  </a:cubicBezTo>
                  <a:cubicBezTo>
                    <a:pt x="7507" y="1194"/>
                    <a:pt x="7427" y="1223"/>
                    <a:pt x="7356" y="1293"/>
                  </a:cubicBezTo>
                  <a:cubicBezTo>
                    <a:pt x="6725" y="1912"/>
                    <a:pt x="6294" y="2705"/>
                    <a:pt x="6104" y="3559"/>
                  </a:cubicBezTo>
                  <a:cubicBezTo>
                    <a:pt x="5358" y="3074"/>
                    <a:pt x="4758" y="2357"/>
                    <a:pt x="4439" y="1524"/>
                  </a:cubicBezTo>
                  <a:cubicBezTo>
                    <a:pt x="4383" y="1378"/>
                    <a:pt x="4259" y="1267"/>
                    <a:pt x="4106" y="1267"/>
                  </a:cubicBezTo>
                  <a:cubicBezTo>
                    <a:pt x="4078" y="1267"/>
                    <a:pt x="4049" y="1271"/>
                    <a:pt x="4020" y="1278"/>
                  </a:cubicBezTo>
                  <a:cubicBezTo>
                    <a:pt x="3856" y="1321"/>
                    <a:pt x="3708" y="1524"/>
                    <a:pt x="3775" y="1697"/>
                  </a:cubicBezTo>
                  <a:cubicBezTo>
                    <a:pt x="4180" y="2755"/>
                    <a:pt x="4908" y="3643"/>
                    <a:pt x="5877" y="4231"/>
                  </a:cubicBezTo>
                  <a:cubicBezTo>
                    <a:pt x="5918" y="4257"/>
                    <a:pt x="5958" y="4269"/>
                    <a:pt x="5999" y="4276"/>
                  </a:cubicBezTo>
                  <a:cubicBezTo>
                    <a:pt x="5954" y="5033"/>
                    <a:pt x="6115" y="5784"/>
                    <a:pt x="6442" y="6460"/>
                  </a:cubicBezTo>
                  <a:cubicBezTo>
                    <a:pt x="6475" y="6731"/>
                    <a:pt x="6451" y="6979"/>
                    <a:pt x="6299" y="7081"/>
                  </a:cubicBezTo>
                  <a:cubicBezTo>
                    <a:pt x="6189" y="7181"/>
                    <a:pt x="6082" y="7284"/>
                    <a:pt x="5982" y="7391"/>
                  </a:cubicBezTo>
                  <a:cubicBezTo>
                    <a:pt x="5861" y="7385"/>
                    <a:pt x="5738" y="7382"/>
                    <a:pt x="5618" y="7382"/>
                  </a:cubicBezTo>
                  <a:cubicBezTo>
                    <a:pt x="5273" y="7382"/>
                    <a:pt x="4956" y="7404"/>
                    <a:pt x="4787" y="7429"/>
                  </a:cubicBezTo>
                  <a:cubicBezTo>
                    <a:pt x="4496" y="7385"/>
                    <a:pt x="4204" y="7364"/>
                    <a:pt x="3910" y="7364"/>
                  </a:cubicBezTo>
                  <a:cubicBezTo>
                    <a:pt x="3807" y="7364"/>
                    <a:pt x="3704" y="7367"/>
                    <a:pt x="3601" y="7372"/>
                  </a:cubicBezTo>
                  <a:cubicBezTo>
                    <a:pt x="3603" y="7312"/>
                    <a:pt x="3589" y="7248"/>
                    <a:pt x="3563" y="7188"/>
                  </a:cubicBezTo>
                  <a:cubicBezTo>
                    <a:pt x="3151" y="6269"/>
                    <a:pt x="2541" y="5441"/>
                    <a:pt x="1789" y="4774"/>
                  </a:cubicBezTo>
                  <a:cubicBezTo>
                    <a:pt x="1719" y="4711"/>
                    <a:pt x="1630" y="4678"/>
                    <a:pt x="1541" y="4678"/>
                  </a:cubicBezTo>
                  <a:cubicBezTo>
                    <a:pt x="1455" y="4678"/>
                    <a:pt x="1370" y="4709"/>
                    <a:pt x="1303" y="4776"/>
                  </a:cubicBezTo>
                  <a:cubicBezTo>
                    <a:pt x="1179" y="4905"/>
                    <a:pt x="1167" y="5138"/>
                    <a:pt x="1308" y="5262"/>
                  </a:cubicBezTo>
                  <a:cubicBezTo>
                    <a:pt x="1996" y="5874"/>
                    <a:pt x="2541" y="6612"/>
                    <a:pt x="2927" y="7446"/>
                  </a:cubicBezTo>
                  <a:cubicBezTo>
                    <a:pt x="2389" y="7536"/>
                    <a:pt x="1863" y="7700"/>
                    <a:pt x="1365" y="7939"/>
                  </a:cubicBezTo>
                  <a:cubicBezTo>
                    <a:pt x="920" y="8148"/>
                    <a:pt x="512" y="8422"/>
                    <a:pt x="141" y="8743"/>
                  </a:cubicBezTo>
                  <a:cubicBezTo>
                    <a:pt x="0" y="8862"/>
                    <a:pt x="20" y="9105"/>
                    <a:pt x="143" y="9227"/>
                  </a:cubicBezTo>
                  <a:cubicBezTo>
                    <a:pt x="210" y="9294"/>
                    <a:pt x="292" y="9324"/>
                    <a:pt x="375" y="9324"/>
                  </a:cubicBezTo>
                  <a:cubicBezTo>
                    <a:pt x="465" y="9324"/>
                    <a:pt x="556" y="9288"/>
                    <a:pt x="629" y="9224"/>
                  </a:cubicBezTo>
                  <a:cubicBezTo>
                    <a:pt x="1531" y="8449"/>
                    <a:pt x="2724" y="8045"/>
                    <a:pt x="3912" y="8045"/>
                  </a:cubicBezTo>
                  <a:cubicBezTo>
                    <a:pt x="4088" y="8045"/>
                    <a:pt x="4264" y="8054"/>
                    <a:pt x="4439" y="8072"/>
                  </a:cubicBezTo>
                  <a:cubicBezTo>
                    <a:pt x="4746" y="8196"/>
                    <a:pt x="5001" y="8379"/>
                    <a:pt x="5156" y="8629"/>
                  </a:cubicBezTo>
                  <a:cubicBezTo>
                    <a:pt x="4687" y="9663"/>
                    <a:pt x="4599" y="10858"/>
                    <a:pt x="4963" y="11977"/>
                  </a:cubicBezTo>
                  <a:cubicBezTo>
                    <a:pt x="4982" y="12425"/>
                    <a:pt x="4953" y="12670"/>
                    <a:pt x="4632" y="13106"/>
                  </a:cubicBezTo>
                  <a:cubicBezTo>
                    <a:pt x="4303" y="13239"/>
                    <a:pt x="3982" y="13391"/>
                    <a:pt x="3670" y="13568"/>
                  </a:cubicBezTo>
                  <a:cubicBezTo>
                    <a:pt x="3646" y="13561"/>
                    <a:pt x="3622" y="13556"/>
                    <a:pt x="3598" y="13551"/>
                  </a:cubicBezTo>
                  <a:cubicBezTo>
                    <a:pt x="2606" y="13427"/>
                    <a:pt x="1689" y="12896"/>
                    <a:pt x="1046" y="12129"/>
                  </a:cubicBezTo>
                  <a:cubicBezTo>
                    <a:pt x="989" y="12062"/>
                    <a:pt x="904" y="12031"/>
                    <a:pt x="817" y="12031"/>
                  </a:cubicBezTo>
                  <a:cubicBezTo>
                    <a:pt x="722" y="12031"/>
                    <a:pt x="624" y="12068"/>
                    <a:pt x="560" y="12132"/>
                  </a:cubicBezTo>
                  <a:cubicBezTo>
                    <a:pt x="422" y="12275"/>
                    <a:pt x="446" y="12475"/>
                    <a:pt x="565" y="12618"/>
                  </a:cubicBezTo>
                  <a:cubicBezTo>
                    <a:pt x="1165" y="13332"/>
                    <a:pt x="1972" y="13834"/>
                    <a:pt x="2860" y="14087"/>
                  </a:cubicBezTo>
                  <a:cubicBezTo>
                    <a:pt x="2298" y="14496"/>
                    <a:pt x="1789" y="14975"/>
                    <a:pt x="1346" y="15518"/>
                  </a:cubicBezTo>
                  <a:cubicBezTo>
                    <a:pt x="1229" y="15661"/>
                    <a:pt x="1210" y="15863"/>
                    <a:pt x="1351" y="16001"/>
                  </a:cubicBezTo>
                  <a:cubicBezTo>
                    <a:pt x="1414" y="16064"/>
                    <a:pt x="1510" y="16100"/>
                    <a:pt x="1604" y="16100"/>
                  </a:cubicBezTo>
                  <a:cubicBezTo>
                    <a:pt x="1692" y="16100"/>
                    <a:pt x="1779" y="16069"/>
                    <a:pt x="1836" y="15999"/>
                  </a:cubicBezTo>
                  <a:cubicBezTo>
                    <a:pt x="2682" y="14958"/>
                    <a:pt x="3782" y="14156"/>
                    <a:pt x="5032" y="13682"/>
                  </a:cubicBezTo>
                  <a:cubicBezTo>
                    <a:pt x="5437" y="13734"/>
                    <a:pt x="5839" y="13811"/>
                    <a:pt x="6189" y="13918"/>
                  </a:cubicBezTo>
                  <a:cubicBezTo>
                    <a:pt x="6304" y="14027"/>
                    <a:pt x="6425" y="14130"/>
                    <a:pt x="6549" y="14225"/>
                  </a:cubicBezTo>
                  <a:cubicBezTo>
                    <a:pt x="6904" y="14718"/>
                    <a:pt x="7030" y="15449"/>
                    <a:pt x="7085" y="16080"/>
                  </a:cubicBezTo>
                  <a:cubicBezTo>
                    <a:pt x="7085" y="16104"/>
                    <a:pt x="7082" y="16130"/>
                    <a:pt x="7082" y="16154"/>
                  </a:cubicBezTo>
                  <a:cubicBezTo>
                    <a:pt x="7077" y="16158"/>
                    <a:pt x="7070" y="16166"/>
                    <a:pt x="7066" y="16170"/>
                  </a:cubicBezTo>
                  <a:cubicBezTo>
                    <a:pt x="6454" y="17027"/>
                    <a:pt x="5418" y="17533"/>
                    <a:pt x="4373" y="17533"/>
                  </a:cubicBezTo>
                  <a:cubicBezTo>
                    <a:pt x="4363" y="17533"/>
                    <a:pt x="4354" y="17532"/>
                    <a:pt x="4344" y="17532"/>
                  </a:cubicBezTo>
                  <a:cubicBezTo>
                    <a:pt x="4343" y="17532"/>
                    <a:pt x="4342" y="17532"/>
                    <a:pt x="4342" y="17532"/>
                  </a:cubicBezTo>
                  <a:cubicBezTo>
                    <a:pt x="3901" y="17532"/>
                    <a:pt x="3899" y="18216"/>
                    <a:pt x="4341" y="18218"/>
                  </a:cubicBezTo>
                  <a:cubicBezTo>
                    <a:pt x="4353" y="18218"/>
                    <a:pt x="4365" y="18218"/>
                    <a:pt x="4377" y="18218"/>
                  </a:cubicBezTo>
                  <a:cubicBezTo>
                    <a:pt x="5407" y="18218"/>
                    <a:pt x="6388" y="17810"/>
                    <a:pt x="7127" y="17118"/>
                  </a:cubicBezTo>
                  <a:cubicBezTo>
                    <a:pt x="7239" y="18006"/>
                    <a:pt x="7537" y="18873"/>
                    <a:pt x="8008" y="19628"/>
                  </a:cubicBezTo>
                  <a:cubicBezTo>
                    <a:pt x="8292" y="20080"/>
                    <a:pt x="8635" y="20497"/>
                    <a:pt x="9030" y="20854"/>
                  </a:cubicBezTo>
                  <a:cubicBezTo>
                    <a:pt x="9101" y="20919"/>
                    <a:pt x="9180" y="20946"/>
                    <a:pt x="9256" y="20946"/>
                  </a:cubicBezTo>
                  <a:cubicBezTo>
                    <a:pt x="9528" y="20946"/>
                    <a:pt x="9768" y="20597"/>
                    <a:pt x="9511" y="20366"/>
                  </a:cubicBezTo>
                  <a:cubicBezTo>
                    <a:pt x="8337" y="19302"/>
                    <a:pt x="7718" y="17732"/>
                    <a:pt x="7768" y="16161"/>
                  </a:cubicBezTo>
                  <a:cubicBezTo>
                    <a:pt x="8013" y="15575"/>
                    <a:pt x="8530" y="15325"/>
                    <a:pt x="9147" y="15177"/>
                  </a:cubicBezTo>
                  <a:cubicBezTo>
                    <a:pt x="9224" y="15181"/>
                    <a:pt x="9302" y="15183"/>
                    <a:pt x="9380" y="15183"/>
                  </a:cubicBezTo>
                  <a:cubicBezTo>
                    <a:pt x="10165" y="15183"/>
                    <a:pt x="10960" y="14985"/>
                    <a:pt x="11690" y="14563"/>
                  </a:cubicBezTo>
                  <a:cubicBezTo>
                    <a:pt x="11702" y="14556"/>
                    <a:pt x="11716" y="14549"/>
                    <a:pt x="11728" y="14539"/>
                  </a:cubicBezTo>
                  <a:cubicBezTo>
                    <a:pt x="11843" y="14492"/>
                    <a:pt x="11998" y="14446"/>
                    <a:pt x="12161" y="14446"/>
                  </a:cubicBezTo>
                  <a:cubicBezTo>
                    <a:pt x="12373" y="14446"/>
                    <a:pt x="12599" y="14524"/>
                    <a:pt x="12773" y="14777"/>
                  </a:cubicBezTo>
                  <a:cubicBezTo>
                    <a:pt x="13316" y="15973"/>
                    <a:pt x="13390" y="17387"/>
                    <a:pt x="12888" y="18606"/>
                  </a:cubicBezTo>
                  <a:cubicBezTo>
                    <a:pt x="12819" y="18778"/>
                    <a:pt x="12840" y="18973"/>
                    <a:pt x="13016" y="19073"/>
                  </a:cubicBezTo>
                  <a:cubicBezTo>
                    <a:pt x="13065" y="19101"/>
                    <a:pt x="13126" y="19115"/>
                    <a:pt x="13189" y="19115"/>
                  </a:cubicBezTo>
                  <a:cubicBezTo>
                    <a:pt x="13311" y="19115"/>
                    <a:pt x="13437" y="19060"/>
                    <a:pt x="13483" y="18947"/>
                  </a:cubicBezTo>
                  <a:cubicBezTo>
                    <a:pt x="13900" y="17935"/>
                    <a:pt x="13997" y="16823"/>
                    <a:pt x="13797" y="15768"/>
                  </a:cubicBezTo>
                  <a:lnTo>
                    <a:pt x="13797" y="15768"/>
                  </a:lnTo>
                  <a:cubicBezTo>
                    <a:pt x="15131" y="15958"/>
                    <a:pt x="16305" y="16866"/>
                    <a:pt x="16878" y="18073"/>
                  </a:cubicBezTo>
                  <a:cubicBezTo>
                    <a:pt x="16933" y="18184"/>
                    <a:pt x="17057" y="18242"/>
                    <a:pt x="17178" y="18242"/>
                  </a:cubicBezTo>
                  <a:cubicBezTo>
                    <a:pt x="17239" y="18242"/>
                    <a:pt x="17298" y="18228"/>
                    <a:pt x="17348" y="18199"/>
                  </a:cubicBezTo>
                  <a:cubicBezTo>
                    <a:pt x="17519" y="18099"/>
                    <a:pt x="17552" y="17899"/>
                    <a:pt x="17474" y="17730"/>
                  </a:cubicBezTo>
                  <a:cubicBezTo>
                    <a:pt x="16778" y="16273"/>
                    <a:pt x="15335" y="15275"/>
                    <a:pt x="13745" y="15073"/>
                  </a:cubicBezTo>
                  <a:cubicBezTo>
                    <a:pt x="13736" y="15072"/>
                    <a:pt x="13727" y="15071"/>
                    <a:pt x="13718" y="15071"/>
                  </a:cubicBezTo>
                  <a:cubicBezTo>
                    <a:pt x="13685" y="15071"/>
                    <a:pt x="13654" y="15078"/>
                    <a:pt x="13623" y="15089"/>
                  </a:cubicBezTo>
                  <a:cubicBezTo>
                    <a:pt x="13554" y="14875"/>
                    <a:pt x="13473" y="14663"/>
                    <a:pt x="13378" y="14458"/>
                  </a:cubicBezTo>
                  <a:cubicBezTo>
                    <a:pt x="13380" y="14458"/>
                    <a:pt x="13383" y="14456"/>
                    <a:pt x="13383" y="14456"/>
                  </a:cubicBezTo>
                  <a:cubicBezTo>
                    <a:pt x="12992" y="13596"/>
                    <a:pt x="13480" y="12696"/>
                    <a:pt x="13481" y="12696"/>
                  </a:cubicBezTo>
                  <a:lnTo>
                    <a:pt x="13481" y="12696"/>
                  </a:lnTo>
                  <a:lnTo>
                    <a:pt x="13478" y="12699"/>
                  </a:lnTo>
                  <a:cubicBezTo>
                    <a:pt x="13697" y="12277"/>
                    <a:pt x="13852" y="11827"/>
                    <a:pt x="13933" y="11363"/>
                  </a:cubicBezTo>
                  <a:cubicBezTo>
                    <a:pt x="14047" y="11158"/>
                    <a:pt x="14171" y="10972"/>
                    <a:pt x="14409" y="10972"/>
                  </a:cubicBezTo>
                  <a:cubicBezTo>
                    <a:pt x="14431" y="10972"/>
                    <a:pt x="14447" y="10970"/>
                    <a:pt x="14466" y="10967"/>
                  </a:cubicBezTo>
                  <a:cubicBezTo>
                    <a:pt x="16231" y="11303"/>
                    <a:pt x="17643" y="12703"/>
                    <a:pt x="18017" y="14477"/>
                  </a:cubicBezTo>
                  <a:cubicBezTo>
                    <a:pt x="18054" y="14652"/>
                    <a:pt x="18184" y="14728"/>
                    <a:pt x="18320" y="14728"/>
                  </a:cubicBezTo>
                  <a:cubicBezTo>
                    <a:pt x="18521" y="14728"/>
                    <a:pt x="18735" y="14562"/>
                    <a:pt x="18681" y="14306"/>
                  </a:cubicBezTo>
                  <a:cubicBezTo>
                    <a:pt x="18443" y="13170"/>
                    <a:pt x="17814" y="12108"/>
                    <a:pt x="16909" y="11377"/>
                  </a:cubicBezTo>
                  <a:cubicBezTo>
                    <a:pt x="16876" y="11348"/>
                    <a:pt x="16838" y="11325"/>
                    <a:pt x="16805" y="11298"/>
                  </a:cubicBezTo>
                  <a:cubicBezTo>
                    <a:pt x="17533" y="10607"/>
                    <a:pt x="18504" y="10235"/>
                    <a:pt x="19499" y="10235"/>
                  </a:cubicBezTo>
                  <a:cubicBezTo>
                    <a:pt x="19649" y="10235"/>
                    <a:pt x="19800" y="10243"/>
                    <a:pt x="19950" y="10260"/>
                  </a:cubicBezTo>
                  <a:cubicBezTo>
                    <a:pt x="19959" y="10261"/>
                    <a:pt x="19968" y="10262"/>
                    <a:pt x="19976" y="10262"/>
                  </a:cubicBezTo>
                  <a:cubicBezTo>
                    <a:pt x="20151" y="10262"/>
                    <a:pt x="20296" y="10081"/>
                    <a:pt x="20296" y="9917"/>
                  </a:cubicBezTo>
                  <a:cubicBezTo>
                    <a:pt x="20298" y="9717"/>
                    <a:pt x="20138" y="9593"/>
                    <a:pt x="19955" y="9574"/>
                  </a:cubicBezTo>
                  <a:cubicBezTo>
                    <a:pt x="19793" y="9556"/>
                    <a:pt x="19631" y="9547"/>
                    <a:pt x="19469" y="9547"/>
                  </a:cubicBezTo>
                  <a:cubicBezTo>
                    <a:pt x="18267" y="9547"/>
                    <a:pt x="17078" y="10044"/>
                    <a:pt x="16228" y="10898"/>
                  </a:cubicBezTo>
                  <a:cubicBezTo>
                    <a:pt x="16226" y="10901"/>
                    <a:pt x="16224" y="10903"/>
                    <a:pt x="16221" y="10905"/>
                  </a:cubicBezTo>
                  <a:cubicBezTo>
                    <a:pt x="15771" y="10646"/>
                    <a:pt x="15285" y="10455"/>
                    <a:pt x="14778" y="10339"/>
                  </a:cubicBezTo>
                  <a:cubicBezTo>
                    <a:pt x="14781" y="10339"/>
                    <a:pt x="14781" y="10334"/>
                    <a:pt x="14783" y="10334"/>
                  </a:cubicBezTo>
                  <a:cubicBezTo>
                    <a:pt x="14626" y="10267"/>
                    <a:pt x="14262" y="10203"/>
                    <a:pt x="13973" y="10001"/>
                  </a:cubicBezTo>
                  <a:cubicBezTo>
                    <a:pt x="13902" y="9396"/>
                    <a:pt x="13709" y="8796"/>
                    <a:pt x="13385" y="8234"/>
                  </a:cubicBezTo>
                  <a:cubicBezTo>
                    <a:pt x="13042" y="7641"/>
                    <a:pt x="12588" y="7150"/>
                    <a:pt x="12061" y="6779"/>
                  </a:cubicBezTo>
                  <a:lnTo>
                    <a:pt x="12066" y="6779"/>
                  </a:lnTo>
                  <a:cubicBezTo>
                    <a:pt x="11809" y="6515"/>
                    <a:pt x="11554" y="6212"/>
                    <a:pt x="11523" y="5855"/>
                  </a:cubicBezTo>
                  <a:cubicBezTo>
                    <a:pt x="11604" y="5624"/>
                    <a:pt x="11661" y="5383"/>
                    <a:pt x="11699" y="5138"/>
                  </a:cubicBezTo>
                  <a:cubicBezTo>
                    <a:pt x="13161" y="4638"/>
                    <a:pt x="14323" y="3386"/>
                    <a:pt x="14681" y="1874"/>
                  </a:cubicBezTo>
                  <a:cubicBezTo>
                    <a:pt x="14742" y="1617"/>
                    <a:pt x="14529" y="1450"/>
                    <a:pt x="14326" y="1450"/>
                  </a:cubicBezTo>
                  <a:cubicBezTo>
                    <a:pt x="14191" y="1450"/>
                    <a:pt x="14060" y="1525"/>
                    <a:pt x="14019" y="1697"/>
                  </a:cubicBezTo>
                  <a:cubicBezTo>
                    <a:pt x="13735" y="2893"/>
                    <a:pt x="12873" y="3910"/>
                    <a:pt x="11747" y="4388"/>
                  </a:cubicBezTo>
                  <a:cubicBezTo>
                    <a:pt x="11745" y="4131"/>
                    <a:pt x="11721" y="3876"/>
                    <a:pt x="11680" y="3624"/>
                  </a:cubicBezTo>
                  <a:cubicBezTo>
                    <a:pt x="11480" y="2369"/>
                    <a:pt x="10823" y="1235"/>
                    <a:pt x="10173" y="164"/>
                  </a:cubicBezTo>
                  <a:cubicBezTo>
                    <a:pt x="10103" y="49"/>
                    <a:pt x="9999" y="1"/>
                    <a:pt x="9894" y="1"/>
                  </a:cubicBezTo>
                  <a:close/>
                </a:path>
              </a:pathLst>
            </a:custGeom>
            <a:solidFill>
              <a:srgbClr val="C9DAF8"/>
            </a:solidFill>
            <a:ln cap="flat" cmpd="sng" w="9525">
              <a:solidFill>
                <a:srgbClr val="1155CC"/>
              </a:solidFill>
              <a:prstDash val="solid"/>
              <a:round/>
              <a:headEnd len="sm" w="sm" type="none"/>
              <a:tailEnd len="sm" w="sm" type="none"/>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03" name="Google Shape;3203;p11"/>
            <p:cNvSpPr/>
            <p:nvPr/>
          </p:nvSpPr>
          <p:spPr>
            <a:xfrm>
              <a:off x="8992875" y="422659"/>
              <a:ext cx="54688" cy="47893"/>
            </a:xfrm>
            <a:custGeom>
              <a:rect b="b" l="l" r="r" t="t"/>
              <a:pathLst>
                <a:path extrusionOk="0" h="3263" w="3726">
                  <a:moveTo>
                    <a:pt x="1862" y="1"/>
                  </a:moveTo>
                  <a:cubicBezTo>
                    <a:pt x="1586" y="1"/>
                    <a:pt x="1305" y="71"/>
                    <a:pt x="1049" y="220"/>
                  </a:cubicBezTo>
                  <a:cubicBezTo>
                    <a:pt x="268" y="670"/>
                    <a:pt x="1" y="1667"/>
                    <a:pt x="451" y="2446"/>
                  </a:cubicBezTo>
                  <a:cubicBezTo>
                    <a:pt x="753" y="2970"/>
                    <a:pt x="1301" y="3262"/>
                    <a:pt x="1864" y="3262"/>
                  </a:cubicBezTo>
                  <a:cubicBezTo>
                    <a:pt x="2141" y="3262"/>
                    <a:pt x="2421" y="3192"/>
                    <a:pt x="2677" y="3044"/>
                  </a:cubicBezTo>
                  <a:cubicBezTo>
                    <a:pt x="3458" y="2594"/>
                    <a:pt x="3725" y="1596"/>
                    <a:pt x="3275" y="815"/>
                  </a:cubicBezTo>
                  <a:cubicBezTo>
                    <a:pt x="2973" y="293"/>
                    <a:pt x="2425" y="1"/>
                    <a:pt x="1862" y="1"/>
                  </a:cubicBezTo>
                  <a:close/>
                </a:path>
              </a:pathLst>
            </a:custGeom>
            <a:solidFill>
              <a:srgbClr val="C9DAF8"/>
            </a:solidFill>
            <a:ln cap="flat" cmpd="sng" w="9525">
              <a:solidFill>
                <a:srgbClr val="1155CC"/>
              </a:solidFill>
              <a:prstDash val="solid"/>
              <a:round/>
              <a:headEnd len="sm" w="sm" type="none"/>
              <a:tailEnd len="sm" w="sm" type="none"/>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3204" name="Google Shape;3204;p11"/>
          <p:cNvPicPr preferRelativeResize="0"/>
          <p:nvPr/>
        </p:nvPicPr>
        <p:blipFill rotWithShape="1">
          <a:blip r:embed="rId3">
            <a:alphaModFix/>
          </a:blip>
          <a:srcRect b="0" l="0" r="0" t="0"/>
          <a:stretch/>
        </p:blipFill>
        <p:spPr>
          <a:xfrm>
            <a:off x="3020577" y="2314005"/>
            <a:ext cx="528822" cy="528800"/>
          </a:xfrm>
          <a:prstGeom prst="rect">
            <a:avLst/>
          </a:prstGeom>
          <a:noFill/>
          <a:ln>
            <a:noFill/>
          </a:ln>
        </p:spPr>
      </p:pic>
      <p:sp>
        <p:nvSpPr>
          <p:cNvPr id="3205" name="Google Shape;3205;p11"/>
          <p:cNvSpPr txBox="1"/>
          <p:nvPr/>
        </p:nvSpPr>
        <p:spPr>
          <a:xfrm>
            <a:off x="3549399" y="2361162"/>
            <a:ext cx="3000000" cy="617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800"/>
              <a:buFont typeface="Arial"/>
              <a:buNone/>
            </a:pPr>
            <a:r>
              <a:rPr b="1" i="0" lang="en" sz="2800" u="none" cap="none" strike="noStrike">
                <a:solidFill>
                  <a:srgbClr val="1C4587"/>
                </a:solidFill>
                <a:latin typeface="Red Hat Text"/>
                <a:ea typeface="Red Hat Text"/>
                <a:cs typeface="Red Hat Text"/>
                <a:sym typeface="Red Hat Text"/>
              </a:rPr>
              <a:t>Team Leaders:</a:t>
            </a:r>
            <a:endParaRPr b="0" i="0" sz="1400" u="none" cap="none" strike="noStrike">
              <a:solidFill>
                <a:srgbClr val="1C4587"/>
              </a:solidFill>
              <a:latin typeface="Red Hat Text"/>
              <a:ea typeface="Red Hat Text"/>
              <a:cs typeface="Red Hat Text"/>
              <a:sym typeface="Red Hat Text"/>
            </a:endParaRPr>
          </a:p>
        </p:txBody>
      </p:sp>
      <p:grpSp>
        <p:nvGrpSpPr>
          <p:cNvPr id="3206" name="Google Shape;3206;p11"/>
          <p:cNvGrpSpPr/>
          <p:nvPr/>
        </p:nvGrpSpPr>
        <p:grpSpPr>
          <a:xfrm>
            <a:off x="2720208" y="3172066"/>
            <a:ext cx="361119" cy="558993"/>
            <a:chOff x="5901010" y="1542757"/>
            <a:chExt cx="557541" cy="1310345"/>
          </a:xfrm>
        </p:grpSpPr>
        <p:sp>
          <p:nvSpPr>
            <p:cNvPr id="3207" name="Google Shape;3207;p11"/>
            <p:cNvSpPr/>
            <p:nvPr/>
          </p:nvSpPr>
          <p:spPr>
            <a:xfrm>
              <a:off x="5950722" y="2803693"/>
              <a:ext cx="457485" cy="49409"/>
            </a:xfrm>
            <a:custGeom>
              <a:rect b="b" l="l" r="r" t="t"/>
              <a:pathLst>
                <a:path extrusionOk="0" h="1957" w="18120">
                  <a:moveTo>
                    <a:pt x="9060" y="1"/>
                  </a:moveTo>
                  <a:cubicBezTo>
                    <a:pt x="4061" y="1"/>
                    <a:pt x="0" y="437"/>
                    <a:pt x="0" y="978"/>
                  </a:cubicBezTo>
                  <a:cubicBezTo>
                    <a:pt x="0" y="1519"/>
                    <a:pt x="4061" y="1956"/>
                    <a:pt x="9060" y="1956"/>
                  </a:cubicBezTo>
                  <a:cubicBezTo>
                    <a:pt x="14065" y="1956"/>
                    <a:pt x="18119" y="1519"/>
                    <a:pt x="18119" y="978"/>
                  </a:cubicBezTo>
                  <a:cubicBezTo>
                    <a:pt x="18119" y="437"/>
                    <a:pt x="14065" y="1"/>
                    <a:pt x="9060" y="1"/>
                  </a:cubicBezTo>
                  <a:close/>
                </a:path>
              </a:pathLst>
            </a:custGeom>
            <a:solidFill>
              <a:srgbClr val="666666">
                <a:alpha val="12156"/>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3208" name="Google Shape;3208;p11"/>
            <p:cNvGrpSpPr/>
            <p:nvPr/>
          </p:nvGrpSpPr>
          <p:grpSpPr>
            <a:xfrm>
              <a:off x="5901010" y="1542757"/>
              <a:ext cx="557541" cy="1277423"/>
              <a:chOff x="5901010" y="1542757"/>
              <a:chExt cx="557541" cy="1277423"/>
            </a:xfrm>
          </p:grpSpPr>
          <p:sp>
            <p:nvSpPr>
              <p:cNvPr id="3209" name="Google Shape;3209;p11"/>
              <p:cNvSpPr/>
              <p:nvPr/>
            </p:nvSpPr>
            <p:spPr>
              <a:xfrm>
                <a:off x="5993996" y="1674397"/>
                <a:ext cx="366796" cy="342104"/>
              </a:xfrm>
              <a:custGeom>
                <a:rect b="b" l="l" r="r" t="t"/>
                <a:pathLst>
                  <a:path extrusionOk="0" h="13550" w="14528">
                    <a:moveTo>
                      <a:pt x="2151" y="0"/>
                    </a:moveTo>
                    <a:cubicBezTo>
                      <a:pt x="958" y="0"/>
                      <a:pt x="0" y="958"/>
                      <a:pt x="0" y="2157"/>
                    </a:cubicBezTo>
                    <a:lnTo>
                      <a:pt x="0" y="11393"/>
                    </a:lnTo>
                    <a:cubicBezTo>
                      <a:pt x="0" y="12585"/>
                      <a:pt x="958" y="13550"/>
                      <a:pt x="2151" y="13550"/>
                    </a:cubicBezTo>
                    <a:lnTo>
                      <a:pt x="12371" y="13550"/>
                    </a:lnTo>
                    <a:cubicBezTo>
                      <a:pt x="13563" y="13550"/>
                      <a:pt x="14528" y="12585"/>
                      <a:pt x="14528" y="11393"/>
                    </a:cubicBezTo>
                    <a:lnTo>
                      <a:pt x="14528" y="2157"/>
                    </a:lnTo>
                    <a:cubicBezTo>
                      <a:pt x="14528" y="958"/>
                      <a:pt x="13563" y="0"/>
                      <a:pt x="12371" y="0"/>
                    </a:cubicBezTo>
                    <a:close/>
                  </a:path>
                </a:pathLst>
              </a:custGeom>
              <a:solidFill>
                <a:srgbClr val="66666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10" name="Google Shape;3210;p11"/>
              <p:cNvSpPr/>
              <p:nvPr/>
            </p:nvSpPr>
            <p:spPr>
              <a:xfrm>
                <a:off x="6132554" y="1726054"/>
                <a:ext cx="682" cy="25"/>
              </a:xfrm>
              <a:custGeom>
                <a:rect b="b" l="l" r="r" t="t"/>
                <a:pathLst>
                  <a:path extrusionOk="0" h="1" w="27">
                    <a:moveTo>
                      <a:pt x="0" y="1"/>
                    </a:moveTo>
                    <a:lnTo>
                      <a:pt x="26" y="1"/>
                    </a:lnTo>
                    <a:cubicBezTo>
                      <a:pt x="13" y="1"/>
                      <a:pt x="7" y="1"/>
                      <a:pt x="0" y="1"/>
                    </a:cubicBezTo>
                    <a:close/>
                  </a:path>
                </a:pathLst>
              </a:custGeom>
              <a:solidFill>
                <a:srgbClr val="445D7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3211" name="Google Shape;3211;p11"/>
              <p:cNvGrpSpPr/>
              <p:nvPr/>
            </p:nvGrpSpPr>
            <p:grpSpPr>
              <a:xfrm>
                <a:off x="5901010" y="1547529"/>
                <a:ext cx="557541" cy="1272651"/>
                <a:chOff x="5901010" y="1547529"/>
                <a:chExt cx="557541" cy="1272651"/>
              </a:xfrm>
            </p:grpSpPr>
            <p:sp>
              <p:nvSpPr>
                <p:cNvPr id="3212" name="Google Shape;3212;p11"/>
                <p:cNvSpPr/>
                <p:nvPr/>
              </p:nvSpPr>
              <p:spPr>
                <a:xfrm>
                  <a:off x="5901010" y="1547529"/>
                  <a:ext cx="557541" cy="1272651"/>
                </a:xfrm>
                <a:custGeom>
                  <a:rect b="b" l="l" r="r" t="t"/>
                  <a:pathLst>
                    <a:path extrusionOk="0" h="50407" w="22083">
                      <a:moveTo>
                        <a:pt x="10944" y="0"/>
                      </a:moveTo>
                      <a:cubicBezTo>
                        <a:pt x="6968" y="0"/>
                        <a:pt x="3742" y="3226"/>
                        <a:pt x="3742" y="7202"/>
                      </a:cubicBezTo>
                      <a:lnTo>
                        <a:pt x="3742" y="7208"/>
                      </a:lnTo>
                      <a:cubicBezTo>
                        <a:pt x="3722" y="7208"/>
                        <a:pt x="3703" y="7202"/>
                        <a:pt x="3677" y="7202"/>
                      </a:cubicBezTo>
                      <a:cubicBezTo>
                        <a:pt x="3673" y="7202"/>
                        <a:pt x="3670" y="7202"/>
                        <a:pt x="3666" y="7202"/>
                      </a:cubicBezTo>
                      <a:cubicBezTo>
                        <a:pt x="3007" y="7202"/>
                        <a:pt x="2504" y="7811"/>
                        <a:pt x="2627" y="8466"/>
                      </a:cubicBezTo>
                      <a:cubicBezTo>
                        <a:pt x="2730" y="8983"/>
                        <a:pt x="3181" y="9322"/>
                        <a:pt x="3669" y="9322"/>
                      </a:cubicBezTo>
                      <a:cubicBezTo>
                        <a:pt x="3804" y="9322"/>
                        <a:pt x="3941" y="9297"/>
                        <a:pt x="4074" y="9242"/>
                      </a:cubicBezTo>
                      <a:cubicBezTo>
                        <a:pt x="4843" y="11575"/>
                        <a:pt x="6864" y="13413"/>
                        <a:pt x="9067" y="14110"/>
                      </a:cubicBezTo>
                      <a:lnTo>
                        <a:pt x="9067" y="16131"/>
                      </a:lnTo>
                      <a:lnTo>
                        <a:pt x="6864" y="16131"/>
                      </a:lnTo>
                      <a:cubicBezTo>
                        <a:pt x="6864" y="16131"/>
                        <a:pt x="6851" y="16177"/>
                        <a:pt x="6838" y="16183"/>
                      </a:cubicBezTo>
                      <a:cubicBezTo>
                        <a:pt x="6258" y="16190"/>
                        <a:pt x="5743" y="16561"/>
                        <a:pt x="5560" y="17115"/>
                      </a:cubicBezTo>
                      <a:lnTo>
                        <a:pt x="229" y="32861"/>
                      </a:lnTo>
                      <a:cubicBezTo>
                        <a:pt x="1" y="33559"/>
                        <a:pt x="379" y="34315"/>
                        <a:pt x="1076" y="34543"/>
                      </a:cubicBezTo>
                      <a:cubicBezTo>
                        <a:pt x="1217" y="34590"/>
                        <a:pt x="1359" y="34613"/>
                        <a:pt x="1499" y="34613"/>
                      </a:cubicBezTo>
                      <a:cubicBezTo>
                        <a:pt x="2054" y="34613"/>
                        <a:pt x="2570" y="34259"/>
                        <a:pt x="2758" y="33702"/>
                      </a:cubicBezTo>
                      <a:lnTo>
                        <a:pt x="2934" y="33187"/>
                      </a:lnTo>
                      <a:lnTo>
                        <a:pt x="3507" y="33435"/>
                      </a:lnTo>
                      <a:cubicBezTo>
                        <a:pt x="3507" y="33435"/>
                        <a:pt x="4016" y="32418"/>
                        <a:pt x="3468" y="31577"/>
                      </a:cubicBezTo>
                      <a:lnTo>
                        <a:pt x="6740" y="21925"/>
                      </a:lnTo>
                      <a:lnTo>
                        <a:pt x="6740" y="21925"/>
                      </a:lnTo>
                      <a:cubicBezTo>
                        <a:pt x="6740" y="27706"/>
                        <a:pt x="5958" y="29172"/>
                        <a:pt x="5958" y="32366"/>
                      </a:cubicBezTo>
                      <a:cubicBezTo>
                        <a:pt x="5958" y="35560"/>
                        <a:pt x="7861" y="48497"/>
                        <a:pt x="7861" y="48497"/>
                      </a:cubicBezTo>
                      <a:lnTo>
                        <a:pt x="5554" y="50407"/>
                      </a:lnTo>
                      <a:lnTo>
                        <a:pt x="10018" y="50407"/>
                      </a:lnTo>
                      <a:lnTo>
                        <a:pt x="10761" y="31630"/>
                      </a:lnTo>
                      <a:lnTo>
                        <a:pt x="11146" y="31630"/>
                      </a:lnTo>
                      <a:lnTo>
                        <a:pt x="11889" y="50407"/>
                      </a:lnTo>
                      <a:lnTo>
                        <a:pt x="16353" y="50407"/>
                      </a:lnTo>
                      <a:lnTo>
                        <a:pt x="14046" y="48497"/>
                      </a:lnTo>
                      <a:cubicBezTo>
                        <a:pt x="14046" y="48497"/>
                        <a:pt x="15949" y="34171"/>
                        <a:pt x="15949" y="31590"/>
                      </a:cubicBezTo>
                      <a:cubicBezTo>
                        <a:pt x="15949" y="29010"/>
                        <a:pt x="15291" y="27680"/>
                        <a:pt x="15291" y="21821"/>
                      </a:cubicBezTo>
                      <a:lnTo>
                        <a:pt x="15291" y="21821"/>
                      </a:lnTo>
                      <a:lnTo>
                        <a:pt x="18596" y="31584"/>
                      </a:lnTo>
                      <a:cubicBezTo>
                        <a:pt x="18048" y="32418"/>
                        <a:pt x="18556" y="33435"/>
                        <a:pt x="18556" y="33435"/>
                      </a:cubicBezTo>
                      <a:lnTo>
                        <a:pt x="19136" y="33187"/>
                      </a:lnTo>
                      <a:lnTo>
                        <a:pt x="19312" y="33709"/>
                      </a:lnTo>
                      <a:cubicBezTo>
                        <a:pt x="19486" y="34280"/>
                        <a:pt x="20013" y="34650"/>
                        <a:pt x="20580" y="34650"/>
                      </a:cubicBezTo>
                      <a:cubicBezTo>
                        <a:pt x="20717" y="34650"/>
                        <a:pt x="20857" y="34628"/>
                        <a:pt x="20994" y="34582"/>
                      </a:cubicBezTo>
                      <a:cubicBezTo>
                        <a:pt x="21704" y="34347"/>
                        <a:pt x="22082" y="33578"/>
                        <a:pt x="21828" y="32874"/>
                      </a:cubicBezTo>
                      <a:lnTo>
                        <a:pt x="16503" y="17128"/>
                      </a:lnTo>
                      <a:cubicBezTo>
                        <a:pt x="16334" y="16613"/>
                        <a:pt x="15878" y="16242"/>
                        <a:pt x="15337" y="16190"/>
                      </a:cubicBezTo>
                      <a:cubicBezTo>
                        <a:pt x="15324" y="16170"/>
                        <a:pt x="15311" y="16150"/>
                        <a:pt x="15304" y="16131"/>
                      </a:cubicBezTo>
                      <a:lnTo>
                        <a:pt x="12827" y="16131"/>
                      </a:lnTo>
                      <a:lnTo>
                        <a:pt x="12827" y="14104"/>
                      </a:lnTo>
                      <a:cubicBezTo>
                        <a:pt x="15017" y="13413"/>
                        <a:pt x="17018" y="11588"/>
                        <a:pt x="17794" y="9281"/>
                      </a:cubicBezTo>
                      <a:cubicBezTo>
                        <a:pt x="17879" y="9301"/>
                        <a:pt x="17963" y="9314"/>
                        <a:pt x="18048" y="9314"/>
                      </a:cubicBezTo>
                      <a:cubicBezTo>
                        <a:pt x="18052" y="9314"/>
                        <a:pt x="18056" y="9314"/>
                        <a:pt x="18060" y="9314"/>
                      </a:cubicBezTo>
                      <a:cubicBezTo>
                        <a:pt x="18622" y="9314"/>
                        <a:pt x="19091" y="8873"/>
                        <a:pt x="19117" y="8310"/>
                      </a:cubicBezTo>
                      <a:cubicBezTo>
                        <a:pt x="19136" y="7743"/>
                        <a:pt x="18713" y="7254"/>
                        <a:pt x="18146" y="7215"/>
                      </a:cubicBezTo>
                      <a:lnTo>
                        <a:pt x="18146" y="7202"/>
                      </a:lnTo>
                      <a:cubicBezTo>
                        <a:pt x="18146" y="3226"/>
                        <a:pt x="14920" y="0"/>
                        <a:pt x="10944" y="0"/>
                      </a:cubicBezTo>
                      <a:close/>
                    </a:path>
                  </a:pathLst>
                </a:custGeom>
                <a:solidFill>
                  <a:srgbClr val="D9D9D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3213" name="Google Shape;3213;p11"/>
                <p:cNvGrpSpPr/>
                <p:nvPr/>
              </p:nvGrpSpPr>
              <p:grpSpPr>
                <a:xfrm>
                  <a:off x="5939032" y="1575982"/>
                  <a:ext cx="472785" cy="1194181"/>
                  <a:chOff x="5939032" y="1575983"/>
                  <a:chExt cx="472785" cy="1194181"/>
                </a:xfrm>
              </p:grpSpPr>
              <p:grpSp>
                <p:nvGrpSpPr>
                  <p:cNvPr id="3214" name="Google Shape;3214;p11"/>
                  <p:cNvGrpSpPr/>
                  <p:nvPr/>
                </p:nvGrpSpPr>
                <p:grpSpPr>
                  <a:xfrm>
                    <a:off x="5939032" y="1717495"/>
                    <a:ext cx="472785" cy="1052669"/>
                    <a:chOff x="5939032" y="1717495"/>
                    <a:chExt cx="472785" cy="1052669"/>
                  </a:xfrm>
                </p:grpSpPr>
                <p:sp>
                  <p:nvSpPr>
                    <p:cNvPr id="3215" name="Google Shape;3215;p11"/>
                    <p:cNvSpPr/>
                    <p:nvPr/>
                  </p:nvSpPr>
                  <p:spPr>
                    <a:xfrm>
                      <a:off x="5971930" y="1961992"/>
                      <a:ext cx="207560" cy="288352"/>
                    </a:xfrm>
                    <a:custGeom>
                      <a:rect b="b" l="l" r="r" t="t"/>
                      <a:pathLst>
                        <a:path extrusionOk="0" h="11421" w="8221">
                          <a:moveTo>
                            <a:pt x="7978" y="1"/>
                          </a:moveTo>
                          <a:cubicBezTo>
                            <a:pt x="7896" y="1"/>
                            <a:pt x="7816" y="46"/>
                            <a:pt x="7789" y="152"/>
                          </a:cubicBezTo>
                          <a:cubicBezTo>
                            <a:pt x="7535" y="1077"/>
                            <a:pt x="6903" y="1240"/>
                            <a:pt x="6101" y="1455"/>
                          </a:cubicBezTo>
                          <a:cubicBezTo>
                            <a:pt x="5821" y="1527"/>
                            <a:pt x="5541" y="1611"/>
                            <a:pt x="5267" y="1709"/>
                          </a:cubicBezTo>
                          <a:cubicBezTo>
                            <a:pt x="3788" y="2302"/>
                            <a:pt x="3625" y="2824"/>
                            <a:pt x="3188" y="4212"/>
                          </a:cubicBezTo>
                          <a:lnTo>
                            <a:pt x="3149" y="4342"/>
                          </a:lnTo>
                          <a:cubicBezTo>
                            <a:pt x="2321" y="6988"/>
                            <a:pt x="1057" y="9361"/>
                            <a:pt x="53" y="11127"/>
                          </a:cubicBezTo>
                          <a:cubicBezTo>
                            <a:pt x="1" y="11218"/>
                            <a:pt x="34" y="11342"/>
                            <a:pt x="125" y="11394"/>
                          </a:cubicBezTo>
                          <a:cubicBezTo>
                            <a:pt x="157" y="11414"/>
                            <a:pt x="190" y="11420"/>
                            <a:pt x="223" y="11420"/>
                          </a:cubicBezTo>
                          <a:cubicBezTo>
                            <a:pt x="294" y="11420"/>
                            <a:pt x="366" y="11381"/>
                            <a:pt x="399" y="11323"/>
                          </a:cubicBezTo>
                          <a:cubicBezTo>
                            <a:pt x="1415" y="9537"/>
                            <a:pt x="2686" y="7138"/>
                            <a:pt x="3527" y="4460"/>
                          </a:cubicBezTo>
                          <a:lnTo>
                            <a:pt x="3566" y="4329"/>
                          </a:lnTo>
                          <a:cubicBezTo>
                            <a:pt x="3996" y="2967"/>
                            <a:pt x="4114" y="2596"/>
                            <a:pt x="5417" y="2081"/>
                          </a:cubicBezTo>
                          <a:cubicBezTo>
                            <a:pt x="5671" y="1983"/>
                            <a:pt x="5932" y="1898"/>
                            <a:pt x="6206" y="1833"/>
                          </a:cubicBezTo>
                          <a:cubicBezTo>
                            <a:pt x="7014" y="1618"/>
                            <a:pt x="7855" y="1396"/>
                            <a:pt x="8174" y="256"/>
                          </a:cubicBezTo>
                          <a:cubicBezTo>
                            <a:pt x="8221" y="100"/>
                            <a:pt x="8098" y="1"/>
                            <a:pt x="7978" y="1"/>
                          </a:cubicBezTo>
                          <a:close/>
                        </a:path>
                      </a:pathLst>
                    </a:custGeom>
                    <a:solidFill>
                      <a:srgbClr val="60B7D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16" name="Google Shape;3216;p11"/>
                    <p:cNvSpPr/>
                    <p:nvPr/>
                  </p:nvSpPr>
                  <p:spPr>
                    <a:xfrm>
                      <a:off x="5961907" y="2188537"/>
                      <a:ext cx="52010" cy="152293"/>
                    </a:xfrm>
                    <a:custGeom>
                      <a:rect b="b" l="l" r="r" t="t"/>
                      <a:pathLst>
                        <a:path extrusionOk="0" h="6032" w="2060">
                          <a:moveTo>
                            <a:pt x="1766" y="0"/>
                          </a:moveTo>
                          <a:cubicBezTo>
                            <a:pt x="1658" y="0"/>
                            <a:pt x="1551" y="77"/>
                            <a:pt x="1571" y="225"/>
                          </a:cubicBezTo>
                          <a:cubicBezTo>
                            <a:pt x="1656" y="1437"/>
                            <a:pt x="1232" y="2460"/>
                            <a:pt x="776" y="3549"/>
                          </a:cubicBezTo>
                          <a:cubicBezTo>
                            <a:pt x="476" y="4266"/>
                            <a:pt x="163" y="5009"/>
                            <a:pt x="20" y="5804"/>
                          </a:cubicBezTo>
                          <a:cubicBezTo>
                            <a:pt x="0" y="5908"/>
                            <a:pt x="72" y="6012"/>
                            <a:pt x="176" y="6032"/>
                          </a:cubicBezTo>
                          <a:lnTo>
                            <a:pt x="215" y="6032"/>
                          </a:lnTo>
                          <a:cubicBezTo>
                            <a:pt x="307" y="6032"/>
                            <a:pt x="385" y="5960"/>
                            <a:pt x="404" y="5869"/>
                          </a:cubicBezTo>
                          <a:cubicBezTo>
                            <a:pt x="541" y="5120"/>
                            <a:pt x="848" y="4396"/>
                            <a:pt x="1141" y="3699"/>
                          </a:cubicBezTo>
                          <a:cubicBezTo>
                            <a:pt x="1591" y="2617"/>
                            <a:pt x="2060" y="1502"/>
                            <a:pt x="1962" y="192"/>
                          </a:cubicBezTo>
                          <a:cubicBezTo>
                            <a:pt x="1959" y="63"/>
                            <a:pt x="1862" y="0"/>
                            <a:pt x="1766" y="0"/>
                          </a:cubicBezTo>
                          <a:close/>
                        </a:path>
                      </a:pathLst>
                    </a:custGeom>
                    <a:solidFill>
                      <a:srgbClr val="60B7D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17" name="Google Shape;3217;p11"/>
                    <p:cNvSpPr/>
                    <p:nvPr/>
                  </p:nvSpPr>
                  <p:spPr>
                    <a:xfrm>
                      <a:off x="5939032" y="2264810"/>
                      <a:ext cx="58195" cy="53499"/>
                    </a:xfrm>
                    <a:custGeom>
                      <a:rect b="b" l="l" r="r" t="t"/>
                      <a:pathLst>
                        <a:path extrusionOk="0" h="2119" w="2305">
                          <a:moveTo>
                            <a:pt x="2027" y="1"/>
                          </a:moveTo>
                          <a:cubicBezTo>
                            <a:pt x="2001" y="1"/>
                            <a:pt x="1972" y="7"/>
                            <a:pt x="1943" y="19"/>
                          </a:cubicBezTo>
                          <a:cubicBezTo>
                            <a:pt x="1167" y="345"/>
                            <a:pt x="261" y="997"/>
                            <a:pt x="33" y="1864"/>
                          </a:cubicBezTo>
                          <a:cubicBezTo>
                            <a:pt x="0" y="1968"/>
                            <a:pt x="66" y="2079"/>
                            <a:pt x="170" y="2112"/>
                          </a:cubicBezTo>
                          <a:cubicBezTo>
                            <a:pt x="189" y="2112"/>
                            <a:pt x="202" y="2112"/>
                            <a:pt x="222" y="2118"/>
                          </a:cubicBezTo>
                          <a:cubicBezTo>
                            <a:pt x="313" y="2112"/>
                            <a:pt x="391" y="2053"/>
                            <a:pt x="411" y="1968"/>
                          </a:cubicBezTo>
                          <a:cubicBezTo>
                            <a:pt x="607" y="1238"/>
                            <a:pt x="1408" y="671"/>
                            <a:pt x="2093" y="384"/>
                          </a:cubicBezTo>
                          <a:cubicBezTo>
                            <a:pt x="2304" y="293"/>
                            <a:pt x="2215" y="1"/>
                            <a:pt x="2027" y="1"/>
                          </a:cubicBezTo>
                          <a:close/>
                        </a:path>
                      </a:pathLst>
                    </a:custGeom>
                    <a:solidFill>
                      <a:srgbClr val="60B7D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18" name="Google Shape;3218;p11"/>
                    <p:cNvSpPr/>
                    <p:nvPr/>
                  </p:nvSpPr>
                  <p:spPr>
                    <a:xfrm>
                      <a:off x="5992683" y="2128978"/>
                      <a:ext cx="45849" cy="36786"/>
                    </a:xfrm>
                    <a:custGeom>
                      <a:rect b="b" l="l" r="r" t="t"/>
                      <a:pathLst>
                        <a:path extrusionOk="0" h="1457" w="1816">
                          <a:moveTo>
                            <a:pt x="1532" y="0"/>
                          </a:moveTo>
                          <a:cubicBezTo>
                            <a:pt x="1499" y="0"/>
                            <a:pt x="1464" y="9"/>
                            <a:pt x="1428" y="29"/>
                          </a:cubicBezTo>
                          <a:cubicBezTo>
                            <a:pt x="919" y="316"/>
                            <a:pt x="456" y="687"/>
                            <a:pt x="72" y="1130"/>
                          </a:cubicBezTo>
                          <a:cubicBezTo>
                            <a:pt x="0" y="1215"/>
                            <a:pt x="7" y="1339"/>
                            <a:pt x="91" y="1411"/>
                          </a:cubicBezTo>
                          <a:cubicBezTo>
                            <a:pt x="124" y="1437"/>
                            <a:pt x="170" y="1456"/>
                            <a:pt x="215" y="1456"/>
                          </a:cubicBezTo>
                          <a:cubicBezTo>
                            <a:pt x="274" y="1456"/>
                            <a:pt x="333" y="1430"/>
                            <a:pt x="365" y="1391"/>
                          </a:cubicBezTo>
                          <a:cubicBezTo>
                            <a:pt x="724" y="981"/>
                            <a:pt x="1147" y="635"/>
                            <a:pt x="1623" y="368"/>
                          </a:cubicBezTo>
                          <a:cubicBezTo>
                            <a:pt x="1816" y="263"/>
                            <a:pt x="1711" y="0"/>
                            <a:pt x="1532" y="0"/>
                          </a:cubicBezTo>
                          <a:close/>
                        </a:path>
                      </a:pathLst>
                    </a:custGeom>
                    <a:solidFill>
                      <a:srgbClr val="60B7D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19" name="Google Shape;3219;p11"/>
                    <p:cNvSpPr/>
                    <p:nvPr/>
                  </p:nvSpPr>
                  <p:spPr>
                    <a:xfrm>
                      <a:off x="6042042" y="1957699"/>
                      <a:ext cx="140654" cy="63901"/>
                    </a:xfrm>
                    <a:custGeom>
                      <a:rect b="b" l="l" r="r" t="t"/>
                      <a:pathLst>
                        <a:path extrusionOk="0" h="2531" w="5571">
                          <a:moveTo>
                            <a:pt x="5282" y="1"/>
                          </a:moveTo>
                          <a:cubicBezTo>
                            <a:pt x="5229" y="1"/>
                            <a:pt x="5174" y="24"/>
                            <a:pt x="5130" y="80"/>
                          </a:cubicBezTo>
                          <a:cubicBezTo>
                            <a:pt x="4550" y="778"/>
                            <a:pt x="3598" y="915"/>
                            <a:pt x="2673" y="1045"/>
                          </a:cubicBezTo>
                          <a:cubicBezTo>
                            <a:pt x="1656" y="1188"/>
                            <a:pt x="607" y="1332"/>
                            <a:pt x="53" y="2225"/>
                          </a:cubicBezTo>
                          <a:cubicBezTo>
                            <a:pt x="0" y="2322"/>
                            <a:pt x="27" y="2440"/>
                            <a:pt x="118" y="2498"/>
                          </a:cubicBezTo>
                          <a:cubicBezTo>
                            <a:pt x="150" y="2518"/>
                            <a:pt x="183" y="2531"/>
                            <a:pt x="222" y="2531"/>
                          </a:cubicBezTo>
                          <a:cubicBezTo>
                            <a:pt x="294" y="2531"/>
                            <a:pt x="352" y="2492"/>
                            <a:pt x="391" y="2433"/>
                          </a:cubicBezTo>
                          <a:cubicBezTo>
                            <a:pt x="848" y="1697"/>
                            <a:pt x="1760" y="1566"/>
                            <a:pt x="2725" y="1436"/>
                          </a:cubicBezTo>
                          <a:cubicBezTo>
                            <a:pt x="3722" y="1293"/>
                            <a:pt x="4758" y="1149"/>
                            <a:pt x="5436" y="335"/>
                          </a:cubicBezTo>
                          <a:cubicBezTo>
                            <a:pt x="5571" y="185"/>
                            <a:pt x="5432" y="1"/>
                            <a:pt x="5282" y="1"/>
                          </a:cubicBezTo>
                          <a:close/>
                        </a:path>
                      </a:pathLst>
                    </a:custGeom>
                    <a:solidFill>
                      <a:srgbClr val="60B7D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20" name="Google Shape;3220;p11"/>
                    <p:cNvSpPr/>
                    <p:nvPr/>
                  </p:nvSpPr>
                  <p:spPr>
                    <a:xfrm>
                      <a:off x="6010937" y="2054751"/>
                      <a:ext cx="54206" cy="51278"/>
                    </a:xfrm>
                    <a:custGeom>
                      <a:rect b="b" l="l" r="r" t="t"/>
                      <a:pathLst>
                        <a:path extrusionOk="0" h="2031" w="2147">
                          <a:moveTo>
                            <a:pt x="1864" y="1"/>
                          </a:moveTo>
                          <a:cubicBezTo>
                            <a:pt x="1829" y="1"/>
                            <a:pt x="1792" y="12"/>
                            <a:pt x="1754" y="36"/>
                          </a:cubicBezTo>
                          <a:cubicBezTo>
                            <a:pt x="1115" y="440"/>
                            <a:pt x="313" y="949"/>
                            <a:pt x="40" y="1770"/>
                          </a:cubicBezTo>
                          <a:cubicBezTo>
                            <a:pt x="1" y="1900"/>
                            <a:pt x="98" y="2030"/>
                            <a:pt x="229" y="2030"/>
                          </a:cubicBezTo>
                          <a:cubicBezTo>
                            <a:pt x="313" y="2030"/>
                            <a:pt x="392" y="1978"/>
                            <a:pt x="418" y="1894"/>
                          </a:cubicBezTo>
                          <a:cubicBezTo>
                            <a:pt x="639" y="1203"/>
                            <a:pt x="1343" y="760"/>
                            <a:pt x="1962" y="369"/>
                          </a:cubicBezTo>
                          <a:cubicBezTo>
                            <a:pt x="2146" y="250"/>
                            <a:pt x="2034" y="1"/>
                            <a:pt x="1864" y="1"/>
                          </a:cubicBezTo>
                          <a:close/>
                        </a:path>
                      </a:pathLst>
                    </a:custGeom>
                    <a:solidFill>
                      <a:srgbClr val="60B7D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21" name="Google Shape;3221;p11"/>
                    <p:cNvSpPr/>
                    <p:nvPr/>
                  </p:nvSpPr>
                  <p:spPr>
                    <a:xfrm>
                      <a:off x="6080545" y="1991077"/>
                      <a:ext cx="98112" cy="100460"/>
                    </a:xfrm>
                    <a:custGeom>
                      <a:rect b="b" l="l" r="r" t="t"/>
                      <a:pathLst>
                        <a:path extrusionOk="0" h="3979" w="3886">
                          <a:moveTo>
                            <a:pt x="3668" y="0"/>
                          </a:moveTo>
                          <a:cubicBezTo>
                            <a:pt x="3578" y="0"/>
                            <a:pt x="3498" y="68"/>
                            <a:pt x="3481" y="166"/>
                          </a:cubicBezTo>
                          <a:cubicBezTo>
                            <a:pt x="3338" y="1131"/>
                            <a:pt x="2555" y="1659"/>
                            <a:pt x="1721" y="2219"/>
                          </a:cubicBezTo>
                          <a:cubicBezTo>
                            <a:pt x="1109" y="2630"/>
                            <a:pt x="476" y="3060"/>
                            <a:pt x="79" y="3679"/>
                          </a:cubicBezTo>
                          <a:cubicBezTo>
                            <a:pt x="1" y="3809"/>
                            <a:pt x="92" y="3979"/>
                            <a:pt x="248" y="3979"/>
                          </a:cubicBezTo>
                          <a:cubicBezTo>
                            <a:pt x="313" y="3979"/>
                            <a:pt x="372" y="3946"/>
                            <a:pt x="411" y="3894"/>
                          </a:cubicBezTo>
                          <a:cubicBezTo>
                            <a:pt x="757" y="3340"/>
                            <a:pt x="1356" y="2943"/>
                            <a:pt x="1936" y="2552"/>
                          </a:cubicBezTo>
                          <a:cubicBezTo>
                            <a:pt x="2803" y="1965"/>
                            <a:pt x="3703" y="1359"/>
                            <a:pt x="3865" y="225"/>
                          </a:cubicBezTo>
                          <a:cubicBezTo>
                            <a:pt x="3885" y="121"/>
                            <a:pt x="3813" y="16"/>
                            <a:pt x="3703" y="3"/>
                          </a:cubicBezTo>
                          <a:cubicBezTo>
                            <a:pt x="3691" y="1"/>
                            <a:pt x="3680" y="0"/>
                            <a:pt x="3668" y="0"/>
                          </a:cubicBezTo>
                          <a:close/>
                        </a:path>
                      </a:pathLst>
                    </a:custGeom>
                    <a:solidFill>
                      <a:srgbClr val="60B7D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22" name="Google Shape;3222;p11"/>
                    <p:cNvSpPr/>
                    <p:nvPr/>
                  </p:nvSpPr>
                  <p:spPr>
                    <a:xfrm>
                      <a:off x="6079055" y="2034073"/>
                      <a:ext cx="106342" cy="106999"/>
                    </a:xfrm>
                    <a:custGeom>
                      <a:rect b="b" l="l" r="r" t="t"/>
                      <a:pathLst>
                        <a:path extrusionOk="0" h="4238" w="4212">
                          <a:moveTo>
                            <a:pt x="3821" y="0"/>
                          </a:moveTo>
                          <a:cubicBezTo>
                            <a:pt x="3709" y="0"/>
                            <a:pt x="3595" y="86"/>
                            <a:pt x="3625" y="236"/>
                          </a:cubicBezTo>
                          <a:cubicBezTo>
                            <a:pt x="3781" y="1259"/>
                            <a:pt x="2797" y="1878"/>
                            <a:pt x="1761" y="2530"/>
                          </a:cubicBezTo>
                          <a:cubicBezTo>
                            <a:pt x="1096" y="2947"/>
                            <a:pt x="405" y="3377"/>
                            <a:pt x="60" y="3938"/>
                          </a:cubicBezTo>
                          <a:cubicBezTo>
                            <a:pt x="1" y="4029"/>
                            <a:pt x="27" y="4146"/>
                            <a:pt x="125" y="4205"/>
                          </a:cubicBezTo>
                          <a:cubicBezTo>
                            <a:pt x="151" y="4225"/>
                            <a:pt x="190" y="4238"/>
                            <a:pt x="229" y="4238"/>
                          </a:cubicBezTo>
                          <a:cubicBezTo>
                            <a:pt x="294" y="4238"/>
                            <a:pt x="359" y="4199"/>
                            <a:pt x="392" y="4140"/>
                          </a:cubicBezTo>
                          <a:cubicBezTo>
                            <a:pt x="692" y="3664"/>
                            <a:pt x="1311" y="3273"/>
                            <a:pt x="1969" y="2863"/>
                          </a:cubicBezTo>
                          <a:cubicBezTo>
                            <a:pt x="3019" y="2204"/>
                            <a:pt x="4211" y="1455"/>
                            <a:pt x="4009" y="171"/>
                          </a:cubicBezTo>
                          <a:cubicBezTo>
                            <a:pt x="3995" y="53"/>
                            <a:pt x="3909" y="0"/>
                            <a:pt x="3821" y="0"/>
                          </a:cubicBezTo>
                          <a:close/>
                        </a:path>
                      </a:pathLst>
                    </a:custGeom>
                    <a:solidFill>
                      <a:srgbClr val="60B7D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23" name="Google Shape;3223;p11"/>
                    <p:cNvSpPr/>
                    <p:nvPr/>
                  </p:nvSpPr>
                  <p:spPr>
                    <a:xfrm>
                      <a:off x="6079055" y="2075378"/>
                      <a:ext cx="110281" cy="119168"/>
                    </a:xfrm>
                    <a:custGeom>
                      <a:rect b="b" l="l" r="r" t="t"/>
                      <a:pathLst>
                        <a:path extrusionOk="0" h="4720" w="4368">
                          <a:moveTo>
                            <a:pt x="3823" y="1"/>
                          </a:moveTo>
                          <a:cubicBezTo>
                            <a:pt x="3699" y="1"/>
                            <a:pt x="3574" y="113"/>
                            <a:pt x="3631" y="268"/>
                          </a:cubicBezTo>
                          <a:cubicBezTo>
                            <a:pt x="3898" y="972"/>
                            <a:pt x="2634" y="2035"/>
                            <a:pt x="1624" y="2882"/>
                          </a:cubicBezTo>
                          <a:cubicBezTo>
                            <a:pt x="952" y="3449"/>
                            <a:pt x="320" y="3977"/>
                            <a:pt x="53" y="4427"/>
                          </a:cubicBezTo>
                          <a:cubicBezTo>
                            <a:pt x="1" y="4518"/>
                            <a:pt x="33" y="4642"/>
                            <a:pt x="125" y="4694"/>
                          </a:cubicBezTo>
                          <a:cubicBezTo>
                            <a:pt x="157" y="4713"/>
                            <a:pt x="190" y="4720"/>
                            <a:pt x="229" y="4720"/>
                          </a:cubicBezTo>
                          <a:cubicBezTo>
                            <a:pt x="294" y="4720"/>
                            <a:pt x="359" y="4687"/>
                            <a:pt x="398" y="4629"/>
                          </a:cubicBezTo>
                          <a:cubicBezTo>
                            <a:pt x="627" y="4231"/>
                            <a:pt x="1233" y="3723"/>
                            <a:pt x="1878" y="3188"/>
                          </a:cubicBezTo>
                          <a:cubicBezTo>
                            <a:pt x="3097" y="2159"/>
                            <a:pt x="4368" y="1096"/>
                            <a:pt x="4003" y="132"/>
                          </a:cubicBezTo>
                          <a:cubicBezTo>
                            <a:pt x="3969" y="40"/>
                            <a:pt x="3896" y="1"/>
                            <a:pt x="3823" y="1"/>
                          </a:cubicBezTo>
                          <a:close/>
                        </a:path>
                      </a:pathLst>
                    </a:custGeom>
                    <a:solidFill>
                      <a:srgbClr val="60B7D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24" name="Google Shape;3224;p11"/>
                    <p:cNvSpPr/>
                    <p:nvPr/>
                  </p:nvSpPr>
                  <p:spPr>
                    <a:xfrm>
                      <a:off x="6074940" y="2138977"/>
                      <a:ext cx="105434" cy="88644"/>
                    </a:xfrm>
                    <a:custGeom>
                      <a:rect b="b" l="l" r="r" t="t"/>
                      <a:pathLst>
                        <a:path extrusionOk="0" h="3511" w="4176">
                          <a:moveTo>
                            <a:pt x="3899" y="0"/>
                          </a:moveTo>
                          <a:cubicBezTo>
                            <a:pt x="3836" y="0"/>
                            <a:pt x="3772" y="32"/>
                            <a:pt x="3729" y="109"/>
                          </a:cubicBezTo>
                          <a:cubicBezTo>
                            <a:pt x="3338" y="741"/>
                            <a:pt x="2686" y="1112"/>
                            <a:pt x="1995" y="1504"/>
                          </a:cubicBezTo>
                          <a:cubicBezTo>
                            <a:pt x="1233" y="1940"/>
                            <a:pt x="438" y="2390"/>
                            <a:pt x="47" y="3231"/>
                          </a:cubicBezTo>
                          <a:cubicBezTo>
                            <a:pt x="1" y="3328"/>
                            <a:pt x="47" y="3446"/>
                            <a:pt x="144" y="3491"/>
                          </a:cubicBezTo>
                          <a:cubicBezTo>
                            <a:pt x="170" y="3504"/>
                            <a:pt x="196" y="3511"/>
                            <a:pt x="223" y="3511"/>
                          </a:cubicBezTo>
                          <a:cubicBezTo>
                            <a:pt x="301" y="3511"/>
                            <a:pt x="372" y="3465"/>
                            <a:pt x="405" y="3394"/>
                          </a:cubicBezTo>
                          <a:cubicBezTo>
                            <a:pt x="744" y="2670"/>
                            <a:pt x="1448" y="2266"/>
                            <a:pt x="2191" y="1849"/>
                          </a:cubicBezTo>
                          <a:cubicBezTo>
                            <a:pt x="2895" y="1445"/>
                            <a:pt x="3625" y="1034"/>
                            <a:pt x="4068" y="317"/>
                          </a:cubicBezTo>
                          <a:cubicBezTo>
                            <a:pt x="4176" y="156"/>
                            <a:pt x="4039" y="0"/>
                            <a:pt x="3899" y="0"/>
                          </a:cubicBezTo>
                          <a:close/>
                        </a:path>
                      </a:pathLst>
                    </a:custGeom>
                    <a:solidFill>
                      <a:srgbClr val="60B7D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25" name="Google Shape;3225;p11"/>
                    <p:cNvSpPr/>
                    <p:nvPr/>
                  </p:nvSpPr>
                  <p:spPr>
                    <a:xfrm>
                      <a:off x="6070496" y="2176419"/>
                      <a:ext cx="111417" cy="96622"/>
                    </a:xfrm>
                    <a:custGeom>
                      <a:rect b="b" l="l" r="r" t="t"/>
                      <a:pathLst>
                        <a:path extrusionOk="0" h="3827" w="4413">
                          <a:moveTo>
                            <a:pt x="4147" y="0"/>
                          </a:moveTo>
                          <a:cubicBezTo>
                            <a:pt x="4084" y="0"/>
                            <a:pt x="4021" y="31"/>
                            <a:pt x="3983" y="105"/>
                          </a:cubicBezTo>
                          <a:cubicBezTo>
                            <a:pt x="3599" y="842"/>
                            <a:pt x="2875" y="1252"/>
                            <a:pt x="2113" y="1696"/>
                          </a:cubicBezTo>
                          <a:cubicBezTo>
                            <a:pt x="1304" y="2158"/>
                            <a:pt x="464" y="2647"/>
                            <a:pt x="60" y="3547"/>
                          </a:cubicBezTo>
                          <a:cubicBezTo>
                            <a:pt x="1" y="3677"/>
                            <a:pt x="92" y="3820"/>
                            <a:pt x="236" y="3827"/>
                          </a:cubicBezTo>
                          <a:cubicBezTo>
                            <a:pt x="314" y="3820"/>
                            <a:pt x="386" y="3781"/>
                            <a:pt x="418" y="3709"/>
                          </a:cubicBezTo>
                          <a:cubicBezTo>
                            <a:pt x="777" y="2921"/>
                            <a:pt x="1520" y="2491"/>
                            <a:pt x="2315" y="2034"/>
                          </a:cubicBezTo>
                          <a:cubicBezTo>
                            <a:pt x="3090" y="1591"/>
                            <a:pt x="3892" y="1122"/>
                            <a:pt x="4329" y="288"/>
                          </a:cubicBezTo>
                          <a:cubicBezTo>
                            <a:pt x="4412" y="134"/>
                            <a:pt x="4279" y="0"/>
                            <a:pt x="4147" y="0"/>
                          </a:cubicBezTo>
                          <a:close/>
                        </a:path>
                      </a:pathLst>
                    </a:custGeom>
                    <a:solidFill>
                      <a:srgbClr val="60B7D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26" name="Google Shape;3226;p11"/>
                    <p:cNvSpPr/>
                    <p:nvPr/>
                  </p:nvSpPr>
                  <p:spPr>
                    <a:xfrm>
                      <a:off x="6070850" y="2217572"/>
                      <a:ext cx="111569" cy="96622"/>
                    </a:xfrm>
                    <a:custGeom>
                      <a:rect b="b" l="l" r="r" t="t"/>
                      <a:pathLst>
                        <a:path extrusionOk="0" h="3827" w="4419">
                          <a:moveTo>
                            <a:pt x="4133" y="0"/>
                          </a:moveTo>
                          <a:cubicBezTo>
                            <a:pt x="4090" y="0"/>
                            <a:pt x="4044" y="16"/>
                            <a:pt x="4002" y="53"/>
                          </a:cubicBezTo>
                          <a:cubicBezTo>
                            <a:pt x="3539" y="489"/>
                            <a:pt x="2998" y="835"/>
                            <a:pt x="2470" y="1167"/>
                          </a:cubicBezTo>
                          <a:cubicBezTo>
                            <a:pt x="1525" y="1773"/>
                            <a:pt x="547" y="2392"/>
                            <a:pt x="39" y="3546"/>
                          </a:cubicBezTo>
                          <a:cubicBezTo>
                            <a:pt x="0" y="3644"/>
                            <a:pt x="46" y="3761"/>
                            <a:pt x="143" y="3807"/>
                          </a:cubicBezTo>
                          <a:cubicBezTo>
                            <a:pt x="169" y="3820"/>
                            <a:pt x="196" y="3826"/>
                            <a:pt x="222" y="3826"/>
                          </a:cubicBezTo>
                          <a:cubicBezTo>
                            <a:pt x="300" y="3820"/>
                            <a:pt x="372" y="3774"/>
                            <a:pt x="404" y="3702"/>
                          </a:cubicBezTo>
                          <a:cubicBezTo>
                            <a:pt x="860" y="2660"/>
                            <a:pt x="1747" y="2099"/>
                            <a:pt x="2685" y="1499"/>
                          </a:cubicBezTo>
                          <a:cubicBezTo>
                            <a:pt x="3226" y="1154"/>
                            <a:pt x="3780" y="802"/>
                            <a:pt x="4276" y="339"/>
                          </a:cubicBezTo>
                          <a:cubicBezTo>
                            <a:pt x="4418" y="202"/>
                            <a:pt x="4290" y="0"/>
                            <a:pt x="4133" y="0"/>
                          </a:cubicBezTo>
                          <a:close/>
                        </a:path>
                      </a:pathLst>
                    </a:custGeom>
                    <a:solidFill>
                      <a:srgbClr val="60B7D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27" name="Google Shape;3227;p11"/>
                    <p:cNvSpPr/>
                    <p:nvPr/>
                  </p:nvSpPr>
                  <p:spPr>
                    <a:xfrm>
                      <a:off x="6093875" y="2268370"/>
                      <a:ext cx="90134" cy="393356"/>
                    </a:xfrm>
                    <a:custGeom>
                      <a:rect b="b" l="l" r="r" t="t"/>
                      <a:pathLst>
                        <a:path extrusionOk="0" h="15580" w="3570">
                          <a:moveTo>
                            <a:pt x="3284" y="1"/>
                          </a:moveTo>
                          <a:cubicBezTo>
                            <a:pt x="3242" y="1"/>
                            <a:pt x="3197" y="17"/>
                            <a:pt x="3155" y="54"/>
                          </a:cubicBezTo>
                          <a:cubicBezTo>
                            <a:pt x="0" y="2811"/>
                            <a:pt x="313" y="6989"/>
                            <a:pt x="613" y="11030"/>
                          </a:cubicBezTo>
                          <a:cubicBezTo>
                            <a:pt x="730" y="12575"/>
                            <a:pt x="835" y="14035"/>
                            <a:pt x="750" y="15371"/>
                          </a:cubicBezTo>
                          <a:cubicBezTo>
                            <a:pt x="737" y="15475"/>
                            <a:pt x="822" y="15573"/>
                            <a:pt x="932" y="15579"/>
                          </a:cubicBezTo>
                          <a:lnTo>
                            <a:pt x="946" y="15579"/>
                          </a:lnTo>
                          <a:cubicBezTo>
                            <a:pt x="1050" y="15579"/>
                            <a:pt x="1135" y="15501"/>
                            <a:pt x="1141" y="15397"/>
                          </a:cubicBezTo>
                          <a:cubicBezTo>
                            <a:pt x="1232" y="14028"/>
                            <a:pt x="1122" y="12562"/>
                            <a:pt x="1004" y="11004"/>
                          </a:cubicBezTo>
                          <a:cubicBezTo>
                            <a:pt x="711" y="7054"/>
                            <a:pt x="411" y="2974"/>
                            <a:pt x="3416" y="348"/>
                          </a:cubicBezTo>
                          <a:cubicBezTo>
                            <a:pt x="3569" y="215"/>
                            <a:pt x="3441" y="1"/>
                            <a:pt x="3284" y="1"/>
                          </a:cubicBezTo>
                          <a:close/>
                        </a:path>
                      </a:pathLst>
                    </a:custGeom>
                    <a:solidFill>
                      <a:srgbClr val="60B7D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28" name="Google Shape;3228;p11"/>
                    <p:cNvSpPr/>
                    <p:nvPr/>
                  </p:nvSpPr>
                  <p:spPr>
                    <a:xfrm>
                      <a:off x="6104631" y="2464821"/>
                      <a:ext cx="36003" cy="133711"/>
                    </a:xfrm>
                    <a:custGeom>
                      <a:rect b="b" l="l" r="r" t="t"/>
                      <a:pathLst>
                        <a:path extrusionOk="0" h="5296" w="1426">
                          <a:moveTo>
                            <a:pt x="253" y="0"/>
                          </a:moveTo>
                          <a:cubicBezTo>
                            <a:pt x="128" y="0"/>
                            <a:pt x="1" y="119"/>
                            <a:pt x="63" y="277"/>
                          </a:cubicBezTo>
                          <a:cubicBezTo>
                            <a:pt x="748" y="1965"/>
                            <a:pt x="1028" y="3405"/>
                            <a:pt x="1028" y="5100"/>
                          </a:cubicBezTo>
                          <a:cubicBezTo>
                            <a:pt x="1028" y="5204"/>
                            <a:pt x="1119" y="5295"/>
                            <a:pt x="1223" y="5295"/>
                          </a:cubicBezTo>
                          <a:cubicBezTo>
                            <a:pt x="1334" y="5295"/>
                            <a:pt x="1425" y="5204"/>
                            <a:pt x="1425" y="5093"/>
                          </a:cubicBezTo>
                          <a:cubicBezTo>
                            <a:pt x="1425" y="3379"/>
                            <a:pt x="1119" y="1841"/>
                            <a:pt x="428" y="127"/>
                          </a:cubicBezTo>
                          <a:cubicBezTo>
                            <a:pt x="393" y="38"/>
                            <a:pt x="323" y="0"/>
                            <a:pt x="253" y="0"/>
                          </a:cubicBezTo>
                          <a:close/>
                        </a:path>
                      </a:pathLst>
                    </a:custGeom>
                    <a:solidFill>
                      <a:srgbClr val="60B7D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29" name="Google Shape;3229;p11"/>
                    <p:cNvSpPr/>
                    <p:nvPr/>
                  </p:nvSpPr>
                  <p:spPr>
                    <a:xfrm>
                      <a:off x="6111321" y="2647587"/>
                      <a:ext cx="27015" cy="122577"/>
                    </a:xfrm>
                    <a:custGeom>
                      <a:rect b="b" l="l" r="r" t="t"/>
                      <a:pathLst>
                        <a:path extrusionOk="0" h="4855" w="1070">
                          <a:moveTo>
                            <a:pt x="199" y="0"/>
                          </a:moveTo>
                          <a:cubicBezTo>
                            <a:pt x="100" y="0"/>
                            <a:pt x="0" y="67"/>
                            <a:pt x="0" y="201"/>
                          </a:cubicBezTo>
                          <a:cubicBezTo>
                            <a:pt x="0" y="1758"/>
                            <a:pt x="202" y="3108"/>
                            <a:pt x="665" y="4711"/>
                          </a:cubicBezTo>
                          <a:cubicBezTo>
                            <a:pt x="685" y="4796"/>
                            <a:pt x="763" y="4854"/>
                            <a:pt x="854" y="4854"/>
                          </a:cubicBezTo>
                          <a:cubicBezTo>
                            <a:pt x="867" y="4854"/>
                            <a:pt x="887" y="4854"/>
                            <a:pt x="906" y="4848"/>
                          </a:cubicBezTo>
                          <a:cubicBezTo>
                            <a:pt x="1011" y="4822"/>
                            <a:pt x="1069" y="4711"/>
                            <a:pt x="1043" y="4607"/>
                          </a:cubicBezTo>
                          <a:cubicBezTo>
                            <a:pt x="587" y="3036"/>
                            <a:pt x="398" y="1719"/>
                            <a:pt x="398" y="201"/>
                          </a:cubicBezTo>
                          <a:cubicBezTo>
                            <a:pt x="398" y="67"/>
                            <a:pt x="299" y="0"/>
                            <a:pt x="199" y="0"/>
                          </a:cubicBezTo>
                          <a:close/>
                        </a:path>
                      </a:pathLst>
                    </a:custGeom>
                    <a:solidFill>
                      <a:srgbClr val="60B7D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30" name="Google Shape;3230;p11"/>
                    <p:cNvSpPr/>
                    <p:nvPr/>
                  </p:nvSpPr>
                  <p:spPr>
                    <a:xfrm>
                      <a:off x="6109655" y="2649077"/>
                      <a:ext cx="29817" cy="63497"/>
                    </a:xfrm>
                    <a:custGeom>
                      <a:rect b="b" l="l" r="r" t="t"/>
                      <a:pathLst>
                        <a:path extrusionOk="0" h="2515" w="1181">
                          <a:moveTo>
                            <a:pt x="272" y="0"/>
                          </a:moveTo>
                          <a:cubicBezTo>
                            <a:pt x="129" y="0"/>
                            <a:pt x="1" y="168"/>
                            <a:pt x="112" y="318"/>
                          </a:cubicBezTo>
                          <a:cubicBezTo>
                            <a:pt x="562" y="852"/>
                            <a:pt x="705" y="1862"/>
                            <a:pt x="777" y="2345"/>
                          </a:cubicBezTo>
                          <a:cubicBezTo>
                            <a:pt x="790" y="2442"/>
                            <a:pt x="875" y="2514"/>
                            <a:pt x="972" y="2514"/>
                          </a:cubicBezTo>
                          <a:cubicBezTo>
                            <a:pt x="985" y="2514"/>
                            <a:pt x="992" y="2514"/>
                            <a:pt x="1005" y="2508"/>
                          </a:cubicBezTo>
                          <a:cubicBezTo>
                            <a:pt x="1109" y="2495"/>
                            <a:pt x="1181" y="2390"/>
                            <a:pt x="1168" y="2286"/>
                          </a:cubicBezTo>
                          <a:cubicBezTo>
                            <a:pt x="1044" y="1452"/>
                            <a:pt x="868" y="611"/>
                            <a:pt x="418" y="70"/>
                          </a:cubicBezTo>
                          <a:cubicBezTo>
                            <a:pt x="374" y="21"/>
                            <a:pt x="323" y="0"/>
                            <a:pt x="272" y="0"/>
                          </a:cubicBezTo>
                          <a:close/>
                        </a:path>
                      </a:pathLst>
                    </a:custGeom>
                    <a:solidFill>
                      <a:srgbClr val="60B7D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31" name="Google Shape;3231;p11"/>
                    <p:cNvSpPr/>
                    <p:nvPr/>
                  </p:nvSpPr>
                  <p:spPr>
                    <a:xfrm>
                      <a:off x="6083170" y="2514407"/>
                      <a:ext cx="31913" cy="78520"/>
                    </a:xfrm>
                    <a:custGeom>
                      <a:rect b="b" l="l" r="r" t="t"/>
                      <a:pathLst>
                        <a:path extrusionOk="0" h="3110" w="1264">
                          <a:moveTo>
                            <a:pt x="1037" y="1"/>
                          </a:moveTo>
                          <a:cubicBezTo>
                            <a:pt x="957" y="1"/>
                            <a:pt x="878" y="45"/>
                            <a:pt x="848" y="144"/>
                          </a:cubicBezTo>
                          <a:cubicBezTo>
                            <a:pt x="770" y="451"/>
                            <a:pt x="659" y="744"/>
                            <a:pt x="522" y="1031"/>
                          </a:cubicBezTo>
                          <a:cubicBezTo>
                            <a:pt x="268" y="1624"/>
                            <a:pt x="1" y="2236"/>
                            <a:pt x="144" y="2947"/>
                          </a:cubicBezTo>
                          <a:cubicBezTo>
                            <a:pt x="157" y="3045"/>
                            <a:pt x="242" y="3110"/>
                            <a:pt x="333" y="3110"/>
                          </a:cubicBezTo>
                          <a:cubicBezTo>
                            <a:pt x="346" y="3110"/>
                            <a:pt x="359" y="3110"/>
                            <a:pt x="372" y="3103"/>
                          </a:cubicBezTo>
                          <a:cubicBezTo>
                            <a:pt x="477" y="3084"/>
                            <a:pt x="548" y="2979"/>
                            <a:pt x="529" y="2875"/>
                          </a:cubicBezTo>
                          <a:cubicBezTo>
                            <a:pt x="411" y="2282"/>
                            <a:pt x="640" y="1748"/>
                            <a:pt x="887" y="1187"/>
                          </a:cubicBezTo>
                          <a:cubicBezTo>
                            <a:pt x="1031" y="881"/>
                            <a:pt x="1148" y="561"/>
                            <a:pt x="1233" y="236"/>
                          </a:cubicBezTo>
                          <a:cubicBezTo>
                            <a:pt x="1263" y="90"/>
                            <a:pt x="1150" y="1"/>
                            <a:pt x="1037" y="1"/>
                          </a:cubicBezTo>
                          <a:close/>
                        </a:path>
                      </a:pathLst>
                    </a:custGeom>
                    <a:solidFill>
                      <a:srgbClr val="60B7D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32" name="Google Shape;3232;p11"/>
                    <p:cNvSpPr/>
                    <p:nvPr/>
                  </p:nvSpPr>
                  <p:spPr>
                    <a:xfrm>
                      <a:off x="6063099" y="2396148"/>
                      <a:ext cx="57691" cy="73218"/>
                    </a:xfrm>
                    <a:custGeom>
                      <a:rect b="b" l="l" r="r" t="t"/>
                      <a:pathLst>
                        <a:path extrusionOk="0" h="2900" w="2285">
                          <a:moveTo>
                            <a:pt x="1998" y="0"/>
                          </a:moveTo>
                          <a:cubicBezTo>
                            <a:pt x="1951" y="0"/>
                            <a:pt x="1902" y="19"/>
                            <a:pt x="1858" y="64"/>
                          </a:cubicBezTo>
                          <a:cubicBezTo>
                            <a:pt x="1754" y="168"/>
                            <a:pt x="1624" y="292"/>
                            <a:pt x="1493" y="416"/>
                          </a:cubicBezTo>
                          <a:cubicBezTo>
                            <a:pt x="861" y="996"/>
                            <a:pt x="1" y="1791"/>
                            <a:pt x="463" y="2788"/>
                          </a:cubicBezTo>
                          <a:cubicBezTo>
                            <a:pt x="496" y="2854"/>
                            <a:pt x="561" y="2899"/>
                            <a:pt x="639" y="2899"/>
                          </a:cubicBezTo>
                          <a:cubicBezTo>
                            <a:pt x="672" y="2899"/>
                            <a:pt x="698" y="2893"/>
                            <a:pt x="724" y="2880"/>
                          </a:cubicBezTo>
                          <a:cubicBezTo>
                            <a:pt x="822" y="2834"/>
                            <a:pt x="868" y="2717"/>
                            <a:pt x="815" y="2619"/>
                          </a:cubicBezTo>
                          <a:cubicBezTo>
                            <a:pt x="476" y="1882"/>
                            <a:pt x="1154" y="1257"/>
                            <a:pt x="1754" y="703"/>
                          </a:cubicBezTo>
                          <a:cubicBezTo>
                            <a:pt x="1897" y="579"/>
                            <a:pt x="2028" y="455"/>
                            <a:pt x="2145" y="338"/>
                          </a:cubicBezTo>
                          <a:cubicBezTo>
                            <a:pt x="2284" y="194"/>
                            <a:pt x="2150" y="0"/>
                            <a:pt x="1998" y="0"/>
                          </a:cubicBezTo>
                          <a:close/>
                        </a:path>
                      </a:pathLst>
                    </a:custGeom>
                    <a:solidFill>
                      <a:srgbClr val="60B7D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33" name="Google Shape;3233;p11"/>
                    <p:cNvSpPr/>
                    <p:nvPr/>
                  </p:nvSpPr>
                  <p:spPr>
                    <a:xfrm>
                      <a:off x="6107458" y="2398496"/>
                      <a:ext cx="39765" cy="70870"/>
                    </a:xfrm>
                    <a:custGeom>
                      <a:rect b="b" l="l" r="r" t="t"/>
                      <a:pathLst>
                        <a:path extrusionOk="0" h="2807" w="1575">
                          <a:moveTo>
                            <a:pt x="294" y="1"/>
                          </a:moveTo>
                          <a:cubicBezTo>
                            <a:pt x="144" y="1"/>
                            <a:pt x="1" y="185"/>
                            <a:pt x="147" y="336"/>
                          </a:cubicBezTo>
                          <a:cubicBezTo>
                            <a:pt x="597" y="903"/>
                            <a:pt x="1118" y="1978"/>
                            <a:pt x="929" y="2545"/>
                          </a:cubicBezTo>
                          <a:cubicBezTo>
                            <a:pt x="890" y="2650"/>
                            <a:pt x="948" y="2761"/>
                            <a:pt x="1053" y="2800"/>
                          </a:cubicBezTo>
                          <a:cubicBezTo>
                            <a:pt x="1072" y="2800"/>
                            <a:pt x="1092" y="2806"/>
                            <a:pt x="1111" y="2806"/>
                          </a:cubicBezTo>
                          <a:cubicBezTo>
                            <a:pt x="1196" y="2806"/>
                            <a:pt x="1274" y="2754"/>
                            <a:pt x="1300" y="2676"/>
                          </a:cubicBezTo>
                          <a:cubicBezTo>
                            <a:pt x="1574" y="1861"/>
                            <a:pt x="844" y="584"/>
                            <a:pt x="453" y="95"/>
                          </a:cubicBezTo>
                          <a:cubicBezTo>
                            <a:pt x="410" y="28"/>
                            <a:pt x="351" y="1"/>
                            <a:pt x="294" y="1"/>
                          </a:cubicBezTo>
                          <a:close/>
                        </a:path>
                      </a:pathLst>
                    </a:custGeom>
                    <a:solidFill>
                      <a:srgbClr val="60B7D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34" name="Google Shape;3234;p11"/>
                    <p:cNvSpPr/>
                    <p:nvPr/>
                  </p:nvSpPr>
                  <p:spPr>
                    <a:xfrm>
                      <a:off x="6084660" y="2269784"/>
                      <a:ext cx="96269" cy="88341"/>
                    </a:xfrm>
                    <a:custGeom>
                      <a:rect b="b" l="l" r="r" t="t"/>
                      <a:pathLst>
                        <a:path extrusionOk="0" h="3499" w="3813">
                          <a:moveTo>
                            <a:pt x="3536" y="0"/>
                          </a:moveTo>
                          <a:cubicBezTo>
                            <a:pt x="3492" y="0"/>
                            <a:pt x="3445" y="17"/>
                            <a:pt x="3403" y="57"/>
                          </a:cubicBezTo>
                          <a:cubicBezTo>
                            <a:pt x="3057" y="396"/>
                            <a:pt x="2627" y="663"/>
                            <a:pt x="2171" y="950"/>
                          </a:cubicBezTo>
                          <a:cubicBezTo>
                            <a:pt x="1278" y="1510"/>
                            <a:pt x="359" y="2091"/>
                            <a:pt x="33" y="3244"/>
                          </a:cubicBezTo>
                          <a:cubicBezTo>
                            <a:pt x="0" y="3348"/>
                            <a:pt x="66" y="3459"/>
                            <a:pt x="170" y="3492"/>
                          </a:cubicBezTo>
                          <a:cubicBezTo>
                            <a:pt x="183" y="3492"/>
                            <a:pt x="203" y="3498"/>
                            <a:pt x="222" y="3498"/>
                          </a:cubicBezTo>
                          <a:cubicBezTo>
                            <a:pt x="313" y="3498"/>
                            <a:pt x="392" y="3433"/>
                            <a:pt x="411" y="3348"/>
                          </a:cubicBezTo>
                          <a:cubicBezTo>
                            <a:pt x="698" y="2338"/>
                            <a:pt x="1513" y="1823"/>
                            <a:pt x="2379" y="1282"/>
                          </a:cubicBezTo>
                          <a:cubicBezTo>
                            <a:pt x="2836" y="996"/>
                            <a:pt x="3298" y="702"/>
                            <a:pt x="3676" y="337"/>
                          </a:cubicBezTo>
                          <a:cubicBezTo>
                            <a:pt x="3813" y="196"/>
                            <a:pt x="3687" y="0"/>
                            <a:pt x="3536" y="0"/>
                          </a:cubicBezTo>
                          <a:close/>
                        </a:path>
                      </a:pathLst>
                    </a:custGeom>
                    <a:solidFill>
                      <a:srgbClr val="60B7D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35" name="Google Shape;3235;p11"/>
                    <p:cNvSpPr/>
                    <p:nvPr/>
                  </p:nvSpPr>
                  <p:spPr>
                    <a:xfrm>
                      <a:off x="6171612" y="1962168"/>
                      <a:ext cx="207459" cy="288175"/>
                    </a:xfrm>
                    <a:custGeom>
                      <a:rect b="b" l="l" r="r" t="t"/>
                      <a:pathLst>
                        <a:path extrusionOk="0" h="11414" w="8217">
                          <a:moveTo>
                            <a:pt x="238" y="0"/>
                          </a:moveTo>
                          <a:cubicBezTo>
                            <a:pt x="120" y="0"/>
                            <a:pt x="0" y="100"/>
                            <a:pt x="43" y="249"/>
                          </a:cubicBezTo>
                          <a:cubicBezTo>
                            <a:pt x="363" y="1389"/>
                            <a:pt x="1204" y="1611"/>
                            <a:pt x="2012" y="1826"/>
                          </a:cubicBezTo>
                          <a:cubicBezTo>
                            <a:pt x="2279" y="1891"/>
                            <a:pt x="2540" y="1976"/>
                            <a:pt x="2800" y="2074"/>
                          </a:cubicBezTo>
                          <a:cubicBezTo>
                            <a:pt x="4104" y="2589"/>
                            <a:pt x="4221" y="2960"/>
                            <a:pt x="4645" y="4322"/>
                          </a:cubicBezTo>
                          <a:lnTo>
                            <a:pt x="4690" y="4453"/>
                          </a:lnTo>
                          <a:cubicBezTo>
                            <a:pt x="5525" y="7131"/>
                            <a:pt x="6802" y="9530"/>
                            <a:pt x="7812" y="11316"/>
                          </a:cubicBezTo>
                          <a:cubicBezTo>
                            <a:pt x="7851" y="11374"/>
                            <a:pt x="7917" y="11413"/>
                            <a:pt x="7988" y="11413"/>
                          </a:cubicBezTo>
                          <a:cubicBezTo>
                            <a:pt x="8021" y="11413"/>
                            <a:pt x="8053" y="11407"/>
                            <a:pt x="8086" y="11387"/>
                          </a:cubicBezTo>
                          <a:cubicBezTo>
                            <a:pt x="8184" y="11335"/>
                            <a:pt x="8216" y="11211"/>
                            <a:pt x="8158" y="11120"/>
                          </a:cubicBezTo>
                          <a:cubicBezTo>
                            <a:pt x="7154" y="9347"/>
                            <a:pt x="5890" y="6981"/>
                            <a:pt x="5062" y="4335"/>
                          </a:cubicBezTo>
                          <a:lnTo>
                            <a:pt x="5023" y="4205"/>
                          </a:lnTo>
                          <a:cubicBezTo>
                            <a:pt x="4593" y="2817"/>
                            <a:pt x="4430" y="2295"/>
                            <a:pt x="2944" y="1709"/>
                          </a:cubicBezTo>
                          <a:cubicBezTo>
                            <a:pt x="2670" y="1604"/>
                            <a:pt x="2396" y="1520"/>
                            <a:pt x="2116" y="1448"/>
                          </a:cubicBezTo>
                          <a:cubicBezTo>
                            <a:pt x="1314" y="1233"/>
                            <a:pt x="682" y="1064"/>
                            <a:pt x="421" y="145"/>
                          </a:cubicBezTo>
                          <a:cubicBezTo>
                            <a:pt x="393" y="43"/>
                            <a:pt x="316" y="0"/>
                            <a:pt x="238" y="0"/>
                          </a:cubicBezTo>
                          <a:close/>
                        </a:path>
                      </a:pathLst>
                    </a:custGeom>
                    <a:solidFill>
                      <a:srgbClr val="60B7D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36" name="Google Shape;3236;p11"/>
                    <p:cNvSpPr/>
                    <p:nvPr/>
                  </p:nvSpPr>
                  <p:spPr>
                    <a:xfrm>
                      <a:off x="6336908" y="2188765"/>
                      <a:ext cx="51858" cy="152066"/>
                    </a:xfrm>
                    <a:custGeom>
                      <a:rect b="b" l="l" r="r" t="t"/>
                      <a:pathLst>
                        <a:path extrusionOk="0" h="6023" w="2054">
                          <a:moveTo>
                            <a:pt x="294" y="0"/>
                          </a:moveTo>
                          <a:cubicBezTo>
                            <a:pt x="201" y="0"/>
                            <a:pt x="108" y="59"/>
                            <a:pt x="99" y="183"/>
                          </a:cubicBezTo>
                          <a:cubicBezTo>
                            <a:pt x="1" y="1487"/>
                            <a:pt x="464" y="2601"/>
                            <a:pt x="920" y="3683"/>
                          </a:cubicBezTo>
                          <a:cubicBezTo>
                            <a:pt x="1213" y="4381"/>
                            <a:pt x="1520" y="5104"/>
                            <a:pt x="1650" y="5860"/>
                          </a:cubicBezTo>
                          <a:cubicBezTo>
                            <a:pt x="1669" y="5951"/>
                            <a:pt x="1748" y="6023"/>
                            <a:pt x="1845" y="6023"/>
                          </a:cubicBezTo>
                          <a:lnTo>
                            <a:pt x="1878" y="6023"/>
                          </a:lnTo>
                          <a:cubicBezTo>
                            <a:pt x="1982" y="6003"/>
                            <a:pt x="2054" y="5899"/>
                            <a:pt x="2041" y="5795"/>
                          </a:cubicBezTo>
                          <a:cubicBezTo>
                            <a:pt x="1898" y="4993"/>
                            <a:pt x="1585" y="4257"/>
                            <a:pt x="1285" y="3533"/>
                          </a:cubicBezTo>
                          <a:cubicBezTo>
                            <a:pt x="829" y="2451"/>
                            <a:pt x="399" y="1422"/>
                            <a:pt x="490" y="209"/>
                          </a:cubicBezTo>
                          <a:cubicBezTo>
                            <a:pt x="500" y="73"/>
                            <a:pt x="397" y="0"/>
                            <a:pt x="294" y="0"/>
                          </a:cubicBezTo>
                          <a:close/>
                        </a:path>
                      </a:pathLst>
                    </a:custGeom>
                    <a:solidFill>
                      <a:srgbClr val="60B7D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37" name="Google Shape;3237;p11"/>
                    <p:cNvSpPr/>
                    <p:nvPr/>
                  </p:nvSpPr>
                  <p:spPr>
                    <a:xfrm>
                      <a:off x="6353596" y="2264861"/>
                      <a:ext cx="58221" cy="53449"/>
                    </a:xfrm>
                    <a:custGeom>
                      <a:rect b="b" l="l" r="r" t="t"/>
                      <a:pathLst>
                        <a:path extrusionOk="0" h="2117" w="2306">
                          <a:moveTo>
                            <a:pt x="282" y="1"/>
                          </a:moveTo>
                          <a:cubicBezTo>
                            <a:pt x="92" y="1"/>
                            <a:pt x="1" y="290"/>
                            <a:pt x="213" y="382"/>
                          </a:cubicBezTo>
                          <a:cubicBezTo>
                            <a:pt x="898" y="676"/>
                            <a:pt x="1699" y="1243"/>
                            <a:pt x="1895" y="1966"/>
                          </a:cubicBezTo>
                          <a:cubicBezTo>
                            <a:pt x="1914" y="2051"/>
                            <a:pt x="1993" y="2110"/>
                            <a:pt x="2084" y="2116"/>
                          </a:cubicBezTo>
                          <a:cubicBezTo>
                            <a:pt x="2103" y="2116"/>
                            <a:pt x="2116" y="2110"/>
                            <a:pt x="2136" y="2110"/>
                          </a:cubicBezTo>
                          <a:cubicBezTo>
                            <a:pt x="2240" y="2084"/>
                            <a:pt x="2305" y="1973"/>
                            <a:pt x="2273" y="1868"/>
                          </a:cubicBezTo>
                          <a:cubicBezTo>
                            <a:pt x="2045" y="995"/>
                            <a:pt x="1139" y="343"/>
                            <a:pt x="363" y="17"/>
                          </a:cubicBezTo>
                          <a:cubicBezTo>
                            <a:pt x="335" y="6"/>
                            <a:pt x="308" y="1"/>
                            <a:pt x="282" y="1"/>
                          </a:cubicBezTo>
                          <a:close/>
                        </a:path>
                      </a:pathLst>
                    </a:custGeom>
                    <a:solidFill>
                      <a:srgbClr val="60B7D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38" name="Google Shape;3238;p11"/>
                    <p:cNvSpPr/>
                    <p:nvPr/>
                  </p:nvSpPr>
                  <p:spPr>
                    <a:xfrm>
                      <a:off x="6311938" y="2128802"/>
                      <a:ext cx="46228" cy="36962"/>
                    </a:xfrm>
                    <a:custGeom>
                      <a:rect b="b" l="l" r="r" t="t"/>
                      <a:pathLst>
                        <a:path extrusionOk="0" h="1464" w="1831">
                          <a:moveTo>
                            <a:pt x="286" y="1"/>
                          </a:moveTo>
                          <a:cubicBezTo>
                            <a:pt x="108" y="1"/>
                            <a:pt x="1" y="278"/>
                            <a:pt x="208" y="381"/>
                          </a:cubicBezTo>
                          <a:cubicBezTo>
                            <a:pt x="684" y="642"/>
                            <a:pt x="1107" y="988"/>
                            <a:pt x="1459" y="1398"/>
                          </a:cubicBezTo>
                          <a:cubicBezTo>
                            <a:pt x="1498" y="1437"/>
                            <a:pt x="1550" y="1463"/>
                            <a:pt x="1609" y="1463"/>
                          </a:cubicBezTo>
                          <a:cubicBezTo>
                            <a:pt x="1655" y="1463"/>
                            <a:pt x="1700" y="1444"/>
                            <a:pt x="1739" y="1418"/>
                          </a:cubicBezTo>
                          <a:cubicBezTo>
                            <a:pt x="1818" y="1346"/>
                            <a:pt x="1831" y="1222"/>
                            <a:pt x="1759" y="1137"/>
                          </a:cubicBezTo>
                          <a:cubicBezTo>
                            <a:pt x="1374" y="694"/>
                            <a:pt x="912" y="323"/>
                            <a:pt x="397" y="36"/>
                          </a:cubicBezTo>
                          <a:cubicBezTo>
                            <a:pt x="358" y="12"/>
                            <a:pt x="321" y="1"/>
                            <a:pt x="286" y="1"/>
                          </a:cubicBezTo>
                          <a:close/>
                        </a:path>
                      </a:pathLst>
                    </a:custGeom>
                    <a:solidFill>
                      <a:srgbClr val="60B7D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39" name="Google Shape;3239;p11"/>
                    <p:cNvSpPr/>
                    <p:nvPr/>
                  </p:nvSpPr>
                  <p:spPr>
                    <a:xfrm>
                      <a:off x="6168153" y="1957699"/>
                      <a:ext cx="140654" cy="63901"/>
                    </a:xfrm>
                    <a:custGeom>
                      <a:rect b="b" l="l" r="r" t="t"/>
                      <a:pathLst>
                        <a:path extrusionOk="0" h="2531" w="5571">
                          <a:moveTo>
                            <a:pt x="289" y="1"/>
                          </a:moveTo>
                          <a:cubicBezTo>
                            <a:pt x="139" y="1"/>
                            <a:pt x="0" y="185"/>
                            <a:pt x="135" y="335"/>
                          </a:cubicBezTo>
                          <a:cubicBezTo>
                            <a:pt x="813" y="1149"/>
                            <a:pt x="1849" y="1293"/>
                            <a:pt x="2846" y="1436"/>
                          </a:cubicBezTo>
                          <a:cubicBezTo>
                            <a:pt x="3811" y="1573"/>
                            <a:pt x="4723" y="1697"/>
                            <a:pt x="5179" y="2433"/>
                          </a:cubicBezTo>
                          <a:cubicBezTo>
                            <a:pt x="5218" y="2492"/>
                            <a:pt x="5284" y="2531"/>
                            <a:pt x="5349" y="2531"/>
                          </a:cubicBezTo>
                          <a:cubicBezTo>
                            <a:pt x="5388" y="2531"/>
                            <a:pt x="5421" y="2518"/>
                            <a:pt x="5453" y="2498"/>
                          </a:cubicBezTo>
                          <a:cubicBezTo>
                            <a:pt x="5544" y="2440"/>
                            <a:pt x="5570" y="2322"/>
                            <a:pt x="5518" y="2225"/>
                          </a:cubicBezTo>
                          <a:cubicBezTo>
                            <a:pt x="4964" y="1332"/>
                            <a:pt x="3915" y="1188"/>
                            <a:pt x="2898" y="1045"/>
                          </a:cubicBezTo>
                          <a:cubicBezTo>
                            <a:pt x="1973" y="915"/>
                            <a:pt x="1021" y="778"/>
                            <a:pt x="441" y="80"/>
                          </a:cubicBezTo>
                          <a:cubicBezTo>
                            <a:pt x="397" y="24"/>
                            <a:pt x="342" y="1"/>
                            <a:pt x="289" y="1"/>
                          </a:cubicBezTo>
                          <a:close/>
                        </a:path>
                      </a:pathLst>
                    </a:custGeom>
                    <a:solidFill>
                      <a:srgbClr val="60B7D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40" name="Google Shape;3240;p11"/>
                    <p:cNvSpPr/>
                    <p:nvPr/>
                  </p:nvSpPr>
                  <p:spPr>
                    <a:xfrm>
                      <a:off x="6285554" y="2054751"/>
                      <a:ext cx="54181" cy="51278"/>
                    </a:xfrm>
                    <a:custGeom>
                      <a:rect b="b" l="l" r="r" t="t"/>
                      <a:pathLst>
                        <a:path extrusionOk="0" h="2031" w="2146">
                          <a:moveTo>
                            <a:pt x="282" y="1"/>
                          </a:moveTo>
                          <a:cubicBezTo>
                            <a:pt x="112" y="1"/>
                            <a:pt x="0" y="250"/>
                            <a:pt x="184" y="369"/>
                          </a:cubicBezTo>
                          <a:cubicBezTo>
                            <a:pt x="803" y="760"/>
                            <a:pt x="1507" y="1203"/>
                            <a:pt x="1735" y="1894"/>
                          </a:cubicBezTo>
                          <a:cubicBezTo>
                            <a:pt x="1761" y="1978"/>
                            <a:pt x="1833" y="2030"/>
                            <a:pt x="1924" y="2030"/>
                          </a:cubicBezTo>
                          <a:cubicBezTo>
                            <a:pt x="1944" y="2030"/>
                            <a:pt x="1963" y="2030"/>
                            <a:pt x="1983" y="2017"/>
                          </a:cubicBezTo>
                          <a:cubicBezTo>
                            <a:pt x="2087" y="1985"/>
                            <a:pt x="2146" y="1874"/>
                            <a:pt x="2113" y="1770"/>
                          </a:cubicBezTo>
                          <a:cubicBezTo>
                            <a:pt x="1839" y="949"/>
                            <a:pt x="1038" y="440"/>
                            <a:pt x="393" y="36"/>
                          </a:cubicBezTo>
                          <a:cubicBezTo>
                            <a:pt x="355" y="12"/>
                            <a:pt x="317" y="1"/>
                            <a:pt x="282" y="1"/>
                          </a:cubicBezTo>
                          <a:close/>
                        </a:path>
                      </a:pathLst>
                    </a:custGeom>
                    <a:solidFill>
                      <a:srgbClr val="60B7D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41" name="Google Shape;3241;p11"/>
                    <p:cNvSpPr/>
                    <p:nvPr/>
                  </p:nvSpPr>
                  <p:spPr>
                    <a:xfrm>
                      <a:off x="6171865" y="1990698"/>
                      <a:ext cx="97935" cy="100839"/>
                    </a:xfrm>
                    <a:custGeom>
                      <a:rect b="b" l="l" r="r" t="t"/>
                      <a:pathLst>
                        <a:path extrusionOk="0" h="3994" w="3879">
                          <a:moveTo>
                            <a:pt x="227" y="0"/>
                          </a:moveTo>
                          <a:cubicBezTo>
                            <a:pt x="115" y="0"/>
                            <a:pt x="1" y="88"/>
                            <a:pt x="33" y="240"/>
                          </a:cubicBezTo>
                          <a:cubicBezTo>
                            <a:pt x="196" y="1374"/>
                            <a:pt x="1096" y="1980"/>
                            <a:pt x="1963" y="2560"/>
                          </a:cubicBezTo>
                          <a:cubicBezTo>
                            <a:pt x="2543" y="2951"/>
                            <a:pt x="3136" y="3355"/>
                            <a:pt x="3488" y="3903"/>
                          </a:cubicBezTo>
                          <a:cubicBezTo>
                            <a:pt x="3520" y="3961"/>
                            <a:pt x="3585" y="3994"/>
                            <a:pt x="3657" y="3994"/>
                          </a:cubicBezTo>
                          <a:cubicBezTo>
                            <a:pt x="3690" y="3994"/>
                            <a:pt x="3729" y="3987"/>
                            <a:pt x="3761" y="3968"/>
                          </a:cubicBezTo>
                          <a:cubicBezTo>
                            <a:pt x="3853" y="3909"/>
                            <a:pt x="3879" y="3785"/>
                            <a:pt x="3820" y="3694"/>
                          </a:cubicBezTo>
                          <a:cubicBezTo>
                            <a:pt x="3429" y="3075"/>
                            <a:pt x="2797" y="2645"/>
                            <a:pt x="2184" y="2234"/>
                          </a:cubicBezTo>
                          <a:cubicBezTo>
                            <a:pt x="1350" y="1674"/>
                            <a:pt x="561" y="1146"/>
                            <a:pt x="418" y="181"/>
                          </a:cubicBezTo>
                          <a:cubicBezTo>
                            <a:pt x="406" y="57"/>
                            <a:pt x="317" y="0"/>
                            <a:pt x="227" y="0"/>
                          </a:cubicBezTo>
                          <a:close/>
                        </a:path>
                      </a:pathLst>
                    </a:custGeom>
                    <a:solidFill>
                      <a:srgbClr val="60B7D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42" name="Google Shape;3242;p11"/>
                    <p:cNvSpPr/>
                    <p:nvPr/>
                  </p:nvSpPr>
                  <p:spPr>
                    <a:xfrm>
                      <a:off x="6165452" y="2034199"/>
                      <a:ext cx="106999" cy="106873"/>
                    </a:xfrm>
                    <a:custGeom>
                      <a:rect b="b" l="l" r="r" t="t"/>
                      <a:pathLst>
                        <a:path extrusionOk="0" h="4233" w="4238">
                          <a:moveTo>
                            <a:pt x="396" y="1"/>
                          </a:moveTo>
                          <a:cubicBezTo>
                            <a:pt x="307" y="1"/>
                            <a:pt x="220" y="54"/>
                            <a:pt x="203" y="172"/>
                          </a:cubicBezTo>
                          <a:cubicBezTo>
                            <a:pt x="1" y="1450"/>
                            <a:pt x="1193" y="2199"/>
                            <a:pt x="2249" y="2858"/>
                          </a:cubicBezTo>
                          <a:cubicBezTo>
                            <a:pt x="2901" y="3275"/>
                            <a:pt x="3527" y="3659"/>
                            <a:pt x="3820" y="4141"/>
                          </a:cubicBezTo>
                          <a:cubicBezTo>
                            <a:pt x="3859" y="4194"/>
                            <a:pt x="3924" y="4233"/>
                            <a:pt x="3989" y="4233"/>
                          </a:cubicBezTo>
                          <a:cubicBezTo>
                            <a:pt x="4146" y="4233"/>
                            <a:pt x="4237" y="4063"/>
                            <a:pt x="4159" y="3933"/>
                          </a:cubicBezTo>
                          <a:cubicBezTo>
                            <a:pt x="3807" y="3379"/>
                            <a:pt x="3123" y="2949"/>
                            <a:pt x="2458" y="2532"/>
                          </a:cubicBezTo>
                          <a:cubicBezTo>
                            <a:pt x="1415" y="1873"/>
                            <a:pt x="431" y="1261"/>
                            <a:pt x="594" y="231"/>
                          </a:cubicBezTo>
                          <a:cubicBezTo>
                            <a:pt x="619" y="86"/>
                            <a:pt x="507" y="1"/>
                            <a:pt x="396" y="1"/>
                          </a:cubicBezTo>
                          <a:close/>
                        </a:path>
                      </a:pathLst>
                    </a:custGeom>
                    <a:solidFill>
                      <a:srgbClr val="60B7D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43" name="Google Shape;3243;p11"/>
                    <p:cNvSpPr/>
                    <p:nvPr/>
                  </p:nvSpPr>
                  <p:spPr>
                    <a:xfrm>
                      <a:off x="6161665" y="2075378"/>
                      <a:ext cx="110104" cy="119168"/>
                    </a:xfrm>
                    <a:custGeom>
                      <a:rect b="b" l="l" r="r" t="t"/>
                      <a:pathLst>
                        <a:path extrusionOk="0" h="4720" w="4361">
                          <a:moveTo>
                            <a:pt x="543" y="1"/>
                          </a:moveTo>
                          <a:cubicBezTo>
                            <a:pt x="471" y="1"/>
                            <a:pt x="400" y="40"/>
                            <a:pt x="366" y="132"/>
                          </a:cubicBezTo>
                          <a:cubicBezTo>
                            <a:pt x="1" y="1096"/>
                            <a:pt x="1265" y="2159"/>
                            <a:pt x="2490" y="3188"/>
                          </a:cubicBezTo>
                          <a:cubicBezTo>
                            <a:pt x="3129" y="3723"/>
                            <a:pt x="3735" y="4231"/>
                            <a:pt x="3970" y="4629"/>
                          </a:cubicBezTo>
                          <a:cubicBezTo>
                            <a:pt x="4003" y="4687"/>
                            <a:pt x="4068" y="4720"/>
                            <a:pt x="4139" y="4720"/>
                          </a:cubicBezTo>
                          <a:cubicBezTo>
                            <a:pt x="4172" y="4720"/>
                            <a:pt x="4211" y="4713"/>
                            <a:pt x="4237" y="4694"/>
                          </a:cubicBezTo>
                          <a:cubicBezTo>
                            <a:pt x="4335" y="4642"/>
                            <a:pt x="4361" y="4518"/>
                            <a:pt x="4309" y="4427"/>
                          </a:cubicBezTo>
                          <a:cubicBezTo>
                            <a:pt x="4048" y="3970"/>
                            <a:pt x="3409" y="3442"/>
                            <a:pt x="2745" y="2882"/>
                          </a:cubicBezTo>
                          <a:cubicBezTo>
                            <a:pt x="1728" y="2035"/>
                            <a:pt x="463" y="972"/>
                            <a:pt x="731" y="268"/>
                          </a:cubicBezTo>
                          <a:cubicBezTo>
                            <a:pt x="788" y="113"/>
                            <a:pt x="665" y="1"/>
                            <a:pt x="543" y="1"/>
                          </a:cubicBezTo>
                          <a:close/>
                        </a:path>
                      </a:pathLst>
                    </a:custGeom>
                    <a:solidFill>
                      <a:srgbClr val="60B7D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44" name="Google Shape;3244;p11"/>
                    <p:cNvSpPr/>
                    <p:nvPr/>
                  </p:nvSpPr>
                  <p:spPr>
                    <a:xfrm>
                      <a:off x="6170956" y="2139279"/>
                      <a:ext cx="105434" cy="88341"/>
                    </a:xfrm>
                    <a:custGeom>
                      <a:rect b="b" l="l" r="r" t="t"/>
                      <a:pathLst>
                        <a:path extrusionOk="0" h="3499" w="4176">
                          <a:moveTo>
                            <a:pt x="269" y="1"/>
                          </a:moveTo>
                          <a:cubicBezTo>
                            <a:pt x="132" y="1"/>
                            <a:pt x="0" y="147"/>
                            <a:pt x="95" y="305"/>
                          </a:cubicBezTo>
                          <a:cubicBezTo>
                            <a:pt x="539" y="1022"/>
                            <a:pt x="1269" y="1439"/>
                            <a:pt x="1973" y="1837"/>
                          </a:cubicBezTo>
                          <a:cubicBezTo>
                            <a:pt x="2716" y="2254"/>
                            <a:pt x="3419" y="2658"/>
                            <a:pt x="3758" y="3382"/>
                          </a:cubicBezTo>
                          <a:cubicBezTo>
                            <a:pt x="3784" y="3453"/>
                            <a:pt x="3856" y="3499"/>
                            <a:pt x="3934" y="3499"/>
                          </a:cubicBezTo>
                          <a:cubicBezTo>
                            <a:pt x="4078" y="3499"/>
                            <a:pt x="4175" y="3349"/>
                            <a:pt x="4117" y="3219"/>
                          </a:cubicBezTo>
                          <a:cubicBezTo>
                            <a:pt x="3726" y="2378"/>
                            <a:pt x="2931" y="1928"/>
                            <a:pt x="2168" y="1492"/>
                          </a:cubicBezTo>
                          <a:cubicBezTo>
                            <a:pt x="1477" y="1100"/>
                            <a:pt x="819" y="729"/>
                            <a:pt x="434" y="97"/>
                          </a:cubicBezTo>
                          <a:cubicBezTo>
                            <a:pt x="391" y="29"/>
                            <a:pt x="329" y="1"/>
                            <a:pt x="269" y="1"/>
                          </a:cubicBezTo>
                          <a:close/>
                        </a:path>
                      </a:pathLst>
                    </a:custGeom>
                    <a:solidFill>
                      <a:srgbClr val="60B7D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45" name="Google Shape;3245;p11"/>
                    <p:cNvSpPr/>
                    <p:nvPr/>
                  </p:nvSpPr>
                  <p:spPr>
                    <a:xfrm>
                      <a:off x="6168936" y="2176419"/>
                      <a:ext cx="111569" cy="96622"/>
                    </a:xfrm>
                    <a:custGeom>
                      <a:rect b="b" l="l" r="r" t="t"/>
                      <a:pathLst>
                        <a:path extrusionOk="0" h="3827" w="4419">
                          <a:moveTo>
                            <a:pt x="268" y="0"/>
                          </a:moveTo>
                          <a:cubicBezTo>
                            <a:pt x="134" y="0"/>
                            <a:pt x="1" y="134"/>
                            <a:pt x="84" y="288"/>
                          </a:cubicBezTo>
                          <a:cubicBezTo>
                            <a:pt x="521" y="1122"/>
                            <a:pt x="1316" y="1578"/>
                            <a:pt x="2105" y="2034"/>
                          </a:cubicBezTo>
                          <a:cubicBezTo>
                            <a:pt x="2893" y="2491"/>
                            <a:pt x="3643" y="2921"/>
                            <a:pt x="3995" y="3709"/>
                          </a:cubicBezTo>
                          <a:cubicBezTo>
                            <a:pt x="4027" y="3781"/>
                            <a:pt x="4099" y="3827"/>
                            <a:pt x="4177" y="3827"/>
                          </a:cubicBezTo>
                          <a:cubicBezTo>
                            <a:pt x="4321" y="3820"/>
                            <a:pt x="4418" y="3677"/>
                            <a:pt x="4353" y="3547"/>
                          </a:cubicBezTo>
                          <a:cubicBezTo>
                            <a:pt x="3949" y="2647"/>
                            <a:pt x="3108" y="2165"/>
                            <a:pt x="2300" y="1696"/>
                          </a:cubicBezTo>
                          <a:cubicBezTo>
                            <a:pt x="1538" y="1252"/>
                            <a:pt x="814" y="842"/>
                            <a:pt x="436" y="105"/>
                          </a:cubicBezTo>
                          <a:cubicBezTo>
                            <a:pt x="396" y="31"/>
                            <a:pt x="332" y="0"/>
                            <a:pt x="268" y="0"/>
                          </a:cubicBezTo>
                          <a:close/>
                        </a:path>
                      </a:pathLst>
                    </a:custGeom>
                    <a:solidFill>
                      <a:srgbClr val="60B7D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46" name="Google Shape;3246;p11"/>
                    <p:cNvSpPr/>
                    <p:nvPr/>
                  </p:nvSpPr>
                  <p:spPr>
                    <a:xfrm>
                      <a:off x="6168229" y="2217496"/>
                      <a:ext cx="112099" cy="96698"/>
                    </a:xfrm>
                    <a:custGeom>
                      <a:rect b="b" l="l" r="r" t="t"/>
                      <a:pathLst>
                        <a:path extrusionOk="0" h="3830" w="4440">
                          <a:moveTo>
                            <a:pt x="286" y="1"/>
                          </a:moveTo>
                          <a:cubicBezTo>
                            <a:pt x="129" y="1"/>
                            <a:pt x="0" y="208"/>
                            <a:pt x="151" y="349"/>
                          </a:cubicBezTo>
                          <a:cubicBezTo>
                            <a:pt x="647" y="812"/>
                            <a:pt x="1201" y="1163"/>
                            <a:pt x="1742" y="1509"/>
                          </a:cubicBezTo>
                          <a:cubicBezTo>
                            <a:pt x="2680" y="2102"/>
                            <a:pt x="3567" y="2663"/>
                            <a:pt x="4023" y="3705"/>
                          </a:cubicBezTo>
                          <a:cubicBezTo>
                            <a:pt x="4055" y="3777"/>
                            <a:pt x="4127" y="3829"/>
                            <a:pt x="4205" y="3829"/>
                          </a:cubicBezTo>
                          <a:cubicBezTo>
                            <a:pt x="4342" y="3823"/>
                            <a:pt x="4440" y="3679"/>
                            <a:pt x="4388" y="3555"/>
                          </a:cubicBezTo>
                          <a:cubicBezTo>
                            <a:pt x="3879" y="2395"/>
                            <a:pt x="2902" y="1776"/>
                            <a:pt x="1957" y="1177"/>
                          </a:cubicBezTo>
                          <a:cubicBezTo>
                            <a:pt x="1429" y="844"/>
                            <a:pt x="888" y="499"/>
                            <a:pt x="425" y="62"/>
                          </a:cubicBezTo>
                          <a:cubicBezTo>
                            <a:pt x="381" y="19"/>
                            <a:pt x="332" y="1"/>
                            <a:pt x="286" y="1"/>
                          </a:cubicBezTo>
                          <a:close/>
                        </a:path>
                      </a:pathLst>
                    </a:custGeom>
                    <a:solidFill>
                      <a:srgbClr val="60B7D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47" name="Google Shape;3247;p11"/>
                    <p:cNvSpPr/>
                    <p:nvPr/>
                  </p:nvSpPr>
                  <p:spPr>
                    <a:xfrm>
                      <a:off x="6166487" y="2268193"/>
                      <a:ext cx="90487" cy="393533"/>
                    </a:xfrm>
                    <a:custGeom>
                      <a:rect b="b" l="l" r="r" t="t"/>
                      <a:pathLst>
                        <a:path extrusionOk="0" h="15587" w="3584">
                          <a:moveTo>
                            <a:pt x="290" y="0"/>
                          </a:moveTo>
                          <a:cubicBezTo>
                            <a:pt x="130" y="0"/>
                            <a:pt x="1" y="223"/>
                            <a:pt x="168" y="355"/>
                          </a:cubicBezTo>
                          <a:cubicBezTo>
                            <a:pt x="3173" y="2981"/>
                            <a:pt x="2873" y="7068"/>
                            <a:pt x="2580" y="11011"/>
                          </a:cubicBezTo>
                          <a:cubicBezTo>
                            <a:pt x="2462" y="12569"/>
                            <a:pt x="2352" y="14035"/>
                            <a:pt x="2443" y="15404"/>
                          </a:cubicBezTo>
                          <a:cubicBezTo>
                            <a:pt x="2449" y="15508"/>
                            <a:pt x="2534" y="15586"/>
                            <a:pt x="2638" y="15586"/>
                          </a:cubicBezTo>
                          <a:lnTo>
                            <a:pt x="2651" y="15586"/>
                          </a:lnTo>
                          <a:cubicBezTo>
                            <a:pt x="2762" y="15580"/>
                            <a:pt x="2840" y="15482"/>
                            <a:pt x="2834" y="15378"/>
                          </a:cubicBezTo>
                          <a:cubicBezTo>
                            <a:pt x="2749" y="14042"/>
                            <a:pt x="2853" y="12582"/>
                            <a:pt x="2971" y="11037"/>
                          </a:cubicBezTo>
                          <a:cubicBezTo>
                            <a:pt x="3271" y="6996"/>
                            <a:pt x="3583" y="2818"/>
                            <a:pt x="429" y="61"/>
                          </a:cubicBezTo>
                          <a:cubicBezTo>
                            <a:pt x="384" y="18"/>
                            <a:pt x="336" y="0"/>
                            <a:pt x="290" y="0"/>
                          </a:cubicBezTo>
                          <a:close/>
                        </a:path>
                      </a:pathLst>
                    </a:custGeom>
                    <a:solidFill>
                      <a:srgbClr val="60B7D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48" name="Google Shape;3248;p11"/>
                    <p:cNvSpPr/>
                    <p:nvPr/>
                  </p:nvSpPr>
                  <p:spPr>
                    <a:xfrm>
                      <a:off x="6210216" y="2464896"/>
                      <a:ext cx="36003" cy="133635"/>
                    </a:xfrm>
                    <a:custGeom>
                      <a:rect b="b" l="l" r="r" t="t"/>
                      <a:pathLst>
                        <a:path extrusionOk="0" h="5293" w="1426">
                          <a:moveTo>
                            <a:pt x="1174" y="0"/>
                          </a:moveTo>
                          <a:cubicBezTo>
                            <a:pt x="1103" y="0"/>
                            <a:pt x="1033" y="37"/>
                            <a:pt x="998" y="124"/>
                          </a:cubicBezTo>
                          <a:cubicBezTo>
                            <a:pt x="307" y="1845"/>
                            <a:pt x="0" y="3376"/>
                            <a:pt x="0" y="5097"/>
                          </a:cubicBezTo>
                          <a:cubicBezTo>
                            <a:pt x="0" y="5201"/>
                            <a:pt x="92" y="5292"/>
                            <a:pt x="202" y="5292"/>
                          </a:cubicBezTo>
                          <a:cubicBezTo>
                            <a:pt x="307" y="5292"/>
                            <a:pt x="398" y="5201"/>
                            <a:pt x="398" y="5097"/>
                          </a:cubicBezTo>
                          <a:cubicBezTo>
                            <a:pt x="391" y="3409"/>
                            <a:pt x="685" y="1962"/>
                            <a:pt x="1363" y="274"/>
                          </a:cubicBezTo>
                          <a:cubicBezTo>
                            <a:pt x="1425" y="116"/>
                            <a:pt x="1299" y="0"/>
                            <a:pt x="1174" y="0"/>
                          </a:cubicBezTo>
                          <a:close/>
                        </a:path>
                      </a:pathLst>
                    </a:custGeom>
                    <a:solidFill>
                      <a:srgbClr val="60B7D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49" name="Google Shape;3249;p11"/>
                    <p:cNvSpPr/>
                    <p:nvPr/>
                  </p:nvSpPr>
                  <p:spPr>
                    <a:xfrm>
                      <a:off x="6212513" y="2647537"/>
                      <a:ext cx="27015" cy="122627"/>
                    </a:xfrm>
                    <a:custGeom>
                      <a:rect b="b" l="l" r="r" t="t"/>
                      <a:pathLst>
                        <a:path extrusionOk="0" h="4857" w="1070">
                          <a:moveTo>
                            <a:pt x="871" y="1"/>
                          </a:moveTo>
                          <a:cubicBezTo>
                            <a:pt x="771" y="1"/>
                            <a:pt x="672" y="66"/>
                            <a:pt x="672" y="196"/>
                          </a:cubicBezTo>
                          <a:cubicBezTo>
                            <a:pt x="672" y="1715"/>
                            <a:pt x="483" y="3038"/>
                            <a:pt x="27" y="4609"/>
                          </a:cubicBezTo>
                          <a:cubicBezTo>
                            <a:pt x="1" y="4713"/>
                            <a:pt x="59" y="4817"/>
                            <a:pt x="164" y="4850"/>
                          </a:cubicBezTo>
                          <a:cubicBezTo>
                            <a:pt x="183" y="4856"/>
                            <a:pt x="196" y="4856"/>
                            <a:pt x="216" y="4856"/>
                          </a:cubicBezTo>
                          <a:cubicBezTo>
                            <a:pt x="307" y="4856"/>
                            <a:pt x="385" y="4798"/>
                            <a:pt x="405" y="4713"/>
                          </a:cubicBezTo>
                          <a:cubicBezTo>
                            <a:pt x="867" y="3110"/>
                            <a:pt x="1070" y="1754"/>
                            <a:pt x="1070" y="196"/>
                          </a:cubicBezTo>
                          <a:cubicBezTo>
                            <a:pt x="1070" y="66"/>
                            <a:pt x="970" y="1"/>
                            <a:pt x="871" y="1"/>
                          </a:cubicBezTo>
                          <a:close/>
                        </a:path>
                      </a:pathLst>
                    </a:custGeom>
                    <a:solidFill>
                      <a:srgbClr val="60B7D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50" name="Google Shape;3250;p11"/>
                    <p:cNvSpPr/>
                    <p:nvPr/>
                  </p:nvSpPr>
                  <p:spPr>
                    <a:xfrm>
                      <a:off x="6211377" y="2649102"/>
                      <a:ext cx="29944" cy="63472"/>
                    </a:xfrm>
                    <a:custGeom>
                      <a:rect b="b" l="l" r="r" t="t"/>
                      <a:pathLst>
                        <a:path extrusionOk="0" h="2514" w="1186">
                          <a:moveTo>
                            <a:pt x="913" y="0"/>
                          </a:moveTo>
                          <a:cubicBezTo>
                            <a:pt x="864" y="0"/>
                            <a:pt x="812" y="21"/>
                            <a:pt x="769" y="69"/>
                          </a:cubicBezTo>
                          <a:cubicBezTo>
                            <a:pt x="313" y="610"/>
                            <a:pt x="137" y="1457"/>
                            <a:pt x="20" y="2285"/>
                          </a:cubicBezTo>
                          <a:cubicBezTo>
                            <a:pt x="0" y="2396"/>
                            <a:pt x="72" y="2494"/>
                            <a:pt x="183" y="2513"/>
                          </a:cubicBezTo>
                          <a:lnTo>
                            <a:pt x="209" y="2513"/>
                          </a:lnTo>
                          <a:cubicBezTo>
                            <a:pt x="306" y="2513"/>
                            <a:pt x="391" y="2441"/>
                            <a:pt x="404" y="2344"/>
                          </a:cubicBezTo>
                          <a:cubicBezTo>
                            <a:pt x="476" y="1861"/>
                            <a:pt x="626" y="851"/>
                            <a:pt x="1069" y="317"/>
                          </a:cubicBezTo>
                          <a:cubicBezTo>
                            <a:pt x="1185" y="171"/>
                            <a:pt x="1056" y="0"/>
                            <a:pt x="913" y="0"/>
                          </a:cubicBezTo>
                          <a:close/>
                        </a:path>
                      </a:pathLst>
                    </a:custGeom>
                    <a:solidFill>
                      <a:srgbClr val="60B7D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51" name="Google Shape;3251;p11"/>
                    <p:cNvSpPr/>
                    <p:nvPr/>
                  </p:nvSpPr>
                  <p:spPr>
                    <a:xfrm>
                      <a:off x="6235564" y="2514382"/>
                      <a:ext cx="32115" cy="78671"/>
                    </a:xfrm>
                    <a:custGeom>
                      <a:rect b="b" l="l" r="r" t="t"/>
                      <a:pathLst>
                        <a:path extrusionOk="0" h="3116" w="1272">
                          <a:moveTo>
                            <a:pt x="234" y="1"/>
                          </a:moveTo>
                          <a:cubicBezTo>
                            <a:pt x="118" y="1"/>
                            <a:pt x="1" y="94"/>
                            <a:pt x="39" y="243"/>
                          </a:cubicBezTo>
                          <a:cubicBezTo>
                            <a:pt x="124" y="569"/>
                            <a:pt x="241" y="888"/>
                            <a:pt x="385" y="1195"/>
                          </a:cubicBezTo>
                          <a:cubicBezTo>
                            <a:pt x="626" y="1755"/>
                            <a:pt x="860" y="2290"/>
                            <a:pt x="743" y="2883"/>
                          </a:cubicBezTo>
                          <a:cubicBezTo>
                            <a:pt x="724" y="2987"/>
                            <a:pt x="795" y="3091"/>
                            <a:pt x="900" y="3111"/>
                          </a:cubicBezTo>
                          <a:cubicBezTo>
                            <a:pt x="906" y="3114"/>
                            <a:pt x="913" y="3116"/>
                            <a:pt x="919" y="3116"/>
                          </a:cubicBezTo>
                          <a:cubicBezTo>
                            <a:pt x="926" y="3116"/>
                            <a:pt x="932" y="3114"/>
                            <a:pt x="939" y="3111"/>
                          </a:cubicBezTo>
                          <a:cubicBezTo>
                            <a:pt x="1030" y="3111"/>
                            <a:pt x="1115" y="3046"/>
                            <a:pt x="1128" y="2954"/>
                          </a:cubicBezTo>
                          <a:cubicBezTo>
                            <a:pt x="1271" y="2244"/>
                            <a:pt x="1004" y="1631"/>
                            <a:pt x="750" y="1038"/>
                          </a:cubicBezTo>
                          <a:cubicBezTo>
                            <a:pt x="613" y="752"/>
                            <a:pt x="502" y="458"/>
                            <a:pt x="424" y="152"/>
                          </a:cubicBezTo>
                          <a:cubicBezTo>
                            <a:pt x="397" y="47"/>
                            <a:pt x="315" y="1"/>
                            <a:pt x="234" y="1"/>
                          </a:cubicBezTo>
                          <a:close/>
                        </a:path>
                      </a:pathLst>
                    </a:custGeom>
                    <a:solidFill>
                      <a:srgbClr val="60B7D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52" name="Google Shape;3252;p11"/>
                    <p:cNvSpPr/>
                    <p:nvPr/>
                  </p:nvSpPr>
                  <p:spPr>
                    <a:xfrm>
                      <a:off x="6230010" y="2395996"/>
                      <a:ext cx="57893" cy="73369"/>
                    </a:xfrm>
                    <a:custGeom>
                      <a:rect b="b" l="l" r="r" t="t"/>
                      <a:pathLst>
                        <a:path extrusionOk="0" h="2906" w="2293">
                          <a:moveTo>
                            <a:pt x="285" y="1"/>
                          </a:moveTo>
                          <a:cubicBezTo>
                            <a:pt x="133" y="1"/>
                            <a:pt x="0" y="200"/>
                            <a:pt x="148" y="344"/>
                          </a:cubicBezTo>
                          <a:cubicBezTo>
                            <a:pt x="259" y="461"/>
                            <a:pt x="390" y="585"/>
                            <a:pt x="533" y="709"/>
                          </a:cubicBezTo>
                          <a:cubicBezTo>
                            <a:pt x="1133" y="1263"/>
                            <a:pt x="1810" y="1895"/>
                            <a:pt x="1471" y="2625"/>
                          </a:cubicBezTo>
                          <a:cubicBezTo>
                            <a:pt x="1426" y="2723"/>
                            <a:pt x="1465" y="2840"/>
                            <a:pt x="1563" y="2886"/>
                          </a:cubicBezTo>
                          <a:cubicBezTo>
                            <a:pt x="1589" y="2899"/>
                            <a:pt x="1615" y="2905"/>
                            <a:pt x="1647" y="2905"/>
                          </a:cubicBezTo>
                          <a:cubicBezTo>
                            <a:pt x="1726" y="2905"/>
                            <a:pt x="1797" y="2860"/>
                            <a:pt x="1830" y="2794"/>
                          </a:cubicBezTo>
                          <a:cubicBezTo>
                            <a:pt x="2293" y="1797"/>
                            <a:pt x="1426" y="1002"/>
                            <a:pt x="800" y="422"/>
                          </a:cubicBezTo>
                          <a:cubicBezTo>
                            <a:pt x="663" y="298"/>
                            <a:pt x="533" y="181"/>
                            <a:pt x="429" y="70"/>
                          </a:cubicBezTo>
                          <a:cubicBezTo>
                            <a:pt x="385" y="21"/>
                            <a:pt x="334" y="1"/>
                            <a:pt x="285" y="1"/>
                          </a:cubicBezTo>
                          <a:close/>
                        </a:path>
                      </a:pathLst>
                    </a:custGeom>
                    <a:solidFill>
                      <a:srgbClr val="60B7D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53" name="Google Shape;3253;p11"/>
                    <p:cNvSpPr/>
                    <p:nvPr/>
                  </p:nvSpPr>
                  <p:spPr>
                    <a:xfrm>
                      <a:off x="6203626" y="2399228"/>
                      <a:ext cx="38502" cy="70138"/>
                    </a:xfrm>
                    <a:custGeom>
                      <a:rect b="b" l="l" r="r" t="t"/>
                      <a:pathLst>
                        <a:path extrusionOk="0" h="2778" w="1525">
                          <a:moveTo>
                            <a:pt x="1265" y="1"/>
                          </a:moveTo>
                          <a:cubicBezTo>
                            <a:pt x="1216" y="1"/>
                            <a:pt x="1166" y="20"/>
                            <a:pt x="1122" y="66"/>
                          </a:cubicBezTo>
                          <a:cubicBezTo>
                            <a:pt x="731" y="555"/>
                            <a:pt x="1" y="1832"/>
                            <a:pt x="274" y="2647"/>
                          </a:cubicBezTo>
                          <a:cubicBezTo>
                            <a:pt x="301" y="2725"/>
                            <a:pt x="379" y="2777"/>
                            <a:pt x="463" y="2777"/>
                          </a:cubicBezTo>
                          <a:cubicBezTo>
                            <a:pt x="483" y="2777"/>
                            <a:pt x="503" y="2771"/>
                            <a:pt x="522" y="2764"/>
                          </a:cubicBezTo>
                          <a:cubicBezTo>
                            <a:pt x="626" y="2732"/>
                            <a:pt x="685" y="2621"/>
                            <a:pt x="646" y="2516"/>
                          </a:cubicBezTo>
                          <a:cubicBezTo>
                            <a:pt x="450" y="1949"/>
                            <a:pt x="978" y="868"/>
                            <a:pt x="1428" y="307"/>
                          </a:cubicBezTo>
                          <a:cubicBezTo>
                            <a:pt x="1525" y="158"/>
                            <a:pt x="1403" y="1"/>
                            <a:pt x="1265" y="1"/>
                          </a:cubicBezTo>
                          <a:close/>
                        </a:path>
                      </a:pathLst>
                    </a:custGeom>
                    <a:solidFill>
                      <a:srgbClr val="60B7D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54" name="Google Shape;3254;p11"/>
                    <p:cNvSpPr/>
                    <p:nvPr/>
                  </p:nvSpPr>
                  <p:spPr>
                    <a:xfrm>
                      <a:off x="6169668" y="2269708"/>
                      <a:ext cx="96521" cy="88417"/>
                    </a:xfrm>
                    <a:custGeom>
                      <a:rect b="b" l="l" r="r" t="t"/>
                      <a:pathLst>
                        <a:path extrusionOk="0" h="3502" w="3823">
                          <a:moveTo>
                            <a:pt x="284" y="1"/>
                          </a:moveTo>
                          <a:cubicBezTo>
                            <a:pt x="130" y="1"/>
                            <a:pt x="1" y="200"/>
                            <a:pt x="146" y="340"/>
                          </a:cubicBezTo>
                          <a:cubicBezTo>
                            <a:pt x="524" y="712"/>
                            <a:pt x="987" y="1005"/>
                            <a:pt x="1443" y="1285"/>
                          </a:cubicBezTo>
                          <a:cubicBezTo>
                            <a:pt x="2310" y="1833"/>
                            <a:pt x="3125" y="2348"/>
                            <a:pt x="3412" y="3358"/>
                          </a:cubicBezTo>
                          <a:cubicBezTo>
                            <a:pt x="3438" y="3443"/>
                            <a:pt x="3510" y="3501"/>
                            <a:pt x="3601" y="3501"/>
                          </a:cubicBezTo>
                          <a:cubicBezTo>
                            <a:pt x="3620" y="3501"/>
                            <a:pt x="3640" y="3501"/>
                            <a:pt x="3653" y="3495"/>
                          </a:cubicBezTo>
                          <a:cubicBezTo>
                            <a:pt x="3757" y="3469"/>
                            <a:pt x="3822" y="3358"/>
                            <a:pt x="3790" y="3254"/>
                          </a:cubicBezTo>
                          <a:cubicBezTo>
                            <a:pt x="3464" y="2100"/>
                            <a:pt x="2545" y="1513"/>
                            <a:pt x="1652" y="960"/>
                          </a:cubicBezTo>
                          <a:cubicBezTo>
                            <a:pt x="1196" y="666"/>
                            <a:pt x="766" y="399"/>
                            <a:pt x="420" y="60"/>
                          </a:cubicBezTo>
                          <a:cubicBezTo>
                            <a:pt x="377" y="18"/>
                            <a:pt x="329" y="1"/>
                            <a:pt x="284" y="1"/>
                          </a:cubicBezTo>
                          <a:close/>
                        </a:path>
                      </a:pathLst>
                    </a:custGeom>
                    <a:solidFill>
                      <a:srgbClr val="60B7D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55" name="Google Shape;3255;p11"/>
                    <p:cNvSpPr/>
                    <p:nvPr/>
                  </p:nvSpPr>
                  <p:spPr>
                    <a:xfrm>
                      <a:off x="6083019" y="1717495"/>
                      <a:ext cx="184862" cy="609020"/>
                    </a:xfrm>
                    <a:custGeom>
                      <a:rect b="b" l="l" r="r" t="t"/>
                      <a:pathLst>
                        <a:path extrusionOk="0" h="24122" w="7322">
                          <a:moveTo>
                            <a:pt x="5019" y="1"/>
                          </a:moveTo>
                          <a:lnTo>
                            <a:pt x="1988" y="340"/>
                          </a:lnTo>
                          <a:cubicBezTo>
                            <a:pt x="2210" y="353"/>
                            <a:pt x="2920" y="1109"/>
                            <a:pt x="3344" y="2744"/>
                          </a:cubicBezTo>
                          <a:cubicBezTo>
                            <a:pt x="2607" y="2881"/>
                            <a:pt x="737" y="3364"/>
                            <a:pt x="85" y="4791"/>
                          </a:cubicBezTo>
                          <a:cubicBezTo>
                            <a:pt x="0" y="4952"/>
                            <a:pt x="133" y="5083"/>
                            <a:pt x="265" y="5083"/>
                          </a:cubicBezTo>
                          <a:cubicBezTo>
                            <a:pt x="336" y="5083"/>
                            <a:pt x="407" y="5045"/>
                            <a:pt x="444" y="4954"/>
                          </a:cubicBezTo>
                          <a:cubicBezTo>
                            <a:pt x="1017" y="3696"/>
                            <a:pt x="2777" y="3253"/>
                            <a:pt x="3435" y="3129"/>
                          </a:cubicBezTo>
                          <a:cubicBezTo>
                            <a:pt x="3442" y="3181"/>
                            <a:pt x="3455" y="3240"/>
                            <a:pt x="3461" y="3292"/>
                          </a:cubicBezTo>
                          <a:lnTo>
                            <a:pt x="3461" y="4576"/>
                          </a:lnTo>
                          <a:cubicBezTo>
                            <a:pt x="3461" y="4576"/>
                            <a:pt x="3455" y="4569"/>
                            <a:pt x="3448" y="4569"/>
                          </a:cubicBezTo>
                          <a:cubicBezTo>
                            <a:pt x="3437" y="4567"/>
                            <a:pt x="3371" y="4554"/>
                            <a:pt x="3263" y="4554"/>
                          </a:cubicBezTo>
                          <a:cubicBezTo>
                            <a:pt x="2879" y="4554"/>
                            <a:pt x="1965" y="4716"/>
                            <a:pt x="1050" y="6068"/>
                          </a:cubicBezTo>
                          <a:cubicBezTo>
                            <a:pt x="943" y="6221"/>
                            <a:pt x="1077" y="6378"/>
                            <a:pt x="1217" y="6378"/>
                          </a:cubicBezTo>
                          <a:cubicBezTo>
                            <a:pt x="1274" y="6378"/>
                            <a:pt x="1332" y="6352"/>
                            <a:pt x="1376" y="6290"/>
                          </a:cubicBezTo>
                          <a:cubicBezTo>
                            <a:pt x="2208" y="5067"/>
                            <a:pt x="2985" y="4947"/>
                            <a:pt x="3263" y="4947"/>
                          </a:cubicBezTo>
                          <a:cubicBezTo>
                            <a:pt x="3324" y="4947"/>
                            <a:pt x="3362" y="4953"/>
                            <a:pt x="3370" y="4954"/>
                          </a:cubicBezTo>
                          <a:cubicBezTo>
                            <a:pt x="3379" y="4956"/>
                            <a:pt x="3389" y="4957"/>
                            <a:pt x="3398" y="4957"/>
                          </a:cubicBezTo>
                          <a:cubicBezTo>
                            <a:pt x="3421" y="4957"/>
                            <a:pt x="3443" y="4952"/>
                            <a:pt x="3461" y="4947"/>
                          </a:cubicBezTo>
                          <a:lnTo>
                            <a:pt x="3461" y="7268"/>
                          </a:lnTo>
                          <a:lnTo>
                            <a:pt x="3461" y="7274"/>
                          </a:lnTo>
                          <a:lnTo>
                            <a:pt x="3461" y="23926"/>
                          </a:lnTo>
                          <a:cubicBezTo>
                            <a:pt x="3461" y="24057"/>
                            <a:pt x="3561" y="24122"/>
                            <a:pt x="3660" y="24122"/>
                          </a:cubicBezTo>
                          <a:cubicBezTo>
                            <a:pt x="3759" y="24122"/>
                            <a:pt x="3859" y="24057"/>
                            <a:pt x="3859" y="23926"/>
                          </a:cubicBezTo>
                          <a:lnTo>
                            <a:pt x="3859" y="23125"/>
                          </a:lnTo>
                          <a:lnTo>
                            <a:pt x="3859" y="23118"/>
                          </a:lnTo>
                          <a:lnTo>
                            <a:pt x="3859" y="4947"/>
                          </a:lnTo>
                          <a:cubicBezTo>
                            <a:pt x="3867" y="4947"/>
                            <a:pt x="3876" y="4947"/>
                            <a:pt x="3885" y="4947"/>
                          </a:cubicBezTo>
                          <a:cubicBezTo>
                            <a:pt x="4154" y="4947"/>
                            <a:pt x="4937" y="5055"/>
                            <a:pt x="5781" y="6290"/>
                          </a:cubicBezTo>
                          <a:cubicBezTo>
                            <a:pt x="5814" y="6342"/>
                            <a:pt x="5879" y="6375"/>
                            <a:pt x="5944" y="6375"/>
                          </a:cubicBezTo>
                          <a:cubicBezTo>
                            <a:pt x="6101" y="6375"/>
                            <a:pt x="6192" y="6199"/>
                            <a:pt x="6107" y="6068"/>
                          </a:cubicBezTo>
                          <a:cubicBezTo>
                            <a:pt x="5177" y="4711"/>
                            <a:pt x="4258" y="4556"/>
                            <a:pt x="3883" y="4556"/>
                          </a:cubicBezTo>
                          <a:cubicBezTo>
                            <a:pt x="3875" y="4556"/>
                            <a:pt x="3867" y="4556"/>
                            <a:pt x="3859" y="4556"/>
                          </a:cubicBezTo>
                          <a:lnTo>
                            <a:pt x="3859" y="3123"/>
                          </a:lnTo>
                          <a:cubicBezTo>
                            <a:pt x="4491" y="3240"/>
                            <a:pt x="6296" y="3676"/>
                            <a:pt x="6883" y="4954"/>
                          </a:cubicBezTo>
                          <a:cubicBezTo>
                            <a:pt x="6917" y="5045"/>
                            <a:pt x="6986" y="5083"/>
                            <a:pt x="7057" y="5083"/>
                          </a:cubicBezTo>
                          <a:cubicBezTo>
                            <a:pt x="7187" y="5083"/>
                            <a:pt x="7322" y="4952"/>
                            <a:pt x="7241" y="4791"/>
                          </a:cubicBezTo>
                          <a:cubicBezTo>
                            <a:pt x="6544" y="3279"/>
                            <a:pt x="4478" y="2823"/>
                            <a:pt x="3859" y="2725"/>
                          </a:cubicBezTo>
                          <a:cubicBezTo>
                            <a:pt x="4041" y="1702"/>
                            <a:pt x="4387" y="639"/>
                            <a:pt x="5019" y="1"/>
                          </a:cubicBezTo>
                          <a:close/>
                        </a:path>
                      </a:pathLst>
                    </a:custGeom>
                    <a:solidFill>
                      <a:srgbClr val="60B7D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3256" name="Google Shape;3256;p11"/>
                  <p:cNvSpPr/>
                  <p:nvPr/>
                </p:nvSpPr>
                <p:spPr>
                  <a:xfrm>
                    <a:off x="6020658" y="1575983"/>
                    <a:ext cx="321880" cy="161054"/>
                  </a:xfrm>
                  <a:custGeom>
                    <a:rect b="b" l="l" r="r" t="t"/>
                    <a:pathLst>
                      <a:path extrusionOk="0" h="6379" w="12749">
                        <a:moveTo>
                          <a:pt x="5794" y="1"/>
                        </a:moveTo>
                        <a:cubicBezTo>
                          <a:pt x="5038" y="1"/>
                          <a:pt x="4543" y="411"/>
                          <a:pt x="4308" y="939"/>
                        </a:cubicBezTo>
                        <a:cubicBezTo>
                          <a:pt x="4056" y="756"/>
                          <a:pt x="3749" y="665"/>
                          <a:pt x="3441" y="665"/>
                        </a:cubicBezTo>
                        <a:cubicBezTo>
                          <a:pt x="3430" y="665"/>
                          <a:pt x="3419" y="665"/>
                          <a:pt x="3409" y="665"/>
                        </a:cubicBezTo>
                        <a:cubicBezTo>
                          <a:pt x="2236" y="665"/>
                          <a:pt x="1753" y="1734"/>
                          <a:pt x="1962" y="2614"/>
                        </a:cubicBezTo>
                        <a:cubicBezTo>
                          <a:pt x="1799" y="2627"/>
                          <a:pt x="1649" y="2679"/>
                          <a:pt x="1506" y="2757"/>
                        </a:cubicBezTo>
                        <a:cubicBezTo>
                          <a:pt x="1460" y="2784"/>
                          <a:pt x="1414" y="2816"/>
                          <a:pt x="1369" y="2855"/>
                        </a:cubicBezTo>
                        <a:cubicBezTo>
                          <a:pt x="0" y="3474"/>
                          <a:pt x="222" y="5951"/>
                          <a:pt x="2053" y="5951"/>
                        </a:cubicBezTo>
                        <a:cubicBezTo>
                          <a:pt x="2063" y="5951"/>
                          <a:pt x="2073" y="5951"/>
                          <a:pt x="2083" y="5951"/>
                        </a:cubicBezTo>
                        <a:cubicBezTo>
                          <a:pt x="2393" y="5951"/>
                          <a:pt x="2700" y="5854"/>
                          <a:pt x="2966" y="5677"/>
                        </a:cubicBezTo>
                        <a:cubicBezTo>
                          <a:pt x="3251" y="6084"/>
                          <a:pt x="3729" y="6323"/>
                          <a:pt x="4229" y="6323"/>
                        </a:cubicBezTo>
                        <a:cubicBezTo>
                          <a:pt x="4243" y="6323"/>
                          <a:pt x="4256" y="6323"/>
                          <a:pt x="4269" y="6323"/>
                        </a:cubicBezTo>
                        <a:cubicBezTo>
                          <a:pt x="4830" y="6323"/>
                          <a:pt x="5253" y="6114"/>
                          <a:pt x="5553" y="5808"/>
                        </a:cubicBezTo>
                        <a:cubicBezTo>
                          <a:pt x="5841" y="6064"/>
                          <a:pt x="6213" y="6213"/>
                          <a:pt x="6599" y="6213"/>
                        </a:cubicBezTo>
                        <a:cubicBezTo>
                          <a:pt x="6616" y="6213"/>
                          <a:pt x="6632" y="6212"/>
                          <a:pt x="6648" y="6212"/>
                        </a:cubicBezTo>
                        <a:cubicBezTo>
                          <a:pt x="6660" y="6212"/>
                          <a:pt x="6671" y="6212"/>
                          <a:pt x="6683" y="6212"/>
                        </a:cubicBezTo>
                        <a:cubicBezTo>
                          <a:pt x="7016" y="6212"/>
                          <a:pt x="7342" y="6121"/>
                          <a:pt x="7626" y="5951"/>
                        </a:cubicBezTo>
                        <a:cubicBezTo>
                          <a:pt x="7821" y="6114"/>
                          <a:pt x="8049" y="6231"/>
                          <a:pt x="8291" y="6303"/>
                        </a:cubicBezTo>
                        <a:lnTo>
                          <a:pt x="8323" y="6316"/>
                        </a:lnTo>
                        <a:cubicBezTo>
                          <a:pt x="8479" y="6358"/>
                          <a:pt x="8640" y="6379"/>
                          <a:pt x="8800" y="6379"/>
                        </a:cubicBezTo>
                        <a:cubicBezTo>
                          <a:pt x="9115" y="6379"/>
                          <a:pt x="9428" y="6298"/>
                          <a:pt x="9705" y="6134"/>
                        </a:cubicBezTo>
                        <a:lnTo>
                          <a:pt x="10063" y="5853"/>
                        </a:lnTo>
                        <a:cubicBezTo>
                          <a:pt x="10213" y="5703"/>
                          <a:pt x="10331" y="5534"/>
                          <a:pt x="10415" y="5345"/>
                        </a:cubicBezTo>
                        <a:cubicBezTo>
                          <a:pt x="10602" y="5463"/>
                          <a:pt x="10812" y="5528"/>
                          <a:pt x="11035" y="5528"/>
                        </a:cubicBezTo>
                        <a:cubicBezTo>
                          <a:pt x="11046" y="5528"/>
                          <a:pt x="11056" y="5528"/>
                          <a:pt x="11067" y="5527"/>
                        </a:cubicBezTo>
                        <a:cubicBezTo>
                          <a:pt x="12605" y="5527"/>
                          <a:pt x="12749" y="3546"/>
                          <a:pt x="11478" y="3194"/>
                        </a:cubicBezTo>
                        <a:cubicBezTo>
                          <a:pt x="11536" y="2497"/>
                          <a:pt x="11119" y="1741"/>
                          <a:pt x="10207" y="1741"/>
                        </a:cubicBezTo>
                        <a:cubicBezTo>
                          <a:pt x="10037" y="1741"/>
                          <a:pt x="9868" y="1773"/>
                          <a:pt x="9711" y="1832"/>
                        </a:cubicBezTo>
                        <a:cubicBezTo>
                          <a:pt x="9672" y="972"/>
                          <a:pt x="8968" y="287"/>
                          <a:pt x="8102" y="281"/>
                        </a:cubicBezTo>
                        <a:cubicBezTo>
                          <a:pt x="7737" y="281"/>
                          <a:pt x="7385" y="411"/>
                          <a:pt x="7104" y="639"/>
                        </a:cubicBezTo>
                        <a:cubicBezTo>
                          <a:pt x="6837" y="261"/>
                          <a:pt x="6400" y="1"/>
                          <a:pt x="5794" y="1"/>
                        </a:cubicBezTo>
                        <a:close/>
                      </a:path>
                    </a:pathLst>
                  </a:custGeom>
                  <a:solidFill>
                    <a:srgbClr val="6587C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
            <p:nvSpPr>
              <p:cNvPr id="3257" name="Google Shape;3257;p11"/>
              <p:cNvSpPr/>
              <p:nvPr/>
            </p:nvSpPr>
            <p:spPr>
              <a:xfrm>
                <a:off x="5970289" y="1542757"/>
                <a:ext cx="406813" cy="325163"/>
              </a:xfrm>
              <a:custGeom>
                <a:rect b="b" l="l" r="r" t="t"/>
                <a:pathLst>
                  <a:path extrusionOk="0" h="12879" w="16113">
                    <a:moveTo>
                      <a:pt x="1004" y="8740"/>
                    </a:moveTo>
                    <a:cubicBezTo>
                      <a:pt x="1007" y="8824"/>
                      <a:pt x="1025" y="8949"/>
                      <a:pt x="1055" y="9103"/>
                    </a:cubicBezTo>
                    <a:lnTo>
                      <a:pt x="1055" y="9103"/>
                    </a:lnTo>
                    <a:cubicBezTo>
                      <a:pt x="1031" y="8968"/>
                      <a:pt x="1014" y="8846"/>
                      <a:pt x="1004" y="8740"/>
                    </a:cubicBezTo>
                    <a:close/>
                    <a:moveTo>
                      <a:pt x="8531" y="0"/>
                    </a:moveTo>
                    <a:cubicBezTo>
                      <a:pt x="7378" y="0"/>
                      <a:pt x="6098" y="274"/>
                      <a:pt x="4700" y="906"/>
                    </a:cubicBezTo>
                    <a:cubicBezTo>
                      <a:pt x="1" y="3031"/>
                      <a:pt x="1004" y="8740"/>
                      <a:pt x="1004" y="8740"/>
                    </a:cubicBezTo>
                    <a:cubicBezTo>
                      <a:pt x="952" y="6113"/>
                      <a:pt x="4048" y="3448"/>
                      <a:pt x="4048" y="3448"/>
                    </a:cubicBezTo>
                    <a:cubicBezTo>
                      <a:pt x="6225" y="4790"/>
                      <a:pt x="13544" y="6504"/>
                      <a:pt x="14216" y="6726"/>
                    </a:cubicBezTo>
                    <a:cubicBezTo>
                      <a:pt x="14557" y="6840"/>
                      <a:pt x="14772" y="11921"/>
                      <a:pt x="14749" y="12624"/>
                    </a:cubicBezTo>
                    <a:lnTo>
                      <a:pt x="14749" y="12624"/>
                    </a:lnTo>
                    <a:lnTo>
                      <a:pt x="15206" y="9548"/>
                    </a:lnTo>
                    <a:cubicBezTo>
                      <a:pt x="15206" y="9548"/>
                      <a:pt x="16112" y="6166"/>
                      <a:pt x="14437" y="3441"/>
                    </a:cubicBezTo>
                    <a:cubicBezTo>
                      <a:pt x="13261" y="1523"/>
                      <a:pt x="11251" y="0"/>
                      <a:pt x="8531" y="0"/>
                    </a:cubicBezTo>
                    <a:close/>
                    <a:moveTo>
                      <a:pt x="14749" y="12624"/>
                    </a:moveTo>
                    <a:lnTo>
                      <a:pt x="14737" y="12703"/>
                    </a:lnTo>
                    <a:cubicBezTo>
                      <a:pt x="14738" y="12704"/>
                      <a:pt x="14739" y="12705"/>
                      <a:pt x="14739" y="12705"/>
                    </a:cubicBezTo>
                    <a:cubicBezTo>
                      <a:pt x="14744" y="12705"/>
                      <a:pt x="14747" y="12677"/>
                      <a:pt x="14749" y="12624"/>
                    </a:cubicBezTo>
                    <a:close/>
                    <a:moveTo>
                      <a:pt x="1055" y="9103"/>
                    </a:moveTo>
                    <a:cubicBezTo>
                      <a:pt x="1284" y="10402"/>
                      <a:pt x="2112" y="12879"/>
                      <a:pt x="2112" y="12879"/>
                    </a:cubicBezTo>
                    <a:cubicBezTo>
                      <a:pt x="2112" y="12879"/>
                      <a:pt x="1272" y="10220"/>
                      <a:pt x="1055" y="9103"/>
                    </a:cubicBezTo>
                    <a:close/>
                  </a:path>
                </a:pathLst>
              </a:custGeom>
              <a:solidFill>
                <a:srgbClr val="66666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3258" name="Google Shape;3258;p11"/>
          <p:cNvGrpSpPr/>
          <p:nvPr/>
        </p:nvGrpSpPr>
        <p:grpSpPr>
          <a:xfrm flipH="1">
            <a:off x="4956548" y="3172056"/>
            <a:ext cx="398330" cy="559027"/>
            <a:chOff x="923839" y="1010600"/>
            <a:chExt cx="1142000" cy="2716362"/>
          </a:xfrm>
        </p:grpSpPr>
        <p:sp>
          <p:nvSpPr>
            <p:cNvPr id="3259" name="Google Shape;3259;p11"/>
            <p:cNvSpPr/>
            <p:nvPr/>
          </p:nvSpPr>
          <p:spPr>
            <a:xfrm>
              <a:off x="1025154" y="3625280"/>
              <a:ext cx="939054" cy="101682"/>
            </a:xfrm>
            <a:custGeom>
              <a:rect b="b" l="l" r="r" t="t"/>
              <a:pathLst>
                <a:path extrusionOk="0" h="1943" w="17944">
                  <a:moveTo>
                    <a:pt x="8975" y="0"/>
                  </a:moveTo>
                  <a:cubicBezTo>
                    <a:pt x="4022" y="0"/>
                    <a:pt x="0" y="437"/>
                    <a:pt x="0" y="972"/>
                  </a:cubicBezTo>
                  <a:cubicBezTo>
                    <a:pt x="0" y="1506"/>
                    <a:pt x="4022" y="1943"/>
                    <a:pt x="8975" y="1943"/>
                  </a:cubicBezTo>
                  <a:cubicBezTo>
                    <a:pt x="13928" y="1943"/>
                    <a:pt x="17943" y="1506"/>
                    <a:pt x="17943" y="972"/>
                  </a:cubicBezTo>
                  <a:cubicBezTo>
                    <a:pt x="17943" y="437"/>
                    <a:pt x="13928" y="0"/>
                    <a:pt x="8975" y="0"/>
                  </a:cubicBezTo>
                  <a:close/>
                </a:path>
              </a:pathLst>
            </a:custGeom>
            <a:solidFill>
              <a:srgbClr val="595959">
                <a:alpha val="32156"/>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60" name="Google Shape;3260;p11"/>
            <p:cNvSpPr/>
            <p:nvPr/>
          </p:nvSpPr>
          <p:spPr>
            <a:xfrm>
              <a:off x="923839" y="1010600"/>
              <a:ext cx="1142000" cy="2649542"/>
            </a:xfrm>
            <a:custGeom>
              <a:rect b="b" l="l" r="r" t="t"/>
              <a:pathLst>
                <a:path extrusionOk="0" h="50629" w="21822">
                  <a:moveTo>
                    <a:pt x="3781" y="7802"/>
                  </a:moveTo>
                  <a:lnTo>
                    <a:pt x="3781" y="7834"/>
                  </a:lnTo>
                  <a:lnTo>
                    <a:pt x="3761" y="7834"/>
                  </a:lnTo>
                  <a:lnTo>
                    <a:pt x="3781" y="7802"/>
                  </a:lnTo>
                  <a:close/>
                  <a:moveTo>
                    <a:pt x="10690" y="0"/>
                  </a:moveTo>
                  <a:cubicBezTo>
                    <a:pt x="6753" y="0"/>
                    <a:pt x="3559" y="3187"/>
                    <a:pt x="3559" y="7130"/>
                  </a:cubicBezTo>
                  <a:cubicBezTo>
                    <a:pt x="3559" y="7365"/>
                    <a:pt x="3572" y="7600"/>
                    <a:pt x="3605" y="7834"/>
                  </a:cubicBezTo>
                  <a:cubicBezTo>
                    <a:pt x="2973" y="7906"/>
                    <a:pt x="2543" y="8512"/>
                    <a:pt x="2699" y="9131"/>
                  </a:cubicBezTo>
                  <a:cubicBezTo>
                    <a:pt x="2821" y="9609"/>
                    <a:pt x="3251" y="9920"/>
                    <a:pt x="3713" y="9920"/>
                  </a:cubicBezTo>
                  <a:cubicBezTo>
                    <a:pt x="3844" y="9920"/>
                    <a:pt x="3977" y="9895"/>
                    <a:pt x="4107" y="9842"/>
                  </a:cubicBezTo>
                  <a:cubicBezTo>
                    <a:pt x="4837" y="12044"/>
                    <a:pt x="6681" y="13804"/>
                    <a:pt x="8747" y="14560"/>
                  </a:cubicBezTo>
                  <a:cubicBezTo>
                    <a:pt x="8793" y="14573"/>
                    <a:pt x="8878" y="14593"/>
                    <a:pt x="8878" y="14606"/>
                  </a:cubicBezTo>
                  <a:lnTo>
                    <a:pt x="8878" y="16620"/>
                  </a:lnTo>
                  <a:lnTo>
                    <a:pt x="5651" y="16620"/>
                  </a:lnTo>
                  <a:cubicBezTo>
                    <a:pt x="5651" y="16620"/>
                    <a:pt x="5645" y="16685"/>
                    <a:pt x="5625" y="16698"/>
                  </a:cubicBezTo>
                  <a:cubicBezTo>
                    <a:pt x="5052" y="16705"/>
                    <a:pt x="4543" y="17076"/>
                    <a:pt x="4361" y="17623"/>
                  </a:cubicBezTo>
                  <a:lnTo>
                    <a:pt x="216" y="33239"/>
                  </a:lnTo>
                  <a:cubicBezTo>
                    <a:pt x="1" y="33872"/>
                    <a:pt x="294" y="34563"/>
                    <a:pt x="900" y="34849"/>
                  </a:cubicBezTo>
                  <a:cubicBezTo>
                    <a:pt x="1081" y="34936"/>
                    <a:pt x="1274" y="34977"/>
                    <a:pt x="1464" y="34977"/>
                  </a:cubicBezTo>
                  <a:cubicBezTo>
                    <a:pt x="1904" y="34977"/>
                    <a:pt x="2331" y="34756"/>
                    <a:pt x="2582" y="34360"/>
                  </a:cubicBezTo>
                  <a:cubicBezTo>
                    <a:pt x="2621" y="34387"/>
                    <a:pt x="2673" y="34413"/>
                    <a:pt x="2719" y="34419"/>
                  </a:cubicBezTo>
                  <a:cubicBezTo>
                    <a:pt x="2750" y="34427"/>
                    <a:pt x="2782" y="34430"/>
                    <a:pt x="2813" y="34430"/>
                  </a:cubicBezTo>
                  <a:cubicBezTo>
                    <a:pt x="2999" y="34430"/>
                    <a:pt x="3163" y="34303"/>
                    <a:pt x="3207" y="34119"/>
                  </a:cubicBezTo>
                  <a:lnTo>
                    <a:pt x="3559" y="32542"/>
                  </a:lnTo>
                  <a:cubicBezTo>
                    <a:pt x="3605" y="32347"/>
                    <a:pt x="3481" y="32040"/>
                    <a:pt x="3299" y="31949"/>
                  </a:cubicBezTo>
                  <a:lnTo>
                    <a:pt x="6336" y="20954"/>
                  </a:lnTo>
                  <a:cubicBezTo>
                    <a:pt x="6336" y="22844"/>
                    <a:pt x="6381" y="26507"/>
                    <a:pt x="6453" y="30567"/>
                  </a:cubicBezTo>
                  <a:lnTo>
                    <a:pt x="6401" y="30567"/>
                  </a:lnTo>
                  <a:lnTo>
                    <a:pt x="6466" y="32360"/>
                  </a:lnTo>
                  <a:lnTo>
                    <a:pt x="6486" y="32360"/>
                  </a:lnTo>
                  <a:cubicBezTo>
                    <a:pt x="6623" y="40194"/>
                    <a:pt x="6805" y="48732"/>
                    <a:pt x="6805" y="48732"/>
                  </a:cubicBezTo>
                  <a:cubicBezTo>
                    <a:pt x="6805" y="48732"/>
                    <a:pt x="4517" y="49090"/>
                    <a:pt x="4517" y="50622"/>
                  </a:cubicBezTo>
                  <a:lnTo>
                    <a:pt x="8936" y="50622"/>
                  </a:lnTo>
                  <a:lnTo>
                    <a:pt x="10631" y="33435"/>
                  </a:lnTo>
                  <a:lnTo>
                    <a:pt x="10663" y="33461"/>
                  </a:lnTo>
                  <a:lnTo>
                    <a:pt x="11035" y="33461"/>
                  </a:lnTo>
                  <a:lnTo>
                    <a:pt x="11035" y="33455"/>
                  </a:lnTo>
                  <a:lnTo>
                    <a:pt x="12892" y="50628"/>
                  </a:lnTo>
                  <a:lnTo>
                    <a:pt x="17311" y="50628"/>
                  </a:lnTo>
                  <a:cubicBezTo>
                    <a:pt x="17311" y="49097"/>
                    <a:pt x="15030" y="48738"/>
                    <a:pt x="15030" y="48738"/>
                  </a:cubicBezTo>
                  <a:cubicBezTo>
                    <a:pt x="15030" y="48738"/>
                    <a:pt x="15193" y="40102"/>
                    <a:pt x="15324" y="32216"/>
                  </a:cubicBezTo>
                  <a:cubicBezTo>
                    <a:pt x="15330" y="31897"/>
                    <a:pt x="15356" y="30574"/>
                    <a:pt x="15356" y="30574"/>
                  </a:cubicBezTo>
                  <a:lnTo>
                    <a:pt x="15350" y="30574"/>
                  </a:lnTo>
                  <a:cubicBezTo>
                    <a:pt x="15408" y="26481"/>
                    <a:pt x="15454" y="22785"/>
                    <a:pt x="15454" y="20863"/>
                  </a:cubicBezTo>
                  <a:lnTo>
                    <a:pt x="18517" y="31929"/>
                  </a:lnTo>
                  <a:cubicBezTo>
                    <a:pt x="18309" y="31995"/>
                    <a:pt x="18159" y="32334"/>
                    <a:pt x="18204" y="32542"/>
                  </a:cubicBezTo>
                  <a:lnTo>
                    <a:pt x="18563" y="34119"/>
                  </a:lnTo>
                  <a:cubicBezTo>
                    <a:pt x="18606" y="34317"/>
                    <a:pt x="18779" y="34435"/>
                    <a:pt x="18957" y="34435"/>
                  </a:cubicBezTo>
                  <a:cubicBezTo>
                    <a:pt x="19049" y="34435"/>
                    <a:pt x="19143" y="34403"/>
                    <a:pt x="19221" y="34334"/>
                  </a:cubicBezTo>
                  <a:cubicBezTo>
                    <a:pt x="19468" y="34749"/>
                    <a:pt x="19908" y="34984"/>
                    <a:pt x="20363" y="34984"/>
                  </a:cubicBezTo>
                  <a:cubicBezTo>
                    <a:pt x="20545" y="34984"/>
                    <a:pt x="20728" y="34947"/>
                    <a:pt x="20903" y="34869"/>
                  </a:cubicBezTo>
                  <a:cubicBezTo>
                    <a:pt x="21515" y="34589"/>
                    <a:pt x="21822" y="33891"/>
                    <a:pt x="21606" y="33252"/>
                  </a:cubicBezTo>
                  <a:lnTo>
                    <a:pt x="21600" y="33246"/>
                  </a:lnTo>
                  <a:lnTo>
                    <a:pt x="17292" y="17663"/>
                  </a:lnTo>
                  <a:cubicBezTo>
                    <a:pt x="17122" y="17141"/>
                    <a:pt x="16653" y="16744"/>
                    <a:pt x="16138" y="16705"/>
                  </a:cubicBezTo>
                  <a:cubicBezTo>
                    <a:pt x="16125" y="16691"/>
                    <a:pt x="16112" y="16626"/>
                    <a:pt x="16112" y="16626"/>
                  </a:cubicBezTo>
                  <a:lnTo>
                    <a:pt x="12612" y="16626"/>
                  </a:lnTo>
                  <a:lnTo>
                    <a:pt x="12612" y="14704"/>
                  </a:lnTo>
                  <a:cubicBezTo>
                    <a:pt x="12612" y="14704"/>
                    <a:pt x="12645" y="14697"/>
                    <a:pt x="12651" y="14691"/>
                  </a:cubicBezTo>
                  <a:cubicBezTo>
                    <a:pt x="12664" y="14691"/>
                    <a:pt x="12684" y="14684"/>
                    <a:pt x="12703" y="14678"/>
                  </a:cubicBezTo>
                  <a:cubicBezTo>
                    <a:pt x="14893" y="14013"/>
                    <a:pt x="16914" y="12194"/>
                    <a:pt x="17696" y="9887"/>
                  </a:cubicBezTo>
                  <a:cubicBezTo>
                    <a:pt x="17774" y="9907"/>
                    <a:pt x="17859" y="9920"/>
                    <a:pt x="17944" y="9920"/>
                  </a:cubicBezTo>
                  <a:cubicBezTo>
                    <a:pt x="17948" y="9920"/>
                    <a:pt x="17952" y="9920"/>
                    <a:pt x="17956" y="9920"/>
                  </a:cubicBezTo>
                  <a:cubicBezTo>
                    <a:pt x="18517" y="9920"/>
                    <a:pt x="18974" y="9485"/>
                    <a:pt x="19006" y="8929"/>
                  </a:cubicBezTo>
                  <a:cubicBezTo>
                    <a:pt x="19032" y="8369"/>
                    <a:pt x="18615" y="7880"/>
                    <a:pt x="18054" y="7834"/>
                  </a:cubicBezTo>
                  <a:lnTo>
                    <a:pt x="18054" y="7828"/>
                  </a:lnTo>
                  <a:cubicBezTo>
                    <a:pt x="18054" y="7815"/>
                    <a:pt x="18048" y="7802"/>
                    <a:pt x="18048" y="7789"/>
                  </a:cubicBezTo>
                  <a:cubicBezTo>
                    <a:pt x="18035" y="6061"/>
                    <a:pt x="17631" y="4295"/>
                    <a:pt x="16686" y="2992"/>
                  </a:cubicBezTo>
                  <a:cubicBezTo>
                    <a:pt x="17657" y="2464"/>
                    <a:pt x="17774" y="1786"/>
                    <a:pt x="18152" y="1147"/>
                  </a:cubicBezTo>
                  <a:lnTo>
                    <a:pt x="18152" y="1147"/>
                  </a:lnTo>
                  <a:cubicBezTo>
                    <a:pt x="17943" y="1170"/>
                    <a:pt x="17732" y="1181"/>
                    <a:pt x="17520" y="1181"/>
                  </a:cubicBezTo>
                  <a:cubicBezTo>
                    <a:pt x="15277" y="1181"/>
                    <a:pt x="12899" y="0"/>
                    <a:pt x="10690" y="0"/>
                  </a:cubicBezTo>
                  <a:close/>
                </a:path>
              </a:pathLst>
            </a:custGeom>
            <a:solidFill>
              <a:srgbClr val="D9D9D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3261" name="Google Shape;3261;p11"/>
            <p:cNvGrpSpPr/>
            <p:nvPr/>
          </p:nvGrpSpPr>
          <p:grpSpPr>
            <a:xfrm>
              <a:off x="1024271" y="1080600"/>
              <a:ext cx="932939" cy="2414907"/>
              <a:chOff x="5952515" y="3084268"/>
              <a:chExt cx="450086" cy="1165046"/>
            </a:xfrm>
          </p:grpSpPr>
          <p:grpSp>
            <p:nvGrpSpPr>
              <p:cNvPr id="3262" name="Google Shape;3262;p11"/>
              <p:cNvGrpSpPr/>
              <p:nvPr/>
            </p:nvGrpSpPr>
            <p:grpSpPr>
              <a:xfrm>
                <a:off x="5952515" y="3225780"/>
                <a:ext cx="450086" cy="1023534"/>
                <a:chOff x="5952515" y="3225780"/>
                <a:chExt cx="450086" cy="1023534"/>
              </a:xfrm>
            </p:grpSpPr>
            <p:sp>
              <p:nvSpPr>
                <p:cNvPr id="3263" name="Google Shape;3263;p11"/>
                <p:cNvSpPr/>
                <p:nvPr/>
              </p:nvSpPr>
              <p:spPr>
                <a:xfrm>
                  <a:off x="5952515" y="3489819"/>
                  <a:ext cx="227758" cy="348946"/>
                </a:xfrm>
                <a:custGeom>
                  <a:rect b="b" l="l" r="r" t="t"/>
                  <a:pathLst>
                    <a:path extrusionOk="0" h="13821" w="9021">
                      <a:moveTo>
                        <a:pt x="7318" y="0"/>
                      </a:moveTo>
                      <a:cubicBezTo>
                        <a:pt x="5897" y="0"/>
                        <a:pt x="3871" y="328"/>
                        <a:pt x="3260" y="2095"/>
                      </a:cubicBezTo>
                      <a:cubicBezTo>
                        <a:pt x="2360" y="4695"/>
                        <a:pt x="47" y="13481"/>
                        <a:pt x="27" y="13572"/>
                      </a:cubicBezTo>
                      <a:cubicBezTo>
                        <a:pt x="1" y="13677"/>
                        <a:pt x="60" y="13781"/>
                        <a:pt x="164" y="13807"/>
                      </a:cubicBezTo>
                      <a:cubicBezTo>
                        <a:pt x="183" y="13814"/>
                        <a:pt x="203" y="13814"/>
                        <a:pt x="216" y="13820"/>
                      </a:cubicBezTo>
                      <a:cubicBezTo>
                        <a:pt x="307" y="13814"/>
                        <a:pt x="385" y="13755"/>
                        <a:pt x="405" y="13670"/>
                      </a:cubicBezTo>
                      <a:cubicBezTo>
                        <a:pt x="431" y="13579"/>
                        <a:pt x="2738" y="4806"/>
                        <a:pt x="3631" y="2225"/>
                      </a:cubicBezTo>
                      <a:cubicBezTo>
                        <a:pt x="4164" y="685"/>
                        <a:pt x="6044" y="401"/>
                        <a:pt x="7360" y="401"/>
                      </a:cubicBezTo>
                      <a:cubicBezTo>
                        <a:pt x="8121" y="401"/>
                        <a:pt x="8694" y="496"/>
                        <a:pt x="8708" y="498"/>
                      </a:cubicBezTo>
                      <a:cubicBezTo>
                        <a:pt x="8723" y="501"/>
                        <a:pt x="8737" y="502"/>
                        <a:pt x="8750" y="502"/>
                      </a:cubicBezTo>
                      <a:cubicBezTo>
                        <a:pt x="8975" y="502"/>
                        <a:pt x="9020" y="157"/>
                        <a:pt x="8780" y="114"/>
                      </a:cubicBezTo>
                      <a:cubicBezTo>
                        <a:pt x="8712" y="102"/>
                        <a:pt x="8109" y="0"/>
                        <a:pt x="7318" y="0"/>
                      </a:cubicBezTo>
                      <a:close/>
                    </a:path>
                  </a:pathLst>
                </a:custGeom>
                <a:solidFill>
                  <a:srgbClr val="B7B7B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64" name="Google Shape;3264;p11"/>
                <p:cNvSpPr/>
                <p:nvPr/>
              </p:nvSpPr>
              <p:spPr>
                <a:xfrm>
                  <a:off x="6083170" y="3518576"/>
                  <a:ext cx="99500" cy="38300"/>
                </a:xfrm>
                <a:custGeom>
                  <a:rect b="b" l="l" r="r" t="t"/>
                  <a:pathLst>
                    <a:path extrusionOk="0" h="1517" w="3941">
                      <a:moveTo>
                        <a:pt x="2367" y="1"/>
                      </a:moveTo>
                      <a:cubicBezTo>
                        <a:pt x="1653" y="1"/>
                        <a:pt x="786" y="249"/>
                        <a:pt x="92" y="1204"/>
                      </a:cubicBezTo>
                      <a:cubicBezTo>
                        <a:pt x="1" y="1334"/>
                        <a:pt x="92" y="1517"/>
                        <a:pt x="255" y="1517"/>
                      </a:cubicBezTo>
                      <a:cubicBezTo>
                        <a:pt x="314" y="1517"/>
                        <a:pt x="379" y="1484"/>
                        <a:pt x="411" y="1438"/>
                      </a:cubicBezTo>
                      <a:cubicBezTo>
                        <a:pt x="1018" y="606"/>
                        <a:pt x="1764" y="389"/>
                        <a:pt x="2378" y="389"/>
                      </a:cubicBezTo>
                      <a:cubicBezTo>
                        <a:pt x="3025" y="389"/>
                        <a:pt x="3526" y="630"/>
                        <a:pt x="3566" y="650"/>
                      </a:cubicBezTo>
                      <a:cubicBezTo>
                        <a:pt x="3597" y="663"/>
                        <a:pt x="3626" y="669"/>
                        <a:pt x="3654" y="669"/>
                      </a:cubicBezTo>
                      <a:cubicBezTo>
                        <a:pt x="3838" y="669"/>
                        <a:pt x="3940" y="399"/>
                        <a:pt x="3742" y="291"/>
                      </a:cubicBezTo>
                      <a:cubicBezTo>
                        <a:pt x="3728" y="288"/>
                        <a:pt x="3136" y="1"/>
                        <a:pt x="2367" y="1"/>
                      </a:cubicBezTo>
                      <a:close/>
                    </a:path>
                  </a:pathLst>
                </a:custGeom>
                <a:solidFill>
                  <a:srgbClr val="B7B7B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65" name="Google Shape;3265;p11"/>
                <p:cNvSpPr/>
                <p:nvPr/>
              </p:nvSpPr>
              <p:spPr>
                <a:xfrm>
                  <a:off x="6083170" y="3557255"/>
                  <a:ext cx="99627" cy="38300"/>
                </a:xfrm>
                <a:custGeom>
                  <a:rect b="b" l="l" r="r" t="t"/>
                  <a:pathLst>
                    <a:path extrusionOk="0" h="1517" w="3946">
                      <a:moveTo>
                        <a:pt x="2367" y="1"/>
                      </a:moveTo>
                      <a:cubicBezTo>
                        <a:pt x="1653" y="1"/>
                        <a:pt x="786" y="249"/>
                        <a:pt x="92" y="1203"/>
                      </a:cubicBezTo>
                      <a:cubicBezTo>
                        <a:pt x="1" y="1334"/>
                        <a:pt x="92" y="1516"/>
                        <a:pt x="255" y="1516"/>
                      </a:cubicBezTo>
                      <a:cubicBezTo>
                        <a:pt x="314" y="1516"/>
                        <a:pt x="379" y="1484"/>
                        <a:pt x="411" y="1438"/>
                      </a:cubicBezTo>
                      <a:cubicBezTo>
                        <a:pt x="1018" y="606"/>
                        <a:pt x="1764" y="388"/>
                        <a:pt x="2378" y="388"/>
                      </a:cubicBezTo>
                      <a:cubicBezTo>
                        <a:pt x="3025" y="388"/>
                        <a:pt x="3526" y="629"/>
                        <a:pt x="3566" y="649"/>
                      </a:cubicBezTo>
                      <a:cubicBezTo>
                        <a:pt x="3597" y="664"/>
                        <a:pt x="3627" y="671"/>
                        <a:pt x="3656" y="671"/>
                      </a:cubicBezTo>
                      <a:cubicBezTo>
                        <a:pt x="3840" y="671"/>
                        <a:pt x="3945" y="393"/>
                        <a:pt x="3742" y="291"/>
                      </a:cubicBezTo>
                      <a:cubicBezTo>
                        <a:pt x="3728" y="287"/>
                        <a:pt x="3136" y="1"/>
                        <a:pt x="2367" y="1"/>
                      </a:cubicBezTo>
                      <a:close/>
                    </a:path>
                  </a:pathLst>
                </a:custGeom>
                <a:solidFill>
                  <a:srgbClr val="B7B7B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66" name="Google Shape;3266;p11"/>
                <p:cNvSpPr/>
                <p:nvPr/>
              </p:nvSpPr>
              <p:spPr>
                <a:xfrm>
                  <a:off x="6083170" y="3595782"/>
                  <a:ext cx="99475" cy="38275"/>
                </a:xfrm>
                <a:custGeom>
                  <a:rect b="b" l="l" r="r" t="t"/>
                  <a:pathLst>
                    <a:path extrusionOk="0" h="1516" w="3940">
                      <a:moveTo>
                        <a:pt x="2367" y="0"/>
                      </a:moveTo>
                      <a:cubicBezTo>
                        <a:pt x="1653" y="0"/>
                        <a:pt x="788" y="249"/>
                        <a:pt x="92" y="1202"/>
                      </a:cubicBezTo>
                      <a:cubicBezTo>
                        <a:pt x="1" y="1333"/>
                        <a:pt x="92" y="1515"/>
                        <a:pt x="255" y="1515"/>
                      </a:cubicBezTo>
                      <a:cubicBezTo>
                        <a:pt x="314" y="1515"/>
                        <a:pt x="379" y="1489"/>
                        <a:pt x="411" y="1437"/>
                      </a:cubicBezTo>
                      <a:cubicBezTo>
                        <a:pt x="1018" y="605"/>
                        <a:pt x="1764" y="387"/>
                        <a:pt x="2378" y="387"/>
                      </a:cubicBezTo>
                      <a:cubicBezTo>
                        <a:pt x="3025" y="387"/>
                        <a:pt x="3526" y="628"/>
                        <a:pt x="3566" y="648"/>
                      </a:cubicBezTo>
                      <a:cubicBezTo>
                        <a:pt x="3598" y="663"/>
                        <a:pt x="3628" y="670"/>
                        <a:pt x="3657" y="670"/>
                      </a:cubicBezTo>
                      <a:cubicBezTo>
                        <a:pt x="3839" y="670"/>
                        <a:pt x="3939" y="398"/>
                        <a:pt x="3742" y="296"/>
                      </a:cubicBezTo>
                      <a:cubicBezTo>
                        <a:pt x="3728" y="290"/>
                        <a:pt x="3136" y="0"/>
                        <a:pt x="2367" y="0"/>
                      </a:cubicBezTo>
                      <a:close/>
                    </a:path>
                  </a:pathLst>
                </a:custGeom>
                <a:solidFill>
                  <a:srgbClr val="B7B7B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67" name="Google Shape;3267;p11"/>
                <p:cNvSpPr/>
                <p:nvPr/>
              </p:nvSpPr>
              <p:spPr>
                <a:xfrm>
                  <a:off x="6083170" y="3634462"/>
                  <a:ext cx="99500" cy="38250"/>
                </a:xfrm>
                <a:custGeom>
                  <a:rect b="b" l="l" r="r" t="t"/>
                  <a:pathLst>
                    <a:path extrusionOk="0" h="1515" w="3941">
                      <a:moveTo>
                        <a:pt x="2364" y="0"/>
                      </a:moveTo>
                      <a:cubicBezTo>
                        <a:pt x="1650" y="0"/>
                        <a:pt x="785" y="249"/>
                        <a:pt x="92" y="1202"/>
                      </a:cubicBezTo>
                      <a:cubicBezTo>
                        <a:pt x="1" y="1332"/>
                        <a:pt x="92" y="1515"/>
                        <a:pt x="255" y="1515"/>
                      </a:cubicBezTo>
                      <a:cubicBezTo>
                        <a:pt x="314" y="1515"/>
                        <a:pt x="379" y="1482"/>
                        <a:pt x="411" y="1437"/>
                      </a:cubicBezTo>
                      <a:cubicBezTo>
                        <a:pt x="1018" y="605"/>
                        <a:pt x="1764" y="387"/>
                        <a:pt x="2378" y="387"/>
                      </a:cubicBezTo>
                      <a:cubicBezTo>
                        <a:pt x="3025" y="387"/>
                        <a:pt x="3526" y="628"/>
                        <a:pt x="3566" y="648"/>
                      </a:cubicBezTo>
                      <a:cubicBezTo>
                        <a:pt x="3597" y="662"/>
                        <a:pt x="3626" y="668"/>
                        <a:pt x="3654" y="668"/>
                      </a:cubicBezTo>
                      <a:cubicBezTo>
                        <a:pt x="3838" y="668"/>
                        <a:pt x="3940" y="398"/>
                        <a:pt x="3742" y="296"/>
                      </a:cubicBezTo>
                      <a:cubicBezTo>
                        <a:pt x="3728" y="289"/>
                        <a:pt x="3134" y="0"/>
                        <a:pt x="2364" y="0"/>
                      </a:cubicBezTo>
                      <a:close/>
                    </a:path>
                  </a:pathLst>
                </a:custGeom>
                <a:solidFill>
                  <a:srgbClr val="B7B7B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68" name="Google Shape;3268;p11"/>
                <p:cNvSpPr/>
                <p:nvPr/>
              </p:nvSpPr>
              <p:spPr>
                <a:xfrm>
                  <a:off x="6083170" y="3673090"/>
                  <a:ext cx="99450" cy="38300"/>
                </a:xfrm>
                <a:custGeom>
                  <a:rect b="b" l="l" r="r" t="t"/>
                  <a:pathLst>
                    <a:path extrusionOk="0" h="1517" w="3939">
                      <a:moveTo>
                        <a:pt x="2367" y="1"/>
                      </a:moveTo>
                      <a:cubicBezTo>
                        <a:pt x="1653" y="1"/>
                        <a:pt x="786" y="249"/>
                        <a:pt x="92" y="1204"/>
                      </a:cubicBezTo>
                      <a:cubicBezTo>
                        <a:pt x="1" y="1334"/>
                        <a:pt x="92" y="1516"/>
                        <a:pt x="255" y="1516"/>
                      </a:cubicBezTo>
                      <a:cubicBezTo>
                        <a:pt x="314" y="1516"/>
                        <a:pt x="379" y="1484"/>
                        <a:pt x="411" y="1432"/>
                      </a:cubicBezTo>
                      <a:cubicBezTo>
                        <a:pt x="1018" y="600"/>
                        <a:pt x="1764" y="382"/>
                        <a:pt x="2378" y="382"/>
                      </a:cubicBezTo>
                      <a:cubicBezTo>
                        <a:pt x="3025" y="382"/>
                        <a:pt x="3526" y="623"/>
                        <a:pt x="3566" y="643"/>
                      </a:cubicBezTo>
                      <a:cubicBezTo>
                        <a:pt x="3598" y="658"/>
                        <a:pt x="3629" y="665"/>
                        <a:pt x="3658" y="665"/>
                      </a:cubicBezTo>
                      <a:cubicBezTo>
                        <a:pt x="3840" y="665"/>
                        <a:pt x="3939" y="398"/>
                        <a:pt x="3742" y="291"/>
                      </a:cubicBezTo>
                      <a:cubicBezTo>
                        <a:pt x="3728" y="288"/>
                        <a:pt x="3136" y="1"/>
                        <a:pt x="2367" y="1"/>
                      </a:cubicBezTo>
                      <a:close/>
                    </a:path>
                  </a:pathLst>
                </a:custGeom>
                <a:solidFill>
                  <a:srgbClr val="B7B7B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69" name="Google Shape;3269;p11"/>
                <p:cNvSpPr/>
                <p:nvPr/>
              </p:nvSpPr>
              <p:spPr>
                <a:xfrm>
                  <a:off x="6083170" y="3711719"/>
                  <a:ext cx="99475" cy="38351"/>
                </a:xfrm>
                <a:custGeom>
                  <a:rect b="b" l="l" r="r" t="t"/>
                  <a:pathLst>
                    <a:path extrusionOk="0" h="1519" w="3940">
                      <a:moveTo>
                        <a:pt x="2373" y="0"/>
                      </a:moveTo>
                      <a:cubicBezTo>
                        <a:pt x="1659" y="0"/>
                        <a:pt x="790" y="249"/>
                        <a:pt x="92" y="1205"/>
                      </a:cubicBezTo>
                      <a:cubicBezTo>
                        <a:pt x="1" y="1329"/>
                        <a:pt x="92" y="1518"/>
                        <a:pt x="255" y="1518"/>
                      </a:cubicBezTo>
                      <a:cubicBezTo>
                        <a:pt x="314" y="1518"/>
                        <a:pt x="379" y="1485"/>
                        <a:pt x="411" y="1433"/>
                      </a:cubicBezTo>
                      <a:cubicBezTo>
                        <a:pt x="1018" y="601"/>
                        <a:pt x="1764" y="384"/>
                        <a:pt x="2378" y="384"/>
                      </a:cubicBezTo>
                      <a:cubicBezTo>
                        <a:pt x="3025" y="384"/>
                        <a:pt x="3526" y="625"/>
                        <a:pt x="3566" y="645"/>
                      </a:cubicBezTo>
                      <a:cubicBezTo>
                        <a:pt x="3598" y="660"/>
                        <a:pt x="3628" y="666"/>
                        <a:pt x="3657" y="666"/>
                      </a:cubicBezTo>
                      <a:cubicBezTo>
                        <a:pt x="3839" y="666"/>
                        <a:pt x="3939" y="394"/>
                        <a:pt x="3742" y="293"/>
                      </a:cubicBezTo>
                      <a:cubicBezTo>
                        <a:pt x="3728" y="286"/>
                        <a:pt x="3139" y="0"/>
                        <a:pt x="2373" y="0"/>
                      </a:cubicBezTo>
                      <a:close/>
                    </a:path>
                  </a:pathLst>
                </a:custGeom>
                <a:solidFill>
                  <a:srgbClr val="B7B7B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70" name="Google Shape;3270;p11"/>
                <p:cNvSpPr/>
                <p:nvPr/>
              </p:nvSpPr>
              <p:spPr>
                <a:xfrm>
                  <a:off x="6083170" y="3750272"/>
                  <a:ext cx="99500" cy="38300"/>
                </a:xfrm>
                <a:custGeom>
                  <a:rect b="b" l="l" r="r" t="t"/>
                  <a:pathLst>
                    <a:path extrusionOk="0" h="1517" w="3941">
                      <a:moveTo>
                        <a:pt x="2367" y="1"/>
                      </a:moveTo>
                      <a:cubicBezTo>
                        <a:pt x="1653" y="1"/>
                        <a:pt x="786" y="249"/>
                        <a:pt x="92" y="1203"/>
                      </a:cubicBezTo>
                      <a:cubicBezTo>
                        <a:pt x="1" y="1334"/>
                        <a:pt x="92" y="1516"/>
                        <a:pt x="255" y="1516"/>
                      </a:cubicBezTo>
                      <a:cubicBezTo>
                        <a:pt x="314" y="1516"/>
                        <a:pt x="379" y="1490"/>
                        <a:pt x="411" y="1438"/>
                      </a:cubicBezTo>
                      <a:cubicBezTo>
                        <a:pt x="1018" y="606"/>
                        <a:pt x="1764" y="388"/>
                        <a:pt x="2378" y="388"/>
                      </a:cubicBezTo>
                      <a:cubicBezTo>
                        <a:pt x="3025" y="388"/>
                        <a:pt x="3526" y="629"/>
                        <a:pt x="3566" y="649"/>
                      </a:cubicBezTo>
                      <a:cubicBezTo>
                        <a:pt x="3597" y="663"/>
                        <a:pt x="3626" y="669"/>
                        <a:pt x="3654" y="669"/>
                      </a:cubicBezTo>
                      <a:cubicBezTo>
                        <a:pt x="3838" y="669"/>
                        <a:pt x="3940" y="399"/>
                        <a:pt x="3742" y="291"/>
                      </a:cubicBezTo>
                      <a:cubicBezTo>
                        <a:pt x="3728" y="288"/>
                        <a:pt x="3136" y="1"/>
                        <a:pt x="2367" y="1"/>
                      </a:cubicBezTo>
                      <a:close/>
                    </a:path>
                  </a:pathLst>
                </a:custGeom>
                <a:solidFill>
                  <a:srgbClr val="B7B7B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71" name="Google Shape;3271;p11"/>
                <p:cNvSpPr/>
                <p:nvPr/>
              </p:nvSpPr>
              <p:spPr>
                <a:xfrm>
                  <a:off x="6101778" y="3786679"/>
                  <a:ext cx="78242" cy="462458"/>
                </a:xfrm>
                <a:custGeom>
                  <a:rect b="b" l="l" r="r" t="t"/>
                  <a:pathLst>
                    <a:path extrusionOk="0" h="18317" w="3099">
                      <a:moveTo>
                        <a:pt x="2521" y="0"/>
                      </a:moveTo>
                      <a:cubicBezTo>
                        <a:pt x="2148" y="0"/>
                        <a:pt x="1538" y="70"/>
                        <a:pt x="1043" y="459"/>
                      </a:cubicBezTo>
                      <a:cubicBezTo>
                        <a:pt x="593" y="817"/>
                        <a:pt x="339" y="1358"/>
                        <a:pt x="287" y="2069"/>
                      </a:cubicBezTo>
                      <a:cubicBezTo>
                        <a:pt x="118" y="4265"/>
                        <a:pt x="0" y="17978"/>
                        <a:pt x="0" y="18121"/>
                      </a:cubicBezTo>
                      <a:cubicBezTo>
                        <a:pt x="0" y="18225"/>
                        <a:pt x="85" y="18317"/>
                        <a:pt x="196" y="18317"/>
                      </a:cubicBezTo>
                      <a:cubicBezTo>
                        <a:pt x="307" y="18317"/>
                        <a:pt x="398" y="18232"/>
                        <a:pt x="398" y="18121"/>
                      </a:cubicBezTo>
                      <a:cubicBezTo>
                        <a:pt x="398" y="17978"/>
                        <a:pt x="509" y="4278"/>
                        <a:pt x="678" y="2101"/>
                      </a:cubicBezTo>
                      <a:cubicBezTo>
                        <a:pt x="724" y="1502"/>
                        <a:pt x="926" y="1058"/>
                        <a:pt x="1291" y="772"/>
                      </a:cubicBezTo>
                      <a:cubicBezTo>
                        <a:pt x="1697" y="447"/>
                        <a:pt x="2225" y="393"/>
                        <a:pt x="2537" y="393"/>
                      </a:cubicBezTo>
                      <a:cubicBezTo>
                        <a:pt x="2695" y="393"/>
                        <a:pt x="2798" y="407"/>
                        <a:pt x="2803" y="407"/>
                      </a:cubicBezTo>
                      <a:cubicBezTo>
                        <a:pt x="2814" y="408"/>
                        <a:pt x="2824" y="409"/>
                        <a:pt x="2834" y="409"/>
                      </a:cubicBezTo>
                      <a:cubicBezTo>
                        <a:pt x="3061" y="409"/>
                        <a:pt x="3099" y="66"/>
                        <a:pt x="2862" y="22"/>
                      </a:cubicBezTo>
                      <a:cubicBezTo>
                        <a:pt x="2848" y="20"/>
                        <a:pt x="2718" y="0"/>
                        <a:pt x="2521" y="0"/>
                      </a:cubicBezTo>
                      <a:close/>
                    </a:path>
                  </a:pathLst>
                </a:custGeom>
                <a:solidFill>
                  <a:srgbClr val="B7B7B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72" name="Google Shape;3272;p11"/>
                <p:cNvSpPr/>
                <p:nvPr/>
              </p:nvSpPr>
              <p:spPr>
                <a:xfrm>
                  <a:off x="6105312" y="3937305"/>
                  <a:ext cx="36634" cy="80161"/>
                </a:xfrm>
                <a:custGeom>
                  <a:rect b="b" l="l" r="r" t="t"/>
                  <a:pathLst>
                    <a:path extrusionOk="0" h="3175" w="1451">
                      <a:moveTo>
                        <a:pt x="284" y="0"/>
                      </a:moveTo>
                      <a:cubicBezTo>
                        <a:pt x="128" y="0"/>
                        <a:pt x="1" y="204"/>
                        <a:pt x="147" y="345"/>
                      </a:cubicBezTo>
                      <a:cubicBezTo>
                        <a:pt x="154" y="352"/>
                        <a:pt x="942" y="1121"/>
                        <a:pt x="1047" y="2985"/>
                      </a:cubicBezTo>
                      <a:cubicBezTo>
                        <a:pt x="1053" y="3089"/>
                        <a:pt x="1144" y="3174"/>
                        <a:pt x="1249" y="3174"/>
                      </a:cubicBezTo>
                      <a:lnTo>
                        <a:pt x="1255" y="3174"/>
                      </a:lnTo>
                      <a:cubicBezTo>
                        <a:pt x="1366" y="3168"/>
                        <a:pt x="1451" y="3076"/>
                        <a:pt x="1444" y="2965"/>
                      </a:cubicBezTo>
                      <a:cubicBezTo>
                        <a:pt x="1327" y="926"/>
                        <a:pt x="453" y="91"/>
                        <a:pt x="421" y="59"/>
                      </a:cubicBezTo>
                      <a:cubicBezTo>
                        <a:pt x="377" y="18"/>
                        <a:pt x="329" y="0"/>
                        <a:pt x="284" y="0"/>
                      </a:cubicBezTo>
                      <a:close/>
                    </a:path>
                  </a:pathLst>
                </a:custGeom>
                <a:solidFill>
                  <a:srgbClr val="B7B7B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73" name="Google Shape;3273;p11"/>
                <p:cNvSpPr/>
                <p:nvPr/>
              </p:nvSpPr>
              <p:spPr>
                <a:xfrm>
                  <a:off x="6108292" y="3860073"/>
                  <a:ext cx="50596" cy="64735"/>
                </a:xfrm>
                <a:custGeom>
                  <a:rect b="b" l="l" r="r" t="t"/>
                  <a:pathLst>
                    <a:path extrusionOk="0" h="2564" w="2004">
                      <a:moveTo>
                        <a:pt x="272" y="0"/>
                      </a:moveTo>
                      <a:cubicBezTo>
                        <a:pt x="32" y="0"/>
                        <a:pt x="0" y="362"/>
                        <a:pt x="251" y="393"/>
                      </a:cubicBezTo>
                      <a:cubicBezTo>
                        <a:pt x="309" y="406"/>
                        <a:pt x="1606" y="589"/>
                        <a:pt x="1554" y="2362"/>
                      </a:cubicBezTo>
                      <a:cubicBezTo>
                        <a:pt x="1554" y="2472"/>
                        <a:pt x="1639" y="2564"/>
                        <a:pt x="1743" y="2564"/>
                      </a:cubicBezTo>
                      <a:lnTo>
                        <a:pt x="1750" y="2564"/>
                      </a:lnTo>
                      <a:cubicBezTo>
                        <a:pt x="1854" y="2564"/>
                        <a:pt x="1945" y="2479"/>
                        <a:pt x="1945" y="2375"/>
                      </a:cubicBezTo>
                      <a:cubicBezTo>
                        <a:pt x="2004" y="250"/>
                        <a:pt x="316" y="2"/>
                        <a:pt x="303" y="2"/>
                      </a:cubicBezTo>
                      <a:cubicBezTo>
                        <a:pt x="292" y="1"/>
                        <a:pt x="282" y="0"/>
                        <a:pt x="272" y="0"/>
                      </a:cubicBezTo>
                      <a:close/>
                    </a:path>
                  </a:pathLst>
                </a:custGeom>
                <a:solidFill>
                  <a:srgbClr val="B7B7B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74" name="Google Shape;3274;p11"/>
                <p:cNvSpPr/>
                <p:nvPr/>
              </p:nvSpPr>
              <p:spPr>
                <a:xfrm>
                  <a:off x="6102914" y="4067557"/>
                  <a:ext cx="36079" cy="81549"/>
                </a:xfrm>
                <a:custGeom>
                  <a:rect b="b" l="l" r="r" t="t"/>
                  <a:pathLst>
                    <a:path extrusionOk="0" h="3230" w="1429">
                      <a:moveTo>
                        <a:pt x="225" y="1"/>
                      </a:moveTo>
                      <a:cubicBezTo>
                        <a:pt x="167" y="1"/>
                        <a:pt x="110" y="26"/>
                        <a:pt x="73" y="75"/>
                      </a:cubicBezTo>
                      <a:cubicBezTo>
                        <a:pt x="1" y="159"/>
                        <a:pt x="14" y="283"/>
                        <a:pt x="99" y="348"/>
                      </a:cubicBezTo>
                      <a:cubicBezTo>
                        <a:pt x="112" y="361"/>
                        <a:pt x="1024" y="1124"/>
                        <a:pt x="972" y="3021"/>
                      </a:cubicBezTo>
                      <a:cubicBezTo>
                        <a:pt x="972" y="3131"/>
                        <a:pt x="1057" y="3223"/>
                        <a:pt x="1168" y="3229"/>
                      </a:cubicBezTo>
                      <a:lnTo>
                        <a:pt x="1174" y="3229"/>
                      </a:lnTo>
                      <a:cubicBezTo>
                        <a:pt x="1278" y="3229"/>
                        <a:pt x="1363" y="3144"/>
                        <a:pt x="1370" y="3034"/>
                      </a:cubicBezTo>
                      <a:cubicBezTo>
                        <a:pt x="1428" y="922"/>
                        <a:pt x="392" y="75"/>
                        <a:pt x="346" y="42"/>
                      </a:cubicBezTo>
                      <a:cubicBezTo>
                        <a:pt x="310" y="14"/>
                        <a:pt x="267" y="1"/>
                        <a:pt x="225" y="1"/>
                      </a:cubicBezTo>
                      <a:close/>
                    </a:path>
                  </a:pathLst>
                </a:custGeom>
                <a:solidFill>
                  <a:srgbClr val="B7B7B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75" name="Google Shape;3275;p11"/>
                <p:cNvSpPr/>
                <p:nvPr/>
              </p:nvSpPr>
              <p:spPr>
                <a:xfrm>
                  <a:off x="6081706" y="3893097"/>
                  <a:ext cx="34236" cy="64305"/>
                </a:xfrm>
                <a:custGeom>
                  <a:rect b="b" l="l" r="r" t="t"/>
                  <a:pathLst>
                    <a:path extrusionOk="0" h="2547" w="1356">
                      <a:moveTo>
                        <a:pt x="1072" y="0"/>
                      </a:moveTo>
                      <a:cubicBezTo>
                        <a:pt x="1042" y="0"/>
                        <a:pt x="1011" y="8"/>
                        <a:pt x="978" y="24"/>
                      </a:cubicBezTo>
                      <a:cubicBezTo>
                        <a:pt x="939" y="37"/>
                        <a:pt x="59" y="487"/>
                        <a:pt x="0" y="2344"/>
                      </a:cubicBezTo>
                      <a:cubicBezTo>
                        <a:pt x="0" y="2448"/>
                        <a:pt x="85" y="2540"/>
                        <a:pt x="189" y="2546"/>
                      </a:cubicBezTo>
                      <a:lnTo>
                        <a:pt x="196" y="2546"/>
                      </a:lnTo>
                      <a:cubicBezTo>
                        <a:pt x="307" y="2546"/>
                        <a:pt x="391" y="2461"/>
                        <a:pt x="398" y="2357"/>
                      </a:cubicBezTo>
                      <a:cubicBezTo>
                        <a:pt x="450" y="773"/>
                        <a:pt x="1134" y="382"/>
                        <a:pt x="1154" y="376"/>
                      </a:cubicBezTo>
                      <a:cubicBezTo>
                        <a:pt x="1356" y="275"/>
                        <a:pt x="1254" y="0"/>
                        <a:pt x="1072" y="0"/>
                      </a:cubicBezTo>
                      <a:close/>
                    </a:path>
                  </a:pathLst>
                </a:custGeom>
                <a:solidFill>
                  <a:srgbClr val="B7B7B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76" name="Google Shape;3276;p11"/>
                <p:cNvSpPr/>
                <p:nvPr/>
              </p:nvSpPr>
              <p:spPr>
                <a:xfrm>
                  <a:off x="5971374" y="3754842"/>
                  <a:ext cx="29060" cy="66628"/>
                </a:xfrm>
                <a:custGeom>
                  <a:rect b="b" l="l" r="r" t="t"/>
                  <a:pathLst>
                    <a:path extrusionOk="0" h="2639" w="1151">
                      <a:moveTo>
                        <a:pt x="259" y="0"/>
                      </a:moveTo>
                      <a:cubicBezTo>
                        <a:pt x="126" y="0"/>
                        <a:pt x="0" y="138"/>
                        <a:pt x="82" y="292"/>
                      </a:cubicBezTo>
                      <a:cubicBezTo>
                        <a:pt x="88" y="305"/>
                        <a:pt x="727" y="1355"/>
                        <a:pt x="414" y="2385"/>
                      </a:cubicBezTo>
                      <a:cubicBezTo>
                        <a:pt x="381" y="2489"/>
                        <a:pt x="440" y="2600"/>
                        <a:pt x="544" y="2632"/>
                      </a:cubicBezTo>
                      <a:cubicBezTo>
                        <a:pt x="564" y="2639"/>
                        <a:pt x="583" y="2639"/>
                        <a:pt x="603" y="2639"/>
                      </a:cubicBezTo>
                      <a:cubicBezTo>
                        <a:pt x="688" y="2639"/>
                        <a:pt x="766" y="2587"/>
                        <a:pt x="792" y="2502"/>
                      </a:cubicBezTo>
                      <a:cubicBezTo>
                        <a:pt x="1150" y="1296"/>
                        <a:pt x="447" y="136"/>
                        <a:pt x="421" y="90"/>
                      </a:cubicBezTo>
                      <a:cubicBezTo>
                        <a:pt x="377" y="27"/>
                        <a:pt x="317" y="0"/>
                        <a:pt x="259" y="0"/>
                      </a:cubicBezTo>
                      <a:close/>
                    </a:path>
                  </a:pathLst>
                </a:custGeom>
                <a:solidFill>
                  <a:srgbClr val="B7B7B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77" name="Google Shape;3277;p11"/>
                <p:cNvSpPr/>
                <p:nvPr/>
              </p:nvSpPr>
              <p:spPr>
                <a:xfrm>
                  <a:off x="5969632" y="3672914"/>
                  <a:ext cx="37442" cy="39310"/>
                </a:xfrm>
                <a:custGeom>
                  <a:rect b="b" l="l" r="r" t="t"/>
                  <a:pathLst>
                    <a:path extrusionOk="0" h="1557" w="1483">
                      <a:moveTo>
                        <a:pt x="1165" y="0"/>
                      </a:moveTo>
                      <a:cubicBezTo>
                        <a:pt x="952" y="0"/>
                        <a:pt x="297" y="106"/>
                        <a:pt x="27" y="1321"/>
                      </a:cubicBezTo>
                      <a:cubicBezTo>
                        <a:pt x="1" y="1426"/>
                        <a:pt x="66" y="1530"/>
                        <a:pt x="177" y="1556"/>
                      </a:cubicBezTo>
                      <a:lnTo>
                        <a:pt x="216" y="1556"/>
                      </a:lnTo>
                      <a:cubicBezTo>
                        <a:pt x="314" y="1556"/>
                        <a:pt x="392" y="1497"/>
                        <a:pt x="411" y="1406"/>
                      </a:cubicBezTo>
                      <a:cubicBezTo>
                        <a:pt x="630" y="430"/>
                        <a:pt x="1085" y="396"/>
                        <a:pt x="1168" y="396"/>
                      </a:cubicBezTo>
                      <a:cubicBezTo>
                        <a:pt x="1174" y="396"/>
                        <a:pt x="1179" y="396"/>
                        <a:pt x="1180" y="396"/>
                      </a:cubicBezTo>
                      <a:cubicBezTo>
                        <a:pt x="1191" y="397"/>
                        <a:pt x="1201" y="398"/>
                        <a:pt x="1211" y="398"/>
                      </a:cubicBezTo>
                      <a:cubicBezTo>
                        <a:pt x="1445" y="398"/>
                        <a:pt x="1483" y="36"/>
                        <a:pt x="1233" y="5"/>
                      </a:cubicBezTo>
                      <a:cubicBezTo>
                        <a:pt x="1228" y="4"/>
                        <a:pt x="1204" y="0"/>
                        <a:pt x="1165" y="0"/>
                      </a:cubicBezTo>
                      <a:close/>
                    </a:path>
                  </a:pathLst>
                </a:custGeom>
                <a:solidFill>
                  <a:srgbClr val="B7B7B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78" name="Google Shape;3278;p11"/>
                <p:cNvSpPr/>
                <p:nvPr/>
              </p:nvSpPr>
              <p:spPr>
                <a:xfrm>
                  <a:off x="6015356" y="3608936"/>
                  <a:ext cx="28025" cy="46683"/>
                </a:xfrm>
                <a:custGeom>
                  <a:rect b="b" l="l" r="r" t="t"/>
                  <a:pathLst>
                    <a:path extrusionOk="0" h="1849" w="1110">
                      <a:moveTo>
                        <a:pt x="272" y="1"/>
                      </a:moveTo>
                      <a:cubicBezTo>
                        <a:pt x="42" y="1"/>
                        <a:pt x="1" y="357"/>
                        <a:pt x="249" y="395"/>
                      </a:cubicBezTo>
                      <a:cubicBezTo>
                        <a:pt x="393" y="427"/>
                        <a:pt x="516" y="518"/>
                        <a:pt x="588" y="642"/>
                      </a:cubicBezTo>
                      <a:cubicBezTo>
                        <a:pt x="705" y="844"/>
                        <a:pt x="673" y="1170"/>
                        <a:pt x="510" y="1574"/>
                      </a:cubicBezTo>
                      <a:cubicBezTo>
                        <a:pt x="471" y="1679"/>
                        <a:pt x="523" y="1789"/>
                        <a:pt x="621" y="1835"/>
                      </a:cubicBezTo>
                      <a:cubicBezTo>
                        <a:pt x="647" y="1842"/>
                        <a:pt x="673" y="1848"/>
                        <a:pt x="699" y="1848"/>
                      </a:cubicBezTo>
                      <a:cubicBezTo>
                        <a:pt x="777" y="1848"/>
                        <a:pt x="849" y="1796"/>
                        <a:pt x="875" y="1718"/>
                      </a:cubicBezTo>
                      <a:cubicBezTo>
                        <a:pt x="1090" y="1190"/>
                        <a:pt x="1110" y="760"/>
                        <a:pt x="927" y="440"/>
                      </a:cubicBezTo>
                      <a:cubicBezTo>
                        <a:pt x="797" y="212"/>
                        <a:pt x="569" y="56"/>
                        <a:pt x="308" y="4"/>
                      </a:cubicBezTo>
                      <a:cubicBezTo>
                        <a:pt x="296" y="2"/>
                        <a:pt x="284" y="1"/>
                        <a:pt x="272" y="1"/>
                      </a:cubicBezTo>
                      <a:close/>
                    </a:path>
                  </a:pathLst>
                </a:custGeom>
                <a:solidFill>
                  <a:srgbClr val="B7B7B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79" name="Google Shape;3279;p11"/>
                <p:cNvSpPr/>
                <p:nvPr/>
              </p:nvSpPr>
              <p:spPr>
                <a:xfrm>
                  <a:off x="6001066" y="3539077"/>
                  <a:ext cx="45370" cy="39361"/>
                </a:xfrm>
                <a:custGeom>
                  <a:rect b="b" l="l" r="r" t="t"/>
                  <a:pathLst>
                    <a:path extrusionOk="0" h="1559" w="1797">
                      <a:moveTo>
                        <a:pt x="1387" y="1"/>
                      </a:moveTo>
                      <a:cubicBezTo>
                        <a:pt x="1067" y="1"/>
                        <a:pt x="411" y="153"/>
                        <a:pt x="33" y="1298"/>
                      </a:cubicBezTo>
                      <a:cubicBezTo>
                        <a:pt x="1" y="1395"/>
                        <a:pt x="53" y="1513"/>
                        <a:pt x="157" y="1545"/>
                      </a:cubicBezTo>
                      <a:cubicBezTo>
                        <a:pt x="177" y="1552"/>
                        <a:pt x="196" y="1552"/>
                        <a:pt x="222" y="1558"/>
                      </a:cubicBezTo>
                      <a:cubicBezTo>
                        <a:pt x="307" y="1552"/>
                        <a:pt x="379" y="1500"/>
                        <a:pt x="405" y="1421"/>
                      </a:cubicBezTo>
                      <a:cubicBezTo>
                        <a:pt x="715" y="490"/>
                        <a:pt x="1204" y="391"/>
                        <a:pt x="1398" y="391"/>
                      </a:cubicBezTo>
                      <a:cubicBezTo>
                        <a:pt x="1444" y="391"/>
                        <a:pt x="1474" y="397"/>
                        <a:pt x="1480" y="398"/>
                      </a:cubicBezTo>
                      <a:cubicBezTo>
                        <a:pt x="1496" y="402"/>
                        <a:pt x="1512" y="403"/>
                        <a:pt x="1527" y="403"/>
                      </a:cubicBezTo>
                      <a:cubicBezTo>
                        <a:pt x="1738" y="403"/>
                        <a:pt x="1796" y="81"/>
                        <a:pt x="1571" y="20"/>
                      </a:cubicBezTo>
                      <a:cubicBezTo>
                        <a:pt x="1560" y="17"/>
                        <a:pt x="1492" y="1"/>
                        <a:pt x="1387" y="1"/>
                      </a:cubicBezTo>
                      <a:close/>
                    </a:path>
                  </a:pathLst>
                </a:custGeom>
                <a:solidFill>
                  <a:srgbClr val="B7B7B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80" name="Google Shape;3280;p11"/>
                <p:cNvSpPr/>
                <p:nvPr/>
              </p:nvSpPr>
              <p:spPr>
                <a:xfrm>
                  <a:off x="6074788" y="4163397"/>
                  <a:ext cx="34261" cy="58599"/>
                </a:xfrm>
                <a:custGeom>
                  <a:rect b="b" l="l" r="r" t="t"/>
                  <a:pathLst>
                    <a:path extrusionOk="0" h="2321" w="1357">
                      <a:moveTo>
                        <a:pt x="1167" y="0"/>
                      </a:moveTo>
                      <a:cubicBezTo>
                        <a:pt x="919" y="7"/>
                        <a:pt x="678" y="104"/>
                        <a:pt x="509" y="287"/>
                      </a:cubicBezTo>
                      <a:cubicBezTo>
                        <a:pt x="157" y="639"/>
                        <a:pt x="0" y="1265"/>
                        <a:pt x="53" y="2131"/>
                      </a:cubicBezTo>
                      <a:cubicBezTo>
                        <a:pt x="59" y="2236"/>
                        <a:pt x="144" y="2320"/>
                        <a:pt x="248" y="2320"/>
                      </a:cubicBezTo>
                      <a:lnTo>
                        <a:pt x="261" y="2320"/>
                      </a:lnTo>
                      <a:cubicBezTo>
                        <a:pt x="365" y="2314"/>
                        <a:pt x="450" y="2223"/>
                        <a:pt x="444" y="2118"/>
                      </a:cubicBezTo>
                      <a:cubicBezTo>
                        <a:pt x="391" y="1186"/>
                        <a:pt x="594" y="769"/>
                        <a:pt x="776" y="580"/>
                      </a:cubicBezTo>
                      <a:cubicBezTo>
                        <a:pt x="874" y="476"/>
                        <a:pt x="1004" y="411"/>
                        <a:pt x="1148" y="404"/>
                      </a:cubicBezTo>
                      <a:cubicBezTo>
                        <a:pt x="1252" y="404"/>
                        <a:pt x="1343" y="319"/>
                        <a:pt x="1350" y="209"/>
                      </a:cubicBezTo>
                      <a:cubicBezTo>
                        <a:pt x="1356" y="104"/>
                        <a:pt x="1278" y="7"/>
                        <a:pt x="1167" y="0"/>
                      </a:cubicBezTo>
                      <a:close/>
                    </a:path>
                  </a:pathLst>
                </a:custGeom>
                <a:solidFill>
                  <a:srgbClr val="B7B7B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81" name="Google Shape;3281;p11"/>
                <p:cNvSpPr/>
                <p:nvPr/>
              </p:nvSpPr>
              <p:spPr>
                <a:xfrm>
                  <a:off x="6081529" y="4015547"/>
                  <a:ext cx="34463" cy="59180"/>
                </a:xfrm>
                <a:custGeom>
                  <a:rect b="b" l="l" r="r" t="t"/>
                  <a:pathLst>
                    <a:path extrusionOk="0" h="2344" w="1365">
                      <a:moveTo>
                        <a:pt x="1077" y="1"/>
                      </a:moveTo>
                      <a:cubicBezTo>
                        <a:pt x="1048" y="1"/>
                        <a:pt x="1017" y="8"/>
                        <a:pt x="985" y="23"/>
                      </a:cubicBezTo>
                      <a:cubicBezTo>
                        <a:pt x="946" y="42"/>
                        <a:pt x="66" y="505"/>
                        <a:pt x="7" y="2135"/>
                      </a:cubicBezTo>
                      <a:cubicBezTo>
                        <a:pt x="1" y="2245"/>
                        <a:pt x="92" y="2337"/>
                        <a:pt x="196" y="2343"/>
                      </a:cubicBezTo>
                      <a:lnTo>
                        <a:pt x="203" y="2343"/>
                      </a:lnTo>
                      <a:cubicBezTo>
                        <a:pt x="314" y="2343"/>
                        <a:pt x="405" y="2258"/>
                        <a:pt x="405" y="2148"/>
                      </a:cubicBezTo>
                      <a:cubicBezTo>
                        <a:pt x="457" y="779"/>
                        <a:pt x="1135" y="394"/>
                        <a:pt x="1167" y="375"/>
                      </a:cubicBezTo>
                      <a:cubicBezTo>
                        <a:pt x="1364" y="268"/>
                        <a:pt x="1260" y="1"/>
                        <a:pt x="1077" y="1"/>
                      </a:cubicBezTo>
                      <a:close/>
                    </a:path>
                  </a:pathLst>
                </a:custGeom>
                <a:solidFill>
                  <a:srgbClr val="B7B7B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82" name="Google Shape;3282;p11"/>
                <p:cNvSpPr/>
                <p:nvPr/>
              </p:nvSpPr>
              <p:spPr>
                <a:xfrm>
                  <a:off x="6083473" y="3225780"/>
                  <a:ext cx="183726" cy="588443"/>
                </a:xfrm>
                <a:custGeom>
                  <a:rect b="b" l="l" r="r" t="t"/>
                  <a:pathLst>
                    <a:path extrusionOk="0" h="23307" w="7277">
                      <a:moveTo>
                        <a:pt x="5001" y="0"/>
                      </a:moveTo>
                      <a:lnTo>
                        <a:pt x="1970" y="333"/>
                      </a:lnTo>
                      <a:cubicBezTo>
                        <a:pt x="2185" y="346"/>
                        <a:pt x="2902" y="1102"/>
                        <a:pt x="3319" y="2738"/>
                      </a:cubicBezTo>
                      <a:cubicBezTo>
                        <a:pt x="2589" y="2874"/>
                        <a:pt x="712" y="3363"/>
                        <a:pt x="61" y="4791"/>
                      </a:cubicBezTo>
                      <a:cubicBezTo>
                        <a:pt x="0" y="4941"/>
                        <a:pt x="127" y="5058"/>
                        <a:pt x="253" y="5058"/>
                      </a:cubicBezTo>
                      <a:cubicBezTo>
                        <a:pt x="317" y="5058"/>
                        <a:pt x="381" y="5027"/>
                        <a:pt x="419" y="4954"/>
                      </a:cubicBezTo>
                      <a:cubicBezTo>
                        <a:pt x="999" y="3696"/>
                        <a:pt x="2752" y="3246"/>
                        <a:pt x="3411" y="3122"/>
                      </a:cubicBezTo>
                      <a:cubicBezTo>
                        <a:pt x="3424" y="3174"/>
                        <a:pt x="3430" y="3233"/>
                        <a:pt x="3443" y="3285"/>
                      </a:cubicBezTo>
                      <a:lnTo>
                        <a:pt x="3443" y="4569"/>
                      </a:lnTo>
                      <a:cubicBezTo>
                        <a:pt x="3437" y="4569"/>
                        <a:pt x="3430" y="4563"/>
                        <a:pt x="3424" y="4563"/>
                      </a:cubicBezTo>
                      <a:cubicBezTo>
                        <a:pt x="3414" y="4560"/>
                        <a:pt x="3349" y="4547"/>
                        <a:pt x="3242" y="4547"/>
                      </a:cubicBezTo>
                      <a:cubicBezTo>
                        <a:pt x="2861" y="4547"/>
                        <a:pt x="1945" y="4710"/>
                        <a:pt x="1025" y="6062"/>
                      </a:cubicBezTo>
                      <a:cubicBezTo>
                        <a:pt x="923" y="6215"/>
                        <a:pt x="1059" y="6371"/>
                        <a:pt x="1197" y="6371"/>
                      </a:cubicBezTo>
                      <a:cubicBezTo>
                        <a:pt x="1253" y="6371"/>
                        <a:pt x="1310" y="6345"/>
                        <a:pt x="1351" y="6283"/>
                      </a:cubicBezTo>
                      <a:cubicBezTo>
                        <a:pt x="2184" y="5060"/>
                        <a:pt x="2960" y="4940"/>
                        <a:pt x="3238" y="4940"/>
                      </a:cubicBezTo>
                      <a:cubicBezTo>
                        <a:pt x="3300" y="4940"/>
                        <a:pt x="3337" y="4946"/>
                        <a:pt x="3345" y="4947"/>
                      </a:cubicBezTo>
                      <a:cubicBezTo>
                        <a:pt x="3359" y="4950"/>
                        <a:pt x="3372" y="4951"/>
                        <a:pt x="3386" y="4951"/>
                      </a:cubicBezTo>
                      <a:cubicBezTo>
                        <a:pt x="3405" y="4951"/>
                        <a:pt x="3424" y="4948"/>
                        <a:pt x="3443" y="4941"/>
                      </a:cubicBezTo>
                      <a:lnTo>
                        <a:pt x="3443" y="23111"/>
                      </a:lnTo>
                      <a:cubicBezTo>
                        <a:pt x="3443" y="23242"/>
                        <a:pt x="3543" y="23307"/>
                        <a:pt x="3641" y="23307"/>
                      </a:cubicBezTo>
                      <a:cubicBezTo>
                        <a:pt x="3740" y="23307"/>
                        <a:pt x="3837" y="23242"/>
                        <a:pt x="3834" y="23111"/>
                      </a:cubicBezTo>
                      <a:lnTo>
                        <a:pt x="3834" y="4941"/>
                      </a:lnTo>
                      <a:cubicBezTo>
                        <a:pt x="3848" y="4940"/>
                        <a:pt x="3862" y="4939"/>
                        <a:pt x="3879" y="4939"/>
                      </a:cubicBezTo>
                      <a:cubicBezTo>
                        <a:pt x="4169" y="4939"/>
                        <a:pt x="4937" y="5074"/>
                        <a:pt x="5757" y="6283"/>
                      </a:cubicBezTo>
                      <a:cubicBezTo>
                        <a:pt x="5800" y="6345"/>
                        <a:pt x="5858" y="6371"/>
                        <a:pt x="5915" y="6371"/>
                      </a:cubicBezTo>
                      <a:cubicBezTo>
                        <a:pt x="6055" y="6371"/>
                        <a:pt x="6189" y="6215"/>
                        <a:pt x="6083" y="6062"/>
                      </a:cubicBezTo>
                      <a:cubicBezTo>
                        <a:pt x="5175" y="4722"/>
                        <a:pt x="4273" y="4549"/>
                        <a:pt x="3880" y="4549"/>
                      </a:cubicBezTo>
                      <a:cubicBezTo>
                        <a:pt x="3864" y="4549"/>
                        <a:pt x="3849" y="4549"/>
                        <a:pt x="3834" y="4549"/>
                      </a:cubicBezTo>
                      <a:lnTo>
                        <a:pt x="3834" y="3122"/>
                      </a:lnTo>
                      <a:cubicBezTo>
                        <a:pt x="4466" y="3239"/>
                        <a:pt x="6272" y="3676"/>
                        <a:pt x="6858" y="4954"/>
                      </a:cubicBezTo>
                      <a:cubicBezTo>
                        <a:pt x="6899" y="5030"/>
                        <a:pt x="6964" y="5062"/>
                        <a:pt x="7030" y="5062"/>
                      </a:cubicBezTo>
                      <a:cubicBezTo>
                        <a:pt x="7154" y="5062"/>
                        <a:pt x="7277" y="4945"/>
                        <a:pt x="7217" y="4791"/>
                      </a:cubicBezTo>
                      <a:cubicBezTo>
                        <a:pt x="6526" y="3272"/>
                        <a:pt x="4460" y="2822"/>
                        <a:pt x="3841" y="2718"/>
                      </a:cubicBezTo>
                      <a:cubicBezTo>
                        <a:pt x="4023" y="1695"/>
                        <a:pt x="4362" y="639"/>
                        <a:pt x="5001" y="0"/>
                      </a:cubicBezTo>
                      <a:close/>
                    </a:path>
                  </a:pathLst>
                </a:custGeom>
                <a:solidFill>
                  <a:srgbClr val="B7B7B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83" name="Google Shape;3283;p11"/>
                <p:cNvSpPr/>
                <p:nvPr/>
              </p:nvSpPr>
              <p:spPr>
                <a:xfrm>
                  <a:off x="6174869" y="3489819"/>
                  <a:ext cx="227732" cy="348946"/>
                </a:xfrm>
                <a:custGeom>
                  <a:rect b="b" l="l" r="r" t="t"/>
                  <a:pathLst>
                    <a:path extrusionOk="0" h="13821" w="9020">
                      <a:moveTo>
                        <a:pt x="1703" y="0"/>
                      </a:moveTo>
                      <a:cubicBezTo>
                        <a:pt x="912" y="0"/>
                        <a:pt x="308" y="102"/>
                        <a:pt x="240" y="114"/>
                      </a:cubicBezTo>
                      <a:cubicBezTo>
                        <a:pt x="0" y="157"/>
                        <a:pt x="45" y="502"/>
                        <a:pt x="270" y="502"/>
                      </a:cubicBezTo>
                      <a:cubicBezTo>
                        <a:pt x="283" y="502"/>
                        <a:pt x="297" y="501"/>
                        <a:pt x="312" y="498"/>
                      </a:cubicBezTo>
                      <a:cubicBezTo>
                        <a:pt x="326" y="496"/>
                        <a:pt x="898" y="401"/>
                        <a:pt x="1658" y="401"/>
                      </a:cubicBezTo>
                      <a:cubicBezTo>
                        <a:pt x="2973" y="401"/>
                        <a:pt x="4850" y="685"/>
                        <a:pt x="5383" y="2225"/>
                      </a:cubicBezTo>
                      <a:cubicBezTo>
                        <a:pt x="6282" y="4806"/>
                        <a:pt x="8589" y="13579"/>
                        <a:pt x="8609" y="13670"/>
                      </a:cubicBezTo>
                      <a:cubicBezTo>
                        <a:pt x="8635" y="13755"/>
                        <a:pt x="8713" y="13820"/>
                        <a:pt x="8804" y="13820"/>
                      </a:cubicBezTo>
                      <a:cubicBezTo>
                        <a:pt x="8817" y="13814"/>
                        <a:pt x="8837" y="13814"/>
                        <a:pt x="8850" y="13807"/>
                      </a:cubicBezTo>
                      <a:cubicBezTo>
                        <a:pt x="8954" y="13781"/>
                        <a:pt x="9019" y="13677"/>
                        <a:pt x="8993" y="13572"/>
                      </a:cubicBezTo>
                      <a:cubicBezTo>
                        <a:pt x="8967" y="13481"/>
                        <a:pt x="6654" y="4695"/>
                        <a:pt x="5761" y="2095"/>
                      </a:cubicBezTo>
                      <a:cubicBezTo>
                        <a:pt x="5149" y="328"/>
                        <a:pt x="3124" y="0"/>
                        <a:pt x="1703" y="0"/>
                      </a:cubicBezTo>
                      <a:close/>
                    </a:path>
                  </a:pathLst>
                </a:custGeom>
                <a:solidFill>
                  <a:srgbClr val="B7B7B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84" name="Google Shape;3284;p11"/>
                <p:cNvSpPr/>
                <p:nvPr/>
              </p:nvSpPr>
              <p:spPr>
                <a:xfrm>
                  <a:off x="6172345" y="3518576"/>
                  <a:ext cx="99425" cy="38300"/>
                </a:xfrm>
                <a:custGeom>
                  <a:rect b="b" l="l" r="r" t="t"/>
                  <a:pathLst>
                    <a:path extrusionOk="0" h="1517" w="3938">
                      <a:moveTo>
                        <a:pt x="1572" y="1"/>
                      </a:moveTo>
                      <a:cubicBezTo>
                        <a:pt x="803" y="1"/>
                        <a:pt x="210" y="288"/>
                        <a:pt x="197" y="291"/>
                      </a:cubicBezTo>
                      <a:cubicBezTo>
                        <a:pt x="0" y="398"/>
                        <a:pt x="104" y="665"/>
                        <a:pt x="283" y="665"/>
                      </a:cubicBezTo>
                      <a:cubicBezTo>
                        <a:pt x="311" y="665"/>
                        <a:pt x="342" y="658"/>
                        <a:pt x="373" y="643"/>
                      </a:cubicBezTo>
                      <a:cubicBezTo>
                        <a:pt x="413" y="626"/>
                        <a:pt x="914" y="385"/>
                        <a:pt x="1561" y="385"/>
                      </a:cubicBezTo>
                      <a:cubicBezTo>
                        <a:pt x="2175" y="385"/>
                        <a:pt x="2921" y="603"/>
                        <a:pt x="3527" y="1438"/>
                      </a:cubicBezTo>
                      <a:cubicBezTo>
                        <a:pt x="3566" y="1490"/>
                        <a:pt x="3623" y="1516"/>
                        <a:pt x="3687" y="1516"/>
                      </a:cubicBezTo>
                      <a:lnTo>
                        <a:pt x="3687" y="1516"/>
                      </a:lnTo>
                      <a:cubicBezTo>
                        <a:pt x="3848" y="1514"/>
                        <a:pt x="3937" y="1333"/>
                        <a:pt x="3847" y="1204"/>
                      </a:cubicBezTo>
                      <a:cubicBezTo>
                        <a:pt x="3153" y="249"/>
                        <a:pt x="2286" y="1"/>
                        <a:pt x="1572" y="1"/>
                      </a:cubicBezTo>
                      <a:close/>
                      <a:moveTo>
                        <a:pt x="3687" y="1516"/>
                      </a:moveTo>
                      <a:lnTo>
                        <a:pt x="3687" y="1516"/>
                      </a:lnTo>
                      <a:cubicBezTo>
                        <a:pt x="3686" y="1517"/>
                        <a:pt x="3685" y="1517"/>
                        <a:pt x="3684" y="1517"/>
                      </a:cubicBezTo>
                      <a:lnTo>
                        <a:pt x="3690" y="1517"/>
                      </a:lnTo>
                      <a:cubicBezTo>
                        <a:pt x="3689" y="1517"/>
                        <a:pt x="3688" y="1517"/>
                        <a:pt x="3687" y="1516"/>
                      </a:cubicBezTo>
                      <a:close/>
                    </a:path>
                  </a:pathLst>
                </a:custGeom>
                <a:solidFill>
                  <a:srgbClr val="B7B7B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85" name="Google Shape;3285;p11"/>
                <p:cNvSpPr/>
                <p:nvPr/>
              </p:nvSpPr>
              <p:spPr>
                <a:xfrm>
                  <a:off x="6172168" y="3557255"/>
                  <a:ext cx="99601" cy="38300"/>
                </a:xfrm>
                <a:custGeom>
                  <a:rect b="b" l="l" r="r" t="t"/>
                  <a:pathLst>
                    <a:path extrusionOk="0" h="1517" w="3945">
                      <a:moveTo>
                        <a:pt x="1579" y="1"/>
                      </a:moveTo>
                      <a:cubicBezTo>
                        <a:pt x="810" y="1"/>
                        <a:pt x="217" y="287"/>
                        <a:pt x="204" y="291"/>
                      </a:cubicBezTo>
                      <a:cubicBezTo>
                        <a:pt x="0" y="393"/>
                        <a:pt x="106" y="671"/>
                        <a:pt x="290" y="671"/>
                      </a:cubicBezTo>
                      <a:cubicBezTo>
                        <a:pt x="318" y="671"/>
                        <a:pt x="349" y="664"/>
                        <a:pt x="380" y="649"/>
                      </a:cubicBezTo>
                      <a:cubicBezTo>
                        <a:pt x="420" y="629"/>
                        <a:pt x="923" y="386"/>
                        <a:pt x="1571" y="386"/>
                      </a:cubicBezTo>
                      <a:cubicBezTo>
                        <a:pt x="2185" y="386"/>
                        <a:pt x="2929" y="604"/>
                        <a:pt x="3534" y="1438"/>
                      </a:cubicBezTo>
                      <a:cubicBezTo>
                        <a:pt x="3573" y="1489"/>
                        <a:pt x="3630" y="1515"/>
                        <a:pt x="3694" y="1516"/>
                      </a:cubicBezTo>
                      <a:lnTo>
                        <a:pt x="3694" y="1516"/>
                      </a:lnTo>
                      <a:cubicBezTo>
                        <a:pt x="3855" y="1514"/>
                        <a:pt x="3944" y="1333"/>
                        <a:pt x="3854" y="1203"/>
                      </a:cubicBezTo>
                      <a:cubicBezTo>
                        <a:pt x="3160" y="249"/>
                        <a:pt x="2293" y="1"/>
                        <a:pt x="1579" y="1"/>
                      </a:cubicBezTo>
                      <a:close/>
                      <a:moveTo>
                        <a:pt x="3694" y="1516"/>
                      </a:moveTo>
                      <a:lnTo>
                        <a:pt x="3694" y="1516"/>
                      </a:lnTo>
                      <a:cubicBezTo>
                        <a:pt x="3693" y="1516"/>
                        <a:pt x="3692" y="1516"/>
                        <a:pt x="3691" y="1516"/>
                      </a:cubicBezTo>
                      <a:lnTo>
                        <a:pt x="3697" y="1516"/>
                      </a:lnTo>
                      <a:cubicBezTo>
                        <a:pt x="3696" y="1516"/>
                        <a:pt x="3695" y="1516"/>
                        <a:pt x="3694" y="1516"/>
                      </a:cubicBezTo>
                      <a:close/>
                    </a:path>
                  </a:pathLst>
                </a:custGeom>
                <a:solidFill>
                  <a:srgbClr val="B7B7B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86" name="Google Shape;3286;p11"/>
                <p:cNvSpPr/>
                <p:nvPr/>
              </p:nvSpPr>
              <p:spPr>
                <a:xfrm>
                  <a:off x="6172319" y="3595782"/>
                  <a:ext cx="99425" cy="38300"/>
                </a:xfrm>
                <a:custGeom>
                  <a:rect b="b" l="l" r="r" t="t"/>
                  <a:pathLst>
                    <a:path extrusionOk="0" h="1517" w="3938">
                      <a:moveTo>
                        <a:pt x="1576" y="0"/>
                      </a:moveTo>
                      <a:cubicBezTo>
                        <a:pt x="806" y="0"/>
                        <a:pt x="211" y="290"/>
                        <a:pt x="198" y="296"/>
                      </a:cubicBezTo>
                      <a:cubicBezTo>
                        <a:pt x="1" y="398"/>
                        <a:pt x="106" y="670"/>
                        <a:pt x="285" y="670"/>
                      </a:cubicBezTo>
                      <a:cubicBezTo>
                        <a:pt x="313" y="670"/>
                        <a:pt x="343" y="663"/>
                        <a:pt x="374" y="648"/>
                      </a:cubicBezTo>
                      <a:cubicBezTo>
                        <a:pt x="414" y="628"/>
                        <a:pt x="917" y="385"/>
                        <a:pt x="1565" y="385"/>
                      </a:cubicBezTo>
                      <a:cubicBezTo>
                        <a:pt x="2179" y="385"/>
                        <a:pt x="2923" y="603"/>
                        <a:pt x="3528" y="1437"/>
                      </a:cubicBezTo>
                      <a:cubicBezTo>
                        <a:pt x="3564" y="1485"/>
                        <a:pt x="3616" y="1516"/>
                        <a:pt x="3675" y="1516"/>
                      </a:cubicBezTo>
                      <a:cubicBezTo>
                        <a:pt x="3680" y="1516"/>
                        <a:pt x="3685" y="1516"/>
                        <a:pt x="3690" y="1515"/>
                      </a:cubicBezTo>
                      <a:lnTo>
                        <a:pt x="3690" y="1515"/>
                      </a:lnTo>
                      <a:cubicBezTo>
                        <a:pt x="3691" y="1515"/>
                        <a:pt x="3692" y="1515"/>
                        <a:pt x="3693" y="1515"/>
                      </a:cubicBezTo>
                      <a:cubicBezTo>
                        <a:pt x="3851" y="1515"/>
                        <a:pt x="3937" y="1331"/>
                        <a:pt x="3848" y="1202"/>
                      </a:cubicBezTo>
                      <a:cubicBezTo>
                        <a:pt x="3155" y="249"/>
                        <a:pt x="2290" y="0"/>
                        <a:pt x="1576" y="0"/>
                      </a:cubicBezTo>
                      <a:close/>
                    </a:path>
                  </a:pathLst>
                </a:custGeom>
                <a:solidFill>
                  <a:srgbClr val="B7B7B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87" name="Google Shape;3287;p11"/>
                <p:cNvSpPr/>
                <p:nvPr/>
              </p:nvSpPr>
              <p:spPr>
                <a:xfrm>
                  <a:off x="6172294" y="3634436"/>
                  <a:ext cx="99450" cy="38275"/>
                </a:xfrm>
                <a:custGeom>
                  <a:rect b="b" l="l" r="r" t="t"/>
                  <a:pathLst>
                    <a:path extrusionOk="0" h="1516" w="3939">
                      <a:moveTo>
                        <a:pt x="1574" y="0"/>
                      </a:moveTo>
                      <a:cubicBezTo>
                        <a:pt x="805" y="0"/>
                        <a:pt x="212" y="287"/>
                        <a:pt x="199" y="291"/>
                      </a:cubicBezTo>
                      <a:cubicBezTo>
                        <a:pt x="0" y="398"/>
                        <a:pt x="108" y="669"/>
                        <a:pt x="289" y="669"/>
                      </a:cubicBezTo>
                      <a:cubicBezTo>
                        <a:pt x="316" y="669"/>
                        <a:pt x="345" y="663"/>
                        <a:pt x="375" y="649"/>
                      </a:cubicBezTo>
                      <a:cubicBezTo>
                        <a:pt x="415" y="629"/>
                        <a:pt x="918" y="385"/>
                        <a:pt x="1566" y="385"/>
                      </a:cubicBezTo>
                      <a:cubicBezTo>
                        <a:pt x="2180" y="385"/>
                        <a:pt x="2924" y="604"/>
                        <a:pt x="3529" y="1438"/>
                      </a:cubicBezTo>
                      <a:cubicBezTo>
                        <a:pt x="3568" y="1490"/>
                        <a:pt x="3627" y="1516"/>
                        <a:pt x="3692" y="1516"/>
                      </a:cubicBezTo>
                      <a:lnTo>
                        <a:pt x="3686" y="1516"/>
                      </a:lnTo>
                      <a:cubicBezTo>
                        <a:pt x="3689" y="1516"/>
                        <a:pt x="3691" y="1516"/>
                        <a:pt x="3694" y="1516"/>
                      </a:cubicBezTo>
                      <a:cubicBezTo>
                        <a:pt x="3852" y="1516"/>
                        <a:pt x="3938" y="1331"/>
                        <a:pt x="3849" y="1203"/>
                      </a:cubicBezTo>
                      <a:cubicBezTo>
                        <a:pt x="3155" y="248"/>
                        <a:pt x="2288" y="0"/>
                        <a:pt x="1574" y="0"/>
                      </a:cubicBezTo>
                      <a:close/>
                    </a:path>
                  </a:pathLst>
                </a:custGeom>
                <a:solidFill>
                  <a:srgbClr val="B7B7B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88" name="Google Shape;3288;p11"/>
                <p:cNvSpPr/>
                <p:nvPr/>
              </p:nvSpPr>
              <p:spPr>
                <a:xfrm>
                  <a:off x="6172319" y="3673040"/>
                  <a:ext cx="99450" cy="38351"/>
                </a:xfrm>
                <a:custGeom>
                  <a:rect b="b" l="l" r="r" t="t"/>
                  <a:pathLst>
                    <a:path extrusionOk="0" h="1519" w="3939">
                      <a:moveTo>
                        <a:pt x="1569" y="1"/>
                      </a:moveTo>
                      <a:cubicBezTo>
                        <a:pt x="802" y="1"/>
                        <a:pt x="211" y="286"/>
                        <a:pt x="198" y="293"/>
                      </a:cubicBezTo>
                      <a:cubicBezTo>
                        <a:pt x="1" y="395"/>
                        <a:pt x="106" y="667"/>
                        <a:pt x="285" y="667"/>
                      </a:cubicBezTo>
                      <a:cubicBezTo>
                        <a:pt x="313" y="667"/>
                        <a:pt x="343" y="660"/>
                        <a:pt x="374" y="645"/>
                      </a:cubicBezTo>
                      <a:cubicBezTo>
                        <a:pt x="414" y="625"/>
                        <a:pt x="915" y="384"/>
                        <a:pt x="1562" y="384"/>
                      </a:cubicBezTo>
                      <a:cubicBezTo>
                        <a:pt x="2176" y="384"/>
                        <a:pt x="2922" y="602"/>
                        <a:pt x="3528" y="1434"/>
                      </a:cubicBezTo>
                      <a:cubicBezTo>
                        <a:pt x="3567" y="1485"/>
                        <a:pt x="3624" y="1517"/>
                        <a:pt x="3688" y="1518"/>
                      </a:cubicBezTo>
                      <a:lnTo>
                        <a:pt x="3688" y="1518"/>
                      </a:lnTo>
                      <a:cubicBezTo>
                        <a:pt x="3849" y="1516"/>
                        <a:pt x="3938" y="1335"/>
                        <a:pt x="3848" y="1206"/>
                      </a:cubicBezTo>
                      <a:cubicBezTo>
                        <a:pt x="3153" y="249"/>
                        <a:pt x="2284" y="1"/>
                        <a:pt x="1569" y="1"/>
                      </a:cubicBezTo>
                      <a:close/>
                      <a:moveTo>
                        <a:pt x="3688" y="1518"/>
                      </a:moveTo>
                      <a:lnTo>
                        <a:pt x="3688" y="1518"/>
                      </a:lnTo>
                      <a:cubicBezTo>
                        <a:pt x="3687" y="1518"/>
                        <a:pt x="3686" y="1518"/>
                        <a:pt x="3685" y="1518"/>
                      </a:cubicBezTo>
                      <a:lnTo>
                        <a:pt x="3691" y="1518"/>
                      </a:lnTo>
                      <a:cubicBezTo>
                        <a:pt x="3690" y="1518"/>
                        <a:pt x="3689" y="1518"/>
                        <a:pt x="3688" y="1518"/>
                      </a:cubicBezTo>
                      <a:close/>
                    </a:path>
                  </a:pathLst>
                </a:custGeom>
                <a:solidFill>
                  <a:srgbClr val="B7B7B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89" name="Google Shape;3289;p11"/>
                <p:cNvSpPr/>
                <p:nvPr/>
              </p:nvSpPr>
              <p:spPr>
                <a:xfrm>
                  <a:off x="6172319" y="3711643"/>
                  <a:ext cx="99450" cy="38427"/>
                </a:xfrm>
                <a:custGeom>
                  <a:rect b="b" l="l" r="r" t="t"/>
                  <a:pathLst>
                    <a:path extrusionOk="0" h="1522" w="3939">
                      <a:moveTo>
                        <a:pt x="1572" y="1"/>
                      </a:moveTo>
                      <a:cubicBezTo>
                        <a:pt x="804" y="1"/>
                        <a:pt x="211" y="289"/>
                        <a:pt x="198" y="296"/>
                      </a:cubicBezTo>
                      <a:cubicBezTo>
                        <a:pt x="1" y="397"/>
                        <a:pt x="106" y="669"/>
                        <a:pt x="285" y="669"/>
                      </a:cubicBezTo>
                      <a:cubicBezTo>
                        <a:pt x="313" y="669"/>
                        <a:pt x="343" y="663"/>
                        <a:pt x="374" y="648"/>
                      </a:cubicBezTo>
                      <a:cubicBezTo>
                        <a:pt x="414" y="628"/>
                        <a:pt x="915" y="387"/>
                        <a:pt x="1562" y="387"/>
                      </a:cubicBezTo>
                      <a:cubicBezTo>
                        <a:pt x="2176" y="387"/>
                        <a:pt x="2922" y="604"/>
                        <a:pt x="3528" y="1436"/>
                      </a:cubicBezTo>
                      <a:cubicBezTo>
                        <a:pt x="3567" y="1488"/>
                        <a:pt x="3624" y="1520"/>
                        <a:pt x="3688" y="1521"/>
                      </a:cubicBezTo>
                      <a:lnTo>
                        <a:pt x="3688" y="1521"/>
                      </a:lnTo>
                      <a:cubicBezTo>
                        <a:pt x="3849" y="1519"/>
                        <a:pt x="3938" y="1338"/>
                        <a:pt x="3848" y="1208"/>
                      </a:cubicBezTo>
                      <a:cubicBezTo>
                        <a:pt x="3154" y="250"/>
                        <a:pt x="2287" y="1"/>
                        <a:pt x="1572" y="1"/>
                      </a:cubicBezTo>
                      <a:close/>
                      <a:moveTo>
                        <a:pt x="3688" y="1521"/>
                      </a:moveTo>
                      <a:lnTo>
                        <a:pt x="3688" y="1521"/>
                      </a:lnTo>
                      <a:cubicBezTo>
                        <a:pt x="3687" y="1521"/>
                        <a:pt x="3686" y="1521"/>
                        <a:pt x="3685" y="1521"/>
                      </a:cubicBezTo>
                      <a:lnTo>
                        <a:pt x="3691" y="1521"/>
                      </a:lnTo>
                      <a:cubicBezTo>
                        <a:pt x="3690" y="1521"/>
                        <a:pt x="3689" y="1521"/>
                        <a:pt x="3688" y="1521"/>
                      </a:cubicBezTo>
                      <a:close/>
                    </a:path>
                  </a:pathLst>
                </a:custGeom>
                <a:solidFill>
                  <a:srgbClr val="B7B7B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90" name="Google Shape;3290;p11"/>
                <p:cNvSpPr/>
                <p:nvPr/>
              </p:nvSpPr>
              <p:spPr>
                <a:xfrm>
                  <a:off x="6172345" y="3750272"/>
                  <a:ext cx="99425" cy="38300"/>
                </a:xfrm>
                <a:custGeom>
                  <a:rect b="b" l="l" r="r" t="t"/>
                  <a:pathLst>
                    <a:path extrusionOk="0" h="1517" w="3938">
                      <a:moveTo>
                        <a:pt x="1572" y="1"/>
                      </a:moveTo>
                      <a:cubicBezTo>
                        <a:pt x="803" y="1"/>
                        <a:pt x="210" y="288"/>
                        <a:pt x="197" y="291"/>
                      </a:cubicBezTo>
                      <a:cubicBezTo>
                        <a:pt x="0" y="398"/>
                        <a:pt x="104" y="665"/>
                        <a:pt x="283" y="665"/>
                      </a:cubicBezTo>
                      <a:cubicBezTo>
                        <a:pt x="311" y="665"/>
                        <a:pt x="342" y="658"/>
                        <a:pt x="373" y="643"/>
                      </a:cubicBezTo>
                      <a:cubicBezTo>
                        <a:pt x="413" y="626"/>
                        <a:pt x="914" y="385"/>
                        <a:pt x="1561" y="385"/>
                      </a:cubicBezTo>
                      <a:cubicBezTo>
                        <a:pt x="2175" y="385"/>
                        <a:pt x="2921" y="603"/>
                        <a:pt x="3527" y="1438"/>
                      </a:cubicBezTo>
                      <a:cubicBezTo>
                        <a:pt x="3566" y="1489"/>
                        <a:pt x="3623" y="1515"/>
                        <a:pt x="3687" y="1516"/>
                      </a:cubicBezTo>
                      <a:lnTo>
                        <a:pt x="3687" y="1516"/>
                      </a:lnTo>
                      <a:cubicBezTo>
                        <a:pt x="3848" y="1514"/>
                        <a:pt x="3937" y="1333"/>
                        <a:pt x="3847" y="1203"/>
                      </a:cubicBezTo>
                      <a:cubicBezTo>
                        <a:pt x="3153" y="249"/>
                        <a:pt x="2286" y="1"/>
                        <a:pt x="1572" y="1"/>
                      </a:cubicBezTo>
                      <a:close/>
                      <a:moveTo>
                        <a:pt x="3687" y="1516"/>
                      </a:moveTo>
                      <a:cubicBezTo>
                        <a:pt x="3686" y="1516"/>
                        <a:pt x="3685" y="1516"/>
                        <a:pt x="3684" y="1516"/>
                      </a:cubicBezTo>
                      <a:lnTo>
                        <a:pt x="3690" y="1516"/>
                      </a:lnTo>
                      <a:cubicBezTo>
                        <a:pt x="3689" y="1516"/>
                        <a:pt x="3688" y="1516"/>
                        <a:pt x="3687" y="1516"/>
                      </a:cubicBezTo>
                      <a:close/>
                    </a:path>
                  </a:pathLst>
                </a:custGeom>
                <a:solidFill>
                  <a:srgbClr val="B7B7B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91" name="Google Shape;3291;p11"/>
                <p:cNvSpPr/>
                <p:nvPr/>
              </p:nvSpPr>
              <p:spPr>
                <a:xfrm>
                  <a:off x="6175097" y="3786679"/>
                  <a:ext cx="78242" cy="462635"/>
                </a:xfrm>
                <a:custGeom>
                  <a:rect b="b" l="l" r="r" t="t"/>
                  <a:pathLst>
                    <a:path extrusionOk="0" h="18324" w="3099">
                      <a:moveTo>
                        <a:pt x="572" y="1"/>
                      </a:moveTo>
                      <a:cubicBezTo>
                        <a:pt x="379" y="1"/>
                        <a:pt x="251" y="20"/>
                        <a:pt x="238" y="22"/>
                      </a:cubicBezTo>
                      <a:cubicBezTo>
                        <a:pt x="1" y="72"/>
                        <a:pt x="38" y="415"/>
                        <a:pt x="266" y="415"/>
                      </a:cubicBezTo>
                      <a:cubicBezTo>
                        <a:pt x="276" y="415"/>
                        <a:pt x="286" y="414"/>
                        <a:pt x="296" y="413"/>
                      </a:cubicBezTo>
                      <a:cubicBezTo>
                        <a:pt x="299" y="413"/>
                        <a:pt x="407" y="397"/>
                        <a:pt x="574" y="397"/>
                      </a:cubicBezTo>
                      <a:cubicBezTo>
                        <a:pt x="887" y="397"/>
                        <a:pt x="1405" y="453"/>
                        <a:pt x="1809" y="772"/>
                      </a:cubicBezTo>
                      <a:cubicBezTo>
                        <a:pt x="2167" y="1058"/>
                        <a:pt x="2376" y="1508"/>
                        <a:pt x="2421" y="2101"/>
                      </a:cubicBezTo>
                      <a:cubicBezTo>
                        <a:pt x="2591" y="4278"/>
                        <a:pt x="2701" y="17984"/>
                        <a:pt x="2701" y="18121"/>
                      </a:cubicBezTo>
                      <a:cubicBezTo>
                        <a:pt x="2708" y="18232"/>
                        <a:pt x="2793" y="18317"/>
                        <a:pt x="2903" y="18317"/>
                      </a:cubicBezTo>
                      <a:lnTo>
                        <a:pt x="2903" y="18323"/>
                      </a:lnTo>
                      <a:cubicBezTo>
                        <a:pt x="3014" y="18317"/>
                        <a:pt x="3099" y="18232"/>
                        <a:pt x="3099" y="18121"/>
                      </a:cubicBezTo>
                      <a:cubicBezTo>
                        <a:pt x="3099" y="17978"/>
                        <a:pt x="2982" y="4265"/>
                        <a:pt x="2812" y="2075"/>
                      </a:cubicBezTo>
                      <a:cubicBezTo>
                        <a:pt x="2760" y="1358"/>
                        <a:pt x="2506" y="824"/>
                        <a:pt x="2050" y="465"/>
                      </a:cubicBezTo>
                      <a:cubicBezTo>
                        <a:pt x="1553" y="71"/>
                        <a:pt x="943" y="1"/>
                        <a:pt x="572" y="1"/>
                      </a:cubicBezTo>
                      <a:close/>
                    </a:path>
                  </a:pathLst>
                </a:custGeom>
                <a:solidFill>
                  <a:srgbClr val="B7B7B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92" name="Google Shape;3292;p11"/>
                <p:cNvSpPr/>
                <p:nvPr/>
              </p:nvSpPr>
              <p:spPr>
                <a:xfrm>
                  <a:off x="6213170" y="3937356"/>
                  <a:ext cx="36533" cy="80110"/>
                </a:xfrm>
                <a:custGeom>
                  <a:rect b="b" l="l" r="r" t="t"/>
                  <a:pathLst>
                    <a:path extrusionOk="0" h="3173" w="1447">
                      <a:moveTo>
                        <a:pt x="1165" y="1"/>
                      </a:moveTo>
                      <a:cubicBezTo>
                        <a:pt x="1121" y="1"/>
                        <a:pt x="1074" y="17"/>
                        <a:pt x="1030" y="57"/>
                      </a:cubicBezTo>
                      <a:cubicBezTo>
                        <a:pt x="998" y="89"/>
                        <a:pt x="125" y="930"/>
                        <a:pt x="7" y="2963"/>
                      </a:cubicBezTo>
                      <a:cubicBezTo>
                        <a:pt x="1" y="3074"/>
                        <a:pt x="85" y="3166"/>
                        <a:pt x="190" y="3172"/>
                      </a:cubicBezTo>
                      <a:lnTo>
                        <a:pt x="203" y="3172"/>
                      </a:lnTo>
                      <a:cubicBezTo>
                        <a:pt x="307" y="3172"/>
                        <a:pt x="392" y="3087"/>
                        <a:pt x="398" y="2983"/>
                      </a:cubicBezTo>
                      <a:cubicBezTo>
                        <a:pt x="509" y="1126"/>
                        <a:pt x="1291" y="356"/>
                        <a:pt x="1304" y="343"/>
                      </a:cubicBezTo>
                      <a:cubicBezTo>
                        <a:pt x="1446" y="202"/>
                        <a:pt x="1320" y="1"/>
                        <a:pt x="1165" y="1"/>
                      </a:cubicBezTo>
                      <a:close/>
                    </a:path>
                  </a:pathLst>
                </a:custGeom>
                <a:solidFill>
                  <a:srgbClr val="B7B7B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93" name="Google Shape;3293;p11"/>
                <p:cNvSpPr/>
                <p:nvPr/>
              </p:nvSpPr>
              <p:spPr>
                <a:xfrm>
                  <a:off x="6196052" y="3860099"/>
                  <a:ext cx="50672" cy="64709"/>
                </a:xfrm>
                <a:custGeom>
                  <a:rect b="b" l="l" r="r" t="t"/>
                  <a:pathLst>
                    <a:path extrusionOk="0" h="2563" w="2007">
                      <a:moveTo>
                        <a:pt x="1733" y="0"/>
                      </a:moveTo>
                      <a:cubicBezTo>
                        <a:pt x="1725" y="0"/>
                        <a:pt x="1717" y="0"/>
                        <a:pt x="1708" y="1"/>
                      </a:cubicBezTo>
                      <a:cubicBezTo>
                        <a:pt x="1689" y="8"/>
                        <a:pt x="1" y="249"/>
                        <a:pt x="60" y="2374"/>
                      </a:cubicBezTo>
                      <a:cubicBezTo>
                        <a:pt x="66" y="2478"/>
                        <a:pt x="151" y="2563"/>
                        <a:pt x="255" y="2563"/>
                      </a:cubicBezTo>
                      <a:lnTo>
                        <a:pt x="262" y="2563"/>
                      </a:lnTo>
                      <a:cubicBezTo>
                        <a:pt x="372" y="2563"/>
                        <a:pt x="457" y="2471"/>
                        <a:pt x="451" y="2361"/>
                      </a:cubicBezTo>
                      <a:cubicBezTo>
                        <a:pt x="405" y="607"/>
                        <a:pt x="1695" y="405"/>
                        <a:pt x="1754" y="392"/>
                      </a:cubicBezTo>
                      <a:cubicBezTo>
                        <a:pt x="2006" y="361"/>
                        <a:pt x="1966" y="0"/>
                        <a:pt x="1733" y="0"/>
                      </a:cubicBezTo>
                      <a:close/>
                    </a:path>
                  </a:pathLst>
                </a:custGeom>
                <a:solidFill>
                  <a:srgbClr val="B7B7B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94" name="Google Shape;3294;p11"/>
                <p:cNvSpPr/>
                <p:nvPr/>
              </p:nvSpPr>
              <p:spPr>
                <a:xfrm>
                  <a:off x="6216149" y="4067254"/>
                  <a:ext cx="37997" cy="81852"/>
                </a:xfrm>
                <a:custGeom>
                  <a:rect b="b" l="l" r="r" t="t"/>
                  <a:pathLst>
                    <a:path extrusionOk="0" h="3242" w="1505">
                      <a:moveTo>
                        <a:pt x="1212" y="1"/>
                      </a:moveTo>
                      <a:cubicBezTo>
                        <a:pt x="1170" y="1"/>
                        <a:pt x="1125" y="17"/>
                        <a:pt x="1082" y="54"/>
                      </a:cubicBezTo>
                      <a:cubicBezTo>
                        <a:pt x="1036" y="87"/>
                        <a:pt x="0" y="927"/>
                        <a:pt x="59" y="3046"/>
                      </a:cubicBezTo>
                      <a:cubicBezTo>
                        <a:pt x="59" y="3156"/>
                        <a:pt x="150" y="3241"/>
                        <a:pt x="254" y="3241"/>
                      </a:cubicBezTo>
                      <a:lnTo>
                        <a:pt x="261" y="3241"/>
                      </a:lnTo>
                      <a:cubicBezTo>
                        <a:pt x="372" y="3235"/>
                        <a:pt x="456" y="3143"/>
                        <a:pt x="450" y="3033"/>
                      </a:cubicBezTo>
                      <a:cubicBezTo>
                        <a:pt x="398" y="1142"/>
                        <a:pt x="1310" y="380"/>
                        <a:pt x="1323" y="367"/>
                      </a:cubicBezTo>
                      <a:cubicBezTo>
                        <a:pt x="1504" y="237"/>
                        <a:pt x="1377" y="1"/>
                        <a:pt x="1212" y="1"/>
                      </a:cubicBezTo>
                      <a:close/>
                    </a:path>
                  </a:pathLst>
                </a:custGeom>
                <a:solidFill>
                  <a:srgbClr val="B7B7B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95" name="Google Shape;3295;p11"/>
                <p:cNvSpPr/>
                <p:nvPr/>
              </p:nvSpPr>
              <p:spPr>
                <a:xfrm>
                  <a:off x="6240816" y="3893097"/>
                  <a:ext cx="32620" cy="64305"/>
                </a:xfrm>
                <a:custGeom>
                  <a:rect b="b" l="l" r="r" t="t"/>
                  <a:pathLst>
                    <a:path extrusionOk="0" h="2547" w="1292">
                      <a:moveTo>
                        <a:pt x="222" y="1"/>
                      </a:moveTo>
                      <a:cubicBezTo>
                        <a:pt x="151" y="1"/>
                        <a:pt x="85" y="40"/>
                        <a:pt x="53" y="109"/>
                      </a:cubicBezTo>
                      <a:cubicBezTo>
                        <a:pt x="1" y="206"/>
                        <a:pt x="40" y="324"/>
                        <a:pt x="138" y="376"/>
                      </a:cubicBezTo>
                      <a:cubicBezTo>
                        <a:pt x="144" y="376"/>
                        <a:pt x="841" y="760"/>
                        <a:pt x="894" y="2357"/>
                      </a:cubicBezTo>
                      <a:cubicBezTo>
                        <a:pt x="900" y="2461"/>
                        <a:pt x="985" y="2546"/>
                        <a:pt x="1089" y="2546"/>
                      </a:cubicBezTo>
                      <a:lnTo>
                        <a:pt x="1096" y="2546"/>
                      </a:lnTo>
                      <a:cubicBezTo>
                        <a:pt x="1206" y="2540"/>
                        <a:pt x="1291" y="2448"/>
                        <a:pt x="1291" y="2344"/>
                      </a:cubicBezTo>
                      <a:cubicBezTo>
                        <a:pt x="1226" y="487"/>
                        <a:pt x="346" y="37"/>
                        <a:pt x="314" y="24"/>
                      </a:cubicBezTo>
                      <a:cubicBezTo>
                        <a:pt x="284" y="8"/>
                        <a:pt x="253" y="1"/>
                        <a:pt x="222" y="1"/>
                      </a:cubicBezTo>
                      <a:close/>
                    </a:path>
                  </a:pathLst>
                </a:custGeom>
                <a:solidFill>
                  <a:srgbClr val="B7B7B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96" name="Google Shape;3296;p11"/>
                <p:cNvSpPr/>
                <p:nvPr/>
              </p:nvSpPr>
              <p:spPr>
                <a:xfrm>
                  <a:off x="6354531" y="3754539"/>
                  <a:ext cx="29413" cy="66931"/>
                </a:xfrm>
                <a:custGeom>
                  <a:rect b="b" l="l" r="r" t="t"/>
                  <a:pathLst>
                    <a:path extrusionOk="0" h="2651" w="1165">
                      <a:moveTo>
                        <a:pt x="898" y="0"/>
                      </a:moveTo>
                      <a:cubicBezTo>
                        <a:pt x="839" y="0"/>
                        <a:pt x="779" y="28"/>
                        <a:pt x="737" y="96"/>
                      </a:cubicBezTo>
                      <a:cubicBezTo>
                        <a:pt x="704" y="148"/>
                        <a:pt x="0" y="1308"/>
                        <a:pt x="365" y="2507"/>
                      </a:cubicBezTo>
                      <a:cubicBezTo>
                        <a:pt x="391" y="2592"/>
                        <a:pt x="463" y="2651"/>
                        <a:pt x="554" y="2651"/>
                      </a:cubicBezTo>
                      <a:cubicBezTo>
                        <a:pt x="574" y="2651"/>
                        <a:pt x="593" y="2651"/>
                        <a:pt x="606" y="2644"/>
                      </a:cubicBezTo>
                      <a:cubicBezTo>
                        <a:pt x="711" y="2612"/>
                        <a:pt x="769" y="2501"/>
                        <a:pt x="743" y="2397"/>
                      </a:cubicBezTo>
                      <a:cubicBezTo>
                        <a:pt x="430" y="1360"/>
                        <a:pt x="1063" y="317"/>
                        <a:pt x="1069" y="304"/>
                      </a:cubicBezTo>
                      <a:cubicBezTo>
                        <a:pt x="1164" y="146"/>
                        <a:pt x="1033" y="0"/>
                        <a:pt x="898" y="0"/>
                      </a:cubicBezTo>
                      <a:close/>
                    </a:path>
                  </a:pathLst>
                </a:custGeom>
                <a:solidFill>
                  <a:srgbClr val="B7B7B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97" name="Google Shape;3297;p11"/>
                <p:cNvSpPr/>
                <p:nvPr/>
              </p:nvSpPr>
              <p:spPr>
                <a:xfrm>
                  <a:off x="6349759" y="3672914"/>
                  <a:ext cx="35725" cy="39462"/>
                </a:xfrm>
                <a:custGeom>
                  <a:rect b="b" l="l" r="r" t="t"/>
                  <a:pathLst>
                    <a:path extrusionOk="0" h="1563" w="1415">
                      <a:moveTo>
                        <a:pt x="246" y="0"/>
                      </a:moveTo>
                      <a:cubicBezTo>
                        <a:pt x="207" y="0"/>
                        <a:pt x="182" y="4"/>
                        <a:pt x="176" y="5"/>
                      </a:cubicBezTo>
                      <a:cubicBezTo>
                        <a:pt x="72" y="18"/>
                        <a:pt x="0" y="116"/>
                        <a:pt x="13" y="220"/>
                      </a:cubicBezTo>
                      <a:cubicBezTo>
                        <a:pt x="32" y="326"/>
                        <a:pt x="117" y="396"/>
                        <a:pt x="221" y="396"/>
                      </a:cubicBezTo>
                      <a:cubicBezTo>
                        <a:pt x="226" y="396"/>
                        <a:pt x="230" y="396"/>
                        <a:pt x="235" y="396"/>
                      </a:cubicBezTo>
                      <a:cubicBezTo>
                        <a:pt x="237" y="395"/>
                        <a:pt x="245" y="394"/>
                        <a:pt x="258" y="394"/>
                      </a:cubicBezTo>
                      <a:cubicBezTo>
                        <a:pt x="365" y="394"/>
                        <a:pt x="795" y="467"/>
                        <a:pt x="1004" y="1406"/>
                      </a:cubicBezTo>
                      <a:cubicBezTo>
                        <a:pt x="1024" y="1497"/>
                        <a:pt x="1102" y="1556"/>
                        <a:pt x="1193" y="1556"/>
                      </a:cubicBezTo>
                      <a:lnTo>
                        <a:pt x="1193" y="1563"/>
                      </a:lnTo>
                      <a:cubicBezTo>
                        <a:pt x="1323" y="1563"/>
                        <a:pt x="1415" y="1445"/>
                        <a:pt x="1389" y="1321"/>
                      </a:cubicBezTo>
                      <a:cubicBezTo>
                        <a:pt x="1118" y="106"/>
                        <a:pt x="463" y="0"/>
                        <a:pt x="246" y="0"/>
                      </a:cubicBezTo>
                      <a:close/>
                    </a:path>
                  </a:pathLst>
                </a:custGeom>
                <a:solidFill>
                  <a:srgbClr val="B7B7B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98" name="Google Shape;3298;p11"/>
                <p:cNvSpPr/>
                <p:nvPr/>
              </p:nvSpPr>
              <p:spPr>
                <a:xfrm>
                  <a:off x="6311585" y="3609138"/>
                  <a:ext cx="26510" cy="46481"/>
                </a:xfrm>
                <a:custGeom>
                  <a:rect b="b" l="l" r="r" t="t"/>
                  <a:pathLst>
                    <a:path extrusionOk="0" h="1841" w="1050">
                      <a:moveTo>
                        <a:pt x="833" y="1"/>
                      </a:moveTo>
                      <a:cubicBezTo>
                        <a:pt x="825" y="1"/>
                        <a:pt x="817" y="1"/>
                        <a:pt x="808" y="2"/>
                      </a:cubicBezTo>
                      <a:cubicBezTo>
                        <a:pt x="548" y="48"/>
                        <a:pt x="320" y="211"/>
                        <a:pt x="183" y="439"/>
                      </a:cubicBezTo>
                      <a:cubicBezTo>
                        <a:pt x="0" y="758"/>
                        <a:pt x="20" y="1188"/>
                        <a:pt x="235" y="1716"/>
                      </a:cubicBezTo>
                      <a:cubicBezTo>
                        <a:pt x="267" y="1788"/>
                        <a:pt x="339" y="1840"/>
                        <a:pt x="417" y="1840"/>
                      </a:cubicBezTo>
                      <a:cubicBezTo>
                        <a:pt x="443" y="1840"/>
                        <a:pt x="469" y="1834"/>
                        <a:pt x="496" y="1820"/>
                      </a:cubicBezTo>
                      <a:cubicBezTo>
                        <a:pt x="593" y="1781"/>
                        <a:pt x="645" y="1664"/>
                        <a:pt x="606" y="1566"/>
                      </a:cubicBezTo>
                      <a:cubicBezTo>
                        <a:pt x="437" y="1162"/>
                        <a:pt x="411" y="836"/>
                        <a:pt x="528" y="634"/>
                      </a:cubicBezTo>
                      <a:cubicBezTo>
                        <a:pt x="600" y="504"/>
                        <a:pt x="724" y="419"/>
                        <a:pt x="867" y="387"/>
                      </a:cubicBezTo>
                      <a:cubicBezTo>
                        <a:pt x="978" y="374"/>
                        <a:pt x="1050" y="269"/>
                        <a:pt x="1030" y="165"/>
                      </a:cubicBezTo>
                      <a:cubicBezTo>
                        <a:pt x="1018" y="69"/>
                        <a:pt x="929" y="1"/>
                        <a:pt x="833" y="1"/>
                      </a:cubicBezTo>
                      <a:close/>
                    </a:path>
                  </a:pathLst>
                </a:custGeom>
                <a:solidFill>
                  <a:srgbClr val="B7B7B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99" name="Google Shape;3299;p11"/>
                <p:cNvSpPr/>
                <p:nvPr/>
              </p:nvSpPr>
              <p:spPr>
                <a:xfrm>
                  <a:off x="6310095" y="3539077"/>
                  <a:ext cx="43956" cy="39361"/>
                </a:xfrm>
                <a:custGeom>
                  <a:rect b="b" l="l" r="r" t="t"/>
                  <a:pathLst>
                    <a:path extrusionOk="0" h="1559" w="1741">
                      <a:moveTo>
                        <a:pt x="351" y="1"/>
                      </a:moveTo>
                      <a:cubicBezTo>
                        <a:pt x="247" y="1"/>
                        <a:pt x="180" y="17"/>
                        <a:pt x="170" y="20"/>
                      </a:cubicBezTo>
                      <a:cubicBezTo>
                        <a:pt x="66" y="46"/>
                        <a:pt x="1" y="151"/>
                        <a:pt x="27" y="255"/>
                      </a:cubicBezTo>
                      <a:cubicBezTo>
                        <a:pt x="49" y="344"/>
                        <a:pt x="128" y="404"/>
                        <a:pt x="215" y="404"/>
                      </a:cubicBezTo>
                      <a:cubicBezTo>
                        <a:pt x="230" y="404"/>
                        <a:pt x="246" y="402"/>
                        <a:pt x="261" y="398"/>
                      </a:cubicBezTo>
                      <a:cubicBezTo>
                        <a:pt x="266" y="398"/>
                        <a:pt x="292" y="394"/>
                        <a:pt x="334" y="394"/>
                      </a:cubicBezTo>
                      <a:cubicBezTo>
                        <a:pt x="521" y="394"/>
                        <a:pt x="1017" y="480"/>
                        <a:pt x="1330" y="1421"/>
                      </a:cubicBezTo>
                      <a:cubicBezTo>
                        <a:pt x="1356" y="1500"/>
                        <a:pt x="1434" y="1552"/>
                        <a:pt x="1519" y="1558"/>
                      </a:cubicBezTo>
                      <a:cubicBezTo>
                        <a:pt x="1539" y="1558"/>
                        <a:pt x="1565" y="1552"/>
                        <a:pt x="1584" y="1545"/>
                      </a:cubicBezTo>
                      <a:cubicBezTo>
                        <a:pt x="1682" y="1513"/>
                        <a:pt x="1741" y="1395"/>
                        <a:pt x="1708" y="1298"/>
                      </a:cubicBezTo>
                      <a:cubicBezTo>
                        <a:pt x="1325" y="153"/>
                        <a:pt x="668" y="1"/>
                        <a:pt x="351" y="1"/>
                      </a:cubicBezTo>
                      <a:close/>
                    </a:path>
                  </a:pathLst>
                </a:custGeom>
                <a:solidFill>
                  <a:srgbClr val="B7B7B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00" name="Google Shape;3300;p11"/>
                <p:cNvSpPr/>
                <p:nvPr/>
              </p:nvSpPr>
              <p:spPr>
                <a:xfrm>
                  <a:off x="6246092" y="4163548"/>
                  <a:ext cx="34236" cy="58448"/>
                </a:xfrm>
                <a:custGeom>
                  <a:rect b="b" l="l" r="r" t="t"/>
                  <a:pathLst>
                    <a:path extrusionOk="0" h="2315" w="1356">
                      <a:moveTo>
                        <a:pt x="189" y="1"/>
                      </a:moveTo>
                      <a:cubicBezTo>
                        <a:pt x="85" y="1"/>
                        <a:pt x="0" y="92"/>
                        <a:pt x="7" y="203"/>
                      </a:cubicBezTo>
                      <a:cubicBezTo>
                        <a:pt x="13" y="307"/>
                        <a:pt x="98" y="392"/>
                        <a:pt x="202" y="392"/>
                      </a:cubicBezTo>
                      <a:lnTo>
                        <a:pt x="209" y="392"/>
                      </a:lnTo>
                      <a:cubicBezTo>
                        <a:pt x="352" y="398"/>
                        <a:pt x="483" y="463"/>
                        <a:pt x="580" y="568"/>
                      </a:cubicBezTo>
                      <a:cubicBezTo>
                        <a:pt x="763" y="757"/>
                        <a:pt x="965" y="1174"/>
                        <a:pt x="913" y="2106"/>
                      </a:cubicBezTo>
                      <a:cubicBezTo>
                        <a:pt x="906" y="2217"/>
                        <a:pt x="991" y="2308"/>
                        <a:pt x="1095" y="2314"/>
                      </a:cubicBezTo>
                      <a:lnTo>
                        <a:pt x="1108" y="2314"/>
                      </a:lnTo>
                      <a:cubicBezTo>
                        <a:pt x="1213" y="2314"/>
                        <a:pt x="1297" y="2230"/>
                        <a:pt x="1304" y="2125"/>
                      </a:cubicBezTo>
                      <a:cubicBezTo>
                        <a:pt x="1356" y="1259"/>
                        <a:pt x="1199" y="633"/>
                        <a:pt x="848" y="281"/>
                      </a:cubicBezTo>
                      <a:cubicBezTo>
                        <a:pt x="678" y="98"/>
                        <a:pt x="437" y="1"/>
                        <a:pt x="189" y="1"/>
                      </a:cubicBezTo>
                      <a:close/>
                    </a:path>
                  </a:pathLst>
                </a:custGeom>
                <a:solidFill>
                  <a:srgbClr val="B7B7B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01" name="Google Shape;3301;p11"/>
                <p:cNvSpPr/>
                <p:nvPr/>
              </p:nvSpPr>
              <p:spPr>
                <a:xfrm>
                  <a:off x="6239175" y="4015497"/>
                  <a:ext cx="34261" cy="59231"/>
                </a:xfrm>
                <a:custGeom>
                  <a:rect b="b" l="l" r="r" t="t"/>
                  <a:pathLst>
                    <a:path extrusionOk="0" h="2346" w="1357">
                      <a:moveTo>
                        <a:pt x="283" y="1"/>
                      </a:moveTo>
                      <a:cubicBezTo>
                        <a:pt x="102" y="1"/>
                        <a:pt x="0" y="271"/>
                        <a:pt x="196" y="377"/>
                      </a:cubicBezTo>
                      <a:cubicBezTo>
                        <a:pt x="229" y="390"/>
                        <a:pt x="906" y="774"/>
                        <a:pt x="959" y="2156"/>
                      </a:cubicBezTo>
                      <a:cubicBezTo>
                        <a:pt x="965" y="2260"/>
                        <a:pt x="1050" y="2345"/>
                        <a:pt x="1154" y="2345"/>
                      </a:cubicBezTo>
                      <a:lnTo>
                        <a:pt x="1161" y="2345"/>
                      </a:lnTo>
                      <a:cubicBezTo>
                        <a:pt x="1271" y="2339"/>
                        <a:pt x="1356" y="2247"/>
                        <a:pt x="1356" y="2137"/>
                      </a:cubicBezTo>
                      <a:cubicBezTo>
                        <a:pt x="1291" y="514"/>
                        <a:pt x="418" y="44"/>
                        <a:pt x="379" y="25"/>
                      </a:cubicBezTo>
                      <a:cubicBezTo>
                        <a:pt x="345" y="8"/>
                        <a:pt x="313" y="1"/>
                        <a:pt x="283" y="1"/>
                      </a:cubicBezTo>
                      <a:close/>
                    </a:path>
                  </a:pathLst>
                </a:custGeom>
                <a:solidFill>
                  <a:srgbClr val="B7B7B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3302" name="Google Shape;3302;p11"/>
              <p:cNvSpPr/>
              <p:nvPr/>
            </p:nvSpPr>
            <p:spPr>
              <a:xfrm>
                <a:off x="6020481" y="3084268"/>
                <a:ext cx="321880" cy="160978"/>
              </a:xfrm>
              <a:custGeom>
                <a:rect b="b" l="l" r="r" t="t"/>
                <a:pathLst>
                  <a:path extrusionOk="0" h="6376" w="12749">
                    <a:moveTo>
                      <a:pt x="5795" y="0"/>
                    </a:moveTo>
                    <a:cubicBezTo>
                      <a:pt x="5039" y="0"/>
                      <a:pt x="4543" y="404"/>
                      <a:pt x="4309" y="939"/>
                    </a:cubicBezTo>
                    <a:cubicBezTo>
                      <a:pt x="4056" y="756"/>
                      <a:pt x="3755" y="658"/>
                      <a:pt x="3446" y="658"/>
                    </a:cubicBezTo>
                    <a:cubicBezTo>
                      <a:pt x="3436" y="658"/>
                      <a:pt x="3426" y="658"/>
                      <a:pt x="3416" y="658"/>
                    </a:cubicBezTo>
                    <a:cubicBezTo>
                      <a:pt x="2243" y="658"/>
                      <a:pt x="1760" y="1727"/>
                      <a:pt x="1969" y="2607"/>
                    </a:cubicBezTo>
                    <a:cubicBezTo>
                      <a:pt x="1806" y="2627"/>
                      <a:pt x="1650" y="2672"/>
                      <a:pt x="1513" y="2757"/>
                    </a:cubicBezTo>
                    <a:cubicBezTo>
                      <a:pt x="1461" y="2783"/>
                      <a:pt x="1415" y="2816"/>
                      <a:pt x="1376" y="2848"/>
                    </a:cubicBezTo>
                    <a:cubicBezTo>
                      <a:pt x="1" y="3467"/>
                      <a:pt x="235" y="5944"/>
                      <a:pt x="2054" y="5944"/>
                    </a:cubicBezTo>
                    <a:cubicBezTo>
                      <a:pt x="2065" y="5944"/>
                      <a:pt x="2075" y="5944"/>
                      <a:pt x="2086" y="5944"/>
                    </a:cubicBezTo>
                    <a:cubicBezTo>
                      <a:pt x="2401" y="5944"/>
                      <a:pt x="2708" y="5853"/>
                      <a:pt x="2966" y="5677"/>
                    </a:cubicBezTo>
                    <a:cubicBezTo>
                      <a:pt x="3255" y="6078"/>
                      <a:pt x="3718" y="6317"/>
                      <a:pt x="4206" y="6317"/>
                    </a:cubicBezTo>
                    <a:cubicBezTo>
                      <a:pt x="4225" y="6317"/>
                      <a:pt x="4244" y="6316"/>
                      <a:pt x="4263" y="6316"/>
                    </a:cubicBezTo>
                    <a:cubicBezTo>
                      <a:pt x="4824" y="6316"/>
                      <a:pt x="5254" y="6114"/>
                      <a:pt x="5554" y="5801"/>
                    </a:cubicBezTo>
                    <a:cubicBezTo>
                      <a:pt x="5841" y="6069"/>
                      <a:pt x="6221" y="6212"/>
                      <a:pt x="6616" y="6212"/>
                    </a:cubicBezTo>
                    <a:cubicBezTo>
                      <a:pt x="6624" y="6212"/>
                      <a:pt x="6633" y="6212"/>
                      <a:pt x="6642" y="6211"/>
                    </a:cubicBezTo>
                    <a:cubicBezTo>
                      <a:pt x="6654" y="6212"/>
                      <a:pt x="6665" y="6212"/>
                      <a:pt x="6677" y="6212"/>
                    </a:cubicBezTo>
                    <a:cubicBezTo>
                      <a:pt x="7011" y="6212"/>
                      <a:pt x="7343" y="6121"/>
                      <a:pt x="7626" y="5951"/>
                    </a:cubicBezTo>
                    <a:cubicBezTo>
                      <a:pt x="7822" y="6107"/>
                      <a:pt x="8043" y="6231"/>
                      <a:pt x="8291" y="6303"/>
                    </a:cubicBezTo>
                    <a:lnTo>
                      <a:pt x="8324" y="6309"/>
                    </a:lnTo>
                    <a:cubicBezTo>
                      <a:pt x="8480" y="6353"/>
                      <a:pt x="8642" y="6375"/>
                      <a:pt x="8803" y="6375"/>
                    </a:cubicBezTo>
                    <a:cubicBezTo>
                      <a:pt x="9116" y="6375"/>
                      <a:pt x="9427" y="6293"/>
                      <a:pt x="9699" y="6133"/>
                    </a:cubicBezTo>
                    <a:lnTo>
                      <a:pt x="10064" y="5853"/>
                    </a:lnTo>
                    <a:cubicBezTo>
                      <a:pt x="10207" y="5703"/>
                      <a:pt x="10331" y="5534"/>
                      <a:pt x="10416" y="5345"/>
                    </a:cubicBezTo>
                    <a:cubicBezTo>
                      <a:pt x="10596" y="5463"/>
                      <a:pt x="10812" y="5527"/>
                      <a:pt x="11030" y="5527"/>
                    </a:cubicBezTo>
                    <a:cubicBezTo>
                      <a:pt x="11040" y="5527"/>
                      <a:pt x="11051" y="5527"/>
                      <a:pt x="11061" y="5527"/>
                    </a:cubicBezTo>
                    <a:cubicBezTo>
                      <a:pt x="12612" y="5527"/>
                      <a:pt x="12749" y="3552"/>
                      <a:pt x="11478" y="3194"/>
                    </a:cubicBezTo>
                    <a:cubicBezTo>
                      <a:pt x="11543" y="2490"/>
                      <a:pt x="11120" y="1740"/>
                      <a:pt x="10214" y="1740"/>
                    </a:cubicBezTo>
                    <a:cubicBezTo>
                      <a:pt x="10044" y="1740"/>
                      <a:pt x="9875" y="1773"/>
                      <a:pt x="9712" y="1832"/>
                    </a:cubicBezTo>
                    <a:cubicBezTo>
                      <a:pt x="9679" y="971"/>
                      <a:pt x="8969" y="287"/>
                      <a:pt x="8109" y="280"/>
                    </a:cubicBezTo>
                    <a:cubicBezTo>
                      <a:pt x="7744" y="280"/>
                      <a:pt x="7392" y="404"/>
                      <a:pt x="7111" y="639"/>
                    </a:cubicBezTo>
                    <a:cubicBezTo>
                      <a:pt x="6838" y="261"/>
                      <a:pt x="6401" y="0"/>
                      <a:pt x="5795" y="0"/>
                    </a:cubicBezTo>
                    <a:close/>
                  </a:path>
                </a:pathLst>
              </a:custGeom>
              <a:solidFill>
                <a:srgbClr val="6D9EE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
        <p:nvSpPr>
          <p:cNvPr id="3303" name="Google Shape;3303;p11"/>
          <p:cNvSpPr txBox="1"/>
          <p:nvPr/>
        </p:nvSpPr>
        <p:spPr>
          <a:xfrm>
            <a:off x="3114247" y="3243800"/>
            <a:ext cx="1842300" cy="415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500"/>
              <a:buFont typeface="Arial"/>
              <a:buNone/>
            </a:pPr>
            <a:r>
              <a:rPr b="1" i="0" lang="en" sz="1500" u="none" cap="none" strike="noStrike">
                <a:solidFill>
                  <a:srgbClr val="1C4587"/>
                </a:solidFill>
                <a:latin typeface="Red Hat Text"/>
                <a:ea typeface="Red Hat Text"/>
                <a:cs typeface="Red Hat Text"/>
                <a:sym typeface="Red Hat Text"/>
              </a:rPr>
              <a:t>Jouri Almaymoni</a:t>
            </a:r>
            <a:endParaRPr b="0" i="0" sz="1500" u="none" cap="none" strike="noStrike">
              <a:solidFill>
                <a:srgbClr val="1C4587"/>
              </a:solidFill>
              <a:latin typeface="Arial"/>
              <a:ea typeface="Arial"/>
              <a:cs typeface="Arial"/>
              <a:sym typeface="Arial"/>
            </a:endParaRPr>
          </a:p>
        </p:txBody>
      </p:sp>
      <p:sp>
        <p:nvSpPr>
          <p:cNvPr id="3304" name="Google Shape;3304;p11"/>
          <p:cNvSpPr txBox="1"/>
          <p:nvPr/>
        </p:nvSpPr>
        <p:spPr>
          <a:xfrm>
            <a:off x="5386377" y="3279573"/>
            <a:ext cx="3000000" cy="415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500"/>
              <a:buFont typeface="Arial"/>
              <a:buNone/>
            </a:pPr>
            <a:r>
              <a:rPr b="1" i="0" lang="en" sz="1500" u="none" cap="none" strike="noStrike">
                <a:solidFill>
                  <a:srgbClr val="1C4587"/>
                </a:solidFill>
                <a:latin typeface="Red Hat Text"/>
                <a:ea typeface="Red Hat Text"/>
                <a:cs typeface="Red Hat Text"/>
                <a:sym typeface="Red Hat Text"/>
              </a:rPr>
              <a:t>Mohammed Alqutub</a:t>
            </a:r>
            <a:endParaRPr b="0" i="0" sz="1500" u="none" cap="none" strike="noStrike">
              <a:solidFill>
                <a:srgbClr val="1C4587"/>
              </a:solidFill>
              <a:latin typeface="Arial"/>
              <a:ea typeface="Arial"/>
              <a:cs typeface="Arial"/>
              <a:sym typeface="Arial"/>
            </a:endParaRPr>
          </a:p>
        </p:txBody>
      </p:sp>
      <p:sp>
        <p:nvSpPr>
          <p:cNvPr id="3305" name="Google Shape;3305;p11"/>
          <p:cNvSpPr txBox="1"/>
          <p:nvPr/>
        </p:nvSpPr>
        <p:spPr>
          <a:xfrm>
            <a:off x="3645385" y="4259375"/>
            <a:ext cx="3379800" cy="617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800"/>
              <a:buFont typeface="Arial"/>
              <a:buNone/>
            </a:pPr>
            <a:r>
              <a:rPr b="1" i="0" lang="en" sz="2800" u="none" cap="none" strike="noStrike">
                <a:solidFill>
                  <a:srgbClr val="1C4587"/>
                </a:solidFill>
                <a:latin typeface="Red Hat Text"/>
                <a:ea typeface="Red Hat Text"/>
                <a:cs typeface="Red Hat Text"/>
                <a:sym typeface="Red Hat Text"/>
              </a:rPr>
              <a:t>Team Members:</a:t>
            </a:r>
            <a:endParaRPr b="0" i="0" sz="1400" u="none" cap="none" strike="noStrike">
              <a:solidFill>
                <a:srgbClr val="1C4587"/>
              </a:solidFill>
              <a:latin typeface="Red Hat Text"/>
              <a:ea typeface="Red Hat Text"/>
              <a:cs typeface="Red Hat Text"/>
              <a:sym typeface="Red Hat Text"/>
            </a:endParaRPr>
          </a:p>
        </p:txBody>
      </p:sp>
      <p:grpSp>
        <p:nvGrpSpPr>
          <p:cNvPr id="3306" name="Google Shape;3306;p11"/>
          <p:cNvGrpSpPr/>
          <p:nvPr/>
        </p:nvGrpSpPr>
        <p:grpSpPr>
          <a:xfrm>
            <a:off x="2720208" y="5066491"/>
            <a:ext cx="361119" cy="558993"/>
            <a:chOff x="5901010" y="1542757"/>
            <a:chExt cx="557541" cy="1310345"/>
          </a:xfrm>
        </p:grpSpPr>
        <p:sp>
          <p:nvSpPr>
            <p:cNvPr id="3307" name="Google Shape;3307;p11"/>
            <p:cNvSpPr/>
            <p:nvPr/>
          </p:nvSpPr>
          <p:spPr>
            <a:xfrm>
              <a:off x="5950722" y="2803693"/>
              <a:ext cx="457485" cy="49409"/>
            </a:xfrm>
            <a:custGeom>
              <a:rect b="b" l="l" r="r" t="t"/>
              <a:pathLst>
                <a:path extrusionOk="0" h="1957" w="18120">
                  <a:moveTo>
                    <a:pt x="9060" y="1"/>
                  </a:moveTo>
                  <a:cubicBezTo>
                    <a:pt x="4061" y="1"/>
                    <a:pt x="0" y="437"/>
                    <a:pt x="0" y="978"/>
                  </a:cubicBezTo>
                  <a:cubicBezTo>
                    <a:pt x="0" y="1519"/>
                    <a:pt x="4061" y="1956"/>
                    <a:pt x="9060" y="1956"/>
                  </a:cubicBezTo>
                  <a:cubicBezTo>
                    <a:pt x="14065" y="1956"/>
                    <a:pt x="18119" y="1519"/>
                    <a:pt x="18119" y="978"/>
                  </a:cubicBezTo>
                  <a:cubicBezTo>
                    <a:pt x="18119" y="437"/>
                    <a:pt x="14065" y="1"/>
                    <a:pt x="9060" y="1"/>
                  </a:cubicBezTo>
                  <a:close/>
                </a:path>
              </a:pathLst>
            </a:custGeom>
            <a:solidFill>
              <a:srgbClr val="666666">
                <a:alpha val="12156"/>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3308" name="Google Shape;3308;p11"/>
            <p:cNvGrpSpPr/>
            <p:nvPr/>
          </p:nvGrpSpPr>
          <p:grpSpPr>
            <a:xfrm>
              <a:off x="5901010" y="1542757"/>
              <a:ext cx="557541" cy="1277423"/>
              <a:chOff x="5901010" y="1542757"/>
              <a:chExt cx="557541" cy="1277423"/>
            </a:xfrm>
          </p:grpSpPr>
          <p:sp>
            <p:nvSpPr>
              <p:cNvPr id="3309" name="Google Shape;3309;p11"/>
              <p:cNvSpPr/>
              <p:nvPr/>
            </p:nvSpPr>
            <p:spPr>
              <a:xfrm>
                <a:off x="5993996" y="1674397"/>
                <a:ext cx="366796" cy="342104"/>
              </a:xfrm>
              <a:custGeom>
                <a:rect b="b" l="l" r="r" t="t"/>
                <a:pathLst>
                  <a:path extrusionOk="0" h="13550" w="14528">
                    <a:moveTo>
                      <a:pt x="2151" y="0"/>
                    </a:moveTo>
                    <a:cubicBezTo>
                      <a:pt x="958" y="0"/>
                      <a:pt x="0" y="958"/>
                      <a:pt x="0" y="2157"/>
                    </a:cubicBezTo>
                    <a:lnTo>
                      <a:pt x="0" y="11393"/>
                    </a:lnTo>
                    <a:cubicBezTo>
                      <a:pt x="0" y="12585"/>
                      <a:pt x="958" y="13550"/>
                      <a:pt x="2151" y="13550"/>
                    </a:cubicBezTo>
                    <a:lnTo>
                      <a:pt x="12371" y="13550"/>
                    </a:lnTo>
                    <a:cubicBezTo>
                      <a:pt x="13563" y="13550"/>
                      <a:pt x="14528" y="12585"/>
                      <a:pt x="14528" y="11393"/>
                    </a:cubicBezTo>
                    <a:lnTo>
                      <a:pt x="14528" y="2157"/>
                    </a:lnTo>
                    <a:cubicBezTo>
                      <a:pt x="14528" y="958"/>
                      <a:pt x="13563" y="0"/>
                      <a:pt x="12371" y="0"/>
                    </a:cubicBezTo>
                    <a:close/>
                  </a:path>
                </a:pathLst>
              </a:custGeom>
              <a:solidFill>
                <a:srgbClr val="66666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10" name="Google Shape;3310;p11"/>
              <p:cNvSpPr/>
              <p:nvPr/>
            </p:nvSpPr>
            <p:spPr>
              <a:xfrm>
                <a:off x="6132554" y="1726054"/>
                <a:ext cx="682" cy="25"/>
              </a:xfrm>
              <a:custGeom>
                <a:rect b="b" l="l" r="r" t="t"/>
                <a:pathLst>
                  <a:path extrusionOk="0" h="1" w="27">
                    <a:moveTo>
                      <a:pt x="0" y="1"/>
                    </a:moveTo>
                    <a:lnTo>
                      <a:pt x="26" y="1"/>
                    </a:lnTo>
                    <a:cubicBezTo>
                      <a:pt x="13" y="1"/>
                      <a:pt x="7" y="1"/>
                      <a:pt x="0" y="1"/>
                    </a:cubicBezTo>
                    <a:close/>
                  </a:path>
                </a:pathLst>
              </a:custGeom>
              <a:solidFill>
                <a:srgbClr val="445D7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3311" name="Google Shape;3311;p11"/>
              <p:cNvGrpSpPr/>
              <p:nvPr/>
            </p:nvGrpSpPr>
            <p:grpSpPr>
              <a:xfrm>
                <a:off x="5901010" y="1547529"/>
                <a:ext cx="557541" cy="1272651"/>
                <a:chOff x="5901010" y="1547529"/>
                <a:chExt cx="557541" cy="1272651"/>
              </a:xfrm>
            </p:grpSpPr>
            <p:sp>
              <p:nvSpPr>
                <p:cNvPr id="3312" name="Google Shape;3312;p11"/>
                <p:cNvSpPr/>
                <p:nvPr/>
              </p:nvSpPr>
              <p:spPr>
                <a:xfrm>
                  <a:off x="5901010" y="1547529"/>
                  <a:ext cx="557541" cy="1272651"/>
                </a:xfrm>
                <a:custGeom>
                  <a:rect b="b" l="l" r="r" t="t"/>
                  <a:pathLst>
                    <a:path extrusionOk="0" h="50407" w="22083">
                      <a:moveTo>
                        <a:pt x="10944" y="0"/>
                      </a:moveTo>
                      <a:cubicBezTo>
                        <a:pt x="6968" y="0"/>
                        <a:pt x="3742" y="3226"/>
                        <a:pt x="3742" y="7202"/>
                      </a:cubicBezTo>
                      <a:lnTo>
                        <a:pt x="3742" y="7208"/>
                      </a:lnTo>
                      <a:cubicBezTo>
                        <a:pt x="3722" y="7208"/>
                        <a:pt x="3703" y="7202"/>
                        <a:pt x="3677" y="7202"/>
                      </a:cubicBezTo>
                      <a:cubicBezTo>
                        <a:pt x="3673" y="7202"/>
                        <a:pt x="3670" y="7202"/>
                        <a:pt x="3666" y="7202"/>
                      </a:cubicBezTo>
                      <a:cubicBezTo>
                        <a:pt x="3007" y="7202"/>
                        <a:pt x="2504" y="7811"/>
                        <a:pt x="2627" y="8466"/>
                      </a:cubicBezTo>
                      <a:cubicBezTo>
                        <a:pt x="2730" y="8983"/>
                        <a:pt x="3181" y="9322"/>
                        <a:pt x="3669" y="9322"/>
                      </a:cubicBezTo>
                      <a:cubicBezTo>
                        <a:pt x="3804" y="9322"/>
                        <a:pt x="3941" y="9297"/>
                        <a:pt x="4074" y="9242"/>
                      </a:cubicBezTo>
                      <a:cubicBezTo>
                        <a:pt x="4843" y="11575"/>
                        <a:pt x="6864" y="13413"/>
                        <a:pt x="9067" y="14110"/>
                      </a:cubicBezTo>
                      <a:lnTo>
                        <a:pt x="9067" y="16131"/>
                      </a:lnTo>
                      <a:lnTo>
                        <a:pt x="6864" y="16131"/>
                      </a:lnTo>
                      <a:cubicBezTo>
                        <a:pt x="6864" y="16131"/>
                        <a:pt x="6851" y="16177"/>
                        <a:pt x="6838" y="16183"/>
                      </a:cubicBezTo>
                      <a:cubicBezTo>
                        <a:pt x="6258" y="16190"/>
                        <a:pt x="5743" y="16561"/>
                        <a:pt x="5560" y="17115"/>
                      </a:cubicBezTo>
                      <a:lnTo>
                        <a:pt x="229" y="32861"/>
                      </a:lnTo>
                      <a:cubicBezTo>
                        <a:pt x="1" y="33559"/>
                        <a:pt x="379" y="34315"/>
                        <a:pt x="1076" y="34543"/>
                      </a:cubicBezTo>
                      <a:cubicBezTo>
                        <a:pt x="1217" y="34590"/>
                        <a:pt x="1359" y="34613"/>
                        <a:pt x="1499" y="34613"/>
                      </a:cubicBezTo>
                      <a:cubicBezTo>
                        <a:pt x="2054" y="34613"/>
                        <a:pt x="2570" y="34259"/>
                        <a:pt x="2758" y="33702"/>
                      </a:cubicBezTo>
                      <a:lnTo>
                        <a:pt x="2934" y="33187"/>
                      </a:lnTo>
                      <a:lnTo>
                        <a:pt x="3507" y="33435"/>
                      </a:lnTo>
                      <a:cubicBezTo>
                        <a:pt x="3507" y="33435"/>
                        <a:pt x="4016" y="32418"/>
                        <a:pt x="3468" y="31577"/>
                      </a:cubicBezTo>
                      <a:lnTo>
                        <a:pt x="6740" y="21925"/>
                      </a:lnTo>
                      <a:lnTo>
                        <a:pt x="6740" y="21925"/>
                      </a:lnTo>
                      <a:cubicBezTo>
                        <a:pt x="6740" y="27706"/>
                        <a:pt x="5958" y="29172"/>
                        <a:pt x="5958" y="32366"/>
                      </a:cubicBezTo>
                      <a:cubicBezTo>
                        <a:pt x="5958" y="35560"/>
                        <a:pt x="7861" y="48497"/>
                        <a:pt x="7861" y="48497"/>
                      </a:cubicBezTo>
                      <a:lnTo>
                        <a:pt x="5554" y="50407"/>
                      </a:lnTo>
                      <a:lnTo>
                        <a:pt x="10018" y="50407"/>
                      </a:lnTo>
                      <a:lnTo>
                        <a:pt x="10761" y="31630"/>
                      </a:lnTo>
                      <a:lnTo>
                        <a:pt x="11146" y="31630"/>
                      </a:lnTo>
                      <a:lnTo>
                        <a:pt x="11889" y="50407"/>
                      </a:lnTo>
                      <a:lnTo>
                        <a:pt x="16353" y="50407"/>
                      </a:lnTo>
                      <a:lnTo>
                        <a:pt x="14046" y="48497"/>
                      </a:lnTo>
                      <a:cubicBezTo>
                        <a:pt x="14046" y="48497"/>
                        <a:pt x="15949" y="34171"/>
                        <a:pt x="15949" y="31590"/>
                      </a:cubicBezTo>
                      <a:cubicBezTo>
                        <a:pt x="15949" y="29010"/>
                        <a:pt x="15291" y="27680"/>
                        <a:pt x="15291" y="21821"/>
                      </a:cubicBezTo>
                      <a:lnTo>
                        <a:pt x="15291" y="21821"/>
                      </a:lnTo>
                      <a:lnTo>
                        <a:pt x="18596" y="31584"/>
                      </a:lnTo>
                      <a:cubicBezTo>
                        <a:pt x="18048" y="32418"/>
                        <a:pt x="18556" y="33435"/>
                        <a:pt x="18556" y="33435"/>
                      </a:cubicBezTo>
                      <a:lnTo>
                        <a:pt x="19136" y="33187"/>
                      </a:lnTo>
                      <a:lnTo>
                        <a:pt x="19312" y="33709"/>
                      </a:lnTo>
                      <a:cubicBezTo>
                        <a:pt x="19486" y="34280"/>
                        <a:pt x="20013" y="34650"/>
                        <a:pt x="20580" y="34650"/>
                      </a:cubicBezTo>
                      <a:cubicBezTo>
                        <a:pt x="20717" y="34650"/>
                        <a:pt x="20857" y="34628"/>
                        <a:pt x="20994" y="34582"/>
                      </a:cubicBezTo>
                      <a:cubicBezTo>
                        <a:pt x="21704" y="34347"/>
                        <a:pt x="22082" y="33578"/>
                        <a:pt x="21828" y="32874"/>
                      </a:cubicBezTo>
                      <a:lnTo>
                        <a:pt x="16503" y="17128"/>
                      </a:lnTo>
                      <a:cubicBezTo>
                        <a:pt x="16334" y="16613"/>
                        <a:pt x="15878" y="16242"/>
                        <a:pt x="15337" y="16190"/>
                      </a:cubicBezTo>
                      <a:cubicBezTo>
                        <a:pt x="15324" y="16170"/>
                        <a:pt x="15311" y="16150"/>
                        <a:pt x="15304" y="16131"/>
                      </a:cubicBezTo>
                      <a:lnTo>
                        <a:pt x="12827" y="16131"/>
                      </a:lnTo>
                      <a:lnTo>
                        <a:pt x="12827" y="14104"/>
                      </a:lnTo>
                      <a:cubicBezTo>
                        <a:pt x="15017" y="13413"/>
                        <a:pt x="17018" y="11588"/>
                        <a:pt x="17794" y="9281"/>
                      </a:cubicBezTo>
                      <a:cubicBezTo>
                        <a:pt x="17879" y="9301"/>
                        <a:pt x="17963" y="9314"/>
                        <a:pt x="18048" y="9314"/>
                      </a:cubicBezTo>
                      <a:cubicBezTo>
                        <a:pt x="18052" y="9314"/>
                        <a:pt x="18056" y="9314"/>
                        <a:pt x="18060" y="9314"/>
                      </a:cubicBezTo>
                      <a:cubicBezTo>
                        <a:pt x="18622" y="9314"/>
                        <a:pt x="19091" y="8873"/>
                        <a:pt x="19117" y="8310"/>
                      </a:cubicBezTo>
                      <a:cubicBezTo>
                        <a:pt x="19136" y="7743"/>
                        <a:pt x="18713" y="7254"/>
                        <a:pt x="18146" y="7215"/>
                      </a:cubicBezTo>
                      <a:lnTo>
                        <a:pt x="18146" y="7202"/>
                      </a:lnTo>
                      <a:cubicBezTo>
                        <a:pt x="18146" y="3226"/>
                        <a:pt x="14920" y="0"/>
                        <a:pt x="10944" y="0"/>
                      </a:cubicBezTo>
                      <a:close/>
                    </a:path>
                  </a:pathLst>
                </a:custGeom>
                <a:solidFill>
                  <a:srgbClr val="D9D9D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3313" name="Google Shape;3313;p11"/>
                <p:cNvGrpSpPr/>
                <p:nvPr/>
              </p:nvGrpSpPr>
              <p:grpSpPr>
                <a:xfrm>
                  <a:off x="5939032" y="1575982"/>
                  <a:ext cx="472785" cy="1194181"/>
                  <a:chOff x="5939032" y="1575983"/>
                  <a:chExt cx="472785" cy="1194181"/>
                </a:xfrm>
              </p:grpSpPr>
              <p:grpSp>
                <p:nvGrpSpPr>
                  <p:cNvPr id="3314" name="Google Shape;3314;p11"/>
                  <p:cNvGrpSpPr/>
                  <p:nvPr/>
                </p:nvGrpSpPr>
                <p:grpSpPr>
                  <a:xfrm>
                    <a:off x="5939032" y="1717495"/>
                    <a:ext cx="472785" cy="1052669"/>
                    <a:chOff x="5939032" y="1717495"/>
                    <a:chExt cx="472785" cy="1052669"/>
                  </a:xfrm>
                </p:grpSpPr>
                <p:sp>
                  <p:nvSpPr>
                    <p:cNvPr id="3315" name="Google Shape;3315;p11"/>
                    <p:cNvSpPr/>
                    <p:nvPr/>
                  </p:nvSpPr>
                  <p:spPr>
                    <a:xfrm>
                      <a:off x="5971930" y="1961992"/>
                      <a:ext cx="207560" cy="288352"/>
                    </a:xfrm>
                    <a:custGeom>
                      <a:rect b="b" l="l" r="r" t="t"/>
                      <a:pathLst>
                        <a:path extrusionOk="0" h="11421" w="8221">
                          <a:moveTo>
                            <a:pt x="7978" y="1"/>
                          </a:moveTo>
                          <a:cubicBezTo>
                            <a:pt x="7896" y="1"/>
                            <a:pt x="7816" y="46"/>
                            <a:pt x="7789" y="152"/>
                          </a:cubicBezTo>
                          <a:cubicBezTo>
                            <a:pt x="7535" y="1077"/>
                            <a:pt x="6903" y="1240"/>
                            <a:pt x="6101" y="1455"/>
                          </a:cubicBezTo>
                          <a:cubicBezTo>
                            <a:pt x="5821" y="1527"/>
                            <a:pt x="5541" y="1611"/>
                            <a:pt x="5267" y="1709"/>
                          </a:cubicBezTo>
                          <a:cubicBezTo>
                            <a:pt x="3788" y="2302"/>
                            <a:pt x="3625" y="2824"/>
                            <a:pt x="3188" y="4212"/>
                          </a:cubicBezTo>
                          <a:lnTo>
                            <a:pt x="3149" y="4342"/>
                          </a:lnTo>
                          <a:cubicBezTo>
                            <a:pt x="2321" y="6988"/>
                            <a:pt x="1057" y="9361"/>
                            <a:pt x="53" y="11127"/>
                          </a:cubicBezTo>
                          <a:cubicBezTo>
                            <a:pt x="1" y="11218"/>
                            <a:pt x="34" y="11342"/>
                            <a:pt x="125" y="11394"/>
                          </a:cubicBezTo>
                          <a:cubicBezTo>
                            <a:pt x="157" y="11414"/>
                            <a:pt x="190" y="11420"/>
                            <a:pt x="223" y="11420"/>
                          </a:cubicBezTo>
                          <a:cubicBezTo>
                            <a:pt x="294" y="11420"/>
                            <a:pt x="366" y="11381"/>
                            <a:pt x="399" y="11323"/>
                          </a:cubicBezTo>
                          <a:cubicBezTo>
                            <a:pt x="1415" y="9537"/>
                            <a:pt x="2686" y="7138"/>
                            <a:pt x="3527" y="4460"/>
                          </a:cubicBezTo>
                          <a:lnTo>
                            <a:pt x="3566" y="4329"/>
                          </a:lnTo>
                          <a:cubicBezTo>
                            <a:pt x="3996" y="2967"/>
                            <a:pt x="4114" y="2596"/>
                            <a:pt x="5417" y="2081"/>
                          </a:cubicBezTo>
                          <a:cubicBezTo>
                            <a:pt x="5671" y="1983"/>
                            <a:pt x="5932" y="1898"/>
                            <a:pt x="6206" y="1833"/>
                          </a:cubicBezTo>
                          <a:cubicBezTo>
                            <a:pt x="7014" y="1618"/>
                            <a:pt x="7855" y="1396"/>
                            <a:pt x="8174" y="256"/>
                          </a:cubicBezTo>
                          <a:cubicBezTo>
                            <a:pt x="8221" y="100"/>
                            <a:pt x="8098" y="1"/>
                            <a:pt x="7978" y="1"/>
                          </a:cubicBezTo>
                          <a:close/>
                        </a:path>
                      </a:pathLst>
                    </a:custGeom>
                    <a:solidFill>
                      <a:srgbClr val="60B7D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16" name="Google Shape;3316;p11"/>
                    <p:cNvSpPr/>
                    <p:nvPr/>
                  </p:nvSpPr>
                  <p:spPr>
                    <a:xfrm>
                      <a:off x="5961907" y="2188537"/>
                      <a:ext cx="52010" cy="152293"/>
                    </a:xfrm>
                    <a:custGeom>
                      <a:rect b="b" l="l" r="r" t="t"/>
                      <a:pathLst>
                        <a:path extrusionOk="0" h="6032" w="2060">
                          <a:moveTo>
                            <a:pt x="1766" y="0"/>
                          </a:moveTo>
                          <a:cubicBezTo>
                            <a:pt x="1658" y="0"/>
                            <a:pt x="1551" y="77"/>
                            <a:pt x="1571" y="225"/>
                          </a:cubicBezTo>
                          <a:cubicBezTo>
                            <a:pt x="1656" y="1437"/>
                            <a:pt x="1232" y="2460"/>
                            <a:pt x="776" y="3549"/>
                          </a:cubicBezTo>
                          <a:cubicBezTo>
                            <a:pt x="476" y="4266"/>
                            <a:pt x="163" y="5009"/>
                            <a:pt x="20" y="5804"/>
                          </a:cubicBezTo>
                          <a:cubicBezTo>
                            <a:pt x="0" y="5908"/>
                            <a:pt x="72" y="6012"/>
                            <a:pt x="176" y="6032"/>
                          </a:cubicBezTo>
                          <a:lnTo>
                            <a:pt x="215" y="6032"/>
                          </a:lnTo>
                          <a:cubicBezTo>
                            <a:pt x="307" y="6032"/>
                            <a:pt x="385" y="5960"/>
                            <a:pt x="404" y="5869"/>
                          </a:cubicBezTo>
                          <a:cubicBezTo>
                            <a:pt x="541" y="5120"/>
                            <a:pt x="848" y="4396"/>
                            <a:pt x="1141" y="3699"/>
                          </a:cubicBezTo>
                          <a:cubicBezTo>
                            <a:pt x="1591" y="2617"/>
                            <a:pt x="2060" y="1502"/>
                            <a:pt x="1962" y="192"/>
                          </a:cubicBezTo>
                          <a:cubicBezTo>
                            <a:pt x="1959" y="63"/>
                            <a:pt x="1862" y="0"/>
                            <a:pt x="1766" y="0"/>
                          </a:cubicBezTo>
                          <a:close/>
                        </a:path>
                      </a:pathLst>
                    </a:custGeom>
                    <a:solidFill>
                      <a:srgbClr val="60B7D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17" name="Google Shape;3317;p11"/>
                    <p:cNvSpPr/>
                    <p:nvPr/>
                  </p:nvSpPr>
                  <p:spPr>
                    <a:xfrm>
                      <a:off x="5939032" y="2264810"/>
                      <a:ext cx="58195" cy="53499"/>
                    </a:xfrm>
                    <a:custGeom>
                      <a:rect b="b" l="l" r="r" t="t"/>
                      <a:pathLst>
                        <a:path extrusionOk="0" h="2119" w="2305">
                          <a:moveTo>
                            <a:pt x="2027" y="1"/>
                          </a:moveTo>
                          <a:cubicBezTo>
                            <a:pt x="2001" y="1"/>
                            <a:pt x="1972" y="7"/>
                            <a:pt x="1943" y="19"/>
                          </a:cubicBezTo>
                          <a:cubicBezTo>
                            <a:pt x="1167" y="345"/>
                            <a:pt x="261" y="997"/>
                            <a:pt x="33" y="1864"/>
                          </a:cubicBezTo>
                          <a:cubicBezTo>
                            <a:pt x="0" y="1968"/>
                            <a:pt x="66" y="2079"/>
                            <a:pt x="170" y="2112"/>
                          </a:cubicBezTo>
                          <a:cubicBezTo>
                            <a:pt x="189" y="2112"/>
                            <a:pt x="202" y="2112"/>
                            <a:pt x="222" y="2118"/>
                          </a:cubicBezTo>
                          <a:cubicBezTo>
                            <a:pt x="313" y="2112"/>
                            <a:pt x="391" y="2053"/>
                            <a:pt x="411" y="1968"/>
                          </a:cubicBezTo>
                          <a:cubicBezTo>
                            <a:pt x="607" y="1238"/>
                            <a:pt x="1408" y="671"/>
                            <a:pt x="2093" y="384"/>
                          </a:cubicBezTo>
                          <a:cubicBezTo>
                            <a:pt x="2304" y="293"/>
                            <a:pt x="2215" y="1"/>
                            <a:pt x="2027" y="1"/>
                          </a:cubicBezTo>
                          <a:close/>
                        </a:path>
                      </a:pathLst>
                    </a:custGeom>
                    <a:solidFill>
                      <a:srgbClr val="60B7D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18" name="Google Shape;3318;p11"/>
                    <p:cNvSpPr/>
                    <p:nvPr/>
                  </p:nvSpPr>
                  <p:spPr>
                    <a:xfrm>
                      <a:off x="5992683" y="2128978"/>
                      <a:ext cx="45849" cy="36786"/>
                    </a:xfrm>
                    <a:custGeom>
                      <a:rect b="b" l="l" r="r" t="t"/>
                      <a:pathLst>
                        <a:path extrusionOk="0" h="1457" w="1816">
                          <a:moveTo>
                            <a:pt x="1532" y="0"/>
                          </a:moveTo>
                          <a:cubicBezTo>
                            <a:pt x="1499" y="0"/>
                            <a:pt x="1464" y="9"/>
                            <a:pt x="1428" y="29"/>
                          </a:cubicBezTo>
                          <a:cubicBezTo>
                            <a:pt x="919" y="316"/>
                            <a:pt x="456" y="687"/>
                            <a:pt x="72" y="1130"/>
                          </a:cubicBezTo>
                          <a:cubicBezTo>
                            <a:pt x="0" y="1215"/>
                            <a:pt x="7" y="1339"/>
                            <a:pt x="91" y="1411"/>
                          </a:cubicBezTo>
                          <a:cubicBezTo>
                            <a:pt x="124" y="1437"/>
                            <a:pt x="170" y="1456"/>
                            <a:pt x="215" y="1456"/>
                          </a:cubicBezTo>
                          <a:cubicBezTo>
                            <a:pt x="274" y="1456"/>
                            <a:pt x="333" y="1430"/>
                            <a:pt x="365" y="1391"/>
                          </a:cubicBezTo>
                          <a:cubicBezTo>
                            <a:pt x="724" y="981"/>
                            <a:pt x="1147" y="635"/>
                            <a:pt x="1623" y="368"/>
                          </a:cubicBezTo>
                          <a:cubicBezTo>
                            <a:pt x="1816" y="263"/>
                            <a:pt x="1711" y="0"/>
                            <a:pt x="1532" y="0"/>
                          </a:cubicBezTo>
                          <a:close/>
                        </a:path>
                      </a:pathLst>
                    </a:custGeom>
                    <a:solidFill>
                      <a:srgbClr val="60B7D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19" name="Google Shape;3319;p11"/>
                    <p:cNvSpPr/>
                    <p:nvPr/>
                  </p:nvSpPr>
                  <p:spPr>
                    <a:xfrm>
                      <a:off x="6042042" y="1957699"/>
                      <a:ext cx="140654" cy="63901"/>
                    </a:xfrm>
                    <a:custGeom>
                      <a:rect b="b" l="l" r="r" t="t"/>
                      <a:pathLst>
                        <a:path extrusionOk="0" h="2531" w="5571">
                          <a:moveTo>
                            <a:pt x="5282" y="1"/>
                          </a:moveTo>
                          <a:cubicBezTo>
                            <a:pt x="5229" y="1"/>
                            <a:pt x="5174" y="24"/>
                            <a:pt x="5130" y="80"/>
                          </a:cubicBezTo>
                          <a:cubicBezTo>
                            <a:pt x="4550" y="778"/>
                            <a:pt x="3598" y="915"/>
                            <a:pt x="2673" y="1045"/>
                          </a:cubicBezTo>
                          <a:cubicBezTo>
                            <a:pt x="1656" y="1188"/>
                            <a:pt x="607" y="1332"/>
                            <a:pt x="53" y="2225"/>
                          </a:cubicBezTo>
                          <a:cubicBezTo>
                            <a:pt x="0" y="2322"/>
                            <a:pt x="27" y="2440"/>
                            <a:pt x="118" y="2498"/>
                          </a:cubicBezTo>
                          <a:cubicBezTo>
                            <a:pt x="150" y="2518"/>
                            <a:pt x="183" y="2531"/>
                            <a:pt x="222" y="2531"/>
                          </a:cubicBezTo>
                          <a:cubicBezTo>
                            <a:pt x="294" y="2531"/>
                            <a:pt x="352" y="2492"/>
                            <a:pt x="391" y="2433"/>
                          </a:cubicBezTo>
                          <a:cubicBezTo>
                            <a:pt x="848" y="1697"/>
                            <a:pt x="1760" y="1566"/>
                            <a:pt x="2725" y="1436"/>
                          </a:cubicBezTo>
                          <a:cubicBezTo>
                            <a:pt x="3722" y="1293"/>
                            <a:pt x="4758" y="1149"/>
                            <a:pt x="5436" y="335"/>
                          </a:cubicBezTo>
                          <a:cubicBezTo>
                            <a:pt x="5571" y="185"/>
                            <a:pt x="5432" y="1"/>
                            <a:pt x="5282" y="1"/>
                          </a:cubicBezTo>
                          <a:close/>
                        </a:path>
                      </a:pathLst>
                    </a:custGeom>
                    <a:solidFill>
                      <a:srgbClr val="60B7D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20" name="Google Shape;3320;p11"/>
                    <p:cNvSpPr/>
                    <p:nvPr/>
                  </p:nvSpPr>
                  <p:spPr>
                    <a:xfrm>
                      <a:off x="6010937" y="2054751"/>
                      <a:ext cx="54206" cy="51278"/>
                    </a:xfrm>
                    <a:custGeom>
                      <a:rect b="b" l="l" r="r" t="t"/>
                      <a:pathLst>
                        <a:path extrusionOk="0" h="2031" w="2147">
                          <a:moveTo>
                            <a:pt x="1864" y="1"/>
                          </a:moveTo>
                          <a:cubicBezTo>
                            <a:pt x="1829" y="1"/>
                            <a:pt x="1792" y="12"/>
                            <a:pt x="1754" y="36"/>
                          </a:cubicBezTo>
                          <a:cubicBezTo>
                            <a:pt x="1115" y="440"/>
                            <a:pt x="313" y="949"/>
                            <a:pt x="40" y="1770"/>
                          </a:cubicBezTo>
                          <a:cubicBezTo>
                            <a:pt x="1" y="1900"/>
                            <a:pt x="98" y="2030"/>
                            <a:pt x="229" y="2030"/>
                          </a:cubicBezTo>
                          <a:cubicBezTo>
                            <a:pt x="313" y="2030"/>
                            <a:pt x="392" y="1978"/>
                            <a:pt x="418" y="1894"/>
                          </a:cubicBezTo>
                          <a:cubicBezTo>
                            <a:pt x="639" y="1203"/>
                            <a:pt x="1343" y="760"/>
                            <a:pt x="1962" y="369"/>
                          </a:cubicBezTo>
                          <a:cubicBezTo>
                            <a:pt x="2146" y="250"/>
                            <a:pt x="2034" y="1"/>
                            <a:pt x="1864" y="1"/>
                          </a:cubicBezTo>
                          <a:close/>
                        </a:path>
                      </a:pathLst>
                    </a:custGeom>
                    <a:solidFill>
                      <a:srgbClr val="60B7D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21" name="Google Shape;3321;p11"/>
                    <p:cNvSpPr/>
                    <p:nvPr/>
                  </p:nvSpPr>
                  <p:spPr>
                    <a:xfrm>
                      <a:off x="6080545" y="1991077"/>
                      <a:ext cx="98112" cy="100460"/>
                    </a:xfrm>
                    <a:custGeom>
                      <a:rect b="b" l="l" r="r" t="t"/>
                      <a:pathLst>
                        <a:path extrusionOk="0" h="3979" w="3886">
                          <a:moveTo>
                            <a:pt x="3668" y="0"/>
                          </a:moveTo>
                          <a:cubicBezTo>
                            <a:pt x="3578" y="0"/>
                            <a:pt x="3498" y="68"/>
                            <a:pt x="3481" y="166"/>
                          </a:cubicBezTo>
                          <a:cubicBezTo>
                            <a:pt x="3338" y="1131"/>
                            <a:pt x="2555" y="1659"/>
                            <a:pt x="1721" y="2219"/>
                          </a:cubicBezTo>
                          <a:cubicBezTo>
                            <a:pt x="1109" y="2630"/>
                            <a:pt x="476" y="3060"/>
                            <a:pt x="79" y="3679"/>
                          </a:cubicBezTo>
                          <a:cubicBezTo>
                            <a:pt x="1" y="3809"/>
                            <a:pt x="92" y="3979"/>
                            <a:pt x="248" y="3979"/>
                          </a:cubicBezTo>
                          <a:cubicBezTo>
                            <a:pt x="313" y="3979"/>
                            <a:pt x="372" y="3946"/>
                            <a:pt x="411" y="3894"/>
                          </a:cubicBezTo>
                          <a:cubicBezTo>
                            <a:pt x="757" y="3340"/>
                            <a:pt x="1356" y="2943"/>
                            <a:pt x="1936" y="2552"/>
                          </a:cubicBezTo>
                          <a:cubicBezTo>
                            <a:pt x="2803" y="1965"/>
                            <a:pt x="3703" y="1359"/>
                            <a:pt x="3865" y="225"/>
                          </a:cubicBezTo>
                          <a:cubicBezTo>
                            <a:pt x="3885" y="121"/>
                            <a:pt x="3813" y="16"/>
                            <a:pt x="3703" y="3"/>
                          </a:cubicBezTo>
                          <a:cubicBezTo>
                            <a:pt x="3691" y="1"/>
                            <a:pt x="3680" y="0"/>
                            <a:pt x="3668" y="0"/>
                          </a:cubicBezTo>
                          <a:close/>
                        </a:path>
                      </a:pathLst>
                    </a:custGeom>
                    <a:solidFill>
                      <a:srgbClr val="60B7D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22" name="Google Shape;3322;p11"/>
                    <p:cNvSpPr/>
                    <p:nvPr/>
                  </p:nvSpPr>
                  <p:spPr>
                    <a:xfrm>
                      <a:off x="6079055" y="2034073"/>
                      <a:ext cx="106342" cy="106999"/>
                    </a:xfrm>
                    <a:custGeom>
                      <a:rect b="b" l="l" r="r" t="t"/>
                      <a:pathLst>
                        <a:path extrusionOk="0" h="4238" w="4212">
                          <a:moveTo>
                            <a:pt x="3821" y="0"/>
                          </a:moveTo>
                          <a:cubicBezTo>
                            <a:pt x="3709" y="0"/>
                            <a:pt x="3595" y="86"/>
                            <a:pt x="3625" y="236"/>
                          </a:cubicBezTo>
                          <a:cubicBezTo>
                            <a:pt x="3781" y="1259"/>
                            <a:pt x="2797" y="1878"/>
                            <a:pt x="1761" y="2530"/>
                          </a:cubicBezTo>
                          <a:cubicBezTo>
                            <a:pt x="1096" y="2947"/>
                            <a:pt x="405" y="3377"/>
                            <a:pt x="60" y="3938"/>
                          </a:cubicBezTo>
                          <a:cubicBezTo>
                            <a:pt x="1" y="4029"/>
                            <a:pt x="27" y="4146"/>
                            <a:pt x="125" y="4205"/>
                          </a:cubicBezTo>
                          <a:cubicBezTo>
                            <a:pt x="151" y="4225"/>
                            <a:pt x="190" y="4238"/>
                            <a:pt x="229" y="4238"/>
                          </a:cubicBezTo>
                          <a:cubicBezTo>
                            <a:pt x="294" y="4238"/>
                            <a:pt x="359" y="4199"/>
                            <a:pt x="392" y="4140"/>
                          </a:cubicBezTo>
                          <a:cubicBezTo>
                            <a:pt x="692" y="3664"/>
                            <a:pt x="1311" y="3273"/>
                            <a:pt x="1969" y="2863"/>
                          </a:cubicBezTo>
                          <a:cubicBezTo>
                            <a:pt x="3019" y="2204"/>
                            <a:pt x="4211" y="1455"/>
                            <a:pt x="4009" y="171"/>
                          </a:cubicBezTo>
                          <a:cubicBezTo>
                            <a:pt x="3995" y="53"/>
                            <a:pt x="3909" y="0"/>
                            <a:pt x="3821" y="0"/>
                          </a:cubicBezTo>
                          <a:close/>
                        </a:path>
                      </a:pathLst>
                    </a:custGeom>
                    <a:solidFill>
                      <a:srgbClr val="60B7D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23" name="Google Shape;3323;p11"/>
                    <p:cNvSpPr/>
                    <p:nvPr/>
                  </p:nvSpPr>
                  <p:spPr>
                    <a:xfrm>
                      <a:off x="6079055" y="2075378"/>
                      <a:ext cx="110281" cy="119168"/>
                    </a:xfrm>
                    <a:custGeom>
                      <a:rect b="b" l="l" r="r" t="t"/>
                      <a:pathLst>
                        <a:path extrusionOk="0" h="4720" w="4368">
                          <a:moveTo>
                            <a:pt x="3823" y="1"/>
                          </a:moveTo>
                          <a:cubicBezTo>
                            <a:pt x="3699" y="1"/>
                            <a:pt x="3574" y="113"/>
                            <a:pt x="3631" y="268"/>
                          </a:cubicBezTo>
                          <a:cubicBezTo>
                            <a:pt x="3898" y="972"/>
                            <a:pt x="2634" y="2035"/>
                            <a:pt x="1624" y="2882"/>
                          </a:cubicBezTo>
                          <a:cubicBezTo>
                            <a:pt x="952" y="3449"/>
                            <a:pt x="320" y="3977"/>
                            <a:pt x="53" y="4427"/>
                          </a:cubicBezTo>
                          <a:cubicBezTo>
                            <a:pt x="1" y="4518"/>
                            <a:pt x="33" y="4642"/>
                            <a:pt x="125" y="4694"/>
                          </a:cubicBezTo>
                          <a:cubicBezTo>
                            <a:pt x="157" y="4713"/>
                            <a:pt x="190" y="4720"/>
                            <a:pt x="229" y="4720"/>
                          </a:cubicBezTo>
                          <a:cubicBezTo>
                            <a:pt x="294" y="4720"/>
                            <a:pt x="359" y="4687"/>
                            <a:pt x="398" y="4629"/>
                          </a:cubicBezTo>
                          <a:cubicBezTo>
                            <a:pt x="627" y="4231"/>
                            <a:pt x="1233" y="3723"/>
                            <a:pt x="1878" y="3188"/>
                          </a:cubicBezTo>
                          <a:cubicBezTo>
                            <a:pt x="3097" y="2159"/>
                            <a:pt x="4368" y="1096"/>
                            <a:pt x="4003" y="132"/>
                          </a:cubicBezTo>
                          <a:cubicBezTo>
                            <a:pt x="3969" y="40"/>
                            <a:pt x="3896" y="1"/>
                            <a:pt x="3823" y="1"/>
                          </a:cubicBezTo>
                          <a:close/>
                        </a:path>
                      </a:pathLst>
                    </a:custGeom>
                    <a:solidFill>
                      <a:srgbClr val="60B7D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24" name="Google Shape;3324;p11"/>
                    <p:cNvSpPr/>
                    <p:nvPr/>
                  </p:nvSpPr>
                  <p:spPr>
                    <a:xfrm>
                      <a:off x="6074940" y="2138977"/>
                      <a:ext cx="105434" cy="88644"/>
                    </a:xfrm>
                    <a:custGeom>
                      <a:rect b="b" l="l" r="r" t="t"/>
                      <a:pathLst>
                        <a:path extrusionOk="0" h="3511" w="4176">
                          <a:moveTo>
                            <a:pt x="3899" y="0"/>
                          </a:moveTo>
                          <a:cubicBezTo>
                            <a:pt x="3836" y="0"/>
                            <a:pt x="3772" y="32"/>
                            <a:pt x="3729" y="109"/>
                          </a:cubicBezTo>
                          <a:cubicBezTo>
                            <a:pt x="3338" y="741"/>
                            <a:pt x="2686" y="1112"/>
                            <a:pt x="1995" y="1504"/>
                          </a:cubicBezTo>
                          <a:cubicBezTo>
                            <a:pt x="1233" y="1940"/>
                            <a:pt x="438" y="2390"/>
                            <a:pt x="47" y="3231"/>
                          </a:cubicBezTo>
                          <a:cubicBezTo>
                            <a:pt x="1" y="3328"/>
                            <a:pt x="47" y="3446"/>
                            <a:pt x="144" y="3491"/>
                          </a:cubicBezTo>
                          <a:cubicBezTo>
                            <a:pt x="170" y="3504"/>
                            <a:pt x="196" y="3511"/>
                            <a:pt x="223" y="3511"/>
                          </a:cubicBezTo>
                          <a:cubicBezTo>
                            <a:pt x="301" y="3511"/>
                            <a:pt x="372" y="3465"/>
                            <a:pt x="405" y="3394"/>
                          </a:cubicBezTo>
                          <a:cubicBezTo>
                            <a:pt x="744" y="2670"/>
                            <a:pt x="1448" y="2266"/>
                            <a:pt x="2191" y="1849"/>
                          </a:cubicBezTo>
                          <a:cubicBezTo>
                            <a:pt x="2895" y="1445"/>
                            <a:pt x="3625" y="1034"/>
                            <a:pt x="4068" y="317"/>
                          </a:cubicBezTo>
                          <a:cubicBezTo>
                            <a:pt x="4176" y="156"/>
                            <a:pt x="4039" y="0"/>
                            <a:pt x="3899" y="0"/>
                          </a:cubicBezTo>
                          <a:close/>
                        </a:path>
                      </a:pathLst>
                    </a:custGeom>
                    <a:solidFill>
                      <a:srgbClr val="60B7D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25" name="Google Shape;3325;p11"/>
                    <p:cNvSpPr/>
                    <p:nvPr/>
                  </p:nvSpPr>
                  <p:spPr>
                    <a:xfrm>
                      <a:off x="6070496" y="2176419"/>
                      <a:ext cx="111417" cy="96622"/>
                    </a:xfrm>
                    <a:custGeom>
                      <a:rect b="b" l="l" r="r" t="t"/>
                      <a:pathLst>
                        <a:path extrusionOk="0" h="3827" w="4413">
                          <a:moveTo>
                            <a:pt x="4147" y="0"/>
                          </a:moveTo>
                          <a:cubicBezTo>
                            <a:pt x="4084" y="0"/>
                            <a:pt x="4021" y="31"/>
                            <a:pt x="3983" y="105"/>
                          </a:cubicBezTo>
                          <a:cubicBezTo>
                            <a:pt x="3599" y="842"/>
                            <a:pt x="2875" y="1252"/>
                            <a:pt x="2113" y="1696"/>
                          </a:cubicBezTo>
                          <a:cubicBezTo>
                            <a:pt x="1304" y="2158"/>
                            <a:pt x="464" y="2647"/>
                            <a:pt x="60" y="3547"/>
                          </a:cubicBezTo>
                          <a:cubicBezTo>
                            <a:pt x="1" y="3677"/>
                            <a:pt x="92" y="3820"/>
                            <a:pt x="236" y="3827"/>
                          </a:cubicBezTo>
                          <a:cubicBezTo>
                            <a:pt x="314" y="3820"/>
                            <a:pt x="386" y="3781"/>
                            <a:pt x="418" y="3709"/>
                          </a:cubicBezTo>
                          <a:cubicBezTo>
                            <a:pt x="777" y="2921"/>
                            <a:pt x="1520" y="2491"/>
                            <a:pt x="2315" y="2034"/>
                          </a:cubicBezTo>
                          <a:cubicBezTo>
                            <a:pt x="3090" y="1591"/>
                            <a:pt x="3892" y="1122"/>
                            <a:pt x="4329" y="288"/>
                          </a:cubicBezTo>
                          <a:cubicBezTo>
                            <a:pt x="4412" y="134"/>
                            <a:pt x="4279" y="0"/>
                            <a:pt x="4147" y="0"/>
                          </a:cubicBezTo>
                          <a:close/>
                        </a:path>
                      </a:pathLst>
                    </a:custGeom>
                    <a:solidFill>
                      <a:srgbClr val="60B7D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26" name="Google Shape;3326;p11"/>
                    <p:cNvSpPr/>
                    <p:nvPr/>
                  </p:nvSpPr>
                  <p:spPr>
                    <a:xfrm>
                      <a:off x="6070850" y="2217572"/>
                      <a:ext cx="111569" cy="96622"/>
                    </a:xfrm>
                    <a:custGeom>
                      <a:rect b="b" l="l" r="r" t="t"/>
                      <a:pathLst>
                        <a:path extrusionOk="0" h="3827" w="4419">
                          <a:moveTo>
                            <a:pt x="4133" y="0"/>
                          </a:moveTo>
                          <a:cubicBezTo>
                            <a:pt x="4090" y="0"/>
                            <a:pt x="4044" y="16"/>
                            <a:pt x="4002" y="53"/>
                          </a:cubicBezTo>
                          <a:cubicBezTo>
                            <a:pt x="3539" y="489"/>
                            <a:pt x="2998" y="835"/>
                            <a:pt x="2470" y="1167"/>
                          </a:cubicBezTo>
                          <a:cubicBezTo>
                            <a:pt x="1525" y="1773"/>
                            <a:pt x="547" y="2392"/>
                            <a:pt x="39" y="3546"/>
                          </a:cubicBezTo>
                          <a:cubicBezTo>
                            <a:pt x="0" y="3644"/>
                            <a:pt x="46" y="3761"/>
                            <a:pt x="143" y="3807"/>
                          </a:cubicBezTo>
                          <a:cubicBezTo>
                            <a:pt x="169" y="3820"/>
                            <a:pt x="196" y="3826"/>
                            <a:pt x="222" y="3826"/>
                          </a:cubicBezTo>
                          <a:cubicBezTo>
                            <a:pt x="300" y="3820"/>
                            <a:pt x="372" y="3774"/>
                            <a:pt x="404" y="3702"/>
                          </a:cubicBezTo>
                          <a:cubicBezTo>
                            <a:pt x="860" y="2660"/>
                            <a:pt x="1747" y="2099"/>
                            <a:pt x="2685" y="1499"/>
                          </a:cubicBezTo>
                          <a:cubicBezTo>
                            <a:pt x="3226" y="1154"/>
                            <a:pt x="3780" y="802"/>
                            <a:pt x="4276" y="339"/>
                          </a:cubicBezTo>
                          <a:cubicBezTo>
                            <a:pt x="4418" y="202"/>
                            <a:pt x="4290" y="0"/>
                            <a:pt x="4133" y="0"/>
                          </a:cubicBezTo>
                          <a:close/>
                        </a:path>
                      </a:pathLst>
                    </a:custGeom>
                    <a:solidFill>
                      <a:srgbClr val="60B7D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27" name="Google Shape;3327;p11"/>
                    <p:cNvSpPr/>
                    <p:nvPr/>
                  </p:nvSpPr>
                  <p:spPr>
                    <a:xfrm>
                      <a:off x="6093875" y="2268370"/>
                      <a:ext cx="90134" cy="393356"/>
                    </a:xfrm>
                    <a:custGeom>
                      <a:rect b="b" l="l" r="r" t="t"/>
                      <a:pathLst>
                        <a:path extrusionOk="0" h="15580" w="3570">
                          <a:moveTo>
                            <a:pt x="3284" y="1"/>
                          </a:moveTo>
                          <a:cubicBezTo>
                            <a:pt x="3242" y="1"/>
                            <a:pt x="3197" y="17"/>
                            <a:pt x="3155" y="54"/>
                          </a:cubicBezTo>
                          <a:cubicBezTo>
                            <a:pt x="0" y="2811"/>
                            <a:pt x="313" y="6989"/>
                            <a:pt x="613" y="11030"/>
                          </a:cubicBezTo>
                          <a:cubicBezTo>
                            <a:pt x="730" y="12575"/>
                            <a:pt x="835" y="14035"/>
                            <a:pt x="750" y="15371"/>
                          </a:cubicBezTo>
                          <a:cubicBezTo>
                            <a:pt x="737" y="15475"/>
                            <a:pt x="822" y="15573"/>
                            <a:pt x="932" y="15579"/>
                          </a:cubicBezTo>
                          <a:lnTo>
                            <a:pt x="946" y="15579"/>
                          </a:lnTo>
                          <a:cubicBezTo>
                            <a:pt x="1050" y="15579"/>
                            <a:pt x="1135" y="15501"/>
                            <a:pt x="1141" y="15397"/>
                          </a:cubicBezTo>
                          <a:cubicBezTo>
                            <a:pt x="1232" y="14028"/>
                            <a:pt x="1122" y="12562"/>
                            <a:pt x="1004" y="11004"/>
                          </a:cubicBezTo>
                          <a:cubicBezTo>
                            <a:pt x="711" y="7054"/>
                            <a:pt x="411" y="2974"/>
                            <a:pt x="3416" y="348"/>
                          </a:cubicBezTo>
                          <a:cubicBezTo>
                            <a:pt x="3569" y="215"/>
                            <a:pt x="3441" y="1"/>
                            <a:pt x="3284" y="1"/>
                          </a:cubicBezTo>
                          <a:close/>
                        </a:path>
                      </a:pathLst>
                    </a:custGeom>
                    <a:solidFill>
                      <a:srgbClr val="60B7D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28" name="Google Shape;3328;p11"/>
                    <p:cNvSpPr/>
                    <p:nvPr/>
                  </p:nvSpPr>
                  <p:spPr>
                    <a:xfrm>
                      <a:off x="6104631" y="2464821"/>
                      <a:ext cx="36003" cy="133711"/>
                    </a:xfrm>
                    <a:custGeom>
                      <a:rect b="b" l="l" r="r" t="t"/>
                      <a:pathLst>
                        <a:path extrusionOk="0" h="5296" w="1426">
                          <a:moveTo>
                            <a:pt x="253" y="0"/>
                          </a:moveTo>
                          <a:cubicBezTo>
                            <a:pt x="128" y="0"/>
                            <a:pt x="1" y="119"/>
                            <a:pt x="63" y="277"/>
                          </a:cubicBezTo>
                          <a:cubicBezTo>
                            <a:pt x="748" y="1965"/>
                            <a:pt x="1028" y="3405"/>
                            <a:pt x="1028" y="5100"/>
                          </a:cubicBezTo>
                          <a:cubicBezTo>
                            <a:pt x="1028" y="5204"/>
                            <a:pt x="1119" y="5295"/>
                            <a:pt x="1223" y="5295"/>
                          </a:cubicBezTo>
                          <a:cubicBezTo>
                            <a:pt x="1334" y="5295"/>
                            <a:pt x="1425" y="5204"/>
                            <a:pt x="1425" y="5093"/>
                          </a:cubicBezTo>
                          <a:cubicBezTo>
                            <a:pt x="1425" y="3379"/>
                            <a:pt x="1119" y="1841"/>
                            <a:pt x="428" y="127"/>
                          </a:cubicBezTo>
                          <a:cubicBezTo>
                            <a:pt x="393" y="38"/>
                            <a:pt x="323" y="0"/>
                            <a:pt x="253" y="0"/>
                          </a:cubicBezTo>
                          <a:close/>
                        </a:path>
                      </a:pathLst>
                    </a:custGeom>
                    <a:solidFill>
                      <a:srgbClr val="60B7D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29" name="Google Shape;3329;p11"/>
                    <p:cNvSpPr/>
                    <p:nvPr/>
                  </p:nvSpPr>
                  <p:spPr>
                    <a:xfrm>
                      <a:off x="6111321" y="2647587"/>
                      <a:ext cx="27015" cy="122577"/>
                    </a:xfrm>
                    <a:custGeom>
                      <a:rect b="b" l="l" r="r" t="t"/>
                      <a:pathLst>
                        <a:path extrusionOk="0" h="4855" w="1070">
                          <a:moveTo>
                            <a:pt x="199" y="0"/>
                          </a:moveTo>
                          <a:cubicBezTo>
                            <a:pt x="100" y="0"/>
                            <a:pt x="0" y="67"/>
                            <a:pt x="0" y="201"/>
                          </a:cubicBezTo>
                          <a:cubicBezTo>
                            <a:pt x="0" y="1758"/>
                            <a:pt x="202" y="3108"/>
                            <a:pt x="665" y="4711"/>
                          </a:cubicBezTo>
                          <a:cubicBezTo>
                            <a:pt x="685" y="4796"/>
                            <a:pt x="763" y="4854"/>
                            <a:pt x="854" y="4854"/>
                          </a:cubicBezTo>
                          <a:cubicBezTo>
                            <a:pt x="867" y="4854"/>
                            <a:pt x="887" y="4854"/>
                            <a:pt x="906" y="4848"/>
                          </a:cubicBezTo>
                          <a:cubicBezTo>
                            <a:pt x="1011" y="4822"/>
                            <a:pt x="1069" y="4711"/>
                            <a:pt x="1043" y="4607"/>
                          </a:cubicBezTo>
                          <a:cubicBezTo>
                            <a:pt x="587" y="3036"/>
                            <a:pt x="398" y="1719"/>
                            <a:pt x="398" y="201"/>
                          </a:cubicBezTo>
                          <a:cubicBezTo>
                            <a:pt x="398" y="67"/>
                            <a:pt x="299" y="0"/>
                            <a:pt x="199" y="0"/>
                          </a:cubicBezTo>
                          <a:close/>
                        </a:path>
                      </a:pathLst>
                    </a:custGeom>
                    <a:solidFill>
                      <a:srgbClr val="60B7D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30" name="Google Shape;3330;p11"/>
                    <p:cNvSpPr/>
                    <p:nvPr/>
                  </p:nvSpPr>
                  <p:spPr>
                    <a:xfrm>
                      <a:off x="6109655" y="2649077"/>
                      <a:ext cx="29817" cy="63497"/>
                    </a:xfrm>
                    <a:custGeom>
                      <a:rect b="b" l="l" r="r" t="t"/>
                      <a:pathLst>
                        <a:path extrusionOk="0" h="2515" w="1181">
                          <a:moveTo>
                            <a:pt x="272" y="0"/>
                          </a:moveTo>
                          <a:cubicBezTo>
                            <a:pt x="129" y="0"/>
                            <a:pt x="1" y="168"/>
                            <a:pt x="112" y="318"/>
                          </a:cubicBezTo>
                          <a:cubicBezTo>
                            <a:pt x="562" y="852"/>
                            <a:pt x="705" y="1862"/>
                            <a:pt x="777" y="2345"/>
                          </a:cubicBezTo>
                          <a:cubicBezTo>
                            <a:pt x="790" y="2442"/>
                            <a:pt x="875" y="2514"/>
                            <a:pt x="972" y="2514"/>
                          </a:cubicBezTo>
                          <a:cubicBezTo>
                            <a:pt x="985" y="2514"/>
                            <a:pt x="992" y="2514"/>
                            <a:pt x="1005" y="2508"/>
                          </a:cubicBezTo>
                          <a:cubicBezTo>
                            <a:pt x="1109" y="2495"/>
                            <a:pt x="1181" y="2390"/>
                            <a:pt x="1168" y="2286"/>
                          </a:cubicBezTo>
                          <a:cubicBezTo>
                            <a:pt x="1044" y="1452"/>
                            <a:pt x="868" y="611"/>
                            <a:pt x="418" y="70"/>
                          </a:cubicBezTo>
                          <a:cubicBezTo>
                            <a:pt x="374" y="21"/>
                            <a:pt x="323" y="0"/>
                            <a:pt x="272" y="0"/>
                          </a:cubicBezTo>
                          <a:close/>
                        </a:path>
                      </a:pathLst>
                    </a:custGeom>
                    <a:solidFill>
                      <a:srgbClr val="60B7D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31" name="Google Shape;3331;p11"/>
                    <p:cNvSpPr/>
                    <p:nvPr/>
                  </p:nvSpPr>
                  <p:spPr>
                    <a:xfrm>
                      <a:off x="6083170" y="2514407"/>
                      <a:ext cx="31913" cy="78520"/>
                    </a:xfrm>
                    <a:custGeom>
                      <a:rect b="b" l="l" r="r" t="t"/>
                      <a:pathLst>
                        <a:path extrusionOk="0" h="3110" w="1264">
                          <a:moveTo>
                            <a:pt x="1037" y="1"/>
                          </a:moveTo>
                          <a:cubicBezTo>
                            <a:pt x="957" y="1"/>
                            <a:pt x="878" y="45"/>
                            <a:pt x="848" y="144"/>
                          </a:cubicBezTo>
                          <a:cubicBezTo>
                            <a:pt x="770" y="451"/>
                            <a:pt x="659" y="744"/>
                            <a:pt x="522" y="1031"/>
                          </a:cubicBezTo>
                          <a:cubicBezTo>
                            <a:pt x="268" y="1624"/>
                            <a:pt x="1" y="2236"/>
                            <a:pt x="144" y="2947"/>
                          </a:cubicBezTo>
                          <a:cubicBezTo>
                            <a:pt x="157" y="3045"/>
                            <a:pt x="242" y="3110"/>
                            <a:pt x="333" y="3110"/>
                          </a:cubicBezTo>
                          <a:cubicBezTo>
                            <a:pt x="346" y="3110"/>
                            <a:pt x="359" y="3110"/>
                            <a:pt x="372" y="3103"/>
                          </a:cubicBezTo>
                          <a:cubicBezTo>
                            <a:pt x="477" y="3084"/>
                            <a:pt x="548" y="2979"/>
                            <a:pt x="529" y="2875"/>
                          </a:cubicBezTo>
                          <a:cubicBezTo>
                            <a:pt x="411" y="2282"/>
                            <a:pt x="640" y="1748"/>
                            <a:pt x="887" y="1187"/>
                          </a:cubicBezTo>
                          <a:cubicBezTo>
                            <a:pt x="1031" y="881"/>
                            <a:pt x="1148" y="561"/>
                            <a:pt x="1233" y="236"/>
                          </a:cubicBezTo>
                          <a:cubicBezTo>
                            <a:pt x="1263" y="90"/>
                            <a:pt x="1150" y="1"/>
                            <a:pt x="1037" y="1"/>
                          </a:cubicBezTo>
                          <a:close/>
                        </a:path>
                      </a:pathLst>
                    </a:custGeom>
                    <a:solidFill>
                      <a:srgbClr val="60B7D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32" name="Google Shape;3332;p11"/>
                    <p:cNvSpPr/>
                    <p:nvPr/>
                  </p:nvSpPr>
                  <p:spPr>
                    <a:xfrm>
                      <a:off x="6063099" y="2396148"/>
                      <a:ext cx="57691" cy="73218"/>
                    </a:xfrm>
                    <a:custGeom>
                      <a:rect b="b" l="l" r="r" t="t"/>
                      <a:pathLst>
                        <a:path extrusionOk="0" h="2900" w="2285">
                          <a:moveTo>
                            <a:pt x="1998" y="0"/>
                          </a:moveTo>
                          <a:cubicBezTo>
                            <a:pt x="1951" y="0"/>
                            <a:pt x="1902" y="19"/>
                            <a:pt x="1858" y="64"/>
                          </a:cubicBezTo>
                          <a:cubicBezTo>
                            <a:pt x="1754" y="168"/>
                            <a:pt x="1624" y="292"/>
                            <a:pt x="1493" y="416"/>
                          </a:cubicBezTo>
                          <a:cubicBezTo>
                            <a:pt x="861" y="996"/>
                            <a:pt x="1" y="1791"/>
                            <a:pt x="463" y="2788"/>
                          </a:cubicBezTo>
                          <a:cubicBezTo>
                            <a:pt x="496" y="2854"/>
                            <a:pt x="561" y="2899"/>
                            <a:pt x="639" y="2899"/>
                          </a:cubicBezTo>
                          <a:cubicBezTo>
                            <a:pt x="672" y="2899"/>
                            <a:pt x="698" y="2893"/>
                            <a:pt x="724" y="2880"/>
                          </a:cubicBezTo>
                          <a:cubicBezTo>
                            <a:pt x="822" y="2834"/>
                            <a:pt x="868" y="2717"/>
                            <a:pt x="815" y="2619"/>
                          </a:cubicBezTo>
                          <a:cubicBezTo>
                            <a:pt x="476" y="1882"/>
                            <a:pt x="1154" y="1257"/>
                            <a:pt x="1754" y="703"/>
                          </a:cubicBezTo>
                          <a:cubicBezTo>
                            <a:pt x="1897" y="579"/>
                            <a:pt x="2028" y="455"/>
                            <a:pt x="2145" y="338"/>
                          </a:cubicBezTo>
                          <a:cubicBezTo>
                            <a:pt x="2284" y="194"/>
                            <a:pt x="2150" y="0"/>
                            <a:pt x="1998" y="0"/>
                          </a:cubicBezTo>
                          <a:close/>
                        </a:path>
                      </a:pathLst>
                    </a:custGeom>
                    <a:solidFill>
                      <a:srgbClr val="60B7D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33" name="Google Shape;3333;p11"/>
                    <p:cNvSpPr/>
                    <p:nvPr/>
                  </p:nvSpPr>
                  <p:spPr>
                    <a:xfrm>
                      <a:off x="6107458" y="2398496"/>
                      <a:ext cx="39765" cy="70870"/>
                    </a:xfrm>
                    <a:custGeom>
                      <a:rect b="b" l="l" r="r" t="t"/>
                      <a:pathLst>
                        <a:path extrusionOk="0" h="2807" w="1575">
                          <a:moveTo>
                            <a:pt x="294" y="1"/>
                          </a:moveTo>
                          <a:cubicBezTo>
                            <a:pt x="144" y="1"/>
                            <a:pt x="1" y="185"/>
                            <a:pt x="147" y="336"/>
                          </a:cubicBezTo>
                          <a:cubicBezTo>
                            <a:pt x="597" y="903"/>
                            <a:pt x="1118" y="1978"/>
                            <a:pt x="929" y="2545"/>
                          </a:cubicBezTo>
                          <a:cubicBezTo>
                            <a:pt x="890" y="2650"/>
                            <a:pt x="948" y="2761"/>
                            <a:pt x="1053" y="2800"/>
                          </a:cubicBezTo>
                          <a:cubicBezTo>
                            <a:pt x="1072" y="2800"/>
                            <a:pt x="1092" y="2806"/>
                            <a:pt x="1111" y="2806"/>
                          </a:cubicBezTo>
                          <a:cubicBezTo>
                            <a:pt x="1196" y="2806"/>
                            <a:pt x="1274" y="2754"/>
                            <a:pt x="1300" y="2676"/>
                          </a:cubicBezTo>
                          <a:cubicBezTo>
                            <a:pt x="1574" y="1861"/>
                            <a:pt x="844" y="584"/>
                            <a:pt x="453" y="95"/>
                          </a:cubicBezTo>
                          <a:cubicBezTo>
                            <a:pt x="410" y="28"/>
                            <a:pt x="351" y="1"/>
                            <a:pt x="294" y="1"/>
                          </a:cubicBezTo>
                          <a:close/>
                        </a:path>
                      </a:pathLst>
                    </a:custGeom>
                    <a:solidFill>
                      <a:srgbClr val="60B7D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34" name="Google Shape;3334;p11"/>
                    <p:cNvSpPr/>
                    <p:nvPr/>
                  </p:nvSpPr>
                  <p:spPr>
                    <a:xfrm>
                      <a:off x="6084660" y="2269784"/>
                      <a:ext cx="96269" cy="88341"/>
                    </a:xfrm>
                    <a:custGeom>
                      <a:rect b="b" l="l" r="r" t="t"/>
                      <a:pathLst>
                        <a:path extrusionOk="0" h="3499" w="3813">
                          <a:moveTo>
                            <a:pt x="3536" y="0"/>
                          </a:moveTo>
                          <a:cubicBezTo>
                            <a:pt x="3492" y="0"/>
                            <a:pt x="3445" y="17"/>
                            <a:pt x="3403" y="57"/>
                          </a:cubicBezTo>
                          <a:cubicBezTo>
                            <a:pt x="3057" y="396"/>
                            <a:pt x="2627" y="663"/>
                            <a:pt x="2171" y="950"/>
                          </a:cubicBezTo>
                          <a:cubicBezTo>
                            <a:pt x="1278" y="1510"/>
                            <a:pt x="359" y="2091"/>
                            <a:pt x="33" y="3244"/>
                          </a:cubicBezTo>
                          <a:cubicBezTo>
                            <a:pt x="0" y="3348"/>
                            <a:pt x="66" y="3459"/>
                            <a:pt x="170" y="3492"/>
                          </a:cubicBezTo>
                          <a:cubicBezTo>
                            <a:pt x="183" y="3492"/>
                            <a:pt x="203" y="3498"/>
                            <a:pt x="222" y="3498"/>
                          </a:cubicBezTo>
                          <a:cubicBezTo>
                            <a:pt x="313" y="3498"/>
                            <a:pt x="392" y="3433"/>
                            <a:pt x="411" y="3348"/>
                          </a:cubicBezTo>
                          <a:cubicBezTo>
                            <a:pt x="698" y="2338"/>
                            <a:pt x="1513" y="1823"/>
                            <a:pt x="2379" y="1282"/>
                          </a:cubicBezTo>
                          <a:cubicBezTo>
                            <a:pt x="2836" y="996"/>
                            <a:pt x="3298" y="702"/>
                            <a:pt x="3676" y="337"/>
                          </a:cubicBezTo>
                          <a:cubicBezTo>
                            <a:pt x="3813" y="196"/>
                            <a:pt x="3687" y="0"/>
                            <a:pt x="3536" y="0"/>
                          </a:cubicBezTo>
                          <a:close/>
                        </a:path>
                      </a:pathLst>
                    </a:custGeom>
                    <a:solidFill>
                      <a:srgbClr val="60B7D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35" name="Google Shape;3335;p11"/>
                    <p:cNvSpPr/>
                    <p:nvPr/>
                  </p:nvSpPr>
                  <p:spPr>
                    <a:xfrm>
                      <a:off x="6171612" y="1962168"/>
                      <a:ext cx="207459" cy="288175"/>
                    </a:xfrm>
                    <a:custGeom>
                      <a:rect b="b" l="l" r="r" t="t"/>
                      <a:pathLst>
                        <a:path extrusionOk="0" h="11414" w="8217">
                          <a:moveTo>
                            <a:pt x="238" y="0"/>
                          </a:moveTo>
                          <a:cubicBezTo>
                            <a:pt x="120" y="0"/>
                            <a:pt x="0" y="100"/>
                            <a:pt x="43" y="249"/>
                          </a:cubicBezTo>
                          <a:cubicBezTo>
                            <a:pt x="363" y="1389"/>
                            <a:pt x="1204" y="1611"/>
                            <a:pt x="2012" y="1826"/>
                          </a:cubicBezTo>
                          <a:cubicBezTo>
                            <a:pt x="2279" y="1891"/>
                            <a:pt x="2540" y="1976"/>
                            <a:pt x="2800" y="2074"/>
                          </a:cubicBezTo>
                          <a:cubicBezTo>
                            <a:pt x="4104" y="2589"/>
                            <a:pt x="4221" y="2960"/>
                            <a:pt x="4645" y="4322"/>
                          </a:cubicBezTo>
                          <a:lnTo>
                            <a:pt x="4690" y="4453"/>
                          </a:lnTo>
                          <a:cubicBezTo>
                            <a:pt x="5525" y="7131"/>
                            <a:pt x="6802" y="9530"/>
                            <a:pt x="7812" y="11316"/>
                          </a:cubicBezTo>
                          <a:cubicBezTo>
                            <a:pt x="7851" y="11374"/>
                            <a:pt x="7917" y="11413"/>
                            <a:pt x="7988" y="11413"/>
                          </a:cubicBezTo>
                          <a:cubicBezTo>
                            <a:pt x="8021" y="11413"/>
                            <a:pt x="8053" y="11407"/>
                            <a:pt x="8086" y="11387"/>
                          </a:cubicBezTo>
                          <a:cubicBezTo>
                            <a:pt x="8184" y="11335"/>
                            <a:pt x="8216" y="11211"/>
                            <a:pt x="8158" y="11120"/>
                          </a:cubicBezTo>
                          <a:cubicBezTo>
                            <a:pt x="7154" y="9347"/>
                            <a:pt x="5890" y="6981"/>
                            <a:pt x="5062" y="4335"/>
                          </a:cubicBezTo>
                          <a:lnTo>
                            <a:pt x="5023" y="4205"/>
                          </a:lnTo>
                          <a:cubicBezTo>
                            <a:pt x="4593" y="2817"/>
                            <a:pt x="4430" y="2295"/>
                            <a:pt x="2944" y="1709"/>
                          </a:cubicBezTo>
                          <a:cubicBezTo>
                            <a:pt x="2670" y="1604"/>
                            <a:pt x="2396" y="1520"/>
                            <a:pt x="2116" y="1448"/>
                          </a:cubicBezTo>
                          <a:cubicBezTo>
                            <a:pt x="1314" y="1233"/>
                            <a:pt x="682" y="1064"/>
                            <a:pt x="421" y="145"/>
                          </a:cubicBezTo>
                          <a:cubicBezTo>
                            <a:pt x="393" y="43"/>
                            <a:pt x="316" y="0"/>
                            <a:pt x="238" y="0"/>
                          </a:cubicBezTo>
                          <a:close/>
                        </a:path>
                      </a:pathLst>
                    </a:custGeom>
                    <a:solidFill>
                      <a:srgbClr val="60B7D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36" name="Google Shape;3336;p11"/>
                    <p:cNvSpPr/>
                    <p:nvPr/>
                  </p:nvSpPr>
                  <p:spPr>
                    <a:xfrm>
                      <a:off x="6336908" y="2188765"/>
                      <a:ext cx="51858" cy="152066"/>
                    </a:xfrm>
                    <a:custGeom>
                      <a:rect b="b" l="l" r="r" t="t"/>
                      <a:pathLst>
                        <a:path extrusionOk="0" h="6023" w="2054">
                          <a:moveTo>
                            <a:pt x="294" y="0"/>
                          </a:moveTo>
                          <a:cubicBezTo>
                            <a:pt x="201" y="0"/>
                            <a:pt x="108" y="59"/>
                            <a:pt x="99" y="183"/>
                          </a:cubicBezTo>
                          <a:cubicBezTo>
                            <a:pt x="1" y="1487"/>
                            <a:pt x="464" y="2601"/>
                            <a:pt x="920" y="3683"/>
                          </a:cubicBezTo>
                          <a:cubicBezTo>
                            <a:pt x="1213" y="4381"/>
                            <a:pt x="1520" y="5104"/>
                            <a:pt x="1650" y="5860"/>
                          </a:cubicBezTo>
                          <a:cubicBezTo>
                            <a:pt x="1669" y="5951"/>
                            <a:pt x="1748" y="6023"/>
                            <a:pt x="1845" y="6023"/>
                          </a:cubicBezTo>
                          <a:lnTo>
                            <a:pt x="1878" y="6023"/>
                          </a:lnTo>
                          <a:cubicBezTo>
                            <a:pt x="1982" y="6003"/>
                            <a:pt x="2054" y="5899"/>
                            <a:pt x="2041" y="5795"/>
                          </a:cubicBezTo>
                          <a:cubicBezTo>
                            <a:pt x="1898" y="4993"/>
                            <a:pt x="1585" y="4257"/>
                            <a:pt x="1285" y="3533"/>
                          </a:cubicBezTo>
                          <a:cubicBezTo>
                            <a:pt x="829" y="2451"/>
                            <a:pt x="399" y="1422"/>
                            <a:pt x="490" y="209"/>
                          </a:cubicBezTo>
                          <a:cubicBezTo>
                            <a:pt x="500" y="73"/>
                            <a:pt x="397" y="0"/>
                            <a:pt x="294" y="0"/>
                          </a:cubicBezTo>
                          <a:close/>
                        </a:path>
                      </a:pathLst>
                    </a:custGeom>
                    <a:solidFill>
                      <a:srgbClr val="60B7D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37" name="Google Shape;3337;p11"/>
                    <p:cNvSpPr/>
                    <p:nvPr/>
                  </p:nvSpPr>
                  <p:spPr>
                    <a:xfrm>
                      <a:off x="6353596" y="2264861"/>
                      <a:ext cx="58221" cy="53449"/>
                    </a:xfrm>
                    <a:custGeom>
                      <a:rect b="b" l="l" r="r" t="t"/>
                      <a:pathLst>
                        <a:path extrusionOk="0" h="2117" w="2306">
                          <a:moveTo>
                            <a:pt x="282" y="1"/>
                          </a:moveTo>
                          <a:cubicBezTo>
                            <a:pt x="92" y="1"/>
                            <a:pt x="1" y="290"/>
                            <a:pt x="213" y="382"/>
                          </a:cubicBezTo>
                          <a:cubicBezTo>
                            <a:pt x="898" y="676"/>
                            <a:pt x="1699" y="1243"/>
                            <a:pt x="1895" y="1966"/>
                          </a:cubicBezTo>
                          <a:cubicBezTo>
                            <a:pt x="1914" y="2051"/>
                            <a:pt x="1993" y="2110"/>
                            <a:pt x="2084" y="2116"/>
                          </a:cubicBezTo>
                          <a:cubicBezTo>
                            <a:pt x="2103" y="2116"/>
                            <a:pt x="2116" y="2110"/>
                            <a:pt x="2136" y="2110"/>
                          </a:cubicBezTo>
                          <a:cubicBezTo>
                            <a:pt x="2240" y="2084"/>
                            <a:pt x="2305" y="1973"/>
                            <a:pt x="2273" y="1868"/>
                          </a:cubicBezTo>
                          <a:cubicBezTo>
                            <a:pt x="2045" y="995"/>
                            <a:pt x="1139" y="343"/>
                            <a:pt x="363" y="17"/>
                          </a:cubicBezTo>
                          <a:cubicBezTo>
                            <a:pt x="335" y="6"/>
                            <a:pt x="308" y="1"/>
                            <a:pt x="282" y="1"/>
                          </a:cubicBezTo>
                          <a:close/>
                        </a:path>
                      </a:pathLst>
                    </a:custGeom>
                    <a:solidFill>
                      <a:srgbClr val="60B7D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38" name="Google Shape;3338;p11"/>
                    <p:cNvSpPr/>
                    <p:nvPr/>
                  </p:nvSpPr>
                  <p:spPr>
                    <a:xfrm>
                      <a:off x="6311938" y="2128802"/>
                      <a:ext cx="46228" cy="36962"/>
                    </a:xfrm>
                    <a:custGeom>
                      <a:rect b="b" l="l" r="r" t="t"/>
                      <a:pathLst>
                        <a:path extrusionOk="0" h="1464" w="1831">
                          <a:moveTo>
                            <a:pt x="286" y="1"/>
                          </a:moveTo>
                          <a:cubicBezTo>
                            <a:pt x="108" y="1"/>
                            <a:pt x="1" y="278"/>
                            <a:pt x="208" y="381"/>
                          </a:cubicBezTo>
                          <a:cubicBezTo>
                            <a:pt x="684" y="642"/>
                            <a:pt x="1107" y="988"/>
                            <a:pt x="1459" y="1398"/>
                          </a:cubicBezTo>
                          <a:cubicBezTo>
                            <a:pt x="1498" y="1437"/>
                            <a:pt x="1550" y="1463"/>
                            <a:pt x="1609" y="1463"/>
                          </a:cubicBezTo>
                          <a:cubicBezTo>
                            <a:pt x="1655" y="1463"/>
                            <a:pt x="1700" y="1444"/>
                            <a:pt x="1739" y="1418"/>
                          </a:cubicBezTo>
                          <a:cubicBezTo>
                            <a:pt x="1818" y="1346"/>
                            <a:pt x="1831" y="1222"/>
                            <a:pt x="1759" y="1137"/>
                          </a:cubicBezTo>
                          <a:cubicBezTo>
                            <a:pt x="1374" y="694"/>
                            <a:pt x="912" y="323"/>
                            <a:pt x="397" y="36"/>
                          </a:cubicBezTo>
                          <a:cubicBezTo>
                            <a:pt x="358" y="12"/>
                            <a:pt x="321" y="1"/>
                            <a:pt x="286" y="1"/>
                          </a:cubicBezTo>
                          <a:close/>
                        </a:path>
                      </a:pathLst>
                    </a:custGeom>
                    <a:solidFill>
                      <a:srgbClr val="60B7D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39" name="Google Shape;3339;p11"/>
                    <p:cNvSpPr/>
                    <p:nvPr/>
                  </p:nvSpPr>
                  <p:spPr>
                    <a:xfrm>
                      <a:off x="6168153" y="1957699"/>
                      <a:ext cx="140654" cy="63901"/>
                    </a:xfrm>
                    <a:custGeom>
                      <a:rect b="b" l="l" r="r" t="t"/>
                      <a:pathLst>
                        <a:path extrusionOk="0" h="2531" w="5571">
                          <a:moveTo>
                            <a:pt x="289" y="1"/>
                          </a:moveTo>
                          <a:cubicBezTo>
                            <a:pt x="139" y="1"/>
                            <a:pt x="0" y="185"/>
                            <a:pt x="135" y="335"/>
                          </a:cubicBezTo>
                          <a:cubicBezTo>
                            <a:pt x="813" y="1149"/>
                            <a:pt x="1849" y="1293"/>
                            <a:pt x="2846" y="1436"/>
                          </a:cubicBezTo>
                          <a:cubicBezTo>
                            <a:pt x="3811" y="1573"/>
                            <a:pt x="4723" y="1697"/>
                            <a:pt x="5179" y="2433"/>
                          </a:cubicBezTo>
                          <a:cubicBezTo>
                            <a:pt x="5218" y="2492"/>
                            <a:pt x="5284" y="2531"/>
                            <a:pt x="5349" y="2531"/>
                          </a:cubicBezTo>
                          <a:cubicBezTo>
                            <a:pt x="5388" y="2531"/>
                            <a:pt x="5421" y="2518"/>
                            <a:pt x="5453" y="2498"/>
                          </a:cubicBezTo>
                          <a:cubicBezTo>
                            <a:pt x="5544" y="2440"/>
                            <a:pt x="5570" y="2322"/>
                            <a:pt x="5518" y="2225"/>
                          </a:cubicBezTo>
                          <a:cubicBezTo>
                            <a:pt x="4964" y="1332"/>
                            <a:pt x="3915" y="1188"/>
                            <a:pt x="2898" y="1045"/>
                          </a:cubicBezTo>
                          <a:cubicBezTo>
                            <a:pt x="1973" y="915"/>
                            <a:pt x="1021" y="778"/>
                            <a:pt x="441" y="80"/>
                          </a:cubicBezTo>
                          <a:cubicBezTo>
                            <a:pt x="397" y="24"/>
                            <a:pt x="342" y="1"/>
                            <a:pt x="289" y="1"/>
                          </a:cubicBezTo>
                          <a:close/>
                        </a:path>
                      </a:pathLst>
                    </a:custGeom>
                    <a:solidFill>
                      <a:srgbClr val="60B7D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40" name="Google Shape;3340;p11"/>
                    <p:cNvSpPr/>
                    <p:nvPr/>
                  </p:nvSpPr>
                  <p:spPr>
                    <a:xfrm>
                      <a:off x="6285554" y="2054751"/>
                      <a:ext cx="54181" cy="51278"/>
                    </a:xfrm>
                    <a:custGeom>
                      <a:rect b="b" l="l" r="r" t="t"/>
                      <a:pathLst>
                        <a:path extrusionOk="0" h="2031" w="2146">
                          <a:moveTo>
                            <a:pt x="282" y="1"/>
                          </a:moveTo>
                          <a:cubicBezTo>
                            <a:pt x="112" y="1"/>
                            <a:pt x="0" y="250"/>
                            <a:pt x="184" y="369"/>
                          </a:cubicBezTo>
                          <a:cubicBezTo>
                            <a:pt x="803" y="760"/>
                            <a:pt x="1507" y="1203"/>
                            <a:pt x="1735" y="1894"/>
                          </a:cubicBezTo>
                          <a:cubicBezTo>
                            <a:pt x="1761" y="1978"/>
                            <a:pt x="1833" y="2030"/>
                            <a:pt x="1924" y="2030"/>
                          </a:cubicBezTo>
                          <a:cubicBezTo>
                            <a:pt x="1944" y="2030"/>
                            <a:pt x="1963" y="2030"/>
                            <a:pt x="1983" y="2017"/>
                          </a:cubicBezTo>
                          <a:cubicBezTo>
                            <a:pt x="2087" y="1985"/>
                            <a:pt x="2146" y="1874"/>
                            <a:pt x="2113" y="1770"/>
                          </a:cubicBezTo>
                          <a:cubicBezTo>
                            <a:pt x="1839" y="949"/>
                            <a:pt x="1038" y="440"/>
                            <a:pt x="393" y="36"/>
                          </a:cubicBezTo>
                          <a:cubicBezTo>
                            <a:pt x="355" y="12"/>
                            <a:pt x="317" y="1"/>
                            <a:pt x="282" y="1"/>
                          </a:cubicBezTo>
                          <a:close/>
                        </a:path>
                      </a:pathLst>
                    </a:custGeom>
                    <a:solidFill>
                      <a:srgbClr val="60B7D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41" name="Google Shape;3341;p11"/>
                    <p:cNvSpPr/>
                    <p:nvPr/>
                  </p:nvSpPr>
                  <p:spPr>
                    <a:xfrm>
                      <a:off x="6171865" y="1990698"/>
                      <a:ext cx="97935" cy="100839"/>
                    </a:xfrm>
                    <a:custGeom>
                      <a:rect b="b" l="l" r="r" t="t"/>
                      <a:pathLst>
                        <a:path extrusionOk="0" h="3994" w="3879">
                          <a:moveTo>
                            <a:pt x="227" y="0"/>
                          </a:moveTo>
                          <a:cubicBezTo>
                            <a:pt x="115" y="0"/>
                            <a:pt x="1" y="88"/>
                            <a:pt x="33" y="240"/>
                          </a:cubicBezTo>
                          <a:cubicBezTo>
                            <a:pt x="196" y="1374"/>
                            <a:pt x="1096" y="1980"/>
                            <a:pt x="1963" y="2560"/>
                          </a:cubicBezTo>
                          <a:cubicBezTo>
                            <a:pt x="2543" y="2951"/>
                            <a:pt x="3136" y="3355"/>
                            <a:pt x="3488" y="3903"/>
                          </a:cubicBezTo>
                          <a:cubicBezTo>
                            <a:pt x="3520" y="3961"/>
                            <a:pt x="3585" y="3994"/>
                            <a:pt x="3657" y="3994"/>
                          </a:cubicBezTo>
                          <a:cubicBezTo>
                            <a:pt x="3690" y="3994"/>
                            <a:pt x="3729" y="3987"/>
                            <a:pt x="3761" y="3968"/>
                          </a:cubicBezTo>
                          <a:cubicBezTo>
                            <a:pt x="3853" y="3909"/>
                            <a:pt x="3879" y="3785"/>
                            <a:pt x="3820" y="3694"/>
                          </a:cubicBezTo>
                          <a:cubicBezTo>
                            <a:pt x="3429" y="3075"/>
                            <a:pt x="2797" y="2645"/>
                            <a:pt x="2184" y="2234"/>
                          </a:cubicBezTo>
                          <a:cubicBezTo>
                            <a:pt x="1350" y="1674"/>
                            <a:pt x="561" y="1146"/>
                            <a:pt x="418" y="181"/>
                          </a:cubicBezTo>
                          <a:cubicBezTo>
                            <a:pt x="406" y="57"/>
                            <a:pt x="317" y="0"/>
                            <a:pt x="227" y="0"/>
                          </a:cubicBezTo>
                          <a:close/>
                        </a:path>
                      </a:pathLst>
                    </a:custGeom>
                    <a:solidFill>
                      <a:srgbClr val="60B7D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42" name="Google Shape;3342;p11"/>
                    <p:cNvSpPr/>
                    <p:nvPr/>
                  </p:nvSpPr>
                  <p:spPr>
                    <a:xfrm>
                      <a:off x="6165452" y="2034199"/>
                      <a:ext cx="106999" cy="106873"/>
                    </a:xfrm>
                    <a:custGeom>
                      <a:rect b="b" l="l" r="r" t="t"/>
                      <a:pathLst>
                        <a:path extrusionOk="0" h="4233" w="4238">
                          <a:moveTo>
                            <a:pt x="396" y="1"/>
                          </a:moveTo>
                          <a:cubicBezTo>
                            <a:pt x="307" y="1"/>
                            <a:pt x="220" y="54"/>
                            <a:pt x="203" y="172"/>
                          </a:cubicBezTo>
                          <a:cubicBezTo>
                            <a:pt x="1" y="1450"/>
                            <a:pt x="1193" y="2199"/>
                            <a:pt x="2249" y="2858"/>
                          </a:cubicBezTo>
                          <a:cubicBezTo>
                            <a:pt x="2901" y="3275"/>
                            <a:pt x="3527" y="3659"/>
                            <a:pt x="3820" y="4141"/>
                          </a:cubicBezTo>
                          <a:cubicBezTo>
                            <a:pt x="3859" y="4194"/>
                            <a:pt x="3924" y="4233"/>
                            <a:pt x="3989" y="4233"/>
                          </a:cubicBezTo>
                          <a:cubicBezTo>
                            <a:pt x="4146" y="4233"/>
                            <a:pt x="4237" y="4063"/>
                            <a:pt x="4159" y="3933"/>
                          </a:cubicBezTo>
                          <a:cubicBezTo>
                            <a:pt x="3807" y="3379"/>
                            <a:pt x="3123" y="2949"/>
                            <a:pt x="2458" y="2532"/>
                          </a:cubicBezTo>
                          <a:cubicBezTo>
                            <a:pt x="1415" y="1873"/>
                            <a:pt x="431" y="1261"/>
                            <a:pt x="594" y="231"/>
                          </a:cubicBezTo>
                          <a:cubicBezTo>
                            <a:pt x="619" y="86"/>
                            <a:pt x="507" y="1"/>
                            <a:pt x="396" y="1"/>
                          </a:cubicBezTo>
                          <a:close/>
                        </a:path>
                      </a:pathLst>
                    </a:custGeom>
                    <a:solidFill>
                      <a:srgbClr val="60B7D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43" name="Google Shape;3343;p11"/>
                    <p:cNvSpPr/>
                    <p:nvPr/>
                  </p:nvSpPr>
                  <p:spPr>
                    <a:xfrm>
                      <a:off x="6161665" y="2075378"/>
                      <a:ext cx="110104" cy="119168"/>
                    </a:xfrm>
                    <a:custGeom>
                      <a:rect b="b" l="l" r="r" t="t"/>
                      <a:pathLst>
                        <a:path extrusionOk="0" h="4720" w="4361">
                          <a:moveTo>
                            <a:pt x="543" y="1"/>
                          </a:moveTo>
                          <a:cubicBezTo>
                            <a:pt x="471" y="1"/>
                            <a:pt x="400" y="40"/>
                            <a:pt x="366" y="132"/>
                          </a:cubicBezTo>
                          <a:cubicBezTo>
                            <a:pt x="1" y="1096"/>
                            <a:pt x="1265" y="2159"/>
                            <a:pt x="2490" y="3188"/>
                          </a:cubicBezTo>
                          <a:cubicBezTo>
                            <a:pt x="3129" y="3723"/>
                            <a:pt x="3735" y="4231"/>
                            <a:pt x="3970" y="4629"/>
                          </a:cubicBezTo>
                          <a:cubicBezTo>
                            <a:pt x="4003" y="4687"/>
                            <a:pt x="4068" y="4720"/>
                            <a:pt x="4139" y="4720"/>
                          </a:cubicBezTo>
                          <a:cubicBezTo>
                            <a:pt x="4172" y="4720"/>
                            <a:pt x="4211" y="4713"/>
                            <a:pt x="4237" y="4694"/>
                          </a:cubicBezTo>
                          <a:cubicBezTo>
                            <a:pt x="4335" y="4642"/>
                            <a:pt x="4361" y="4518"/>
                            <a:pt x="4309" y="4427"/>
                          </a:cubicBezTo>
                          <a:cubicBezTo>
                            <a:pt x="4048" y="3970"/>
                            <a:pt x="3409" y="3442"/>
                            <a:pt x="2745" y="2882"/>
                          </a:cubicBezTo>
                          <a:cubicBezTo>
                            <a:pt x="1728" y="2035"/>
                            <a:pt x="463" y="972"/>
                            <a:pt x="731" y="268"/>
                          </a:cubicBezTo>
                          <a:cubicBezTo>
                            <a:pt x="788" y="113"/>
                            <a:pt x="665" y="1"/>
                            <a:pt x="543" y="1"/>
                          </a:cubicBezTo>
                          <a:close/>
                        </a:path>
                      </a:pathLst>
                    </a:custGeom>
                    <a:solidFill>
                      <a:srgbClr val="60B7D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44" name="Google Shape;3344;p11"/>
                    <p:cNvSpPr/>
                    <p:nvPr/>
                  </p:nvSpPr>
                  <p:spPr>
                    <a:xfrm>
                      <a:off x="6170956" y="2139279"/>
                      <a:ext cx="105434" cy="88341"/>
                    </a:xfrm>
                    <a:custGeom>
                      <a:rect b="b" l="l" r="r" t="t"/>
                      <a:pathLst>
                        <a:path extrusionOk="0" h="3499" w="4176">
                          <a:moveTo>
                            <a:pt x="269" y="1"/>
                          </a:moveTo>
                          <a:cubicBezTo>
                            <a:pt x="132" y="1"/>
                            <a:pt x="0" y="147"/>
                            <a:pt x="95" y="305"/>
                          </a:cubicBezTo>
                          <a:cubicBezTo>
                            <a:pt x="539" y="1022"/>
                            <a:pt x="1269" y="1439"/>
                            <a:pt x="1973" y="1837"/>
                          </a:cubicBezTo>
                          <a:cubicBezTo>
                            <a:pt x="2716" y="2254"/>
                            <a:pt x="3419" y="2658"/>
                            <a:pt x="3758" y="3382"/>
                          </a:cubicBezTo>
                          <a:cubicBezTo>
                            <a:pt x="3784" y="3453"/>
                            <a:pt x="3856" y="3499"/>
                            <a:pt x="3934" y="3499"/>
                          </a:cubicBezTo>
                          <a:cubicBezTo>
                            <a:pt x="4078" y="3499"/>
                            <a:pt x="4175" y="3349"/>
                            <a:pt x="4117" y="3219"/>
                          </a:cubicBezTo>
                          <a:cubicBezTo>
                            <a:pt x="3726" y="2378"/>
                            <a:pt x="2931" y="1928"/>
                            <a:pt x="2168" y="1492"/>
                          </a:cubicBezTo>
                          <a:cubicBezTo>
                            <a:pt x="1477" y="1100"/>
                            <a:pt x="819" y="729"/>
                            <a:pt x="434" y="97"/>
                          </a:cubicBezTo>
                          <a:cubicBezTo>
                            <a:pt x="391" y="29"/>
                            <a:pt x="329" y="1"/>
                            <a:pt x="269" y="1"/>
                          </a:cubicBezTo>
                          <a:close/>
                        </a:path>
                      </a:pathLst>
                    </a:custGeom>
                    <a:solidFill>
                      <a:srgbClr val="60B7D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45" name="Google Shape;3345;p11"/>
                    <p:cNvSpPr/>
                    <p:nvPr/>
                  </p:nvSpPr>
                  <p:spPr>
                    <a:xfrm>
                      <a:off x="6168936" y="2176419"/>
                      <a:ext cx="111569" cy="96622"/>
                    </a:xfrm>
                    <a:custGeom>
                      <a:rect b="b" l="l" r="r" t="t"/>
                      <a:pathLst>
                        <a:path extrusionOk="0" h="3827" w="4419">
                          <a:moveTo>
                            <a:pt x="268" y="0"/>
                          </a:moveTo>
                          <a:cubicBezTo>
                            <a:pt x="134" y="0"/>
                            <a:pt x="1" y="134"/>
                            <a:pt x="84" y="288"/>
                          </a:cubicBezTo>
                          <a:cubicBezTo>
                            <a:pt x="521" y="1122"/>
                            <a:pt x="1316" y="1578"/>
                            <a:pt x="2105" y="2034"/>
                          </a:cubicBezTo>
                          <a:cubicBezTo>
                            <a:pt x="2893" y="2491"/>
                            <a:pt x="3643" y="2921"/>
                            <a:pt x="3995" y="3709"/>
                          </a:cubicBezTo>
                          <a:cubicBezTo>
                            <a:pt x="4027" y="3781"/>
                            <a:pt x="4099" y="3827"/>
                            <a:pt x="4177" y="3827"/>
                          </a:cubicBezTo>
                          <a:cubicBezTo>
                            <a:pt x="4321" y="3820"/>
                            <a:pt x="4418" y="3677"/>
                            <a:pt x="4353" y="3547"/>
                          </a:cubicBezTo>
                          <a:cubicBezTo>
                            <a:pt x="3949" y="2647"/>
                            <a:pt x="3108" y="2165"/>
                            <a:pt x="2300" y="1696"/>
                          </a:cubicBezTo>
                          <a:cubicBezTo>
                            <a:pt x="1538" y="1252"/>
                            <a:pt x="814" y="842"/>
                            <a:pt x="436" y="105"/>
                          </a:cubicBezTo>
                          <a:cubicBezTo>
                            <a:pt x="396" y="31"/>
                            <a:pt x="332" y="0"/>
                            <a:pt x="268" y="0"/>
                          </a:cubicBezTo>
                          <a:close/>
                        </a:path>
                      </a:pathLst>
                    </a:custGeom>
                    <a:solidFill>
                      <a:srgbClr val="60B7D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46" name="Google Shape;3346;p11"/>
                    <p:cNvSpPr/>
                    <p:nvPr/>
                  </p:nvSpPr>
                  <p:spPr>
                    <a:xfrm>
                      <a:off x="6168229" y="2217496"/>
                      <a:ext cx="112099" cy="96698"/>
                    </a:xfrm>
                    <a:custGeom>
                      <a:rect b="b" l="l" r="r" t="t"/>
                      <a:pathLst>
                        <a:path extrusionOk="0" h="3830" w="4440">
                          <a:moveTo>
                            <a:pt x="286" y="1"/>
                          </a:moveTo>
                          <a:cubicBezTo>
                            <a:pt x="129" y="1"/>
                            <a:pt x="0" y="208"/>
                            <a:pt x="151" y="349"/>
                          </a:cubicBezTo>
                          <a:cubicBezTo>
                            <a:pt x="647" y="812"/>
                            <a:pt x="1201" y="1163"/>
                            <a:pt x="1742" y="1509"/>
                          </a:cubicBezTo>
                          <a:cubicBezTo>
                            <a:pt x="2680" y="2102"/>
                            <a:pt x="3567" y="2663"/>
                            <a:pt x="4023" y="3705"/>
                          </a:cubicBezTo>
                          <a:cubicBezTo>
                            <a:pt x="4055" y="3777"/>
                            <a:pt x="4127" y="3829"/>
                            <a:pt x="4205" y="3829"/>
                          </a:cubicBezTo>
                          <a:cubicBezTo>
                            <a:pt x="4342" y="3823"/>
                            <a:pt x="4440" y="3679"/>
                            <a:pt x="4388" y="3555"/>
                          </a:cubicBezTo>
                          <a:cubicBezTo>
                            <a:pt x="3879" y="2395"/>
                            <a:pt x="2902" y="1776"/>
                            <a:pt x="1957" y="1177"/>
                          </a:cubicBezTo>
                          <a:cubicBezTo>
                            <a:pt x="1429" y="844"/>
                            <a:pt x="888" y="499"/>
                            <a:pt x="425" y="62"/>
                          </a:cubicBezTo>
                          <a:cubicBezTo>
                            <a:pt x="381" y="19"/>
                            <a:pt x="332" y="1"/>
                            <a:pt x="286" y="1"/>
                          </a:cubicBezTo>
                          <a:close/>
                        </a:path>
                      </a:pathLst>
                    </a:custGeom>
                    <a:solidFill>
                      <a:srgbClr val="60B7D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47" name="Google Shape;3347;p11"/>
                    <p:cNvSpPr/>
                    <p:nvPr/>
                  </p:nvSpPr>
                  <p:spPr>
                    <a:xfrm>
                      <a:off x="6166487" y="2268193"/>
                      <a:ext cx="90487" cy="393533"/>
                    </a:xfrm>
                    <a:custGeom>
                      <a:rect b="b" l="l" r="r" t="t"/>
                      <a:pathLst>
                        <a:path extrusionOk="0" h="15587" w="3584">
                          <a:moveTo>
                            <a:pt x="290" y="0"/>
                          </a:moveTo>
                          <a:cubicBezTo>
                            <a:pt x="130" y="0"/>
                            <a:pt x="1" y="223"/>
                            <a:pt x="168" y="355"/>
                          </a:cubicBezTo>
                          <a:cubicBezTo>
                            <a:pt x="3173" y="2981"/>
                            <a:pt x="2873" y="7068"/>
                            <a:pt x="2580" y="11011"/>
                          </a:cubicBezTo>
                          <a:cubicBezTo>
                            <a:pt x="2462" y="12569"/>
                            <a:pt x="2352" y="14035"/>
                            <a:pt x="2443" y="15404"/>
                          </a:cubicBezTo>
                          <a:cubicBezTo>
                            <a:pt x="2449" y="15508"/>
                            <a:pt x="2534" y="15586"/>
                            <a:pt x="2638" y="15586"/>
                          </a:cubicBezTo>
                          <a:lnTo>
                            <a:pt x="2651" y="15586"/>
                          </a:lnTo>
                          <a:cubicBezTo>
                            <a:pt x="2762" y="15580"/>
                            <a:pt x="2840" y="15482"/>
                            <a:pt x="2834" y="15378"/>
                          </a:cubicBezTo>
                          <a:cubicBezTo>
                            <a:pt x="2749" y="14042"/>
                            <a:pt x="2853" y="12582"/>
                            <a:pt x="2971" y="11037"/>
                          </a:cubicBezTo>
                          <a:cubicBezTo>
                            <a:pt x="3271" y="6996"/>
                            <a:pt x="3583" y="2818"/>
                            <a:pt x="429" y="61"/>
                          </a:cubicBezTo>
                          <a:cubicBezTo>
                            <a:pt x="384" y="18"/>
                            <a:pt x="336" y="0"/>
                            <a:pt x="290" y="0"/>
                          </a:cubicBezTo>
                          <a:close/>
                        </a:path>
                      </a:pathLst>
                    </a:custGeom>
                    <a:solidFill>
                      <a:srgbClr val="60B7D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48" name="Google Shape;3348;p11"/>
                    <p:cNvSpPr/>
                    <p:nvPr/>
                  </p:nvSpPr>
                  <p:spPr>
                    <a:xfrm>
                      <a:off x="6210216" y="2464896"/>
                      <a:ext cx="36003" cy="133635"/>
                    </a:xfrm>
                    <a:custGeom>
                      <a:rect b="b" l="l" r="r" t="t"/>
                      <a:pathLst>
                        <a:path extrusionOk="0" h="5293" w="1426">
                          <a:moveTo>
                            <a:pt x="1174" y="0"/>
                          </a:moveTo>
                          <a:cubicBezTo>
                            <a:pt x="1103" y="0"/>
                            <a:pt x="1033" y="37"/>
                            <a:pt x="998" y="124"/>
                          </a:cubicBezTo>
                          <a:cubicBezTo>
                            <a:pt x="307" y="1845"/>
                            <a:pt x="0" y="3376"/>
                            <a:pt x="0" y="5097"/>
                          </a:cubicBezTo>
                          <a:cubicBezTo>
                            <a:pt x="0" y="5201"/>
                            <a:pt x="92" y="5292"/>
                            <a:pt x="202" y="5292"/>
                          </a:cubicBezTo>
                          <a:cubicBezTo>
                            <a:pt x="307" y="5292"/>
                            <a:pt x="398" y="5201"/>
                            <a:pt x="398" y="5097"/>
                          </a:cubicBezTo>
                          <a:cubicBezTo>
                            <a:pt x="391" y="3409"/>
                            <a:pt x="685" y="1962"/>
                            <a:pt x="1363" y="274"/>
                          </a:cubicBezTo>
                          <a:cubicBezTo>
                            <a:pt x="1425" y="116"/>
                            <a:pt x="1299" y="0"/>
                            <a:pt x="1174" y="0"/>
                          </a:cubicBezTo>
                          <a:close/>
                        </a:path>
                      </a:pathLst>
                    </a:custGeom>
                    <a:solidFill>
                      <a:srgbClr val="60B7D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49" name="Google Shape;3349;p11"/>
                    <p:cNvSpPr/>
                    <p:nvPr/>
                  </p:nvSpPr>
                  <p:spPr>
                    <a:xfrm>
                      <a:off x="6212513" y="2647537"/>
                      <a:ext cx="27015" cy="122627"/>
                    </a:xfrm>
                    <a:custGeom>
                      <a:rect b="b" l="l" r="r" t="t"/>
                      <a:pathLst>
                        <a:path extrusionOk="0" h="4857" w="1070">
                          <a:moveTo>
                            <a:pt x="871" y="1"/>
                          </a:moveTo>
                          <a:cubicBezTo>
                            <a:pt x="771" y="1"/>
                            <a:pt x="672" y="66"/>
                            <a:pt x="672" y="196"/>
                          </a:cubicBezTo>
                          <a:cubicBezTo>
                            <a:pt x="672" y="1715"/>
                            <a:pt x="483" y="3038"/>
                            <a:pt x="27" y="4609"/>
                          </a:cubicBezTo>
                          <a:cubicBezTo>
                            <a:pt x="1" y="4713"/>
                            <a:pt x="59" y="4817"/>
                            <a:pt x="164" y="4850"/>
                          </a:cubicBezTo>
                          <a:cubicBezTo>
                            <a:pt x="183" y="4856"/>
                            <a:pt x="196" y="4856"/>
                            <a:pt x="216" y="4856"/>
                          </a:cubicBezTo>
                          <a:cubicBezTo>
                            <a:pt x="307" y="4856"/>
                            <a:pt x="385" y="4798"/>
                            <a:pt x="405" y="4713"/>
                          </a:cubicBezTo>
                          <a:cubicBezTo>
                            <a:pt x="867" y="3110"/>
                            <a:pt x="1070" y="1754"/>
                            <a:pt x="1070" y="196"/>
                          </a:cubicBezTo>
                          <a:cubicBezTo>
                            <a:pt x="1070" y="66"/>
                            <a:pt x="970" y="1"/>
                            <a:pt x="871" y="1"/>
                          </a:cubicBezTo>
                          <a:close/>
                        </a:path>
                      </a:pathLst>
                    </a:custGeom>
                    <a:solidFill>
                      <a:srgbClr val="60B7D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50" name="Google Shape;3350;p11"/>
                    <p:cNvSpPr/>
                    <p:nvPr/>
                  </p:nvSpPr>
                  <p:spPr>
                    <a:xfrm>
                      <a:off x="6211377" y="2649102"/>
                      <a:ext cx="29944" cy="63472"/>
                    </a:xfrm>
                    <a:custGeom>
                      <a:rect b="b" l="l" r="r" t="t"/>
                      <a:pathLst>
                        <a:path extrusionOk="0" h="2514" w="1186">
                          <a:moveTo>
                            <a:pt x="913" y="0"/>
                          </a:moveTo>
                          <a:cubicBezTo>
                            <a:pt x="864" y="0"/>
                            <a:pt x="812" y="21"/>
                            <a:pt x="769" y="69"/>
                          </a:cubicBezTo>
                          <a:cubicBezTo>
                            <a:pt x="313" y="610"/>
                            <a:pt x="137" y="1457"/>
                            <a:pt x="20" y="2285"/>
                          </a:cubicBezTo>
                          <a:cubicBezTo>
                            <a:pt x="0" y="2396"/>
                            <a:pt x="72" y="2494"/>
                            <a:pt x="183" y="2513"/>
                          </a:cubicBezTo>
                          <a:lnTo>
                            <a:pt x="209" y="2513"/>
                          </a:lnTo>
                          <a:cubicBezTo>
                            <a:pt x="306" y="2513"/>
                            <a:pt x="391" y="2441"/>
                            <a:pt x="404" y="2344"/>
                          </a:cubicBezTo>
                          <a:cubicBezTo>
                            <a:pt x="476" y="1861"/>
                            <a:pt x="626" y="851"/>
                            <a:pt x="1069" y="317"/>
                          </a:cubicBezTo>
                          <a:cubicBezTo>
                            <a:pt x="1185" y="171"/>
                            <a:pt x="1056" y="0"/>
                            <a:pt x="913" y="0"/>
                          </a:cubicBezTo>
                          <a:close/>
                        </a:path>
                      </a:pathLst>
                    </a:custGeom>
                    <a:solidFill>
                      <a:srgbClr val="60B7D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51" name="Google Shape;3351;p11"/>
                    <p:cNvSpPr/>
                    <p:nvPr/>
                  </p:nvSpPr>
                  <p:spPr>
                    <a:xfrm>
                      <a:off x="6235564" y="2514382"/>
                      <a:ext cx="32115" cy="78671"/>
                    </a:xfrm>
                    <a:custGeom>
                      <a:rect b="b" l="l" r="r" t="t"/>
                      <a:pathLst>
                        <a:path extrusionOk="0" h="3116" w="1272">
                          <a:moveTo>
                            <a:pt x="234" y="1"/>
                          </a:moveTo>
                          <a:cubicBezTo>
                            <a:pt x="118" y="1"/>
                            <a:pt x="1" y="94"/>
                            <a:pt x="39" y="243"/>
                          </a:cubicBezTo>
                          <a:cubicBezTo>
                            <a:pt x="124" y="569"/>
                            <a:pt x="241" y="888"/>
                            <a:pt x="385" y="1195"/>
                          </a:cubicBezTo>
                          <a:cubicBezTo>
                            <a:pt x="626" y="1755"/>
                            <a:pt x="860" y="2290"/>
                            <a:pt x="743" y="2883"/>
                          </a:cubicBezTo>
                          <a:cubicBezTo>
                            <a:pt x="724" y="2987"/>
                            <a:pt x="795" y="3091"/>
                            <a:pt x="900" y="3111"/>
                          </a:cubicBezTo>
                          <a:cubicBezTo>
                            <a:pt x="906" y="3114"/>
                            <a:pt x="913" y="3116"/>
                            <a:pt x="919" y="3116"/>
                          </a:cubicBezTo>
                          <a:cubicBezTo>
                            <a:pt x="926" y="3116"/>
                            <a:pt x="932" y="3114"/>
                            <a:pt x="939" y="3111"/>
                          </a:cubicBezTo>
                          <a:cubicBezTo>
                            <a:pt x="1030" y="3111"/>
                            <a:pt x="1115" y="3046"/>
                            <a:pt x="1128" y="2954"/>
                          </a:cubicBezTo>
                          <a:cubicBezTo>
                            <a:pt x="1271" y="2244"/>
                            <a:pt x="1004" y="1631"/>
                            <a:pt x="750" y="1038"/>
                          </a:cubicBezTo>
                          <a:cubicBezTo>
                            <a:pt x="613" y="752"/>
                            <a:pt x="502" y="458"/>
                            <a:pt x="424" y="152"/>
                          </a:cubicBezTo>
                          <a:cubicBezTo>
                            <a:pt x="397" y="47"/>
                            <a:pt x="315" y="1"/>
                            <a:pt x="234" y="1"/>
                          </a:cubicBezTo>
                          <a:close/>
                        </a:path>
                      </a:pathLst>
                    </a:custGeom>
                    <a:solidFill>
                      <a:srgbClr val="60B7D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52" name="Google Shape;3352;p11"/>
                    <p:cNvSpPr/>
                    <p:nvPr/>
                  </p:nvSpPr>
                  <p:spPr>
                    <a:xfrm>
                      <a:off x="6230010" y="2395996"/>
                      <a:ext cx="57893" cy="73369"/>
                    </a:xfrm>
                    <a:custGeom>
                      <a:rect b="b" l="l" r="r" t="t"/>
                      <a:pathLst>
                        <a:path extrusionOk="0" h="2906" w="2293">
                          <a:moveTo>
                            <a:pt x="285" y="1"/>
                          </a:moveTo>
                          <a:cubicBezTo>
                            <a:pt x="133" y="1"/>
                            <a:pt x="0" y="200"/>
                            <a:pt x="148" y="344"/>
                          </a:cubicBezTo>
                          <a:cubicBezTo>
                            <a:pt x="259" y="461"/>
                            <a:pt x="390" y="585"/>
                            <a:pt x="533" y="709"/>
                          </a:cubicBezTo>
                          <a:cubicBezTo>
                            <a:pt x="1133" y="1263"/>
                            <a:pt x="1810" y="1895"/>
                            <a:pt x="1471" y="2625"/>
                          </a:cubicBezTo>
                          <a:cubicBezTo>
                            <a:pt x="1426" y="2723"/>
                            <a:pt x="1465" y="2840"/>
                            <a:pt x="1563" y="2886"/>
                          </a:cubicBezTo>
                          <a:cubicBezTo>
                            <a:pt x="1589" y="2899"/>
                            <a:pt x="1615" y="2905"/>
                            <a:pt x="1647" y="2905"/>
                          </a:cubicBezTo>
                          <a:cubicBezTo>
                            <a:pt x="1726" y="2905"/>
                            <a:pt x="1797" y="2860"/>
                            <a:pt x="1830" y="2794"/>
                          </a:cubicBezTo>
                          <a:cubicBezTo>
                            <a:pt x="2293" y="1797"/>
                            <a:pt x="1426" y="1002"/>
                            <a:pt x="800" y="422"/>
                          </a:cubicBezTo>
                          <a:cubicBezTo>
                            <a:pt x="663" y="298"/>
                            <a:pt x="533" y="181"/>
                            <a:pt x="429" y="70"/>
                          </a:cubicBezTo>
                          <a:cubicBezTo>
                            <a:pt x="385" y="21"/>
                            <a:pt x="334" y="1"/>
                            <a:pt x="285" y="1"/>
                          </a:cubicBezTo>
                          <a:close/>
                        </a:path>
                      </a:pathLst>
                    </a:custGeom>
                    <a:solidFill>
                      <a:srgbClr val="60B7D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53" name="Google Shape;3353;p11"/>
                    <p:cNvSpPr/>
                    <p:nvPr/>
                  </p:nvSpPr>
                  <p:spPr>
                    <a:xfrm>
                      <a:off x="6203626" y="2399228"/>
                      <a:ext cx="38502" cy="70138"/>
                    </a:xfrm>
                    <a:custGeom>
                      <a:rect b="b" l="l" r="r" t="t"/>
                      <a:pathLst>
                        <a:path extrusionOk="0" h="2778" w="1525">
                          <a:moveTo>
                            <a:pt x="1265" y="1"/>
                          </a:moveTo>
                          <a:cubicBezTo>
                            <a:pt x="1216" y="1"/>
                            <a:pt x="1166" y="20"/>
                            <a:pt x="1122" y="66"/>
                          </a:cubicBezTo>
                          <a:cubicBezTo>
                            <a:pt x="731" y="555"/>
                            <a:pt x="1" y="1832"/>
                            <a:pt x="274" y="2647"/>
                          </a:cubicBezTo>
                          <a:cubicBezTo>
                            <a:pt x="301" y="2725"/>
                            <a:pt x="379" y="2777"/>
                            <a:pt x="463" y="2777"/>
                          </a:cubicBezTo>
                          <a:cubicBezTo>
                            <a:pt x="483" y="2777"/>
                            <a:pt x="503" y="2771"/>
                            <a:pt x="522" y="2764"/>
                          </a:cubicBezTo>
                          <a:cubicBezTo>
                            <a:pt x="626" y="2732"/>
                            <a:pt x="685" y="2621"/>
                            <a:pt x="646" y="2516"/>
                          </a:cubicBezTo>
                          <a:cubicBezTo>
                            <a:pt x="450" y="1949"/>
                            <a:pt x="978" y="868"/>
                            <a:pt x="1428" y="307"/>
                          </a:cubicBezTo>
                          <a:cubicBezTo>
                            <a:pt x="1525" y="158"/>
                            <a:pt x="1403" y="1"/>
                            <a:pt x="1265" y="1"/>
                          </a:cubicBezTo>
                          <a:close/>
                        </a:path>
                      </a:pathLst>
                    </a:custGeom>
                    <a:solidFill>
                      <a:srgbClr val="60B7D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54" name="Google Shape;3354;p11"/>
                    <p:cNvSpPr/>
                    <p:nvPr/>
                  </p:nvSpPr>
                  <p:spPr>
                    <a:xfrm>
                      <a:off x="6169668" y="2269708"/>
                      <a:ext cx="96521" cy="88417"/>
                    </a:xfrm>
                    <a:custGeom>
                      <a:rect b="b" l="l" r="r" t="t"/>
                      <a:pathLst>
                        <a:path extrusionOk="0" h="3502" w="3823">
                          <a:moveTo>
                            <a:pt x="284" y="1"/>
                          </a:moveTo>
                          <a:cubicBezTo>
                            <a:pt x="130" y="1"/>
                            <a:pt x="1" y="200"/>
                            <a:pt x="146" y="340"/>
                          </a:cubicBezTo>
                          <a:cubicBezTo>
                            <a:pt x="524" y="712"/>
                            <a:pt x="987" y="1005"/>
                            <a:pt x="1443" y="1285"/>
                          </a:cubicBezTo>
                          <a:cubicBezTo>
                            <a:pt x="2310" y="1833"/>
                            <a:pt x="3125" y="2348"/>
                            <a:pt x="3412" y="3358"/>
                          </a:cubicBezTo>
                          <a:cubicBezTo>
                            <a:pt x="3438" y="3443"/>
                            <a:pt x="3510" y="3501"/>
                            <a:pt x="3601" y="3501"/>
                          </a:cubicBezTo>
                          <a:cubicBezTo>
                            <a:pt x="3620" y="3501"/>
                            <a:pt x="3640" y="3501"/>
                            <a:pt x="3653" y="3495"/>
                          </a:cubicBezTo>
                          <a:cubicBezTo>
                            <a:pt x="3757" y="3469"/>
                            <a:pt x="3822" y="3358"/>
                            <a:pt x="3790" y="3254"/>
                          </a:cubicBezTo>
                          <a:cubicBezTo>
                            <a:pt x="3464" y="2100"/>
                            <a:pt x="2545" y="1513"/>
                            <a:pt x="1652" y="960"/>
                          </a:cubicBezTo>
                          <a:cubicBezTo>
                            <a:pt x="1196" y="666"/>
                            <a:pt x="766" y="399"/>
                            <a:pt x="420" y="60"/>
                          </a:cubicBezTo>
                          <a:cubicBezTo>
                            <a:pt x="377" y="18"/>
                            <a:pt x="329" y="1"/>
                            <a:pt x="284" y="1"/>
                          </a:cubicBezTo>
                          <a:close/>
                        </a:path>
                      </a:pathLst>
                    </a:custGeom>
                    <a:solidFill>
                      <a:srgbClr val="60B7D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55" name="Google Shape;3355;p11"/>
                    <p:cNvSpPr/>
                    <p:nvPr/>
                  </p:nvSpPr>
                  <p:spPr>
                    <a:xfrm>
                      <a:off x="6083019" y="1717495"/>
                      <a:ext cx="184862" cy="609020"/>
                    </a:xfrm>
                    <a:custGeom>
                      <a:rect b="b" l="l" r="r" t="t"/>
                      <a:pathLst>
                        <a:path extrusionOk="0" h="24122" w="7322">
                          <a:moveTo>
                            <a:pt x="5019" y="1"/>
                          </a:moveTo>
                          <a:lnTo>
                            <a:pt x="1988" y="340"/>
                          </a:lnTo>
                          <a:cubicBezTo>
                            <a:pt x="2210" y="353"/>
                            <a:pt x="2920" y="1109"/>
                            <a:pt x="3344" y="2744"/>
                          </a:cubicBezTo>
                          <a:cubicBezTo>
                            <a:pt x="2607" y="2881"/>
                            <a:pt x="737" y="3364"/>
                            <a:pt x="85" y="4791"/>
                          </a:cubicBezTo>
                          <a:cubicBezTo>
                            <a:pt x="0" y="4952"/>
                            <a:pt x="133" y="5083"/>
                            <a:pt x="265" y="5083"/>
                          </a:cubicBezTo>
                          <a:cubicBezTo>
                            <a:pt x="336" y="5083"/>
                            <a:pt x="407" y="5045"/>
                            <a:pt x="444" y="4954"/>
                          </a:cubicBezTo>
                          <a:cubicBezTo>
                            <a:pt x="1017" y="3696"/>
                            <a:pt x="2777" y="3253"/>
                            <a:pt x="3435" y="3129"/>
                          </a:cubicBezTo>
                          <a:cubicBezTo>
                            <a:pt x="3442" y="3181"/>
                            <a:pt x="3455" y="3240"/>
                            <a:pt x="3461" y="3292"/>
                          </a:cubicBezTo>
                          <a:lnTo>
                            <a:pt x="3461" y="4576"/>
                          </a:lnTo>
                          <a:cubicBezTo>
                            <a:pt x="3461" y="4576"/>
                            <a:pt x="3455" y="4569"/>
                            <a:pt x="3448" y="4569"/>
                          </a:cubicBezTo>
                          <a:cubicBezTo>
                            <a:pt x="3437" y="4567"/>
                            <a:pt x="3371" y="4554"/>
                            <a:pt x="3263" y="4554"/>
                          </a:cubicBezTo>
                          <a:cubicBezTo>
                            <a:pt x="2879" y="4554"/>
                            <a:pt x="1965" y="4716"/>
                            <a:pt x="1050" y="6068"/>
                          </a:cubicBezTo>
                          <a:cubicBezTo>
                            <a:pt x="943" y="6221"/>
                            <a:pt x="1077" y="6378"/>
                            <a:pt x="1217" y="6378"/>
                          </a:cubicBezTo>
                          <a:cubicBezTo>
                            <a:pt x="1274" y="6378"/>
                            <a:pt x="1332" y="6352"/>
                            <a:pt x="1376" y="6290"/>
                          </a:cubicBezTo>
                          <a:cubicBezTo>
                            <a:pt x="2208" y="5067"/>
                            <a:pt x="2985" y="4947"/>
                            <a:pt x="3263" y="4947"/>
                          </a:cubicBezTo>
                          <a:cubicBezTo>
                            <a:pt x="3324" y="4947"/>
                            <a:pt x="3362" y="4953"/>
                            <a:pt x="3370" y="4954"/>
                          </a:cubicBezTo>
                          <a:cubicBezTo>
                            <a:pt x="3379" y="4956"/>
                            <a:pt x="3389" y="4957"/>
                            <a:pt x="3398" y="4957"/>
                          </a:cubicBezTo>
                          <a:cubicBezTo>
                            <a:pt x="3421" y="4957"/>
                            <a:pt x="3443" y="4952"/>
                            <a:pt x="3461" y="4947"/>
                          </a:cubicBezTo>
                          <a:lnTo>
                            <a:pt x="3461" y="7268"/>
                          </a:lnTo>
                          <a:lnTo>
                            <a:pt x="3461" y="7274"/>
                          </a:lnTo>
                          <a:lnTo>
                            <a:pt x="3461" y="23926"/>
                          </a:lnTo>
                          <a:cubicBezTo>
                            <a:pt x="3461" y="24057"/>
                            <a:pt x="3561" y="24122"/>
                            <a:pt x="3660" y="24122"/>
                          </a:cubicBezTo>
                          <a:cubicBezTo>
                            <a:pt x="3759" y="24122"/>
                            <a:pt x="3859" y="24057"/>
                            <a:pt x="3859" y="23926"/>
                          </a:cubicBezTo>
                          <a:lnTo>
                            <a:pt x="3859" y="23125"/>
                          </a:lnTo>
                          <a:lnTo>
                            <a:pt x="3859" y="23118"/>
                          </a:lnTo>
                          <a:lnTo>
                            <a:pt x="3859" y="4947"/>
                          </a:lnTo>
                          <a:cubicBezTo>
                            <a:pt x="3867" y="4947"/>
                            <a:pt x="3876" y="4947"/>
                            <a:pt x="3885" y="4947"/>
                          </a:cubicBezTo>
                          <a:cubicBezTo>
                            <a:pt x="4154" y="4947"/>
                            <a:pt x="4937" y="5055"/>
                            <a:pt x="5781" y="6290"/>
                          </a:cubicBezTo>
                          <a:cubicBezTo>
                            <a:pt x="5814" y="6342"/>
                            <a:pt x="5879" y="6375"/>
                            <a:pt x="5944" y="6375"/>
                          </a:cubicBezTo>
                          <a:cubicBezTo>
                            <a:pt x="6101" y="6375"/>
                            <a:pt x="6192" y="6199"/>
                            <a:pt x="6107" y="6068"/>
                          </a:cubicBezTo>
                          <a:cubicBezTo>
                            <a:pt x="5177" y="4711"/>
                            <a:pt x="4258" y="4556"/>
                            <a:pt x="3883" y="4556"/>
                          </a:cubicBezTo>
                          <a:cubicBezTo>
                            <a:pt x="3875" y="4556"/>
                            <a:pt x="3867" y="4556"/>
                            <a:pt x="3859" y="4556"/>
                          </a:cubicBezTo>
                          <a:lnTo>
                            <a:pt x="3859" y="3123"/>
                          </a:lnTo>
                          <a:cubicBezTo>
                            <a:pt x="4491" y="3240"/>
                            <a:pt x="6296" y="3676"/>
                            <a:pt x="6883" y="4954"/>
                          </a:cubicBezTo>
                          <a:cubicBezTo>
                            <a:pt x="6917" y="5045"/>
                            <a:pt x="6986" y="5083"/>
                            <a:pt x="7057" y="5083"/>
                          </a:cubicBezTo>
                          <a:cubicBezTo>
                            <a:pt x="7187" y="5083"/>
                            <a:pt x="7322" y="4952"/>
                            <a:pt x="7241" y="4791"/>
                          </a:cubicBezTo>
                          <a:cubicBezTo>
                            <a:pt x="6544" y="3279"/>
                            <a:pt x="4478" y="2823"/>
                            <a:pt x="3859" y="2725"/>
                          </a:cubicBezTo>
                          <a:cubicBezTo>
                            <a:pt x="4041" y="1702"/>
                            <a:pt x="4387" y="639"/>
                            <a:pt x="5019" y="1"/>
                          </a:cubicBezTo>
                          <a:close/>
                        </a:path>
                      </a:pathLst>
                    </a:custGeom>
                    <a:solidFill>
                      <a:srgbClr val="60B7D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3356" name="Google Shape;3356;p11"/>
                  <p:cNvSpPr/>
                  <p:nvPr/>
                </p:nvSpPr>
                <p:spPr>
                  <a:xfrm>
                    <a:off x="6020658" y="1575983"/>
                    <a:ext cx="321880" cy="161054"/>
                  </a:xfrm>
                  <a:custGeom>
                    <a:rect b="b" l="l" r="r" t="t"/>
                    <a:pathLst>
                      <a:path extrusionOk="0" h="6379" w="12749">
                        <a:moveTo>
                          <a:pt x="5794" y="1"/>
                        </a:moveTo>
                        <a:cubicBezTo>
                          <a:pt x="5038" y="1"/>
                          <a:pt x="4543" y="411"/>
                          <a:pt x="4308" y="939"/>
                        </a:cubicBezTo>
                        <a:cubicBezTo>
                          <a:pt x="4056" y="756"/>
                          <a:pt x="3749" y="665"/>
                          <a:pt x="3441" y="665"/>
                        </a:cubicBezTo>
                        <a:cubicBezTo>
                          <a:pt x="3430" y="665"/>
                          <a:pt x="3419" y="665"/>
                          <a:pt x="3409" y="665"/>
                        </a:cubicBezTo>
                        <a:cubicBezTo>
                          <a:pt x="2236" y="665"/>
                          <a:pt x="1753" y="1734"/>
                          <a:pt x="1962" y="2614"/>
                        </a:cubicBezTo>
                        <a:cubicBezTo>
                          <a:pt x="1799" y="2627"/>
                          <a:pt x="1649" y="2679"/>
                          <a:pt x="1506" y="2757"/>
                        </a:cubicBezTo>
                        <a:cubicBezTo>
                          <a:pt x="1460" y="2784"/>
                          <a:pt x="1414" y="2816"/>
                          <a:pt x="1369" y="2855"/>
                        </a:cubicBezTo>
                        <a:cubicBezTo>
                          <a:pt x="0" y="3474"/>
                          <a:pt x="222" y="5951"/>
                          <a:pt x="2053" y="5951"/>
                        </a:cubicBezTo>
                        <a:cubicBezTo>
                          <a:pt x="2063" y="5951"/>
                          <a:pt x="2073" y="5951"/>
                          <a:pt x="2083" y="5951"/>
                        </a:cubicBezTo>
                        <a:cubicBezTo>
                          <a:pt x="2393" y="5951"/>
                          <a:pt x="2700" y="5854"/>
                          <a:pt x="2966" y="5677"/>
                        </a:cubicBezTo>
                        <a:cubicBezTo>
                          <a:pt x="3251" y="6084"/>
                          <a:pt x="3729" y="6323"/>
                          <a:pt x="4229" y="6323"/>
                        </a:cubicBezTo>
                        <a:cubicBezTo>
                          <a:pt x="4243" y="6323"/>
                          <a:pt x="4256" y="6323"/>
                          <a:pt x="4269" y="6323"/>
                        </a:cubicBezTo>
                        <a:cubicBezTo>
                          <a:pt x="4830" y="6323"/>
                          <a:pt x="5253" y="6114"/>
                          <a:pt x="5553" y="5808"/>
                        </a:cubicBezTo>
                        <a:cubicBezTo>
                          <a:pt x="5841" y="6064"/>
                          <a:pt x="6213" y="6213"/>
                          <a:pt x="6599" y="6213"/>
                        </a:cubicBezTo>
                        <a:cubicBezTo>
                          <a:pt x="6616" y="6213"/>
                          <a:pt x="6632" y="6212"/>
                          <a:pt x="6648" y="6212"/>
                        </a:cubicBezTo>
                        <a:cubicBezTo>
                          <a:pt x="6660" y="6212"/>
                          <a:pt x="6671" y="6212"/>
                          <a:pt x="6683" y="6212"/>
                        </a:cubicBezTo>
                        <a:cubicBezTo>
                          <a:pt x="7016" y="6212"/>
                          <a:pt x="7342" y="6121"/>
                          <a:pt x="7626" y="5951"/>
                        </a:cubicBezTo>
                        <a:cubicBezTo>
                          <a:pt x="7821" y="6114"/>
                          <a:pt x="8049" y="6231"/>
                          <a:pt x="8291" y="6303"/>
                        </a:cubicBezTo>
                        <a:lnTo>
                          <a:pt x="8323" y="6316"/>
                        </a:lnTo>
                        <a:cubicBezTo>
                          <a:pt x="8479" y="6358"/>
                          <a:pt x="8640" y="6379"/>
                          <a:pt x="8800" y="6379"/>
                        </a:cubicBezTo>
                        <a:cubicBezTo>
                          <a:pt x="9115" y="6379"/>
                          <a:pt x="9428" y="6298"/>
                          <a:pt x="9705" y="6134"/>
                        </a:cubicBezTo>
                        <a:lnTo>
                          <a:pt x="10063" y="5853"/>
                        </a:lnTo>
                        <a:cubicBezTo>
                          <a:pt x="10213" y="5703"/>
                          <a:pt x="10331" y="5534"/>
                          <a:pt x="10415" y="5345"/>
                        </a:cubicBezTo>
                        <a:cubicBezTo>
                          <a:pt x="10602" y="5463"/>
                          <a:pt x="10812" y="5528"/>
                          <a:pt x="11035" y="5528"/>
                        </a:cubicBezTo>
                        <a:cubicBezTo>
                          <a:pt x="11046" y="5528"/>
                          <a:pt x="11056" y="5528"/>
                          <a:pt x="11067" y="5527"/>
                        </a:cubicBezTo>
                        <a:cubicBezTo>
                          <a:pt x="12605" y="5527"/>
                          <a:pt x="12749" y="3546"/>
                          <a:pt x="11478" y="3194"/>
                        </a:cubicBezTo>
                        <a:cubicBezTo>
                          <a:pt x="11536" y="2497"/>
                          <a:pt x="11119" y="1741"/>
                          <a:pt x="10207" y="1741"/>
                        </a:cubicBezTo>
                        <a:cubicBezTo>
                          <a:pt x="10037" y="1741"/>
                          <a:pt x="9868" y="1773"/>
                          <a:pt x="9711" y="1832"/>
                        </a:cubicBezTo>
                        <a:cubicBezTo>
                          <a:pt x="9672" y="972"/>
                          <a:pt x="8968" y="287"/>
                          <a:pt x="8102" y="281"/>
                        </a:cubicBezTo>
                        <a:cubicBezTo>
                          <a:pt x="7737" y="281"/>
                          <a:pt x="7385" y="411"/>
                          <a:pt x="7104" y="639"/>
                        </a:cubicBezTo>
                        <a:cubicBezTo>
                          <a:pt x="6837" y="261"/>
                          <a:pt x="6400" y="1"/>
                          <a:pt x="5794" y="1"/>
                        </a:cubicBezTo>
                        <a:close/>
                      </a:path>
                    </a:pathLst>
                  </a:custGeom>
                  <a:solidFill>
                    <a:srgbClr val="6587C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
            <p:nvSpPr>
              <p:cNvPr id="3357" name="Google Shape;3357;p11"/>
              <p:cNvSpPr/>
              <p:nvPr/>
            </p:nvSpPr>
            <p:spPr>
              <a:xfrm>
                <a:off x="5970289" y="1542757"/>
                <a:ext cx="406813" cy="325163"/>
              </a:xfrm>
              <a:custGeom>
                <a:rect b="b" l="l" r="r" t="t"/>
                <a:pathLst>
                  <a:path extrusionOk="0" h="12879" w="16113">
                    <a:moveTo>
                      <a:pt x="1004" y="8740"/>
                    </a:moveTo>
                    <a:cubicBezTo>
                      <a:pt x="1007" y="8824"/>
                      <a:pt x="1025" y="8949"/>
                      <a:pt x="1055" y="9103"/>
                    </a:cubicBezTo>
                    <a:lnTo>
                      <a:pt x="1055" y="9103"/>
                    </a:lnTo>
                    <a:cubicBezTo>
                      <a:pt x="1031" y="8968"/>
                      <a:pt x="1014" y="8846"/>
                      <a:pt x="1004" y="8740"/>
                    </a:cubicBezTo>
                    <a:close/>
                    <a:moveTo>
                      <a:pt x="8531" y="0"/>
                    </a:moveTo>
                    <a:cubicBezTo>
                      <a:pt x="7378" y="0"/>
                      <a:pt x="6098" y="274"/>
                      <a:pt x="4700" y="906"/>
                    </a:cubicBezTo>
                    <a:cubicBezTo>
                      <a:pt x="1" y="3031"/>
                      <a:pt x="1004" y="8740"/>
                      <a:pt x="1004" y="8740"/>
                    </a:cubicBezTo>
                    <a:cubicBezTo>
                      <a:pt x="952" y="6113"/>
                      <a:pt x="4048" y="3448"/>
                      <a:pt x="4048" y="3448"/>
                    </a:cubicBezTo>
                    <a:cubicBezTo>
                      <a:pt x="6225" y="4790"/>
                      <a:pt x="13544" y="6504"/>
                      <a:pt x="14216" y="6726"/>
                    </a:cubicBezTo>
                    <a:cubicBezTo>
                      <a:pt x="14557" y="6840"/>
                      <a:pt x="14772" y="11921"/>
                      <a:pt x="14749" y="12624"/>
                    </a:cubicBezTo>
                    <a:lnTo>
                      <a:pt x="14749" y="12624"/>
                    </a:lnTo>
                    <a:lnTo>
                      <a:pt x="15206" y="9548"/>
                    </a:lnTo>
                    <a:cubicBezTo>
                      <a:pt x="15206" y="9548"/>
                      <a:pt x="16112" y="6166"/>
                      <a:pt x="14437" y="3441"/>
                    </a:cubicBezTo>
                    <a:cubicBezTo>
                      <a:pt x="13261" y="1523"/>
                      <a:pt x="11251" y="0"/>
                      <a:pt x="8531" y="0"/>
                    </a:cubicBezTo>
                    <a:close/>
                    <a:moveTo>
                      <a:pt x="14749" y="12624"/>
                    </a:moveTo>
                    <a:lnTo>
                      <a:pt x="14737" y="12703"/>
                    </a:lnTo>
                    <a:cubicBezTo>
                      <a:pt x="14738" y="12704"/>
                      <a:pt x="14739" y="12705"/>
                      <a:pt x="14739" y="12705"/>
                    </a:cubicBezTo>
                    <a:cubicBezTo>
                      <a:pt x="14744" y="12705"/>
                      <a:pt x="14747" y="12677"/>
                      <a:pt x="14749" y="12624"/>
                    </a:cubicBezTo>
                    <a:close/>
                    <a:moveTo>
                      <a:pt x="1055" y="9103"/>
                    </a:moveTo>
                    <a:cubicBezTo>
                      <a:pt x="1284" y="10402"/>
                      <a:pt x="2112" y="12879"/>
                      <a:pt x="2112" y="12879"/>
                    </a:cubicBezTo>
                    <a:cubicBezTo>
                      <a:pt x="2112" y="12879"/>
                      <a:pt x="1272" y="10220"/>
                      <a:pt x="1055" y="9103"/>
                    </a:cubicBezTo>
                    <a:close/>
                  </a:path>
                </a:pathLst>
              </a:custGeom>
              <a:solidFill>
                <a:srgbClr val="66666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3358" name="Google Shape;3358;p11"/>
          <p:cNvGrpSpPr/>
          <p:nvPr/>
        </p:nvGrpSpPr>
        <p:grpSpPr>
          <a:xfrm>
            <a:off x="2720208" y="5782391"/>
            <a:ext cx="361119" cy="558993"/>
            <a:chOff x="5901010" y="1542757"/>
            <a:chExt cx="557541" cy="1310345"/>
          </a:xfrm>
        </p:grpSpPr>
        <p:sp>
          <p:nvSpPr>
            <p:cNvPr id="3359" name="Google Shape;3359;p11"/>
            <p:cNvSpPr/>
            <p:nvPr/>
          </p:nvSpPr>
          <p:spPr>
            <a:xfrm>
              <a:off x="5950722" y="2803693"/>
              <a:ext cx="457485" cy="49409"/>
            </a:xfrm>
            <a:custGeom>
              <a:rect b="b" l="l" r="r" t="t"/>
              <a:pathLst>
                <a:path extrusionOk="0" h="1957" w="18120">
                  <a:moveTo>
                    <a:pt x="9060" y="1"/>
                  </a:moveTo>
                  <a:cubicBezTo>
                    <a:pt x="4061" y="1"/>
                    <a:pt x="0" y="437"/>
                    <a:pt x="0" y="978"/>
                  </a:cubicBezTo>
                  <a:cubicBezTo>
                    <a:pt x="0" y="1519"/>
                    <a:pt x="4061" y="1956"/>
                    <a:pt x="9060" y="1956"/>
                  </a:cubicBezTo>
                  <a:cubicBezTo>
                    <a:pt x="14065" y="1956"/>
                    <a:pt x="18119" y="1519"/>
                    <a:pt x="18119" y="978"/>
                  </a:cubicBezTo>
                  <a:cubicBezTo>
                    <a:pt x="18119" y="437"/>
                    <a:pt x="14065" y="1"/>
                    <a:pt x="9060" y="1"/>
                  </a:cubicBezTo>
                  <a:close/>
                </a:path>
              </a:pathLst>
            </a:custGeom>
            <a:solidFill>
              <a:srgbClr val="666666">
                <a:alpha val="12156"/>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3360" name="Google Shape;3360;p11"/>
            <p:cNvGrpSpPr/>
            <p:nvPr/>
          </p:nvGrpSpPr>
          <p:grpSpPr>
            <a:xfrm>
              <a:off x="5901010" y="1542757"/>
              <a:ext cx="557541" cy="1277423"/>
              <a:chOff x="5901010" y="1542757"/>
              <a:chExt cx="557541" cy="1277423"/>
            </a:xfrm>
          </p:grpSpPr>
          <p:sp>
            <p:nvSpPr>
              <p:cNvPr id="3361" name="Google Shape;3361;p11"/>
              <p:cNvSpPr/>
              <p:nvPr/>
            </p:nvSpPr>
            <p:spPr>
              <a:xfrm>
                <a:off x="5993996" y="1674397"/>
                <a:ext cx="366796" cy="342104"/>
              </a:xfrm>
              <a:custGeom>
                <a:rect b="b" l="l" r="r" t="t"/>
                <a:pathLst>
                  <a:path extrusionOk="0" h="13550" w="14528">
                    <a:moveTo>
                      <a:pt x="2151" y="0"/>
                    </a:moveTo>
                    <a:cubicBezTo>
                      <a:pt x="958" y="0"/>
                      <a:pt x="0" y="958"/>
                      <a:pt x="0" y="2157"/>
                    </a:cubicBezTo>
                    <a:lnTo>
                      <a:pt x="0" y="11393"/>
                    </a:lnTo>
                    <a:cubicBezTo>
                      <a:pt x="0" y="12585"/>
                      <a:pt x="958" y="13550"/>
                      <a:pt x="2151" y="13550"/>
                    </a:cubicBezTo>
                    <a:lnTo>
                      <a:pt x="12371" y="13550"/>
                    </a:lnTo>
                    <a:cubicBezTo>
                      <a:pt x="13563" y="13550"/>
                      <a:pt x="14528" y="12585"/>
                      <a:pt x="14528" y="11393"/>
                    </a:cubicBezTo>
                    <a:lnTo>
                      <a:pt x="14528" y="2157"/>
                    </a:lnTo>
                    <a:cubicBezTo>
                      <a:pt x="14528" y="958"/>
                      <a:pt x="13563" y="0"/>
                      <a:pt x="12371" y="0"/>
                    </a:cubicBezTo>
                    <a:close/>
                  </a:path>
                </a:pathLst>
              </a:custGeom>
              <a:solidFill>
                <a:srgbClr val="66666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62" name="Google Shape;3362;p11"/>
              <p:cNvSpPr/>
              <p:nvPr/>
            </p:nvSpPr>
            <p:spPr>
              <a:xfrm>
                <a:off x="6132554" y="1726054"/>
                <a:ext cx="682" cy="25"/>
              </a:xfrm>
              <a:custGeom>
                <a:rect b="b" l="l" r="r" t="t"/>
                <a:pathLst>
                  <a:path extrusionOk="0" h="1" w="27">
                    <a:moveTo>
                      <a:pt x="0" y="1"/>
                    </a:moveTo>
                    <a:lnTo>
                      <a:pt x="26" y="1"/>
                    </a:lnTo>
                    <a:cubicBezTo>
                      <a:pt x="13" y="1"/>
                      <a:pt x="7" y="1"/>
                      <a:pt x="0" y="1"/>
                    </a:cubicBezTo>
                    <a:close/>
                  </a:path>
                </a:pathLst>
              </a:custGeom>
              <a:solidFill>
                <a:srgbClr val="445D7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3363" name="Google Shape;3363;p11"/>
              <p:cNvGrpSpPr/>
              <p:nvPr/>
            </p:nvGrpSpPr>
            <p:grpSpPr>
              <a:xfrm>
                <a:off x="5901010" y="1547529"/>
                <a:ext cx="557541" cy="1272651"/>
                <a:chOff x="5901010" y="1547529"/>
                <a:chExt cx="557541" cy="1272651"/>
              </a:xfrm>
            </p:grpSpPr>
            <p:sp>
              <p:nvSpPr>
                <p:cNvPr id="3364" name="Google Shape;3364;p11"/>
                <p:cNvSpPr/>
                <p:nvPr/>
              </p:nvSpPr>
              <p:spPr>
                <a:xfrm>
                  <a:off x="5901010" y="1547529"/>
                  <a:ext cx="557541" cy="1272651"/>
                </a:xfrm>
                <a:custGeom>
                  <a:rect b="b" l="l" r="r" t="t"/>
                  <a:pathLst>
                    <a:path extrusionOk="0" h="50407" w="22083">
                      <a:moveTo>
                        <a:pt x="10944" y="0"/>
                      </a:moveTo>
                      <a:cubicBezTo>
                        <a:pt x="6968" y="0"/>
                        <a:pt x="3742" y="3226"/>
                        <a:pt x="3742" y="7202"/>
                      </a:cubicBezTo>
                      <a:lnTo>
                        <a:pt x="3742" y="7208"/>
                      </a:lnTo>
                      <a:cubicBezTo>
                        <a:pt x="3722" y="7208"/>
                        <a:pt x="3703" y="7202"/>
                        <a:pt x="3677" y="7202"/>
                      </a:cubicBezTo>
                      <a:cubicBezTo>
                        <a:pt x="3673" y="7202"/>
                        <a:pt x="3670" y="7202"/>
                        <a:pt x="3666" y="7202"/>
                      </a:cubicBezTo>
                      <a:cubicBezTo>
                        <a:pt x="3007" y="7202"/>
                        <a:pt x="2504" y="7811"/>
                        <a:pt x="2627" y="8466"/>
                      </a:cubicBezTo>
                      <a:cubicBezTo>
                        <a:pt x="2730" y="8983"/>
                        <a:pt x="3181" y="9322"/>
                        <a:pt x="3669" y="9322"/>
                      </a:cubicBezTo>
                      <a:cubicBezTo>
                        <a:pt x="3804" y="9322"/>
                        <a:pt x="3941" y="9297"/>
                        <a:pt x="4074" y="9242"/>
                      </a:cubicBezTo>
                      <a:cubicBezTo>
                        <a:pt x="4843" y="11575"/>
                        <a:pt x="6864" y="13413"/>
                        <a:pt x="9067" y="14110"/>
                      </a:cubicBezTo>
                      <a:lnTo>
                        <a:pt x="9067" y="16131"/>
                      </a:lnTo>
                      <a:lnTo>
                        <a:pt x="6864" y="16131"/>
                      </a:lnTo>
                      <a:cubicBezTo>
                        <a:pt x="6864" y="16131"/>
                        <a:pt x="6851" y="16177"/>
                        <a:pt x="6838" y="16183"/>
                      </a:cubicBezTo>
                      <a:cubicBezTo>
                        <a:pt x="6258" y="16190"/>
                        <a:pt x="5743" y="16561"/>
                        <a:pt x="5560" y="17115"/>
                      </a:cubicBezTo>
                      <a:lnTo>
                        <a:pt x="229" y="32861"/>
                      </a:lnTo>
                      <a:cubicBezTo>
                        <a:pt x="1" y="33559"/>
                        <a:pt x="379" y="34315"/>
                        <a:pt x="1076" y="34543"/>
                      </a:cubicBezTo>
                      <a:cubicBezTo>
                        <a:pt x="1217" y="34590"/>
                        <a:pt x="1359" y="34613"/>
                        <a:pt x="1499" y="34613"/>
                      </a:cubicBezTo>
                      <a:cubicBezTo>
                        <a:pt x="2054" y="34613"/>
                        <a:pt x="2570" y="34259"/>
                        <a:pt x="2758" y="33702"/>
                      </a:cubicBezTo>
                      <a:lnTo>
                        <a:pt x="2934" y="33187"/>
                      </a:lnTo>
                      <a:lnTo>
                        <a:pt x="3507" y="33435"/>
                      </a:lnTo>
                      <a:cubicBezTo>
                        <a:pt x="3507" y="33435"/>
                        <a:pt x="4016" y="32418"/>
                        <a:pt x="3468" y="31577"/>
                      </a:cubicBezTo>
                      <a:lnTo>
                        <a:pt x="6740" y="21925"/>
                      </a:lnTo>
                      <a:lnTo>
                        <a:pt x="6740" y="21925"/>
                      </a:lnTo>
                      <a:cubicBezTo>
                        <a:pt x="6740" y="27706"/>
                        <a:pt x="5958" y="29172"/>
                        <a:pt x="5958" y="32366"/>
                      </a:cubicBezTo>
                      <a:cubicBezTo>
                        <a:pt x="5958" y="35560"/>
                        <a:pt x="7861" y="48497"/>
                        <a:pt x="7861" y="48497"/>
                      </a:cubicBezTo>
                      <a:lnTo>
                        <a:pt x="5554" y="50407"/>
                      </a:lnTo>
                      <a:lnTo>
                        <a:pt x="10018" y="50407"/>
                      </a:lnTo>
                      <a:lnTo>
                        <a:pt x="10761" y="31630"/>
                      </a:lnTo>
                      <a:lnTo>
                        <a:pt x="11146" y="31630"/>
                      </a:lnTo>
                      <a:lnTo>
                        <a:pt x="11889" y="50407"/>
                      </a:lnTo>
                      <a:lnTo>
                        <a:pt x="16353" y="50407"/>
                      </a:lnTo>
                      <a:lnTo>
                        <a:pt x="14046" y="48497"/>
                      </a:lnTo>
                      <a:cubicBezTo>
                        <a:pt x="14046" y="48497"/>
                        <a:pt x="15949" y="34171"/>
                        <a:pt x="15949" y="31590"/>
                      </a:cubicBezTo>
                      <a:cubicBezTo>
                        <a:pt x="15949" y="29010"/>
                        <a:pt x="15291" y="27680"/>
                        <a:pt x="15291" y="21821"/>
                      </a:cubicBezTo>
                      <a:lnTo>
                        <a:pt x="15291" y="21821"/>
                      </a:lnTo>
                      <a:lnTo>
                        <a:pt x="18596" y="31584"/>
                      </a:lnTo>
                      <a:cubicBezTo>
                        <a:pt x="18048" y="32418"/>
                        <a:pt x="18556" y="33435"/>
                        <a:pt x="18556" y="33435"/>
                      </a:cubicBezTo>
                      <a:lnTo>
                        <a:pt x="19136" y="33187"/>
                      </a:lnTo>
                      <a:lnTo>
                        <a:pt x="19312" y="33709"/>
                      </a:lnTo>
                      <a:cubicBezTo>
                        <a:pt x="19486" y="34280"/>
                        <a:pt x="20013" y="34650"/>
                        <a:pt x="20580" y="34650"/>
                      </a:cubicBezTo>
                      <a:cubicBezTo>
                        <a:pt x="20717" y="34650"/>
                        <a:pt x="20857" y="34628"/>
                        <a:pt x="20994" y="34582"/>
                      </a:cubicBezTo>
                      <a:cubicBezTo>
                        <a:pt x="21704" y="34347"/>
                        <a:pt x="22082" y="33578"/>
                        <a:pt x="21828" y="32874"/>
                      </a:cubicBezTo>
                      <a:lnTo>
                        <a:pt x="16503" y="17128"/>
                      </a:lnTo>
                      <a:cubicBezTo>
                        <a:pt x="16334" y="16613"/>
                        <a:pt x="15878" y="16242"/>
                        <a:pt x="15337" y="16190"/>
                      </a:cubicBezTo>
                      <a:cubicBezTo>
                        <a:pt x="15324" y="16170"/>
                        <a:pt x="15311" y="16150"/>
                        <a:pt x="15304" y="16131"/>
                      </a:cubicBezTo>
                      <a:lnTo>
                        <a:pt x="12827" y="16131"/>
                      </a:lnTo>
                      <a:lnTo>
                        <a:pt x="12827" y="14104"/>
                      </a:lnTo>
                      <a:cubicBezTo>
                        <a:pt x="15017" y="13413"/>
                        <a:pt x="17018" y="11588"/>
                        <a:pt x="17794" y="9281"/>
                      </a:cubicBezTo>
                      <a:cubicBezTo>
                        <a:pt x="17879" y="9301"/>
                        <a:pt x="17963" y="9314"/>
                        <a:pt x="18048" y="9314"/>
                      </a:cubicBezTo>
                      <a:cubicBezTo>
                        <a:pt x="18052" y="9314"/>
                        <a:pt x="18056" y="9314"/>
                        <a:pt x="18060" y="9314"/>
                      </a:cubicBezTo>
                      <a:cubicBezTo>
                        <a:pt x="18622" y="9314"/>
                        <a:pt x="19091" y="8873"/>
                        <a:pt x="19117" y="8310"/>
                      </a:cubicBezTo>
                      <a:cubicBezTo>
                        <a:pt x="19136" y="7743"/>
                        <a:pt x="18713" y="7254"/>
                        <a:pt x="18146" y="7215"/>
                      </a:cubicBezTo>
                      <a:lnTo>
                        <a:pt x="18146" y="7202"/>
                      </a:lnTo>
                      <a:cubicBezTo>
                        <a:pt x="18146" y="3226"/>
                        <a:pt x="14920" y="0"/>
                        <a:pt x="10944" y="0"/>
                      </a:cubicBezTo>
                      <a:close/>
                    </a:path>
                  </a:pathLst>
                </a:custGeom>
                <a:solidFill>
                  <a:srgbClr val="D9D9D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3365" name="Google Shape;3365;p11"/>
                <p:cNvGrpSpPr/>
                <p:nvPr/>
              </p:nvGrpSpPr>
              <p:grpSpPr>
                <a:xfrm>
                  <a:off x="5939032" y="1575982"/>
                  <a:ext cx="472785" cy="1194181"/>
                  <a:chOff x="5939032" y="1575983"/>
                  <a:chExt cx="472785" cy="1194181"/>
                </a:xfrm>
              </p:grpSpPr>
              <p:grpSp>
                <p:nvGrpSpPr>
                  <p:cNvPr id="3366" name="Google Shape;3366;p11"/>
                  <p:cNvGrpSpPr/>
                  <p:nvPr/>
                </p:nvGrpSpPr>
                <p:grpSpPr>
                  <a:xfrm>
                    <a:off x="5939032" y="1717495"/>
                    <a:ext cx="472785" cy="1052669"/>
                    <a:chOff x="5939032" y="1717495"/>
                    <a:chExt cx="472785" cy="1052669"/>
                  </a:xfrm>
                </p:grpSpPr>
                <p:sp>
                  <p:nvSpPr>
                    <p:cNvPr id="3367" name="Google Shape;3367;p11"/>
                    <p:cNvSpPr/>
                    <p:nvPr/>
                  </p:nvSpPr>
                  <p:spPr>
                    <a:xfrm>
                      <a:off x="5971930" y="1961992"/>
                      <a:ext cx="207560" cy="288352"/>
                    </a:xfrm>
                    <a:custGeom>
                      <a:rect b="b" l="l" r="r" t="t"/>
                      <a:pathLst>
                        <a:path extrusionOk="0" h="11421" w="8221">
                          <a:moveTo>
                            <a:pt x="7978" y="1"/>
                          </a:moveTo>
                          <a:cubicBezTo>
                            <a:pt x="7896" y="1"/>
                            <a:pt x="7816" y="46"/>
                            <a:pt x="7789" y="152"/>
                          </a:cubicBezTo>
                          <a:cubicBezTo>
                            <a:pt x="7535" y="1077"/>
                            <a:pt x="6903" y="1240"/>
                            <a:pt x="6101" y="1455"/>
                          </a:cubicBezTo>
                          <a:cubicBezTo>
                            <a:pt x="5821" y="1527"/>
                            <a:pt x="5541" y="1611"/>
                            <a:pt x="5267" y="1709"/>
                          </a:cubicBezTo>
                          <a:cubicBezTo>
                            <a:pt x="3788" y="2302"/>
                            <a:pt x="3625" y="2824"/>
                            <a:pt x="3188" y="4212"/>
                          </a:cubicBezTo>
                          <a:lnTo>
                            <a:pt x="3149" y="4342"/>
                          </a:lnTo>
                          <a:cubicBezTo>
                            <a:pt x="2321" y="6988"/>
                            <a:pt x="1057" y="9361"/>
                            <a:pt x="53" y="11127"/>
                          </a:cubicBezTo>
                          <a:cubicBezTo>
                            <a:pt x="1" y="11218"/>
                            <a:pt x="34" y="11342"/>
                            <a:pt x="125" y="11394"/>
                          </a:cubicBezTo>
                          <a:cubicBezTo>
                            <a:pt x="157" y="11414"/>
                            <a:pt x="190" y="11420"/>
                            <a:pt x="223" y="11420"/>
                          </a:cubicBezTo>
                          <a:cubicBezTo>
                            <a:pt x="294" y="11420"/>
                            <a:pt x="366" y="11381"/>
                            <a:pt x="399" y="11323"/>
                          </a:cubicBezTo>
                          <a:cubicBezTo>
                            <a:pt x="1415" y="9537"/>
                            <a:pt x="2686" y="7138"/>
                            <a:pt x="3527" y="4460"/>
                          </a:cubicBezTo>
                          <a:lnTo>
                            <a:pt x="3566" y="4329"/>
                          </a:lnTo>
                          <a:cubicBezTo>
                            <a:pt x="3996" y="2967"/>
                            <a:pt x="4114" y="2596"/>
                            <a:pt x="5417" y="2081"/>
                          </a:cubicBezTo>
                          <a:cubicBezTo>
                            <a:pt x="5671" y="1983"/>
                            <a:pt x="5932" y="1898"/>
                            <a:pt x="6206" y="1833"/>
                          </a:cubicBezTo>
                          <a:cubicBezTo>
                            <a:pt x="7014" y="1618"/>
                            <a:pt x="7855" y="1396"/>
                            <a:pt x="8174" y="256"/>
                          </a:cubicBezTo>
                          <a:cubicBezTo>
                            <a:pt x="8221" y="100"/>
                            <a:pt x="8098" y="1"/>
                            <a:pt x="7978" y="1"/>
                          </a:cubicBezTo>
                          <a:close/>
                        </a:path>
                      </a:pathLst>
                    </a:custGeom>
                    <a:solidFill>
                      <a:srgbClr val="60B7D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68" name="Google Shape;3368;p11"/>
                    <p:cNvSpPr/>
                    <p:nvPr/>
                  </p:nvSpPr>
                  <p:spPr>
                    <a:xfrm>
                      <a:off x="5961907" y="2188537"/>
                      <a:ext cx="52010" cy="152293"/>
                    </a:xfrm>
                    <a:custGeom>
                      <a:rect b="b" l="l" r="r" t="t"/>
                      <a:pathLst>
                        <a:path extrusionOk="0" h="6032" w="2060">
                          <a:moveTo>
                            <a:pt x="1766" y="0"/>
                          </a:moveTo>
                          <a:cubicBezTo>
                            <a:pt x="1658" y="0"/>
                            <a:pt x="1551" y="77"/>
                            <a:pt x="1571" y="225"/>
                          </a:cubicBezTo>
                          <a:cubicBezTo>
                            <a:pt x="1656" y="1437"/>
                            <a:pt x="1232" y="2460"/>
                            <a:pt x="776" y="3549"/>
                          </a:cubicBezTo>
                          <a:cubicBezTo>
                            <a:pt x="476" y="4266"/>
                            <a:pt x="163" y="5009"/>
                            <a:pt x="20" y="5804"/>
                          </a:cubicBezTo>
                          <a:cubicBezTo>
                            <a:pt x="0" y="5908"/>
                            <a:pt x="72" y="6012"/>
                            <a:pt x="176" y="6032"/>
                          </a:cubicBezTo>
                          <a:lnTo>
                            <a:pt x="215" y="6032"/>
                          </a:lnTo>
                          <a:cubicBezTo>
                            <a:pt x="307" y="6032"/>
                            <a:pt x="385" y="5960"/>
                            <a:pt x="404" y="5869"/>
                          </a:cubicBezTo>
                          <a:cubicBezTo>
                            <a:pt x="541" y="5120"/>
                            <a:pt x="848" y="4396"/>
                            <a:pt x="1141" y="3699"/>
                          </a:cubicBezTo>
                          <a:cubicBezTo>
                            <a:pt x="1591" y="2617"/>
                            <a:pt x="2060" y="1502"/>
                            <a:pt x="1962" y="192"/>
                          </a:cubicBezTo>
                          <a:cubicBezTo>
                            <a:pt x="1959" y="63"/>
                            <a:pt x="1862" y="0"/>
                            <a:pt x="1766" y="0"/>
                          </a:cubicBezTo>
                          <a:close/>
                        </a:path>
                      </a:pathLst>
                    </a:custGeom>
                    <a:solidFill>
                      <a:srgbClr val="60B7D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69" name="Google Shape;3369;p11"/>
                    <p:cNvSpPr/>
                    <p:nvPr/>
                  </p:nvSpPr>
                  <p:spPr>
                    <a:xfrm>
                      <a:off x="5939032" y="2264810"/>
                      <a:ext cx="58195" cy="53499"/>
                    </a:xfrm>
                    <a:custGeom>
                      <a:rect b="b" l="l" r="r" t="t"/>
                      <a:pathLst>
                        <a:path extrusionOk="0" h="2119" w="2305">
                          <a:moveTo>
                            <a:pt x="2027" y="1"/>
                          </a:moveTo>
                          <a:cubicBezTo>
                            <a:pt x="2001" y="1"/>
                            <a:pt x="1972" y="7"/>
                            <a:pt x="1943" y="19"/>
                          </a:cubicBezTo>
                          <a:cubicBezTo>
                            <a:pt x="1167" y="345"/>
                            <a:pt x="261" y="997"/>
                            <a:pt x="33" y="1864"/>
                          </a:cubicBezTo>
                          <a:cubicBezTo>
                            <a:pt x="0" y="1968"/>
                            <a:pt x="66" y="2079"/>
                            <a:pt x="170" y="2112"/>
                          </a:cubicBezTo>
                          <a:cubicBezTo>
                            <a:pt x="189" y="2112"/>
                            <a:pt x="202" y="2112"/>
                            <a:pt x="222" y="2118"/>
                          </a:cubicBezTo>
                          <a:cubicBezTo>
                            <a:pt x="313" y="2112"/>
                            <a:pt x="391" y="2053"/>
                            <a:pt x="411" y="1968"/>
                          </a:cubicBezTo>
                          <a:cubicBezTo>
                            <a:pt x="607" y="1238"/>
                            <a:pt x="1408" y="671"/>
                            <a:pt x="2093" y="384"/>
                          </a:cubicBezTo>
                          <a:cubicBezTo>
                            <a:pt x="2304" y="293"/>
                            <a:pt x="2215" y="1"/>
                            <a:pt x="2027" y="1"/>
                          </a:cubicBezTo>
                          <a:close/>
                        </a:path>
                      </a:pathLst>
                    </a:custGeom>
                    <a:solidFill>
                      <a:srgbClr val="60B7D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70" name="Google Shape;3370;p11"/>
                    <p:cNvSpPr/>
                    <p:nvPr/>
                  </p:nvSpPr>
                  <p:spPr>
                    <a:xfrm>
                      <a:off x="5992683" y="2128978"/>
                      <a:ext cx="45849" cy="36786"/>
                    </a:xfrm>
                    <a:custGeom>
                      <a:rect b="b" l="l" r="r" t="t"/>
                      <a:pathLst>
                        <a:path extrusionOk="0" h="1457" w="1816">
                          <a:moveTo>
                            <a:pt x="1532" y="0"/>
                          </a:moveTo>
                          <a:cubicBezTo>
                            <a:pt x="1499" y="0"/>
                            <a:pt x="1464" y="9"/>
                            <a:pt x="1428" y="29"/>
                          </a:cubicBezTo>
                          <a:cubicBezTo>
                            <a:pt x="919" y="316"/>
                            <a:pt x="456" y="687"/>
                            <a:pt x="72" y="1130"/>
                          </a:cubicBezTo>
                          <a:cubicBezTo>
                            <a:pt x="0" y="1215"/>
                            <a:pt x="7" y="1339"/>
                            <a:pt x="91" y="1411"/>
                          </a:cubicBezTo>
                          <a:cubicBezTo>
                            <a:pt x="124" y="1437"/>
                            <a:pt x="170" y="1456"/>
                            <a:pt x="215" y="1456"/>
                          </a:cubicBezTo>
                          <a:cubicBezTo>
                            <a:pt x="274" y="1456"/>
                            <a:pt x="333" y="1430"/>
                            <a:pt x="365" y="1391"/>
                          </a:cubicBezTo>
                          <a:cubicBezTo>
                            <a:pt x="724" y="981"/>
                            <a:pt x="1147" y="635"/>
                            <a:pt x="1623" y="368"/>
                          </a:cubicBezTo>
                          <a:cubicBezTo>
                            <a:pt x="1816" y="263"/>
                            <a:pt x="1711" y="0"/>
                            <a:pt x="1532" y="0"/>
                          </a:cubicBezTo>
                          <a:close/>
                        </a:path>
                      </a:pathLst>
                    </a:custGeom>
                    <a:solidFill>
                      <a:srgbClr val="60B7D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71" name="Google Shape;3371;p11"/>
                    <p:cNvSpPr/>
                    <p:nvPr/>
                  </p:nvSpPr>
                  <p:spPr>
                    <a:xfrm>
                      <a:off x="6042042" y="1957699"/>
                      <a:ext cx="140654" cy="63901"/>
                    </a:xfrm>
                    <a:custGeom>
                      <a:rect b="b" l="l" r="r" t="t"/>
                      <a:pathLst>
                        <a:path extrusionOk="0" h="2531" w="5571">
                          <a:moveTo>
                            <a:pt x="5282" y="1"/>
                          </a:moveTo>
                          <a:cubicBezTo>
                            <a:pt x="5229" y="1"/>
                            <a:pt x="5174" y="24"/>
                            <a:pt x="5130" y="80"/>
                          </a:cubicBezTo>
                          <a:cubicBezTo>
                            <a:pt x="4550" y="778"/>
                            <a:pt x="3598" y="915"/>
                            <a:pt x="2673" y="1045"/>
                          </a:cubicBezTo>
                          <a:cubicBezTo>
                            <a:pt x="1656" y="1188"/>
                            <a:pt x="607" y="1332"/>
                            <a:pt x="53" y="2225"/>
                          </a:cubicBezTo>
                          <a:cubicBezTo>
                            <a:pt x="0" y="2322"/>
                            <a:pt x="27" y="2440"/>
                            <a:pt x="118" y="2498"/>
                          </a:cubicBezTo>
                          <a:cubicBezTo>
                            <a:pt x="150" y="2518"/>
                            <a:pt x="183" y="2531"/>
                            <a:pt x="222" y="2531"/>
                          </a:cubicBezTo>
                          <a:cubicBezTo>
                            <a:pt x="294" y="2531"/>
                            <a:pt x="352" y="2492"/>
                            <a:pt x="391" y="2433"/>
                          </a:cubicBezTo>
                          <a:cubicBezTo>
                            <a:pt x="848" y="1697"/>
                            <a:pt x="1760" y="1566"/>
                            <a:pt x="2725" y="1436"/>
                          </a:cubicBezTo>
                          <a:cubicBezTo>
                            <a:pt x="3722" y="1293"/>
                            <a:pt x="4758" y="1149"/>
                            <a:pt x="5436" y="335"/>
                          </a:cubicBezTo>
                          <a:cubicBezTo>
                            <a:pt x="5571" y="185"/>
                            <a:pt x="5432" y="1"/>
                            <a:pt x="5282" y="1"/>
                          </a:cubicBezTo>
                          <a:close/>
                        </a:path>
                      </a:pathLst>
                    </a:custGeom>
                    <a:solidFill>
                      <a:srgbClr val="60B7D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72" name="Google Shape;3372;p11"/>
                    <p:cNvSpPr/>
                    <p:nvPr/>
                  </p:nvSpPr>
                  <p:spPr>
                    <a:xfrm>
                      <a:off x="6010937" y="2054751"/>
                      <a:ext cx="54206" cy="51278"/>
                    </a:xfrm>
                    <a:custGeom>
                      <a:rect b="b" l="l" r="r" t="t"/>
                      <a:pathLst>
                        <a:path extrusionOk="0" h="2031" w="2147">
                          <a:moveTo>
                            <a:pt x="1864" y="1"/>
                          </a:moveTo>
                          <a:cubicBezTo>
                            <a:pt x="1829" y="1"/>
                            <a:pt x="1792" y="12"/>
                            <a:pt x="1754" y="36"/>
                          </a:cubicBezTo>
                          <a:cubicBezTo>
                            <a:pt x="1115" y="440"/>
                            <a:pt x="313" y="949"/>
                            <a:pt x="40" y="1770"/>
                          </a:cubicBezTo>
                          <a:cubicBezTo>
                            <a:pt x="1" y="1900"/>
                            <a:pt x="98" y="2030"/>
                            <a:pt x="229" y="2030"/>
                          </a:cubicBezTo>
                          <a:cubicBezTo>
                            <a:pt x="313" y="2030"/>
                            <a:pt x="392" y="1978"/>
                            <a:pt x="418" y="1894"/>
                          </a:cubicBezTo>
                          <a:cubicBezTo>
                            <a:pt x="639" y="1203"/>
                            <a:pt x="1343" y="760"/>
                            <a:pt x="1962" y="369"/>
                          </a:cubicBezTo>
                          <a:cubicBezTo>
                            <a:pt x="2146" y="250"/>
                            <a:pt x="2034" y="1"/>
                            <a:pt x="1864" y="1"/>
                          </a:cubicBezTo>
                          <a:close/>
                        </a:path>
                      </a:pathLst>
                    </a:custGeom>
                    <a:solidFill>
                      <a:srgbClr val="60B7D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73" name="Google Shape;3373;p11"/>
                    <p:cNvSpPr/>
                    <p:nvPr/>
                  </p:nvSpPr>
                  <p:spPr>
                    <a:xfrm>
                      <a:off x="6080545" y="1991077"/>
                      <a:ext cx="98112" cy="100460"/>
                    </a:xfrm>
                    <a:custGeom>
                      <a:rect b="b" l="l" r="r" t="t"/>
                      <a:pathLst>
                        <a:path extrusionOk="0" h="3979" w="3886">
                          <a:moveTo>
                            <a:pt x="3668" y="0"/>
                          </a:moveTo>
                          <a:cubicBezTo>
                            <a:pt x="3578" y="0"/>
                            <a:pt x="3498" y="68"/>
                            <a:pt x="3481" y="166"/>
                          </a:cubicBezTo>
                          <a:cubicBezTo>
                            <a:pt x="3338" y="1131"/>
                            <a:pt x="2555" y="1659"/>
                            <a:pt x="1721" y="2219"/>
                          </a:cubicBezTo>
                          <a:cubicBezTo>
                            <a:pt x="1109" y="2630"/>
                            <a:pt x="476" y="3060"/>
                            <a:pt x="79" y="3679"/>
                          </a:cubicBezTo>
                          <a:cubicBezTo>
                            <a:pt x="1" y="3809"/>
                            <a:pt x="92" y="3979"/>
                            <a:pt x="248" y="3979"/>
                          </a:cubicBezTo>
                          <a:cubicBezTo>
                            <a:pt x="313" y="3979"/>
                            <a:pt x="372" y="3946"/>
                            <a:pt x="411" y="3894"/>
                          </a:cubicBezTo>
                          <a:cubicBezTo>
                            <a:pt x="757" y="3340"/>
                            <a:pt x="1356" y="2943"/>
                            <a:pt x="1936" y="2552"/>
                          </a:cubicBezTo>
                          <a:cubicBezTo>
                            <a:pt x="2803" y="1965"/>
                            <a:pt x="3703" y="1359"/>
                            <a:pt x="3865" y="225"/>
                          </a:cubicBezTo>
                          <a:cubicBezTo>
                            <a:pt x="3885" y="121"/>
                            <a:pt x="3813" y="16"/>
                            <a:pt x="3703" y="3"/>
                          </a:cubicBezTo>
                          <a:cubicBezTo>
                            <a:pt x="3691" y="1"/>
                            <a:pt x="3680" y="0"/>
                            <a:pt x="3668" y="0"/>
                          </a:cubicBezTo>
                          <a:close/>
                        </a:path>
                      </a:pathLst>
                    </a:custGeom>
                    <a:solidFill>
                      <a:srgbClr val="60B7D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74" name="Google Shape;3374;p11"/>
                    <p:cNvSpPr/>
                    <p:nvPr/>
                  </p:nvSpPr>
                  <p:spPr>
                    <a:xfrm>
                      <a:off x="6079055" y="2034073"/>
                      <a:ext cx="106342" cy="106999"/>
                    </a:xfrm>
                    <a:custGeom>
                      <a:rect b="b" l="l" r="r" t="t"/>
                      <a:pathLst>
                        <a:path extrusionOk="0" h="4238" w="4212">
                          <a:moveTo>
                            <a:pt x="3821" y="0"/>
                          </a:moveTo>
                          <a:cubicBezTo>
                            <a:pt x="3709" y="0"/>
                            <a:pt x="3595" y="86"/>
                            <a:pt x="3625" y="236"/>
                          </a:cubicBezTo>
                          <a:cubicBezTo>
                            <a:pt x="3781" y="1259"/>
                            <a:pt x="2797" y="1878"/>
                            <a:pt x="1761" y="2530"/>
                          </a:cubicBezTo>
                          <a:cubicBezTo>
                            <a:pt x="1096" y="2947"/>
                            <a:pt x="405" y="3377"/>
                            <a:pt x="60" y="3938"/>
                          </a:cubicBezTo>
                          <a:cubicBezTo>
                            <a:pt x="1" y="4029"/>
                            <a:pt x="27" y="4146"/>
                            <a:pt x="125" y="4205"/>
                          </a:cubicBezTo>
                          <a:cubicBezTo>
                            <a:pt x="151" y="4225"/>
                            <a:pt x="190" y="4238"/>
                            <a:pt x="229" y="4238"/>
                          </a:cubicBezTo>
                          <a:cubicBezTo>
                            <a:pt x="294" y="4238"/>
                            <a:pt x="359" y="4199"/>
                            <a:pt x="392" y="4140"/>
                          </a:cubicBezTo>
                          <a:cubicBezTo>
                            <a:pt x="692" y="3664"/>
                            <a:pt x="1311" y="3273"/>
                            <a:pt x="1969" y="2863"/>
                          </a:cubicBezTo>
                          <a:cubicBezTo>
                            <a:pt x="3019" y="2204"/>
                            <a:pt x="4211" y="1455"/>
                            <a:pt x="4009" y="171"/>
                          </a:cubicBezTo>
                          <a:cubicBezTo>
                            <a:pt x="3995" y="53"/>
                            <a:pt x="3909" y="0"/>
                            <a:pt x="3821" y="0"/>
                          </a:cubicBezTo>
                          <a:close/>
                        </a:path>
                      </a:pathLst>
                    </a:custGeom>
                    <a:solidFill>
                      <a:srgbClr val="60B7D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75" name="Google Shape;3375;p11"/>
                    <p:cNvSpPr/>
                    <p:nvPr/>
                  </p:nvSpPr>
                  <p:spPr>
                    <a:xfrm>
                      <a:off x="6079055" y="2075378"/>
                      <a:ext cx="110281" cy="119168"/>
                    </a:xfrm>
                    <a:custGeom>
                      <a:rect b="b" l="l" r="r" t="t"/>
                      <a:pathLst>
                        <a:path extrusionOk="0" h="4720" w="4368">
                          <a:moveTo>
                            <a:pt x="3823" y="1"/>
                          </a:moveTo>
                          <a:cubicBezTo>
                            <a:pt x="3699" y="1"/>
                            <a:pt x="3574" y="113"/>
                            <a:pt x="3631" y="268"/>
                          </a:cubicBezTo>
                          <a:cubicBezTo>
                            <a:pt x="3898" y="972"/>
                            <a:pt x="2634" y="2035"/>
                            <a:pt x="1624" y="2882"/>
                          </a:cubicBezTo>
                          <a:cubicBezTo>
                            <a:pt x="952" y="3449"/>
                            <a:pt x="320" y="3977"/>
                            <a:pt x="53" y="4427"/>
                          </a:cubicBezTo>
                          <a:cubicBezTo>
                            <a:pt x="1" y="4518"/>
                            <a:pt x="33" y="4642"/>
                            <a:pt x="125" y="4694"/>
                          </a:cubicBezTo>
                          <a:cubicBezTo>
                            <a:pt x="157" y="4713"/>
                            <a:pt x="190" y="4720"/>
                            <a:pt x="229" y="4720"/>
                          </a:cubicBezTo>
                          <a:cubicBezTo>
                            <a:pt x="294" y="4720"/>
                            <a:pt x="359" y="4687"/>
                            <a:pt x="398" y="4629"/>
                          </a:cubicBezTo>
                          <a:cubicBezTo>
                            <a:pt x="627" y="4231"/>
                            <a:pt x="1233" y="3723"/>
                            <a:pt x="1878" y="3188"/>
                          </a:cubicBezTo>
                          <a:cubicBezTo>
                            <a:pt x="3097" y="2159"/>
                            <a:pt x="4368" y="1096"/>
                            <a:pt x="4003" y="132"/>
                          </a:cubicBezTo>
                          <a:cubicBezTo>
                            <a:pt x="3969" y="40"/>
                            <a:pt x="3896" y="1"/>
                            <a:pt x="3823" y="1"/>
                          </a:cubicBezTo>
                          <a:close/>
                        </a:path>
                      </a:pathLst>
                    </a:custGeom>
                    <a:solidFill>
                      <a:srgbClr val="60B7D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76" name="Google Shape;3376;p11"/>
                    <p:cNvSpPr/>
                    <p:nvPr/>
                  </p:nvSpPr>
                  <p:spPr>
                    <a:xfrm>
                      <a:off x="6074940" y="2138977"/>
                      <a:ext cx="105434" cy="88644"/>
                    </a:xfrm>
                    <a:custGeom>
                      <a:rect b="b" l="l" r="r" t="t"/>
                      <a:pathLst>
                        <a:path extrusionOk="0" h="3511" w="4176">
                          <a:moveTo>
                            <a:pt x="3899" y="0"/>
                          </a:moveTo>
                          <a:cubicBezTo>
                            <a:pt x="3836" y="0"/>
                            <a:pt x="3772" y="32"/>
                            <a:pt x="3729" y="109"/>
                          </a:cubicBezTo>
                          <a:cubicBezTo>
                            <a:pt x="3338" y="741"/>
                            <a:pt x="2686" y="1112"/>
                            <a:pt x="1995" y="1504"/>
                          </a:cubicBezTo>
                          <a:cubicBezTo>
                            <a:pt x="1233" y="1940"/>
                            <a:pt x="438" y="2390"/>
                            <a:pt x="47" y="3231"/>
                          </a:cubicBezTo>
                          <a:cubicBezTo>
                            <a:pt x="1" y="3328"/>
                            <a:pt x="47" y="3446"/>
                            <a:pt x="144" y="3491"/>
                          </a:cubicBezTo>
                          <a:cubicBezTo>
                            <a:pt x="170" y="3504"/>
                            <a:pt x="196" y="3511"/>
                            <a:pt x="223" y="3511"/>
                          </a:cubicBezTo>
                          <a:cubicBezTo>
                            <a:pt x="301" y="3511"/>
                            <a:pt x="372" y="3465"/>
                            <a:pt x="405" y="3394"/>
                          </a:cubicBezTo>
                          <a:cubicBezTo>
                            <a:pt x="744" y="2670"/>
                            <a:pt x="1448" y="2266"/>
                            <a:pt x="2191" y="1849"/>
                          </a:cubicBezTo>
                          <a:cubicBezTo>
                            <a:pt x="2895" y="1445"/>
                            <a:pt x="3625" y="1034"/>
                            <a:pt x="4068" y="317"/>
                          </a:cubicBezTo>
                          <a:cubicBezTo>
                            <a:pt x="4176" y="156"/>
                            <a:pt x="4039" y="0"/>
                            <a:pt x="3899" y="0"/>
                          </a:cubicBezTo>
                          <a:close/>
                        </a:path>
                      </a:pathLst>
                    </a:custGeom>
                    <a:solidFill>
                      <a:srgbClr val="60B7D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77" name="Google Shape;3377;p11"/>
                    <p:cNvSpPr/>
                    <p:nvPr/>
                  </p:nvSpPr>
                  <p:spPr>
                    <a:xfrm>
                      <a:off x="6070496" y="2176419"/>
                      <a:ext cx="111417" cy="96622"/>
                    </a:xfrm>
                    <a:custGeom>
                      <a:rect b="b" l="l" r="r" t="t"/>
                      <a:pathLst>
                        <a:path extrusionOk="0" h="3827" w="4413">
                          <a:moveTo>
                            <a:pt x="4147" y="0"/>
                          </a:moveTo>
                          <a:cubicBezTo>
                            <a:pt x="4084" y="0"/>
                            <a:pt x="4021" y="31"/>
                            <a:pt x="3983" y="105"/>
                          </a:cubicBezTo>
                          <a:cubicBezTo>
                            <a:pt x="3599" y="842"/>
                            <a:pt x="2875" y="1252"/>
                            <a:pt x="2113" y="1696"/>
                          </a:cubicBezTo>
                          <a:cubicBezTo>
                            <a:pt x="1304" y="2158"/>
                            <a:pt x="464" y="2647"/>
                            <a:pt x="60" y="3547"/>
                          </a:cubicBezTo>
                          <a:cubicBezTo>
                            <a:pt x="1" y="3677"/>
                            <a:pt x="92" y="3820"/>
                            <a:pt x="236" y="3827"/>
                          </a:cubicBezTo>
                          <a:cubicBezTo>
                            <a:pt x="314" y="3820"/>
                            <a:pt x="386" y="3781"/>
                            <a:pt x="418" y="3709"/>
                          </a:cubicBezTo>
                          <a:cubicBezTo>
                            <a:pt x="777" y="2921"/>
                            <a:pt x="1520" y="2491"/>
                            <a:pt x="2315" y="2034"/>
                          </a:cubicBezTo>
                          <a:cubicBezTo>
                            <a:pt x="3090" y="1591"/>
                            <a:pt x="3892" y="1122"/>
                            <a:pt x="4329" y="288"/>
                          </a:cubicBezTo>
                          <a:cubicBezTo>
                            <a:pt x="4412" y="134"/>
                            <a:pt x="4279" y="0"/>
                            <a:pt x="4147" y="0"/>
                          </a:cubicBezTo>
                          <a:close/>
                        </a:path>
                      </a:pathLst>
                    </a:custGeom>
                    <a:solidFill>
                      <a:srgbClr val="60B7D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78" name="Google Shape;3378;p11"/>
                    <p:cNvSpPr/>
                    <p:nvPr/>
                  </p:nvSpPr>
                  <p:spPr>
                    <a:xfrm>
                      <a:off x="6070850" y="2217572"/>
                      <a:ext cx="111569" cy="96622"/>
                    </a:xfrm>
                    <a:custGeom>
                      <a:rect b="b" l="l" r="r" t="t"/>
                      <a:pathLst>
                        <a:path extrusionOk="0" h="3827" w="4419">
                          <a:moveTo>
                            <a:pt x="4133" y="0"/>
                          </a:moveTo>
                          <a:cubicBezTo>
                            <a:pt x="4090" y="0"/>
                            <a:pt x="4044" y="16"/>
                            <a:pt x="4002" y="53"/>
                          </a:cubicBezTo>
                          <a:cubicBezTo>
                            <a:pt x="3539" y="489"/>
                            <a:pt x="2998" y="835"/>
                            <a:pt x="2470" y="1167"/>
                          </a:cubicBezTo>
                          <a:cubicBezTo>
                            <a:pt x="1525" y="1773"/>
                            <a:pt x="547" y="2392"/>
                            <a:pt x="39" y="3546"/>
                          </a:cubicBezTo>
                          <a:cubicBezTo>
                            <a:pt x="0" y="3644"/>
                            <a:pt x="46" y="3761"/>
                            <a:pt x="143" y="3807"/>
                          </a:cubicBezTo>
                          <a:cubicBezTo>
                            <a:pt x="169" y="3820"/>
                            <a:pt x="196" y="3826"/>
                            <a:pt x="222" y="3826"/>
                          </a:cubicBezTo>
                          <a:cubicBezTo>
                            <a:pt x="300" y="3820"/>
                            <a:pt x="372" y="3774"/>
                            <a:pt x="404" y="3702"/>
                          </a:cubicBezTo>
                          <a:cubicBezTo>
                            <a:pt x="860" y="2660"/>
                            <a:pt x="1747" y="2099"/>
                            <a:pt x="2685" y="1499"/>
                          </a:cubicBezTo>
                          <a:cubicBezTo>
                            <a:pt x="3226" y="1154"/>
                            <a:pt x="3780" y="802"/>
                            <a:pt x="4276" y="339"/>
                          </a:cubicBezTo>
                          <a:cubicBezTo>
                            <a:pt x="4418" y="202"/>
                            <a:pt x="4290" y="0"/>
                            <a:pt x="4133" y="0"/>
                          </a:cubicBezTo>
                          <a:close/>
                        </a:path>
                      </a:pathLst>
                    </a:custGeom>
                    <a:solidFill>
                      <a:srgbClr val="60B7D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79" name="Google Shape;3379;p11"/>
                    <p:cNvSpPr/>
                    <p:nvPr/>
                  </p:nvSpPr>
                  <p:spPr>
                    <a:xfrm>
                      <a:off x="6093875" y="2268370"/>
                      <a:ext cx="90134" cy="393356"/>
                    </a:xfrm>
                    <a:custGeom>
                      <a:rect b="b" l="l" r="r" t="t"/>
                      <a:pathLst>
                        <a:path extrusionOk="0" h="15580" w="3570">
                          <a:moveTo>
                            <a:pt x="3284" y="1"/>
                          </a:moveTo>
                          <a:cubicBezTo>
                            <a:pt x="3242" y="1"/>
                            <a:pt x="3197" y="17"/>
                            <a:pt x="3155" y="54"/>
                          </a:cubicBezTo>
                          <a:cubicBezTo>
                            <a:pt x="0" y="2811"/>
                            <a:pt x="313" y="6989"/>
                            <a:pt x="613" y="11030"/>
                          </a:cubicBezTo>
                          <a:cubicBezTo>
                            <a:pt x="730" y="12575"/>
                            <a:pt x="835" y="14035"/>
                            <a:pt x="750" y="15371"/>
                          </a:cubicBezTo>
                          <a:cubicBezTo>
                            <a:pt x="737" y="15475"/>
                            <a:pt x="822" y="15573"/>
                            <a:pt x="932" y="15579"/>
                          </a:cubicBezTo>
                          <a:lnTo>
                            <a:pt x="946" y="15579"/>
                          </a:lnTo>
                          <a:cubicBezTo>
                            <a:pt x="1050" y="15579"/>
                            <a:pt x="1135" y="15501"/>
                            <a:pt x="1141" y="15397"/>
                          </a:cubicBezTo>
                          <a:cubicBezTo>
                            <a:pt x="1232" y="14028"/>
                            <a:pt x="1122" y="12562"/>
                            <a:pt x="1004" y="11004"/>
                          </a:cubicBezTo>
                          <a:cubicBezTo>
                            <a:pt x="711" y="7054"/>
                            <a:pt x="411" y="2974"/>
                            <a:pt x="3416" y="348"/>
                          </a:cubicBezTo>
                          <a:cubicBezTo>
                            <a:pt x="3569" y="215"/>
                            <a:pt x="3441" y="1"/>
                            <a:pt x="3284" y="1"/>
                          </a:cubicBezTo>
                          <a:close/>
                        </a:path>
                      </a:pathLst>
                    </a:custGeom>
                    <a:solidFill>
                      <a:srgbClr val="60B7D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80" name="Google Shape;3380;p11"/>
                    <p:cNvSpPr/>
                    <p:nvPr/>
                  </p:nvSpPr>
                  <p:spPr>
                    <a:xfrm>
                      <a:off x="6104631" y="2464821"/>
                      <a:ext cx="36003" cy="133711"/>
                    </a:xfrm>
                    <a:custGeom>
                      <a:rect b="b" l="l" r="r" t="t"/>
                      <a:pathLst>
                        <a:path extrusionOk="0" h="5296" w="1426">
                          <a:moveTo>
                            <a:pt x="253" y="0"/>
                          </a:moveTo>
                          <a:cubicBezTo>
                            <a:pt x="128" y="0"/>
                            <a:pt x="1" y="119"/>
                            <a:pt x="63" y="277"/>
                          </a:cubicBezTo>
                          <a:cubicBezTo>
                            <a:pt x="748" y="1965"/>
                            <a:pt x="1028" y="3405"/>
                            <a:pt x="1028" y="5100"/>
                          </a:cubicBezTo>
                          <a:cubicBezTo>
                            <a:pt x="1028" y="5204"/>
                            <a:pt x="1119" y="5295"/>
                            <a:pt x="1223" y="5295"/>
                          </a:cubicBezTo>
                          <a:cubicBezTo>
                            <a:pt x="1334" y="5295"/>
                            <a:pt x="1425" y="5204"/>
                            <a:pt x="1425" y="5093"/>
                          </a:cubicBezTo>
                          <a:cubicBezTo>
                            <a:pt x="1425" y="3379"/>
                            <a:pt x="1119" y="1841"/>
                            <a:pt x="428" y="127"/>
                          </a:cubicBezTo>
                          <a:cubicBezTo>
                            <a:pt x="393" y="38"/>
                            <a:pt x="323" y="0"/>
                            <a:pt x="253" y="0"/>
                          </a:cubicBezTo>
                          <a:close/>
                        </a:path>
                      </a:pathLst>
                    </a:custGeom>
                    <a:solidFill>
                      <a:srgbClr val="60B7D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81" name="Google Shape;3381;p11"/>
                    <p:cNvSpPr/>
                    <p:nvPr/>
                  </p:nvSpPr>
                  <p:spPr>
                    <a:xfrm>
                      <a:off x="6111321" y="2647587"/>
                      <a:ext cx="27015" cy="122577"/>
                    </a:xfrm>
                    <a:custGeom>
                      <a:rect b="b" l="l" r="r" t="t"/>
                      <a:pathLst>
                        <a:path extrusionOk="0" h="4855" w="1070">
                          <a:moveTo>
                            <a:pt x="199" y="0"/>
                          </a:moveTo>
                          <a:cubicBezTo>
                            <a:pt x="100" y="0"/>
                            <a:pt x="0" y="67"/>
                            <a:pt x="0" y="201"/>
                          </a:cubicBezTo>
                          <a:cubicBezTo>
                            <a:pt x="0" y="1758"/>
                            <a:pt x="202" y="3108"/>
                            <a:pt x="665" y="4711"/>
                          </a:cubicBezTo>
                          <a:cubicBezTo>
                            <a:pt x="685" y="4796"/>
                            <a:pt x="763" y="4854"/>
                            <a:pt x="854" y="4854"/>
                          </a:cubicBezTo>
                          <a:cubicBezTo>
                            <a:pt x="867" y="4854"/>
                            <a:pt x="887" y="4854"/>
                            <a:pt x="906" y="4848"/>
                          </a:cubicBezTo>
                          <a:cubicBezTo>
                            <a:pt x="1011" y="4822"/>
                            <a:pt x="1069" y="4711"/>
                            <a:pt x="1043" y="4607"/>
                          </a:cubicBezTo>
                          <a:cubicBezTo>
                            <a:pt x="587" y="3036"/>
                            <a:pt x="398" y="1719"/>
                            <a:pt x="398" y="201"/>
                          </a:cubicBezTo>
                          <a:cubicBezTo>
                            <a:pt x="398" y="67"/>
                            <a:pt x="299" y="0"/>
                            <a:pt x="199" y="0"/>
                          </a:cubicBezTo>
                          <a:close/>
                        </a:path>
                      </a:pathLst>
                    </a:custGeom>
                    <a:solidFill>
                      <a:srgbClr val="60B7D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82" name="Google Shape;3382;p11"/>
                    <p:cNvSpPr/>
                    <p:nvPr/>
                  </p:nvSpPr>
                  <p:spPr>
                    <a:xfrm>
                      <a:off x="6109655" y="2649077"/>
                      <a:ext cx="29817" cy="63497"/>
                    </a:xfrm>
                    <a:custGeom>
                      <a:rect b="b" l="l" r="r" t="t"/>
                      <a:pathLst>
                        <a:path extrusionOk="0" h="2515" w="1181">
                          <a:moveTo>
                            <a:pt x="272" y="0"/>
                          </a:moveTo>
                          <a:cubicBezTo>
                            <a:pt x="129" y="0"/>
                            <a:pt x="1" y="168"/>
                            <a:pt x="112" y="318"/>
                          </a:cubicBezTo>
                          <a:cubicBezTo>
                            <a:pt x="562" y="852"/>
                            <a:pt x="705" y="1862"/>
                            <a:pt x="777" y="2345"/>
                          </a:cubicBezTo>
                          <a:cubicBezTo>
                            <a:pt x="790" y="2442"/>
                            <a:pt x="875" y="2514"/>
                            <a:pt x="972" y="2514"/>
                          </a:cubicBezTo>
                          <a:cubicBezTo>
                            <a:pt x="985" y="2514"/>
                            <a:pt x="992" y="2514"/>
                            <a:pt x="1005" y="2508"/>
                          </a:cubicBezTo>
                          <a:cubicBezTo>
                            <a:pt x="1109" y="2495"/>
                            <a:pt x="1181" y="2390"/>
                            <a:pt x="1168" y="2286"/>
                          </a:cubicBezTo>
                          <a:cubicBezTo>
                            <a:pt x="1044" y="1452"/>
                            <a:pt x="868" y="611"/>
                            <a:pt x="418" y="70"/>
                          </a:cubicBezTo>
                          <a:cubicBezTo>
                            <a:pt x="374" y="21"/>
                            <a:pt x="323" y="0"/>
                            <a:pt x="272" y="0"/>
                          </a:cubicBezTo>
                          <a:close/>
                        </a:path>
                      </a:pathLst>
                    </a:custGeom>
                    <a:solidFill>
                      <a:srgbClr val="60B7D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83" name="Google Shape;3383;p11"/>
                    <p:cNvSpPr/>
                    <p:nvPr/>
                  </p:nvSpPr>
                  <p:spPr>
                    <a:xfrm>
                      <a:off x="6083170" y="2514407"/>
                      <a:ext cx="31913" cy="78520"/>
                    </a:xfrm>
                    <a:custGeom>
                      <a:rect b="b" l="l" r="r" t="t"/>
                      <a:pathLst>
                        <a:path extrusionOk="0" h="3110" w="1264">
                          <a:moveTo>
                            <a:pt x="1037" y="1"/>
                          </a:moveTo>
                          <a:cubicBezTo>
                            <a:pt x="957" y="1"/>
                            <a:pt x="878" y="45"/>
                            <a:pt x="848" y="144"/>
                          </a:cubicBezTo>
                          <a:cubicBezTo>
                            <a:pt x="770" y="451"/>
                            <a:pt x="659" y="744"/>
                            <a:pt x="522" y="1031"/>
                          </a:cubicBezTo>
                          <a:cubicBezTo>
                            <a:pt x="268" y="1624"/>
                            <a:pt x="1" y="2236"/>
                            <a:pt x="144" y="2947"/>
                          </a:cubicBezTo>
                          <a:cubicBezTo>
                            <a:pt x="157" y="3045"/>
                            <a:pt x="242" y="3110"/>
                            <a:pt x="333" y="3110"/>
                          </a:cubicBezTo>
                          <a:cubicBezTo>
                            <a:pt x="346" y="3110"/>
                            <a:pt x="359" y="3110"/>
                            <a:pt x="372" y="3103"/>
                          </a:cubicBezTo>
                          <a:cubicBezTo>
                            <a:pt x="477" y="3084"/>
                            <a:pt x="548" y="2979"/>
                            <a:pt x="529" y="2875"/>
                          </a:cubicBezTo>
                          <a:cubicBezTo>
                            <a:pt x="411" y="2282"/>
                            <a:pt x="640" y="1748"/>
                            <a:pt x="887" y="1187"/>
                          </a:cubicBezTo>
                          <a:cubicBezTo>
                            <a:pt x="1031" y="881"/>
                            <a:pt x="1148" y="561"/>
                            <a:pt x="1233" y="236"/>
                          </a:cubicBezTo>
                          <a:cubicBezTo>
                            <a:pt x="1263" y="90"/>
                            <a:pt x="1150" y="1"/>
                            <a:pt x="1037" y="1"/>
                          </a:cubicBezTo>
                          <a:close/>
                        </a:path>
                      </a:pathLst>
                    </a:custGeom>
                    <a:solidFill>
                      <a:srgbClr val="60B7D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84" name="Google Shape;3384;p11"/>
                    <p:cNvSpPr/>
                    <p:nvPr/>
                  </p:nvSpPr>
                  <p:spPr>
                    <a:xfrm>
                      <a:off x="6063099" y="2396148"/>
                      <a:ext cx="57691" cy="73218"/>
                    </a:xfrm>
                    <a:custGeom>
                      <a:rect b="b" l="l" r="r" t="t"/>
                      <a:pathLst>
                        <a:path extrusionOk="0" h="2900" w="2285">
                          <a:moveTo>
                            <a:pt x="1998" y="0"/>
                          </a:moveTo>
                          <a:cubicBezTo>
                            <a:pt x="1951" y="0"/>
                            <a:pt x="1902" y="19"/>
                            <a:pt x="1858" y="64"/>
                          </a:cubicBezTo>
                          <a:cubicBezTo>
                            <a:pt x="1754" y="168"/>
                            <a:pt x="1624" y="292"/>
                            <a:pt x="1493" y="416"/>
                          </a:cubicBezTo>
                          <a:cubicBezTo>
                            <a:pt x="861" y="996"/>
                            <a:pt x="1" y="1791"/>
                            <a:pt x="463" y="2788"/>
                          </a:cubicBezTo>
                          <a:cubicBezTo>
                            <a:pt x="496" y="2854"/>
                            <a:pt x="561" y="2899"/>
                            <a:pt x="639" y="2899"/>
                          </a:cubicBezTo>
                          <a:cubicBezTo>
                            <a:pt x="672" y="2899"/>
                            <a:pt x="698" y="2893"/>
                            <a:pt x="724" y="2880"/>
                          </a:cubicBezTo>
                          <a:cubicBezTo>
                            <a:pt x="822" y="2834"/>
                            <a:pt x="868" y="2717"/>
                            <a:pt x="815" y="2619"/>
                          </a:cubicBezTo>
                          <a:cubicBezTo>
                            <a:pt x="476" y="1882"/>
                            <a:pt x="1154" y="1257"/>
                            <a:pt x="1754" y="703"/>
                          </a:cubicBezTo>
                          <a:cubicBezTo>
                            <a:pt x="1897" y="579"/>
                            <a:pt x="2028" y="455"/>
                            <a:pt x="2145" y="338"/>
                          </a:cubicBezTo>
                          <a:cubicBezTo>
                            <a:pt x="2284" y="194"/>
                            <a:pt x="2150" y="0"/>
                            <a:pt x="1998" y="0"/>
                          </a:cubicBezTo>
                          <a:close/>
                        </a:path>
                      </a:pathLst>
                    </a:custGeom>
                    <a:solidFill>
                      <a:srgbClr val="60B7D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85" name="Google Shape;3385;p11"/>
                    <p:cNvSpPr/>
                    <p:nvPr/>
                  </p:nvSpPr>
                  <p:spPr>
                    <a:xfrm>
                      <a:off x="6107458" y="2398496"/>
                      <a:ext cx="39765" cy="70870"/>
                    </a:xfrm>
                    <a:custGeom>
                      <a:rect b="b" l="l" r="r" t="t"/>
                      <a:pathLst>
                        <a:path extrusionOk="0" h="2807" w="1575">
                          <a:moveTo>
                            <a:pt x="294" y="1"/>
                          </a:moveTo>
                          <a:cubicBezTo>
                            <a:pt x="144" y="1"/>
                            <a:pt x="1" y="185"/>
                            <a:pt x="147" y="336"/>
                          </a:cubicBezTo>
                          <a:cubicBezTo>
                            <a:pt x="597" y="903"/>
                            <a:pt x="1118" y="1978"/>
                            <a:pt x="929" y="2545"/>
                          </a:cubicBezTo>
                          <a:cubicBezTo>
                            <a:pt x="890" y="2650"/>
                            <a:pt x="948" y="2761"/>
                            <a:pt x="1053" y="2800"/>
                          </a:cubicBezTo>
                          <a:cubicBezTo>
                            <a:pt x="1072" y="2800"/>
                            <a:pt x="1092" y="2806"/>
                            <a:pt x="1111" y="2806"/>
                          </a:cubicBezTo>
                          <a:cubicBezTo>
                            <a:pt x="1196" y="2806"/>
                            <a:pt x="1274" y="2754"/>
                            <a:pt x="1300" y="2676"/>
                          </a:cubicBezTo>
                          <a:cubicBezTo>
                            <a:pt x="1574" y="1861"/>
                            <a:pt x="844" y="584"/>
                            <a:pt x="453" y="95"/>
                          </a:cubicBezTo>
                          <a:cubicBezTo>
                            <a:pt x="410" y="28"/>
                            <a:pt x="351" y="1"/>
                            <a:pt x="294" y="1"/>
                          </a:cubicBezTo>
                          <a:close/>
                        </a:path>
                      </a:pathLst>
                    </a:custGeom>
                    <a:solidFill>
                      <a:srgbClr val="60B7D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86" name="Google Shape;3386;p11"/>
                    <p:cNvSpPr/>
                    <p:nvPr/>
                  </p:nvSpPr>
                  <p:spPr>
                    <a:xfrm>
                      <a:off x="6084660" y="2269784"/>
                      <a:ext cx="96269" cy="88341"/>
                    </a:xfrm>
                    <a:custGeom>
                      <a:rect b="b" l="l" r="r" t="t"/>
                      <a:pathLst>
                        <a:path extrusionOk="0" h="3499" w="3813">
                          <a:moveTo>
                            <a:pt x="3536" y="0"/>
                          </a:moveTo>
                          <a:cubicBezTo>
                            <a:pt x="3492" y="0"/>
                            <a:pt x="3445" y="17"/>
                            <a:pt x="3403" y="57"/>
                          </a:cubicBezTo>
                          <a:cubicBezTo>
                            <a:pt x="3057" y="396"/>
                            <a:pt x="2627" y="663"/>
                            <a:pt x="2171" y="950"/>
                          </a:cubicBezTo>
                          <a:cubicBezTo>
                            <a:pt x="1278" y="1510"/>
                            <a:pt x="359" y="2091"/>
                            <a:pt x="33" y="3244"/>
                          </a:cubicBezTo>
                          <a:cubicBezTo>
                            <a:pt x="0" y="3348"/>
                            <a:pt x="66" y="3459"/>
                            <a:pt x="170" y="3492"/>
                          </a:cubicBezTo>
                          <a:cubicBezTo>
                            <a:pt x="183" y="3492"/>
                            <a:pt x="203" y="3498"/>
                            <a:pt x="222" y="3498"/>
                          </a:cubicBezTo>
                          <a:cubicBezTo>
                            <a:pt x="313" y="3498"/>
                            <a:pt x="392" y="3433"/>
                            <a:pt x="411" y="3348"/>
                          </a:cubicBezTo>
                          <a:cubicBezTo>
                            <a:pt x="698" y="2338"/>
                            <a:pt x="1513" y="1823"/>
                            <a:pt x="2379" y="1282"/>
                          </a:cubicBezTo>
                          <a:cubicBezTo>
                            <a:pt x="2836" y="996"/>
                            <a:pt x="3298" y="702"/>
                            <a:pt x="3676" y="337"/>
                          </a:cubicBezTo>
                          <a:cubicBezTo>
                            <a:pt x="3813" y="196"/>
                            <a:pt x="3687" y="0"/>
                            <a:pt x="3536" y="0"/>
                          </a:cubicBezTo>
                          <a:close/>
                        </a:path>
                      </a:pathLst>
                    </a:custGeom>
                    <a:solidFill>
                      <a:srgbClr val="60B7D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87" name="Google Shape;3387;p11"/>
                    <p:cNvSpPr/>
                    <p:nvPr/>
                  </p:nvSpPr>
                  <p:spPr>
                    <a:xfrm>
                      <a:off x="6171612" y="1962168"/>
                      <a:ext cx="207459" cy="288175"/>
                    </a:xfrm>
                    <a:custGeom>
                      <a:rect b="b" l="l" r="r" t="t"/>
                      <a:pathLst>
                        <a:path extrusionOk="0" h="11414" w="8217">
                          <a:moveTo>
                            <a:pt x="238" y="0"/>
                          </a:moveTo>
                          <a:cubicBezTo>
                            <a:pt x="120" y="0"/>
                            <a:pt x="0" y="100"/>
                            <a:pt x="43" y="249"/>
                          </a:cubicBezTo>
                          <a:cubicBezTo>
                            <a:pt x="363" y="1389"/>
                            <a:pt x="1204" y="1611"/>
                            <a:pt x="2012" y="1826"/>
                          </a:cubicBezTo>
                          <a:cubicBezTo>
                            <a:pt x="2279" y="1891"/>
                            <a:pt x="2540" y="1976"/>
                            <a:pt x="2800" y="2074"/>
                          </a:cubicBezTo>
                          <a:cubicBezTo>
                            <a:pt x="4104" y="2589"/>
                            <a:pt x="4221" y="2960"/>
                            <a:pt x="4645" y="4322"/>
                          </a:cubicBezTo>
                          <a:lnTo>
                            <a:pt x="4690" y="4453"/>
                          </a:lnTo>
                          <a:cubicBezTo>
                            <a:pt x="5525" y="7131"/>
                            <a:pt x="6802" y="9530"/>
                            <a:pt x="7812" y="11316"/>
                          </a:cubicBezTo>
                          <a:cubicBezTo>
                            <a:pt x="7851" y="11374"/>
                            <a:pt x="7917" y="11413"/>
                            <a:pt x="7988" y="11413"/>
                          </a:cubicBezTo>
                          <a:cubicBezTo>
                            <a:pt x="8021" y="11413"/>
                            <a:pt x="8053" y="11407"/>
                            <a:pt x="8086" y="11387"/>
                          </a:cubicBezTo>
                          <a:cubicBezTo>
                            <a:pt x="8184" y="11335"/>
                            <a:pt x="8216" y="11211"/>
                            <a:pt x="8158" y="11120"/>
                          </a:cubicBezTo>
                          <a:cubicBezTo>
                            <a:pt x="7154" y="9347"/>
                            <a:pt x="5890" y="6981"/>
                            <a:pt x="5062" y="4335"/>
                          </a:cubicBezTo>
                          <a:lnTo>
                            <a:pt x="5023" y="4205"/>
                          </a:lnTo>
                          <a:cubicBezTo>
                            <a:pt x="4593" y="2817"/>
                            <a:pt x="4430" y="2295"/>
                            <a:pt x="2944" y="1709"/>
                          </a:cubicBezTo>
                          <a:cubicBezTo>
                            <a:pt x="2670" y="1604"/>
                            <a:pt x="2396" y="1520"/>
                            <a:pt x="2116" y="1448"/>
                          </a:cubicBezTo>
                          <a:cubicBezTo>
                            <a:pt x="1314" y="1233"/>
                            <a:pt x="682" y="1064"/>
                            <a:pt x="421" y="145"/>
                          </a:cubicBezTo>
                          <a:cubicBezTo>
                            <a:pt x="393" y="43"/>
                            <a:pt x="316" y="0"/>
                            <a:pt x="238" y="0"/>
                          </a:cubicBezTo>
                          <a:close/>
                        </a:path>
                      </a:pathLst>
                    </a:custGeom>
                    <a:solidFill>
                      <a:srgbClr val="60B7D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88" name="Google Shape;3388;p11"/>
                    <p:cNvSpPr/>
                    <p:nvPr/>
                  </p:nvSpPr>
                  <p:spPr>
                    <a:xfrm>
                      <a:off x="6336908" y="2188765"/>
                      <a:ext cx="51858" cy="152066"/>
                    </a:xfrm>
                    <a:custGeom>
                      <a:rect b="b" l="l" r="r" t="t"/>
                      <a:pathLst>
                        <a:path extrusionOk="0" h="6023" w="2054">
                          <a:moveTo>
                            <a:pt x="294" y="0"/>
                          </a:moveTo>
                          <a:cubicBezTo>
                            <a:pt x="201" y="0"/>
                            <a:pt x="108" y="59"/>
                            <a:pt x="99" y="183"/>
                          </a:cubicBezTo>
                          <a:cubicBezTo>
                            <a:pt x="1" y="1487"/>
                            <a:pt x="464" y="2601"/>
                            <a:pt x="920" y="3683"/>
                          </a:cubicBezTo>
                          <a:cubicBezTo>
                            <a:pt x="1213" y="4381"/>
                            <a:pt x="1520" y="5104"/>
                            <a:pt x="1650" y="5860"/>
                          </a:cubicBezTo>
                          <a:cubicBezTo>
                            <a:pt x="1669" y="5951"/>
                            <a:pt x="1748" y="6023"/>
                            <a:pt x="1845" y="6023"/>
                          </a:cubicBezTo>
                          <a:lnTo>
                            <a:pt x="1878" y="6023"/>
                          </a:lnTo>
                          <a:cubicBezTo>
                            <a:pt x="1982" y="6003"/>
                            <a:pt x="2054" y="5899"/>
                            <a:pt x="2041" y="5795"/>
                          </a:cubicBezTo>
                          <a:cubicBezTo>
                            <a:pt x="1898" y="4993"/>
                            <a:pt x="1585" y="4257"/>
                            <a:pt x="1285" y="3533"/>
                          </a:cubicBezTo>
                          <a:cubicBezTo>
                            <a:pt x="829" y="2451"/>
                            <a:pt x="399" y="1422"/>
                            <a:pt x="490" y="209"/>
                          </a:cubicBezTo>
                          <a:cubicBezTo>
                            <a:pt x="500" y="73"/>
                            <a:pt x="397" y="0"/>
                            <a:pt x="294" y="0"/>
                          </a:cubicBezTo>
                          <a:close/>
                        </a:path>
                      </a:pathLst>
                    </a:custGeom>
                    <a:solidFill>
                      <a:srgbClr val="60B7D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89" name="Google Shape;3389;p11"/>
                    <p:cNvSpPr/>
                    <p:nvPr/>
                  </p:nvSpPr>
                  <p:spPr>
                    <a:xfrm>
                      <a:off x="6353596" y="2264861"/>
                      <a:ext cx="58221" cy="53449"/>
                    </a:xfrm>
                    <a:custGeom>
                      <a:rect b="b" l="l" r="r" t="t"/>
                      <a:pathLst>
                        <a:path extrusionOk="0" h="2117" w="2306">
                          <a:moveTo>
                            <a:pt x="282" y="1"/>
                          </a:moveTo>
                          <a:cubicBezTo>
                            <a:pt x="92" y="1"/>
                            <a:pt x="1" y="290"/>
                            <a:pt x="213" y="382"/>
                          </a:cubicBezTo>
                          <a:cubicBezTo>
                            <a:pt x="898" y="676"/>
                            <a:pt x="1699" y="1243"/>
                            <a:pt x="1895" y="1966"/>
                          </a:cubicBezTo>
                          <a:cubicBezTo>
                            <a:pt x="1914" y="2051"/>
                            <a:pt x="1993" y="2110"/>
                            <a:pt x="2084" y="2116"/>
                          </a:cubicBezTo>
                          <a:cubicBezTo>
                            <a:pt x="2103" y="2116"/>
                            <a:pt x="2116" y="2110"/>
                            <a:pt x="2136" y="2110"/>
                          </a:cubicBezTo>
                          <a:cubicBezTo>
                            <a:pt x="2240" y="2084"/>
                            <a:pt x="2305" y="1973"/>
                            <a:pt x="2273" y="1868"/>
                          </a:cubicBezTo>
                          <a:cubicBezTo>
                            <a:pt x="2045" y="995"/>
                            <a:pt x="1139" y="343"/>
                            <a:pt x="363" y="17"/>
                          </a:cubicBezTo>
                          <a:cubicBezTo>
                            <a:pt x="335" y="6"/>
                            <a:pt x="308" y="1"/>
                            <a:pt x="282" y="1"/>
                          </a:cubicBezTo>
                          <a:close/>
                        </a:path>
                      </a:pathLst>
                    </a:custGeom>
                    <a:solidFill>
                      <a:srgbClr val="60B7D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90" name="Google Shape;3390;p11"/>
                    <p:cNvSpPr/>
                    <p:nvPr/>
                  </p:nvSpPr>
                  <p:spPr>
                    <a:xfrm>
                      <a:off x="6311938" y="2128802"/>
                      <a:ext cx="46228" cy="36962"/>
                    </a:xfrm>
                    <a:custGeom>
                      <a:rect b="b" l="l" r="r" t="t"/>
                      <a:pathLst>
                        <a:path extrusionOk="0" h="1464" w="1831">
                          <a:moveTo>
                            <a:pt x="286" y="1"/>
                          </a:moveTo>
                          <a:cubicBezTo>
                            <a:pt x="108" y="1"/>
                            <a:pt x="1" y="278"/>
                            <a:pt x="208" y="381"/>
                          </a:cubicBezTo>
                          <a:cubicBezTo>
                            <a:pt x="684" y="642"/>
                            <a:pt x="1107" y="988"/>
                            <a:pt x="1459" y="1398"/>
                          </a:cubicBezTo>
                          <a:cubicBezTo>
                            <a:pt x="1498" y="1437"/>
                            <a:pt x="1550" y="1463"/>
                            <a:pt x="1609" y="1463"/>
                          </a:cubicBezTo>
                          <a:cubicBezTo>
                            <a:pt x="1655" y="1463"/>
                            <a:pt x="1700" y="1444"/>
                            <a:pt x="1739" y="1418"/>
                          </a:cubicBezTo>
                          <a:cubicBezTo>
                            <a:pt x="1818" y="1346"/>
                            <a:pt x="1831" y="1222"/>
                            <a:pt x="1759" y="1137"/>
                          </a:cubicBezTo>
                          <a:cubicBezTo>
                            <a:pt x="1374" y="694"/>
                            <a:pt x="912" y="323"/>
                            <a:pt x="397" y="36"/>
                          </a:cubicBezTo>
                          <a:cubicBezTo>
                            <a:pt x="358" y="12"/>
                            <a:pt x="321" y="1"/>
                            <a:pt x="286" y="1"/>
                          </a:cubicBezTo>
                          <a:close/>
                        </a:path>
                      </a:pathLst>
                    </a:custGeom>
                    <a:solidFill>
                      <a:srgbClr val="60B7D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91" name="Google Shape;3391;p11"/>
                    <p:cNvSpPr/>
                    <p:nvPr/>
                  </p:nvSpPr>
                  <p:spPr>
                    <a:xfrm>
                      <a:off x="6168153" y="1957699"/>
                      <a:ext cx="140654" cy="63901"/>
                    </a:xfrm>
                    <a:custGeom>
                      <a:rect b="b" l="l" r="r" t="t"/>
                      <a:pathLst>
                        <a:path extrusionOk="0" h="2531" w="5571">
                          <a:moveTo>
                            <a:pt x="289" y="1"/>
                          </a:moveTo>
                          <a:cubicBezTo>
                            <a:pt x="139" y="1"/>
                            <a:pt x="0" y="185"/>
                            <a:pt x="135" y="335"/>
                          </a:cubicBezTo>
                          <a:cubicBezTo>
                            <a:pt x="813" y="1149"/>
                            <a:pt x="1849" y="1293"/>
                            <a:pt x="2846" y="1436"/>
                          </a:cubicBezTo>
                          <a:cubicBezTo>
                            <a:pt x="3811" y="1573"/>
                            <a:pt x="4723" y="1697"/>
                            <a:pt x="5179" y="2433"/>
                          </a:cubicBezTo>
                          <a:cubicBezTo>
                            <a:pt x="5218" y="2492"/>
                            <a:pt x="5284" y="2531"/>
                            <a:pt x="5349" y="2531"/>
                          </a:cubicBezTo>
                          <a:cubicBezTo>
                            <a:pt x="5388" y="2531"/>
                            <a:pt x="5421" y="2518"/>
                            <a:pt x="5453" y="2498"/>
                          </a:cubicBezTo>
                          <a:cubicBezTo>
                            <a:pt x="5544" y="2440"/>
                            <a:pt x="5570" y="2322"/>
                            <a:pt x="5518" y="2225"/>
                          </a:cubicBezTo>
                          <a:cubicBezTo>
                            <a:pt x="4964" y="1332"/>
                            <a:pt x="3915" y="1188"/>
                            <a:pt x="2898" y="1045"/>
                          </a:cubicBezTo>
                          <a:cubicBezTo>
                            <a:pt x="1973" y="915"/>
                            <a:pt x="1021" y="778"/>
                            <a:pt x="441" y="80"/>
                          </a:cubicBezTo>
                          <a:cubicBezTo>
                            <a:pt x="397" y="24"/>
                            <a:pt x="342" y="1"/>
                            <a:pt x="289" y="1"/>
                          </a:cubicBezTo>
                          <a:close/>
                        </a:path>
                      </a:pathLst>
                    </a:custGeom>
                    <a:solidFill>
                      <a:srgbClr val="60B7D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92" name="Google Shape;3392;p11"/>
                    <p:cNvSpPr/>
                    <p:nvPr/>
                  </p:nvSpPr>
                  <p:spPr>
                    <a:xfrm>
                      <a:off x="6285554" y="2054751"/>
                      <a:ext cx="54181" cy="51278"/>
                    </a:xfrm>
                    <a:custGeom>
                      <a:rect b="b" l="l" r="r" t="t"/>
                      <a:pathLst>
                        <a:path extrusionOk="0" h="2031" w="2146">
                          <a:moveTo>
                            <a:pt x="282" y="1"/>
                          </a:moveTo>
                          <a:cubicBezTo>
                            <a:pt x="112" y="1"/>
                            <a:pt x="0" y="250"/>
                            <a:pt x="184" y="369"/>
                          </a:cubicBezTo>
                          <a:cubicBezTo>
                            <a:pt x="803" y="760"/>
                            <a:pt x="1507" y="1203"/>
                            <a:pt x="1735" y="1894"/>
                          </a:cubicBezTo>
                          <a:cubicBezTo>
                            <a:pt x="1761" y="1978"/>
                            <a:pt x="1833" y="2030"/>
                            <a:pt x="1924" y="2030"/>
                          </a:cubicBezTo>
                          <a:cubicBezTo>
                            <a:pt x="1944" y="2030"/>
                            <a:pt x="1963" y="2030"/>
                            <a:pt x="1983" y="2017"/>
                          </a:cubicBezTo>
                          <a:cubicBezTo>
                            <a:pt x="2087" y="1985"/>
                            <a:pt x="2146" y="1874"/>
                            <a:pt x="2113" y="1770"/>
                          </a:cubicBezTo>
                          <a:cubicBezTo>
                            <a:pt x="1839" y="949"/>
                            <a:pt x="1038" y="440"/>
                            <a:pt x="393" y="36"/>
                          </a:cubicBezTo>
                          <a:cubicBezTo>
                            <a:pt x="355" y="12"/>
                            <a:pt x="317" y="1"/>
                            <a:pt x="282" y="1"/>
                          </a:cubicBezTo>
                          <a:close/>
                        </a:path>
                      </a:pathLst>
                    </a:custGeom>
                    <a:solidFill>
                      <a:srgbClr val="60B7D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93" name="Google Shape;3393;p11"/>
                    <p:cNvSpPr/>
                    <p:nvPr/>
                  </p:nvSpPr>
                  <p:spPr>
                    <a:xfrm>
                      <a:off x="6171865" y="1990698"/>
                      <a:ext cx="97935" cy="100839"/>
                    </a:xfrm>
                    <a:custGeom>
                      <a:rect b="b" l="l" r="r" t="t"/>
                      <a:pathLst>
                        <a:path extrusionOk="0" h="3994" w="3879">
                          <a:moveTo>
                            <a:pt x="227" y="0"/>
                          </a:moveTo>
                          <a:cubicBezTo>
                            <a:pt x="115" y="0"/>
                            <a:pt x="1" y="88"/>
                            <a:pt x="33" y="240"/>
                          </a:cubicBezTo>
                          <a:cubicBezTo>
                            <a:pt x="196" y="1374"/>
                            <a:pt x="1096" y="1980"/>
                            <a:pt x="1963" y="2560"/>
                          </a:cubicBezTo>
                          <a:cubicBezTo>
                            <a:pt x="2543" y="2951"/>
                            <a:pt x="3136" y="3355"/>
                            <a:pt x="3488" y="3903"/>
                          </a:cubicBezTo>
                          <a:cubicBezTo>
                            <a:pt x="3520" y="3961"/>
                            <a:pt x="3585" y="3994"/>
                            <a:pt x="3657" y="3994"/>
                          </a:cubicBezTo>
                          <a:cubicBezTo>
                            <a:pt x="3690" y="3994"/>
                            <a:pt x="3729" y="3987"/>
                            <a:pt x="3761" y="3968"/>
                          </a:cubicBezTo>
                          <a:cubicBezTo>
                            <a:pt x="3853" y="3909"/>
                            <a:pt x="3879" y="3785"/>
                            <a:pt x="3820" y="3694"/>
                          </a:cubicBezTo>
                          <a:cubicBezTo>
                            <a:pt x="3429" y="3075"/>
                            <a:pt x="2797" y="2645"/>
                            <a:pt x="2184" y="2234"/>
                          </a:cubicBezTo>
                          <a:cubicBezTo>
                            <a:pt x="1350" y="1674"/>
                            <a:pt x="561" y="1146"/>
                            <a:pt x="418" y="181"/>
                          </a:cubicBezTo>
                          <a:cubicBezTo>
                            <a:pt x="406" y="57"/>
                            <a:pt x="317" y="0"/>
                            <a:pt x="227" y="0"/>
                          </a:cubicBezTo>
                          <a:close/>
                        </a:path>
                      </a:pathLst>
                    </a:custGeom>
                    <a:solidFill>
                      <a:srgbClr val="60B7D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94" name="Google Shape;3394;p11"/>
                    <p:cNvSpPr/>
                    <p:nvPr/>
                  </p:nvSpPr>
                  <p:spPr>
                    <a:xfrm>
                      <a:off x="6165452" y="2034199"/>
                      <a:ext cx="106999" cy="106873"/>
                    </a:xfrm>
                    <a:custGeom>
                      <a:rect b="b" l="l" r="r" t="t"/>
                      <a:pathLst>
                        <a:path extrusionOk="0" h="4233" w="4238">
                          <a:moveTo>
                            <a:pt x="396" y="1"/>
                          </a:moveTo>
                          <a:cubicBezTo>
                            <a:pt x="307" y="1"/>
                            <a:pt x="220" y="54"/>
                            <a:pt x="203" y="172"/>
                          </a:cubicBezTo>
                          <a:cubicBezTo>
                            <a:pt x="1" y="1450"/>
                            <a:pt x="1193" y="2199"/>
                            <a:pt x="2249" y="2858"/>
                          </a:cubicBezTo>
                          <a:cubicBezTo>
                            <a:pt x="2901" y="3275"/>
                            <a:pt x="3527" y="3659"/>
                            <a:pt x="3820" y="4141"/>
                          </a:cubicBezTo>
                          <a:cubicBezTo>
                            <a:pt x="3859" y="4194"/>
                            <a:pt x="3924" y="4233"/>
                            <a:pt x="3989" y="4233"/>
                          </a:cubicBezTo>
                          <a:cubicBezTo>
                            <a:pt x="4146" y="4233"/>
                            <a:pt x="4237" y="4063"/>
                            <a:pt x="4159" y="3933"/>
                          </a:cubicBezTo>
                          <a:cubicBezTo>
                            <a:pt x="3807" y="3379"/>
                            <a:pt x="3123" y="2949"/>
                            <a:pt x="2458" y="2532"/>
                          </a:cubicBezTo>
                          <a:cubicBezTo>
                            <a:pt x="1415" y="1873"/>
                            <a:pt x="431" y="1261"/>
                            <a:pt x="594" y="231"/>
                          </a:cubicBezTo>
                          <a:cubicBezTo>
                            <a:pt x="619" y="86"/>
                            <a:pt x="507" y="1"/>
                            <a:pt x="396" y="1"/>
                          </a:cubicBezTo>
                          <a:close/>
                        </a:path>
                      </a:pathLst>
                    </a:custGeom>
                    <a:solidFill>
                      <a:srgbClr val="60B7D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95" name="Google Shape;3395;p11"/>
                    <p:cNvSpPr/>
                    <p:nvPr/>
                  </p:nvSpPr>
                  <p:spPr>
                    <a:xfrm>
                      <a:off x="6161665" y="2075378"/>
                      <a:ext cx="110104" cy="119168"/>
                    </a:xfrm>
                    <a:custGeom>
                      <a:rect b="b" l="l" r="r" t="t"/>
                      <a:pathLst>
                        <a:path extrusionOk="0" h="4720" w="4361">
                          <a:moveTo>
                            <a:pt x="543" y="1"/>
                          </a:moveTo>
                          <a:cubicBezTo>
                            <a:pt x="471" y="1"/>
                            <a:pt x="400" y="40"/>
                            <a:pt x="366" y="132"/>
                          </a:cubicBezTo>
                          <a:cubicBezTo>
                            <a:pt x="1" y="1096"/>
                            <a:pt x="1265" y="2159"/>
                            <a:pt x="2490" y="3188"/>
                          </a:cubicBezTo>
                          <a:cubicBezTo>
                            <a:pt x="3129" y="3723"/>
                            <a:pt x="3735" y="4231"/>
                            <a:pt x="3970" y="4629"/>
                          </a:cubicBezTo>
                          <a:cubicBezTo>
                            <a:pt x="4003" y="4687"/>
                            <a:pt x="4068" y="4720"/>
                            <a:pt x="4139" y="4720"/>
                          </a:cubicBezTo>
                          <a:cubicBezTo>
                            <a:pt x="4172" y="4720"/>
                            <a:pt x="4211" y="4713"/>
                            <a:pt x="4237" y="4694"/>
                          </a:cubicBezTo>
                          <a:cubicBezTo>
                            <a:pt x="4335" y="4642"/>
                            <a:pt x="4361" y="4518"/>
                            <a:pt x="4309" y="4427"/>
                          </a:cubicBezTo>
                          <a:cubicBezTo>
                            <a:pt x="4048" y="3970"/>
                            <a:pt x="3409" y="3442"/>
                            <a:pt x="2745" y="2882"/>
                          </a:cubicBezTo>
                          <a:cubicBezTo>
                            <a:pt x="1728" y="2035"/>
                            <a:pt x="463" y="972"/>
                            <a:pt x="731" y="268"/>
                          </a:cubicBezTo>
                          <a:cubicBezTo>
                            <a:pt x="788" y="113"/>
                            <a:pt x="665" y="1"/>
                            <a:pt x="543" y="1"/>
                          </a:cubicBezTo>
                          <a:close/>
                        </a:path>
                      </a:pathLst>
                    </a:custGeom>
                    <a:solidFill>
                      <a:srgbClr val="60B7D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96" name="Google Shape;3396;p11"/>
                    <p:cNvSpPr/>
                    <p:nvPr/>
                  </p:nvSpPr>
                  <p:spPr>
                    <a:xfrm>
                      <a:off x="6170956" y="2139279"/>
                      <a:ext cx="105434" cy="88341"/>
                    </a:xfrm>
                    <a:custGeom>
                      <a:rect b="b" l="l" r="r" t="t"/>
                      <a:pathLst>
                        <a:path extrusionOk="0" h="3499" w="4176">
                          <a:moveTo>
                            <a:pt x="269" y="1"/>
                          </a:moveTo>
                          <a:cubicBezTo>
                            <a:pt x="132" y="1"/>
                            <a:pt x="0" y="147"/>
                            <a:pt x="95" y="305"/>
                          </a:cubicBezTo>
                          <a:cubicBezTo>
                            <a:pt x="539" y="1022"/>
                            <a:pt x="1269" y="1439"/>
                            <a:pt x="1973" y="1837"/>
                          </a:cubicBezTo>
                          <a:cubicBezTo>
                            <a:pt x="2716" y="2254"/>
                            <a:pt x="3419" y="2658"/>
                            <a:pt x="3758" y="3382"/>
                          </a:cubicBezTo>
                          <a:cubicBezTo>
                            <a:pt x="3784" y="3453"/>
                            <a:pt x="3856" y="3499"/>
                            <a:pt x="3934" y="3499"/>
                          </a:cubicBezTo>
                          <a:cubicBezTo>
                            <a:pt x="4078" y="3499"/>
                            <a:pt x="4175" y="3349"/>
                            <a:pt x="4117" y="3219"/>
                          </a:cubicBezTo>
                          <a:cubicBezTo>
                            <a:pt x="3726" y="2378"/>
                            <a:pt x="2931" y="1928"/>
                            <a:pt x="2168" y="1492"/>
                          </a:cubicBezTo>
                          <a:cubicBezTo>
                            <a:pt x="1477" y="1100"/>
                            <a:pt x="819" y="729"/>
                            <a:pt x="434" y="97"/>
                          </a:cubicBezTo>
                          <a:cubicBezTo>
                            <a:pt x="391" y="29"/>
                            <a:pt x="329" y="1"/>
                            <a:pt x="269" y="1"/>
                          </a:cubicBezTo>
                          <a:close/>
                        </a:path>
                      </a:pathLst>
                    </a:custGeom>
                    <a:solidFill>
                      <a:srgbClr val="60B7D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97" name="Google Shape;3397;p11"/>
                    <p:cNvSpPr/>
                    <p:nvPr/>
                  </p:nvSpPr>
                  <p:spPr>
                    <a:xfrm>
                      <a:off x="6168936" y="2176419"/>
                      <a:ext cx="111569" cy="96622"/>
                    </a:xfrm>
                    <a:custGeom>
                      <a:rect b="b" l="l" r="r" t="t"/>
                      <a:pathLst>
                        <a:path extrusionOk="0" h="3827" w="4419">
                          <a:moveTo>
                            <a:pt x="268" y="0"/>
                          </a:moveTo>
                          <a:cubicBezTo>
                            <a:pt x="134" y="0"/>
                            <a:pt x="1" y="134"/>
                            <a:pt x="84" y="288"/>
                          </a:cubicBezTo>
                          <a:cubicBezTo>
                            <a:pt x="521" y="1122"/>
                            <a:pt x="1316" y="1578"/>
                            <a:pt x="2105" y="2034"/>
                          </a:cubicBezTo>
                          <a:cubicBezTo>
                            <a:pt x="2893" y="2491"/>
                            <a:pt x="3643" y="2921"/>
                            <a:pt x="3995" y="3709"/>
                          </a:cubicBezTo>
                          <a:cubicBezTo>
                            <a:pt x="4027" y="3781"/>
                            <a:pt x="4099" y="3827"/>
                            <a:pt x="4177" y="3827"/>
                          </a:cubicBezTo>
                          <a:cubicBezTo>
                            <a:pt x="4321" y="3820"/>
                            <a:pt x="4418" y="3677"/>
                            <a:pt x="4353" y="3547"/>
                          </a:cubicBezTo>
                          <a:cubicBezTo>
                            <a:pt x="3949" y="2647"/>
                            <a:pt x="3108" y="2165"/>
                            <a:pt x="2300" y="1696"/>
                          </a:cubicBezTo>
                          <a:cubicBezTo>
                            <a:pt x="1538" y="1252"/>
                            <a:pt x="814" y="842"/>
                            <a:pt x="436" y="105"/>
                          </a:cubicBezTo>
                          <a:cubicBezTo>
                            <a:pt x="396" y="31"/>
                            <a:pt x="332" y="0"/>
                            <a:pt x="268" y="0"/>
                          </a:cubicBezTo>
                          <a:close/>
                        </a:path>
                      </a:pathLst>
                    </a:custGeom>
                    <a:solidFill>
                      <a:srgbClr val="60B7D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98" name="Google Shape;3398;p11"/>
                    <p:cNvSpPr/>
                    <p:nvPr/>
                  </p:nvSpPr>
                  <p:spPr>
                    <a:xfrm>
                      <a:off x="6168229" y="2217496"/>
                      <a:ext cx="112099" cy="96698"/>
                    </a:xfrm>
                    <a:custGeom>
                      <a:rect b="b" l="l" r="r" t="t"/>
                      <a:pathLst>
                        <a:path extrusionOk="0" h="3830" w="4440">
                          <a:moveTo>
                            <a:pt x="286" y="1"/>
                          </a:moveTo>
                          <a:cubicBezTo>
                            <a:pt x="129" y="1"/>
                            <a:pt x="0" y="208"/>
                            <a:pt x="151" y="349"/>
                          </a:cubicBezTo>
                          <a:cubicBezTo>
                            <a:pt x="647" y="812"/>
                            <a:pt x="1201" y="1163"/>
                            <a:pt x="1742" y="1509"/>
                          </a:cubicBezTo>
                          <a:cubicBezTo>
                            <a:pt x="2680" y="2102"/>
                            <a:pt x="3567" y="2663"/>
                            <a:pt x="4023" y="3705"/>
                          </a:cubicBezTo>
                          <a:cubicBezTo>
                            <a:pt x="4055" y="3777"/>
                            <a:pt x="4127" y="3829"/>
                            <a:pt x="4205" y="3829"/>
                          </a:cubicBezTo>
                          <a:cubicBezTo>
                            <a:pt x="4342" y="3823"/>
                            <a:pt x="4440" y="3679"/>
                            <a:pt x="4388" y="3555"/>
                          </a:cubicBezTo>
                          <a:cubicBezTo>
                            <a:pt x="3879" y="2395"/>
                            <a:pt x="2902" y="1776"/>
                            <a:pt x="1957" y="1177"/>
                          </a:cubicBezTo>
                          <a:cubicBezTo>
                            <a:pt x="1429" y="844"/>
                            <a:pt x="888" y="499"/>
                            <a:pt x="425" y="62"/>
                          </a:cubicBezTo>
                          <a:cubicBezTo>
                            <a:pt x="381" y="19"/>
                            <a:pt x="332" y="1"/>
                            <a:pt x="286" y="1"/>
                          </a:cubicBezTo>
                          <a:close/>
                        </a:path>
                      </a:pathLst>
                    </a:custGeom>
                    <a:solidFill>
                      <a:srgbClr val="60B7D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99" name="Google Shape;3399;p11"/>
                    <p:cNvSpPr/>
                    <p:nvPr/>
                  </p:nvSpPr>
                  <p:spPr>
                    <a:xfrm>
                      <a:off x="6166487" y="2268193"/>
                      <a:ext cx="90487" cy="393533"/>
                    </a:xfrm>
                    <a:custGeom>
                      <a:rect b="b" l="l" r="r" t="t"/>
                      <a:pathLst>
                        <a:path extrusionOk="0" h="15587" w="3584">
                          <a:moveTo>
                            <a:pt x="290" y="0"/>
                          </a:moveTo>
                          <a:cubicBezTo>
                            <a:pt x="130" y="0"/>
                            <a:pt x="1" y="223"/>
                            <a:pt x="168" y="355"/>
                          </a:cubicBezTo>
                          <a:cubicBezTo>
                            <a:pt x="3173" y="2981"/>
                            <a:pt x="2873" y="7068"/>
                            <a:pt x="2580" y="11011"/>
                          </a:cubicBezTo>
                          <a:cubicBezTo>
                            <a:pt x="2462" y="12569"/>
                            <a:pt x="2352" y="14035"/>
                            <a:pt x="2443" y="15404"/>
                          </a:cubicBezTo>
                          <a:cubicBezTo>
                            <a:pt x="2449" y="15508"/>
                            <a:pt x="2534" y="15586"/>
                            <a:pt x="2638" y="15586"/>
                          </a:cubicBezTo>
                          <a:lnTo>
                            <a:pt x="2651" y="15586"/>
                          </a:lnTo>
                          <a:cubicBezTo>
                            <a:pt x="2762" y="15580"/>
                            <a:pt x="2840" y="15482"/>
                            <a:pt x="2834" y="15378"/>
                          </a:cubicBezTo>
                          <a:cubicBezTo>
                            <a:pt x="2749" y="14042"/>
                            <a:pt x="2853" y="12582"/>
                            <a:pt x="2971" y="11037"/>
                          </a:cubicBezTo>
                          <a:cubicBezTo>
                            <a:pt x="3271" y="6996"/>
                            <a:pt x="3583" y="2818"/>
                            <a:pt x="429" y="61"/>
                          </a:cubicBezTo>
                          <a:cubicBezTo>
                            <a:pt x="384" y="18"/>
                            <a:pt x="336" y="0"/>
                            <a:pt x="290" y="0"/>
                          </a:cubicBezTo>
                          <a:close/>
                        </a:path>
                      </a:pathLst>
                    </a:custGeom>
                    <a:solidFill>
                      <a:srgbClr val="60B7D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00" name="Google Shape;3400;p11"/>
                    <p:cNvSpPr/>
                    <p:nvPr/>
                  </p:nvSpPr>
                  <p:spPr>
                    <a:xfrm>
                      <a:off x="6210216" y="2464896"/>
                      <a:ext cx="36003" cy="133635"/>
                    </a:xfrm>
                    <a:custGeom>
                      <a:rect b="b" l="l" r="r" t="t"/>
                      <a:pathLst>
                        <a:path extrusionOk="0" h="5293" w="1426">
                          <a:moveTo>
                            <a:pt x="1174" y="0"/>
                          </a:moveTo>
                          <a:cubicBezTo>
                            <a:pt x="1103" y="0"/>
                            <a:pt x="1033" y="37"/>
                            <a:pt x="998" y="124"/>
                          </a:cubicBezTo>
                          <a:cubicBezTo>
                            <a:pt x="307" y="1845"/>
                            <a:pt x="0" y="3376"/>
                            <a:pt x="0" y="5097"/>
                          </a:cubicBezTo>
                          <a:cubicBezTo>
                            <a:pt x="0" y="5201"/>
                            <a:pt x="92" y="5292"/>
                            <a:pt x="202" y="5292"/>
                          </a:cubicBezTo>
                          <a:cubicBezTo>
                            <a:pt x="307" y="5292"/>
                            <a:pt x="398" y="5201"/>
                            <a:pt x="398" y="5097"/>
                          </a:cubicBezTo>
                          <a:cubicBezTo>
                            <a:pt x="391" y="3409"/>
                            <a:pt x="685" y="1962"/>
                            <a:pt x="1363" y="274"/>
                          </a:cubicBezTo>
                          <a:cubicBezTo>
                            <a:pt x="1425" y="116"/>
                            <a:pt x="1299" y="0"/>
                            <a:pt x="1174" y="0"/>
                          </a:cubicBezTo>
                          <a:close/>
                        </a:path>
                      </a:pathLst>
                    </a:custGeom>
                    <a:solidFill>
                      <a:srgbClr val="60B7D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01" name="Google Shape;3401;p11"/>
                    <p:cNvSpPr/>
                    <p:nvPr/>
                  </p:nvSpPr>
                  <p:spPr>
                    <a:xfrm>
                      <a:off x="6212513" y="2647537"/>
                      <a:ext cx="27015" cy="122627"/>
                    </a:xfrm>
                    <a:custGeom>
                      <a:rect b="b" l="l" r="r" t="t"/>
                      <a:pathLst>
                        <a:path extrusionOk="0" h="4857" w="1070">
                          <a:moveTo>
                            <a:pt x="871" y="1"/>
                          </a:moveTo>
                          <a:cubicBezTo>
                            <a:pt x="771" y="1"/>
                            <a:pt x="672" y="66"/>
                            <a:pt x="672" y="196"/>
                          </a:cubicBezTo>
                          <a:cubicBezTo>
                            <a:pt x="672" y="1715"/>
                            <a:pt x="483" y="3038"/>
                            <a:pt x="27" y="4609"/>
                          </a:cubicBezTo>
                          <a:cubicBezTo>
                            <a:pt x="1" y="4713"/>
                            <a:pt x="59" y="4817"/>
                            <a:pt x="164" y="4850"/>
                          </a:cubicBezTo>
                          <a:cubicBezTo>
                            <a:pt x="183" y="4856"/>
                            <a:pt x="196" y="4856"/>
                            <a:pt x="216" y="4856"/>
                          </a:cubicBezTo>
                          <a:cubicBezTo>
                            <a:pt x="307" y="4856"/>
                            <a:pt x="385" y="4798"/>
                            <a:pt x="405" y="4713"/>
                          </a:cubicBezTo>
                          <a:cubicBezTo>
                            <a:pt x="867" y="3110"/>
                            <a:pt x="1070" y="1754"/>
                            <a:pt x="1070" y="196"/>
                          </a:cubicBezTo>
                          <a:cubicBezTo>
                            <a:pt x="1070" y="66"/>
                            <a:pt x="970" y="1"/>
                            <a:pt x="871" y="1"/>
                          </a:cubicBezTo>
                          <a:close/>
                        </a:path>
                      </a:pathLst>
                    </a:custGeom>
                    <a:solidFill>
                      <a:srgbClr val="60B7D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02" name="Google Shape;3402;p11"/>
                    <p:cNvSpPr/>
                    <p:nvPr/>
                  </p:nvSpPr>
                  <p:spPr>
                    <a:xfrm>
                      <a:off x="6211377" y="2649102"/>
                      <a:ext cx="29944" cy="63472"/>
                    </a:xfrm>
                    <a:custGeom>
                      <a:rect b="b" l="l" r="r" t="t"/>
                      <a:pathLst>
                        <a:path extrusionOk="0" h="2514" w="1186">
                          <a:moveTo>
                            <a:pt x="913" y="0"/>
                          </a:moveTo>
                          <a:cubicBezTo>
                            <a:pt x="864" y="0"/>
                            <a:pt x="812" y="21"/>
                            <a:pt x="769" y="69"/>
                          </a:cubicBezTo>
                          <a:cubicBezTo>
                            <a:pt x="313" y="610"/>
                            <a:pt x="137" y="1457"/>
                            <a:pt x="20" y="2285"/>
                          </a:cubicBezTo>
                          <a:cubicBezTo>
                            <a:pt x="0" y="2396"/>
                            <a:pt x="72" y="2494"/>
                            <a:pt x="183" y="2513"/>
                          </a:cubicBezTo>
                          <a:lnTo>
                            <a:pt x="209" y="2513"/>
                          </a:lnTo>
                          <a:cubicBezTo>
                            <a:pt x="306" y="2513"/>
                            <a:pt x="391" y="2441"/>
                            <a:pt x="404" y="2344"/>
                          </a:cubicBezTo>
                          <a:cubicBezTo>
                            <a:pt x="476" y="1861"/>
                            <a:pt x="626" y="851"/>
                            <a:pt x="1069" y="317"/>
                          </a:cubicBezTo>
                          <a:cubicBezTo>
                            <a:pt x="1185" y="171"/>
                            <a:pt x="1056" y="0"/>
                            <a:pt x="913" y="0"/>
                          </a:cubicBezTo>
                          <a:close/>
                        </a:path>
                      </a:pathLst>
                    </a:custGeom>
                    <a:solidFill>
                      <a:srgbClr val="60B7D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03" name="Google Shape;3403;p11"/>
                    <p:cNvSpPr/>
                    <p:nvPr/>
                  </p:nvSpPr>
                  <p:spPr>
                    <a:xfrm>
                      <a:off x="6235564" y="2514382"/>
                      <a:ext cx="32115" cy="78671"/>
                    </a:xfrm>
                    <a:custGeom>
                      <a:rect b="b" l="l" r="r" t="t"/>
                      <a:pathLst>
                        <a:path extrusionOk="0" h="3116" w="1272">
                          <a:moveTo>
                            <a:pt x="234" y="1"/>
                          </a:moveTo>
                          <a:cubicBezTo>
                            <a:pt x="118" y="1"/>
                            <a:pt x="1" y="94"/>
                            <a:pt x="39" y="243"/>
                          </a:cubicBezTo>
                          <a:cubicBezTo>
                            <a:pt x="124" y="569"/>
                            <a:pt x="241" y="888"/>
                            <a:pt x="385" y="1195"/>
                          </a:cubicBezTo>
                          <a:cubicBezTo>
                            <a:pt x="626" y="1755"/>
                            <a:pt x="860" y="2290"/>
                            <a:pt x="743" y="2883"/>
                          </a:cubicBezTo>
                          <a:cubicBezTo>
                            <a:pt x="724" y="2987"/>
                            <a:pt x="795" y="3091"/>
                            <a:pt x="900" y="3111"/>
                          </a:cubicBezTo>
                          <a:cubicBezTo>
                            <a:pt x="906" y="3114"/>
                            <a:pt x="913" y="3116"/>
                            <a:pt x="919" y="3116"/>
                          </a:cubicBezTo>
                          <a:cubicBezTo>
                            <a:pt x="926" y="3116"/>
                            <a:pt x="932" y="3114"/>
                            <a:pt x="939" y="3111"/>
                          </a:cubicBezTo>
                          <a:cubicBezTo>
                            <a:pt x="1030" y="3111"/>
                            <a:pt x="1115" y="3046"/>
                            <a:pt x="1128" y="2954"/>
                          </a:cubicBezTo>
                          <a:cubicBezTo>
                            <a:pt x="1271" y="2244"/>
                            <a:pt x="1004" y="1631"/>
                            <a:pt x="750" y="1038"/>
                          </a:cubicBezTo>
                          <a:cubicBezTo>
                            <a:pt x="613" y="752"/>
                            <a:pt x="502" y="458"/>
                            <a:pt x="424" y="152"/>
                          </a:cubicBezTo>
                          <a:cubicBezTo>
                            <a:pt x="397" y="47"/>
                            <a:pt x="315" y="1"/>
                            <a:pt x="234" y="1"/>
                          </a:cubicBezTo>
                          <a:close/>
                        </a:path>
                      </a:pathLst>
                    </a:custGeom>
                    <a:solidFill>
                      <a:srgbClr val="60B7D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04" name="Google Shape;3404;p11"/>
                    <p:cNvSpPr/>
                    <p:nvPr/>
                  </p:nvSpPr>
                  <p:spPr>
                    <a:xfrm>
                      <a:off x="6230010" y="2395996"/>
                      <a:ext cx="57893" cy="73369"/>
                    </a:xfrm>
                    <a:custGeom>
                      <a:rect b="b" l="l" r="r" t="t"/>
                      <a:pathLst>
                        <a:path extrusionOk="0" h="2906" w="2293">
                          <a:moveTo>
                            <a:pt x="285" y="1"/>
                          </a:moveTo>
                          <a:cubicBezTo>
                            <a:pt x="133" y="1"/>
                            <a:pt x="0" y="200"/>
                            <a:pt x="148" y="344"/>
                          </a:cubicBezTo>
                          <a:cubicBezTo>
                            <a:pt x="259" y="461"/>
                            <a:pt x="390" y="585"/>
                            <a:pt x="533" y="709"/>
                          </a:cubicBezTo>
                          <a:cubicBezTo>
                            <a:pt x="1133" y="1263"/>
                            <a:pt x="1810" y="1895"/>
                            <a:pt x="1471" y="2625"/>
                          </a:cubicBezTo>
                          <a:cubicBezTo>
                            <a:pt x="1426" y="2723"/>
                            <a:pt x="1465" y="2840"/>
                            <a:pt x="1563" y="2886"/>
                          </a:cubicBezTo>
                          <a:cubicBezTo>
                            <a:pt x="1589" y="2899"/>
                            <a:pt x="1615" y="2905"/>
                            <a:pt x="1647" y="2905"/>
                          </a:cubicBezTo>
                          <a:cubicBezTo>
                            <a:pt x="1726" y="2905"/>
                            <a:pt x="1797" y="2860"/>
                            <a:pt x="1830" y="2794"/>
                          </a:cubicBezTo>
                          <a:cubicBezTo>
                            <a:pt x="2293" y="1797"/>
                            <a:pt x="1426" y="1002"/>
                            <a:pt x="800" y="422"/>
                          </a:cubicBezTo>
                          <a:cubicBezTo>
                            <a:pt x="663" y="298"/>
                            <a:pt x="533" y="181"/>
                            <a:pt x="429" y="70"/>
                          </a:cubicBezTo>
                          <a:cubicBezTo>
                            <a:pt x="385" y="21"/>
                            <a:pt x="334" y="1"/>
                            <a:pt x="285" y="1"/>
                          </a:cubicBezTo>
                          <a:close/>
                        </a:path>
                      </a:pathLst>
                    </a:custGeom>
                    <a:solidFill>
                      <a:srgbClr val="60B7D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05" name="Google Shape;3405;p11"/>
                    <p:cNvSpPr/>
                    <p:nvPr/>
                  </p:nvSpPr>
                  <p:spPr>
                    <a:xfrm>
                      <a:off x="6203626" y="2399228"/>
                      <a:ext cx="38502" cy="70138"/>
                    </a:xfrm>
                    <a:custGeom>
                      <a:rect b="b" l="l" r="r" t="t"/>
                      <a:pathLst>
                        <a:path extrusionOk="0" h="2778" w="1525">
                          <a:moveTo>
                            <a:pt x="1265" y="1"/>
                          </a:moveTo>
                          <a:cubicBezTo>
                            <a:pt x="1216" y="1"/>
                            <a:pt x="1166" y="20"/>
                            <a:pt x="1122" y="66"/>
                          </a:cubicBezTo>
                          <a:cubicBezTo>
                            <a:pt x="731" y="555"/>
                            <a:pt x="1" y="1832"/>
                            <a:pt x="274" y="2647"/>
                          </a:cubicBezTo>
                          <a:cubicBezTo>
                            <a:pt x="301" y="2725"/>
                            <a:pt x="379" y="2777"/>
                            <a:pt x="463" y="2777"/>
                          </a:cubicBezTo>
                          <a:cubicBezTo>
                            <a:pt x="483" y="2777"/>
                            <a:pt x="503" y="2771"/>
                            <a:pt x="522" y="2764"/>
                          </a:cubicBezTo>
                          <a:cubicBezTo>
                            <a:pt x="626" y="2732"/>
                            <a:pt x="685" y="2621"/>
                            <a:pt x="646" y="2516"/>
                          </a:cubicBezTo>
                          <a:cubicBezTo>
                            <a:pt x="450" y="1949"/>
                            <a:pt x="978" y="868"/>
                            <a:pt x="1428" y="307"/>
                          </a:cubicBezTo>
                          <a:cubicBezTo>
                            <a:pt x="1525" y="158"/>
                            <a:pt x="1403" y="1"/>
                            <a:pt x="1265" y="1"/>
                          </a:cubicBezTo>
                          <a:close/>
                        </a:path>
                      </a:pathLst>
                    </a:custGeom>
                    <a:solidFill>
                      <a:srgbClr val="60B7D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06" name="Google Shape;3406;p11"/>
                    <p:cNvSpPr/>
                    <p:nvPr/>
                  </p:nvSpPr>
                  <p:spPr>
                    <a:xfrm>
                      <a:off x="6169668" y="2269708"/>
                      <a:ext cx="96521" cy="88417"/>
                    </a:xfrm>
                    <a:custGeom>
                      <a:rect b="b" l="l" r="r" t="t"/>
                      <a:pathLst>
                        <a:path extrusionOk="0" h="3502" w="3823">
                          <a:moveTo>
                            <a:pt x="284" y="1"/>
                          </a:moveTo>
                          <a:cubicBezTo>
                            <a:pt x="130" y="1"/>
                            <a:pt x="1" y="200"/>
                            <a:pt x="146" y="340"/>
                          </a:cubicBezTo>
                          <a:cubicBezTo>
                            <a:pt x="524" y="712"/>
                            <a:pt x="987" y="1005"/>
                            <a:pt x="1443" y="1285"/>
                          </a:cubicBezTo>
                          <a:cubicBezTo>
                            <a:pt x="2310" y="1833"/>
                            <a:pt x="3125" y="2348"/>
                            <a:pt x="3412" y="3358"/>
                          </a:cubicBezTo>
                          <a:cubicBezTo>
                            <a:pt x="3438" y="3443"/>
                            <a:pt x="3510" y="3501"/>
                            <a:pt x="3601" y="3501"/>
                          </a:cubicBezTo>
                          <a:cubicBezTo>
                            <a:pt x="3620" y="3501"/>
                            <a:pt x="3640" y="3501"/>
                            <a:pt x="3653" y="3495"/>
                          </a:cubicBezTo>
                          <a:cubicBezTo>
                            <a:pt x="3757" y="3469"/>
                            <a:pt x="3822" y="3358"/>
                            <a:pt x="3790" y="3254"/>
                          </a:cubicBezTo>
                          <a:cubicBezTo>
                            <a:pt x="3464" y="2100"/>
                            <a:pt x="2545" y="1513"/>
                            <a:pt x="1652" y="960"/>
                          </a:cubicBezTo>
                          <a:cubicBezTo>
                            <a:pt x="1196" y="666"/>
                            <a:pt x="766" y="399"/>
                            <a:pt x="420" y="60"/>
                          </a:cubicBezTo>
                          <a:cubicBezTo>
                            <a:pt x="377" y="18"/>
                            <a:pt x="329" y="1"/>
                            <a:pt x="284" y="1"/>
                          </a:cubicBezTo>
                          <a:close/>
                        </a:path>
                      </a:pathLst>
                    </a:custGeom>
                    <a:solidFill>
                      <a:srgbClr val="60B7D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07" name="Google Shape;3407;p11"/>
                    <p:cNvSpPr/>
                    <p:nvPr/>
                  </p:nvSpPr>
                  <p:spPr>
                    <a:xfrm>
                      <a:off x="6083019" y="1717495"/>
                      <a:ext cx="184862" cy="609020"/>
                    </a:xfrm>
                    <a:custGeom>
                      <a:rect b="b" l="l" r="r" t="t"/>
                      <a:pathLst>
                        <a:path extrusionOk="0" h="24122" w="7322">
                          <a:moveTo>
                            <a:pt x="5019" y="1"/>
                          </a:moveTo>
                          <a:lnTo>
                            <a:pt x="1988" y="340"/>
                          </a:lnTo>
                          <a:cubicBezTo>
                            <a:pt x="2210" y="353"/>
                            <a:pt x="2920" y="1109"/>
                            <a:pt x="3344" y="2744"/>
                          </a:cubicBezTo>
                          <a:cubicBezTo>
                            <a:pt x="2607" y="2881"/>
                            <a:pt x="737" y="3364"/>
                            <a:pt x="85" y="4791"/>
                          </a:cubicBezTo>
                          <a:cubicBezTo>
                            <a:pt x="0" y="4952"/>
                            <a:pt x="133" y="5083"/>
                            <a:pt x="265" y="5083"/>
                          </a:cubicBezTo>
                          <a:cubicBezTo>
                            <a:pt x="336" y="5083"/>
                            <a:pt x="407" y="5045"/>
                            <a:pt x="444" y="4954"/>
                          </a:cubicBezTo>
                          <a:cubicBezTo>
                            <a:pt x="1017" y="3696"/>
                            <a:pt x="2777" y="3253"/>
                            <a:pt x="3435" y="3129"/>
                          </a:cubicBezTo>
                          <a:cubicBezTo>
                            <a:pt x="3442" y="3181"/>
                            <a:pt x="3455" y="3240"/>
                            <a:pt x="3461" y="3292"/>
                          </a:cubicBezTo>
                          <a:lnTo>
                            <a:pt x="3461" y="4576"/>
                          </a:lnTo>
                          <a:cubicBezTo>
                            <a:pt x="3461" y="4576"/>
                            <a:pt x="3455" y="4569"/>
                            <a:pt x="3448" y="4569"/>
                          </a:cubicBezTo>
                          <a:cubicBezTo>
                            <a:pt x="3437" y="4567"/>
                            <a:pt x="3371" y="4554"/>
                            <a:pt x="3263" y="4554"/>
                          </a:cubicBezTo>
                          <a:cubicBezTo>
                            <a:pt x="2879" y="4554"/>
                            <a:pt x="1965" y="4716"/>
                            <a:pt x="1050" y="6068"/>
                          </a:cubicBezTo>
                          <a:cubicBezTo>
                            <a:pt x="943" y="6221"/>
                            <a:pt x="1077" y="6378"/>
                            <a:pt x="1217" y="6378"/>
                          </a:cubicBezTo>
                          <a:cubicBezTo>
                            <a:pt x="1274" y="6378"/>
                            <a:pt x="1332" y="6352"/>
                            <a:pt x="1376" y="6290"/>
                          </a:cubicBezTo>
                          <a:cubicBezTo>
                            <a:pt x="2208" y="5067"/>
                            <a:pt x="2985" y="4947"/>
                            <a:pt x="3263" y="4947"/>
                          </a:cubicBezTo>
                          <a:cubicBezTo>
                            <a:pt x="3324" y="4947"/>
                            <a:pt x="3362" y="4953"/>
                            <a:pt x="3370" y="4954"/>
                          </a:cubicBezTo>
                          <a:cubicBezTo>
                            <a:pt x="3379" y="4956"/>
                            <a:pt x="3389" y="4957"/>
                            <a:pt x="3398" y="4957"/>
                          </a:cubicBezTo>
                          <a:cubicBezTo>
                            <a:pt x="3421" y="4957"/>
                            <a:pt x="3443" y="4952"/>
                            <a:pt x="3461" y="4947"/>
                          </a:cubicBezTo>
                          <a:lnTo>
                            <a:pt x="3461" y="7268"/>
                          </a:lnTo>
                          <a:lnTo>
                            <a:pt x="3461" y="7274"/>
                          </a:lnTo>
                          <a:lnTo>
                            <a:pt x="3461" y="23926"/>
                          </a:lnTo>
                          <a:cubicBezTo>
                            <a:pt x="3461" y="24057"/>
                            <a:pt x="3561" y="24122"/>
                            <a:pt x="3660" y="24122"/>
                          </a:cubicBezTo>
                          <a:cubicBezTo>
                            <a:pt x="3759" y="24122"/>
                            <a:pt x="3859" y="24057"/>
                            <a:pt x="3859" y="23926"/>
                          </a:cubicBezTo>
                          <a:lnTo>
                            <a:pt x="3859" y="23125"/>
                          </a:lnTo>
                          <a:lnTo>
                            <a:pt x="3859" y="23118"/>
                          </a:lnTo>
                          <a:lnTo>
                            <a:pt x="3859" y="4947"/>
                          </a:lnTo>
                          <a:cubicBezTo>
                            <a:pt x="3867" y="4947"/>
                            <a:pt x="3876" y="4947"/>
                            <a:pt x="3885" y="4947"/>
                          </a:cubicBezTo>
                          <a:cubicBezTo>
                            <a:pt x="4154" y="4947"/>
                            <a:pt x="4937" y="5055"/>
                            <a:pt x="5781" y="6290"/>
                          </a:cubicBezTo>
                          <a:cubicBezTo>
                            <a:pt x="5814" y="6342"/>
                            <a:pt x="5879" y="6375"/>
                            <a:pt x="5944" y="6375"/>
                          </a:cubicBezTo>
                          <a:cubicBezTo>
                            <a:pt x="6101" y="6375"/>
                            <a:pt x="6192" y="6199"/>
                            <a:pt x="6107" y="6068"/>
                          </a:cubicBezTo>
                          <a:cubicBezTo>
                            <a:pt x="5177" y="4711"/>
                            <a:pt x="4258" y="4556"/>
                            <a:pt x="3883" y="4556"/>
                          </a:cubicBezTo>
                          <a:cubicBezTo>
                            <a:pt x="3875" y="4556"/>
                            <a:pt x="3867" y="4556"/>
                            <a:pt x="3859" y="4556"/>
                          </a:cubicBezTo>
                          <a:lnTo>
                            <a:pt x="3859" y="3123"/>
                          </a:lnTo>
                          <a:cubicBezTo>
                            <a:pt x="4491" y="3240"/>
                            <a:pt x="6296" y="3676"/>
                            <a:pt x="6883" y="4954"/>
                          </a:cubicBezTo>
                          <a:cubicBezTo>
                            <a:pt x="6917" y="5045"/>
                            <a:pt x="6986" y="5083"/>
                            <a:pt x="7057" y="5083"/>
                          </a:cubicBezTo>
                          <a:cubicBezTo>
                            <a:pt x="7187" y="5083"/>
                            <a:pt x="7322" y="4952"/>
                            <a:pt x="7241" y="4791"/>
                          </a:cubicBezTo>
                          <a:cubicBezTo>
                            <a:pt x="6544" y="3279"/>
                            <a:pt x="4478" y="2823"/>
                            <a:pt x="3859" y="2725"/>
                          </a:cubicBezTo>
                          <a:cubicBezTo>
                            <a:pt x="4041" y="1702"/>
                            <a:pt x="4387" y="639"/>
                            <a:pt x="5019" y="1"/>
                          </a:cubicBezTo>
                          <a:close/>
                        </a:path>
                      </a:pathLst>
                    </a:custGeom>
                    <a:solidFill>
                      <a:srgbClr val="60B7D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3408" name="Google Shape;3408;p11"/>
                  <p:cNvSpPr/>
                  <p:nvPr/>
                </p:nvSpPr>
                <p:spPr>
                  <a:xfrm>
                    <a:off x="6020658" y="1575983"/>
                    <a:ext cx="321880" cy="161054"/>
                  </a:xfrm>
                  <a:custGeom>
                    <a:rect b="b" l="l" r="r" t="t"/>
                    <a:pathLst>
                      <a:path extrusionOk="0" h="6379" w="12749">
                        <a:moveTo>
                          <a:pt x="5794" y="1"/>
                        </a:moveTo>
                        <a:cubicBezTo>
                          <a:pt x="5038" y="1"/>
                          <a:pt x="4543" y="411"/>
                          <a:pt x="4308" y="939"/>
                        </a:cubicBezTo>
                        <a:cubicBezTo>
                          <a:pt x="4056" y="756"/>
                          <a:pt x="3749" y="665"/>
                          <a:pt x="3441" y="665"/>
                        </a:cubicBezTo>
                        <a:cubicBezTo>
                          <a:pt x="3430" y="665"/>
                          <a:pt x="3419" y="665"/>
                          <a:pt x="3409" y="665"/>
                        </a:cubicBezTo>
                        <a:cubicBezTo>
                          <a:pt x="2236" y="665"/>
                          <a:pt x="1753" y="1734"/>
                          <a:pt x="1962" y="2614"/>
                        </a:cubicBezTo>
                        <a:cubicBezTo>
                          <a:pt x="1799" y="2627"/>
                          <a:pt x="1649" y="2679"/>
                          <a:pt x="1506" y="2757"/>
                        </a:cubicBezTo>
                        <a:cubicBezTo>
                          <a:pt x="1460" y="2784"/>
                          <a:pt x="1414" y="2816"/>
                          <a:pt x="1369" y="2855"/>
                        </a:cubicBezTo>
                        <a:cubicBezTo>
                          <a:pt x="0" y="3474"/>
                          <a:pt x="222" y="5951"/>
                          <a:pt x="2053" y="5951"/>
                        </a:cubicBezTo>
                        <a:cubicBezTo>
                          <a:pt x="2063" y="5951"/>
                          <a:pt x="2073" y="5951"/>
                          <a:pt x="2083" y="5951"/>
                        </a:cubicBezTo>
                        <a:cubicBezTo>
                          <a:pt x="2393" y="5951"/>
                          <a:pt x="2700" y="5854"/>
                          <a:pt x="2966" y="5677"/>
                        </a:cubicBezTo>
                        <a:cubicBezTo>
                          <a:pt x="3251" y="6084"/>
                          <a:pt x="3729" y="6323"/>
                          <a:pt x="4229" y="6323"/>
                        </a:cubicBezTo>
                        <a:cubicBezTo>
                          <a:pt x="4243" y="6323"/>
                          <a:pt x="4256" y="6323"/>
                          <a:pt x="4269" y="6323"/>
                        </a:cubicBezTo>
                        <a:cubicBezTo>
                          <a:pt x="4830" y="6323"/>
                          <a:pt x="5253" y="6114"/>
                          <a:pt x="5553" y="5808"/>
                        </a:cubicBezTo>
                        <a:cubicBezTo>
                          <a:pt x="5841" y="6064"/>
                          <a:pt x="6213" y="6213"/>
                          <a:pt x="6599" y="6213"/>
                        </a:cubicBezTo>
                        <a:cubicBezTo>
                          <a:pt x="6616" y="6213"/>
                          <a:pt x="6632" y="6212"/>
                          <a:pt x="6648" y="6212"/>
                        </a:cubicBezTo>
                        <a:cubicBezTo>
                          <a:pt x="6660" y="6212"/>
                          <a:pt x="6671" y="6212"/>
                          <a:pt x="6683" y="6212"/>
                        </a:cubicBezTo>
                        <a:cubicBezTo>
                          <a:pt x="7016" y="6212"/>
                          <a:pt x="7342" y="6121"/>
                          <a:pt x="7626" y="5951"/>
                        </a:cubicBezTo>
                        <a:cubicBezTo>
                          <a:pt x="7821" y="6114"/>
                          <a:pt x="8049" y="6231"/>
                          <a:pt x="8291" y="6303"/>
                        </a:cubicBezTo>
                        <a:lnTo>
                          <a:pt x="8323" y="6316"/>
                        </a:lnTo>
                        <a:cubicBezTo>
                          <a:pt x="8479" y="6358"/>
                          <a:pt x="8640" y="6379"/>
                          <a:pt x="8800" y="6379"/>
                        </a:cubicBezTo>
                        <a:cubicBezTo>
                          <a:pt x="9115" y="6379"/>
                          <a:pt x="9428" y="6298"/>
                          <a:pt x="9705" y="6134"/>
                        </a:cubicBezTo>
                        <a:lnTo>
                          <a:pt x="10063" y="5853"/>
                        </a:lnTo>
                        <a:cubicBezTo>
                          <a:pt x="10213" y="5703"/>
                          <a:pt x="10331" y="5534"/>
                          <a:pt x="10415" y="5345"/>
                        </a:cubicBezTo>
                        <a:cubicBezTo>
                          <a:pt x="10602" y="5463"/>
                          <a:pt x="10812" y="5528"/>
                          <a:pt x="11035" y="5528"/>
                        </a:cubicBezTo>
                        <a:cubicBezTo>
                          <a:pt x="11046" y="5528"/>
                          <a:pt x="11056" y="5528"/>
                          <a:pt x="11067" y="5527"/>
                        </a:cubicBezTo>
                        <a:cubicBezTo>
                          <a:pt x="12605" y="5527"/>
                          <a:pt x="12749" y="3546"/>
                          <a:pt x="11478" y="3194"/>
                        </a:cubicBezTo>
                        <a:cubicBezTo>
                          <a:pt x="11536" y="2497"/>
                          <a:pt x="11119" y="1741"/>
                          <a:pt x="10207" y="1741"/>
                        </a:cubicBezTo>
                        <a:cubicBezTo>
                          <a:pt x="10037" y="1741"/>
                          <a:pt x="9868" y="1773"/>
                          <a:pt x="9711" y="1832"/>
                        </a:cubicBezTo>
                        <a:cubicBezTo>
                          <a:pt x="9672" y="972"/>
                          <a:pt x="8968" y="287"/>
                          <a:pt x="8102" y="281"/>
                        </a:cubicBezTo>
                        <a:cubicBezTo>
                          <a:pt x="7737" y="281"/>
                          <a:pt x="7385" y="411"/>
                          <a:pt x="7104" y="639"/>
                        </a:cubicBezTo>
                        <a:cubicBezTo>
                          <a:pt x="6837" y="261"/>
                          <a:pt x="6400" y="1"/>
                          <a:pt x="5794" y="1"/>
                        </a:cubicBezTo>
                        <a:close/>
                      </a:path>
                    </a:pathLst>
                  </a:custGeom>
                  <a:solidFill>
                    <a:srgbClr val="6587C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
            <p:nvSpPr>
              <p:cNvPr id="3409" name="Google Shape;3409;p11"/>
              <p:cNvSpPr/>
              <p:nvPr/>
            </p:nvSpPr>
            <p:spPr>
              <a:xfrm>
                <a:off x="5970289" y="1542757"/>
                <a:ext cx="406813" cy="325163"/>
              </a:xfrm>
              <a:custGeom>
                <a:rect b="b" l="l" r="r" t="t"/>
                <a:pathLst>
                  <a:path extrusionOk="0" h="12879" w="16113">
                    <a:moveTo>
                      <a:pt x="1004" y="8740"/>
                    </a:moveTo>
                    <a:cubicBezTo>
                      <a:pt x="1007" y="8824"/>
                      <a:pt x="1025" y="8949"/>
                      <a:pt x="1055" y="9103"/>
                    </a:cubicBezTo>
                    <a:lnTo>
                      <a:pt x="1055" y="9103"/>
                    </a:lnTo>
                    <a:cubicBezTo>
                      <a:pt x="1031" y="8968"/>
                      <a:pt x="1014" y="8846"/>
                      <a:pt x="1004" y="8740"/>
                    </a:cubicBezTo>
                    <a:close/>
                    <a:moveTo>
                      <a:pt x="8531" y="0"/>
                    </a:moveTo>
                    <a:cubicBezTo>
                      <a:pt x="7378" y="0"/>
                      <a:pt x="6098" y="274"/>
                      <a:pt x="4700" y="906"/>
                    </a:cubicBezTo>
                    <a:cubicBezTo>
                      <a:pt x="1" y="3031"/>
                      <a:pt x="1004" y="8740"/>
                      <a:pt x="1004" y="8740"/>
                    </a:cubicBezTo>
                    <a:cubicBezTo>
                      <a:pt x="952" y="6113"/>
                      <a:pt x="4048" y="3448"/>
                      <a:pt x="4048" y="3448"/>
                    </a:cubicBezTo>
                    <a:cubicBezTo>
                      <a:pt x="6225" y="4790"/>
                      <a:pt x="13544" y="6504"/>
                      <a:pt x="14216" y="6726"/>
                    </a:cubicBezTo>
                    <a:cubicBezTo>
                      <a:pt x="14557" y="6840"/>
                      <a:pt x="14772" y="11921"/>
                      <a:pt x="14749" y="12624"/>
                    </a:cubicBezTo>
                    <a:lnTo>
                      <a:pt x="14749" y="12624"/>
                    </a:lnTo>
                    <a:lnTo>
                      <a:pt x="15206" y="9548"/>
                    </a:lnTo>
                    <a:cubicBezTo>
                      <a:pt x="15206" y="9548"/>
                      <a:pt x="16112" y="6166"/>
                      <a:pt x="14437" y="3441"/>
                    </a:cubicBezTo>
                    <a:cubicBezTo>
                      <a:pt x="13261" y="1523"/>
                      <a:pt x="11251" y="0"/>
                      <a:pt x="8531" y="0"/>
                    </a:cubicBezTo>
                    <a:close/>
                    <a:moveTo>
                      <a:pt x="14749" y="12624"/>
                    </a:moveTo>
                    <a:lnTo>
                      <a:pt x="14737" y="12703"/>
                    </a:lnTo>
                    <a:cubicBezTo>
                      <a:pt x="14738" y="12704"/>
                      <a:pt x="14739" y="12705"/>
                      <a:pt x="14739" y="12705"/>
                    </a:cubicBezTo>
                    <a:cubicBezTo>
                      <a:pt x="14744" y="12705"/>
                      <a:pt x="14747" y="12677"/>
                      <a:pt x="14749" y="12624"/>
                    </a:cubicBezTo>
                    <a:close/>
                    <a:moveTo>
                      <a:pt x="1055" y="9103"/>
                    </a:moveTo>
                    <a:cubicBezTo>
                      <a:pt x="1284" y="10402"/>
                      <a:pt x="2112" y="12879"/>
                      <a:pt x="2112" y="12879"/>
                    </a:cubicBezTo>
                    <a:cubicBezTo>
                      <a:pt x="2112" y="12879"/>
                      <a:pt x="1272" y="10220"/>
                      <a:pt x="1055" y="9103"/>
                    </a:cubicBezTo>
                    <a:close/>
                  </a:path>
                </a:pathLst>
              </a:custGeom>
              <a:solidFill>
                <a:srgbClr val="66666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3410" name="Google Shape;3410;p11"/>
          <p:cNvGrpSpPr/>
          <p:nvPr/>
        </p:nvGrpSpPr>
        <p:grpSpPr>
          <a:xfrm flipH="1">
            <a:off x="4956548" y="5066481"/>
            <a:ext cx="398330" cy="559027"/>
            <a:chOff x="923839" y="1010600"/>
            <a:chExt cx="1142000" cy="2716362"/>
          </a:xfrm>
        </p:grpSpPr>
        <p:sp>
          <p:nvSpPr>
            <p:cNvPr id="3411" name="Google Shape;3411;p11"/>
            <p:cNvSpPr/>
            <p:nvPr/>
          </p:nvSpPr>
          <p:spPr>
            <a:xfrm>
              <a:off x="1025154" y="3625280"/>
              <a:ext cx="939054" cy="101682"/>
            </a:xfrm>
            <a:custGeom>
              <a:rect b="b" l="l" r="r" t="t"/>
              <a:pathLst>
                <a:path extrusionOk="0" h="1943" w="17944">
                  <a:moveTo>
                    <a:pt x="8975" y="0"/>
                  </a:moveTo>
                  <a:cubicBezTo>
                    <a:pt x="4022" y="0"/>
                    <a:pt x="0" y="437"/>
                    <a:pt x="0" y="972"/>
                  </a:cubicBezTo>
                  <a:cubicBezTo>
                    <a:pt x="0" y="1506"/>
                    <a:pt x="4022" y="1943"/>
                    <a:pt x="8975" y="1943"/>
                  </a:cubicBezTo>
                  <a:cubicBezTo>
                    <a:pt x="13928" y="1943"/>
                    <a:pt x="17943" y="1506"/>
                    <a:pt x="17943" y="972"/>
                  </a:cubicBezTo>
                  <a:cubicBezTo>
                    <a:pt x="17943" y="437"/>
                    <a:pt x="13928" y="0"/>
                    <a:pt x="8975" y="0"/>
                  </a:cubicBezTo>
                  <a:close/>
                </a:path>
              </a:pathLst>
            </a:custGeom>
            <a:solidFill>
              <a:srgbClr val="595959">
                <a:alpha val="32156"/>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12" name="Google Shape;3412;p11"/>
            <p:cNvSpPr/>
            <p:nvPr/>
          </p:nvSpPr>
          <p:spPr>
            <a:xfrm>
              <a:off x="923839" y="1010600"/>
              <a:ext cx="1142000" cy="2649542"/>
            </a:xfrm>
            <a:custGeom>
              <a:rect b="b" l="l" r="r" t="t"/>
              <a:pathLst>
                <a:path extrusionOk="0" h="50629" w="21822">
                  <a:moveTo>
                    <a:pt x="3781" y="7802"/>
                  </a:moveTo>
                  <a:lnTo>
                    <a:pt x="3781" y="7834"/>
                  </a:lnTo>
                  <a:lnTo>
                    <a:pt x="3761" y="7834"/>
                  </a:lnTo>
                  <a:lnTo>
                    <a:pt x="3781" y="7802"/>
                  </a:lnTo>
                  <a:close/>
                  <a:moveTo>
                    <a:pt x="10690" y="0"/>
                  </a:moveTo>
                  <a:cubicBezTo>
                    <a:pt x="6753" y="0"/>
                    <a:pt x="3559" y="3187"/>
                    <a:pt x="3559" y="7130"/>
                  </a:cubicBezTo>
                  <a:cubicBezTo>
                    <a:pt x="3559" y="7365"/>
                    <a:pt x="3572" y="7600"/>
                    <a:pt x="3605" y="7834"/>
                  </a:cubicBezTo>
                  <a:cubicBezTo>
                    <a:pt x="2973" y="7906"/>
                    <a:pt x="2543" y="8512"/>
                    <a:pt x="2699" y="9131"/>
                  </a:cubicBezTo>
                  <a:cubicBezTo>
                    <a:pt x="2821" y="9609"/>
                    <a:pt x="3251" y="9920"/>
                    <a:pt x="3713" y="9920"/>
                  </a:cubicBezTo>
                  <a:cubicBezTo>
                    <a:pt x="3844" y="9920"/>
                    <a:pt x="3977" y="9895"/>
                    <a:pt x="4107" y="9842"/>
                  </a:cubicBezTo>
                  <a:cubicBezTo>
                    <a:pt x="4837" y="12044"/>
                    <a:pt x="6681" y="13804"/>
                    <a:pt x="8747" y="14560"/>
                  </a:cubicBezTo>
                  <a:cubicBezTo>
                    <a:pt x="8793" y="14573"/>
                    <a:pt x="8878" y="14593"/>
                    <a:pt x="8878" y="14606"/>
                  </a:cubicBezTo>
                  <a:lnTo>
                    <a:pt x="8878" y="16620"/>
                  </a:lnTo>
                  <a:lnTo>
                    <a:pt x="5651" y="16620"/>
                  </a:lnTo>
                  <a:cubicBezTo>
                    <a:pt x="5651" y="16620"/>
                    <a:pt x="5645" y="16685"/>
                    <a:pt x="5625" y="16698"/>
                  </a:cubicBezTo>
                  <a:cubicBezTo>
                    <a:pt x="5052" y="16705"/>
                    <a:pt x="4543" y="17076"/>
                    <a:pt x="4361" y="17623"/>
                  </a:cubicBezTo>
                  <a:lnTo>
                    <a:pt x="216" y="33239"/>
                  </a:lnTo>
                  <a:cubicBezTo>
                    <a:pt x="1" y="33872"/>
                    <a:pt x="294" y="34563"/>
                    <a:pt x="900" y="34849"/>
                  </a:cubicBezTo>
                  <a:cubicBezTo>
                    <a:pt x="1081" y="34936"/>
                    <a:pt x="1274" y="34977"/>
                    <a:pt x="1464" y="34977"/>
                  </a:cubicBezTo>
                  <a:cubicBezTo>
                    <a:pt x="1904" y="34977"/>
                    <a:pt x="2331" y="34756"/>
                    <a:pt x="2582" y="34360"/>
                  </a:cubicBezTo>
                  <a:cubicBezTo>
                    <a:pt x="2621" y="34387"/>
                    <a:pt x="2673" y="34413"/>
                    <a:pt x="2719" y="34419"/>
                  </a:cubicBezTo>
                  <a:cubicBezTo>
                    <a:pt x="2750" y="34427"/>
                    <a:pt x="2782" y="34430"/>
                    <a:pt x="2813" y="34430"/>
                  </a:cubicBezTo>
                  <a:cubicBezTo>
                    <a:pt x="2999" y="34430"/>
                    <a:pt x="3163" y="34303"/>
                    <a:pt x="3207" y="34119"/>
                  </a:cubicBezTo>
                  <a:lnTo>
                    <a:pt x="3559" y="32542"/>
                  </a:lnTo>
                  <a:cubicBezTo>
                    <a:pt x="3605" y="32347"/>
                    <a:pt x="3481" y="32040"/>
                    <a:pt x="3299" y="31949"/>
                  </a:cubicBezTo>
                  <a:lnTo>
                    <a:pt x="6336" y="20954"/>
                  </a:lnTo>
                  <a:cubicBezTo>
                    <a:pt x="6336" y="22844"/>
                    <a:pt x="6381" y="26507"/>
                    <a:pt x="6453" y="30567"/>
                  </a:cubicBezTo>
                  <a:lnTo>
                    <a:pt x="6401" y="30567"/>
                  </a:lnTo>
                  <a:lnTo>
                    <a:pt x="6466" y="32360"/>
                  </a:lnTo>
                  <a:lnTo>
                    <a:pt x="6486" y="32360"/>
                  </a:lnTo>
                  <a:cubicBezTo>
                    <a:pt x="6623" y="40194"/>
                    <a:pt x="6805" y="48732"/>
                    <a:pt x="6805" y="48732"/>
                  </a:cubicBezTo>
                  <a:cubicBezTo>
                    <a:pt x="6805" y="48732"/>
                    <a:pt x="4517" y="49090"/>
                    <a:pt x="4517" y="50622"/>
                  </a:cubicBezTo>
                  <a:lnTo>
                    <a:pt x="8936" y="50622"/>
                  </a:lnTo>
                  <a:lnTo>
                    <a:pt x="10631" y="33435"/>
                  </a:lnTo>
                  <a:lnTo>
                    <a:pt x="10663" y="33461"/>
                  </a:lnTo>
                  <a:lnTo>
                    <a:pt x="11035" y="33461"/>
                  </a:lnTo>
                  <a:lnTo>
                    <a:pt x="11035" y="33455"/>
                  </a:lnTo>
                  <a:lnTo>
                    <a:pt x="12892" y="50628"/>
                  </a:lnTo>
                  <a:lnTo>
                    <a:pt x="17311" y="50628"/>
                  </a:lnTo>
                  <a:cubicBezTo>
                    <a:pt x="17311" y="49097"/>
                    <a:pt x="15030" y="48738"/>
                    <a:pt x="15030" y="48738"/>
                  </a:cubicBezTo>
                  <a:cubicBezTo>
                    <a:pt x="15030" y="48738"/>
                    <a:pt x="15193" y="40102"/>
                    <a:pt x="15324" y="32216"/>
                  </a:cubicBezTo>
                  <a:cubicBezTo>
                    <a:pt x="15330" y="31897"/>
                    <a:pt x="15356" y="30574"/>
                    <a:pt x="15356" y="30574"/>
                  </a:cubicBezTo>
                  <a:lnTo>
                    <a:pt x="15350" y="30574"/>
                  </a:lnTo>
                  <a:cubicBezTo>
                    <a:pt x="15408" y="26481"/>
                    <a:pt x="15454" y="22785"/>
                    <a:pt x="15454" y="20863"/>
                  </a:cubicBezTo>
                  <a:lnTo>
                    <a:pt x="18517" y="31929"/>
                  </a:lnTo>
                  <a:cubicBezTo>
                    <a:pt x="18309" y="31995"/>
                    <a:pt x="18159" y="32334"/>
                    <a:pt x="18204" y="32542"/>
                  </a:cubicBezTo>
                  <a:lnTo>
                    <a:pt x="18563" y="34119"/>
                  </a:lnTo>
                  <a:cubicBezTo>
                    <a:pt x="18606" y="34317"/>
                    <a:pt x="18779" y="34435"/>
                    <a:pt x="18957" y="34435"/>
                  </a:cubicBezTo>
                  <a:cubicBezTo>
                    <a:pt x="19049" y="34435"/>
                    <a:pt x="19143" y="34403"/>
                    <a:pt x="19221" y="34334"/>
                  </a:cubicBezTo>
                  <a:cubicBezTo>
                    <a:pt x="19468" y="34749"/>
                    <a:pt x="19908" y="34984"/>
                    <a:pt x="20363" y="34984"/>
                  </a:cubicBezTo>
                  <a:cubicBezTo>
                    <a:pt x="20545" y="34984"/>
                    <a:pt x="20728" y="34947"/>
                    <a:pt x="20903" y="34869"/>
                  </a:cubicBezTo>
                  <a:cubicBezTo>
                    <a:pt x="21515" y="34589"/>
                    <a:pt x="21822" y="33891"/>
                    <a:pt x="21606" y="33252"/>
                  </a:cubicBezTo>
                  <a:lnTo>
                    <a:pt x="21600" y="33246"/>
                  </a:lnTo>
                  <a:lnTo>
                    <a:pt x="17292" y="17663"/>
                  </a:lnTo>
                  <a:cubicBezTo>
                    <a:pt x="17122" y="17141"/>
                    <a:pt x="16653" y="16744"/>
                    <a:pt x="16138" y="16705"/>
                  </a:cubicBezTo>
                  <a:cubicBezTo>
                    <a:pt x="16125" y="16691"/>
                    <a:pt x="16112" y="16626"/>
                    <a:pt x="16112" y="16626"/>
                  </a:cubicBezTo>
                  <a:lnTo>
                    <a:pt x="12612" y="16626"/>
                  </a:lnTo>
                  <a:lnTo>
                    <a:pt x="12612" y="14704"/>
                  </a:lnTo>
                  <a:cubicBezTo>
                    <a:pt x="12612" y="14704"/>
                    <a:pt x="12645" y="14697"/>
                    <a:pt x="12651" y="14691"/>
                  </a:cubicBezTo>
                  <a:cubicBezTo>
                    <a:pt x="12664" y="14691"/>
                    <a:pt x="12684" y="14684"/>
                    <a:pt x="12703" y="14678"/>
                  </a:cubicBezTo>
                  <a:cubicBezTo>
                    <a:pt x="14893" y="14013"/>
                    <a:pt x="16914" y="12194"/>
                    <a:pt x="17696" y="9887"/>
                  </a:cubicBezTo>
                  <a:cubicBezTo>
                    <a:pt x="17774" y="9907"/>
                    <a:pt x="17859" y="9920"/>
                    <a:pt x="17944" y="9920"/>
                  </a:cubicBezTo>
                  <a:cubicBezTo>
                    <a:pt x="17948" y="9920"/>
                    <a:pt x="17952" y="9920"/>
                    <a:pt x="17956" y="9920"/>
                  </a:cubicBezTo>
                  <a:cubicBezTo>
                    <a:pt x="18517" y="9920"/>
                    <a:pt x="18974" y="9485"/>
                    <a:pt x="19006" y="8929"/>
                  </a:cubicBezTo>
                  <a:cubicBezTo>
                    <a:pt x="19032" y="8369"/>
                    <a:pt x="18615" y="7880"/>
                    <a:pt x="18054" y="7834"/>
                  </a:cubicBezTo>
                  <a:lnTo>
                    <a:pt x="18054" y="7828"/>
                  </a:lnTo>
                  <a:cubicBezTo>
                    <a:pt x="18054" y="7815"/>
                    <a:pt x="18048" y="7802"/>
                    <a:pt x="18048" y="7789"/>
                  </a:cubicBezTo>
                  <a:cubicBezTo>
                    <a:pt x="18035" y="6061"/>
                    <a:pt x="17631" y="4295"/>
                    <a:pt x="16686" y="2992"/>
                  </a:cubicBezTo>
                  <a:cubicBezTo>
                    <a:pt x="17657" y="2464"/>
                    <a:pt x="17774" y="1786"/>
                    <a:pt x="18152" y="1147"/>
                  </a:cubicBezTo>
                  <a:lnTo>
                    <a:pt x="18152" y="1147"/>
                  </a:lnTo>
                  <a:cubicBezTo>
                    <a:pt x="17943" y="1170"/>
                    <a:pt x="17732" y="1181"/>
                    <a:pt x="17520" y="1181"/>
                  </a:cubicBezTo>
                  <a:cubicBezTo>
                    <a:pt x="15277" y="1181"/>
                    <a:pt x="12899" y="0"/>
                    <a:pt x="10690" y="0"/>
                  </a:cubicBezTo>
                  <a:close/>
                </a:path>
              </a:pathLst>
            </a:custGeom>
            <a:solidFill>
              <a:srgbClr val="D9D9D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3413" name="Google Shape;3413;p11"/>
            <p:cNvGrpSpPr/>
            <p:nvPr/>
          </p:nvGrpSpPr>
          <p:grpSpPr>
            <a:xfrm>
              <a:off x="1024271" y="1080600"/>
              <a:ext cx="932939" cy="2414907"/>
              <a:chOff x="5952515" y="3084268"/>
              <a:chExt cx="450086" cy="1165046"/>
            </a:xfrm>
          </p:grpSpPr>
          <p:grpSp>
            <p:nvGrpSpPr>
              <p:cNvPr id="3414" name="Google Shape;3414;p11"/>
              <p:cNvGrpSpPr/>
              <p:nvPr/>
            </p:nvGrpSpPr>
            <p:grpSpPr>
              <a:xfrm>
                <a:off x="5952515" y="3225780"/>
                <a:ext cx="450086" cy="1023534"/>
                <a:chOff x="5952515" y="3225780"/>
                <a:chExt cx="450086" cy="1023534"/>
              </a:xfrm>
            </p:grpSpPr>
            <p:sp>
              <p:nvSpPr>
                <p:cNvPr id="3415" name="Google Shape;3415;p11"/>
                <p:cNvSpPr/>
                <p:nvPr/>
              </p:nvSpPr>
              <p:spPr>
                <a:xfrm>
                  <a:off x="5952515" y="3489819"/>
                  <a:ext cx="227758" cy="348946"/>
                </a:xfrm>
                <a:custGeom>
                  <a:rect b="b" l="l" r="r" t="t"/>
                  <a:pathLst>
                    <a:path extrusionOk="0" h="13821" w="9021">
                      <a:moveTo>
                        <a:pt x="7318" y="0"/>
                      </a:moveTo>
                      <a:cubicBezTo>
                        <a:pt x="5897" y="0"/>
                        <a:pt x="3871" y="328"/>
                        <a:pt x="3260" y="2095"/>
                      </a:cubicBezTo>
                      <a:cubicBezTo>
                        <a:pt x="2360" y="4695"/>
                        <a:pt x="47" y="13481"/>
                        <a:pt x="27" y="13572"/>
                      </a:cubicBezTo>
                      <a:cubicBezTo>
                        <a:pt x="1" y="13677"/>
                        <a:pt x="60" y="13781"/>
                        <a:pt x="164" y="13807"/>
                      </a:cubicBezTo>
                      <a:cubicBezTo>
                        <a:pt x="183" y="13814"/>
                        <a:pt x="203" y="13814"/>
                        <a:pt x="216" y="13820"/>
                      </a:cubicBezTo>
                      <a:cubicBezTo>
                        <a:pt x="307" y="13814"/>
                        <a:pt x="385" y="13755"/>
                        <a:pt x="405" y="13670"/>
                      </a:cubicBezTo>
                      <a:cubicBezTo>
                        <a:pt x="431" y="13579"/>
                        <a:pt x="2738" y="4806"/>
                        <a:pt x="3631" y="2225"/>
                      </a:cubicBezTo>
                      <a:cubicBezTo>
                        <a:pt x="4164" y="685"/>
                        <a:pt x="6044" y="401"/>
                        <a:pt x="7360" y="401"/>
                      </a:cubicBezTo>
                      <a:cubicBezTo>
                        <a:pt x="8121" y="401"/>
                        <a:pt x="8694" y="496"/>
                        <a:pt x="8708" y="498"/>
                      </a:cubicBezTo>
                      <a:cubicBezTo>
                        <a:pt x="8723" y="501"/>
                        <a:pt x="8737" y="502"/>
                        <a:pt x="8750" y="502"/>
                      </a:cubicBezTo>
                      <a:cubicBezTo>
                        <a:pt x="8975" y="502"/>
                        <a:pt x="9020" y="157"/>
                        <a:pt x="8780" y="114"/>
                      </a:cubicBezTo>
                      <a:cubicBezTo>
                        <a:pt x="8712" y="102"/>
                        <a:pt x="8109" y="0"/>
                        <a:pt x="7318" y="0"/>
                      </a:cubicBezTo>
                      <a:close/>
                    </a:path>
                  </a:pathLst>
                </a:custGeom>
                <a:solidFill>
                  <a:srgbClr val="B7B7B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16" name="Google Shape;3416;p11"/>
                <p:cNvSpPr/>
                <p:nvPr/>
              </p:nvSpPr>
              <p:spPr>
                <a:xfrm>
                  <a:off x="6083170" y="3518576"/>
                  <a:ext cx="99500" cy="38300"/>
                </a:xfrm>
                <a:custGeom>
                  <a:rect b="b" l="l" r="r" t="t"/>
                  <a:pathLst>
                    <a:path extrusionOk="0" h="1517" w="3941">
                      <a:moveTo>
                        <a:pt x="2367" y="1"/>
                      </a:moveTo>
                      <a:cubicBezTo>
                        <a:pt x="1653" y="1"/>
                        <a:pt x="786" y="249"/>
                        <a:pt x="92" y="1204"/>
                      </a:cubicBezTo>
                      <a:cubicBezTo>
                        <a:pt x="1" y="1334"/>
                        <a:pt x="92" y="1517"/>
                        <a:pt x="255" y="1517"/>
                      </a:cubicBezTo>
                      <a:cubicBezTo>
                        <a:pt x="314" y="1517"/>
                        <a:pt x="379" y="1484"/>
                        <a:pt x="411" y="1438"/>
                      </a:cubicBezTo>
                      <a:cubicBezTo>
                        <a:pt x="1018" y="606"/>
                        <a:pt x="1764" y="389"/>
                        <a:pt x="2378" y="389"/>
                      </a:cubicBezTo>
                      <a:cubicBezTo>
                        <a:pt x="3025" y="389"/>
                        <a:pt x="3526" y="630"/>
                        <a:pt x="3566" y="650"/>
                      </a:cubicBezTo>
                      <a:cubicBezTo>
                        <a:pt x="3597" y="663"/>
                        <a:pt x="3626" y="669"/>
                        <a:pt x="3654" y="669"/>
                      </a:cubicBezTo>
                      <a:cubicBezTo>
                        <a:pt x="3838" y="669"/>
                        <a:pt x="3940" y="399"/>
                        <a:pt x="3742" y="291"/>
                      </a:cubicBezTo>
                      <a:cubicBezTo>
                        <a:pt x="3728" y="288"/>
                        <a:pt x="3136" y="1"/>
                        <a:pt x="2367" y="1"/>
                      </a:cubicBezTo>
                      <a:close/>
                    </a:path>
                  </a:pathLst>
                </a:custGeom>
                <a:solidFill>
                  <a:srgbClr val="B7B7B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17" name="Google Shape;3417;p11"/>
                <p:cNvSpPr/>
                <p:nvPr/>
              </p:nvSpPr>
              <p:spPr>
                <a:xfrm>
                  <a:off x="6083170" y="3557255"/>
                  <a:ext cx="99627" cy="38300"/>
                </a:xfrm>
                <a:custGeom>
                  <a:rect b="b" l="l" r="r" t="t"/>
                  <a:pathLst>
                    <a:path extrusionOk="0" h="1517" w="3946">
                      <a:moveTo>
                        <a:pt x="2367" y="1"/>
                      </a:moveTo>
                      <a:cubicBezTo>
                        <a:pt x="1653" y="1"/>
                        <a:pt x="786" y="249"/>
                        <a:pt x="92" y="1203"/>
                      </a:cubicBezTo>
                      <a:cubicBezTo>
                        <a:pt x="1" y="1334"/>
                        <a:pt x="92" y="1516"/>
                        <a:pt x="255" y="1516"/>
                      </a:cubicBezTo>
                      <a:cubicBezTo>
                        <a:pt x="314" y="1516"/>
                        <a:pt x="379" y="1484"/>
                        <a:pt x="411" y="1438"/>
                      </a:cubicBezTo>
                      <a:cubicBezTo>
                        <a:pt x="1018" y="606"/>
                        <a:pt x="1764" y="388"/>
                        <a:pt x="2378" y="388"/>
                      </a:cubicBezTo>
                      <a:cubicBezTo>
                        <a:pt x="3025" y="388"/>
                        <a:pt x="3526" y="629"/>
                        <a:pt x="3566" y="649"/>
                      </a:cubicBezTo>
                      <a:cubicBezTo>
                        <a:pt x="3597" y="664"/>
                        <a:pt x="3627" y="671"/>
                        <a:pt x="3656" y="671"/>
                      </a:cubicBezTo>
                      <a:cubicBezTo>
                        <a:pt x="3840" y="671"/>
                        <a:pt x="3945" y="393"/>
                        <a:pt x="3742" y="291"/>
                      </a:cubicBezTo>
                      <a:cubicBezTo>
                        <a:pt x="3728" y="287"/>
                        <a:pt x="3136" y="1"/>
                        <a:pt x="2367" y="1"/>
                      </a:cubicBezTo>
                      <a:close/>
                    </a:path>
                  </a:pathLst>
                </a:custGeom>
                <a:solidFill>
                  <a:srgbClr val="B7B7B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18" name="Google Shape;3418;p11"/>
                <p:cNvSpPr/>
                <p:nvPr/>
              </p:nvSpPr>
              <p:spPr>
                <a:xfrm>
                  <a:off x="6083170" y="3595782"/>
                  <a:ext cx="99475" cy="38275"/>
                </a:xfrm>
                <a:custGeom>
                  <a:rect b="b" l="l" r="r" t="t"/>
                  <a:pathLst>
                    <a:path extrusionOk="0" h="1516" w="3940">
                      <a:moveTo>
                        <a:pt x="2367" y="0"/>
                      </a:moveTo>
                      <a:cubicBezTo>
                        <a:pt x="1653" y="0"/>
                        <a:pt x="788" y="249"/>
                        <a:pt x="92" y="1202"/>
                      </a:cubicBezTo>
                      <a:cubicBezTo>
                        <a:pt x="1" y="1333"/>
                        <a:pt x="92" y="1515"/>
                        <a:pt x="255" y="1515"/>
                      </a:cubicBezTo>
                      <a:cubicBezTo>
                        <a:pt x="314" y="1515"/>
                        <a:pt x="379" y="1489"/>
                        <a:pt x="411" y="1437"/>
                      </a:cubicBezTo>
                      <a:cubicBezTo>
                        <a:pt x="1018" y="605"/>
                        <a:pt x="1764" y="387"/>
                        <a:pt x="2378" y="387"/>
                      </a:cubicBezTo>
                      <a:cubicBezTo>
                        <a:pt x="3025" y="387"/>
                        <a:pt x="3526" y="628"/>
                        <a:pt x="3566" y="648"/>
                      </a:cubicBezTo>
                      <a:cubicBezTo>
                        <a:pt x="3598" y="663"/>
                        <a:pt x="3628" y="670"/>
                        <a:pt x="3657" y="670"/>
                      </a:cubicBezTo>
                      <a:cubicBezTo>
                        <a:pt x="3839" y="670"/>
                        <a:pt x="3939" y="398"/>
                        <a:pt x="3742" y="296"/>
                      </a:cubicBezTo>
                      <a:cubicBezTo>
                        <a:pt x="3728" y="290"/>
                        <a:pt x="3136" y="0"/>
                        <a:pt x="2367" y="0"/>
                      </a:cubicBezTo>
                      <a:close/>
                    </a:path>
                  </a:pathLst>
                </a:custGeom>
                <a:solidFill>
                  <a:srgbClr val="B7B7B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19" name="Google Shape;3419;p11"/>
                <p:cNvSpPr/>
                <p:nvPr/>
              </p:nvSpPr>
              <p:spPr>
                <a:xfrm>
                  <a:off x="6083170" y="3634462"/>
                  <a:ext cx="99500" cy="38250"/>
                </a:xfrm>
                <a:custGeom>
                  <a:rect b="b" l="l" r="r" t="t"/>
                  <a:pathLst>
                    <a:path extrusionOk="0" h="1515" w="3941">
                      <a:moveTo>
                        <a:pt x="2364" y="0"/>
                      </a:moveTo>
                      <a:cubicBezTo>
                        <a:pt x="1650" y="0"/>
                        <a:pt x="785" y="249"/>
                        <a:pt x="92" y="1202"/>
                      </a:cubicBezTo>
                      <a:cubicBezTo>
                        <a:pt x="1" y="1332"/>
                        <a:pt x="92" y="1515"/>
                        <a:pt x="255" y="1515"/>
                      </a:cubicBezTo>
                      <a:cubicBezTo>
                        <a:pt x="314" y="1515"/>
                        <a:pt x="379" y="1482"/>
                        <a:pt x="411" y="1437"/>
                      </a:cubicBezTo>
                      <a:cubicBezTo>
                        <a:pt x="1018" y="605"/>
                        <a:pt x="1764" y="387"/>
                        <a:pt x="2378" y="387"/>
                      </a:cubicBezTo>
                      <a:cubicBezTo>
                        <a:pt x="3025" y="387"/>
                        <a:pt x="3526" y="628"/>
                        <a:pt x="3566" y="648"/>
                      </a:cubicBezTo>
                      <a:cubicBezTo>
                        <a:pt x="3597" y="662"/>
                        <a:pt x="3626" y="668"/>
                        <a:pt x="3654" y="668"/>
                      </a:cubicBezTo>
                      <a:cubicBezTo>
                        <a:pt x="3838" y="668"/>
                        <a:pt x="3940" y="398"/>
                        <a:pt x="3742" y="296"/>
                      </a:cubicBezTo>
                      <a:cubicBezTo>
                        <a:pt x="3728" y="289"/>
                        <a:pt x="3134" y="0"/>
                        <a:pt x="2364" y="0"/>
                      </a:cubicBezTo>
                      <a:close/>
                    </a:path>
                  </a:pathLst>
                </a:custGeom>
                <a:solidFill>
                  <a:srgbClr val="B7B7B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20" name="Google Shape;3420;p11"/>
                <p:cNvSpPr/>
                <p:nvPr/>
              </p:nvSpPr>
              <p:spPr>
                <a:xfrm>
                  <a:off x="6083170" y="3673090"/>
                  <a:ext cx="99450" cy="38300"/>
                </a:xfrm>
                <a:custGeom>
                  <a:rect b="b" l="l" r="r" t="t"/>
                  <a:pathLst>
                    <a:path extrusionOk="0" h="1517" w="3939">
                      <a:moveTo>
                        <a:pt x="2367" y="1"/>
                      </a:moveTo>
                      <a:cubicBezTo>
                        <a:pt x="1653" y="1"/>
                        <a:pt x="786" y="249"/>
                        <a:pt x="92" y="1204"/>
                      </a:cubicBezTo>
                      <a:cubicBezTo>
                        <a:pt x="1" y="1334"/>
                        <a:pt x="92" y="1516"/>
                        <a:pt x="255" y="1516"/>
                      </a:cubicBezTo>
                      <a:cubicBezTo>
                        <a:pt x="314" y="1516"/>
                        <a:pt x="379" y="1484"/>
                        <a:pt x="411" y="1432"/>
                      </a:cubicBezTo>
                      <a:cubicBezTo>
                        <a:pt x="1018" y="600"/>
                        <a:pt x="1764" y="382"/>
                        <a:pt x="2378" y="382"/>
                      </a:cubicBezTo>
                      <a:cubicBezTo>
                        <a:pt x="3025" y="382"/>
                        <a:pt x="3526" y="623"/>
                        <a:pt x="3566" y="643"/>
                      </a:cubicBezTo>
                      <a:cubicBezTo>
                        <a:pt x="3598" y="658"/>
                        <a:pt x="3629" y="665"/>
                        <a:pt x="3658" y="665"/>
                      </a:cubicBezTo>
                      <a:cubicBezTo>
                        <a:pt x="3840" y="665"/>
                        <a:pt x="3939" y="398"/>
                        <a:pt x="3742" y="291"/>
                      </a:cubicBezTo>
                      <a:cubicBezTo>
                        <a:pt x="3728" y="288"/>
                        <a:pt x="3136" y="1"/>
                        <a:pt x="2367" y="1"/>
                      </a:cubicBezTo>
                      <a:close/>
                    </a:path>
                  </a:pathLst>
                </a:custGeom>
                <a:solidFill>
                  <a:srgbClr val="B7B7B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21" name="Google Shape;3421;p11"/>
                <p:cNvSpPr/>
                <p:nvPr/>
              </p:nvSpPr>
              <p:spPr>
                <a:xfrm>
                  <a:off x="6083170" y="3711719"/>
                  <a:ext cx="99475" cy="38351"/>
                </a:xfrm>
                <a:custGeom>
                  <a:rect b="b" l="l" r="r" t="t"/>
                  <a:pathLst>
                    <a:path extrusionOk="0" h="1519" w="3940">
                      <a:moveTo>
                        <a:pt x="2373" y="0"/>
                      </a:moveTo>
                      <a:cubicBezTo>
                        <a:pt x="1659" y="0"/>
                        <a:pt x="790" y="249"/>
                        <a:pt x="92" y="1205"/>
                      </a:cubicBezTo>
                      <a:cubicBezTo>
                        <a:pt x="1" y="1329"/>
                        <a:pt x="92" y="1518"/>
                        <a:pt x="255" y="1518"/>
                      </a:cubicBezTo>
                      <a:cubicBezTo>
                        <a:pt x="314" y="1518"/>
                        <a:pt x="379" y="1485"/>
                        <a:pt x="411" y="1433"/>
                      </a:cubicBezTo>
                      <a:cubicBezTo>
                        <a:pt x="1018" y="601"/>
                        <a:pt x="1764" y="384"/>
                        <a:pt x="2378" y="384"/>
                      </a:cubicBezTo>
                      <a:cubicBezTo>
                        <a:pt x="3025" y="384"/>
                        <a:pt x="3526" y="625"/>
                        <a:pt x="3566" y="645"/>
                      </a:cubicBezTo>
                      <a:cubicBezTo>
                        <a:pt x="3598" y="660"/>
                        <a:pt x="3628" y="666"/>
                        <a:pt x="3657" y="666"/>
                      </a:cubicBezTo>
                      <a:cubicBezTo>
                        <a:pt x="3839" y="666"/>
                        <a:pt x="3939" y="394"/>
                        <a:pt x="3742" y="293"/>
                      </a:cubicBezTo>
                      <a:cubicBezTo>
                        <a:pt x="3728" y="286"/>
                        <a:pt x="3139" y="0"/>
                        <a:pt x="2373" y="0"/>
                      </a:cubicBezTo>
                      <a:close/>
                    </a:path>
                  </a:pathLst>
                </a:custGeom>
                <a:solidFill>
                  <a:srgbClr val="B7B7B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22" name="Google Shape;3422;p11"/>
                <p:cNvSpPr/>
                <p:nvPr/>
              </p:nvSpPr>
              <p:spPr>
                <a:xfrm>
                  <a:off x="6083170" y="3750272"/>
                  <a:ext cx="99500" cy="38300"/>
                </a:xfrm>
                <a:custGeom>
                  <a:rect b="b" l="l" r="r" t="t"/>
                  <a:pathLst>
                    <a:path extrusionOk="0" h="1517" w="3941">
                      <a:moveTo>
                        <a:pt x="2367" y="1"/>
                      </a:moveTo>
                      <a:cubicBezTo>
                        <a:pt x="1653" y="1"/>
                        <a:pt x="786" y="249"/>
                        <a:pt x="92" y="1203"/>
                      </a:cubicBezTo>
                      <a:cubicBezTo>
                        <a:pt x="1" y="1334"/>
                        <a:pt x="92" y="1516"/>
                        <a:pt x="255" y="1516"/>
                      </a:cubicBezTo>
                      <a:cubicBezTo>
                        <a:pt x="314" y="1516"/>
                        <a:pt x="379" y="1490"/>
                        <a:pt x="411" y="1438"/>
                      </a:cubicBezTo>
                      <a:cubicBezTo>
                        <a:pt x="1018" y="606"/>
                        <a:pt x="1764" y="388"/>
                        <a:pt x="2378" y="388"/>
                      </a:cubicBezTo>
                      <a:cubicBezTo>
                        <a:pt x="3025" y="388"/>
                        <a:pt x="3526" y="629"/>
                        <a:pt x="3566" y="649"/>
                      </a:cubicBezTo>
                      <a:cubicBezTo>
                        <a:pt x="3597" y="663"/>
                        <a:pt x="3626" y="669"/>
                        <a:pt x="3654" y="669"/>
                      </a:cubicBezTo>
                      <a:cubicBezTo>
                        <a:pt x="3838" y="669"/>
                        <a:pt x="3940" y="399"/>
                        <a:pt x="3742" y="291"/>
                      </a:cubicBezTo>
                      <a:cubicBezTo>
                        <a:pt x="3728" y="288"/>
                        <a:pt x="3136" y="1"/>
                        <a:pt x="2367" y="1"/>
                      </a:cubicBezTo>
                      <a:close/>
                    </a:path>
                  </a:pathLst>
                </a:custGeom>
                <a:solidFill>
                  <a:srgbClr val="B7B7B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23" name="Google Shape;3423;p11"/>
                <p:cNvSpPr/>
                <p:nvPr/>
              </p:nvSpPr>
              <p:spPr>
                <a:xfrm>
                  <a:off x="6101778" y="3786679"/>
                  <a:ext cx="78242" cy="462458"/>
                </a:xfrm>
                <a:custGeom>
                  <a:rect b="b" l="l" r="r" t="t"/>
                  <a:pathLst>
                    <a:path extrusionOk="0" h="18317" w="3099">
                      <a:moveTo>
                        <a:pt x="2521" y="0"/>
                      </a:moveTo>
                      <a:cubicBezTo>
                        <a:pt x="2148" y="0"/>
                        <a:pt x="1538" y="70"/>
                        <a:pt x="1043" y="459"/>
                      </a:cubicBezTo>
                      <a:cubicBezTo>
                        <a:pt x="593" y="817"/>
                        <a:pt x="339" y="1358"/>
                        <a:pt x="287" y="2069"/>
                      </a:cubicBezTo>
                      <a:cubicBezTo>
                        <a:pt x="118" y="4265"/>
                        <a:pt x="0" y="17978"/>
                        <a:pt x="0" y="18121"/>
                      </a:cubicBezTo>
                      <a:cubicBezTo>
                        <a:pt x="0" y="18225"/>
                        <a:pt x="85" y="18317"/>
                        <a:pt x="196" y="18317"/>
                      </a:cubicBezTo>
                      <a:cubicBezTo>
                        <a:pt x="307" y="18317"/>
                        <a:pt x="398" y="18232"/>
                        <a:pt x="398" y="18121"/>
                      </a:cubicBezTo>
                      <a:cubicBezTo>
                        <a:pt x="398" y="17978"/>
                        <a:pt x="509" y="4278"/>
                        <a:pt x="678" y="2101"/>
                      </a:cubicBezTo>
                      <a:cubicBezTo>
                        <a:pt x="724" y="1502"/>
                        <a:pt x="926" y="1058"/>
                        <a:pt x="1291" y="772"/>
                      </a:cubicBezTo>
                      <a:cubicBezTo>
                        <a:pt x="1697" y="447"/>
                        <a:pt x="2225" y="393"/>
                        <a:pt x="2537" y="393"/>
                      </a:cubicBezTo>
                      <a:cubicBezTo>
                        <a:pt x="2695" y="393"/>
                        <a:pt x="2798" y="407"/>
                        <a:pt x="2803" y="407"/>
                      </a:cubicBezTo>
                      <a:cubicBezTo>
                        <a:pt x="2814" y="408"/>
                        <a:pt x="2824" y="409"/>
                        <a:pt x="2834" y="409"/>
                      </a:cubicBezTo>
                      <a:cubicBezTo>
                        <a:pt x="3061" y="409"/>
                        <a:pt x="3099" y="66"/>
                        <a:pt x="2862" y="22"/>
                      </a:cubicBezTo>
                      <a:cubicBezTo>
                        <a:pt x="2848" y="20"/>
                        <a:pt x="2718" y="0"/>
                        <a:pt x="2521" y="0"/>
                      </a:cubicBezTo>
                      <a:close/>
                    </a:path>
                  </a:pathLst>
                </a:custGeom>
                <a:solidFill>
                  <a:srgbClr val="B7B7B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24" name="Google Shape;3424;p11"/>
                <p:cNvSpPr/>
                <p:nvPr/>
              </p:nvSpPr>
              <p:spPr>
                <a:xfrm>
                  <a:off x="6105312" y="3937305"/>
                  <a:ext cx="36634" cy="80161"/>
                </a:xfrm>
                <a:custGeom>
                  <a:rect b="b" l="l" r="r" t="t"/>
                  <a:pathLst>
                    <a:path extrusionOk="0" h="3175" w="1451">
                      <a:moveTo>
                        <a:pt x="284" y="0"/>
                      </a:moveTo>
                      <a:cubicBezTo>
                        <a:pt x="128" y="0"/>
                        <a:pt x="1" y="204"/>
                        <a:pt x="147" y="345"/>
                      </a:cubicBezTo>
                      <a:cubicBezTo>
                        <a:pt x="154" y="352"/>
                        <a:pt x="942" y="1121"/>
                        <a:pt x="1047" y="2985"/>
                      </a:cubicBezTo>
                      <a:cubicBezTo>
                        <a:pt x="1053" y="3089"/>
                        <a:pt x="1144" y="3174"/>
                        <a:pt x="1249" y="3174"/>
                      </a:cubicBezTo>
                      <a:lnTo>
                        <a:pt x="1255" y="3174"/>
                      </a:lnTo>
                      <a:cubicBezTo>
                        <a:pt x="1366" y="3168"/>
                        <a:pt x="1451" y="3076"/>
                        <a:pt x="1444" y="2965"/>
                      </a:cubicBezTo>
                      <a:cubicBezTo>
                        <a:pt x="1327" y="926"/>
                        <a:pt x="453" y="91"/>
                        <a:pt x="421" y="59"/>
                      </a:cubicBezTo>
                      <a:cubicBezTo>
                        <a:pt x="377" y="18"/>
                        <a:pt x="329" y="0"/>
                        <a:pt x="284" y="0"/>
                      </a:cubicBezTo>
                      <a:close/>
                    </a:path>
                  </a:pathLst>
                </a:custGeom>
                <a:solidFill>
                  <a:srgbClr val="B7B7B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25" name="Google Shape;3425;p11"/>
                <p:cNvSpPr/>
                <p:nvPr/>
              </p:nvSpPr>
              <p:spPr>
                <a:xfrm>
                  <a:off x="6108292" y="3860073"/>
                  <a:ext cx="50596" cy="64735"/>
                </a:xfrm>
                <a:custGeom>
                  <a:rect b="b" l="l" r="r" t="t"/>
                  <a:pathLst>
                    <a:path extrusionOk="0" h="2564" w="2004">
                      <a:moveTo>
                        <a:pt x="272" y="0"/>
                      </a:moveTo>
                      <a:cubicBezTo>
                        <a:pt x="32" y="0"/>
                        <a:pt x="0" y="362"/>
                        <a:pt x="251" y="393"/>
                      </a:cubicBezTo>
                      <a:cubicBezTo>
                        <a:pt x="309" y="406"/>
                        <a:pt x="1606" y="589"/>
                        <a:pt x="1554" y="2362"/>
                      </a:cubicBezTo>
                      <a:cubicBezTo>
                        <a:pt x="1554" y="2472"/>
                        <a:pt x="1639" y="2564"/>
                        <a:pt x="1743" y="2564"/>
                      </a:cubicBezTo>
                      <a:lnTo>
                        <a:pt x="1750" y="2564"/>
                      </a:lnTo>
                      <a:cubicBezTo>
                        <a:pt x="1854" y="2564"/>
                        <a:pt x="1945" y="2479"/>
                        <a:pt x="1945" y="2375"/>
                      </a:cubicBezTo>
                      <a:cubicBezTo>
                        <a:pt x="2004" y="250"/>
                        <a:pt x="316" y="2"/>
                        <a:pt x="303" y="2"/>
                      </a:cubicBezTo>
                      <a:cubicBezTo>
                        <a:pt x="292" y="1"/>
                        <a:pt x="282" y="0"/>
                        <a:pt x="272" y="0"/>
                      </a:cubicBezTo>
                      <a:close/>
                    </a:path>
                  </a:pathLst>
                </a:custGeom>
                <a:solidFill>
                  <a:srgbClr val="B7B7B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26" name="Google Shape;3426;p11"/>
                <p:cNvSpPr/>
                <p:nvPr/>
              </p:nvSpPr>
              <p:spPr>
                <a:xfrm>
                  <a:off x="6102914" y="4067557"/>
                  <a:ext cx="36079" cy="81549"/>
                </a:xfrm>
                <a:custGeom>
                  <a:rect b="b" l="l" r="r" t="t"/>
                  <a:pathLst>
                    <a:path extrusionOk="0" h="3230" w="1429">
                      <a:moveTo>
                        <a:pt x="225" y="1"/>
                      </a:moveTo>
                      <a:cubicBezTo>
                        <a:pt x="167" y="1"/>
                        <a:pt x="110" y="26"/>
                        <a:pt x="73" y="75"/>
                      </a:cubicBezTo>
                      <a:cubicBezTo>
                        <a:pt x="1" y="159"/>
                        <a:pt x="14" y="283"/>
                        <a:pt x="99" y="348"/>
                      </a:cubicBezTo>
                      <a:cubicBezTo>
                        <a:pt x="112" y="361"/>
                        <a:pt x="1024" y="1124"/>
                        <a:pt x="972" y="3021"/>
                      </a:cubicBezTo>
                      <a:cubicBezTo>
                        <a:pt x="972" y="3131"/>
                        <a:pt x="1057" y="3223"/>
                        <a:pt x="1168" y="3229"/>
                      </a:cubicBezTo>
                      <a:lnTo>
                        <a:pt x="1174" y="3229"/>
                      </a:lnTo>
                      <a:cubicBezTo>
                        <a:pt x="1278" y="3229"/>
                        <a:pt x="1363" y="3144"/>
                        <a:pt x="1370" y="3034"/>
                      </a:cubicBezTo>
                      <a:cubicBezTo>
                        <a:pt x="1428" y="922"/>
                        <a:pt x="392" y="75"/>
                        <a:pt x="346" y="42"/>
                      </a:cubicBezTo>
                      <a:cubicBezTo>
                        <a:pt x="310" y="14"/>
                        <a:pt x="267" y="1"/>
                        <a:pt x="225" y="1"/>
                      </a:cubicBezTo>
                      <a:close/>
                    </a:path>
                  </a:pathLst>
                </a:custGeom>
                <a:solidFill>
                  <a:srgbClr val="B7B7B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27" name="Google Shape;3427;p11"/>
                <p:cNvSpPr/>
                <p:nvPr/>
              </p:nvSpPr>
              <p:spPr>
                <a:xfrm>
                  <a:off x="6081706" y="3893097"/>
                  <a:ext cx="34236" cy="64305"/>
                </a:xfrm>
                <a:custGeom>
                  <a:rect b="b" l="l" r="r" t="t"/>
                  <a:pathLst>
                    <a:path extrusionOk="0" h="2547" w="1356">
                      <a:moveTo>
                        <a:pt x="1072" y="0"/>
                      </a:moveTo>
                      <a:cubicBezTo>
                        <a:pt x="1042" y="0"/>
                        <a:pt x="1011" y="8"/>
                        <a:pt x="978" y="24"/>
                      </a:cubicBezTo>
                      <a:cubicBezTo>
                        <a:pt x="939" y="37"/>
                        <a:pt x="59" y="487"/>
                        <a:pt x="0" y="2344"/>
                      </a:cubicBezTo>
                      <a:cubicBezTo>
                        <a:pt x="0" y="2448"/>
                        <a:pt x="85" y="2540"/>
                        <a:pt x="189" y="2546"/>
                      </a:cubicBezTo>
                      <a:lnTo>
                        <a:pt x="196" y="2546"/>
                      </a:lnTo>
                      <a:cubicBezTo>
                        <a:pt x="307" y="2546"/>
                        <a:pt x="391" y="2461"/>
                        <a:pt x="398" y="2357"/>
                      </a:cubicBezTo>
                      <a:cubicBezTo>
                        <a:pt x="450" y="773"/>
                        <a:pt x="1134" y="382"/>
                        <a:pt x="1154" y="376"/>
                      </a:cubicBezTo>
                      <a:cubicBezTo>
                        <a:pt x="1356" y="275"/>
                        <a:pt x="1254" y="0"/>
                        <a:pt x="1072" y="0"/>
                      </a:cubicBezTo>
                      <a:close/>
                    </a:path>
                  </a:pathLst>
                </a:custGeom>
                <a:solidFill>
                  <a:srgbClr val="B7B7B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28" name="Google Shape;3428;p11"/>
                <p:cNvSpPr/>
                <p:nvPr/>
              </p:nvSpPr>
              <p:spPr>
                <a:xfrm>
                  <a:off x="5971374" y="3754842"/>
                  <a:ext cx="29060" cy="66628"/>
                </a:xfrm>
                <a:custGeom>
                  <a:rect b="b" l="l" r="r" t="t"/>
                  <a:pathLst>
                    <a:path extrusionOk="0" h="2639" w="1151">
                      <a:moveTo>
                        <a:pt x="259" y="0"/>
                      </a:moveTo>
                      <a:cubicBezTo>
                        <a:pt x="126" y="0"/>
                        <a:pt x="0" y="138"/>
                        <a:pt x="82" y="292"/>
                      </a:cubicBezTo>
                      <a:cubicBezTo>
                        <a:pt x="88" y="305"/>
                        <a:pt x="727" y="1355"/>
                        <a:pt x="414" y="2385"/>
                      </a:cubicBezTo>
                      <a:cubicBezTo>
                        <a:pt x="381" y="2489"/>
                        <a:pt x="440" y="2600"/>
                        <a:pt x="544" y="2632"/>
                      </a:cubicBezTo>
                      <a:cubicBezTo>
                        <a:pt x="564" y="2639"/>
                        <a:pt x="583" y="2639"/>
                        <a:pt x="603" y="2639"/>
                      </a:cubicBezTo>
                      <a:cubicBezTo>
                        <a:pt x="688" y="2639"/>
                        <a:pt x="766" y="2587"/>
                        <a:pt x="792" y="2502"/>
                      </a:cubicBezTo>
                      <a:cubicBezTo>
                        <a:pt x="1150" y="1296"/>
                        <a:pt x="447" y="136"/>
                        <a:pt x="421" y="90"/>
                      </a:cubicBezTo>
                      <a:cubicBezTo>
                        <a:pt x="377" y="27"/>
                        <a:pt x="317" y="0"/>
                        <a:pt x="259" y="0"/>
                      </a:cubicBezTo>
                      <a:close/>
                    </a:path>
                  </a:pathLst>
                </a:custGeom>
                <a:solidFill>
                  <a:srgbClr val="B7B7B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29" name="Google Shape;3429;p11"/>
                <p:cNvSpPr/>
                <p:nvPr/>
              </p:nvSpPr>
              <p:spPr>
                <a:xfrm>
                  <a:off x="5969632" y="3672914"/>
                  <a:ext cx="37442" cy="39310"/>
                </a:xfrm>
                <a:custGeom>
                  <a:rect b="b" l="l" r="r" t="t"/>
                  <a:pathLst>
                    <a:path extrusionOk="0" h="1557" w="1483">
                      <a:moveTo>
                        <a:pt x="1165" y="0"/>
                      </a:moveTo>
                      <a:cubicBezTo>
                        <a:pt x="952" y="0"/>
                        <a:pt x="297" y="106"/>
                        <a:pt x="27" y="1321"/>
                      </a:cubicBezTo>
                      <a:cubicBezTo>
                        <a:pt x="1" y="1426"/>
                        <a:pt x="66" y="1530"/>
                        <a:pt x="177" y="1556"/>
                      </a:cubicBezTo>
                      <a:lnTo>
                        <a:pt x="216" y="1556"/>
                      </a:lnTo>
                      <a:cubicBezTo>
                        <a:pt x="314" y="1556"/>
                        <a:pt x="392" y="1497"/>
                        <a:pt x="411" y="1406"/>
                      </a:cubicBezTo>
                      <a:cubicBezTo>
                        <a:pt x="630" y="430"/>
                        <a:pt x="1085" y="396"/>
                        <a:pt x="1168" y="396"/>
                      </a:cubicBezTo>
                      <a:cubicBezTo>
                        <a:pt x="1174" y="396"/>
                        <a:pt x="1179" y="396"/>
                        <a:pt x="1180" y="396"/>
                      </a:cubicBezTo>
                      <a:cubicBezTo>
                        <a:pt x="1191" y="397"/>
                        <a:pt x="1201" y="398"/>
                        <a:pt x="1211" y="398"/>
                      </a:cubicBezTo>
                      <a:cubicBezTo>
                        <a:pt x="1445" y="398"/>
                        <a:pt x="1483" y="36"/>
                        <a:pt x="1233" y="5"/>
                      </a:cubicBezTo>
                      <a:cubicBezTo>
                        <a:pt x="1228" y="4"/>
                        <a:pt x="1204" y="0"/>
                        <a:pt x="1165" y="0"/>
                      </a:cubicBezTo>
                      <a:close/>
                    </a:path>
                  </a:pathLst>
                </a:custGeom>
                <a:solidFill>
                  <a:srgbClr val="B7B7B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30" name="Google Shape;3430;p11"/>
                <p:cNvSpPr/>
                <p:nvPr/>
              </p:nvSpPr>
              <p:spPr>
                <a:xfrm>
                  <a:off x="6015356" y="3608936"/>
                  <a:ext cx="28025" cy="46683"/>
                </a:xfrm>
                <a:custGeom>
                  <a:rect b="b" l="l" r="r" t="t"/>
                  <a:pathLst>
                    <a:path extrusionOk="0" h="1849" w="1110">
                      <a:moveTo>
                        <a:pt x="272" y="1"/>
                      </a:moveTo>
                      <a:cubicBezTo>
                        <a:pt x="42" y="1"/>
                        <a:pt x="1" y="357"/>
                        <a:pt x="249" y="395"/>
                      </a:cubicBezTo>
                      <a:cubicBezTo>
                        <a:pt x="393" y="427"/>
                        <a:pt x="516" y="518"/>
                        <a:pt x="588" y="642"/>
                      </a:cubicBezTo>
                      <a:cubicBezTo>
                        <a:pt x="705" y="844"/>
                        <a:pt x="673" y="1170"/>
                        <a:pt x="510" y="1574"/>
                      </a:cubicBezTo>
                      <a:cubicBezTo>
                        <a:pt x="471" y="1679"/>
                        <a:pt x="523" y="1789"/>
                        <a:pt x="621" y="1835"/>
                      </a:cubicBezTo>
                      <a:cubicBezTo>
                        <a:pt x="647" y="1842"/>
                        <a:pt x="673" y="1848"/>
                        <a:pt x="699" y="1848"/>
                      </a:cubicBezTo>
                      <a:cubicBezTo>
                        <a:pt x="777" y="1848"/>
                        <a:pt x="849" y="1796"/>
                        <a:pt x="875" y="1718"/>
                      </a:cubicBezTo>
                      <a:cubicBezTo>
                        <a:pt x="1090" y="1190"/>
                        <a:pt x="1110" y="760"/>
                        <a:pt x="927" y="440"/>
                      </a:cubicBezTo>
                      <a:cubicBezTo>
                        <a:pt x="797" y="212"/>
                        <a:pt x="569" y="56"/>
                        <a:pt x="308" y="4"/>
                      </a:cubicBezTo>
                      <a:cubicBezTo>
                        <a:pt x="296" y="2"/>
                        <a:pt x="284" y="1"/>
                        <a:pt x="272" y="1"/>
                      </a:cubicBezTo>
                      <a:close/>
                    </a:path>
                  </a:pathLst>
                </a:custGeom>
                <a:solidFill>
                  <a:srgbClr val="B7B7B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31" name="Google Shape;3431;p11"/>
                <p:cNvSpPr/>
                <p:nvPr/>
              </p:nvSpPr>
              <p:spPr>
                <a:xfrm>
                  <a:off x="6001066" y="3539077"/>
                  <a:ext cx="45370" cy="39361"/>
                </a:xfrm>
                <a:custGeom>
                  <a:rect b="b" l="l" r="r" t="t"/>
                  <a:pathLst>
                    <a:path extrusionOk="0" h="1559" w="1797">
                      <a:moveTo>
                        <a:pt x="1387" y="1"/>
                      </a:moveTo>
                      <a:cubicBezTo>
                        <a:pt x="1067" y="1"/>
                        <a:pt x="411" y="153"/>
                        <a:pt x="33" y="1298"/>
                      </a:cubicBezTo>
                      <a:cubicBezTo>
                        <a:pt x="1" y="1395"/>
                        <a:pt x="53" y="1513"/>
                        <a:pt x="157" y="1545"/>
                      </a:cubicBezTo>
                      <a:cubicBezTo>
                        <a:pt x="177" y="1552"/>
                        <a:pt x="196" y="1552"/>
                        <a:pt x="222" y="1558"/>
                      </a:cubicBezTo>
                      <a:cubicBezTo>
                        <a:pt x="307" y="1552"/>
                        <a:pt x="379" y="1500"/>
                        <a:pt x="405" y="1421"/>
                      </a:cubicBezTo>
                      <a:cubicBezTo>
                        <a:pt x="715" y="490"/>
                        <a:pt x="1204" y="391"/>
                        <a:pt x="1398" y="391"/>
                      </a:cubicBezTo>
                      <a:cubicBezTo>
                        <a:pt x="1444" y="391"/>
                        <a:pt x="1474" y="397"/>
                        <a:pt x="1480" y="398"/>
                      </a:cubicBezTo>
                      <a:cubicBezTo>
                        <a:pt x="1496" y="402"/>
                        <a:pt x="1512" y="403"/>
                        <a:pt x="1527" y="403"/>
                      </a:cubicBezTo>
                      <a:cubicBezTo>
                        <a:pt x="1738" y="403"/>
                        <a:pt x="1796" y="81"/>
                        <a:pt x="1571" y="20"/>
                      </a:cubicBezTo>
                      <a:cubicBezTo>
                        <a:pt x="1560" y="17"/>
                        <a:pt x="1492" y="1"/>
                        <a:pt x="1387" y="1"/>
                      </a:cubicBezTo>
                      <a:close/>
                    </a:path>
                  </a:pathLst>
                </a:custGeom>
                <a:solidFill>
                  <a:srgbClr val="B7B7B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32" name="Google Shape;3432;p11"/>
                <p:cNvSpPr/>
                <p:nvPr/>
              </p:nvSpPr>
              <p:spPr>
                <a:xfrm>
                  <a:off x="6074788" y="4163397"/>
                  <a:ext cx="34261" cy="58599"/>
                </a:xfrm>
                <a:custGeom>
                  <a:rect b="b" l="l" r="r" t="t"/>
                  <a:pathLst>
                    <a:path extrusionOk="0" h="2321" w="1357">
                      <a:moveTo>
                        <a:pt x="1167" y="0"/>
                      </a:moveTo>
                      <a:cubicBezTo>
                        <a:pt x="919" y="7"/>
                        <a:pt x="678" y="104"/>
                        <a:pt x="509" y="287"/>
                      </a:cubicBezTo>
                      <a:cubicBezTo>
                        <a:pt x="157" y="639"/>
                        <a:pt x="0" y="1265"/>
                        <a:pt x="53" y="2131"/>
                      </a:cubicBezTo>
                      <a:cubicBezTo>
                        <a:pt x="59" y="2236"/>
                        <a:pt x="144" y="2320"/>
                        <a:pt x="248" y="2320"/>
                      </a:cubicBezTo>
                      <a:lnTo>
                        <a:pt x="261" y="2320"/>
                      </a:lnTo>
                      <a:cubicBezTo>
                        <a:pt x="365" y="2314"/>
                        <a:pt x="450" y="2223"/>
                        <a:pt x="444" y="2118"/>
                      </a:cubicBezTo>
                      <a:cubicBezTo>
                        <a:pt x="391" y="1186"/>
                        <a:pt x="594" y="769"/>
                        <a:pt x="776" y="580"/>
                      </a:cubicBezTo>
                      <a:cubicBezTo>
                        <a:pt x="874" y="476"/>
                        <a:pt x="1004" y="411"/>
                        <a:pt x="1148" y="404"/>
                      </a:cubicBezTo>
                      <a:cubicBezTo>
                        <a:pt x="1252" y="404"/>
                        <a:pt x="1343" y="319"/>
                        <a:pt x="1350" y="209"/>
                      </a:cubicBezTo>
                      <a:cubicBezTo>
                        <a:pt x="1356" y="104"/>
                        <a:pt x="1278" y="7"/>
                        <a:pt x="1167" y="0"/>
                      </a:cubicBezTo>
                      <a:close/>
                    </a:path>
                  </a:pathLst>
                </a:custGeom>
                <a:solidFill>
                  <a:srgbClr val="B7B7B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33" name="Google Shape;3433;p11"/>
                <p:cNvSpPr/>
                <p:nvPr/>
              </p:nvSpPr>
              <p:spPr>
                <a:xfrm>
                  <a:off x="6081529" y="4015547"/>
                  <a:ext cx="34463" cy="59180"/>
                </a:xfrm>
                <a:custGeom>
                  <a:rect b="b" l="l" r="r" t="t"/>
                  <a:pathLst>
                    <a:path extrusionOk="0" h="2344" w="1365">
                      <a:moveTo>
                        <a:pt x="1077" y="1"/>
                      </a:moveTo>
                      <a:cubicBezTo>
                        <a:pt x="1048" y="1"/>
                        <a:pt x="1017" y="8"/>
                        <a:pt x="985" y="23"/>
                      </a:cubicBezTo>
                      <a:cubicBezTo>
                        <a:pt x="946" y="42"/>
                        <a:pt x="66" y="505"/>
                        <a:pt x="7" y="2135"/>
                      </a:cubicBezTo>
                      <a:cubicBezTo>
                        <a:pt x="1" y="2245"/>
                        <a:pt x="92" y="2337"/>
                        <a:pt x="196" y="2343"/>
                      </a:cubicBezTo>
                      <a:lnTo>
                        <a:pt x="203" y="2343"/>
                      </a:lnTo>
                      <a:cubicBezTo>
                        <a:pt x="314" y="2343"/>
                        <a:pt x="405" y="2258"/>
                        <a:pt x="405" y="2148"/>
                      </a:cubicBezTo>
                      <a:cubicBezTo>
                        <a:pt x="457" y="779"/>
                        <a:pt x="1135" y="394"/>
                        <a:pt x="1167" y="375"/>
                      </a:cubicBezTo>
                      <a:cubicBezTo>
                        <a:pt x="1364" y="268"/>
                        <a:pt x="1260" y="1"/>
                        <a:pt x="1077" y="1"/>
                      </a:cubicBezTo>
                      <a:close/>
                    </a:path>
                  </a:pathLst>
                </a:custGeom>
                <a:solidFill>
                  <a:srgbClr val="B7B7B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34" name="Google Shape;3434;p11"/>
                <p:cNvSpPr/>
                <p:nvPr/>
              </p:nvSpPr>
              <p:spPr>
                <a:xfrm>
                  <a:off x="6083473" y="3225780"/>
                  <a:ext cx="183726" cy="588443"/>
                </a:xfrm>
                <a:custGeom>
                  <a:rect b="b" l="l" r="r" t="t"/>
                  <a:pathLst>
                    <a:path extrusionOk="0" h="23307" w="7277">
                      <a:moveTo>
                        <a:pt x="5001" y="0"/>
                      </a:moveTo>
                      <a:lnTo>
                        <a:pt x="1970" y="333"/>
                      </a:lnTo>
                      <a:cubicBezTo>
                        <a:pt x="2185" y="346"/>
                        <a:pt x="2902" y="1102"/>
                        <a:pt x="3319" y="2738"/>
                      </a:cubicBezTo>
                      <a:cubicBezTo>
                        <a:pt x="2589" y="2874"/>
                        <a:pt x="712" y="3363"/>
                        <a:pt x="61" y="4791"/>
                      </a:cubicBezTo>
                      <a:cubicBezTo>
                        <a:pt x="0" y="4941"/>
                        <a:pt x="127" y="5058"/>
                        <a:pt x="253" y="5058"/>
                      </a:cubicBezTo>
                      <a:cubicBezTo>
                        <a:pt x="317" y="5058"/>
                        <a:pt x="381" y="5027"/>
                        <a:pt x="419" y="4954"/>
                      </a:cubicBezTo>
                      <a:cubicBezTo>
                        <a:pt x="999" y="3696"/>
                        <a:pt x="2752" y="3246"/>
                        <a:pt x="3411" y="3122"/>
                      </a:cubicBezTo>
                      <a:cubicBezTo>
                        <a:pt x="3424" y="3174"/>
                        <a:pt x="3430" y="3233"/>
                        <a:pt x="3443" y="3285"/>
                      </a:cubicBezTo>
                      <a:lnTo>
                        <a:pt x="3443" y="4569"/>
                      </a:lnTo>
                      <a:cubicBezTo>
                        <a:pt x="3437" y="4569"/>
                        <a:pt x="3430" y="4563"/>
                        <a:pt x="3424" y="4563"/>
                      </a:cubicBezTo>
                      <a:cubicBezTo>
                        <a:pt x="3414" y="4560"/>
                        <a:pt x="3349" y="4547"/>
                        <a:pt x="3242" y="4547"/>
                      </a:cubicBezTo>
                      <a:cubicBezTo>
                        <a:pt x="2861" y="4547"/>
                        <a:pt x="1945" y="4710"/>
                        <a:pt x="1025" y="6062"/>
                      </a:cubicBezTo>
                      <a:cubicBezTo>
                        <a:pt x="923" y="6215"/>
                        <a:pt x="1059" y="6371"/>
                        <a:pt x="1197" y="6371"/>
                      </a:cubicBezTo>
                      <a:cubicBezTo>
                        <a:pt x="1253" y="6371"/>
                        <a:pt x="1310" y="6345"/>
                        <a:pt x="1351" y="6283"/>
                      </a:cubicBezTo>
                      <a:cubicBezTo>
                        <a:pt x="2184" y="5060"/>
                        <a:pt x="2960" y="4940"/>
                        <a:pt x="3238" y="4940"/>
                      </a:cubicBezTo>
                      <a:cubicBezTo>
                        <a:pt x="3300" y="4940"/>
                        <a:pt x="3337" y="4946"/>
                        <a:pt x="3345" y="4947"/>
                      </a:cubicBezTo>
                      <a:cubicBezTo>
                        <a:pt x="3359" y="4950"/>
                        <a:pt x="3372" y="4951"/>
                        <a:pt x="3386" y="4951"/>
                      </a:cubicBezTo>
                      <a:cubicBezTo>
                        <a:pt x="3405" y="4951"/>
                        <a:pt x="3424" y="4948"/>
                        <a:pt x="3443" y="4941"/>
                      </a:cubicBezTo>
                      <a:lnTo>
                        <a:pt x="3443" y="23111"/>
                      </a:lnTo>
                      <a:cubicBezTo>
                        <a:pt x="3443" y="23242"/>
                        <a:pt x="3543" y="23307"/>
                        <a:pt x="3641" y="23307"/>
                      </a:cubicBezTo>
                      <a:cubicBezTo>
                        <a:pt x="3740" y="23307"/>
                        <a:pt x="3837" y="23242"/>
                        <a:pt x="3834" y="23111"/>
                      </a:cubicBezTo>
                      <a:lnTo>
                        <a:pt x="3834" y="4941"/>
                      </a:lnTo>
                      <a:cubicBezTo>
                        <a:pt x="3848" y="4940"/>
                        <a:pt x="3862" y="4939"/>
                        <a:pt x="3879" y="4939"/>
                      </a:cubicBezTo>
                      <a:cubicBezTo>
                        <a:pt x="4169" y="4939"/>
                        <a:pt x="4937" y="5074"/>
                        <a:pt x="5757" y="6283"/>
                      </a:cubicBezTo>
                      <a:cubicBezTo>
                        <a:pt x="5800" y="6345"/>
                        <a:pt x="5858" y="6371"/>
                        <a:pt x="5915" y="6371"/>
                      </a:cubicBezTo>
                      <a:cubicBezTo>
                        <a:pt x="6055" y="6371"/>
                        <a:pt x="6189" y="6215"/>
                        <a:pt x="6083" y="6062"/>
                      </a:cubicBezTo>
                      <a:cubicBezTo>
                        <a:pt x="5175" y="4722"/>
                        <a:pt x="4273" y="4549"/>
                        <a:pt x="3880" y="4549"/>
                      </a:cubicBezTo>
                      <a:cubicBezTo>
                        <a:pt x="3864" y="4549"/>
                        <a:pt x="3849" y="4549"/>
                        <a:pt x="3834" y="4549"/>
                      </a:cubicBezTo>
                      <a:lnTo>
                        <a:pt x="3834" y="3122"/>
                      </a:lnTo>
                      <a:cubicBezTo>
                        <a:pt x="4466" y="3239"/>
                        <a:pt x="6272" y="3676"/>
                        <a:pt x="6858" y="4954"/>
                      </a:cubicBezTo>
                      <a:cubicBezTo>
                        <a:pt x="6899" y="5030"/>
                        <a:pt x="6964" y="5062"/>
                        <a:pt x="7030" y="5062"/>
                      </a:cubicBezTo>
                      <a:cubicBezTo>
                        <a:pt x="7154" y="5062"/>
                        <a:pt x="7277" y="4945"/>
                        <a:pt x="7217" y="4791"/>
                      </a:cubicBezTo>
                      <a:cubicBezTo>
                        <a:pt x="6526" y="3272"/>
                        <a:pt x="4460" y="2822"/>
                        <a:pt x="3841" y="2718"/>
                      </a:cubicBezTo>
                      <a:cubicBezTo>
                        <a:pt x="4023" y="1695"/>
                        <a:pt x="4362" y="639"/>
                        <a:pt x="5001" y="0"/>
                      </a:cubicBezTo>
                      <a:close/>
                    </a:path>
                  </a:pathLst>
                </a:custGeom>
                <a:solidFill>
                  <a:srgbClr val="B7B7B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35" name="Google Shape;3435;p11"/>
                <p:cNvSpPr/>
                <p:nvPr/>
              </p:nvSpPr>
              <p:spPr>
                <a:xfrm>
                  <a:off x="6174869" y="3489819"/>
                  <a:ext cx="227732" cy="348946"/>
                </a:xfrm>
                <a:custGeom>
                  <a:rect b="b" l="l" r="r" t="t"/>
                  <a:pathLst>
                    <a:path extrusionOk="0" h="13821" w="9020">
                      <a:moveTo>
                        <a:pt x="1703" y="0"/>
                      </a:moveTo>
                      <a:cubicBezTo>
                        <a:pt x="912" y="0"/>
                        <a:pt x="308" y="102"/>
                        <a:pt x="240" y="114"/>
                      </a:cubicBezTo>
                      <a:cubicBezTo>
                        <a:pt x="0" y="157"/>
                        <a:pt x="45" y="502"/>
                        <a:pt x="270" y="502"/>
                      </a:cubicBezTo>
                      <a:cubicBezTo>
                        <a:pt x="283" y="502"/>
                        <a:pt x="297" y="501"/>
                        <a:pt x="312" y="498"/>
                      </a:cubicBezTo>
                      <a:cubicBezTo>
                        <a:pt x="326" y="496"/>
                        <a:pt x="898" y="401"/>
                        <a:pt x="1658" y="401"/>
                      </a:cubicBezTo>
                      <a:cubicBezTo>
                        <a:pt x="2973" y="401"/>
                        <a:pt x="4850" y="685"/>
                        <a:pt x="5383" y="2225"/>
                      </a:cubicBezTo>
                      <a:cubicBezTo>
                        <a:pt x="6282" y="4806"/>
                        <a:pt x="8589" y="13579"/>
                        <a:pt x="8609" y="13670"/>
                      </a:cubicBezTo>
                      <a:cubicBezTo>
                        <a:pt x="8635" y="13755"/>
                        <a:pt x="8713" y="13820"/>
                        <a:pt x="8804" y="13820"/>
                      </a:cubicBezTo>
                      <a:cubicBezTo>
                        <a:pt x="8817" y="13814"/>
                        <a:pt x="8837" y="13814"/>
                        <a:pt x="8850" y="13807"/>
                      </a:cubicBezTo>
                      <a:cubicBezTo>
                        <a:pt x="8954" y="13781"/>
                        <a:pt x="9019" y="13677"/>
                        <a:pt x="8993" y="13572"/>
                      </a:cubicBezTo>
                      <a:cubicBezTo>
                        <a:pt x="8967" y="13481"/>
                        <a:pt x="6654" y="4695"/>
                        <a:pt x="5761" y="2095"/>
                      </a:cubicBezTo>
                      <a:cubicBezTo>
                        <a:pt x="5149" y="328"/>
                        <a:pt x="3124" y="0"/>
                        <a:pt x="1703" y="0"/>
                      </a:cubicBezTo>
                      <a:close/>
                    </a:path>
                  </a:pathLst>
                </a:custGeom>
                <a:solidFill>
                  <a:srgbClr val="B7B7B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36" name="Google Shape;3436;p11"/>
                <p:cNvSpPr/>
                <p:nvPr/>
              </p:nvSpPr>
              <p:spPr>
                <a:xfrm>
                  <a:off x="6172345" y="3518576"/>
                  <a:ext cx="99425" cy="38300"/>
                </a:xfrm>
                <a:custGeom>
                  <a:rect b="b" l="l" r="r" t="t"/>
                  <a:pathLst>
                    <a:path extrusionOk="0" h="1517" w="3938">
                      <a:moveTo>
                        <a:pt x="1572" y="1"/>
                      </a:moveTo>
                      <a:cubicBezTo>
                        <a:pt x="803" y="1"/>
                        <a:pt x="210" y="288"/>
                        <a:pt x="197" y="291"/>
                      </a:cubicBezTo>
                      <a:cubicBezTo>
                        <a:pt x="0" y="398"/>
                        <a:pt x="104" y="665"/>
                        <a:pt x="283" y="665"/>
                      </a:cubicBezTo>
                      <a:cubicBezTo>
                        <a:pt x="311" y="665"/>
                        <a:pt x="342" y="658"/>
                        <a:pt x="373" y="643"/>
                      </a:cubicBezTo>
                      <a:cubicBezTo>
                        <a:pt x="413" y="626"/>
                        <a:pt x="914" y="385"/>
                        <a:pt x="1561" y="385"/>
                      </a:cubicBezTo>
                      <a:cubicBezTo>
                        <a:pt x="2175" y="385"/>
                        <a:pt x="2921" y="603"/>
                        <a:pt x="3527" y="1438"/>
                      </a:cubicBezTo>
                      <a:cubicBezTo>
                        <a:pt x="3566" y="1490"/>
                        <a:pt x="3623" y="1516"/>
                        <a:pt x="3687" y="1516"/>
                      </a:cubicBezTo>
                      <a:lnTo>
                        <a:pt x="3687" y="1516"/>
                      </a:lnTo>
                      <a:cubicBezTo>
                        <a:pt x="3848" y="1514"/>
                        <a:pt x="3937" y="1333"/>
                        <a:pt x="3847" y="1204"/>
                      </a:cubicBezTo>
                      <a:cubicBezTo>
                        <a:pt x="3153" y="249"/>
                        <a:pt x="2286" y="1"/>
                        <a:pt x="1572" y="1"/>
                      </a:cubicBezTo>
                      <a:close/>
                      <a:moveTo>
                        <a:pt x="3687" y="1516"/>
                      </a:moveTo>
                      <a:lnTo>
                        <a:pt x="3687" y="1516"/>
                      </a:lnTo>
                      <a:cubicBezTo>
                        <a:pt x="3686" y="1517"/>
                        <a:pt x="3685" y="1517"/>
                        <a:pt x="3684" y="1517"/>
                      </a:cubicBezTo>
                      <a:lnTo>
                        <a:pt x="3690" y="1517"/>
                      </a:lnTo>
                      <a:cubicBezTo>
                        <a:pt x="3689" y="1517"/>
                        <a:pt x="3688" y="1517"/>
                        <a:pt x="3687" y="1516"/>
                      </a:cubicBezTo>
                      <a:close/>
                    </a:path>
                  </a:pathLst>
                </a:custGeom>
                <a:solidFill>
                  <a:srgbClr val="B7B7B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37" name="Google Shape;3437;p11"/>
                <p:cNvSpPr/>
                <p:nvPr/>
              </p:nvSpPr>
              <p:spPr>
                <a:xfrm>
                  <a:off x="6172168" y="3557255"/>
                  <a:ext cx="99601" cy="38300"/>
                </a:xfrm>
                <a:custGeom>
                  <a:rect b="b" l="l" r="r" t="t"/>
                  <a:pathLst>
                    <a:path extrusionOk="0" h="1517" w="3945">
                      <a:moveTo>
                        <a:pt x="1579" y="1"/>
                      </a:moveTo>
                      <a:cubicBezTo>
                        <a:pt x="810" y="1"/>
                        <a:pt x="217" y="287"/>
                        <a:pt x="204" y="291"/>
                      </a:cubicBezTo>
                      <a:cubicBezTo>
                        <a:pt x="0" y="393"/>
                        <a:pt x="106" y="671"/>
                        <a:pt x="290" y="671"/>
                      </a:cubicBezTo>
                      <a:cubicBezTo>
                        <a:pt x="318" y="671"/>
                        <a:pt x="349" y="664"/>
                        <a:pt x="380" y="649"/>
                      </a:cubicBezTo>
                      <a:cubicBezTo>
                        <a:pt x="420" y="629"/>
                        <a:pt x="923" y="386"/>
                        <a:pt x="1571" y="386"/>
                      </a:cubicBezTo>
                      <a:cubicBezTo>
                        <a:pt x="2185" y="386"/>
                        <a:pt x="2929" y="604"/>
                        <a:pt x="3534" y="1438"/>
                      </a:cubicBezTo>
                      <a:cubicBezTo>
                        <a:pt x="3573" y="1489"/>
                        <a:pt x="3630" y="1515"/>
                        <a:pt x="3694" y="1516"/>
                      </a:cubicBezTo>
                      <a:lnTo>
                        <a:pt x="3694" y="1516"/>
                      </a:lnTo>
                      <a:cubicBezTo>
                        <a:pt x="3855" y="1514"/>
                        <a:pt x="3944" y="1333"/>
                        <a:pt x="3854" y="1203"/>
                      </a:cubicBezTo>
                      <a:cubicBezTo>
                        <a:pt x="3160" y="249"/>
                        <a:pt x="2293" y="1"/>
                        <a:pt x="1579" y="1"/>
                      </a:cubicBezTo>
                      <a:close/>
                      <a:moveTo>
                        <a:pt x="3694" y="1516"/>
                      </a:moveTo>
                      <a:lnTo>
                        <a:pt x="3694" y="1516"/>
                      </a:lnTo>
                      <a:cubicBezTo>
                        <a:pt x="3693" y="1516"/>
                        <a:pt x="3692" y="1516"/>
                        <a:pt x="3691" y="1516"/>
                      </a:cubicBezTo>
                      <a:lnTo>
                        <a:pt x="3697" y="1516"/>
                      </a:lnTo>
                      <a:cubicBezTo>
                        <a:pt x="3696" y="1516"/>
                        <a:pt x="3695" y="1516"/>
                        <a:pt x="3694" y="1516"/>
                      </a:cubicBezTo>
                      <a:close/>
                    </a:path>
                  </a:pathLst>
                </a:custGeom>
                <a:solidFill>
                  <a:srgbClr val="B7B7B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38" name="Google Shape;3438;p11"/>
                <p:cNvSpPr/>
                <p:nvPr/>
              </p:nvSpPr>
              <p:spPr>
                <a:xfrm>
                  <a:off x="6172319" y="3595782"/>
                  <a:ext cx="99425" cy="38300"/>
                </a:xfrm>
                <a:custGeom>
                  <a:rect b="b" l="l" r="r" t="t"/>
                  <a:pathLst>
                    <a:path extrusionOk="0" h="1517" w="3938">
                      <a:moveTo>
                        <a:pt x="1576" y="0"/>
                      </a:moveTo>
                      <a:cubicBezTo>
                        <a:pt x="806" y="0"/>
                        <a:pt x="211" y="290"/>
                        <a:pt x="198" y="296"/>
                      </a:cubicBezTo>
                      <a:cubicBezTo>
                        <a:pt x="1" y="398"/>
                        <a:pt x="106" y="670"/>
                        <a:pt x="285" y="670"/>
                      </a:cubicBezTo>
                      <a:cubicBezTo>
                        <a:pt x="313" y="670"/>
                        <a:pt x="343" y="663"/>
                        <a:pt x="374" y="648"/>
                      </a:cubicBezTo>
                      <a:cubicBezTo>
                        <a:pt x="414" y="628"/>
                        <a:pt x="917" y="385"/>
                        <a:pt x="1565" y="385"/>
                      </a:cubicBezTo>
                      <a:cubicBezTo>
                        <a:pt x="2179" y="385"/>
                        <a:pt x="2923" y="603"/>
                        <a:pt x="3528" y="1437"/>
                      </a:cubicBezTo>
                      <a:cubicBezTo>
                        <a:pt x="3564" y="1485"/>
                        <a:pt x="3616" y="1516"/>
                        <a:pt x="3675" y="1516"/>
                      </a:cubicBezTo>
                      <a:cubicBezTo>
                        <a:pt x="3680" y="1516"/>
                        <a:pt x="3685" y="1516"/>
                        <a:pt x="3690" y="1515"/>
                      </a:cubicBezTo>
                      <a:lnTo>
                        <a:pt x="3690" y="1515"/>
                      </a:lnTo>
                      <a:cubicBezTo>
                        <a:pt x="3691" y="1515"/>
                        <a:pt x="3692" y="1515"/>
                        <a:pt x="3693" y="1515"/>
                      </a:cubicBezTo>
                      <a:cubicBezTo>
                        <a:pt x="3851" y="1515"/>
                        <a:pt x="3937" y="1331"/>
                        <a:pt x="3848" y="1202"/>
                      </a:cubicBezTo>
                      <a:cubicBezTo>
                        <a:pt x="3155" y="249"/>
                        <a:pt x="2290" y="0"/>
                        <a:pt x="1576" y="0"/>
                      </a:cubicBezTo>
                      <a:close/>
                    </a:path>
                  </a:pathLst>
                </a:custGeom>
                <a:solidFill>
                  <a:srgbClr val="B7B7B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39" name="Google Shape;3439;p11"/>
                <p:cNvSpPr/>
                <p:nvPr/>
              </p:nvSpPr>
              <p:spPr>
                <a:xfrm>
                  <a:off x="6172294" y="3634436"/>
                  <a:ext cx="99450" cy="38275"/>
                </a:xfrm>
                <a:custGeom>
                  <a:rect b="b" l="l" r="r" t="t"/>
                  <a:pathLst>
                    <a:path extrusionOk="0" h="1516" w="3939">
                      <a:moveTo>
                        <a:pt x="1574" y="0"/>
                      </a:moveTo>
                      <a:cubicBezTo>
                        <a:pt x="805" y="0"/>
                        <a:pt x="212" y="287"/>
                        <a:pt x="199" y="291"/>
                      </a:cubicBezTo>
                      <a:cubicBezTo>
                        <a:pt x="0" y="398"/>
                        <a:pt x="108" y="669"/>
                        <a:pt x="289" y="669"/>
                      </a:cubicBezTo>
                      <a:cubicBezTo>
                        <a:pt x="316" y="669"/>
                        <a:pt x="345" y="663"/>
                        <a:pt x="375" y="649"/>
                      </a:cubicBezTo>
                      <a:cubicBezTo>
                        <a:pt x="415" y="629"/>
                        <a:pt x="918" y="385"/>
                        <a:pt x="1566" y="385"/>
                      </a:cubicBezTo>
                      <a:cubicBezTo>
                        <a:pt x="2180" y="385"/>
                        <a:pt x="2924" y="604"/>
                        <a:pt x="3529" y="1438"/>
                      </a:cubicBezTo>
                      <a:cubicBezTo>
                        <a:pt x="3568" y="1490"/>
                        <a:pt x="3627" y="1516"/>
                        <a:pt x="3692" y="1516"/>
                      </a:cubicBezTo>
                      <a:lnTo>
                        <a:pt x="3686" y="1516"/>
                      </a:lnTo>
                      <a:cubicBezTo>
                        <a:pt x="3689" y="1516"/>
                        <a:pt x="3691" y="1516"/>
                        <a:pt x="3694" y="1516"/>
                      </a:cubicBezTo>
                      <a:cubicBezTo>
                        <a:pt x="3852" y="1516"/>
                        <a:pt x="3938" y="1331"/>
                        <a:pt x="3849" y="1203"/>
                      </a:cubicBezTo>
                      <a:cubicBezTo>
                        <a:pt x="3155" y="248"/>
                        <a:pt x="2288" y="0"/>
                        <a:pt x="1574" y="0"/>
                      </a:cubicBezTo>
                      <a:close/>
                    </a:path>
                  </a:pathLst>
                </a:custGeom>
                <a:solidFill>
                  <a:srgbClr val="B7B7B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40" name="Google Shape;3440;p11"/>
                <p:cNvSpPr/>
                <p:nvPr/>
              </p:nvSpPr>
              <p:spPr>
                <a:xfrm>
                  <a:off x="6172319" y="3673040"/>
                  <a:ext cx="99450" cy="38351"/>
                </a:xfrm>
                <a:custGeom>
                  <a:rect b="b" l="l" r="r" t="t"/>
                  <a:pathLst>
                    <a:path extrusionOk="0" h="1519" w="3939">
                      <a:moveTo>
                        <a:pt x="1569" y="1"/>
                      </a:moveTo>
                      <a:cubicBezTo>
                        <a:pt x="802" y="1"/>
                        <a:pt x="211" y="286"/>
                        <a:pt x="198" y="293"/>
                      </a:cubicBezTo>
                      <a:cubicBezTo>
                        <a:pt x="1" y="395"/>
                        <a:pt x="106" y="667"/>
                        <a:pt x="285" y="667"/>
                      </a:cubicBezTo>
                      <a:cubicBezTo>
                        <a:pt x="313" y="667"/>
                        <a:pt x="343" y="660"/>
                        <a:pt x="374" y="645"/>
                      </a:cubicBezTo>
                      <a:cubicBezTo>
                        <a:pt x="414" y="625"/>
                        <a:pt x="915" y="384"/>
                        <a:pt x="1562" y="384"/>
                      </a:cubicBezTo>
                      <a:cubicBezTo>
                        <a:pt x="2176" y="384"/>
                        <a:pt x="2922" y="602"/>
                        <a:pt x="3528" y="1434"/>
                      </a:cubicBezTo>
                      <a:cubicBezTo>
                        <a:pt x="3567" y="1485"/>
                        <a:pt x="3624" y="1517"/>
                        <a:pt x="3688" y="1518"/>
                      </a:cubicBezTo>
                      <a:lnTo>
                        <a:pt x="3688" y="1518"/>
                      </a:lnTo>
                      <a:cubicBezTo>
                        <a:pt x="3849" y="1516"/>
                        <a:pt x="3938" y="1335"/>
                        <a:pt x="3848" y="1206"/>
                      </a:cubicBezTo>
                      <a:cubicBezTo>
                        <a:pt x="3153" y="249"/>
                        <a:pt x="2284" y="1"/>
                        <a:pt x="1569" y="1"/>
                      </a:cubicBezTo>
                      <a:close/>
                      <a:moveTo>
                        <a:pt x="3688" y="1518"/>
                      </a:moveTo>
                      <a:lnTo>
                        <a:pt x="3688" y="1518"/>
                      </a:lnTo>
                      <a:cubicBezTo>
                        <a:pt x="3687" y="1518"/>
                        <a:pt x="3686" y="1518"/>
                        <a:pt x="3685" y="1518"/>
                      </a:cubicBezTo>
                      <a:lnTo>
                        <a:pt x="3691" y="1518"/>
                      </a:lnTo>
                      <a:cubicBezTo>
                        <a:pt x="3690" y="1518"/>
                        <a:pt x="3689" y="1518"/>
                        <a:pt x="3688" y="1518"/>
                      </a:cubicBezTo>
                      <a:close/>
                    </a:path>
                  </a:pathLst>
                </a:custGeom>
                <a:solidFill>
                  <a:srgbClr val="B7B7B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41" name="Google Shape;3441;p11"/>
                <p:cNvSpPr/>
                <p:nvPr/>
              </p:nvSpPr>
              <p:spPr>
                <a:xfrm>
                  <a:off x="6172319" y="3711643"/>
                  <a:ext cx="99450" cy="38427"/>
                </a:xfrm>
                <a:custGeom>
                  <a:rect b="b" l="l" r="r" t="t"/>
                  <a:pathLst>
                    <a:path extrusionOk="0" h="1522" w="3939">
                      <a:moveTo>
                        <a:pt x="1572" y="1"/>
                      </a:moveTo>
                      <a:cubicBezTo>
                        <a:pt x="804" y="1"/>
                        <a:pt x="211" y="289"/>
                        <a:pt x="198" y="296"/>
                      </a:cubicBezTo>
                      <a:cubicBezTo>
                        <a:pt x="1" y="397"/>
                        <a:pt x="106" y="669"/>
                        <a:pt x="285" y="669"/>
                      </a:cubicBezTo>
                      <a:cubicBezTo>
                        <a:pt x="313" y="669"/>
                        <a:pt x="343" y="663"/>
                        <a:pt x="374" y="648"/>
                      </a:cubicBezTo>
                      <a:cubicBezTo>
                        <a:pt x="414" y="628"/>
                        <a:pt x="915" y="387"/>
                        <a:pt x="1562" y="387"/>
                      </a:cubicBezTo>
                      <a:cubicBezTo>
                        <a:pt x="2176" y="387"/>
                        <a:pt x="2922" y="604"/>
                        <a:pt x="3528" y="1436"/>
                      </a:cubicBezTo>
                      <a:cubicBezTo>
                        <a:pt x="3567" y="1488"/>
                        <a:pt x="3624" y="1520"/>
                        <a:pt x="3688" y="1521"/>
                      </a:cubicBezTo>
                      <a:lnTo>
                        <a:pt x="3688" y="1521"/>
                      </a:lnTo>
                      <a:cubicBezTo>
                        <a:pt x="3849" y="1519"/>
                        <a:pt x="3938" y="1338"/>
                        <a:pt x="3848" y="1208"/>
                      </a:cubicBezTo>
                      <a:cubicBezTo>
                        <a:pt x="3154" y="250"/>
                        <a:pt x="2287" y="1"/>
                        <a:pt x="1572" y="1"/>
                      </a:cubicBezTo>
                      <a:close/>
                      <a:moveTo>
                        <a:pt x="3688" y="1521"/>
                      </a:moveTo>
                      <a:lnTo>
                        <a:pt x="3688" y="1521"/>
                      </a:lnTo>
                      <a:cubicBezTo>
                        <a:pt x="3687" y="1521"/>
                        <a:pt x="3686" y="1521"/>
                        <a:pt x="3685" y="1521"/>
                      </a:cubicBezTo>
                      <a:lnTo>
                        <a:pt x="3691" y="1521"/>
                      </a:lnTo>
                      <a:cubicBezTo>
                        <a:pt x="3690" y="1521"/>
                        <a:pt x="3689" y="1521"/>
                        <a:pt x="3688" y="1521"/>
                      </a:cubicBezTo>
                      <a:close/>
                    </a:path>
                  </a:pathLst>
                </a:custGeom>
                <a:solidFill>
                  <a:srgbClr val="B7B7B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42" name="Google Shape;3442;p11"/>
                <p:cNvSpPr/>
                <p:nvPr/>
              </p:nvSpPr>
              <p:spPr>
                <a:xfrm>
                  <a:off x="6172345" y="3750272"/>
                  <a:ext cx="99425" cy="38300"/>
                </a:xfrm>
                <a:custGeom>
                  <a:rect b="b" l="l" r="r" t="t"/>
                  <a:pathLst>
                    <a:path extrusionOk="0" h="1517" w="3938">
                      <a:moveTo>
                        <a:pt x="1572" y="1"/>
                      </a:moveTo>
                      <a:cubicBezTo>
                        <a:pt x="803" y="1"/>
                        <a:pt x="210" y="288"/>
                        <a:pt x="197" y="291"/>
                      </a:cubicBezTo>
                      <a:cubicBezTo>
                        <a:pt x="0" y="398"/>
                        <a:pt x="104" y="665"/>
                        <a:pt x="283" y="665"/>
                      </a:cubicBezTo>
                      <a:cubicBezTo>
                        <a:pt x="311" y="665"/>
                        <a:pt x="342" y="658"/>
                        <a:pt x="373" y="643"/>
                      </a:cubicBezTo>
                      <a:cubicBezTo>
                        <a:pt x="413" y="626"/>
                        <a:pt x="914" y="385"/>
                        <a:pt x="1561" y="385"/>
                      </a:cubicBezTo>
                      <a:cubicBezTo>
                        <a:pt x="2175" y="385"/>
                        <a:pt x="2921" y="603"/>
                        <a:pt x="3527" y="1438"/>
                      </a:cubicBezTo>
                      <a:cubicBezTo>
                        <a:pt x="3566" y="1489"/>
                        <a:pt x="3623" y="1515"/>
                        <a:pt x="3687" y="1516"/>
                      </a:cubicBezTo>
                      <a:lnTo>
                        <a:pt x="3687" y="1516"/>
                      </a:lnTo>
                      <a:cubicBezTo>
                        <a:pt x="3848" y="1514"/>
                        <a:pt x="3937" y="1333"/>
                        <a:pt x="3847" y="1203"/>
                      </a:cubicBezTo>
                      <a:cubicBezTo>
                        <a:pt x="3153" y="249"/>
                        <a:pt x="2286" y="1"/>
                        <a:pt x="1572" y="1"/>
                      </a:cubicBezTo>
                      <a:close/>
                      <a:moveTo>
                        <a:pt x="3687" y="1516"/>
                      </a:moveTo>
                      <a:cubicBezTo>
                        <a:pt x="3686" y="1516"/>
                        <a:pt x="3685" y="1516"/>
                        <a:pt x="3684" y="1516"/>
                      </a:cubicBezTo>
                      <a:lnTo>
                        <a:pt x="3690" y="1516"/>
                      </a:lnTo>
                      <a:cubicBezTo>
                        <a:pt x="3689" y="1516"/>
                        <a:pt x="3688" y="1516"/>
                        <a:pt x="3687" y="1516"/>
                      </a:cubicBezTo>
                      <a:close/>
                    </a:path>
                  </a:pathLst>
                </a:custGeom>
                <a:solidFill>
                  <a:srgbClr val="B7B7B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43" name="Google Shape;3443;p11"/>
                <p:cNvSpPr/>
                <p:nvPr/>
              </p:nvSpPr>
              <p:spPr>
                <a:xfrm>
                  <a:off x="6175097" y="3786679"/>
                  <a:ext cx="78242" cy="462635"/>
                </a:xfrm>
                <a:custGeom>
                  <a:rect b="b" l="l" r="r" t="t"/>
                  <a:pathLst>
                    <a:path extrusionOk="0" h="18324" w="3099">
                      <a:moveTo>
                        <a:pt x="572" y="1"/>
                      </a:moveTo>
                      <a:cubicBezTo>
                        <a:pt x="379" y="1"/>
                        <a:pt x="251" y="20"/>
                        <a:pt x="238" y="22"/>
                      </a:cubicBezTo>
                      <a:cubicBezTo>
                        <a:pt x="1" y="72"/>
                        <a:pt x="38" y="415"/>
                        <a:pt x="266" y="415"/>
                      </a:cubicBezTo>
                      <a:cubicBezTo>
                        <a:pt x="276" y="415"/>
                        <a:pt x="286" y="414"/>
                        <a:pt x="296" y="413"/>
                      </a:cubicBezTo>
                      <a:cubicBezTo>
                        <a:pt x="299" y="413"/>
                        <a:pt x="407" y="397"/>
                        <a:pt x="574" y="397"/>
                      </a:cubicBezTo>
                      <a:cubicBezTo>
                        <a:pt x="887" y="397"/>
                        <a:pt x="1405" y="453"/>
                        <a:pt x="1809" y="772"/>
                      </a:cubicBezTo>
                      <a:cubicBezTo>
                        <a:pt x="2167" y="1058"/>
                        <a:pt x="2376" y="1508"/>
                        <a:pt x="2421" y="2101"/>
                      </a:cubicBezTo>
                      <a:cubicBezTo>
                        <a:pt x="2591" y="4278"/>
                        <a:pt x="2701" y="17984"/>
                        <a:pt x="2701" y="18121"/>
                      </a:cubicBezTo>
                      <a:cubicBezTo>
                        <a:pt x="2708" y="18232"/>
                        <a:pt x="2793" y="18317"/>
                        <a:pt x="2903" y="18317"/>
                      </a:cubicBezTo>
                      <a:lnTo>
                        <a:pt x="2903" y="18323"/>
                      </a:lnTo>
                      <a:cubicBezTo>
                        <a:pt x="3014" y="18317"/>
                        <a:pt x="3099" y="18232"/>
                        <a:pt x="3099" y="18121"/>
                      </a:cubicBezTo>
                      <a:cubicBezTo>
                        <a:pt x="3099" y="17978"/>
                        <a:pt x="2982" y="4265"/>
                        <a:pt x="2812" y="2075"/>
                      </a:cubicBezTo>
                      <a:cubicBezTo>
                        <a:pt x="2760" y="1358"/>
                        <a:pt x="2506" y="824"/>
                        <a:pt x="2050" y="465"/>
                      </a:cubicBezTo>
                      <a:cubicBezTo>
                        <a:pt x="1553" y="71"/>
                        <a:pt x="943" y="1"/>
                        <a:pt x="572" y="1"/>
                      </a:cubicBezTo>
                      <a:close/>
                    </a:path>
                  </a:pathLst>
                </a:custGeom>
                <a:solidFill>
                  <a:srgbClr val="B7B7B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44" name="Google Shape;3444;p11"/>
                <p:cNvSpPr/>
                <p:nvPr/>
              </p:nvSpPr>
              <p:spPr>
                <a:xfrm>
                  <a:off x="6213170" y="3937356"/>
                  <a:ext cx="36533" cy="80110"/>
                </a:xfrm>
                <a:custGeom>
                  <a:rect b="b" l="l" r="r" t="t"/>
                  <a:pathLst>
                    <a:path extrusionOk="0" h="3173" w="1447">
                      <a:moveTo>
                        <a:pt x="1165" y="1"/>
                      </a:moveTo>
                      <a:cubicBezTo>
                        <a:pt x="1121" y="1"/>
                        <a:pt x="1074" y="17"/>
                        <a:pt x="1030" y="57"/>
                      </a:cubicBezTo>
                      <a:cubicBezTo>
                        <a:pt x="998" y="89"/>
                        <a:pt x="125" y="930"/>
                        <a:pt x="7" y="2963"/>
                      </a:cubicBezTo>
                      <a:cubicBezTo>
                        <a:pt x="1" y="3074"/>
                        <a:pt x="85" y="3166"/>
                        <a:pt x="190" y="3172"/>
                      </a:cubicBezTo>
                      <a:lnTo>
                        <a:pt x="203" y="3172"/>
                      </a:lnTo>
                      <a:cubicBezTo>
                        <a:pt x="307" y="3172"/>
                        <a:pt x="392" y="3087"/>
                        <a:pt x="398" y="2983"/>
                      </a:cubicBezTo>
                      <a:cubicBezTo>
                        <a:pt x="509" y="1126"/>
                        <a:pt x="1291" y="356"/>
                        <a:pt x="1304" y="343"/>
                      </a:cubicBezTo>
                      <a:cubicBezTo>
                        <a:pt x="1446" y="202"/>
                        <a:pt x="1320" y="1"/>
                        <a:pt x="1165" y="1"/>
                      </a:cubicBezTo>
                      <a:close/>
                    </a:path>
                  </a:pathLst>
                </a:custGeom>
                <a:solidFill>
                  <a:srgbClr val="B7B7B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45" name="Google Shape;3445;p11"/>
                <p:cNvSpPr/>
                <p:nvPr/>
              </p:nvSpPr>
              <p:spPr>
                <a:xfrm>
                  <a:off x="6196052" y="3860099"/>
                  <a:ext cx="50672" cy="64709"/>
                </a:xfrm>
                <a:custGeom>
                  <a:rect b="b" l="l" r="r" t="t"/>
                  <a:pathLst>
                    <a:path extrusionOk="0" h="2563" w="2007">
                      <a:moveTo>
                        <a:pt x="1733" y="0"/>
                      </a:moveTo>
                      <a:cubicBezTo>
                        <a:pt x="1725" y="0"/>
                        <a:pt x="1717" y="0"/>
                        <a:pt x="1708" y="1"/>
                      </a:cubicBezTo>
                      <a:cubicBezTo>
                        <a:pt x="1689" y="8"/>
                        <a:pt x="1" y="249"/>
                        <a:pt x="60" y="2374"/>
                      </a:cubicBezTo>
                      <a:cubicBezTo>
                        <a:pt x="66" y="2478"/>
                        <a:pt x="151" y="2563"/>
                        <a:pt x="255" y="2563"/>
                      </a:cubicBezTo>
                      <a:lnTo>
                        <a:pt x="262" y="2563"/>
                      </a:lnTo>
                      <a:cubicBezTo>
                        <a:pt x="372" y="2563"/>
                        <a:pt x="457" y="2471"/>
                        <a:pt x="451" y="2361"/>
                      </a:cubicBezTo>
                      <a:cubicBezTo>
                        <a:pt x="405" y="607"/>
                        <a:pt x="1695" y="405"/>
                        <a:pt x="1754" y="392"/>
                      </a:cubicBezTo>
                      <a:cubicBezTo>
                        <a:pt x="2006" y="361"/>
                        <a:pt x="1966" y="0"/>
                        <a:pt x="1733" y="0"/>
                      </a:cubicBezTo>
                      <a:close/>
                    </a:path>
                  </a:pathLst>
                </a:custGeom>
                <a:solidFill>
                  <a:srgbClr val="B7B7B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46" name="Google Shape;3446;p11"/>
                <p:cNvSpPr/>
                <p:nvPr/>
              </p:nvSpPr>
              <p:spPr>
                <a:xfrm>
                  <a:off x="6216149" y="4067254"/>
                  <a:ext cx="37997" cy="81852"/>
                </a:xfrm>
                <a:custGeom>
                  <a:rect b="b" l="l" r="r" t="t"/>
                  <a:pathLst>
                    <a:path extrusionOk="0" h="3242" w="1505">
                      <a:moveTo>
                        <a:pt x="1212" y="1"/>
                      </a:moveTo>
                      <a:cubicBezTo>
                        <a:pt x="1170" y="1"/>
                        <a:pt x="1125" y="17"/>
                        <a:pt x="1082" y="54"/>
                      </a:cubicBezTo>
                      <a:cubicBezTo>
                        <a:pt x="1036" y="87"/>
                        <a:pt x="0" y="927"/>
                        <a:pt x="59" y="3046"/>
                      </a:cubicBezTo>
                      <a:cubicBezTo>
                        <a:pt x="59" y="3156"/>
                        <a:pt x="150" y="3241"/>
                        <a:pt x="254" y="3241"/>
                      </a:cubicBezTo>
                      <a:lnTo>
                        <a:pt x="261" y="3241"/>
                      </a:lnTo>
                      <a:cubicBezTo>
                        <a:pt x="372" y="3235"/>
                        <a:pt x="456" y="3143"/>
                        <a:pt x="450" y="3033"/>
                      </a:cubicBezTo>
                      <a:cubicBezTo>
                        <a:pt x="398" y="1142"/>
                        <a:pt x="1310" y="380"/>
                        <a:pt x="1323" y="367"/>
                      </a:cubicBezTo>
                      <a:cubicBezTo>
                        <a:pt x="1504" y="237"/>
                        <a:pt x="1377" y="1"/>
                        <a:pt x="1212" y="1"/>
                      </a:cubicBezTo>
                      <a:close/>
                    </a:path>
                  </a:pathLst>
                </a:custGeom>
                <a:solidFill>
                  <a:srgbClr val="B7B7B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47" name="Google Shape;3447;p11"/>
                <p:cNvSpPr/>
                <p:nvPr/>
              </p:nvSpPr>
              <p:spPr>
                <a:xfrm>
                  <a:off x="6240816" y="3893097"/>
                  <a:ext cx="32620" cy="64305"/>
                </a:xfrm>
                <a:custGeom>
                  <a:rect b="b" l="l" r="r" t="t"/>
                  <a:pathLst>
                    <a:path extrusionOk="0" h="2547" w="1292">
                      <a:moveTo>
                        <a:pt x="222" y="1"/>
                      </a:moveTo>
                      <a:cubicBezTo>
                        <a:pt x="151" y="1"/>
                        <a:pt x="85" y="40"/>
                        <a:pt x="53" y="109"/>
                      </a:cubicBezTo>
                      <a:cubicBezTo>
                        <a:pt x="1" y="206"/>
                        <a:pt x="40" y="324"/>
                        <a:pt x="138" y="376"/>
                      </a:cubicBezTo>
                      <a:cubicBezTo>
                        <a:pt x="144" y="376"/>
                        <a:pt x="841" y="760"/>
                        <a:pt x="894" y="2357"/>
                      </a:cubicBezTo>
                      <a:cubicBezTo>
                        <a:pt x="900" y="2461"/>
                        <a:pt x="985" y="2546"/>
                        <a:pt x="1089" y="2546"/>
                      </a:cubicBezTo>
                      <a:lnTo>
                        <a:pt x="1096" y="2546"/>
                      </a:lnTo>
                      <a:cubicBezTo>
                        <a:pt x="1206" y="2540"/>
                        <a:pt x="1291" y="2448"/>
                        <a:pt x="1291" y="2344"/>
                      </a:cubicBezTo>
                      <a:cubicBezTo>
                        <a:pt x="1226" y="487"/>
                        <a:pt x="346" y="37"/>
                        <a:pt x="314" y="24"/>
                      </a:cubicBezTo>
                      <a:cubicBezTo>
                        <a:pt x="284" y="8"/>
                        <a:pt x="253" y="1"/>
                        <a:pt x="222" y="1"/>
                      </a:cubicBezTo>
                      <a:close/>
                    </a:path>
                  </a:pathLst>
                </a:custGeom>
                <a:solidFill>
                  <a:srgbClr val="B7B7B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48" name="Google Shape;3448;p11"/>
                <p:cNvSpPr/>
                <p:nvPr/>
              </p:nvSpPr>
              <p:spPr>
                <a:xfrm>
                  <a:off x="6354531" y="3754539"/>
                  <a:ext cx="29413" cy="66931"/>
                </a:xfrm>
                <a:custGeom>
                  <a:rect b="b" l="l" r="r" t="t"/>
                  <a:pathLst>
                    <a:path extrusionOk="0" h="2651" w="1165">
                      <a:moveTo>
                        <a:pt x="898" y="0"/>
                      </a:moveTo>
                      <a:cubicBezTo>
                        <a:pt x="839" y="0"/>
                        <a:pt x="779" y="28"/>
                        <a:pt x="737" y="96"/>
                      </a:cubicBezTo>
                      <a:cubicBezTo>
                        <a:pt x="704" y="148"/>
                        <a:pt x="0" y="1308"/>
                        <a:pt x="365" y="2507"/>
                      </a:cubicBezTo>
                      <a:cubicBezTo>
                        <a:pt x="391" y="2592"/>
                        <a:pt x="463" y="2651"/>
                        <a:pt x="554" y="2651"/>
                      </a:cubicBezTo>
                      <a:cubicBezTo>
                        <a:pt x="574" y="2651"/>
                        <a:pt x="593" y="2651"/>
                        <a:pt x="606" y="2644"/>
                      </a:cubicBezTo>
                      <a:cubicBezTo>
                        <a:pt x="711" y="2612"/>
                        <a:pt x="769" y="2501"/>
                        <a:pt x="743" y="2397"/>
                      </a:cubicBezTo>
                      <a:cubicBezTo>
                        <a:pt x="430" y="1360"/>
                        <a:pt x="1063" y="317"/>
                        <a:pt x="1069" y="304"/>
                      </a:cubicBezTo>
                      <a:cubicBezTo>
                        <a:pt x="1164" y="146"/>
                        <a:pt x="1033" y="0"/>
                        <a:pt x="898" y="0"/>
                      </a:cubicBezTo>
                      <a:close/>
                    </a:path>
                  </a:pathLst>
                </a:custGeom>
                <a:solidFill>
                  <a:srgbClr val="B7B7B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49" name="Google Shape;3449;p11"/>
                <p:cNvSpPr/>
                <p:nvPr/>
              </p:nvSpPr>
              <p:spPr>
                <a:xfrm>
                  <a:off x="6349759" y="3672914"/>
                  <a:ext cx="35725" cy="39462"/>
                </a:xfrm>
                <a:custGeom>
                  <a:rect b="b" l="l" r="r" t="t"/>
                  <a:pathLst>
                    <a:path extrusionOk="0" h="1563" w="1415">
                      <a:moveTo>
                        <a:pt x="246" y="0"/>
                      </a:moveTo>
                      <a:cubicBezTo>
                        <a:pt x="207" y="0"/>
                        <a:pt x="182" y="4"/>
                        <a:pt x="176" y="5"/>
                      </a:cubicBezTo>
                      <a:cubicBezTo>
                        <a:pt x="72" y="18"/>
                        <a:pt x="0" y="116"/>
                        <a:pt x="13" y="220"/>
                      </a:cubicBezTo>
                      <a:cubicBezTo>
                        <a:pt x="32" y="326"/>
                        <a:pt x="117" y="396"/>
                        <a:pt x="221" y="396"/>
                      </a:cubicBezTo>
                      <a:cubicBezTo>
                        <a:pt x="226" y="396"/>
                        <a:pt x="230" y="396"/>
                        <a:pt x="235" y="396"/>
                      </a:cubicBezTo>
                      <a:cubicBezTo>
                        <a:pt x="237" y="395"/>
                        <a:pt x="245" y="394"/>
                        <a:pt x="258" y="394"/>
                      </a:cubicBezTo>
                      <a:cubicBezTo>
                        <a:pt x="365" y="394"/>
                        <a:pt x="795" y="467"/>
                        <a:pt x="1004" y="1406"/>
                      </a:cubicBezTo>
                      <a:cubicBezTo>
                        <a:pt x="1024" y="1497"/>
                        <a:pt x="1102" y="1556"/>
                        <a:pt x="1193" y="1556"/>
                      </a:cubicBezTo>
                      <a:lnTo>
                        <a:pt x="1193" y="1563"/>
                      </a:lnTo>
                      <a:cubicBezTo>
                        <a:pt x="1323" y="1563"/>
                        <a:pt x="1415" y="1445"/>
                        <a:pt x="1389" y="1321"/>
                      </a:cubicBezTo>
                      <a:cubicBezTo>
                        <a:pt x="1118" y="106"/>
                        <a:pt x="463" y="0"/>
                        <a:pt x="246" y="0"/>
                      </a:cubicBezTo>
                      <a:close/>
                    </a:path>
                  </a:pathLst>
                </a:custGeom>
                <a:solidFill>
                  <a:srgbClr val="B7B7B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50" name="Google Shape;3450;p11"/>
                <p:cNvSpPr/>
                <p:nvPr/>
              </p:nvSpPr>
              <p:spPr>
                <a:xfrm>
                  <a:off x="6311585" y="3609138"/>
                  <a:ext cx="26510" cy="46481"/>
                </a:xfrm>
                <a:custGeom>
                  <a:rect b="b" l="l" r="r" t="t"/>
                  <a:pathLst>
                    <a:path extrusionOk="0" h="1841" w="1050">
                      <a:moveTo>
                        <a:pt x="833" y="1"/>
                      </a:moveTo>
                      <a:cubicBezTo>
                        <a:pt x="825" y="1"/>
                        <a:pt x="817" y="1"/>
                        <a:pt x="808" y="2"/>
                      </a:cubicBezTo>
                      <a:cubicBezTo>
                        <a:pt x="548" y="48"/>
                        <a:pt x="320" y="211"/>
                        <a:pt x="183" y="439"/>
                      </a:cubicBezTo>
                      <a:cubicBezTo>
                        <a:pt x="0" y="758"/>
                        <a:pt x="20" y="1188"/>
                        <a:pt x="235" y="1716"/>
                      </a:cubicBezTo>
                      <a:cubicBezTo>
                        <a:pt x="267" y="1788"/>
                        <a:pt x="339" y="1840"/>
                        <a:pt x="417" y="1840"/>
                      </a:cubicBezTo>
                      <a:cubicBezTo>
                        <a:pt x="443" y="1840"/>
                        <a:pt x="469" y="1834"/>
                        <a:pt x="496" y="1820"/>
                      </a:cubicBezTo>
                      <a:cubicBezTo>
                        <a:pt x="593" y="1781"/>
                        <a:pt x="645" y="1664"/>
                        <a:pt x="606" y="1566"/>
                      </a:cubicBezTo>
                      <a:cubicBezTo>
                        <a:pt x="437" y="1162"/>
                        <a:pt x="411" y="836"/>
                        <a:pt x="528" y="634"/>
                      </a:cubicBezTo>
                      <a:cubicBezTo>
                        <a:pt x="600" y="504"/>
                        <a:pt x="724" y="419"/>
                        <a:pt x="867" y="387"/>
                      </a:cubicBezTo>
                      <a:cubicBezTo>
                        <a:pt x="978" y="374"/>
                        <a:pt x="1050" y="269"/>
                        <a:pt x="1030" y="165"/>
                      </a:cubicBezTo>
                      <a:cubicBezTo>
                        <a:pt x="1018" y="69"/>
                        <a:pt x="929" y="1"/>
                        <a:pt x="833" y="1"/>
                      </a:cubicBezTo>
                      <a:close/>
                    </a:path>
                  </a:pathLst>
                </a:custGeom>
                <a:solidFill>
                  <a:srgbClr val="B7B7B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51" name="Google Shape;3451;p11"/>
                <p:cNvSpPr/>
                <p:nvPr/>
              </p:nvSpPr>
              <p:spPr>
                <a:xfrm>
                  <a:off x="6310095" y="3539077"/>
                  <a:ext cx="43956" cy="39361"/>
                </a:xfrm>
                <a:custGeom>
                  <a:rect b="b" l="l" r="r" t="t"/>
                  <a:pathLst>
                    <a:path extrusionOk="0" h="1559" w="1741">
                      <a:moveTo>
                        <a:pt x="351" y="1"/>
                      </a:moveTo>
                      <a:cubicBezTo>
                        <a:pt x="247" y="1"/>
                        <a:pt x="180" y="17"/>
                        <a:pt x="170" y="20"/>
                      </a:cubicBezTo>
                      <a:cubicBezTo>
                        <a:pt x="66" y="46"/>
                        <a:pt x="1" y="151"/>
                        <a:pt x="27" y="255"/>
                      </a:cubicBezTo>
                      <a:cubicBezTo>
                        <a:pt x="49" y="344"/>
                        <a:pt x="128" y="404"/>
                        <a:pt x="215" y="404"/>
                      </a:cubicBezTo>
                      <a:cubicBezTo>
                        <a:pt x="230" y="404"/>
                        <a:pt x="246" y="402"/>
                        <a:pt x="261" y="398"/>
                      </a:cubicBezTo>
                      <a:cubicBezTo>
                        <a:pt x="266" y="398"/>
                        <a:pt x="292" y="394"/>
                        <a:pt x="334" y="394"/>
                      </a:cubicBezTo>
                      <a:cubicBezTo>
                        <a:pt x="521" y="394"/>
                        <a:pt x="1017" y="480"/>
                        <a:pt x="1330" y="1421"/>
                      </a:cubicBezTo>
                      <a:cubicBezTo>
                        <a:pt x="1356" y="1500"/>
                        <a:pt x="1434" y="1552"/>
                        <a:pt x="1519" y="1558"/>
                      </a:cubicBezTo>
                      <a:cubicBezTo>
                        <a:pt x="1539" y="1558"/>
                        <a:pt x="1565" y="1552"/>
                        <a:pt x="1584" y="1545"/>
                      </a:cubicBezTo>
                      <a:cubicBezTo>
                        <a:pt x="1682" y="1513"/>
                        <a:pt x="1741" y="1395"/>
                        <a:pt x="1708" y="1298"/>
                      </a:cubicBezTo>
                      <a:cubicBezTo>
                        <a:pt x="1325" y="153"/>
                        <a:pt x="668" y="1"/>
                        <a:pt x="351" y="1"/>
                      </a:cubicBezTo>
                      <a:close/>
                    </a:path>
                  </a:pathLst>
                </a:custGeom>
                <a:solidFill>
                  <a:srgbClr val="B7B7B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52" name="Google Shape;3452;p11"/>
                <p:cNvSpPr/>
                <p:nvPr/>
              </p:nvSpPr>
              <p:spPr>
                <a:xfrm>
                  <a:off x="6246092" y="4163548"/>
                  <a:ext cx="34236" cy="58448"/>
                </a:xfrm>
                <a:custGeom>
                  <a:rect b="b" l="l" r="r" t="t"/>
                  <a:pathLst>
                    <a:path extrusionOk="0" h="2315" w="1356">
                      <a:moveTo>
                        <a:pt x="189" y="1"/>
                      </a:moveTo>
                      <a:cubicBezTo>
                        <a:pt x="85" y="1"/>
                        <a:pt x="0" y="92"/>
                        <a:pt x="7" y="203"/>
                      </a:cubicBezTo>
                      <a:cubicBezTo>
                        <a:pt x="13" y="307"/>
                        <a:pt x="98" y="392"/>
                        <a:pt x="202" y="392"/>
                      </a:cubicBezTo>
                      <a:lnTo>
                        <a:pt x="209" y="392"/>
                      </a:lnTo>
                      <a:cubicBezTo>
                        <a:pt x="352" y="398"/>
                        <a:pt x="483" y="463"/>
                        <a:pt x="580" y="568"/>
                      </a:cubicBezTo>
                      <a:cubicBezTo>
                        <a:pt x="763" y="757"/>
                        <a:pt x="965" y="1174"/>
                        <a:pt x="913" y="2106"/>
                      </a:cubicBezTo>
                      <a:cubicBezTo>
                        <a:pt x="906" y="2217"/>
                        <a:pt x="991" y="2308"/>
                        <a:pt x="1095" y="2314"/>
                      </a:cubicBezTo>
                      <a:lnTo>
                        <a:pt x="1108" y="2314"/>
                      </a:lnTo>
                      <a:cubicBezTo>
                        <a:pt x="1213" y="2314"/>
                        <a:pt x="1297" y="2230"/>
                        <a:pt x="1304" y="2125"/>
                      </a:cubicBezTo>
                      <a:cubicBezTo>
                        <a:pt x="1356" y="1259"/>
                        <a:pt x="1199" y="633"/>
                        <a:pt x="848" y="281"/>
                      </a:cubicBezTo>
                      <a:cubicBezTo>
                        <a:pt x="678" y="98"/>
                        <a:pt x="437" y="1"/>
                        <a:pt x="189" y="1"/>
                      </a:cubicBezTo>
                      <a:close/>
                    </a:path>
                  </a:pathLst>
                </a:custGeom>
                <a:solidFill>
                  <a:srgbClr val="B7B7B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53" name="Google Shape;3453;p11"/>
                <p:cNvSpPr/>
                <p:nvPr/>
              </p:nvSpPr>
              <p:spPr>
                <a:xfrm>
                  <a:off x="6239175" y="4015497"/>
                  <a:ext cx="34261" cy="59231"/>
                </a:xfrm>
                <a:custGeom>
                  <a:rect b="b" l="l" r="r" t="t"/>
                  <a:pathLst>
                    <a:path extrusionOk="0" h="2346" w="1357">
                      <a:moveTo>
                        <a:pt x="283" y="1"/>
                      </a:moveTo>
                      <a:cubicBezTo>
                        <a:pt x="102" y="1"/>
                        <a:pt x="0" y="271"/>
                        <a:pt x="196" y="377"/>
                      </a:cubicBezTo>
                      <a:cubicBezTo>
                        <a:pt x="229" y="390"/>
                        <a:pt x="906" y="774"/>
                        <a:pt x="959" y="2156"/>
                      </a:cubicBezTo>
                      <a:cubicBezTo>
                        <a:pt x="965" y="2260"/>
                        <a:pt x="1050" y="2345"/>
                        <a:pt x="1154" y="2345"/>
                      </a:cubicBezTo>
                      <a:lnTo>
                        <a:pt x="1161" y="2345"/>
                      </a:lnTo>
                      <a:cubicBezTo>
                        <a:pt x="1271" y="2339"/>
                        <a:pt x="1356" y="2247"/>
                        <a:pt x="1356" y="2137"/>
                      </a:cubicBezTo>
                      <a:cubicBezTo>
                        <a:pt x="1291" y="514"/>
                        <a:pt x="418" y="44"/>
                        <a:pt x="379" y="25"/>
                      </a:cubicBezTo>
                      <a:cubicBezTo>
                        <a:pt x="345" y="8"/>
                        <a:pt x="313" y="1"/>
                        <a:pt x="283" y="1"/>
                      </a:cubicBezTo>
                      <a:close/>
                    </a:path>
                  </a:pathLst>
                </a:custGeom>
                <a:solidFill>
                  <a:srgbClr val="B7B7B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3454" name="Google Shape;3454;p11"/>
              <p:cNvSpPr/>
              <p:nvPr/>
            </p:nvSpPr>
            <p:spPr>
              <a:xfrm>
                <a:off x="6020481" y="3084268"/>
                <a:ext cx="321880" cy="160978"/>
              </a:xfrm>
              <a:custGeom>
                <a:rect b="b" l="l" r="r" t="t"/>
                <a:pathLst>
                  <a:path extrusionOk="0" h="6376" w="12749">
                    <a:moveTo>
                      <a:pt x="5795" y="0"/>
                    </a:moveTo>
                    <a:cubicBezTo>
                      <a:pt x="5039" y="0"/>
                      <a:pt x="4543" y="404"/>
                      <a:pt x="4309" y="939"/>
                    </a:cubicBezTo>
                    <a:cubicBezTo>
                      <a:pt x="4056" y="756"/>
                      <a:pt x="3755" y="658"/>
                      <a:pt x="3446" y="658"/>
                    </a:cubicBezTo>
                    <a:cubicBezTo>
                      <a:pt x="3436" y="658"/>
                      <a:pt x="3426" y="658"/>
                      <a:pt x="3416" y="658"/>
                    </a:cubicBezTo>
                    <a:cubicBezTo>
                      <a:pt x="2243" y="658"/>
                      <a:pt x="1760" y="1727"/>
                      <a:pt x="1969" y="2607"/>
                    </a:cubicBezTo>
                    <a:cubicBezTo>
                      <a:pt x="1806" y="2627"/>
                      <a:pt x="1650" y="2672"/>
                      <a:pt x="1513" y="2757"/>
                    </a:cubicBezTo>
                    <a:cubicBezTo>
                      <a:pt x="1461" y="2783"/>
                      <a:pt x="1415" y="2816"/>
                      <a:pt x="1376" y="2848"/>
                    </a:cubicBezTo>
                    <a:cubicBezTo>
                      <a:pt x="1" y="3467"/>
                      <a:pt x="235" y="5944"/>
                      <a:pt x="2054" y="5944"/>
                    </a:cubicBezTo>
                    <a:cubicBezTo>
                      <a:pt x="2065" y="5944"/>
                      <a:pt x="2075" y="5944"/>
                      <a:pt x="2086" y="5944"/>
                    </a:cubicBezTo>
                    <a:cubicBezTo>
                      <a:pt x="2401" y="5944"/>
                      <a:pt x="2708" y="5853"/>
                      <a:pt x="2966" y="5677"/>
                    </a:cubicBezTo>
                    <a:cubicBezTo>
                      <a:pt x="3255" y="6078"/>
                      <a:pt x="3718" y="6317"/>
                      <a:pt x="4206" y="6317"/>
                    </a:cubicBezTo>
                    <a:cubicBezTo>
                      <a:pt x="4225" y="6317"/>
                      <a:pt x="4244" y="6316"/>
                      <a:pt x="4263" y="6316"/>
                    </a:cubicBezTo>
                    <a:cubicBezTo>
                      <a:pt x="4824" y="6316"/>
                      <a:pt x="5254" y="6114"/>
                      <a:pt x="5554" y="5801"/>
                    </a:cubicBezTo>
                    <a:cubicBezTo>
                      <a:pt x="5841" y="6069"/>
                      <a:pt x="6221" y="6212"/>
                      <a:pt x="6616" y="6212"/>
                    </a:cubicBezTo>
                    <a:cubicBezTo>
                      <a:pt x="6624" y="6212"/>
                      <a:pt x="6633" y="6212"/>
                      <a:pt x="6642" y="6211"/>
                    </a:cubicBezTo>
                    <a:cubicBezTo>
                      <a:pt x="6654" y="6212"/>
                      <a:pt x="6665" y="6212"/>
                      <a:pt x="6677" y="6212"/>
                    </a:cubicBezTo>
                    <a:cubicBezTo>
                      <a:pt x="7011" y="6212"/>
                      <a:pt x="7343" y="6121"/>
                      <a:pt x="7626" y="5951"/>
                    </a:cubicBezTo>
                    <a:cubicBezTo>
                      <a:pt x="7822" y="6107"/>
                      <a:pt x="8043" y="6231"/>
                      <a:pt x="8291" y="6303"/>
                    </a:cubicBezTo>
                    <a:lnTo>
                      <a:pt x="8324" y="6309"/>
                    </a:lnTo>
                    <a:cubicBezTo>
                      <a:pt x="8480" y="6353"/>
                      <a:pt x="8642" y="6375"/>
                      <a:pt x="8803" y="6375"/>
                    </a:cubicBezTo>
                    <a:cubicBezTo>
                      <a:pt x="9116" y="6375"/>
                      <a:pt x="9427" y="6293"/>
                      <a:pt x="9699" y="6133"/>
                    </a:cubicBezTo>
                    <a:lnTo>
                      <a:pt x="10064" y="5853"/>
                    </a:lnTo>
                    <a:cubicBezTo>
                      <a:pt x="10207" y="5703"/>
                      <a:pt x="10331" y="5534"/>
                      <a:pt x="10416" y="5345"/>
                    </a:cubicBezTo>
                    <a:cubicBezTo>
                      <a:pt x="10596" y="5463"/>
                      <a:pt x="10812" y="5527"/>
                      <a:pt x="11030" y="5527"/>
                    </a:cubicBezTo>
                    <a:cubicBezTo>
                      <a:pt x="11040" y="5527"/>
                      <a:pt x="11051" y="5527"/>
                      <a:pt x="11061" y="5527"/>
                    </a:cubicBezTo>
                    <a:cubicBezTo>
                      <a:pt x="12612" y="5527"/>
                      <a:pt x="12749" y="3552"/>
                      <a:pt x="11478" y="3194"/>
                    </a:cubicBezTo>
                    <a:cubicBezTo>
                      <a:pt x="11543" y="2490"/>
                      <a:pt x="11120" y="1740"/>
                      <a:pt x="10214" y="1740"/>
                    </a:cubicBezTo>
                    <a:cubicBezTo>
                      <a:pt x="10044" y="1740"/>
                      <a:pt x="9875" y="1773"/>
                      <a:pt x="9712" y="1832"/>
                    </a:cubicBezTo>
                    <a:cubicBezTo>
                      <a:pt x="9679" y="971"/>
                      <a:pt x="8969" y="287"/>
                      <a:pt x="8109" y="280"/>
                    </a:cubicBezTo>
                    <a:cubicBezTo>
                      <a:pt x="7744" y="280"/>
                      <a:pt x="7392" y="404"/>
                      <a:pt x="7111" y="639"/>
                    </a:cubicBezTo>
                    <a:cubicBezTo>
                      <a:pt x="6838" y="261"/>
                      <a:pt x="6401" y="0"/>
                      <a:pt x="5795" y="0"/>
                    </a:cubicBezTo>
                    <a:close/>
                  </a:path>
                </a:pathLst>
              </a:custGeom>
              <a:solidFill>
                <a:srgbClr val="6D9EE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3455" name="Google Shape;3455;p11"/>
          <p:cNvGrpSpPr/>
          <p:nvPr/>
        </p:nvGrpSpPr>
        <p:grpSpPr>
          <a:xfrm flipH="1">
            <a:off x="4956548" y="5782381"/>
            <a:ext cx="398330" cy="559027"/>
            <a:chOff x="923839" y="1010600"/>
            <a:chExt cx="1142000" cy="2716362"/>
          </a:xfrm>
        </p:grpSpPr>
        <p:sp>
          <p:nvSpPr>
            <p:cNvPr id="3456" name="Google Shape;3456;p11"/>
            <p:cNvSpPr/>
            <p:nvPr/>
          </p:nvSpPr>
          <p:spPr>
            <a:xfrm>
              <a:off x="1025154" y="3625280"/>
              <a:ext cx="939054" cy="101682"/>
            </a:xfrm>
            <a:custGeom>
              <a:rect b="b" l="l" r="r" t="t"/>
              <a:pathLst>
                <a:path extrusionOk="0" h="1943" w="17944">
                  <a:moveTo>
                    <a:pt x="8975" y="0"/>
                  </a:moveTo>
                  <a:cubicBezTo>
                    <a:pt x="4022" y="0"/>
                    <a:pt x="0" y="437"/>
                    <a:pt x="0" y="972"/>
                  </a:cubicBezTo>
                  <a:cubicBezTo>
                    <a:pt x="0" y="1506"/>
                    <a:pt x="4022" y="1943"/>
                    <a:pt x="8975" y="1943"/>
                  </a:cubicBezTo>
                  <a:cubicBezTo>
                    <a:pt x="13928" y="1943"/>
                    <a:pt x="17943" y="1506"/>
                    <a:pt x="17943" y="972"/>
                  </a:cubicBezTo>
                  <a:cubicBezTo>
                    <a:pt x="17943" y="437"/>
                    <a:pt x="13928" y="0"/>
                    <a:pt x="8975" y="0"/>
                  </a:cubicBezTo>
                  <a:close/>
                </a:path>
              </a:pathLst>
            </a:custGeom>
            <a:solidFill>
              <a:srgbClr val="595959">
                <a:alpha val="32156"/>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57" name="Google Shape;3457;p11"/>
            <p:cNvSpPr/>
            <p:nvPr/>
          </p:nvSpPr>
          <p:spPr>
            <a:xfrm>
              <a:off x="923839" y="1010600"/>
              <a:ext cx="1142000" cy="2649542"/>
            </a:xfrm>
            <a:custGeom>
              <a:rect b="b" l="l" r="r" t="t"/>
              <a:pathLst>
                <a:path extrusionOk="0" h="50629" w="21822">
                  <a:moveTo>
                    <a:pt x="3781" y="7802"/>
                  </a:moveTo>
                  <a:lnTo>
                    <a:pt x="3781" y="7834"/>
                  </a:lnTo>
                  <a:lnTo>
                    <a:pt x="3761" y="7834"/>
                  </a:lnTo>
                  <a:lnTo>
                    <a:pt x="3781" y="7802"/>
                  </a:lnTo>
                  <a:close/>
                  <a:moveTo>
                    <a:pt x="10690" y="0"/>
                  </a:moveTo>
                  <a:cubicBezTo>
                    <a:pt x="6753" y="0"/>
                    <a:pt x="3559" y="3187"/>
                    <a:pt x="3559" y="7130"/>
                  </a:cubicBezTo>
                  <a:cubicBezTo>
                    <a:pt x="3559" y="7365"/>
                    <a:pt x="3572" y="7600"/>
                    <a:pt x="3605" y="7834"/>
                  </a:cubicBezTo>
                  <a:cubicBezTo>
                    <a:pt x="2973" y="7906"/>
                    <a:pt x="2543" y="8512"/>
                    <a:pt x="2699" y="9131"/>
                  </a:cubicBezTo>
                  <a:cubicBezTo>
                    <a:pt x="2821" y="9609"/>
                    <a:pt x="3251" y="9920"/>
                    <a:pt x="3713" y="9920"/>
                  </a:cubicBezTo>
                  <a:cubicBezTo>
                    <a:pt x="3844" y="9920"/>
                    <a:pt x="3977" y="9895"/>
                    <a:pt x="4107" y="9842"/>
                  </a:cubicBezTo>
                  <a:cubicBezTo>
                    <a:pt x="4837" y="12044"/>
                    <a:pt x="6681" y="13804"/>
                    <a:pt x="8747" y="14560"/>
                  </a:cubicBezTo>
                  <a:cubicBezTo>
                    <a:pt x="8793" y="14573"/>
                    <a:pt x="8878" y="14593"/>
                    <a:pt x="8878" y="14606"/>
                  </a:cubicBezTo>
                  <a:lnTo>
                    <a:pt x="8878" y="16620"/>
                  </a:lnTo>
                  <a:lnTo>
                    <a:pt x="5651" y="16620"/>
                  </a:lnTo>
                  <a:cubicBezTo>
                    <a:pt x="5651" y="16620"/>
                    <a:pt x="5645" y="16685"/>
                    <a:pt x="5625" y="16698"/>
                  </a:cubicBezTo>
                  <a:cubicBezTo>
                    <a:pt x="5052" y="16705"/>
                    <a:pt x="4543" y="17076"/>
                    <a:pt x="4361" y="17623"/>
                  </a:cubicBezTo>
                  <a:lnTo>
                    <a:pt x="216" y="33239"/>
                  </a:lnTo>
                  <a:cubicBezTo>
                    <a:pt x="1" y="33872"/>
                    <a:pt x="294" y="34563"/>
                    <a:pt x="900" y="34849"/>
                  </a:cubicBezTo>
                  <a:cubicBezTo>
                    <a:pt x="1081" y="34936"/>
                    <a:pt x="1274" y="34977"/>
                    <a:pt x="1464" y="34977"/>
                  </a:cubicBezTo>
                  <a:cubicBezTo>
                    <a:pt x="1904" y="34977"/>
                    <a:pt x="2331" y="34756"/>
                    <a:pt x="2582" y="34360"/>
                  </a:cubicBezTo>
                  <a:cubicBezTo>
                    <a:pt x="2621" y="34387"/>
                    <a:pt x="2673" y="34413"/>
                    <a:pt x="2719" y="34419"/>
                  </a:cubicBezTo>
                  <a:cubicBezTo>
                    <a:pt x="2750" y="34427"/>
                    <a:pt x="2782" y="34430"/>
                    <a:pt x="2813" y="34430"/>
                  </a:cubicBezTo>
                  <a:cubicBezTo>
                    <a:pt x="2999" y="34430"/>
                    <a:pt x="3163" y="34303"/>
                    <a:pt x="3207" y="34119"/>
                  </a:cubicBezTo>
                  <a:lnTo>
                    <a:pt x="3559" y="32542"/>
                  </a:lnTo>
                  <a:cubicBezTo>
                    <a:pt x="3605" y="32347"/>
                    <a:pt x="3481" y="32040"/>
                    <a:pt x="3299" y="31949"/>
                  </a:cubicBezTo>
                  <a:lnTo>
                    <a:pt x="6336" y="20954"/>
                  </a:lnTo>
                  <a:cubicBezTo>
                    <a:pt x="6336" y="22844"/>
                    <a:pt x="6381" y="26507"/>
                    <a:pt x="6453" y="30567"/>
                  </a:cubicBezTo>
                  <a:lnTo>
                    <a:pt x="6401" y="30567"/>
                  </a:lnTo>
                  <a:lnTo>
                    <a:pt x="6466" y="32360"/>
                  </a:lnTo>
                  <a:lnTo>
                    <a:pt x="6486" y="32360"/>
                  </a:lnTo>
                  <a:cubicBezTo>
                    <a:pt x="6623" y="40194"/>
                    <a:pt x="6805" y="48732"/>
                    <a:pt x="6805" y="48732"/>
                  </a:cubicBezTo>
                  <a:cubicBezTo>
                    <a:pt x="6805" y="48732"/>
                    <a:pt x="4517" y="49090"/>
                    <a:pt x="4517" y="50622"/>
                  </a:cubicBezTo>
                  <a:lnTo>
                    <a:pt x="8936" y="50622"/>
                  </a:lnTo>
                  <a:lnTo>
                    <a:pt x="10631" y="33435"/>
                  </a:lnTo>
                  <a:lnTo>
                    <a:pt x="10663" y="33461"/>
                  </a:lnTo>
                  <a:lnTo>
                    <a:pt x="11035" y="33461"/>
                  </a:lnTo>
                  <a:lnTo>
                    <a:pt x="11035" y="33455"/>
                  </a:lnTo>
                  <a:lnTo>
                    <a:pt x="12892" y="50628"/>
                  </a:lnTo>
                  <a:lnTo>
                    <a:pt x="17311" y="50628"/>
                  </a:lnTo>
                  <a:cubicBezTo>
                    <a:pt x="17311" y="49097"/>
                    <a:pt x="15030" y="48738"/>
                    <a:pt x="15030" y="48738"/>
                  </a:cubicBezTo>
                  <a:cubicBezTo>
                    <a:pt x="15030" y="48738"/>
                    <a:pt x="15193" y="40102"/>
                    <a:pt x="15324" y="32216"/>
                  </a:cubicBezTo>
                  <a:cubicBezTo>
                    <a:pt x="15330" y="31897"/>
                    <a:pt x="15356" y="30574"/>
                    <a:pt x="15356" y="30574"/>
                  </a:cubicBezTo>
                  <a:lnTo>
                    <a:pt x="15350" y="30574"/>
                  </a:lnTo>
                  <a:cubicBezTo>
                    <a:pt x="15408" y="26481"/>
                    <a:pt x="15454" y="22785"/>
                    <a:pt x="15454" y="20863"/>
                  </a:cubicBezTo>
                  <a:lnTo>
                    <a:pt x="18517" y="31929"/>
                  </a:lnTo>
                  <a:cubicBezTo>
                    <a:pt x="18309" y="31995"/>
                    <a:pt x="18159" y="32334"/>
                    <a:pt x="18204" y="32542"/>
                  </a:cubicBezTo>
                  <a:lnTo>
                    <a:pt x="18563" y="34119"/>
                  </a:lnTo>
                  <a:cubicBezTo>
                    <a:pt x="18606" y="34317"/>
                    <a:pt x="18779" y="34435"/>
                    <a:pt x="18957" y="34435"/>
                  </a:cubicBezTo>
                  <a:cubicBezTo>
                    <a:pt x="19049" y="34435"/>
                    <a:pt x="19143" y="34403"/>
                    <a:pt x="19221" y="34334"/>
                  </a:cubicBezTo>
                  <a:cubicBezTo>
                    <a:pt x="19468" y="34749"/>
                    <a:pt x="19908" y="34984"/>
                    <a:pt x="20363" y="34984"/>
                  </a:cubicBezTo>
                  <a:cubicBezTo>
                    <a:pt x="20545" y="34984"/>
                    <a:pt x="20728" y="34947"/>
                    <a:pt x="20903" y="34869"/>
                  </a:cubicBezTo>
                  <a:cubicBezTo>
                    <a:pt x="21515" y="34589"/>
                    <a:pt x="21822" y="33891"/>
                    <a:pt x="21606" y="33252"/>
                  </a:cubicBezTo>
                  <a:lnTo>
                    <a:pt x="21600" y="33246"/>
                  </a:lnTo>
                  <a:lnTo>
                    <a:pt x="17292" y="17663"/>
                  </a:lnTo>
                  <a:cubicBezTo>
                    <a:pt x="17122" y="17141"/>
                    <a:pt x="16653" y="16744"/>
                    <a:pt x="16138" y="16705"/>
                  </a:cubicBezTo>
                  <a:cubicBezTo>
                    <a:pt x="16125" y="16691"/>
                    <a:pt x="16112" y="16626"/>
                    <a:pt x="16112" y="16626"/>
                  </a:cubicBezTo>
                  <a:lnTo>
                    <a:pt x="12612" y="16626"/>
                  </a:lnTo>
                  <a:lnTo>
                    <a:pt x="12612" y="14704"/>
                  </a:lnTo>
                  <a:cubicBezTo>
                    <a:pt x="12612" y="14704"/>
                    <a:pt x="12645" y="14697"/>
                    <a:pt x="12651" y="14691"/>
                  </a:cubicBezTo>
                  <a:cubicBezTo>
                    <a:pt x="12664" y="14691"/>
                    <a:pt x="12684" y="14684"/>
                    <a:pt x="12703" y="14678"/>
                  </a:cubicBezTo>
                  <a:cubicBezTo>
                    <a:pt x="14893" y="14013"/>
                    <a:pt x="16914" y="12194"/>
                    <a:pt x="17696" y="9887"/>
                  </a:cubicBezTo>
                  <a:cubicBezTo>
                    <a:pt x="17774" y="9907"/>
                    <a:pt x="17859" y="9920"/>
                    <a:pt x="17944" y="9920"/>
                  </a:cubicBezTo>
                  <a:cubicBezTo>
                    <a:pt x="17948" y="9920"/>
                    <a:pt x="17952" y="9920"/>
                    <a:pt x="17956" y="9920"/>
                  </a:cubicBezTo>
                  <a:cubicBezTo>
                    <a:pt x="18517" y="9920"/>
                    <a:pt x="18974" y="9485"/>
                    <a:pt x="19006" y="8929"/>
                  </a:cubicBezTo>
                  <a:cubicBezTo>
                    <a:pt x="19032" y="8369"/>
                    <a:pt x="18615" y="7880"/>
                    <a:pt x="18054" y="7834"/>
                  </a:cubicBezTo>
                  <a:lnTo>
                    <a:pt x="18054" y="7828"/>
                  </a:lnTo>
                  <a:cubicBezTo>
                    <a:pt x="18054" y="7815"/>
                    <a:pt x="18048" y="7802"/>
                    <a:pt x="18048" y="7789"/>
                  </a:cubicBezTo>
                  <a:cubicBezTo>
                    <a:pt x="18035" y="6061"/>
                    <a:pt x="17631" y="4295"/>
                    <a:pt x="16686" y="2992"/>
                  </a:cubicBezTo>
                  <a:cubicBezTo>
                    <a:pt x="17657" y="2464"/>
                    <a:pt x="17774" y="1786"/>
                    <a:pt x="18152" y="1147"/>
                  </a:cubicBezTo>
                  <a:lnTo>
                    <a:pt x="18152" y="1147"/>
                  </a:lnTo>
                  <a:cubicBezTo>
                    <a:pt x="17943" y="1170"/>
                    <a:pt x="17732" y="1181"/>
                    <a:pt x="17520" y="1181"/>
                  </a:cubicBezTo>
                  <a:cubicBezTo>
                    <a:pt x="15277" y="1181"/>
                    <a:pt x="12899" y="0"/>
                    <a:pt x="10690" y="0"/>
                  </a:cubicBezTo>
                  <a:close/>
                </a:path>
              </a:pathLst>
            </a:custGeom>
            <a:solidFill>
              <a:srgbClr val="D9D9D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3458" name="Google Shape;3458;p11"/>
            <p:cNvGrpSpPr/>
            <p:nvPr/>
          </p:nvGrpSpPr>
          <p:grpSpPr>
            <a:xfrm>
              <a:off x="1024271" y="1080600"/>
              <a:ext cx="932939" cy="2414907"/>
              <a:chOff x="5952515" y="3084268"/>
              <a:chExt cx="450086" cy="1165046"/>
            </a:xfrm>
          </p:grpSpPr>
          <p:grpSp>
            <p:nvGrpSpPr>
              <p:cNvPr id="3459" name="Google Shape;3459;p11"/>
              <p:cNvGrpSpPr/>
              <p:nvPr/>
            </p:nvGrpSpPr>
            <p:grpSpPr>
              <a:xfrm>
                <a:off x="5952515" y="3225780"/>
                <a:ext cx="450086" cy="1023534"/>
                <a:chOff x="5952515" y="3225780"/>
                <a:chExt cx="450086" cy="1023534"/>
              </a:xfrm>
            </p:grpSpPr>
            <p:sp>
              <p:nvSpPr>
                <p:cNvPr id="3460" name="Google Shape;3460;p11"/>
                <p:cNvSpPr/>
                <p:nvPr/>
              </p:nvSpPr>
              <p:spPr>
                <a:xfrm>
                  <a:off x="5952515" y="3489819"/>
                  <a:ext cx="227758" cy="348946"/>
                </a:xfrm>
                <a:custGeom>
                  <a:rect b="b" l="l" r="r" t="t"/>
                  <a:pathLst>
                    <a:path extrusionOk="0" h="13821" w="9021">
                      <a:moveTo>
                        <a:pt x="7318" y="0"/>
                      </a:moveTo>
                      <a:cubicBezTo>
                        <a:pt x="5897" y="0"/>
                        <a:pt x="3871" y="328"/>
                        <a:pt x="3260" y="2095"/>
                      </a:cubicBezTo>
                      <a:cubicBezTo>
                        <a:pt x="2360" y="4695"/>
                        <a:pt x="47" y="13481"/>
                        <a:pt x="27" y="13572"/>
                      </a:cubicBezTo>
                      <a:cubicBezTo>
                        <a:pt x="1" y="13677"/>
                        <a:pt x="60" y="13781"/>
                        <a:pt x="164" y="13807"/>
                      </a:cubicBezTo>
                      <a:cubicBezTo>
                        <a:pt x="183" y="13814"/>
                        <a:pt x="203" y="13814"/>
                        <a:pt x="216" y="13820"/>
                      </a:cubicBezTo>
                      <a:cubicBezTo>
                        <a:pt x="307" y="13814"/>
                        <a:pt x="385" y="13755"/>
                        <a:pt x="405" y="13670"/>
                      </a:cubicBezTo>
                      <a:cubicBezTo>
                        <a:pt x="431" y="13579"/>
                        <a:pt x="2738" y="4806"/>
                        <a:pt x="3631" y="2225"/>
                      </a:cubicBezTo>
                      <a:cubicBezTo>
                        <a:pt x="4164" y="685"/>
                        <a:pt x="6044" y="401"/>
                        <a:pt x="7360" y="401"/>
                      </a:cubicBezTo>
                      <a:cubicBezTo>
                        <a:pt x="8121" y="401"/>
                        <a:pt x="8694" y="496"/>
                        <a:pt x="8708" y="498"/>
                      </a:cubicBezTo>
                      <a:cubicBezTo>
                        <a:pt x="8723" y="501"/>
                        <a:pt x="8737" y="502"/>
                        <a:pt x="8750" y="502"/>
                      </a:cubicBezTo>
                      <a:cubicBezTo>
                        <a:pt x="8975" y="502"/>
                        <a:pt x="9020" y="157"/>
                        <a:pt x="8780" y="114"/>
                      </a:cubicBezTo>
                      <a:cubicBezTo>
                        <a:pt x="8712" y="102"/>
                        <a:pt x="8109" y="0"/>
                        <a:pt x="7318" y="0"/>
                      </a:cubicBezTo>
                      <a:close/>
                    </a:path>
                  </a:pathLst>
                </a:custGeom>
                <a:solidFill>
                  <a:srgbClr val="B7B7B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61" name="Google Shape;3461;p11"/>
                <p:cNvSpPr/>
                <p:nvPr/>
              </p:nvSpPr>
              <p:spPr>
                <a:xfrm>
                  <a:off x="6083170" y="3518576"/>
                  <a:ext cx="99500" cy="38300"/>
                </a:xfrm>
                <a:custGeom>
                  <a:rect b="b" l="l" r="r" t="t"/>
                  <a:pathLst>
                    <a:path extrusionOk="0" h="1517" w="3941">
                      <a:moveTo>
                        <a:pt x="2367" y="1"/>
                      </a:moveTo>
                      <a:cubicBezTo>
                        <a:pt x="1653" y="1"/>
                        <a:pt x="786" y="249"/>
                        <a:pt x="92" y="1204"/>
                      </a:cubicBezTo>
                      <a:cubicBezTo>
                        <a:pt x="1" y="1334"/>
                        <a:pt x="92" y="1517"/>
                        <a:pt x="255" y="1517"/>
                      </a:cubicBezTo>
                      <a:cubicBezTo>
                        <a:pt x="314" y="1517"/>
                        <a:pt x="379" y="1484"/>
                        <a:pt x="411" y="1438"/>
                      </a:cubicBezTo>
                      <a:cubicBezTo>
                        <a:pt x="1018" y="606"/>
                        <a:pt x="1764" y="389"/>
                        <a:pt x="2378" y="389"/>
                      </a:cubicBezTo>
                      <a:cubicBezTo>
                        <a:pt x="3025" y="389"/>
                        <a:pt x="3526" y="630"/>
                        <a:pt x="3566" y="650"/>
                      </a:cubicBezTo>
                      <a:cubicBezTo>
                        <a:pt x="3597" y="663"/>
                        <a:pt x="3626" y="669"/>
                        <a:pt x="3654" y="669"/>
                      </a:cubicBezTo>
                      <a:cubicBezTo>
                        <a:pt x="3838" y="669"/>
                        <a:pt x="3940" y="399"/>
                        <a:pt x="3742" y="291"/>
                      </a:cubicBezTo>
                      <a:cubicBezTo>
                        <a:pt x="3728" y="288"/>
                        <a:pt x="3136" y="1"/>
                        <a:pt x="2367" y="1"/>
                      </a:cubicBezTo>
                      <a:close/>
                    </a:path>
                  </a:pathLst>
                </a:custGeom>
                <a:solidFill>
                  <a:srgbClr val="B7B7B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62" name="Google Shape;3462;p11"/>
                <p:cNvSpPr/>
                <p:nvPr/>
              </p:nvSpPr>
              <p:spPr>
                <a:xfrm>
                  <a:off x="6083170" y="3557255"/>
                  <a:ext cx="99627" cy="38300"/>
                </a:xfrm>
                <a:custGeom>
                  <a:rect b="b" l="l" r="r" t="t"/>
                  <a:pathLst>
                    <a:path extrusionOk="0" h="1517" w="3946">
                      <a:moveTo>
                        <a:pt x="2367" y="1"/>
                      </a:moveTo>
                      <a:cubicBezTo>
                        <a:pt x="1653" y="1"/>
                        <a:pt x="786" y="249"/>
                        <a:pt x="92" y="1203"/>
                      </a:cubicBezTo>
                      <a:cubicBezTo>
                        <a:pt x="1" y="1334"/>
                        <a:pt x="92" y="1516"/>
                        <a:pt x="255" y="1516"/>
                      </a:cubicBezTo>
                      <a:cubicBezTo>
                        <a:pt x="314" y="1516"/>
                        <a:pt x="379" y="1484"/>
                        <a:pt x="411" y="1438"/>
                      </a:cubicBezTo>
                      <a:cubicBezTo>
                        <a:pt x="1018" y="606"/>
                        <a:pt x="1764" y="388"/>
                        <a:pt x="2378" y="388"/>
                      </a:cubicBezTo>
                      <a:cubicBezTo>
                        <a:pt x="3025" y="388"/>
                        <a:pt x="3526" y="629"/>
                        <a:pt x="3566" y="649"/>
                      </a:cubicBezTo>
                      <a:cubicBezTo>
                        <a:pt x="3597" y="664"/>
                        <a:pt x="3627" y="671"/>
                        <a:pt x="3656" y="671"/>
                      </a:cubicBezTo>
                      <a:cubicBezTo>
                        <a:pt x="3840" y="671"/>
                        <a:pt x="3945" y="393"/>
                        <a:pt x="3742" y="291"/>
                      </a:cubicBezTo>
                      <a:cubicBezTo>
                        <a:pt x="3728" y="287"/>
                        <a:pt x="3136" y="1"/>
                        <a:pt x="2367" y="1"/>
                      </a:cubicBezTo>
                      <a:close/>
                    </a:path>
                  </a:pathLst>
                </a:custGeom>
                <a:solidFill>
                  <a:srgbClr val="B7B7B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63" name="Google Shape;3463;p11"/>
                <p:cNvSpPr/>
                <p:nvPr/>
              </p:nvSpPr>
              <p:spPr>
                <a:xfrm>
                  <a:off x="6083170" y="3595782"/>
                  <a:ext cx="99475" cy="38275"/>
                </a:xfrm>
                <a:custGeom>
                  <a:rect b="b" l="l" r="r" t="t"/>
                  <a:pathLst>
                    <a:path extrusionOk="0" h="1516" w="3940">
                      <a:moveTo>
                        <a:pt x="2367" y="0"/>
                      </a:moveTo>
                      <a:cubicBezTo>
                        <a:pt x="1653" y="0"/>
                        <a:pt x="788" y="249"/>
                        <a:pt x="92" y="1202"/>
                      </a:cubicBezTo>
                      <a:cubicBezTo>
                        <a:pt x="1" y="1333"/>
                        <a:pt x="92" y="1515"/>
                        <a:pt x="255" y="1515"/>
                      </a:cubicBezTo>
                      <a:cubicBezTo>
                        <a:pt x="314" y="1515"/>
                        <a:pt x="379" y="1489"/>
                        <a:pt x="411" y="1437"/>
                      </a:cubicBezTo>
                      <a:cubicBezTo>
                        <a:pt x="1018" y="605"/>
                        <a:pt x="1764" y="387"/>
                        <a:pt x="2378" y="387"/>
                      </a:cubicBezTo>
                      <a:cubicBezTo>
                        <a:pt x="3025" y="387"/>
                        <a:pt x="3526" y="628"/>
                        <a:pt x="3566" y="648"/>
                      </a:cubicBezTo>
                      <a:cubicBezTo>
                        <a:pt x="3598" y="663"/>
                        <a:pt x="3628" y="670"/>
                        <a:pt x="3657" y="670"/>
                      </a:cubicBezTo>
                      <a:cubicBezTo>
                        <a:pt x="3839" y="670"/>
                        <a:pt x="3939" y="398"/>
                        <a:pt x="3742" y="296"/>
                      </a:cubicBezTo>
                      <a:cubicBezTo>
                        <a:pt x="3728" y="290"/>
                        <a:pt x="3136" y="0"/>
                        <a:pt x="2367" y="0"/>
                      </a:cubicBezTo>
                      <a:close/>
                    </a:path>
                  </a:pathLst>
                </a:custGeom>
                <a:solidFill>
                  <a:srgbClr val="B7B7B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64" name="Google Shape;3464;p11"/>
                <p:cNvSpPr/>
                <p:nvPr/>
              </p:nvSpPr>
              <p:spPr>
                <a:xfrm>
                  <a:off x="6083170" y="3634462"/>
                  <a:ext cx="99500" cy="38250"/>
                </a:xfrm>
                <a:custGeom>
                  <a:rect b="b" l="l" r="r" t="t"/>
                  <a:pathLst>
                    <a:path extrusionOk="0" h="1515" w="3941">
                      <a:moveTo>
                        <a:pt x="2364" y="0"/>
                      </a:moveTo>
                      <a:cubicBezTo>
                        <a:pt x="1650" y="0"/>
                        <a:pt x="785" y="249"/>
                        <a:pt x="92" y="1202"/>
                      </a:cubicBezTo>
                      <a:cubicBezTo>
                        <a:pt x="1" y="1332"/>
                        <a:pt x="92" y="1515"/>
                        <a:pt x="255" y="1515"/>
                      </a:cubicBezTo>
                      <a:cubicBezTo>
                        <a:pt x="314" y="1515"/>
                        <a:pt x="379" y="1482"/>
                        <a:pt x="411" y="1437"/>
                      </a:cubicBezTo>
                      <a:cubicBezTo>
                        <a:pt x="1018" y="605"/>
                        <a:pt x="1764" y="387"/>
                        <a:pt x="2378" y="387"/>
                      </a:cubicBezTo>
                      <a:cubicBezTo>
                        <a:pt x="3025" y="387"/>
                        <a:pt x="3526" y="628"/>
                        <a:pt x="3566" y="648"/>
                      </a:cubicBezTo>
                      <a:cubicBezTo>
                        <a:pt x="3597" y="662"/>
                        <a:pt x="3626" y="668"/>
                        <a:pt x="3654" y="668"/>
                      </a:cubicBezTo>
                      <a:cubicBezTo>
                        <a:pt x="3838" y="668"/>
                        <a:pt x="3940" y="398"/>
                        <a:pt x="3742" y="296"/>
                      </a:cubicBezTo>
                      <a:cubicBezTo>
                        <a:pt x="3728" y="289"/>
                        <a:pt x="3134" y="0"/>
                        <a:pt x="2364" y="0"/>
                      </a:cubicBezTo>
                      <a:close/>
                    </a:path>
                  </a:pathLst>
                </a:custGeom>
                <a:solidFill>
                  <a:srgbClr val="B7B7B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65" name="Google Shape;3465;p11"/>
                <p:cNvSpPr/>
                <p:nvPr/>
              </p:nvSpPr>
              <p:spPr>
                <a:xfrm>
                  <a:off x="6083170" y="3673090"/>
                  <a:ext cx="99450" cy="38300"/>
                </a:xfrm>
                <a:custGeom>
                  <a:rect b="b" l="l" r="r" t="t"/>
                  <a:pathLst>
                    <a:path extrusionOk="0" h="1517" w="3939">
                      <a:moveTo>
                        <a:pt x="2367" y="1"/>
                      </a:moveTo>
                      <a:cubicBezTo>
                        <a:pt x="1653" y="1"/>
                        <a:pt x="786" y="249"/>
                        <a:pt x="92" y="1204"/>
                      </a:cubicBezTo>
                      <a:cubicBezTo>
                        <a:pt x="1" y="1334"/>
                        <a:pt x="92" y="1516"/>
                        <a:pt x="255" y="1516"/>
                      </a:cubicBezTo>
                      <a:cubicBezTo>
                        <a:pt x="314" y="1516"/>
                        <a:pt x="379" y="1484"/>
                        <a:pt x="411" y="1432"/>
                      </a:cubicBezTo>
                      <a:cubicBezTo>
                        <a:pt x="1018" y="600"/>
                        <a:pt x="1764" y="382"/>
                        <a:pt x="2378" y="382"/>
                      </a:cubicBezTo>
                      <a:cubicBezTo>
                        <a:pt x="3025" y="382"/>
                        <a:pt x="3526" y="623"/>
                        <a:pt x="3566" y="643"/>
                      </a:cubicBezTo>
                      <a:cubicBezTo>
                        <a:pt x="3598" y="658"/>
                        <a:pt x="3629" y="665"/>
                        <a:pt x="3658" y="665"/>
                      </a:cubicBezTo>
                      <a:cubicBezTo>
                        <a:pt x="3840" y="665"/>
                        <a:pt x="3939" y="398"/>
                        <a:pt x="3742" y="291"/>
                      </a:cubicBezTo>
                      <a:cubicBezTo>
                        <a:pt x="3728" y="288"/>
                        <a:pt x="3136" y="1"/>
                        <a:pt x="2367" y="1"/>
                      </a:cubicBezTo>
                      <a:close/>
                    </a:path>
                  </a:pathLst>
                </a:custGeom>
                <a:solidFill>
                  <a:srgbClr val="B7B7B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66" name="Google Shape;3466;p11"/>
                <p:cNvSpPr/>
                <p:nvPr/>
              </p:nvSpPr>
              <p:spPr>
                <a:xfrm>
                  <a:off x="6083170" y="3711719"/>
                  <a:ext cx="99475" cy="38351"/>
                </a:xfrm>
                <a:custGeom>
                  <a:rect b="b" l="l" r="r" t="t"/>
                  <a:pathLst>
                    <a:path extrusionOk="0" h="1519" w="3940">
                      <a:moveTo>
                        <a:pt x="2373" y="0"/>
                      </a:moveTo>
                      <a:cubicBezTo>
                        <a:pt x="1659" y="0"/>
                        <a:pt x="790" y="249"/>
                        <a:pt x="92" y="1205"/>
                      </a:cubicBezTo>
                      <a:cubicBezTo>
                        <a:pt x="1" y="1329"/>
                        <a:pt x="92" y="1518"/>
                        <a:pt x="255" y="1518"/>
                      </a:cubicBezTo>
                      <a:cubicBezTo>
                        <a:pt x="314" y="1518"/>
                        <a:pt x="379" y="1485"/>
                        <a:pt x="411" y="1433"/>
                      </a:cubicBezTo>
                      <a:cubicBezTo>
                        <a:pt x="1018" y="601"/>
                        <a:pt x="1764" y="384"/>
                        <a:pt x="2378" y="384"/>
                      </a:cubicBezTo>
                      <a:cubicBezTo>
                        <a:pt x="3025" y="384"/>
                        <a:pt x="3526" y="625"/>
                        <a:pt x="3566" y="645"/>
                      </a:cubicBezTo>
                      <a:cubicBezTo>
                        <a:pt x="3598" y="660"/>
                        <a:pt x="3628" y="666"/>
                        <a:pt x="3657" y="666"/>
                      </a:cubicBezTo>
                      <a:cubicBezTo>
                        <a:pt x="3839" y="666"/>
                        <a:pt x="3939" y="394"/>
                        <a:pt x="3742" y="293"/>
                      </a:cubicBezTo>
                      <a:cubicBezTo>
                        <a:pt x="3728" y="286"/>
                        <a:pt x="3139" y="0"/>
                        <a:pt x="2373" y="0"/>
                      </a:cubicBezTo>
                      <a:close/>
                    </a:path>
                  </a:pathLst>
                </a:custGeom>
                <a:solidFill>
                  <a:srgbClr val="B7B7B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67" name="Google Shape;3467;p11"/>
                <p:cNvSpPr/>
                <p:nvPr/>
              </p:nvSpPr>
              <p:spPr>
                <a:xfrm>
                  <a:off x="6083170" y="3750272"/>
                  <a:ext cx="99500" cy="38300"/>
                </a:xfrm>
                <a:custGeom>
                  <a:rect b="b" l="l" r="r" t="t"/>
                  <a:pathLst>
                    <a:path extrusionOk="0" h="1517" w="3941">
                      <a:moveTo>
                        <a:pt x="2367" y="1"/>
                      </a:moveTo>
                      <a:cubicBezTo>
                        <a:pt x="1653" y="1"/>
                        <a:pt x="786" y="249"/>
                        <a:pt x="92" y="1203"/>
                      </a:cubicBezTo>
                      <a:cubicBezTo>
                        <a:pt x="1" y="1334"/>
                        <a:pt x="92" y="1516"/>
                        <a:pt x="255" y="1516"/>
                      </a:cubicBezTo>
                      <a:cubicBezTo>
                        <a:pt x="314" y="1516"/>
                        <a:pt x="379" y="1490"/>
                        <a:pt x="411" y="1438"/>
                      </a:cubicBezTo>
                      <a:cubicBezTo>
                        <a:pt x="1018" y="606"/>
                        <a:pt x="1764" y="388"/>
                        <a:pt x="2378" y="388"/>
                      </a:cubicBezTo>
                      <a:cubicBezTo>
                        <a:pt x="3025" y="388"/>
                        <a:pt x="3526" y="629"/>
                        <a:pt x="3566" y="649"/>
                      </a:cubicBezTo>
                      <a:cubicBezTo>
                        <a:pt x="3597" y="663"/>
                        <a:pt x="3626" y="669"/>
                        <a:pt x="3654" y="669"/>
                      </a:cubicBezTo>
                      <a:cubicBezTo>
                        <a:pt x="3838" y="669"/>
                        <a:pt x="3940" y="399"/>
                        <a:pt x="3742" y="291"/>
                      </a:cubicBezTo>
                      <a:cubicBezTo>
                        <a:pt x="3728" y="288"/>
                        <a:pt x="3136" y="1"/>
                        <a:pt x="2367" y="1"/>
                      </a:cubicBezTo>
                      <a:close/>
                    </a:path>
                  </a:pathLst>
                </a:custGeom>
                <a:solidFill>
                  <a:srgbClr val="B7B7B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68" name="Google Shape;3468;p11"/>
                <p:cNvSpPr/>
                <p:nvPr/>
              </p:nvSpPr>
              <p:spPr>
                <a:xfrm>
                  <a:off x="6101778" y="3786679"/>
                  <a:ext cx="78242" cy="462458"/>
                </a:xfrm>
                <a:custGeom>
                  <a:rect b="b" l="l" r="r" t="t"/>
                  <a:pathLst>
                    <a:path extrusionOk="0" h="18317" w="3099">
                      <a:moveTo>
                        <a:pt x="2521" y="0"/>
                      </a:moveTo>
                      <a:cubicBezTo>
                        <a:pt x="2148" y="0"/>
                        <a:pt x="1538" y="70"/>
                        <a:pt x="1043" y="459"/>
                      </a:cubicBezTo>
                      <a:cubicBezTo>
                        <a:pt x="593" y="817"/>
                        <a:pt x="339" y="1358"/>
                        <a:pt x="287" y="2069"/>
                      </a:cubicBezTo>
                      <a:cubicBezTo>
                        <a:pt x="118" y="4265"/>
                        <a:pt x="0" y="17978"/>
                        <a:pt x="0" y="18121"/>
                      </a:cubicBezTo>
                      <a:cubicBezTo>
                        <a:pt x="0" y="18225"/>
                        <a:pt x="85" y="18317"/>
                        <a:pt x="196" y="18317"/>
                      </a:cubicBezTo>
                      <a:cubicBezTo>
                        <a:pt x="307" y="18317"/>
                        <a:pt x="398" y="18232"/>
                        <a:pt x="398" y="18121"/>
                      </a:cubicBezTo>
                      <a:cubicBezTo>
                        <a:pt x="398" y="17978"/>
                        <a:pt x="509" y="4278"/>
                        <a:pt x="678" y="2101"/>
                      </a:cubicBezTo>
                      <a:cubicBezTo>
                        <a:pt x="724" y="1502"/>
                        <a:pt x="926" y="1058"/>
                        <a:pt x="1291" y="772"/>
                      </a:cubicBezTo>
                      <a:cubicBezTo>
                        <a:pt x="1697" y="447"/>
                        <a:pt x="2225" y="393"/>
                        <a:pt x="2537" y="393"/>
                      </a:cubicBezTo>
                      <a:cubicBezTo>
                        <a:pt x="2695" y="393"/>
                        <a:pt x="2798" y="407"/>
                        <a:pt x="2803" y="407"/>
                      </a:cubicBezTo>
                      <a:cubicBezTo>
                        <a:pt x="2814" y="408"/>
                        <a:pt x="2824" y="409"/>
                        <a:pt x="2834" y="409"/>
                      </a:cubicBezTo>
                      <a:cubicBezTo>
                        <a:pt x="3061" y="409"/>
                        <a:pt x="3099" y="66"/>
                        <a:pt x="2862" y="22"/>
                      </a:cubicBezTo>
                      <a:cubicBezTo>
                        <a:pt x="2848" y="20"/>
                        <a:pt x="2718" y="0"/>
                        <a:pt x="2521" y="0"/>
                      </a:cubicBezTo>
                      <a:close/>
                    </a:path>
                  </a:pathLst>
                </a:custGeom>
                <a:solidFill>
                  <a:srgbClr val="B7B7B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69" name="Google Shape;3469;p11"/>
                <p:cNvSpPr/>
                <p:nvPr/>
              </p:nvSpPr>
              <p:spPr>
                <a:xfrm>
                  <a:off x="6105312" y="3937305"/>
                  <a:ext cx="36634" cy="80161"/>
                </a:xfrm>
                <a:custGeom>
                  <a:rect b="b" l="l" r="r" t="t"/>
                  <a:pathLst>
                    <a:path extrusionOk="0" h="3175" w="1451">
                      <a:moveTo>
                        <a:pt x="284" y="0"/>
                      </a:moveTo>
                      <a:cubicBezTo>
                        <a:pt x="128" y="0"/>
                        <a:pt x="1" y="204"/>
                        <a:pt x="147" y="345"/>
                      </a:cubicBezTo>
                      <a:cubicBezTo>
                        <a:pt x="154" y="352"/>
                        <a:pt x="942" y="1121"/>
                        <a:pt x="1047" y="2985"/>
                      </a:cubicBezTo>
                      <a:cubicBezTo>
                        <a:pt x="1053" y="3089"/>
                        <a:pt x="1144" y="3174"/>
                        <a:pt x="1249" y="3174"/>
                      </a:cubicBezTo>
                      <a:lnTo>
                        <a:pt x="1255" y="3174"/>
                      </a:lnTo>
                      <a:cubicBezTo>
                        <a:pt x="1366" y="3168"/>
                        <a:pt x="1451" y="3076"/>
                        <a:pt x="1444" y="2965"/>
                      </a:cubicBezTo>
                      <a:cubicBezTo>
                        <a:pt x="1327" y="926"/>
                        <a:pt x="453" y="91"/>
                        <a:pt x="421" y="59"/>
                      </a:cubicBezTo>
                      <a:cubicBezTo>
                        <a:pt x="377" y="18"/>
                        <a:pt x="329" y="0"/>
                        <a:pt x="284" y="0"/>
                      </a:cubicBezTo>
                      <a:close/>
                    </a:path>
                  </a:pathLst>
                </a:custGeom>
                <a:solidFill>
                  <a:srgbClr val="B7B7B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70" name="Google Shape;3470;p11"/>
                <p:cNvSpPr/>
                <p:nvPr/>
              </p:nvSpPr>
              <p:spPr>
                <a:xfrm>
                  <a:off x="6108292" y="3860073"/>
                  <a:ext cx="50596" cy="64735"/>
                </a:xfrm>
                <a:custGeom>
                  <a:rect b="b" l="l" r="r" t="t"/>
                  <a:pathLst>
                    <a:path extrusionOk="0" h="2564" w="2004">
                      <a:moveTo>
                        <a:pt x="272" y="0"/>
                      </a:moveTo>
                      <a:cubicBezTo>
                        <a:pt x="32" y="0"/>
                        <a:pt x="0" y="362"/>
                        <a:pt x="251" y="393"/>
                      </a:cubicBezTo>
                      <a:cubicBezTo>
                        <a:pt x="309" y="406"/>
                        <a:pt x="1606" y="589"/>
                        <a:pt x="1554" y="2362"/>
                      </a:cubicBezTo>
                      <a:cubicBezTo>
                        <a:pt x="1554" y="2472"/>
                        <a:pt x="1639" y="2564"/>
                        <a:pt x="1743" y="2564"/>
                      </a:cubicBezTo>
                      <a:lnTo>
                        <a:pt x="1750" y="2564"/>
                      </a:lnTo>
                      <a:cubicBezTo>
                        <a:pt x="1854" y="2564"/>
                        <a:pt x="1945" y="2479"/>
                        <a:pt x="1945" y="2375"/>
                      </a:cubicBezTo>
                      <a:cubicBezTo>
                        <a:pt x="2004" y="250"/>
                        <a:pt x="316" y="2"/>
                        <a:pt x="303" y="2"/>
                      </a:cubicBezTo>
                      <a:cubicBezTo>
                        <a:pt x="292" y="1"/>
                        <a:pt x="282" y="0"/>
                        <a:pt x="272" y="0"/>
                      </a:cubicBezTo>
                      <a:close/>
                    </a:path>
                  </a:pathLst>
                </a:custGeom>
                <a:solidFill>
                  <a:srgbClr val="B7B7B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71" name="Google Shape;3471;p11"/>
                <p:cNvSpPr/>
                <p:nvPr/>
              </p:nvSpPr>
              <p:spPr>
                <a:xfrm>
                  <a:off x="6102914" y="4067557"/>
                  <a:ext cx="36079" cy="81549"/>
                </a:xfrm>
                <a:custGeom>
                  <a:rect b="b" l="l" r="r" t="t"/>
                  <a:pathLst>
                    <a:path extrusionOk="0" h="3230" w="1429">
                      <a:moveTo>
                        <a:pt x="225" y="1"/>
                      </a:moveTo>
                      <a:cubicBezTo>
                        <a:pt x="167" y="1"/>
                        <a:pt x="110" y="26"/>
                        <a:pt x="73" y="75"/>
                      </a:cubicBezTo>
                      <a:cubicBezTo>
                        <a:pt x="1" y="159"/>
                        <a:pt x="14" y="283"/>
                        <a:pt x="99" y="348"/>
                      </a:cubicBezTo>
                      <a:cubicBezTo>
                        <a:pt x="112" y="361"/>
                        <a:pt x="1024" y="1124"/>
                        <a:pt x="972" y="3021"/>
                      </a:cubicBezTo>
                      <a:cubicBezTo>
                        <a:pt x="972" y="3131"/>
                        <a:pt x="1057" y="3223"/>
                        <a:pt x="1168" y="3229"/>
                      </a:cubicBezTo>
                      <a:lnTo>
                        <a:pt x="1174" y="3229"/>
                      </a:lnTo>
                      <a:cubicBezTo>
                        <a:pt x="1278" y="3229"/>
                        <a:pt x="1363" y="3144"/>
                        <a:pt x="1370" y="3034"/>
                      </a:cubicBezTo>
                      <a:cubicBezTo>
                        <a:pt x="1428" y="922"/>
                        <a:pt x="392" y="75"/>
                        <a:pt x="346" y="42"/>
                      </a:cubicBezTo>
                      <a:cubicBezTo>
                        <a:pt x="310" y="14"/>
                        <a:pt x="267" y="1"/>
                        <a:pt x="225" y="1"/>
                      </a:cubicBezTo>
                      <a:close/>
                    </a:path>
                  </a:pathLst>
                </a:custGeom>
                <a:solidFill>
                  <a:srgbClr val="B7B7B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72" name="Google Shape;3472;p11"/>
                <p:cNvSpPr/>
                <p:nvPr/>
              </p:nvSpPr>
              <p:spPr>
                <a:xfrm>
                  <a:off x="6081706" y="3893097"/>
                  <a:ext cx="34236" cy="64305"/>
                </a:xfrm>
                <a:custGeom>
                  <a:rect b="b" l="l" r="r" t="t"/>
                  <a:pathLst>
                    <a:path extrusionOk="0" h="2547" w="1356">
                      <a:moveTo>
                        <a:pt x="1072" y="0"/>
                      </a:moveTo>
                      <a:cubicBezTo>
                        <a:pt x="1042" y="0"/>
                        <a:pt x="1011" y="8"/>
                        <a:pt x="978" y="24"/>
                      </a:cubicBezTo>
                      <a:cubicBezTo>
                        <a:pt x="939" y="37"/>
                        <a:pt x="59" y="487"/>
                        <a:pt x="0" y="2344"/>
                      </a:cubicBezTo>
                      <a:cubicBezTo>
                        <a:pt x="0" y="2448"/>
                        <a:pt x="85" y="2540"/>
                        <a:pt x="189" y="2546"/>
                      </a:cubicBezTo>
                      <a:lnTo>
                        <a:pt x="196" y="2546"/>
                      </a:lnTo>
                      <a:cubicBezTo>
                        <a:pt x="307" y="2546"/>
                        <a:pt x="391" y="2461"/>
                        <a:pt x="398" y="2357"/>
                      </a:cubicBezTo>
                      <a:cubicBezTo>
                        <a:pt x="450" y="773"/>
                        <a:pt x="1134" y="382"/>
                        <a:pt x="1154" y="376"/>
                      </a:cubicBezTo>
                      <a:cubicBezTo>
                        <a:pt x="1356" y="275"/>
                        <a:pt x="1254" y="0"/>
                        <a:pt x="1072" y="0"/>
                      </a:cubicBezTo>
                      <a:close/>
                    </a:path>
                  </a:pathLst>
                </a:custGeom>
                <a:solidFill>
                  <a:srgbClr val="B7B7B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73" name="Google Shape;3473;p11"/>
                <p:cNvSpPr/>
                <p:nvPr/>
              </p:nvSpPr>
              <p:spPr>
                <a:xfrm>
                  <a:off x="5971374" y="3754842"/>
                  <a:ext cx="29060" cy="66628"/>
                </a:xfrm>
                <a:custGeom>
                  <a:rect b="b" l="l" r="r" t="t"/>
                  <a:pathLst>
                    <a:path extrusionOk="0" h="2639" w="1151">
                      <a:moveTo>
                        <a:pt x="259" y="0"/>
                      </a:moveTo>
                      <a:cubicBezTo>
                        <a:pt x="126" y="0"/>
                        <a:pt x="0" y="138"/>
                        <a:pt x="82" y="292"/>
                      </a:cubicBezTo>
                      <a:cubicBezTo>
                        <a:pt x="88" y="305"/>
                        <a:pt x="727" y="1355"/>
                        <a:pt x="414" y="2385"/>
                      </a:cubicBezTo>
                      <a:cubicBezTo>
                        <a:pt x="381" y="2489"/>
                        <a:pt x="440" y="2600"/>
                        <a:pt x="544" y="2632"/>
                      </a:cubicBezTo>
                      <a:cubicBezTo>
                        <a:pt x="564" y="2639"/>
                        <a:pt x="583" y="2639"/>
                        <a:pt x="603" y="2639"/>
                      </a:cubicBezTo>
                      <a:cubicBezTo>
                        <a:pt x="688" y="2639"/>
                        <a:pt x="766" y="2587"/>
                        <a:pt x="792" y="2502"/>
                      </a:cubicBezTo>
                      <a:cubicBezTo>
                        <a:pt x="1150" y="1296"/>
                        <a:pt x="447" y="136"/>
                        <a:pt x="421" y="90"/>
                      </a:cubicBezTo>
                      <a:cubicBezTo>
                        <a:pt x="377" y="27"/>
                        <a:pt x="317" y="0"/>
                        <a:pt x="259" y="0"/>
                      </a:cubicBezTo>
                      <a:close/>
                    </a:path>
                  </a:pathLst>
                </a:custGeom>
                <a:solidFill>
                  <a:srgbClr val="B7B7B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74" name="Google Shape;3474;p11"/>
                <p:cNvSpPr/>
                <p:nvPr/>
              </p:nvSpPr>
              <p:spPr>
                <a:xfrm>
                  <a:off x="5969632" y="3672914"/>
                  <a:ext cx="37442" cy="39310"/>
                </a:xfrm>
                <a:custGeom>
                  <a:rect b="b" l="l" r="r" t="t"/>
                  <a:pathLst>
                    <a:path extrusionOk="0" h="1557" w="1483">
                      <a:moveTo>
                        <a:pt x="1165" y="0"/>
                      </a:moveTo>
                      <a:cubicBezTo>
                        <a:pt x="952" y="0"/>
                        <a:pt x="297" y="106"/>
                        <a:pt x="27" y="1321"/>
                      </a:cubicBezTo>
                      <a:cubicBezTo>
                        <a:pt x="1" y="1426"/>
                        <a:pt x="66" y="1530"/>
                        <a:pt x="177" y="1556"/>
                      </a:cubicBezTo>
                      <a:lnTo>
                        <a:pt x="216" y="1556"/>
                      </a:lnTo>
                      <a:cubicBezTo>
                        <a:pt x="314" y="1556"/>
                        <a:pt x="392" y="1497"/>
                        <a:pt x="411" y="1406"/>
                      </a:cubicBezTo>
                      <a:cubicBezTo>
                        <a:pt x="630" y="430"/>
                        <a:pt x="1085" y="396"/>
                        <a:pt x="1168" y="396"/>
                      </a:cubicBezTo>
                      <a:cubicBezTo>
                        <a:pt x="1174" y="396"/>
                        <a:pt x="1179" y="396"/>
                        <a:pt x="1180" y="396"/>
                      </a:cubicBezTo>
                      <a:cubicBezTo>
                        <a:pt x="1191" y="397"/>
                        <a:pt x="1201" y="398"/>
                        <a:pt x="1211" y="398"/>
                      </a:cubicBezTo>
                      <a:cubicBezTo>
                        <a:pt x="1445" y="398"/>
                        <a:pt x="1483" y="36"/>
                        <a:pt x="1233" y="5"/>
                      </a:cubicBezTo>
                      <a:cubicBezTo>
                        <a:pt x="1228" y="4"/>
                        <a:pt x="1204" y="0"/>
                        <a:pt x="1165" y="0"/>
                      </a:cubicBezTo>
                      <a:close/>
                    </a:path>
                  </a:pathLst>
                </a:custGeom>
                <a:solidFill>
                  <a:srgbClr val="B7B7B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75" name="Google Shape;3475;p11"/>
                <p:cNvSpPr/>
                <p:nvPr/>
              </p:nvSpPr>
              <p:spPr>
                <a:xfrm>
                  <a:off x="6015356" y="3608936"/>
                  <a:ext cx="28025" cy="46683"/>
                </a:xfrm>
                <a:custGeom>
                  <a:rect b="b" l="l" r="r" t="t"/>
                  <a:pathLst>
                    <a:path extrusionOk="0" h="1849" w="1110">
                      <a:moveTo>
                        <a:pt x="272" y="1"/>
                      </a:moveTo>
                      <a:cubicBezTo>
                        <a:pt x="42" y="1"/>
                        <a:pt x="1" y="357"/>
                        <a:pt x="249" y="395"/>
                      </a:cubicBezTo>
                      <a:cubicBezTo>
                        <a:pt x="393" y="427"/>
                        <a:pt x="516" y="518"/>
                        <a:pt x="588" y="642"/>
                      </a:cubicBezTo>
                      <a:cubicBezTo>
                        <a:pt x="705" y="844"/>
                        <a:pt x="673" y="1170"/>
                        <a:pt x="510" y="1574"/>
                      </a:cubicBezTo>
                      <a:cubicBezTo>
                        <a:pt x="471" y="1679"/>
                        <a:pt x="523" y="1789"/>
                        <a:pt x="621" y="1835"/>
                      </a:cubicBezTo>
                      <a:cubicBezTo>
                        <a:pt x="647" y="1842"/>
                        <a:pt x="673" y="1848"/>
                        <a:pt x="699" y="1848"/>
                      </a:cubicBezTo>
                      <a:cubicBezTo>
                        <a:pt x="777" y="1848"/>
                        <a:pt x="849" y="1796"/>
                        <a:pt x="875" y="1718"/>
                      </a:cubicBezTo>
                      <a:cubicBezTo>
                        <a:pt x="1090" y="1190"/>
                        <a:pt x="1110" y="760"/>
                        <a:pt x="927" y="440"/>
                      </a:cubicBezTo>
                      <a:cubicBezTo>
                        <a:pt x="797" y="212"/>
                        <a:pt x="569" y="56"/>
                        <a:pt x="308" y="4"/>
                      </a:cubicBezTo>
                      <a:cubicBezTo>
                        <a:pt x="296" y="2"/>
                        <a:pt x="284" y="1"/>
                        <a:pt x="272" y="1"/>
                      </a:cubicBezTo>
                      <a:close/>
                    </a:path>
                  </a:pathLst>
                </a:custGeom>
                <a:solidFill>
                  <a:srgbClr val="B7B7B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76" name="Google Shape;3476;p11"/>
                <p:cNvSpPr/>
                <p:nvPr/>
              </p:nvSpPr>
              <p:spPr>
                <a:xfrm>
                  <a:off x="6001066" y="3539077"/>
                  <a:ext cx="45370" cy="39361"/>
                </a:xfrm>
                <a:custGeom>
                  <a:rect b="b" l="l" r="r" t="t"/>
                  <a:pathLst>
                    <a:path extrusionOk="0" h="1559" w="1797">
                      <a:moveTo>
                        <a:pt x="1387" y="1"/>
                      </a:moveTo>
                      <a:cubicBezTo>
                        <a:pt x="1067" y="1"/>
                        <a:pt x="411" y="153"/>
                        <a:pt x="33" y="1298"/>
                      </a:cubicBezTo>
                      <a:cubicBezTo>
                        <a:pt x="1" y="1395"/>
                        <a:pt x="53" y="1513"/>
                        <a:pt x="157" y="1545"/>
                      </a:cubicBezTo>
                      <a:cubicBezTo>
                        <a:pt x="177" y="1552"/>
                        <a:pt x="196" y="1552"/>
                        <a:pt x="222" y="1558"/>
                      </a:cubicBezTo>
                      <a:cubicBezTo>
                        <a:pt x="307" y="1552"/>
                        <a:pt x="379" y="1500"/>
                        <a:pt x="405" y="1421"/>
                      </a:cubicBezTo>
                      <a:cubicBezTo>
                        <a:pt x="715" y="490"/>
                        <a:pt x="1204" y="391"/>
                        <a:pt x="1398" y="391"/>
                      </a:cubicBezTo>
                      <a:cubicBezTo>
                        <a:pt x="1444" y="391"/>
                        <a:pt x="1474" y="397"/>
                        <a:pt x="1480" y="398"/>
                      </a:cubicBezTo>
                      <a:cubicBezTo>
                        <a:pt x="1496" y="402"/>
                        <a:pt x="1512" y="403"/>
                        <a:pt x="1527" y="403"/>
                      </a:cubicBezTo>
                      <a:cubicBezTo>
                        <a:pt x="1738" y="403"/>
                        <a:pt x="1796" y="81"/>
                        <a:pt x="1571" y="20"/>
                      </a:cubicBezTo>
                      <a:cubicBezTo>
                        <a:pt x="1560" y="17"/>
                        <a:pt x="1492" y="1"/>
                        <a:pt x="1387" y="1"/>
                      </a:cubicBezTo>
                      <a:close/>
                    </a:path>
                  </a:pathLst>
                </a:custGeom>
                <a:solidFill>
                  <a:srgbClr val="B7B7B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77" name="Google Shape;3477;p11"/>
                <p:cNvSpPr/>
                <p:nvPr/>
              </p:nvSpPr>
              <p:spPr>
                <a:xfrm>
                  <a:off x="6074788" y="4163397"/>
                  <a:ext cx="34261" cy="58599"/>
                </a:xfrm>
                <a:custGeom>
                  <a:rect b="b" l="l" r="r" t="t"/>
                  <a:pathLst>
                    <a:path extrusionOk="0" h="2321" w="1357">
                      <a:moveTo>
                        <a:pt x="1167" y="0"/>
                      </a:moveTo>
                      <a:cubicBezTo>
                        <a:pt x="919" y="7"/>
                        <a:pt x="678" y="104"/>
                        <a:pt x="509" y="287"/>
                      </a:cubicBezTo>
                      <a:cubicBezTo>
                        <a:pt x="157" y="639"/>
                        <a:pt x="0" y="1265"/>
                        <a:pt x="53" y="2131"/>
                      </a:cubicBezTo>
                      <a:cubicBezTo>
                        <a:pt x="59" y="2236"/>
                        <a:pt x="144" y="2320"/>
                        <a:pt x="248" y="2320"/>
                      </a:cubicBezTo>
                      <a:lnTo>
                        <a:pt x="261" y="2320"/>
                      </a:lnTo>
                      <a:cubicBezTo>
                        <a:pt x="365" y="2314"/>
                        <a:pt x="450" y="2223"/>
                        <a:pt x="444" y="2118"/>
                      </a:cubicBezTo>
                      <a:cubicBezTo>
                        <a:pt x="391" y="1186"/>
                        <a:pt x="594" y="769"/>
                        <a:pt x="776" y="580"/>
                      </a:cubicBezTo>
                      <a:cubicBezTo>
                        <a:pt x="874" y="476"/>
                        <a:pt x="1004" y="411"/>
                        <a:pt x="1148" y="404"/>
                      </a:cubicBezTo>
                      <a:cubicBezTo>
                        <a:pt x="1252" y="404"/>
                        <a:pt x="1343" y="319"/>
                        <a:pt x="1350" y="209"/>
                      </a:cubicBezTo>
                      <a:cubicBezTo>
                        <a:pt x="1356" y="104"/>
                        <a:pt x="1278" y="7"/>
                        <a:pt x="1167" y="0"/>
                      </a:cubicBezTo>
                      <a:close/>
                    </a:path>
                  </a:pathLst>
                </a:custGeom>
                <a:solidFill>
                  <a:srgbClr val="B7B7B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78" name="Google Shape;3478;p11"/>
                <p:cNvSpPr/>
                <p:nvPr/>
              </p:nvSpPr>
              <p:spPr>
                <a:xfrm>
                  <a:off x="6081529" y="4015547"/>
                  <a:ext cx="34463" cy="59180"/>
                </a:xfrm>
                <a:custGeom>
                  <a:rect b="b" l="l" r="r" t="t"/>
                  <a:pathLst>
                    <a:path extrusionOk="0" h="2344" w="1365">
                      <a:moveTo>
                        <a:pt x="1077" y="1"/>
                      </a:moveTo>
                      <a:cubicBezTo>
                        <a:pt x="1048" y="1"/>
                        <a:pt x="1017" y="8"/>
                        <a:pt x="985" y="23"/>
                      </a:cubicBezTo>
                      <a:cubicBezTo>
                        <a:pt x="946" y="42"/>
                        <a:pt x="66" y="505"/>
                        <a:pt x="7" y="2135"/>
                      </a:cubicBezTo>
                      <a:cubicBezTo>
                        <a:pt x="1" y="2245"/>
                        <a:pt x="92" y="2337"/>
                        <a:pt x="196" y="2343"/>
                      </a:cubicBezTo>
                      <a:lnTo>
                        <a:pt x="203" y="2343"/>
                      </a:lnTo>
                      <a:cubicBezTo>
                        <a:pt x="314" y="2343"/>
                        <a:pt x="405" y="2258"/>
                        <a:pt x="405" y="2148"/>
                      </a:cubicBezTo>
                      <a:cubicBezTo>
                        <a:pt x="457" y="779"/>
                        <a:pt x="1135" y="394"/>
                        <a:pt x="1167" y="375"/>
                      </a:cubicBezTo>
                      <a:cubicBezTo>
                        <a:pt x="1364" y="268"/>
                        <a:pt x="1260" y="1"/>
                        <a:pt x="1077" y="1"/>
                      </a:cubicBezTo>
                      <a:close/>
                    </a:path>
                  </a:pathLst>
                </a:custGeom>
                <a:solidFill>
                  <a:srgbClr val="B7B7B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79" name="Google Shape;3479;p11"/>
                <p:cNvSpPr/>
                <p:nvPr/>
              </p:nvSpPr>
              <p:spPr>
                <a:xfrm>
                  <a:off x="6083473" y="3225780"/>
                  <a:ext cx="183726" cy="588443"/>
                </a:xfrm>
                <a:custGeom>
                  <a:rect b="b" l="l" r="r" t="t"/>
                  <a:pathLst>
                    <a:path extrusionOk="0" h="23307" w="7277">
                      <a:moveTo>
                        <a:pt x="5001" y="0"/>
                      </a:moveTo>
                      <a:lnTo>
                        <a:pt x="1970" y="333"/>
                      </a:lnTo>
                      <a:cubicBezTo>
                        <a:pt x="2185" y="346"/>
                        <a:pt x="2902" y="1102"/>
                        <a:pt x="3319" y="2738"/>
                      </a:cubicBezTo>
                      <a:cubicBezTo>
                        <a:pt x="2589" y="2874"/>
                        <a:pt x="712" y="3363"/>
                        <a:pt x="61" y="4791"/>
                      </a:cubicBezTo>
                      <a:cubicBezTo>
                        <a:pt x="0" y="4941"/>
                        <a:pt x="127" y="5058"/>
                        <a:pt x="253" y="5058"/>
                      </a:cubicBezTo>
                      <a:cubicBezTo>
                        <a:pt x="317" y="5058"/>
                        <a:pt x="381" y="5027"/>
                        <a:pt x="419" y="4954"/>
                      </a:cubicBezTo>
                      <a:cubicBezTo>
                        <a:pt x="999" y="3696"/>
                        <a:pt x="2752" y="3246"/>
                        <a:pt x="3411" y="3122"/>
                      </a:cubicBezTo>
                      <a:cubicBezTo>
                        <a:pt x="3424" y="3174"/>
                        <a:pt x="3430" y="3233"/>
                        <a:pt x="3443" y="3285"/>
                      </a:cubicBezTo>
                      <a:lnTo>
                        <a:pt x="3443" y="4569"/>
                      </a:lnTo>
                      <a:cubicBezTo>
                        <a:pt x="3437" y="4569"/>
                        <a:pt x="3430" y="4563"/>
                        <a:pt x="3424" y="4563"/>
                      </a:cubicBezTo>
                      <a:cubicBezTo>
                        <a:pt x="3414" y="4560"/>
                        <a:pt x="3349" y="4547"/>
                        <a:pt x="3242" y="4547"/>
                      </a:cubicBezTo>
                      <a:cubicBezTo>
                        <a:pt x="2861" y="4547"/>
                        <a:pt x="1945" y="4710"/>
                        <a:pt x="1025" y="6062"/>
                      </a:cubicBezTo>
                      <a:cubicBezTo>
                        <a:pt x="923" y="6215"/>
                        <a:pt x="1059" y="6371"/>
                        <a:pt x="1197" y="6371"/>
                      </a:cubicBezTo>
                      <a:cubicBezTo>
                        <a:pt x="1253" y="6371"/>
                        <a:pt x="1310" y="6345"/>
                        <a:pt x="1351" y="6283"/>
                      </a:cubicBezTo>
                      <a:cubicBezTo>
                        <a:pt x="2184" y="5060"/>
                        <a:pt x="2960" y="4940"/>
                        <a:pt x="3238" y="4940"/>
                      </a:cubicBezTo>
                      <a:cubicBezTo>
                        <a:pt x="3300" y="4940"/>
                        <a:pt x="3337" y="4946"/>
                        <a:pt x="3345" y="4947"/>
                      </a:cubicBezTo>
                      <a:cubicBezTo>
                        <a:pt x="3359" y="4950"/>
                        <a:pt x="3372" y="4951"/>
                        <a:pt x="3386" y="4951"/>
                      </a:cubicBezTo>
                      <a:cubicBezTo>
                        <a:pt x="3405" y="4951"/>
                        <a:pt x="3424" y="4948"/>
                        <a:pt x="3443" y="4941"/>
                      </a:cubicBezTo>
                      <a:lnTo>
                        <a:pt x="3443" y="23111"/>
                      </a:lnTo>
                      <a:cubicBezTo>
                        <a:pt x="3443" y="23242"/>
                        <a:pt x="3543" y="23307"/>
                        <a:pt x="3641" y="23307"/>
                      </a:cubicBezTo>
                      <a:cubicBezTo>
                        <a:pt x="3740" y="23307"/>
                        <a:pt x="3837" y="23242"/>
                        <a:pt x="3834" y="23111"/>
                      </a:cubicBezTo>
                      <a:lnTo>
                        <a:pt x="3834" y="4941"/>
                      </a:lnTo>
                      <a:cubicBezTo>
                        <a:pt x="3848" y="4940"/>
                        <a:pt x="3862" y="4939"/>
                        <a:pt x="3879" y="4939"/>
                      </a:cubicBezTo>
                      <a:cubicBezTo>
                        <a:pt x="4169" y="4939"/>
                        <a:pt x="4937" y="5074"/>
                        <a:pt x="5757" y="6283"/>
                      </a:cubicBezTo>
                      <a:cubicBezTo>
                        <a:pt x="5800" y="6345"/>
                        <a:pt x="5858" y="6371"/>
                        <a:pt x="5915" y="6371"/>
                      </a:cubicBezTo>
                      <a:cubicBezTo>
                        <a:pt x="6055" y="6371"/>
                        <a:pt x="6189" y="6215"/>
                        <a:pt x="6083" y="6062"/>
                      </a:cubicBezTo>
                      <a:cubicBezTo>
                        <a:pt x="5175" y="4722"/>
                        <a:pt x="4273" y="4549"/>
                        <a:pt x="3880" y="4549"/>
                      </a:cubicBezTo>
                      <a:cubicBezTo>
                        <a:pt x="3864" y="4549"/>
                        <a:pt x="3849" y="4549"/>
                        <a:pt x="3834" y="4549"/>
                      </a:cubicBezTo>
                      <a:lnTo>
                        <a:pt x="3834" y="3122"/>
                      </a:lnTo>
                      <a:cubicBezTo>
                        <a:pt x="4466" y="3239"/>
                        <a:pt x="6272" y="3676"/>
                        <a:pt x="6858" y="4954"/>
                      </a:cubicBezTo>
                      <a:cubicBezTo>
                        <a:pt x="6899" y="5030"/>
                        <a:pt x="6964" y="5062"/>
                        <a:pt x="7030" y="5062"/>
                      </a:cubicBezTo>
                      <a:cubicBezTo>
                        <a:pt x="7154" y="5062"/>
                        <a:pt x="7277" y="4945"/>
                        <a:pt x="7217" y="4791"/>
                      </a:cubicBezTo>
                      <a:cubicBezTo>
                        <a:pt x="6526" y="3272"/>
                        <a:pt x="4460" y="2822"/>
                        <a:pt x="3841" y="2718"/>
                      </a:cubicBezTo>
                      <a:cubicBezTo>
                        <a:pt x="4023" y="1695"/>
                        <a:pt x="4362" y="639"/>
                        <a:pt x="5001" y="0"/>
                      </a:cubicBezTo>
                      <a:close/>
                    </a:path>
                  </a:pathLst>
                </a:custGeom>
                <a:solidFill>
                  <a:srgbClr val="B7B7B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80" name="Google Shape;3480;p11"/>
                <p:cNvSpPr/>
                <p:nvPr/>
              </p:nvSpPr>
              <p:spPr>
                <a:xfrm>
                  <a:off x="6174869" y="3489819"/>
                  <a:ext cx="227732" cy="348946"/>
                </a:xfrm>
                <a:custGeom>
                  <a:rect b="b" l="l" r="r" t="t"/>
                  <a:pathLst>
                    <a:path extrusionOk="0" h="13821" w="9020">
                      <a:moveTo>
                        <a:pt x="1703" y="0"/>
                      </a:moveTo>
                      <a:cubicBezTo>
                        <a:pt x="912" y="0"/>
                        <a:pt x="308" y="102"/>
                        <a:pt x="240" y="114"/>
                      </a:cubicBezTo>
                      <a:cubicBezTo>
                        <a:pt x="0" y="157"/>
                        <a:pt x="45" y="502"/>
                        <a:pt x="270" y="502"/>
                      </a:cubicBezTo>
                      <a:cubicBezTo>
                        <a:pt x="283" y="502"/>
                        <a:pt x="297" y="501"/>
                        <a:pt x="312" y="498"/>
                      </a:cubicBezTo>
                      <a:cubicBezTo>
                        <a:pt x="326" y="496"/>
                        <a:pt x="898" y="401"/>
                        <a:pt x="1658" y="401"/>
                      </a:cubicBezTo>
                      <a:cubicBezTo>
                        <a:pt x="2973" y="401"/>
                        <a:pt x="4850" y="685"/>
                        <a:pt x="5383" y="2225"/>
                      </a:cubicBezTo>
                      <a:cubicBezTo>
                        <a:pt x="6282" y="4806"/>
                        <a:pt x="8589" y="13579"/>
                        <a:pt x="8609" y="13670"/>
                      </a:cubicBezTo>
                      <a:cubicBezTo>
                        <a:pt x="8635" y="13755"/>
                        <a:pt x="8713" y="13820"/>
                        <a:pt x="8804" y="13820"/>
                      </a:cubicBezTo>
                      <a:cubicBezTo>
                        <a:pt x="8817" y="13814"/>
                        <a:pt x="8837" y="13814"/>
                        <a:pt x="8850" y="13807"/>
                      </a:cubicBezTo>
                      <a:cubicBezTo>
                        <a:pt x="8954" y="13781"/>
                        <a:pt x="9019" y="13677"/>
                        <a:pt x="8993" y="13572"/>
                      </a:cubicBezTo>
                      <a:cubicBezTo>
                        <a:pt x="8967" y="13481"/>
                        <a:pt x="6654" y="4695"/>
                        <a:pt x="5761" y="2095"/>
                      </a:cubicBezTo>
                      <a:cubicBezTo>
                        <a:pt x="5149" y="328"/>
                        <a:pt x="3124" y="0"/>
                        <a:pt x="1703" y="0"/>
                      </a:cubicBezTo>
                      <a:close/>
                    </a:path>
                  </a:pathLst>
                </a:custGeom>
                <a:solidFill>
                  <a:srgbClr val="B7B7B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81" name="Google Shape;3481;p11"/>
                <p:cNvSpPr/>
                <p:nvPr/>
              </p:nvSpPr>
              <p:spPr>
                <a:xfrm>
                  <a:off x="6172345" y="3518576"/>
                  <a:ext cx="99425" cy="38300"/>
                </a:xfrm>
                <a:custGeom>
                  <a:rect b="b" l="l" r="r" t="t"/>
                  <a:pathLst>
                    <a:path extrusionOk="0" h="1517" w="3938">
                      <a:moveTo>
                        <a:pt x="1572" y="1"/>
                      </a:moveTo>
                      <a:cubicBezTo>
                        <a:pt x="803" y="1"/>
                        <a:pt x="210" y="288"/>
                        <a:pt x="197" y="291"/>
                      </a:cubicBezTo>
                      <a:cubicBezTo>
                        <a:pt x="0" y="398"/>
                        <a:pt x="104" y="665"/>
                        <a:pt x="283" y="665"/>
                      </a:cubicBezTo>
                      <a:cubicBezTo>
                        <a:pt x="311" y="665"/>
                        <a:pt x="342" y="658"/>
                        <a:pt x="373" y="643"/>
                      </a:cubicBezTo>
                      <a:cubicBezTo>
                        <a:pt x="413" y="626"/>
                        <a:pt x="914" y="385"/>
                        <a:pt x="1561" y="385"/>
                      </a:cubicBezTo>
                      <a:cubicBezTo>
                        <a:pt x="2175" y="385"/>
                        <a:pt x="2921" y="603"/>
                        <a:pt x="3527" y="1438"/>
                      </a:cubicBezTo>
                      <a:cubicBezTo>
                        <a:pt x="3566" y="1490"/>
                        <a:pt x="3623" y="1516"/>
                        <a:pt x="3687" y="1516"/>
                      </a:cubicBezTo>
                      <a:lnTo>
                        <a:pt x="3687" y="1516"/>
                      </a:lnTo>
                      <a:cubicBezTo>
                        <a:pt x="3848" y="1514"/>
                        <a:pt x="3937" y="1333"/>
                        <a:pt x="3847" y="1204"/>
                      </a:cubicBezTo>
                      <a:cubicBezTo>
                        <a:pt x="3153" y="249"/>
                        <a:pt x="2286" y="1"/>
                        <a:pt x="1572" y="1"/>
                      </a:cubicBezTo>
                      <a:close/>
                      <a:moveTo>
                        <a:pt x="3687" y="1516"/>
                      </a:moveTo>
                      <a:lnTo>
                        <a:pt x="3687" y="1516"/>
                      </a:lnTo>
                      <a:cubicBezTo>
                        <a:pt x="3686" y="1517"/>
                        <a:pt x="3685" y="1517"/>
                        <a:pt x="3684" y="1517"/>
                      </a:cubicBezTo>
                      <a:lnTo>
                        <a:pt x="3690" y="1517"/>
                      </a:lnTo>
                      <a:cubicBezTo>
                        <a:pt x="3689" y="1517"/>
                        <a:pt x="3688" y="1517"/>
                        <a:pt x="3687" y="1516"/>
                      </a:cubicBezTo>
                      <a:close/>
                    </a:path>
                  </a:pathLst>
                </a:custGeom>
                <a:solidFill>
                  <a:srgbClr val="B7B7B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82" name="Google Shape;3482;p11"/>
                <p:cNvSpPr/>
                <p:nvPr/>
              </p:nvSpPr>
              <p:spPr>
                <a:xfrm>
                  <a:off x="6172168" y="3557255"/>
                  <a:ext cx="99601" cy="38300"/>
                </a:xfrm>
                <a:custGeom>
                  <a:rect b="b" l="l" r="r" t="t"/>
                  <a:pathLst>
                    <a:path extrusionOk="0" h="1517" w="3945">
                      <a:moveTo>
                        <a:pt x="1579" y="1"/>
                      </a:moveTo>
                      <a:cubicBezTo>
                        <a:pt x="810" y="1"/>
                        <a:pt x="217" y="287"/>
                        <a:pt x="204" y="291"/>
                      </a:cubicBezTo>
                      <a:cubicBezTo>
                        <a:pt x="0" y="393"/>
                        <a:pt x="106" y="671"/>
                        <a:pt x="290" y="671"/>
                      </a:cubicBezTo>
                      <a:cubicBezTo>
                        <a:pt x="318" y="671"/>
                        <a:pt x="349" y="664"/>
                        <a:pt x="380" y="649"/>
                      </a:cubicBezTo>
                      <a:cubicBezTo>
                        <a:pt x="420" y="629"/>
                        <a:pt x="923" y="386"/>
                        <a:pt x="1571" y="386"/>
                      </a:cubicBezTo>
                      <a:cubicBezTo>
                        <a:pt x="2185" y="386"/>
                        <a:pt x="2929" y="604"/>
                        <a:pt x="3534" y="1438"/>
                      </a:cubicBezTo>
                      <a:cubicBezTo>
                        <a:pt x="3573" y="1489"/>
                        <a:pt x="3630" y="1515"/>
                        <a:pt x="3694" y="1516"/>
                      </a:cubicBezTo>
                      <a:lnTo>
                        <a:pt x="3694" y="1516"/>
                      </a:lnTo>
                      <a:cubicBezTo>
                        <a:pt x="3855" y="1514"/>
                        <a:pt x="3944" y="1333"/>
                        <a:pt x="3854" y="1203"/>
                      </a:cubicBezTo>
                      <a:cubicBezTo>
                        <a:pt x="3160" y="249"/>
                        <a:pt x="2293" y="1"/>
                        <a:pt x="1579" y="1"/>
                      </a:cubicBezTo>
                      <a:close/>
                      <a:moveTo>
                        <a:pt x="3694" y="1516"/>
                      </a:moveTo>
                      <a:lnTo>
                        <a:pt x="3694" y="1516"/>
                      </a:lnTo>
                      <a:cubicBezTo>
                        <a:pt x="3693" y="1516"/>
                        <a:pt x="3692" y="1516"/>
                        <a:pt x="3691" y="1516"/>
                      </a:cubicBezTo>
                      <a:lnTo>
                        <a:pt x="3697" y="1516"/>
                      </a:lnTo>
                      <a:cubicBezTo>
                        <a:pt x="3696" y="1516"/>
                        <a:pt x="3695" y="1516"/>
                        <a:pt x="3694" y="1516"/>
                      </a:cubicBezTo>
                      <a:close/>
                    </a:path>
                  </a:pathLst>
                </a:custGeom>
                <a:solidFill>
                  <a:srgbClr val="B7B7B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83" name="Google Shape;3483;p11"/>
                <p:cNvSpPr/>
                <p:nvPr/>
              </p:nvSpPr>
              <p:spPr>
                <a:xfrm>
                  <a:off x="6172319" y="3595782"/>
                  <a:ext cx="99425" cy="38300"/>
                </a:xfrm>
                <a:custGeom>
                  <a:rect b="b" l="l" r="r" t="t"/>
                  <a:pathLst>
                    <a:path extrusionOk="0" h="1517" w="3938">
                      <a:moveTo>
                        <a:pt x="1576" y="0"/>
                      </a:moveTo>
                      <a:cubicBezTo>
                        <a:pt x="806" y="0"/>
                        <a:pt x="211" y="290"/>
                        <a:pt x="198" y="296"/>
                      </a:cubicBezTo>
                      <a:cubicBezTo>
                        <a:pt x="1" y="398"/>
                        <a:pt x="106" y="670"/>
                        <a:pt x="285" y="670"/>
                      </a:cubicBezTo>
                      <a:cubicBezTo>
                        <a:pt x="313" y="670"/>
                        <a:pt x="343" y="663"/>
                        <a:pt x="374" y="648"/>
                      </a:cubicBezTo>
                      <a:cubicBezTo>
                        <a:pt x="414" y="628"/>
                        <a:pt x="917" y="385"/>
                        <a:pt x="1565" y="385"/>
                      </a:cubicBezTo>
                      <a:cubicBezTo>
                        <a:pt x="2179" y="385"/>
                        <a:pt x="2923" y="603"/>
                        <a:pt x="3528" y="1437"/>
                      </a:cubicBezTo>
                      <a:cubicBezTo>
                        <a:pt x="3564" y="1485"/>
                        <a:pt x="3616" y="1516"/>
                        <a:pt x="3675" y="1516"/>
                      </a:cubicBezTo>
                      <a:cubicBezTo>
                        <a:pt x="3680" y="1516"/>
                        <a:pt x="3685" y="1516"/>
                        <a:pt x="3690" y="1515"/>
                      </a:cubicBezTo>
                      <a:lnTo>
                        <a:pt x="3690" y="1515"/>
                      </a:lnTo>
                      <a:cubicBezTo>
                        <a:pt x="3691" y="1515"/>
                        <a:pt x="3692" y="1515"/>
                        <a:pt x="3693" y="1515"/>
                      </a:cubicBezTo>
                      <a:cubicBezTo>
                        <a:pt x="3851" y="1515"/>
                        <a:pt x="3937" y="1331"/>
                        <a:pt x="3848" y="1202"/>
                      </a:cubicBezTo>
                      <a:cubicBezTo>
                        <a:pt x="3155" y="249"/>
                        <a:pt x="2290" y="0"/>
                        <a:pt x="1576" y="0"/>
                      </a:cubicBezTo>
                      <a:close/>
                    </a:path>
                  </a:pathLst>
                </a:custGeom>
                <a:solidFill>
                  <a:srgbClr val="B7B7B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84" name="Google Shape;3484;p11"/>
                <p:cNvSpPr/>
                <p:nvPr/>
              </p:nvSpPr>
              <p:spPr>
                <a:xfrm>
                  <a:off x="6172294" y="3634436"/>
                  <a:ext cx="99450" cy="38275"/>
                </a:xfrm>
                <a:custGeom>
                  <a:rect b="b" l="l" r="r" t="t"/>
                  <a:pathLst>
                    <a:path extrusionOk="0" h="1516" w="3939">
                      <a:moveTo>
                        <a:pt x="1574" y="0"/>
                      </a:moveTo>
                      <a:cubicBezTo>
                        <a:pt x="805" y="0"/>
                        <a:pt x="212" y="287"/>
                        <a:pt x="199" y="291"/>
                      </a:cubicBezTo>
                      <a:cubicBezTo>
                        <a:pt x="0" y="398"/>
                        <a:pt x="108" y="669"/>
                        <a:pt x="289" y="669"/>
                      </a:cubicBezTo>
                      <a:cubicBezTo>
                        <a:pt x="316" y="669"/>
                        <a:pt x="345" y="663"/>
                        <a:pt x="375" y="649"/>
                      </a:cubicBezTo>
                      <a:cubicBezTo>
                        <a:pt x="415" y="629"/>
                        <a:pt x="918" y="385"/>
                        <a:pt x="1566" y="385"/>
                      </a:cubicBezTo>
                      <a:cubicBezTo>
                        <a:pt x="2180" y="385"/>
                        <a:pt x="2924" y="604"/>
                        <a:pt x="3529" y="1438"/>
                      </a:cubicBezTo>
                      <a:cubicBezTo>
                        <a:pt x="3568" y="1490"/>
                        <a:pt x="3627" y="1516"/>
                        <a:pt x="3692" y="1516"/>
                      </a:cubicBezTo>
                      <a:lnTo>
                        <a:pt x="3686" y="1516"/>
                      </a:lnTo>
                      <a:cubicBezTo>
                        <a:pt x="3689" y="1516"/>
                        <a:pt x="3691" y="1516"/>
                        <a:pt x="3694" y="1516"/>
                      </a:cubicBezTo>
                      <a:cubicBezTo>
                        <a:pt x="3852" y="1516"/>
                        <a:pt x="3938" y="1331"/>
                        <a:pt x="3849" y="1203"/>
                      </a:cubicBezTo>
                      <a:cubicBezTo>
                        <a:pt x="3155" y="248"/>
                        <a:pt x="2288" y="0"/>
                        <a:pt x="1574" y="0"/>
                      </a:cubicBezTo>
                      <a:close/>
                    </a:path>
                  </a:pathLst>
                </a:custGeom>
                <a:solidFill>
                  <a:srgbClr val="B7B7B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85" name="Google Shape;3485;p11"/>
                <p:cNvSpPr/>
                <p:nvPr/>
              </p:nvSpPr>
              <p:spPr>
                <a:xfrm>
                  <a:off x="6172319" y="3673040"/>
                  <a:ext cx="99450" cy="38351"/>
                </a:xfrm>
                <a:custGeom>
                  <a:rect b="b" l="l" r="r" t="t"/>
                  <a:pathLst>
                    <a:path extrusionOk="0" h="1519" w="3939">
                      <a:moveTo>
                        <a:pt x="1569" y="1"/>
                      </a:moveTo>
                      <a:cubicBezTo>
                        <a:pt x="802" y="1"/>
                        <a:pt x="211" y="286"/>
                        <a:pt x="198" y="293"/>
                      </a:cubicBezTo>
                      <a:cubicBezTo>
                        <a:pt x="1" y="395"/>
                        <a:pt x="106" y="667"/>
                        <a:pt x="285" y="667"/>
                      </a:cubicBezTo>
                      <a:cubicBezTo>
                        <a:pt x="313" y="667"/>
                        <a:pt x="343" y="660"/>
                        <a:pt x="374" y="645"/>
                      </a:cubicBezTo>
                      <a:cubicBezTo>
                        <a:pt x="414" y="625"/>
                        <a:pt x="915" y="384"/>
                        <a:pt x="1562" y="384"/>
                      </a:cubicBezTo>
                      <a:cubicBezTo>
                        <a:pt x="2176" y="384"/>
                        <a:pt x="2922" y="602"/>
                        <a:pt x="3528" y="1434"/>
                      </a:cubicBezTo>
                      <a:cubicBezTo>
                        <a:pt x="3567" y="1485"/>
                        <a:pt x="3624" y="1517"/>
                        <a:pt x="3688" y="1518"/>
                      </a:cubicBezTo>
                      <a:lnTo>
                        <a:pt x="3688" y="1518"/>
                      </a:lnTo>
                      <a:cubicBezTo>
                        <a:pt x="3849" y="1516"/>
                        <a:pt x="3938" y="1335"/>
                        <a:pt x="3848" y="1206"/>
                      </a:cubicBezTo>
                      <a:cubicBezTo>
                        <a:pt x="3153" y="249"/>
                        <a:pt x="2284" y="1"/>
                        <a:pt x="1569" y="1"/>
                      </a:cubicBezTo>
                      <a:close/>
                      <a:moveTo>
                        <a:pt x="3688" y="1518"/>
                      </a:moveTo>
                      <a:lnTo>
                        <a:pt x="3688" y="1518"/>
                      </a:lnTo>
                      <a:cubicBezTo>
                        <a:pt x="3687" y="1518"/>
                        <a:pt x="3686" y="1518"/>
                        <a:pt x="3685" y="1518"/>
                      </a:cubicBezTo>
                      <a:lnTo>
                        <a:pt x="3691" y="1518"/>
                      </a:lnTo>
                      <a:cubicBezTo>
                        <a:pt x="3690" y="1518"/>
                        <a:pt x="3689" y="1518"/>
                        <a:pt x="3688" y="1518"/>
                      </a:cubicBezTo>
                      <a:close/>
                    </a:path>
                  </a:pathLst>
                </a:custGeom>
                <a:solidFill>
                  <a:srgbClr val="B7B7B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86" name="Google Shape;3486;p11"/>
                <p:cNvSpPr/>
                <p:nvPr/>
              </p:nvSpPr>
              <p:spPr>
                <a:xfrm>
                  <a:off x="6172319" y="3711643"/>
                  <a:ext cx="99450" cy="38427"/>
                </a:xfrm>
                <a:custGeom>
                  <a:rect b="b" l="l" r="r" t="t"/>
                  <a:pathLst>
                    <a:path extrusionOk="0" h="1522" w="3939">
                      <a:moveTo>
                        <a:pt x="1572" y="1"/>
                      </a:moveTo>
                      <a:cubicBezTo>
                        <a:pt x="804" y="1"/>
                        <a:pt x="211" y="289"/>
                        <a:pt x="198" y="296"/>
                      </a:cubicBezTo>
                      <a:cubicBezTo>
                        <a:pt x="1" y="397"/>
                        <a:pt x="106" y="669"/>
                        <a:pt x="285" y="669"/>
                      </a:cubicBezTo>
                      <a:cubicBezTo>
                        <a:pt x="313" y="669"/>
                        <a:pt x="343" y="663"/>
                        <a:pt x="374" y="648"/>
                      </a:cubicBezTo>
                      <a:cubicBezTo>
                        <a:pt x="414" y="628"/>
                        <a:pt x="915" y="387"/>
                        <a:pt x="1562" y="387"/>
                      </a:cubicBezTo>
                      <a:cubicBezTo>
                        <a:pt x="2176" y="387"/>
                        <a:pt x="2922" y="604"/>
                        <a:pt x="3528" y="1436"/>
                      </a:cubicBezTo>
                      <a:cubicBezTo>
                        <a:pt x="3567" y="1488"/>
                        <a:pt x="3624" y="1520"/>
                        <a:pt x="3688" y="1521"/>
                      </a:cubicBezTo>
                      <a:lnTo>
                        <a:pt x="3688" y="1521"/>
                      </a:lnTo>
                      <a:cubicBezTo>
                        <a:pt x="3849" y="1519"/>
                        <a:pt x="3938" y="1338"/>
                        <a:pt x="3848" y="1208"/>
                      </a:cubicBezTo>
                      <a:cubicBezTo>
                        <a:pt x="3154" y="250"/>
                        <a:pt x="2287" y="1"/>
                        <a:pt x="1572" y="1"/>
                      </a:cubicBezTo>
                      <a:close/>
                      <a:moveTo>
                        <a:pt x="3688" y="1521"/>
                      </a:moveTo>
                      <a:lnTo>
                        <a:pt x="3688" y="1521"/>
                      </a:lnTo>
                      <a:cubicBezTo>
                        <a:pt x="3687" y="1521"/>
                        <a:pt x="3686" y="1521"/>
                        <a:pt x="3685" y="1521"/>
                      </a:cubicBezTo>
                      <a:lnTo>
                        <a:pt x="3691" y="1521"/>
                      </a:lnTo>
                      <a:cubicBezTo>
                        <a:pt x="3690" y="1521"/>
                        <a:pt x="3689" y="1521"/>
                        <a:pt x="3688" y="1521"/>
                      </a:cubicBezTo>
                      <a:close/>
                    </a:path>
                  </a:pathLst>
                </a:custGeom>
                <a:solidFill>
                  <a:srgbClr val="B7B7B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87" name="Google Shape;3487;p11"/>
                <p:cNvSpPr/>
                <p:nvPr/>
              </p:nvSpPr>
              <p:spPr>
                <a:xfrm>
                  <a:off x="6172345" y="3750272"/>
                  <a:ext cx="99425" cy="38300"/>
                </a:xfrm>
                <a:custGeom>
                  <a:rect b="b" l="l" r="r" t="t"/>
                  <a:pathLst>
                    <a:path extrusionOk="0" h="1517" w="3938">
                      <a:moveTo>
                        <a:pt x="1572" y="1"/>
                      </a:moveTo>
                      <a:cubicBezTo>
                        <a:pt x="803" y="1"/>
                        <a:pt x="210" y="288"/>
                        <a:pt x="197" y="291"/>
                      </a:cubicBezTo>
                      <a:cubicBezTo>
                        <a:pt x="0" y="398"/>
                        <a:pt x="104" y="665"/>
                        <a:pt x="283" y="665"/>
                      </a:cubicBezTo>
                      <a:cubicBezTo>
                        <a:pt x="311" y="665"/>
                        <a:pt x="342" y="658"/>
                        <a:pt x="373" y="643"/>
                      </a:cubicBezTo>
                      <a:cubicBezTo>
                        <a:pt x="413" y="626"/>
                        <a:pt x="914" y="385"/>
                        <a:pt x="1561" y="385"/>
                      </a:cubicBezTo>
                      <a:cubicBezTo>
                        <a:pt x="2175" y="385"/>
                        <a:pt x="2921" y="603"/>
                        <a:pt x="3527" y="1438"/>
                      </a:cubicBezTo>
                      <a:cubicBezTo>
                        <a:pt x="3566" y="1489"/>
                        <a:pt x="3623" y="1515"/>
                        <a:pt x="3687" y="1516"/>
                      </a:cubicBezTo>
                      <a:lnTo>
                        <a:pt x="3687" y="1516"/>
                      </a:lnTo>
                      <a:cubicBezTo>
                        <a:pt x="3848" y="1514"/>
                        <a:pt x="3937" y="1333"/>
                        <a:pt x="3847" y="1203"/>
                      </a:cubicBezTo>
                      <a:cubicBezTo>
                        <a:pt x="3153" y="249"/>
                        <a:pt x="2286" y="1"/>
                        <a:pt x="1572" y="1"/>
                      </a:cubicBezTo>
                      <a:close/>
                      <a:moveTo>
                        <a:pt x="3687" y="1516"/>
                      </a:moveTo>
                      <a:cubicBezTo>
                        <a:pt x="3686" y="1516"/>
                        <a:pt x="3685" y="1516"/>
                        <a:pt x="3684" y="1516"/>
                      </a:cubicBezTo>
                      <a:lnTo>
                        <a:pt x="3690" y="1516"/>
                      </a:lnTo>
                      <a:cubicBezTo>
                        <a:pt x="3689" y="1516"/>
                        <a:pt x="3688" y="1516"/>
                        <a:pt x="3687" y="1516"/>
                      </a:cubicBezTo>
                      <a:close/>
                    </a:path>
                  </a:pathLst>
                </a:custGeom>
                <a:solidFill>
                  <a:srgbClr val="B7B7B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88" name="Google Shape;3488;p11"/>
                <p:cNvSpPr/>
                <p:nvPr/>
              </p:nvSpPr>
              <p:spPr>
                <a:xfrm>
                  <a:off x="6175097" y="3786679"/>
                  <a:ext cx="78242" cy="462635"/>
                </a:xfrm>
                <a:custGeom>
                  <a:rect b="b" l="l" r="r" t="t"/>
                  <a:pathLst>
                    <a:path extrusionOk="0" h="18324" w="3099">
                      <a:moveTo>
                        <a:pt x="572" y="1"/>
                      </a:moveTo>
                      <a:cubicBezTo>
                        <a:pt x="379" y="1"/>
                        <a:pt x="251" y="20"/>
                        <a:pt x="238" y="22"/>
                      </a:cubicBezTo>
                      <a:cubicBezTo>
                        <a:pt x="1" y="72"/>
                        <a:pt x="38" y="415"/>
                        <a:pt x="266" y="415"/>
                      </a:cubicBezTo>
                      <a:cubicBezTo>
                        <a:pt x="276" y="415"/>
                        <a:pt x="286" y="414"/>
                        <a:pt x="296" y="413"/>
                      </a:cubicBezTo>
                      <a:cubicBezTo>
                        <a:pt x="299" y="413"/>
                        <a:pt x="407" y="397"/>
                        <a:pt x="574" y="397"/>
                      </a:cubicBezTo>
                      <a:cubicBezTo>
                        <a:pt x="887" y="397"/>
                        <a:pt x="1405" y="453"/>
                        <a:pt x="1809" y="772"/>
                      </a:cubicBezTo>
                      <a:cubicBezTo>
                        <a:pt x="2167" y="1058"/>
                        <a:pt x="2376" y="1508"/>
                        <a:pt x="2421" y="2101"/>
                      </a:cubicBezTo>
                      <a:cubicBezTo>
                        <a:pt x="2591" y="4278"/>
                        <a:pt x="2701" y="17984"/>
                        <a:pt x="2701" y="18121"/>
                      </a:cubicBezTo>
                      <a:cubicBezTo>
                        <a:pt x="2708" y="18232"/>
                        <a:pt x="2793" y="18317"/>
                        <a:pt x="2903" y="18317"/>
                      </a:cubicBezTo>
                      <a:lnTo>
                        <a:pt x="2903" y="18323"/>
                      </a:lnTo>
                      <a:cubicBezTo>
                        <a:pt x="3014" y="18317"/>
                        <a:pt x="3099" y="18232"/>
                        <a:pt x="3099" y="18121"/>
                      </a:cubicBezTo>
                      <a:cubicBezTo>
                        <a:pt x="3099" y="17978"/>
                        <a:pt x="2982" y="4265"/>
                        <a:pt x="2812" y="2075"/>
                      </a:cubicBezTo>
                      <a:cubicBezTo>
                        <a:pt x="2760" y="1358"/>
                        <a:pt x="2506" y="824"/>
                        <a:pt x="2050" y="465"/>
                      </a:cubicBezTo>
                      <a:cubicBezTo>
                        <a:pt x="1553" y="71"/>
                        <a:pt x="943" y="1"/>
                        <a:pt x="572" y="1"/>
                      </a:cubicBezTo>
                      <a:close/>
                    </a:path>
                  </a:pathLst>
                </a:custGeom>
                <a:solidFill>
                  <a:srgbClr val="B7B7B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89" name="Google Shape;3489;p11"/>
                <p:cNvSpPr/>
                <p:nvPr/>
              </p:nvSpPr>
              <p:spPr>
                <a:xfrm>
                  <a:off x="6213170" y="3937356"/>
                  <a:ext cx="36533" cy="80110"/>
                </a:xfrm>
                <a:custGeom>
                  <a:rect b="b" l="l" r="r" t="t"/>
                  <a:pathLst>
                    <a:path extrusionOk="0" h="3173" w="1447">
                      <a:moveTo>
                        <a:pt x="1165" y="1"/>
                      </a:moveTo>
                      <a:cubicBezTo>
                        <a:pt x="1121" y="1"/>
                        <a:pt x="1074" y="17"/>
                        <a:pt x="1030" y="57"/>
                      </a:cubicBezTo>
                      <a:cubicBezTo>
                        <a:pt x="998" y="89"/>
                        <a:pt x="125" y="930"/>
                        <a:pt x="7" y="2963"/>
                      </a:cubicBezTo>
                      <a:cubicBezTo>
                        <a:pt x="1" y="3074"/>
                        <a:pt x="85" y="3166"/>
                        <a:pt x="190" y="3172"/>
                      </a:cubicBezTo>
                      <a:lnTo>
                        <a:pt x="203" y="3172"/>
                      </a:lnTo>
                      <a:cubicBezTo>
                        <a:pt x="307" y="3172"/>
                        <a:pt x="392" y="3087"/>
                        <a:pt x="398" y="2983"/>
                      </a:cubicBezTo>
                      <a:cubicBezTo>
                        <a:pt x="509" y="1126"/>
                        <a:pt x="1291" y="356"/>
                        <a:pt x="1304" y="343"/>
                      </a:cubicBezTo>
                      <a:cubicBezTo>
                        <a:pt x="1446" y="202"/>
                        <a:pt x="1320" y="1"/>
                        <a:pt x="1165" y="1"/>
                      </a:cubicBezTo>
                      <a:close/>
                    </a:path>
                  </a:pathLst>
                </a:custGeom>
                <a:solidFill>
                  <a:srgbClr val="B7B7B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90" name="Google Shape;3490;p11"/>
                <p:cNvSpPr/>
                <p:nvPr/>
              </p:nvSpPr>
              <p:spPr>
                <a:xfrm>
                  <a:off x="6196052" y="3860099"/>
                  <a:ext cx="50672" cy="64709"/>
                </a:xfrm>
                <a:custGeom>
                  <a:rect b="b" l="l" r="r" t="t"/>
                  <a:pathLst>
                    <a:path extrusionOk="0" h="2563" w="2007">
                      <a:moveTo>
                        <a:pt x="1733" y="0"/>
                      </a:moveTo>
                      <a:cubicBezTo>
                        <a:pt x="1725" y="0"/>
                        <a:pt x="1717" y="0"/>
                        <a:pt x="1708" y="1"/>
                      </a:cubicBezTo>
                      <a:cubicBezTo>
                        <a:pt x="1689" y="8"/>
                        <a:pt x="1" y="249"/>
                        <a:pt x="60" y="2374"/>
                      </a:cubicBezTo>
                      <a:cubicBezTo>
                        <a:pt x="66" y="2478"/>
                        <a:pt x="151" y="2563"/>
                        <a:pt x="255" y="2563"/>
                      </a:cubicBezTo>
                      <a:lnTo>
                        <a:pt x="262" y="2563"/>
                      </a:lnTo>
                      <a:cubicBezTo>
                        <a:pt x="372" y="2563"/>
                        <a:pt x="457" y="2471"/>
                        <a:pt x="451" y="2361"/>
                      </a:cubicBezTo>
                      <a:cubicBezTo>
                        <a:pt x="405" y="607"/>
                        <a:pt x="1695" y="405"/>
                        <a:pt x="1754" y="392"/>
                      </a:cubicBezTo>
                      <a:cubicBezTo>
                        <a:pt x="2006" y="361"/>
                        <a:pt x="1966" y="0"/>
                        <a:pt x="1733" y="0"/>
                      </a:cubicBezTo>
                      <a:close/>
                    </a:path>
                  </a:pathLst>
                </a:custGeom>
                <a:solidFill>
                  <a:srgbClr val="B7B7B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91" name="Google Shape;3491;p11"/>
                <p:cNvSpPr/>
                <p:nvPr/>
              </p:nvSpPr>
              <p:spPr>
                <a:xfrm>
                  <a:off x="6216149" y="4067254"/>
                  <a:ext cx="37997" cy="81852"/>
                </a:xfrm>
                <a:custGeom>
                  <a:rect b="b" l="l" r="r" t="t"/>
                  <a:pathLst>
                    <a:path extrusionOk="0" h="3242" w="1505">
                      <a:moveTo>
                        <a:pt x="1212" y="1"/>
                      </a:moveTo>
                      <a:cubicBezTo>
                        <a:pt x="1170" y="1"/>
                        <a:pt x="1125" y="17"/>
                        <a:pt x="1082" y="54"/>
                      </a:cubicBezTo>
                      <a:cubicBezTo>
                        <a:pt x="1036" y="87"/>
                        <a:pt x="0" y="927"/>
                        <a:pt x="59" y="3046"/>
                      </a:cubicBezTo>
                      <a:cubicBezTo>
                        <a:pt x="59" y="3156"/>
                        <a:pt x="150" y="3241"/>
                        <a:pt x="254" y="3241"/>
                      </a:cubicBezTo>
                      <a:lnTo>
                        <a:pt x="261" y="3241"/>
                      </a:lnTo>
                      <a:cubicBezTo>
                        <a:pt x="372" y="3235"/>
                        <a:pt x="456" y="3143"/>
                        <a:pt x="450" y="3033"/>
                      </a:cubicBezTo>
                      <a:cubicBezTo>
                        <a:pt x="398" y="1142"/>
                        <a:pt x="1310" y="380"/>
                        <a:pt x="1323" y="367"/>
                      </a:cubicBezTo>
                      <a:cubicBezTo>
                        <a:pt x="1504" y="237"/>
                        <a:pt x="1377" y="1"/>
                        <a:pt x="1212" y="1"/>
                      </a:cubicBezTo>
                      <a:close/>
                    </a:path>
                  </a:pathLst>
                </a:custGeom>
                <a:solidFill>
                  <a:srgbClr val="B7B7B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92" name="Google Shape;3492;p11"/>
                <p:cNvSpPr/>
                <p:nvPr/>
              </p:nvSpPr>
              <p:spPr>
                <a:xfrm>
                  <a:off x="6240816" y="3893097"/>
                  <a:ext cx="32620" cy="64305"/>
                </a:xfrm>
                <a:custGeom>
                  <a:rect b="b" l="l" r="r" t="t"/>
                  <a:pathLst>
                    <a:path extrusionOk="0" h="2547" w="1292">
                      <a:moveTo>
                        <a:pt x="222" y="1"/>
                      </a:moveTo>
                      <a:cubicBezTo>
                        <a:pt x="151" y="1"/>
                        <a:pt x="85" y="40"/>
                        <a:pt x="53" y="109"/>
                      </a:cubicBezTo>
                      <a:cubicBezTo>
                        <a:pt x="1" y="206"/>
                        <a:pt x="40" y="324"/>
                        <a:pt x="138" y="376"/>
                      </a:cubicBezTo>
                      <a:cubicBezTo>
                        <a:pt x="144" y="376"/>
                        <a:pt x="841" y="760"/>
                        <a:pt x="894" y="2357"/>
                      </a:cubicBezTo>
                      <a:cubicBezTo>
                        <a:pt x="900" y="2461"/>
                        <a:pt x="985" y="2546"/>
                        <a:pt x="1089" y="2546"/>
                      </a:cubicBezTo>
                      <a:lnTo>
                        <a:pt x="1096" y="2546"/>
                      </a:lnTo>
                      <a:cubicBezTo>
                        <a:pt x="1206" y="2540"/>
                        <a:pt x="1291" y="2448"/>
                        <a:pt x="1291" y="2344"/>
                      </a:cubicBezTo>
                      <a:cubicBezTo>
                        <a:pt x="1226" y="487"/>
                        <a:pt x="346" y="37"/>
                        <a:pt x="314" y="24"/>
                      </a:cubicBezTo>
                      <a:cubicBezTo>
                        <a:pt x="284" y="8"/>
                        <a:pt x="253" y="1"/>
                        <a:pt x="222" y="1"/>
                      </a:cubicBezTo>
                      <a:close/>
                    </a:path>
                  </a:pathLst>
                </a:custGeom>
                <a:solidFill>
                  <a:srgbClr val="B7B7B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93" name="Google Shape;3493;p11"/>
                <p:cNvSpPr/>
                <p:nvPr/>
              </p:nvSpPr>
              <p:spPr>
                <a:xfrm>
                  <a:off x="6354531" y="3754539"/>
                  <a:ext cx="29413" cy="66931"/>
                </a:xfrm>
                <a:custGeom>
                  <a:rect b="b" l="l" r="r" t="t"/>
                  <a:pathLst>
                    <a:path extrusionOk="0" h="2651" w="1165">
                      <a:moveTo>
                        <a:pt x="898" y="0"/>
                      </a:moveTo>
                      <a:cubicBezTo>
                        <a:pt x="839" y="0"/>
                        <a:pt x="779" y="28"/>
                        <a:pt x="737" y="96"/>
                      </a:cubicBezTo>
                      <a:cubicBezTo>
                        <a:pt x="704" y="148"/>
                        <a:pt x="0" y="1308"/>
                        <a:pt x="365" y="2507"/>
                      </a:cubicBezTo>
                      <a:cubicBezTo>
                        <a:pt x="391" y="2592"/>
                        <a:pt x="463" y="2651"/>
                        <a:pt x="554" y="2651"/>
                      </a:cubicBezTo>
                      <a:cubicBezTo>
                        <a:pt x="574" y="2651"/>
                        <a:pt x="593" y="2651"/>
                        <a:pt x="606" y="2644"/>
                      </a:cubicBezTo>
                      <a:cubicBezTo>
                        <a:pt x="711" y="2612"/>
                        <a:pt x="769" y="2501"/>
                        <a:pt x="743" y="2397"/>
                      </a:cubicBezTo>
                      <a:cubicBezTo>
                        <a:pt x="430" y="1360"/>
                        <a:pt x="1063" y="317"/>
                        <a:pt x="1069" y="304"/>
                      </a:cubicBezTo>
                      <a:cubicBezTo>
                        <a:pt x="1164" y="146"/>
                        <a:pt x="1033" y="0"/>
                        <a:pt x="898" y="0"/>
                      </a:cubicBezTo>
                      <a:close/>
                    </a:path>
                  </a:pathLst>
                </a:custGeom>
                <a:solidFill>
                  <a:srgbClr val="B7B7B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94" name="Google Shape;3494;p11"/>
                <p:cNvSpPr/>
                <p:nvPr/>
              </p:nvSpPr>
              <p:spPr>
                <a:xfrm>
                  <a:off x="6349759" y="3672914"/>
                  <a:ext cx="35725" cy="39462"/>
                </a:xfrm>
                <a:custGeom>
                  <a:rect b="b" l="l" r="r" t="t"/>
                  <a:pathLst>
                    <a:path extrusionOk="0" h="1563" w="1415">
                      <a:moveTo>
                        <a:pt x="246" y="0"/>
                      </a:moveTo>
                      <a:cubicBezTo>
                        <a:pt x="207" y="0"/>
                        <a:pt x="182" y="4"/>
                        <a:pt x="176" y="5"/>
                      </a:cubicBezTo>
                      <a:cubicBezTo>
                        <a:pt x="72" y="18"/>
                        <a:pt x="0" y="116"/>
                        <a:pt x="13" y="220"/>
                      </a:cubicBezTo>
                      <a:cubicBezTo>
                        <a:pt x="32" y="326"/>
                        <a:pt x="117" y="396"/>
                        <a:pt x="221" y="396"/>
                      </a:cubicBezTo>
                      <a:cubicBezTo>
                        <a:pt x="226" y="396"/>
                        <a:pt x="230" y="396"/>
                        <a:pt x="235" y="396"/>
                      </a:cubicBezTo>
                      <a:cubicBezTo>
                        <a:pt x="237" y="395"/>
                        <a:pt x="245" y="394"/>
                        <a:pt x="258" y="394"/>
                      </a:cubicBezTo>
                      <a:cubicBezTo>
                        <a:pt x="365" y="394"/>
                        <a:pt x="795" y="467"/>
                        <a:pt x="1004" y="1406"/>
                      </a:cubicBezTo>
                      <a:cubicBezTo>
                        <a:pt x="1024" y="1497"/>
                        <a:pt x="1102" y="1556"/>
                        <a:pt x="1193" y="1556"/>
                      </a:cubicBezTo>
                      <a:lnTo>
                        <a:pt x="1193" y="1563"/>
                      </a:lnTo>
                      <a:cubicBezTo>
                        <a:pt x="1323" y="1563"/>
                        <a:pt x="1415" y="1445"/>
                        <a:pt x="1389" y="1321"/>
                      </a:cubicBezTo>
                      <a:cubicBezTo>
                        <a:pt x="1118" y="106"/>
                        <a:pt x="463" y="0"/>
                        <a:pt x="246" y="0"/>
                      </a:cubicBezTo>
                      <a:close/>
                    </a:path>
                  </a:pathLst>
                </a:custGeom>
                <a:solidFill>
                  <a:srgbClr val="B7B7B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95" name="Google Shape;3495;p11"/>
                <p:cNvSpPr/>
                <p:nvPr/>
              </p:nvSpPr>
              <p:spPr>
                <a:xfrm>
                  <a:off x="6311585" y="3609138"/>
                  <a:ext cx="26510" cy="46481"/>
                </a:xfrm>
                <a:custGeom>
                  <a:rect b="b" l="l" r="r" t="t"/>
                  <a:pathLst>
                    <a:path extrusionOk="0" h="1841" w="1050">
                      <a:moveTo>
                        <a:pt x="833" y="1"/>
                      </a:moveTo>
                      <a:cubicBezTo>
                        <a:pt x="825" y="1"/>
                        <a:pt x="817" y="1"/>
                        <a:pt x="808" y="2"/>
                      </a:cubicBezTo>
                      <a:cubicBezTo>
                        <a:pt x="548" y="48"/>
                        <a:pt x="320" y="211"/>
                        <a:pt x="183" y="439"/>
                      </a:cubicBezTo>
                      <a:cubicBezTo>
                        <a:pt x="0" y="758"/>
                        <a:pt x="20" y="1188"/>
                        <a:pt x="235" y="1716"/>
                      </a:cubicBezTo>
                      <a:cubicBezTo>
                        <a:pt x="267" y="1788"/>
                        <a:pt x="339" y="1840"/>
                        <a:pt x="417" y="1840"/>
                      </a:cubicBezTo>
                      <a:cubicBezTo>
                        <a:pt x="443" y="1840"/>
                        <a:pt x="469" y="1834"/>
                        <a:pt x="496" y="1820"/>
                      </a:cubicBezTo>
                      <a:cubicBezTo>
                        <a:pt x="593" y="1781"/>
                        <a:pt x="645" y="1664"/>
                        <a:pt x="606" y="1566"/>
                      </a:cubicBezTo>
                      <a:cubicBezTo>
                        <a:pt x="437" y="1162"/>
                        <a:pt x="411" y="836"/>
                        <a:pt x="528" y="634"/>
                      </a:cubicBezTo>
                      <a:cubicBezTo>
                        <a:pt x="600" y="504"/>
                        <a:pt x="724" y="419"/>
                        <a:pt x="867" y="387"/>
                      </a:cubicBezTo>
                      <a:cubicBezTo>
                        <a:pt x="978" y="374"/>
                        <a:pt x="1050" y="269"/>
                        <a:pt x="1030" y="165"/>
                      </a:cubicBezTo>
                      <a:cubicBezTo>
                        <a:pt x="1018" y="69"/>
                        <a:pt x="929" y="1"/>
                        <a:pt x="833" y="1"/>
                      </a:cubicBezTo>
                      <a:close/>
                    </a:path>
                  </a:pathLst>
                </a:custGeom>
                <a:solidFill>
                  <a:srgbClr val="B7B7B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96" name="Google Shape;3496;p11"/>
                <p:cNvSpPr/>
                <p:nvPr/>
              </p:nvSpPr>
              <p:spPr>
                <a:xfrm>
                  <a:off x="6310095" y="3539077"/>
                  <a:ext cx="43956" cy="39361"/>
                </a:xfrm>
                <a:custGeom>
                  <a:rect b="b" l="l" r="r" t="t"/>
                  <a:pathLst>
                    <a:path extrusionOk="0" h="1559" w="1741">
                      <a:moveTo>
                        <a:pt x="351" y="1"/>
                      </a:moveTo>
                      <a:cubicBezTo>
                        <a:pt x="247" y="1"/>
                        <a:pt x="180" y="17"/>
                        <a:pt x="170" y="20"/>
                      </a:cubicBezTo>
                      <a:cubicBezTo>
                        <a:pt x="66" y="46"/>
                        <a:pt x="1" y="151"/>
                        <a:pt x="27" y="255"/>
                      </a:cubicBezTo>
                      <a:cubicBezTo>
                        <a:pt x="49" y="344"/>
                        <a:pt x="128" y="404"/>
                        <a:pt x="215" y="404"/>
                      </a:cubicBezTo>
                      <a:cubicBezTo>
                        <a:pt x="230" y="404"/>
                        <a:pt x="246" y="402"/>
                        <a:pt x="261" y="398"/>
                      </a:cubicBezTo>
                      <a:cubicBezTo>
                        <a:pt x="266" y="398"/>
                        <a:pt x="292" y="394"/>
                        <a:pt x="334" y="394"/>
                      </a:cubicBezTo>
                      <a:cubicBezTo>
                        <a:pt x="521" y="394"/>
                        <a:pt x="1017" y="480"/>
                        <a:pt x="1330" y="1421"/>
                      </a:cubicBezTo>
                      <a:cubicBezTo>
                        <a:pt x="1356" y="1500"/>
                        <a:pt x="1434" y="1552"/>
                        <a:pt x="1519" y="1558"/>
                      </a:cubicBezTo>
                      <a:cubicBezTo>
                        <a:pt x="1539" y="1558"/>
                        <a:pt x="1565" y="1552"/>
                        <a:pt x="1584" y="1545"/>
                      </a:cubicBezTo>
                      <a:cubicBezTo>
                        <a:pt x="1682" y="1513"/>
                        <a:pt x="1741" y="1395"/>
                        <a:pt x="1708" y="1298"/>
                      </a:cubicBezTo>
                      <a:cubicBezTo>
                        <a:pt x="1325" y="153"/>
                        <a:pt x="668" y="1"/>
                        <a:pt x="351" y="1"/>
                      </a:cubicBezTo>
                      <a:close/>
                    </a:path>
                  </a:pathLst>
                </a:custGeom>
                <a:solidFill>
                  <a:srgbClr val="B7B7B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97" name="Google Shape;3497;p11"/>
                <p:cNvSpPr/>
                <p:nvPr/>
              </p:nvSpPr>
              <p:spPr>
                <a:xfrm>
                  <a:off x="6246092" y="4163548"/>
                  <a:ext cx="34236" cy="58448"/>
                </a:xfrm>
                <a:custGeom>
                  <a:rect b="b" l="l" r="r" t="t"/>
                  <a:pathLst>
                    <a:path extrusionOk="0" h="2315" w="1356">
                      <a:moveTo>
                        <a:pt x="189" y="1"/>
                      </a:moveTo>
                      <a:cubicBezTo>
                        <a:pt x="85" y="1"/>
                        <a:pt x="0" y="92"/>
                        <a:pt x="7" y="203"/>
                      </a:cubicBezTo>
                      <a:cubicBezTo>
                        <a:pt x="13" y="307"/>
                        <a:pt x="98" y="392"/>
                        <a:pt x="202" y="392"/>
                      </a:cubicBezTo>
                      <a:lnTo>
                        <a:pt x="209" y="392"/>
                      </a:lnTo>
                      <a:cubicBezTo>
                        <a:pt x="352" y="398"/>
                        <a:pt x="483" y="463"/>
                        <a:pt x="580" y="568"/>
                      </a:cubicBezTo>
                      <a:cubicBezTo>
                        <a:pt x="763" y="757"/>
                        <a:pt x="965" y="1174"/>
                        <a:pt x="913" y="2106"/>
                      </a:cubicBezTo>
                      <a:cubicBezTo>
                        <a:pt x="906" y="2217"/>
                        <a:pt x="991" y="2308"/>
                        <a:pt x="1095" y="2314"/>
                      </a:cubicBezTo>
                      <a:lnTo>
                        <a:pt x="1108" y="2314"/>
                      </a:lnTo>
                      <a:cubicBezTo>
                        <a:pt x="1213" y="2314"/>
                        <a:pt x="1297" y="2230"/>
                        <a:pt x="1304" y="2125"/>
                      </a:cubicBezTo>
                      <a:cubicBezTo>
                        <a:pt x="1356" y="1259"/>
                        <a:pt x="1199" y="633"/>
                        <a:pt x="848" y="281"/>
                      </a:cubicBezTo>
                      <a:cubicBezTo>
                        <a:pt x="678" y="98"/>
                        <a:pt x="437" y="1"/>
                        <a:pt x="189" y="1"/>
                      </a:cubicBezTo>
                      <a:close/>
                    </a:path>
                  </a:pathLst>
                </a:custGeom>
                <a:solidFill>
                  <a:srgbClr val="B7B7B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98" name="Google Shape;3498;p11"/>
                <p:cNvSpPr/>
                <p:nvPr/>
              </p:nvSpPr>
              <p:spPr>
                <a:xfrm>
                  <a:off x="6239175" y="4015497"/>
                  <a:ext cx="34261" cy="59231"/>
                </a:xfrm>
                <a:custGeom>
                  <a:rect b="b" l="l" r="r" t="t"/>
                  <a:pathLst>
                    <a:path extrusionOk="0" h="2346" w="1357">
                      <a:moveTo>
                        <a:pt x="283" y="1"/>
                      </a:moveTo>
                      <a:cubicBezTo>
                        <a:pt x="102" y="1"/>
                        <a:pt x="0" y="271"/>
                        <a:pt x="196" y="377"/>
                      </a:cubicBezTo>
                      <a:cubicBezTo>
                        <a:pt x="229" y="390"/>
                        <a:pt x="906" y="774"/>
                        <a:pt x="959" y="2156"/>
                      </a:cubicBezTo>
                      <a:cubicBezTo>
                        <a:pt x="965" y="2260"/>
                        <a:pt x="1050" y="2345"/>
                        <a:pt x="1154" y="2345"/>
                      </a:cubicBezTo>
                      <a:lnTo>
                        <a:pt x="1161" y="2345"/>
                      </a:lnTo>
                      <a:cubicBezTo>
                        <a:pt x="1271" y="2339"/>
                        <a:pt x="1356" y="2247"/>
                        <a:pt x="1356" y="2137"/>
                      </a:cubicBezTo>
                      <a:cubicBezTo>
                        <a:pt x="1291" y="514"/>
                        <a:pt x="418" y="44"/>
                        <a:pt x="379" y="25"/>
                      </a:cubicBezTo>
                      <a:cubicBezTo>
                        <a:pt x="345" y="8"/>
                        <a:pt x="313" y="1"/>
                        <a:pt x="283" y="1"/>
                      </a:cubicBezTo>
                      <a:close/>
                    </a:path>
                  </a:pathLst>
                </a:custGeom>
                <a:solidFill>
                  <a:srgbClr val="B7B7B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3499" name="Google Shape;3499;p11"/>
              <p:cNvSpPr/>
              <p:nvPr/>
            </p:nvSpPr>
            <p:spPr>
              <a:xfrm>
                <a:off x="6020481" y="3084268"/>
                <a:ext cx="321880" cy="160978"/>
              </a:xfrm>
              <a:custGeom>
                <a:rect b="b" l="l" r="r" t="t"/>
                <a:pathLst>
                  <a:path extrusionOk="0" h="6376" w="12749">
                    <a:moveTo>
                      <a:pt x="5795" y="0"/>
                    </a:moveTo>
                    <a:cubicBezTo>
                      <a:pt x="5039" y="0"/>
                      <a:pt x="4543" y="404"/>
                      <a:pt x="4309" y="939"/>
                    </a:cubicBezTo>
                    <a:cubicBezTo>
                      <a:pt x="4056" y="756"/>
                      <a:pt x="3755" y="658"/>
                      <a:pt x="3446" y="658"/>
                    </a:cubicBezTo>
                    <a:cubicBezTo>
                      <a:pt x="3436" y="658"/>
                      <a:pt x="3426" y="658"/>
                      <a:pt x="3416" y="658"/>
                    </a:cubicBezTo>
                    <a:cubicBezTo>
                      <a:pt x="2243" y="658"/>
                      <a:pt x="1760" y="1727"/>
                      <a:pt x="1969" y="2607"/>
                    </a:cubicBezTo>
                    <a:cubicBezTo>
                      <a:pt x="1806" y="2627"/>
                      <a:pt x="1650" y="2672"/>
                      <a:pt x="1513" y="2757"/>
                    </a:cubicBezTo>
                    <a:cubicBezTo>
                      <a:pt x="1461" y="2783"/>
                      <a:pt x="1415" y="2816"/>
                      <a:pt x="1376" y="2848"/>
                    </a:cubicBezTo>
                    <a:cubicBezTo>
                      <a:pt x="1" y="3467"/>
                      <a:pt x="235" y="5944"/>
                      <a:pt x="2054" y="5944"/>
                    </a:cubicBezTo>
                    <a:cubicBezTo>
                      <a:pt x="2065" y="5944"/>
                      <a:pt x="2075" y="5944"/>
                      <a:pt x="2086" y="5944"/>
                    </a:cubicBezTo>
                    <a:cubicBezTo>
                      <a:pt x="2401" y="5944"/>
                      <a:pt x="2708" y="5853"/>
                      <a:pt x="2966" y="5677"/>
                    </a:cubicBezTo>
                    <a:cubicBezTo>
                      <a:pt x="3255" y="6078"/>
                      <a:pt x="3718" y="6317"/>
                      <a:pt x="4206" y="6317"/>
                    </a:cubicBezTo>
                    <a:cubicBezTo>
                      <a:pt x="4225" y="6317"/>
                      <a:pt x="4244" y="6316"/>
                      <a:pt x="4263" y="6316"/>
                    </a:cubicBezTo>
                    <a:cubicBezTo>
                      <a:pt x="4824" y="6316"/>
                      <a:pt x="5254" y="6114"/>
                      <a:pt x="5554" y="5801"/>
                    </a:cubicBezTo>
                    <a:cubicBezTo>
                      <a:pt x="5841" y="6069"/>
                      <a:pt x="6221" y="6212"/>
                      <a:pt x="6616" y="6212"/>
                    </a:cubicBezTo>
                    <a:cubicBezTo>
                      <a:pt x="6624" y="6212"/>
                      <a:pt x="6633" y="6212"/>
                      <a:pt x="6642" y="6211"/>
                    </a:cubicBezTo>
                    <a:cubicBezTo>
                      <a:pt x="6654" y="6212"/>
                      <a:pt x="6665" y="6212"/>
                      <a:pt x="6677" y="6212"/>
                    </a:cubicBezTo>
                    <a:cubicBezTo>
                      <a:pt x="7011" y="6212"/>
                      <a:pt x="7343" y="6121"/>
                      <a:pt x="7626" y="5951"/>
                    </a:cubicBezTo>
                    <a:cubicBezTo>
                      <a:pt x="7822" y="6107"/>
                      <a:pt x="8043" y="6231"/>
                      <a:pt x="8291" y="6303"/>
                    </a:cubicBezTo>
                    <a:lnTo>
                      <a:pt x="8324" y="6309"/>
                    </a:lnTo>
                    <a:cubicBezTo>
                      <a:pt x="8480" y="6353"/>
                      <a:pt x="8642" y="6375"/>
                      <a:pt x="8803" y="6375"/>
                    </a:cubicBezTo>
                    <a:cubicBezTo>
                      <a:pt x="9116" y="6375"/>
                      <a:pt x="9427" y="6293"/>
                      <a:pt x="9699" y="6133"/>
                    </a:cubicBezTo>
                    <a:lnTo>
                      <a:pt x="10064" y="5853"/>
                    </a:lnTo>
                    <a:cubicBezTo>
                      <a:pt x="10207" y="5703"/>
                      <a:pt x="10331" y="5534"/>
                      <a:pt x="10416" y="5345"/>
                    </a:cubicBezTo>
                    <a:cubicBezTo>
                      <a:pt x="10596" y="5463"/>
                      <a:pt x="10812" y="5527"/>
                      <a:pt x="11030" y="5527"/>
                    </a:cubicBezTo>
                    <a:cubicBezTo>
                      <a:pt x="11040" y="5527"/>
                      <a:pt x="11051" y="5527"/>
                      <a:pt x="11061" y="5527"/>
                    </a:cubicBezTo>
                    <a:cubicBezTo>
                      <a:pt x="12612" y="5527"/>
                      <a:pt x="12749" y="3552"/>
                      <a:pt x="11478" y="3194"/>
                    </a:cubicBezTo>
                    <a:cubicBezTo>
                      <a:pt x="11543" y="2490"/>
                      <a:pt x="11120" y="1740"/>
                      <a:pt x="10214" y="1740"/>
                    </a:cubicBezTo>
                    <a:cubicBezTo>
                      <a:pt x="10044" y="1740"/>
                      <a:pt x="9875" y="1773"/>
                      <a:pt x="9712" y="1832"/>
                    </a:cubicBezTo>
                    <a:cubicBezTo>
                      <a:pt x="9679" y="971"/>
                      <a:pt x="8969" y="287"/>
                      <a:pt x="8109" y="280"/>
                    </a:cubicBezTo>
                    <a:cubicBezTo>
                      <a:pt x="7744" y="280"/>
                      <a:pt x="7392" y="404"/>
                      <a:pt x="7111" y="639"/>
                    </a:cubicBezTo>
                    <a:cubicBezTo>
                      <a:pt x="6838" y="261"/>
                      <a:pt x="6401" y="0"/>
                      <a:pt x="5795" y="0"/>
                    </a:cubicBezTo>
                    <a:close/>
                  </a:path>
                </a:pathLst>
              </a:custGeom>
              <a:solidFill>
                <a:srgbClr val="6D9EE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
        <p:nvSpPr>
          <p:cNvPr id="3500" name="Google Shape;3500;p11"/>
          <p:cNvSpPr txBox="1"/>
          <p:nvPr/>
        </p:nvSpPr>
        <p:spPr>
          <a:xfrm>
            <a:off x="3081322" y="5128050"/>
            <a:ext cx="1842300" cy="415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500"/>
              <a:buFont typeface="Arial"/>
              <a:buNone/>
            </a:pPr>
            <a:r>
              <a:rPr b="1" i="0" lang="en" sz="1500" u="none" cap="none" strike="noStrike">
                <a:solidFill>
                  <a:srgbClr val="1C4587"/>
                </a:solidFill>
                <a:latin typeface="Red Hat Text"/>
                <a:ea typeface="Red Hat Text"/>
                <a:cs typeface="Red Hat Text"/>
                <a:sym typeface="Red Hat Text"/>
              </a:rPr>
              <a:t>Salma Alkhlassi</a:t>
            </a:r>
            <a:endParaRPr b="0" i="0" sz="1500" u="none" cap="none" strike="noStrike">
              <a:solidFill>
                <a:srgbClr val="1C4587"/>
              </a:solidFill>
              <a:latin typeface="Arial"/>
              <a:ea typeface="Arial"/>
              <a:cs typeface="Arial"/>
              <a:sym typeface="Arial"/>
            </a:endParaRPr>
          </a:p>
        </p:txBody>
      </p:sp>
      <p:sp>
        <p:nvSpPr>
          <p:cNvPr id="3501" name="Google Shape;3501;p11"/>
          <p:cNvSpPr txBox="1"/>
          <p:nvPr/>
        </p:nvSpPr>
        <p:spPr>
          <a:xfrm>
            <a:off x="3081325" y="5854125"/>
            <a:ext cx="1929000" cy="415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500"/>
              <a:buFont typeface="Arial"/>
              <a:buNone/>
            </a:pPr>
            <a:r>
              <a:rPr b="1" i="0" lang="en" sz="1500" u="none" cap="none" strike="noStrike">
                <a:solidFill>
                  <a:srgbClr val="1C4587"/>
                </a:solidFill>
                <a:latin typeface="Red Hat Text"/>
                <a:ea typeface="Red Hat Text"/>
                <a:cs typeface="Red Hat Text"/>
                <a:sym typeface="Red Hat Text"/>
              </a:rPr>
              <a:t>Raghad AlBuqami</a:t>
            </a:r>
            <a:endParaRPr b="0" i="0" sz="1500" u="none" cap="none" strike="noStrike">
              <a:solidFill>
                <a:srgbClr val="1C4587"/>
              </a:solidFill>
              <a:latin typeface="Arial"/>
              <a:ea typeface="Arial"/>
              <a:cs typeface="Arial"/>
              <a:sym typeface="Arial"/>
            </a:endParaRPr>
          </a:p>
        </p:txBody>
      </p:sp>
      <p:pic>
        <p:nvPicPr>
          <p:cNvPr id="3502" name="Google Shape;3502;p11"/>
          <p:cNvPicPr preferRelativeResize="0"/>
          <p:nvPr/>
        </p:nvPicPr>
        <p:blipFill rotWithShape="1">
          <a:blip r:embed="rId3">
            <a:alphaModFix/>
          </a:blip>
          <a:srcRect b="0" l="0" r="0" t="0"/>
          <a:stretch/>
        </p:blipFill>
        <p:spPr>
          <a:xfrm>
            <a:off x="3020582" y="4165161"/>
            <a:ext cx="528822" cy="528800"/>
          </a:xfrm>
          <a:prstGeom prst="rect">
            <a:avLst/>
          </a:prstGeom>
          <a:noFill/>
          <a:ln>
            <a:noFill/>
          </a:ln>
        </p:spPr>
      </p:pic>
      <p:sp>
        <p:nvSpPr>
          <p:cNvPr id="3503" name="Google Shape;3503;p11"/>
          <p:cNvSpPr txBox="1"/>
          <p:nvPr/>
        </p:nvSpPr>
        <p:spPr>
          <a:xfrm>
            <a:off x="5431124" y="5138249"/>
            <a:ext cx="1842300" cy="415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500"/>
              <a:buFont typeface="Arial"/>
              <a:buNone/>
            </a:pPr>
            <a:r>
              <a:rPr b="1" i="0" lang="en" sz="1500" u="none" cap="none" strike="noStrike">
                <a:solidFill>
                  <a:srgbClr val="1C4587"/>
                </a:solidFill>
                <a:latin typeface="Red Hat Text"/>
                <a:ea typeface="Red Hat Text"/>
                <a:cs typeface="Red Hat Text"/>
                <a:sym typeface="Red Hat Text"/>
              </a:rPr>
              <a:t>Nazmi M Alqutub</a:t>
            </a:r>
            <a:endParaRPr b="0" i="0" sz="1500" u="none" cap="none" strike="noStrike">
              <a:solidFill>
                <a:srgbClr val="1C4587"/>
              </a:solidFill>
              <a:latin typeface="Arial"/>
              <a:ea typeface="Arial"/>
              <a:cs typeface="Arial"/>
              <a:sym typeface="Arial"/>
            </a:endParaRPr>
          </a:p>
        </p:txBody>
      </p:sp>
      <p:sp>
        <p:nvSpPr>
          <p:cNvPr id="3504" name="Google Shape;3504;p11"/>
          <p:cNvSpPr txBox="1"/>
          <p:nvPr/>
        </p:nvSpPr>
        <p:spPr>
          <a:xfrm>
            <a:off x="5431132" y="5814924"/>
            <a:ext cx="1842300" cy="415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500"/>
              <a:buFont typeface="Arial"/>
              <a:buNone/>
            </a:pPr>
            <a:r>
              <a:rPr b="1" i="0" lang="en" sz="1500" u="none" cap="none" strike="noStrike">
                <a:solidFill>
                  <a:srgbClr val="1C4587"/>
                </a:solidFill>
                <a:latin typeface="Red Hat Text"/>
                <a:ea typeface="Red Hat Text"/>
                <a:cs typeface="Red Hat Text"/>
                <a:sym typeface="Red Hat Text"/>
              </a:rPr>
              <a:t>Nazmi A Alqutub</a:t>
            </a:r>
            <a:endParaRPr b="0" i="0" sz="1500" u="none" cap="none" strike="noStrike">
              <a:solidFill>
                <a:srgbClr val="1C4587"/>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EFEF"/>
        </a:solidFill>
      </p:bgPr>
    </p:bg>
    <p:spTree>
      <p:nvGrpSpPr>
        <p:cNvPr id="1320" name="Shape 1320"/>
        <p:cNvGrpSpPr/>
        <p:nvPr/>
      </p:nvGrpSpPr>
      <p:grpSpPr>
        <a:xfrm>
          <a:off x="0" y="0"/>
          <a:ext cx="0" cy="0"/>
          <a:chOff x="0" y="0"/>
          <a:chExt cx="0" cy="0"/>
        </a:xfrm>
      </p:grpSpPr>
      <p:sp>
        <p:nvSpPr>
          <p:cNvPr id="1321" name="Google Shape;1321;p2"/>
          <p:cNvSpPr/>
          <p:nvPr/>
        </p:nvSpPr>
        <p:spPr>
          <a:xfrm>
            <a:off x="1656721" y="4877001"/>
            <a:ext cx="1026" cy="82"/>
          </a:xfrm>
          <a:custGeom>
            <a:rect b="b" l="l" r="r" t="t"/>
            <a:pathLst>
              <a:path extrusionOk="0" h="6" w="78">
                <a:moveTo>
                  <a:pt x="1" y="6"/>
                </a:moveTo>
                <a:lnTo>
                  <a:pt x="77" y="1"/>
                </a:lnTo>
                <a:lnTo>
                  <a:pt x="77" y="1"/>
                </a:lnTo>
                <a:close/>
              </a:path>
            </a:pathLst>
          </a:custGeom>
          <a:solidFill>
            <a:srgbClr val="000000"/>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322" name="Google Shape;1322;p2"/>
          <p:cNvGrpSpPr/>
          <p:nvPr/>
        </p:nvGrpSpPr>
        <p:grpSpPr>
          <a:xfrm>
            <a:off x="90851" y="8920787"/>
            <a:ext cx="959680" cy="1667196"/>
            <a:chOff x="7139138" y="1059308"/>
            <a:chExt cx="1589400" cy="3673047"/>
          </a:xfrm>
        </p:grpSpPr>
        <p:sp>
          <p:nvSpPr>
            <p:cNvPr id="1323" name="Google Shape;1323;p2"/>
            <p:cNvSpPr/>
            <p:nvPr/>
          </p:nvSpPr>
          <p:spPr>
            <a:xfrm>
              <a:off x="7139138" y="4257455"/>
              <a:ext cx="1589400" cy="474900"/>
            </a:xfrm>
            <a:prstGeom prst="ellipse">
              <a:avLst/>
            </a:prstGeom>
            <a:solidFill>
              <a:srgbClr val="667BBA">
                <a:alpha val="1215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324" name="Google Shape;1324;p2"/>
            <p:cNvGrpSpPr/>
            <p:nvPr/>
          </p:nvGrpSpPr>
          <p:grpSpPr>
            <a:xfrm>
              <a:off x="7239344" y="1059308"/>
              <a:ext cx="1388971" cy="3524138"/>
              <a:chOff x="7239343" y="1059339"/>
              <a:chExt cx="1447448" cy="3672507"/>
            </a:xfrm>
          </p:grpSpPr>
          <p:sp>
            <p:nvSpPr>
              <p:cNvPr id="1325" name="Google Shape;1325;p2"/>
              <p:cNvSpPr/>
              <p:nvPr/>
            </p:nvSpPr>
            <p:spPr>
              <a:xfrm>
                <a:off x="7239343" y="1059339"/>
                <a:ext cx="1447448" cy="3672507"/>
              </a:xfrm>
              <a:custGeom>
                <a:rect b="b" l="l" r="r" t="t"/>
                <a:pathLst>
                  <a:path extrusionOk="0" h="44947" w="17715">
                    <a:moveTo>
                      <a:pt x="8707" y="1"/>
                    </a:moveTo>
                    <a:cubicBezTo>
                      <a:pt x="7995" y="1"/>
                      <a:pt x="6260" y="235"/>
                      <a:pt x="6588" y="2603"/>
                    </a:cubicBezTo>
                    <a:cubicBezTo>
                      <a:pt x="6588" y="2603"/>
                      <a:pt x="6530" y="2587"/>
                      <a:pt x="6458" y="2587"/>
                    </a:cubicBezTo>
                    <a:cubicBezTo>
                      <a:pt x="6328" y="2587"/>
                      <a:pt x="6156" y="2641"/>
                      <a:pt x="6212" y="2946"/>
                    </a:cubicBezTo>
                    <a:cubicBezTo>
                      <a:pt x="6294" y="3415"/>
                      <a:pt x="6457" y="3965"/>
                      <a:pt x="7040" y="3965"/>
                    </a:cubicBezTo>
                    <a:cubicBezTo>
                      <a:pt x="7040" y="3965"/>
                      <a:pt x="7051" y="4690"/>
                      <a:pt x="7585" y="5022"/>
                    </a:cubicBezTo>
                    <a:cubicBezTo>
                      <a:pt x="7585" y="5022"/>
                      <a:pt x="7716" y="5720"/>
                      <a:pt x="7618" y="5851"/>
                    </a:cubicBezTo>
                    <a:cubicBezTo>
                      <a:pt x="7525" y="5982"/>
                      <a:pt x="5749" y="7224"/>
                      <a:pt x="5166" y="7278"/>
                    </a:cubicBezTo>
                    <a:cubicBezTo>
                      <a:pt x="4588" y="7338"/>
                      <a:pt x="2796" y="7758"/>
                      <a:pt x="2774" y="9725"/>
                    </a:cubicBezTo>
                    <a:cubicBezTo>
                      <a:pt x="2752" y="11687"/>
                      <a:pt x="2621" y="12259"/>
                      <a:pt x="2441" y="12542"/>
                    </a:cubicBezTo>
                    <a:cubicBezTo>
                      <a:pt x="2267" y="12825"/>
                      <a:pt x="2147" y="14640"/>
                      <a:pt x="2191" y="15485"/>
                    </a:cubicBezTo>
                    <a:cubicBezTo>
                      <a:pt x="2240" y="16324"/>
                      <a:pt x="1390" y="18422"/>
                      <a:pt x="1542" y="20874"/>
                    </a:cubicBezTo>
                    <a:cubicBezTo>
                      <a:pt x="1542" y="20874"/>
                      <a:pt x="665" y="21691"/>
                      <a:pt x="594" y="22334"/>
                    </a:cubicBezTo>
                    <a:cubicBezTo>
                      <a:pt x="523" y="22971"/>
                      <a:pt x="0" y="23838"/>
                      <a:pt x="60" y="23958"/>
                    </a:cubicBezTo>
                    <a:cubicBezTo>
                      <a:pt x="87" y="24009"/>
                      <a:pt x="166" y="24037"/>
                      <a:pt x="260" y="24037"/>
                    </a:cubicBezTo>
                    <a:cubicBezTo>
                      <a:pt x="376" y="24037"/>
                      <a:pt x="515" y="23994"/>
                      <a:pt x="605" y="23898"/>
                    </a:cubicBezTo>
                    <a:cubicBezTo>
                      <a:pt x="769" y="23718"/>
                      <a:pt x="1030" y="23386"/>
                      <a:pt x="1030" y="23386"/>
                    </a:cubicBezTo>
                    <a:lnTo>
                      <a:pt x="1030" y="23386"/>
                    </a:lnTo>
                    <a:cubicBezTo>
                      <a:pt x="1030" y="23386"/>
                      <a:pt x="474" y="25511"/>
                      <a:pt x="758" y="25603"/>
                    </a:cubicBezTo>
                    <a:cubicBezTo>
                      <a:pt x="769" y="25607"/>
                      <a:pt x="781" y="25609"/>
                      <a:pt x="792" y="25609"/>
                    </a:cubicBezTo>
                    <a:cubicBezTo>
                      <a:pt x="1101" y="25609"/>
                      <a:pt x="1317" y="24295"/>
                      <a:pt x="1422" y="24143"/>
                    </a:cubicBezTo>
                    <a:cubicBezTo>
                      <a:pt x="1441" y="24117"/>
                      <a:pt x="1456" y="24106"/>
                      <a:pt x="1468" y="24106"/>
                    </a:cubicBezTo>
                    <a:cubicBezTo>
                      <a:pt x="1530" y="24106"/>
                      <a:pt x="1525" y="24383"/>
                      <a:pt x="1493" y="24546"/>
                    </a:cubicBezTo>
                    <a:cubicBezTo>
                      <a:pt x="1451" y="24741"/>
                      <a:pt x="1378" y="25771"/>
                      <a:pt x="1600" y="25771"/>
                    </a:cubicBezTo>
                    <a:cubicBezTo>
                      <a:pt x="1608" y="25771"/>
                      <a:pt x="1616" y="25769"/>
                      <a:pt x="1624" y="25767"/>
                    </a:cubicBezTo>
                    <a:cubicBezTo>
                      <a:pt x="1851" y="25701"/>
                      <a:pt x="1928" y="24271"/>
                      <a:pt x="2034" y="24271"/>
                    </a:cubicBezTo>
                    <a:cubicBezTo>
                      <a:pt x="2042" y="24271"/>
                      <a:pt x="2051" y="24280"/>
                      <a:pt x="2060" y="24301"/>
                    </a:cubicBezTo>
                    <a:cubicBezTo>
                      <a:pt x="2180" y="24573"/>
                      <a:pt x="2000" y="25592"/>
                      <a:pt x="2169" y="25625"/>
                    </a:cubicBezTo>
                    <a:cubicBezTo>
                      <a:pt x="2183" y="25628"/>
                      <a:pt x="2195" y="25629"/>
                      <a:pt x="2207" y="25629"/>
                    </a:cubicBezTo>
                    <a:cubicBezTo>
                      <a:pt x="2334" y="25629"/>
                      <a:pt x="2346" y="25475"/>
                      <a:pt x="2371" y="25380"/>
                    </a:cubicBezTo>
                    <a:cubicBezTo>
                      <a:pt x="2396" y="25279"/>
                      <a:pt x="2346" y="24133"/>
                      <a:pt x="2444" y="24133"/>
                    </a:cubicBezTo>
                    <a:cubicBezTo>
                      <a:pt x="2451" y="24133"/>
                      <a:pt x="2459" y="24140"/>
                      <a:pt x="2469" y="24154"/>
                    </a:cubicBezTo>
                    <a:cubicBezTo>
                      <a:pt x="2599" y="24350"/>
                      <a:pt x="2523" y="25353"/>
                      <a:pt x="2632" y="25385"/>
                    </a:cubicBezTo>
                    <a:cubicBezTo>
                      <a:pt x="2632" y="25385"/>
                      <a:pt x="2671" y="25404"/>
                      <a:pt x="2719" y="25404"/>
                    </a:cubicBezTo>
                    <a:cubicBezTo>
                      <a:pt x="2796" y="25404"/>
                      <a:pt x="2895" y="25356"/>
                      <a:pt x="2888" y="25107"/>
                    </a:cubicBezTo>
                    <a:cubicBezTo>
                      <a:pt x="2877" y="24704"/>
                      <a:pt x="3024" y="22966"/>
                      <a:pt x="3030" y="22563"/>
                    </a:cubicBezTo>
                    <a:cubicBezTo>
                      <a:pt x="3041" y="22007"/>
                      <a:pt x="2725" y="21228"/>
                      <a:pt x="2812" y="21097"/>
                    </a:cubicBezTo>
                    <a:cubicBezTo>
                      <a:pt x="2894" y="20966"/>
                      <a:pt x="3509" y="18950"/>
                      <a:pt x="3782" y="18133"/>
                    </a:cubicBezTo>
                    <a:cubicBezTo>
                      <a:pt x="4054" y="17315"/>
                      <a:pt x="4054" y="15185"/>
                      <a:pt x="4218" y="14912"/>
                    </a:cubicBezTo>
                    <a:cubicBezTo>
                      <a:pt x="4351" y="14693"/>
                      <a:pt x="4644" y="13388"/>
                      <a:pt x="4850" y="13388"/>
                    </a:cubicBezTo>
                    <a:cubicBezTo>
                      <a:pt x="4905" y="13388"/>
                      <a:pt x="4954" y="13481"/>
                      <a:pt x="4992" y="13714"/>
                    </a:cubicBezTo>
                    <a:cubicBezTo>
                      <a:pt x="5166" y="14814"/>
                      <a:pt x="5438" y="17517"/>
                      <a:pt x="5357" y="18111"/>
                    </a:cubicBezTo>
                    <a:cubicBezTo>
                      <a:pt x="5275" y="18705"/>
                      <a:pt x="5035" y="19724"/>
                      <a:pt x="5095" y="20301"/>
                    </a:cubicBezTo>
                    <a:cubicBezTo>
                      <a:pt x="5155" y="20884"/>
                      <a:pt x="4534" y="22067"/>
                      <a:pt x="4425" y="23418"/>
                    </a:cubicBezTo>
                    <a:cubicBezTo>
                      <a:pt x="4316" y="24770"/>
                      <a:pt x="4550" y="28311"/>
                      <a:pt x="4752" y="29227"/>
                    </a:cubicBezTo>
                    <a:cubicBezTo>
                      <a:pt x="4953" y="30137"/>
                      <a:pt x="4316" y="32060"/>
                      <a:pt x="4245" y="32447"/>
                    </a:cubicBezTo>
                    <a:cubicBezTo>
                      <a:pt x="4174" y="32840"/>
                      <a:pt x="4185" y="33929"/>
                      <a:pt x="4103" y="35330"/>
                    </a:cubicBezTo>
                    <a:cubicBezTo>
                      <a:pt x="4016" y="36730"/>
                      <a:pt x="4458" y="39760"/>
                      <a:pt x="4289" y="40283"/>
                    </a:cubicBezTo>
                    <a:cubicBezTo>
                      <a:pt x="4125" y="40806"/>
                      <a:pt x="1259" y="44032"/>
                      <a:pt x="1613" y="44538"/>
                    </a:cubicBezTo>
                    <a:cubicBezTo>
                      <a:pt x="1802" y="44809"/>
                      <a:pt x="2158" y="44946"/>
                      <a:pt x="2522" y="44946"/>
                    </a:cubicBezTo>
                    <a:cubicBezTo>
                      <a:pt x="2839" y="44946"/>
                      <a:pt x="3164" y="44842"/>
                      <a:pt x="3390" y="44631"/>
                    </a:cubicBezTo>
                    <a:cubicBezTo>
                      <a:pt x="3874" y="44184"/>
                      <a:pt x="4599" y="43520"/>
                      <a:pt x="4964" y="43236"/>
                    </a:cubicBezTo>
                    <a:cubicBezTo>
                      <a:pt x="5335" y="42947"/>
                      <a:pt x="6185" y="42795"/>
                      <a:pt x="6054" y="41089"/>
                    </a:cubicBezTo>
                    <a:cubicBezTo>
                      <a:pt x="6054" y="41089"/>
                      <a:pt x="5831" y="38550"/>
                      <a:pt x="6615" y="36872"/>
                    </a:cubicBezTo>
                    <a:cubicBezTo>
                      <a:pt x="7395" y="35188"/>
                      <a:pt x="7040" y="32840"/>
                      <a:pt x="7122" y="32082"/>
                    </a:cubicBezTo>
                    <a:cubicBezTo>
                      <a:pt x="7204" y="31325"/>
                      <a:pt x="7280" y="30093"/>
                      <a:pt x="7738" y="29216"/>
                    </a:cubicBezTo>
                    <a:cubicBezTo>
                      <a:pt x="8119" y="28491"/>
                      <a:pt x="8582" y="25936"/>
                      <a:pt x="8855" y="25058"/>
                    </a:cubicBezTo>
                    <a:cubicBezTo>
                      <a:pt x="9127" y="25936"/>
                      <a:pt x="9585" y="28491"/>
                      <a:pt x="9966" y="29216"/>
                    </a:cubicBezTo>
                    <a:cubicBezTo>
                      <a:pt x="10430" y="30093"/>
                      <a:pt x="10500" y="31325"/>
                      <a:pt x="10588" y="32082"/>
                    </a:cubicBezTo>
                    <a:cubicBezTo>
                      <a:pt x="10669" y="32840"/>
                      <a:pt x="10315" y="35188"/>
                      <a:pt x="11094" y="36872"/>
                    </a:cubicBezTo>
                    <a:cubicBezTo>
                      <a:pt x="11879" y="38556"/>
                      <a:pt x="11650" y="41089"/>
                      <a:pt x="11650" y="41089"/>
                    </a:cubicBezTo>
                    <a:cubicBezTo>
                      <a:pt x="11519" y="42789"/>
                      <a:pt x="12375" y="42947"/>
                      <a:pt x="12740" y="43236"/>
                    </a:cubicBezTo>
                    <a:cubicBezTo>
                      <a:pt x="13111" y="43520"/>
                      <a:pt x="13830" y="44184"/>
                      <a:pt x="14320" y="44631"/>
                    </a:cubicBezTo>
                    <a:cubicBezTo>
                      <a:pt x="14546" y="44842"/>
                      <a:pt x="14870" y="44946"/>
                      <a:pt x="15188" y="44946"/>
                    </a:cubicBezTo>
                    <a:cubicBezTo>
                      <a:pt x="15552" y="44946"/>
                      <a:pt x="15907" y="44809"/>
                      <a:pt x="16097" y="44538"/>
                    </a:cubicBezTo>
                    <a:cubicBezTo>
                      <a:pt x="16451" y="44026"/>
                      <a:pt x="13585" y="40806"/>
                      <a:pt x="13416" y="40283"/>
                    </a:cubicBezTo>
                    <a:cubicBezTo>
                      <a:pt x="13252" y="39760"/>
                      <a:pt x="13688" y="36730"/>
                      <a:pt x="13606" y="35330"/>
                    </a:cubicBezTo>
                    <a:cubicBezTo>
                      <a:pt x="13525" y="33929"/>
                      <a:pt x="13541" y="32840"/>
                      <a:pt x="13465" y="32447"/>
                    </a:cubicBezTo>
                    <a:cubicBezTo>
                      <a:pt x="13394" y="32060"/>
                      <a:pt x="12756" y="30137"/>
                      <a:pt x="12958" y="29227"/>
                    </a:cubicBezTo>
                    <a:cubicBezTo>
                      <a:pt x="13160" y="28311"/>
                      <a:pt x="13394" y="24770"/>
                      <a:pt x="13285" y="23418"/>
                    </a:cubicBezTo>
                    <a:cubicBezTo>
                      <a:pt x="13176" y="22067"/>
                      <a:pt x="12555" y="20884"/>
                      <a:pt x="12615" y="20301"/>
                    </a:cubicBezTo>
                    <a:cubicBezTo>
                      <a:pt x="12669" y="19724"/>
                      <a:pt x="12435" y="18705"/>
                      <a:pt x="12353" y="18111"/>
                    </a:cubicBezTo>
                    <a:cubicBezTo>
                      <a:pt x="12266" y="17517"/>
                      <a:pt x="12544" y="14814"/>
                      <a:pt x="12718" y="13714"/>
                    </a:cubicBezTo>
                    <a:cubicBezTo>
                      <a:pt x="12756" y="13482"/>
                      <a:pt x="12805" y="13389"/>
                      <a:pt x="12860" y="13389"/>
                    </a:cubicBezTo>
                    <a:cubicBezTo>
                      <a:pt x="13066" y="13389"/>
                      <a:pt x="13359" y="14697"/>
                      <a:pt x="13492" y="14912"/>
                    </a:cubicBezTo>
                    <a:cubicBezTo>
                      <a:pt x="13655" y="15185"/>
                      <a:pt x="13655" y="17315"/>
                      <a:pt x="13928" y="18133"/>
                    </a:cubicBezTo>
                    <a:cubicBezTo>
                      <a:pt x="14200" y="18950"/>
                      <a:pt x="14811" y="20966"/>
                      <a:pt x="14898" y="21097"/>
                    </a:cubicBezTo>
                    <a:cubicBezTo>
                      <a:pt x="14985" y="21228"/>
                      <a:pt x="14527" y="21893"/>
                      <a:pt x="14783" y="23342"/>
                    </a:cubicBezTo>
                    <a:cubicBezTo>
                      <a:pt x="14865" y="23925"/>
                      <a:pt x="14903" y="24513"/>
                      <a:pt x="14898" y="25102"/>
                    </a:cubicBezTo>
                    <a:cubicBezTo>
                      <a:pt x="14891" y="25359"/>
                      <a:pt x="14966" y="25406"/>
                      <a:pt x="15021" y="25406"/>
                    </a:cubicBezTo>
                    <a:cubicBezTo>
                      <a:pt x="15053" y="25406"/>
                      <a:pt x="15078" y="25391"/>
                      <a:pt x="15078" y="25391"/>
                    </a:cubicBezTo>
                    <a:cubicBezTo>
                      <a:pt x="15187" y="25353"/>
                      <a:pt x="15143" y="24230"/>
                      <a:pt x="15279" y="24029"/>
                    </a:cubicBezTo>
                    <a:cubicBezTo>
                      <a:pt x="15288" y="24015"/>
                      <a:pt x="15296" y="24008"/>
                      <a:pt x="15303" y="24008"/>
                    </a:cubicBezTo>
                    <a:cubicBezTo>
                      <a:pt x="15403" y="24008"/>
                      <a:pt x="15319" y="25278"/>
                      <a:pt x="15339" y="25374"/>
                    </a:cubicBezTo>
                    <a:cubicBezTo>
                      <a:pt x="15364" y="25474"/>
                      <a:pt x="15375" y="25629"/>
                      <a:pt x="15507" y="25629"/>
                    </a:cubicBezTo>
                    <a:cubicBezTo>
                      <a:pt x="15519" y="25629"/>
                      <a:pt x="15532" y="25628"/>
                      <a:pt x="15546" y="25625"/>
                    </a:cubicBezTo>
                    <a:cubicBezTo>
                      <a:pt x="15715" y="25587"/>
                      <a:pt x="15552" y="24383"/>
                      <a:pt x="15672" y="24110"/>
                    </a:cubicBezTo>
                    <a:cubicBezTo>
                      <a:pt x="15680" y="24092"/>
                      <a:pt x="15688" y="24083"/>
                      <a:pt x="15695" y="24083"/>
                    </a:cubicBezTo>
                    <a:cubicBezTo>
                      <a:pt x="15799" y="24083"/>
                      <a:pt x="15858" y="25701"/>
                      <a:pt x="16091" y="25767"/>
                    </a:cubicBezTo>
                    <a:cubicBezTo>
                      <a:pt x="16099" y="25769"/>
                      <a:pt x="16106" y="25770"/>
                      <a:pt x="16113" y="25770"/>
                    </a:cubicBezTo>
                    <a:cubicBezTo>
                      <a:pt x="16331" y="25770"/>
                      <a:pt x="16254" y="24741"/>
                      <a:pt x="16222" y="24546"/>
                    </a:cubicBezTo>
                    <a:cubicBezTo>
                      <a:pt x="16189" y="24377"/>
                      <a:pt x="16225" y="23997"/>
                      <a:pt x="16305" y="23997"/>
                    </a:cubicBezTo>
                    <a:cubicBezTo>
                      <a:pt x="16318" y="23997"/>
                      <a:pt x="16332" y="24007"/>
                      <a:pt x="16347" y="24029"/>
                    </a:cubicBezTo>
                    <a:cubicBezTo>
                      <a:pt x="16448" y="24178"/>
                      <a:pt x="16752" y="25600"/>
                      <a:pt x="16944" y="25600"/>
                    </a:cubicBezTo>
                    <a:cubicBezTo>
                      <a:pt x="16949" y="25600"/>
                      <a:pt x="16953" y="25599"/>
                      <a:pt x="16957" y="25598"/>
                    </a:cubicBezTo>
                    <a:cubicBezTo>
                      <a:pt x="17246" y="25494"/>
                      <a:pt x="16685" y="23386"/>
                      <a:pt x="16685" y="23386"/>
                    </a:cubicBezTo>
                    <a:lnTo>
                      <a:pt x="16685" y="23386"/>
                    </a:lnTo>
                    <a:cubicBezTo>
                      <a:pt x="16685" y="23386"/>
                      <a:pt x="16941" y="23718"/>
                      <a:pt x="17110" y="23892"/>
                    </a:cubicBezTo>
                    <a:cubicBezTo>
                      <a:pt x="17200" y="23991"/>
                      <a:pt x="17338" y="24036"/>
                      <a:pt x="17454" y="24036"/>
                    </a:cubicBezTo>
                    <a:cubicBezTo>
                      <a:pt x="17548" y="24036"/>
                      <a:pt x="17628" y="24006"/>
                      <a:pt x="17655" y="23952"/>
                    </a:cubicBezTo>
                    <a:cubicBezTo>
                      <a:pt x="17715" y="23832"/>
                      <a:pt x="17186" y="22971"/>
                      <a:pt x="17116" y="22334"/>
                    </a:cubicBezTo>
                    <a:cubicBezTo>
                      <a:pt x="17045" y="21691"/>
                      <a:pt x="16167" y="20874"/>
                      <a:pt x="16167" y="20874"/>
                    </a:cubicBezTo>
                    <a:cubicBezTo>
                      <a:pt x="16320" y="18422"/>
                      <a:pt x="15464" y="16324"/>
                      <a:pt x="15514" y="15485"/>
                    </a:cubicBezTo>
                    <a:cubicBezTo>
                      <a:pt x="15563" y="14640"/>
                      <a:pt x="15448" y="12825"/>
                      <a:pt x="15268" y="12542"/>
                    </a:cubicBezTo>
                    <a:cubicBezTo>
                      <a:pt x="15083" y="12259"/>
                      <a:pt x="14958" y="11692"/>
                      <a:pt x="14930" y="9725"/>
                    </a:cubicBezTo>
                    <a:cubicBezTo>
                      <a:pt x="14909" y="7758"/>
                      <a:pt x="13121" y="7338"/>
                      <a:pt x="12538" y="7278"/>
                    </a:cubicBezTo>
                    <a:cubicBezTo>
                      <a:pt x="11961" y="7224"/>
                      <a:pt x="10179" y="5976"/>
                      <a:pt x="10086" y="5851"/>
                    </a:cubicBezTo>
                    <a:cubicBezTo>
                      <a:pt x="9994" y="5725"/>
                      <a:pt x="10124" y="5022"/>
                      <a:pt x="10124" y="5022"/>
                    </a:cubicBezTo>
                    <a:cubicBezTo>
                      <a:pt x="10658" y="4690"/>
                      <a:pt x="10669" y="3965"/>
                      <a:pt x="10669" y="3965"/>
                    </a:cubicBezTo>
                    <a:cubicBezTo>
                      <a:pt x="11247" y="3965"/>
                      <a:pt x="11416" y="3420"/>
                      <a:pt x="11498" y="2946"/>
                    </a:cubicBezTo>
                    <a:cubicBezTo>
                      <a:pt x="11546" y="2641"/>
                      <a:pt x="11378" y="2585"/>
                      <a:pt x="11249" y="2585"/>
                    </a:cubicBezTo>
                    <a:cubicBezTo>
                      <a:pt x="11176" y="2585"/>
                      <a:pt x="11116" y="2603"/>
                      <a:pt x="11116" y="2603"/>
                    </a:cubicBezTo>
                    <a:cubicBezTo>
                      <a:pt x="11449" y="235"/>
                      <a:pt x="9710" y="1"/>
                      <a:pt x="9002" y="1"/>
                    </a:cubicBezTo>
                    <a:cubicBezTo>
                      <a:pt x="8946" y="1"/>
                      <a:pt x="8896" y="2"/>
                      <a:pt x="8855" y="4"/>
                    </a:cubicBezTo>
                    <a:cubicBezTo>
                      <a:pt x="8813" y="2"/>
                      <a:pt x="8763" y="1"/>
                      <a:pt x="8707" y="1"/>
                    </a:cubicBezTo>
                    <a:close/>
                  </a:path>
                </a:pathLst>
              </a:custGeom>
              <a:solidFill>
                <a:srgbClr val="60B7D6">
                  <a:alpha val="2509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326" name="Google Shape;1326;p2"/>
              <p:cNvGrpSpPr/>
              <p:nvPr/>
            </p:nvGrpSpPr>
            <p:grpSpPr>
              <a:xfrm>
                <a:off x="7281178" y="1074945"/>
                <a:ext cx="1379975" cy="3598198"/>
                <a:chOff x="3539512" y="3261380"/>
                <a:chExt cx="426827" cy="1112925"/>
              </a:xfrm>
            </p:grpSpPr>
            <p:sp>
              <p:nvSpPr>
                <p:cNvPr id="1327" name="Google Shape;1327;p2"/>
                <p:cNvSpPr/>
                <p:nvPr/>
              </p:nvSpPr>
              <p:spPr>
                <a:xfrm>
                  <a:off x="3539512" y="3319229"/>
                  <a:ext cx="211809" cy="1054874"/>
                </a:xfrm>
                <a:custGeom>
                  <a:rect b="b" l="l" r="r" t="t"/>
                  <a:pathLst>
                    <a:path extrusionOk="0" h="41740" w="8381">
                      <a:moveTo>
                        <a:pt x="8125" y="3066"/>
                      </a:moveTo>
                      <a:lnTo>
                        <a:pt x="8125" y="3605"/>
                      </a:lnTo>
                      <a:cubicBezTo>
                        <a:pt x="7881" y="3629"/>
                        <a:pt x="7650" y="3720"/>
                        <a:pt x="7406" y="3720"/>
                      </a:cubicBezTo>
                      <a:cubicBezTo>
                        <a:pt x="7372" y="3720"/>
                        <a:pt x="7337" y="3718"/>
                        <a:pt x="7302" y="3714"/>
                      </a:cubicBezTo>
                      <a:lnTo>
                        <a:pt x="7308" y="3714"/>
                      </a:lnTo>
                      <a:cubicBezTo>
                        <a:pt x="7373" y="3654"/>
                        <a:pt x="7433" y="3589"/>
                        <a:pt x="7493" y="3523"/>
                      </a:cubicBezTo>
                      <a:cubicBezTo>
                        <a:pt x="7667" y="3333"/>
                        <a:pt x="7885" y="3175"/>
                        <a:pt x="8125" y="3066"/>
                      </a:cubicBezTo>
                      <a:close/>
                      <a:moveTo>
                        <a:pt x="3308" y="11130"/>
                      </a:moveTo>
                      <a:cubicBezTo>
                        <a:pt x="3226" y="11408"/>
                        <a:pt x="3117" y="11675"/>
                        <a:pt x="2981" y="11926"/>
                      </a:cubicBezTo>
                      <a:cubicBezTo>
                        <a:pt x="2856" y="12171"/>
                        <a:pt x="2741" y="12449"/>
                        <a:pt x="2545" y="12645"/>
                      </a:cubicBezTo>
                      <a:cubicBezTo>
                        <a:pt x="2536" y="12654"/>
                        <a:pt x="2546" y="12663"/>
                        <a:pt x="2552" y="12663"/>
                      </a:cubicBezTo>
                      <a:cubicBezTo>
                        <a:pt x="2554" y="12663"/>
                        <a:pt x="2555" y="12662"/>
                        <a:pt x="2556" y="12661"/>
                      </a:cubicBezTo>
                      <a:cubicBezTo>
                        <a:pt x="2676" y="12574"/>
                        <a:pt x="2779" y="12471"/>
                        <a:pt x="2861" y="12351"/>
                      </a:cubicBezTo>
                      <a:cubicBezTo>
                        <a:pt x="2861" y="12356"/>
                        <a:pt x="2861" y="12362"/>
                        <a:pt x="2861" y="12362"/>
                      </a:cubicBezTo>
                      <a:cubicBezTo>
                        <a:pt x="2883" y="12487"/>
                        <a:pt x="2894" y="12612"/>
                        <a:pt x="2894" y="12738"/>
                      </a:cubicBezTo>
                      <a:cubicBezTo>
                        <a:pt x="2769" y="12847"/>
                        <a:pt x="2676" y="12950"/>
                        <a:pt x="2512" y="13010"/>
                      </a:cubicBezTo>
                      <a:cubicBezTo>
                        <a:pt x="2414" y="13043"/>
                        <a:pt x="2322" y="13092"/>
                        <a:pt x="2240" y="13157"/>
                      </a:cubicBezTo>
                      <a:cubicBezTo>
                        <a:pt x="2186" y="13201"/>
                        <a:pt x="2136" y="13255"/>
                        <a:pt x="2093" y="13310"/>
                      </a:cubicBezTo>
                      <a:cubicBezTo>
                        <a:pt x="2169" y="12912"/>
                        <a:pt x="2305" y="12525"/>
                        <a:pt x="2491" y="12165"/>
                      </a:cubicBezTo>
                      <a:cubicBezTo>
                        <a:pt x="2692" y="11779"/>
                        <a:pt x="3003" y="11452"/>
                        <a:pt x="3308" y="11130"/>
                      </a:cubicBezTo>
                      <a:close/>
                      <a:moveTo>
                        <a:pt x="8147" y="13277"/>
                      </a:moveTo>
                      <a:lnTo>
                        <a:pt x="8147" y="14143"/>
                      </a:lnTo>
                      <a:cubicBezTo>
                        <a:pt x="8140" y="14142"/>
                        <a:pt x="8133" y="14141"/>
                        <a:pt x="8127" y="14141"/>
                      </a:cubicBezTo>
                      <a:cubicBezTo>
                        <a:pt x="8109" y="14141"/>
                        <a:pt x="8094" y="14147"/>
                        <a:pt x="8081" y="14160"/>
                      </a:cubicBezTo>
                      <a:cubicBezTo>
                        <a:pt x="8010" y="14231"/>
                        <a:pt x="7929" y="14296"/>
                        <a:pt x="7842" y="14350"/>
                      </a:cubicBezTo>
                      <a:cubicBezTo>
                        <a:pt x="7591" y="14192"/>
                        <a:pt x="7444" y="14023"/>
                        <a:pt x="7122" y="14018"/>
                      </a:cubicBezTo>
                      <a:cubicBezTo>
                        <a:pt x="7111" y="14017"/>
                        <a:pt x="7099" y="14016"/>
                        <a:pt x="7087" y="14016"/>
                      </a:cubicBezTo>
                      <a:cubicBezTo>
                        <a:pt x="7055" y="14016"/>
                        <a:pt x="7023" y="14021"/>
                        <a:pt x="6992" y="14029"/>
                      </a:cubicBezTo>
                      <a:cubicBezTo>
                        <a:pt x="7117" y="13882"/>
                        <a:pt x="7237" y="13735"/>
                        <a:pt x="7411" y="13626"/>
                      </a:cubicBezTo>
                      <a:cubicBezTo>
                        <a:pt x="7645" y="13484"/>
                        <a:pt x="7918" y="13430"/>
                        <a:pt x="8147" y="13277"/>
                      </a:cubicBezTo>
                      <a:close/>
                      <a:moveTo>
                        <a:pt x="3172" y="11817"/>
                      </a:moveTo>
                      <a:cubicBezTo>
                        <a:pt x="3166" y="12040"/>
                        <a:pt x="3183" y="12263"/>
                        <a:pt x="3210" y="12487"/>
                      </a:cubicBezTo>
                      <a:cubicBezTo>
                        <a:pt x="3243" y="12825"/>
                        <a:pt x="3172" y="13184"/>
                        <a:pt x="3134" y="13522"/>
                      </a:cubicBezTo>
                      <a:cubicBezTo>
                        <a:pt x="3068" y="14171"/>
                        <a:pt x="2976" y="14835"/>
                        <a:pt x="2774" y="15457"/>
                      </a:cubicBezTo>
                      <a:cubicBezTo>
                        <a:pt x="2741" y="15560"/>
                        <a:pt x="2703" y="15664"/>
                        <a:pt x="2670" y="15767"/>
                      </a:cubicBezTo>
                      <a:cubicBezTo>
                        <a:pt x="2616" y="15566"/>
                        <a:pt x="2507" y="15375"/>
                        <a:pt x="2469" y="15173"/>
                      </a:cubicBezTo>
                      <a:cubicBezTo>
                        <a:pt x="2403" y="14765"/>
                        <a:pt x="2540" y="14350"/>
                        <a:pt x="2681" y="13974"/>
                      </a:cubicBezTo>
                      <a:cubicBezTo>
                        <a:pt x="2888" y="13440"/>
                        <a:pt x="3079" y="12928"/>
                        <a:pt x="2948" y="12345"/>
                      </a:cubicBezTo>
                      <a:cubicBezTo>
                        <a:pt x="2941" y="12327"/>
                        <a:pt x="2926" y="12316"/>
                        <a:pt x="2910" y="12316"/>
                      </a:cubicBezTo>
                      <a:cubicBezTo>
                        <a:pt x="2903" y="12316"/>
                        <a:pt x="2895" y="12318"/>
                        <a:pt x="2888" y="12323"/>
                      </a:cubicBezTo>
                      <a:cubicBezTo>
                        <a:pt x="2997" y="12165"/>
                        <a:pt x="3090" y="11996"/>
                        <a:pt x="3172" y="11817"/>
                      </a:cubicBezTo>
                      <a:close/>
                      <a:moveTo>
                        <a:pt x="8141" y="15010"/>
                      </a:moveTo>
                      <a:cubicBezTo>
                        <a:pt x="8141" y="15315"/>
                        <a:pt x="8136" y="15620"/>
                        <a:pt x="8136" y="15925"/>
                      </a:cubicBezTo>
                      <a:lnTo>
                        <a:pt x="8141" y="15925"/>
                      </a:lnTo>
                      <a:cubicBezTo>
                        <a:pt x="7624" y="16268"/>
                        <a:pt x="7144" y="16644"/>
                        <a:pt x="6877" y="17227"/>
                      </a:cubicBezTo>
                      <a:cubicBezTo>
                        <a:pt x="6741" y="17538"/>
                        <a:pt x="6725" y="17892"/>
                        <a:pt x="6725" y="18230"/>
                      </a:cubicBezTo>
                      <a:cubicBezTo>
                        <a:pt x="6550" y="18257"/>
                        <a:pt x="6392" y="18257"/>
                        <a:pt x="6212" y="18328"/>
                      </a:cubicBezTo>
                      <a:cubicBezTo>
                        <a:pt x="6136" y="18355"/>
                        <a:pt x="6065" y="18394"/>
                        <a:pt x="6000" y="18443"/>
                      </a:cubicBezTo>
                      <a:cubicBezTo>
                        <a:pt x="6191" y="17026"/>
                        <a:pt x="7275" y="16056"/>
                        <a:pt x="8141" y="15010"/>
                      </a:cubicBezTo>
                      <a:close/>
                      <a:moveTo>
                        <a:pt x="2883" y="12912"/>
                      </a:moveTo>
                      <a:cubicBezTo>
                        <a:pt x="2839" y="13397"/>
                        <a:pt x="2649" y="13827"/>
                        <a:pt x="2496" y="14323"/>
                      </a:cubicBezTo>
                      <a:cubicBezTo>
                        <a:pt x="2403" y="14596"/>
                        <a:pt x="2376" y="14890"/>
                        <a:pt x="2398" y="15179"/>
                      </a:cubicBezTo>
                      <a:cubicBezTo>
                        <a:pt x="2425" y="15424"/>
                        <a:pt x="2583" y="15636"/>
                        <a:pt x="2632" y="15865"/>
                      </a:cubicBezTo>
                      <a:cubicBezTo>
                        <a:pt x="2485" y="16279"/>
                        <a:pt x="2322" y="16672"/>
                        <a:pt x="2202" y="17091"/>
                      </a:cubicBezTo>
                      <a:lnTo>
                        <a:pt x="2207" y="17091"/>
                      </a:lnTo>
                      <a:cubicBezTo>
                        <a:pt x="2049" y="17636"/>
                        <a:pt x="1968" y="18203"/>
                        <a:pt x="1962" y="18770"/>
                      </a:cubicBezTo>
                      <a:cubicBezTo>
                        <a:pt x="1946" y="18873"/>
                        <a:pt x="1919" y="18971"/>
                        <a:pt x="1891" y="19069"/>
                      </a:cubicBezTo>
                      <a:cubicBezTo>
                        <a:pt x="1820" y="19140"/>
                        <a:pt x="1744" y="19205"/>
                        <a:pt x="1657" y="19249"/>
                      </a:cubicBezTo>
                      <a:cubicBezTo>
                        <a:pt x="1722" y="18682"/>
                        <a:pt x="1641" y="18088"/>
                        <a:pt x="1673" y="17516"/>
                      </a:cubicBezTo>
                      <a:cubicBezTo>
                        <a:pt x="1711" y="16808"/>
                        <a:pt x="1733" y="16100"/>
                        <a:pt x="1766" y="15391"/>
                      </a:cubicBezTo>
                      <a:cubicBezTo>
                        <a:pt x="1788" y="14868"/>
                        <a:pt x="1799" y="14334"/>
                        <a:pt x="1962" y="13827"/>
                      </a:cubicBezTo>
                      <a:cubicBezTo>
                        <a:pt x="2033" y="13582"/>
                        <a:pt x="2180" y="13364"/>
                        <a:pt x="2382" y="13201"/>
                      </a:cubicBezTo>
                      <a:cubicBezTo>
                        <a:pt x="2485" y="13119"/>
                        <a:pt x="2643" y="13097"/>
                        <a:pt x="2758" y="13026"/>
                      </a:cubicBezTo>
                      <a:cubicBezTo>
                        <a:pt x="2801" y="12994"/>
                        <a:pt x="2845" y="12955"/>
                        <a:pt x="2883" y="12912"/>
                      </a:cubicBezTo>
                      <a:close/>
                      <a:moveTo>
                        <a:pt x="4202" y="37274"/>
                      </a:moveTo>
                      <a:lnTo>
                        <a:pt x="4202" y="37274"/>
                      </a:lnTo>
                      <a:cubicBezTo>
                        <a:pt x="4240" y="37351"/>
                        <a:pt x="4289" y="37421"/>
                        <a:pt x="4349" y="37481"/>
                      </a:cubicBezTo>
                      <a:cubicBezTo>
                        <a:pt x="4469" y="37628"/>
                        <a:pt x="4561" y="37792"/>
                        <a:pt x="4616" y="37972"/>
                      </a:cubicBezTo>
                      <a:cubicBezTo>
                        <a:pt x="4262" y="38500"/>
                        <a:pt x="4463" y="39111"/>
                        <a:pt x="4420" y="39699"/>
                      </a:cubicBezTo>
                      <a:cubicBezTo>
                        <a:pt x="4398" y="40037"/>
                        <a:pt x="4332" y="40364"/>
                        <a:pt x="4109" y="40625"/>
                      </a:cubicBezTo>
                      <a:cubicBezTo>
                        <a:pt x="3880" y="40881"/>
                        <a:pt x="3379" y="41050"/>
                        <a:pt x="3014" y="41078"/>
                      </a:cubicBezTo>
                      <a:cubicBezTo>
                        <a:pt x="3090" y="40936"/>
                        <a:pt x="3155" y="40789"/>
                        <a:pt x="3215" y="40642"/>
                      </a:cubicBezTo>
                      <a:cubicBezTo>
                        <a:pt x="3313" y="40380"/>
                        <a:pt x="3308" y="40091"/>
                        <a:pt x="3297" y="39813"/>
                      </a:cubicBezTo>
                      <a:cubicBezTo>
                        <a:pt x="3493" y="39525"/>
                        <a:pt x="3662" y="39225"/>
                        <a:pt x="3809" y="38914"/>
                      </a:cubicBezTo>
                      <a:cubicBezTo>
                        <a:pt x="3831" y="39394"/>
                        <a:pt x="3896" y="39868"/>
                        <a:pt x="3847" y="40353"/>
                      </a:cubicBezTo>
                      <a:cubicBezTo>
                        <a:pt x="3847" y="40361"/>
                        <a:pt x="3854" y="40365"/>
                        <a:pt x="3862" y="40365"/>
                      </a:cubicBezTo>
                      <a:cubicBezTo>
                        <a:pt x="3869" y="40365"/>
                        <a:pt x="3877" y="40361"/>
                        <a:pt x="3880" y="40353"/>
                      </a:cubicBezTo>
                      <a:cubicBezTo>
                        <a:pt x="3956" y="39824"/>
                        <a:pt x="3896" y="39290"/>
                        <a:pt x="3880" y="38756"/>
                      </a:cubicBezTo>
                      <a:cubicBezTo>
                        <a:pt x="3956" y="38582"/>
                        <a:pt x="4022" y="38408"/>
                        <a:pt x="4076" y="38228"/>
                      </a:cubicBezTo>
                      <a:cubicBezTo>
                        <a:pt x="4169" y="37917"/>
                        <a:pt x="4207" y="37596"/>
                        <a:pt x="4202" y="37274"/>
                      </a:cubicBezTo>
                      <a:close/>
                      <a:moveTo>
                        <a:pt x="8201" y="1"/>
                      </a:moveTo>
                      <a:cubicBezTo>
                        <a:pt x="8194" y="1"/>
                        <a:pt x="8188" y="3"/>
                        <a:pt x="8185" y="9"/>
                      </a:cubicBezTo>
                      <a:cubicBezTo>
                        <a:pt x="8174" y="194"/>
                        <a:pt x="8163" y="1534"/>
                        <a:pt x="8152" y="1720"/>
                      </a:cubicBezTo>
                      <a:cubicBezTo>
                        <a:pt x="8045" y="1623"/>
                        <a:pt x="7903" y="1583"/>
                        <a:pt x="7752" y="1583"/>
                      </a:cubicBezTo>
                      <a:cubicBezTo>
                        <a:pt x="7444" y="1583"/>
                        <a:pt x="7098" y="1749"/>
                        <a:pt x="6926" y="1943"/>
                      </a:cubicBezTo>
                      <a:cubicBezTo>
                        <a:pt x="6922" y="1948"/>
                        <a:pt x="6928" y="1955"/>
                        <a:pt x="6933" y="1955"/>
                      </a:cubicBezTo>
                      <a:cubicBezTo>
                        <a:pt x="6935" y="1955"/>
                        <a:pt x="6936" y="1955"/>
                        <a:pt x="6937" y="1954"/>
                      </a:cubicBezTo>
                      <a:cubicBezTo>
                        <a:pt x="7148" y="1771"/>
                        <a:pt x="7424" y="1656"/>
                        <a:pt x="7697" y="1656"/>
                      </a:cubicBezTo>
                      <a:cubicBezTo>
                        <a:pt x="7855" y="1656"/>
                        <a:pt x="8011" y="1694"/>
                        <a:pt x="8152" y="1780"/>
                      </a:cubicBezTo>
                      <a:cubicBezTo>
                        <a:pt x="8147" y="1894"/>
                        <a:pt x="8141" y="2003"/>
                        <a:pt x="8136" y="2117"/>
                      </a:cubicBezTo>
                      <a:cubicBezTo>
                        <a:pt x="8004" y="2045"/>
                        <a:pt x="7845" y="2007"/>
                        <a:pt x="7688" y="2007"/>
                      </a:cubicBezTo>
                      <a:cubicBezTo>
                        <a:pt x="7501" y="2007"/>
                        <a:pt x="7316" y="2062"/>
                        <a:pt x="7182" y="2177"/>
                      </a:cubicBezTo>
                      <a:cubicBezTo>
                        <a:pt x="7182" y="2183"/>
                        <a:pt x="7182" y="2188"/>
                        <a:pt x="7188" y="2188"/>
                      </a:cubicBezTo>
                      <a:cubicBezTo>
                        <a:pt x="7325" y="2100"/>
                        <a:pt x="7481" y="2053"/>
                        <a:pt x="7640" y="2053"/>
                      </a:cubicBezTo>
                      <a:cubicBezTo>
                        <a:pt x="7715" y="2053"/>
                        <a:pt x="7790" y="2064"/>
                        <a:pt x="7863" y="2085"/>
                      </a:cubicBezTo>
                      <a:cubicBezTo>
                        <a:pt x="7809" y="2128"/>
                        <a:pt x="7765" y="2199"/>
                        <a:pt x="7716" y="2248"/>
                      </a:cubicBezTo>
                      <a:cubicBezTo>
                        <a:pt x="7629" y="2335"/>
                        <a:pt x="7520" y="2390"/>
                        <a:pt x="7400" y="2401"/>
                      </a:cubicBezTo>
                      <a:cubicBezTo>
                        <a:pt x="7395" y="2401"/>
                        <a:pt x="7395" y="2406"/>
                        <a:pt x="7400" y="2406"/>
                      </a:cubicBezTo>
                      <a:cubicBezTo>
                        <a:pt x="7408" y="2407"/>
                        <a:pt x="7417" y="2407"/>
                        <a:pt x="7425" y="2407"/>
                      </a:cubicBezTo>
                      <a:cubicBezTo>
                        <a:pt x="7515" y="2407"/>
                        <a:pt x="7603" y="2380"/>
                        <a:pt x="7678" y="2330"/>
                      </a:cubicBezTo>
                      <a:cubicBezTo>
                        <a:pt x="7771" y="2270"/>
                        <a:pt x="7852" y="2188"/>
                        <a:pt x="7918" y="2096"/>
                      </a:cubicBezTo>
                      <a:cubicBezTo>
                        <a:pt x="7994" y="2117"/>
                        <a:pt x="8070" y="2139"/>
                        <a:pt x="8147" y="2172"/>
                      </a:cubicBezTo>
                      <a:cubicBezTo>
                        <a:pt x="8141" y="2297"/>
                        <a:pt x="8136" y="2423"/>
                        <a:pt x="8136" y="2542"/>
                      </a:cubicBezTo>
                      <a:cubicBezTo>
                        <a:pt x="7901" y="2553"/>
                        <a:pt x="7689" y="2662"/>
                        <a:pt x="7476" y="2750"/>
                      </a:cubicBezTo>
                      <a:cubicBezTo>
                        <a:pt x="7452" y="2754"/>
                        <a:pt x="7458" y="2789"/>
                        <a:pt x="7479" y="2789"/>
                      </a:cubicBezTo>
                      <a:cubicBezTo>
                        <a:pt x="7482" y="2789"/>
                        <a:pt x="7484" y="2789"/>
                        <a:pt x="7487" y="2788"/>
                      </a:cubicBezTo>
                      <a:cubicBezTo>
                        <a:pt x="7694" y="2706"/>
                        <a:pt x="7912" y="2641"/>
                        <a:pt x="8130" y="2597"/>
                      </a:cubicBezTo>
                      <a:lnTo>
                        <a:pt x="8130" y="2597"/>
                      </a:lnTo>
                      <a:cubicBezTo>
                        <a:pt x="8130" y="2722"/>
                        <a:pt x="8130" y="2842"/>
                        <a:pt x="8125" y="2962"/>
                      </a:cubicBezTo>
                      <a:cubicBezTo>
                        <a:pt x="7357" y="3322"/>
                        <a:pt x="6953" y="4188"/>
                        <a:pt x="6027" y="4237"/>
                      </a:cubicBezTo>
                      <a:cubicBezTo>
                        <a:pt x="6005" y="4237"/>
                        <a:pt x="6005" y="4270"/>
                        <a:pt x="6027" y="4270"/>
                      </a:cubicBezTo>
                      <a:cubicBezTo>
                        <a:pt x="6403" y="4221"/>
                        <a:pt x="6768" y="4090"/>
                        <a:pt x="7084" y="3883"/>
                      </a:cubicBezTo>
                      <a:cubicBezTo>
                        <a:pt x="7139" y="3845"/>
                        <a:pt x="7188" y="3812"/>
                        <a:pt x="7237" y="3769"/>
                      </a:cubicBezTo>
                      <a:cubicBezTo>
                        <a:pt x="7303" y="3785"/>
                        <a:pt x="7368" y="3791"/>
                        <a:pt x="7431" y="3791"/>
                      </a:cubicBezTo>
                      <a:cubicBezTo>
                        <a:pt x="7665" y="3791"/>
                        <a:pt x="7885" y="3702"/>
                        <a:pt x="8125" y="3676"/>
                      </a:cubicBezTo>
                      <a:lnTo>
                        <a:pt x="8125" y="3807"/>
                      </a:lnTo>
                      <a:lnTo>
                        <a:pt x="8114" y="3807"/>
                      </a:lnTo>
                      <a:cubicBezTo>
                        <a:pt x="7994" y="3910"/>
                        <a:pt x="7874" y="4019"/>
                        <a:pt x="7765" y="4139"/>
                      </a:cubicBezTo>
                      <a:cubicBezTo>
                        <a:pt x="7771" y="4128"/>
                        <a:pt x="7765" y="4123"/>
                        <a:pt x="7760" y="4117"/>
                      </a:cubicBezTo>
                      <a:cubicBezTo>
                        <a:pt x="7685" y="4083"/>
                        <a:pt x="7608" y="4070"/>
                        <a:pt x="7531" y="4070"/>
                      </a:cubicBezTo>
                      <a:cubicBezTo>
                        <a:pt x="7172" y="4070"/>
                        <a:pt x="6796" y="4371"/>
                        <a:pt x="6447" y="4384"/>
                      </a:cubicBezTo>
                      <a:cubicBezTo>
                        <a:pt x="6419" y="4384"/>
                        <a:pt x="6425" y="4428"/>
                        <a:pt x="6447" y="4428"/>
                      </a:cubicBezTo>
                      <a:cubicBezTo>
                        <a:pt x="6878" y="4423"/>
                        <a:pt x="7232" y="4147"/>
                        <a:pt x="7663" y="4147"/>
                      </a:cubicBezTo>
                      <a:cubicBezTo>
                        <a:pt x="7690" y="4147"/>
                        <a:pt x="7716" y="4148"/>
                        <a:pt x="7743" y="4150"/>
                      </a:cubicBezTo>
                      <a:lnTo>
                        <a:pt x="7749" y="4150"/>
                      </a:lnTo>
                      <a:cubicBezTo>
                        <a:pt x="7515" y="4390"/>
                        <a:pt x="7286" y="4619"/>
                        <a:pt x="6926" y="4689"/>
                      </a:cubicBezTo>
                      <a:cubicBezTo>
                        <a:pt x="6800" y="4714"/>
                        <a:pt x="6672" y="4723"/>
                        <a:pt x="6543" y="4723"/>
                      </a:cubicBezTo>
                      <a:cubicBezTo>
                        <a:pt x="6190" y="4723"/>
                        <a:pt x="5829" y="4655"/>
                        <a:pt x="5482" y="4651"/>
                      </a:cubicBezTo>
                      <a:cubicBezTo>
                        <a:pt x="5455" y="4651"/>
                        <a:pt x="5460" y="4695"/>
                        <a:pt x="5488" y="4695"/>
                      </a:cubicBezTo>
                      <a:cubicBezTo>
                        <a:pt x="5832" y="4702"/>
                        <a:pt x="6204" y="4777"/>
                        <a:pt x="6564" y="4777"/>
                      </a:cubicBezTo>
                      <a:cubicBezTo>
                        <a:pt x="6729" y="4777"/>
                        <a:pt x="6891" y="4761"/>
                        <a:pt x="7046" y="4717"/>
                      </a:cubicBezTo>
                      <a:cubicBezTo>
                        <a:pt x="7509" y="4591"/>
                        <a:pt x="7787" y="4204"/>
                        <a:pt x="8119" y="3883"/>
                      </a:cubicBezTo>
                      <a:cubicBezTo>
                        <a:pt x="8119" y="4101"/>
                        <a:pt x="8125" y="4319"/>
                        <a:pt x="8130" y="4537"/>
                      </a:cubicBezTo>
                      <a:lnTo>
                        <a:pt x="8125" y="4537"/>
                      </a:lnTo>
                      <a:cubicBezTo>
                        <a:pt x="7891" y="4668"/>
                        <a:pt x="7667" y="4722"/>
                        <a:pt x="7466" y="4902"/>
                      </a:cubicBezTo>
                      <a:cubicBezTo>
                        <a:pt x="7313" y="5044"/>
                        <a:pt x="7166" y="5174"/>
                        <a:pt x="6970" y="5229"/>
                      </a:cubicBezTo>
                      <a:cubicBezTo>
                        <a:pt x="6463" y="4973"/>
                        <a:pt x="5782" y="4984"/>
                        <a:pt x="5237" y="4935"/>
                      </a:cubicBezTo>
                      <a:cubicBezTo>
                        <a:pt x="5215" y="4935"/>
                        <a:pt x="5210" y="4967"/>
                        <a:pt x="5231" y="4967"/>
                      </a:cubicBezTo>
                      <a:cubicBezTo>
                        <a:pt x="5482" y="5005"/>
                        <a:pt x="5733" y="5044"/>
                        <a:pt x="5978" y="5076"/>
                      </a:cubicBezTo>
                      <a:cubicBezTo>
                        <a:pt x="6272" y="5120"/>
                        <a:pt x="6577" y="5131"/>
                        <a:pt x="6850" y="5251"/>
                      </a:cubicBezTo>
                      <a:lnTo>
                        <a:pt x="6833" y="5251"/>
                      </a:lnTo>
                      <a:cubicBezTo>
                        <a:pt x="6777" y="5258"/>
                        <a:pt x="6720" y="5260"/>
                        <a:pt x="6663" y="5260"/>
                      </a:cubicBezTo>
                      <a:cubicBezTo>
                        <a:pt x="6549" y="5260"/>
                        <a:pt x="6434" y="5251"/>
                        <a:pt x="6321" y="5251"/>
                      </a:cubicBezTo>
                      <a:cubicBezTo>
                        <a:pt x="6141" y="5262"/>
                        <a:pt x="5967" y="5300"/>
                        <a:pt x="5793" y="5360"/>
                      </a:cubicBezTo>
                      <a:cubicBezTo>
                        <a:pt x="5548" y="5218"/>
                        <a:pt x="5231" y="5283"/>
                        <a:pt x="4964" y="5180"/>
                      </a:cubicBezTo>
                      <a:cubicBezTo>
                        <a:pt x="4961" y="5178"/>
                        <a:pt x="4958" y="5178"/>
                        <a:pt x="4955" y="5178"/>
                      </a:cubicBezTo>
                      <a:cubicBezTo>
                        <a:pt x="4933" y="5178"/>
                        <a:pt x="4919" y="5209"/>
                        <a:pt x="4948" y="5223"/>
                      </a:cubicBezTo>
                      <a:cubicBezTo>
                        <a:pt x="5182" y="5321"/>
                        <a:pt x="5449" y="5300"/>
                        <a:pt x="5684" y="5398"/>
                      </a:cubicBezTo>
                      <a:lnTo>
                        <a:pt x="5673" y="5398"/>
                      </a:lnTo>
                      <a:cubicBezTo>
                        <a:pt x="5668" y="5396"/>
                        <a:pt x="5664" y="5396"/>
                        <a:pt x="5660" y="5396"/>
                      </a:cubicBezTo>
                      <a:cubicBezTo>
                        <a:pt x="5648" y="5396"/>
                        <a:pt x="5637" y="5401"/>
                        <a:pt x="5629" y="5409"/>
                      </a:cubicBezTo>
                      <a:lnTo>
                        <a:pt x="5618" y="5414"/>
                      </a:lnTo>
                      <a:cubicBezTo>
                        <a:pt x="5520" y="5452"/>
                        <a:pt x="5417" y="5485"/>
                        <a:pt x="5313" y="5518"/>
                      </a:cubicBezTo>
                      <a:cubicBezTo>
                        <a:pt x="5202" y="5539"/>
                        <a:pt x="5087" y="5546"/>
                        <a:pt x="4971" y="5546"/>
                      </a:cubicBezTo>
                      <a:cubicBezTo>
                        <a:pt x="4729" y="5546"/>
                        <a:pt x="4481" y="5514"/>
                        <a:pt x="4245" y="5507"/>
                      </a:cubicBezTo>
                      <a:cubicBezTo>
                        <a:pt x="4234" y="5507"/>
                        <a:pt x="4234" y="5523"/>
                        <a:pt x="4245" y="5523"/>
                      </a:cubicBezTo>
                      <a:cubicBezTo>
                        <a:pt x="4503" y="5578"/>
                        <a:pt x="4763" y="5605"/>
                        <a:pt x="5024" y="5605"/>
                      </a:cubicBezTo>
                      <a:cubicBezTo>
                        <a:pt x="5122" y="5605"/>
                        <a:pt x="5220" y="5601"/>
                        <a:pt x="5319" y="5594"/>
                      </a:cubicBezTo>
                      <a:cubicBezTo>
                        <a:pt x="5368" y="5594"/>
                        <a:pt x="5417" y="5583"/>
                        <a:pt x="5460" y="5578"/>
                      </a:cubicBezTo>
                      <a:lnTo>
                        <a:pt x="5460" y="5578"/>
                      </a:lnTo>
                      <a:cubicBezTo>
                        <a:pt x="5302" y="5746"/>
                        <a:pt x="5182" y="5954"/>
                        <a:pt x="4997" y="6106"/>
                      </a:cubicBezTo>
                      <a:cubicBezTo>
                        <a:pt x="4864" y="6216"/>
                        <a:pt x="4710" y="6265"/>
                        <a:pt x="4557" y="6265"/>
                      </a:cubicBezTo>
                      <a:cubicBezTo>
                        <a:pt x="4160" y="6265"/>
                        <a:pt x="3777" y="5934"/>
                        <a:pt x="3820" y="5501"/>
                      </a:cubicBezTo>
                      <a:cubicBezTo>
                        <a:pt x="3820" y="5483"/>
                        <a:pt x="3806" y="5473"/>
                        <a:pt x="3793" y="5473"/>
                      </a:cubicBezTo>
                      <a:cubicBezTo>
                        <a:pt x="3783" y="5473"/>
                        <a:pt x="3774" y="5479"/>
                        <a:pt x="3771" y="5490"/>
                      </a:cubicBezTo>
                      <a:cubicBezTo>
                        <a:pt x="3706" y="5970"/>
                        <a:pt x="4033" y="6259"/>
                        <a:pt x="4490" y="6297"/>
                      </a:cubicBezTo>
                      <a:cubicBezTo>
                        <a:pt x="4515" y="6299"/>
                        <a:pt x="4540" y="6300"/>
                        <a:pt x="4564" y="6300"/>
                      </a:cubicBezTo>
                      <a:cubicBezTo>
                        <a:pt x="4718" y="6300"/>
                        <a:pt x="4865" y="6256"/>
                        <a:pt x="4992" y="6172"/>
                      </a:cubicBezTo>
                      <a:lnTo>
                        <a:pt x="4992" y="6172"/>
                      </a:lnTo>
                      <a:cubicBezTo>
                        <a:pt x="4866" y="6297"/>
                        <a:pt x="4752" y="6439"/>
                        <a:pt x="4643" y="6580"/>
                      </a:cubicBezTo>
                      <a:lnTo>
                        <a:pt x="4627" y="6580"/>
                      </a:lnTo>
                      <a:cubicBezTo>
                        <a:pt x="4229" y="6558"/>
                        <a:pt x="3902" y="6362"/>
                        <a:pt x="3629" y="6073"/>
                      </a:cubicBezTo>
                      <a:cubicBezTo>
                        <a:pt x="3627" y="6071"/>
                        <a:pt x="3624" y="6070"/>
                        <a:pt x="3622" y="6070"/>
                      </a:cubicBezTo>
                      <a:cubicBezTo>
                        <a:pt x="3613" y="6070"/>
                        <a:pt x="3605" y="6083"/>
                        <a:pt x="3613" y="6095"/>
                      </a:cubicBezTo>
                      <a:cubicBezTo>
                        <a:pt x="3782" y="6297"/>
                        <a:pt x="3995" y="6455"/>
                        <a:pt x="4240" y="6553"/>
                      </a:cubicBezTo>
                      <a:cubicBezTo>
                        <a:pt x="4191" y="6575"/>
                        <a:pt x="4136" y="6586"/>
                        <a:pt x="4082" y="6597"/>
                      </a:cubicBezTo>
                      <a:cubicBezTo>
                        <a:pt x="4049" y="6602"/>
                        <a:pt x="4015" y="6605"/>
                        <a:pt x="3981" y="6605"/>
                      </a:cubicBezTo>
                      <a:cubicBezTo>
                        <a:pt x="3947" y="6605"/>
                        <a:pt x="3913" y="6602"/>
                        <a:pt x="3880" y="6597"/>
                      </a:cubicBezTo>
                      <a:cubicBezTo>
                        <a:pt x="3864" y="6597"/>
                        <a:pt x="3858" y="6618"/>
                        <a:pt x="3875" y="6624"/>
                      </a:cubicBezTo>
                      <a:cubicBezTo>
                        <a:pt x="3941" y="6638"/>
                        <a:pt x="4029" y="6657"/>
                        <a:pt x="4114" y="6657"/>
                      </a:cubicBezTo>
                      <a:cubicBezTo>
                        <a:pt x="4188" y="6657"/>
                        <a:pt x="4260" y="6642"/>
                        <a:pt x="4311" y="6597"/>
                      </a:cubicBezTo>
                      <a:cubicBezTo>
                        <a:pt x="4311" y="6591"/>
                        <a:pt x="4316" y="6591"/>
                        <a:pt x="4316" y="6586"/>
                      </a:cubicBezTo>
                      <a:cubicBezTo>
                        <a:pt x="4403" y="6613"/>
                        <a:pt x="4496" y="6640"/>
                        <a:pt x="4589" y="6656"/>
                      </a:cubicBezTo>
                      <a:cubicBezTo>
                        <a:pt x="4534" y="6722"/>
                        <a:pt x="4480" y="6793"/>
                        <a:pt x="4425" y="6858"/>
                      </a:cubicBezTo>
                      <a:cubicBezTo>
                        <a:pt x="4345" y="6867"/>
                        <a:pt x="4266" y="6871"/>
                        <a:pt x="4187" y="6871"/>
                      </a:cubicBezTo>
                      <a:cubicBezTo>
                        <a:pt x="4019" y="6871"/>
                        <a:pt x="3853" y="6852"/>
                        <a:pt x="3689" y="6814"/>
                      </a:cubicBezTo>
                      <a:cubicBezTo>
                        <a:pt x="3700" y="6804"/>
                        <a:pt x="3706" y="6787"/>
                        <a:pt x="3700" y="6771"/>
                      </a:cubicBezTo>
                      <a:cubicBezTo>
                        <a:pt x="3608" y="6553"/>
                        <a:pt x="3537" y="6237"/>
                        <a:pt x="3308" y="6117"/>
                      </a:cubicBezTo>
                      <a:cubicBezTo>
                        <a:pt x="3306" y="6115"/>
                        <a:pt x="3303" y="6113"/>
                        <a:pt x="3300" y="6113"/>
                      </a:cubicBezTo>
                      <a:cubicBezTo>
                        <a:pt x="3291" y="6113"/>
                        <a:pt x="3283" y="6126"/>
                        <a:pt x="3292" y="6139"/>
                      </a:cubicBezTo>
                      <a:cubicBezTo>
                        <a:pt x="3373" y="6237"/>
                        <a:pt x="3439" y="6346"/>
                        <a:pt x="3493" y="6466"/>
                      </a:cubicBezTo>
                      <a:cubicBezTo>
                        <a:pt x="3542" y="6575"/>
                        <a:pt x="3575" y="6689"/>
                        <a:pt x="3629" y="6798"/>
                      </a:cubicBezTo>
                      <a:cubicBezTo>
                        <a:pt x="3428" y="6744"/>
                        <a:pt x="3254" y="6607"/>
                        <a:pt x="3166" y="6417"/>
                      </a:cubicBezTo>
                      <a:cubicBezTo>
                        <a:pt x="3162" y="6408"/>
                        <a:pt x="3156" y="6405"/>
                        <a:pt x="3149" y="6405"/>
                      </a:cubicBezTo>
                      <a:cubicBezTo>
                        <a:pt x="3139" y="6405"/>
                        <a:pt x="3130" y="6414"/>
                        <a:pt x="3134" y="6428"/>
                      </a:cubicBezTo>
                      <a:cubicBezTo>
                        <a:pt x="3270" y="6799"/>
                        <a:pt x="3730" y="6934"/>
                        <a:pt x="4135" y="6934"/>
                      </a:cubicBezTo>
                      <a:cubicBezTo>
                        <a:pt x="4217" y="6934"/>
                        <a:pt x="4296" y="6928"/>
                        <a:pt x="4371" y="6918"/>
                      </a:cubicBezTo>
                      <a:lnTo>
                        <a:pt x="4371" y="6918"/>
                      </a:lnTo>
                      <a:cubicBezTo>
                        <a:pt x="4343" y="6956"/>
                        <a:pt x="4316" y="6989"/>
                        <a:pt x="4283" y="7022"/>
                      </a:cubicBezTo>
                      <a:cubicBezTo>
                        <a:pt x="4158" y="7158"/>
                        <a:pt x="4022" y="7289"/>
                        <a:pt x="3875" y="7398"/>
                      </a:cubicBezTo>
                      <a:cubicBezTo>
                        <a:pt x="3788" y="7398"/>
                        <a:pt x="3706" y="7387"/>
                        <a:pt x="3619" y="7365"/>
                      </a:cubicBezTo>
                      <a:cubicBezTo>
                        <a:pt x="3629" y="7354"/>
                        <a:pt x="3629" y="7338"/>
                        <a:pt x="3624" y="7327"/>
                      </a:cubicBezTo>
                      <a:cubicBezTo>
                        <a:pt x="3575" y="7158"/>
                        <a:pt x="3471" y="7016"/>
                        <a:pt x="3324" y="6913"/>
                      </a:cubicBezTo>
                      <a:cubicBezTo>
                        <a:pt x="3321" y="6909"/>
                        <a:pt x="3317" y="6908"/>
                        <a:pt x="3313" y="6908"/>
                      </a:cubicBezTo>
                      <a:cubicBezTo>
                        <a:pt x="3299" y="6908"/>
                        <a:pt x="3285" y="6928"/>
                        <a:pt x="3303" y="6945"/>
                      </a:cubicBezTo>
                      <a:cubicBezTo>
                        <a:pt x="3428" y="7060"/>
                        <a:pt x="3471" y="7196"/>
                        <a:pt x="3542" y="7343"/>
                      </a:cubicBezTo>
                      <a:cubicBezTo>
                        <a:pt x="3243" y="7256"/>
                        <a:pt x="2943" y="7060"/>
                        <a:pt x="2883" y="6765"/>
                      </a:cubicBezTo>
                      <a:cubicBezTo>
                        <a:pt x="2880" y="6750"/>
                        <a:pt x="2869" y="6743"/>
                        <a:pt x="2857" y="6743"/>
                      </a:cubicBezTo>
                      <a:cubicBezTo>
                        <a:pt x="2844" y="6743"/>
                        <a:pt x="2831" y="6753"/>
                        <a:pt x="2834" y="6771"/>
                      </a:cubicBezTo>
                      <a:cubicBezTo>
                        <a:pt x="2899" y="7190"/>
                        <a:pt x="3401" y="7419"/>
                        <a:pt x="3798" y="7457"/>
                      </a:cubicBezTo>
                      <a:cubicBezTo>
                        <a:pt x="3584" y="7606"/>
                        <a:pt x="3344" y="7701"/>
                        <a:pt x="3083" y="7701"/>
                      </a:cubicBezTo>
                      <a:cubicBezTo>
                        <a:pt x="2979" y="7701"/>
                        <a:pt x="2873" y="7686"/>
                        <a:pt x="2763" y="7654"/>
                      </a:cubicBezTo>
                      <a:cubicBezTo>
                        <a:pt x="2747" y="7654"/>
                        <a:pt x="2747" y="7670"/>
                        <a:pt x="2752" y="7675"/>
                      </a:cubicBezTo>
                      <a:cubicBezTo>
                        <a:pt x="2895" y="7734"/>
                        <a:pt x="3031" y="7760"/>
                        <a:pt x="3163" y="7760"/>
                      </a:cubicBezTo>
                      <a:cubicBezTo>
                        <a:pt x="3473" y="7760"/>
                        <a:pt x="3754" y="7614"/>
                        <a:pt x="4011" y="7403"/>
                      </a:cubicBezTo>
                      <a:lnTo>
                        <a:pt x="4011" y="7403"/>
                      </a:lnTo>
                      <a:cubicBezTo>
                        <a:pt x="3989" y="7463"/>
                        <a:pt x="3978" y="7528"/>
                        <a:pt x="3962" y="7594"/>
                      </a:cubicBezTo>
                      <a:cubicBezTo>
                        <a:pt x="3918" y="7757"/>
                        <a:pt x="3837" y="7910"/>
                        <a:pt x="3722" y="8030"/>
                      </a:cubicBezTo>
                      <a:cubicBezTo>
                        <a:pt x="3711" y="8035"/>
                        <a:pt x="3706" y="8041"/>
                        <a:pt x="3700" y="8051"/>
                      </a:cubicBezTo>
                      <a:cubicBezTo>
                        <a:pt x="3493" y="8280"/>
                        <a:pt x="3182" y="8488"/>
                        <a:pt x="2869" y="8488"/>
                      </a:cubicBezTo>
                      <a:cubicBezTo>
                        <a:pt x="2861" y="8488"/>
                        <a:pt x="2853" y="8488"/>
                        <a:pt x="2845" y="8487"/>
                      </a:cubicBezTo>
                      <a:cubicBezTo>
                        <a:pt x="2818" y="8487"/>
                        <a:pt x="2812" y="8520"/>
                        <a:pt x="2834" y="8525"/>
                      </a:cubicBezTo>
                      <a:cubicBezTo>
                        <a:pt x="2876" y="8531"/>
                        <a:pt x="2918" y="8534"/>
                        <a:pt x="2959" y="8534"/>
                      </a:cubicBezTo>
                      <a:cubicBezTo>
                        <a:pt x="3252" y="8534"/>
                        <a:pt x="3517" y="8386"/>
                        <a:pt x="3722" y="8171"/>
                      </a:cubicBezTo>
                      <a:lnTo>
                        <a:pt x="3722" y="8171"/>
                      </a:lnTo>
                      <a:cubicBezTo>
                        <a:pt x="3804" y="8520"/>
                        <a:pt x="3679" y="8787"/>
                        <a:pt x="3482" y="9027"/>
                      </a:cubicBezTo>
                      <a:cubicBezTo>
                        <a:pt x="3466" y="9032"/>
                        <a:pt x="3450" y="9049"/>
                        <a:pt x="3450" y="9065"/>
                      </a:cubicBezTo>
                      <a:cubicBezTo>
                        <a:pt x="3297" y="9228"/>
                        <a:pt x="3139" y="9381"/>
                        <a:pt x="2970" y="9523"/>
                      </a:cubicBezTo>
                      <a:cubicBezTo>
                        <a:pt x="2611" y="9850"/>
                        <a:pt x="2300" y="10209"/>
                        <a:pt x="2109" y="10661"/>
                      </a:cubicBezTo>
                      <a:cubicBezTo>
                        <a:pt x="2102" y="10672"/>
                        <a:pt x="2111" y="10683"/>
                        <a:pt x="2122" y="10683"/>
                      </a:cubicBezTo>
                      <a:cubicBezTo>
                        <a:pt x="2127" y="10683"/>
                        <a:pt x="2133" y="10680"/>
                        <a:pt x="2136" y="10672"/>
                      </a:cubicBezTo>
                      <a:cubicBezTo>
                        <a:pt x="2360" y="10204"/>
                        <a:pt x="2714" y="9882"/>
                        <a:pt x="3079" y="9550"/>
                      </a:cubicBezTo>
                      <a:lnTo>
                        <a:pt x="3079" y="9550"/>
                      </a:lnTo>
                      <a:cubicBezTo>
                        <a:pt x="2921" y="10160"/>
                        <a:pt x="2670" y="10651"/>
                        <a:pt x="2349" y="11190"/>
                      </a:cubicBezTo>
                      <a:cubicBezTo>
                        <a:pt x="2169" y="11490"/>
                        <a:pt x="1924" y="11893"/>
                        <a:pt x="1989" y="12253"/>
                      </a:cubicBezTo>
                      <a:cubicBezTo>
                        <a:pt x="1994" y="12270"/>
                        <a:pt x="2010" y="12279"/>
                        <a:pt x="2024" y="12279"/>
                      </a:cubicBezTo>
                      <a:cubicBezTo>
                        <a:pt x="2041" y="12279"/>
                        <a:pt x="2055" y="12268"/>
                        <a:pt x="2049" y="12247"/>
                      </a:cubicBezTo>
                      <a:cubicBezTo>
                        <a:pt x="1968" y="11811"/>
                        <a:pt x="2398" y="11261"/>
                        <a:pt x="2616" y="10912"/>
                      </a:cubicBezTo>
                      <a:cubicBezTo>
                        <a:pt x="2883" y="10482"/>
                        <a:pt x="3079" y="10013"/>
                        <a:pt x="3194" y="9523"/>
                      </a:cubicBezTo>
                      <a:cubicBezTo>
                        <a:pt x="3199" y="9501"/>
                        <a:pt x="3188" y="9479"/>
                        <a:pt x="3166" y="9474"/>
                      </a:cubicBezTo>
                      <a:cubicBezTo>
                        <a:pt x="3237" y="9414"/>
                        <a:pt x="3303" y="9348"/>
                        <a:pt x="3373" y="9288"/>
                      </a:cubicBezTo>
                      <a:cubicBezTo>
                        <a:pt x="3401" y="9256"/>
                        <a:pt x="3433" y="9228"/>
                        <a:pt x="3461" y="9196"/>
                      </a:cubicBezTo>
                      <a:lnTo>
                        <a:pt x="3461" y="9196"/>
                      </a:lnTo>
                      <a:cubicBezTo>
                        <a:pt x="3548" y="9801"/>
                        <a:pt x="3477" y="10411"/>
                        <a:pt x="3341" y="11005"/>
                      </a:cubicBezTo>
                      <a:cubicBezTo>
                        <a:pt x="2632" y="11642"/>
                        <a:pt x="2164" y="12498"/>
                        <a:pt x="2017" y="13440"/>
                      </a:cubicBezTo>
                      <a:cubicBezTo>
                        <a:pt x="1984" y="13500"/>
                        <a:pt x="1946" y="13560"/>
                        <a:pt x="1919" y="13620"/>
                      </a:cubicBezTo>
                      <a:cubicBezTo>
                        <a:pt x="1701" y="14073"/>
                        <a:pt x="1690" y="14612"/>
                        <a:pt x="1662" y="15102"/>
                      </a:cubicBezTo>
                      <a:cubicBezTo>
                        <a:pt x="1624" y="15860"/>
                        <a:pt x="1608" y="16623"/>
                        <a:pt x="1575" y="17386"/>
                      </a:cubicBezTo>
                      <a:cubicBezTo>
                        <a:pt x="1559" y="17691"/>
                        <a:pt x="1548" y="17996"/>
                        <a:pt x="1553" y="18301"/>
                      </a:cubicBezTo>
                      <a:cubicBezTo>
                        <a:pt x="1553" y="18633"/>
                        <a:pt x="1624" y="18955"/>
                        <a:pt x="1619" y="19282"/>
                      </a:cubicBezTo>
                      <a:cubicBezTo>
                        <a:pt x="1483" y="19353"/>
                        <a:pt x="1330" y="19396"/>
                        <a:pt x="1188" y="19467"/>
                      </a:cubicBezTo>
                      <a:cubicBezTo>
                        <a:pt x="959" y="19581"/>
                        <a:pt x="780" y="19772"/>
                        <a:pt x="622" y="19968"/>
                      </a:cubicBezTo>
                      <a:cubicBezTo>
                        <a:pt x="605" y="19989"/>
                        <a:pt x="624" y="20014"/>
                        <a:pt x="643" y="20014"/>
                      </a:cubicBezTo>
                      <a:cubicBezTo>
                        <a:pt x="649" y="20014"/>
                        <a:pt x="655" y="20011"/>
                        <a:pt x="660" y="20006"/>
                      </a:cubicBezTo>
                      <a:cubicBezTo>
                        <a:pt x="872" y="19739"/>
                        <a:pt x="1161" y="19543"/>
                        <a:pt x="1493" y="19451"/>
                      </a:cubicBezTo>
                      <a:cubicBezTo>
                        <a:pt x="1597" y="19418"/>
                        <a:pt x="1701" y="19380"/>
                        <a:pt x="1793" y="19325"/>
                      </a:cubicBezTo>
                      <a:lnTo>
                        <a:pt x="1793" y="19325"/>
                      </a:lnTo>
                      <a:cubicBezTo>
                        <a:pt x="1766" y="19385"/>
                        <a:pt x="1739" y="19440"/>
                        <a:pt x="1701" y="19489"/>
                      </a:cubicBezTo>
                      <a:cubicBezTo>
                        <a:pt x="1526" y="19756"/>
                        <a:pt x="1265" y="19957"/>
                        <a:pt x="1009" y="20143"/>
                      </a:cubicBezTo>
                      <a:cubicBezTo>
                        <a:pt x="600" y="20448"/>
                        <a:pt x="186" y="20742"/>
                        <a:pt x="11" y="21243"/>
                      </a:cubicBezTo>
                      <a:cubicBezTo>
                        <a:pt x="0" y="21272"/>
                        <a:pt x="26" y="21294"/>
                        <a:pt x="49" y="21294"/>
                      </a:cubicBezTo>
                      <a:cubicBezTo>
                        <a:pt x="60" y="21294"/>
                        <a:pt x="71" y="21289"/>
                        <a:pt x="77" y="21276"/>
                      </a:cubicBezTo>
                      <a:cubicBezTo>
                        <a:pt x="240" y="20840"/>
                        <a:pt x="589" y="20579"/>
                        <a:pt x="949" y="20323"/>
                      </a:cubicBezTo>
                      <a:lnTo>
                        <a:pt x="949" y="20323"/>
                      </a:lnTo>
                      <a:cubicBezTo>
                        <a:pt x="812" y="20758"/>
                        <a:pt x="812" y="21282"/>
                        <a:pt x="812" y="21728"/>
                      </a:cubicBezTo>
                      <a:cubicBezTo>
                        <a:pt x="812" y="21743"/>
                        <a:pt x="823" y="21750"/>
                        <a:pt x="834" y="21750"/>
                      </a:cubicBezTo>
                      <a:cubicBezTo>
                        <a:pt x="848" y="21750"/>
                        <a:pt x="864" y="21741"/>
                        <a:pt x="867" y="21723"/>
                      </a:cubicBezTo>
                      <a:cubicBezTo>
                        <a:pt x="878" y="21260"/>
                        <a:pt x="889" y="20677"/>
                        <a:pt x="1058" y="20241"/>
                      </a:cubicBezTo>
                      <a:cubicBezTo>
                        <a:pt x="1188" y="20148"/>
                        <a:pt x="1319" y="20050"/>
                        <a:pt x="1439" y="19952"/>
                      </a:cubicBezTo>
                      <a:lnTo>
                        <a:pt x="1488" y="19903"/>
                      </a:lnTo>
                      <a:lnTo>
                        <a:pt x="1488" y="19903"/>
                      </a:lnTo>
                      <a:cubicBezTo>
                        <a:pt x="1483" y="20246"/>
                        <a:pt x="1510" y="20584"/>
                        <a:pt x="1477" y="20927"/>
                      </a:cubicBezTo>
                      <a:cubicBezTo>
                        <a:pt x="1434" y="21309"/>
                        <a:pt x="1341" y="21674"/>
                        <a:pt x="1346" y="22061"/>
                      </a:cubicBezTo>
                      <a:cubicBezTo>
                        <a:pt x="1346" y="22075"/>
                        <a:pt x="1361" y="22083"/>
                        <a:pt x="1375" y="22083"/>
                      </a:cubicBezTo>
                      <a:cubicBezTo>
                        <a:pt x="1388" y="22083"/>
                        <a:pt x="1401" y="22076"/>
                        <a:pt x="1401" y="22061"/>
                      </a:cubicBezTo>
                      <a:cubicBezTo>
                        <a:pt x="1417" y="21679"/>
                        <a:pt x="1510" y="21314"/>
                        <a:pt x="1570" y="20938"/>
                      </a:cubicBezTo>
                      <a:cubicBezTo>
                        <a:pt x="1630" y="20568"/>
                        <a:pt x="1602" y="20175"/>
                        <a:pt x="1581" y="19805"/>
                      </a:cubicBezTo>
                      <a:cubicBezTo>
                        <a:pt x="1722" y="19658"/>
                        <a:pt x="1842" y="19489"/>
                        <a:pt x="1935" y="19309"/>
                      </a:cubicBezTo>
                      <a:cubicBezTo>
                        <a:pt x="2000" y="19701"/>
                        <a:pt x="2044" y="20099"/>
                        <a:pt x="2060" y="20497"/>
                      </a:cubicBezTo>
                      <a:cubicBezTo>
                        <a:pt x="2082" y="20971"/>
                        <a:pt x="2033" y="21434"/>
                        <a:pt x="2126" y="21903"/>
                      </a:cubicBezTo>
                      <a:cubicBezTo>
                        <a:pt x="2128" y="21919"/>
                        <a:pt x="2142" y="21927"/>
                        <a:pt x="2154" y="21927"/>
                      </a:cubicBezTo>
                      <a:cubicBezTo>
                        <a:pt x="2166" y="21927"/>
                        <a:pt x="2177" y="21919"/>
                        <a:pt x="2175" y="21903"/>
                      </a:cubicBezTo>
                      <a:cubicBezTo>
                        <a:pt x="2109" y="21429"/>
                        <a:pt x="2164" y="20960"/>
                        <a:pt x="2164" y="20486"/>
                      </a:cubicBezTo>
                      <a:cubicBezTo>
                        <a:pt x="2164" y="20028"/>
                        <a:pt x="2115" y="19576"/>
                        <a:pt x="2011" y="19129"/>
                      </a:cubicBezTo>
                      <a:cubicBezTo>
                        <a:pt x="2098" y="18911"/>
                        <a:pt x="2126" y="18677"/>
                        <a:pt x="2098" y="18448"/>
                      </a:cubicBezTo>
                      <a:cubicBezTo>
                        <a:pt x="2094" y="18429"/>
                        <a:pt x="2077" y="18414"/>
                        <a:pt x="2058" y="18414"/>
                      </a:cubicBezTo>
                      <a:cubicBezTo>
                        <a:pt x="2055" y="18414"/>
                        <a:pt x="2052" y="18415"/>
                        <a:pt x="2049" y="18415"/>
                      </a:cubicBezTo>
                      <a:cubicBezTo>
                        <a:pt x="2109" y="17936"/>
                        <a:pt x="2207" y="17462"/>
                        <a:pt x="2344" y="16999"/>
                      </a:cubicBezTo>
                      <a:cubicBezTo>
                        <a:pt x="2442" y="16666"/>
                        <a:pt x="2567" y="16345"/>
                        <a:pt x="2687" y="16018"/>
                      </a:cubicBezTo>
                      <a:cubicBezTo>
                        <a:pt x="2698" y="16012"/>
                        <a:pt x="2703" y="16007"/>
                        <a:pt x="2703" y="15996"/>
                      </a:cubicBezTo>
                      <a:lnTo>
                        <a:pt x="2703" y="15985"/>
                      </a:lnTo>
                      <a:cubicBezTo>
                        <a:pt x="2796" y="15745"/>
                        <a:pt x="2883" y="15500"/>
                        <a:pt x="2959" y="15255"/>
                      </a:cubicBezTo>
                      <a:cubicBezTo>
                        <a:pt x="3286" y="14127"/>
                        <a:pt x="3390" y="12945"/>
                        <a:pt x="3264" y="11779"/>
                      </a:cubicBezTo>
                      <a:cubicBezTo>
                        <a:pt x="3264" y="11755"/>
                        <a:pt x="3244" y="11739"/>
                        <a:pt x="3220" y="11739"/>
                      </a:cubicBezTo>
                      <a:cubicBezTo>
                        <a:pt x="3217" y="11739"/>
                        <a:pt x="3213" y="11740"/>
                        <a:pt x="3210" y="11740"/>
                      </a:cubicBezTo>
                      <a:cubicBezTo>
                        <a:pt x="3270" y="11599"/>
                        <a:pt x="3324" y="11452"/>
                        <a:pt x="3368" y="11304"/>
                      </a:cubicBezTo>
                      <a:cubicBezTo>
                        <a:pt x="3586" y="10602"/>
                        <a:pt x="3700" y="9806"/>
                        <a:pt x="3564" y="9076"/>
                      </a:cubicBezTo>
                      <a:cubicBezTo>
                        <a:pt x="3804" y="8787"/>
                        <a:pt x="3929" y="8466"/>
                        <a:pt x="3804" y="8068"/>
                      </a:cubicBezTo>
                      <a:cubicBezTo>
                        <a:pt x="3978" y="7855"/>
                        <a:pt x="4082" y="7588"/>
                        <a:pt x="4104" y="7310"/>
                      </a:cubicBezTo>
                      <a:cubicBezTo>
                        <a:pt x="4240" y="7185"/>
                        <a:pt x="4371" y="7049"/>
                        <a:pt x="4490" y="6902"/>
                      </a:cubicBezTo>
                      <a:lnTo>
                        <a:pt x="4512" y="6902"/>
                      </a:lnTo>
                      <a:cubicBezTo>
                        <a:pt x="4518" y="6896"/>
                        <a:pt x="4529" y="6880"/>
                        <a:pt x="4518" y="6869"/>
                      </a:cubicBezTo>
                      <a:cubicBezTo>
                        <a:pt x="4757" y="6580"/>
                        <a:pt x="4970" y="6286"/>
                        <a:pt x="5166" y="6079"/>
                      </a:cubicBezTo>
                      <a:cubicBezTo>
                        <a:pt x="5177" y="6068"/>
                        <a:pt x="5177" y="6057"/>
                        <a:pt x="5166" y="6046"/>
                      </a:cubicBezTo>
                      <a:cubicBezTo>
                        <a:pt x="5340" y="5883"/>
                        <a:pt x="5498" y="5681"/>
                        <a:pt x="5711" y="5539"/>
                      </a:cubicBezTo>
                      <a:lnTo>
                        <a:pt x="5716" y="5534"/>
                      </a:lnTo>
                      <a:cubicBezTo>
                        <a:pt x="5967" y="5469"/>
                        <a:pt x="6212" y="5387"/>
                        <a:pt x="6474" y="5381"/>
                      </a:cubicBezTo>
                      <a:cubicBezTo>
                        <a:pt x="6577" y="5381"/>
                        <a:pt x="6670" y="5381"/>
                        <a:pt x="6763" y="5371"/>
                      </a:cubicBezTo>
                      <a:lnTo>
                        <a:pt x="6763" y="5371"/>
                      </a:lnTo>
                      <a:cubicBezTo>
                        <a:pt x="6490" y="5752"/>
                        <a:pt x="6060" y="5964"/>
                        <a:pt x="5689" y="6242"/>
                      </a:cubicBezTo>
                      <a:cubicBezTo>
                        <a:pt x="5346" y="6493"/>
                        <a:pt x="5101" y="6847"/>
                        <a:pt x="4899" y="7212"/>
                      </a:cubicBezTo>
                      <a:cubicBezTo>
                        <a:pt x="4398" y="8100"/>
                        <a:pt x="4294" y="9228"/>
                        <a:pt x="3646" y="10029"/>
                      </a:cubicBezTo>
                      <a:cubicBezTo>
                        <a:pt x="4327" y="9365"/>
                        <a:pt x="4485" y="8297"/>
                        <a:pt x="4883" y="7463"/>
                      </a:cubicBezTo>
                      <a:cubicBezTo>
                        <a:pt x="5112" y="6962"/>
                        <a:pt x="5466" y="6531"/>
                        <a:pt x="5918" y="6215"/>
                      </a:cubicBezTo>
                      <a:cubicBezTo>
                        <a:pt x="6283" y="5964"/>
                        <a:pt x="6665" y="5752"/>
                        <a:pt x="6921" y="5376"/>
                      </a:cubicBezTo>
                      <a:cubicBezTo>
                        <a:pt x="6926" y="5365"/>
                        <a:pt x="6926" y="5360"/>
                        <a:pt x="6932" y="5349"/>
                      </a:cubicBezTo>
                      <a:cubicBezTo>
                        <a:pt x="6953" y="5343"/>
                        <a:pt x="6970" y="5343"/>
                        <a:pt x="6992" y="5338"/>
                      </a:cubicBezTo>
                      <a:lnTo>
                        <a:pt x="7013" y="5349"/>
                      </a:lnTo>
                      <a:cubicBezTo>
                        <a:pt x="7021" y="5355"/>
                        <a:pt x="7029" y="5357"/>
                        <a:pt x="7038" y="5357"/>
                      </a:cubicBezTo>
                      <a:cubicBezTo>
                        <a:pt x="7059" y="5357"/>
                        <a:pt x="7079" y="5340"/>
                        <a:pt x="7079" y="5316"/>
                      </a:cubicBezTo>
                      <a:cubicBezTo>
                        <a:pt x="7150" y="5289"/>
                        <a:pt x="7226" y="5251"/>
                        <a:pt x="7291" y="5207"/>
                      </a:cubicBezTo>
                      <a:cubicBezTo>
                        <a:pt x="7444" y="5109"/>
                        <a:pt x="7564" y="4956"/>
                        <a:pt x="7716" y="4853"/>
                      </a:cubicBezTo>
                      <a:cubicBezTo>
                        <a:pt x="7836" y="4766"/>
                        <a:pt x="8000" y="4722"/>
                        <a:pt x="8141" y="4657"/>
                      </a:cubicBezTo>
                      <a:cubicBezTo>
                        <a:pt x="8141" y="4918"/>
                        <a:pt x="8147" y="5174"/>
                        <a:pt x="8147" y="5430"/>
                      </a:cubicBezTo>
                      <a:cubicBezTo>
                        <a:pt x="7765" y="5828"/>
                        <a:pt x="7166" y="5997"/>
                        <a:pt x="6692" y="6270"/>
                      </a:cubicBezTo>
                      <a:cubicBezTo>
                        <a:pt x="6141" y="6586"/>
                        <a:pt x="5706" y="7081"/>
                        <a:pt x="5297" y="7561"/>
                      </a:cubicBezTo>
                      <a:cubicBezTo>
                        <a:pt x="5285" y="7577"/>
                        <a:pt x="5297" y="7594"/>
                        <a:pt x="5313" y="7594"/>
                      </a:cubicBezTo>
                      <a:cubicBezTo>
                        <a:pt x="5319" y="7594"/>
                        <a:pt x="5324" y="7592"/>
                        <a:pt x="5330" y="7588"/>
                      </a:cubicBezTo>
                      <a:cubicBezTo>
                        <a:pt x="5847" y="7022"/>
                        <a:pt x="6376" y="6515"/>
                        <a:pt x="7079" y="6182"/>
                      </a:cubicBezTo>
                      <a:cubicBezTo>
                        <a:pt x="7444" y="6008"/>
                        <a:pt x="7842" y="5872"/>
                        <a:pt x="8147" y="5610"/>
                      </a:cubicBezTo>
                      <a:lnTo>
                        <a:pt x="8147" y="5741"/>
                      </a:lnTo>
                      <a:lnTo>
                        <a:pt x="8147" y="6090"/>
                      </a:lnTo>
                      <a:cubicBezTo>
                        <a:pt x="8032" y="6242"/>
                        <a:pt x="7858" y="6340"/>
                        <a:pt x="7716" y="6466"/>
                      </a:cubicBezTo>
                      <a:cubicBezTo>
                        <a:pt x="7531" y="6624"/>
                        <a:pt x="7340" y="6776"/>
                        <a:pt x="7144" y="6923"/>
                      </a:cubicBezTo>
                      <a:cubicBezTo>
                        <a:pt x="6779" y="7190"/>
                        <a:pt x="6392" y="7419"/>
                        <a:pt x="6032" y="7692"/>
                      </a:cubicBezTo>
                      <a:cubicBezTo>
                        <a:pt x="5335" y="8220"/>
                        <a:pt x="4856" y="8842"/>
                        <a:pt x="4463" y="9610"/>
                      </a:cubicBezTo>
                      <a:cubicBezTo>
                        <a:pt x="4448" y="9636"/>
                        <a:pt x="4472" y="9660"/>
                        <a:pt x="4495" y="9660"/>
                      </a:cubicBezTo>
                      <a:cubicBezTo>
                        <a:pt x="4506" y="9660"/>
                        <a:pt x="4516" y="9655"/>
                        <a:pt x="4523" y="9643"/>
                      </a:cubicBezTo>
                      <a:cubicBezTo>
                        <a:pt x="4943" y="8842"/>
                        <a:pt x="5548" y="8149"/>
                        <a:pt x="6283" y="7626"/>
                      </a:cubicBezTo>
                      <a:cubicBezTo>
                        <a:pt x="6648" y="7359"/>
                        <a:pt x="7035" y="7131"/>
                        <a:pt x="7400" y="6864"/>
                      </a:cubicBezTo>
                      <a:cubicBezTo>
                        <a:pt x="7634" y="6695"/>
                        <a:pt x="7934" y="6509"/>
                        <a:pt x="8147" y="6291"/>
                      </a:cubicBezTo>
                      <a:lnTo>
                        <a:pt x="8147" y="7294"/>
                      </a:lnTo>
                      <a:cubicBezTo>
                        <a:pt x="8130" y="7294"/>
                        <a:pt x="8114" y="7305"/>
                        <a:pt x="8103" y="7316"/>
                      </a:cubicBezTo>
                      <a:cubicBezTo>
                        <a:pt x="7929" y="7517"/>
                        <a:pt x="7645" y="7566"/>
                        <a:pt x="7406" y="7643"/>
                      </a:cubicBezTo>
                      <a:cubicBezTo>
                        <a:pt x="7090" y="7752"/>
                        <a:pt x="6768" y="7833"/>
                        <a:pt x="6468" y="7975"/>
                      </a:cubicBezTo>
                      <a:cubicBezTo>
                        <a:pt x="6022" y="8188"/>
                        <a:pt x="5733" y="8602"/>
                        <a:pt x="5488" y="9016"/>
                      </a:cubicBezTo>
                      <a:cubicBezTo>
                        <a:pt x="5480" y="9027"/>
                        <a:pt x="5490" y="9035"/>
                        <a:pt x="5500" y="9035"/>
                      </a:cubicBezTo>
                      <a:cubicBezTo>
                        <a:pt x="5505" y="9035"/>
                        <a:pt x="5511" y="9032"/>
                        <a:pt x="5515" y="9027"/>
                      </a:cubicBezTo>
                      <a:cubicBezTo>
                        <a:pt x="5880" y="8444"/>
                        <a:pt x="6283" y="8068"/>
                        <a:pt x="6953" y="7866"/>
                      </a:cubicBezTo>
                      <a:cubicBezTo>
                        <a:pt x="7318" y="7757"/>
                        <a:pt x="7847" y="7730"/>
                        <a:pt x="8147" y="7468"/>
                      </a:cubicBezTo>
                      <a:lnTo>
                        <a:pt x="8147" y="7833"/>
                      </a:lnTo>
                      <a:cubicBezTo>
                        <a:pt x="7934" y="8084"/>
                        <a:pt x="7596" y="8220"/>
                        <a:pt x="7308" y="8373"/>
                      </a:cubicBezTo>
                      <a:cubicBezTo>
                        <a:pt x="6926" y="8564"/>
                        <a:pt x="6556" y="8776"/>
                        <a:pt x="6201" y="9010"/>
                      </a:cubicBezTo>
                      <a:cubicBezTo>
                        <a:pt x="5716" y="9348"/>
                        <a:pt x="5172" y="9822"/>
                        <a:pt x="4970" y="10394"/>
                      </a:cubicBezTo>
                      <a:cubicBezTo>
                        <a:pt x="4963" y="10413"/>
                        <a:pt x="4983" y="10429"/>
                        <a:pt x="5000" y="10429"/>
                      </a:cubicBezTo>
                      <a:cubicBezTo>
                        <a:pt x="5008" y="10429"/>
                        <a:pt x="5015" y="10425"/>
                        <a:pt x="5019" y="10416"/>
                      </a:cubicBezTo>
                      <a:cubicBezTo>
                        <a:pt x="5275" y="9746"/>
                        <a:pt x="5983" y="9239"/>
                        <a:pt x="6572" y="8880"/>
                      </a:cubicBezTo>
                      <a:cubicBezTo>
                        <a:pt x="7057" y="8580"/>
                        <a:pt x="7716" y="8389"/>
                        <a:pt x="8152" y="7991"/>
                      </a:cubicBezTo>
                      <a:lnTo>
                        <a:pt x="8152" y="8874"/>
                      </a:lnTo>
                      <a:cubicBezTo>
                        <a:pt x="8016" y="8956"/>
                        <a:pt x="7945" y="9065"/>
                        <a:pt x="7852" y="9196"/>
                      </a:cubicBezTo>
                      <a:cubicBezTo>
                        <a:pt x="7700" y="9408"/>
                        <a:pt x="7515" y="9593"/>
                        <a:pt x="7297" y="9735"/>
                      </a:cubicBezTo>
                      <a:cubicBezTo>
                        <a:pt x="7008" y="9920"/>
                        <a:pt x="6681" y="10040"/>
                        <a:pt x="6370" y="10182"/>
                      </a:cubicBezTo>
                      <a:cubicBezTo>
                        <a:pt x="5853" y="10416"/>
                        <a:pt x="5368" y="10721"/>
                        <a:pt x="5155" y="11266"/>
                      </a:cubicBezTo>
                      <a:cubicBezTo>
                        <a:pt x="5144" y="11291"/>
                        <a:pt x="5167" y="11312"/>
                        <a:pt x="5187" y="11312"/>
                      </a:cubicBezTo>
                      <a:cubicBezTo>
                        <a:pt x="5197" y="11312"/>
                        <a:pt x="5206" y="11307"/>
                        <a:pt x="5210" y="11294"/>
                      </a:cubicBezTo>
                      <a:cubicBezTo>
                        <a:pt x="5460" y="10640"/>
                        <a:pt x="6136" y="10389"/>
                        <a:pt x="6730" y="10138"/>
                      </a:cubicBezTo>
                      <a:cubicBezTo>
                        <a:pt x="6970" y="10035"/>
                        <a:pt x="7204" y="9920"/>
                        <a:pt x="7427" y="9784"/>
                      </a:cubicBezTo>
                      <a:cubicBezTo>
                        <a:pt x="7733" y="9588"/>
                        <a:pt x="7907" y="9277"/>
                        <a:pt x="8152" y="9027"/>
                      </a:cubicBezTo>
                      <a:lnTo>
                        <a:pt x="8152" y="10275"/>
                      </a:lnTo>
                      <a:lnTo>
                        <a:pt x="8147" y="10275"/>
                      </a:lnTo>
                      <a:cubicBezTo>
                        <a:pt x="7585" y="10743"/>
                        <a:pt x="6921" y="10879"/>
                        <a:pt x="6278" y="11195"/>
                      </a:cubicBezTo>
                      <a:cubicBezTo>
                        <a:pt x="5874" y="11397"/>
                        <a:pt x="5439" y="11691"/>
                        <a:pt x="5248" y="12111"/>
                      </a:cubicBezTo>
                      <a:cubicBezTo>
                        <a:pt x="5241" y="12125"/>
                        <a:pt x="5253" y="12138"/>
                        <a:pt x="5265" y="12138"/>
                      </a:cubicBezTo>
                      <a:cubicBezTo>
                        <a:pt x="5271" y="12138"/>
                        <a:pt x="5277" y="12135"/>
                        <a:pt x="5281" y="12127"/>
                      </a:cubicBezTo>
                      <a:cubicBezTo>
                        <a:pt x="5526" y="11604"/>
                        <a:pt x="6158" y="11310"/>
                        <a:pt x="6665" y="11103"/>
                      </a:cubicBezTo>
                      <a:cubicBezTo>
                        <a:pt x="7209" y="10890"/>
                        <a:pt x="7689" y="10743"/>
                        <a:pt x="8152" y="10384"/>
                      </a:cubicBezTo>
                      <a:lnTo>
                        <a:pt x="8152" y="10438"/>
                      </a:lnTo>
                      <a:lnTo>
                        <a:pt x="8152" y="11119"/>
                      </a:lnTo>
                      <a:cubicBezTo>
                        <a:pt x="8081" y="11163"/>
                        <a:pt x="8027" y="11223"/>
                        <a:pt x="7983" y="11288"/>
                      </a:cubicBezTo>
                      <a:cubicBezTo>
                        <a:pt x="7858" y="11468"/>
                        <a:pt x="7694" y="11615"/>
                        <a:pt x="7498" y="11713"/>
                      </a:cubicBezTo>
                      <a:cubicBezTo>
                        <a:pt x="7128" y="11904"/>
                        <a:pt x="6708" y="11986"/>
                        <a:pt x="6327" y="12160"/>
                      </a:cubicBezTo>
                      <a:cubicBezTo>
                        <a:pt x="6043" y="12291"/>
                        <a:pt x="5787" y="12465"/>
                        <a:pt x="5553" y="12678"/>
                      </a:cubicBezTo>
                      <a:cubicBezTo>
                        <a:pt x="5291" y="12912"/>
                        <a:pt x="5166" y="13201"/>
                        <a:pt x="4954" y="13473"/>
                      </a:cubicBezTo>
                      <a:cubicBezTo>
                        <a:pt x="4933" y="13498"/>
                        <a:pt x="4956" y="13528"/>
                        <a:pt x="4982" y="13528"/>
                      </a:cubicBezTo>
                      <a:cubicBezTo>
                        <a:pt x="4991" y="13528"/>
                        <a:pt x="5000" y="13525"/>
                        <a:pt x="5008" y="13517"/>
                      </a:cubicBezTo>
                      <a:cubicBezTo>
                        <a:pt x="5242" y="13228"/>
                        <a:pt x="5400" y="12923"/>
                        <a:pt x="5695" y="12678"/>
                      </a:cubicBezTo>
                      <a:cubicBezTo>
                        <a:pt x="5994" y="12427"/>
                        <a:pt x="6343" y="12236"/>
                        <a:pt x="6714" y="12111"/>
                      </a:cubicBezTo>
                      <a:cubicBezTo>
                        <a:pt x="7013" y="11996"/>
                        <a:pt x="7373" y="11937"/>
                        <a:pt x="7645" y="11762"/>
                      </a:cubicBezTo>
                      <a:cubicBezTo>
                        <a:pt x="7738" y="11702"/>
                        <a:pt x="7825" y="11637"/>
                        <a:pt x="7912" y="11561"/>
                      </a:cubicBezTo>
                      <a:cubicBezTo>
                        <a:pt x="8005" y="11473"/>
                        <a:pt x="8065" y="11353"/>
                        <a:pt x="8152" y="11261"/>
                      </a:cubicBezTo>
                      <a:lnTo>
                        <a:pt x="8152" y="11261"/>
                      </a:lnTo>
                      <a:cubicBezTo>
                        <a:pt x="8152" y="11719"/>
                        <a:pt x="8152" y="12171"/>
                        <a:pt x="8147" y="12623"/>
                      </a:cubicBezTo>
                      <a:cubicBezTo>
                        <a:pt x="8136" y="12623"/>
                        <a:pt x="8125" y="12629"/>
                        <a:pt x="8114" y="12634"/>
                      </a:cubicBezTo>
                      <a:cubicBezTo>
                        <a:pt x="8016" y="12694"/>
                        <a:pt x="7912" y="12748"/>
                        <a:pt x="7809" y="12797"/>
                      </a:cubicBezTo>
                      <a:cubicBezTo>
                        <a:pt x="7496" y="12760"/>
                        <a:pt x="7194" y="12712"/>
                        <a:pt x="6906" y="12712"/>
                      </a:cubicBezTo>
                      <a:cubicBezTo>
                        <a:pt x="6490" y="12712"/>
                        <a:pt x="6104" y="12811"/>
                        <a:pt x="5760" y="13184"/>
                      </a:cubicBezTo>
                      <a:cubicBezTo>
                        <a:pt x="5748" y="13197"/>
                        <a:pt x="5760" y="13212"/>
                        <a:pt x="5772" y="13212"/>
                      </a:cubicBezTo>
                      <a:cubicBezTo>
                        <a:pt x="5775" y="13212"/>
                        <a:pt x="5779" y="13210"/>
                        <a:pt x="5782" y="13206"/>
                      </a:cubicBezTo>
                      <a:cubicBezTo>
                        <a:pt x="6071" y="12923"/>
                        <a:pt x="6408" y="12792"/>
                        <a:pt x="6806" y="12765"/>
                      </a:cubicBezTo>
                      <a:cubicBezTo>
                        <a:pt x="6835" y="12763"/>
                        <a:pt x="6864" y="12762"/>
                        <a:pt x="6893" y="12762"/>
                      </a:cubicBezTo>
                      <a:cubicBezTo>
                        <a:pt x="7153" y="12762"/>
                        <a:pt x="7395" y="12844"/>
                        <a:pt x="7651" y="12868"/>
                      </a:cubicBezTo>
                      <a:cubicBezTo>
                        <a:pt x="7057" y="13119"/>
                        <a:pt x="6419" y="13255"/>
                        <a:pt x="5847" y="13566"/>
                      </a:cubicBezTo>
                      <a:cubicBezTo>
                        <a:pt x="5417" y="13800"/>
                        <a:pt x="5106" y="14340"/>
                        <a:pt x="5237" y="14824"/>
                      </a:cubicBezTo>
                      <a:cubicBezTo>
                        <a:pt x="5241" y="14843"/>
                        <a:pt x="5254" y="14850"/>
                        <a:pt x="5268" y="14850"/>
                      </a:cubicBezTo>
                      <a:cubicBezTo>
                        <a:pt x="5292" y="14850"/>
                        <a:pt x="5318" y="14828"/>
                        <a:pt x="5308" y="14797"/>
                      </a:cubicBezTo>
                      <a:cubicBezTo>
                        <a:pt x="5024" y="14023"/>
                        <a:pt x="5978" y="13555"/>
                        <a:pt x="6539" y="13364"/>
                      </a:cubicBezTo>
                      <a:cubicBezTo>
                        <a:pt x="7090" y="13179"/>
                        <a:pt x="7629" y="13048"/>
                        <a:pt x="8147" y="12770"/>
                      </a:cubicBezTo>
                      <a:lnTo>
                        <a:pt x="8147" y="13173"/>
                      </a:lnTo>
                      <a:lnTo>
                        <a:pt x="8136" y="13173"/>
                      </a:lnTo>
                      <a:cubicBezTo>
                        <a:pt x="7863" y="13321"/>
                        <a:pt x="7569" y="13451"/>
                        <a:pt x="7308" y="13620"/>
                      </a:cubicBezTo>
                      <a:cubicBezTo>
                        <a:pt x="7155" y="13735"/>
                        <a:pt x="7024" y="13882"/>
                        <a:pt x="6926" y="14051"/>
                      </a:cubicBezTo>
                      <a:cubicBezTo>
                        <a:pt x="6752" y="14116"/>
                        <a:pt x="6599" y="14225"/>
                        <a:pt x="6474" y="14367"/>
                      </a:cubicBezTo>
                      <a:cubicBezTo>
                        <a:pt x="6237" y="14614"/>
                        <a:pt x="5756" y="15679"/>
                        <a:pt x="5275" y="15679"/>
                      </a:cubicBezTo>
                      <a:cubicBezTo>
                        <a:pt x="5237" y="15679"/>
                        <a:pt x="5199" y="15673"/>
                        <a:pt x="5161" y="15658"/>
                      </a:cubicBezTo>
                      <a:cubicBezTo>
                        <a:pt x="5158" y="15657"/>
                        <a:pt x="5156" y="15657"/>
                        <a:pt x="5154" y="15657"/>
                      </a:cubicBezTo>
                      <a:cubicBezTo>
                        <a:pt x="5142" y="15657"/>
                        <a:pt x="5135" y="15671"/>
                        <a:pt x="5144" y="15680"/>
                      </a:cubicBezTo>
                      <a:cubicBezTo>
                        <a:pt x="5193" y="15713"/>
                        <a:pt x="5244" y="15727"/>
                        <a:pt x="5297" y="15727"/>
                      </a:cubicBezTo>
                      <a:cubicBezTo>
                        <a:pt x="5554" y="15727"/>
                        <a:pt x="5837" y="15382"/>
                        <a:pt x="5973" y="15228"/>
                      </a:cubicBezTo>
                      <a:cubicBezTo>
                        <a:pt x="6169" y="15004"/>
                        <a:pt x="6310" y="14743"/>
                        <a:pt x="6490" y="14508"/>
                      </a:cubicBezTo>
                      <a:cubicBezTo>
                        <a:pt x="6637" y="14296"/>
                        <a:pt x="6866" y="14154"/>
                        <a:pt x="7128" y="14127"/>
                      </a:cubicBezTo>
                      <a:cubicBezTo>
                        <a:pt x="7148" y="14124"/>
                        <a:pt x="7168" y="14123"/>
                        <a:pt x="7187" y="14123"/>
                      </a:cubicBezTo>
                      <a:cubicBezTo>
                        <a:pt x="7411" y="14123"/>
                        <a:pt x="7568" y="14290"/>
                        <a:pt x="7743" y="14416"/>
                      </a:cubicBezTo>
                      <a:cubicBezTo>
                        <a:pt x="7526" y="14536"/>
                        <a:pt x="7286" y="14612"/>
                        <a:pt x="7046" y="14726"/>
                      </a:cubicBezTo>
                      <a:cubicBezTo>
                        <a:pt x="6708" y="14890"/>
                        <a:pt x="6430" y="15206"/>
                        <a:pt x="6201" y="15495"/>
                      </a:cubicBezTo>
                      <a:cubicBezTo>
                        <a:pt x="5727" y="16089"/>
                        <a:pt x="5253" y="16939"/>
                        <a:pt x="5281" y="17718"/>
                      </a:cubicBezTo>
                      <a:cubicBezTo>
                        <a:pt x="5281" y="17729"/>
                        <a:pt x="5287" y="17734"/>
                        <a:pt x="5295" y="17734"/>
                      </a:cubicBezTo>
                      <a:cubicBezTo>
                        <a:pt x="5302" y="17734"/>
                        <a:pt x="5311" y="17729"/>
                        <a:pt x="5313" y="17718"/>
                      </a:cubicBezTo>
                      <a:cubicBezTo>
                        <a:pt x="5466" y="16813"/>
                        <a:pt x="5885" y="15974"/>
                        <a:pt x="6507" y="15299"/>
                      </a:cubicBezTo>
                      <a:cubicBezTo>
                        <a:pt x="6806" y="14983"/>
                        <a:pt x="7133" y="14824"/>
                        <a:pt x="7531" y="14677"/>
                      </a:cubicBezTo>
                      <a:cubicBezTo>
                        <a:pt x="7760" y="14596"/>
                        <a:pt x="8000" y="14487"/>
                        <a:pt x="8136" y="14285"/>
                      </a:cubicBezTo>
                      <a:lnTo>
                        <a:pt x="8136" y="14868"/>
                      </a:lnTo>
                      <a:cubicBezTo>
                        <a:pt x="8130" y="14868"/>
                        <a:pt x="8130" y="14874"/>
                        <a:pt x="8125" y="14879"/>
                      </a:cubicBezTo>
                      <a:cubicBezTo>
                        <a:pt x="7231" y="15996"/>
                        <a:pt x="6109" y="16988"/>
                        <a:pt x="5929" y="18486"/>
                      </a:cubicBezTo>
                      <a:cubicBezTo>
                        <a:pt x="5858" y="18541"/>
                        <a:pt x="5787" y="18601"/>
                        <a:pt x="5722" y="18661"/>
                      </a:cubicBezTo>
                      <a:cubicBezTo>
                        <a:pt x="5373" y="18960"/>
                        <a:pt x="5084" y="19320"/>
                        <a:pt x="4687" y="19565"/>
                      </a:cubicBezTo>
                      <a:cubicBezTo>
                        <a:pt x="4668" y="19579"/>
                        <a:pt x="4681" y="19600"/>
                        <a:pt x="4698" y="19600"/>
                      </a:cubicBezTo>
                      <a:cubicBezTo>
                        <a:pt x="4701" y="19600"/>
                        <a:pt x="4705" y="19600"/>
                        <a:pt x="4708" y="19598"/>
                      </a:cubicBezTo>
                      <a:cubicBezTo>
                        <a:pt x="5019" y="19429"/>
                        <a:pt x="5270" y="19200"/>
                        <a:pt x="5526" y="18955"/>
                      </a:cubicBezTo>
                      <a:cubicBezTo>
                        <a:pt x="5662" y="18824"/>
                        <a:pt x="5798" y="18704"/>
                        <a:pt x="5945" y="18590"/>
                      </a:cubicBezTo>
                      <a:cubicBezTo>
                        <a:pt x="5948" y="18591"/>
                        <a:pt x="5951" y="18591"/>
                        <a:pt x="5954" y="18591"/>
                      </a:cubicBezTo>
                      <a:cubicBezTo>
                        <a:pt x="5967" y="18591"/>
                        <a:pt x="5979" y="18581"/>
                        <a:pt x="5983" y="18568"/>
                      </a:cubicBezTo>
                      <a:lnTo>
                        <a:pt x="5983" y="18562"/>
                      </a:lnTo>
                      <a:cubicBezTo>
                        <a:pt x="6000" y="18546"/>
                        <a:pt x="6022" y="18530"/>
                        <a:pt x="6038" y="18519"/>
                      </a:cubicBezTo>
                      <a:cubicBezTo>
                        <a:pt x="6250" y="18361"/>
                        <a:pt x="6485" y="18372"/>
                        <a:pt x="6725" y="18334"/>
                      </a:cubicBezTo>
                      <a:lnTo>
                        <a:pt x="6725" y="18372"/>
                      </a:lnTo>
                      <a:cubicBezTo>
                        <a:pt x="6725" y="18546"/>
                        <a:pt x="6725" y="18721"/>
                        <a:pt x="6719" y="18900"/>
                      </a:cubicBezTo>
                      <a:cubicBezTo>
                        <a:pt x="6534" y="18928"/>
                        <a:pt x="6365" y="19020"/>
                        <a:pt x="6245" y="19162"/>
                      </a:cubicBezTo>
                      <a:cubicBezTo>
                        <a:pt x="6005" y="19402"/>
                        <a:pt x="5874" y="19614"/>
                        <a:pt x="5542" y="19750"/>
                      </a:cubicBezTo>
                      <a:cubicBezTo>
                        <a:pt x="5106" y="19930"/>
                        <a:pt x="4638" y="19974"/>
                        <a:pt x="4371" y="20404"/>
                      </a:cubicBezTo>
                      <a:cubicBezTo>
                        <a:pt x="4363" y="20416"/>
                        <a:pt x="4374" y="20427"/>
                        <a:pt x="4385" y="20427"/>
                      </a:cubicBezTo>
                      <a:cubicBezTo>
                        <a:pt x="4390" y="20427"/>
                        <a:pt x="4395" y="20425"/>
                        <a:pt x="4398" y="20421"/>
                      </a:cubicBezTo>
                      <a:cubicBezTo>
                        <a:pt x="4687" y="20001"/>
                        <a:pt x="5210" y="19963"/>
                        <a:pt x="5651" y="19799"/>
                      </a:cubicBezTo>
                      <a:lnTo>
                        <a:pt x="5662" y="19799"/>
                      </a:lnTo>
                      <a:cubicBezTo>
                        <a:pt x="5569" y="20083"/>
                        <a:pt x="5526" y="20339"/>
                        <a:pt x="5357" y="20595"/>
                      </a:cubicBezTo>
                      <a:cubicBezTo>
                        <a:pt x="5275" y="20726"/>
                        <a:pt x="5177" y="20846"/>
                        <a:pt x="5084" y="20971"/>
                      </a:cubicBezTo>
                      <a:cubicBezTo>
                        <a:pt x="5080" y="20962"/>
                        <a:pt x="5068" y="20953"/>
                        <a:pt x="5055" y="20953"/>
                      </a:cubicBezTo>
                      <a:cubicBezTo>
                        <a:pt x="5052" y="20953"/>
                        <a:pt x="5049" y="20954"/>
                        <a:pt x="5046" y="20955"/>
                      </a:cubicBezTo>
                      <a:cubicBezTo>
                        <a:pt x="4747" y="21015"/>
                        <a:pt x="4496" y="21222"/>
                        <a:pt x="4381" y="21510"/>
                      </a:cubicBezTo>
                      <a:cubicBezTo>
                        <a:pt x="4374" y="21521"/>
                        <a:pt x="4383" y="21529"/>
                        <a:pt x="4394" y="21529"/>
                      </a:cubicBezTo>
                      <a:cubicBezTo>
                        <a:pt x="4399" y="21529"/>
                        <a:pt x="4405" y="21527"/>
                        <a:pt x="4409" y="21521"/>
                      </a:cubicBezTo>
                      <a:cubicBezTo>
                        <a:pt x="4480" y="21391"/>
                        <a:pt x="4578" y="21282"/>
                        <a:pt x="4703" y="21200"/>
                      </a:cubicBezTo>
                      <a:cubicBezTo>
                        <a:pt x="4806" y="21145"/>
                        <a:pt x="4910" y="21096"/>
                        <a:pt x="5024" y="21058"/>
                      </a:cubicBezTo>
                      <a:lnTo>
                        <a:pt x="5024" y="21058"/>
                      </a:lnTo>
                      <a:cubicBezTo>
                        <a:pt x="4997" y="21102"/>
                        <a:pt x="4970" y="21140"/>
                        <a:pt x="4943" y="21183"/>
                      </a:cubicBezTo>
                      <a:cubicBezTo>
                        <a:pt x="4812" y="21396"/>
                        <a:pt x="4725" y="21641"/>
                        <a:pt x="4697" y="21892"/>
                      </a:cubicBezTo>
                      <a:cubicBezTo>
                        <a:pt x="4262" y="22388"/>
                        <a:pt x="4262" y="23025"/>
                        <a:pt x="4278" y="23652"/>
                      </a:cubicBezTo>
                      <a:cubicBezTo>
                        <a:pt x="4289" y="23979"/>
                        <a:pt x="4278" y="24338"/>
                        <a:pt x="4371" y="24654"/>
                      </a:cubicBezTo>
                      <a:cubicBezTo>
                        <a:pt x="4474" y="25052"/>
                        <a:pt x="4697" y="25396"/>
                        <a:pt x="4850" y="25771"/>
                      </a:cubicBezTo>
                      <a:cubicBezTo>
                        <a:pt x="4854" y="25779"/>
                        <a:pt x="4862" y="25783"/>
                        <a:pt x="4869" y="25783"/>
                      </a:cubicBezTo>
                      <a:cubicBezTo>
                        <a:pt x="4882" y="25783"/>
                        <a:pt x="4895" y="25772"/>
                        <a:pt x="4888" y="25755"/>
                      </a:cubicBezTo>
                      <a:cubicBezTo>
                        <a:pt x="4790" y="25494"/>
                        <a:pt x="4659" y="25243"/>
                        <a:pt x="4550" y="24981"/>
                      </a:cubicBezTo>
                      <a:cubicBezTo>
                        <a:pt x="4409" y="24644"/>
                        <a:pt x="4392" y="24262"/>
                        <a:pt x="4381" y="23892"/>
                      </a:cubicBezTo>
                      <a:cubicBezTo>
                        <a:pt x="4360" y="23254"/>
                        <a:pt x="4316" y="22595"/>
                        <a:pt x="4681" y="22044"/>
                      </a:cubicBezTo>
                      <a:lnTo>
                        <a:pt x="4681" y="22044"/>
                      </a:lnTo>
                      <a:cubicBezTo>
                        <a:pt x="4670" y="22224"/>
                        <a:pt x="4665" y="22409"/>
                        <a:pt x="4659" y="22600"/>
                      </a:cubicBezTo>
                      <a:cubicBezTo>
                        <a:pt x="4659" y="22606"/>
                        <a:pt x="4664" y="22610"/>
                        <a:pt x="4669" y="22610"/>
                      </a:cubicBezTo>
                      <a:cubicBezTo>
                        <a:pt x="4672" y="22610"/>
                        <a:pt x="4676" y="22608"/>
                        <a:pt x="4676" y="22600"/>
                      </a:cubicBezTo>
                      <a:cubicBezTo>
                        <a:pt x="4714" y="22388"/>
                        <a:pt x="4719" y="22170"/>
                        <a:pt x="4741" y="21957"/>
                      </a:cubicBezTo>
                      <a:lnTo>
                        <a:pt x="4757" y="21941"/>
                      </a:lnTo>
                      <a:cubicBezTo>
                        <a:pt x="4768" y="21925"/>
                        <a:pt x="4768" y="21903"/>
                        <a:pt x="4757" y="21886"/>
                      </a:cubicBezTo>
                      <a:cubicBezTo>
                        <a:pt x="4757" y="21870"/>
                        <a:pt x="4763" y="21848"/>
                        <a:pt x="4763" y="21826"/>
                      </a:cubicBezTo>
                      <a:cubicBezTo>
                        <a:pt x="4817" y="21543"/>
                        <a:pt x="4981" y="21276"/>
                        <a:pt x="5139" y="21036"/>
                      </a:cubicBezTo>
                      <a:cubicBezTo>
                        <a:pt x="5210" y="20933"/>
                        <a:pt x="5286" y="20835"/>
                        <a:pt x="5362" y="20731"/>
                      </a:cubicBezTo>
                      <a:cubicBezTo>
                        <a:pt x="5684" y="21031"/>
                        <a:pt x="5706" y="21472"/>
                        <a:pt x="5738" y="21903"/>
                      </a:cubicBezTo>
                      <a:cubicBezTo>
                        <a:pt x="5569" y="22202"/>
                        <a:pt x="5362" y="22453"/>
                        <a:pt x="5248" y="22791"/>
                      </a:cubicBezTo>
                      <a:cubicBezTo>
                        <a:pt x="5123" y="23161"/>
                        <a:pt x="5095" y="23565"/>
                        <a:pt x="5101" y="23957"/>
                      </a:cubicBezTo>
                      <a:cubicBezTo>
                        <a:pt x="5117" y="24889"/>
                        <a:pt x="5411" y="25788"/>
                        <a:pt x="5449" y="26720"/>
                      </a:cubicBezTo>
                      <a:cubicBezTo>
                        <a:pt x="5068" y="27145"/>
                        <a:pt x="4888" y="27690"/>
                        <a:pt x="4763" y="28251"/>
                      </a:cubicBezTo>
                      <a:cubicBezTo>
                        <a:pt x="4756" y="28275"/>
                        <a:pt x="4780" y="28292"/>
                        <a:pt x="4801" y="28292"/>
                      </a:cubicBezTo>
                      <a:cubicBezTo>
                        <a:pt x="4813" y="28292"/>
                        <a:pt x="4824" y="28287"/>
                        <a:pt x="4828" y="28273"/>
                      </a:cubicBezTo>
                      <a:cubicBezTo>
                        <a:pt x="4932" y="27929"/>
                        <a:pt x="5057" y="27591"/>
                        <a:pt x="5204" y="27270"/>
                      </a:cubicBezTo>
                      <a:cubicBezTo>
                        <a:pt x="5270" y="27128"/>
                        <a:pt x="5357" y="26998"/>
                        <a:pt x="5460" y="26883"/>
                      </a:cubicBezTo>
                      <a:cubicBezTo>
                        <a:pt x="5591" y="27237"/>
                        <a:pt x="5646" y="27624"/>
                        <a:pt x="5624" y="28006"/>
                      </a:cubicBezTo>
                      <a:lnTo>
                        <a:pt x="5618" y="28006"/>
                      </a:lnTo>
                      <a:cubicBezTo>
                        <a:pt x="5019" y="28534"/>
                        <a:pt x="4425" y="29084"/>
                        <a:pt x="4185" y="29880"/>
                      </a:cubicBezTo>
                      <a:cubicBezTo>
                        <a:pt x="3907" y="30817"/>
                        <a:pt x="4114" y="31695"/>
                        <a:pt x="4174" y="32648"/>
                      </a:cubicBezTo>
                      <a:cubicBezTo>
                        <a:pt x="4174" y="32654"/>
                        <a:pt x="4178" y="32656"/>
                        <a:pt x="4183" y="32656"/>
                      </a:cubicBezTo>
                      <a:cubicBezTo>
                        <a:pt x="4187" y="32656"/>
                        <a:pt x="4191" y="32654"/>
                        <a:pt x="4191" y="32648"/>
                      </a:cubicBezTo>
                      <a:cubicBezTo>
                        <a:pt x="4196" y="31787"/>
                        <a:pt x="4033" y="30964"/>
                        <a:pt x="4229" y="30114"/>
                      </a:cubicBezTo>
                      <a:cubicBezTo>
                        <a:pt x="4414" y="29281"/>
                        <a:pt x="5003" y="28665"/>
                        <a:pt x="5618" y="28125"/>
                      </a:cubicBezTo>
                      <a:lnTo>
                        <a:pt x="5618" y="28125"/>
                      </a:lnTo>
                      <a:cubicBezTo>
                        <a:pt x="5613" y="28240"/>
                        <a:pt x="5602" y="28349"/>
                        <a:pt x="5591" y="28463"/>
                      </a:cubicBezTo>
                      <a:cubicBezTo>
                        <a:pt x="5586" y="28469"/>
                        <a:pt x="5580" y="28469"/>
                        <a:pt x="5580" y="28474"/>
                      </a:cubicBezTo>
                      <a:cubicBezTo>
                        <a:pt x="5264" y="28872"/>
                        <a:pt x="4899" y="29242"/>
                        <a:pt x="4648" y="29689"/>
                      </a:cubicBezTo>
                      <a:cubicBezTo>
                        <a:pt x="4550" y="29869"/>
                        <a:pt x="4485" y="30065"/>
                        <a:pt x="4452" y="30267"/>
                      </a:cubicBezTo>
                      <a:cubicBezTo>
                        <a:pt x="4398" y="30561"/>
                        <a:pt x="4501" y="30844"/>
                        <a:pt x="4480" y="31139"/>
                      </a:cubicBezTo>
                      <a:cubicBezTo>
                        <a:pt x="4480" y="31157"/>
                        <a:pt x="4495" y="31168"/>
                        <a:pt x="4508" y="31168"/>
                      </a:cubicBezTo>
                      <a:cubicBezTo>
                        <a:pt x="4519" y="31168"/>
                        <a:pt x="4529" y="31161"/>
                        <a:pt x="4529" y="31144"/>
                      </a:cubicBezTo>
                      <a:cubicBezTo>
                        <a:pt x="4545" y="30975"/>
                        <a:pt x="4539" y="30806"/>
                        <a:pt x="4518" y="30637"/>
                      </a:cubicBezTo>
                      <a:cubicBezTo>
                        <a:pt x="4485" y="30310"/>
                        <a:pt x="4578" y="30005"/>
                        <a:pt x="4719" y="29722"/>
                      </a:cubicBezTo>
                      <a:cubicBezTo>
                        <a:pt x="4926" y="29302"/>
                        <a:pt x="5302" y="28975"/>
                        <a:pt x="5580" y="28600"/>
                      </a:cubicBezTo>
                      <a:lnTo>
                        <a:pt x="5580" y="28600"/>
                      </a:lnTo>
                      <a:cubicBezTo>
                        <a:pt x="5564" y="28725"/>
                        <a:pt x="5542" y="28856"/>
                        <a:pt x="5526" y="28975"/>
                      </a:cubicBezTo>
                      <a:cubicBezTo>
                        <a:pt x="5422" y="29668"/>
                        <a:pt x="5177" y="30365"/>
                        <a:pt x="5177" y="31062"/>
                      </a:cubicBezTo>
                      <a:cubicBezTo>
                        <a:pt x="5177" y="31075"/>
                        <a:pt x="5186" y="31081"/>
                        <a:pt x="5195" y="31081"/>
                      </a:cubicBezTo>
                      <a:cubicBezTo>
                        <a:pt x="5205" y="31081"/>
                        <a:pt x="5215" y="31074"/>
                        <a:pt x="5215" y="31062"/>
                      </a:cubicBezTo>
                      <a:cubicBezTo>
                        <a:pt x="5237" y="30654"/>
                        <a:pt x="5297" y="30251"/>
                        <a:pt x="5406" y="29853"/>
                      </a:cubicBezTo>
                      <a:cubicBezTo>
                        <a:pt x="5444" y="30065"/>
                        <a:pt x="5558" y="30256"/>
                        <a:pt x="5662" y="30458"/>
                      </a:cubicBezTo>
                      <a:cubicBezTo>
                        <a:pt x="5657" y="30463"/>
                        <a:pt x="5651" y="30474"/>
                        <a:pt x="5646" y="30479"/>
                      </a:cubicBezTo>
                      <a:cubicBezTo>
                        <a:pt x="5564" y="30964"/>
                        <a:pt x="5417" y="31428"/>
                        <a:pt x="5204" y="31869"/>
                      </a:cubicBezTo>
                      <a:cubicBezTo>
                        <a:pt x="4981" y="32305"/>
                        <a:pt x="4736" y="32708"/>
                        <a:pt x="4583" y="33182"/>
                      </a:cubicBezTo>
                      <a:cubicBezTo>
                        <a:pt x="4485" y="33498"/>
                        <a:pt x="4425" y="33825"/>
                        <a:pt x="4409" y="34157"/>
                      </a:cubicBezTo>
                      <a:cubicBezTo>
                        <a:pt x="4076" y="34599"/>
                        <a:pt x="3896" y="35013"/>
                        <a:pt x="3924" y="35569"/>
                      </a:cubicBezTo>
                      <a:cubicBezTo>
                        <a:pt x="3962" y="36288"/>
                        <a:pt x="4158" y="37007"/>
                        <a:pt x="4071" y="37727"/>
                      </a:cubicBezTo>
                      <a:cubicBezTo>
                        <a:pt x="3995" y="38386"/>
                        <a:pt x="3662" y="39007"/>
                        <a:pt x="3324" y="39563"/>
                      </a:cubicBezTo>
                      <a:lnTo>
                        <a:pt x="3270" y="39655"/>
                      </a:lnTo>
                      <a:cubicBezTo>
                        <a:pt x="3265" y="39654"/>
                        <a:pt x="3260" y="39653"/>
                        <a:pt x="3255" y="39653"/>
                      </a:cubicBezTo>
                      <a:cubicBezTo>
                        <a:pt x="3234" y="39653"/>
                        <a:pt x="3215" y="39671"/>
                        <a:pt x="3215" y="39694"/>
                      </a:cubicBezTo>
                      <a:lnTo>
                        <a:pt x="3215" y="39732"/>
                      </a:lnTo>
                      <a:cubicBezTo>
                        <a:pt x="3090" y="39939"/>
                        <a:pt x="2959" y="40135"/>
                        <a:pt x="2823" y="40326"/>
                      </a:cubicBezTo>
                      <a:cubicBezTo>
                        <a:pt x="2818" y="40326"/>
                        <a:pt x="2807" y="40326"/>
                        <a:pt x="2801" y="40331"/>
                      </a:cubicBezTo>
                      <a:cubicBezTo>
                        <a:pt x="2714" y="40407"/>
                        <a:pt x="2638" y="40495"/>
                        <a:pt x="2545" y="40565"/>
                      </a:cubicBezTo>
                      <a:cubicBezTo>
                        <a:pt x="2436" y="40647"/>
                        <a:pt x="2316" y="40718"/>
                        <a:pt x="2202" y="40794"/>
                      </a:cubicBezTo>
                      <a:cubicBezTo>
                        <a:pt x="2006" y="40909"/>
                        <a:pt x="1853" y="41089"/>
                        <a:pt x="1766" y="41301"/>
                      </a:cubicBezTo>
                      <a:cubicBezTo>
                        <a:pt x="1762" y="41312"/>
                        <a:pt x="1770" y="41320"/>
                        <a:pt x="1779" y="41320"/>
                      </a:cubicBezTo>
                      <a:cubicBezTo>
                        <a:pt x="1784" y="41320"/>
                        <a:pt x="1789" y="41318"/>
                        <a:pt x="1793" y="41312"/>
                      </a:cubicBezTo>
                      <a:cubicBezTo>
                        <a:pt x="1902" y="41045"/>
                        <a:pt x="2131" y="40903"/>
                        <a:pt x="2365" y="40756"/>
                      </a:cubicBezTo>
                      <a:cubicBezTo>
                        <a:pt x="2447" y="40713"/>
                        <a:pt x="2540" y="40658"/>
                        <a:pt x="2621" y="40604"/>
                      </a:cubicBezTo>
                      <a:lnTo>
                        <a:pt x="2621" y="40604"/>
                      </a:lnTo>
                      <a:cubicBezTo>
                        <a:pt x="2469" y="40805"/>
                        <a:pt x="2305" y="41001"/>
                        <a:pt x="2136" y="41192"/>
                      </a:cubicBezTo>
                      <a:cubicBezTo>
                        <a:pt x="2124" y="41205"/>
                        <a:pt x="2138" y="41224"/>
                        <a:pt x="2155" y="41224"/>
                      </a:cubicBezTo>
                      <a:cubicBezTo>
                        <a:pt x="2159" y="41224"/>
                        <a:pt x="2164" y="41223"/>
                        <a:pt x="2169" y="41219"/>
                      </a:cubicBezTo>
                      <a:cubicBezTo>
                        <a:pt x="2551" y="40816"/>
                        <a:pt x="2905" y="40380"/>
                        <a:pt x="3221" y="39922"/>
                      </a:cubicBezTo>
                      <a:lnTo>
                        <a:pt x="3221" y="39922"/>
                      </a:lnTo>
                      <a:cubicBezTo>
                        <a:pt x="3232" y="40233"/>
                        <a:pt x="3183" y="40549"/>
                        <a:pt x="3068" y="40838"/>
                      </a:cubicBezTo>
                      <a:cubicBezTo>
                        <a:pt x="3030" y="40920"/>
                        <a:pt x="2992" y="41001"/>
                        <a:pt x="2954" y="41083"/>
                      </a:cubicBezTo>
                      <a:lnTo>
                        <a:pt x="2910" y="41083"/>
                      </a:lnTo>
                      <a:cubicBezTo>
                        <a:pt x="2883" y="41083"/>
                        <a:pt x="2888" y="41116"/>
                        <a:pt x="2910" y="41116"/>
                      </a:cubicBezTo>
                      <a:lnTo>
                        <a:pt x="2932" y="41116"/>
                      </a:lnTo>
                      <a:cubicBezTo>
                        <a:pt x="2828" y="41317"/>
                        <a:pt x="2720" y="41514"/>
                        <a:pt x="2627" y="41721"/>
                      </a:cubicBezTo>
                      <a:cubicBezTo>
                        <a:pt x="2623" y="41731"/>
                        <a:pt x="2634" y="41740"/>
                        <a:pt x="2644" y="41740"/>
                      </a:cubicBezTo>
                      <a:cubicBezTo>
                        <a:pt x="2650" y="41740"/>
                        <a:pt x="2656" y="41737"/>
                        <a:pt x="2660" y="41732"/>
                      </a:cubicBezTo>
                      <a:cubicBezTo>
                        <a:pt x="2758" y="41524"/>
                        <a:pt x="2872" y="41323"/>
                        <a:pt x="2981" y="41116"/>
                      </a:cubicBezTo>
                      <a:cubicBezTo>
                        <a:pt x="3542" y="41099"/>
                        <a:pt x="4142" y="40805"/>
                        <a:pt x="4360" y="40271"/>
                      </a:cubicBezTo>
                      <a:cubicBezTo>
                        <a:pt x="4643" y="39579"/>
                        <a:pt x="4251" y="38724"/>
                        <a:pt x="4648" y="38086"/>
                      </a:cubicBezTo>
                      <a:cubicBezTo>
                        <a:pt x="4648" y="38092"/>
                        <a:pt x="4654" y="38103"/>
                        <a:pt x="4654" y="38113"/>
                      </a:cubicBezTo>
                      <a:cubicBezTo>
                        <a:pt x="4796" y="38555"/>
                        <a:pt x="4845" y="39018"/>
                        <a:pt x="4790" y="39481"/>
                      </a:cubicBezTo>
                      <a:cubicBezTo>
                        <a:pt x="4790" y="39489"/>
                        <a:pt x="4796" y="39493"/>
                        <a:pt x="4801" y="39493"/>
                      </a:cubicBezTo>
                      <a:cubicBezTo>
                        <a:pt x="4806" y="39493"/>
                        <a:pt x="4812" y="39489"/>
                        <a:pt x="4812" y="39481"/>
                      </a:cubicBezTo>
                      <a:cubicBezTo>
                        <a:pt x="4888" y="39094"/>
                        <a:pt x="4883" y="38696"/>
                        <a:pt x="4796" y="38310"/>
                      </a:cubicBezTo>
                      <a:cubicBezTo>
                        <a:pt x="4757" y="38119"/>
                        <a:pt x="4697" y="37928"/>
                        <a:pt x="4616" y="37743"/>
                      </a:cubicBezTo>
                      <a:cubicBezTo>
                        <a:pt x="4518" y="37525"/>
                        <a:pt x="4338" y="37367"/>
                        <a:pt x="4229" y="37154"/>
                      </a:cubicBezTo>
                      <a:cubicBezTo>
                        <a:pt x="4223" y="37138"/>
                        <a:pt x="4207" y="37133"/>
                        <a:pt x="4191" y="37133"/>
                      </a:cubicBezTo>
                      <a:cubicBezTo>
                        <a:pt x="4180" y="36882"/>
                        <a:pt x="4147" y="36631"/>
                        <a:pt x="4114" y="36375"/>
                      </a:cubicBezTo>
                      <a:lnTo>
                        <a:pt x="4104" y="36293"/>
                      </a:lnTo>
                      <a:lnTo>
                        <a:pt x="4104" y="36293"/>
                      </a:lnTo>
                      <a:cubicBezTo>
                        <a:pt x="4174" y="36375"/>
                        <a:pt x="4251" y="36451"/>
                        <a:pt x="4332" y="36522"/>
                      </a:cubicBezTo>
                      <a:cubicBezTo>
                        <a:pt x="4599" y="36762"/>
                        <a:pt x="4850" y="36985"/>
                        <a:pt x="5035" y="37291"/>
                      </a:cubicBezTo>
                      <a:cubicBezTo>
                        <a:pt x="5406" y="37928"/>
                        <a:pt x="5362" y="38587"/>
                        <a:pt x="5270" y="39285"/>
                      </a:cubicBezTo>
                      <a:cubicBezTo>
                        <a:pt x="5270" y="39290"/>
                        <a:pt x="5274" y="39293"/>
                        <a:pt x="5278" y="39293"/>
                      </a:cubicBezTo>
                      <a:cubicBezTo>
                        <a:pt x="5282" y="39293"/>
                        <a:pt x="5286" y="39290"/>
                        <a:pt x="5286" y="39285"/>
                      </a:cubicBezTo>
                      <a:cubicBezTo>
                        <a:pt x="5411" y="38675"/>
                        <a:pt x="5488" y="38146"/>
                        <a:pt x="5275" y="37541"/>
                      </a:cubicBezTo>
                      <a:cubicBezTo>
                        <a:pt x="5052" y="36893"/>
                        <a:pt x="4490" y="36577"/>
                        <a:pt x="4098" y="36054"/>
                      </a:cubicBezTo>
                      <a:cubicBezTo>
                        <a:pt x="4093" y="36048"/>
                        <a:pt x="4082" y="36037"/>
                        <a:pt x="4071" y="36037"/>
                      </a:cubicBezTo>
                      <a:cubicBezTo>
                        <a:pt x="4033" y="35749"/>
                        <a:pt x="4022" y="35454"/>
                        <a:pt x="4038" y="35160"/>
                      </a:cubicBezTo>
                      <a:cubicBezTo>
                        <a:pt x="4060" y="34860"/>
                        <a:pt x="4229" y="34588"/>
                        <a:pt x="4392" y="34332"/>
                      </a:cubicBezTo>
                      <a:lnTo>
                        <a:pt x="4392" y="34386"/>
                      </a:lnTo>
                      <a:cubicBezTo>
                        <a:pt x="4392" y="34860"/>
                        <a:pt x="4376" y="35340"/>
                        <a:pt x="4556" y="35792"/>
                      </a:cubicBezTo>
                      <a:cubicBezTo>
                        <a:pt x="4562" y="35802"/>
                        <a:pt x="4571" y="35806"/>
                        <a:pt x="4580" y="35806"/>
                      </a:cubicBezTo>
                      <a:cubicBezTo>
                        <a:pt x="4596" y="35806"/>
                        <a:pt x="4612" y="35792"/>
                        <a:pt x="4605" y="35770"/>
                      </a:cubicBezTo>
                      <a:cubicBezTo>
                        <a:pt x="4430" y="35324"/>
                        <a:pt x="4469" y="34849"/>
                        <a:pt x="4485" y="34375"/>
                      </a:cubicBezTo>
                      <a:cubicBezTo>
                        <a:pt x="4496" y="33858"/>
                        <a:pt x="4599" y="33346"/>
                        <a:pt x="4790" y="32866"/>
                      </a:cubicBezTo>
                      <a:cubicBezTo>
                        <a:pt x="4850" y="32713"/>
                        <a:pt x="4915" y="32566"/>
                        <a:pt x="4986" y="32425"/>
                      </a:cubicBezTo>
                      <a:cubicBezTo>
                        <a:pt x="5057" y="32795"/>
                        <a:pt x="5182" y="33149"/>
                        <a:pt x="5199" y="33525"/>
                      </a:cubicBezTo>
                      <a:cubicBezTo>
                        <a:pt x="5215" y="33978"/>
                        <a:pt x="5068" y="34424"/>
                        <a:pt x="4992" y="34860"/>
                      </a:cubicBezTo>
                      <a:cubicBezTo>
                        <a:pt x="4926" y="35258"/>
                        <a:pt x="4856" y="35868"/>
                        <a:pt x="5128" y="36195"/>
                      </a:cubicBezTo>
                      <a:cubicBezTo>
                        <a:pt x="5133" y="36202"/>
                        <a:pt x="5139" y="36204"/>
                        <a:pt x="5145" y="36204"/>
                      </a:cubicBezTo>
                      <a:cubicBezTo>
                        <a:pt x="5159" y="36204"/>
                        <a:pt x="5172" y="36189"/>
                        <a:pt x="5161" y="36174"/>
                      </a:cubicBezTo>
                      <a:cubicBezTo>
                        <a:pt x="4812" y="35732"/>
                        <a:pt x="5063" y="34877"/>
                        <a:pt x="5166" y="34392"/>
                      </a:cubicBezTo>
                      <a:cubicBezTo>
                        <a:pt x="5248" y="34065"/>
                        <a:pt x="5286" y="33727"/>
                        <a:pt x="5281" y="33395"/>
                      </a:cubicBezTo>
                      <a:cubicBezTo>
                        <a:pt x="5270" y="33051"/>
                        <a:pt x="5155" y="32703"/>
                        <a:pt x="5068" y="32370"/>
                      </a:cubicBezTo>
                      <a:cubicBezTo>
                        <a:pt x="5063" y="32356"/>
                        <a:pt x="5050" y="32342"/>
                        <a:pt x="5033" y="32342"/>
                      </a:cubicBezTo>
                      <a:cubicBezTo>
                        <a:pt x="5030" y="32342"/>
                        <a:pt x="5027" y="32342"/>
                        <a:pt x="5024" y="32343"/>
                      </a:cubicBezTo>
                      <a:cubicBezTo>
                        <a:pt x="5308" y="31771"/>
                        <a:pt x="5635" y="31231"/>
                        <a:pt x="5716" y="30572"/>
                      </a:cubicBezTo>
                      <a:cubicBezTo>
                        <a:pt x="5755" y="30648"/>
                        <a:pt x="5787" y="30736"/>
                        <a:pt x="5815" y="30817"/>
                      </a:cubicBezTo>
                      <a:cubicBezTo>
                        <a:pt x="5831" y="30866"/>
                        <a:pt x="5842" y="30910"/>
                        <a:pt x="5853" y="30953"/>
                      </a:cubicBezTo>
                      <a:cubicBezTo>
                        <a:pt x="5853" y="30959"/>
                        <a:pt x="5853" y="30970"/>
                        <a:pt x="5858" y="30975"/>
                      </a:cubicBezTo>
                      <a:cubicBezTo>
                        <a:pt x="5973" y="31504"/>
                        <a:pt x="5847" y="32054"/>
                        <a:pt x="5662" y="32555"/>
                      </a:cubicBezTo>
                      <a:cubicBezTo>
                        <a:pt x="5659" y="32562"/>
                        <a:pt x="5664" y="32567"/>
                        <a:pt x="5669" y="32567"/>
                      </a:cubicBezTo>
                      <a:cubicBezTo>
                        <a:pt x="5673" y="32567"/>
                        <a:pt x="5676" y="32565"/>
                        <a:pt x="5678" y="32561"/>
                      </a:cubicBezTo>
                      <a:cubicBezTo>
                        <a:pt x="5891" y="32147"/>
                        <a:pt x="5994" y="31684"/>
                        <a:pt x="5983" y="31215"/>
                      </a:cubicBezTo>
                      <a:lnTo>
                        <a:pt x="5983" y="31215"/>
                      </a:lnTo>
                      <a:cubicBezTo>
                        <a:pt x="6092" y="31428"/>
                        <a:pt x="6169" y="31662"/>
                        <a:pt x="6207" y="31902"/>
                      </a:cubicBezTo>
                      <a:cubicBezTo>
                        <a:pt x="6245" y="32261"/>
                        <a:pt x="6109" y="32632"/>
                        <a:pt x="6092" y="32991"/>
                      </a:cubicBezTo>
                      <a:cubicBezTo>
                        <a:pt x="6092" y="33001"/>
                        <a:pt x="6100" y="33007"/>
                        <a:pt x="6106" y="33007"/>
                      </a:cubicBezTo>
                      <a:cubicBezTo>
                        <a:pt x="6110" y="33007"/>
                        <a:pt x="6114" y="33004"/>
                        <a:pt x="6114" y="32997"/>
                      </a:cubicBezTo>
                      <a:cubicBezTo>
                        <a:pt x="6174" y="32626"/>
                        <a:pt x="6278" y="32272"/>
                        <a:pt x="6272" y="31896"/>
                      </a:cubicBezTo>
                      <a:cubicBezTo>
                        <a:pt x="6267" y="31586"/>
                        <a:pt x="6120" y="31297"/>
                        <a:pt x="5962" y="31035"/>
                      </a:cubicBezTo>
                      <a:cubicBezTo>
                        <a:pt x="5891" y="30567"/>
                        <a:pt x="5597" y="30207"/>
                        <a:pt x="5466" y="29755"/>
                      </a:cubicBezTo>
                      <a:cubicBezTo>
                        <a:pt x="5461" y="29741"/>
                        <a:pt x="5446" y="29731"/>
                        <a:pt x="5431" y="29731"/>
                      </a:cubicBezTo>
                      <a:cubicBezTo>
                        <a:pt x="5428" y="29731"/>
                        <a:pt x="5425" y="29732"/>
                        <a:pt x="5422" y="29733"/>
                      </a:cubicBezTo>
                      <a:cubicBezTo>
                        <a:pt x="5504" y="29390"/>
                        <a:pt x="5586" y="29057"/>
                        <a:pt x="5635" y="28719"/>
                      </a:cubicBezTo>
                      <a:cubicBezTo>
                        <a:pt x="5733" y="28093"/>
                        <a:pt x="5782" y="27390"/>
                        <a:pt x="5531" y="26790"/>
                      </a:cubicBezTo>
                      <a:cubicBezTo>
                        <a:pt x="5738" y="26567"/>
                        <a:pt x="5989" y="26387"/>
                        <a:pt x="6229" y="26191"/>
                      </a:cubicBezTo>
                      <a:cubicBezTo>
                        <a:pt x="6741" y="25782"/>
                        <a:pt x="7095" y="25259"/>
                        <a:pt x="7128" y="24595"/>
                      </a:cubicBezTo>
                      <a:cubicBezTo>
                        <a:pt x="7128" y="24576"/>
                        <a:pt x="7113" y="24564"/>
                        <a:pt x="7100" y="24564"/>
                      </a:cubicBezTo>
                      <a:cubicBezTo>
                        <a:pt x="7090" y="24564"/>
                        <a:pt x="7081" y="24570"/>
                        <a:pt x="7079" y="24584"/>
                      </a:cubicBezTo>
                      <a:cubicBezTo>
                        <a:pt x="6986" y="25276"/>
                        <a:pt x="6599" y="25712"/>
                        <a:pt x="6125" y="26120"/>
                      </a:cubicBezTo>
                      <a:cubicBezTo>
                        <a:pt x="6071" y="25663"/>
                        <a:pt x="5951" y="25248"/>
                        <a:pt x="5994" y="24774"/>
                      </a:cubicBezTo>
                      <a:cubicBezTo>
                        <a:pt x="6027" y="24366"/>
                        <a:pt x="6234" y="24001"/>
                        <a:pt x="6223" y="23586"/>
                      </a:cubicBezTo>
                      <a:cubicBezTo>
                        <a:pt x="6223" y="23578"/>
                        <a:pt x="6212" y="23572"/>
                        <a:pt x="6202" y="23572"/>
                      </a:cubicBezTo>
                      <a:cubicBezTo>
                        <a:pt x="6193" y="23572"/>
                        <a:pt x="6185" y="23576"/>
                        <a:pt x="6185" y="23586"/>
                      </a:cubicBezTo>
                      <a:cubicBezTo>
                        <a:pt x="6152" y="24071"/>
                        <a:pt x="5896" y="24502"/>
                        <a:pt x="5864" y="24998"/>
                      </a:cubicBezTo>
                      <a:cubicBezTo>
                        <a:pt x="5836" y="25379"/>
                        <a:pt x="5880" y="25837"/>
                        <a:pt x="6043" y="26191"/>
                      </a:cubicBezTo>
                      <a:cubicBezTo>
                        <a:pt x="5924" y="26289"/>
                        <a:pt x="5798" y="26387"/>
                        <a:pt x="5673" y="26485"/>
                      </a:cubicBezTo>
                      <a:cubicBezTo>
                        <a:pt x="5607" y="26545"/>
                        <a:pt x="5542" y="26600"/>
                        <a:pt x="5482" y="26665"/>
                      </a:cubicBezTo>
                      <a:cubicBezTo>
                        <a:pt x="5460" y="25880"/>
                        <a:pt x="5275" y="25112"/>
                        <a:pt x="5199" y="24328"/>
                      </a:cubicBezTo>
                      <a:cubicBezTo>
                        <a:pt x="5155" y="23859"/>
                        <a:pt x="5188" y="23385"/>
                        <a:pt x="5302" y="22927"/>
                      </a:cubicBezTo>
                      <a:cubicBezTo>
                        <a:pt x="5384" y="22600"/>
                        <a:pt x="5591" y="22360"/>
                        <a:pt x="5749" y="22093"/>
                      </a:cubicBezTo>
                      <a:cubicBezTo>
                        <a:pt x="5787" y="22426"/>
                        <a:pt x="5864" y="22742"/>
                        <a:pt x="6131" y="22960"/>
                      </a:cubicBezTo>
                      <a:cubicBezTo>
                        <a:pt x="6138" y="22966"/>
                        <a:pt x="6147" y="22969"/>
                        <a:pt x="6154" y="22969"/>
                      </a:cubicBezTo>
                      <a:cubicBezTo>
                        <a:pt x="6178" y="22969"/>
                        <a:pt x="6196" y="22941"/>
                        <a:pt x="6180" y="22916"/>
                      </a:cubicBezTo>
                      <a:cubicBezTo>
                        <a:pt x="5722" y="22273"/>
                        <a:pt x="6049" y="21200"/>
                        <a:pt x="5384" y="20688"/>
                      </a:cubicBezTo>
                      <a:cubicBezTo>
                        <a:pt x="5422" y="20639"/>
                        <a:pt x="5455" y="20584"/>
                        <a:pt x="5488" y="20530"/>
                      </a:cubicBezTo>
                      <a:cubicBezTo>
                        <a:pt x="5629" y="20279"/>
                        <a:pt x="5673" y="20066"/>
                        <a:pt x="5722" y="19789"/>
                      </a:cubicBezTo>
                      <a:cubicBezTo>
                        <a:pt x="5727" y="19778"/>
                        <a:pt x="5722" y="19767"/>
                        <a:pt x="5716" y="19761"/>
                      </a:cubicBezTo>
                      <a:cubicBezTo>
                        <a:pt x="5847" y="19690"/>
                        <a:pt x="5973" y="19598"/>
                        <a:pt x="6076" y="19489"/>
                      </a:cubicBezTo>
                      <a:lnTo>
                        <a:pt x="6076" y="19489"/>
                      </a:lnTo>
                      <a:cubicBezTo>
                        <a:pt x="5989" y="19729"/>
                        <a:pt x="6038" y="19963"/>
                        <a:pt x="6120" y="20208"/>
                      </a:cubicBezTo>
                      <a:cubicBezTo>
                        <a:pt x="6261" y="20590"/>
                        <a:pt x="6425" y="20965"/>
                        <a:pt x="6621" y="21331"/>
                      </a:cubicBezTo>
                      <a:cubicBezTo>
                        <a:pt x="6599" y="21843"/>
                        <a:pt x="6414" y="22322"/>
                        <a:pt x="6398" y="22834"/>
                      </a:cubicBezTo>
                      <a:cubicBezTo>
                        <a:pt x="6398" y="22851"/>
                        <a:pt x="6412" y="22861"/>
                        <a:pt x="6426" y="22861"/>
                      </a:cubicBezTo>
                      <a:cubicBezTo>
                        <a:pt x="6439" y="22861"/>
                        <a:pt x="6452" y="22853"/>
                        <a:pt x="6452" y="22834"/>
                      </a:cubicBezTo>
                      <a:cubicBezTo>
                        <a:pt x="6485" y="22393"/>
                        <a:pt x="6697" y="21963"/>
                        <a:pt x="6719" y="21521"/>
                      </a:cubicBezTo>
                      <a:cubicBezTo>
                        <a:pt x="6855" y="21794"/>
                        <a:pt x="6992" y="22066"/>
                        <a:pt x="7106" y="22339"/>
                      </a:cubicBezTo>
                      <a:cubicBezTo>
                        <a:pt x="7090" y="22344"/>
                        <a:pt x="7079" y="22355"/>
                        <a:pt x="7073" y="22371"/>
                      </a:cubicBezTo>
                      <a:cubicBezTo>
                        <a:pt x="6975" y="22796"/>
                        <a:pt x="6768" y="23183"/>
                        <a:pt x="6659" y="23608"/>
                      </a:cubicBezTo>
                      <a:cubicBezTo>
                        <a:pt x="6566" y="23990"/>
                        <a:pt x="6659" y="24426"/>
                        <a:pt x="6741" y="24802"/>
                      </a:cubicBezTo>
                      <a:cubicBezTo>
                        <a:pt x="6745" y="24814"/>
                        <a:pt x="6755" y="24820"/>
                        <a:pt x="6766" y="24820"/>
                      </a:cubicBezTo>
                      <a:cubicBezTo>
                        <a:pt x="6782" y="24820"/>
                        <a:pt x="6799" y="24807"/>
                        <a:pt x="6795" y="24791"/>
                      </a:cubicBezTo>
                      <a:cubicBezTo>
                        <a:pt x="6697" y="24328"/>
                        <a:pt x="6654" y="23870"/>
                        <a:pt x="6801" y="23412"/>
                      </a:cubicBezTo>
                      <a:cubicBezTo>
                        <a:pt x="6915" y="23080"/>
                        <a:pt x="7079" y="22775"/>
                        <a:pt x="7144" y="22426"/>
                      </a:cubicBezTo>
                      <a:cubicBezTo>
                        <a:pt x="7367" y="22976"/>
                        <a:pt x="7515" y="23543"/>
                        <a:pt x="7482" y="24169"/>
                      </a:cubicBezTo>
                      <a:cubicBezTo>
                        <a:pt x="7482" y="24188"/>
                        <a:pt x="7496" y="24198"/>
                        <a:pt x="7509" y="24198"/>
                      </a:cubicBezTo>
                      <a:cubicBezTo>
                        <a:pt x="7519" y="24198"/>
                        <a:pt x="7529" y="24192"/>
                        <a:pt x="7531" y="24180"/>
                      </a:cubicBezTo>
                      <a:cubicBezTo>
                        <a:pt x="7624" y="23412"/>
                        <a:pt x="7422" y="22693"/>
                        <a:pt x="7095" y="22006"/>
                      </a:cubicBezTo>
                      <a:cubicBezTo>
                        <a:pt x="6904" y="21598"/>
                        <a:pt x="6697" y="21194"/>
                        <a:pt x="6507" y="20786"/>
                      </a:cubicBezTo>
                      <a:cubicBezTo>
                        <a:pt x="6321" y="20399"/>
                        <a:pt x="6038" y="19930"/>
                        <a:pt x="6163" y="19489"/>
                      </a:cubicBezTo>
                      <a:cubicBezTo>
                        <a:pt x="6169" y="19462"/>
                        <a:pt x="6152" y="19440"/>
                        <a:pt x="6125" y="19440"/>
                      </a:cubicBezTo>
                      <a:cubicBezTo>
                        <a:pt x="6299" y="19265"/>
                        <a:pt x="6463" y="19080"/>
                        <a:pt x="6708" y="18993"/>
                      </a:cubicBezTo>
                      <a:lnTo>
                        <a:pt x="6708" y="18993"/>
                      </a:lnTo>
                      <a:cubicBezTo>
                        <a:pt x="6708" y="19047"/>
                        <a:pt x="6703" y="19102"/>
                        <a:pt x="6697" y="19162"/>
                      </a:cubicBezTo>
                      <a:cubicBezTo>
                        <a:pt x="6686" y="19320"/>
                        <a:pt x="6708" y="19718"/>
                        <a:pt x="6616" y="19859"/>
                      </a:cubicBezTo>
                      <a:cubicBezTo>
                        <a:pt x="6603" y="19875"/>
                        <a:pt x="6615" y="19895"/>
                        <a:pt x="6629" y="19895"/>
                      </a:cubicBezTo>
                      <a:cubicBezTo>
                        <a:pt x="6634" y="19895"/>
                        <a:pt x="6639" y="19892"/>
                        <a:pt x="6643" y="19887"/>
                      </a:cubicBezTo>
                      <a:cubicBezTo>
                        <a:pt x="6801" y="19680"/>
                        <a:pt x="6757" y="19282"/>
                        <a:pt x="6779" y="19031"/>
                      </a:cubicBezTo>
                      <a:cubicBezTo>
                        <a:pt x="6801" y="18786"/>
                        <a:pt x="6795" y="18546"/>
                        <a:pt x="6795" y="18306"/>
                      </a:cubicBezTo>
                      <a:cubicBezTo>
                        <a:pt x="6844" y="18295"/>
                        <a:pt x="6833" y="18219"/>
                        <a:pt x="6795" y="18208"/>
                      </a:cubicBezTo>
                      <a:cubicBezTo>
                        <a:pt x="6795" y="18045"/>
                        <a:pt x="6801" y="17881"/>
                        <a:pt x="6817" y="17718"/>
                      </a:cubicBezTo>
                      <a:cubicBezTo>
                        <a:pt x="6899" y="16922"/>
                        <a:pt x="7509" y="16421"/>
                        <a:pt x="8125" y="15996"/>
                      </a:cubicBezTo>
                      <a:lnTo>
                        <a:pt x="8125" y="16574"/>
                      </a:lnTo>
                      <a:cubicBezTo>
                        <a:pt x="7504" y="17304"/>
                        <a:pt x="7373" y="18399"/>
                        <a:pt x="7749" y="19276"/>
                      </a:cubicBezTo>
                      <a:cubicBezTo>
                        <a:pt x="7753" y="19286"/>
                        <a:pt x="7761" y="19290"/>
                        <a:pt x="7769" y="19290"/>
                      </a:cubicBezTo>
                      <a:cubicBezTo>
                        <a:pt x="7784" y="19290"/>
                        <a:pt x="7799" y="19277"/>
                        <a:pt x="7793" y="19260"/>
                      </a:cubicBezTo>
                      <a:cubicBezTo>
                        <a:pt x="7607" y="18802"/>
                        <a:pt x="7591" y="18339"/>
                        <a:pt x="7656" y="17854"/>
                      </a:cubicBezTo>
                      <a:cubicBezTo>
                        <a:pt x="7711" y="17407"/>
                        <a:pt x="7896" y="17075"/>
                        <a:pt x="8125" y="16721"/>
                      </a:cubicBezTo>
                      <a:cubicBezTo>
                        <a:pt x="8130" y="17761"/>
                        <a:pt x="8147" y="18808"/>
                        <a:pt x="8179" y="19848"/>
                      </a:cubicBezTo>
                      <a:cubicBezTo>
                        <a:pt x="8179" y="19856"/>
                        <a:pt x="8183" y="19859"/>
                        <a:pt x="8186" y="19859"/>
                      </a:cubicBezTo>
                      <a:cubicBezTo>
                        <a:pt x="8191" y="19859"/>
                        <a:pt x="8196" y="19854"/>
                        <a:pt x="8196" y="19848"/>
                      </a:cubicBezTo>
                      <a:cubicBezTo>
                        <a:pt x="8239" y="18541"/>
                        <a:pt x="8250" y="17227"/>
                        <a:pt x="8250" y="15914"/>
                      </a:cubicBezTo>
                      <a:lnTo>
                        <a:pt x="8283" y="15892"/>
                      </a:lnTo>
                      <a:cubicBezTo>
                        <a:pt x="8312" y="15873"/>
                        <a:pt x="8289" y="15831"/>
                        <a:pt x="8260" y="15831"/>
                      </a:cubicBezTo>
                      <a:cubicBezTo>
                        <a:pt x="8257" y="15831"/>
                        <a:pt x="8253" y="15831"/>
                        <a:pt x="8250" y="15833"/>
                      </a:cubicBezTo>
                      <a:cubicBezTo>
                        <a:pt x="8250" y="14274"/>
                        <a:pt x="8234" y="12716"/>
                        <a:pt x="8234" y="11157"/>
                      </a:cubicBezTo>
                      <a:cubicBezTo>
                        <a:pt x="8239" y="11146"/>
                        <a:pt x="8239" y="11136"/>
                        <a:pt x="8234" y="11125"/>
                      </a:cubicBezTo>
                      <a:lnTo>
                        <a:pt x="8234" y="10558"/>
                      </a:lnTo>
                      <a:lnTo>
                        <a:pt x="8239" y="8891"/>
                      </a:lnTo>
                      <a:lnTo>
                        <a:pt x="8239" y="8885"/>
                      </a:lnTo>
                      <a:lnTo>
                        <a:pt x="8239" y="7861"/>
                      </a:lnTo>
                      <a:cubicBezTo>
                        <a:pt x="8239" y="7855"/>
                        <a:pt x="8239" y="7844"/>
                        <a:pt x="8239" y="7839"/>
                      </a:cubicBezTo>
                      <a:lnTo>
                        <a:pt x="8239" y="6144"/>
                      </a:lnTo>
                      <a:lnTo>
                        <a:pt x="8250" y="6133"/>
                      </a:lnTo>
                      <a:cubicBezTo>
                        <a:pt x="8272" y="6106"/>
                        <a:pt x="8272" y="6068"/>
                        <a:pt x="8245" y="6041"/>
                      </a:cubicBezTo>
                      <a:lnTo>
                        <a:pt x="8245" y="5855"/>
                      </a:lnTo>
                      <a:cubicBezTo>
                        <a:pt x="8256" y="5736"/>
                        <a:pt x="8261" y="5610"/>
                        <a:pt x="8261" y="5485"/>
                      </a:cubicBezTo>
                      <a:cubicBezTo>
                        <a:pt x="8288" y="5452"/>
                        <a:pt x="8321" y="5414"/>
                        <a:pt x="8348" y="5381"/>
                      </a:cubicBezTo>
                      <a:cubicBezTo>
                        <a:pt x="8381" y="5335"/>
                        <a:pt x="8339" y="5277"/>
                        <a:pt x="8289" y="5277"/>
                      </a:cubicBezTo>
                      <a:cubicBezTo>
                        <a:pt x="8280" y="5277"/>
                        <a:pt x="8270" y="5279"/>
                        <a:pt x="8261" y="5283"/>
                      </a:cubicBezTo>
                      <a:cubicBezTo>
                        <a:pt x="8277" y="3910"/>
                        <a:pt x="8321" y="1376"/>
                        <a:pt x="8212" y="9"/>
                      </a:cubicBezTo>
                      <a:cubicBezTo>
                        <a:pt x="8212" y="3"/>
                        <a:pt x="8207" y="1"/>
                        <a:pt x="8201" y="1"/>
                      </a:cubicBezTo>
                      <a:close/>
                    </a:path>
                  </a:pathLst>
                </a:custGeom>
                <a:solidFill>
                  <a:srgbClr val="667BB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8" name="Google Shape;1328;p2"/>
                <p:cNvSpPr/>
                <p:nvPr/>
              </p:nvSpPr>
              <p:spPr>
                <a:xfrm>
                  <a:off x="3743006" y="3319684"/>
                  <a:ext cx="223333" cy="1054621"/>
                </a:xfrm>
                <a:custGeom>
                  <a:rect b="b" l="l" r="r" t="t"/>
                  <a:pathLst>
                    <a:path extrusionOk="0" h="41730" w="8837">
                      <a:moveTo>
                        <a:pt x="285" y="3048"/>
                      </a:moveTo>
                      <a:cubicBezTo>
                        <a:pt x="536" y="3151"/>
                        <a:pt x="759" y="3309"/>
                        <a:pt x="950" y="3505"/>
                      </a:cubicBezTo>
                      <a:cubicBezTo>
                        <a:pt x="1010" y="3571"/>
                        <a:pt x="1076" y="3636"/>
                        <a:pt x="1146" y="3691"/>
                      </a:cubicBezTo>
                      <a:cubicBezTo>
                        <a:pt x="1105" y="3696"/>
                        <a:pt x="1064" y="3698"/>
                        <a:pt x="1023" y="3698"/>
                      </a:cubicBezTo>
                      <a:cubicBezTo>
                        <a:pt x="774" y="3698"/>
                        <a:pt x="534" y="3610"/>
                        <a:pt x="285" y="3587"/>
                      </a:cubicBezTo>
                      <a:lnTo>
                        <a:pt x="285" y="3582"/>
                      </a:lnTo>
                      <a:lnTo>
                        <a:pt x="285" y="3048"/>
                      </a:lnTo>
                      <a:close/>
                      <a:moveTo>
                        <a:pt x="5358" y="11107"/>
                      </a:moveTo>
                      <a:lnTo>
                        <a:pt x="5358" y="11107"/>
                      </a:lnTo>
                      <a:cubicBezTo>
                        <a:pt x="5674" y="11428"/>
                        <a:pt x="5996" y="11755"/>
                        <a:pt x="6214" y="12142"/>
                      </a:cubicBezTo>
                      <a:cubicBezTo>
                        <a:pt x="6410" y="12502"/>
                        <a:pt x="6552" y="12888"/>
                        <a:pt x="6633" y="13286"/>
                      </a:cubicBezTo>
                      <a:cubicBezTo>
                        <a:pt x="6584" y="13232"/>
                        <a:pt x="6535" y="13177"/>
                        <a:pt x="6475" y="13134"/>
                      </a:cubicBezTo>
                      <a:cubicBezTo>
                        <a:pt x="6388" y="13074"/>
                        <a:pt x="6296" y="13025"/>
                        <a:pt x="6192" y="12987"/>
                      </a:cubicBezTo>
                      <a:cubicBezTo>
                        <a:pt x="6023" y="12932"/>
                        <a:pt x="5920" y="12829"/>
                        <a:pt x="5789" y="12714"/>
                      </a:cubicBezTo>
                      <a:cubicBezTo>
                        <a:pt x="5789" y="12589"/>
                        <a:pt x="5800" y="12463"/>
                        <a:pt x="5822" y="12344"/>
                      </a:cubicBezTo>
                      <a:cubicBezTo>
                        <a:pt x="5822" y="12338"/>
                        <a:pt x="5822" y="12333"/>
                        <a:pt x="5822" y="12333"/>
                      </a:cubicBezTo>
                      <a:cubicBezTo>
                        <a:pt x="5914" y="12447"/>
                        <a:pt x="6023" y="12556"/>
                        <a:pt x="6143" y="12638"/>
                      </a:cubicBezTo>
                      <a:cubicBezTo>
                        <a:pt x="6145" y="12639"/>
                        <a:pt x="6147" y="12639"/>
                        <a:pt x="6149" y="12639"/>
                      </a:cubicBezTo>
                      <a:cubicBezTo>
                        <a:pt x="6157" y="12639"/>
                        <a:pt x="6164" y="12630"/>
                        <a:pt x="6159" y="12621"/>
                      </a:cubicBezTo>
                      <a:cubicBezTo>
                        <a:pt x="5947" y="12425"/>
                        <a:pt x="5832" y="12147"/>
                        <a:pt x="5696" y="11902"/>
                      </a:cubicBezTo>
                      <a:cubicBezTo>
                        <a:pt x="5549" y="11652"/>
                        <a:pt x="5435" y="11385"/>
                        <a:pt x="5358" y="11107"/>
                      </a:cubicBezTo>
                      <a:close/>
                      <a:moveTo>
                        <a:pt x="258" y="13264"/>
                      </a:moveTo>
                      <a:cubicBezTo>
                        <a:pt x="503" y="13412"/>
                        <a:pt x="792" y="13466"/>
                        <a:pt x="1037" y="13608"/>
                      </a:cubicBezTo>
                      <a:cubicBezTo>
                        <a:pt x="1217" y="13717"/>
                        <a:pt x="1343" y="13864"/>
                        <a:pt x="1479" y="14011"/>
                      </a:cubicBezTo>
                      <a:cubicBezTo>
                        <a:pt x="1435" y="14000"/>
                        <a:pt x="1386" y="14000"/>
                        <a:pt x="1343" y="14000"/>
                      </a:cubicBezTo>
                      <a:cubicBezTo>
                        <a:pt x="999" y="14005"/>
                        <a:pt x="847" y="14174"/>
                        <a:pt x="580" y="14332"/>
                      </a:cubicBezTo>
                      <a:cubicBezTo>
                        <a:pt x="492" y="14278"/>
                        <a:pt x="405" y="14213"/>
                        <a:pt x="329" y="14142"/>
                      </a:cubicBezTo>
                      <a:cubicBezTo>
                        <a:pt x="317" y="14129"/>
                        <a:pt x="298" y="14123"/>
                        <a:pt x="281" y="14123"/>
                      </a:cubicBezTo>
                      <a:cubicBezTo>
                        <a:pt x="275" y="14123"/>
                        <a:pt x="269" y="14124"/>
                        <a:pt x="264" y="14125"/>
                      </a:cubicBezTo>
                      <a:cubicBezTo>
                        <a:pt x="264" y="13837"/>
                        <a:pt x="258" y="13548"/>
                        <a:pt x="258" y="13264"/>
                      </a:cubicBezTo>
                      <a:close/>
                      <a:moveTo>
                        <a:pt x="5495" y="11799"/>
                      </a:moveTo>
                      <a:lnTo>
                        <a:pt x="5495" y="11799"/>
                      </a:lnTo>
                      <a:cubicBezTo>
                        <a:pt x="5582" y="11978"/>
                        <a:pt x="5680" y="12147"/>
                        <a:pt x="5800" y="12305"/>
                      </a:cubicBezTo>
                      <a:cubicBezTo>
                        <a:pt x="5791" y="12300"/>
                        <a:pt x="5782" y="12298"/>
                        <a:pt x="5774" y="12298"/>
                      </a:cubicBezTo>
                      <a:cubicBezTo>
                        <a:pt x="5757" y="12298"/>
                        <a:pt x="5742" y="12309"/>
                        <a:pt x="5734" y="12327"/>
                      </a:cubicBezTo>
                      <a:cubicBezTo>
                        <a:pt x="5593" y="12905"/>
                        <a:pt x="5800" y="13417"/>
                        <a:pt x="6012" y="13956"/>
                      </a:cubicBezTo>
                      <a:cubicBezTo>
                        <a:pt x="6159" y="14332"/>
                        <a:pt x="6312" y="14747"/>
                        <a:pt x="6236" y="15155"/>
                      </a:cubicBezTo>
                      <a:cubicBezTo>
                        <a:pt x="6198" y="15357"/>
                        <a:pt x="6083" y="15548"/>
                        <a:pt x="6023" y="15749"/>
                      </a:cubicBezTo>
                      <a:cubicBezTo>
                        <a:pt x="5985" y="15646"/>
                        <a:pt x="5952" y="15542"/>
                        <a:pt x="5914" y="15439"/>
                      </a:cubicBezTo>
                      <a:cubicBezTo>
                        <a:pt x="5707" y="14817"/>
                        <a:pt x="5604" y="14153"/>
                        <a:pt x="5533" y="13504"/>
                      </a:cubicBezTo>
                      <a:cubicBezTo>
                        <a:pt x="5500" y="13166"/>
                        <a:pt x="5424" y="12801"/>
                        <a:pt x="5456" y="12469"/>
                      </a:cubicBezTo>
                      <a:cubicBezTo>
                        <a:pt x="5484" y="12245"/>
                        <a:pt x="5500" y="12022"/>
                        <a:pt x="5495" y="11799"/>
                      </a:cubicBezTo>
                      <a:close/>
                      <a:moveTo>
                        <a:pt x="269" y="14998"/>
                      </a:moveTo>
                      <a:cubicBezTo>
                        <a:pt x="1178" y="16042"/>
                        <a:pt x="2313" y="17011"/>
                        <a:pt x="2519" y="18419"/>
                      </a:cubicBezTo>
                      <a:cubicBezTo>
                        <a:pt x="2449" y="18376"/>
                        <a:pt x="2372" y="18337"/>
                        <a:pt x="2296" y="18310"/>
                      </a:cubicBezTo>
                      <a:cubicBezTo>
                        <a:pt x="2105" y="18239"/>
                        <a:pt x="1942" y="18239"/>
                        <a:pt x="1757" y="18207"/>
                      </a:cubicBezTo>
                      <a:cubicBezTo>
                        <a:pt x="1757" y="17869"/>
                        <a:pt x="1740" y="17520"/>
                        <a:pt x="1593" y="17209"/>
                      </a:cubicBezTo>
                      <a:cubicBezTo>
                        <a:pt x="1315" y="16626"/>
                        <a:pt x="814" y="16250"/>
                        <a:pt x="269" y="15902"/>
                      </a:cubicBezTo>
                      <a:cubicBezTo>
                        <a:pt x="269" y="15604"/>
                        <a:pt x="269" y="15301"/>
                        <a:pt x="269" y="14998"/>
                      </a:cubicBezTo>
                      <a:close/>
                      <a:moveTo>
                        <a:pt x="5800" y="12899"/>
                      </a:moveTo>
                      <a:lnTo>
                        <a:pt x="5800" y="12899"/>
                      </a:lnTo>
                      <a:cubicBezTo>
                        <a:pt x="5838" y="12937"/>
                        <a:pt x="5887" y="12976"/>
                        <a:pt x="5936" y="13008"/>
                      </a:cubicBezTo>
                      <a:cubicBezTo>
                        <a:pt x="6056" y="13079"/>
                        <a:pt x="6219" y="13106"/>
                        <a:pt x="6328" y="13183"/>
                      </a:cubicBezTo>
                      <a:cubicBezTo>
                        <a:pt x="6541" y="13341"/>
                        <a:pt x="6693" y="13559"/>
                        <a:pt x="6775" y="13809"/>
                      </a:cubicBezTo>
                      <a:cubicBezTo>
                        <a:pt x="6944" y="14316"/>
                        <a:pt x="6955" y="14850"/>
                        <a:pt x="6977" y="15379"/>
                      </a:cubicBezTo>
                      <a:cubicBezTo>
                        <a:pt x="7009" y="16087"/>
                        <a:pt x="7031" y="16795"/>
                        <a:pt x="7075" y="17504"/>
                      </a:cubicBezTo>
                      <a:cubicBezTo>
                        <a:pt x="7113" y="18070"/>
                        <a:pt x="7020" y="18664"/>
                        <a:pt x="7097" y="19231"/>
                      </a:cubicBezTo>
                      <a:cubicBezTo>
                        <a:pt x="7004" y="19187"/>
                        <a:pt x="6917" y="19122"/>
                        <a:pt x="6846" y="19051"/>
                      </a:cubicBezTo>
                      <a:cubicBezTo>
                        <a:pt x="6813" y="18953"/>
                        <a:pt x="6791" y="18855"/>
                        <a:pt x="6770" y="18752"/>
                      </a:cubicBezTo>
                      <a:cubicBezTo>
                        <a:pt x="6764" y="18185"/>
                        <a:pt x="6677" y="17618"/>
                        <a:pt x="6514" y="17073"/>
                      </a:cubicBezTo>
                      <a:cubicBezTo>
                        <a:pt x="6388" y="16654"/>
                        <a:pt x="6219" y="16261"/>
                        <a:pt x="6067" y="15853"/>
                      </a:cubicBezTo>
                      <a:cubicBezTo>
                        <a:pt x="6116" y="15618"/>
                        <a:pt x="6285" y="15406"/>
                        <a:pt x="6307" y="15161"/>
                      </a:cubicBezTo>
                      <a:cubicBezTo>
                        <a:pt x="6334" y="14872"/>
                        <a:pt x="6301" y="14578"/>
                        <a:pt x="6208" y="14305"/>
                      </a:cubicBezTo>
                      <a:cubicBezTo>
                        <a:pt x="6045" y="13809"/>
                        <a:pt x="5843" y="13379"/>
                        <a:pt x="5800" y="12899"/>
                      </a:cubicBezTo>
                      <a:close/>
                      <a:moveTo>
                        <a:pt x="4410" y="37251"/>
                      </a:moveTo>
                      <a:lnTo>
                        <a:pt x="4410" y="37251"/>
                      </a:lnTo>
                      <a:cubicBezTo>
                        <a:pt x="4399" y="37578"/>
                        <a:pt x="4448" y="37899"/>
                        <a:pt x="4541" y="38210"/>
                      </a:cubicBezTo>
                      <a:lnTo>
                        <a:pt x="4541" y="38204"/>
                      </a:lnTo>
                      <a:cubicBezTo>
                        <a:pt x="4596" y="38390"/>
                        <a:pt x="4666" y="38564"/>
                        <a:pt x="4743" y="38738"/>
                      </a:cubicBezTo>
                      <a:cubicBezTo>
                        <a:pt x="4726" y="39272"/>
                        <a:pt x="4666" y="39801"/>
                        <a:pt x="4748" y="40335"/>
                      </a:cubicBezTo>
                      <a:cubicBezTo>
                        <a:pt x="4748" y="40345"/>
                        <a:pt x="4754" y="40349"/>
                        <a:pt x="4761" y="40349"/>
                      </a:cubicBezTo>
                      <a:cubicBezTo>
                        <a:pt x="4769" y="40349"/>
                        <a:pt x="4778" y="40342"/>
                        <a:pt x="4775" y="40329"/>
                      </a:cubicBezTo>
                      <a:cubicBezTo>
                        <a:pt x="4726" y="39850"/>
                        <a:pt x="4797" y="39376"/>
                        <a:pt x="4819" y="38896"/>
                      </a:cubicBezTo>
                      <a:cubicBezTo>
                        <a:pt x="4972" y="39207"/>
                        <a:pt x="5157" y="39507"/>
                        <a:pt x="5358" y="39795"/>
                      </a:cubicBezTo>
                      <a:cubicBezTo>
                        <a:pt x="5348" y="40068"/>
                        <a:pt x="5342" y="40362"/>
                        <a:pt x="5446" y="40618"/>
                      </a:cubicBezTo>
                      <a:cubicBezTo>
                        <a:pt x="5506" y="40771"/>
                        <a:pt x="5582" y="40918"/>
                        <a:pt x="5658" y="41060"/>
                      </a:cubicBezTo>
                      <a:cubicBezTo>
                        <a:pt x="5277" y="41032"/>
                        <a:pt x="4754" y="40869"/>
                        <a:pt x="4508" y="40602"/>
                      </a:cubicBezTo>
                      <a:cubicBezTo>
                        <a:pt x="4263" y="40340"/>
                        <a:pt x="4203" y="40013"/>
                        <a:pt x="4176" y="39681"/>
                      </a:cubicBezTo>
                      <a:cubicBezTo>
                        <a:pt x="4132" y="39087"/>
                        <a:pt x="4345" y="38477"/>
                        <a:pt x="3974" y="37954"/>
                      </a:cubicBezTo>
                      <a:cubicBezTo>
                        <a:pt x="4034" y="37774"/>
                        <a:pt x="4132" y="37605"/>
                        <a:pt x="4258" y="37463"/>
                      </a:cubicBezTo>
                      <a:cubicBezTo>
                        <a:pt x="4318" y="37403"/>
                        <a:pt x="4372" y="37333"/>
                        <a:pt x="4410" y="37251"/>
                      </a:cubicBezTo>
                      <a:close/>
                      <a:moveTo>
                        <a:pt x="195" y="0"/>
                      </a:moveTo>
                      <a:cubicBezTo>
                        <a:pt x="187" y="0"/>
                        <a:pt x="179" y="4"/>
                        <a:pt x="176" y="13"/>
                      </a:cubicBezTo>
                      <a:cubicBezTo>
                        <a:pt x="67" y="1375"/>
                        <a:pt x="111" y="3914"/>
                        <a:pt x="127" y="5287"/>
                      </a:cubicBezTo>
                      <a:cubicBezTo>
                        <a:pt x="117" y="5280"/>
                        <a:pt x="106" y="5277"/>
                        <a:pt x="95" y="5277"/>
                      </a:cubicBezTo>
                      <a:cubicBezTo>
                        <a:pt x="47" y="5277"/>
                        <a:pt x="0" y="5336"/>
                        <a:pt x="40" y="5385"/>
                      </a:cubicBezTo>
                      <a:cubicBezTo>
                        <a:pt x="67" y="5418"/>
                        <a:pt x="100" y="5451"/>
                        <a:pt x="133" y="5483"/>
                      </a:cubicBezTo>
                      <a:cubicBezTo>
                        <a:pt x="144" y="5592"/>
                        <a:pt x="144" y="5718"/>
                        <a:pt x="144" y="5837"/>
                      </a:cubicBezTo>
                      <a:lnTo>
                        <a:pt x="144" y="6028"/>
                      </a:lnTo>
                      <a:cubicBezTo>
                        <a:pt x="116" y="6055"/>
                        <a:pt x="111" y="6094"/>
                        <a:pt x="133" y="6121"/>
                      </a:cubicBezTo>
                      <a:lnTo>
                        <a:pt x="144" y="6132"/>
                      </a:lnTo>
                      <a:lnTo>
                        <a:pt x="149" y="7826"/>
                      </a:lnTo>
                      <a:cubicBezTo>
                        <a:pt x="144" y="7832"/>
                        <a:pt x="144" y="7843"/>
                        <a:pt x="149" y="7848"/>
                      </a:cubicBezTo>
                      <a:lnTo>
                        <a:pt x="149" y="8873"/>
                      </a:lnTo>
                      <a:lnTo>
                        <a:pt x="149" y="8878"/>
                      </a:lnTo>
                      <a:cubicBezTo>
                        <a:pt x="149" y="9434"/>
                        <a:pt x="149" y="9990"/>
                        <a:pt x="155" y="10545"/>
                      </a:cubicBezTo>
                      <a:lnTo>
                        <a:pt x="155" y="11112"/>
                      </a:lnTo>
                      <a:cubicBezTo>
                        <a:pt x="149" y="11123"/>
                        <a:pt x="149" y="11134"/>
                        <a:pt x="155" y="11145"/>
                      </a:cubicBezTo>
                      <a:cubicBezTo>
                        <a:pt x="155" y="12703"/>
                        <a:pt x="133" y="14262"/>
                        <a:pt x="133" y="15820"/>
                      </a:cubicBezTo>
                      <a:cubicBezTo>
                        <a:pt x="130" y="15819"/>
                        <a:pt x="126" y="15818"/>
                        <a:pt x="123" y="15818"/>
                      </a:cubicBezTo>
                      <a:cubicBezTo>
                        <a:pt x="94" y="15818"/>
                        <a:pt x="71" y="15860"/>
                        <a:pt x="100" y="15880"/>
                      </a:cubicBezTo>
                      <a:lnTo>
                        <a:pt x="133" y="15902"/>
                      </a:lnTo>
                      <a:cubicBezTo>
                        <a:pt x="133" y="17215"/>
                        <a:pt x="149" y="18528"/>
                        <a:pt x="187" y="19836"/>
                      </a:cubicBezTo>
                      <a:cubicBezTo>
                        <a:pt x="187" y="19842"/>
                        <a:pt x="194" y="19846"/>
                        <a:pt x="200" y="19846"/>
                      </a:cubicBezTo>
                      <a:cubicBezTo>
                        <a:pt x="205" y="19846"/>
                        <a:pt x="209" y="19843"/>
                        <a:pt x="209" y="19836"/>
                      </a:cubicBezTo>
                      <a:cubicBezTo>
                        <a:pt x="247" y="18795"/>
                        <a:pt x="258" y="17749"/>
                        <a:pt x="264" y="16708"/>
                      </a:cubicBezTo>
                      <a:cubicBezTo>
                        <a:pt x="509" y="17062"/>
                        <a:pt x="705" y="17395"/>
                        <a:pt x="759" y="17842"/>
                      </a:cubicBezTo>
                      <a:cubicBezTo>
                        <a:pt x="830" y="18321"/>
                        <a:pt x="814" y="18790"/>
                        <a:pt x="618" y="19247"/>
                      </a:cubicBezTo>
                      <a:cubicBezTo>
                        <a:pt x="611" y="19265"/>
                        <a:pt x="626" y="19278"/>
                        <a:pt x="642" y="19278"/>
                      </a:cubicBezTo>
                      <a:cubicBezTo>
                        <a:pt x="651" y="19278"/>
                        <a:pt x="661" y="19274"/>
                        <a:pt x="667" y="19264"/>
                      </a:cubicBezTo>
                      <a:cubicBezTo>
                        <a:pt x="1059" y="18386"/>
                        <a:pt x="923" y="17286"/>
                        <a:pt x="269" y="16561"/>
                      </a:cubicBezTo>
                      <a:lnTo>
                        <a:pt x="269" y="15983"/>
                      </a:lnTo>
                      <a:cubicBezTo>
                        <a:pt x="917" y="16403"/>
                        <a:pt x="1560" y="16910"/>
                        <a:pt x="1648" y="17705"/>
                      </a:cubicBezTo>
                      <a:cubicBezTo>
                        <a:pt x="1664" y="17869"/>
                        <a:pt x="1669" y="18032"/>
                        <a:pt x="1664" y="18196"/>
                      </a:cubicBezTo>
                      <a:cubicBezTo>
                        <a:pt x="1626" y="18207"/>
                        <a:pt x="1615" y="18283"/>
                        <a:pt x="1664" y="18294"/>
                      </a:cubicBezTo>
                      <a:cubicBezTo>
                        <a:pt x="1659" y="18534"/>
                        <a:pt x="1664" y="18779"/>
                        <a:pt x="1680" y="19019"/>
                      </a:cubicBezTo>
                      <a:cubicBezTo>
                        <a:pt x="1708" y="19269"/>
                        <a:pt x="1664" y="19667"/>
                        <a:pt x="1827" y="19874"/>
                      </a:cubicBezTo>
                      <a:cubicBezTo>
                        <a:pt x="1832" y="19880"/>
                        <a:pt x="1837" y="19882"/>
                        <a:pt x="1842" y="19882"/>
                      </a:cubicBezTo>
                      <a:cubicBezTo>
                        <a:pt x="1857" y="19882"/>
                        <a:pt x="1872" y="19863"/>
                        <a:pt x="1860" y="19847"/>
                      </a:cubicBezTo>
                      <a:cubicBezTo>
                        <a:pt x="1757" y="19700"/>
                        <a:pt x="1784" y="19307"/>
                        <a:pt x="1773" y="19144"/>
                      </a:cubicBezTo>
                      <a:cubicBezTo>
                        <a:pt x="1768" y="19089"/>
                        <a:pt x="1768" y="19035"/>
                        <a:pt x="1762" y="18980"/>
                      </a:cubicBezTo>
                      <a:lnTo>
                        <a:pt x="1762" y="18980"/>
                      </a:lnTo>
                      <a:cubicBezTo>
                        <a:pt x="2018" y="19068"/>
                        <a:pt x="2193" y="19253"/>
                        <a:pt x="2378" y="19427"/>
                      </a:cubicBezTo>
                      <a:cubicBezTo>
                        <a:pt x="2351" y="19427"/>
                        <a:pt x="2329" y="19449"/>
                        <a:pt x="2334" y="19471"/>
                      </a:cubicBezTo>
                      <a:cubicBezTo>
                        <a:pt x="2465" y="19918"/>
                        <a:pt x="2171" y="20386"/>
                        <a:pt x="1975" y="20773"/>
                      </a:cubicBezTo>
                      <a:cubicBezTo>
                        <a:pt x="1773" y="21182"/>
                        <a:pt x="1555" y="21585"/>
                        <a:pt x="1353" y="21994"/>
                      </a:cubicBezTo>
                      <a:cubicBezTo>
                        <a:pt x="1010" y="22680"/>
                        <a:pt x="798" y="23400"/>
                        <a:pt x="896" y="24168"/>
                      </a:cubicBezTo>
                      <a:cubicBezTo>
                        <a:pt x="896" y="24180"/>
                        <a:pt x="905" y="24185"/>
                        <a:pt x="915" y="24185"/>
                      </a:cubicBezTo>
                      <a:cubicBezTo>
                        <a:pt x="929" y="24185"/>
                        <a:pt x="945" y="24175"/>
                        <a:pt x="945" y="24157"/>
                      </a:cubicBezTo>
                      <a:cubicBezTo>
                        <a:pt x="912" y="23530"/>
                        <a:pt x="1070" y="22964"/>
                        <a:pt x="1304" y="22413"/>
                      </a:cubicBezTo>
                      <a:cubicBezTo>
                        <a:pt x="1370" y="22762"/>
                        <a:pt x="1544" y="23067"/>
                        <a:pt x="1659" y="23400"/>
                      </a:cubicBezTo>
                      <a:cubicBezTo>
                        <a:pt x="1822" y="23857"/>
                        <a:pt x="1773" y="24310"/>
                        <a:pt x="1669" y="24778"/>
                      </a:cubicBezTo>
                      <a:cubicBezTo>
                        <a:pt x="1663" y="24794"/>
                        <a:pt x="1682" y="24805"/>
                        <a:pt x="1699" y="24805"/>
                      </a:cubicBezTo>
                      <a:cubicBezTo>
                        <a:pt x="1711" y="24805"/>
                        <a:pt x="1722" y="24800"/>
                        <a:pt x="1724" y="24789"/>
                      </a:cubicBezTo>
                      <a:cubicBezTo>
                        <a:pt x="1817" y="24413"/>
                        <a:pt x="1909" y="23977"/>
                        <a:pt x="1811" y="23596"/>
                      </a:cubicBezTo>
                      <a:cubicBezTo>
                        <a:pt x="1697" y="23171"/>
                        <a:pt x="1479" y="22784"/>
                        <a:pt x="1375" y="22359"/>
                      </a:cubicBezTo>
                      <a:cubicBezTo>
                        <a:pt x="1370" y="22342"/>
                        <a:pt x="1359" y="22332"/>
                        <a:pt x="1343" y="22326"/>
                      </a:cubicBezTo>
                      <a:cubicBezTo>
                        <a:pt x="1462" y="22054"/>
                        <a:pt x="1604" y="21781"/>
                        <a:pt x="1746" y="21509"/>
                      </a:cubicBezTo>
                      <a:cubicBezTo>
                        <a:pt x="1773" y="21950"/>
                        <a:pt x="1996" y="22381"/>
                        <a:pt x="2029" y="22822"/>
                      </a:cubicBezTo>
                      <a:cubicBezTo>
                        <a:pt x="2029" y="22838"/>
                        <a:pt x="2044" y="22846"/>
                        <a:pt x="2059" y="22846"/>
                      </a:cubicBezTo>
                      <a:cubicBezTo>
                        <a:pt x="2074" y="22846"/>
                        <a:pt x="2089" y="22838"/>
                        <a:pt x="2089" y="22822"/>
                      </a:cubicBezTo>
                      <a:cubicBezTo>
                        <a:pt x="2073" y="22310"/>
                        <a:pt x="1877" y="21830"/>
                        <a:pt x="1855" y="21318"/>
                      </a:cubicBezTo>
                      <a:cubicBezTo>
                        <a:pt x="2056" y="20953"/>
                        <a:pt x="2231" y="20582"/>
                        <a:pt x="2378" y="20196"/>
                      </a:cubicBezTo>
                      <a:cubicBezTo>
                        <a:pt x="2465" y="19950"/>
                        <a:pt x="2519" y="19716"/>
                        <a:pt x="2421" y="19476"/>
                      </a:cubicBezTo>
                      <a:lnTo>
                        <a:pt x="2421" y="19476"/>
                      </a:lnTo>
                      <a:cubicBezTo>
                        <a:pt x="2536" y="19585"/>
                        <a:pt x="2667" y="19678"/>
                        <a:pt x="2808" y="19749"/>
                      </a:cubicBezTo>
                      <a:cubicBezTo>
                        <a:pt x="2797" y="19754"/>
                        <a:pt x="2792" y="19765"/>
                        <a:pt x="2797" y="19776"/>
                      </a:cubicBezTo>
                      <a:cubicBezTo>
                        <a:pt x="2852" y="20054"/>
                        <a:pt x="2895" y="20266"/>
                        <a:pt x="3043" y="20517"/>
                      </a:cubicBezTo>
                      <a:cubicBezTo>
                        <a:pt x="3075" y="20572"/>
                        <a:pt x="3113" y="20626"/>
                        <a:pt x="3157" y="20675"/>
                      </a:cubicBezTo>
                      <a:cubicBezTo>
                        <a:pt x="2454" y="21187"/>
                        <a:pt x="2797" y="22261"/>
                        <a:pt x="2318" y="22904"/>
                      </a:cubicBezTo>
                      <a:cubicBezTo>
                        <a:pt x="2301" y="22929"/>
                        <a:pt x="2323" y="22957"/>
                        <a:pt x="2346" y="22957"/>
                      </a:cubicBezTo>
                      <a:cubicBezTo>
                        <a:pt x="2353" y="22957"/>
                        <a:pt x="2360" y="22954"/>
                        <a:pt x="2367" y="22947"/>
                      </a:cubicBezTo>
                      <a:cubicBezTo>
                        <a:pt x="2650" y="22729"/>
                        <a:pt x="2732" y="22413"/>
                        <a:pt x="2770" y="22081"/>
                      </a:cubicBezTo>
                      <a:cubicBezTo>
                        <a:pt x="2939" y="22353"/>
                        <a:pt x="3157" y="22588"/>
                        <a:pt x="3244" y="22915"/>
                      </a:cubicBezTo>
                      <a:cubicBezTo>
                        <a:pt x="3359" y="23372"/>
                        <a:pt x="3397" y="23846"/>
                        <a:pt x="3348" y="24315"/>
                      </a:cubicBezTo>
                      <a:cubicBezTo>
                        <a:pt x="3271" y="25100"/>
                        <a:pt x="3075" y="25868"/>
                        <a:pt x="3048" y="26653"/>
                      </a:cubicBezTo>
                      <a:cubicBezTo>
                        <a:pt x="2983" y="26587"/>
                        <a:pt x="2917" y="26527"/>
                        <a:pt x="2846" y="26473"/>
                      </a:cubicBezTo>
                      <a:cubicBezTo>
                        <a:pt x="2716" y="26375"/>
                        <a:pt x="2585" y="26277"/>
                        <a:pt x="2460" y="26179"/>
                      </a:cubicBezTo>
                      <a:cubicBezTo>
                        <a:pt x="2628" y="25824"/>
                        <a:pt x="2678" y="25367"/>
                        <a:pt x="2650" y="24985"/>
                      </a:cubicBezTo>
                      <a:cubicBezTo>
                        <a:pt x="2612" y="24489"/>
                        <a:pt x="2345" y="24059"/>
                        <a:pt x="2307" y="23574"/>
                      </a:cubicBezTo>
                      <a:cubicBezTo>
                        <a:pt x="2307" y="23566"/>
                        <a:pt x="2297" y="23562"/>
                        <a:pt x="2288" y="23562"/>
                      </a:cubicBezTo>
                      <a:cubicBezTo>
                        <a:pt x="2278" y="23562"/>
                        <a:pt x="2269" y="23566"/>
                        <a:pt x="2269" y="23574"/>
                      </a:cubicBezTo>
                      <a:cubicBezTo>
                        <a:pt x="2258" y="23983"/>
                        <a:pt x="2470" y="24359"/>
                        <a:pt x="2509" y="24762"/>
                      </a:cubicBezTo>
                      <a:cubicBezTo>
                        <a:pt x="2552" y="25241"/>
                        <a:pt x="2427" y="25650"/>
                        <a:pt x="2372" y="26108"/>
                      </a:cubicBezTo>
                      <a:cubicBezTo>
                        <a:pt x="1871" y="25699"/>
                        <a:pt x="1462" y="25263"/>
                        <a:pt x="1370" y="24571"/>
                      </a:cubicBezTo>
                      <a:cubicBezTo>
                        <a:pt x="1367" y="24557"/>
                        <a:pt x="1358" y="24551"/>
                        <a:pt x="1347" y="24551"/>
                      </a:cubicBezTo>
                      <a:cubicBezTo>
                        <a:pt x="1332" y="24551"/>
                        <a:pt x="1315" y="24563"/>
                        <a:pt x="1315" y="24582"/>
                      </a:cubicBezTo>
                      <a:cubicBezTo>
                        <a:pt x="1353" y="25247"/>
                        <a:pt x="1724" y="25770"/>
                        <a:pt x="2258" y="26179"/>
                      </a:cubicBezTo>
                      <a:cubicBezTo>
                        <a:pt x="2514" y="26375"/>
                        <a:pt x="2776" y="26554"/>
                        <a:pt x="2999" y="26778"/>
                      </a:cubicBezTo>
                      <a:cubicBezTo>
                        <a:pt x="2732" y="27377"/>
                        <a:pt x="2786" y="28080"/>
                        <a:pt x="2885" y="28707"/>
                      </a:cubicBezTo>
                      <a:cubicBezTo>
                        <a:pt x="2939" y="29045"/>
                        <a:pt x="3026" y="29377"/>
                        <a:pt x="3113" y="29715"/>
                      </a:cubicBezTo>
                      <a:cubicBezTo>
                        <a:pt x="3111" y="29714"/>
                        <a:pt x="3108" y="29714"/>
                        <a:pt x="3105" y="29714"/>
                      </a:cubicBezTo>
                      <a:cubicBezTo>
                        <a:pt x="3086" y="29714"/>
                        <a:pt x="3069" y="29728"/>
                        <a:pt x="3064" y="29742"/>
                      </a:cubicBezTo>
                      <a:cubicBezTo>
                        <a:pt x="2928" y="30189"/>
                        <a:pt x="2618" y="30554"/>
                        <a:pt x="2541" y="31017"/>
                      </a:cubicBezTo>
                      <a:cubicBezTo>
                        <a:pt x="2378" y="31284"/>
                        <a:pt x="2220" y="31573"/>
                        <a:pt x="2214" y="31884"/>
                      </a:cubicBezTo>
                      <a:cubicBezTo>
                        <a:pt x="2209" y="32260"/>
                        <a:pt x="2318" y="32614"/>
                        <a:pt x="2383" y="32984"/>
                      </a:cubicBezTo>
                      <a:cubicBezTo>
                        <a:pt x="2383" y="32991"/>
                        <a:pt x="2387" y="32994"/>
                        <a:pt x="2392" y="32994"/>
                      </a:cubicBezTo>
                      <a:cubicBezTo>
                        <a:pt x="2398" y="32994"/>
                        <a:pt x="2405" y="32988"/>
                        <a:pt x="2405" y="32979"/>
                      </a:cubicBezTo>
                      <a:cubicBezTo>
                        <a:pt x="2389" y="32619"/>
                        <a:pt x="2242" y="32249"/>
                        <a:pt x="2285" y="31889"/>
                      </a:cubicBezTo>
                      <a:cubicBezTo>
                        <a:pt x="2323" y="31649"/>
                        <a:pt x="2405" y="31415"/>
                        <a:pt x="2525" y="31202"/>
                      </a:cubicBezTo>
                      <a:lnTo>
                        <a:pt x="2525" y="31202"/>
                      </a:lnTo>
                      <a:cubicBezTo>
                        <a:pt x="2503" y="31682"/>
                        <a:pt x="2623" y="32118"/>
                        <a:pt x="2841" y="32548"/>
                      </a:cubicBezTo>
                      <a:cubicBezTo>
                        <a:pt x="2843" y="32552"/>
                        <a:pt x="2845" y="32553"/>
                        <a:pt x="2848" y="32553"/>
                      </a:cubicBezTo>
                      <a:cubicBezTo>
                        <a:pt x="2854" y="32553"/>
                        <a:pt x="2861" y="32547"/>
                        <a:pt x="2857" y="32543"/>
                      </a:cubicBezTo>
                      <a:cubicBezTo>
                        <a:pt x="2661" y="32042"/>
                        <a:pt x="2530" y="31491"/>
                        <a:pt x="2656" y="30963"/>
                      </a:cubicBezTo>
                      <a:cubicBezTo>
                        <a:pt x="2656" y="30952"/>
                        <a:pt x="2656" y="30946"/>
                        <a:pt x="2656" y="30941"/>
                      </a:cubicBezTo>
                      <a:cubicBezTo>
                        <a:pt x="2667" y="30897"/>
                        <a:pt x="2678" y="30848"/>
                        <a:pt x="2694" y="30805"/>
                      </a:cubicBezTo>
                      <a:cubicBezTo>
                        <a:pt x="2721" y="30723"/>
                        <a:pt x="2759" y="30636"/>
                        <a:pt x="2803" y="30559"/>
                      </a:cubicBezTo>
                      <a:cubicBezTo>
                        <a:pt x="2879" y="31224"/>
                        <a:pt x="3228" y="31758"/>
                        <a:pt x="3528" y="32330"/>
                      </a:cubicBezTo>
                      <a:cubicBezTo>
                        <a:pt x="3524" y="32329"/>
                        <a:pt x="3520" y="32329"/>
                        <a:pt x="3516" y="32329"/>
                      </a:cubicBezTo>
                      <a:cubicBezTo>
                        <a:pt x="3499" y="32329"/>
                        <a:pt x="3483" y="32340"/>
                        <a:pt x="3479" y="32358"/>
                      </a:cubicBezTo>
                      <a:cubicBezTo>
                        <a:pt x="3391" y="32690"/>
                        <a:pt x="3266" y="33039"/>
                        <a:pt x="3255" y="33382"/>
                      </a:cubicBezTo>
                      <a:cubicBezTo>
                        <a:pt x="3250" y="33714"/>
                        <a:pt x="3288" y="34052"/>
                        <a:pt x="3375" y="34379"/>
                      </a:cubicBezTo>
                      <a:cubicBezTo>
                        <a:pt x="3484" y="34864"/>
                        <a:pt x="3751" y="35720"/>
                        <a:pt x="3380" y="36161"/>
                      </a:cubicBezTo>
                      <a:cubicBezTo>
                        <a:pt x="3369" y="36176"/>
                        <a:pt x="3382" y="36192"/>
                        <a:pt x="3398" y="36192"/>
                      </a:cubicBezTo>
                      <a:cubicBezTo>
                        <a:pt x="3405" y="36192"/>
                        <a:pt x="3412" y="36189"/>
                        <a:pt x="3419" y="36183"/>
                      </a:cubicBezTo>
                      <a:cubicBezTo>
                        <a:pt x="3707" y="35856"/>
                        <a:pt x="3637" y="35246"/>
                        <a:pt x="3566" y="34848"/>
                      </a:cubicBezTo>
                      <a:cubicBezTo>
                        <a:pt x="3484" y="34412"/>
                        <a:pt x="3326" y="33965"/>
                        <a:pt x="3348" y="33513"/>
                      </a:cubicBezTo>
                      <a:cubicBezTo>
                        <a:pt x="3364" y="33137"/>
                        <a:pt x="3489" y="32783"/>
                        <a:pt x="3571" y="32412"/>
                      </a:cubicBezTo>
                      <a:cubicBezTo>
                        <a:pt x="3642" y="32554"/>
                        <a:pt x="3713" y="32701"/>
                        <a:pt x="3773" y="32854"/>
                      </a:cubicBezTo>
                      <a:cubicBezTo>
                        <a:pt x="3974" y="33333"/>
                        <a:pt x="4083" y="33845"/>
                        <a:pt x="4094" y="34363"/>
                      </a:cubicBezTo>
                      <a:cubicBezTo>
                        <a:pt x="4111" y="34837"/>
                        <a:pt x="4149" y="35311"/>
                        <a:pt x="3969" y="35758"/>
                      </a:cubicBezTo>
                      <a:cubicBezTo>
                        <a:pt x="3962" y="35779"/>
                        <a:pt x="3980" y="35793"/>
                        <a:pt x="3997" y="35793"/>
                      </a:cubicBezTo>
                      <a:cubicBezTo>
                        <a:pt x="4006" y="35793"/>
                        <a:pt x="4014" y="35789"/>
                        <a:pt x="4018" y="35780"/>
                      </a:cubicBezTo>
                      <a:cubicBezTo>
                        <a:pt x="4214" y="35327"/>
                        <a:pt x="4192" y="34853"/>
                        <a:pt x="4192" y="34374"/>
                      </a:cubicBezTo>
                      <a:lnTo>
                        <a:pt x="4192" y="34319"/>
                      </a:lnTo>
                      <a:cubicBezTo>
                        <a:pt x="4361" y="34575"/>
                        <a:pt x="4541" y="34848"/>
                        <a:pt x="4563" y="35148"/>
                      </a:cubicBezTo>
                      <a:cubicBezTo>
                        <a:pt x="4579" y="35442"/>
                        <a:pt x="4568" y="35736"/>
                        <a:pt x="4530" y="36025"/>
                      </a:cubicBezTo>
                      <a:cubicBezTo>
                        <a:pt x="4519" y="36025"/>
                        <a:pt x="4508" y="36036"/>
                        <a:pt x="4503" y="36041"/>
                      </a:cubicBezTo>
                      <a:cubicBezTo>
                        <a:pt x="4089" y="36564"/>
                        <a:pt x="3500" y="36880"/>
                        <a:pt x="3261" y="37529"/>
                      </a:cubicBezTo>
                      <a:cubicBezTo>
                        <a:pt x="3037" y="38134"/>
                        <a:pt x="3124" y="38657"/>
                        <a:pt x="3255" y="39272"/>
                      </a:cubicBezTo>
                      <a:cubicBezTo>
                        <a:pt x="3255" y="39278"/>
                        <a:pt x="3259" y="39281"/>
                        <a:pt x="3263" y="39281"/>
                      </a:cubicBezTo>
                      <a:cubicBezTo>
                        <a:pt x="3266" y="39281"/>
                        <a:pt x="3269" y="39278"/>
                        <a:pt x="3266" y="39272"/>
                      </a:cubicBezTo>
                      <a:cubicBezTo>
                        <a:pt x="3173" y="38575"/>
                        <a:pt x="3124" y="37910"/>
                        <a:pt x="3517" y="37278"/>
                      </a:cubicBezTo>
                      <a:cubicBezTo>
                        <a:pt x="3707" y="36973"/>
                        <a:pt x="3974" y="36750"/>
                        <a:pt x="4252" y="36510"/>
                      </a:cubicBezTo>
                      <a:cubicBezTo>
                        <a:pt x="4339" y="36439"/>
                        <a:pt x="4421" y="36363"/>
                        <a:pt x="4497" y="36281"/>
                      </a:cubicBezTo>
                      <a:lnTo>
                        <a:pt x="4497" y="36281"/>
                      </a:lnTo>
                      <a:cubicBezTo>
                        <a:pt x="4497" y="36308"/>
                        <a:pt x="4487" y="36335"/>
                        <a:pt x="4487" y="36363"/>
                      </a:cubicBezTo>
                      <a:cubicBezTo>
                        <a:pt x="4448" y="36619"/>
                        <a:pt x="4416" y="36869"/>
                        <a:pt x="4405" y="37120"/>
                      </a:cubicBezTo>
                      <a:cubicBezTo>
                        <a:pt x="4388" y="37120"/>
                        <a:pt x="4372" y="37125"/>
                        <a:pt x="4361" y="37142"/>
                      </a:cubicBezTo>
                      <a:cubicBezTo>
                        <a:pt x="4247" y="37354"/>
                        <a:pt x="4062" y="37512"/>
                        <a:pt x="3958" y="37730"/>
                      </a:cubicBezTo>
                      <a:cubicBezTo>
                        <a:pt x="3871" y="37916"/>
                        <a:pt x="3811" y="38101"/>
                        <a:pt x="3767" y="38297"/>
                      </a:cubicBezTo>
                      <a:cubicBezTo>
                        <a:pt x="3675" y="38684"/>
                        <a:pt x="3669" y="39082"/>
                        <a:pt x="3751" y="39469"/>
                      </a:cubicBezTo>
                      <a:cubicBezTo>
                        <a:pt x="3751" y="39477"/>
                        <a:pt x="3756" y="39481"/>
                        <a:pt x="3762" y="39481"/>
                      </a:cubicBezTo>
                      <a:cubicBezTo>
                        <a:pt x="3767" y="39481"/>
                        <a:pt x="3773" y="39477"/>
                        <a:pt x="3773" y="39469"/>
                      </a:cubicBezTo>
                      <a:cubicBezTo>
                        <a:pt x="3718" y="39005"/>
                        <a:pt x="3773" y="38537"/>
                        <a:pt x="3920" y="38101"/>
                      </a:cubicBezTo>
                      <a:cubicBezTo>
                        <a:pt x="3920" y="38090"/>
                        <a:pt x="3925" y="38079"/>
                        <a:pt x="3931" y="38074"/>
                      </a:cubicBezTo>
                      <a:cubicBezTo>
                        <a:pt x="4345" y="38711"/>
                        <a:pt x="3931" y="39567"/>
                        <a:pt x="4230" y="40259"/>
                      </a:cubicBezTo>
                      <a:cubicBezTo>
                        <a:pt x="4459" y="40793"/>
                        <a:pt x="5091" y="41087"/>
                        <a:pt x="5680" y="41103"/>
                      </a:cubicBezTo>
                      <a:cubicBezTo>
                        <a:pt x="5794" y="41310"/>
                        <a:pt x="5914" y="41512"/>
                        <a:pt x="6018" y="41719"/>
                      </a:cubicBezTo>
                      <a:cubicBezTo>
                        <a:pt x="6022" y="41727"/>
                        <a:pt x="6028" y="41729"/>
                        <a:pt x="6034" y="41729"/>
                      </a:cubicBezTo>
                      <a:cubicBezTo>
                        <a:pt x="6046" y="41729"/>
                        <a:pt x="6058" y="41719"/>
                        <a:pt x="6050" y="41708"/>
                      </a:cubicBezTo>
                      <a:cubicBezTo>
                        <a:pt x="5958" y="41501"/>
                        <a:pt x="5843" y="41305"/>
                        <a:pt x="5734" y="41103"/>
                      </a:cubicBezTo>
                      <a:lnTo>
                        <a:pt x="5756" y="41103"/>
                      </a:lnTo>
                      <a:cubicBezTo>
                        <a:pt x="5783" y="41103"/>
                        <a:pt x="5783" y="41071"/>
                        <a:pt x="5762" y="41071"/>
                      </a:cubicBezTo>
                      <a:lnTo>
                        <a:pt x="5713" y="41071"/>
                      </a:lnTo>
                      <a:cubicBezTo>
                        <a:pt x="5674" y="40989"/>
                        <a:pt x="5631" y="40907"/>
                        <a:pt x="5598" y="40825"/>
                      </a:cubicBezTo>
                      <a:cubicBezTo>
                        <a:pt x="5473" y="40537"/>
                        <a:pt x="5418" y="40226"/>
                        <a:pt x="5435" y="39910"/>
                      </a:cubicBezTo>
                      <a:lnTo>
                        <a:pt x="5435" y="39910"/>
                      </a:lnTo>
                      <a:cubicBezTo>
                        <a:pt x="5767" y="40368"/>
                        <a:pt x="6138" y="40804"/>
                        <a:pt x="6541" y="41207"/>
                      </a:cubicBezTo>
                      <a:cubicBezTo>
                        <a:pt x="6544" y="41210"/>
                        <a:pt x="6549" y="41212"/>
                        <a:pt x="6553" y="41212"/>
                      </a:cubicBezTo>
                      <a:cubicBezTo>
                        <a:pt x="6569" y="41212"/>
                        <a:pt x="6586" y="41192"/>
                        <a:pt x="6574" y="41180"/>
                      </a:cubicBezTo>
                      <a:cubicBezTo>
                        <a:pt x="6394" y="40989"/>
                        <a:pt x="6225" y="40793"/>
                        <a:pt x="6061" y="40591"/>
                      </a:cubicBezTo>
                      <a:lnTo>
                        <a:pt x="6061" y="40591"/>
                      </a:lnTo>
                      <a:cubicBezTo>
                        <a:pt x="6149" y="40646"/>
                        <a:pt x="6247" y="40700"/>
                        <a:pt x="6334" y="40744"/>
                      </a:cubicBezTo>
                      <a:cubicBezTo>
                        <a:pt x="6584" y="40885"/>
                        <a:pt x="6819" y="41032"/>
                        <a:pt x="6939" y="41299"/>
                      </a:cubicBezTo>
                      <a:cubicBezTo>
                        <a:pt x="6941" y="41305"/>
                        <a:pt x="6945" y="41308"/>
                        <a:pt x="6950" y="41308"/>
                      </a:cubicBezTo>
                      <a:cubicBezTo>
                        <a:pt x="6959" y="41308"/>
                        <a:pt x="6969" y="41299"/>
                        <a:pt x="6966" y="41289"/>
                      </a:cubicBezTo>
                      <a:cubicBezTo>
                        <a:pt x="6879" y="41065"/>
                        <a:pt x="6710" y="40913"/>
                        <a:pt x="6508" y="40782"/>
                      </a:cubicBezTo>
                      <a:cubicBezTo>
                        <a:pt x="6383" y="40705"/>
                        <a:pt x="6257" y="40635"/>
                        <a:pt x="6143" y="40553"/>
                      </a:cubicBezTo>
                      <a:cubicBezTo>
                        <a:pt x="6045" y="40482"/>
                        <a:pt x="5969" y="40395"/>
                        <a:pt x="5871" y="40319"/>
                      </a:cubicBezTo>
                      <a:cubicBezTo>
                        <a:pt x="5865" y="40313"/>
                        <a:pt x="5860" y="40313"/>
                        <a:pt x="5849" y="40313"/>
                      </a:cubicBezTo>
                      <a:cubicBezTo>
                        <a:pt x="5707" y="40122"/>
                        <a:pt x="5565" y="39921"/>
                        <a:pt x="5435" y="39719"/>
                      </a:cubicBezTo>
                      <a:lnTo>
                        <a:pt x="5435" y="39681"/>
                      </a:lnTo>
                      <a:cubicBezTo>
                        <a:pt x="5435" y="39659"/>
                        <a:pt x="5416" y="39640"/>
                        <a:pt x="5395" y="39640"/>
                      </a:cubicBezTo>
                      <a:cubicBezTo>
                        <a:pt x="5390" y="39640"/>
                        <a:pt x="5385" y="39641"/>
                        <a:pt x="5380" y="39643"/>
                      </a:cubicBezTo>
                      <a:cubicBezTo>
                        <a:pt x="5364" y="39610"/>
                        <a:pt x="5342" y="39578"/>
                        <a:pt x="5320" y="39550"/>
                      </a:cubicBezTo>
                      <a:cubicBezTo>
                        <a:pt x="4972" y="38994"/>
                        <a:pt x="4617" y="38373"/>
                        <a:pt x="4536" y="37714"/>
                      </a:cubicBezTo>
                      <a:cubicBezTo>
                        <a:pt x="4448" y="36995"/>
                        <a:pt x="4650" y="36275"/>
                        <a:pt x="4694" y="35556"/>
                      </a:cubicBezTo>
                      <a:cubicBezTo>
                        <a:pt x="4721" y="35000"/>
                        <a:pt x="4530" y="34586"/>
                        <a:pt x="4181" y="34145"/>
                      </a:cubicBezTo>
                      <a:cubicBezTo>
                        <a:pt x="4165" y="33813"/>
                        <a:pt x="4105" y="33486"/>
                        <a:pt x="4002" y="33170"/>
                      </a:cubicBezTo>
                      <a:cubicBezTo>
                        <a:pt x="3838" y="32695"/>
                        <a:pt x="3582" y="32292"/>
                        <a:pt x="3348" y="31856"/>
                      </a:cubicBezTo>
                      <a:cubicBezTo>
                        <a:pt x="3113" y="31415"/>
                        <a:pt x="2983" y="30957"/>
                        <a:pt x="2879" y="30467"/>
                      </a:cubicBezTo>
                      <a:cubicBezTo>
                        <a:pt x="2879" y="30456"/>
                        <a:pt x="2874" y="30451"/>
                        <a:pt x="2863" y="30445"/>
                      </a:cubicBezTo>
                      <a:cubicBezTo>
                        <a:pt x="2972" y="30243"/>
                        <a:pt x="3092" y="30053"/>
                        <a:pt x="3135" y="29840"/>
                      </a:cubicBezTo>
                      <a:cubicBezTo>
                        <a:pt x="3239" y="30243"/>
                        <a:pt x="3326" y="30647"/>
                        <a:pt x="3342" y="31050"/>
                      </a:cubicBezTo>
                      <a:cubicBezTo>
                        <a:pt x="3342" y="31061"/>
                        <a:pt x="3353" y="31068"/>
                        <a:pt x="3363" y="31068"/>
                      </a:cubicBezTo>
                      <a:cubicBezTo>
                        <a:pt x="3372" y="31068"/>
                        <a:pt x="3380" y="31063"/>
                        <a:pt x="3380" y="31050"/>
                      </a:cubicBezTo>
                      <a:cubicBezTo>
                        <a:pt x="3380" y="30352"/>
                        <a:pt x="3124" y="29655"/>
                        <a:pt x="3015" y="28963"/>
                      </a:cubicBezTo>
                      <a:cubicBezTo>
                        <a:pt x="2994" y="28843"/>
                        <a:pt x="2972" y="28712"/>
                        <a:pt x="2955" y="28587"/>
                      </a:cubicBezTo>
                      <a:lnTo>
                        <a:pt x="2955" y="28587"/>
                      </a:lnTo>
                      <a:cubicBezTo>
                        <a:pt x="3250" y="28963"/>
                        <a:pt x="3642" y="29290"/>
                        <a:pt x="3860" y="29709"/>
                      </a:cubicBezTo>
                      <a:cubicBezTo>
                        <a:pt x="4007" y="29993"/>
                        <a:pt x="4105" y="30298"/>
                        <a:pt x="4067" y="30625"/>
                      </a:cubicBezTo>
                      <a:cubicBezTo>
                        <a:pt x="4045" y="30794"/>
                        <a:pt x="4040" y="30963"/>
                        <a:pt x="4056" y="31132"/>
                      </a:cubicBezTo>
                      <a:cubicBezTo>
                        <a:pt x="4059" y="31149"/>
                        <a:pt x="4070" y="31156"/>
                        <a:pt x="4081" y="31156"/>
                      </a:cubicBezTo>
                      <a:cubicBezTo>
                        <a:pt x="4095" y="31156"/>
                        <a:pt x="4111" y="31144"/>
                        <a:pt x="4111" y="31126"/>
                      </a:cubicBezTo>
                      <a:cubicBezTo>
                        <a:pt x="4083" y="30832"/>
                        <a:pt x="4192" y="30549"/>
                        <a:pt x="4138" y="30254"/>
                      </a:cubicBezTo>
                      <a:cubicBezTo>
                        <a:pt x="4100" y="30053"/>
                        <a:pt x="4034" y="29857"/>
                        <a:pt x="3931" y="29677"/>
                      </a:cubicBezTo>
                      <a:cubicBezTo>
                        <a:pt x="3669" y="29230"/>
                        <a:pt x="3282" y="28859"/>
                        <a:pt x="2955" y="28462"/>
                      </a:cubicBezTo>
                      <a:cubicBezTo>
                        <a:pt x="2950" y="28456"/>
                        <a:pt x="2945" y="28456"/>
                        <a:pt x="2939" y="28451"/>
                      </a:cubicBezTo>
                      <a:cubicBezTo>
                        <a:pt x="2928" y="28336"/>
                        <a:pt x="2917" y="28227"/>
                        <a:pt x="2912" y="28113"/>
                      </a:cubicBezTo>
                      <a:lnTo>
                        <a:pt x="2912" y="28113"/>
                      </a:lnTo>
                      <a:cubicBezTo>
                        <a:pt x="3560" y="28658"/>
                        <a:pt x="4176" y="29268"/>
                        <a:pt x="4378" y="30102"/>
                      </a:cubicBezTo>
                      <a:cubicBezTo>
                        <a:pt x="4579" y="30952"/>
                        <a:pt x="4405" y="31775"/>
                        <a:pt x="4416" y="32636"/>
                      </a:cubicBezTo>
                      <a:cubicBezTo>
                        <a:pt x="4416" y="32641"/>
                        <a:pt x="4420" y="32644"/>
                        <a:pt x="4424" y="32644"/>
                      </a:cubicBezTo>
                      <a:cubicBezTo>
                        <a:pt x="4428" y="32644"/>
                        <a:pt x="4432" y="32641"/>
                        <a:pt x="4432" y="32636"/>
                      </a:cubicBezTo>
                      <a:cubicBezTo>
                        <a:pt x="4497" y="31682"/>
                        <a:pt x="4715" y="30805"/>
                        <a:pt x="4416" y="29867"/>
                      </a:cubicBezTo>
                      <a:cubicBezTo>
                        <a:pt x="4165" y="29072"/>
                        <a:pt x="3544" y="28522"/>
                        <a:pt x="2912" y="27993"/>
                      </a:cubicBezTo>
                      <a:lnTo>
                        <a:pt x="2906" y="27993"/>
                      </a:lnTo>
                      <a:cubicBezTo>
                        <a:pt x="2879" y="27606"/>
                        <a:pt x="2939" y="27225"/>
                        <a:pt x="3081" y="26871"/>
                      </a:cubicBezTo>
                      <a:cubicBezTo>
                        <a:pt x="3190" y="26985"/>
                        <a:pt x="3277" y="27116"/>
                        <a:pt x="3353" y="27257"/>
                      </a:cubicBezTo>
                      <a:cubicBezTo>
                        <a:pt x="3506" y="27579"/>
                        <a:pt x="3637" y="27917"/>
                        <a:pt x="3746" y="28260"/>
                      </a:cubicBezTo>
                      <a:cubicBezTo>
                        <a:pt x="3750" y="28274"/>
                        <a:pt x="3762" y="28280"/>
                        <a:pt x="3775" y="28280"/>
                      </a:cubicBezTo>
                      <a:cubicBezTo>
                        <a:pt x="3797" y="28280"/>
                        <a:pt x="3823" y="28262"/>
                        <a:pt x="3816" y="28238"/>
                      </a:cubicBezTo>
                      <a:cubicBezTo>
                        <a:pt x="3680" y="27677"/>
                        <a:pt x="3495" y="27132"/>
                        <a:pt x="3092" y="26707"/>
                      </a:cubicBezTo>
                      <a:cubicBezTo>
                        <a:pt x="3135" y="25775"/>
                        <a:pt x="3446" y="24876"/>
                        <a:pt x="3457" y="23944"/>
                      </a:cubicBezTo>
                      <a:cubicBezTo>
                        <a:pt x="3462" y="23552"/>
                        <a:pt x="3440" y="23149"/>
                        <a:pt x="3304" y="22778"/>
                      </a:cubicBezTo>
                      <a:cubicBezTo>
                        <a:pt x="3184" y="22441"/>
                        <a:pt x="2966" y="22190"/>
                        <a:pt x="2786" y="21890"/>
                      </a:cubicBezTo>
                      <a:cubicBezTo>
                        <a:pt x="2825" y="21460"/>
                        <a:pt x="2841" y="21018"/>
                        <a:pt x="3184" y="20719"/>
                      </a:cubicBezTo>
                      <a:cubicBezTo>
                        <a:pt x="3261" y="20822"/>
                        <a:pt x="3348" y="20920"/>
                        <a:pt x="3419" y="21024"/>
                      </a:cubicBezTo>
                      <a:cubicBezTo>
                        <a:pt x="3587" y="21264"/>
                        <a:pt x="3756" y="21531"/>
                        <a:pt x="3811" y="21814"/>
                      </a:cubicBezTo>
                      <a:cubicBezTo>
                        <a:pt x="3816" y="21836"/>
                        <a:pt x="3822" y="21857"/>
                        <a:pt x="3822" y="21874"/>
                      </a:cubicBezTo>
                      <a:cubicBezTo>
                        <a:pt x="3811" y="21890"/>
                        <a:pt x="3811" y="21912"/>
                        <a:pt x="3822" y="21928"/>
                      </a:cubicBezTo>
                      <a:lnTo>
                        <a:pt x="3833" y="21945"/>
                      </a:lnTo>
                      <a:cubicBezTo>
                        <a:pt x="3865" y="22157"/>
                        <a:pt x="3865" y="22375"/>
                        <a:pt x="3909" y="22588"/>
                      </a:cubicBezTo>
                      <a:cubicBezTo>
                        <a:pt x="3909" y="22593"/>
                        <a:pt x="3913" y="22596"/>
                        <a:pt x="3917" y="22596"/>
                      </a:cubicBezTo>
                      <a:cubicBezTo>
                        <a:pt x="3921" y="22596"/>
                        <a:pt x="3925" y="22593"/>
                        <a:pt x="3925" y="22588"/>
                      </a:cubicBezTo>
                      <a:cubicBezTo>
                        <a:pt x="3920" y="22397"/>
                        <a:pt x="3920" y="22212"/>
                        <a:pt x="3904" y="22032"/>
                      </a:cubicBezTo>
                      <a:lnTo>
                        <a:pt x="3904" y="22032"/>
                      </a:lnTo>
                      <a:cubicBezTo>
                        <a:pt x="4285" y="22577"/>
                        <a:pt x="4241" y="23242"/>
                        <a:pt x="4220" y="23879"/>
                      </a:cubicBezTo>
                      <a:cubicBezTo>
                        <a:pt x="4209" y="24250"/>
                        <a:pt x="4192" y="24631"/>
                        <a:pt x="4040" y="24969"/>
                      </a:cubicBezTo>
                      <a:cubicBezTo>
                        <a:pt x="3925" y="25230"/>
                        <a:pt x="3789" y="25481"/>
                        <a:pt x="3686" y="25743"/>
                      </a:cubicBezTo>
                      <a:cubicBezTo>
                        <a:pt x="3679" y="25760"/>
                        <a:pt x="3694" y="25773"/>
                        <a:pt x="3709" y="25773"/>
                      </a:cubicBezTo>
                      <a:cubicBezTo>
                        <a:pt x="3717" y="25773"/>
                        <a:pt x="3725" y="25769"/>
                        <a:pt x="3729" y="25759"/>
                      </a:cubicBezTo>
                      <a:cubicBezTo>
                        <a:pt x="3893" y="25383"/>
                        <a:pt x="4121" y="25040"/>
                        <a:pt x="4236" y="24642"/>
                      </a:cubicBezTo>
                      <a:cubicBezTo>
                        <a:pt x="4329" y="24326"/>
                        <a:pt x="4318" y="23966"/>
                        <a:pt x="4329" y="23639"/>
                      </a:cubicBezTo>
                      <a:cubicBezTo>
                        <a:pt x="4345" y="23013"/>
                        <a:pt x="4350" y="22375"/>
                        <a:pt x="3887" y="21879"/>
                      </a:cubicBezTo>
                      <a:cubicBezTo>
                        <a:pt x="3854" y="21623"/>
                        <a:pt x="3767" y="21383"/>
                        <a:pt x="3631" y="21171"/>
                      </a:cubicBezTo>
                      <a:cubicBezTo>
                        <a:pt x="3604" y="21127"/>
                        <a:pt x="3577" y="21089"/>
                        <a:pt x="3544" y="21046"/>
                      </a:cubicBezTo>
                      <a:lnTo>
                        <a:pt x="3544" y="21046"/>
                      </a:lnTo>
                      <a:cubicBezTo>
                        <a:pt x="3664" y="21084"/>
                        <a:pt x="3778" y="21133"/>
                        <a:pt x="3887" y="21187"/>
                      </a:cubicBezTo>
                      <a:cubicBezTo>
                        <a:pt x="4013" y="21269"/>
                        <a:pt x="4121" y="21378"/>
                        <a:pt x="4198" y="21509"/>
                      </a:cubicBezTo>
                      <a:cubicBezTo>
                        <a:pt x="4202" y="21514"/>
                        <a:pt x="4207" y="21517"/>
                        <a:pt x="4212" y="21517"/>
                      </a:cubicBezTo>
                      <a:cubicBezTo>
                        <a:pt x="4221" y="21517"/>
                        <a:pt x="4229" y="21508"/>
                        <a:pt x="4225" y="21498"/>
                      </a:cubicBezTo>
                      <a:cubicBezTo>
                        <a:pt x="4100" y="21204"/>
                        <a:pt x="3838" y="20997"/>
                        <a:pt x="3522" y="20942"/>
                      </a:cubicBezTo>
                      <a:cubicBezTo>
                        <a:pt x="3519" y="20941"/>
                        <a:pt x="3516" y="20941"/>
                        <a:pt x="3513" y="20941"/>
                      </a:cubicBezTo>
                      <a:cubicBezTo>
                        <a:pt x="3500" y="20941"/>
                        <a:pt x="3488" y="20949"/>
                        <a:pt x="3484" y="20958"/>
                      </a:cubicBezTo>
                      <a:cubicBezTo>
                        <a:pt x="3386" y="20833"/>
                        <a:pt x="3288" y="20713"/>
                        <a:pt x="3201" y="20582"/>
                      </a:cubicBezTo>
                      <a:cubicBezTo>
                        <a:pt x="3021" y="20326"/>
                        <a:pt x="2977" y="20070"/>
                        <a:pt x="2879" y="19787"/>
                      </a:cubicBezTo>
                      <a:lnTo>
                        <a:pt x="2890" y="19787"/>
                      </a:lnTo>
                      <a:cubicBezTo>
                        <a:pt x="3353" y="19950"/>
                        <a:pt x="3904" y="19994"/>
                        <a:pt x="4209" y="20408"/>
                      </a:cubicBezTo>
                      <a:cubicBezTo>
                        <a:pt x="4212" y="20413"/>
                        <a:pt x="4216" y="20415"/>
                        <a:pt x="4221" y="20415"/>
                      </a:cubicBezTo>
                      <a:cubicBezTo>
                        <a:pt x="4232" y="20415"/>
                        <a:pt x="4244" y="20403"/>
                        <a:pt x="4236" y="20392"/>
                      </a:cubicBezTo>
                      <a:cubicBezTo>
                        <a:pt x="3958" y="19961"/>
                        <a:pt x="3462" y="19912"/>
                        <a:pt x="3004" y="19738"/>
                      </a:cubicBezTo>
                      <a:cubicBezTo>
                        <a:pt x="2656" y="19602"/>
                        <a:pt x="2514" y="19389"/>
                        <a:pt x="2269" y="19149"/>
                      </a:cubicBezTo>
                      <a:cubicBezTo>
                        <a:pt x="2138" y="19002"/>
                        <a:pt x="1958" y="18910"/>
                        <a:pt x="1768" y="18888"/>
                      </a:cubicBezTo>
                      <a:cubicBezTo>
                        <a:pt x="1762" y="18708"/>
                        <a:pt x="1762" y="18534"/>
                        <a:pt x="1762" y="18359"/>
                      </a:cubicBezTo>
                      <a:lnTo>
                        <a:pt x="1762" y="18321"/>
                      </a:lnTo>
                      <a:cubicBezTo>
                        <a:pt x="2013" y="18359"/>
                        <a:pt x="2258" y="18348"/>
                        <a:pt x="2481" y="18506"/>
                      </a:cubicBezTo>
                      <a:cubicBezTo>
                        <a:pt x="2503" y="18517"/>
                        <a:pt x="2525" y="18534"/>
                        <a:pt x="2541" y="18550"/>
                      </a:cubicBezTo>
                      <a:cubicBezTo>
                        <a:pt x="2541" y="18550"/>
                        <a:pt x="2541" y="18550"/>
                        <a:pt x="2541" y="18555"/>
                      </a:cubicBezTo>
                      <a:cubicBezTo>
                        <a:pt x="2546" y="18569"/>
                        <a:pt x="2558" y="18579"/>
                        <a:pt x="2571" y="18579"/>
                      </a:cubicBezTo>
                      <a:cubicBezTo>
                        <a:pt x="2574" y="18579"/>
                        <a:pt x="2577" y="18578"/>
                        <a:pt x="2579" y="18577"/>
                      </a:cubicBezTo>
                      <a:cubicBezTo>
                        <a:pt x="2732" y="18692"/>
                        <a:pt x="2879" y="18811"/>
                        <a:pt x="3021" y="18942"/>
                      </a:cubicBezTo>
                      <a:cubicBezTo>
                        <a:pt x="3288" y="19187"/>
                        <a:pt x="3549" y="19422"/>
                        <a:pt x="3882" y="19585"/>
                      </a:cubicBezTo>
                      <a:cubicBezTo>
                        <a:pt x="3884" y="19587"/>
                        <a:pt x="3887" y="19588"/>
                        <a:pt x="3890" y="19588"/>
                      </a:cubicBezTo>
                      <a:cubicBezTo>
                        <a:pt x="3906" y="19588"/>
                        <a:pt x="3922" y="19566"/>
                        <a:pt x="3904" y="19553"/>
                      </a:cubicBezTo>
                      <a:cubicBezTo>
                        <a:pt x="3484" y="19307"/>
                        <a:pt x="3179" y="18948"/>
                        <a:pt x="2814" y="18648"/>
                      </a:cubicBezTo>
                      <a:cubicBezTo>
                        <a:pt x="2743" y="18588"/>
                        <a:pt x="2667" y="18528"/>
                        <a:pt x="2590" y="18474"/>
                      </a:cubicBezTo>
                      <a:cubicBezTo>
                        <a:pt x="2400" y="16970"/>
                        <a:pt x="1223" y="15978"/>
                        <a:pt x="280" y="14866"/>
                      </a:cubicBezTo>
                      <a:cubicBezTo>
                        <a:pt x="280" y="14861"/>
                        <a:pt x="275" y="14856"/>
                        <a:pt x="269" y="14856"/>
                      </a:cubicBezTo>
                      <a:lnTo>
                        <a:pt x="269" y="14272"/>
                      </a:lnTo>
                      <a:cubicBezTo>
                        <a:pt x="416" y="14480"/>
                        <a:pt x="667" y="14583"/>
                        <a:pt x="907" y="14665"/>
                      </a:cubicBezTo>
                      <a:cubicBezTo>
                        <a:pt x="1326" y="14812"/>
                        <a:pt x="1675" y="14970"/>
                        <a:pt x="1985" y="15286"/>
                      </a:cubicBezTo>
                      <a:cubicBezTo>
                        <a:pt x="2634" y="15951"/>
                        <a:pt x="3075" y="16795"/>
                        <a:pt x="3244" y="17705"/>
                      </a:cubicBezTo>
                      <a:cubicBezTo>
                        <a:pt x="3244" y="17716"/>
                        <a:pt x="3252" y="17722"/>
                        <a:pt x="3261" y="17722"/>
                      </a:cubicBezTo>
                      <a:cubicBezTo>
                        <a:pt x="3269" y="17722"/>
                        <a:pt x="3277" y="17716"/>
                        <a:pt x="3277" y="17705"/>
                      </a:cubicBezTo>
                      <a:cubicBezTo>
                        <a:pt x="3304" y="16926"/>
                        <a:pt x="2803" y="16076"/>
                        <a:pt x="2312" y="15482"/>
                      </a:cubicBezTo>
                      <a:cubicBezTo>
                        <a:pt x="2067" y="15188"/>
                        <a:pt x="1778" y="14877"/>
                        <a:pt x="1419" y="14714"/>
                      </a:cubicBezTo>
                      <a:cubicBezTo>
                        <a:pt x="1168" y="14599"/>
                        <a:pt x="917" y="14523"/>
                        <a:pt x="683" y="14403"/>
                      </a:cubicBezTo>
                      <a:cubicBezTo>
                        <a:pt x="874" y="14278"/>
                        <a:pt x="1032" y="14111"/>
                        <a:pt x="1273" y="14111"/>
                      </a:cubicBezTo>
                      <a:cubicBezTo>
                        <a:pt x="1294" y="14111"/>
                        <a:pt x="1315" y="14112"/>
                        <a:pt x="1337" y="14114"/>
                      </a:cubicBezTo>
                      <a:cubicBezTo>
                        <a:pt x="1604" y="14142"/>
                        <a:pt x="1844" y="14278"/>
                        <a:pt x="2007" y="14496"/>
                      </a:cubicBezTo>
                      <a:cubicBezTo>
                        <a:pt x="2193" y="14730"/>
                        <a:pt x="2340" y="14992"/>
                        <a:pt x="2547" y="15215"/>
                      </a:cubicBezTo>
                      <a:cubicBezTo>
                        <a:pt x="2692" y="15369"/>
                        <a:pt x="2991" y="15715"/>
                        <a:pt x="3260" y="15715"/>
                      </a:cubicBezTo>
                      <a:cubicBezTo>
                        <a:pt x="3314" y="15715"/>
                        <a:pt x="3368" y="15701"/>
                        <a:pt x="3419" y="15667"/>
                      </a:cubicBezTo>
                      <a:cubicBezTo>
                        <a:pt x="3433" y="15658"/>
                        <a:pt x="3422" y="15645"/>
                        <a:pt x="3409" y="15645"/>
                      </a:cubicBezTo>
                      <a:cubicBezTo>
                        <a:pt x="3407" y="15645"/>
                        <a:pt x="3404" y="15645"/>
                        <a:pt x="3402" y="15646"/>
                      </a:cubicBezTo>
                      <a:cubicBezTo>
                        <a:pt x="3362" y="15660"/>
                        <a:pt x="3322" y="15667"/>
                        <a:pt x="3281" y="15667"/>
                      </a:cubicBezTo>
                      <a:cubicBezTo>
                        <a:pt x="2775" y="15667"/>
                        <a:pt x="2271" y="14602"/>
                        <a:pt x="2018" y="14354"/>
                      </a:cubicBezTo>
                      <a:cubicBezTo>
                        <a:pt x="1887" y="14213"/>
                        <a:pt x="1724" y="14104"/>
                        <a:pt x="1544" y="14038"/>
                      </a:cubicBezTo>
                      <a:cubicBezTo>
                        <a:pt x="1441" y="13869"/>
                        <a:pt x="1304" y="13722"/>
                        <a:pt x="1135" y="13608"/>
                      </a:cubicBezTo>
                      <a:cubicBezTo>
                        <a:pt x="863" y="13439"/>
                        <a:pt x="558" y="13308"/>
                        <a:pt x="269" y="13161"/>
                      </a:cubicBezTo>
                      <a:lnTo>
                        <a:pt x="258" y="13161"/>
                      </a:lnTo>
                      <a:lnTo>
                        <a:pt x="258" y="12758"/>
                      </a:lnTo>
                      <a:cubicBezTo>
                        <a:pt x="798" y="13030"/>
                        <a:pt x="1370" y="13166"/>
                        <a:pt x="1947" y="13352"/>
                      </a:cubicBezTo>
                      <a:cubicBezTo>
                        <a:pt x="2541" y="13542"/>
                        <a:pt x="3538" y="14011"/>
                        <a:pt x="3239" y="14785"/>
                      </a:cubicBezTo>
                      <a:cubicBezTo>
                        <a:pt x="3228" y="14816"/>
                        <a:pt x="3257" y="14838"/>
                        <a:pt x="3284" y="14838"/>
                      </a:cubicBezTo>
                      <a:cubicBezTo>
                        <a:pt x="3299" y="14838"/>
                        <a:pt x="3314" y="14830"/>
                        <a:pt x="3320" y="14812"/>
                      </a:cubicBezTo>
                      <a:cubicBezTo>
                        <a:pt x="3457" y="14327"/>
                        <a:pt x="3124" y="13788"/>
                        <a:pt x="2678" y="13553"/>
                      </a:cubicBezTo>
                      <a:cubicBezTo>
                        <a:pt x="2073" y="13243"/>
                        <a:pt x="1402" y="13106"/>
                        <a:pt x="776" y="12856"/>
                      </a:cubicBezTo>
                      <a:cubicBezTo>
                        <a:pt x="1046" y="12831"/>
                        <a:pt x="1303" y="12749"/>
                        <a:pt x="1578" y="12749"/>
                      </a:cubicBezTo>
                      <a:cubicBezTo>
                        <a:pt x="1608" y="12749"/>
                        <a:pt x="1639" y="12750"/>
                        <a:pt x="1669" y="12752"/>
                      </a:cubicBezTo>
                      <a:cubicBezTo>
                        <a:pt x="2089" y="12779"/>
                        <a:pt x="2443" y="12910"/>
                        <a:pt x="2743" y="13194"/>
                      </a:cubicBezTo>
                      <a:cubicBezTo>
                        <a:pt x="2747" y="13198"/>
                        <a:pt x="2752" y="13199"/>
                        <a:pt x="2756" y="13199"/>
                      </a:cubicBezTo>
                      <a:cubicBezTo>
                        <a:pt x="2770" y="13199"/>
                        <a:pt x="2782" y="13184"/>
                        <a:pt x="2770" y="13172"/>
                      </a:cubicBezTo>
                      <a:cubicBezTo>
                        <a:pt x="2410" y="12799"/>
                        <a:pt x="2004" y="12699"/>
                        <a:pt x="1567" y="12699"/>
                      </a:cubicBezTo>
                      <a:cubicBezTo>
                        <a:pt x="1264" y="12699"/>
                        <a:pt x="946" y="12747"/>
                        <a:pt x="618" y="12785"/>
                      </a:cubicBezTo>
                      <a:lnTo>
                        <a:pt x="612" y="12785"/>
                      </a:lnTo>
                      <a:cubicBezTo>
                        <a:pt x="503" y="12736"/>
                        <a:pt x="394" y="12681"/>
                        <a:pt x="291" y="12621"/>
                      </a:cubicBezTo>
                      <a:cubicBezTo>
                        <a:pt x="280" y="12616"/>
                        <a:pt x="269" y="12611"/>
                        <a:pt x="258" y="12611"/>
                      </a:cubicBezTo>
                      <a:cubicBezTo>
                        <a:pt x="253" y="12158"/>
                        <a:pt x="253" y="11706"/>
                        <a:pt x="253" y="11248"/>
                      </a:cubicBezTo>
                      <a:lnTo>
                        <a:pt x="253" y="11248"/>
                      </a:lnTo>
                      <a:cubicBezTo>
                        <a:pt x="345" y="11341"/>
                        <a:pt x="411" y="11455"/>
                        <a:pt x="509" y="11548"/>
                      </a:cubicBezTo>
                      <a:cubicBezTo>
                        <a:pt x="596" y="11624"/>
                        <a:pt x="689" y="11690"/>
                        <a:pt x="787" y="11750"/>
                      </a:cubicBezTo>
                      <a:cubicBezTo>
                        <a:pt x="1076" y="11924"/>
                        <a:pt x="1451" y="11984"/>
                        <a:pt x="1768" y="12098"/>
                      </a:cubicBezTo>
                      <a:cubicBezTo>
                        <a:pt x="2154" y="12224"/>
                        <a:pt x="2514" y="12414"/>
                        <a:pt x="2836" y="12665"/>
                      </a:cubicBezTo>
                      <a:cubicBezTo>
                        <a:pt x="3141" y="12910"/>
                        <a:pt x="3310" y="13215"/>
                        <a:pt x="3560" y="13504"/>
                      </a:cubicBezTo>
                      <a:cubicBezTo>
                        <a:pt x="3568" y="13512"/>
                        <a:pt x="3578" y="13516"/>
                        <a:pt x="3587" y="13516"/>
                      </a:cubicBezTo>
                      <a:cubicBezTo>
                        <a:pt x="3615" y="13516"/>
                        <a:pt x="3639" y="13485"/>
                        <a:pt x="3615" y="13461"/>
                      </a:cubicBezTo>
                      <a:cubicBezTo>
                        <a:pt x="3391" y="13188"/>
                        <a:pt x="3255" y="12899"/>
                        <a:pt x="2983" y="12665"/>
                      </a:cubicBezTo>
                      <a:cubicBezTo>
                        <a:pt x="2737" y="12453"/>
                        <a:pt x="2460" y="12278"/>
                        <a:pt x="2165" y="12147"/>
                      </a:cubicBezTo>
                      <a:cubicBezTo>
                        <a:pt x="1768" y="11973"/>
                        <a:pt x="1326" y="11891"/>
                        <a:pt x="939" y="11701"/>
                      </a:cubicBezTo>
                      <a:cubicBezTo>
                        <a:pt x="732" y="11608"/>
                        <a:pt x="558" y="11461"/>
                        <a:pt x="427" y="11276"/>
                      </a:cubicBezTo>
                      <a:cubicBezTo>
                        <a:pt x="378" y="11205"/>
                        <a:pt x="318" y="11150"/>
                        <a:pt x="247" y="11107"/>
                      </a:cubicBezTo>
                      <a:lnTo>
                        <a:pt x="247" y="10426"/>
                      </a:lnTo>
                      <a:lnTo>
                        <a:pt x="247" y="10371"/>
                      </a:lnTo>
                      <a:cubicBezTo>
                        <a:pt x="732" y="10731"/>
                        <a:pt x="1239" y="10878"/>
                        <a:pt x="1811" y="11090"/>
                      </a:cubicBezTo>
                      <a:cubicBezTo>
                        <a:pt x="2351" y="11297"/>
                        <a:pt x="3010" y="11592"/>
                        <a:pt x="3271" y="12115"/>
                      </a:cubicBezTo>
                      <a:cubicBezTo>
                        <a:pt x="3275" y="12120"/>
                        <a:pt x="3281" y="12123"/>
                        <a:pt x="3287" y="12123"/>
                      </a:cubicBezTo>
                      <a:cubicBezTo>
                        <a:pt x="3299" y="12123"/>
                        <a:pt x="3311" y="12113"/>
                        <a:pt x="3304" y="12098"/>
                      </a:cubicBezTo>
                      <a:cubicBezTo>
                        <a:pt x="3103" y="11679"/>
                        <a:pt x="2645" y="11385"/>
                        <a:pt x="2214" y="11183"/>
                      </a:cubicBezTo>
                      <a:cubicBezTo>
                        <a:pt x="1539" y="10867"/>
                        <a:pt x="847" y="10731"/>
                        <a:pt x="253" y="10262"/>
                      </a:cubicBezTo>
                      <a:lnTo>
                        <a:pt x="247" y="10262"/>
                      </a:lnTo>
                      <a:lnTo>
                        <a:pt x="247" y="9014"/>
                      </a:lnTo>
                      <a:cubicBezTo>
                        <a:pt x="503" y="9265"/>
                        <a:pt x="689" y="9575"/>
                        <a:pt x="1010" y="9772"/>
                      </a:cubicBezTo>
                      <a:cubicBezTo>
                        <a:pt x="1244" y="9908"/>
                        <a:pt x="1490" y="10022"/>
                        <a:pt x="1740" y="10126"/>
                      </a:cubicBezTo>
                      <a:cubicBezTo>
                        <a:pt x="2367" y="10382"/>
                        <a:pt x="3081" y="10633"/>
                        <a:pt x="3342" y="11281"/>
                      </a:cubicBezTo>
                      <a:cubicBezTo>
                        <a:pt x="3346" y="11294"/>
                        <a:pt x="3355" y="11299"/>
                        <a:pt x="3366" y="11299"/>
                      </a:cubicBezTo>
                      <a:cubicBezTo>
                        <a:pt x="3386" y="11299"/>
                        <a:pt x="3409" y="11279"/>
                        <a:pt x="3402" y="11254"/>
                      </a:cubicBezTo>
                      <a:cubicBezTo>
                        <a:pt x="3173" y="10709"/>
                        <a:pt x="2667" y="10404"/>
                        <a:pt x="2122" y="10169"/>
                      </a:cubicBezTo>
                      <a:cubicBezTo>
                        <a:pt x="1795" y="10028"/>
                        <a:pt x="1446" y="9908"/>
                        <a:pt x="1146" y="9723"/>
                      </a:cubicBezTo>
                      <a:cubicBezTo>
                        <a:pt x="917" y="9581"/>
                        <a:pt x="721" y="9396"/>
                        <a:pt x="563" y="9183"/>
                      </a:cubicBezTo>
                      <a:cubicBezTo>
                        <a:pt x="465" y="9052"/>
                        <a:pt x="394" y="8943"/>
                        <a:pt x="247" y="8862"/>
                      </a:cubicBezTo>
                      <a:lnTo>
                        <a:pt x="247" y="7979"/>
                      </a:lnTo>
                      <a:cubicBezTo>
                        <a:pt x="705" y="8377"/>
                        <a:pt x="1397" y="8567"/>
                        <a:pt x="1909" y="8867"/>
                      </a:cubicBezTo>
                      <a:cubicBezTo>
                        <a:pt x="2530" y="9227"/>
                        <a:pt x="3277" y="9733"/>
                        <a:pt x="3544" y="10404"/>
                      </a:cubicBezTo>
                      <a:cubicBezTo>
                        <a:pt x="3547" y="10413"/>
                        <a:pt x="3555" y="10416"/>
                        <a:pt x="3563" y="10416"/>
                      </a:cubicBezTo>
                      <a:cubicBezTo>
                        <a:pt x="3580" y="10416"/>
                        <a:pt x="3600" y="10400"/>
                        <a:pt x="3593" y="10382"/>
                      </a:cubicBezTo>
                      <a:cubicBezTo>
                        <a:pt x="3380" y="9810"/>
                        <a:pt x="2808" y="9336"/>
                        <a:pt x="2296" y="8998"/>
                      </a:cubicBezTo>
                      <a:cubicBezTo>
                        <a:pt x="1926" y="8764"/>
                        <a:pt x="1533" y="8546"/>
                        <a:pt x="1135" y="8360"/>
                      </a:cubicBezTo>
                      <a:cubicBezTo>
                        <a:pt x="830" y="8208"/>
                        <a:pt x="476" y="8072"/>
                        <a:pt x="247" y="7821"/>
                      </a:cubicBezTo>
                      <a:lnTo>
                        <a:pt x="247" y="7456"/>
                      </a:lnTo>
                      <a:cubicBezTo>
                        <a:pt x="569" y="7717"/>
                        <a:pt x="1125" y="7745"/>
                        <a:pt x="1506" y="7854"/>
                      </a:cubicBezTo>
                      <a:cubicBezTo>
                        <a:pt x="2214" y="8055"/>
                        <a:pt x="2634" y="8431"/>
                        <a:pt x="3021" y="9014"/>
                      </a:cubicBezTo>
                      <a:cubicBezTo>
                        <a:pt x="3025" y="9020"/>
                        <a:pt x="3031" y="9022"/>
                        <a:pt x="3037" y="9022"/>
                      </a:cubicBezTo>
                      <a:cubicBezTo>
                        <a:pt x="3049" y="9022"/>
                        <a:pt x="3061" y="9014"/>
                        <a:pt x="3053" y="9003"/>
                      </a:cubicBezTo>
                      <a:cubicBezTo>
                        <a:pt x="2786" y="8595"/>
                        <a:pt x="2487" y="8175"/>
                        <a:pt x="2018" y="7963"/>
                      </a:cubicBezTo>
                      <a:cubicBezTo>
                        <a:pt x="1697" y="7821"/>
                        <a:pt x="1364" y="7739"/>
                        <a:pt x="1032" y="7630"/>
                      </a:cubicBezTo>
                      <a:cubicBezTo>
                        <a:pt x="781" y="7554"/>
                        <a:pt x="482" y="7505"/>
                        <a:pt x="296" y="7303"/>
                      </a:cubicBezTo>
                      <a:cubicBezTo>
                        <a:pt x="285" y="7292"/>
                        <a:pt x="269" y="7281"/>
                        <a:pt x="247" y="7281"/>
                      </a:cubicBezTo>
                      <a:lnTo>
                        <a:pt x="247" y="6279"/>
                      </a:lnTo>
                      <a:cubicBezTo>
                        <a:pt x="476" y="6497"/>
                        <a:pt x="792" y="6682"/>
                        <a:pt x="1037" y="6851"/>
                      </a:cubicBezTo>
                      <a:cubicBezTo>
                        <a:pt x="1419" y="7118"/>
                        <a:pt x="1827" y="7347"/>
                        <a:pt x="2209" y="7614"/>
                      </a:cubicBezTo>
                      <a:cubicBezTo>
                        <a:pt x="2983" y="8126"/>
                        <a:pt x="3615" y="8818"/>
                        <a:pt x="4067" y="9630"/>
                      </a:cubicBezTo>
                      <a:cubicBezTo>
                        <a:pt x="4072" y="9642"/>
                        <a:pt x="4082" y="9647"/>
                        <a:pt x="4093" y="9647"/>
                      </a:cubicBezTo>
                      <a:cubicBezTo>
                        <a:pt x="4116" y="9647"/>
                        <a:pt x="4142" y="9623"/>
                        <a:pt x="4127" y="9597"/>
                      </a:cubicBezTo>
                      <a:cubicBezTo>
                        <a:pt x="3713" y="8829"/>
                        <a:pt x="3206" y="8208"/>
                        <a:pt x="2476" y="7679"/>
                      </a:cubicBezTo>
                      <a:cubicBezTo>
                        <a:pt x="2100" y="7407"/>
                        <a:pt x="1691" y="7178"/>
                        <a:pt x="1310" y="6911"/>
                      </a:cubicBezTo>
                      <a:cubicBezTo>
                        <a:pt x="1103" y="6764"/>
                        <a:pt x="901" y="6611"/>
                        <a:pt x="705" y="6453"/>
                      </a:cubicBezTo>
                      <a:cubicBezTo>
                        <a:pt x="552" y="6328"/>
                        <a:pt x="373" y="6230"/>
                        <a:pt x="247" y="6077"/>
                      </a:cubicBezTo>
                      <a:lnTo>
                        <a:pt x="247" y="5728"/>
                      </a:lnTo>
                      <a:lnTo>
                        <a:pt x="247" y="5598"/>
                      </a:lnTo>
                      <a:cubicBezTo>
                        <a:pt x="574" y="5859"/>
                        <a:pt x="994" y="5995"/>
                        <a:pt x="1375" y="6170"/>
                      </a:cubicBezTo>
                      <a:cubicBezTo>
                        <a:pt x="2111" y="6502"/>
                        <a:pt x="2667" y="7009"/>
                        <a:pt x="3217" y="7576"/>
                      </a:cubicBezTo>
                      <a:cubicBezTo>
                        <a:pt x="3223" y="7581"/>
                        <a:pt x="3229" y="7584"/>
                        <a:pt x="3235" y="7584"/>
                      </a:cubicBezTo>
                      <a:cubicBezTo>
                        <a:pt x="3252" y="7584"/>
                        <a:pt x="3266" y="7565"/>
                        <a:pt x="3250" y="7548"/>
                      </a:cubicBezTo>
                      <a:cubicBezTo>
                        <a:pt x="2819" y="7074"/>
                        <a:pt x="2367" y="6573"/>
                        <a:pt x="1778" y="6257"/>
                      </a:cubicBezTo>
                      <a:cubicBezTo>
                        <a:pt x="1283" y="5985"/>
                        <a:pt x="656" y="5816"/>
                        <a:pt x="253" y="5418"/>
                      </a:cubicBezTo>
                      <a:cubicBezTo>
                        <a:pt x="253" y="5162"/>
                        <a:pt x="258" y="4906"/>
                        <a:pt x="258" y="4644"/>
                      </a:cubicBezTo>
                      <a:cubicBezTo>
                        <a:pt x="405" y="4715"/>
                        <a:pt x="580" y="4753"/>
                        <a:pt x="705" y="4840"/>
                      </a:cubicBezTo>
                      <a:cubicBezTo>
                        <a:pt x="863" y="4944"/>
                        <a:pt x="988" y="5096"/>
                        <a:pt x="1152" y="5194"/>
                      </a:cubicBezTo>
                      <a:cubicBezTo>
                        <a:pt x="1223" y="5238"/>
                        <a:pt x="1299" y="5276"/>
                        <a:pt x="1375" y="5303"/>
                      </a:cubicBezTo>
                      <a:cubicBezTo>
                        <a:pt x="1371" y="5330"/>
                        <a:pt x="1394" y="5348"/>
                        <a:pt x="1417" y="5348"/>
                      </a:cubicBezTo>
                      <a:cubicBezTo>
                        <a:pt x="1427" y="5348"/>
                        <a:pt x="1438" y="5345"/>
                        <a:pt x="1446" y="5336"/>
                      </a:cubicBezTo>
                      <a:lnTo>
                        <a:pt x="1468" y="5325"/>
                      </a:lnTo>
                      <a:cubicBezTo>
                        <a:pt x="1490" y="5331"/>
                        <a:pt x="1511" y="5331"/>
                        <a:pt x="1539" y="5336"/>
                      </a:cubicBezTo>
                      <a:cubicBezTo>
                        <a:pt x="1539" y="5347"/>
                        <a:pt x="1544" y="5353"/>
                        <a:pt x="1550" y="5363"/>
                      </a:cubicBezTo>
                      <a:cubicBezTo>
                        <a:pt x="1817" y="5739"/>
                        <a:pt x="2220" y="5952"/>
                        <a:pt x="2601" y="6203"/>
                      </a:cubicBezTo>
                      <a:cubicBezTo>
                        <a:pt x="3070" y="6513"/>
                        <a:pt x="3446" y="6944"/>
                        <a:pt x="3691" y="7450"/>
                      </a:cubicBezTo>
                      <a:cubicBezTo>
                        <a:pt x="4105" y="8284"/>
                        <a:pt x="4274" y="9352"/>
                        <a:pt x="4988" y="10017"/>
                      </a:cubicBezTo>
                      <a:lnTo>
                        <a:pt x="4993" y="10017"/>
                      </a:lnTo>
                      <a:cubicBezTo>
                        <a:pt x="4312" y="9216"/>
                        <a:pt x="4203" y="8088"/>
                        <a:pt x="3675" y="7200"/>
                      </a:cubicBezTo>
                      <a:cubicBezTo>
                        <a:pt x="3462" y="6835"/>
                        <a:pt x="3201" y="6480"/>
                        <a:pt x="2841" y="6230"/>
                      </a:cubicBezTo>
                      <a:cubicBezTo>
                        <a:pt x="2454" y="5957"/>
                        <a:pt x="2002" y="5739"/>
                        <a:pt x="1713" y="5358"/>
                      </a:cubicBezTo>
                      <a:lnTo>
                        <a:pt x="1713" y="5358"/>
                      </a:lnTo>
                      <a:cubicBezTo>
                        <a:pt x="1806" y="5363"/>
                        <a:pt x="1909" y="5363"/>
                        <a:pt x="2018" y="5369"/>
                      </a:cubicBezTo>
                      <a:cubicBezTo>
                        <a:pt x="2296" y="5374"/>
                        <a:pt x="2552" y="5456"/>
                        <a:pt x="2814" y="5521"/>
                      </a:cubicBezTo>
                      <a:cubicBezTo>
                        <a:pt x="2814" y="5521"/>
                        <a:pt x="2814" y="5521"/>
                        <a:pt x="2819" y="5527"/>
                      </a:cubicBezTo>
                      <a:cubicBezTo>
                        <a:pt x="3043" y="5669"/>
                        <a:pt x="3206" y="5870"/>
                        <a:pt x="3391" y="6034"/>
                      </a:cubicBezTo>
                      <a:cubicBezTo>
                        <a:pt x="3386" y="6039"/>
                        <a:pt x="3386" y="6055"/>
                        <a:pt x="3391" y="6066"/>
                      </a:cubicBezTo>
                      <a:cubicBezTo>
                        <a:pt x="3598" y="6273"/>
                        <a:pt x="3822" y="6568"/>
                        <a:pt x="4072" y="6856"/>
                      </a:cubicBezTo>
                      <a:cubicBezTo>
                        <a:pt x="4067" y="6867"/>
                        <a:pt x="4067" y="6884"/>
                        <a:pt x="4083" y="6889"/>
                      </a:cubicBezTo>
                      <a:lnTo>
                        <a:pt x="4105" y="6889"/>
                      </a:lnTo>
                      <a:cubicBezTo>
                        <a:pt x="4230" y="7036"/>
                        <a:pt x="4367" y="7172"/>
                        <a:pt x="4514" y="7298"/>
                      </a:cubicBezTo>
                      <a:cubicBezTo>
                        <a:pt x="4536" y="7581"/>
                        <a:pt x="4650" y="7843"/>
                        <a:pt x="4830" y="8055"/>
                      </a:cubicBezTo>
                      <a:cubicBezTo>
                        <a:pt x="4694" y="8453"/>
                        <a:pt x="4830" y="8774"/>
                        <a:pt x="5081" y="9063"/>
                      </a:cubicBezTo>
                      <a:cubicBezTo>
                        <a:pt x="4933" y="9793"/>
                        <a:pt x="5059" y="10589"/>
                        <a:pt x="5282" y="11292"/>
                      </a:cubicBezTo>
                      <a:cubicBezTo>
                        <a:pt x="5331" y="11439"/>
                        <a:pt x="5386" y="11586"/>
                        <a:pt x="5451" y="11728"/>
                      </a:cubicBezTo>
                      <a:cubicBezTo>
                        <a:pt x="5448" y="11727"/>
                        <a:pt x="5444" y="11727"/>
                        <a:pt x="5441" y="11727"/>
                      </a:cubicBezTo>
                      <a:cubicBezTo>
                        <a:pt x="5417" y="11727"/>
                        <a:pt x="5396" y="11742"/>
                        <a:pt x="5391" y="11766"/>
                      </a:cubicBezTo>
                      <a:cubicBezTo>
                        <a:pt x="5260" y="12932"/>
                        <a:pt x="5369" y="14114"/>
                        <a:pt x="5718" y="15242"/>
                      </a:cubicBezTo>
                      <a:cubicBezTo>
                        <a:pt x="5794" y="15488"/>
                        <a:pt x="5887" y="15733"/>
                        <a:pt x="5990" y="15973"/>
                      </a:cubicBezTo>
                      <a:lnTo>
                        <a:pt x="5990" y="15983"/>
                      </a:lnTo>
                      <a:cubicBezTo>
                        <a:pt x="5990" y="15994"/>
                        <a:pt x="5996" y="16000"/>
                        <a:pt x="6001" y="16005"/>
                      </a:cubicBezTo>
                      <a:cubicBezTo>
                        <a:pt x="6132" y="16332"/>
                        <a:pt x="6263" y="16654"/>
                        <a:pt x="6366" y="16986"/>
                      </a:cubicBezTo>
                      <a:cubicBezTo>
                        <a:pt x="6514" y="17449"/>
                        <a:pt x="6612" y="17923"/>
                        <a:pt x="6672" y="18403"/>
                      </a:cubicBezTo>
                      <a:cubicBezTo>
                        <a:pt x="6669" y="18402"/>
                        <a:pt x="6666" y="18402"/>
                        <a:pt x="6663" y="18402"/>
                      </a:cubicBezTo>
                      <a:cubicBezTo>
                        <a:pt x="6644" y="18402"/>
                        <a:pt x="6627" y="18417"/>
                        <a:pt x="6623" y="18436"/>
                      </a:cubicBezTo>
                      <a:cubicBezTo>
                        <a:pt x="6595" y="18664"/>
                        <a:pt x="6623" y="18904"/>
                        <a:pt x="6715" y="19117"/>
                      </a:cubicBezTo>
                      <a:cubicBezTo>
                        <a:pt x="6612" y="19563"/>
                        <a:pt x="6557" y="20016"/>
                        <a:pt x="6552" y="20473"/>
                      </a:cubicBezTo>
                      <a:cubicBezTo>
                        <a:pt x="6552" y="20947"/>
                        <a:pt x="6617" y="21416"/>
                        <a:pt x="6541" y="21885"/>
                      </a:cubicBezTo>
                      <a:cubicBezTo>
                        <a:pt x="6538" y="21905"/>
                        <a:pt x="6551" y="21914"/>
                        <a:pt x="6566" y="21914"/>
                      </a:cubicBezTo>
                      <a:cubicBezTo>
                        <a:pt x="6579" y="21914"/>
                        <a:pt x="6593" y="21906"/>
                        <a:pt x="6595" y="21890"/>
                      </a:cubicBezTo>
                      <a:cubicBezTo>
                        <a:pt x="6693" y="21422"/>
                        <a:pt x="6639" y="20958"/>
                        <a:pt x="6666" y="20484"/>
                      </a:cubicBezTo>
                      <a:cubicBezTo>
                        <a:pt x="6683" y="20087"/>
                        <a:pt x="6732" y="19689"/>
                        <a:pt x="6802" y="19296"/>
                      </a:cubicBezTo>
                      <a:cubicBezTo>
                        <a:pt x="6900" y="19476"/>
                        <a:pt x="7026" y="19645"/>
                        <a:pt x="7173" y="19792"/>
                      </a:cubicBezTo>
                      <a:cubicBezTo>
                        <a:pt x="7151" y="20163"/>
                        <a:pt x="7124" y="20561"/>
                        <a:pt x="7184" y="20926"/>
                      </a:cubicBezTo>
                      <a:cubicBezTo>
                        <a:pt x="7249" y="21296"/>
                        <a:pt x="7347" y="21667"/>
                        <a:pt x="7364" y="22048"/>
                      </a:cubicBezTo>
                      <a:cubicBezTo>
                        <a:pt x="7364" y="22062"/>
                        <a:pt x="7377" y="22069"/>
                        <a:pt x="7392" y="22069"/>
                      </a:cubicBezTo>
                      <a:cubicBezTo>
                        <a:pt x="7406" y="22069"/>
                        <a:pt x="7421" y="22062"/>
                        <a:pt x="7424" y="22048"/>
                      </a:cubicBezTo>
                      <a:cubicBezTo>
                        <a:pt x="7429" y="21661"/>
                        <a:pt x="7325" y="21296"/>
                        <a:pt x="7287" y="20915"/>
                      </a:cubicBezTo>
                      <a:cubicBezTo>
                        <a:pt x="7249" y="20572"/>
                        <a:pt x="7276" y="20234"/>
                        <a:pt x="7271" y="19890"/>
                      </a:cubicBezTo>
                      <a:lnTo>
                        <a:pt x="7271" y="19890"/>
                      </a:lnTo>
                      <a:cubicBezTo>
                        <a:pt x="7287" y="19907"/>
                        <a:pt x="7309" y="19923"/>
                        <a:pt x="7325" y="19939"/>
                      </a:cubicBezTo>
                      <a:cubicBezTo>
                        <a:pt x="7451" y="20038"/>
                        <a:pt x="7587" y="20136"/>
                        <a:pt x="7723" y="20228"/>
                      </a:cubicBezTo>
                      <a:cubicBezTo>
                        <a:pt x="7903" y="20664"/>
                        <a:pt x="7914" y="21247"/>
                        <a:pt x="7925" y="21710"/>
                      </a:cubicBezTo>
                      <a:cubicBezTo>
                        <a:pt x="7925" y="21728"/>
                        <a:pt x="7941" y="21738"/>
                        <a:pt x="7956" y="21738"/>
                      </a:cubicBezTo>
                      <a:cubicBezTo>
                        <a:pt x="7968" y="21738"/>
                        <a:pt x="7979" y="21731"/>
                        <a:pt x="7979" y="21716"/>
                      </a:cubicBezTo>
                      <a:cubicBezTo>
                        <a:pt x="7979" y="21269"/>
                        <a:pt x="7979" y="20746"/>
                        <a:pt x="7838" y="20310"/>
                      </a:cubicBezTo>
                      <a:lnTo>
                        <a:pt x="7838" y="20310"/>
                      </a:lnTo>
                      <a:cubicBezTo>
                        <a:pt x="8219" y="20566"/>
                        <a:pt x="8584" y="20833"/>
                        <a:pt x="8759" y="21264"/>
                      </a:cubicBezTo>
                      <a:cubicBezTo>
                        <a:pt x="8764" y="21276"/>
                        <a:pt x="8775" y="21282"/>
                        <a:pt x="8787" y="21282"/>
                      </a:cubicBezTo>
                      <a:cubicBezTo>
                        <a:pt x="8810" y="21282"/>
                        <a:pt x="8837" y="21260"/>
                        <a:pt x="8829" y="21231"/>
                      </a:cubicBezTo>
                      <a:cubicBezTo>
                        <a:pt x="8644" y="20730"/>
                        <a:pt x="8214" y="20435"/>
                        <a:pt x="7778" y="20130"/>
                      </a:cubicBezTo>
                      <a:cubicBezTo>
                        <a:pt x="7511" y="19945"/>
                        <a:pt x="7233" y="19743"/>
                        <a:pt x="7048" y="19476"/>
                      </a:cubicBezTo>
                      <a:cubicBezTo>
                        <a:pt x="7015" y="19427"/>
                        <a:pt x="6982" y="19373"/>
                        <a:pt x="6950" y="19313"/>
                      </a:cubicBezTo>
                      <a:lnTo>
                        <a:pt x="6950" y="19313"/>
                      </a:lnTo>
                      <a:cubicBezTo>
                        <a:pt x="7053" y="19367"/>
                        <a:pt x="7162" y="19405"/>
                        <a:pt x="7271" y="19438"/>
                      </a:cubicBezTo>
                      <a:cubicBezTo>
                        <a:pt x="7614" y="19531"/>
                        <a:pt x="7914" y="19727"/>
                        <a:pt x="8148" y="19994"/>
                      </a:cubicBezTo>
                      <a:cubicBezTo>
                        <a:pt x="8153" y="19999"/>
                        <a:pt x="8159" y="20001"/>
                        <a:pt x="8165" y="20001"/>
                      </a:cubicBezTo>
                      <a:cubicBezTo>
                        <a:pt x="8184" y="20001"/>
                        <a:pt x="8203" y="19977"/>
                        <a:pt x="8186" y="19956"/>
                      </a:cubicBezTo>
                      <a:cubicBezTo>
                        <a:pt x="8023" y="19760"/>
                        <a:pt x="7832" y="19569"/>
                        <a:pt x="7592" y="19454"/>
                      </a:cubicBezTo>
                      <a:cubicBezTo>
                        <a:pt x="7440" y="19389"/>
                        <a:pt x="7282" y="19340"/>
                        <a:pt x="7135" y="19269"/>
                      </a:cubicBezTo>
                      <a:cubicBezTo>
                        <a:pt x="7129" y="18942"/>
                        <a:pt x="7206" y="18621"/>
                        <a:pt x="7206" y="18288"/>
                      </a:cubicBezTo>
                      <a:cubicBezTo>
                        <a:pt x="7206" y="17983"/>
                        <a:pt x="7195" y="17678"/>
                        <a:pt x="7184" y="17373"/>
                      </a:cubicBezTo>
                      <a:cubicBezTo>
                        <a:pt x="7146" y="16610"/>
                        <a:pt x="7129" y="15847"/>
                        <a:pt x="7086" y="15090"/>
                      </a:cubicBezTo>
                      <a:cubicBezTo>
                        <a:pt x="7058" y="14599"/>
                        <a:pt x="7048" y="14060"/>
                        <a:pt x="6813" y="13608"/>
                      </a:cubicBezTo>
                      <a:cubicBezTo>
                        <a:pt x="6781" y="13548"/>
                        <a:pt x="6748" y="13488"/>
                        <a:pt x="6715" y="13428"/>
                      </a:cubicBezTo>
                      <a:cubicBezTo>
                        <a:pt x="6530" y="12453"/>
                        <a:pt x="6089" y="11668"/>
                        <a:pt x="5315" y="10992"/>
                      </a:cubicBezTo>
                      <a:cubicBezTo>
                        <a:pt x="5179" y="10398"/>
                        <a:pt x="5102" y="9788"/>
                        <a:pt x="5189" y="9183"/>
                      </a:cubicBezTo>
                      <a:lnTo>
                        <a:pt x="5189" y="9183"/>
                      </a:lnTo>
                      <a:cubicBezTo>
                        <a:pt x="5222" y="9216"/>
                        <a:pt x="5255" y="9243"/>
                        <a:pt x="5288" y="9276"/>
                      </a:cubicBezTo>
                      <a:cubicBezTo>
                        <a:pt x="5353" y="9336"/>
                        <a:pt x="5429" y="9401"/>
                        <a:pt x="5500" y="9461"/>
                      </a:cubicBezTo>
                      <a:cubicBezTo>
                        <a:pt x="5478" y="9466"/>
                        <a:pt x="5467" y="9488"/>
                        <a:pt x="5473" y="9510"/>
                      </a:cubicBezTo>
                      <a:cubicBezTo>
                        <a:pt x="5598" y="10006"/>
                        <a:pt x="5800" y="10475"/>
                        <a:pt x="6078" y="10900"/>
                      </a:cubicBezTo>
                      <a:cubicBezTo>
                        <a:pt x="6312" y="11248"/>
                        <a:pt x="6759" y="11799"/>
                        <a:pt x="6677" y="12235"/>
                      </a:cubicBezTo>
                      <a:cubicBezTo>
                        <a:pt x="6674" y="12255"/>
                        <a:pt x="6690" y="12266"/>
                        <a:pt x="6706" y="12266"/>
                      </a:cubicBezTo>
                      <a:cubicBezTo>
                        <a:pt x="6720" y="12266"/>
                        <a:pt x="6734" y="12258"/>
                        <a:pt x="6737" y="12240"/>
                      </a:cubicBezTo>
                      <a:cubicBezTo>
                        <a:pt x="6808" y="11880"/>
                        <a:pt x="6552" y="11477"/>
                        <a:pt x="6366" y="11177"/>
                      </a:cubicBezTo>
                      <a:cubicBezTo>
                        <a:pt x="6023" y="10638"/>
                        <a:pt x="5762" y="10148"/>
                        <a:pt x="5593" y="9537"/>
                      </a:cubicBezTo>
                      <a:lnTo>
                        <a:pt x="5593" y="9537"/>
                      </a:lnTo>
                      <a:cubicBezTo>
                        <a:pt x="5980" y="9870"/>
                        <a:pt x="6350" y="10191"/>
                        <a:pt x="6584" y="10660"/>
                      </a:cubicBezTo>
                      <a:cubicBezTo>
                        <a:pt x="6588" y="10667"/>
                        <a:pt x="6594" y="10670"/>
                        <a:pt x="6600" y="10670"/>
                      </a:cubicBezTo>
                      <a:cubicBezTo>
                        <a:pt x="6610" y="10670"/>
                        <a:pt x="6621" y="10660"/>
                        <a:pt x="6617" y="10649"/>
                      </a:cubicBezTo>
                      <a:cubicBezTo>
                        <a:pt x="6410" y="10197"/>
                        <a:pt x="6089" y="9837"/>
                        <a:pt x="5707" y="9510"/>
                      </a:cubicBezTo>
                      <a:cubicBezTo>
                        <a:pt x="5533" y="9368"/>
                        <a:pt x="5369" y="9216"/>
                        <a:pt x="5206" y="9052"/>
                      </a:cubicBezTo>
                      <a:cubicBezTo>
                        <a:pt x="5206" y="9036"/>
                        <a:pt x="5189" y="9020"/>
                        <a:pt x="5173" y="9014"/>
                      </a:cubicBezTo>
                      <a:cubicBezTo>
                        <a:pt x="4966" y="8774"/>
                        <a:pt x="4830" y="8507"/>
                        <a:pt x="4917" y="8159"/>
                      </a:cubicBezTo>
                      <a:lnTo>
                        <a:pt x="4917" y="8159"/>
                      </a:lnTo>
                      <a:cubicBezTo>
                        <a:pt x="5132" y="8374"/>
                        <a:pt x="5414" y="8522"/>
                        <a:pt x="5719" y="8522"/>
                      </a:cubicBezTo>
                      <a:cubicBezTo>
                        <a:pt x="5762" y="8522"/>
                        <a:pt x="5805" y="8519"/>
                        <a:pt x="5849" y="8513"/>
                      </a:cubicBezTo>
                      <a:cubicBezTo>
                        <a:pt x="5874" y="8513"/>
                        <a:pt x="5871" y="8474"/>
                        <a:pt x="5848" y="8474"/>
                      </a:cubicBezTo>
                      <a:cubicBezTo>
                        <a:pt x="5847" y="8474"/>
                        <a:pt x="5845" y="8474"/>
                        <a:pt x="5843" y="8475"/>
                      </a:cubicBezTo>
                      <a:cubicBezTo>
                        <a:pt x="5835" y="8475"/>
                        <a:pt x="5827" y="8475"/>
                        <a:pt x="5819" y="8475"/>
                      </a:cubicBezTo>
                      <a:cubicBezTo>
                        <a:pt x="5484" y="8475"/>
                        <a:pt x="5157" y="8262"/>
                        <a:pt x="4939" y="8039"/>
                      </a:cubicBezTo>
                      <a:cubicBezTo>
                        <a:pt x="4933" y="8028"/>
                        <a:pt x="4928" y="8023"/>
                        <a:pt x="4917" y="8017"/>
                      </a:cubicBezTo>
                      <a:cubicBezTo>
                        <a:pt x="4797" y="7897"/>
                        <a:pt x="4710" y="7745"/>
                        <a:pt x="4666" y="7581"/>
                      </a:cubicBezTo>
                      <a:cubicBezTo>
                        <a:pt x="4650" y="7516"/>
                        <a:pt x="4634" y="7450"/>
                        <a:pt x="4617" y="7390"/>
                      </a:cubicBezTo>
                      <a:lnTo>
                        <a:pt x="4617" y="7390"/>
                      </a:lnTo>
                      <a:cubicBezTo>
                        <a:pt x="4884" y="7604"/>
                        <a:pt x="5178" y="7751"/>
                        <a:pt x="5501" y="7751"/>
                      </a:cubicBezTo>
                      <a:cubicBezTo>
                        <a:pt x="5640" y="7751"/>
                        <a:pt x="5785" y="7723"/>
                        <a:pt x="5936" y="7663"/>
                      </a:cubicBezTo>
                      <a:cubicBezTo>
                        <a:pt x="5947" y="7657"/>
                        <a:pt x="5941" y="7641"/>
                        <a:pt x="5931" y="7641"/>
                      </a:cubicBezTo>
                      <a:cubicBezTo>
                        <a:pt x="5817" y="7673"/>
                        <a:pt x="5706" y="7688"/>
                        <a:pt x="5599" y="7688"/>
                      </a:cubicBezTo>
                      <a:cubicBezTo>
                        <a:pt x="5322" y="7688"/>
                        <a:pt x="5069" y="7590"/>
                        <a:pt x="4841" y="7445"/>
                      </a:cubicBezTo>
                      <a:cubicBezTo>
                        <a:pt x="5260" y="7407"/>
                        <a:pt x="5783" y="7178"/>
                        <a:pt x="5854" y="6753"/>
                      </a:cubicBezTo>
                      <a:cubicBezTo>
                        <a:pt x="5857" y="6737"/>
                        <a:pt x="5845" y="6728"/>
                        <a:pt x="5831" y="6728"/>
                      </a:cubicBezTo>
                      <a:cubicBezTo>
                        <a:pt x="5817" y="6728"/>
                        <a:pt x="5803" y="6737"/>
                        <a:pt x="5800" y="6753"/>
                      </a:cubicBezTo>
                      <a:cubicBezTo>
                        <a:pt x="5740" y="7047"/>
                        <a:pt x="5424" y="7243"/>
                        <a:pt x="5108" y="7330"/>
                      </a:cubicBezTo>
                      <a:cubicBezTo>
                        <a:pt x="5184" y="7183"/>
                        <a:pt x="5233" y="7042"/>
                        <a:pt x="5364" y="6927"/>
                      </a:cubicBezTo>
                      <a:cubicBezTo>
                        <a:pt x="5377" y="6914"/>
                        <a:pt x="5366" y="6895"/>
                        <a:pt x="5350" y="6895"/>
                      </a:cubicBezTo>
                      <a:cubicBezTo>
                        <a:pt x="5346" y="6895"/>
                        <a:pt x="5341" y="6896"/>
                        <a:pt x="5337" y="6900"/>
                      </a:cubicBezTo>
                      <a:cubicBezTo>
                        <a:pt x="5184" y="6998"/>
                        <a:pt x="5075" y="7145"/>
                        <a:pt x="5021" y="7314"/>
                      </a:cubicBezTo>
                      <a:cubicBezTo>
                        <a:pt x="5015" y="7325"/>
                        <a:pt x="5021" y="7341"/>
                        <a:pt x="5026" y="7352"/>
                      </a:cubicBezTo>
                      <a:cubicBezTo>
                        <a:pt x="4939" y="7374"/>
                        <a:pt x="4846" y="7385"/>
                        <a:pt x="4754" y="7385"/>
                      </a:cubicBezTo>
                      <a:cubicBezTo>
                        <a:pt x="4601" y="7276"/>
                        <a:pt x="4459" y="7145"/>
                        <a:pt x="4329" y="7009"/>
                      </a:cubicBezTo>
                      <a:cubicBezTo>
                        <a:pt x="4296" y="6976"/>
                        <a:pt x="4263" y="6938"/>
                        <a:pt x="4236" y="6905"/>
                      </a:cubicBezTo>
                      <a:lnTo>
                        <a:pt x="4236" y="6905"/>
                      </a:lnTo>
                      <a:cubicBezTo>
                        <a:pt x="4315" y="6916"/>
                        <a:pt x="4399" y="6921"/>
                        <a:pt x="4485" y="6921"/>
                      </a:cubicBezTo>
                      <a:cubicBezTo>
                        <a:pt x="4914" y="6921"/>
                        <a:pt x="5398" y="6787"/>
                        <a:pt x="5538" y="6415"/>
                      </a:cubicBezTo>
                      <a:cubicBezTo>
                        <a:pt x="5542" y="6402"/>
                        <a:pt x="5530" y="6392"/>
                        <a:pt x="5520" y="6392"/>
                      </a:cubicBezTo>
                      <a:cubicBezTo>
                        <a:pt x="5514" y="6392"/>
                        <a:pt x="5508" y="6396"/>
                        <a:pt x="5506" y="6404"/>
                      </a:cubicBezTo>
                      <a:cubicBezTo>
                        <a:pt x="5413" y="6606"/>
                        <a:pt x="5233" y="6720"/>
                        <a:pt x="5015" y="6786"/>
                      </a:cubicBezTo>
                      <a:cubicBezTo>
                        <a:pt x="5075" y="6677"/>
                        <a:pt x="5108" y="6562"/>
                        <a:pt x="5157" y="6453"/>
                      </a:cubicBezTo>
                      <a:cubicBezTo>
                        <a:pt x="5217" y="6333"/>
                        <a:pt x="5288" y="6224"/>
                        <a:pt x="5375" y="6126"/>
                      </a:cubicBezTo>
                      <a:cubicBezTo>
                        <a:pt x="5379" y="6113"/>
                        <a:pt x="5373" y="6103"/>
                        <a:pt x="5361" y="6103"/>
                      </a:cubicBezTo>
                      <a:cubicBezTo>
                        <a:pt x="5359" y="6103"/>
                        <a:pt x="5356" y="6104"/>
                        <a:pt x="5353" y="6104"/>
                      </a:cubicBezTo>
                      <a:cubicBezTo>
                        <a:pt x="5113" y="6224"/>
                        <a:pt x="5037" y="6540"/>
                        <a:pt x="4939" y="6758"/>
                      </a:cubicBezTo>
                      <a:cubicBezTo>
                        <a:pt x="4933" y="6775"/>
                        <a:pt x="4939" y="6791"/>
                        <a:pt x="4955" y="6802"/>
                      </a:cubicBezTo>
                      <a:cubicBezTo>
                        <a:pt x="4781" y="6839"/>
                        <a:pt x="4604" y="6858"/>
                        <a:pt x="4428" y="6858"/>
                      </a:cubicBezTo>
                      <a:cubicBezTo>
                        <a:pt x="4345" y="6858"/>
                        <a:pt x="4263" y="6854"/>
                        <a:pt x="4181" y="6846"/>
                      </a:cubicBezTo>
                      <a:cubicBezTo>
                        <a:pt x="4121" y="6780"/>
                        <a:pt x="4067" y="6709"/>
                        <a:pt x="4007" y="6644"/>
                      </a:cubicBezTo>
                      <a:cubicBezTo>
                        <a:pt x="4105" y="6628"/>
                        <a:pt x="4198" y="6600"/>
                        <a:pt x="4290" y="6573"/>
                      </a:cubicBezTo>
                      <a:cubicBezTo>
                        <a:pt x="4296" y="6579"/>
                        <a:pt x="4296" y="6579"/>
                        <a:pt x="4301" y="6584"/>
                      </a:cubicBezTo>
                      <a:cubicBezTo>
                        <a:pt x="4356" y="6628"/>
                        <a:pt x="4432" y="6643"/>
                        <a:pt x="4511" y="6643"/>
                      </a:cubicBezTo>
                      <a:cubicBezTo>
                        <a:pt x="4597" y="6643"/>
                        <a:pt x="4688" y="6625"/>
                        <a:pt x="4759" y="6611"/>
                      </a:cubicBezTo>
                      <a:cubicBezTo>
                        <a:pt x="4774" y="6611"/>
                        <a:pt x="4771" y="6583"/>
                        <a:pt x="4757" y="6583"/>
                      </a:cubicBezTo>
                      <a:cubicBezTo>
                        <a:pt x="4756" y="6583"/>
                        <a:pt x="4755" y="6584"/>
                        <a:pt x="4754" y="6584"/>
                      </a:cubicBezTo>
                      <a:cubicBezTo>
                        <a:pt x="4715" y="6590"/>
                        <a:pt x="4677" y="6593"/>
                        <a:pt x="4639" y="6593"/>
                      </a:cubicBezTo>
                      <a:cubicBezTo>
                        <a:pt x="4547" y="6593"/>
                        <a:pt x="4457" y="6575"/>
                        <a:pt x="4372" y="6540"/>
                      </a:cubicBezTo>
                      <a:cubicBezTo>
                        <a:pt x="4628" y="6442"/>
                        <a:pt x="4852" y="6284"/>
                        <a:pt x="5031" y="6083"/>
                      </a:cubicBezTo>
                      <a:cubicBezTo>
                        <a:pt x="5040" y="6074"/>
                        <a:pt x="5028" y="6058"/>
                        <a:pt x="5017" y="6058"/>
                      </a:cubicBezTo>
                      <a:cubicBezTo>
                        <a:pt x="5014" y="6058"/>
                        <a:pt x="5012" y="6059"/>
                        <a:pt x="5010" y="6061"/>
                      </a:cubicBezTo>
                      <a:cubicBezTo>
                        <a:pt x="4726" y="6350"/>
                        <a:pt x="4383" y="6546"/>
                        <a:pt x="3963" y="6568"/>
                      </a:cubicBezTo>
                      <a:lnTo>
                        <a:pt x="3947" y="6568"/>
                      </a:lnTo>
                      <a:cubicBezTo>
                        <a:pt x="3827" y="6426"/>
                        <a:pt x="3707" y="6284"/>
                        <a:pt x="3582" y="6159"/>
                      </a:cubicBezTo>
                      <a:lnTo>
                        <a:pt x="3582" y="6159"/>
                      </a:lnTo>
                      <a:cubicBezTo>
                        <a:pt x="3714" y="6244"/>
                        <a:pt x="3870" y="6288"/>
                        <a:pt x="4029" y="6288"/>
                      </a:cubicBezTo>
                      <a:cubicBezTo>
                        <a:pt x="4054" y="6288"/>
                        <a:pt x="4080" y="6287"/>
                        <a:pt x="4105" y="6284"/>
                      </a:cubicBezTo>
                      <a:cubicBezTo>
                        <a:pt x="4585" y="6246"/>
                        <a:pt x="4928" y="5957"/>
                        <a:pt x="4863" y="5478"/>
                      </a:cubicBezTo>
                      <a:cubicBezTo>
                        <a:pt x="4863" y="5466"/>
                        <a:pt x="4853" y="5460"/>
                        <a:pt x="4843" y="5460"/>
                      </a:cubicBezTo>
                      <a:cubicBezTo>
                        <a:pt x="4829" y="5460"/>
                        <a:pt x="4814" y="5470"/>
                        <a:pt x="4814" y="5489"/>
                      </a:cubicBezTo>
                      <a:cubicBezTo>
                        <a:pt x="4861" y="5925"/>
                        <a:pt x="4460" y="6254"/>
                        <a:pt x="4043" y="6254"/>
                      </a:cubicBezTo>
                      <a:cubicBezTo>
                        <a:pt x="3882" y="6254"/>
                        <a:pt x="3718" y="6204"/>
                        <a:pt x="3577" y="6094"/>
                      </a:cubicBezTo>
                      <a:cubicBezTo>
                        <a:pt x="3380" y="5941"/>
                        <a:pt x="3255" y="5734"/>
                        <a:pt x="3086" y="5565"/>
                      </a:cubicBezTo>
                      <a:lnTo>
                        <a:pt x="3086" y="5565"/>
                      </a:lnTo>
                      <a:cubicBezTo>
                        <a:pt x="3135" y="5570"/>
                        <a:pt x="3184" y="5576"/>
                        <a:pt x="3233" y="5581"/>
                      </a:cubicBezTo>
                      <a:cubicBezTo>
                        <a:pt x="3338" y="5589"/>
                        <a:pt x="3443" y="5593"/>
                        <a:pt x="3548" y="5593"/>
                      </a:cubicBezTo>
                      <a:cubicBezTo>
                        <a:pt x="3820" y="5593"/>
                        <a:pt x="4094" y="5567"/>
                        <a:pt x="4361" y="5516"/>
                      </a:cubicBezTo>
                      <a:cubicBezTo>
                        <a:pt x="4372" y="5516"/>
                        <a:pt x="4378" y="5494"/>
                        <a:pt x="4361" y="5494"/>
                      </a:cubicBezTo>
                      <a:cubicBezTo>
                        <a:pt x="4115" y="5502"/>
                        <a:pt x="3856" y="5534"/>
                        <a:pt x="3603" y="5534"/>
                      </a:cubicBezTo>
                      <a:cubicBezTo>
                        <a:pt x="3481" y="5534"/>
                        <a:pt x="3361" y="5526"/>
                        <a:pt x="3244" y="5505"/>
                      </a:cubicBezTo>
                      <a:cubicBezTo>
                        <a:pt x="3130" y="5483"/>
                        <a:pt x="3021" y="5451"/>
                        <a:pt x="2912" y="5418"/>
                      </a:cubicBezTo>
                      <a:lnTo>
                        <a:pt x="2901" y="5412"/>
                      </a:lnTo>
                      <a:cubicBezTo>
                        <a:pt x="2890" y="5402"/>
                        <a:pt x="2874" y="5402"/>
                        <a:pt x="2857" y="5402"/>
                      </a:cubicBezTo>
                      <a:lnTo>
                        <a:pt x="2846" y="5402"/>
                      </a:lnTo>
                      <a:cubicBezTo>
                        <a:pt x="3086" y="5303"/>
                        <a:pt x="3375" y="5325"/>
                        <a:pt x="3620" y="5227"/>
                      </a:cubicBezTo>
                      <a:cubicBezTo>
                        <a:pt x="3644" y="5213"/>
                        <a:pt x="3630" y="5182"/>
                        <a:pt x="3608" y="5182"/>
                      </a:cubicBezTo>
                      <a:cubicBezTo>
                        <a:pt x="3605" y="5182"/>
                        <a:pt x="3602" y="5182"/>
                        <a:pt x="3598" y="5184"/>
                      </a:cubicBezTo>
                      <a:cubicBezTo>
                        <a:pt x="3320" y="5287"/>
                        <a:pt x="2983" y="5222"/>
                        <a:pt x="2727" y="5363"/>
                      </a:cubicBezTo>
                      <a:cubicBezTo>
                        <a:pt x="2547" y="5303"/>
                        <a:pt x="2361" y="5271"/>
                        <a:pt x="2171" y="5254"/>
                      </a:cubicBezTo>
                      <a:cubicBezTo>
                        <a:pt x="2151" y="5254"/>
                        <a:pt x="2130" y="5254"/>
                        <a:pt x="2109" y="5254"/>
                      </a:cubicBezTo>
                      <a:cubicBezTo>
                        <a:pt x="2003" y="5254"/>
                        <a:pt x="1891" y="5261"/>
                        <a:pt x="1782" y="5261"/>
                      </a:cubicBezTo>
                      <a:cubicBezTo>
                        <a:pt x="1731" y="5261"/>
                        <a:pt x="1681" y="5259"/>
                        <a:pt x="1631" y="5254"/>
                      </a:cubicBezTo>
                      <a:lnTo>
                        <a:pt x="1615" y="5254"/>
                      </a:lnTo>
                      <a:cubicBezTo>
                        <a:pt x="1904" y="5135"/>
                        <a:pt x="2225" y="5118"/>
                        <a:pt x="2530" y="5086"/>
                      </a:cubicBezTo>
                      <a:cubicBezTo>
                        <a:pt x="2797" y="5047"/>
                        <a:pt x="3059" y="5009"/>
                        <a:pt x="3326" y="4977"/>
                      </a:cubicBezTo>
                      <a:cubicBezTo>
                        <a:pt x="3348" y="4977"/>
                        <a:pt x="3342" y="4938"/>
                        <a:pt x="3320" y="4938"/>
                      </a:cubicBezTo>
                      <a:cubicBezTo>
                        <a:pt x="2743" y="4987"/>
                        <a:pt x="2024" y="4977"/>
                        <a:pt x="1495" y="5233"/>
                      </a:cubicBezTo>
                      <a:cubicBezTo>
                        <a:pt x="1288" y="5178"/>
                        <a:pt x="1135" y="5053"/>
                        <a:pt x="972" y="4906"/>
                      </a:cubicBezTo>
                      <a:cubicBezTo>
                        <a:pt x="759" y="4726"/>
                        <a:pt x="525" y="4671"/>
                        <a:pt x="280" y="4546"/>
                      </a:cubicBezTo>
                      <a:lnTo>
                        <a:pt x="275" y="4546"/>
                      </a:lnTo>
                      <a:lnTo>
                        <a:pt x="280" y="3892"/>
                      </a:lnTo>
                      <a:cubicBezTo>
                        <a:pt x="634" y="4208"/>
                        <a:pt x="923" y="4595"/>
                        <a:pt x="1413" y="4726"/>
                      </a:cubicBezTo>
                      <a:cubicBezTo>
                        <a:pt x="1573" y="4767"/>
                        <a:pt x="1739" y="4782"/>
                        <a:pt x="1907" y="4782"/>
                      </a:cubicBezTo>
                      <a:cubicBezTo>
                        <a:pt x="2290" y="4782"/>
                        <a:pt x="2686" y="4706"/>
                        <a:pt x="3053" y="4699"/>
                      </a:cubicBezTo>
                      <a:cubicBezTo>
                        <a:pt x="3081" y="4699"/>
                        <a:pt x="3086" y="4655"/>
                        <a:pt x="3059" y="4655"/>
                      </a:cubicBezTo>
                      <a:cubicBezTo>
                        <a:pt x="2692" y="4659"/>
                        <a:pt x="2311" y="4727"/>
                        <a:pt x="1940" y="4727"/>
                      </a:cubicBezTo>
                      <a:cubicBezTo>
                        <a:pt x="1805" y="4727"/>
                        <a:pt x="1670" y="4718"/>
                        <a:pt x="1539" y="4693"/>
                      </a:cubicBezTo>
                      <a:cubicBezTo>
                        <a:pt x="1165" y="4623"/>
                        <a:pt x="920" y="4396"/>
                        <a:pt x="676" y="4157"/>
                      </a:cubicBezTo>
                      <a:lnTo>
                        <a:pt x="676" y="4157"/>
                      </a:lnTo>
                      <a:cubicBezTo>
                        <a:pt x="677" y="4157"/>
                        <a:pt x="678" y="4156"/>
                        <a:pt x="678" y="4154"/>
                      </a:cubicBezTo>
                      <a:cubicBezTo>
                        <a:pt x="706" y="4152"/>
                        <a:pt x="735" y="4150"/>
                        <a:pt x="763" y="4150"/>
                      </a:cubicBezTo>
                      <a:cubicBezTo>
                        <a:pt x="1219" y="4150"/>
                        <a:pt x="1593" y="4427"/>
                        <a:pt x="2040" y="4432"/>
                      </a:cubicBezTo>
                      <a:cubicBezTo>
                        <a:pt x="2067" y="4432"/>
                        <a:pt x="2073" y="4393"/>
                        <a:pt x="2045" y="4393"/>
                      </a:cubicBezTo>
                      <a:cubicBezTo>
                        <a:pt x="1678" y="4376"/>
                        <a:pt x="1284" y="4073"/>
                        <a:pt x="907" y="4073"/>
                      </a:cubicBezTo>
                      <a:cubicBezTo>
                        <a:pt x="826" y="4073"/>
                        <a:pt x="746" y="4087"/>
                        <a:pt x="667" y="4121"/>
                      </a:cubicBezTo>
                      <a:cubicBezTo>
                        <a:pt x="656" y="4126"/>
                        <a:pt x="651" y="4137"/>
                        <a:pt x="656" y="4143"/>
                      </a:cubicBezTo>
                      <a:lnTo>
                        <a:pt x="656" y="4143"/>
                      </a:lnTo>
                      <a:cubicBezTo>
                        <a:pt x="541" y="4023"/>
                        <a:pt x="416" y="3914"/>
                        <a:pt x="285" y="3810"/>
                      </a:cubicBezTo>
                      <a:lnTo>
                        <a:pt x="280" y="3810"/>
                      </a:lnTo>
                      <a:lnTo>
                        <a:pt x="280" y="3680"/>
                      </a:lnTo>
                      <a:cubicBezTo>
                        <a:pt x="531" y="3710"/>
                        <a:pt x="768" y="3798"/>
                        <a:pt x="1018" y="3798"/>
                      </a:cubicBezTo>
                      <a:cubicBezTo>
                        <a:pt x="1083" y="3798"/>
                        <a:pt x="1150" y="3792"/>
                        <a:pt x="1217" y="3778"/>
                      </a:cubicBezTo>
                      <a:cubicBezTo>
                        <a:pt x="1266" y="3816"/>
                        <a:pt x="1321" y="3854"/>
                        <a:pt x="1375" y="3887"/>
                      </a:cubicBezTo>
                      <a:cubicBezTo>
                        <a:pt x="1713" y="4094"/>
                        <a:pt x="2089" y="4225"/>
                        <a:pt x="2487" y="4268"/>
                      </a:cubicBezTo>
                      <a:cubicBezTo>
                        <a:pt x="2509" y="4268"/>
                        <a:pt x="2509" y="4235"/>
                        <a:pt x="2487" y="4235"/>
                      </a:cubicBezTo>
                      <a:cubicBezTo>
                        <a:pt x="1506" y="4192"/>
                        <a:pt x="1081" y="3325"/>
                        <a:pt x="275" y="2966"/>
                      </a:cubicBezTo>
                      <a:cubicBezTo>
                        <a:pt x="275" y="2846"/>
                        <a:pt x="275" y="2721"/>
                        <a:pt x="275" y="2601"/>
                      </a:cubicBezTo>
                      <a:cubicBezTo>
                        <a:pt x="503" y="2644"/>
                        <a:pt x="727" y="2704"/>
                        <a:pt x="945" y="2791"/>
                      </a:cubicBezTo>
                      <a:cubicBezTo>
                        <a:pt x="947" y="2792"/>
                        <a:pt x="948" y="2792"/>
                        <a:pt x="950" y="2792"/>
                      </a:cubicBezTo>
                      <a:cubicBezTo>
                        <a:pt x="974" y="2792"/>
                        <a:pt x="987" y="2758"/>
                        <a:pt x="961" y="2748"/>
                      </a:cubicBezTo>
                      <a:cubicBezTo>
                        <a:pt x="738" y="2661"/>
                        <a:pt x="514" y="2557"/>
                        <a:pt x="269" y="2546"/>
                      </a:cubicBezTo>
                      <a:cubicBezTo>
                        <a:pt x="269" y="2421"/>
                        <a:pt x="264" y="2296"/>
                        <a:pt x="264" y="2170"/>
                      </a:cubicBezTo>
                      <a:cubicBezTo>
                        <a:pt x="345" y="2143"/>
                        <a:pt x="427" y="2116"/>
                        <a:pt x="509" y="2094"/>
                      </a:cubicBezTo>
                      <a:cubicBezTo>
                        <a:pt x="542" y="2192"/>
                        <a:pt x="661" y="2285"/>
                        <a:pt x="754" y="2334"/>
                      </a:cubicBezTo>
                      <a:cubicBezTo>
                        <a:pt x="841" y="2388"/>
                        <a:pt x="939" y="2410"/>
                        <a:pt x="1037" y="2410"/>
                      </a:cubicBezTo>
                      <a:cubicBezTo>
                        <a:pt x="1048" y="2410"/>
                        <a:pt x="1043" y="2399"/>
                        <a:pt x="1037" y="2399"/>
                      </a:cubicBezTo>
                      <a:cubicBezTo>
                        <a:pt x="917" y="2388"/>
                        <a:pt x="798" y="2334"/>
                        <a:pt x="710" y="2247"/>
                      </a:cubicBezTo>
                      <a:cubicBezTo>
                        <a:pt x="650" y="2198"/>
                        <a:pt x="607" y="2132"/>
                        <a:pt x="547" y="2083"/>
                      </a:cubicBezTo>
                      <a:cubicBezTo>
                        <a:pt x="631" y="2066"/>
                        <a:pt x="715" y="2055"/>
                        <a:pt x="799" y="2055"/>
                      </a:cubicBezTo>
                      <a:cubicBezTo>
                        <a:pt x="954" y="2055"/>
                        <a:pt x="1109" y="2091"/>
                        <a:pt x="1261" y="2187"/>
                      </a:cubicBezTo>
                      <a:cubicBezTo>
                        <a:pt x="1262" y="2188"/>
                        <a:pt x="1263" y="2188"/>
                        <a:pt x="1264" y="2188"/>
                      </a:cubicBezTo>
                      <a:cubicBezTo>
                        <a:pt x="1268" y="2188"/>
                        <a:pt x="1271" y="2180"/>
                        <a:pt x="1266" y="2176"/>
                      </a:cubicBezTo>
                      <a:cubicBezTo>
                        <a:pt x="1125" y="2061"/>
                        <a:pt x="931" y="2007"/>
                        <a:pt x="735" y="2007"/>
                      </a:cubicBezTo>
                      <a:cubicBezTo>
                        <a:pt x="568" y="2007"/>
                        <a:pt x="399" y="2046"/>
                        <a:pt x="258" y="2121"/>
                      </a:cubicBezTo>
                      <a:cubicBezTo>
                        <a:pt x="258" y="2007"/>
                        <a:pt x="253" y="1892"/>
                        <a:pt x="247" y="1778"/>
                      </a:cubicBezTo>
                      <a:cubicBezTo>
                        <a:pt x="394" y="1693"/>
                        <a:pt x="557" y="1654"/>
                        <a:pt x="722" y="1654"/>
                      </a:cubicBezTo>
                      <a:cubicBezTo>
                        <a:pt x="1009" y="1654"/>
                        <a:pt x="1301" y="1771"/>
                        <a:pt x="1522" y="1958"/>
                      </a:cubicBezTo>
                      <a:cubicBezTo>
                        <a:pt x="1523" y="1959"/>
                        <a:pt x="1525" y="1959"/>
                        <a:pt x="1526" y="1959"/>
                      </a:cubicBezTo>
                      <a:cubicBezTo>
                        <a:pt x="1531" y="1959"/>
                        <a:pt x="1538" y="1950"/>
                        <a:pt x="1533" y="1941"/>
                      </a:cubicBezTo>
                      <a:cubicBezTo>
                        <a:pt x="1354" y="1752"/>
                        <a:pt x="992" y="1586"/>
                        <a:pt x="668" y="1586"/>
                      </a:cubicBezTo>
                      <a:cubicBezTo>
                        <a:pt x="508" y="1586"/>
                        <a:pt x="357" y="1626"/>
                        <a:pt x="242" y="1723"/>
                      </a:cubicBezTo>
                      <a:cubicBezTo>
                        <a:pt x="236" y="1533"/>
                        <a:pt x="220" y="198"/>
                        <a:pt x="209" y="13"/>
                      </a:cubicBezTo>
                      <a:cubicBezTo>
                        <a:pt x="209" y="4"/>
                        <a:pt x="202" y="0"/>
                        <a:pt x="195" y="0"/>
                      </a:cubicBezTo>
                      <a:close/>
                    </a:path>
                  </a:pathLst>
                </a:custGeom>
                <a:solidFill>
                  <a:srgbClr val="667BB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329" name="Google Shape;1329;p2"/>
                <p:cNvGrpSpPr/>
                <p:nvPr/>
              </p:nvGrpSpPr>
              <p:grpSpPr>
                <a:xfrm>
                  <a:off x="3696227" y="3261380"/>
                  <a:ext cx="108950" cy="73543"/>
                  <a:chOff x="3696227" y="3261380"/>
                  <a:chExt cx="108950" cy="73543"/>
                </a:xfrm>
              </p:grpSpPr>
              <p:sp>
                <p:nvSpPr>
                  <p:cNvPr id="1330" name="Google Shape;1330;p2"/>
                  <p:cNvSpPr/>
                  <p:nvPr/>
                </p:nvSpPr>
                <p:spPr>
                  <a:xfrm>
                    <a:off x="3696227" y="3261380"/>
                    <a:ext cx="108950" cy="73442"/>
                  </a:xfrm>
                  <a:custGeom>
                    <a:rect b="b" l="l" r="r" t="t"/>
                    <a:pathLst>
                      <a:path extrusionOk="0" h="2906" w="4311">
                        <a:moveTo>
                          <a:pt x="2117" y="0"/>
                        </a:moveTo>
                        <a:cubicBezTo>
                          <a:pt x="1761" y="0"/>
                          <a:pt x="1404" y="51"/>
                          <a:pt x="1101" y="173"/>
                        </a:cubicBezTo>
                        <a:cubicBezTo>
                          <a:pt x="840" y="271"/>
                          <a:pt x="611" y="434"/>
                          <a:pt x="425" y="641"/>
                        </a:cubicBezTo>
                        <a:cubicBezTo>
                          <a:pt x="207" y="903"/>
                          <a:pt x="115" y="1235"/>
                          <a:pt x="82" y="1573"/>
                        </a:cubicBezTo>
                        <a:cubicBezTo>
                          <a:pt x="49" y="1862"/>
                          <a:pt x="0" y="2227"/>
                          <a:pt x="158" y="2488"/>
                        </a:cubicBezTo>
                        <a:cubicBezTo>
                          <a:pt x="175" y="2510"/>
                          <a:pt x="197" y="2537"/>
                          <a:pt x="218" y="2559"/>
                        </a:cubicBezTo>
                        <a:cubicBezTo>
                          <a:pt x="436" y="2799"/>
                          <a:pt x="883" y="2815"/>
                          <a:pt x="1183" y="2854"/>
                        </a:cubicBezTo>
                        <a:cubicBezTo>
                          <a:pt x="1478" y="2891"/>
                          <a:pt x="1781" y="2906"/>
                          <a:pt x="2084" y="2906"/>
                        </a:cubicBezTo>
                        <a:cubicBezTo>
                          <a:pt x="2481" y="2906"/>
                          <a:pt x="2879" y="2881"/>
                          <a:pt x="3264" y="2854"/>
                        </a:cubicBezTo>
                        <a:cubicBezTo>
                          <a:pt x="3520" y="2837"/>
                          <a:pt x="3896" y="2821"/>
                          <a:pt x="4087" y="2625"/>
                        </a:cubicBezTo>
                        <a:cubicBezTo>
                          <a:pt x="4311" y="2390"/>
                          <a:pt x="4289" y="2020"/>
                          <a:pt x="4245" y="1726"/>
                        </a:cubicBezTo>
                        <a:cubicBezTo>
                          <a:pt x="4169" y="1197"/>
                          <a:pt x="3973" y="614"/>
                          <a:pt x="3504" y="309"/>
                        </a:cubicBezTo>
                        <a:cubicBezTo>
                          <a:pt x="3357" y="216"/>
                          <a:pt x="3199" y="151"/>
                          <a:pt x="3030" y="107"/>
                        </a:cubicBezTo>
                        <a:cubicBezTo>
                          <a:pt x="2751" y="41"/>
                          <a:pt x="2434" y="0"/>
                          <a:pt x="2117" y="0"/>
                        </a:cubicBezTo>
                        <a:close/>
                      </a:path>
                    </a:pathLst>
                  </a:custGeom>
                  <a:solidFill>
                    <a:srgbClr val="667BB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1" name="Google Shape;1331;p2"/>
                  <p:cNvSpPr/>
                  <p:nvPr/>
                </p:nvSpPr>
                <p:spPr>
                  <a:xfrm>
                    <a:off x="3697743" y="3283367"/>
                    <a:ext cx="9528" cy="27699"/>
                  </a:xfrm>
                  <a:custGeom>
                    <a:rect b="b" l="l" r="r" t="t"/>
                    <a:pathLst>
                      <a:path extrusionOk="0" h="1096" w="377">
                        <a:moveTo>
                          <a:pt x="213" y="0"/>
                        </a:moveTo>
                        <a:cubicBezTo>
                          <a:pt x="104" y="218"/>
                          <a:pt x="38" y="458"/>
                          <a:pt x="17" y="703"/>
                        </a:cubicBezTo>
                        <a:cubicBezTo>
                          <a:pt x="11" y="752"/>
                          <a:pt x="6" y="801"/>
                          <a:pt x="0" y="850"/>
                        </a:cubicBezTo>
                        <a:cubicBezTo>
                          <a:pt x="66" y="932"/>
                          <a:pt x="131" y="1014"/>
                          <a:pt x="197" y="1095"/>
                        </a:cubicBezTo>
                        <a:cubicBezTo>
                          <a:pt x="267" y="1019"/>
                          <a:pt x="316" y="926"/>
                          <a:pt x="333" y="823"/>
                        </a:cubicBezTo>
                        <a:cubicBezTo>
                          <a:pt x="333" y="812"/>
                          <a:pt x="333" y="801"/>
                          <a:pt x="338" y="790"/>
                        </a:cubicBezTo>
                        <a:cubicBezTo>
                          <a:pt x="376" y="540"/>
                          <a:pt x="289" y="245"/>
                          <a:pt x="213" y="0"/>
                        </a:cubicBezTo>
                        <a:close/>
                      </a:path>
                    </a:pathLst>
                  </a:custGeom>
                  <a:solidFill>
                    <a:srgbClr val="667BB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2" name="Google Shape;1332;p2"/>
                  <p:cNvSpPr/>
                  <p:nvPr/>
                </p:nvSpPr>
                <p:spPr>
                  <a:xfrm>
                    <a:off x="3714676" y="3292465"/>
                    <a:ext cx="21381" cy="21507"/>
                  </a:xfrm>
                  <a:custGeom>
                    <a:rect b="b" l="l" r="r" t="t"/>
                    <a:pathLst>
                      <a:path extrusionOk="0" h="851" w="846">
                        <a:moveTo>
                          <a:pt x="348" y="1"/>
                        </a:moveTo>
                        <a:cubicBezTo>
                          <a:pt x="277" y="1"/>
                          <a:pt x="209" y="25"/>
                          <a:pt x="153" y="87"/>
                        </a:cubicBezTo>
                        <a:cubicBezTo>
                          <a:pt x="50" y="196"/>
                          <a:pt x="1" y="348"/>
                          <a:pt x="22" y="496"/>
                        </a:cubicBezTo>
                        <a:cubicBezTo>
                          <a:pt x="142" y="566"/>
                          <a:pt x="235" y="675"/>
                          <a:pt x="295" y="801"/>
                        </a:cubicBezTo>
                        <a:cubicBezTo>
                          <a:pt x="371" y="830"/>
                          <a:pt x="457" y="850"/>
                          <a:pt x="537" y="850"/>
                        </a:cubicBezTo>
                        <a:cubicBezTo>
                          <a:pt x="667" y="850"/>
                          <a:pt x="783" y="796"/>
                          <a:pt x="823" y="637"/>
                        </a:cubicBezTo>
                        <a:cubicBezTo>
                          <a:pt x="834" y="605"/>
                          <a:pt x="840" y="572"/>
                          <a:pt x="840" y="539"/>
                        </a:cubicBezTo>
                        <a:cubicBezTo>
                          <a:pt x="829" y="523"/>
                          <a:pt x="829" y="501"/>
                          <a:pt x="845" y="485"/>
                        </a:cubicBezTo>
                        <a:cubicBezTo>
                          <a:pt x="840" y="359"/>
                          <a:pt x="785" y="239"/>
                          <a:pt x="687" y="158"/>
                        </a:cubicBezTo>
                        <a:cubicBezTo>
                          <a:pt x="601" y="75"/>
                          <a:pt x="470" y="1"/>
                          <a:pt x="348" y="1"/>
                        </a:cubicBezTo>
                        <a:close/>
                      </a:path>
                    </a:pathLst>
                  </a:custGeom>
                  <a:solidFill>
                    <a:srgbClr val="667BB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3" name="Google Shape;1333;p2"/>
                  <p:cNvSpPr/>
                  <p:nvPr/>
                </p:nvSpPr>
                <p:spPr>
                  <a:xfrm>
                    <a:off x="3710127" y="3264893"/>
                    <a:ext cx="17943" cy="15315"/>
                  </a:xfrm>
                  <a:custGeom>
                    <a:rect b="b" l="l" r="r" t="t"/>
                    <a:pathLst>
                      <a:path extrusionOk="0" h="606" w="710">
                        <a:moveTo>
                          <a:pt x="644" y="1"/>
                        </a:moveTo>
                        <a:cubicBezTo>
                          <a:pt x="611" y="12"/>
                          <a:pt x="578" y="28"/>
                          <a:pt x="546" y="39"/>
                        </a:cubicBezTo>
                        <a:cubicBezTo>
                          <a:pt x="349" y="115"/>
                          <a:pt x="164" y="230"/>
                          <a:pt x="1" y="371"/>
                        </a:cubicBezTo>
                        <a:cubicBezTo>
                          <a:pt x="191" y="524"/>
                          <a:pt x="426" y="606"/>
                          <a:pt x="671" y="606"/>
                        </a:cubicBezTo>
                        <a:cubicBezTo>
                          <a:pt x="709" y="410"/>
                          <a:pt x="704" y="197"/>
                          <a:pt x="644" y="1"/>
                        </a:cubicBezTo>
                        <a:close/>
                      </a:path>
                    </a:pathLst>
                  </a:custGeom>
                  <a:solidFill>
                    <a:srgbClr val="667BB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4" name="Google Shape;1334;p2"/>
                  <p:cNvSpPr/>
                  <p:nvPr/>
                </p:nvSpPr>
                <p:spPr>
                  <a:xfrm>
                    <a:off x="3704491" y="3275786"/>
                    <a:ext cx="22063" cy="28255"/>
                  </a:xfrm>
                  <a:custGeom>
                    <a:rect b="b" l="l" r="r" t="t"/>
                    <a:pathLst>
                      <a:path extrusionOk="0" h="1118" w="873">
                        <a:moveTo>
                          <a:pt x="164" y="0"/>
                        </a:moveTo>
                        <a:cubicBezTo>
                          <a:pt x="142" y="22"/>
                          <a:pt x="120" y="49"/>
                          <a:pt x="93" y="77"/>
                        </a:cubicBezTo>
                        <a:cubicBezTo>
                          <a:pt x="60" y="115"/>
                          <a:pt x="33" y="158"/>
                          <a:pt x="0" y="202"/>
                        </a:cubicBezTo>
                        <a:cubicBezTo>
                          <a:pt x="82" y="469"/>
                          <a:pt x="186" y="790"/>
                          <a:pt x="153" y="1079"/>
                        </a:cubicBezTo>
                        <a:cubicBezTo>
                          <a:pt x="218" y="1085"/>
                          <a:pt x="278" y="1096"/>
                          <a:pt x="338" y="1117"/>
                        </a:cubicBezTo>
                        <a:cubicBezTo>
                          <a:pt x="322" y="910"/>
                          <a:pt x="425" y="714"/>
                          <a:pt x="605" y="611"/>
                        </a:cubicBezTo>
                        <a:cubicBezTo>
                          <a:pt x="654" y="589"/>
                          <a:pt x="703" y="578"/>
                          <a:pt x="758" y="578"/>
                        </a:cubicBezTo>
                        <a:cubicBezTo>
                          <a:pt x="807" y="474"/>
                          <a:pt x="845" y="365"/>
                          <a:pt x="872" y="256"/>
                        </a:cubicBezTo>
                        <a:cubicBezTo>
                          <a:pt x="616" y="251"/>
                          <a:pt x="365" y="164"/>
                          <a:pt x="164" y="0"/>
                        </a:cubicBezTo>
                        <a:close/>
                      </a:path>
                    </a:pathLst>
                  </a:custGeom>
                  <a:solidFill>
                    <a:srgbClr val="667BB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5" name="Google Shape;1335;p2"/>
                  <p:cNvSpPr/>
                  <p:nvPr/>
                </p:nvSpPr>
                <p:spPr>
                  <a:xfrm>
                    <a:off x="3728323" y="3261507"/>
                    <a:ext cx="24792" cy="18702"/>
                  </a:xfrm>
                  <a:custGeom>
                    <a:rect b="b" l="l" r="r" t="t"/>
                    <a:pathLst>
                      <a:path extrusionOk="0" h="740" w="981">
                        <a:moveTo>
                          <a:pt x="830" y="0"/>
                        </a:moveTo>
                        <a:cubicBezTo>
                          <a:pt x="548" y="0"/>
                          <a:pt x="268" y="39"/>
                          <a:pt x="0" y="113"/>
                        </a:cubicBezTo>
                        <a:cubicBezTo>
                          <a:pt x="60" y="315"/>
                          <a:pt x="71" y="533"/>
                          <a:pt x="33" y="740"/>
                        </a:cubicBezTo>
                        <a:cubicBezTo>
                          <a:pt x="174" y="734"/>
                          <a:pt x="316" y="696"/>
                          <a:pt x="441" y="631"/>
                        </a:cubicBezTo>
                        <a:cubicBezTo>
                          <a:pt x="703" y="495"/>
                          <a:pt x="866" y="266"/>
                          <a:pt x="981" y="4"/>
                        </a:cubicBezTo>
                        <a:cubicBezTo>
                          <a:pt x="931" y="2"/>
                          <a:pt x="880" y="0"/>
                          <a:pt x="830" y="0"/>
                        </a:cubicBezTo>
                        <a:close/>
                      </a:path>
                    </a:pathLst>
                  </a:custGeom>
                  <a:solidFill>
                    <a:srgbClr val="667BB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6" name="Google Shape;1336;p2"/>
                  <p:cNvSpPr/>
                  <p:nvPr/>
                </p:nvSpPr>
                <p:spPr>
                  <a:xfrm>
                    <a:off x="3725821" y="3278136"/>
                    <a:ext cx="24413" cy="26309"/>
                  </a:xfrm>
                  <a:custGeom>
                    <a:rect b="b" l="l" r="r" t="t"/>
                    <a:pathLst>
                      <a:path extrusionOk="0" h="1041" w="966">
                        <a:moveTo>
                          <a:pt x="671" y="0"/>
                        </a:moveTo>
                        <a:cubicBezTo>
                          <a:pt x="611" y="38"/>
                          <a:pt x="546" y="65"/>
                          <a:pt x="480" y="93"/>
                        </a:cubicBezTo>
                        <a:cubicBezTo>
                          <a:pt x="361" y="131"/>
                          <a:pt x="241" y="153"/>
                          <a:pt x="115" y="158"/>
                        </a:cubicBezTo>
                        <a:cubicBezTo>
                          <a:pt x="88" y="272"/>
                          <a:pt x="50" y="387"/>
                          <a:pt x="1" y="490"/>
                        </a:cubicBezTo>
                        <a:cubicBezTo>
                          <a:pt x="148" y="529"/>
                          <a:pt x="279" y="616"/>
                          <a:pt x="371" y="736"/>
                        </a:cubicBezTo>
                        <a:cubicBezTo>
                          <a:pt x="442" y="823"/>
                          <a:pt x="486" y="932"/>
                          <a:pt x="491" y="1041"/>
                        </a:cubicBezTo>
                        <a:cubicBezTo>
                          <a:pt x="688" y="1019"/>
                          <a:pt x="856" y="741"/>
                          <a:pt x="965" y="518"/>
                        </a:cubicBezTo>
                        <a:lnTo>
                          <a:pt x="960" y="512"/>
                        </a:lnTo>
                        <a:cubicBezTo>
                          <a:pt x="824" y="371"/>
                          <a:pt x="704" y="196"/>
                          <a:pt x="671" y="0"/>
                        </a:cubicBezTo>
                        <a:close/>
                      </a:path>
                    </a:pathLst>
                  </a:custGeom>
                  <a:solidFill>
                    <a:srgbClr val="667BB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7" name="Google Shape;1337;p2"/>
                  <p:cNvSpPr/>
                  <p:nvPr/>
                </p:nvSpPr>
                <p:spPr>
                  <a:xfrm>
                    <a:off x="3744573" y="3263377"/>
                    <a:ext cx="10766" cy="25652"/>
                  </a:xfrm>
                  <a:custGeom>
                    <a:rect b="b" l="l" r="r" t="t"/>
                    <a:pathLst>
                      <a:path extrusionOk="0" h="1015" w="426">
                        <a:moveTo>
                          <a:pt x="398" y="1"/>
                        </a:moveTo>
                        <a:cubicBezTo>
                          <a:pt x="311" y="208"/>
                          <a:pt x="174" y="388"/>
                          <a:pt x="0" y="530"/>
                        </a:cubicBezTo>
                        <a:cubicBezTo>
                          <a:pt x="16" y="715"/>
                          <a:pt x="136" y="884"/>
                          <a:pt x="256" y="1014"/>
                        </a:cubicBezTo>
                        <a:cubicBezTo>
                          <a:pt x="278" y="971"/>
                          <a:pt x="294" y="922"/>
                          <a:pt x="311" y="889"/>
                        </a:cubicBezTo>
                        <a:cubicBezTo>
                          <a:pt x="343" y="797"/>
                          <a:pt x="371" y="704"/>
                          <a:pt x="392" y="606"/>
                        </a:cubicBezTo>
                        <a:cubicBezTo>
                          <a:pt x="392" y="600"/>
                          <a:pt x="392" y="595"/>
                          <a:pt x="398" y="595"/>
                        </a:cubicBezTo>
                        <a:cubicBezTo>
                          <a:pt x="420" y="475"/>
                          <a:pt x="425" y="350"/>
                          <a:pt x="420" y="230"/>
                        </a:cubicBezTo>
                        <a:cubicBezTo>
                          <a:pt x="414" y="170"/>
                          <a:pt x="409" y="88"/>
                          <a:pt x="398" y="1"/>
                        </a:cubicBezTo>
                        <a:close/>
                      </a:path>
                    </a:pathLst>
                  </a:custGeom>
                  <a:solidFill>
                    <a:srgbClr val="667BB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8" name="Google Shape;1338;p2"/>
                  <p:cNvSpPr/>
                  <p:nvPr/>
                </p:nvSpPr>
                <p:spPr>
                  <a:xfrm>
                    <a:off x="3723344" y="3304141"/>
                    <a:ext cx="28684" cy="22493"/>
                  </a:xfrm>
                  <a:custGeom>
                    <a:rect b="b" l="l" r="r" t="t"/>
                    <a:pathLst>
                      <a:path extrusionOk="0" h="890" w="1135">
                        <a:moveTo>
                          <a:pt x="807" y="1"/>
                        </a:moveTo>
                        <a:cubicBezTo>
                          <a:pt x="747" y="61"/>
                          <a:pt x="671" y="94"/>
                          <a:pt x="584" y="99"/>
                        </a:cubicBezTo>
                        <a:cubicBezTo>
                          <a:pt x="578" y="186"/>
                          <a:pt x="546" y="268"/>
                          <a:pt x="497" y="339"/>
                        </a:cubicBezTo>
                        <a:cubicBezTo>
                          <a:pt x="425" y="444"/>
                          <a:pt x="318" y="482"/>
                          <a:pt x="204" y="482"/>
                        </a:cubicBezTo>
                        <a:cubicBezTo>
                          <a:pt x="136" y="482"/>
                          <a:pt x="66" y="468"/>
                          <a:pt x="1" y="448"/>
                        </a:cubicBezTo>
                        <a:lnTo>
                          <a:pt x="1" y="448"/>
                        </a:lnTo>
                        <a:cubicBezTo>
                          <a:pt x="50" y="589"/>
                          <a:pt x="77" y="736"/>
                          <a:pt x="83" y="889"/>
                        </a:cubicBezTo>
                        <a:cubicBezTo>
                          <a:pt x="284" y="816"/>
                          <a:pt x="505" y="764"/>
                          <a:pt x="722" y="764"/>
                        </a:cubicBezTo>
                        <a:cubicBezTo>
                          <a:pt x="863" y="764"/>
                          <a:pt x="1003" y="786"/>
                          <a:pt x="1134" y="840"/>
                        </a:cubicBezTo>
                        <a:cubicBezTo>
                          <a:pt x="1134" y="818"/>
                          <a:pt x="1129" y="791"/>
                          <a:pt x="1123" y="769"/>
                        </a:cubicBezTo>
                        <a:cubicBezTo>
                          <a:pt x="1063" y="502"/>
                          <a:pt x="954" y="246"/>
                          <a:pt x="807" y="12"/>
                        </a:cubicBezTo>
                        <a:cubicBezTo>
                          <a:pt x="807" y="6"/>
                          <a:pt x="807" y="6"/>
                          <a:pt x="807" y="1"/>
                        </a:cubicBezTo>
                        <a:close/>
                      </a:path>
                    </a:pathLst>
                  </a:custGeom>
                  <a:solidFill>
                    <a:srgbClr val="667BB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9" name="Google Shape;1339;p2"/>
                  <p:cNvSpPr/>
                  <p:nvPr/>
                </p:nvSpPr>
                <p:spPr>
                  <a:xfrm>
                    <a:off x="3725290" y="3325471"/>
                    <a:ext cx="27294" cy="9452"/>
                  </a:xfrm>
                  <a:custGeom>
                    <a:rect b="b" l="l" r="r" t="t"/>
                    <a:pathLst>
                      <a:path extrusionOk="0" h="374" w="1080">
                        <a:moveTo>
                          <a:pt x="636" y="0"/>
                        </a:moveTo>
                        <a:cubicBezTo>
                          <a:pt x="421" y="0"/>
                          <a:pt x="202" y="56"/>
                          <a:pt x="6" y="127"/>
                        </a:cubicBezTo>
                        <a:cubicBezTo>
                          <a:pt x="6" y="192"/>
                          <a:pt x="6" y="252"/>
                          <a:pt x="0" y="318"/>
                        </a:cubicBezTo>
                        <a:lnTo>
                          <a:pt x="38" y="318"/>
                        </a:lnTo>
                        <a:cubicBezTo>
                          <a:pt x="339" y="356"/>
                          <a:pt x="645" y="373"/>
                          <a:pt x="950" y="373"/>
                        </a:cubicBezTo>
                        <a:cubicBezTo>
                          <a:pt x="993" y="373"/>
                          <a:pt x="1036" y="373"/>
                          <a:pt x="1079" y="372"/>
                        </a:cubicBezTo>
                        <a:cubicBezTo>
                          <a:pt x="1079" y="279"/>
                          <a:pt x="1079" y="187"/>
                          <a:pt x="1068" y="94"/>
                        </a:cubicBezTo>
                        <a:cubicBezTo>
                          <a:pt x="932" y="27"/>
                          <a:pt x="785" y="0"/>
                          <a:pt x="636" y="0"/>
                        </a:cubicBezTo>
                        <a:close/>
                      </a:path>
                    </a:pathLst>
                  </a:custGeom>
                  <a:solidFill>
                    <a:srgbClr val="667BB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0" name="Google Shape;1340;p2"/>
                  <p:cNvSpPr/>
                  <p:nvPr/>
                </p:nvSpPr>
                <p:spPr>
                  <a:xfrm>
                    <a:off x="3745104" y="3291075"/>
                    <a:ext cx="26890" cy="21583"/>
                  </a:xfrm>
                  <a:custGeom>
                    <a:rect b="b" l="l" r="r" t="t"/>
                    <a:pathLst>
                      <a:path extrusionOk="0" h="854" w="1064">
                        <a:moveTo>
                          <a:pt x="290" y="0"/>
                        </a:moveTo>
                        <a:cubicBezTo>
                          <a:pt x="213" y="169"/>
                          <a:pt x="121" y="327"/>
                          <a:pt x="1" y="463"/>
                        </a:cubicBezTo>
                        <a:cubicBezTo>
                          <a:pt x="6" y="469"/>
                          <a:pt x="12" y="474"/>
                          <a:pt x="17" y="480"/>
                        </a:cubicBezTo>
                        <a:cubicBezTo>
                          <a:pt x="88" y="600"/>
                          <a:pt x="153" y="719"/>
                          <a:pt x="213" y="845"/>
                        </a:cubicBezTo>
                        <a:lnTo>
                          <a:pt x="219" y="845"/>
                        </a:lnTo>
                        <a:cubicBezTo>
                          <a:pt x="247" y="851"/>
                          <a:pt x="275" y="853"/>
                          <a:pt x="304" y="853"/>
                        </a:cubicBezTo>
                        <a:cubicBezTo>
                          <a:pt x="482" y="853"/>
                          <a:pt x="657" y="746"/>
                          <a:pt x="813" y="670"/>
                        </a:cubicBezTo>
                        <a:cubicBezTo>
                          <a:pt x="900" y="627"/>
                          <a:pt x="982" y="583"/>
                          <a:pt x="1063" y="534"/>
                        </a:cubicBezTo>
                        <a:cubicBezTo>
                          <a:pt x="775" y="431"/>
                          <a:pt x="448" y="278"/>
                          <a:pt x="290" y="0"/>
                        </a:cubicBezTo>
                        <a:close/>
                      </a:path>
                    </a:pathLst>
                  </a:custGeom>
                  <a:solidFill>
                    <a:srgbClr val="667BB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1" name="Google Shape;1341;p2"/>
                  <p:cNvSpPr/>
                  <p:nvPr/>
                </p:nvSpPr>
                <p:spPr>
                  <a:xfrm>
                    <a:off x="3753520" y="3276013"/>
                    <a:ext cx="20547" cy="21835"/>
                  </a:xfrm>
                  <a:custGeom>
                    <a:rect b="b" l="l" r="r" t="t"/>
                    <a:pathLst>
                      <a:path extrusionOk="0" h="864" w="813">
                        <a:moveTo>
                          <a:pt x="629" y="0"/>
                        </a:moveTo>
                        <a:cubicBezTo>
                          <a:pt x="445" y="0"/>
                          <a:pt x="258" y="27"/>
                          <a:pt x="120" y="133"/>
                        </a:cubicBezTo>
                        <a:cubicBezTo>
                          <a:pt x="93" y="258"/>
                          <a:pt x="55" y="378"/>
                          <a:pt x="6" y="493"/>
                        </a:cubicBezTo>
                        <a:lnTo>
                          <a:pt x="0" y="504"/>
                        </a:lnTo>
                        <a:cubicBezTo>
                          <a:pt x="76" y="656"/>
                          <a:pt x="191" y="781"/>
                          <a:pt x="338" y="863"/>
                        </a:cubicBezTo>
                        <a:cubicBezTo>
                          <a:pt x="551" y="711"/>
                          <a:pt x="681" y="373"/>
                          <a:pt x="768" y="144"/>
                        </a:cubicBezTo>
                        <a:cubicBezTo>
                          <a:pt x="785" y="95"/>
                          <a:pt x="796" y="51"/>
                          <a:pt x="812" y="8"/>
                        </a:cubicBezTo>
                        <a:cubicBezTo>
                          <a:pt x="753" y="4"/>
                          <a:pt x="691" y="0"/>
                          <a:pt x="629" y="0"/>
                        </a:cubicBezTo>
                        <a:close/>
                      </a:path>
                    </a:pathLst>
                  </a:custGeom>
                  <a:solidFill>
                    <a:srgbClr val="667BB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2" name="Google Shape;1342;p2"/>
                  <p:cNvSpPr/>
                  <p:nvPr/>
                </p:nvSpPr>
                <p:spPr>
                  <a:xfrm>
                    <a:off x="3764109" y="3276342"/>
                    <a:ext cx="29215" cy="26865"/>
                  </a:xfrm>
                  <a:custGeom>
                    <a:rect b="b" l="l" r="r" t="t"/>
                    <a:pathLst>
                      <a:path extrusionOk="0" h="1063" w="1156">
                        <a:moveTo>
                          <a:pt x="475" y="0"/>
                        </a:moveTo>
                        <a:cubicBezTo>
                          <a:pt x="453" y="76"/>
                          <a:pt x="426" y="153"/>
                          <a:pt x="399" y="224"/>
                        </a:cubicBezTo>
                        <a:cubicBezTo>
                          <a:pt x="295" y="452"/>
                          <a:pt x="191" y="730"/>
                          <a:pt x="1" y="894"/>
                        </a:cubicBezTo>
                        <a:cubicBezTo>
                          <a:pt x="121" y="954"/>
                          <a:pt x="251" y="1008"/>
                          <a:pt x="382" y="1052"/>
                        </a:cubicBezTo>
                        <a:cubicBezTo>
                          <a:pt x="393" y="1057"/>
                          <a:pt x="399" y="1057"/>
                          <a:pt x="399" y="1063"/>
                        </a:cubicBezTo>
                        <a:cubicBezTo>
                          <a:pt x="442" y="1035"/>
                          <a:pt x="480" y="1008"/>
                          <a:pt x="524" y="986"/>
                        </a:cubicBezTo>
                        <a:cubicBezTo>
                          <a:pt x="775" y="812"/>
                          <a:pt x="992" y="594"/>
                          <a:pt x="1156" y="338"/>
                        </a:cubicBezTo>
                        <a:cubicBezTo>
                          <a:pt x="954" y="175"/>
                          <a:pt x="742" y="38"/>
                          <a:pt x="475" y="0"/>
                        </a:cubicBezTo>
                        <a:close/>
                      </a:path>
                    </a:pathLst>
                  </a:custGeom>
                  <a:solidFill>
                    <a:srgbClr val="667BB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3" name="Google Shape;1343;p2"/>
                  <p:cNvSpPr/>
                  <p:nvPr/>
                </p:nvSpPr>
                <p:spPr>
                  <a:xfrm>
                    <a:off x="3756552" y="3261734"/>
                    <a:ext cx="19561" cy="14911"/>
                  </a:xfrm>
                  <a:custGeom>
                    <a:rect b="b" l="l" r="r" t="t"/>
                    <a:pathLst>
                      <a:path extrusionOk="0" h="590" w="774">
                        <a:moveTo>
                          <a:pt x="0" y="1"/>
                        </a:moveTo>
                        <a:lnTo>
                          <a:pt x="0" y="1"/>
                        </a:lnTo>
                        <a:cubicBezTo>
                          <a:pt x="16" y="99"/>
                          <a:pt x="22" y="197"/>
                          <a:pt x="27" y="295"/>
                        </a:cubicBezTo>
                        <a:cubicBezTo>
                          <a:pt x="27" y="393"/>
                          <a:pt x="27" y="491"/>
                          <a:pt x="11" y="589"/>
                        </a:cubicBezTo>
                        <a:cubicBezTo>
                          <a:pt x="164" y="504"/>
                          <a:pt x="350" y="476"/>
                          <a:pt x="527" y="476"/>
                        </a:cubicBezTo>
                        <a:cubicBezTo>
                          <a:pt x="589" y="476"/>
                          <a:pt x="650" y="480"/>
                          <a:pt x="708" y="486"/>
                        </a:cubicBezTo>
                        <a:cubicBezTo>
                          <a:pt x="741" y="371"/>
                          <a:pt x="757" y="257"/>
                          <a:pt x="774" y="137"/>
                        </a:cubicBezTo>
                        <a:cubicBezTo>
                          <a:pt x="725" y="120"/>
                          <a:pt x="681" y="110"/>
                          <a:pt x="638" y="99"/>
                        </a:cubicBezTo>
                        <a:cubicBezTo>
                          <a:pt x="425" y="50"/>
                          <a:pt x="213" y="17"/>
                          <a:pt x="0" y="1"/>
                        </a:cubicBezTo>
                        <a:close/>
                      </a:path>
                    </a:pathLst>
                  </a:custGeom>
                  <a:solidFill>
                    <a:srgbClr val="667BB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4" name="Google Shape;1344;p2"/>
                  <p:cNvSpPr/>
                  <p:nvPr/>
                </p:nvSpPr>
                <p:spPr>
                  <a:xfrm>
                    <a:off x="3776644" y="3266005"/>
                    <a:ext cx="18904" cy="16958"/>
                  </a:xfrm>
                  <a:custGeom>
                    <a:rect b="b" l="l" r="r" t="t"/>
                    <a:pathLst>
                      <a:path extrusionOk="0" h="671" w="748">
                        <a:moveTo>
                          <a:pt x="61" y="1"/>
                        </a:moveTo>
                        <a:cubicBezTo>
                          <a:pt x="50" y="109"/>
                          <a:pt x="28" y="224"/>
                          <a:pt x="1" y="333"/>
                        </a:cubicBezTo>
                        <a:cubicBezTo>
                          <a:pt x="262" y="382"/>
                          <a:pt x="502" y="502"/>
                          <a:pt x="704" y="671"/>
                        </a:cubicBezTo>
                        <a:cubicBezTo>
                          <a:pt x="714" y="643"/>
                          <a:pt x="731" y="611"/>
                          <a:pt x="747" y="578"/>
                        </a:cubicBezTo>
                        <a:cubicBezTo>
                          <a:pt x="638" y="398"/>
                          <a:pt x="496" y="246"/>
                          <a:pt x="322" y="131"/>
                        </a:cubicBezTo>
                        <a:cubicBezTo>
                          <a:pt x="240" y="77"/>
                          <a:pt x="153" y="33"/>
                          <a:pt x="61" y="1"/>
                        </a:cubicBezTo>
                        <a:close/>
                      </a:path>
                    </a:pathLst>
                  </a:custGeom>
                  <a:solidFill>
                    <a:srgbClr val="667BB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5" name="Google Shape;1345;p2"/>
                  <p:cNvSpPr/>
                  <p:nvPr/>
                </p:nvSpPr>
                <p:spPr>
                  <a:xfrm>
                    <a:off x="3784630" y="3282811"/>
                    <a:ext cx="19435" cy="28811"/>
                  </a:xfrm>
                  <a:custGeom>
                    <a:rect b="b" l="l" r="r" t="t"/>
                    <a:pathLst>
                      <a:path extrusionOk="0" h="1140" w="769">
                        <a:moveTo>
                          <a:pt x="480" y="0"/>
                        </a:moveTo>
                        <a:cubicBezTo>
                          <a:pt x="469" y="22"/>
                          <a:pt x="458" y="38"/>
                          <a:pt x="453" y="60"/>
                        </a:cubicBezTo>
                        <a:cubicBezTo>
                          <a:pt x="482" y="85"/>
                          <a:pt x="459" y="127"/>
                          <a:pt x="422" y="127"/>
                        </a:cubicBezTo>
                        <a:cubicBezTo>
                          <a:pt x="418" y="127"/>
                          <a:pt x="414" y="127"/>
                          <a:pt x="409" y="126"/>
                        </a:cubicBezTo>
                        <a:cubicBezTo>
                          <a:pt x="300" y="305"/>
                          <a:pt x="164" y="469"/>
                          <a:pt x="1" y="605"/>
                        </a:cubicBezTo>
                        <a:cubicBezTo>
                          <a:pt x="142" y="720"/>
                          <a:pt x="235" y="872"/>
                          <a:pt x="388" y="970"/>
                        </a:cubicBezTo>
                        <a:cubicBezTo>
                          <a:pt x="404" y="970"/>
                          <a:pt x="420" y="981"/>
                          <a:pt x="426" y="997"/>
                        </a:cubicBezTo>
                        <a:cubicBezTo>
                          <a:pt x="437" y="997"/>
                          <a:pt x="442" y="1003"/>
                          <a:pt x="447" y="1008"/>
                        </a:cubicBezTo>
                        <a:cubicBezTo>
                          <a:pt x="551" y="1057"/>
                          <a:pt x="660" y="1101"/>
                          <a:pt x="769" y="1139"/>
                        </a:cubicBezTo>
                        <a:cubicBezTo>
                          <a:pt x="769" y="1052"/>
                          <a:pt x="758" y="965"/>
                          <a:pt x="747" y="878"/>
                        </a:cubicBezTo>
                        <a:cubicBezTo>
                          <a:pt x="709" y="572"/>
                          <a:pt x="616" y="278"/>
                          <a:pt x="480" y="0"/>
                        </a:cubicBezTo>
                        <a:close/>
                      </a:path>
                    </a:pathLst>
                  </a:custGeom>
                  <a:solidFill>
                    <a:srgbClr val="667BB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6" name="Google Shape;1346;p2"/>
                  <p:cNvSpPr/>
                  <p:nvPr/>
                </p:nvSpPr>
                <p:spPr>
                  <a:xfrm>
                    <a:off x="3751321" y="3308286"/>
                    <a:ext cx="30858" cy="26460"/>
                  </a:xfrm>
                  <a:custGeom>
                    <a:rect b="b" l="l" r="r" t="t"/>
                    <a:pathLst>
                      <a:path extrusionOk="0" h="1047" w="1221">
                        <a:moveTo>
                          <a:pt x="725" y="0"/>
                        </a:moveTo>
                        <a:cubicBezTo>
                          <a:pt x="643" y="44"/>
                          <a:pt x="556" y="88"/>
                          <a:pt x="469" y="131"/>
                        </a:cubicBezTo>
                        <a:cubicBezTo>
                          <a:pt x="336" y="190"/>
                          <a:pt x="199" y="253"/>
                          <a:pt x="50" y="253"/>
                        </a:cubicBezTo>
                        <a:cubicBezTo>
                          <a:pt x="33" y="253"/>
                          <a:pt x="17" y="253"/>
                          <a:pt x="0" y="251"/>
                        </a:cubicBezTo>
                        <a:lnTo>
                          <a:pt x="0" y="251"/>
                        </a:lnTo>
                        <a:cubicBezTo>
                          <a:pt x="44" y="360"/>
                          <a:pt x="76" y="469"/>
                          <a:pt x="98" y="583"/>
                        </a:cubicBezTo>
                        <a:cubicBezTo>
                          <a:pt x="104" y="632"/>
                          <a:pt x="109" y="681"/>
                          <a:pt x="114" y="731"/>
                        </a:cubicBezTo>
                        <a:cubicBezTo>
                          <a:pt x="120" y="834"/>
                          <a:pt x="125" y="943"/>
                          <a:pt x="120" y="1047"/>
                        </a:cubicBezTo>
                        <a:cubicBezTo>
                          <a:pt x="447" y="1041"/>
                          <a:pt x="768" y="1019"/>
                          <a:pt x="1084" y="1003"/>
                        </a:cubicBezTo>
                        <a:lnTo>
                          <a:pt x="1221" y="992"/>
                        </a:lnTo>
                        <a:cubicBezTo>
                          <a:pt x="1112" y="627"/>
                          <a:pt x="975" y="251"/>
                          <a:pt x="725" y="0"/>
                        </a:cubicBezTo>
                        <a:close/>
                      </a:path>
                    </a:pathLst>
                  </a:custGeom>
                  <a:solidFill>
                    <a:srgbClr val="667BB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7" name="Google Shape;1347;p2"/>
                  <p:cNvSpPr/>
                  <p:nvPr/>
                </p:nvSpPr>
                <p:spPr>
                  <a:xfrm>
                    <a:off x="3771413" y="3299466"/>
                    <a:ext cx="21507" cy="19864"/>
                  </a:xfrm>
                  <a:custGeom>
                    <a:rect b="b" l="l" r="r" t="t"/>
                    <a:pathLst>
                      <a:path extrusionOk="0" h="786" w="851">
                        <a:moveTo>
                          <a:pt x="464" y="1"/>
                        </a:moveTo>
                        <a:cubicBezTo>
                          <a:pt x="404" y="55"/>
                          <a:pt x="338" y="99"/>
                          <a:pt x="273" y="142"/>
                        </a:cubicBezTo>
                        <a:cubicBezTo>
                          <a:pt x="186" y="202"/>
                          <a:pt x="99" y="257"/>
                          <a:pt x="1" y="306"/>
                        </a:cubicBezTo>
                        <a:cubicBezTo>
                          <a:pt x="131" y="447"/>
                          <a:pt x="235" y="611"/>
                          <a:pt x="306" y="785"/>
                        </a:cubicBezTo>
                        <a:cubicBezTo>
                          <a:pt x="545" y="720"/>
                          <a:pt x="703" y="556"/>
                          <a:pt x="851" y="371"/>
                        </a:cubicBezTo>
                        <a:cubicBezTo>
                          <a:pt x="698" y="268"/>
                          <a:pt x="605" y="115"/>
                          <a:pt x="464" y="1"/>
                        </a:cubicBezTo>
                        <a:close/>
                      </a:path>
                    </a:pathLst>
                  </a:custGeom>
                  <a:solidFill>
                    <a:srgbClr val="667BB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8" name="Google Shape;1348;p2"/>
                  <p:cNvSpPr/>
                  <p:nvPr/>
                </p:nvSpPr>
                <p:spPr>
                  <a:xfrm>
                    <a:off x="3780081" y="3309929"/>
                    <a:ext cx="24135" cy="23301"/>
                  </a:xfrm>
                  <a:custGeom>
                    <a:rect b="b" l="l" r="r" t="t"/>
                    <a:pathLst>
                      <a:path extrusionOk="0" h="922" w="955">
                        <a:moveTo>
                          <a:pt x="573" y="1"/>
                        </a:moveTo>
                        <a:cubicBezTo>
                          <a:pt x="420" y="202"/>
                          <a:pt x="246" y="371"/>
                          <a:pt x="1" y="448"/>
                        </a:cubicBezTo>
                        <a:cubicBezTo>
                          <a:pt x="66" y="600"/>
                          <a:pt x="115" y="764"/>
                          <a:pt x="164" y="922"/>
                        </a:cubicBezTo>
                        <a:cubicBezTo>
                          <a:pt x="388" y="900"/>
                          <a:pt x="627" y="856"/>
                          <a:pt x="769" y="709"/>
                        </a:cubicBezTo>
                        <a:cubicBezTo>
                          <a:pt x="911" y="562"/>
                          <a:pt x="954" y="360"/>
                          <a:pt x="954" y="159"/>
                        </a:cubicBezTo>
                        <a:cubicBezTo>
                          <a:pt x="824" y="121"/>
                          <a:pt x="693" y="66"/>
                          <a:pt x="573" y="1"/>
                        </a:cubicBezTo>
                        <a:close/>
                      </a:path>
                    </a:pathLst>
                  </a:custGeom>
                  <a:solidFill>
                    <a:srgbClr val="667BB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9" name="Google Shape;1349;p2"/>
                  <p:cNvSpPr/>
                  <p:nvPr/>
                </p:nvSpPr>
                <p:spPr>
                  <a:xfrm>
                    <a:off x="3704087" y="3305127"/>
                    <a:ext cx="20117" cy="28103"/>
                  </a:xfrm>
                  <a:custGeom>
                    <a:rect b="b" l="l" r="r" t="t"/>
                    <a:pathLst>
                      <a:path extrusionOk="0" h="1112" w="796">
                        <a:moveTo>
                          <a:pt x="158" y="0"/>
                        </a:moveTo>
                        <a:cubicBezTo>
                          <a:pt x="136" y="114"/>
                          <a:pt x="76" y="218"/>
                          <a:pt x="0" y="300"/>
                        </a:cubicBezTo>
                        <a:cubicBezTo>
                          <a:pt x="158" y="507"/>
                          <a:pt x="272" y="730"/>
                          <a:pt x="185" y="1003"/>
                        </a:cubicBezTo>
                        <a:cubicBezTo>
                          <a:pt x="371" y="1063"/>
                          <a:pt x="561" y="1095"/>
                          <a:pt x="757" y="1112"/>
                        </a:cubicBezTo>
                        <a:cubicBezTo>
                          <a:pt x="796" y="621"/>
                          <a:pt x="681" y="38"/>
                          <a:pt x="158" y="0"/>
                        </a:cubicBezTo>
                        <a:close/>
                      </a:path>
                    </a:pathLst>
                  </a:custGeom>
                  <a:solidFill>
                    <a:srgbClr val="667BB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0" name="Google Shape;1350;p2"/>
                  <p:cNvSpPr/>
                  <p:nvPr/>
                </p:nvSpPr>
                <p:spPr>
                  <a:xfrm>
                    <a:off x="3697187" y="3307856"/>
                    <a:ext cx="12156" cy="21785"/>
                  </a:xfrm>
                  <a:custGeom>
                    <a:rect b="b" l="l" r="r" t="t"/>
                    <a:pathLst>
                      <a:path extrusionOk="0" h="862" w="481">
                        <a:moveTo>
                          <a:pt x="11" y="1"/>
                        </a:moveTo>
                        <a:lnTo>
                          <a:pt x="11" y="1"/>
                        </a:lnTo>
                        <a:cubicBezTo>
                          <a:pt x="1" y="224"/>
                          <a:pt x="6" y="464"/>
                          <a:pt x="120" y="649"/>
                        </a:cubicBezTo>
                        <a:cubicBezTo>
                          <a:pt x="137" y="671"/>
                          <a:pt x="159" y="698"/>
                          <a:pt x="175" y="720"/>
                        </a:cubicBezTo>
                        <a:cubicBezTo>
                          <a:pt x="235" y="780"/>
                          <a:pt x="306" y="829"/>
                          <a:pt x="382" y="862"/>
                        </a:cubicBezTo>
                        <a:cubicBezTo>
                          <a:pt x="480" y="519"/>
                          <a:pt x="229" y="257"/>
                          <a:pt x="11" y="1"/>
                        </a:cubicBezTo>
                        <a:close/>
                      </a:path>
                    </a:pathLst>
                  </a:custGeom>
                  <a:solidFill>
                    <a:srgbClr val="667BB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grpSp>
      <p:grpSp>
        <p:nvGrpSpPr>
          <p:cNvPr id="1351" name="Google Shape;1351;p2"/>
          <p:cNvGrpSpPr/>
          <p:nvPr/>
        </p:nvGrpSpPr>
        <p:grpSpPr>
          <a:xfrm>
            <a:off x="7159697" y="114250"/>
            <a:ext cx="316321" cy="2230124"/>
            <a:chOff x="6775725" y="1037324"/>
            <a:chExt cx="1118532" cy="3068838"/>
          </a:xfrm>
        </p:grpSpPr>
        <p:sp>
          <p:nvSpPr>
            <p:cNvPr id="1352" name="Google Shape;1352;p2"/>
            <p:cNvSpPr/>
            <p:nvPr/>
          </p:nvSpPr>
          <p:spPr>
            <a:xfrm>
              <a:off x="7088685" y="1301841"/>
              <a:ext cx="485301" cy="485316"/>
            </a:xfrm>
            <a:custGeom>
              <a:rect b="b" l="l" r="r" t="t"/>
              <a:pathLst>
                <a:path extrusionOk="0" h="33133" w="33132">
                  <a:moveTo>
                    <a:pt x="16565" y="0"/>
                  </a:moveTo>
                  <a:cubicBezTo>
                    <a:pt x="12172" y="0"/>
                    <a:pt x="7960" y="1745"/>
                    <a:pt x="4852" y="4852"/>
                  </a:cubicBezTo>
                  <a:cubicBezTo>
                    <a:pt x="1745" y="7958"/>
                    <a:pt x="0" y="12172"/>
                    <a:pt x="0" y="16565"/>
                  </a:cubicBezTo>
                  <a:cubicBezTo>
                    <a:pt x="0" y="20958"/>
                    <a:pt x="1745" y="25173"/>
                    <a:pt x="4852" y="28279"/>
                  </a:cubicBezTo>
                  <a:cubicBezTo>
                    <a:pt x="7960" y="31387"/>
                    <a:pt x="12172" y="33132"/>
                    <a:pt x="16565" y="33132"/>
                  </a:cubicBezTo>
                  <a:cubicBezTo>
                    <a:pt x="20960" y="33132"/>
                    <a:pt x="25172" y="31387"/>
                    <a:pt x="28280" y="28279"/>
                  </a:cubicBezTo>
                  <a:cubicBezTo>
                    <a:pt x="31387" y="25173"/>
                    <a:pt x="33132" y="20958"/>
                    <a:pt x="33132" y="16565"/>
                  </a:cubicBezTo>
                  <a:cubicBezTo>
                    <a:pt x="33132" y="12172"/>
                    <a:pt x="31387" y="7958"/>
                    <a:pt x="28280" y="4852"/>
                  </a:cubicBezTo>
                  <a:cubicBezTo>
                    <a:pt x="25172" y="1745"/>
                    <a:pt x="20960" y="0"/>
                    <a:pt x="16565" y="0"/>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3" name="Google Shape;1353;p2"/>
            <p:cNvSpPr/>
            <p:nvPr/>
          </p:nvSpPr>
          <p:spPr>
            <a:xfrm>
              <a:off x="7244338" y="1449569"/>
              <a:ext cx="170761" cy="170761"/>
            </a:xfrm>
            <a:custGeom>
              <a:rect b="b" l="l" r="r" t="t"/>
              <a:pathLst>
                <a:path extrusionOk="0" h="11658" w="11658">
                  <a:moveTo>
                    <a:pt x="5829" y="0"/>
                  </a:moveTo>
                  <a:cubicBezTo>
                    <a:pt x="2612" y="0"/>
                    <a:pt x="1" y="2609"/>
                    <a:pt x="1" y="5829"/>
                  </a:cubicBezTo>
                  <a:cubicBezTo>
                    <a:pt x="1" y="9049"/>
                    <a:pt x="2612" y="11657"/>
                    <a:pt x="5829" y="11657"/>
                  </a:cubicBezTo>
                  <a:cubicBezTo>
                    <a:pt x="9049" y="11657"/>
                    <a:pt x="11658" y="9049"/>
                    <a:pt x="11658" y="5829"/>
                  </a:cubicBezTo>
                  <a:cubicBezTo>
                    <a:pt x="11658" y="2609"/>
                    <a:pt x="9049" y="0"/>
                    <a:pt x="5829" y="0"/>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4" name="Google Shape;1354;p2"/>
            <p:cNvSpPr/>
            <p:nvPr/>
          </p:nvSpPr>
          <p:spPr>
            <a:xfrm>
              <a:off x="7386763" y="1590045"/>
              <a:ext cx="97333" cy="80517"/>
            </a:xfrm>
            <a:custGeom>
              <a:rect b="b" l="l" r="r" t="t"/>
              <a:pathLst>
                <a:path extrusionOk="0" h="5497" w="6645">
                  <a:moveTo>
                    <a:pt x="5659" y="1"/>
                  </a:moveTo>
                  <a:cubicBezTo>
                    <a:pt x="5642" y="1"/>
                    <a:pt x="5625" y="1"/>
                    <a:pt x="5607" y="2"/>
                  </a:cubicBezTo>
                  <a:cubicBezTo>
                    <a:pt x="5131" y="30"/>
                    <a:pt x="4712" y="310"/>
                    <a:pt x="4330" y="593"/>
                  </a:cubicBezTo>
                  <a:cubicBezTo>
                    <a:pt x="3094" y="1510"/>
                    <a:pt x="1968" y="2561"/>
                    <a:pt x="846" y="3611"/>
                  </a:cubicBezTo>
                  <a:cubicBezTo>
                    <a:pt x="441" y="3990"/>
                    <a:pt x="0" y="4530"/>
                    <a:pt x="229" y="5034"/>
                  </a:cubicBezTo>
                  <a:cubicBezTo>
                    <a:pt x="365" y="5331"/>
                    <a:pt x="708" y="5492"/>
                    <a:pt x="1036" y="5496"/>
                  </a:cubicBezTo>
                  <a:cubicBezTo>
                    <a:pt x="1045" y="5496"/>
                    <a:pt x="1055" y="5496"/>
                    <a:pt x="1065" y="5496"/>
                  </a:cubicBezTo>
                  <a:cubicBezTo>
                    <a:pt x="1383" y="5496"/>
                    <a:pt x="1706" y="5411"/>
                    <a:pt x="1976" y="5243"/>
                  </a:cubicBezTo>
                  <a:cubicBezTo>
                    <a:pt x="3813" y="4089"/>
                    <a:pt x="4977" y="3416"/>
                    <a:pt x="6308" y="1563"/>
                  </a:cubicBezTo>
                  <a:cubicBezTo>
                    <a:pt x="6308" y="1563"/>
                    <a:pt x="6645" y="1080"/>
                    <a:pt x="6622" y="678"/>
                  </a:cubicBezTo>
                  <a:cubicBezTo>
                    <a:pt x="6603" y="335"/>
                    <a:pt x="6119" y="1"/>
                    <a:pt x="5659"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5" name="Google Shape;1355;p2"/>
            <p:cNvSpPr/>
            <p:nvPr/>
          </p:nvSpPr>
          <p:spPr>
            <a:xfrm>
              <a:off x="7422300" y="1407221"/>
              <a:ext cx="49172" cy="112551"/>
            </a:xfrm>
            <a:custGeom>
              <a:rect b="b" l="l" r="r" t="t"/>
              <a:pathLst>
                <a:path extrusionOk="0" h="7684" w="3357">
                  <a:moveTo>
                    <a:pt x="1061" y="1"/>
                  </a:moveTo>
                  <a:cubicBezTo>
                    <a:pt x="740" y="1"/>
                    <a:pt x="336" y="282"/>
                    <a:pt x="183" y="652"/>
                  </a:cubicBezTo>
                  <a:cubicBezTo>
                    <a:pt x="1" y="1091"/>
                    <a:pt x="72" y="1592"/>
                    <a:pt x="160" y="2060"/>
                  </a:cubicBezTo>
                  <a:cubicBezTo>
                    <a:pt x="447" y="3569"/>
                    <a:pt x="905" y="5042"/>
                    <a:pt x="1362" y="6509"/>
                  </a:cubicBezTo>
                  <a:cubicBezTo>
                    <a:pt x="1527" y="7039"/>
                    <a:pt x="1819" y="7670"/>
                    <a:pt x="2373" y="7683"/>
                  </a:cubicBezTo>
                  <a:cubicBezTo>
                    <a:pt x="2378" y="7683"/>
                    <a:pt x="2384" y="7683"/>
                    <a:pt x="2390" y="7683"/>
                  </a:cubicBezTo>
                  <a:cubicBezTo>
                    <a:pt x="2711" y="7683"/>
                    <a:pt x="2997" y="7446"/>
                    <a:pt x="3141" y="7159"/>
                  </a:cubicBezTo>
                  <a:cubicBezTo>
                    <a:pt x="3288" y="6867"/>
                    <a:pt x="3357" y="6527"/>
                    <a:pt x="3321" y="6201"/>
                  </a:cubicBezTo>
                  <a:cubicBezTo>
                    <a:pt x="3082" y="4046"/>
                    <a:pt x="2983" y="2704"/>
                    <a:pt x="1893" y="700"/>
                  </a:cubicBezTo>
                  <a:cubicBezTo>
                    <a:pt x="1893" y="700"/>
                    <a:pt x="1604" y="185"/>
                    <a:pt x="1233" y="33"/>
                  </a:cubicBezTo>
                  <a:cubicBezTo>
                    <a:pt x="1180" y="11"/>
                    <a:pt x="1122" y="1"/>
                    <a:pt x="1061"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6" name="Google Shape;1356;p2"/>
            <p:cNvSpPr/>
            <p:nvPr/>
          </p:nvSpPr>
          <p:spPr>
            <a:xfrm>
              <a:off x="7163860" y="1496780"/>
              <a:ext cx="39299" cy="114485"/>
            </a:xfrm>
            <a:custGeom>
              <a:rect b="b" l="l" r="r" t="t"/>
              <a:pathLst>
                <a:path extrusionOk="0" h="7816" w="2683">
                  <a:moveTo>
                    <a:pt x="1144" y="1"/>
                  </a:moveTo>
                  <a:cubicBezTo>
                    <a:pt x="841" y="1"/>
                    <a:pt x="463" y="200"/>
                    <a:pt x="272" y="501"/>
                  </a:cubicBezTo>
                  <a:cubicBezTo>
                    <a:pt x="19" y="905"/>
                    <a:pt x="1" y="1408"/>
                    <a:pt x="10" y="1886"/>
                  </a:cubicBezTo>
                  <a:cubicBezTo>
                    <a:pt x="35" y="3422"/>
                    <a:pt x="235" y="4949"/>
                    <a:pt x="435" y="6473"/>
                  </a:cubicBezTo>
                  <a:cubicBezTo>
                    <a:pt x="507" y="7024"/>
                    <a:pt x="688" y="7696"/>
                    <a:pt x="1231" y="7803"/>
                  </a:cubicBezTo>
                  <a:cubicBezTo>
                    <a:pt x="1274" y="7811"/>
                    <a:pt x="1317" y="7815"/>
                    <a:pt x="1361" y="7815"/>
                  </a:cubicBezTo>
                  <a:cubicBezTo>
                    <a:pt x="1639" y="7815"/>
                    <a:pt x="1910" y="7645"/>
                    <a:pt x="2079" y="7417"/>
                  </a:cubicBezTo>
                  <a:cubicBezTo>
                    <a:pt x="2272" y="7153"/>
                    <a:pt x="2399" y="6831"/>
                    <a:pt x="2419" y="6505"/>
                  </a:cubicBezTo>
                  <a:cubicBezTo>
                    <a:pt x="2550" y="4339"/>
                    <a:pt x="2682" y="3001"/>
                    <a:pt x="1950" y="841"/>
                  </a:cubicBezTo>
                  <a:cubicBezTo>
                    <a:pt x="1950" y="841"/>
                    <a:pt x="1751" y="284"/>
                    <a:pt x="1412" y="70"/>
                  </a:cubicBezTo>
                  <a:cubicBezTo>
                    <a:pt x="1337" y="23"/>
                    <a:pt x="1244" y="1"/>
                    <a:pt x="1144"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7" name="Google Shape;1357;p2"/>
            <p:cNvSpPr/>
            <p:nvPr/>
          </p:nvSpPr>
          <p:spPr>
            <a:xfrm>
              <a:off x="7365963" y="1388046"/>
              <a:ext cx="31316" cy="28240"/>
            </a:xfrm>
            <a:custGeom>
              <a:rect b="b" l="l" r="r" t="t"/>
              <a:pathLst>
                <a:path extrusionOk="0" h="1928" w="2138">
                  <a:moveTo>
                    <a:pt x="1068" y="1"/>
                  </a:moveTo>
                  <a:cubicBezTo>
                    <a:pt x="643" y="1"/>
                    <a:pt x="254" y="283"/>
                    <a:pt x="139" y="712"/>
                  </a:cubicBezTo>
                  <a:cubicBezTo>
                    <a:pt x="1" y="1225"/>
                    <a:pt x="303" y="1754"/>
                    <a:pt x="817" y="1894"/>
                  </a:cubicBezTo>
                  <a:cubicBezTo>
                    <a:pt x="900" y="1917"/>
                    <a:pt x="984" y="1927"/>
                    <a:pt x="1067" y="1927"/>
                  </a:cubicBezTo>
                  <a:cubicBezTo>
                    <a:pt x="1492" y="1927"/>
                    <a:pt x="1882" y="1644"/>
                    <a:pt x="1997" y="1215"/>
                  </a:cubicBezTo>
                  <a:cubicBezTo>
                    <a:pt x="2137" y="701"/>
                    <a:pt x="1833" y="174"/>
                    <a:pt x="1319" y="34"/>
                  </a:cubicBezTo>
                  <a:cubicBezTo>
                    <a:pt x="1235" y="11"/>
                    <a:pt x="1151" y="1"/>
                    <a:pt x="1068"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8" name="Google Shape;1358;p2"/>
            <p:cNvSpPr/>
            <p:nvPr/>
          </p:nvSpPr>
          <p:spPr>
            <a:xfrm>
              <a:off x="7196951" y="1627427"/>
              <a:ext cx="31302" cy="28226"/>
            </a:xfrm>
            <a:custGeom>
              <a:rect b="b" l="l" r="r" t="t"/>
              <a:pathLst>
                <a:path extrusionOk="0" h="1927" w="2137">
                  <a:moveTo>
                    <a:pt x="1068" y="0"/>
                  </a:moveTo>
                  <a:cubicBezTo>
                    <a:pt x="644" y="0"/>
                    <a:pt x="256" y="283"/>
                    <a:pt x="140" y="712"/>
                  </a:cubicBezTo>
                  <a:cubicBezTo>
                    <a:pt x="0" y="1225"/>
                    <a:pt x="305" y="1755"/>
                    <a:pt x="818" y="1893"/>
                  </a:cubicBezTo>
                  <a:cubicBezTo>
                    <a:pt x="903" y="1916"/>
                    <a:pt x="988" y="1927"/>
                    <a:pt x="1071" y="1927"/>
                  </a:cubicBezTo>
                  <a:cubicBezTo>
                    <a:pt x="1495" y="1927"/>
                    <a:pt x="1883" y="1643"/>
                    <a:pt x="1999" y="1215"/>
                  </a:cubicBezTo>
                  <a:cubicBezTo>
                    <a:pt x="2137" y="701"/>
                    <a:pt x="1834" y="172"/>
                    <a:pt x="1321" y="34"/>
                  </a:cubicBezTo>
                  <a:cubicBezTo>
                    <a:pt x="1236" y="11"/>
                    <a:pt x="1151" y="0"/>
                    <a:pt x="1068" y="0"/>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9" name="Google Shape;1359;p2"/>
            <p:cNvSpPr/>
            <p:nvPr/>
          </p:nvSpPr>
          <p:spPr>
            <a:xfrm>
              <a:off x="7175667" y="2756849"/>
              <a:ext cx="209430" cy="301958"/>
            </a:xfrm>
            <a:custGeom>
              <a:rect b="b" l="l" r="r" t="t"/>
              <a:pathLst>
                <a:path extrusionOk="0" h="20615" w="14298">
                  <a:moveTo>
                    <a:pt x="9325" y="0"/>
                  </a:moveTo>
                  <a:cubicBezTo>
                    <a:pt x="8321" y="0"/>
                    <a:pt x="7307" y="250"/>
                    <a:pt x="6505" y="877"/>
                  </a:cubicBezTo>
                  <a:cubicBezTo>
                    <a:pt x="6307" y="1033"/>
                    <a:pt x="6123" y="1199"/>
                    <a:pt x="5949" y="1374"/>
                  </a:cubicBezTo>
                  <a:cubicBezTo>
                    <a:pt x="6455" y="2003"/>
                    <a:pt x="6760" y="2803"/>
                    <a:pt x="6760" y="3673"/>
                  </a:cubicBezTo>
                  <a:cubicBezTo>
                    <a:pt x="6760" y="5486"/>
                    <a:pt x="5443" y="6989"/>
                    <a:pt x="3714" y="7288"/>
                  </a:cubicBezTo>
                  <a:cubicBezTo>
                    <a:pt x="2921" y="9541"/>
                    <a:pt x="1887" y="11699"/>
                    <a:pt x="620" y="13725"/>
                  </a:cubicBezTo>
                  <a:cubicBezTo>
                    <a:pt x="0" y="14716"/>
                    <a:pt x="80" y="16440"/>
                    <a:pt x="469" y="17477"/>
                  </a:cubicBezTo>
                  <a:cubicBezTo>
                    <a:pt x="876" y="18566"/>
                    <a:pt x="1848" y="19697"/>
                    <a:pt x="2938" y="20154"/>
                  </a:cubicBezTo>
                  <a:cubicBezTo>
                    <a:pt x="3616" y="20436"/>
                    <a:pt x="4364" y="20614"/>
                    <a:pt x="5107" y="20614"/>
                  </a:cubicBezTo>
                  <a:cubicBezTo>
                    <a:pt x="5647" y="20614"/>
                    <a:pt x="6185" y="20520"/>
                    <a:pt x="6691" y="20304"/>
                  </a:cubicBezTo>
                  <a:cubicBezTo>
                    <a:pt x="7059" y="20108"/>
                    <a:pt x="7427" y="19911"/>
                    <a:pt x="7797" y="19716"/>
                  </a:cubicBezTo>
                  <a:cubicBezTo>
                    <a:pt x="8480" y="19223"/>
                    <a:pt x="9004" y="18596"/>
                    <a:pt x="9367" y="17833"/>
                  </a:cubicBezTo>
                  <a:cubicBezTo>
                    <a:pt x="9392" y="17794"/>
                    <a:pt x="9415" y="17752"/>
                    <a:pt x="9439" y="17711"/>
                  </a:cubicBezTo>
                  <a:cubicBezTo>
                    <a:pt x="8778" y="17274"/>
                    <a:pt x="8340" y="16525"/>
                    <a:pt x="8340" y="15674"/>
                  </a:cubicBezTo>
                  <a:cubicBezTo>
                    <a:pt x="8340" y="14327"/>
                    <a:pt x="9432" y="13235"/>
                    <a:pt x="10779" y="13235"/>
                  </a:cubicBezTo>
                  <a:cubicBezTo>
                    <a:pt x="11098" y="13235"/>
                    <a:pt x="11402" y="13299"/>
                    <a:pt x="11684" y="13410"/>
                  </a:cubicBezTo>
                  <a:cubicBezTo>
                    <a:pt x="12760" y="10929"/>
                    <a:pt x="13553" y="8316"/>
                    <a:pt x="14063" y="5675"/>
                  </a:cubicBezTo>
                  <a:cubicBezTo>
                    <a:pt x="14298" y="4452"/>
                    <a:pt x="13962" y="3020"/>
                    <a:pt x="13243" y="2011"/>
                  </a:cubicBezTo>
                  <a:lnTo>
                    <a:pt x="13243" y="2010"/>
                  </a:lnTo>
                  <a:cubicBezTo>
                    <a:pt x="12569" y="1065"/>
                    <a:pt x="11339" y="217"/>
                    <a:pt x="10169" y="57"/>
                  </a:cubicBezTo>
                  <a:cubicBezTo>
                    <a:pt x="9891" y="20"/>
                    <a:pt x="9609" y="0"/>
                    <a:pt x="9325" y="0"/>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0" name="Google Shape;1360;p2"/>
            <p:cNvSpPr/>
            <p:nvPr/>
          </p:nvSpPr>
          <p:spPr>
            <a:xfrm>
              <a:off x="7142503" y="3091605"/>
              <a:ext cx="166747" cy="284498"/>
            </a:xfrm>
            <a:custGeom>
              <a:rect b="b" l="l" r="r" t="t"/>
              <a:pathLst>
                <a:path extrusionOk="0" h="19423" w="11384">
                  <a:moveTo>
                    <a:pt x="4818" y="0"/>
                  </a:moveTo>
                  <a:cubicBezTo>
                    <a:pt x="4772" y="0"/>
                    <a:pt x="4726" y="1"/>
                    <a:pt x="4680" y="3"/>
                  </a:cubicBezTo>
                  <a:cubicBezTo>
                    <a:pt x="3491" y="56"/>
                    <a:pt x="2255" y="448"/>
                    <a:pt x="1427" y="1352"/>
                  </a:cubicBezTo>
                  <a:cubicBezTo>
                    <a:pt x="570" y="2285"/>
                    <a:pt x="165" y="3334"/>
                    <a:pt x="78" y="4605"/>
                  </a:cubicBezTo>
                  <a:cubicBezTo>
                    <a:pt x="1" y="5770"/>
                    <a:pt x="20" y="6929"/>
                    <a:pt x="121" y="8080"/>
                  </a:cubicBezTo>
                  <a:cubicBezTo>
                    <a:pt x="1362" y="8195"/>
                    <a:pt x="2333" y="9237"/>
                    <a:pt x="2333" y="10508"/>
                  </a:cubicBezTo>
                  <a:cubicBezTo>
                    <a:pt x="2333" y="11464"/>
                    <a:pt x="1781" y="12289"/>
                    <a:pt x="979" y="12689"/>
                  </a:cubicBezTo>
                  <a:cubicBezTo>
                    <a:pt x="1417" y="14220"/>
                    <a:pt x="1994" y="15714"/>
                    <a:pt x="2687" y="17153"/>
                  </a:cubicBezTo>
                  <a:cubicBezTo>
                    <a:pt x="3167" y="18144"/>
                    <a:pt x="4409" y="18985"/>
                    <a:pt x="5438" y="19268"/>
                  </a:cubicBezTo>
                  <a:cubicBezTo>
                    <a:pt x="5810" y="19370"/>
                    <a:pt x="6223" y="19422"/>
                    <a:pt x="6645" y="19422"/>
                  </a:cubicBezTo>
                  <a:cubicBezTo>
                    <a:pt x="7473" y="19422"/>
                    <a:pt x="8335" y="19221"/>
                    <a:pt x="8983" y="18804"/>
                  </a:cubicBezTo>
                  <a:cubicBezTo>
                    <a:pt x="9965" y="18170"/>
                    <a:pt x="10829" y="17227"/>
                    <a:pt x="11096" y="16055"/>
                  </a:cubicBezTo>
                  <a:cubicBezTo>
                    <a:pt x="11383" y="14793"/>
                    <a:pt x="11196" y="13675"/>
                    <a:pt x="10633" y="12510"/>
                  </a:cubicBezTo>
                  <a:cubicBezTo>
                    <a:pt x="10574" y="12386"/>
                    <a:pt x="10521" y="12260"/>
                    <a:pt x="10465" y="12137"/>
                  </a:cubicBezTo>
                  <a:cubicBezTo>
                    <a:pt x="9946" y="10800"/>
                    <a:pt x="9571" y="9420"/>
                    <a:pt x="9337" y="8005"/>
                  </a:cubicBezTo>
                  <a:cubicBezTo>
                    <a:pt x="9227" y="6874"/>
                    <a:pt x="9204" y="5740"/>
                    <a:pt x="9280" y="4605"/>
                  </a:cubicBezTo>
                  <a:cubicBezTo>
                    <a:pt x="9357" y="3476"/>
                    <a:pt x="8714" y="2131"/>
                    <a:pt x="7933" y="1352"/>
                  </a:cubicBezTo>
                  <a:cubicBezTo>
                    <a:pt x="7167" y="586"/>
                    <a:pt x="5929" y="0"/>
                    <a:pt x="4818" y="0"/>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1" name="Google Shape;1361;p2"/>
            <p:cNvSpPr/>
            <p:nvPr/>
          </p:nvSpPr>
          <p:spPr>
            <a:xfrm>
              <a:off x="7194636" y="2441327"/>
              <a:ext cx="194153" cy="287150"/>
            </a:xfrm>
            <a:custGeom>
              <a:rect b="b" l="l" r="r" t="t"/>
              <a:pathLst>
                <a:path extrusionOk="0" h="19604" w="13255">
                  <a:moveTo>
                    <a:pt x="4745" y="1"/>
                  </a:moveTo>
                  <a:cubicBezTo>
                    <a:pt x="3643" y="1"/>
                    <a:pt x="2369" y="428"/>
                    <a:pt x="1583" y="1191"/>
                  </a:cubicBezTo>
                  <a:cubicBezTo>
                    <a:pt x="711" y="2038"/>
                    <a:pt x="33" y="3177"/>
                    <a:pt x="17" y="4431"/>
                  </a:cubicBezTo>
                  <a:cubicBezTo>
                    <a:pt x="1" y="5735"/>
                    <a:pt x="413" y="6790"/>
                    <a:pt x="1201" y="7831"/>
                  </a:cubicBezTo>
                  <a:cubicBezTo>
                    <a:pt x="1256" y="7903"/>
                    <a:pt x="1307" y="7978"/>
                    <a:pt x="1360" y="8052"/>
                  </a:cubicBezTo>
                  <a:cubicBezTo>
                    <a:pt x="2015" y="9077"/>
                    <a:pt x="2567" y="10158"/>
                    <a:pt x="3017" y="11289"/>
                  </a:cubicBezTo>
                  <a:cubicBezTo>
                    <a:pt x="3385" y="12448"/>
                    <a:pt x="3643" y="13634"/>
                    <a:pt x="3785" y="14841"/>
                  </a:cubicBezTo>
                  <a:cubicBezTo>
                    <a:pt x="3760" y="15411"/>
                    <a:pt x="3858" y="15955"/>
                    <a:pt x="4091" y="16468"/>
                  </a:cubicBezTo>
                  <a:cubicBezTo>
                    <a:pt x="4247" y="17061"/>
                    <a:pt x="4543" y="17585"/>
                    <a:pt x="4976" y="18036"/>
                  </a:cubicBezTo>
                  <a:cubicBezTo>
                    <a:pt x="5743" y="18896"/>
                    <a:pt x="7044" y="19587"/>
                    <a:pt x="8217" y="19603"/>
                  </a:cubicBezTo>
                  <a:cubicBezTo>
                    <a:pt x="8242" y="19603"/>
                    <a:pt x="8267" y="19603"/>
                    <a:pt x="8293" y="19603"/>
                  </a:cubicBezTo>
                  <a:cubicBezTo>
                    <a:pt x="9486" y="19603"/>
                    <a:pt x="10735" y="19273"/>
                    <a:pt x="11615" y="18419"/>
                  </a:cubicBezTo>
                  <a:cubicBezTo>
                    <a:pt x="12449" y="17608"/>
                    <a:pt x="13254" y="16394"/>
                    <a:pt x="13182" y="15178"/>
                  </a:cubicBezTo>
                  <a:cubicBezTo>
                    <a:pt x="13102" y="13866"/>
                    <a:pt x="13005" y="12556"/>
                    <a:pt x="12741" y="11268"/>
                  </a:cubicBezTo>
                  <a:lnTo>
                    <a:pt x="12739" y="11268"/>
                  </a:lnTo>
                  <a:cubicBezTo>
                    <a:pt x="12474" y="9963"/>
                    <a:pt x="12040" y="8714"/>
                    <a:pt x="11580" y="7466"/>
                  </a:cubicBezTo>
                  <a:cubicBezTo>
                    <a:pt x="11401" y="6985"/>
                    <a:pt x="11201" y="6514"/>
                    <a:pt x="10985" y="6052"/>
                  </a:cubicBezTo>
                  <a:cubicBezTo>
                    <a:pt x="10763" y="6107"/>
                    <a:pt x="10535" y="6136"/>
                    <a:pt x="10306" y="6136"/>
                  </a:cubicBezTo>
                  <a:cubicBezTo>
                    <a:pt x="9964" y="6136"/>
                    <a:pt x="9622" y="6071"/>
                    <a:pt x="9306" y="5935"/>
                  </a:cubicBezTo>
                  <a:cubicBezTo>
                    <a:pt x="8318" y="5512"/>
                    <a:pt x="7649" y="4434"/>
                    <a:pt x="7707" y="3361"/>
                  </a:cubicBezTo>
                  <a:cubicBezTo>
                    <a:pt x="7739" y="2776"/>
                    <a:pt x="7990" y="2218"/>
                    <a:pt x="8373" y="1777"/>
                  </a:cubicBezTo>
                  <a:cubicBezTo>
                    <a:pt x="8323" y="1710"/>
                    <a:pt x="8274" y="1641"/>
                    <a:pt x="8222" y="1574"/>
                  </a:cubicBezTo>
                  <a:cubicBezTo>
                    <a:pt x="7530" y="659"/>
                    <a:pt x="6090" y="71"/>
                    <a:pt x="4983" y="7"/>
                  </a:cubicBezTo>
                  <a:cubicBezTo>
                    <a:pt x="4905" y="3"/>
                    <a:pt x="4826" y="1"/>
                    <a:pt x="4745"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2" name="Google Shape;1362;p2"/>
            <p:cNvSpPr/>
            <p:nvPr/>
          </p:nvSpPr>
          <p:spPr>
            <a:xfrm>
              <a:off x="7239489" y="3408373"/>
              <a:ext cx="172504" cy="281642"/>
            </a:xfrm>
            <a:custGeom>
              <a:rect b="b" l="l" r="r" t="t"/>
              <a:pathLst>
                <a:path extrusionOk="0" h="19228" w="11777">
                  <a:moveTo>
                    <a:pt x="5194" y="1"/>
                  </a:moveTo>
                  <a:cubicBezTo>
                    <a:pt x="4761" y="1"/>
                    <a:pt x="4338" y="58"/>
                    <a:pt x="3953" y="183"/>
                  </a:cubicBezTo>
                  <a:cubicBezTo>
                    <a:pt x="2741" y="576"/>
                    <a:pt x="1573" y="1326"/>
                    <a:pt x="962" y="2484"/>
                  </a:cubicBezTo>
                  <a:cubicBezTo>
                    <a:pt x="360" y="3620"/>
                    <a:pt x="1" y="5085"/>
                    <a:pt x="456" y="6340"/>
                  </a:cubicBezTo>
                  <a:lnTo>
                    <a:pt x="456" y="6342"/>
                  </a:lnTo>
                  <a:cubicBezTo>
                    <a:pt x="959" y="7725"/>
                    <a:pt x="1331" y="9146"/>
                    <a:pt x="1571" y="10595"/>
                  </a:cubicBezTo>
                  <a:lnTo>
                    <a:pt x="1571" y="10595"/>
                  </a:lnTo>
                  <a:cubicBezTo>
                    <a:pt x="1695" y="11799"/>
                    <a:pt x="1727" y="13008"/>
                    <a:pt x="1668" y="14218"/>
                  </a:cubicBezTo>
                  <a:cubicBezTo>
                    <a:pt x="1608" y="15461"/>
                    <a:pt x="2270" y="16893"/>
                    <a:pt x="3134" y="17758"/>
                  </a:cubicBezTo>
                  <a:cubicBezTo>
                    <a:pt x="3968" y="18591"/>
                    <a:pt x="5313" y="19227"/>
                    <a:pt x="6522" y="19227"/>
                  </a:cubicBezTo>
                  <a:cubicBezTo>
                    <a:pt x="6573" y="19227"/>
                    <a:pt x="6623" y="19226"/>
                    <a:pt x="6674" y="19224"/>
                  </a:cubicBezTo>
                  <a:cubicBezTo>
                    <a:pt x="7969" y="19166"/>
                    <a:pt x="9311" y="18741"/>
                    <a:pt x="10214" y="17758"/>
                  </a:cubicBezTo>
                  <a:cubicBezTo>
                    <a:pt x="11137" y="16751"/>
                    <a:pt x="11612" y="15594"/>
                    <a:pt x="11679" y="14218"/>
                  </a:cubicBezTo>
                  <a:cubicBezTo>
                    <a:pt x="11776" y="12222"/>
                    <a:pt x="11575" y="10271"/>
                    <a:pt x="11284" y="8298"/>
                  </a:cubicBezTo>
                  <a:cubicBezTo>
                    <a:pt x="11053" y="6721"/>
                    <a:pt x="10654" y="5176"/>
                    <a:pt x="10111" y="3680"/>
                  </a:cubicBezTo>
                  <a:cubicBezTo>
                    <a:pt x="9658" y="2434"/>
                    <a:pt x="8985" y="1376"/>
                    <a:pt x="7810" y="687"/>
                  </a:cubicBezTo>
                  <a:cubicBezTo>
                    <a:pt x="7080" y="261"/>
                    <a:pt x="6115" y="1"/>
                    <a:pt x="5194"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3" name="Google Shape;1363;p2"/>
            <p:cNvSpPr/>
            <p:nvPr/>
          </p:nvSpPr>
          <p:spPr>
            <a:xfrm>
              <a:off x="7180413" y="1756053"/>
              <a:ext cx="190037" cy="1916684"/>
            </a:xfrm>
            <a:custGeom>
              <a:rect b="b" l="l" r="r" t="t"/>
              <a:pathLst>
                <a:path extrusionOk="0" h="130854" w="12974">
                  <a:moveTo>
                    <a:pt x="4838" y="104592"/>
                  </a:moveTo>
                  <a:cubicBezTo>
                    <a:pt x="4839" y="104594"/>
                    <a:pt x="4840" y="104596"/>
                    <a:pt x="4841" y="104598"/>
                  </a:cubicBezTo>
                  <a:cubicBezTo>
                    <a:pt x="4840" y="104596"/>
                    <a:pt x="4839" y="104594"/>
                    <a:pt x="4838" y="104592"/>
                  </a:cubicBezTo>
                  <a:close/>
                  <a:moveTo>
                    <a:pt x="10685" y="1"/>
                  </a:moveTo>
                  <a:cubicBezTo>
                    <a:pt x="9906" y="1"/>
                    <a:pt x="9082" y="648"/>
                    <a:pt x="9317" y="1639"/>
                  </a:cubicBezTo>
                  <a:cubicBezTo>
                    <a:pt x="10271" y="5654"/>
                    <a:pt x="9535" y="9730"/>
                    <a:pt x="8254" y="13583"/>
                  </a:cubicBezTo>
                  <a:cubicBezTo>
                    <a:pt x="6869" y="17748"/>
                    <a:pt x="4915" y="21691"/>
                    <a:pt x="3283" y="25760"/>
                  </a:cubicBezTo>
                  <a:cubicBezTo>
                    <a:pt x="1682" y="29750"/>
                    <a:pt x="356" y="33964"/>
                    <a:pt x="375" y="38308"/>
                  </a:cubicBezTo>
                  <a:cubicBezTo>
                    <a:pt x="397" y="42987"/>
                    <a:pt x="2239" y="47260"/>
                    <a:pt x="4314" y="51367"/>
                  </a:cubicBezTo>
                  <a:cubicBezTo>
                    <a:pt x="6252" y="55207"/>
                    <a:pt x="8620" y="59172"/>
                    <a:pt x="9101" y="63533"/>
                  </a:cubicBezTo>
                  <a:cubicBezTo>
                    <a:pt x="9646" y="68487"/>
                    <a:pt x="7576" y="73259"/>
                    <a:pt x="5533" y="77651"/>
                  </a:cubicBezTo>
                  <a:cubicBezTo>
                    <a:pt x="4423" y="80040"/>
                    <a:pt x="3273" y="82414"/>
                    <a:pt x="2321" y="84872"/>
                  </a:cubicBezTo>
                  <a:cubicBezTo>
                    <a:pt x="1361" y="87346"/>
                    <a:pt x="749" y="89913"/>
                    <a:pt x="485" y="92555"/>
                  </a:cubicBezTo>
                  <a:cubicBezTo>
                    <a:pt x="0" y="97412"/>
                    <a:pt x="823" y="102478"/>
                    <a:pt x="3009" y="106857"/>
                  </a:cubicBezTo>
                  <a:cubicBezTo>
                    <a:pt x="4330" y="109506"/>
                    <a:pt x="6032" y="111947"/>
                    <a:pt x="7308" y="114623"/>
                  </a:cubicBezTo>
                  <a:cubicBezTo>
                    <a:pt x="8915" y="117995"/>
                    <a:pt x="9813" y="121870"/>
                    <a:pt x="9891" y="125730"/>
                  </a:cubicBezTo>
                  <a:cubicBezTo>
                    <a:pt x="9917" y="127001"/>
                    <a:pt x="9866" y="128272"/>
                    <a:pt x="9765" y="129539"/>
                  </a:cubicBezTo>
                  <a:cubicBezTo>
                    <a:pt x="9708" y="130247"/>
                    <a:pt x="10409" y="130854"/>
                    <a:pt x="11080" y="130854"/>
                  </a:cubicBezTo>
                  <a:cubicBezTo>
                    <a:pt x="11839" y="130854"/>
                    <a:pt x="12339" y="130249"/>
                    <a:pt x="12395" y="129539"/>
                  </a:cubicBezTo>
                  <a:cubicBezTo>
                    <a:pt x="12753" y="125103"/>
                    <a:pt x="12376" y="120585"/>
                    <a:pt x="10870" y="116376"/>
                  </a:cubicBezTo>
                  <a:cubicBezTo>
                    <a:pt x="9769" y="113301"/>
                    <a:pt x="8115" y="110533"/>
                    <a:pt x="6482" y="107724"/>
                  </a:cubicBezTo>
                  <a:cubicBezTo>
                    <a:pt x="6131" y="107120"/>
                    <a:pt x="5786" y="106513"/>
                    <a:pt x="5464" y="105892"/>
                  </a:cubicBezTo>
                  <a:cubicBezTo>
                    <a:pt x="5314" y="105602"/>
                    <a:pt x="5168" y="105308"/>
                    <a:pt x="5029" y="105011"/>
                  </a:cubicBezTo>
                  <a:cubicBezTo>
                    <a:pt x="4965" y="104874"/>
                    <a:pt x="4903" y="104735"/>
                    <a:pt x="4841" y="104597"/>
                  </a:cubicBezTo>
                  <a:cubicBezTo>
                    <a:pt x="4832" y="104575"/>
                    <a:pt x="4824" y="104557"/>
                    <a:pt x="4817" y="104542"/>
                  </a:cubicBezTo>
                  <a:lnTo>
                    <a:pt x="4817" y="104542"/>
                  </a:lnTo>
                  <a:cubicBezTo>
                    <a:pt x="4736" y="104348"/>
                    <a:pt x="4660" y="104151"/>
                    <a:pt x="4584" y="103956"/>
                  </a:cubicBezTo>
                  <a:cubicBezTo>
                    <a:pt x="3653" y="101520"/>
                    <a:pt x="3119" y="98949"/>
                    <a:pt x="3007" y="96345"/>
                  </a:cubicBezTo>
                  <a:cubicBezTo>
                    <a:pt x="2896" y="93732"/>
                    <a:pt x="3179" y="91129"/>
                    <a:pt x="3853" y="88603"/>
                  </a:cubicBezTo>
                  <a:cubicBezTo>
                    <a:pt x="4517" y="86122"/>
                    <a:pt x="5570" y="83771"/>
                    <a:pt x="6650" y="81449"/>
                  </a:cubicBezTo>
                  <a:cubicBezTo>
                    <a:pt x="8846" y="76721"/>
                    <a:pt x="11266" y="71962"/>
                    <a:pt x="11753" y="66693"/>
                  </a:cubicBezTo>
                  <a:cubicBezTo>
                    <a:pt x="12185" y="62022"/>
                    <a:pt x="10395" y="57630"/>
                    <a:pt x="8358" y="53531"/>
                  </a:cubicBezTo>
                  <a:cubicBezTo>
                    <a:pt x="6338" y="49467"/>
                    <a:pt x="3947" y="45453"/>
                    <a:pt x="3204" y="40910"/>
                  </a:cubicBezTo>
                  <a:cubicBezTo>
                    <a:pt x="2529" y="36800"/>
                    <a:pt x="3558" y="32621"/>
                    <a:pt x="4938" y="28768"/>
                  </a:cubicBezTo>
                  <a:cubicBezTo>
                    <a:pt x="7788" y="20819"/>
                    <a:pt x="12974" y="12935"/>
                    <a:pt x="12349" y="4165"/>
                  </a:cubicBezTo>
                  <a:cubicBezTo>
                    <a:pt x="12271" y="3080"/>
                    <a:pt x="12105" y="1999"/>
                    <a:pt x="11854" y="940"/>
                  </a:cubicBezTo>
                  <a:cubicBezTo>
                    <a:pt x="11698" y="284"/>
                    <a:pt x="11201" y="1"/>
                    <a:pt x="10685"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4" name="Google Shape;1364;p2"/>
            <p:cNvSpPr/>
            <p:nvPr/>
          </p:nvSpPr>
          <p:spPr>
            <a:xfrm>
              <a:off x="6853200" y="1244816"/>
              <a:ext cx="369000" cy="148233"/>
            </a:xfrm>
            <a:custGeom>
              <a:rect b="b" l="l" r="r" t="t"/>
              <a:pathLst>
                <a:path extrusionOk="0" h="10120" w="25192">
                  <a:moveTo>
                    <a:pt x="7699" y="1"/>
                  </a:moveTo>
                  <a:cubicBezTo>
                    <a:pt x="7457" y="1"/>
                    <a:pt x="7215" y="5"/>
                    <a:pt x="6973" y="13"/>
                  </a:cubicBezTo>
                  <a:cubicBezTo>
                    <a:pt x="5071" y="79"/>
                    <a:pt x="3171" y="398"/>
                    <a:pt x="1359" y="982"/>
                  </a:cubicBezTo>
                  <a:cubicBezTo>
                    <a:pt x="1" y="1419"/>
                    <a:pt x="404" y="3411"/>
                    <a:pt x="1617" y="3411"/>
                  </a:cubicBezTo>
                  <a:cubicBezTo>
                    <a:pt x="1740" y="3411"/>
                    <a:pt x="1872" y="3391"/>
                    <a:pt x="2010" y="3346"/>
                  </a:cubicBezTo>
                  <a:cubicBezTo>
                    <a:pt x="3859" y="2750"/>
                    <a:pt x="5776" y="2464"/>
                    <a:pt x="7689" y="2464"/>
                  </a:cubicBezTo>
                  <a:cubicBezTo>
                    <a:pt x="11790" y="2464"/>
                    <a:pt x="15876" y="3780"/>
                    <a:pt x="19244" y="6189"/>
                  </a:cubicBezTo>
                  <a:cubicBezTo>
                    <a:pt x="20643" y="7189"/>
                    <a:pt x="21880" y="8414"/>
                    <a:pt x="22945" y="9762"/>
                  </a:cubicBezTo>
                  <a:cubicBezTo>
                    <a:pt x="23140" y="10010"/>
                    <a:pt x="23445" y="10120"/>
                    <a:pt x="23757" y="10120"/>
                  </a:cubicBezTo>
                  <a:cubicBezTo>
                    <a:pt x="24101" y="10120"/>
                    <a:pt x="24453" y="9988"/>
                    <a:pt x="24678" y="9762"/>
                  </a:cubicBezTo>
                  <a:cubicBezTo>
                    <a:pt x="25191" y="9249"/>
                    <a:pt x="25089" y="8550"/>
                    <a:pt x="24678" y="8030"/>
                  </a:cubicBezTo>
                  <a:cubicBezTo>
                    <a:pt x="20662" y="2942"/>
                    <a:pt x="14152" y="1"/>
                    <a:pt x="7699"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5" name="Google Shape;1365;p2"/>
            <p:cNvSpPr/>
            <p:nvPr/>
          </p:nvSpPr>
          <p:spPr>
            <a:xfrm>
              <a:off x="7077538" y="1106903"/>
              <a:ext cx="76987" cy="212726"/>
            </a:xfrm>
            <a:custGeom>
              <a:rect b="b" l="l" r="r" t="t"/>
              <a:pathLst>
                <a:path extrusionOk="0" h="14523" w="5256">
                  <a:moveTo>
                    <a:pt x="3569" y="1"/>
                  </a:moveTo>
                  <a:cubicBezTo>
                    <a:pt x="3198" y="1"/>
                    <a:pt x="2828" y="174"/>
                    <a:pt x="2582" y="591"/>
                  </a:cubicBezTo>
                  <a:cubicBezTo>
                    <a:pt x="193" y="4648"/>
                    <a:pt x="0" y="9657"/>
                    <a:pt x="1931" y="13926"/>
                  </a:cubicBezTo>
                  <a:cubicBezTo>
                    <a:pt x="2111" y="14324"/>
                    <a:pt x="2554" y="14523"/>
                    <a:pt x="2986" y="14523"/>
                  </a:cubicBezTo>
                  <a:cubicBezTo>
                    <a:pt x="3208" y="14523"/>
                    <a:pt x="3428" y="14470"/>
                    <a:pt x="3607" y="14365"/>
                  </a:cubicBezTo>
                  <a:cubicBezTo>
                    <a:pt x="4228" y="14004"/>
                    <a:pt x="4322" y="13294"/>
                    <a:pt x="4048" y="12689"/>
                  </a:cubicBezTo>
                  <a:cubicBezTo>
                    <a:pt x="2483" y="9232"/>
                    <a:pt x="2784" y="5078"/>
                    <a:pt x="4699" y="1828"/>
                  </a:cubicBezTo>
                  <a:cubicBezTo>
                    <a:pt x="5255" y="884"/>
                    <a:pt x="4408" y="1"/>
                    <a:pt x="3569"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6" name="Google Shape;1366;p2"/>
            <p:cNvSpPr/>
            <p:nvPr/>
          </p:nvSpPr>
          <p:spPr>
            <a:xfrm>
              <a:off x="7499174" y="1160105"/>
              <a:ext cx="162441" cy="320473"/>
            </a:xfrm>
            <a:custGeom>
              <a:rect b="b" l="l" r="r" t="t"/>
              <a:pathLst>
                <a:path extrusionOk="0" h="21879" w="11090">
                  <a:moveTo>
                    <a:pt x="9437" y="1"/>
                  </a:moveTo>
                  <a:cubicBezTo>
                    <a:pt x="9334" y="1"/>
                    <a:pt x="9232" y="14"/>
                    <a:pt x="9136" y="41"/>
                  </a:cubicBezTo>
                  <a:cubicBezTo>
                    <a:pt x="8454" y="228"/>
                    <a:pt x="8157" y="895"/>
                    <a:pt x="8281" y="1547"/>
                  </a:cubicBezTo>
                  <a:lnTo>
                    <a:pt x="8281" y="1549"/>
                  </a:lnTo>
                  <a:cubicBezTo>
                    <a:pt x="9551" y="8313"/>
                    <a:pt x="6472" y="15710"/>
                    <a:pt x="790" y="19588"/>
                  </a:cubicBezTo>
                  <a:cubicBezTo>
                    <a:pt x="245" y="19961"/>
                    <a:pt x="1" y="20666"/>
                    <a:pt x="351" y="21266"/>
                  </a:cubicBezTo>
                  <a:cubicBezTo>
                    <a:pt x="567" y="21634"/>
                    <a:pt x="1012" y="21878"/>
                    <a:pt x="1447" y="21878"/>
                  </a:cubicBezTo>
                  <a:cubicBezTo>
                    <a:pt x="1651" y="21878"/>
                    <a:pt x="1852" y="21825"/>
                    <a:pt x="2027" y="21705"/>
                  </a:cubicBezTo>
                  <a:cubicBezTo>
                    <a:pt x="7194" y="18177"/>
                    <a:pt x="10451" y="12342"/>
                    <a:pt x="10948" y="6124"/>
                  </a:cubicBezTo>
                  <a:cubicBezTo>
                    <a:pt x="11090" y="4373"/>
                    <a:pt x="10967" y="2619"/>
                    <a:pt x="10644" y="895"/>
                  </a:cubicBezTo>
                  <a:cubicBezTo>
                    <a:pt x="10541" y="349"/>
                    <a:pt x="9972" y="1"/>
                    <a:pt x="9437"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7" name="Google Shape;1367;p2"/>
            <p:cNvSpPr/>
            <p:nvPr/>
          </p:nvSpPr>
          <p:spPr>
            <a:xfrm>
              <a:off x="7617972" y="1316475"/>
              <a:ext cx="189172" cy="54547"/>
            </a:xfrm>
            <a:custGeom>
              <a:rect b="b" l="l" r="r" t="t"/>
              <a:pathLst>
                <a:path extrusionOk="0" h="3724" w="12915">
                  <a:moveTo>
                    <a:pt x="11549" y="0"/>
                  </a:moveTo>
                  <a:cubicBezTo>
                    <a:pt x="11440" y="0"/>
                    <a:pt x="11331" y="17"/>
                    <a:pt x="11224" y="53"/>
                  </a:cubicBezTo>
                  <a:cubicBezTo>
                    <a:pt x="8788" y="864"/>
                    <a:pt x="6269" y="1269"/>
                    <a:pt x="3724" y="1269"/>
                  </a:cubicBezTo>
                  <a:cubicBezTo>
                    <a:pt x="2893" y="1269"/>
                    <a:pt x="2060" y="1226"/>
                    <a:pt x="1226" y="1139"/>
                  </a:cubicBezTo>
                  <a:cubicBezTo>
                    <a:pt x="1195" y="1136"/>
                    <a:pt x="1165" y="1135"/>
                    <a:pt x="1135" y="1135"/>
                  </a:cubicBezTo>
                  <a:cubicBezTo>
                    <a:pt x="516" y="1135"/>
                    <a:pt x="1" y="1780"/>
                    <a:pt x="1" y="2366"/>
                  </a:cubicBezTo>
                  <a:cubicBezTo>
                    <a:pt x="1" y="3085"/>
                    <a:pt x="565" y="3523"/>
                    <a:pt x="1226" y="3591"/>
                  </a:cubicBezTo>
                  <a:cubicBezTo>
                    <a:pt x="2083" y="3679"/>
                    <a:pt x="2944" y="3723"/>
                    <a:pt x="3806" y="3723"/>
                  </a:cubicBezTo>
                  <a:cubicBezTo>
                    <a:pt x="6543" y="3723"/>
                    <a:pt x="9280" y="3280"/>
                    <a:pt x="11877" y="2415"/>
                  </a:cubicBezTo>
                  <a:cubicBezTo>
                    <a:pt x="12504" y="2207"/>
                    <a:pt x="12914" y="1571"/>
                    <a:pt x="12732" y="909"/>
                  </a:cubicBezTo>
                  <a:cubicBezTo>
                    <a:pt x="12592" y="399"/>
                    <a:pt x="12080" y="0"/>
                    <a:pt x="11549" y="0"/>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8" name="Google Shape;1368;p2"/>
            <p:cNvSpPr/>
            <p:nvPr/>
          </p:nvSpPr>
          <p:spPr>
            <a:xfrm>
              <a:off x="7518437" y="1517917"/>
              <a:ext cx="288981" cy="199748"/>
            </a:xfrm>
            <a:custGeom>
              <a:rect b="b" l="l" r="r" t="t"/>
              <a:pathLst>
                <a:path extrusionOk="0" h="13637" w="19729">
                  <a:moveTo>
                    <a:pt x="3855" y="1"/>
                  </a:moveTo>
                  <a:cubicBezTo>
                    <a:pt x="2907" y="1"/>
                    <a:pt x="1957" y="80"/>
                    <a:pt x="1019" y="237"/>
                  </a:cubicBezTo>
                  <a:cubicBezTo>
                    <a:pt x="365" y="347"/>
                    <a:pt x="1" y="1154"/>
                    <a:pt x="162" y="1745"/>
                  </a:cubicBezTo>
                  <a:cubicBezTo>
                    <a:pt x="326" y="2338"/>
                    <a:pt x="835" y="2624"/>
                    <a:pt x="1389" y="2624"/>
                  </a:cubicBezTo>
                  <a:cubicBezTo>
                    <a:pt x="1482" y="2624"/>
                    <a:pt x="1576" y="2616"/>
                    <a:pt x="1670" y="2600"/>
                  </a:cubicBezTo>
                  <a:cubicBezTo>
                    <a:pt x="2392" y="2479"/>
                    <a:pt x="3121" y="2420"/>
                    <a:pt x="3849" y="2420"/>
                  </a:cubicBezTo>
                  <a:cubicBezTo>
                    <a:pt x="6660" y="2420"/>
                    <a:pt x="9458" y="3303"/>
                    <a:pt x="11768" y="4914"/>
                  </a:cubicBezTo>
                  <a:cubicBezTo>
                    <a:pt x="14431" y="6772"/>
                    <a:pt x="16323" y="9634"/>
                    <a:pt x="17127" y="12765"/>
                  </a:cubicBezTo>
                  <a:cubicBezTo>
                    <a:pt x="17283" y="13373"/>
                    <a:pt x="17752" y="13637"/>
                    <a:pt x="18236" y="13637"/>
                  </a:cubicBezTo>
                  <a:cubicBezTo>
                    <a:pt x="18966" y="13637"/>
                    <a:pt x="19728" y="13035"/>
                    <a:pt x="19492" y="12114"/>
                  </a:cubicBezTo>
                  <a:cubicBezTo>
                    <a:pt x="18522" y="8344"/>
                    <a:pt x="16194" y="5022"/>
                    <a:pt x="13005" y="2797"/>
                  </a:cubicBezTo>
                  <a:cubicBezTo>
                    <a:pt x="10320" y="924"/>
                    <a:pt x="7096" y="1"/>
                    <a:pt x="3855"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9" name="Google Shape;1369;p2"/>
            <p:cNvSpPr/>
            <p:nvPr/>
          </p:nvSpPr>
          <p:spPr>
            <a:xfrm>
              <a:off x="7692224" y="1519060"/>
              <a:ext cx="202033" cy="65767"/>
            </a:xfrm>
            <a:custGeom>
              <a:rect b="b" l="l" r="r" t="t"/>
              <a:pathLst>
                <a:path extrusionOk="0" h="4490" w="13793">
                  <a:moveTo>
                    <a:pt x="9856" y="1"/>
                  </a:moveTo>
                  <a:cubicBezTo>
                    <a:pt x="6839" y="1"/>
                    <a:pt x="3866" y="738"/>
                    <a:pt x="1178" y="2211"/>
                  </a:cubicBezTo>
                  <a:cubicBezTo>
                    <a:pt x="0" y="2858"/>
                    <a:pt x="722" y="4489"/>
                    <a:pt x="1818" y="4489"/>
                  </a:cubicBezTo>
                  <a:cubicBezTo>
                    <a:pt x="2008" y="4489"/>
                    <a:pt x="2210" y="4440"/>
                    <a:pt x="2415" y="4328"/>
                  </a:cubicBezTo>
                  <a:cubicBezTo>
                    <a:pt x="4680" y="3087"/>
                    <a:pt x="7262" y="2418"/>
                    <a:pt x="9846" y="2418"/>
                  </a:cubicBezTo>
                  <a:cubicBezTo>
                    <a:pt x="10608" y="2418"/>
                    <a:pt x="11371" y="2476"/>
                    <a:pt x="12125" y="2595"/>
                  </a:cubicBezTo>
                  <a:cubicBezTo>
                    <a:pt x="12214" y="2609"/>
                    <a:pt x="12303" y="2616"/>
                    <a:pt x="12392" y="2616"/>
                  </a:cubicBezTo>
                  <a:cubicBezTo>
                    <a:pt x="12951" y="2616"/>
                    <a:pt x="13469" y="2333"/>
                    <a:pt x="13633" y="1738"/>
                  </a:cubicBezTo>
                  <a:cubicBezTo>
                    <a:pt x="13792" y="1156"/>
                    <a:pt x="13435" y="335"/>
                    <a:pt x="12776" y="230"/>
                  </a:cubicBezTo>
                  <a:cubicBezTo>
                    <a:pt x="11804" y="77"/>
                    <a:pt x="10827" y="1"/>
                    <a:pt x="9856"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0" name="Google Shape;1370;p2"/>
            <p:cNvSpPr/>
            <p:nvPr/>
          </p:nvSpPr>
          <p:spPr>
            <a:xfrm>
              <a:off x="7457280" y="1697182"/>
              <a:ext cx="347204" cy="156084"/>
            </a:xfrm>
            <a:custGeom>
              <a:rect b="b" l="l" r="r" t="t"/>
              <a:pathLst>
                <a:path extrusionOk="0" h="10656" w="23704">
                  <a:moveTo>
                    <a:pt x="1339" y="1"/>
                  </a:moveTo>
                  <a:cubicBezTo>
                    <a:pt x="1118" y="1"/>
                    <a:pt x="900" y="53"/>
                    <a:pt x="719" y="159"/>
                  </a:cubicBezTo>
                  <a:cubicBezTo>
                    <a:pt x="103" y="518"/>
                    <a:pt x="1" y="1232"/>
                    <a:pt x="278" y="1835"/>
                  </a:cubicBezTo>
                  <a:cubicBezTo>
                    <a:pt x="1905" y="5349"/>
                    <a:pt x="5181" y="7754"/>
                    <a:pt x="8723" y="9106"/>
                  </a:cubicBezTo>
                  <a:cubicBezTo>
                    <a:pt x="12126" y="10405"/>
                    <a:pt x="15809" y="10655"/>
                    <a:pt x="19442" y="10655"/>
                  </a:cubicBezTo>
                  <a:cubicBezTo>
                    <a:pt x="20341" y="10655"/>
                    <a:pt x="21236" y="10640"/>
                    <a:pt x="22123" y="10621"/>
                  </a:cubicBezTo>
                  <a:cubicBezTo>
                    <a:pt x="23688" y="10590"/>
                    <a:pt x="23704" y="8170"/>
                    <a:pt x="22154" y="8170"/>
                  </a:cubicBezTo>
                  <a:cubicBezTo>
                    <a:pt x="22144" y="8170"/>
                    <a:pt x="22133" y="8170"/>
                    <a:pt x="22123" y="8170"/>
                  </a:cubicBezTo>
                  <a:cubicBezTo>
                    <a:pt x="21234" y="8188"/>
                    <a:pt x="20340" y="8205"/>
                    <a:pt x="19444" y="8205"/>
                  </a:cubicBezTo>
                  <a:cubicBezTo>
                    <a:pt x="16150" y="8205"/>
                    <a:pt x="12839" y="7987"/>
                    <a:pt x="9719" y="6871"/>
                  </a:cubicBezTo>
                  <a:cubicBezTo>
                    <a:pt x="6604" y="5754"/>
                    <a:pt x="3806" y="3644"/>
                    <a:pt x="2395" y="598"/>
                  </a:cubicBezTo>
                  <a:cubicBezTo>
                    <a:pt x="2212" y="201"/>
                    <a:pt x="1771" y="1"/>
                    <a:pt x="1339"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1" name="Google Shape;1371;p2"/>
            <p:cNvSpPr/>
            <p:nvPr/>
          </p:nvSpPr>
          <p:spPr>
            <a:xfrm>
              <a:off x="7497753" y="1767875"/>
              <a:ext cx="126584" cy="249535"/>
            </a:xfrm>
            <a:custGeom>
              <a:rect b="b" l="l" r="r" t="t"/>
              <a:pathLst>
                <a:path extrusionOk="0" h="17036" w="8642">
                  <a:moveTo>
                    <a:pt x="2494" y="1"/>
                  </a:moveTo>
                  <a:cubicBezTo>
                    <a:pt x="2012" y="1"/>
                    <a:pt x="1547" y="265"/>
                    <a:pt x="1395" y="875"/>
                  </a:cubicBezTo>
                  <a:cubicBezTo>
                    <a:pt x="0" y="6501"/>
                    <a:pt x="1785" y="12711"/>
                    <a:pt x="6013" y="16693"/>
                  </a:cubicBezTo>
                  <a:cubicBezTo>
                    <a:pt x="6269" y="16934"/>
                    <a:pt x="6554" y="17035"/>
                    <a:pt x="6830" y="17035"/>
                  </a:cubicBezTo>
                  <a:cubicBezTo>
                    <a:pt x="7792" y="17035"/>
                    <a:pt x="8641" y="15803"/>
                    <a:pt x="7746" y="14960"/>
                  </a:cubicBezTo>
                  <a:cubicBezTo>
                    <a:pt x="4153" y="11576"/>
                    <a:pt x="2569" y="6328"/>
                    <a:pt x="3758" y="1526"/>
                  </a:cubicBezTo>
                  <a:cubicBezTo>
                    <a:pt x="3987" y="604"/>
                    <a:pt x="3222" y="1"/>
                    <a:pt x="2494"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2" name="Google Shape;1372;p2"/>
            <p:cNvSpPr/>
            <p:nvPr/>
          </p:nvSpPr>
          <p:spPr>
            <a:xfrm>
              <a:off x="6897496" y="1738065"/>
              <a:ext cx="332015" cy="143736"/>
            </a:xfrm>
            <a:custGeom>
              <a:rect b="b" l="l" r="r" t="t"/>
              <a:pathLst>
                <a:path extrusionOk="0" h="9813" w="22667">
                  <a:moveTo>
                    <a:pt x="21251" y="1"/>
                  </a:moveTo>
                  <a:cubicBezTo>
                    <a:pt x="20829" y="1"/>
                    <a:pt x="20430" y="237"/>
                    <a:pt x="20169" y="607"/>
                  </a:cubicBezTo>
                  <a:cubicBezTo>
                    <a:pt x="17124" y="4933"/>
                    <a:pt x="12150" y="7331"/>
                    <a:pt x="7042" y="7331"/>
                  </a:cubicBezTo>
                  <a:cubicBezTo>
                    <a:pt x="5357" y="7331"/>
                    <a:pt x="3657" y="7070"/>
                    <a:pt x="2008" y="6531"/>
                  </a:cubicBezTo>
                  <a:cubicBezTo>
                    <a:pt x="1867" y="6485"/>
                    <a:pt x="1735" y="6464"/>
                    <a:pt x="1611" y="6464"/>
                  </a:cubicBezTo>
                  <a:cubicBezTo>
                    <a:pt x="403" y="6464"/>
                    <a:pt x="0" y="8451"/>
                    <a:pt x="1356" y="8894"/>
                  </a:cubicBezTo>
                  <a:cubicBezTo>
                    <a:pt x="3220" y="9503"/>
                    <a:pt x="5190" y="9813"/>
                    <a:pt x="7159" y="9813"/>
                  </a:cubicBezTo>
                  <a:cubicBezTo>
                    <a:pt x="9353" y="9813"/>
                    <a:pt x="11546" y="9428"/>
                    <a:pt x="13590" y="8643"/>
                  </a:cubicBezTo>
                  <a:cubicBezTo>
                    <a:pt x="17118" y="7289"/>
                    <a:pt x="20112" y="4931"/>
                    <a:pt x="22286" y="1844"/>
                  </a:cubicBezTo>
                  <a:cubicBezTo>
                    <a:pt x="22667" y="1303"/>
                    <a:pt x="22383" y="481"/>
                    <a:pt x="21847" y="166"/>
                  </a:cubicBezTo>
                  <a:cubicBezTo>
                    <a:pt x="21651" y="52"/>
                    <a:pt x="21449" y="1"/>
                    <a:pt x="21251"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3" name="Google Shape;1373;p2"/>
            <p:cNvSpPr/>
            <p:nvPr/>
          </p:nvSpPr>
          <p:spPr>
            <a:xfrm>
              <a:off x="7061850" y="1833630"/>
              <a:ext cx="92982" cy="225235"/>
            </a:xfrm>
            <a:custGeom>
              <a:rect b="b" l="l" r="r" t="t"/>
              <a:pathLst>
                <a:path extrusionOk="0" h="15377" w="6348">
                  <a:moveTo>
                    <a:pt x="3948" y="0"/>
                  </a:moveTo>
                  <a:cubicBezTo>
                    <a:pt x="3215" y="0"/>
                    <a:pt x="2457" y="600"/>
                    <a:pt x="2706" y="1519"/>
                  </a:cubicBezTo>
                  <a:lnTo>
                    <a:pt x="2706" y="1520"/>
                  </a:lnTo>
                  <a:cubicBezTo>
                    <a:pt x="3827" y="5659"/>
                    <a:pt x="2933" y="10094"/>
                    <a:pt x="393" y="13533"/>
                  </a:cubicBezTo>
                  <a:cubicBezTo>
                    <a:pt x="0" y="14066"/>
                    <a:pt x="305" y="14901"/>
                    <a:pt x="834" y="15209"/>
                  </a:cubicBezTo>
                  <a:cubicBezTo>
                    <a:pt x="1031" y="15325"/>
                    <a:pt x="1232" y="15377"/>
                    <a:pt x="1427" y="15377"/>
                  </a:cubicBezTo>
                  <a:cubicBezTo>
                    <a:pt x="1848" y="15377"/>
                    <a:pt x="2240" y="15136"/>
                    <a:pt x="2510" y="14770"/>
                  </a:cubicBezTo>
                  <a:cubicBezTo>
                    <a:pt x="5420" y="10829"/>
                    <a:pt x="6347" y="5586"/>
                    <a:pt x="5069" y="867"/>
                  </a:cubicBezTo>
                  <a:cubicBezTo>
                    <a:pt x="4905" y="262"/>
                    <a:pt x="4432" y="0"/>
                    <a:pt x="3948" y="0"/>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4" name="Google Shape;1374;p2"/>
            <p:cNvSpPr/>
            <p:nvPr/>
          </p:nvSpPr>
          <p:spPr>
            <a:xfrm>
              <a:off x="6837028" y="1484168"/>
              <a:ext cx="331488" cy="141114"/>
            </a:xfrm>
            <a:custGeom>
              <a:rect b="b" l="l" r="r" t="t"/>
              <a:pathLst>
                <a:path extrusionOk="0" h="9634" w="22631">
                  <a:moveTo>
                    <a:pt x="1433" y="1"/>
                  </a:moveTo>
                  <a:cubicBezTo>
                    <a:pt x="1240" y="1"/>
                    <a:pt x="1042" y="52"/>
                    <a:pt x="847" y="166"/>
                  </a:cubicBezTo>
                  <a:cubicBezTo>
                    <a:pt x="332" y="467"/>
                    <a:pt x="1" y="1315"/>
                    <a:pt x="408" y="1842"/>
                  </a:cubicBezTo>
                  <a:cubicBezTo>
                    <a:pt x="4192" y="6754"/>
                    <a:pt x="10208" y="9634"/>
                    <a:pt x="16326" y="9634"/>
                  </a:cubicBezTo>
                  <a:cubicBezTo>
                    <a:pt x="17966" y="9634"/>
                    <a:pt x="19614" y="9427"/>
                    <a:pt x="21228" y="8996"/>
                  </a:cubicBezTo>
                  <a:cubicBezTo>
                    <a:pt x="22630" y="8623"/>
                    <a:pt x="22194" y="6587"/>
                    <a:pt x="20921" y="6587"/>
                  </a:cubicBezTo>
                  <a:cubicBezTo>
                    <a:pt x="20812" y="6587"/>
                    <a:pt x="20697" y="6601"/>
                    <a:pt x="20577" y="6633"/>
                  </a:cubicBezTo>
                  <a:cubicBezTo>
                    <a:pt x="19184" y="7005"/>
                    <a:pt x="17745" y="7184"/>
                    <a:pt x="16304" y="7184"/>
                  </a:cubicBezTo>
                  <a:cubicBezTo>
                    <a:pt x="11046" y="7184"/>
                    <a:pt x="5752" y="4795"/>
                    <a:pt x="2525" y="605"/>
                  </a:cubicBezTo>
                  <a:cubicBezTo>
                    <a:pt x="2248" y="245"/>
                    <a:pt x="1854" y="1"/>
                    <a:pt x="1433"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5" name="Google Shape;1375;p2"/>
            <p:cNvSpPr/>
            <p:nvPr/>
          </p:nvSpPr>
          <p:spPr>
            <a:xfrm>
              <a:off x="6775725" y="1597355"/>
              <a:ext cx="241991" cy="127257"/>
            </a:xfrm>
            <a:custGeom>
              <a:rect b="b" l="l" r="r" t="t"/>
              <a:pathLst>
                <a:path extrusionOk="0" h="8688" w="16521">
                  <a:moveTo>
                    <a:pt x="15088" y="1"/>
                  </a:moveTo>
                  <a:cubicBezTo>
                    <a:pt x="14667" y="1"/>
                    <a:pt x="14277" y="246"/>
                    <a:pt x="14002" y="607"/>
                  </a:cubicBezTo>
                  <a:cubicBezTo>
                    <a:pt x="11273" y="4191"/>
                    <a:pt x="6825" y="6233"/>
                    <a:pt x="2362" y="6233"/>
                  </a:cubicBezTo>
                  <a:cubicBezTo>
                    <a:pt x="1983" y="6233"/>
                    <a:pt x="1603" y="6218"/>
                    <a:pt x="1225" y="6188"/>
                  </a:cubicBezTo>
                  <a:cubicBezTo>
                    <a:pt x="1199" y="6186"/>
                    <a:pt x="1174" y="6185"/>
                    <a:pt x="1149" y="6185"/>
                  </a:cubicBezTo>
                  <a:cubicBezTo>
                    <a:pt x="522" y="6185"/>
                    <a:pt x="0" y="6812"/>
                    <a:pt x="0" y="7413"/>
                  </a:cubicBezTo>
                  <a:cubicBezTo>
                    <a:pt x="0" y="8119"/>
                    <a:pt x="563" y="8586"/>
                    <a:pt x="1225" y="8638"/>
                  </a:cubicBezTo>
                  <a:cubicBezTo>
                    <a:pt x="1649" y="8671"/>
                    <a:pt x="2073" y="8688"/>
                    <a:pt x="2496" y="8688"/>
                  </a:cubicBezTo>
                  <a:cubicBezTo>
                    <a:pt x="7806" y="8688"/>
                    <a:pt x="12901" y="6071"/>
                    <a:pt x="16119" y="1845"/>
                  </a:cubicBezTo>
                  <a:cubicBezTo>
                    <a:pt x="16521" y="1319"/>
                    <a:pt x="16200" y="475"/>
                    <a:pt x="15678" y="168"/>
                  </a:cubicBezTo>
                  <a:cubicBezTo>
                    <a:pt x="15480" y="53"/>
                    <a:pt x="15281" y="1"/>
                    <a:pt x="15088"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6" name="Google Shape;1376;p2"/>
            <p:cNvSpPr/>
            <p:nvPr/>
          </p:nvSpPr>
          <p:spPr>
            <a:xfrm>
              <a:off x="7117543" y="1293638"/>
              <a:ext cx="129689" cy="126144"/>
            </a:xfrm>
            <a:custGeom>
              <a:rect b="b" l="l" r="r" t="t"/>
              <a:pathLst>
                <a:path extrusionOk="0" h="8612" w="8854">
                  <a:moveTo>
                    <a:pt x="1223" y="1"/>
                  </a:moveTo>
                  <a:lnTo>
                    <a:pt x="0" y="1996"/>
                  </a:lnTo>
                  <a:cubicBezTo>
                    <a:pt x="1579" y="3964"/>
                    <a:pt x="1310" y="6213"/>
                    <a:pt x="529" y="8612"/>
                  </a:cubicBezTo>
                  <a:cubicBezTo>
                    <a:pt x="3377" y="7730"/>
                    <a:pt x="6533" y="3601"/>
                    <a:pt x="8853" y="1728"/>
                  </a:cubicBezTo>
                  <a:lnTo>
                    <a:pt x="8853" y="1728"/>
                  </a:lnTo>
                  <a:cubicBezTo>
                    <a:pt x="8450" y="1813"/>
                    <a:pt x="8031" y="1851"/>
                    <a:pt x="7603" y="1851"/>
                  </a:cubicBezTo>
                  <a:cubicBezTo>
                    <a:pt x="5484" y="1851"/>
                    <a:pt x="3137" y="915"/>
                    <a:pt x="1223"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7" name="Google Shape;1377;p2"/>
            <p:cNvSpPr/>
            <p:nvPr/>
          </p:nvSpPr>
          <p:spPr>
            <a:xfrm>
              <a:off x="7252409" y="1230592"/>
              <a:ext cx="137159" cy="89687"/>
            </a:xfrm>
            <a:custGeom>
              <a:rect b="b" l="l" r="r" t="t"/>
              <a:pathLst>
                <a:path extrusionOk="0" h="6123" w="9364">
                  <a:moveTo>
                    <a:pt x="5128" y="0"/>
                  </a:moveTo>
                  <a:cubicBezTo>
                    <a:pt x="3701" y="2199"/>
                    <a:pt x="1832" y="4638"/>
                    <a:pt x="0" y="6123"/>
                  </a:cubicBezTo>
                  <a:lnTo>
                    <a:pt x="9363" y="5489"/>
                  </a:lnTo>
                  <a:cubicBezTo>
                    <a:pt x="7062" y="4323"/>
                    <a:pt x="6455" y="3963"/>
                    <a:pt x="5128" y="0"/>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8" name="Google Shape;1378;p2"/>
            <p:cNvSpPr/>
            <p:nvPr/>
          </p:nvSpPr>
          <p:spPr>
            <a:xfrm>
              <a:off x="7499042" y="1385014"/>
              <a:ext cx="95809" cy="109754"/>
            </a:xfrm>
            <a:custGeom>
              <a:rect b="b" l="l" r="r" t="t"/>
              <a:pathLst>
                <a:path extrusionOk="0" h="7493" w="6541">
                  <a:moveTo>
                    <a:pt x="5118" y="0"/>
                  </a:moveTo>
                  <a:cubicBezTo>
                    <a:pt x="4130" y="791"/>
                    <a:pt x="3027" y="1284"/>
                    <a:pt x="1910" y="1284"/>
                  </a:cubicBezTo>
                  <a:cubicBezTo>
                    <a:pt x="1272" y="1284"/>
                    <a:pt x="629" y="1122"/>
                    <a:pt x="1" y="763"/>
                  </a:cubicBezTo>
                  <a:lnTo>
                    <a:pt x="1" y="763"/>
                  </a:lnTo>
                  <a:lnTo>
                    <a:pt x="3359" y="7493"/>
                  </a:lnTo>
                  <a:cubicBezTo>
                    <a:pt x="4884" y="5629"/>
                    <a:pt x="6484" y="2374"/>
                    <a:pt x="6541" y="1868"/>
                  </a:cubicBezTo>
                  <a:cubicBezTo>
                    <a:pt x="6387" y="1710"/>
                    <a:pt x="5206" y="202"/>
                    <a:pt x="5118" y="0"/>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9" name="Google Shape;1379;p2"/>
            <p:cNvSpPr/>
            <p:nvPr/>
          </p:nvSpPr>
          <p:spPr>
            <a:xfrm>
              <a:off x="7049120" y="1535510"/>
              <a:ext cx="77427" cy="139166"/>
            </a:xfrm>
            <a:custGeom>
              <a:rect b="b" l="l" r="r" t="t"/>
              <a:pathLst>
                <a:path extrusionOk="0" h="9501" w="5286">
                  <a:moveTo>
                    <a:pt x="2747" y="1"/>
                  </a:moveTo>
                  <a:cubicBezTo>
                    <a:pt x="2747" y="1"/>
                    <a:pt x="2938" y="3445"/>
                    <a:pt x="7" y="3599"/>
                  </a:cubicBezTo>
                  <a:cubicBezTo>
                    <a:pt x="0" y="3697"/>
                    <a:pt x="16" y="5952"/>
                    <a:pt x="7" y="6051"/>
                  </a:cubicBezTo>
                  <a:cubicBezTo>
                    <a:pt x="3368" y="6382"/>
                    <a:pt x="5285" y="9500"/>
                    <a:pt x="5285" y="9500"/>
                  </a:cubicBezTo>
                  <a:lnTo>
                    <a:pt x="2747" y="1"/>
                  </a:ln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0" name="Google Shape;1380;p2"/>
            <p:cNvSpPr/>
            <p:nvPr/>
          </p:nvSpPr>
          <p:spPr>
            <a:xfrm>
              <a:off x="7166351" y="1715009"/>
              <a:ext cx="100789" cy="80620"/>
            </a:xfrm>
            <a:custGeom>
              <a:rect b="b" l="l" r="r" t="t"/>
              <a:pathLst>
                <a:path extrusionOk="0" h="5504" w="6881">
                  <a:moveTo>
                    <a:pt x="1" y="0"/>
                  </a:moveTo>
                  <a:lnTo>
                    <a:pt x="1" y="0"/>
                  </a:lnTo>
                  <a:cubicBezTo>
                    <a:pt x="507" y="1064"/>
                    <a:pt x="1589" y="2110"/>
                    <a:pt x="957" y="3204"/>
                  </a:cubicBezTo>
                  <a:cubicBezTo>
                    <a:pt x="792" y="3491"/>
                    <a:pt x="739" y="3769"/>
                    <a:pt x="739" y="3769"/>
                  </a:cubicBezTo>
                  <a:cubicBezTo>
                    <a:pt x="755" y="4323"/>
                    <a:pt x="2240" y="4949"/>
                    <a:pt x="2266" y="5503"/>
                  </a:cubicBezTo>
                  <a:cubicBezTo>
                    <a:pt x="2934" y="4991"/>
                    <a:pt x="4292" y="3258"/>
                    <a:pt x="6150" y="3258"/>
                  </a:cubicBezTo>
                  <a:cubicBezTo>
                    <a:pt x="6386" y="3258"/>
                    <a:pt x="6629" y="3286"/>
                    <a:pt x="6881" y="3347"/>
                  </a:cubicBezTo>
                  <a:lnTo>
                    <a:pt x="1" y="0"/>
                  </a:ln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1" name="Google Shape;1381;p2"/>
            <p:cNvSpPr/>
            <p:nvPr/>
          </p:nvSpPr>
          <p:spPr>
            <a:xfrm>
              <a:off x="7431851" y="1685171"/>
              <a:ext cx="95311" cy="82714"/>
            </a:xfrm>
            <a:custGeom>
              <a:rect b="b" l="l" r="r" t="t"/>
              <a:pathLst>
                <a:path extrusionOk="0" h="5647" w="6507">
                  <a:moveTo>
                    <a:pt x="6507" y="0"/>
                  </a:moveTo>
                  <a:lnTo>
                    <a:pt x="0" y="5478"/>
                  </a:lnTo>
                  <a:cubicBezTo>
                    <a:pt x="739" y="5291"/>
                    <a:pt x="1518" y="5127"/>
                    <a:pt x="2267" y="5127"/>
                  </a:cubicBezTo>
                  <a:cubicBezTo>
                    <a:pt x="2955" y="5127"/>
                    <a:pt x="3617" y="5265"/>
                    <a:pt x="4202" y="5646"/>
                  </a:cubicBezTo>
                  <a:cubicBezTo>
                    <a:pt x="4646" y="5386"/>
                    <a:pt x="5121" y="5094"/>
                    <a:pt x="5319" y="4618"/>
                  </a:cubicBezTo>
                  <a:cubicBezTo>
                    <a:pt x="5471" y="4253"/>
                    <a:pt x="5434" y="3841"/>
                    <a:pt x="5416" y="3446"/>
                  </a:cubicBezTo>
                  <a:cubicBezTo>
                    <a:pt x="5345" y="1914"/>
                    <a:pt x="6507" y="181"/>
                    <a:pt x="6507" y="0"/>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2" name="Google Shape;1382;p2"/>
            <p:cNvSpPr/>
            <p:nvPr/>
          </p:nvSpPr>
          <p:spPr>
            <a:xfrm>
              <a:off x="7569105" y="1495828"/>
              <a:ext cx="25750" cy="89482"/>
            </a:xfrm>
            <a:custGeom>
              <a:rect b="b" l="l" r="r" t="t"/>
              <a:pathLst>
                <a:path extrusionOk="0" h="6109" w="1758">
                  <a:moveTo>
                    <a:pt x="0" y="0"/>
                  </a:moveTo>
                  <a:lnTo>
                    <a:pt x="2" y="6108"/>
                  </a:lnTo>
                  <a:cubicBezTo>
                    <a:pt x="2" y="6108"/>
                    <a:pt x="567" y="3864"/>
                    <a:pt x="1514" y="3821"/>
                  </a:cubicBezTo>
                  <a:cubicBezTo>
                    <a:pt x="1411" y="3305"/>
                    <a:pt x="1569" y="2089"/>
                    <a:pt x="1758" y="1597"/>
                  </a:cubicBezTo>
                  <a:cubicBezTo>
                    <a:pt x="813" y="1209"/>
                    <a:pt x="41" y="680"/>
                    <a:pt x="0" y="0"/>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3" name="Google Shape;1383;p2"/>
            <p:cNvSpPr/>
            <p:nvPr/>
          </p:nvSpPr>
          <p:spPr>
            <a:xfrm>
              <a:off x="7278146" y="1037324"/>
              <a:ext cx="73911" cy="279430"/>
            </a:xfrm>
            <a:custGeom>
              <a:rect b="b" l="l" r="r" t="t"/>
              <a:pathLst>
                <a:path extrusionOk="0" h="19077" w="5046">
                  <a:moveTo>
                    <a:pt x="1416" y="1"/>
                  </a:moveTo>
                  <a:cubicBezTo>
                    <a:pt x="1312" y="1"/>
                    <a:pt x="1204" y="15"/>
                    <a:pt x="1093" y="45"/>
                  </a:cubicBezTo>
                  <a:cubicBezTo>
                    <a:pt x="502" y="208"/>
                    <a:pt x="1" y="932"/>
                    <a:pt x="238" y="1553"/>
                  </a:cubicBezTo>
                  <a:cubicBezTo>
                    <a:pt x="2187" y="6654"/>
                    <a:pt x="2585" y="12237"/>
                    <a:pt x="1295" y="17550"/>
                  </a:cubicBezTo>
                  <a:cubicBezTo>
                    <a:pt x="1071" y="18473"/>
                    <a:pt x="1838" y="19077"/>
                    <a:pt x="2566" y="19077"/>
                  </a:cubicBezTo>
                  <a:cubicBezTo>
                    <a:pt x="3047" y="19077"/>
                    <a:pt x="3511" y="18812"/>
                    <a:pt x="3659" y="18202"/>
                  </a:cubicBezTo>
                  <a:cubicBezTo>
                    <a:pt x="5045" y="12488"/>
                    <a:pt x="4702" y="6399"/>
                    <a:pt x="2601" y="902"/>
                  </a:cubicBezTo>
                  <a:cubicBezTo>
                    <a:pt x="2404" y="384"/>
                    <a:pt x="1958" y="1"/>
                    <a:pt x="1416"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4" name="Google Shape;1384;p2"/>
            <p:cNvSpPr/>
            <p:nvPr/>
          </p:nvSpPr>
          <p:spPr>
            <a:xfrm>
              <a:off x="7309596" y="1090629"/>
              <a:ext cx="183138" cy="122351"/>
            </a:xfrm>
            <a:custGeom>
              <a:rect b="b" l="l" r="r" t="t"/>
              <a:pathLst>
                <a:path extrusionOk="0" h="8353" w="12503">
                  <a:moveTo>
                    <a:pt x="11115" y="1"/>
                  </a:moveTo>
                  <a:cubicBezTo>
                    <a:pt x="11021" y="1"/>
                    <a:pt x="10926" y="9"/>
                    <a:pt x="10831" y="26"/>
                  </a:cubicBezTo>
                  <a:cubicBezTo>
                    <a:pt x="6656" y="760"/>
                    <a:pt x="2950" y="3148"/>
                    <a:pt x="401" y="6509"/>
                  </a:cubicBezTo>
                  <a:cubicBezTo>
                    <a:pt x="1" y="7037"/>
                    <a:pt x="318" y="7879"/>
                    <a:pt x="842" y="8185"/>
                  </a:cubicBezTo>
                  <a:cubicBezTo>
                    <a:pt x="1039" y="8301"/>
                    <a:pt x="1239" y="8353"/>
                    <a:pt x="1432" y="8353"/>
                  </a:cubicBezTo>
                  <a:cubicBezTo>
                    <a:pt x="1852" y="8353"/>
                    <a:pt x="2242" y="8108"/>
                    <a:pt x="2518" y="7746"/>
                  </a:cubicBezTo>
                  <a:cubicBezTo>
                    <a:pt x="4675" y="4900"/>
                    <a:pt x="7960" y="3008"/>
                    <a:pt x="11483" y="2389"/>
                  </a:cubicBezTo>
                  <a:cubicBezTo>
                    <a:pt x="12136" y="2274"/>
                    <a:pt x="12502" y="1475"/>
                    <a:pt x="12339" y="881"/>
                  </a:cubicBezTo>
                  <a:cubicBezTo>
                    <a:pt x="12177" y="292"/>
                    <a:pt x="11668" y="1"/>
                    <a:pt x="11115"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385" name="Google Shape;1385;p2"/>
            <p:cNvGrpSpPr/>
            <p:nvPr/>
          </p:nvGrpSpPr>
          <p:grpSpPr>
            <a:xfrm>
              <a:off x="7400884" y="1600387"/>
              <a:ext cx="68466" cy="55076"/>
              <a:chOff x="7059859" y="1600387"/>
              <a:chExt cx="68466" cy="55076"/>
            </a:xfrm>
          </p:grpSpPr>
          <p:sp>
            <p:nvSpPr>
              <p:cNvPr id="1386" name="Google Shape;1386;p2"/>
              <p:cNvSpPr/>
              <p:nvPr/>
            </p:nvSpPr>
            <p:spPr>
              <a:xfrm>
                <a:off x="7076822" y="1637593"/>
                <a:ext cx="13813" cy="11791"/>
              </a:xfrm>
              <a:custGeom>
                <a:rect b="b" l="l" r="r" t="t"/>
                <a:pathLst>
                  <a:path extrusionOk="0" h="805" w="943">
                    <a:moveTo>
                      <a:pt x="498" y="0"/>
                    </a:moveTo>
                    <a:cubicBezTo>
                      <a:pt x="474" y="0"/>
                      <a:pt x="449" y="2"/>
                      <a:pt x="425" y="7"/>
                    </a:cubicBezTo>
                    <a:cubicBezTo>
                      <a:pt x="213" y="53"/>
                      <a:pt x="0" y="294"/>
                      <a:pt x="174" y="641"/>
                    </a:cubicBezTo>
                    <a:cubicBezTo>
                      <a:pt x="216" y="753"/>
                      <a:pt x="373" y="805"/>
                      <a:pt x="503" y="805"/>
                    </a:cubicBezTo>
                    <a:cubicBezTo>
                      <a:pt x="521" y="805"/>
                      <a:pt x="538" y="804"/>
                      <a:pt x="554" y="802"/>
                    </a:cubicBezTo>
                    <a:cubicBezTo>
                      <a:pt x="770" y="779"/>
                      <a:pt x="942" y="553"/>
                      <a:pt x="907" y="338"/>
                    </a:cubicBezTo>
                    <a:cubicBezTo>
                      <a:pt x="875" y="148"/>
                      <a:pt x="689" y="0"/>
                      <a:pt x="498" y="0"/>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7" name="Google Shape;1387;p2"/>
              <p:cNvSpPr/>
              <p:nvPr/>
            </p:nvSpPr>
            <p:spPr>
              <a:xfrm>
                <a:off x="7059859" y="1647495"/>
                <a:ext cx="9301" cy="7968"/>
              </a:xfrm>
              <a:custGeom>
                <a:rect b="b" l="l" r="r" t="t"/>
                <a:pathLst>
                  <a:path extrusionOk="0" h="544" w="635">
                    <a:moveTo>
                      <a:pt x="337" y="1"/>
                    </a:moveTo>
                    <a:cubicBezTo>
                      <a:pt x="320" y="1"/>
                      <a:pt x="304" y="2"/>
                      <a:pt x="288" y="6"/>
                    </a:cubicBezTo>
                    <a:cubicBezTo>
                      <a:pt x="144" y="36"/>
                      <a:pt x="1" y="197"/>
                      <a:pt x="118" y="432"/>
                    </a:cubicBezTo>
                    <a:cubicBezTo>
                      <a:pt x="146" y="509"/>
                      <a:pt x="252" y="544"/>
                      <a:pt x="340" y="544"/>
                    </a:cubicBezTo>
                    <a:cubicBezTo>
                      <a:pt x="352" y="544"/>
                      <a:pt x="363" y="543"/>
                      <a:pt x="374" y="542"/>
                    </a:cubicBezTo>
                    <a:cubicBezTo>
                      <a:pt x="520" y="524"/>
                      <a:pt x="635" y="372"/>
                      <a:pt x="612" y="227"/>
                    </a:cubicBezTo>
                    <a:cubicBezTo>
                      <a:pt x="591" y="100"/>
                      <a:pt x="465" y="1"/>
                      <a:pt x="337"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8" name="Google Shape;1388;p2"/>
              <p:cNvSpPr/>
              <p:nvPr/>
            </p:nvSpPr>
            <p:spPr>
              <a:xfrm>
                <a:off x="7116021" y="1621466"/>
                <a:ext cx="5874" cy="5009"/>
              </a:xfrm>
              <a:custGeom>
                <a:rect b="b" l="l" r="r" t="t"/>
                <a:pathLst>
                  <a:path extrusionOk="0" h="342" w="401">
                    <a:moveTo>
                      <a:pt x="213" y="1"/>
                    </a:moveTo>
                    <a:cubicBezTo>
                      <a:pt x="202" y="1"/>
                      <a:pt x="192" y="2"/>
                      <a:pt x="181" y="4"/>
                    </a:cubicBezTo>
                    <a:cubicBezTo>
                      <a:pt x="91" y="22"/>
                      <a:pt x="1" y="124"/>
                      <a:pt x="75" y="271"/>
                    </a:cubicBezTo>
                    <a:cubicBezTo>
                      <a:pt x="92" y="319"/>
                      <a:pt x="158" y="342"/>
                      <a:pt x="213" y="342"/>
                    </a:cubicBezTo>
                    <a:cubicBezTo>
                      <a:pt x="221" y="342"/>
                      <a:pt x="229" y="341"/>
                      <a:pt x="236" y="340"/>
                    </a:cubicBezTo>
                    <a:cubicBezTo>
                      <a:pt x="328" y="330"/>
                      <a:pt x="401" y="234"/>
                      <a:pt x="385" y="144"/>
                    </a:cubicBezTo>
                    <a:cubicBezTo>
                      <a:pt x="372" y="62"/>
                      <a:pt x="293" y="1"/>
                      <a:pt x="213"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9" name="Google Shape;1389;p2"/>
              <p:cNvSpPr/>
              <p:nvPr/>
            </p:nvSpPr>
            <p:spPr>
              <a:xfrm>
                <a:off x="7122481" y="1600387"/>
                <a:ext cx="5844" cy="5009"/>
              </a:xfrm>
              <a:custGeom>
                <a:rect b="b" l="l" r="r" t="t"/>
                <a:pathLst>
                  <a:path extrusionOk="0" h="342" w="399">
                    <a:moveTo>
                      <a:pt x="210" y="1"/>
                    </a:moveTo>
                    <a:cubicBezTo>
                      <a:pt x="200" y="1"/>
                      <a:pt x="189" y="2"/>
                      <a:pt x="179" y="4"/>
                    </a:cubicBezTo>
                    <a:cubicBezTo>
                      <a:pt x="89" y="23"/>
                      <a:pt x="0" y="124"/>
                      <a:pt x="73" y="271"/>
                    </a:cubicBezTo>
                    <a:lnTo>
                      <a:pt x="73" y="273"/>
                    </a:lnTo>
                    <a:cubicBezTo>
                      <a:pt x="92" y="319"/>
                      <a:pt x="158" y="342"/>
                      <a:pt x="212" y="342"/>
                    </a:cubicBezTo>
                    <a:cubicBezTo>
                      <a:pt x="220" y="342"/>
                      <a:pt x="227" y="341"/>
                      <a:pt x="234" y="340"/>
                    </a:cubicBezTo>
                    <a:cubicBezTo>
                      <a:pt x="326" y="330"/>
                      <a:pt x="399" y="234"/>
                      <a:pt x="384" y="144"/>
                    </a:cubicBezTo>
                    <a:cubicBezTo>
                      <a:pt x="370" y="64"/>
                      <a:pt x="291" y="1"/>
                      <a:pt x="210"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0" name="Google Shape;1390;p2"/>
              <p:cNvSpPr/>
              <p:nvPr/>
            </p:nvSpPr>
            <p:spPr>
              <a:xfrm>
                <a:off x="7096656" y="1617496"/>
                <a:ext cx="9316" cy="7968"/>
              </a:xfrm>
              <a:custGeom>
                <a:rect b="b" l="l" r="r" t="t"/>
                <a:pathLst>
                  <a:path extrusionOk="0" h="544" w="636">
                    <a:moveTo>
                      <a:pt x="339" y="0"/>
                    </a:moveTo>
                    <a:cubicBezTo>
                      <a:pt x="322" y="0"/>
                      <a:pt x="304" y="2"/>
                      <a:pt x="287" y="6"/>
                    </a:cubicBezTo>
                    <a:cubicBezTo>
                      <a:pt x="144" y="36"/>
                      <a:pt x="0" y="197"/>
                      <a:pt x="117" y="432"/>
                    </a:cubicBezTo>
                    <a:lnTo>
                      <a:pt x="119" y="432"/>
                    </a:lnTo>
                    <a:cubicBezTo>
                      <a:pt x="148" y="509"/>
                      <a:pt x="257" y="544"/>
                      <a:pt x="346" y="544"/>
                    </a:cubicBezTo>
                    <a:cubicBezTo>
                      <a:pt x="356" y="544"/>
                      <a:pt x="366" y="543"/>
                      <a:pt x="376" y="542"/>
                    </a:cubicBezTo>
                    <a:cubicBezTo>
                      <a:pt x="521" y="524"/>
                      <a:pt x="636" y="372"/>
                      <a:pt x="613" y="227"/>
                    </a:cubicBezTo>
                    <a:cubicBezTo>
                      <a:pt x="593" y="101"/>
                      <a:pt x="468" y="0"/>
                      <a:pt x="339" y="0"/>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1" name="Google Shape;1391;p2"/>
              <p:cNvSpPr/>
              <p:nvPr/>
            </p:nvSpPr>
            <p:spPr>
              <a:xfrm>
                <a:off x="7094678" y="1631338"/>
                <a:ext cx="9330" cy="7968"/>
              </a:xfrm>
              <a:custGeom>
                <a:rect b="b" l="l" r="r" t="t"/>
                <a:pathLst>
                  <a:path extrusionOk="0" h="544" w="637">
                    <a:moveTo>
                      <a:pt x="339" y="0"/>
                    </a:moveTo>
                    <a:cubicBezTo>
                      <a:pt x="322" y="0"/>
                      <a:pt x="305" y="2"/>
                      <a:pt x="288" y="6"/>
                    </a:cubicBezTo>
                    <a:cubicBezTo>
                      <a:pt x="144" y="36"/>
                      <a:pt x="1" y="197"/>
                      <a:pt x="120" y="433"/>
                    </a:cubicBezTo>
                    <a:cubicBezTo>
                      <a:pt x="148" y="509"/>
                      <a:pt x="258" y="544"/>
                      <a:pt x="347" y="544"/>
                    </a:cubicBezTo>
                    <a:cubicBezTo>
                      <a:pt x="357" y="544"/>
                      <a:pt x="367" y="543"/>
                      <a:pt x="376" y="542"/>
                    </a:cubicBezTo>
                    <a:cubicBezTo>
                      <a:pt x="521" y="525"/>
                      <a:pt x="636" y="372"/>
                      <a:pt x="613" y="227"/>
                    </a:cubicBezTo>
                    <a:cubicBezTo>
                      <a:pt x="593" y="101"/>
                      <a:pt x="468" y="0"/>
                      <a:pt x="339" y="0"/>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2" name="Google Shape;1392;p2"/>
              <p:cNvSpPr/>
              <p:nvPr/>
            </p:nvSpPr>
            <p:spPr>
              <a:xfrm>
                <a:off x="7105606" y="1608824"/>
                <a:ext cx="12216" cy="10458"/>
              </a:xfrm>
              <a:custGeom>
                <a:rect b="b" l="l" r="r" t="t"/>
                <a:pathLst>
                  <a:path extrusionOk="0" h="714" w="834">
                    <a:moveTo>
                      <a:pt x="441" y="0"/>
                    </a:moveTo>
                    <a:cubicBezTo>
                      <a:pt x="420" y="0"/>
                      <a:pt x="398" y="2"/>
                      <a:pt x="377" y="7"/>
                    </a:cubicBezTo>
                    <a:cubicBezTo>
                      <a:pt x="188" y="47"/>
                      <a:pt x="0" y="260"/>
                      <a:pt x="154" y="568"/>
                    </a:cubicBezTo>
                    <a:cubicBezTo>
                      <a:pt x="191" y="667"/>
                      <a:pt x="330" y="714"/>
                      <a:pt x="445" y="714"/>
                    </a:cubicBezTo>
                    <a:cubicBezTo>
                      <a:pt x="461" y="714"/>
                      <a:pt x="476" y="713"/>
                      <a:pt x="490" y="711"/>
                    </a:cubicBezTo>
                    <a:cubicBezTo>
                      <a:pt x="682" y="688"/>
                      <a:pt x="834" y="490"/>
                      <a:pt x="804" y="299"/>
                    </a:cubicBezTo>
                    <a:cubicBezTo>
                      <a:pt x="775" y="131"/>
                      <a:pt x="609" y="0"/>
                      <a:pt x="441" y="0"/>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393" name="Google Shape;1393;p2"/>
            <p:cNvGrpSpPr/>
            <p:nvPr/>
          </p:nvGrpSpPr>
          <p:grpSpPr>
            <a:xfrm>
              <a:off x="7432788" y="1421869"/>
              <a:ext cx="27948" cy="82322"/>
              <a:chOff x="7091763" y="1421869"/>
              <a:chExt cx="27948" cy="82322"/>
            </a:xfrm>
          </p:grpSpPr>
          <p:sp>
            <p:nvSpPr>
              <p:cNvPr id="1394" name="Google Shape;1394;p2"/>
              <p:cNvSpPr/>
              <p:nvPr/>
            </p:nvSpPr>
            <p:spPr>
              <a:xfrm>
                <a:off x="7106587" y="1473387"/>
                <a:ext cx="13124" cy="11835"/>
              </a:xfrm>
              <a:custGeom>
                <a:rect b="b" l="l" r="r" t="t"/>
                <a:pathLst>
                  <a:path extrusionOk="0" h="808" w="896">
                    <a:moveTo>
                      <a:pt x="455" y="0"/>
                    </a:moveTo>
                    <a:cubicBezTo>
                      <a:pt x="276" y="0"/>
                      <a:pt x="96" y="127"/>
                      <a:pt x="52" y="304"/>
                    </a:cubicBezTo>
                    <a:cubicBezTo>
                      <a:pt x="1" y="514"/>
                      <a:pt x="122" y="806"/>
                      <a:pt x="502" y="806"/>
                    </a:cubicBezTo>
                    <a:cubicBezTo>
                      <a:pt x="505" y="806"/>
                      <a:pt x="508" y="806"/>
                      <a:pt x="512" y="806"/>
                    </a:cubicBezTo>
                    <a:cubicBezTo>
                      <a:pt x="517" y="807"/>
                      <a:pt x="522" y="807"/>
                      <a:pt x="527" y="807"/>
                    </a:cubicBezTo>
                    <a:cubicBezTo>
                      <a:pt x="658" y="807"/>
                      <a:pt x="781" y="658"/>
                      <a:pt x="823" y="534"/>
                    </a:cubicBezTo>
                    <a:cubicBezTo>
                      <a:pt x="896" y="329"/>
                      <a:pt x="767" y="77"/>
                      <a:pt x="558" y="15"/>
                    </a:cubicBezTo>
                    <a:cubicBezTo>
                      <a:pt x="524" y="5"/>
                      <a:pt x="490" y="0"/>
                      <a:pt x="455" y="0"/>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5" name="Google Shape;1395;p2"/>
              <p:cNvSpPr/>
              <p:nvPr/>
            </p:nvSpPr>
            <p:spPr>
              <a:xfrm>
                <a:off x="7107451" y="1496223"/>
                <a:ext cx="8847" cy="7968"/>
              </a:xfrm>
              <a:custGeom>
                <a:rect b="b" l="l" r="r" t="t"/>
                <a:pathLst>
                  <a:path extrusionOk="0" h="544" w="604">
                    <a:moveTo>
                      <a:pt x="307" y="0"/>
                    </a:moveTo>
                    <a:cubicBezTo>
                      <a:pt x="186" y="0"/>
                      <a:pt x="65" y="86"/>
                      <a:pt x="35" y="205"/>
                    </a:cubicBezTo>
                    <a:cubicBezTo>
                      <a:pt x="0" y="347"/>
                      <a:pt x="81" y="543"/>
                      <a:pt x="338" y="543"/>
                    </a:cubicBezTo>
                    <a:cubicBezTo>
                      <a:pt x="340" y="543"/>
                      <a:pt x="343" y="543"/>
                      <a:pt x="345" y="543"/>
                    </a:cubicBezTo>
                    <a:cubicBezTo>
                      <a:pt x="349" y="543"/>
                      <a:pt x="352" y="544"/>
                      <a:pt x="356" y="544"/>
                    </a:cubicBezTo>
                    <a:cubicBezTo>
                      <a:pt x="444" y="544"/>
                      <a:pt x="527" y="444"/>
                      <a:pt x="556" y="361"/>
                    </a:cubicBezTo>
                    <a:cubicBezTo>
                      <a:pt x="603" y="223"/>
                      <a:pt x="517" y="51"/>
                      <a:pt x="377" y="10"/>
                    </a:cubicBezTo>
                    <a:cubicBezTo>
                      <a:pt x="354" y="3"/>
                      <a:pt x="331" y="0"/>
                      <a:pt x="307" y="0"/>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6" name="Google Shape;1396;p2"/>
              <p:cNvSpPr/>
              <p:nvPr/>
            </p:nvSpPr>
            <p:spPr>
              <a:xfrm>
                <a:off x="7107935" y="1436839"/>
                <a:ext cx="5566" cy="5024"/>
              </a:xfrm>
              <a:custGeom>
                <a:rect b="b" l="l" r="r" t="t"/>
                <a:pathLst>
                  <a:path extrusionOk="0" h="343" w="380">
                    <a:moveTo>
                      <a:pt x="195" y="0"/>
                    </a:moveTo>
                    <a:cubicBezTo>
                      <a:pt x="118" y="0"/>
                      <a:pt x="41" y="53"/>
                      <a:pt x="22" y="130"/>
                    </a:cubicBezTo>
                    <a:cubicBezTo>
                      <a:pt x="1" y="218"/>
                      <a:pt x="53" y="342"/>
                      <a:pt x="215" y="342"/>
                    </a:cubicBezTo>
                    <a:cubicBezTo>
                      <a:pt x="216" y="342"/>
                      <a:pt x="217" y="342"/>
                      <a:pt x="218" y="342"/>
                    </a:cubicBezTo>
                    <a:cubicBezTo>
                      <a:pt x="220" y="342"/>
                      <a:pt x="222" y="342"/>
                      <a:pt x="225" y="342"/>
                    </a:cubicBezTo>
                    <a:cubicBezTo>
                      <a:pt x="279" y="342"/>
                      <a:pt x="332" y="280"/>
                      <a:pt x="349" y="227"/>
                    </a:cubicBezTo>
                    <a:cubicBezTo>
                      <a:pt x="379" y="140"/>
                      <a:pt x="326" y="32"/>
                      <a:pt x="238" y="6"/>
                    </a:cubicBezTo>
                    <a:cubicBezTo>
                      <a:pt x="224" y="2"/>
                      <a:pt x="209" y="0"/>
                      <a:pt x="195" y="0"/>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7" name="Google Shape;1397;p2"/>
              <p:cNvSpPr/>
              <p:nvPr/>
            </p:nvSpPr>
            <p:spPr>
              <a:xfrm>
                <a:off x="7091763" y="1421869"/>
                <a:ext cx="5581" cy="5039"/>
              </a:xfrm>
              <a:custGeom>
                <a:rect b="b" l="l" r="r" t="t"/>
                <a:pathLst>
                  <a:path extrusionOk="0" h="344" w="381">
                    <a:moveTo>
                      <a:pt x="193" y="0"/>
                    </a:moveTo>
                    <a:cubicBezTo>
                      <a:pt x="117" y="0"/>
                      <a:pt x="41" y="54"/>
                      <a:pt x="23" y="129"/>
                    </a:cubicBezTo>
                    <a:cubicBezTo>
                      <a:pt x="0" y="218"/>
                      <a:pt x="52" y="341"/>
                      <a:pt x="211" y="341"/>
                    </a:cubicBezTo>
                    <a:cubicBezTo>
                      <a:pt x="213" y="341"/>
                      <a:pt x="215" y="341"/>
                      <a:pt x="218" y="341"/>
                    </a:cubicBezTo>
                    <a:lnTo>
                      <a:pt x="218" y="343"/>
                    </a:lnTo>
                    <a:cubicBezTo>
                      <a:pt x="220" y="343"/>
                      <a:pt x="222" y="343"/>
                      <a:pt x="224" y="343"/>
                    </a:cubicBezTo>
                    <a:cubicBezTo>
                      <a:pt x="280" y="343"/>
                      <a:pt x="332" y="279"/>
                      <a:pt x="350" y="228"/>
                    </a:cubicBezTo>
                    <a:cubicBezTo>
                      <a:pt x="380" y="139"/>
                      <a:pt x="326" y="33"/>
                      <a:pt x="237" y="6"/>
                    </a:cubicBezTo>
                    <a:cubicBezTo>
                      <a:pt x="223" y="2"/>
                      <a:pt x="208" y="0"/>
                      <a:pt x="193" y="0"/>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8" name="Google Shape;1398;p2"/>
              <p:cNvSpPr/>
              <p:nvPr/>
            </p:nvSpPr>
            <p:spPr>
              <a:xfrm>
                <a:off x="7096451" y="1450023"/>
                <a:ext cx="8847" cy="7998"/>
              </a:xfrm>
              <a:custGeom>
                <a:rect b="b" l="l" r="r" t="t"/>
                <a:pathLst>
                  <a:path extrusionOk="0" h="546" w="604">
                    <a:moveTo>
                      <a:pt x="308" y="1"/>
                    </a:moveTo>
                    <a:cubicBezTo>
                      <a:pt x="186" y="1"/>
                      <a:pt x="64" y="86"/>
                      <a:pt x="36" y="207"/>
                    </a:cubicBezTo>
                    <a:cubicBezTo>
                      <a:pt x="1" y="347"/>
                      <a:pt x="82" y="545"/>
                      <a:pt x="339" y="545"/>
                    </a:cubicBezTo>
                    <a:cubicBezTo>
                      <a:pt x="341" y="545"/>
                      <a:pt x="343" y="545"/>
                      <a:pt x="345" y="545"/>
                    </a:cubicBezTo>
                    <a:cubicBezTo>
                      <a:pt x="349" y="545"/>
                      <a:pt x="353" y="545"/>
                      <a:pt x="356" y="545"/>
                    </a:cubicBezTo>
                    <a:cubicBezTo>
                      <a:pt x="444" y="545"/>
                      <a:pt x="527" y="446"/>
                      <a:pt x="556" y="361"/>
                    </a:cubicBezTo>
                    <a:cubicBezTo>
                      <a:pt x="604" y="223"/>
                      <a:pt x="517" y="53"/>
                      <a:pt x="377" y="10"/>
                    </a:cubicBezTo>
                    <a:cubicBezTo>
                      <a:pt x="355" y="4"/>
                      <a:pt x="332" y="1"/>
                      <a:pt x="308"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9" name="Google Shape;1399;p2"/>
              <p:cNvSpPr/>
              <p:nvPr/>
            </p:nvSpPr>
            <p:spPr>
              <a:xfrm>
                <a:off x="7108037" y="1457816"/>
                <a:ext cx="8876" cy="8012"/>
              </a:xfrm>
              <a:custGeom>
                <a:rect b="b" l="l" r="r" t="t"/>
                <a:pathLst>
                  <a:path extrusionOk="0" h="547" w="606">
                    <a:moveTo>
                      <a:pt x="308" y="1"/>
                    </a:moveTo>
                    <a:cubicBezTo>
                      <a:pt x="187" y="1"/>
                      <a:pt x="66" y="87"/>
                      <a:pt x="36" y="206"/>
                    </a:cubicBezTo>
                    <a:cubicBezTo>
                      <a:pt x="1" y="348"/>
                      <a:pt x="85" y="545"/>
                      <a:pt x="344" y="545"/>
                    </a:cubicBezTo>
                    <a:cubicBezTo>
                      <a:pt x="345" y="545"/>
                      <a:pt x="346" y="545"/>
                      <a:pt x="347" y="545"/>
                    </a:cubicBezTo>
                    <a:cubicBezTo>
                      <a:pt x="351" y="546"/>
                      <a:pt x="355" y="546"/>
                      <a:pt x="358" y="546"/>
                    </a:cubicBezTo>
                    <a:cubicBezTo>
                      <a:pt x="446" y="546"/>
                      <a:pt x="527" y="445"/>
                      <a:pt x="558" y="361"/>
                    </a:cubicBezTo>
                    <a:cubicBezTo>
                      <a:pt x="606" y="223"/>
                      <a:pt x="519" y="53"/>
                      <a:pt x="377" y="11"/>
                    </a:cubicBezTo>
                    <a:cubicBezTo>
                      <a:pt x="355" y="4"/>
                      <a:pt x="331" y="1"/>
                      <a:pt x="308"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0" name="Google Shape;1400;p2"/>
              <p:cNvSpPr/>
              <p:nvPr/>
            </p:nvSpPr>
            <p:spPr>
              <a:xfrm>
                <a:off x="7092950" y="1436107"/>
                <a:ext cx="11630" cy="10458"/>
              </a:xfrm>
              <a:custGeom>
                <a:rect b="b" l="l" r="r" t="t"/>
                <a:pathLst>
                  <a:path extrusionOk="0" h="714" w="794">
                    <a:moveTo>
                      <a:pt x="404" y="0"/>
                    </a:moveTo>
                    <a:cubicBezTo>
                      <a:pt x="244" y="0"/>
                      <a:pt x="85" y="113"/>
                      <a:pt x="46" y="270"/>
                    </a:cubicBezTo>
                    <a:cubicBezTo>
                      <a:pt x="1" y="454"/>
                      <a:pt x="110" y="712"/>
                      <a:pt x="445" y="712"/>
                    </a:cubicBezTo>
                    <a:cubicBezTo>
                      <a:pt x="448" y="712"/>
                      <a:pt x="452" y="712"/>
                      <a:pt x="455" y="712"/>
                    </a:cubicBezTo>
                    <a:cubicBezTo>
                      <a:pt x="460" y="713"/>
                      <a:pt x="465" y="713"/>
                      <a:pt x="470" y="713"/>
                    </a:cubicBezTo>
                    <a:cubicBezTo>
                      <a:pt x="585" y="713"/>
                      <a:pt x="692" y="582"/>
                      <a:pt x="731" y="473"/>
                    </a:cubicBezTo>
                    <a:cubicBezTo>
                      <a:pt x="793" y="291"/>
                      <a:pt x="680" y="68"/>
                      <a:pt x="496" y="13"/>
                    </a:cubicBezTo>
                    <a:cubicBezTo>
                      <a:pt x="466" y="4"/>
                      <a:pt x="435" y="0"/>
                      <a:pt x="404" y="0"/>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401" name="Google Shape;1401;p2"/>
            <p:cNvGrpSpPr/>
            <p:nvPr/>
          </p:nvGrpSpPr>
          <p:grpSpPr>
            <a:xfrm>
              <a:off x="7172268" y="1510930"/>
              <a:ext cx="20932" cy="84271"/>
              <a:chOff x="6831243" y="1510930"/>
              <a:chExt cx="20932" cy="84271"/>
            </a:xfrm>
          </p:grpSpPr>
          <p:sp>
            <p:nvSpPr>
              <p:cNvPr id="1402" name="Google Shape;1402;p2"/>
              <p:cNvSpPr/>
              <p:nvPr/>
            </p:nvSpPr>
            <p:spPr>
              <a:xfrm>
                <a:off x="6838187" y="1564821"/>
                <a:ext cx="13402" cy="11952"/>
              </a:xfrm>
              <a:custGeom>
                <a:rect b="b" l="l" r="r" t="t"/>
                <a:pathLst>
                  <a:path extrusionOk="0" h="816" w="915">
                    <a:moveTo>
                      <a:pt x="469" y="1"/>
                    </a:moveTo>
                    <a:cubicBezTo>
                      <a:pt x="312" y="1"/>
                      <a:pt x="151" y="92"/>
                      <a:pt x="88" y="237"/>
                    </a:cubicBezTo>
                    <a:cubicBezTo>
                      <a:pt x="1" y="435"/>
                      <a:pt x="72" y="749"/>
                      <a:pt x="456" y="809"/>
                    </a:cubicBezTo>
                    <a:cubicBezTo>
                      <a:pt x="471" y="813"/>
                      <a:pt x="487" y="815"/>
                      <a:pt x="503" y="815"/>
                    </a:cubicBezTo>
                    <a:cubicBezTo>
                      <a:pt x="622" y="815"/>
                      <a:pt x="750" y="701"/>
                      <a:pt x="808" y="595"/>
                    </a:cubicBezTo>
                    <a:cubicBezTo>
                      <a:pt x="914" y="405"/>
                      <a:pt x="831" y="135"/>
                      <a:pt x="636" y="39"/>
                    </a:cubicBezTo>
                    <a:cubicBezTo>
                      <a:pt x="584" y="13"/>
                      <a:pt x="527" y="1"/>
                      <a:pt x="469"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3" name="Google Shape;1403;p2"/>
              <p:cNvSpPr/>
              <p:nvPr/>
            </p:nvSpPr>
            <p:spPr>
              <a:xfrm>
                <a:off x="6835550" y="1587130"/>
                <a:ext cx="9052" cy="8071"/>
              </a:xfrm>
              <a:custGeom>
                <a:rect b="b" l="l" r="r" t="t"/>
                <a:pathLst>
                  <a:path extrusionOk="0" h="551" w="618">
                    <a:moveTo>
                      <a:pt x="317" y="0"/>
                    </a:moveTo>
                    <a:cubicBezTo>
                      <a:pt x="211" y="0"/>
                      <a:pt x="103" y="62"/>
                      <a:pt x="60" y="160"/>
                    </a:cubicBezTo>
                    <a:cubicBezTo>
                      <a:pt x="0" y="295"/>
                      <a:pt x="50" y="505"/>
                      <a:pt x="308" y="546"/>
                    </a:cubicBezTo>
                    <a:cubicBezTo>
                      <a:pt x="319" y="549"/>
                      <a:pt x="329" y="550"/>
                      <a:pt x="340" y="550"/>
                    </a:cubicBezTo>
                    <a:cubicBezTo>
                      <a:pt x="420" y="550"/>
                      <a:pt x="507" y="473"/>
                      <a:pt x="547" y="401"/>
                    </a:cubicBezTo>
                    <a:cubicBezTo>
                      <a:pt x="618" y="274"/>
                      <a:pt x="561" y="91"/>
                      <a:pt x="430" y="26"/>
                    </a:cubicBezTo>
                    <a:cubicBezTo>
                      <a:pt x="395" y="8"/>
                      <a:pt x="356" y="0"/>
                      <a:pt x="317" y="0"/>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4" name="Google Shape;1404;p2"/>
              <p:cNvSpPr/>
              <p:nvPr/>
            </p:nvSpPr>
            <p:spPr>
              <a:xfrm>
                <a:off x="6846492" y="1528435"/>
                <a:ext cx="5683" cy="5068"/>
              </a:xfrm>
              <a:custGeom>
                <a:rect b="b" l="l" r="r" t="t"/>
                <a:pathLst>
                  <a:path extrusionOk="0" h="346" w="388">
                    <a:moveTo>
                      <a:pt x="198" y="1"/>
                    </a:moveTo>
                    <a:cubicBezTo>
                      <a:pt x="132" y="1"/>
                      <a:pt x="65" y="39"/>
                      <a:pt x="37" y="100"/>
                    </a:cubicBezTo>
                    <a:cubicBezTo>
                      <a:pt x="0" y="185"/>
                      <a:pt x="30" y="318"/>
                      <a:pt x="193" y="344"/>
                    </a:cubicBezTo>
                    <a:lnTo>
                      <a:pt x="193" y="342"/>
                    </a:lnTo>
                    <a:cubicBezTo>
                      <a:pt x="200" y="344"/>
                      <a:pt x="206" y="345"/>
                      <a:pt x="213" y="345"/>
                    </a:cubicBezTo>
                    <a:cubicBezTo>
                      <a:pt x="263" y="345"/>
                      <a:pt x="317" y="297"/>
                      <a:pt x="342" y="252"/>
                    </a:cubicBezTo>
                    <a:cubicBezTo>
                      <a:pt x="388" y="172"/>
                      <a:pt x="352" y="57"/>
                      <a:pt x="269" y="17"/>
                    </a:cubicBezTo>
                    <a:cubicBezTo>
                      <a:pt x="247" y="6"/>
                      <a:pt x="223" y="1"/>
                      <a:pt x="198"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5" name="Google Shape;1405;p2"/>
              <p:cNvSpPr/>
              <p:nvPr/>
            </p:nvSpPr>
            <p:spPr>
              <a:xfrm>
                <a:off x="6833089" y="1510930"/>
                <a:ext cx="5683" cy="5068"/>
              </a:xfrm>
              <a:custGeom>
                <a:rect b="b" l="l" r="r" t="t"/>
                <a:pathLst>
                  <a:path extrusionOk="0" h="346" w="388">
                    <a:moveTo>
                      <a:pt x="200" y="1"/>
                    </a:moveTo>
                    <a:cubicBezTo>
                      <a:pt x="133" y="1"/>
                      <a:pt x="65" y="39"/>
                      <a:pt x="37" y="100"/>
                    </a:cubicBezTo>
                    <a:cubicBezTo>
                      <a:pt x="0" y="185"/>
                      <a:pt x="32" y="318"/>
                      <a:pt x="193" y="343"/>
                    </a:cubicBezTo>
                    <a:lnTo>
                      <a:pt x="195" y="343"/>
                    </a:lnTo>
                    <a:cubicBezTo>
                      <a:pt x="201" y="345"/>
                      <a:pt x="208" y="345"/>
                      <a:pt x="215" y="345"/>
                    </a:cubicBezTo>
                    <a:cubicBezTo>
                      <a:pt x="265" y="345"/>
                      <a:pt x="319" y="298"/>
                      <a:pt x="343" y="252"/>
                    </a:cubicBezTo>
                    <a:cubicBezTo>
                      <a:pt x="388" y="173"/>
                      <a:pt x="352" y="58"/>
                      <a:pt x="271" y="17"/>
                    </a:cubicBezTo>
                    <a:cubicBezTo>
                      <a:pt x="249" y="6"/>
                      <a:pt x="224" y="1"/>
                      <a:pt x="200"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6" name="Google Shape;1406;p2"/>
              <p:cNvSpPr/>
              <p:nvPr/>
            </p:nvSpPr>
            <p:spPr>
              <a:xfrm>
                <a:off x="6832562" y="1539728"/>
                <a:ext cx="9067" cy="8071"/>
              </a:xfrm>
              <a:custGeom>
                <a:rect b="b" l="l" r="r" t="t"/>
                <a:pathLst>
                  <a:path extrusionOk="0" h="551" w="619">
                    <a:moveTo>
                      <a:pt x="319" y="1"/>
                    </a:moveTo>
                    <a:cubicBezTo>
                      <a:pt x="212" y="1"/>
                      <a:pt x="104" y="62"/>
                      <a:pt x="61" y="161"/>
                    </a:cubicBezTo>
                    <a:cubicBezTo>
                      <a:pt x="1" y="295"/>
                      <a:pt x="50" y="506"/>
                      <a:pt x="309" y="547"/>
                    </a:cubicBezTo>
                    <a:cubicBezTo>
                      <a:pt x="319" y="549"/>
                      <a:pt x="330" y="551"/>
                      <a:pt x="340" y="551"/>
                    </a:cubicBezTo>
                    <a:cubicBezTo>
                      <a:pt x="421" y="551"/>
                      <a:pt x="507" y="473"/>
                      <a:pt x="548" y="401"/>
                    </a:cubicBezTo>
                    <a:cubicBezTo>
                      <a:pt x="618" y="274"/>
                      <a:pt x="562" y="92"/>
                      <a:pt x="431" y="26"/>
                    </a:cubicBezTo>
                    <a:cubicBezTo>
                      <a:pt x="396" y="9"/>
                      <a:pt x="357" y="1"/>
                      <a:pt x="319"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7" name="Google Shape;1407;p2"/>
              <p:cNvSpPr/>
              <p:nvPr/>
            </p:nvSpPr>
            <p:spPr>
              <a:xfrm>
                <a:off x="6842698" y="1549396"/>
                <a:ext cx="9038" cy="8085"/>
              </a:xfrm>
              <a:custGeom>
                <a:rect b="b" l="l" r="r" t="t"/>
                <a:pathLst>
                  <a:path extrusionOk="0" h="552" w="617">
                    <a:moveTo>
                      <a:pt x="317" y="1"/>
                    </a:moveTo>
                    <a:cubicBezTo>
                      <a:pt x="210" y="1"/>
                      <a:pt x="102" y="62"/>
                      <a:pt x="59" y="161"/>
                    </a:cubicBezTo>
                    <a:cubicBezTo>
                      <a:pt x="1" y="295"/>
                      <a:pt x="49" y="506"/>
                      <a:pt x="307" y="547"/>
                    </a:cubicBezTo>
                    <a:cubicBezTo>
                      <a:pt x="317" y="550"/>
                      <a:pt x="328" y="551"/>
                      <a:pt x="339" y="551"/>
                    </a:cubicBezTo>
                    <a:cubicBezTo>
                      <a:pt x="421" y="551"/>
                      <a:pt x="507" y="474"/>
                      <a:pt x="546" y="402"/>
                    </a:cubicBezTo>
                    <a:cubicBezTo>
                      <a:pt x="617" y="274"/>
                      <a:pt x="560" y="92"/>
                      <a:pt x="429" y="26"/>
                    </a:cubicBezTo>
                    <a:cubicBezTo>
                      <a:pt x="394" y="9"/>
                      <a:pt x="356" y="1"/>
                      <a:pt x="317"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8" name="Google Shape;1408;p2"/>
              <p:cNvSpPr/>
              <p:nvPr/>
            </p:nvSpPr>
            <p:spPr>
              <a:xfrm>
                <a:off x="6831243" y="1525637"/>
                <a:ext cx="11894" cy="10590"/>
              </a:xfrm>
              <a:custGeom>
                <a:rect b="b" l="l" r="r" t="t"/>
                <a:pathLst>
                  <a:path extrusionOk="0" h="723" w="812">
                    <a:moveTo>
                      <a:pt x="417" y="0"/>
                    </a:moveTo>
                    <a:cubicBezTo>
                      <a:pt x="277" y="0"/>
                      <a:pt x="135" y="81"/>
                      <a:pt x="78" y="209"/>
                    </a:cubicBezTo>
                    <a:cubicBezTo>
                      <a:pt x="0" y="386"/>
                      <a:pt x="66" y="663"/>
                      <a:pt x="404" y="717"/>
                    </a:cubicBezTo>
                    <a:cubicBezTo>
                      <a:pt x="417" y="721"/>
                      <a:pt x="431" y="723"/>
                      <a:pt x="445" y="723"/>
                    </a:cubicBezTo>
                    <a:cubicBezTo>
                      <a:pt x="551" y="723"/>
                      <a:pt x="666" y="620"/>
                      <a:pt x="717" y="526"/>
                    </a:cubicBezTo>
                    <a:cubicBezTo>
                      <a:pt x="811" y="358"/>
                      <a:pt x="737" y="119"/>
                      <a:pt x="565" y="34"/>
                    </a:cubicBezTo>
                    <a:cubicBezTo>
                      <a:pt x="519" y="11"/>
                      <a:pt x="468" y="0"/>
                      <a:pt x="417" y="0"/>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409" name="Google Shape;1409;p2"/>
            <p:cNvSpPr/>
            <p:nvPr/>
          </p:nvSpPr>
          <p:spPr>
            <a:xfrm>
              <a:off x="7112840" y="1379828"/>
              <a:ext cx="70689" cy="208683"/>
            </a:xfrm>
            <a:custGeom>
              <a:rect b="b" l="l" r="r" t="t"/>
              <a:pathLst>
                <a:path extrusionOk="0" h="14247" w="4826">
                  <a:moveTo>
                    <a:pt x="4780" y="1"/>
                  </a:moveTo>
                  <a:cubicBezTo>
                    <a:pt x="4751" y="1"/>
                    <a:pt x="4583" y="136"/>
                    <a:pt x="4302" y="384"/>
                  </a:cubicBezTo>
                  <a:cubicBezTo>
                    <a:pt x="4149" y="514"/>
                    <a:pt x="3971" y="678"/>
                    <a:pt x="3781" y="887"/>
                  </a:cubicBezTo>
                  <a:cubicBezTo>
                    <a:pt x="3590" y="1094"/>
                    <a:pt x="3358" y="1319"/>
                    <a:pt x="3144" y="1604"/>
                  </a:cubicBezTo>
                  <a:cubicBezTo>
                    <a:pt x="2684" y="2147"/>
                    <a:pt x="2206" y="2852"/>
                    <a:pt x="1748" y="3675"/>
                  </a:cubicBezTo>
                  <a:cubicBezTo>
                    <a:pt x="1303" y="4505"/>
                    <a:pt x="891" y="5461"/>
                    <a:pt x="581" y="6505"/>
                  </a:cubicBezTo>
                  <a:cubicBezTo>
                    <a:pt x="284" y="7553"/>
                    <a:pt x="123" y="8579"/>
                    <a:pt x="52" y="9519"/>
                  </a:cubicBezTo>
                  <a:cubicBezTo>
                    <a:pt x="1" y="10459"/>
                    <a:pt x="29" y="11310"/>
                    <a:pt x="125" y="12015"/>
                  </a:cubicBezTo>
                  <a:cubicBezTo>
                    <a:pt x="155" y="12371"/>
                    <a:pt x="231" y="12684"/>
                    <a:pt x="280" y="12962"/>
                  </a:cubicBezTo>
                  <a:cubicBezTo>
                    <a:pt x="328" y="13240"/>
                    <a:pt x="392" y="13473"/>
                    <a:pt x="452" y="13664"/>
                  </a:cubicBezTo>
                  <a:cubicBezTo>
                    <a:pt x="562" y="14040"/>
                    <a:pt x="633" y="14247"/>
                    <a:pt x="655" y="14247"/>
                  </a:cubicBezTo>
                  <a:cubicBezTo>
                    <a:pt x="655" y="14247"/>
                    <a:pt x="655" y="14247"/>
                    <a:pt x="656" y="14247"/>
                  </a:cubicBezTo>
                  <a:cubicBezTo>
                    <a:pt x="714" y="14231"/>
                    <a:pt x="464" y="13388"/>
                    <a:pt x="339" y="11994"/>
                  </a:cubicBezTo>
                  <a:cubicBezTo>
                    <a:pt x="270" y="11296"/>
                    <a:pt x="266" y="10461"/>
                    <a:pt x="332" y="9540"/>
                  </a:cubicBezTo>
                  <a:cubicBezTo>
                    <a:pt x="415" y="8620"/>
                    <a:pt x="581" y="7615"/>
                    <a:pt x="872" y="6588"/>
                  </a:cubicBezTo>
                  <a:cubicBezTo>
                    <a:pt x="1176" y="5565"/>
                    <a:pt x="1572" y="4629"/>
                    <a:pt x="1994" y="3806"/>
                  </a:cubicBezTo>
                  <a:cubicBezTo>
                    <a:pt x="2431" y="2992"/>
                    <a:pt x="2880" y="2289"/>
                    <a:pt x="3312" y="1737"/>
                  </a:cubicBezTo>
                  <a:cubicBezTo>
                    <a:pt x="4164" y="623"/>
                    <a:pt x="4826" y="46"/>
                    <a:pt x="4783" y="2"/>
                  </a:cubicBezTo>
                  <a:cubicBezTo>
                    <a:pt x="4782" y="1"/>
                    <a:pt x="4781" y="1"/>
                    <a:pt x="4780"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0" name="Google Shape;1410;p2"/>
            <p:cNvSpPr/>
            <p:nvPr/>
          </p:nvSpPr>
          <p:spPr>
            <a:xfrm>
              <a:off x="7320597" y="1517580"/>
              <a:ext cx="226831" cy="241127"/>
            </a:xfrm>
            <a:custGeom>
              <a:rect b="b" l="l" r="r" t="t"/>
              <a:pathLst>
                <a:path extrusionOk="0" h="16462" w="15486">
                  <a:moveTo>
                    <a:pt x="15098" y="0"/>
                  </a:moveTo>
                  <a:cubicBezTo>
                    <a:pt x="15098" y="0"/>
                    <a:pt x="15098" y="0"/>
                    <a:pt x="15098" y="0"/>
                  </a:cubicBezTo>
                  <a:cubicBezTo>
                    <a:pt x="15020" y="5"/>
                    <a:pt x="15406" y="1439"/>
                    <a:pt x="15192" y="3761"/>
                  </a:cubicBezTo>
                  <a:cubicBezTo>
                    <a:pt x="15087" y="4917"/>
                    <a:pt x="14801" y="6282"/>
                    <a:pt x="14233" y="7707"/>
                  </a:cubicBezTo>
                  <a:cubicBezTo>
                    <a:pt x="13668" y="9128"/>
                    <a:pt x="12795" y="10599"/>
                    <a:pt x="11602" y="11901"/>
                  </a:cubicBezTo>
                  <a:cubicBezTo>
                    <a:pt x="10394" y="13190"/>
                    <a:pt x="8995" y="14172"/>
                    <a:pt x="7618" y="14843"/>
                  </a:cubicBezTo>
                  <a:cubicBezTo>
                    <a:pt x="6241" y="15517"/>
                    <a:pt x="4901" y="15907"/>
                    <a:pt x="3758" y="16100"/>
                  </a:cubicBezTo>
                  <a:cubicBezTo>
                    <a:pt x="2737" y="16273"/>
                    <a:pt x="1883" y="16316"/>
                    <a:pt x="1248" y="16316"/>
                  </a:cubicBezTo>
                  <a:cubicBezTo>
                    <a:pt x="648" y="16316"/>
                    <a:pt x="245" y="16278"/>
                    <a:pt x="82" y="16278"/>
                  </a:cubicBezTo>
                  <a:cubicBezTo>
                    <a:pt x="28" y="16278"/>
                    <a:pt x="1" y="16282"/>
                    <a:pt x="0" y="16293"/>
                  </a:cubicBezTo>
                  <a:cubicBezTo>
                    <a:pt x="0" y="16303"/>
                    <a:pt x="89" y="16321"/>
                    <a:pt x="259" y="16346"/>
                  </a:cubicBezTo>
                  <a:cubicBezTo>
                    <a:pt x="430" y="16365"/>
                    <a:pt x="684" y="16417"/>
                    <a:pt x="1011" y="16431"/>
                  </a:cubicBezTo>
                  <a:cubicBezTo>
                    <a:pt x="1242" y="16449"/>
                    <a:pt x="1511" y="16461"/>
                    <a:pt x="1814" y="16461"/>
                  </a:cubicBezTo>
                  <a:cubicBezTo>
                    <a:pt x="2369" y="16461"/>
                    <a:pt x="3037" y="16421"/>
                    <a:pt x="3792" y="16310"/>
                  </a:cubicBezTo>
                  <a:cubicBezTo>
                    <a:pt x="4958" y="16144"/>
                    <a:pt x="6330" y="15769"/>
                    <a:pt x="7740" y="15094"/>
                  </a:cubicBezTo>
                  <a:cubicBezTo>
                    <a:pt x="9151" y="14424"/>
                    <a:pt x="10588" y="13427"/>
                    <a:pt x="11825" y="12107"/>
                  </a:cubicBezTo>
                  <a:cubicBezTo>
                    <a:pt x="13047" y="10772"/>
                    <a:pt x="13930" y="9264"/>
                    <a:pt x="14491" y="7807"/>
                  </a:cubicBezTo>
                  <a:cubicBezTo>
                    <a:pt x="15057" y="6351"/>
                    <a:pt x="15326" y="4954"/>
                    <a:pt x="15404" y="3779"/>
                  </a:cubicBezTo>
                  <a:cubicBezTo>
                    <a:pt x="15486" y="2602"/>
                    <a:pt x="15415" y="1646"/>
                    <a:pt x="15312" y="997"/>
                  </a:cubicBezTo>
                  <a:cubicBezTo>
                    <a:pt x="15273" y="671"/>
                    <a:pt x="15204" y="423"/>
                    <a:pt x="15171" y="253"/>
                  </a:cubicBezTo>
                  <a:cubicBezTo>
                    <a:pt x="15132" y="87"/>
                    <a:pt x="15107" y="0"/>
                    <a:pt x="15098" y="0"/>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1" name="Google Shape;1411;p2"/>
            <p:cNvSpPr/>
            <p:nvPr/>
          </p:nvSpPr>
          <p:spPr>
            <a:xfrm>
              <a:off x="7242448" y="1326890"/>
              <a:ext cx="269792" cy="123493"/>
            </a:xfrm>
            <a:custGeom>
              <a:rect b="b" l="l" r="r" t="t"/>
              <a:pathLst>
                <a:path extrusionOk="0" h="8431" w="18419">
                  <a:moveTo>
                    <a:pt x="6457" y="1"/>
                  </a:moveTo>
                  <a:cubicBezTo>
                    <a:pt x="5133" y="1"/>
                    <a:pt x="3935" y="198"/>
                    <a:pt x="2981" y="476"/>
                  </a:cubicBezTo>
                  <a:cubicBezTo>
                    <a:pt x="2008" y="752"/>
                    <a:pt x="1254" y="1078"/>
                    <a:pt x="755" y="1342"/>
                  </a:cubicBezTo>
                  <a:cubicBezTo>
                    <a:pt x="500" y="1464"/>
                    <a:pt x="318" y="1588"/>
                    <a:pt x="190" y="1662"/>
                  </a:cubicBezTo>
                  <a:cubicBezTo>
                    <a:pt x="64" y="1740"/>
                    <a:pt x="1" y="1784"/>
                    <a:pt x="6" y="1795"/>
                  </a:cubicBezTo>
                  <a:cubicBezTo>
                    <a:pt x="7" y="1797"/>
                    <a:pt x="10" y="1799"/>
                    <a:pt x="15" y="1799"/>
                  </a:cubicBezTo>
                  <a:cubicBezTo>
                    <a:pt x="127" y="1799"/>
                    <a:pt x="1183" y="1154"/>
                    <a:pt x="3036" y="681"/>
                  </a:cubicBezTo>
                  <a:cubicBezTo>
                    <a:pt x="3943" y="445"/>
                    <a:pt x="5063" y="278"/>
                    <a:pt x="6296" y="278"/>
                  </a:cubicBezTo>
                  <a:cubicBezTo>
                    <a:pt x="7665" y="278"/>
                    <a:pt x="9172" y="483"/>
                    <a:pt x="10681" y="1025"/>
                  </a:cubicBezTo>
                  <a:cubicBezTo>
                    <a:pt x="13548" y="2062"/>
                    <a:pt x="15633" y="4034"/>
                    <a:pt x="16783" y="5639"/>
                  </a:cubicBezTo>
                  <a:cubicBezTo>
                    <a:pt x="17946" y="7234"/>
                    <a:pt x="18337" y="8431"/>
                    <a:pt x="18406" y="8431"/>
                  </a:cubicBezTo>
                  <a:cubicBezTo>
                    <a:pt x="18407" y="8431"/>
                    <a:pt x="18407" y="8431"/>
                    <a:pt x="18408" y="8430"/>
                  </a:cubicBezTo>
                  <a:cubicBezTo>
                    <a:pt x="18419" y="8427"/>
                    <a:pt x="18399" y="8351"/>
                    <a:pt x="18352" y="8209"/>
                  </a:cubicBezTo>
                  <a:cubicBezTo>
                    <a:pt x="18300" y="8071"/>
                    <a:pt x="18238" y="7859"/>
                    <a:pt x="18122" y="7602"/>
                  </a:cubicBezTo>
                  <a:cubicBezTo>
                    <a:pt x="17906" y="7082"/>
                    <a:pt x="17532" y="6349"/>
                    <a:pt x="16959" y="5513"/>
                  </a:cubicBezTo>
                  <a:cubicBezTo>
                    <a:pt x="15833" y="3853"/>
                    <a:pt x="13723" y="1805"/>
                    <a:pt x="10783" y="742"/>
                  </a:cubicBezTo>
                  <a:cubicBezTo>
                    <a:pt x="9295" y="207"/>
                    <a:pt x="7811" y="1"/>
                    <a:pt x="6457"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2" name="Google Shape;1412;p2"/>
            <p:cNvSpPr/>
            <p:nvPr/>
          </p:nvSpPr>
          <p:spPr>
            <a:xfrm>
              <a:off x="6871715" y="3653672"/>
              <a:ext cx="484071" cy="278288"/>
            </a:xfrm>
            <a:custGeom>
              <a:rect b="b" l="l" r="r" t="t"/>
              <a:pathLst>
                <a:path extrusionOk="0" h="18999" w="33048">
                  <a:moveTo>
                    <a:pt x="31536" y="1"/>
                  </a:moveTo>
                  <a:cubicBezTo>
                    <a:pt x="30956" y="1"/>
                    <a:pt x="30473" y="407"/>
                    <a:pt x="30269" y="968"/>
                  </a:cubicBezTo>
                  <a:cubicBezTo>
                    <a:pt x="28574" y="5643"/>
                    <a:pt x="26651" y="10721"/>
                    <a:pt x="22549" y="13832"/>
                  </a:cubicBezTo>
                  <a:cubicBezTo>
                    <a:pt x="20736" y="15206"/>
                    <a:pt x="18545" y="16177"/>
                    <a:pt x="16246" y="16204"/>
                  </a:cubicBezTo>
                  <a:cubicBezTo>
                    <a:pt x="16211" y="16204"/>
                    <a:pt x="16175" y="16205"/>
                    <a:pt x="16140" y="16205"/>
                  </a:cubicBezTo>
                  <a:cubicBezTo>
                    <a:pt x="13497" y="16205"/>
                    <a:pt x="11024" y="15034"/>
                    <a:pt x="8431" y="14666"/>
                  </a:cubicBezTo>
                  <a:cubicBezTo>
                    <a:pt x="7829" y="14580"/>
                    <a:pt x="7211" y="14531"/>
                    <a:pt x="6593" y="14531"/>
                  </a:cubicBezTo>
                  <a:cubicBezTo>
                    <a:pt x="4474" y="14531"/>
                    <a:pt x="2355" y="15105"/>
                    <a:pt x="876" y="16723"/>
                  </a:cubicBezTo>
                  <a:cubicBezTo>
                    <a:pt x="1" y="17679"/>
                    <a:pt x="886" y="18998"/>
                    <a:pt x="1862" y="18998"/>
                  </a:cubicBezTo>
                  <a:cubicBezTo>
                    <a:pt x="2160" y="18998"/>
                    <a:pt x="2466" y="18876"/>
                    <a:pt x="2734" y="18583"/>
                  </a:cubicBezTo>
                  <a:cubicBezTo>
                    <a:pt x="3723" y="17501"/>
                    <a:pt x="5143" y="17134"/>
                    <a:pt x="6573" y="17134"/>
                  </a:cubicBezTo>
                  <a:cubicBezTo>
                    <a:pt x="7237" y="17134"/>
                    <a:pt x="7903" y="17213"/>
                    <a:pt x="8529" y="17337"/>
                  </a:cubicBezTo>
                  <a:cubicBezTo>
                    <a:pt x="11068" y="17837"/>
                    <a:pt x="13538" y="18833"/>
                    <a:pt x="16147" y="18833"/>
                  </a:cubicBezTo>
                  <a:cubicBezTo>
                    <a:pt x="16383" y="18833"/>
                    <a:pt x="16619" y="18825"/>
                    <a:pt x="16856" y="18808"/>
                  </a:cubicBezTo>
                  <a:cubicBezTo>
                    <a:pt x="22168" y="18422"/>
                    <a:pt x="26430" y="14639"/>
                    <a:pt x="29044" y="10232"/>
                  </a:cubicBezTo>
                  <a:cubicBezTo>
                    <a:pt x="30639" y="7545"/>
                    <a:pt x="31743" y="4595"/>
                    <a:pt x="32805" y="1667"/>
                  </a:cubicBezTo>
                  <a:cubicBezTo>
                    <a:pt x="33048" y="1000"/>
                    <a:pt x="32533" y="227"/>
                    <a:pt x="31887" y="50"/>
                  </a:cubicBezTo>
                  <a:cubicBezTo>
                    <a:pt x="31767" y="16"/>
                    <a:pt x="31650" y="1"/>
                    <a:pt x="31536"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3" name="Google Shape;1413;p2"/>
            <p:cNvSpPr/>
            <p:nvPr/>
          </p:nvSpPr>
          <p:spPr>
            <a:xfrm>
              <a:off x="7139295" y="3836995"/>
              <a:ext cx="119641" cy="239106"/>
            </a:xfrm>
            <a:custGeom>
              <a:rect b="b" l="l" r="r" t="t"/>
              <a:pathLst>
                <a:path extrusionOk="0" h="16324" w="8168">
                  <a:moveTo>
                    <a:pt x="6251" y="0"/>
                  </a:moveTo>
                  <a:cubicBezTo>
                    <a:pt x="5954" y="0"/>
                    <a:pt x="5647" y="114"/>
                    <a:pt x="5374" y="383"/>
                  </a:cubicBezTo>
                  <a:cubicBezTo>
                    <a:pt x="1494" y="4202"/>
                    <a:pt x="0" y="9677"/>
                    <a:pt x="637" y="15008"/>
                  </a:cubicBezTo>
                  <a:cubicBezTo>
                    <a:pt x="722" y="15712"/>
                    <a:pt x="1181" y="16323"/>
                    <a:pt x="1952" y="16323"/>
                  </a:cubicBezTo>
                  <a:cubicBezTo>
                    <a:pt x="2598" y="16323"/>
                    <a:pt x="3352" y="15718"/>
                    <a:pt x="3267" y="15008"/>
                  </a:cubicBezTo>
                  <a:cubicBezTo>
                    <a:pt x="2710" y="10337"/>
                    <a:pt x="3811" y="5613"/>
                    <a:pt x="7234" y="2243"/>
                  </a:cubicBezTo>
                  <a:cubicBezTo>
                    <a:pt x="8168" y="1321"/>
                    <a:pt x="7266" y="0"/>
                    <a:pt x="6251" y="0"/>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4" name="Google Shape;1414;p2"/>
            <p:cNvSpPr/>
            <p:nvPr/>
          </p:nvSpPr>
          <p:spPr>
            <a:xfrm>
              <a:off x="6987905" y="3891852"/>
              <a:ext cx="140704" cy="109021"/>
            </a:xfrm>
            <a:custGeom>
              <a:rect b="b" l="l" r="r" t="t"/>
              <a:pathLst>
                <a:path extrusionOk="0" h="7443" w="9606">
                  <a:moveTo>
                    <a:pt x="3444" y="5377"/>
                  </a:moveTo>
                  <a:lnTo>
                    <a:pt x="3444" y="5377"/>
                  </a:lnTo>
                  <a:cubicBezTo>
                    <a:pt x="3445" y="5377"/>
                    <a:pt x="3429" y="5398"/>
                    <a:pt x="3390" y="5445"/>
                  </a:cubicBezTo>
                  <a:lnTo>
                    <a:pt x="3390" y="5445"/>
                  </a:lnTo>
                  <a:cubicBezTo>
                    <a:pt x="3423" y="5401"/>
                    <a:pt x="3443" y="5377"/>
                    <a:pt x="3444" y="5377"/>
                  </a:cubicBezTo>
                  <a:close/>
                  <a:moveTo>
                    <a:pt x="8365" y="0"/>
                  </a:moveTo>
                  <a:cubicBezTo>
                    <a:pt x="8329" y="0"/>
                    <a:pt x="8293" y="2"/>
                    <a:pt x="8257" y="6"/>
                  </a:cubicBezTo>
                  <a:cubicBezTo>
                    <a:pt x="4894" y="372"/>
                    <a:pt x="1784" y="2397"/>
                    <a:pt x="299" y="5480"/>
                  </a:cubicBezTo>
                  <a:cubicBezTo>
                    <a:pt x="0" y="6098"/>
                    <a:pt x="108" y="6930"/>
                    <a:pt x="770" y="7279"/>
                  </a:cubicBezTo>
                  <a:cubicBezTo>
                    <a:pt x="973" y="7386"/>
                    <a:pt x="1213" y="7442"/>
                    <a:pt x="1452" y="7442"/>
                  </a:cubicBezTo>
                  <a:cubicBezTo>
                    <a:pt x="1907" y="7442"/>
                    <a:pt x="2362" y="7240"/>
                    <a:pt x="2570" y="6808"/>
                  </a:cubicBezTo>
                  <a:cubicBezTo>
                    <a:pt x="2722" y="6491"/>
                    <a:pt x="2891" y="6183"/>
                    <a:pt x="3082" y="5888"/>
                  </a:cubicBezTo>
                  <a:cubicBezTo>
                    <a:pt x="3172" y="5748"/>
                    <a:pt x="3268" y="5611"/>
                    <a:pt x="3367" y="5477"/>
                  </a:cubicBezTo>
                  <a:cubicBezTo>
                    <a:pt x="3375" y="5465"/>
                    <a:pt x="3383" y="5455"/>
                    <a:pt x="3390" y="5445"/>
                  </a:cubicBezTo>
                  <a:lnTo>
                    <a:pt x="3390" y="5445"/>
                  </a:lnTo>
                  <a:cubicBezTo>
                    <a:pt x="3448" y="5375"/>
                    <a:pt x="3505" y="5302"/>
                    <a:pt x="3565" y="5233"/>
                  </a:cubicBezTo>
                  <a:cubicBezTo>
                    <a:pt x="3783" y="4980"/>
                    <a:pt x="4016" y="4739"/>
                    <a:pt x="4261" y="4512"/>
                  </a:cubicBezTo>
                  <a:cubicBezTo>
                    <a:pt x="4384" y="4399"/>
                    <a:pt x="4510" y="4289"/>
                    <a:pt x="4639" y="4183"/>
                  </a:cubicBezTo>
                  <a:cubicBezTo>
                    <a:pt x="4667" y="4160"/>
                    <a:pt x="4804" y="4061"/>
                    <a:pt x="4803" y="4061"/>
                  </a:cubicBezTo>
                  <a:lnTo>
                    <a:pt x="4803" y="4061"/>
                  </a:lnTo>
                  <a:cubicBezTo>
                    <a:pt x="4802" y="4061"/>
                    <a:pt x="4772" y="4082"/>
                    <a:pt x="4689" y="4141"/>
                  </a:cubicBezTo>
                  <a:cubicBezTo>
                    <a:pt x="4756" y="4093"/>
                    <a:pt x="4823" y="4042"/>
                    <a:pt x="4891" y="3994"/>
                  </a:cubicBezTo>
                  <a:cubicBezTo>
                    <a:pt x="5165" y="3801"/>
                    <a:pt x="5448" y="3622"/>
                    <a:pt x="5742" y="3461"/>
                  </a:cubicBezTo>
                  <a:cubicBezTo>
                    <a:pt x="5903" y="3372"/>
                    <a:pt x="6066" y="3289"/>
                    <a:pt x="6232" y="3211"/>
                  </a:cubicBezTo>
                  <a:cubicBezTo>
                    <a:pt x="6242" y="3207"/>
                    <a:pt x="6268" y="3195"/>
                    <a:pt x="6298" y="3181"/>
                  </a:cubicBezTo>
                  <a:lnTo>
                    <a:pt x="6298" y="3181"/>
                  </a:lnTo>
                  <a:cubicBezTo>
                    <a:pt x="6328" y="3169"/>
                    <a:pt x="6464" y="3109"/>
                    <a:pt x="6471" y="3107"/>
                  </a:cubicBezTo>
                  <a:cubicBezTo>
                    <a:pt x="6783" y="2987"/>
                    <a:pt x="7101" y="2884"/>
                    <a:pt x="7423" y="2801"/>
                  </a:cubicBezTo>
                  <a:cubicBezTo>
                    <a:pt x="7602" y="2757"/>
                    <a:pt x="7781" y="2716"/>
                    <a:pt x="7962" y="2682"/>
                  </a:cubicBezTo>
                  <a:cubicBezTo>
                    <a:pt x="8036" y="2668"/>
                    <a:pt x="8112" y="2656"/>
                    <a:pt x="8188" y="2643"/>
                  </a:cubicBezTo>
                  <a:lnTo>
                    <a:pt x="8188" y="2643"/>
                  </a:lnTo>
                  <a:cubicBezTo>
                    <a:pt x="8204" y="2642"/>
                    <a:pt x="8226" y="2640"/>
                    <a:pt x="8257" y="2636"/>
                  </a:cubicBezTo>
                  <a:cubicBezTo>
                    <a:pt x="8939" y="2562"/>
                    <a:pt x="9606" y="2084"/>
                    <a:pt x="9572" y="1321"/>
                  </a:cubicBezTo>
                  <a:cubicBezTo>
                    <a:pt x="9544" y="705"/>
                    <a:pt x="9043" y="0"/>
                    <a:pt x="8365" y="0"/>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5" name="Google Shape;1415;p2"/>
            <p:cNvSpPr/>
            <p:nvPr/>
          </p:nvSpPr>
          <p:spPr>
            <a:xfrm>
              <a:off x="7259602" y="3654492"/>
              <a:ext cx="135563" cy="451670"/>
            </a:xfrm>
            <a:custGeom>
              <a:rect b="b" l="l" r="r" t="t"/>
              <a:pathLst>
                <a:path extrusionOk="0" h="30836" w="9255">
                  <a:moveTo>
                    <a:pt x="6246" y="0"/>
                  </a:moveTo>
                  <a:cubicBezTo>
                    <a:pt x="5458" y="0"/>
                    <a:pt x="4647" y="643"/>
                    <a:pt x="4918" y="1629"/>
                  </a:cubicBezTo>
                  <a:cubicBezTo>
                    <a:pt x="6894" y="8792"/>
                    <a:pt x="6363" y="16490"/>
                    <a:pt x="3577" y="23366"/>
                  </a:cubicBezTo>
                  <a:cubicBezTo>
                    <a:pt x="2791" y="25302"/>
                    <a:pt x="1787" y="27154"/>
                    <a:pt x="647" y="28902"/>
                  </a:cubicBezTo>
                  <a:cubicBezTo>
                    <a:pt x="1" y="29894"/>
                    <a:pt x="911" y="30836"/>
                    <a:pt x="1835" y="30836"/>
                  </a:cubicBezTo>
                  <a:cubicBezTo>
                    <a:pt x="2236" y="30836"/>
                    <a:pt x="2639" y="30658"/>
                    <a:pt x="2918" y="30230"/>
                  </a:cubicBezTo>
                  <a:cubicBezTo>
                    <a:pt x="7226" y="23623"/>
                    <a:pt x="9255" y="15537"/>
                    <a:pt x="8632" y="7675"/>
                  </a:cubicBezTo>
                  <a:cubicBezTo>
                    <a:pt x="8451" y="5397"/>
                    <a:pt x="8062" y="3133"/>
                    <a:pt x="7455" y="930"/>
                  </a:cubicBezTo>
                  <a:cubicBezTo>
                    <a:pt x="7276" y="281"/>
                    <a:pt x="6766" y="0"/>
                    <a:pt x="6246" y="0"/>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6" name="Google Shape;1416;p2"/>
            <p:cNvSpPr/>
            <p:nvPr/>
          </p:nvSpPr>
          <p:spPr>
            <a:xfrm>
              <a:off x="7341749" y="3713891"/>
              <a:ext cx="384336" cy="156845"/>
            </a:xfrm>
            <a:custGeom>
              <a:rect b="b" l="l" r="r" t="t"/>
              <a:pathLst>
                <a:path extrusionOk="0" h="10708" w="26239">
                  <a:moveTo>
                    <a:pt x="1382" y="1"/>
                  </a:moveTo>
                  <a:cubicBezTo>
                    <a:pt x="1272" y="1"/>
                    <a:pt x="1163" y="14"/>
                    <a:pt x="1059" y="43"/>
                  </a:cubicBezTo>
                  <a:cubicBezTo>
                    <a:pt x="333" y="243"/>
                    <a:pt x="1" y="962"/>
                    <a:pt x="140" y="1661"/>
                  </a:cubicBezTo>
                  <a:lnTo>
                    <a:pt x="140" y="1663"/>
                  </a:lnTo>
                  <a:cubicBezTo>
                    <a:pt x="836" y="5137"/>
                    <a:pt x="3629" y="8277"/>
                    <a:pt x="6833" y="9714"/>
                  </a:cubicBezTo>
                  <a:cubicBezTo>
                    <a:pt x="8266" y="10357"/>
                    <a:pt x="9789" y="10708"/>
                    <a:pt x="11342" y="10708"/>
                  </a:cubicBezTo>
                  <a:cubicBezTo>
                    <a:pt x="11754" y="10708"/>
                    <a:pt x="12167" y="10683"/>
                    <a:pt x="12581" y="10633"/>
                  </a:cubicBezTo>
                  <a:cubicBezTo>
                    <a:pt x="14691" y="10374"/>
                    <a:pt x="16681" y="9636"/>
                    <a:pt x="18764" y="9252"/>
                  </a:cubicBezTo>
                  <a:cubicBezTo>
                    <a:pt x="19334" y="9147"/>
                    <a:pt x="19951" y="9077"/>
                    <a:pt x="20570" y="9077"/>
                  </a:cubicBezTo>
                  <a:cubicBezTo>
                    <a:pt x="21756" y="9077"/>
                    <a:pt x="22951" y="9335"/>
                    <a:pt x="23838" y="10105"/>
                  </a:cubicBezTo>
                  <a:cubicBezTo>
                    <a:pt x="24116" y="10345"/>
                    <a:pt x="24462" y="10477"/>
                    <a:pt x="24804" y="10477"/>
                  </a:cubicBezTo>
                  <a:cubicBezTo>
                    <a:pt x="25125" y="10477"/>
                    <a:pt x="25443" y="10361"/>
                    <a:pt x="25699" y="10105"/>
                  </a:cubicBezTo>
                  <a:cubicBezTo>
                    <a:pt x="26175" y="9629"/>
                    <a:pt x="26238" y="8712"/>
                    <a:pt x="25699" y="8245"/>
                  </a:cubicBezTo>
                  <a:cubicBezTo>
                    <a:pt x="24194" y="6942"/>
                    <a:pt x="22455" y="6501"/>
                    <a:pt x="20655" y="6501"/>
                  </a:cubicBezTo>
                  <a:cubicBezTo>
                    <a:pt x="18832" y="6501"/>
                    <a:pt x="16947" y="6953"/>
                    <a:pt x="15180" y="7420"/>
                  </a:cubicBezTo>
                  <a:cubicBezTo>
                    <a:pt x="13883" y="7764"/>
                    <a:pt x="12569" y="8078"/>
                    <a:pt x="11242" y="8078"/>
                  </a:cubicBezTo>
                  <a:cubicBezTo>
                    <a:pt x="10690" y="8078"/>
                    <a:pt x="10137" y="8024"/>
                    <a:pt x="9581" y="7895"/>
                  </a:cubicBezTo>
                  <a:cubicBezTo>
                    <a:pt x="7875" y="7496"/>
                    <a:pt x="6443" y="6599"/>
                    <a:pt x="5204" y="5380"/>
                  </a:cubicBezTo>
                  <a:cubicBezTo>
                    <a:pt x="3926" y="4121"/>
                    <a:pt x="3033" y="2737"/>
                    <a:pt x="2677" y="962"/>
                  </a:cubicBezTo>
                  <a:cubicBezTo>
                    <a:pt x="2561" y="378"/>
                    <a:pt x="1957" y="1"/>
                    <a:pt x="1382"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7" name="Google Shape;1417;p2"/>
            <p:cNvSpPr/>
            <p:nvPr/>
          </p:nvSpPr>
          <p:spPr>
            <a:xfrm>
              <a:off x="7496581" y="3832790"/>
              <a:ext cx="190828" cy="109358"/>
            </a:xfrm>
            <a:custGeom>
              <a:rect b="b" l="l" r="r" t="t"/>
              <a:pathLst>
                <a:path extrusionOk="0" h="7466" w="13028">
                  <a:moveTo>
                    <a:pt x="1789" y="1"/>
                  </a:moveTo>
                  <a:cubicBezTo>
                    <a:pt x="1631" y="1"/>
                    <a:pt x="1474" y="4"/>
                    <a:pt x="1316" y="10"/>
                  </a:cubicBezTo>
                  <a:cubicBezTo>
                    <a:pt x="606" y="36"/>
                    <a:pt x="1" y="595"/>
                    <a:pt x="1" y="1325"/>
                  </a:cubicBezTo>
                  <a:cubicBezTo>
                    <a:pt x="1" y="2039"/>
                    <a:pt x="578" y="2641"/>
                    <a:pt x="1271" y="2641"/>
                  </a:cubicBezTo>
                  <a:cubicBezTo>
                    <a:pt x="1286" y="2641"/>
                    <a:pt x="1301" y="2640"/>
                    <a:pt x="1316" y="2640"/>
                  </a:cubicBezTo>
                  <a:cubicBezTo>
                    <a:pt x="1445" y="2635"/>
                    <a:pt x="1574" y="2633"/>
                    <a:pt x="1703" y="2633"/>
                  </a:cubicBezTo>
                  <a:cubicBezTo>
                    <a:pt x="5002" y="2633"/>
                    <a:pt x="8332" y="4168"/>
                    <a:pt x="10327" y="6817"/>
                  </a:cubicBezTo>
                  <a:cubicBezTo>
                    <a:pt x="10619" y="7206"/>
                    <a:pt x="11045" y="7466"/>
                    <a:pt x="11497" y="7466"/>
                  </a:cubicBezTo>
                  <a:cubicBezTo>
                    <a:pt x="11705" y="7466"/>
                    <a:pt x="11918" y="7411"/>
                    <a:pt x="12127" y="7289"/>
                  </a:cubicBezTo>
                  <a:cubicBezTo>
                    <a:pt x="12684" y="6964"/>
                    <a:pt x="13028" y="6061"/>
                    <a:pt x="12598" y="5489"/>
                  </a:cubicBezTo>
                  <a:cubicBezTo>
                    <a:pt x="10049" y="2106"/>
                    <a:pt x="6038" y="1"/>
                    <a:pt x="1789"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8" name="Google Shape;1418;p2"/>
            <p:cNvSpPr/>
            <p:nvPr/>
          </p:nvSpPr>
          <p:spPr>
            <a:xfrm>
              <a:off x="7377813" y="3783250"/>
              <a:ext cx="230068" cy="267624"/>
            </a:xfrm>
            <a:custGeom>
              <a:rect b="b" l="l" r="r" t="t"/>
              <a:pathLst>
                <a:path extrusionOk="0" h="18271" w="15707">
                  <a:moveTo>
                    <a:pt x="1317" y="1"/>
                  </a:moveTo>
                  <a:cubicBezTo>
                    <a:pt x="660" y="1"/>
                    <a:pt x="2" y="424"/>
                    <a:pt x="2" y="1271"/>
                  </a:cubicBezTo>
                  <a:cubicBezTo>
                    <a:pt x="1" y="3236"/>
                    <a:pt x="337" y="5163"/>
                    <a:pt x="1185" y="6946"/>
                  </a:cubicBezTo>
                  <a:cubicBezTo>
                    <a:pt x="2027" y="8716"/>
                    <a:pt x="3395" y="10101"/>
                    <a:pt x="4939" y="11273"/>
                  </a:cubicBezTo>
                  <a:cubicBezTo>
                    <a:pt x="7567" y="13271"/>
                    <a:pt x="11112" y="14677"/>
                    <a:pt x="12842" y="17636"/>
                  </a:cubicBezTo>
                  <a:cubicBezTo>
                    <a:pt x="13104" y="18085"/>
                    <a:pt x="13500" y="18271"/>
                    <a:pt x="13898" y="18271"/>
                  </a:cubicBezTo>
                  <a:cubicBezTo>
                    <a:pt x="14797" y="18271"/>
                    <a:pt x="15706" y="17324"/>
                    <a:pt x="15113" y="16309"/>
                  </a:cubicBezTo>
                  <a:cubicBezTo>
                    <a:pt x="13318" y="13236"/>
                    <a:pt x="9996" y="11613"/>
                    <a:pt x="7171" y="9657"/>
                  </a:cubicBezTo>
                  <a:cubicBezTo>
                    <a:pt x="5827" y="8726"/>
                    <a:pt x="4585" y="7654"/>
                    <a:pt x="3767" y="6215"/>
                  </a:cubicBezTo>
                  <a:cubicBezTo>
                    <a:pt x="2909" y="4703"/>
                    <a:pt x="2631" y="2992"/>
                    <a:pt x="2633" y="1271"/>
                  </a:cubicBezTo>
                  <a:cubicBezTo>
                    <a:pt x="2633" y="425"/>
                    <a:pt x="1975" y="1"/>
                    <a:pt x="1317"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9" name="Google Shape;1419;p2"/>
            <p:cNvSpPr/>
            <p:nvPr/>
          </p:nvSpPr>
          <p:spPr>
            <a:xfrm>
              <a:off x="7398819" y="3873937"/>
              <a:ext cx="66719" cy="185774"/>
            </a:xfrm>
            <a:custGeom>
              <a:rect b="b" l="l" r="r" t="t"/>
              <a:pathLst>
                <a:path extrusionOk="0" h="12683" w="4555">
                  <a:moveTo>
                    <a:pt x="1528" y="1"/>
                  </a:moveTo>
                  <a:cubicBezTo>
                    <a:pt x="1417" y="1"/>
                    <a:pt x="1301" y="16"/>
                    <a:pt x="1183" y="48"/>
                  </a:cubicBezTo>
                  <a:cubicBezTo>
                    <a:pt x="554" y="222"/>
                    <a:pt x="0" y="1002"/>
                    <a:pt x="264" y="1666"/>
                  </a:cubicBezTo>
                  <a:cubicBezTo>
                    <a:pt x="1489" y="4767"/>
                    <a:pt x="1899" y="8061"/>
                    <a:pt x="1476" y="11367"/>
                  </a:cubicBezTo>
                  <a:cubicBezTo>
                    <a:pt x="1386" y="12074"/>
                    <a:pt x="2145" y="12682"/>
                    <a:pt x="2792" y="12682"/>
                  </a:cubicBezTo>
                  <a:cubicBezTo>
                    <a:pt x="3577" y="12682"/>
                    <a:pt x="4016" y="12075"/>
                    <a:pt x="4107" y="11367"/>
                  </a:cubicBezTo>
                  <a:cubicBezTo>
                    <a:pt x="4554" y="7868"/>
                    <a:pt x="4098" y="4249"/>
                    <a:pt x="2800" y="967"/>
                  </a:cubicBezTo>
                  <a:cubicBezTo>
                    <a:pt x="2581" y="415"/>
                    <a:pt x="2109" y="1"/>
                    <a:pt x="1528"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0" name="Google Shape;1420;p2"/>
            <p:cNvSpPr/>
            <p:nvPr/>
          </p:nvSpPr>
          <p:spPr>
            <a:xfrm rot="10800000">
              <a:off x="7136763" y="2104097"/>
              <a:ext cx="178231" cy="291998"/>
            </a:xfrm>
            <a:custGeom>
              <a:rect b="b" l="l" r="r" t="t"/>
              <a:pathLst>
                <a:path extrusionOk="0" h="19935" w="12168">
                  <a:moveTo>
                    <a:pt x="2494" y="6968"/>
                  </a:moveTo>
                  <a:cubicBezTo>
                    <a:pt x="2490" y="7001"/>
                    <a:pt x="2486" y="7033"/>
                    <a:pt x="2481" y="7065"/>
                  </a:cubicBezTo>
                  <a:lnTo>
                    <a:pt x="2481" y="7065"/>
                  </a:lnTo>
                  <a:cubicBezTo>
                    <a:pt x="2486" y="7033"/>
                    <a:pt x="2490" y="7001"/>
                    <a:pt x="2494" y="6968"/>
                  </a:cubicBezTo>
                  <a:close/>
                  <a:moveTo>
                    <a:pt x="7519" y="0"/>
                  </a:moveTo>
                  <a:cubicBezTo>
                    <a:pt x="7471" y="0"/>
                    <a:pt x="7423" y="1"/>
                    <a:pt x="7376" y="4"/>
                  </a:cubicBezTo>
                  <a:cubicBezTo>
                    <a:pt x="6162" y="57"/>
                    <a:pt x="4903" y="457"/>
                    <a:pt x="4057" y="1377"/>
                  </a:cubicBezTo>
                  <a:cubicBezTo>
                    <a:pt x="3174" y="2338"/>
                    <a:pt x="2794" y="3395"/>
                    <a:pt x="2682" y="4697"/>
                  </a:cubicBezTo>
                  <a:cubicBezTo>
                    <a:pt x="2598" y="5678"/>
                    <a:pt x="2512" y="6659"/>
                    <a:pt x="2398" y="7638"/>
                  </a:cubicBezTo>
                  <a:lnTo>
                    <a:pt x="2398" y="7638"/>
                  </a:lnTo>
                  <a:cubicBezTo>
                    <a:pt x="2172" y="9091"/>
                    <a:pt x="1845" y="10521"/>
                    <a:pt x="1330" y="11901"/>
                  </a:cubicBezTo>
                  <a:lnTo>
                    <a:pt x="1330" y="11901"/>
                  </a:lnTo>
                  <a:cubicBezTo>
                    <a:pt x="1167" y="12246"/>
                    <a:pt x="992" y="12585"/>
                    <a:pt x="804" y="12919"/>
                  </a:cubicBezTo>
                  <a:cubicBezTo>
                    <a:pt x="202" y="13993"/>
                    <a:pt x="1" y="15340"/>
                    <a:pt x="332" y="16537"/>
                  </a:cubicBezTo>
                  <a:cubicBezTo>
                    <a:pt x="631" y="17625"/>
                    <a:pt x="1473" y="18806"/>
                    <a:pt x="2487" y="19342"/>
                  </a:cubicBezTo>
                  <a:cubicBezTo>
                    <a:pt x="3235" y="19737"/>
                    <a:pt x="4064" y="19935"/>
                    <a:pt x="4882" y="19935"/>
                  </a:cubicBezTo>
                  <a:cubicBezTo>
                    <a:pt x="6490" y="19935"/>
                    <a:pt x="8060" y="19174"/>
                    <a:pt x="8910" y="17657"/>
                  </a:cubicBezTo>
                  <a:cubicBezTo>
                    <a:pt x="10003" y="15710"/>
                    <a:pt x="10797" y="13563"/>
                    <a:pt x="11236" y="11372"/>
                  </a:cubicBezTo>
                  <a:cubicBezTo>
                    <a:pt x="11673" y="9174"/>
                    <a:pt x="11879" y="6928"/>
                    <a:pt x="12070" y="4697"/>
                  </a:cubicBezTo>
                  <a:cubicBezTo>
                    <a:pt x="12167" y="3559"/>
                    <a:pt x="11477" y="2159"/>
                    <a:pt x="10695" y="1377"/>
                  </a:cubicBezTo>
                  <a:cubicBezTo>
                    <a:pt x="9915" y="596"/>
                    <a:pt x="8653" y="0"/>
                    <a:pt x="7519" y="0"/>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421" name="Google Shape;1421;p2"/>
          <p:cNvGrpSpPr/>
          <p:nvPr/>
        </p:nvGrpSpPr>
        <p:grpSpPr>
          <a:xfrm flipH="1">
            <a:off x="154996" y="423374"/>
            <a:ext cx="397222" cy="533461"/>
            <a:chOff x="8884746" y="289993"/>
            <a:chExt cx="297924" cy="307435"/>
          </a:xfrm>
        </p:grpSpPr>
        <p:sp>
          <p:nvSpPr>
            <p:cNvPr id="1422" name="Google Shape;1422;p2"/>
            <p:cNvSpPr/>
            <p:nvPr/>
          </p:nvSpPr>
          <p:spPr>
            <a:xfrm>
              <a:off x="8884746" y="289993"/>
              <a:ext cx="297924" cy="307435"/>
            </a:xfrm>
            <a:custGeom>
              <a:rect b="b" l="l" r="r" t="t"/>
              <a:pathLst>
                <a:path extrusionOk="0" h="20946" w="20298">
                  <a:moveTo>
                    <a:pt x="9894" y="1"/>
                  </a:moveTo>
                  <a:cubicBezTo>
                    <a:pt x="9658" y="1"/>
                    <a:pt x="9422" y="246"/>
                    <a:pt x="9580" y="507"/>
                  </a:cubicBezTo>
                  <a:cubicBezTo>
                    <a:pt x="10183" y="1502"/>
                    <a:pt x="10790" y="2536"/>
                    <a:pt x="10999" y="3695"/>
                  </a:cubicBezTo>
                  <a:cubicBezTo>
                    <a:pt x="11125" y="4381"/>
                    <a:pt x="11087" y="5100"/>
                    <a:pt x="10830" y="5743"/>
                  </a:cubicBezTo>
                  <a:cubicBezTo>
                    <a:pt x="10825" y="5745"/>
                    <a:pt x="10821" y="5748"/>
                    <a:pt x="10816" y="5750"/>
                  </a:cubicBezTo>
                  <a:cubicBezTo>
                    <a:pt x="10552" y="5922"/>
                    <a:pt x="10171" y="5945"/>
                    <a:pt x="9968" y="5955"/>
                  </a:cubicBezTo>
                  <a:cubicBezTo>
                    <a:pt x="9770" y="5929"/>
                    <a:pt x="9570" y="5916"/>
                    <a:pt x="9370" y="5916"/>
                  </a:cubicBezTo>
                  <a:cubicBezTo>
                    <a:pt x="8777" y="5916"/>
                    <a:pt x="8180" y="6030"/>
                    <a:pt x="7608" y="6267"/>
                  </a:cubicBezTo>
                  <a:cubicBezTo>
                    <a:pt x="7528" y="6282"/>
                    <a:pt x="7430" y="6295"/>
                    <a:pt x="7335" y="6295"/>
                  </a:cubicBezTo>
                  <a:cubicBezTo>
                    <a:pt x="7247" y="6295"/>
                    <a:pt x="7162" y="6284"/>
                    <a:pt x="7096" y="6253"/>
                  </a:cubicBezTo>
                  <a:cubicBezTo>
                    <a:pt x="6775" y="5614"/>
                    <a:pt x="6630" y="4888"/>
                    <a:pt x="6692" y="4171"/>
                  </a:cubicBezTo>
                  <a:cubicBezTo>
                    <a:pt x="6768" y="3267"/>
                    <a:pt x="7196" y="2407"/>
                    <a:pt x="7844" y="1776"/>
                  </a:cubicBezTo>
                  <a:cubicBezTo>
                    <a:pt x="8087" y="1536"/>
                    <a:pt x="7850" y="1194"/>
                    <a:pt x="7584" y="1194"/>
                  </a:cubicBezTo>
                  <a:cubicBezTo>
                    <a:pt x="7507" y="1194"/>
                    <a:pt x="7427" y="1223"/>
                    <a:pt x="7356" y="1293"/>
                  </a:cubicBezTo>
                  <a:cubicBezTo>
                    <a:pt x="6725" y="1912"/>
                    <a:pt x="6294" y="2705"/>
                    <a:pt x="6104" y="3559"/>
                  </a:cubicBezTo>
                  <a:cubicBezTo>
                    <a:pt x="5358" y="3074"/>
                    <a:pt x="4758" y="2357"/>
                    <a:pt x="4439" y="1524"/>
                  </a:cubicBezTo>
                  <a:cubicBezTo>
                    <a:pt x="4383" y="1378"/>
                    <a:pt x="4259" y="1267"/>
                    <a:pt x="4106" y="1267"/>
                  </a:cubicBezTo>
                  <a:cubicBezTo>
                    <a:pt x="4078" y="1267"/>
                    <a:pt x="4049" y="1271"/>
                    <a:pt x="4020" y="1278"/>
                  </a:cubicBezTo>
                  <a:cubicBezTo>
                    <a:pt x="3856" y="1321"/>
                    <a:pt x="3708" y="1524"/>
                    <a:pt x="3775" y="1697"/>
                  </a:cubicBezTo>
                  <a:cubicBezTo>
                    <a:pt x="4180" y="2755"/>
                    <a:pt x="4908" y="3643"/>
                    <a:pt x="5877" y="4231"/>
                  </a:cubicBezTo>
                  <a:cubicBezTo>
                    <a:pt x="5918" y="4257"/>
                    <a:pt x="5958" y="4269"/>
                    <a:pt x="5999" y="4276"/>
                  </a:cubicBezTo>
                  <a:cubicBezTo>
                    <a:pt x="5954" y="5033"/>
                    <a:pt x="6115" y="5784"/>
                    <a:pt x="6442" y="6460"/>
                  </a:cubicBezTo>
                  <a:cubicBezTo>
                    <a:pt x="6475" y="6731"/>
                    <a:pt x="6451" y="6979"/>
                    <a:pt x="6299" y="7081"/>
                  </a:cubicBezTo>
                  <a:cubicBezTo>
                    <a:pt x="6189" y="7181"/>
                    <a:pt x="6082" y="7284"/>
                    <a:pt x="5982" y="7391"/>
                  </a:cubicBezTo>
                  <a:cubicBezTo>
                    <a:pt x="5861" y="7385"/>
                    <a:pt x="5738" y="7382"/>
                    <a:pt x="5618" y="7382"/>
                  </a:cubicBezTo>
                  <a:cubicBezTo>
                    <a:pt x="5273" y="7382"/>
                    <a:pt x="4956" y="7404"/>
                    <a:pt x="4787" y="7429"/>
                  </a:cubicBezTo>
                  <a:cubicBezTo>
                    <a:pt x="4496" y="7385"/>
                    <a:pt x="4204" y="7364"/>
                    <a:pt x="3910" y="7364"/>
                  </a:cubicBezTo>
                  <a:cubicBezTo>
                    <a:pt x="3807" y="7364"/>
                    <a:pt x="3704" y="7367"/>
                    <a:pt x="3601" y="7372"/>
                  </a:cubicBezTo>
                  <a:cubicBezTo>
                    <a:pt x="3603" y="7312"/>
                    <a:pt x="3589" y="7248"/>
                    <a:pt x="3563" y="7188"/>
                  </a:cubicBezTo>
                  <a:cubicBezTo>
                    <a:pt x="3151" y="6269"/>
                    <a:pt x="2541" y="5441"/>
                    <a:pt x="1789" y="4774"/>
                  </a:cubicBezTo>
                  <a:cubicBezTo>
                    <a:pt x="1719" y="4711"/>
                    <a:pt x="1630" y="4678"/>
                    <a:pt x="1541" y="4678"/>
                  </a:cubicBezTo>
                  <a:cubicBezTo>
                    <a:pt x="1455" y="4678"/>
                    <a:pt x="1370" y="4709"/>
                    <a:pt x="1303" y="4776"/>
                  </a:cubicBezTo>
                  <a:cubicBezTo>
                    <a:pt x="1179" y="4905"/>
                    <a:pt x="1167" y="5138"/>
                    <a:pt x="1308" y="5262"/>
                  </a:cubicBezTo>
                  <a:cubicBezTo>
                    <a:pt x="1996" y="5874"/>
                    <a:pt x="2541" y="6612"/>
                    <a:pt x="2927" y="7446"/>
                  </a:cubicBezTo>
                  <a:cubicBezTo>
                    <a:pt x="2389" y="7536"/>
                    <a:pt x="1863" y="7700"/>
                    <a:pt x="1365" y="7939"/>
                  </a:cubicBezTo>
                  <a:cubicBezTo>
                    <a:pt x="920" y="8148"/>
                    <a:pt x="512" y="8422"/>
                    <a:pt x="141" y="8743"/>
                  </a:cubicBezTo>
                  <a:cubicBezTo>
                    <a:pt x="0" y="8862"/>
                    <a:pt x="20" y="9105"/>
                    <a:pt x="143" y="9227"/>
                  </a:cubicBezTo>
                  <a:cubicBezTo>
                    <a:pt x="210" y="9294"/>
                    <a:pt x="292" y="9324"/>
                    <a:pt x="375" y="9324"/>
                  </a:cubicBezTo>
                  <a:cubicBezTo>
                    <a:pt x="465" y="9324"/>
                    <a:pt x="556" y="9288"/>
                    <a:pt x="629" y="9224"/>
                  </a:cubicBezTo>
                  <a:cubicBezTo>
                    <a:pt x="1531" y="8449"/>
                    <a:pt x="2724" y="8045"/>
                    <a:pt x="3912" y="8045"/>
                  </a:cubicBezTo>
                  <a:cubicBezTo>
                    <a:pt x="4088" y="8045"/>
                    <a:pt x="4264" y="8054"/>
                    <a:pt x="4439" y="8072"/>
                  </a:cubicBezTo>
                  <a:cubicBezTo>
                    <a:pt x="4746" y="8196"/>
                    <a:pt x="5001" y="8379"/>
                    <a:pt x="5156" y="8629"/>
                  </a:cubicBezTo>
                  <a:cubicBezTo>
                    <a:pt x="4687" y="9663"/>
                    <a:pt x="4599" y="10858"/>
                    <a:pt x="4963" y="11977"/>
                  </a:cubicBezTo>
                  <a:cubicBezTo>
                    <a:pt x="4982" y="12425"/>
                    <a:pt x="4953" y="12670"/>
                    <a:pt x="4632" y="13106"/>
                  </a:cubicBezTo>
                  <a:cubicBezTo>
                    <a:pt x="4303" y="13239"/>
                    <a:pt x="3982" y="13391"/>
                    <a:pt x="3670" y="13568"/>
                  </a:cubicBezTo>
                  <a:cubicBezTo>
                    <a:pt x="3646" y="13561"/>
                    <a:pt x="3622" y="13556"/>
                    <a:pt x="3598" y="13551"/>
                  </a:cubicBezTo>
                  <a:cubicBezTo>
                    <a:pt x="2606" y="13427"/>
                    <a:pt x="1689" y="12896"/>
                    <a:pt x="1046" y="12129"/>
                  </a:cubicBezTo>
                  <a:cubicBezTo>
                    <a:pt x="989" y="12062"/>
                    <a:pt x="904" y="12031"/>
                    <a:pt x="817" y="12031"/>
                  </a:cubicBezTo>
                  <a:cubicBezTo>
                    <a:pt x="722" y="12031"/>
                    <a:pt x="624" y="12068"/>
                    <a:pt x="560" y="12132"/>
                  </a:cubicBezTo>
                  <a:cubicBezTo>
                    <a:pt x="422" y="12275"/>
                    <a:pt x="446" y="12475"/>
                    <a:pt x="565" y="12618"/>
                  </a:cubicBezTo>
                  <a:cubicBezTo>
                    <a:pt x="1165" y="13332"/>
                    <a:pt x="1972" y="13834"/>
                    <a:pt x="2860" y="14087"/>
                  </a:cubicBezTo>
                  <a:cubicBezTo>
                    <a:pt x="2298" y="14496"/>
                    <a:pt x="1789" y="14975"/>
                    <a:pt x="1346" y="15518"/>
                  </a:cubicBezTo>
                  <a:cubicBezTo>
                    <a:pt x="1229" y="15661"/>
                    <a:pt x="1210" y="15863"/>
                    <a:pt x="1351" y="16001"/>
                  </a:cubicBezTo>
                  <a:cubicBezTo>
                    <a:pt x="1414" y="16064"/>
                    <a:pt x="1510" y="16100"/>
                    <a:pt x="1604" y="16100"/>
                  </a:cubicBezTo>
                  <a:cubicBezTo>
                    <a:pt x="1692" y="16100"/>
                    <a:pt x="1779" y="16069"/>
                    <a:pt x="1836" y="15999"/>
                  </a:cubicBezTo>
                  <a:cubicBezTo>
                    <a:pt x="2682" y="14958"/>
                    <a:pt x="3782" y="14156"/>
                    <a:pt x="5032" y="13682"/>
                  </a:cubicBezTo>
                  <a:cubicBezTo>
                    <a:pt x="5437" y="13734"/>
                    <a:pt x="5839" y="13811"/>
                    <a:pt x="6189" y="13918"/>
                  </a:cubicBezTo>
                  <a:cubicBezTo>
                    <a:pt x="6304" y="14027"/>
                    <a:pt x="6425" y="14130"/>
                    <a:pt x="6549" y="14225"/>
                  </a:cubicBezTo>
                  <a:cubicBezTo>
                    <a:pt x="6904" y="14718"/>
                    <a:pt x="7030" y="15449"/>
                    <a:pt x="7085" y="16080"/>
                  </a:cubicBezTo>
                  <a:cubicBezTo>
                    <a:pt x="7085" y="16104"/>
                    <a:pt x="7082" y="16130"/>
                    <a:pt x="7082" y="16154"/>
                  </a:cubicBezTo>
                  <a:cubicBezTo>
                    <a:pt x="7077" y="16158"/>
                    <a:pt x="7070" y="16166"/>
                    <a:pt x="7066" y="16170"/>
                  </a:cubicBezTo>
                  <a:cubicBezTo>
                    <a:pt x="6454" y="17027"/>
                    <a:pt x="5418" y="17533"/>
                    <a:pt x="4373" y="17533"/>
                  </a:cubicBezTo>
                  <a:cubicBezTo>
                    <a:pt x="4363" y="17533"/>
                    <a:pt x="4354" y="17532"/>
                    <a:pt x="4344" y="17532"/>
                  </a:cubicBezTo>
                  <a:cubicBezTo>
                    <a:pt x="4343" y="17532"/>
                    <a:pt x="4342" y="17532"/>
                    <a:pt x="4342" y="17532"/>
                  </a:cubicBezTo>
                  <a:cubicBezTo>
                    <a:pt x="3901" y="17532"/>
                    <a:pt x="3899" y="18216"/>
                    <a:pt x="4341" y="18218"/>
                  </a:cubicBezTo>
                  <a:cubicBezTo>
                    <a:pt x="4353" y="18218"/>
                    <a:pt x="4365" y="18218"/>
                    <a:pt x="4377" y="18218"/>
                  </a:cubicBezTo>
                  <a:cubicBezTo>
                    <a:pt x="5407" y="18218"/>
                    <a:pt x="6388" y="17810"/>
                    <a:pt x="7127" y="17118"/>
                  </a:cubicBezTo>
                  <a:cubicBezTo>
                    <a:pt x="7239" y="18006"/>
                    <a:pt x="7537" y="18873"/>
                    <a:pt x="8008" y="19628"/>
                  </a:cubicBezTo>
                  <a:cubicBezTo>
                    <a:pt x="8292" y="20080"/>
                    <a:pt x="8635" y="20497"/>
                    <a:pt x="9030" y="20854"/>
                  </a:cubicBezTo>
                  <a:cubicBezTo>
                    <a:pt x="9101" y="20919"/>
                    <a:pt x="9180" y="20946"/>
                    <a:pt x="9256" y="20946"/>
                  </a:cubicBezTo>
                  <a:cubicBezTo>
                    <a:pt x="9528" y="20946"/>
                    <a:pt x="9768" y="20597"/>
                    <a:pt x="9511" y="20366"/>
                  </a:cubicBezTo>
                  <a:cubicBezTo>
                    <a:pt x="8337" y="19302"/>
                    <a:pt x="7718" y="17732"/>
                    <a:pt x="7768" y="16161"/>
                  </a:cubicBezTo>
                  <a:cubicBezTo>
                    <a:pt x="8013" y="15575"/>
                    <a:pt x="8530" y="15325"/>
                    <a:pt x="9147" y="15177"/>
                  </a:cubicBezTo>
                  <a:cubicBezTo>
                    <a:pt x="9224" y="15181"/>
                    <a:pt x="9302" y="15183"/>
                    <a:pt x="9380" y="15183"/>
                  </a:cubicBezTo>
                  <a:cubicBezTo>
                    <a:pt x="10165" y="15183"/>
                    <a:pt x="10960" y="14985"/>
                    <a:pt x="11690" y="14563"/>
                  </a:cubicBezTo>
                  <a:cubicBezTo>
                    <a:pt x="11702" y="14556"/>
                    <a:pt x="11716" y="14549"/>
                    <a:pt x="11728" y="14539"/>
                  </a:cubicBezTo>
                  <a:cubicBezTo>
                    <a:pt x="11843" y="14492"/>
                    <a:pt x="11998" y="14446"/>
                    <a:pt x="12161" y="14446"/>
                  </a:cubicBezTo>
                  <a:cubicBezTo>
                    <a:pt x="12373" y="14446"/>
                    <a:pt x="12599" y="14524"/>
                    <a:pt x="12773" y="14777"/>
                  </a:cubicBezTo>
                  <a:cubicBezTo>
                    <a:pt x="13316" y="15973"/>
                    <a:pt x="13390" y="17387"/>
                    <a:pt x="12888" y="18606"/>
                  </a:cubicBezTo>
                  <a:cubicBezTo>
                    <a:pt x="12819" y="18778"/>
                    <a:pt x="12840" y="18973"/>
                    <a:pt x="13016" y="19073"/>
                  </a:cubicBezTo>
                  <a:cubicBezTo>
                    <a:pt x="13065" y="19101"/>
                    <a:pt x="13126" y="19115"/>
                    <a:pt x="13189" y="19115"/>
                  </a:cubicBezTo>
                  <a:cubicBezTo>
                    <a:pt x="13311" y="19115"/>
                    <a:pt x="13437" y="19060"/>
                    <a:pt x="13483" y="18947"/>
                  </a:cubicBezTo>
                  <a:cubicBezTo>
                    <a:pt x="13900" y="17935"/>
                    <a:pt x="13997" y="16823"/>
                    <a:pt x="13797" y="15768"/>
                  </a:cubicBezTo>
                  <a:lnTo>
                    <a:pt x="13797" y="15768"/>
                  </a:lnTo>
                  <a:cubicBezTo>
                    <a:pt x="15131" y="15958"/>
                    <a:pt x="16305" y="16866"/>
                    <a:pt x="16878" y="18073"/>
                  </a:cubicBezTo>
                  <a:cubicBezTo>
                    <a:pt x="16933" y="18184"/>
                    <a:pt x="17057" y="18242"/>
                    <a:pt x="17178" y="18242"/>
                  </a:cubicBezTo>
                  <a:cubicBezTo>
                    <a:pt x="17239" y="18242"/>
                    <a:pt x="17298" y="18228"/>
                    <a:pt x="17348" y="18199"/>
                  </a:cubicBezTo>
                  <a:cubicBezTo>
                    <a:pt x="17519" y="18099"/>
                    <a:pt x="17552" y="17899"/>
                    <a:pt x="17474" y="17730"/>
                  </a:cubicBezTo>
                  <a:cubicBezTo>
                    <a:pt x="16778" y="16273"/>
                    <a:pt x="15335" y="15275"/>
                    <a:pt x="13745" y="15073"/>
                  </a:cubicBezTo>
                  <a:cubicBezTo>
                    <a:pt x="13736" y="15072"/>
                    <a:pt x="13727" y="15071"/>
                    <a:pt x="13718" y="15071"/>
                  </a:cubicBezTo>
                  <a:cubicBezTo>
                    <a:pt x="13685" y="15071"/>
                    <a:pt x="13654" y="15078"/>
                    <a:pt x="13623" y="15089"/>
                  </a:cubicBezTo>
                  <a:cubicBezTo>
                    <a:pt x="13554" y="14875"/>
                    <a:pt x="13473" y="14663"/>
                    <a:pt x="13378" y="14458"/>
                  </a:cubicBezTo>
                  <a:cubicBezTo>
                    <a:pt x="13380" y="14458"/>
                    <a:pt x="13383" y="14456"/>
                    <a:pt x="13383" y="14456"/>
                  </a:cubicBezTo>
                  <a:cubicBezTo>
                    <a:pt x="12992" y="13596"/>
                    <a:pt x="13480" y="12696"/>
                    <a:pt x="13481" y="12696"/>
                  </a:cubicBezTo>
                  <a:lnTo>
                    <a:pt x="13481" y="12696"/>
                  </a:lnTo>
                  <a:lnTo>
                    <a:pt x="13478" y="12699"/>
                  </a:lnTo>
                  <a:cubicBezTo>
                    <a:pt x="13697" y="12277"/>
                    <a:pt x="13852" y="11827"/>
                    <a:pt x="13933" y="11363"/>
                  </a:cubicBezTo>
                  <a:cubicBezTo>
                    <a:pt x="14047" y="11158"/>
                    <a:pt x="14171" y="10972"/>
                    <a:pt x="14409" y="10972"/>
                  </a:cubicBezTo>
                  <a:cubicBezTo>
                    <a:pt x="14431" y="10972"/>
                    <a:pt x="14447" y="10970"/>
                    <a:pt x="14466" y="10967"/>
                  </a:cubicBezTo>
                  <a:cubicBezTo>
                    <a:pt x="16231" y="11303"/>
                    <a:pt x="17643" y="12703"/>
                    <a:pt x="18017" y="14477"/>
                  </a:cubicBezTo>
                  <a:cubicBezTo>
                    <a:pt x="18054" y="14652"/>
                    <a:pt x="18184" y="14728"/>
                    <a:pt x="18320" y="14728"/>
                  </a:cubicBezTo>
                  <a:cubicBezTo>
                    <a:pt x="18521" y="14728"/>
                    <a:pt x="18735" y="14562"/>
                    <a:pt x="18681" y="14306"/>
                  </a:cubicBezTo>
                  <a:cubicBezTo>
                    <a:pt x="18443" y="13170"/>
                    <a:pt x="17814" y="12108"/>
                    <a:pt x="16909" y="11377"/>
                  </a:cubicBezTo>
                  <a:cubicBezTo>
                    <a:pt x="16876" y="11348"/>
                    <a:pt x="16838" y="11325"/>
                    <a:pt x="16805" y="11298"/>
                  </a:cubicBezTo>
                  <a:cubicBezTo>
                    <a:pt x="17533" y="10607"/>
                    <a:pt x="18504" y="10235"/>
                    <a:pt x="19499" y="10235"/>
                  </a:cubicBezTo>
                  <a:cubicBezTo>
                    <a:pt x="19649" y="10235"/>
                    <a:pt x="19800" y="10243"/>
                    <a:pt x="19950" y="10260"/>
                  </a:cubicBezTo>
                  <a:cubicBezTo>
                    <a:pt x="19959" y="10261"/>
                    <a:pt x="19968" y="10262"/>
                    <a:pt x="19976" y="10262"/>
                  </a:cubicBezTo>
                  <a:cubicBezTo>
                    <a:pt x="20151" y="10262"/>
                    <a:pt x="20296" y="10081"/>
                    <a:pt x="20296" y="9917"/>
                  </a:cubicBezTo>
                  <a:cubicBezTo>
                    <a:pt x="20298" y="9717"/>
                    <a:pt x="20138" y="9593"/>
                    <a:pt x="19955" y="9574"/>
                  </a:cubicBezTo>
                  <a:cubicBezTo>
                    <a:pt x="19793" y="9556"/>
                    <a:pt x="19631" y="9547"/>
                    <a:pt x="19469" y="9547"/>
                  </a:cubicBezTo>
                  <a:cubicBezTo>
                    <a:pt x="18267" y="9547"/>
                    <a:pt x="17078" y="10044"/>
                    <a:pt x="16228" y="10898"/>
                  </a:cubicBezTo>
                  <a:cubicBezTo>
                    <a:pt x="16226" y="10901"/>
                    <a:pt x="16224" y="10903"/>
                    <a:pt x="16221" y="10905"/>
                  </a:cubicBezTo>
                  <a:cubicBezTo>
                    <a:pt x="15771" y="10646"/>
                    <a:pt x="15285" y="10455"/>
                    <a:pt x="14778" y="10339"/>
                  </a:cubicBezTo>
                  <a:cubicBezTo>
                    <a:pt x="14781" y="10339"/>
                    <a:pt x="14781" y="10334"/>
                    <a:pt x="14783" y="10334"/>
                  </a:cubicBezTo>
                  <a:cubicBezTo>
                    <a:pt x="14626" y="10267"/>
                    <a:pt x="14262" y="10203"/>
                    <a:pt x="13973" y="10001"/>
                  </a:cubicBezTo>
                  <a:cubicBezTo>
                    <a:pt x="13902" y="9396"/>
                    <a:pt x="13709" y="8796"/>
                    <a:pt x="13385" y="8234"/>
                  </a:cubicBezTo>
                  <a:cubicBezTo>
                    <a:pt x="13042" y="7641"/>
                    <a:pt x="12588" y="7150"/>
                    <a:pt x="12061" y="6779"/>
                  </a:cubicBezTo>
                  <a:lnTo>
                    <a:pt x="12066" y="6779"/>
                  </a:lnTo>
                  <a:cubicBezTo>
                    <a:pt x="11809" y="6515"/>
                    <a:pt x="11554" y="6212"/>
                    <a:pt x="11523" y="5855"/>
                  </a:cubicBezTo>
                  <a:cubicBezTo>
                    <a:pt x="11604" y="5624"/>
                    <a:pt x="11661" y="5383"/>
                    <a:pt x="11699" y="5138"/>
                  </a:cubicBezTo>
                  <a:cubicBezTo>
                    <a:pt x="13161" y="4638"/>
                    <a:pt x="14323" y="3386"/>
                    <a:pt x="14681" y="1874"/>
                  </a:cubicBezTo>
                  <a:cubicBezTo>
                    <a:pt x="14742" y="1617"/>
                    <a:pt x="14529" y="1450"/>
                    <a:pt x="14326" y="1450"/>
                  </a:cubicBezTo>
                  <a:cubicBezTo>
                    <a:pt x="14191" y="1450"/>
                    <a:pt x="14060" y="1525"/>
                    <a:pt x="14019" y="1697"/>
                  </a:cubicBezTo>
                  <a:cubicBezTo>
                    <a:pt x="13735" y="2893"/>
                    <a:pt x="12873" y="3910"/>
                    <a:pt x="11747" y="4388"/>
                  </a:cubicBezTo>
                  <a:cubicBezTo>
                    <a:pt x="11745" y="4131"/>
                    <a:pt x="11721" y="3876"/>
                    <a:pt x="11680" y="3624"/>
                  </a:cubicBezTo>
                  <a:cubicBezTo>
                    <a:pt x="11480" y="2369"/>
                    <a:pt x="10823" y="1235"/>
                    <a:pt x="10173" y="164"/>
                  </a:cubicBezTo>
                  <a:cubicBezTo>
                    <a:pt x="10103" y="49"/>
                    <a:pt x="9999" y="1"/>
                    <a:pt x="9894" y="1"/>
                  </a:cubicBezTo>
                  <a:close/>
                </a:path>
              </a:pathLst>
            </a:custGeom>
            <a:solidFill>
              <a:srgbClr val="C9DAF8"/>
            </a:solidFill>
            <a:ln cap="flat" cmpd="sng" w="9525">
              <a:solidFill>
                <a:srgbClr val="1155CC"/>
              </a:solidFill>
              <a:prstDash val="solid"/>
              <a:round/>
              <a:headEnd len="sm" w="sm" type="none"/>
              <a:tailEnd len="sm" w="sm" type="none"/>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3" name="Google Shape;1423;p2"/>
            <p:cNvSpPr/>
            <p:nvPr/>
          </p:nvSpPr>
          <p:spPr>
            <a:xfrm>
              <a:off x="8992875" y="422659"/>
              <a:ext cx="54688" cy="47893"/>
            </a:xfrm>
            <a:custGeom>
              <a:rect b="b" l="l" r="r" t="t"/>
              <a:pathLst>
                <a:path extrusionOk="0" h="3263" w="3726">
                  <a:moveTo>
                    <a:pt x="1862" y="1"/>
                  </a:moveTo>
                  <a:cubicBezTo>
                    <a:pt x="1586" y="1"/>
                    <a:pt x="1305" y="71"/>
                    <a:pt x="1049" y="220"/>
                  </a:cubicBezTo>
                  <a:cubicBezTo>
                    <a:pt x="268" y="670"/>
                    <a:pt x="1" y="1667"/>
                    <a:pt x="451" y="2446"/>
                  </a:cubicBezTo>
                  <a:cubicBezTo>
                    <a:pt x="753" y="2970"/>
                    <a:pt x="1301" y="3262"/>
                    <a:pt x="1864" y="3262"/>
                  </a:cubicBezTo>
                  <a:cubicBezTo>
                    <a:pt x="2141" y="3262"/>
                    <a:pt x="2421" y="3192"/>
                    <a:pt x="2677" y="3044"/>
                  </a:cubicBezTo>
                  <a:cubicBezTo>
                    <a:pt x="3458" y="2594"/>
                    <a:pt x="3725" y="1596"/>
                    <a:pt x="3275" y="815"/>
                  </a:cubicBezTo>
                  <a:cubicBezTo>
                    <a:pt x="2973" y="293"/>
                    <a:pt x="2425" y="1"/>
                    <a:pt x="1862" y="1"/>
                  </a:cubicBezTo>
                  <a:close/>
                </a:path>
              </a:pathLst>
            </a:custGeom>
            <a:solidFill>
              <a:srgbClr val="C9DAF8"/>
            </a:solidFill>
            <a:ln cap="flat" cmpd="sng" w="9525">
              <a:solidFill>
                <a:srgbClr val="1155CC"/>
              </a:solidFill>
              <a:prstDash val="solid"/>
              <a:round/>
              <a:headEnd len="sm" w="sm" type="none"/>
              <a:tailEnd len="sm" w="sm" type="none"/>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424" name="Google Shape;1424;p2"/>
          <p:cNvSpPr txBox="1"/>
          <p:nvPr/>
        </p:nvSpPr>
        <p:spPr>
          <a:xfrm>
            <a:off x="620927" y="423369"/>
            <a:ext cx="3000000" cy="617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800"/>
              <a:buFont typeface="Arial"/>
              <a:buNone/>
            </a:pPr>
            <a:r>
              <a:rPr b="1" i="0" lang="en" sz="2800" u="none" cap="none" strike="noStrike">
                <a:solidFill>
                  <a:srgbClr val="1C4587"/>
                </a:solidFill>
                <a:latin typeface="Red Hat Text"/>
                <a:ea typeface="Red Hat Text"/>
                <a:cs typeface="Red Hat Text"/>
                <a:sym typeface="Red Hat Text"/>
              </a:rPr>
              <a:t>Objectives</a:t>
            </a:r>
            <a:endParaRPr b="0" i="0" sz="1400" u="none" cap="none" strike="noStrike">
              <a:solidFill>
                <a:srgbClr val="1C4587"/>
              </a:solidFill>
              <a:latin typeface="Arial"/>
              <a:ea typeface="Arial"/>
              <a:cs typeface="Arial"/>
              <a:sym typeface="Arial"/>
            </a:endParaRPr>
          </a:p>
        </p:txBody>
      </p:sp>
      <p:grpSp>
        <p:nvGrpSpPr>
          <p:cNvPr id="1425" name="Google Shape;1425;p2"/>
          <p:cNvGrpSpPr/>
          <p:nvPr/>
        </p:nvGrpSpPr>
        <p:grpSpPr>
          <a:xfrm>
            <a:off x="620927" y="1453175"/>
            <a:ext cx="429551" cy="451001"/>
            <a:chOff x="4932325" y="1542650"/>
            <a:chExt cx="2450375" cy="2834700"/>
          </a:xfrm>
        </p:grpSpPr>
        <p:sp>
          <p:nvSpPr>
            <p:cNvPr id="1426" name="Google Shape;1426;p2"/>
            <p:cNvSpPr/>
            <p:nvPr/>
          </p:nvSpPr>
          <p:spPr>
            <a:xfrm>
              <a:off x="6165275" y="1542650"/>
              <a:ext cx="1217425" cy="2834700"/>
            </a:xfrm>
            <a:custGeom>
              <a:rect b="b" l="l" r="r" t="t"/>
              <a:pathLst>
                <a:path extrusionOk="0" h="113388" w="48697">
                  <a:moveTo>
                    <a:pt x="10885" y="1"/>
                  </a:moveTo>
                  <a:cubicBezTo>
                    <a:pt x="9951" y="1"/>
                    <a:pt x="8968" y="112"/>
                    <a:pt x="7937" y="363"/>
                  </a:cubicBezTo>
                  <a:cubicBezTo>
                    <a:pt x="0" y="2294"/>
                    <a:pt x="1763" y="9373"/>
                    <a:pt x="1524" y="13021"/>
                  </a:cubicBezTo>
                  <a:cubicBezTo>
                    <a:pt x="1287" y="16667"/>
                    <a:pt x="2086" y="22781"/>
                    <a:pt x="1524" y="25999"/>
                  </a:cubicBezTo>
                  <a:cubicBezTo>
                    <a:pt x="965" y="29217"/>
                    <a:pt x="905" y="33830"/>
                    <a:pt x="1524" y="35759"/>
                  </a:cubicBezTo>
                  <a:cubicBezTo>
                    <a:pt x="2145" y="37690"/>
                    <a:pt x="1524" y="48095"/>
                    <a:pt x="1524" y="48095"/>
                  </a:cubicBezTo>
                  <a:lnTo>
                    <a:pt x="1524" y="78128"/>
                  </a:lnTo>
                  <a:cubicBezTo>
                    <a:pt x="1524" y="78128"/>
                    <a:pt x="428" y="105481"/>
                    <a:pt x="3110" y="108485"/>
                  </a:cubicBezTo>
                  <a:cubicBezTo>
                    <a:pt x="5135" y="110752"/>
                    <a:pt x="8760" y="113387"/>
                    <a:pt x="13804" y="113387"/>
                  </a:cubicBezTo>
                  <a:cubicBezTo>
                    <a:pt x="15440" y="113387"/>
                    <a:pt x="17226" y="113110"/>
                    <a:pt x="19154" y="112453"/>
                  </a:cubicBezTo>
                  <a:cubicBezTo>
                    <a:pt x="27031" y="109772"/>
                    <a:pt x="29605" y="107518"/>
                    <a:pt x="31428" y="105481"/>
                  </a:cubicBezTo>
                  <a:cubicBezTo>
                    <a:pt x="31428" y="105481"/>
                    <a:pt x="37341" y="102905"/>
                    <a:pt x="37227" y="95935"/>
                  </a:cubicBezTo>
                  <a:cubicBezTo>
                    <a:pt x="37227" y="95935"/>
                    <a:pt x="39687" y="94432"/>
                    <a:pt x="41190" y="91428"/>
                  </a:cubicBezTo>
                  <a:cubicBezTo>
                    <a:pt x="42691" y="88426"/>
                    <a:pt x="44622" y="86387"/>
                    <a:pt x="45050" y="83491"/>
                  </a:cubicBezTo>
                  <a:cubicBezTo>
                    <a:pt x="45479" y="80595"/>
                    <a:pt x="44406" y="79845"/>
                    <a:pt x="44406" y="79845"/>
                  </a:cubicBezTo>
                  <a:cubicBezTo>
                    <a:pt x="44406" y="79845"/>
                    <a:pt x="45695" y="79415"/>
                    <a:pt x="46231" y="75554"/>
                  </a:cubicBezTo>
                  <a:cubicBezTo>
                    <a:pt x="46768" y="71692"/>
                    <a:pt x="48160" y="69546"/>
                    <a:pt x="47840" y="67831"/>
                  </a:cubicBezTo>
                  <a:cubicBezTo>
                    <a:pt x="47518" y="66114"/>
                    <a:pt x="46337" y="64827"/>
                    <a:pt x="46337" y="64827"/>
                  </a:cubicBezTo>
                  <a:cubicBezTo>
                    <a:pt x="46337" y="64827"/>
                    <a:pt x="47398" y="64291"/>
                    <a:pt x="47887" y="62254"/>
                  </a:cubicBezTo>
                  <a:cubicBezTo>
                    <a:pt x="48375" y="60215"/>
                    <a:pt x="48697" y="55281"/>
                    <a:pt x="48591" y="52600"/>
                  </a:cubicBezTo>
                  <a:cubicBezTo>
                    <a:pt x="48483" y="49918"/>
                    <a:pt x="47838" y="48417"/>
                    <a:pt x="47838" y="48417"/>
                  </a:cubicBezTo>
                  <a:cubicBezTo>
                    <a:pt x="47838" y="48417"/>
                    <a:pt x="48160" y="40694"/>
                    <a:pt x="45373" y="39622"/>
                  </a:cubicBezTo>
                  <a:lnTo>
                    <a:pt x="44192" y="39085"/>
                  </a:lnTo>
                  <a:cubicBezTo>
                    <a:pt x="44192" y="39085"/>
                    <a:pt x="45373" y="38119"/>
                    <a:pt x="44084" y="35759"/>
                  </a:cubicBezTo>
                  <a:cubicBezTo>
                    <a:pt x="42797" y="33400"/>
                    <a:pt x="43011" y="30504"/>
                    <a:pt x="41832" y="28573"/>
                  </a:cubicBezTo>
                  <a:cubicBezTo>
                    <a:pt x="40704" y="26727"/>
                    <a:pt x="39577" y="23510"/>
                    <a:pt x="37139" y="23510"/>
                  </a:cubicBezTo>
                  <a:cubicBezTo>
                    <a:pt x="37026" y="23510"/>
                    <a:pt x="36910" y="23517"/>
                    <a:pt x="36791" y="23532"/>
                  </a:cubicBezTo>
                  <a:cubicBezTo>
                    <a:pt x="36791" y="23532"/>
                    <a:pt x="38292" y="21816"/>
                    <a:pt x="35719" y="17632"/>
                  </a:cubicBezTo>
                  <a:cubicBezTo>
                    <a:pt x="33145" y="13449"/>
                    <a:pt x="33251" y="11840"/>
                    <a:pt x="29819" y="10553"/>
                  </a:cubicBezTo>
                  <a:cubicBezTo>
                    <a:pt x="26387" y="9267"/>
                    <a:pt x="25636" y="8408"/>
                    <a:pt x="23277" y="6585"/>
                  </a:cubicBezTo>
                  <a:cubicBezTo>
                    <a:pt x="21222" y="4999"/>
                    <a:pt x="17139" y="1"/>
                    <a:pt x="10885" y="1"/>
                  </a:cubicBezTo>
                  <a:close/>
                </a:path>
              </a:pathLst>
            </a:custGeom>
            <a:solidFill>
              <a:schemeClr val="lt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7" name="Google Shape;1427;p2"/>
            <p:cNvSpPr/>
            <p:nvPr/>
          </p:nvSpPr>
          <p:spPr>
            <a:xfrm>
              <a:off x="7099175" y="3476200"/>
              <a:ext cx="850" cy="275"/>
            </a:xfrm>
            <a:custGeom>
              <a:rect b="b" l="l" r="r" t="t"/>
              <a:pathLst>
                <a:path extrusionOk="0" h="11" w="34">
                  <a:moveTo>
                    <a:pt x="33" y="1"/>
                  </a:moveTo>
                  <a:cubicBezTo>
                    <a:pt x="25" y="3"/>
                    <a:pt x="17" y="5"/>
                    <a:pt x="11" y="7"/>
                  </a:cubicBezTo>
                  <a:lnTo>
                    <a:pt x="11" y="7"/>
                  </a:lnTo>
                  <a:cubicBezTo>
                    <a:pt x="16" y="6"/>
                    <a:pt x="23" y="4"/>
                    <a:pt x="33" y="1"/>
                  </a:cubicBezTo>
                  <a:close/>
                  <a:moveTo>
                    <a:pt x="11" y="7"/>
                  </a:moveTo>
                  <a:cubicBezTo>
                    <a:pt x="6" y="9"/>
                    <a:pt x="3" y="9"/>
                    <a:pt x="1" y="10"/>
                  </a:cubicBezTo>
                  <a:cubicBezTo>
                    <a:pt x="3" y="10"/>
                    <a:pt x="7" y="9"/>
                    <a:pt x="11" y="7"/>
                  </a:cubicBezTo>
                  <a:close/>
                </a:path>
              </a:pathLst>
            </a:custGeom>
            <a:solidFill>
              <a:srgbClr val="000000"/>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8" name="Google Shape;1428;p2"/>
            <p:cNvSpPr/>
            <p:nvPr/>
          </p:nvSpPr>
          <p:spPr>
            <a:xfrm>
              <a:off x="7098900" y="3476450"/>
              <a:ext cx="300" cy="100"/>
            </a:xfrm>
            <a:custGeom>
              <a:rect b="b" l="l" r="r" t="t"/>
              <a:pathLst>
                <a:path extrusionOk="0" h="4" w="12">
                  <a:moveTo>
                    <a:pt x="12" y="0"/>
                  </a:moveTo>
                  <a:lnTo>
                    <a:pt x="12" y="0"/>
                  </a:lnTo>
                  <a:cubicBezTo>
                    <a:pt x="4" y="2"/>
                    <a:pt x="1" y="3"/>
                    <a:pt x="1" y="3"/>
                  </a:cubicBezTo>
                  <a:cubicBezTo>
                    <a:pt x="2" y="3"/>
                    <a:pt x="6" y="2"/>
                    <a:pt x="12" y="0"/>
                  </a:cubicBezTo>
                  <a:close/>
                </a:path>
              </a:pathLst>
            </a:custGeom>
            <a:solidFill>
              <a:srgbClr val="000000"/>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9" name="Google Shape;1429;p2"/>
            <p:cNvSpPr/>
            <p:nvPr/>
          </p:nvSpPr>
          <p:spPr>
            <a:xfrm>
              <a:off x="7100000" y="3475900"/>
              <a:ext cx="1100" cy="325"/>
            </a:xfrm>
            <a:custGeom>
              <a:rect b="b" l="l" r="r" t="t"/>
              <a:pathLst>
                <a:path extrusionOk="0" h="13" w="44">
                  <a:moveTo>
                    <a:pt x="43" y="1"/>
                  </a:moveTo>
                  <a:cubicBezTo>
                    <a:pt x="43" y="1"/>
                    <a:pt x="32" y="4"/>
                    <a:pt x="0" y="13"/>
                  </a:cubicBezTo>
                  <a:cubicBezTo>
                    <a:pt x="22" y="7"/>
                    <a:pt x="44" y="1"/>
                    <a:pt x="43" y="1"/>
                  </a:cubicBezTo>
                  <a:close/>
                </a:path>
              </a:pathLst>
            </a:custGeom>
            <a:solidFill>
              <a:srgbClr val="000000"/>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0" name="Google Shape;1430;p2"/>
            <p:cNvSpPr/>
            <p:nvPr/>
          </p:nvSpPr>
          <p:spPr>
            <a:xfrm>
              <a:off x="6970550" y="3476200"/>
              <a:ext cx="233500" cy="338650"/>
            </a:xfrm>
            <a:custGeom>
              <a:rect b="b" l="l" r="r" t="t"/>
              <a:pathLst>
                <a:path extrusionOk="0" h="13546" w="9340">
                  <a:moveTo>
                    <a:pt x="5178" y="1"/>
                  </a:moveTo>
                  <a:lnTo>
                    <a:pt x="5178" y="1"/>
                  </a:lnTo>
                  <a:cubicBezTo>
                    <a:pt x="5360" y="869"/>
                    <a:pt x="5609" y="1729"/>
                    <a:pt x="5715" y="2607"/>
                  </a:cubicBezTo>
                  <a:cubicBezTo>
                    <a:pt x="6077" y="5624"/>
                    <a:pt x="5678" y="6844"/>
                    <a:pt x="2854" y="8061"/>
                  </a:cubicBezTo>
                  <a:cubicBezTo>
                    <a:pt x="1935" y="8458"/>
                    <a:pt x="953" y="9020"/>
                    <a:pt x="0" y="9577"/>
                  </a:cubicBezTo>
                  <a:cubicBezTo>
                    <a:pt x="488" y="9453"/>
                    <a:pt x="1148" y="9349"/>
                    <a:pt x="1849" y="9349"/>
                  </a:cubicBezTo>
                  <a:cubicBezTo>
                    <a:pt x="3460" y="9349"/>
                    <a:pt x="5286" y="9900"/>
                    <a:pt x="5728" y="12028"/>
                  </a:cubicBezTo>
                  <a:cubicBezTo>
                    <a:pt x="5854" y="12628"/>
                    <a:pt x="5585" y="13027"/>
                    <a:pt x="6168" y="13546"/>
                  </a:cubicBezTo>
                  <a:cubicBezTo>
                    <a:pt x="6990" y="11752"/>
                    <a:pt x="4962" y="10367"/>
                    <a:pt x="5352" y="8756"/>
                  </a:cubicBezTo>
                  <a:cubicBezTo>
                    <a:pt x="5722" y="7212"/>
                    <a:pt x="8256" y="5690"/>
                    <a:pt x="9340" y="4413"/>
                  </a:cubicBezTo>
                  <a:lnTo>
                    <a:pt x="9340" y="4413"/>
                  </a:lnTo>
                  <a:cubicBezTo>
                    <a:pt x="8976" y="4511"/>
                    <a:pt x="7865" y="5077"/>
                    <a:pt x="6975" y="5077"/>
                  </a:cubicBezTo>
                  <a:cubicBezTo>
                    <a:pt x="6903" y="5077"/>
                    <a:pt x="6833" y="5073"/>
                    <a:pt x="6764" y="5065"/>
                  </a:cubicBezTo>
                  <a:cubicBezTo>
                    <a:pt x="6922" y="3128"/>
                    <a:pt x="6168" y="1297"/>
                    <a:pt x="5178" y="1"/>
                  </a:cubicBezTo>
                  <a:close/>
                </a:path>
              </a:pathLst>
            </a:custGeom>
            <a:solidFill>
              <a:srgbClr val="0B3D69">
                <a:alpha val="39215"/>
              </a:srgbClr>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1" name="Google Shape;1431;p2"/>
            <p:cNvSpPr/>
            <p:nvPr/>
          </p:nvSpPr>
          <p:spPr>
            <a:xfrm>
              <a:off x="6798025" y="3733125"/>
              <a:ext cx="142550" cy="57175"/>
            </a:xfrm>
            <a:custGeom>
              <a:rect b="b" l="l" r="r" t="t"/>
              <a:pathLst>
                <a:path extrusionOk="0" h="2287" w="5702">
                  <a:moveTo>
                    <a:pt x="5701" y="1"/>
                  </a:moveTo>
                  <a:cubicBezTo>
                    <a:pt x="5539" y="93"/>
                    <a:pt x="5377" y="184"/>
                    <a:pt x="5221" y="271"/>
                  </a:cubicBezTo>
                  <a:lnTo>
                    <a:pt x="5219" y="271"/>
                  </a:lnTo>
                  <a:cubicBezTo>
                    <a:pt x="4227" y="818"/>
                    <a:pt x="3622" y="1846"/>
                    <a:pt x="2060" y="1846"/>
                  </a:cubicBezTo>
                  <a:cubicBezTo>
                    <a:pt x="1511" y="1846"/>
                    <a:pt x="844" y="1719"/>
                    <a:pt x="0" y="1399"/>
                  </a:cubicBezTo>
                  <a:lnTo>
                    <a:pt x="0" y="1399"/>
                  </a:lnTo>
                  <a:cubicBezTo>
                    <a:pt x="1088" y="2097"/>
                    <a:pt x="1904" y="2286"/>
                    <a:pt x="2501" y="2286"/>
                  </a:cubicBezTo>
                  <a:cubicBezTo>
                    <a:pt x="2945" y="2286"/>
                    <a:pt x="3268" y="2182"/>
                    <a:pt x="3492" y="2104"/>
                  </a:cubicBezTo>
                  <a:lnTo>
                    <a:pt x="5701" y="1"/>
                  </a:lnTo>
                  <a:close/>
                </a:path>
              </a:pathLst>
            </a:custGeom>
            <a:solidFill>
              <a:srgbClr val="0B3D69">
                <a:alpha val="39215"/>
              </a:srgbClr>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2" name="Google Shape;1432;p2"/>
            <p:cNvSpPr/>
            <p:nvPr/>
          </p:nvSpPr>
          <p:spPr>
            <a:xfrm>
              <a:off x="6940550" y="3715625"/>
              <a:ext cx="30025" cy="17525"/>
            </a:xfrm>
            <a:custGeom>
              <a:rect b="b" l="l" r="r" t="t"/>
              <a:pathLst>
                <a:path extrusionOk="0" h="701" w="1201">
                  <a:moveTo>
                    <a:pt x="1200" y="0"/>
                  </a:moveTo>
                  <a:lnTo>
                    <a:pt x="1200" y="0"/>
                  </a:lnTo>
                  <a:cubicBezTo>
                    <a:pt x="770" y="110"/>
                    <a:pt x="473" y="236"/>
                    <a:pt x="400" y="319"/>
                  </a:cubicBezTo>
                  <a:lnTo>
                    <a:pt x="0" y="701"/>
                  </a:lnTo>
                  <a:cubicBezTo>
                    <a:pt x="392" y="477"/>
                    <a:pt x="793" y="240"/>
                    <a:pt x="1200" y="0"/>
                  </a:cubicBezTo>
                  <a:close/>
                </a:path>
              </a:pathLst>
            </a:custGeom>
            <a:solidFill>
              <a:srgbClr val="000000"/>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3" name="Google Shape;1433;p2"/>
            <p:cNvSpPr/>
            <p:nvPr/>
          </p:nvSpPr>
          <p:spPr>
            <a:xfrm>
              <a:off x="6513025" y="3910875"/>
              <a:ext cx="498100" cy="360325"/>
            </a:xfrm>
            <a:custGeom>
              <a:rect b="b" l="l" r="r" t="t"/>
              <a:pathLst>
                <a:path extrusionOk="0" h="14413" w="19924">
                  <a:moveTo>
                    <a:pt x="19258" y="0"/>
                  </a:moveTo>
                  <a:cubicBezTo>
                    <a:pt x="19013" y="644"/>
                    <a:pt x="18716" y="1275"/>
                    <a:pt x="18537" y="1937"/>
                  </a:cubicBezTo>
                  <a:cubicBezTo>
                    <a:pt x="17854" y="4447"/>
                    <a:pt x="16227" y="6166"/>
                    <a:pt x="13929" y="7206"/>
                  </a:cubicBezTo>
                  <a:cubicBezTo>
                    <a:pt x="13571" y="7368"/>
                    <a:pt x="13154" y="7403"/>
                    <a:pt x="12754" y="7403"/>
                  </a:cubicBezTo>
                  <a:cubicBezTo>
                    <a:pt x="12458" y="7403"/>
                    <a:pt x="12171" y="7384"/>
                    <a:pt x="11923" y="7384"/>
                  </a:cubicBezTo>
                  <a:cubicBezTo>
                    <a:pt x="11852" y="7384"/>
                    <a:pt x="11784" y="7385"/>
                    <a:pt x="11720" y="7389"/>
                  </a:cubicBezTo>
                  <a:cubicBezTo>
                    <a:pt x="10005" y="9089"/>
                    <a:pt x="8555" y="11211"/>
                    <a:pt x="6546" y="12315"/>
                  </a:cubicBezTo>
                  <a:cubicBezTo>
                    <a:pt x="4648" y="13356"/>
                    <a:pt x="2163" y="13327"/>
                    <a:pt x="0" y="14057"/>
                  </a:cubicBezTo>
                  <a:cubicBezTo>
                    <a:pt x="867" y="14296"/>
                    <a:pt x="1706" y="14413"/>
                    <a:pt x="2521" y="14413"/>
                  </a:cubicBezTo>
                  <a:cubicBezTo>
                    <a:pt x="4438" y="14413"/>
                    <a:pt x="6221" y="13763"/>
                    <a:pt x="7924" y="12513"/>
                  </a:cubicBezTo>
                  <a:cubicBezTo>
                    <a:pt x="10160" y="10872"/>
                    <a:pt x="12488" y="9351"/>
                    <a:pt x="14827" y="7858"/>
                  </a:cubicBezTo>
                  <a:cubicBezTo>
                    <a:pt x="17215" y="6332"/>
                    <a:pt x="19025" y="4381"/>
                    <a:pt x="19796" y="1607"/>
                  </a:cubicBezTo>
                  <a:cubicBezTo>
                    <a:pt x="19924" y="1156"/>
                    <a:pt x="19816" y="637"/>
                    <a:pt x="19258" y="0"/>
                  </a:cubicBezTo>
                  <a:close/>
                </a:path>
              </a:pathLst>
            </a:custGeom>
            <a:solidFill>
              <a:srgbClr val="0B3D69">
                <a:alpha val="39215"/>
              </a:srgbClr>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4" name="Google Shape;1434;p2"/>
            <p:cNvSpPr/>
            <p:nvPr/>
          </p:nvSpPr>
          <p:spPr>
            <a:xfrm>
              <a:off x="6409450" y="2231575"/>
              <a:ext cx="111500" cy="279875"/>
            </a:xfrm>
            <a:custGeom>
              <a:rect b="b" l="l" r="r" t="t"/>
              <a:pathLst>
                <a:path extrusionOk="0" h="11195" w="4460">
                  <a:moveTo>
                    <a:pt x="939" y="1"/>
                  </a:moveTo>
                  <a:lnTo>
                    <a:pt x="939" y="1"/>
                  </a:lnTo>
                  <a:cubicBezTo>
                    <a:pt x="3823" y="4126"/>
                    <a:pt x="1" y="9396"/>
                    <a:pt x="1847" y="11195"/>
                  </a:cubicBezTo>
                  <a:cubicBezTo>
                    <a:pt x="2036" y="10672"/>
                    <a:pt x="1589" y="10083"/>
                    <a:pt x="1905" y="9684"/>
                  </a:cubicBezTo>
                  <a:cubicBezTo>
                    <a:pt x="4460" y="6450"/>
                    <a:pt x="3568" y="1608"/>
                    <a:pt x="939" y="1"/>
                  </a:cubicBezTo>
                  <a:close/>
                </a:path>
              </a:pathLst>
            </a:custGeom>
            <a:solidFill>
              <a:srgbClr val="0B3D69">
                <a:alpha val="39215"/>
              </a:srgbClr>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5" name="Google Shape;1435;p2"/>
            <p:cNvSpPr/>
            <p:nvPr/>
          </p:nvSpPr>
          <p:spPr>
            <a:xfrm>
              <a:off x="6394450" y="4075150"/>
              <a:ext cx="182875" cy="48825"/>
            </a:xfrm>
            <a:custGeom>
              <a:rect b="b" l="l" r="r" t="t"/>
              <a:pathLst>
                <a:path extrusionOk="0" h="1953" w="7315">
                  <a:moveTo>
                    <a:pt x="1" y="0"/>
                  </a:moveTo>
                  <a:cubicBezTo>
                    <a:pt x="1176" y="729"/>
                    <a:pt x="2187" y="1358"/>
                    <a:pt x="3144" y="1953"/>
                  </a:cubicBezTo>
                  <a:cubicBezTo>
                    <a:pt x="4438" y="1347"/>
                    <a:pt x="5825" y="697"/>
                    <a:pt x="7315" y="0"/>
                  </a:cubicBezTo>
                  <a:close/>
                </a:path>
              </a:pathLst>
            </a:custGeom>
            <a:solidFill>
              <a:srgbClr val="0B3D69">
                <a:alpha val="39215"/>
              </a:srgbClr>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6" name="Google Shape;1436;p2"/>
            <p:cNvSpPr/>
            <p:nvPr/>
          </p:nvSpPr>
          <p:spPr>
            <a:xfrm>
              <a:off x="6194000" y="2641900"/>
              <a:ext cx="932075" cy="593675"/>
            </a:xfrm>
            <a:custGeom>
              <a:rect b="b" l="l" r="r" t="t"/>
              <a:pathLst>
                <a:path extrusionOk="0" h="23747" w="37283">
                  <a:moveTo>
                    <a:pt x="37280" y="0"/>
                  </a:moveTo>
                  <a:cubicBezTo>
                    <a:pt x="37280" y="0"/>
                    <a:pt x="36811" y="670"/>
                    <a:pt x="36215" y="2009"/>
                  </a:cubicBezTo>
                  <a:cubicBezTo>
                    <a:pt x="35918" y="2678"/>
                    <a:pt x="35592" y="3511"/>
                    <a:pt x="35274" y="4499"/>
                  </a:cubicBezTo>
                  <a:cubicBezTo>
                    <a:pt x="34956" y="5475"/>
                    <a:pt x="34645" y="6596"/>
                    <a:pt x="34312" y="7835"/>
                  </a:cubicBezTo>
                  <a:lnTo>
                    <a:pt x="34312" y="7835"/>
                  </a:lnTo>
                  <a:cubicBezTo>
                    <a:pt x="32198" y="7939"/>
                    <a:pt x="29722" y="8208"/>
                    <a:pt x="27136" y="9037"/>
                  </a:cubicBezTo>
                  <a:cubicBezTo>
                    <a:pt x="25836" y="9454"/>
                    <a:pt x="24518" y="10040"/>
                    <a:pt x="23276" y="10843"/>
                  </a:cubicBezTo>
                  <a:cubicBezTo>
                    <a:pt x="22649" y="11232"/>
                    <a:pt x="22064" y="11709"/>
                    <a:pt x="21493" y="12211"/>
                  </a:cubicBezTo>
                  <a:cubicBezTo>
                    <a:pt x="21225" y="12481"/>
                    <a:pt x="20941" y="12739"/>
                    <a:pt x="20687" y="13034"/>
                  </a:cubicBezTo>
                  <a:cubicBezTo>
                    <a:pt x="20430" y="13328"/>
                    <a:pt x="20218" y="13656"/>
                    <a:pt x="20017" y="13991"/>
                  </a:cubicBezTo>
                  <a:cubicBezTo>
                    <a:pt x="19159" y="15471"/>
                    <a:pt x="18655" y="17070"/>
                    <a:pt x="17797" y="18405"/>
                  </a:cubicBezTo>
                  <a:cubicBezTo>
                    <a:pt x="16878" y="19686"/>
                    <a:pt x="15690" y="20711"/>
                    <a:pt x="14451" y="21473"/>
                  </a:cubicBezTo>
                  <a:cubicBezTo>
                    <a:pt x="13207" y="22237"/>
                    <a:pt x="11901" y="22750"/>
                    <a:pt x="10645" y="23084"/>
                  </a:cubicBezTo>
                  <a:cubicBezTo>
                    <a:pt x="9383" y="23404"/>
                    <a:pt x="8175" y="23551"/>
                    <a:pt x="7072" y="23614"/>
                  </a:cubicBezTo>
                  <a:cubicBezTo>
                    <a:pt x="6825" y="23623"/>
                    <a:pt x="6584" y="23627"/>
                    <a:pt x="6349" y="23627"/>
                  </a:cubicBezTo>
                  <a:cubicBezTo>
                    <a:pt x="4463" y="23627"/>
                    <a:pt x="2933" y="23363"/>
                    <a:pt x="1863" y="23113"/>
                  </a:cubicBezTo>
                  <a:cubicBezTo>
                    <a:pt x="1562" y="23038"/>
                    <a:pt x="1292" y="22980"/>
                    <a:pt x="1062" y="22914"/>
                  </a:cubicBezTo>
                  <a:cubicBezTo>
                    <a:pt x="836" y="22845"/>
                    <a:pt x="643" y="22787"/>
                    <a:pt x="483" y="22737"/>
                  </a:cubicBezTo>
                  <a:cubicBezTo>
                    <a:pt x="335" y="22692"/>
                    <a:pt x="215" y="22657"/>
                    <a:pt x="126" y="22632"/>
                  </a:cubicBezTo>
                  <a:cubicBezTo>
                    <a:pt x="54" y="22611"/>
                    <a:pt x="12" y="22601"/>
                    <a:pt x="4" y="22601"/>
                  </a:cubicBezTo>
                  <a:cubicBezTo>
                    <a:pt x="3" y="22601"/>
                    <a:pt x="3" y="22601"/>
                    <a:pt x="3" y="22602"/>
                  </a:cubicBezTo>
                  <a:cubicBezTo>
                    <a:pt x="1" y="22605"/>
                    <a:pt x="41" y="22621"/>
                    <a:pt x="121" y="22650"/>
                  </a:cubicBezTo>
                  <a:cubicBezTo>
                    <a:pt x="207" y="22679"/>
                    <a:pt x="325" y="22719"/>
                    <a:pt x="472" y="22771"/>
                  </a:cubicBezTo>
                  <a:cubicBezTo>
                    <a:pt x="632" y="22823"/>
                    <a:pt x="823" y="22889"/>
                    <a:pt x="1047" y="22964"/>
                  </a:cubicBezTo>
                  <a:cubicBezTo>
                    <a:pt x="1276" y="23036"/>
                    <a:pt x="1546" y="23097"/>
                    <a:pt x="1845" y="23178"/>
                  </a:cubicBezTo>
                  <a:cubicBezTo>
                    <a:pt x="2945" y="23455"/>
                    <a:pt x="4536" y="23746"/>
                    <a:pt x="6504" y="23746"/>
                  </a:cubicBezTo>
                  <a:cubicBezTo>
                    <a:pt x="6691" y="23746"/>
                    <a:pt x="6882" y="23743"/>
                    <a:pt x="7076" y="23738"/>
                  </a:cubicBezTo>
                  <a:cubicBezTo>
                    <a:pt x="8189" y="23682"/>
                    <a:pt x="9406" y="23541"/>
                    <a:pt x="10681" y="23223"/>
                  </a:cubicBezTo>
                  <a:cubicBezTo>
                    <a:pt x="11951" y="22893"/>
                    <a:pt x="13272" y="22380"/>
                    <a:pt x="14536" y="21610"/>
                  </a:cubicBezTo>
                  <a:cubicBezTo>
                    <a:pt x="15794" y="20840"/>
                    <a:pt x="16994" y="19814"/>
                    <a:pt x="17939" y="18498"/>
                  </a:cubicBezTo>
                  <a:cubicBezTo>
                    <a:pt x="18817" y="17136"/>
                    <a:pt x="19323" y="15535"/>
                    <a:pt x="20168" y="14080"/>
                  </a:cubicBezTo>
                  <a:cubicBezTo>
                    <a:pt x="20364" y="13750"/>
                    <a:pt x="20573" y="13430"/>
                    <a:pt x="20820" y="13146"/>
                  </a:cubicBezTo>
                  <a:cubicBezTo>
                    <a:pt x="21065" y="12861"/>
                    <a:pt x="21346" y="12604"/>
                    <a:pt x="21611" y="12338"/>
                  </a:cubicBezTo>
                  <a:cubicBezTo>
                    <a:pt x="22174" y="11842"/>
                    <a:pt x="22749" y="11371"/>
                    <a:pt x="23370" y="10985"/>
                  </a:cubicBezTo>
                  <a:cubicBezTo>
                    <a:pt x="24595" y="10192"/>
                    <a:pt x="25898" y="9610"/>
                    <a:pt x="27186" y="9193"/>
                  </a:cubicBezTo>
                  <a:cubicBezTo>
                    <a:pt x="29770" y="8356"/>
                    <a:pt x="32253" y="8078"/>
                    <a:pt x="34367" y="7962"/>
                  </a:cubicBezTo>
                  <a:lnTo>
                    <a:pt x="34415" y="7960"/>
                  </a:lnTo>
                  <a:lnTo>
                    <a:pt x="34427" y="7914"/>
                  </a:lnTo>
                  <a:cubicBezTo>
                    <a:pt x="34757" y="6656"/>
                    <a:pt x="35062" y="5518"/>
                    <a:pt x="35374" y="4532"/>
                  </a:cubicBezTo>
                  <a:cubicBezTo>
                    <a:pt x="35681" y="3544"/>
                    <a:pt x="35997" y="2709"/>
                    <a:pt x="36281" y="2038"/>
                  </a:cubicBezTo>
                  <a:cubicBezTo>
                    <a:pt x="36566" y="1366"/>
                    <a:pt x="36825" y="861"/>
                    <a:pt x="37004" y="519"/>
                  </a:cubicBezTo>
                  <a:cubicBezTo>
                    <a:pt x="37093" y="357"/>
                    <a:pt x="37163" y="230"/>
                    <a:pt x="37213" y="135"/>
                  </a:cubicBezTo>
                  <a:cubicBezTo>
                    <a:pt x="37261" y="47"/>
                    <a:pt x="37282" y="2"/>
                    <a:pt x="37280" y="0"/>
                  </a:cubicBezTo>
                  <a:close/>
                </a:path>
              </a:pathLst>
            </a:custGeom>
            <a:solidFill>
              <a:schemeClr val="dk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7" name="Google Shape;1437;p2"/>
            <p:cNvSpPr/>
            <p:nvPr/>
          </p:nvSpPr>
          <p:spPr>
            <a:xfrm>
              <a:off x="6399400" y="3161675"/>
              <a:ext cx="592525" cy="534050"/>
            </a:xfrm>
            <a:custGeom>
              <a:rect b="b" l="l" r="r" t="t"/>
              <a:pathLst>
                <a:path extrusionOk="0" h="21362" w="23701">
                  <a:moveTo>
                    <a:pt x="23700" y="1"/>
                  </a:moveTo>
                  <a:cubicBezTo>
                    <a:pt x="23697" y="1"/>
                    <a:pt x="23674" y="20"/>
                    <a:pt x="23633" y="59"/>
                  </a:cubicBezTo>
                  <a:cubicBezTo>
                    <a:pt x="23583" y="105"/>
                    <a:pt x="23521" y="165"/>
                    <a:pt x="23444" y="238"/>
                  </a:cubicBezTo>
                  <a:cubicBezTo>
                    <a:pt x="23274" y="391"/>
                    <a:pt x="23024" y="616"/>
                    <a:pt x="22669" y="865"/>
                  </a:cubicBezTo>
                  <a:cubicBezTo>
                    <a:pt x="21968" y="1374"/>
                    <a:pt x="20844" y="1965"/>
                    <a:pt x="19352" y="2397"/>
                  </a:cubicBezTo>
                  <a:cubicBezTo>
                    <a:pt x="17865" y="2848"/>
                    <a:pt x="16024" y="3093"/>
                    <a:pt x="14016" y="3570"/>
                  </a:cubicBezTo>
                  <a:cubicBezTo>
                    <a:pt x="13015" y="3817"/>
                    <a:pt x="11967" y="4137"/>
                    <a:pt x="10964" y="4662"/>
                  </a:cubicBezTo>
                  <a:cubicBezTo>
                    <a:pt x="9964" y="5181"/>
                    <a:pt x="8998" y="5897"/>
                    <a:pt x="8280" y="6871"/>
                  </a:cubicBezTo>
                  <a:cubicBezTo>
                    <a:pt x="7919" y="7353"/>
                    <a:pt x="7644" y="7893"/>
                    <a:pt x="7464" y="8451"/>
                  </a:cubicBezTo>
                  <a:cubicBezTo>
                    <a:pt x="7279" y="9007"/>
                    <a:pt x="7169" y="9572"/>
                    <a:pt x="7063" y="10120"/>
                  </a:cubicBezTo>
                  <a:cubicBezTo>
                    <a:pt x="6955" y="10670"/>
                    <a:pt x="6851" y="11208"/>
                    <a:pt x="6689" y="11715"/>
                  </a:cubicBezTo>
                  <a:cubicBezTo>
                    <a:pt x="6534" y="12227"/>
                    <a:pt x="6305" y="12695"/>
                    <a:pt x="6029" y="13122"/>
                  </a:cubicBezTo>
                  <a:cubicBezTo>
                    <a:pt x="5471" y="13975"/>
                    <a:pt x="4752" y="14644"/>
                    <a:pt x="4067" y="15244"/>
                  </a:cubicBezTo>
                  <a:cubicBezTo>
                    <a:pt x="3380" y="15846"/>
                    <a:pt x="2714" y="16380"/>
                    <a:pt x="2155" y="16930"/>
                  </a:cubicBezTo>
                  <a:cubicBezTo>
                    <a:pt x="1032" y="18020"/>
                    <a:pt x="372" y="19157"/>
                    <a:pt x="168" y="20013"/>
                  </a:cubicBezTo>
                  <a:cubicBezTo>
                    <a:pt x="50" y="20438"/>
                    <a:pt x="48" y="20783"/>
                    <a:pt x="42" y="21011"/>
                  </a:cubicBezTo>
                  <a:cubicBezTo>
                    <a:pt x="50" y="21117"/>
                    <a:pt x="56" y="21203"/>
                    <a:pt x="60" y="21273"/>
                  </a:cubicBezTo>
                  <a:cubicBezTo>
                    <a:pt x="65" y="21329"/>
                    <a:pt x="69" y="21360"/>
                    <a:pt x="73" y="21360"/>
                  </a:cubicBezTo>
                  <a:cubicBezTo>
                    <a:pt x="73" y="21360"/>
                    <a:pt x="73" y="21360"/>
                    <a:pt x="73" y="21360"/>
                  </a:cubicBezTo>
                  <a:lnTo>
                    <a:pt x="73" y="21362"/>
                  </a:lnTo>
                  <a:cubicBezTo>
                    <a:pt x="73" y="21362"/>
                    <a:pt x="73" y="21362"/>
                    <a:pt x="73" y="21362"/>
                  </a:cubicBezTo>
                  <a:cubicBezTo>
                    <a:pt x="102" y="21362"/>
                    <a:pt x="0" y="20868"/>
                    <a:pt x="231" y="20030"/>
                  </a:cubicBezTo>
                  <a:cubicBezTo>
                    <a:pt x="453" y="19195"/>
                    <a:pt x="1117" y="18088"/>
                    <a:pt x="2242" y="17019"/>
                  </a:cubicBezTo>
                  <a:cubicBezTo>
                    <a:pt x="2797" y="16481"/>
                    <a:pt x="3469" y="15954"/>
                    <a:pt x="4161" y="15354"/>
                  </a:cubicBezTo>
                  <a:cubicBezTo>
                    <a:pt x="4852" y="14756"/>
                    <a:pt x="5587" y="14083"/>
                    <a:pt x="6164" y="13209"/>
                  </a:cubicBezTo>
                  <a:cubicBezTo>
                    <a:pt x="6447" y="12775"/>
                    <a:pt x="6689" y="12288"/>
                    <a:pt x="6849" y="11766"/>
                  </a:cubicBezTo>
                  <a:cubicBezTo>
                    <a:pt x="7015" y="11247"/>
                    <a:pt x="7121" y="10702"/>
                    <a:pt x="7229" y="10155"/>
                  </a:cubicBezTo>
                  <a:cubicBezTo>
                    <a:pt x="7339" y="9605"/>
                    <a:pt x="7449" y="9047"/>
                    <a:pt x="7628" y="8505"/>
                  </a:cubicBezTo>
                  <a:cubicBezTo>
                    <a:pt x="7806" y="7963"/>
                    <a:pt x="8070" y="7444"/>
                    <a:pt x="8419" y="6975"/>
                  </a:cubicBezTo>
                  <a:cubicBezTo>
                    <a:pt x="9116" y="6030"/>
                    <a:pt x="10061" y="5326"/>
                    <a:pt x="11043" y="4814"/>
                  </a:cubicBezTo>
                  <a:cubicBezTo>
                    <a:pt x="12027" y="4297"/>
                    <a:pt x="13061" y="3975"/>
                    <a:pt x="14055" y="3726"/>
                  </a:cubicBezTo>
                  <a:cubicBezTo>
                    <a:pt x="16047" y="3244"/>
                    <a:pt x="17894" y="2985"/>
                    <a:pt x="19387" y="2515"/>
                  </a:cubicBezTo>
                  <a:cubicBezTo>
                    <a:pt x="20884" y="2065"/>
                    <a:pt x="22015" y="1452"/>
                    <a:pt x="22709" y="921"/>
                  </a:cubicBezTo>
                  <a:cubicBezTo>
                    <a:pt x="23411" y="396"/>
                    <a:pt x="23701" y="1"/>
                    <a:pt x="23701" y="1"/>
                  </a:cubicBezTo>
                  <a:cubicBezTo>
                    <a:pt x="23701" y="1"/>
                    <a:pt x="23701" y="1"/>
                    <a:pt x="23700" y="1"/>
                  </a:cubicBezTo>
                  <a:close/>
                </a:path>
              </a:pathLst>
            </a:custGeom>
            <a:solidFill>
              <a:schemeClr val="dk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8" name="Google Shape;1438;p2"/>
            <p:cNvSpPr/>
            <p:nvPr/>
          </p:nvSpPr>
          <p:spPr>
            <a:xfrm>
              <a:off x="6987900" y="3156125"/>
              <a:ext cx="117800" cy="9225"/>
            </a:xfrm>
            <a:custGeom>
              <a:rect b="b" l="l" r="r" t="t"/>
              <a:pathLst>
                <a:path extrusionOk="0" h="369" w="4712">
                  <a:moveTo>
                    <a:pt x="2152" y="1"/>
                  </a:moveTo>
                  <a:cubicBezTo>
                    <a:pt x="1578" y="1"/>
                    <a:pt x="1062" y="48"/>
                    <a:pt x="684" y="105"/>
                  </a:cubicBezTo>
                  <a:cubicBezTo>
                    <a:pt x="257" y="171"/>
                    <a:pt x="1" y="240"/>
                    <a:pt x="5" y="263"/>
                  </a:cubicBezTo>
                  <a:cubicBezTo>
                    <a:pt x="6" y="270"/>
                    <a:pt x="26" y="273"/>
                    <a:pt x="62" y="273"/>
                  </a:cubicBezTo>
                  <a:cubicBezTo>
                    <a:pt x="276" y="273"/>
                    <a:pt x="1059" y="173"/>
                    <a:pt x="2035" y="173"/>
                  </a:cubicBezTo>
                  <a:cubicBezTo>
                    <a:pt x="2141" y="173"/>
                    <a:pt x="2249" y="174"/>
                    <a:pt x="2358" y="177"/>
                  </a:cubicBezTo>
                  <a:cubicBezTo>
                    <a:pt x="3517" y="197"/>
                    <a:pt x="4469" y="368"/>
                    <a:pt x="4670" y="368"/>
                  </a:cubicBezTo>
                  <a:cubicBezTo>
                    <a:pt x="4694" y="368"/>
                    <a:pt x="4707" y="366"/>
                    <a:pt x="4708" y="360"/>
                  </a:cubicBezTo>
                  <a:cubicBezTo>
                    <a:pt x="4712" y="339"/>
                    <a:pt x="4459" y="256"/>
                    <a:pt x="4035" y="175"/>
                  </a:cubicBezTo>
                  <a:cubicBezTo>
                    <a:pt x="3614" y="92"/>
                    <a:pt x="3020" y="16"/>
                    <a:pt x="2362" y="3"/>
                  </a:cubicBezTo>
                  <a:cubicBezTo>
                    <a:pt x="2291" y="1"/>
                    <a:pt x="2221" y="1"/>
                    <a:pt x="2152" y="1"/>
                  </a:cubicBezTo>
                  <a:close/>
                </a:path>
              </a:pathLst>
            </a:custGeom>
            <a:solidFill>
              <a:schemeClr val="dk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9" name="Google Shape;1439;p2"/>
            <p:cNvSpPr/>
            <p:nvPr/>
          </p:nvSpPr>
          <p:spPr>
            <a:xfrm>
              <a:off x="6986750" y="3090850"/>
              <a:ext cx="12600" cy="74300"/>
            </a:xfrm>
            <a:custGeom>
              <a:rect b="b" l="l" r="r" t="t"/>
              <a:pathLst>
                <a:path extrusionOk="0" h="2972" w="504">
                  <a:moveTo>
                    <a:pt x="78" y="1"/>
                  </a:moveTo>
                  <a:cubicBezTo>
                    <a:pt x="77" y="1"/>
                    <a:pt x="76" y="1"/>
                    <a:pt x="76" y="2"/>
                  </a:cubicBezTo>
                  <a:cubicBezTo>
                    <a:pt x="24" y="23"/>
                    <a:pt x="330" y="654"/>
                    <a:pt x="317" y="1489"/>
                  </a:cubicBezTo>
                  <a:cubicBezTo>
                    <a:pt x="317" y="2325"/>
                    <a:pt x="0" y="2950"/>
                    <a:pt x="51" y="2971"/>
                  </a:cubicBezTo>
                  <a:cubicBezTo>
                    <a:pt x="51" y="2971"/>
                    <a:pt x="52" y="2972"/>
                    <a:pt x="53" y="2972"/>
                  </a:cubicBezTo>
                  <a:cubicBezTo>
                    <a:pt x="99" y="2972"/>
                    <a:pt x="489" y="2357"/>
                    <a:pt x="490" y="1489"/>
                  </a:cubicBezTo>
                  <a:cubicBezTo>
                    <a:pt x="504" y="623"/>
                    <a:pt x="124" y="1"/>
                    <a:pt x="78" y="1"/>
                  </a:cubicBezTo>
                  <a:close/>
                </a:path>
              </a:pathLst>
            </a:custGeom>
            <a:solidFill>
              <a:schemeClr val="dk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0" name="Google Shape;1440;p2"/>
            <p:cNvSpPr/>
            <p:nvPr/>
          </p:nvSpPr>
          <p:spPr>
            <a:xfrm>
              <a:off x="6723075" y="3272950"/>
              <a:ext cx="129575" cy="313600"/>
            </a:xfrm>
            <a:custGeom>
              <a:rect b="b" l="l" r="r" t="t"/>
              <a:pathLst>
                <a:path extrusionOk="0" h="12544" w="5183">
                  <a:moveTo>
                    <a:pt x="24" y="0"/>
                  </a:moveTo>
                  <a:cubicBezTo>
                    <a:pt x="22" y="0"/>
                    <a:pt x="22" y="0"/>
                    <a:pt x="21" y="1"/>
                  </a:cubicBezTo>
                  <a:cubicBezTo>
                    <a:pt x="0" y="41"/>
                    <a:pt x="832" y="294"/>
                    <a:pt x="1912" y="1133"/>
                  </a:cubicBezTo>
                  <a:cubicBezTo>
                    <a:pt x="2450" y="1550"/>
                    <a:pt x="3033" y="2123"/>
                    <a:pt x="3552" y="2858"/>
                  </a:cubicBezTo>
                  <a:cubicBezTo>
                    <a:pt x="4071" y="3589"/>
                    <a:pt x="4511" y="4490"/>
                    <a:pt x="4758" y="5497"/>
                  </a:cubicBezTo>
                  <a:cubicBezTo>
                    <a:pt x="4993" y="6504"/>
                    <a:pt x="5010" y="7507"/>
                    <a:pt x="4881" y="8395"/>
                  </a:cubicBezTo>
                  <a:cubicBezTo>
                    <a:pt x="4752" y="9284"/>
                    <a:pt x="4493" y="10060"/>
                    <a:pt x="4204" y="10675"/>
                  </a:cubicBezTo>
                  <a:cubicBezTo>
                    <a:pt x="3621" y="11912"/>
                    <a:pt x="2994" y="12516"/>
                    <a:pt x="3031" y="12543"/>
                  </a:cubicBezTo>
                  <a:cubicBezTo>
                    <a:pt x="3031" y="12543"/>
                    <a:pt x="3031" y="12543"/>
                    <a:pt x="3032" y="12543"/>
                  </a:cubicBezTo>
                  <a:cubicBezTo>
                    <a:pt x="3039" y="12543"/>
                    <a:pt x="3077" y="12507"/>
                    <a:pt x="3145" y="12437"/>
                  </a:cubicBezTo>
                  <a:cubicBezTo>
                    <a:pt x="3212" y="12361"/>
                    <a:pt x="3320" y="12257"/>
                    <a:pt x="3438" y="12105"/>
                  </a:cubicBezTo>
                  <a:cubicBezTo>
                    <a:pt x="3685" y="11808"/>
                    <a:pt x="4007" y="11347"/>
                    <a:pt x="4314" y="10727"/>
                  </a:cubicBezTo>
                  <a:cubicBezTo>
                    <a:pt x="4625" y="10110"/>
                    <a:pt x="4900" y="9325"/>
                    <a:pt x="5039" y="8418"/>
                  </a:cubicBezTo>
                  <a:cubicBezTo>
                    <a:pt x="5182" y="7513"/>
                    <a:pt x="5169" y="6489"/>
                    <a:pt x="4927" y="5455"/>
                  </a:cubicBezTo>
                  <a:cubicBezTo>
                    <a:pt x="4675" y="4426"/>
                    <a:pt x="4219" y="3506"/>
                    <a:pt x="3683" y="2765"/>
                  </a:cubicBezTo>
                  <a:cubicBezTo>
                    <a:pt x="3147" y="2021"/>
                    <a:pt x="2543" y="1444"/>
                    <a:pt x="1987" y="1035"/>
                  </a:cubicBezTo>
                  <a:cubicBezTo>
                    <a:pt x="1432" y="624"/>
                    <a:pt x="936" y="358"/>
                    <a:pt x="583" y="207"/>
                  </a:cubicBezTo>
                  <a:cubicBezTo>
                    <a:pt x="409" y="124"/>
                    <a:pt x="262" y="82"/>
                    <a:pt x="170" y="45"/>
                  </a:cubicBezTo>
                  <a:cubicBezTo>
                    <a:pt x="84" y="14"/>
                    <a:pt x="35" y="0"/>
                    <a:pt x="24" y="0"/>
                  </a:cubicBezTo>
                  <a:close/>
                </a:path>
              </a:pathLst>
            </a:custGeom>
            <a:solidFill>
              <a:schemeClr val="dk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1" name="Google Shape;1441;p2"/>
            <p:cNvSpPr/>
            <p:nvPr/>
          </p:nvSpPr>
          <p:spPr>
            <a:xfrm>
              <a:off x="6791800" y="3425500"/>
              <a:ext cx="342025" cy="367775"/>
            </a:xfrm>
            <a:custGeom>
              <a:rect b="b" l="l" r="r" t="t"/>
              <a:pathLst>
                <a:path extrusionOk="0" h="14711" w="13681">
                  <a:moveTo>
                    <a:pt x="10429" y="0"/>
                  </a:moveTo>
                  <a:cubicBezTo>
                    <a:pt x="10429" y="0"/>
                    <a:pt x="10428" y="1"/>
                    <a:pt x="10428" y="1"/>
                  </a:cubicBezTo>
                  <a:cubicBezTo>
                    <a:pt x="10424" y="7"/>
                    <a:pt x="10490" y="65"/>
                    <a:pt x="10619" y="169"/>
                  </a:cubicBezTo>
                  <a:cubicBezTo>
                    <a:pt x="10748" y="273"/>
                    <a:pt x="10932" y="435"/>
                    <a:pt x="11159" y="653"/>
                  </a:cubicBezTo>
                  <a:cubicBezTo>
                    <a:pt x="11611" y="1089"/>
                    <a:pt x="12234" y="1774"/>
                    <a:pt x="12743" y="2777"/>
                  </a:cubicBezTo>
                  <a:cubicBezTo>
                    <a:pt x="12996" y="3277"/>
                    <a:pt x="13218" y="3856"/>
                    <a:pt x="13355" y="4498"/>
                  </a:cubicBezTo>
                  <a:cubicBezTo>
                    <a:pt x="13482" y="5142"/>
                    <a:pt x="13523" y="5854"/>
                    <a:pt x="13409" y="6584"/>
                  </a:cubicBezTo>
                  <a:cubicBezTo>
                    <a:pt x="13283" y="7307"/>
                    <a:pt x="13023" y="8054"/>
                    <a:pt x="12589" y="8729"/>
                  </a:cubicBezTo>
                  <a:cubicBezTo>
                    <a:pt x="12377" y="9068"/>
                    <a:pt x="12122" y="9393"/>
                    <a:pt x="11827" y="9680"/>
                  </a:cubicBezTo>
                  <a:cubicBezTo>
                    <a:pt x="11535" y="9973"/>
                    <a:pt x="11204" y="10236"/>
                    <a:pt x="10835" y="10444"/>
                  </a:cubicBezTo>
                  <a:cubicBezTo>
                    <a:pt x="10106" y="10894"/>
                    <a:pt x="9270" y="11023"/>
                    <a:pt x="8468" y="11146"/>
                  </a:cubicBezTo>
                  <a:cubicBezTo>
                    <a:pt x="7669" y="11270"/>
                    <a:pt x="6855" y="11440"/>
                    <a:pt x="6234" y="11908"/>
                  </a:cubicBezTo>
                  <a:cubicBezTo>
                    <a:pt x="5618" y="12375"/>
                    <a:pt x="5213" y="12979"/>
                    <a:pt x="4775" y="13469"/>
                  </a:cubicBezTo>
                  <a:cubicBezTo>
                    <a:pt x="4347" y="13965"/>
                    <a:pt x="3857" y="14362"/>
                    <a:pt x="3319" y="14501"/>
                  </a:cubicBezTo>
                  <a:cubicBezTo>
                    <a:pt x="3080" y="14571"/>
                    <a:pt x="2844" y="14599"/>
                    <a:pt x="2617" y="14599"/>
                  </a:cubicBezTo>
                  <a:cubicBezTo>
                    <a:pt x="2339" y="14599"/>
                    <a:pt x="2076" y="14556"/>
                    <a:pt x="1841" y="14495"/>
                  </a:cubicBezTo>
                  <a:cubicBezTo>
                    <a:pt x="1409" y="14386"/>
                    <a:pt x="1063" y="14210"/>
                    <a:pt x="793" y="14054"/>
                  </a:cubicBezTo>
                  <a:cubicBezTo>
                    <a:pt x="268" y="13739"/>
                    <a:pt x="27" y="13480"/>
                    <a:pt x="2" y="13480"/>
                  </a:cubicBezTo>
                  <a:cubicBezTo>
                    <a:pt x="1" y="13480"/>
                    <a:pt x="1" y="13480"/>
                    <a:pt x="0" y="13481"/>
                  </a:cubicBezTo>
                  <a:cubicBezTo>
                    <a:pt x="0" y="13481"/>
                    <a:pt x="220" y="13764"/>
                    <a:pt x="757" y="14110"/>
                  </a:cubicBezTo>
                  <a:cubicBezTo>
                    <a:pt x="1027" y="14279"/>
                    <a:pt x="1376" y="14467"/>
                    <a:pt x="1816" y="14588"/>
                  </a:cubicBezTo>
                  <a:cubicBezTo>
                    <a:pt x="2068" y="14660"/>
                    <a:pt x="2356" y="14711"/>
                    <a:pt x="2664" y="14711"/>
                  </a:cubicBezTo>
                  <a:cubicBezTo>
                    <a:pt x="2885" y="14711"/>
                    <a:pt x="3116" y="14685"/>
                    <a:pt x="3351" y="14621"/>
                  </a:cubicBezTo>
                  <a:cubicBezTo>
                    <a:pt x="3923" y="14480"/>
                    <a:pt x="4443" y="14065"/>
                    <a:pt x="4883" y="13566"/>
                  </a:cubicBezTo>
                  <a:cubicBezTo>
                    <a:pt x="5333" y="13072"/>
                    <a:pt x="5740" y="12476"/>
                    <a:pt x="6328" y="12040"/>
                  </a:cubicBezTo>
                  <a:cubicBezTo>
                    <a:pt x="6917" y="11598"/>
                    <a:pt x="7696" y="11436"/>
                    <a:pt x="8495" y="11316"/>
                  </a:cubicBezTo>
                  <a:cubicBezTo>
                    <a:pt x="8894" y="11252"/>
                    <a:pt x="9309" y="11191"/>
                    <a:pt x="9722" y="11086"/>
                  </a:cubicBezTo>
                  <a:cubicBezTo>
                    <a:pt x="10135" y="10980"/>
                    <a:pt x="10544" y="10818"/>
                    <a:pt x="10922" y="10595"/>
                  </a:cubicBezTo>
                  <a:cubicBezTo>
                    <a:pt x="11306" y="10378"/>
                    <a:pt x="11649" y="10106"/>
                    <a:pt x="11950" y="9804"/>
                  </a:cubicBezTo>
                  <a:cubicBezTo>
                    <a:pt x="12255" y="9504"/>
                    <a:pt x="12515" y="9171"/>
                    <a:pt x="12734" y="8820"/>
                  </a:cubicBezTo>
                  <a:cubicBezTo>
                    <a:pt x="13179" y="8123"/>
                    <a:pt x="13442" y="7355"/>
                    <a:pt x="13567" y="6607"/>
                  </a:cubicBezTo>
                  <a:cubicBezTo>
                    <a:pt x="13681" y="5856"/>
                    <a:pt x="13633" y="5127"/>
                    <a:pt x="13496" y="4469"/>
                  </a:cubicBezTo>
                  <a:cubicBezTo>
                    <a:pt x="13351" y="3811"/>
                    <a:pt x="13117" y="3225"/>
                    <a:pt x="12853" y="2721"/>
                  </a:cubicBezTo>
                  <a:cubicBezTo>
                    <a:pt x="12321" y="1708"/>
                    <a:pt x="11674" y="1027"/>
                    <a:pt x="11206" y="603"/>
                  </a:cubicBezTo>
                  <a:cubicBezTo>
                    <a:pt x="10970" y="391"/>
                    <a:pt x="10777" y="236"/>
                    <a:pt x="10640" y="142"/>
                  </a:cubicBezTo>
                  <a:cubicBezTo>
                    <a:pt x="10510" y="50"/>
                    <a:pt x="10439" y="0"/>
                    <a:pt x="10429" y="0"/>
                  </a:cubicBezTo>
                  <a:close/>
                </a:path>
              </a:pathLst>
            </a:custGeom>
            <a:solidFill>
              <a:schemeClr val="dk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2" name="Google Shape;1442;p2"/>
            <p:cNvSpPr/>
            <p:nvPr/>
          </p:nvSpPr>
          <p:spPr>
            <a:xfrm>
              <a:off x="6719725" y="3804025"/>
              <a:ext cx="109275" cy="129350"/>
            </a:xfrm>
            <a:custGeom>
              <a:rect b="b" l="l" r="r" t="t"/>
              <a:pathLst>
                <a:path extrusionOk="0" h="5174" w="4371">
                  <a:moveTo>
                    <a:pt x="4292" y="1"/>
                  </a:moveTo>
                  <a:cubicBezTo>
                    <a:pt x="4261" y="3"/>
                    <a:pt x="4313" y="423"/>
                    <a:pt x="4211" y="1083"/>
                  </a:cubicBezTo>
                  <a:cubicBezTo>
                    <a:pt x="4112" y="1739"/>
                    <a:pt x="3815" y="2644"/>
                    <a:pt x="3165" y="3427"/>
                  </a:cubicBezTo>
                  <a:cubicBezTo>
                    <a:pt x="2515" y="4209"/>
                    <a:pt x="1679" y="4670"/>
                    <a:pt x="1054" y="4886"/>
                  </a:cubicBezTo>
                  <a:cubicBezTo>
                    <a:pt x="424" y="5108"/>
                    <a:pt x="1" y="5133"/>
                    <a:pt x="5" y="5165"/>
                  </a:cubicBezTo>
                  <a:cubicBezTo>
                    <a:pt x="5" y="5170"/>
                    <a:pt x="33" y="5174"/>
                    <a:pt x="88" y="5174"/>
                  </a:cubicBezTo>
                  <a:cubicBezTo>
                    <a:pt x="138" y="5174"/>
                    <a:pt x="210" y="5171"/>
                    <a:pt x="302" y="5163"/>
                  </a:cubicBezTo>
                  <a:cubicBezTo>
                    <a:pt x="491" y="5148"/>
                    <a:pt x="765" y="5102"/>
                    <a:pt x="1093" y="5003"/>
                  </a:cubicBezTo>
                  <a:cubicBezTo>
                    <a:pt x="1745" y="4810"/>
                    <a:pt x="2623" y="4353"/>
                    <a:pt x="3300" y="3539"/>
                  </a:cubicBezTo>
                  <a:cubicBezTo>
                    <a:pt x="3975" y="2723"/>
                    <a:pt x="4265" y="1776"/>
                    <a:pt x="4334" y="1100"/>
                  </a:cubicBezTo>
                  <a:cubicBezTo>
                    <a:pt x="4371" y="761"/>
                    <a:pt x="4365" y="483"/>
                    <a:pt x="4346" y="292"/>
                  </a:cubicBezTo>
                  <a:cubicBezTo>
                    <a:pt x="4326" y="103"/>
                    <a:pt x="4303" y="1"/>
                    <a:pt x="4292" y="1"/>
                  </a:cubicBezTo>
                  <a:close/>
                </a:path>
              </a:pathLst>
            </a:custGeom>
            <a:solidFill>
              <a:schemeClr val="dk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3" name="Google Shape;1443;p2"/>
            <p:cNvSpPr/>
            <p:nvPr/>
          </p:nvSpPr>
          <p:spPr>
            <a:xfrm>
              <a:off x="6441250" y="3931550"/>
              <a:ext cx="548325" cy="317375"/>
            </a:xfrm>
            <a:custGeom>
              <a:rect b="b" l="l" r="r" t="t"/>
              <a:pathLst>
                <a:path extrusionOk="0" h="12695" w="21933">
                  <a:moveTo>
                    <a:pt x="21927" y="1"/>
                  </a:moveTo>
                  <a:cubicBezTo>
                    <a:pt x="21923" y="1"/>
                    <a:pt x="21909" y="80"/>
                    <a:pt x="21892" y="230"/>
                  </a:cubicBezTo>
                  <a:cubicBezTo>
                    <a:pt x="21876" y="383"/>
                    <a:pt x="21844" y="605"/>
                    <a:pt x="21788" y="890"/>
                  </a:cubicBezTo>
                  <a:cubicBezTo>
                    <a:pt x="21676" y="1455"/>
                    <a:pt x="21454" y="2281"/>
                    <a:pt x="20948" y="3199"/>
                  </a:cubicBezTo>
                  <a:cubicBezTo>
                    <a:pt x="20445" y="4114"/>
                    <a:pt x="19644" y="5127"/>
                    <a:pt x="18464" y="5895"/>
                  </a:cubicBezTo>
                  <a:cubicBezTo>
                    <a:pt x="17323" y="6647"/>
                    <a:pt x="15834" y="7169"/>
                    <a:pt x="14223" y="7169"/>
                  </a:cubicBezTo>
                  <a:cubicBezTo>
                    <a:pt x="14182" y="7169"/>
                    <a:pt x="14142" y="7169"/>
                    <a:pt x="14101" y="7168"/>
                  </a:cubicBezTo>
                  <a:lnTo>
                    <a:pt x="14053" y="7168"/>
                  </a:lnTo>
                  <a:lnTo>
                    <a:pt x="14026" y="7210"/>
                  </a:lnTo>
                  <a:cubicBezTo>
                    <a:pt x="13667" y="7805"/>
                    <a:pt x="13231" y="8391"/>
                    <a:pt x="12730" y="8937"/>
                  </a:cubicBezTo>
                  <a:cubicBezTo>
                    <a:pt x="11439" y="10355"/>
                    <a:pt x="9847" y="11345"/>
                    <a:pt x="8292" y="11910"/>
                  </a:cubicBezTo>
                  <a:cubicBezTo>
                    <a:pt x="6957" y="12389"/>
                    <a:pt x="5655" y="12563"/>
                    <a:pt x="4526" y="12563"/>
                  </a:cubicBezTo>
                  <a:cubicBezTo>
                    <a:pt x="4331" y="12563"/>
                    <a:pt x="4142" y="12558"/>
                    <a:pt x="3959" y="12549"/>
                  </a:cubicBezTo>
                  <a:cubicBezTo>
                    <a:pt x="2701" y="12485"/>
                    <a:pt x="1706" y="12230"/>
                    <a:pt x="1036" y="12020"/>
                  </a:cubicBezTo>
                  <a:cubicBezTo>
                    <a:pt x="701" y="11910"/>
                    <a:pt x="442" y="11819"/>
                    <a:pt x="270" y="11748"/>
                  </a:cubicBezTo>
                  <a:cubicBezTo>
                    <a:pt x="110" y="11687"/>
                    <a:pt x="19" y="11655"/>
                    <a:pt x="4" y="11655"/>
                  </a:cubicBezTo>
                  <a:cubicBezTo>
                    <a:pt x="3" y="11655"/>
                    <a:pt x="2" y="11655"/>
                    <a:pt x="2" y="11655"/>
                  </a:cubicBezTo>
                  <a:cubicBezTo>
                    <a:pt x="0" y="11661"/>
                    <a:pt x="89" y="11704"/>
                    <a:pt x="257" y="11781"/>
                  </a:cubicBezTo>
                  <a:cubicBezTo>
                    <a:pt x="425" y="11862"/>
                    <a:pt x="681" y="11964"/>
                    <a:pt x="1015" y="12084"/>
                  </a:cubicBezTo>
                  <a:cubicBezTo>
                    <a:pt x="1683" y="12317"/>
                    <a:pt x="2682" y="12591"/>
                    <a:pt x="3952" y="12672"/>
                  </a:cubicBezTo>
                  <a:cubicBezTo>
                    <a:pt x="4176" y="12687"/>
                    <a:pt x="4410" y="12695"/>
                    <a:pt x="4651" y="12695"/>
                  </a:cubicBezTo>
                  <a:cubicBezTo>
                    <a:pt x="5766" y="12695"/>
                    <a:pt x="7039" y="12524"/>
                    <a:pt x="8346" y="12063"/>
                  </a:cubicBezTo>
                  <a:cubicBezTo>
                    <a:pt x="9928" y="11497"/>
                    <a:pt x="11547" y="10496"/>
                    <a:pt x="12859" y="9057"/>
                  </a:cubicBezTo>
                  <a:cubicBezTo>
                    <a:pt x="13354" y="8514"/>
                    <a:pt x="13789" y="7933"/>
                    <a:pt x="14149" y="7342"/>
                  </a:cubicBezTo>
                  <a:lnTo>
                    <a:pt x="14149" y="7342"/>
                  </a:lnTo>
                  <a:cubicBezTo>
                    <a:pt x="14167" y="7342"/>
                    <a:pt x="14185" y="7342"/>
                    <a:pt x="14203" y="7342"/>
                  </a:cubicBezTo>
                  <a:cubicBezTo>
                    <a:pt x="15859" y="7342"/>
                    <a:pt x="17386" y="6801"/>
                    <a:pt x="18546" y="6022"/>
                  </a:cubicBezTo>
                  <a:cubicBezTo>
                    <a:pt x="19746" y="5229"/>
                    <a:pt x="20553" y="4189"/>
                    <a:pt x="21049" y="3255"/>
                  </a:cubicBezTo>
                  <a:cubicBezTo>
                    <a:pt x="21548" y="2314"/>
                    <a:pt x="21755" y="1475"/>
                    <a:pt x="21849" y="900"/>
                  </a:cubicBezTo>
                  <a:cubicBezTo>
                    <a:pt x="21896" y="612"/>
                    <a:pt x="21919" y="387"/>
                    <a:pt x="21925" y="234"/>
                  </a:cubicBezTo>
                  <a:cubicBezTo>
                    <a:pt x="21932" y="82"/>
                    <a:pt x="21932" y="1"/>
                    <a:pt x="21927" y="1"/>
                  </a:cubicBezTo>
                  <a:close/>
                </a:path>
              </a:pathLst>
            </a:custGeom>
            <a:solidFill>
              <a:schemeClr val="dk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4" name="Google Shape;1444;p2"/>
            <p:cNvSpPr/>
            <p:nvPr/>
          </p:nvSpPr>
          <p:spPr>
            <a:xfrm>
              <a:off x="7070675" y="3684150"/>
              <a:ext cx="61525" cy="161350"/>
            </a:xfrm>
            <a:custGeom>
              <a:rect b="b" l="l" r="r" t="t"/>
              <a:pathLst>
                <a:path extrusionOk="0" h="6454" w="2461">
                  <a:moveTo>
                    <a:pt x="21" y="0"/>
                  </a:moveTo>
                  <a:cubicBezTo>
                    <a:pt x="20" y="0"/>
                    <a:pt x="18" y="1"/>
                    <a:pt x="18" y="2"/>
                  </a:cubicBezTo>
                  <a:cubicBezTo>
                    <a:pt x="0" y="25"/>
                    <a:pt x="334" y="260"/>
                    <a:pt x="768" y="742"/>
                  </a:cubicBezTo>
                  <a:cubicBezTo>
                    <a:pt x="1200" y="1221"/>
                    <a:pt x="1715" y="1977"/>
                    <a:pt x="1999" y="2922"/>
                  </a:cubicBezTo>
                  <a:cubicBezTo>
                    <a:pt x="2283" y="3868"/>
                    <a:pt x="2267" y="4782"/>
                    <a:pt x="2169" y="5421"/>
                  </a:cubicBezTo>
                  <a:cubicBezTo>
                    <a:pt x="2072" y="6061"/>
                    <a:pt x="1922" y="6441"/>
                    <a:pt x="1951" y="6453"/>
                  </a:cubicBezTo>
                  <a:cubicBezTo>
                    <a:pt x="1951" y="6453"/>
                    <a:pt x="1951" y="6453"/>
                    <a:pt x="1951" y="6453"/>
                  </a:cubicBezTo>
                  <a:cubicBezTo>
                    <a:pt x="1962" y="6453"/>
                    <a:pt x="2010" y="6363"/>
                    <a:pt x="2076" y="6195"/>
                  </a:cubicBezTo>
                  <a:cubicBezTo>
                    <a:pt x="2144" y="6023"/>
                    <a:pt x="2225" y="5766"/>
                    <a:pt x="2290" y="5442"/>
                  </a:cubicBezTo>
                  <a:cubicBezTo>
                    <a:pt x="2424" y="4796"/>
                    <a:pt x="2460" y="3850"/>
                    <a:pt x="2167" y="2872"/>
                  </a:cubicBezTo>
                  <a:cubicBezTo>
                    <a:pt x="1874" y="1894"/>
                    <a:pt x="1324" y="1124"/>
                    <a:pt x="859" y="658"/>
                  </a:cubicBezTo>
                  <a:cubicBezTo>
                    <a:pt x="625" y="422"/>
                    <a:pt x="417" y="252"/>
                    <a:pt x="267" y="146"/>
                  </a:cubicBezTo>
                  <a:cubicBezTo>
                    <a:pt x="127" y="49"/>
                    <a:pt x="41" y="0"/>
                    <a:pt x="21" y="0"/>
                  </a:cubicBezTo>
                  <a:close/>
                </a:path>
              </a:pathLst>
            </a:custGeom>
            <a:solidFill>
              <a:schemeClr val="dk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5" name="Google Shape;1445;p2"/>
            <p:cNvSpPr/>
            <p:nvPr/>
          </p:nvSpPr>
          <p:spPr>
            <a:xfrm>
              <a:off x="7124700" y="3529825"/>
              <a:ext cx="107375" cy="82975"/>
            </a:xfrm>
            <a:custGeom>
              <a:rect b="b" l="l" r="r" t="t"/>
              <a:pathLst>
                <a:path extrusionOk="0" h="3319" w="4295">
                  <a:moveTo>
                    <a:pt x="4279" y="1"/>
                  </a:moveTo>
                  <a:cubicBezTo>
                    <a:pt x="4248" y="1"/>
                    <a:pt x="4220" y="339"/>
                    <a:pt x="4028" y="836"/>
                  </a:cubicBezTo>
                  <a:cubicBezTo>
                    <a:pt x="3839" y="1332"/>
                    <a:pt x="3448" y="1988"/>
                    <a:pt x="2796" y="2476"/>
                  </a:cubicBezTo>
                  <a:cubicBezTo>
                    <a:pt x="2144" y="2962"/>
                    <a:pt x="1403" y="3153"/>
                    <a:pt x="874" y="3194"/>
                  </a:cubicBezTo>
                  <a:cubicBezTo>
                    <a:pt x="737" y="3205"/>
                    <a:pt x="613" y="3209"/>
                    <a:pt x="504" y="3209"/>
                  </a:cubicBezTo>
                  <a:cubicBezTo>
                    <a:pt x="272" y="3209"/>
                    <a:pt x="110" y="3191"/>
                    <a:pt x="41" y="3191"/>
                  </a:cubicBezTo>
                  <a:cubicBezTo>
                    <a:pt x="16" y="3191"/>
                    <a:pt x="3" y="3194"/>
                    <a:pt x="2" y="3200"/>
                  </a:cubicBezTo>
                  <a:cubicBezTo>
                    <a:pt x="0" y="3211"/>
                    <a:pt x="81" y="3240"/>
                    <a:pt x="232" y="3269"/>
                  </a:cubicBezTo>
                  <a:cubicBezTo>
                    <a:pt x="363" y="3296"/>
                    <a:pt x="550" y="3319"/>
                    <a:pt x="781" y="3319"/>
                  </a:cubicBezTo>
                  <a:cubicBezTo>
                    <a:pt x="814" y="3319"/>
                    <a:pt x="847" y="3318"/>
                    <a:pt x="882" y="3317"/>
                  </a:cubicBezTo>
                  <a:cubicBezTo>
                    <a:pt x="1430" y="3308"/>
                    <a:pt x="2213" y="3128"/>
                    <a:pt x="2900" y="2615"/>
                  </a:cubicBezTo>
                  <a:cubicBezTo>
                    <a:pt x="3587" y="2102"/>
                    <a:pt x="3980" y="1400"/>
                    <a:pt x="4144" y="877"/>
                  </a:cubicBezTo>
                  <a:cubicBezTo>
                    <a:pt x="4229" y="614"/>
                    <a:pt x="4268" y="393"/>
                    <a:pt x="4281" y="240"/>
                  </a:cubicBezTo>
                  <a:cubicBezTo>
                    <a:pt x="4295" y="88"/>
                    <a:pt x="4291" y="1"/>
                    <a:pt x="4279" y="1"/>
                  </a:cubicBezTo>
                  <a:cubicBezTo>
                    <a:pt x="4279" y="1"/>
                    <a:pt x="4279" y="1"/>
                    <a:pt x="4279" y="1"/>
                  </a:cubicBezTo>
                  <a:close/>
                </a:path>
              </a:pathLst>
            </a:custGeom>
            <a:solidFill>
              <a:schemeClr val="dk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6" name="Google Shape;1446;p2"/>
            <p:cNvSpPr/>
            <p:nvPr/>
          </p:nvSpPr>
          <p:spPr>
            <a:xfrm>
              <a:off x="7154825" y="3136450"/>
              <a:ext cx="64475" cy="234300"/>
            </a:xfrm>
            <a:custGeom>
              <a:rect b="b" l="l" r="r" t="t"/>
              <a:pathLst>
                <a:path extrusionOk="0" h="9372" w="2579">
                  <a:moveTo>
                    <a:pt x="29" y="0"/>
                  </a:moveTo>
                  <a:cubicBezTo>
                    <a:pt x="29" y="0"/>
                    <a:pt x="28" y="1"/>
                    <a:pt x="28" y="1"/>
                  </a:cubicBezTo>
                  <a:lnTo>
                    <a:pt x="26" y="1"/>
                  </a:lnTo>
                  <a:cubicBezTo>
                    <a:pt x="1" y="20"/>
                    <a:pt x="346" y="458"/>
                    <a:pt x="794" y="1234"/>
                  </a:cubicBezTo>
                  <a:cubicBezTo>
                    <a:pt x="1020" y="1620"/>
                    <a:pt x="1255" y="2096"/>
                    <a:pt x="1486" y="2640"/>
                  </a:cubicBezTo>
                  <a:cubicBezTo>
                    <a:pt x="1708" y="3186"/>
                    <a:pt x="1919" y="3802"/>
                    <a:pt x="2081" y="4463"/>
                  </a:cubicBezTo>
                  <a:cubicBezTo>
                    <a:pt x="2237" y="5125"/>
                    <a:pt x="2331" y="5769"/>
                    <a:pt x="2384" y="6356"/>
                  </a:cubicBezTo>
                  <a:cubicBezTo>
                    <a:pt x="2426" y="6944"/>
                    <a:pt x="2434" y="7479"/>
                    <a:pt x="2409" y="7924"/>
                  </a:cubicBezTo>
                  <a:cubicBezTo>
                    <a:pt x="2364" y="8818"/>
                    <a:pt x="2256" y="9366"/>
                    <a:pt x="2289" y="9371"/>
                  </a:cubicBezTo>
                  <a:cubicBezTo>
                    <a:pt x="2289" y="9371"/>
                    <a:pt x="2289" y="9371"/>
                    <a:pt x="2289" y="9371"/>
                  </a:cubicBezTo>
                  <a:cubicBezTo>
                    <a:pt x="2301" y="9371"/>
                    <a:pt x="2336" y="9236"/>
                    <a:pt x="2387" y="8991"/>
                  </a:cubicBezTo>
                  <a:cubicBezTo>
                    <a:pt x="2443" y="8744"/>
                    <a:pt x="2494" y="8382"/>
                    <a:pt x="2532" y="7932"/>
                  </a:cubicBezTo>
                  <a:cubicBezTo>
                    <a:pt x="2573" y="7483"/>
                    <a:pt x="2578" y="6942"/>
                    <a:pt x="2544" y="6344"/>
                  </a:cubicBezTo>
                  <a:cubicBezTo>
                    <a:pt x="2499" y="5748"/>
                    <a:pt x="2411" y="5094"/>
                    <a:pt x="2250" y="4421"/>
                  </a:cubicBezTo>
                  <a:cubicBezTo>
                    <a:pt x="2085" y="3751"/>
                    <a:pt x="1867" y="3128"/>
                    <a:pt x="1635" y="2576"/>
                  </a:cubicBezTo>
                  <a:cubicBezTo>
                    <a:pt x="1392" y="2030"/>
                    <a:pt x="1141" y="1552"/>
                    <a:pt x="900" y="1170"/>
                  </a:cubicBezTo>
                  <a:cubicBezTo>
                    <a:pt x="661" y="786"/>
                    <a:pt x="449" y="489"/>
                    <a:pt x="288" y="294"/>
                  </a:cubicBezTo>
                  <a:cubicBezTo>
                    <a:pt x="134" y="104"/>
                    <a:pt x="44" y="0"/>
                    <a:pt x="29" y="0"/>
                  </a:cubicBezTo>
                  <a:close/>
                </a:path>
              </a:pathLst>
            </a:custGeom>
            <a:solidFill>
              <a:schemeClr val="dk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7" name="Google Shape;1447;p2"/>
            <p:cNvSpPr/>
            <p:nvPr/>
          </p:nvSpPr>
          <p:spPr>
            <a:xfrm>
              <a:off x="7226650" y="2828600"/>
              <a:ext cx="74975" cy="223825"/>
            </a:xfrm>
            <a:custGeom>
              <a:rect b="b" l="l" r="r" t="t"/>
              <a:pathLst>
                <a:path extrusionOk="0" h="8953" w="2999">
                  <a:moveTo>
                    <a:pt x="1216" y="0"/>
                  </a:moveTo>
                  <a:lnTo>
                    <a:pt x="1216" y="0"/>
                  </a:lnTo>
                  <a:cubicBezTo>
                    <a:pt x="2161" y="1283"/>
                    <a:pt x="2227" y="3068"/>
                    <a:pt x="1961" y="4638"/>
                  </a:cubicBezTo>
                  <a:cubicBezTo>
                    <a:pt x="1693" y="6209"/>
                    <a:pt x="934" y="7661"/>
                    <a:pt x="1" y="8952"/>
                  </a:cubicBezTo>
                  <a:cubicBezTo>
                    <a:pt x="1666" y="8337"/>
                    <a:pt x="2449" y="6446"/>
                    <a:pt x="2725" y="4692"/>
                  </a:cubicBezTo>
                  <a:cubicBezTo>
                    <a:pt x="2999" y="2941"/>
                    <a:pt x="2613" y="1096"/>
                    <a:pt x="1216" y="0"/>
                  </a:cubicBezTo>
                  <a:close/>
                </a:path>
              </a:pathLst>
            </a:custGeom>
            <a:solidFill>
              <a:srgbClr val="0B3D69">
                <a:alpha val="39215"/>
              </a:srgbClr>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8" name="Google Shape;1448;p2"/>
            <p:cNvSpPr/>
            <p:nvPr/>
          </p:nvSpPr>
          <p:spPr>
            <a:xfrm>
              <a:off x="7227900" y="2828575"/>
              <a:ext cx="73575" cy="221300"/>
            </a:xfrm>
            <a:custGeom>
              <a:rect b="b" l="l" r="r" t="t"/>
              <a:pathLst>
                <a:path extrusionOk="0" h="8852" w="2943">
                  <a:moveTo>
                    <a:pt x="1167" y="1"/>
                  </a:moveTo>
                  <a:cubicBezTo>
                    <a:pt x="1167" y="1"/>
                    <a:pt x="1166" y="1"/>
                    <a:pt x="1166" y="1"/>
                  </a:cubicBezTo>
                  <a:cubicBezTo>
                    <a:pt x="1137" y="25"/>
                    <a:pt x="1552" y="430"/>
                    <a:pt x="1971" y="1242"/>
                  </a:cubicBezTo>
                  <a:cubicBezTo>
                    <a:pt x="2389" y="2043"/>
                    <a:pt x="2764" y="3300"/>
                    <a:pt x="2588" y="4684"/>
                  </a:cubicBezTo>
                  <a:cubicBezTo>
                    <a:pt x="2407" y="6065"/>
                    <a:pt x="1724" y="7186"/>
                    <a:pt x="1116" y="7853"/>
                  </a:cubicBezTo>
                  <a:cubicBezTo>
                    <a:pt x="504" y="8535"/>
                    <a:pt x="1" y="8820"/>
                    <a:pt x="22" y="8849"/>
                  </a:cubicBezTo>
                  <a:lnTo>
                    <a:pt x="22" y="8851"/>
                  </a:lnTo>
                  <a:cubicBezTo>
                    <a:pt x="22" y="8851"/>
                    <a:pt x="23" y="8852"/>
                    <a:pt x="24" y="8852"/>
                  </a:cubicBezTo>
                  <a:cubicBezTo>
                    <a:pt x="42" y="8852"/>
                    <a:pt x="167" y="8787"/>
                    <a:pt x="371" y="8650"/>
                  </a:cubicBezTo>
                  <a:cubicBezTo>
                    <a:pt x="587" y="8507"/>
                    <a:pt x="884" y="8272"/>
                    <a:pt x="1207" y="7938"/>
                  </a:cubicBezTo>
                  <a:cubicBezTo>
                    <a:pt x="1851" y="7279"/>
                    <a:pt x="2574" y="6133"/>
                    <a:pt x="2760" y="4707"/>
                  </a:cubicBezTo>
                  <a:cubicBezTo>
                    <a:pt x="2943" y="3279"/>
                    <a:pt x="2534" y="1987"/>
                    <a:pt x="2079" y="1186"/>
                  </a:cubicBezTo>
                  <a:cubicBezTo>
                    <a:pt x="1853" y="779"/>
                    <a:pt x="1625" y="476"/>
                    <a:pt x="1454" y="283"/>
                  </a:cubicBezTo>
                  <a:cubicBezTo>
                    <a:pt x="1288" y="97"/>
                    <a:pt x="1182" y="1"/>
                    <a:pt x="1167" y="1"/>
                  </a:cubicBezTo>
                  <a:close/>
                </a:path>
              </a:pathLst>
            </a:custGeom>
            <a:solidFill>
              <a:schemeClr val="dk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9" name="Google Shape;1449;p2"/>
            <p:cNvSpPr/>
            <p:nvPr/>
          </p:nvSpPr>
          <p:spPr>
            <a:xfrm>
              <a:off x="7017075" y="2355950"/>
              <a:ext cx="111150" cy="240950"/>
            </a:xfrm>
            <a:custGeom>
              <a:rect b="b" l="l" r="r" t="t"/>
              <a:pathLst>
                <a:path extrusionOk="0" h="9638" w="4446">
                  <a:moveTo>
                    <a:pt x="34" y="0"/>
                  </a:moveTo>
                  <a:cubicBezTo>
                    <a:pt x="22" y="0"/>
                    <a:pt x="16" y="1"/>
                    <a:pt x="16" y="3"/>
                  </a:cubicBezTo>
                  <a:cubicBezTo>
                    <a:pt x="1" y="50"/>
                    <a:pt x="773" y="90"/>
                    <a:pt x="1780" y="715"/>
                  </a:cubicBezTo>
                  <a:cubicBezTo>
                    <a:pt x="2281" y="1024"/>
                    <a:pt x="2820" y="1489"/>
                    <a:pt x="3275" y="2118"/>
                  </a:cubicBezTo>
                  <a:cubicBezTo>
                    <a:pt x="3730" y="2745"/>
                    <a:pt x="4081" y="3548"/>
                    <a:pt x="4184" y="4435"/>
                  </a:cubicBezTo>
                  <a:cubicBezTo>
                    <a:pt x="4268" y="5324"/>
                    <a:pt x="4091" y="6183"/>
                    <a:pt x="3777" y="6889"/>
                  </a:cubicBezTo>
                  <a:cubicBezTo>
                    <a:pt x="3462" y="7601"/>
                    <a:pt x="3032" y="8168"/>
                    <a:pt x="2607" y="8573"/>
                  </a:cubicBezTo>
                  <a:cubicBezTo>
                    <a:pt x="1751" y="9393"/>
                    <a:pt x="1004" y="9596"/>
                    <a:pt x="1029" y="9636"/>
                  </a:cubicBezTo>
                  <a:cubicBezTo>
                    <a:pt x="1030" y="9637"/>
                    <a:pt x="1031" y="9638"/>
                    <a:pt x="1033" y="9638"/>
                  </a:cubicBezTo>
                  <a:cubicBezTo>
                    <a:pt x="1046" y="9638"/>
                    <a:pt x="1088" y="9624"/>
                    <a:pt x="1159" y="9600"/>
                  </a:cubicBezTo>
                  <a:cubicBezTo>
                    <a:pt x="1240" y="9567"/>
                    <a:pt x="1367" y="9534"/>
                    <a:pt x="1517" y="9457"/>
                  </a:cubicBezTo>
                  <a:cubicBezTo>
                    <a:pt x="1822" y="9320"/>
                    <a:pt x="2245" y="9067"/>
                    <a:pt x="2690" y="8662"/>
                  </a:cubicBezTo>
                  <a:cubicBezTo>
                    <a:pt x="3138" y="8259"/>
                    <a:pt x="3591" y="7684"/>
                    <a:pt x="3923" y="6955"/>
                  </a:cubicBezTo>
                  <a:cubicBezTo>
                    <a:pt x="4255" y="6231"/>
                    <a:pt x="4446" y="5342"/>
                    <a:pt x="4357" y="4418"/>
                  </a:cubicBezTo>
                  <a:cubicBezTo>
                    <a:pt x="4251" y="3493"/>
                    <a:pt x="3881" y="2664"/>
                    <a:pt x="3404" y="2023"/>
                  </a:cubicBezTo>
                  <a:cubicBezTo>
                    <a:pt x="2930" y="1381"/>
                    <a:pt x="2366" y="912"/>
                    <a:pt x="1845" y="611"/>
                  </a:cubicBezTo>
                  <a:cubicBezTo>
                    <a:pt x="1324" y="306"/>
                    <a:pt x="858" y="146"/>
                    <a:pt x="530" y="77"/>
                  </a:cubicBezTo>
                  <a:cubicBezTo>
                    <a:pt x="369" y="32"/>
                    <a:pt x="236" y="27"/>
                    <a:pt x="151" y="11"/>
                  </a:cubicBezTo>
                  <a:cubicBezTo>
                    <a:pt x="95" y="4"/>
                    <a:pt x="55" y="0"/>
                    <a:pt x="34" y="0"/>
                  </a:cubicBezTo>
                  <a:close/>
                </a:path>
              </a:pathLst>
            </a:custGeom>
            <a:solidFill>
              <a:schemeClr val="dk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0" name="Google Shape;1450;p2"/>
            <p:cNvSpPr/>
            <p:nvPr/>
          </p:nvSpPr>
          <p:spPr>
            <a:xfrm>
              <a:off x="6790875" y="2569400"/>
              <a:ext cx="257150" cy="182400"/>
            </a:xfrm>
            <a:custGeom>
              <a:rect b="b" l="l" r="r" t="t"/>
              <a:pathLst>
                <a:path extrusionOk="0" h="7296" w="10286">
                  <a:moveTo>
                    <a:pt x="6301" y="1"/>
                  </a:moveTo>
                  <a:cubicBezTo>
                    <a:pt x="6198" y="1"/>
                    <a:pt x="6093" y="3"/>
                    <a:pt x="5987" y="8"/>
                  </a:cubicBezTo>
                  <a:cubicBezTo>
                    <a:pt x="5080" y="47"/>
                    <a:pt x="4083" y="296"/>
                    <a:pt x="3167" y="820"/>
                  </a:cubicBezTo>
                  <a:cubicBezTo>
                    <a:pt x="2258" y="1357"/>
                    <a:pt x="1546" y="2100"/>
                    <a:pt x="1064" y="2869"/>
                  </a:cubicBezTo>
                  <a:cubicBezTo>
                    <a:pt x="576" y="3639"/>
                    <a:pt x="298" y="4422"/>
                    <a:pt x="169" y="5096"/>
                  </a:cubicBezTo>
                  <a:cubicBezTo>
                    <a:pt x="37" y="5769"/>
                    <a:pt x="32" y="6328"/>
                    <a:pt x="66" y="6710"/>
                  </a:cubicBezTo>
                  <a:cubicBezTo>
                    <a:pt x="74" y="6901"/>
                    <a:pt x="111" y="7046"/>
                    <a:pt x="124" y="7147"/>
                  </a:cubicBezTo>
                  <a:cubicBezTo>
                    <a:pt x="140" y="7245"/>
                    <a:pt x="151" y="7295"/>
                    <a:pt x="159" y="7295"/>
                  </a:cubicBezTo>
                  <a:cubicBezTo>
                    <a:pt x="207" y="7295"/>
                    <a:pt x="1" y="6446"/>
                    <a:pt x="290" y="5121"/>
                  </a:cubicBezTo>
                  <a:cubicBezTo>
                    <a:pt x="431" y="4463"/>
                    <a:pt x="716" y="3703"/>
                    <a:pt x="1199" y="2956"/>
                  </a:cubicBezTo>
                  <a:cubicBezTo>
                    <a:pt x="1679" y="2210"/>
                    <a:pt x="2374" y="1492"/>
                    <a:pt x="3253" y="971"/>
                  </a:cubicBezTo>
                  <a:cubicBezTo>
                    <a:pt x="4143" y="464"/>
                    <a:pt x="5111" y="217"/>
                    <a:pt x="5997" y="168"/>
                  </a:cubicBezTo>
                  <a:cubicBezTo>
                    <a:pt x="6124" y="161"/>
                    <a:pt x="6249" y="158"/>
                    <a:pt x="6373" y="158"/>
                  </a:cubicBezTo>
                  <a:cubicBezTo>
                    <a:pt x="7111" y="158"/>
                    <a:pt x="7779" y="276"/>
                    <a:pt x="8327" y="450"/>
                  </a:cubicBezTo>
                  <a:cubicBezTo>
                    <a:pt x="9578" y="842"/>
                    <a:pt x="10215" y="1417"/>
                    <a:pt x="10277" y="1417"/>
                  </a:cubicBezTo>
                  <a:cubicBezTo>
                    <a:pt x="10279" y="1417"/>
                    <a:pt x="10281" y="1416"/>
                    <a:pt x="10282" y="1415"/>
                  </a:cubicBezTo>
                  <a:cubicBezTo>
                    <a:pt x="10286" y="1409"/>
                    <a:pt x="10247" y="1374"/>
                    <a:pt x="10168" y="1309"/>
                  </a:cubicBezTo>
                  <a:cubicBezTo>
                    <a:pt x="10089" y="1249"/>
                    <a:pt x="9981" y="1146"/>
                    <a:pt x="9819" y="1044"/>
                  </a:cubicBezTo>
                  <a:cubicBezTo>
                    <a:pt x="9506" y="824"/>
                    <a:pt x="9016" y="554"/>
                    <a:pt x="8366" y="334"/>
                  </a:cubicBezTo>
                  <a:cubicBezTo>
                    <a:pt x="7793" y="138"/>
                    <a:pt x="7086" y="1"/>
                    <a:pt x="6301" y="1"/>
                  </a:cubicBezTo>
                  <a:close/>
                </a:path>
              </a:pathLst>
            </a:custGeom>
            <a:solidFill>
              <a:srgbClr val="26323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1" name="Google Shape;1451;p2"/>
            <p:cNvSpPr/>
            <p:nvPr/>
          </p:nvSpPr>
          <p:spPr>
            <a:xfrm>
              <a:off x="6563900" y="2019750"/>
              <a:ext cx="151275" cy="874000"/>
            </a:xfrm>
            <a:custGeom>
              <a:rect b="b" l="l" r="r" t="t"/>
              <a:pathLst>
                <a:path extrusionOk="0" h="34960" w="6051">
                  <a:moveTo>
                    <a:pt x="1436" y="0"/>
                  </a:moveTo>
                  <a:cubicBezTo>
                    <a:pt x="1436" y="0"/>
                    <a:pt x="1436" y="1"/>
                    <a:pt x="1436" y="1"/>
                  </a:cubicBezTo>
                  <a:lnTo>
                    <a:pt x="1437" y="1"/>
                  </a:lnTo>
                  <a:cubicBezTo>
                    <a:pt x="1437" y="1"/>
                    <a:pt x="1437" y="0"/>
                    <a:pt x="1436" y="0"/>
                  </a:cubicBezTo>
                  <a:close/>
                  <a:moveTo>
                    <a:pt x="1437" y="1"/>
                  </a:moveTo>
                  <a:lnTo>
                    <a:pt x="1437" y="1"/>
                  </a:lnTo>
                  <a:cubicBezTo>
                    <a:pt x="1437" y="1"/>
                    <a:pt x="1437" y="1"/>
                    <a:pt x="1438" y="1"/>
                  </a:cubicBezTo>
                  <a:lnTo>
                    <a:pt x="1438" y="1"/>
                  </a:lnTo>
                  <a:cubicBezTo>
                    <a:pt x="1438" y="1"/>
                    <a:pt x="1438" y="1"/>
                    <a:pt x="1438" y="1"/>
                  </a:cubicBezTo>
                  <a:close/>
                  <a:moveTo>
                    <a:pt x="1438" y="1"/>
                  </a:moveTo>
                  <a:cubicBezTo>
                    <a:pt x="1438" y="3"/>
                    <a:pt x="1449" y="22"/>
                    <a:pt x="1471" y="55"/>
                  </a:cubicBezTo>
                  <a:cubicBezTo>
                    <a:pt x="1501" y="95"/>
                    <a:pt x="1538" y="145"/>
                    <a:pt x="1584" y="207"/>
                  </a:cubicBezTo>
                  <a:cubicBezTo>
                    <a:pt x="1685" y="340"/>
                    <a:pt x="1831" y="541"/>
                    <a:pt x="2015" y="803"/>
                  </a:cubicBezTo>
                  <a:cubicBezTo>
                    <a:pt x="2375" y="1332"/>
                    <a:pt x="2896" y="2121"/>
                    <a:pt x="3346" y="3215"/>
                  </a:cubicBezTo>
                  <a:cubicBezTo>
                    <a:pt x="3780" y="4297"/>
                    <a:pt x="4160" y="5727"/>
                    <a:pt x="3927" y="7328"/>
                  </a:cubicBezTo>
                  <a:cubicBezTo>
                    <a:pt x="3863" y="7723"/>
                    <a:pt x="3765" y="8127"/>
                    <a:pt x="3628" y="8530"/>
                  </a:cubicBezTo>
                  <a:cubicBezTo>
                    <a:pt x="3485" y="8929"/>
                    <a:pt x="3300" y="9325"/>
                    <a:pt x="3070" y="9707"/>
                  </a:cubicBezTo>
                  <a:cubicBezTo>
                    <a:pt x="2607" y="10465"/>
                    <a:pt x="1934" y="11154"/>
                    <a:pt x="1073" y="11592"/>
                  </a:cubicBezTo>
                  <a:lnTo>
                    <a:pt x="929" y="11667"/>
                  </a:lnTo>
                  <a:lnTo>
                    <a:pt x="1073" y="11738"/>
                  </a:lnTo>
                  <a:cubicBezTo>
                    <a:pt x="2069" y="12232"/>
                    <a:pt x="3043" y="12904"/>
                    <a:pt x="3869" y="13781"/>
                  </a:cubicBezTo>
                  <a:cubicBezTo>
                    <a:pt x="4691" y="14655"/>
                    <a:pt x="5358" y="15753"/>
                    <a:pt x="5638" y="16990"/>
                  </a:cubicBezTo>
                  <a:cubicBezTo>
                    <a:pt x="5873" y="18080"/>
                    <a:pt x="5775" y="19216"/>
                    <a:pt x="5401" y="20206"/>
                  </a:cubicBezTo>
                  <a:cubicBezTo>
                    <a:pt x="5028" y="21199"/>
                    <a:pt x="4357" y="22042"/>
                    <a:pt x="3514" y="22546"/>
                  </a:cubicBezTo>
                  <a:lnTo>
                    <a:pt x="3427" y="22598"/>
                  </a:lnTo>
                  <a:lnTo>
                    <a:pt x="3494" y="22673"/>
                  </a:lnTo>
                  <a:cubicBezTo>
                    <a:pt x="4179" y="23432"/>
                    <a:pt x="4571" y="24375"/>
                    <a:pt x="4720" y="25303"/>
                  </a:cubicBezTo>
                  <a:cubicBezTo>
                    <a:pt x="4872" y="26237"/>
                    <a:pt x="4808" y="27151"/>
                    <a:pt x="4627" y="27985"/>
                  </a:cubicBezTo>
                  <a:cubicBezTo>
                    <a:pt x="4442" y="28818"/>
                    <a:pt x="4131" y="29567"/>
                    <a:pt x="3772" y="30223"/>
                  </a:cubicBezTo>
                  <a:cubicBezTo>
                    <a:pt x="3417" y="30882"/>
                    <a:pt x="3026" y="31455"/>
                    <a:pt x="2646" y="31955"/>
                  </a:cubicBezTo>
                  <a:cubicBezTo>
                    <a:pt x="1880" y="32954"/>
                    <a:pt x="1185" y="33678"/>
                    <a:pt x="720" y="34181"/>
                  </a:cubicBezTo>
                  <a:cubicBezTo>
                    <a:pt x="491" y="34426"/>
                    <a:pt x="313" y="34617"/>
                    <a:pt x="182" y="34756"/>
                  </a:cubicBezTo>
                  <a:cubicBezTo>
                    <a:pt x="126" y="34816"/>
                    <a:pt x="82" y="34866"/>
                    <a:pt x="45" y="34905"/>
                  </a:cubicBezTo>
                  <a:cubicBezTo>
                    <a:pt x="16" y="34940"/>
                    <a:pt x="1" y="34959"/>
                    <a:pt x="2" y="34959"/>
                  </a:cubicBezTo>
                  <a:cubicBezTo>
                    <a:pt x="3" y="34959"/>
                    <a:pt x="3" y="34959"/>
                    <a:pt x="3" y="34959"/>
                  </a:cubicBezTo>
                  <a:cubicBezTo>
                    <a:pt x="7" y="34959"/>
                    <a:pt x="24" y="34945"/>
                    <a:pt x="56" y="34916"/>
                  </a:cubicBezTo>
                  <a:cubicBezTo>
                    <a:pt x="95" y="34878"/>
                    <a:pt x="143" y="34832"/>
                    <a:pt x="203" y="34776"/>
                  </a:cubicBezTo>
                  <a:cubicBezTo>
                    <a:pt x="338" y="34641"/>
                    <a:pt x="523" y="34455"/>
                    <a:pt x="761" y="34220"/>
                  </a:cubicBezTo>
                  <a:cubicBezTo>
                    <a:pt x="1239" y="33728"/>
                    <a:pt x="1947" y="33014"/>
                    <a:pt x="2727" y="32019"/>
                  </a:cubicBezTo>
                  <a:cubicBezTo>
                    <a:pt x="3116" y="31521"/>
                    <a:pt x="3516" y="30946"/>
                    <a:pt x="3882" y="30282"/>
                  </a:cubicBezTo>
                  <a:cubicBezTo>
                    <a:pt x="4251" y="29623"/>
                    <a:pt x="4571" y="28862"/>
                    <a:pt x="4766" y="28015"/>
                  </a:cubicBezTo>
                  <a:cubicBezTo>
                    <a:pt x="4955" y="27169"/>
                    <a:pt x="5024" y="26237"/>
                    <a:pt x="4872" y="25280"/>
                  </a:cubicBezTo>
                  <a:cubicBezTo>
                    <a:pt x="4728" y="24357"/>
                    <a:pt x="4349" y="23412"/>
                    <a:pt x="3684" y="22639"/>
                  </a:cubicBezTo>
                  <a:lnTo>
                    <a:pt x="3684" y="22639"/>
                  </a:lnTo>
                  <a:cubicBezTo>
                    <a:pt x="4523" y="22111"/>
                    <a:pt x="5189" y="21259"/>
                    <a:pt x="5561" y="20268"/>
                  </a:cubicBezTo>
                  <a:cubicBezTo>
                    <a:pt x="5948" y="19245"/>
                    <a:pt x="6051" y="18078"/>
                    <a:pt x="5808" y="16953"/>
                  </a:cubicBezTo>
                  <a:cubicBezTo>
                    <a:pt x="5520" y="15678"/>
                    <a:pt x="4833" y="14555"/>
                    <a:pt x="3994" y="13664"/>
                  </a:cubicBezTo>
                  <a:cubicBezTo>
                    <a:pt x="3190" y="12812"/>
                    <a:pt x="2250" y="12155"/>
                    <a:pt x="1288" y="11663"/>
                  </a:cubicBezTo>
                  <a:lnTo>
                    <a:pt x="1288" y="11663"/>
                  </a:lnTo>
                  <a:cubicBezTo>
                    <a:pt x="2110" y="11204"/>
                    <a:pt x="2756" y="10525"/>
                    <a:pt x="3199" y="9786"/>
                  </a:cubicBezTo>
                  <a:cubicBezTo>
                    <a:pt x="3435" y="9394"/>
                    <a:pt x="3620" y="8987"/>
                    <a:pt x="3765" y="8578"/>
                  </a:cubicBezTo>
                  <a:cubicBezTo>
                    <a:pt x="3902" y="8165"/>
                    <a:pt x="4002" y="7754"/>
                    <a:pt x="4062" y="7349"/>
                  </a:cubicBezTo>
                  <a:cubicBezTo>
                    <a:pt x="4175" y="6535"/>
                    <a:pt x="4137" y="5756"/>
                    <a:pt x="4004" y="5055"/>
                  </a:cubicBezTo>
                  <a:cubicBezTo>
                    <a:pt x="3874" y="4353"/>
                    <a:pt x="3670" y="3724"/>
                    <a:pt x="3438" y="3176"/>
                  </a:cubicBezTo>
                  <a:cubicBezTo>
                    <a:pt x="2972" y="2078"/>
                    <a:pt x="2435" y="1295"/>
                    <a:pt x="2059" y="774"/>
                  </a:cubicBezTo>
                  <a:cubicBezTo>
                    <a:pt x="1868" y="514"/>
                    <a:pt x="1714" y="319"/>
                    <a:pt x="1606" y="192"/>
                  </a:cubicBezTo>
                  <a:cubicBezTo>
                    <a:pt x="1556" y="132"/>
                    <a:pt x="1515" y="86"/>
                    <a:pt x="1482" y="47"/>
                  </a:cubicBezTo>
                  <a:cubicBezTo>
                    <a:pt x="1458" y="19"/>
                    <a:pt x="1443" y="4"/>
                    <a:pt x="1438" y="1"/>
                  </a:cubicBezTo>
                  <a:close/>
                </a:path>
              </a:pathLst>
            </a:custGeom>
            <a:solidFill>
              <a:schemeClr val="dk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2" name="Google Shape;1452;p2"/>
            <p:cNvSpPr/>
            <p:nvPr/>
          </p:nvSpPr>
          <p:spPr>
            <a:xfrm>
              <a:off x="6600850" y="1941950"/>
              <a:ext cx="490875" cy="224550"/>
            </a:xfrm>
            <a:custGeom>
              <a:rect b="b" l="l" r="r" t="t"/>
              <a:pathLst>
                <a:path extrusionOk="0" h="8982" w="19635">
                  <a:moveTo>
                    <a:pt x="3299" y="0"/>
                  </a:moveTo>
                  <a:cubicBezTo>
                    <a:pt x="2262" y="0"/>
                    <a:pt x="1430" y="211"/>
                    <a:pt x="878" y="417"/>
                  </a:cubicBezTo>
                  <a:cubicBezTo>
                    <a:pt x="585" y="527"/>
                    <a:pt x="365" y="634"/>
                    <a:pt x="220" y="713"/>
                  </a:cubicBezTo>
                  <a:cubicBezTo>
                    <a:pt x="76" y="794"/>
                    <a:pt x="0" y="838"/>
                    <a:pt x="4" y="844"/>
                  </a:cubicBezTo>
                  <a:cubicBezTo>
                    <a:pt x="4" y="844"/>
                    <a:pt x="5" y="844"/>
                    <a:pt x="6" y="844"/>
                  </a:cubicBezTo>
                  <a:cubicBezTo>
                    <a:pt x="18" y="844"/>
                    <a:pt x="96" y="810"/>
                    <a:pt x="236" y="745"/>
                  </a:cubicBezTo>
                  <a:cubicBezTo>
                    <a:pt x="384" y="676"/>
                    <a:pt x="606" y="581"/>
                    <a:pt x="901" y="481"/>
                  </a:cubicBezTo>
                  <a:cubicBezTo>
                    <a:pt x="1432" y="303"/>
                    <a:pt x="2215" y="120"/>
                    <a:pt x="3185" y="120"/>
                  </a:cubicBezTo>
                  <a:cubicBezTo>
                    <a:pt x="3286" y="120"/>
                    <a:pt x="3389" y="122"/>
                    <a:pt x="3494" y="126"/>
                  </a:cubicBezTo>
                  <a:cubicBezTo>
                    <a:pt x="4604" y="157"/>
                    <a:pt x="5914" y="458"/>
                    <a:pt x="7252" y="1070"/>
                  </a:cubicBezTo>
                  <a:cubicBezTo>
                    <a:pt x="8589" y="1675"/>
                    <a:pt x="9963" y="2561"/>
                    <a:pt x="11310" y="3593"/>
                  </a:cubicBezTo>
                  <a:cubicBezTo>
                    <a:pt x="12188" y="4288"/>
                    <a:pt x="12957" y="5094"/>
                    <a:pt x="13380" y="6028"/>
                  </a:cubicBezTo>
                  <a:cubicBezTo>
                    <a:pt x="13806" y="6952"/>
                    <a:pt x="13899" y="7976"/>
                    <a:pt x="13592" y="8804"/>
                  </a:cubicBezTo>
                  <a:lnTo>
                    <a:pt x="13526" y="8981"/>
                  </a:lnTo>
                  <a:lnTo>
                    <a:pt x="13696" y="8897"/>
                  </a:lnTo>
                  <a:cubicBezTo>
                    <a:pt x="14522" y="8486"/>
                    <a:pt x="15311" y="8177"/>
                    <a:pt x="16035" y="7980"/>
                  </a:cubicBezTo>
                  <a:cubicBezTo>
                    <a:pt x="16756" y="7780"/>
                    <a:pt x="17404" y="7685"/>
                    <a:pt x="17941" y="7637"/>
                  </a:cubicBezTo>
                  <a:cubicBezTo>
                    <a:pt x="18477" y="7587"/>
                    <a:pt x="18901" y="7579"/>
                    <a:pt x="19191" y="7573"/>
                  </a:cubicBezTo>
                  <a:cubicBezTo>
                    <a:pt x="19324" y="7571"/>
                    <a:pt x="19432" y="7571"/>
                    <a:pt x="19521" y="7569"/>
                  </a:cubicBezTo>
                  <a:cubicBezTo>
                    <a:pt x="19596" y="7567"/>
                    <a:pt x="19635" y="7563"/>
                    <a:pt x="19635" y="7560"/>
                  </a:cubicBezTo>
                  <a:cubicBezTo>
                    <a:pt x="19635" y="7556"/>
                    <a:pt x="19596" y="7552"/>
                    <a:pt x="19521" y="7546"/>
                  </a:cubicBezTo>
                  <a:cubicBezTo>
                    <a:pt x="19432" y="7540"/>
                    <a:pt x="19324" y="7535"/>
                    <a:pt x="19191" y="7527"/>
                  </a:cubicBezTo>
                  <a:cubicBezTo>
                    <a:pt x="19072" y="7523"/>
                    <a:pt x="18931" y="7520"/>
                    <a:pt x="18767" y="7520"/>
                  </a:cubicBezTo>
                  <a:cubicBezTo>
                    <a:pt x="18532" y="7520"/>
                    <a:pt x="18253" y="7526"/>
                    <a:pt x="17933" y="7548"/>
                  </a:cubicBezTo>
                  <a:cubicBezTo>
                    <a:pt x="17393" y="7585"/>
                    <a:pt x="16735" y="7668"/>
                    <a:pt x="16002" y="7861"/>
                  </a:cubicBezTo>
                  <a:cubicBezTo>
                    <a:pt x="15316" y="8035"/>
                    <a:pt x="14570" y="8313"/>
                    <a:pt x="13794" y="8683"/>
                  </a:cubicBezTo>
                  <a:lnTo>
                    <a:pt x="13794" y="8683"/>
                  </a:lnTo>
                  <a:cubicBezTo>
                    <a:pt x="14051" y="7848"/>
                    <a:pt x="13942" y="6853"/>
                    <a:pt x="13532" y="5958"/>
                  </a:cubicBezTo>
                  <a:cubicBezTo>
                    <a:pt x="13098" y="4986"/>
                    <a:pt x="12309" y="4158"/>
                    <a:pt x="11418" y="3456"/>
                  </a:cubicBezTo>
                  <a:cubicBezTo>
                    <a:pt x="10060" y="2414"/>
                    <a:pt x="8678" y="1531"/>
                    <a:pt x="7318" y="923"/>
                  </a:cubicBezTo>
                  <a:cubicBezTo>
                    <a:pt x="5960" y="311"/>
                    <a:pt x="4625" y="16"/>
                    <a:pt x="3496" y="3"/>
                  </a:cubicBezTo>
                  <a:cubicBezTo>
                    <a:pt x="3430" y="1"/>
                    <a:pt x="3364" y="0"/>
                    <a:pt x="3299" y="0"/>
                  </a:cubicBezTo>
                  <a:close/>
                </a:path>
              </a:pathLst>
            </a:custGeom>
            <a:solidFill>
              <a:schemeClr val="dk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3" name="Google Shape;1453;p2"/>
            <p:cNvSpPr/>
            <p:nvPr/>
          </p:nvSpPr>
          <p:spPr>
            <a:xfrm>
              <a:off x="6834300" y="1879025"/>
              <a:ext cx="115050" cy="77050"/>
            </a:xfrm>
            <a:custGeom>
              <a:rect b="b" l="l" r="r" t="t"/>
              <a:pathLst>
                <a:path extrusionOk="0" h="3082" w="4602">
                  <a:moveTo>
                    <a:pt x="882" y="0"/>
                  </a:moveTo>
                  <a:cubicBezTo>
                    <a:pt x="604" y="0"/>
                    <a:pt x="382" y="27"/>
                    <a:pt x="232" y="58"/>
                  </a:cubicBezTo>
                  <a:cubicBezTo>
                    <a:pt x="79" y="89"/>
                    <a:pt x="0" y="118"/>
                    <a:pt x="2" y="127"/>
                  </a:cubicBezTo>
                  <a:cubicBezTo>
                    <a:pt x="3" y="133"/>
                    <a:pt x="16" y="136"/>
                    <a:pt x="41" y="136"/>
                  </a:cubicBezTo>
                  <a:cubicBezTo>
                    <a:pt x="118" y="136"/>
                    <a:pt x="304" y="114"/>
                    <a:pt x="573" y="114"/>
                  </a:cubicBezTo>
                  <a:cubicBezTo>
                    <a:pt x="664" y="114"/>
                    <a:pt x="766" y="117"/>
                    <a:pt x="876" y="124"/>
                  </a:cubicBezTo>
                  <a:cubicBezTo>
                    <a:pt x="1408" y="154"/>
                    <a:pt x="2153" y="318"/>
                    <a:pt x="2840" y="758"/>
                  </a:cubicBezTo>
                  <a:cubicBezTo>
                    <a:pt x="3527" y="1202"/>
                    <a:pt x="3984" y="1812"/>
                    <a:pt x="4233" y="2282"/>
                  </a:cubicBezTo>
                  <a:cubicBezTo>
                    <a:pt x="4483" y="2752"/>
                    <a:pt x="4559" y="3081"/>
                    <a:pt x="4591" y="3081"/>
                  </a:cubicBezTo>
                  <a:cubicBezTo>
                    <a:pt x="4591" y="3081"/>
                    <a:pt x="4591" y="3081"/>
                    <a:pt x="4592" y="3081"/>
                  </a:cubicBezTo>
                  <a:cubicBezTo>
                    <a:pt x="4601" y="3079"/>
                    <a:pt x="4596" y="2994"/>
                    <a:pt x="4561" y="2844"/>
                  </a:cubicBezTo>
                  <a:cubicBezTo>
                    <a:pt x="4526" y="2693"/>
                    <a:pt x="4459" y="2479"/>
                    <a:pt x="4343" y="2228"/>
                  </a:cubicBezTo>
                  <a:cubicBezTo>
                    <a:pt x="4117" y="1727"/>
                    <a:pt x="3654" y="1077"/>
                    <a:pt x="2934" y="612"/>
                  </a:cubicBezTo>
                  <a:cubicBezTo>
                    <a:pt x="2215" y="149"/>
                    <a:pt x="1430" y="0"/>
                    <a:pt x="882" y="0"/>
                  </a:cubicBezTo>
                  <a:close/>
                </a:path>
              </a:pathLst>
            </a:custGeom>
            <a:solidFill>
              <a:schemeClr val="dk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4" name="Google Shape;1454;p2"/>
            <p:cNvSpPr/>
            <p:nvPr/>
          </p:nvSpPr>
          <p:spPr>
            <a:xfrm>
              <a:off x="6430400" y="1770950"/>
              <a:ext cx="72025" cy="4700"/>
            </a:xfrm>
            <a:custGeom>
              <a:rect b="b" l="l" r="r" t="t"/>
              <a:pathLst>
                <a:path extrusionOk="0" h="188" w="2881">
                  <a:moveTo>
                    <a:pt x="1957" y="1"/>
                  </a:moveTo>
                  <a:cubicBezTo>
                    <a:pt x="1796" y="1"/>
                    <a:pt x="1621" y="3"/>
                    <a:pt x="1438" y="7"/>
                  </a:cubicBezTo>
                  <a:cubicBezTo>
                    <a:pt x="643" y="25"/>
                    <a:pt x="0" y="79"/>
                    <a:pt x="0" y="127"/>
                  </a:cubicBezTo>
                  <a:cubicBezTo>
                    <a:pt x="2" y="164"/>
                    <a:pt x="384" y="187"/>
                    <a:pt x="923" y="187"/>
                  </a:cubicBezTo>
                  <a:cubicBezTo>
                    <a:pt x="1084" y="187"/>
                    <a:pt x="1259" y="185"/>
                    <a:pt x="1441" y="181"/>
                  </a:cubicBezTo>
                  <a:cubicBezTo>
                    <a:pt x="2238" y="164"/>
                    <a:pt x="2881" y="110"/>
                    <a:pt x="2881" y="61"/>
                  </a:cubicBezTo>
                  <a:cubicBezTo>
                    <a:pt x="2879" y="24"/>
                    <a:pt x="2497" y="1"/>
                    <a:pt x="1957" y="1"/>
                  </a:cubicBezTo>
                  <a:close/>
                </a:path>
              </a:pathLst>
            </a:custGeom>
            <a:solidFill>
              <a:schemeClr val="dk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5" name="Google Shape;1455;p2"/>
            <p:cNvSpPr/>
            <p:nvPr/>
          </p:nvSpPr>
          <p:spPr>
            <a:xfrm>
              <a:off x="6392300" y="1701225"/>
              <a:ext cx="72275" cy="401075"/>
            </a:xfrm>
            <a:custGeom>
              <a:rect b="b" l="l" r="r" t="t"/>
              <a:pathLst>
                <a:path extrusionOk="0" h="16043" w="2891">
                  <a:moveTo>
                    <a:pt x="14" y="1"/>
                  </a:moveTo>
                  <a:cubicBezTo>
                    <a:pt x="14" y="1"/>
                    <a:pt x="14" y="1"/>
                    <a:pt x="14" y="1"/>
                  </a:cubicBezTo>
                  <a:cubicBezTo>
                    <a:pt x="0" y="14"/>
                    <a:pt x="180" y="176"/>
                    <a:pt x="440" y="524"/>
                  </a:cubicBezTo>
                  <a:cubicBezTo>
                    <a:pt x="691" y="873"/>
                    <a:pt x="1023" y="1419"/>
                    <a:pt x="1210" y="2167"/>
                  </a:cubicBezTo>
                  <a:cubicBezTo>
                    <a:pt x="1397" y="2908"/>
                    <a:pt x="1445" y="3865"/>
                    <a:pt x="1092" y="4822"/>
                  </a:cubicBezTo>
                  <a:cubicBezTo>
                    <a:pt x="920" y="5299"/>
                    <a:pt x="654" y="5777"/>
                    <a:pt x="488" y="6329"/>
                  </a:cubicBezTo>
                  <a:cubicBezTo>
                    <a:pt x="407" y="6603"/>
                    <a:pt x="355" y="6900"/>
                    <a:pt x="371" y="7201"/>
                  </a:cubicBezTo>
                  <a:cubicBezTo>
                    <a:pt x="384" y="7500"/>
                    <a:pt x="454" y="7801"/>
                    <a:pt x="562" y="8084"/>
                  </a:cubicBezTo>
                  <a:cubicBezTo>
                    <a:pt x="782" y="8655"/>
                    <a:pt x="1119" y="9142"/>
                    <a:pt x="1430" y="9609"/>
                  </a:cubicBezTo>
                  <a:cubicBezTo>
                    <a:pt x="1744" y="10072"/>
                    <a:pt x="2037" y="10521"/>
                    <a:pt x="2238" y="10988"/>
                  </a:cubicBezTo>
                  <a:cubicBezTo>
                    <a:pt x="2647" y="11924"/>
                    <a:pt x="2749" y="12859"/>
                    <a:pt x="2715" y="13627"/>
                  </a:cubicBezTo>
                  <a:cubicBezTo>
                    <a:pt x="2670" y="14401"/>
                    <a:pt x="2501" y="15010"/>
                    <a:pt x="2348" y="15416"/>
                  </a:cubicBezTo>
                  <a:cubicBezTo>
                    <a:pt x="2196" y="15823"/>
                    <a:pt x="2076" y="16033"/>
                    <a:pt x="2093" y="16043"/>
                  </a:cubicBezTo>
                  <a:cubicBezTo>
                    <a:pt x="2094" y="16043"/>
                    <a:pt x="2094" y="16043"/>
                    <a:pt x="2094" y="16043"/>
                  </a:cubicBezTo>
                  <a:cubicBezTo>
                    <a:pt x="2100" y="16043"/>
                    <a:pt x="2131" y="15993"/>
                    <a:pt x="2188" y="15894"/>
                  </a:cubicBezTo>
                  <a:cubicBezTo>
                    <a:pt x="2248" y="15796"/>
                    <a:pt x="2323" y="15641"/>
                    <a:pt x="2412" y="15441"/>
                  </a:cubicBezTo>
                  <a:cubicBezTo>
                    <a:pt x="2585" y="15039"/>
                    <a:pt x="2778" y="14422"/>
                    <a:pt x="2838" y="13635"/>
                  </a:cubicBezTo>
                  <a:cubicBezTo>
                    <a:pt x="2890" y="12852"/>
                    <a:pt x="2800" y="11891"/>
                    <a:pt x="2387" y="10924"/>
                  </a:cubicBezTo>
                  <a:cubicBezTo>
                    <a:pt x="1993" y="9944"/>
                    <a:pt x="1158" y="9109"/>
                    <a:pt x="726" y="8023"/>
                  </a:cubicBezTo>
                  <a:cubicBezTo>
                    <a:pt x="509" y="7481"/>
                    <a:pt x="486" y="6900"/>
                    <a:pt x="654" y="6375"/>
                  </a:cubicBezTo>
                  <a:cubicBezTo>
                    <a:pt x="809" y="5848"/>
                    <a:pt x="1069" y="5370"/>
                    <a:pt x="1245" y="4876"/>
                  </a:cubicBezTo>
                  <a:cubicBezTo>
                    <a:pt x="1601" y="3881"/>
                    <a:pt x="1536" y="2893"/>
                    <a:pt x="1331" y="2136"/>
                  </a:cubicBezTo>
                  <a:cubicBezTo>
                    <a:pt x="1123" y="1371"/>
                    <a:pt x="766" y="823"/>
                    <a:pt x="494" y="481"/>
                  </a:cubicBezTo>
                  <a:cubicBezTo>
                    <a:pt x="351" y="313"/>
                    <a:pt x="236" y="188"/>
                    <a:pt x="149" y="113"/>
                  </a:cubicBezTo>
                  <a:cubicBezTo>
                    <a:pt x="68" y="39"/>
                    <a:pt x="22" y="1"/>
                    <a:pt x="14" y="1"/>
                  </a:cubicBezTo>
                  <a:close/>
                </a:path>
              </a:pathLst>
            </a:custGeom>
            <a:solidFill>
              <a:schemeClr val="dk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6" name="Google Shape;1456;p2"/>
            <p:cNvSpPr/>
            <p:nvPr/>
          </p:nvSpPr>
          <p:spPr>
            <a:xfrm>
              <a:off x="6449000" y="2243550"/>
              <a:ext cx="50100" cy="267900"/>
            </a:xfrm>
            <a:custGeom>
              <a:rect b="b" l="l" r="r" t="t"/>
              <a:pathLst>
                <a:path extrusionOk="0" h="10716" w="2004">
                  <a:moveTo>
                    <a:pt x="35" y="0"/>
                  </a:moveTo>
                  <a:cubicBezTo>
                    <a:pt x="34" y="0"/>
                    <a:pt x="34" y="0"/>
                    <a:pt x="34" y="0"/>
                  </a:cubicBezTo>
                  <a:cubicBezTo>
                    <a:pt x="1" y="27"/>
                    <a:pt x="474" y="483"/>
                    <a:pt x="941" y="1405"/>
                  </a:cubicBezTo>
                  <a:cubicBezTo>
                    <a:pt x="1411" y="2316"/>
                    <a:pt x="1826" y="3732"/>
                    <a:pt x="1691" y="5302"/>
                  </a:cubicBezTo>
                  <a:cubicBezTo>
                    <a:pt x="1624" y="6083"/>
                    <a:pt x="1423" y="6813"/>
                    <a:pt x="1151" y="7434"/>
                  </a:cubicBezTo>
                  <a:cubicBezTo>
                    <a:pt x="885" y="8055"/>
                    <a:pt x="514" y="8564"/>
                    <a:pt x="317" y="9056"/>
                  </a:cubicBezTo>
                  <a:cubicBezTo>
                    <a:pt x="109" y="9544"/>
                    <a:pt x="72" y="9990"/>
                    <a:pt x="119" y="10283"/>
                  </a:cubicBezTo>
                  <a:cubicBezTo>
                    <a:pt x="140" y="10430"/>
                    <a:pt x="177" y="10540"/>
                    <a:pt x="207" y="10611"/>
                  </a:cubicBezTo>
                  <a:cubicBezTo>
                    <a:pt x="237" y="10681"/>
                    <a:pt x="260" y="10716"/>
                    <a:pt x="265" y="10716"/>
                  </a:cubicBezTo>
                  <a:cubicBezTo>
                    <a:pt x="265" y="10716"/>
                    <a:pt x="265" y="10716"/>
                    <a:pt x="265" y="10716"/>
                  </a:cubicBezTo>
                  <a:cubicBezTo>
                    <a:pt x="281" y="10710"/>
                    <a:pt x="209" y="10561"/>
                    <a:pt x="186" y="10276"/>
                  </a:cubicBezTo>
                  <a:cubicBezTo>
                    <a:pt x="161" y="9992"/>
                    <a:pt x="215" y="9571"/>
                    <a:pt x="431" y="9107"/>
                  </a:cubicBezTo>
                  <a:cubicBezTo>
                    <a:pt x="634" y="8636"/>
                    <a:pt x="1014" y="8140"/>
                    <a:pt x="1297" y="7499"/>
                  </a:cubicBezTo>
                  <a:cubicBezTo>
                    <a:pt x="1585" y="6867"/>
                    <a:pt x="1797" y="6118"/>
                    <a:pt x="1865" y="5317"/>
                  </a:cubicBezTo>
                  <a:cubicBezTo>
                    <a:pt x="2004" y="3707"/>
                    <a:pt x="1558" y="2260"/>
                    <a:pt x="1051" y="1349"/>
                  </a:cubicBezTo>
                  <a:cubicBezTo>
                    <a:pt x="798" y="888"/>
                    <a:pt x="541" y="548"/>
                    <a:pt x="352" y="325"/>
                  </a:cubicBezTo>
                  <a:cubicBezTo>
                    <a:pt x="162" y="115"/>
                    <a:pt x="51" y="0"/>
                    <a:pt x="35" y="0"/>
                  </a:cubicBezTo>
                  <a:close/>
                </a:path>
              </a:pathLst>
            </a:custGeom>
            <a:solidFill>
              <a:schemeClr val="dk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7" name="Google Shape;1457;p2"/>
            <p:cNvSpPr/>
            <p:nvPr/>
          </p:nvSpPr>
          <p:spPr>
            <a:xfrm>
              <a:off x="6235575" y="2640050"/>
              <a:ext cx="171175" cy="54925"/>
            </a:xfrm>
            <a:custGeom>
              <a:rect b="b" l="l" r="r" t="t"/>
              <a:pathLst>
                <a:path extrusionOk="0" h="2197" w="6847">
                  <a:moveTo>
                    <a:pt x="13" y="0"/>
                  </a:moveTo>
                  <a:cubicBezTo>
                    <a:pt x="12" y="0"/>
                    <a:pt x="11" y="0"/>
                    <a:pt x="11" y="1"/>
                  </a:cubicBezTo>
                  <a:lnTo>
                    <a:pt x="9" y="1"/>
                  </a:lnTo>
                  <a:cubicBezTo>
                    <a:pt x="1" y="7"/>
                    <a:pt x="53" y="101"/>
                    <a:pt x="169" y="259"/>
                  </a:cubicBezTo>
                  <a:cubicBezTo>
                    <a:pt x="283" y="418"/>
                    <a:pt x="466" y="636"/>
                    <a:pt x="723" y="873"/>
                  </a:cubicBezTo>
                  <a:cubicBezTo>
                    <a:pt x="1230" y="1351"/>
                    <a:pt x="2081" y="1893"/>
                    <a:pt x="3144" y="2104"/>
                  </a:cubicBezTo>
                  <a:cubicBezTo>
                    <a:pt x="3472" y="2169"/>
                    <a:pt x="3793" y="2197"/>
                    <a:pt x="4100" y="2197"/>
                  </a:cubicBezTo>
                  <a:cubicBezTo>
                    <a:pt x="4786" y="2197"/>
                    <a:pt x="5399" y="2058"/>
                    <a:pt x="5849" y="1886"/>
                  </a:cubicBezTo>
                  <a:cubicBezTo>
                    <a:pt x="6177" y="1764"/>
                    <a:pt x="6429" y="1633"/>
                    <a:pt x="6595" y="1529"/>
                  </a:cubicBezTo>
                  <a:cubicBezTo>
                    <a:pt x="6763" y="1427"/>
                    <a:pt x="6846" y="1359"/>
                    <a:pt x="6840" y="1349"/>
                  </a:cubicBezTo>
                  <a:cubicBezTo>
                    <a:pt x="6839" y="1348"/>
                    <a:pt x="6838" y="1347"/>
                    <a:pt x="6835" y="1347"/>
                  </a:cubicBezTo>
                  <a:cubicBezTo>
                    <a:pt x="6786" y="1347"/>
                    <a:pt x="6427" y="1569"/>
                    <a:pt x="5808" y="1770"/>
                  </a:cubicBezTo>
                  <a:cubicBezTo>
                    <a:pt x="5377" y="1912"/>
                    <a:pt x="4803" y="2027"/>
                    <a:pt x="4164" y="2027"/>
                  </a:cubicBezTo>
                  <a:cubicBezTo>
                    <a:pt x="3848" y="2027"/>
                    <a:pt x="3515" y="1999"/>
                    <a:pt x="3177" y="1932"/>
                  </a:cubicBezTo>
                  <a:cubicBezTo>
                    <a:pt x="2152" y="1730"/>
                    <a:pt x="1323" y="1224"/>
                    <a:pt x="805" y="780"/>
                  </a:cubicBezTo>
                  <a:cubicBezTo>
                    <a:pt x="294" y="350"/>
                    <a:pt x="49" y="0"/>
                    <a:pt x="13" y="0"/>
                  </a:cubicBezTo>
                  <a:close/>
                </a:path>
              </a:pathLst>
            </a:custGeom>
            <a:solidFill>
              <a:schemeClr val="dk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8" name="Google Shape;1458;p2"/>
            <p:cNvSpPr/>
            <p:nvPr/>
          </p:nvSpPr>
          <p:spPr>
            <a:xfrm>
              <a:off x="6364600" y="2808525"/>
              <a:ext cx="147425" cy="121550"/>
            </a:xfrm>
            <a:custGeom>
              <a:rect b="b" l="l" r="r" t="t"/>
              <a:pathLst>
                <a:path extrusionOk="0" h="4862" w="5897">
                  <a:moveTo>
                    <a:pt x="12" y="0"/>
                  </a:moveTo>
                  <a:cubicBezTo>
                    <a:pt x="11" y="0"/>
                    <a:pt x="11" y="0"/>
                    <a:pt x="10" y="1"/>
                  </a:cubicBezTo>
                  <a:cubicBezTo>
                    <a:pt x="1" y="9"/>
                    <a:pt x="55" y="103"/>
                    <a:pt x="163" y="269"/>
                  </a:cubicBezTo>
                  <a:cubicBezTo>
                    <a:pt x="273" y="435"/>
                    <a:pt x="439" y="668"/>
                    <a:pt x="655" y="950"/>
                  </a:cubicBezTo>
                  <a:cubicBezTo>
                    <a:pt x="1091" y="1509"/>
                    <a:pt x="1741" y="2248"/>
                    <a:pt x="2551" y="2970"/>
                  </a:cubicBezTo>
                  <a:cubicBezTo>
                    <a:pt x="3360" y="3691"/>
                    <a:pt x="4160" y="4261"/>
                    <a:pt x="4776" y="4623"/>
                  </a:cubicBezTo>
                  <a:cubicBezTo>
                    <a:pt x="5059" y="4784"/>
                    <a:pt x="5331" y="4861"/>
                    <a:pt x="5534" y="4861"/>
                  </a:cubicBezTo>
                  <a:cubicBezTo>
                    <a:pt x="5554" y="4861"/>
                    <a:pt x="5574" y="4860"/>
                    <a:pt x="5594" y="4859"/>
                  </a:cubicBezTo>
                  <a:cubicBezTo>
                    <a:pt x="5800" y="4845"/>
                    <a:pt x="5897" y="4772"/>
                    <a:pt x="5893" y="4766"/>
                  </a:cubicBezTo>
                  <a:cubicBezTo>
                    <a:pt x="5892" y="4764"/>
                    <a:pt x="5889" y="4763"/>
                    <a:pt x="5885" y="4763"/>
                  </a:cubicBezTo>
                  <a:cubicBezTo>
                    <a:pt x="5859" y="4763"/>
                    <a:pt x="5775" y="4792"/>
                    <a:pt x="5634" y="4792"/>
                  </a:cubicBezTo>
                  <a:cubicBezTo>
                    <a:pt x="5620" y="4792"/>
                    <a:pt x="5606" y="4792"/>
                    <a:pt x="5592" y="4791"/>
                  </a:cubicBezTo>
                  <a:cubicBezTo>
                    <a:pt x="5401" y="4785"/>
                    <a:pt x="5133" y="4700"/>
                    <a:pt x="4837" y="4517"/>
                  </a:cubicBezTo>
                  <a:cubicBezTo>
                    <a:pt x="4253" y="4135"/>
                    <a:pt x="3466" y="3553"/>
                    <a:pt x="2667" y="2839"/>
                  </a:cubicBezTo>
                  <a:cubicBezTo>
                    <a:pt x="1864" y="2125"/>
                    <a:pt x="1207" y="1407"/>
                    <a:pt x="751" y="871"/>
                  </a:cubicBezTo>
                  <a:cubicBezTo>
                    <a:pt x="306" y="346"/>
                    <a:pt x="43" y="0"/>
                    <a:pt x="12" y="0"/>
                  </a:cubicBezTo>
                  <a:close/>
                </a:path>
              </a:pathLst>
            </a:custGeom>
            <a:solidFill>
              <a:schemeClr val="dk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9" name="Google Shape;1459;p2"/>
            <p:cNvSpPr/>
            <p:nvPr/>
          </p:nvSpPr>
          <p:spPr>
            <a:xfrm>
              <a:off x="6381575" y="2873450"/>
              <a:ext cx="45950" cy="111475"/>
            </a:xfrm>
            <a:custGeom>
              <a:rect b="b" l="l" r="r" t="t"/>
              <a:pathLst>
                <a:path extrusionOk="0" h="4459" w="1838">
                  <a:moveTo>
                    <a:pt x="1420" y="0"/>
                  </a:moveTo>
                  <a:cubicBezTo>
                    <a:pt x="1419" y="0"/>
                    <a:pt x="1419" y="0"/>
                    <a:pt x="1419" y="1"/>
                  </a:cubicBezTo>
                  <a:cubicBezTo>
                    <a:pt x="1390" y="12"/>
                    <a:pt x="1500" y="276"/>
                    <a:pt x="1573" y="722"/>
                  </a:cubicBezTo>
                  <a:cubicBezTo>
                    <a:pt x="1647" y="1166"/>
                    <a:pt x="1660" y="1804"/>
                    <a:pt x="1456" y="2460"/>
                  </a:cubicBezTo>
                  <a:cubicBezTo>
                    <a:pt x="1249" y="3116"/>
                    <a:pt x="873" y="3631"/>
                    <a:pt x="558" y="3952"/>
                  </a:cubicBezTo>
                  <a:cubicBezTo>
                    <a:pt x="244" y="4278"/>
                    <a:pt x="1" y="4432"/>
                    <a:pt x="18" y="4457"/>
                  </a:cubicBezTo>
                  <a:cubicBezTo>
                    <a:pt x="19" y="4458"/>
                    <a:pt x="20" y="4459"/>
                    <a:pt x="22" y="4459"/>
                  </a:cubicBezTo>
                  <a:cubicBezTo>
                    <a:pt x="57" y="4459"/>
                    <a:pt x="314" y="4337"/>
                    <a:pt x="643" y="4040"/>
                  </a:cubicBezTo>
                  <a:cubicBezTo>
                    <a:pt x="991" y="3732"/>
                    <a:pt x="1405" y="3203"/>
                    <a:pt x="1621" y="2512"/>
                  </a:cubicBezTo>
                  <a:cubicBezTo>
                    <a:pt x="1838" y="1822"/>
                    <a:pt x="1803" y="1150"/>
                    <a:pt x="1695" y="699"/>
                  </a:cubicBezTo>
                  <a:cubicBezTo>
                    <a:pt x="1588" y="249"/>
                    <a:pt x="1439" y="0"/>
                    <a:pt x="1420" y="0"/>
                  </a:cubicBezTo>
                  <a:close/>
                </a:path>
              </a:pathLst>
            </a:custGeom>
            <a:solidFill>
              <a:srgbClr val="26323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0" name="Google Shape;1460;p2"/>
            <p:cNvSpPr/>
            <p:nvPr/>
          </p:nvSpPr>
          <p:spPr>
            <a:xfrm>
              <a:off x="6779500" y="2456725"/>
              <a:ext cx="357700" cy="286375"/>
            </a:xfrm>
            <a:custGeom>
              <a:rect b="b" l="l" r="r" t="t"/>
              <a:pathLst>
                <a:path extrusionOk="0" h="11455" w="14308">
                  <a:moveTo>
                    <a:pt x="13571" y="1"/>
                  </a:moveTo>
                  <a:lnTo>
                    <a:pt x="13571" y="1"/>
                  </a:lnTo>
                  <a:cubicBezTo>
                    <a:pt x="13654" y="1021"/>
                    <a:pt x="13044" y="1976"/>
                    <a:pt x="12317" y="2698"/>
                  </a:cubicBezTo>
                  <a:cubicBezTo>
                    <a:pt x="11807" y="3203"/>
                    <a:pt x="11213" y="3647"/>
                    <a:pt x="10525" y="3844"/>
                  </a:cubicBezTo>
                  <a:cubicBezTo>
                    <a:pt x="10204" y="3935"/>
                    <a:pt x="9879" y="3969"/>
                    <a:pt x="9551" y="3969"/>
                  </a:cubicBezTo>
                  <a:cubicBezTo>
                    <a:pt x="8639" y="3969"/>
                    <a:pt x="7703" y="3703"/>
                    <a:pt x="6780" y="3645"/>
                  </a:cubicBezTo>
                  <a:cubicBezTo>
                    <a:pt x="6659" y="3637"/>
                    <a:pt x="6538" y="3634"/>
                    <a:pt x="6417" y="3634"/>
                  </a:cubicBezTo>
                  <a:cubicBezTo>
                    <a:pt x="4588" y="3634"/>
                    <a:pt x="2772" y="4498"/>
                    <a:pt x="1633" y="5929"/>
                  </a:cubicBezTo>
                  <a:cubicBezTo>
                    <a:pt x="415" y="7454"/>
                    <a:pt x="0" y="9585"/>
                    <a:pt x="554" y="11455"/>
                  </a:cubicBezTo>
                  <a:cubicBezTo>
                    <a:pt x="517" y="9151"/>
                    <a:pt x="1779" y="6871"/>
                    <a:pt x="3749" y="5679"/>
                  </a:cubicBezTo>
                  <a:cubicBezTo>
                    <a:pt x="4780" y="5054"/>
                    <a:pt x="5985" y="4740"/>
                    <a:pt x="7189" y="4740"/>
                  </a:cubicBezTo>
                  <a:cubicBezTo>
                    <a:pt x="8287" y="4740"/>
                    <a:pt x="9384" y="5001"/>
                    <a:pt x="10349" y="5526"/>
                  </a:cubicBezTo>
                  <a:cubicBezTo>
                    <a:pt x="10349" y="5526"/>
                    <a:pt x="11491" y="5113"/>
                    <a:pt x="12899" y="3707"/>
                  </a:cubicBezTo>
                  <a:cubicBezTo>
                    <a:pt x="14308" y="2303"/>
                    <a:pt x="13571" y="1"/>
                    <a:pt x="13571" y="1"/>
                  </a:cubicBezTo>
                  <a:close/>
                </a:path>
              </a:pathLst>
            </a:custGeom>
            <a:solidFill>
              <a:srgbClr val="0B3D69">
                <a:alpha val="39215"/>
              </a:srgbClr>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1" name="Google Shape;1461;p2"/>
            <p:cNvSpPr/>
            <p:nvPr/>
          </p:nvSpPr>
          <p:spPr>
            <a:xfrm>
              <a:off x="6671850" y="1940600"/>
              <a:ext cx="419875" cy="222525"/>
            </a:xfrm>
            <a:custGeom>
              <a:rect b="b" l="l" r="r" t="t"/>
              <a:pathLst>
                <a:path extrusionOk="0" h="8901" w="16795">
                  <a:moveTo>
                    <a:pt x="1084" y="1"/>
                  </a:moveTo>
                  <a:cubicBezTo>
                    <a:pt x="723" y="1"/>
                    <a:pt x="361" y="19"/>
                    <a:pt x="0" y="57"/>
                  </a:cubicBezTo>
                  <a:cubicBezTo>
                    <a:pt x="1681" y="406"/>
                    <a:pt x="3371" y="759"/>
                    <a:pt x="4974" y="1374"/>
                  </a:cubicBezTo>
                  <a:cubicBezTo>
                    <a:pt x="6577" y="1990"/>
                    <a:pt x="8103" y="2887"/>
                    <a:pt x="9236" y="4180"/>
                  </a:cubicBezTo>
                  <a:cubicBezTo>
                    <a:pt x="10368" y="5470"/>
                    <a:pt x="11072" y="7189"/>
                    <a:pt x="10922" y="8900"/>
                  </a:cubicBezTo>
                  <a:cubicBezTo>
                    <a:pt x="12814" y="7693"/>
                    <a:pt x="14474" y="7801"/>
                    <a:pt x="16795" y="7614"/>
                  </a:cubicBezTo>
                  <a:cubicBezTo>
                    <a:pt x="15839" y="7485"/>
                    <a:pt x="15027" y="7416"/>
                    <a:pt x="14223" y="7416"/>
                  </a:cubicBezTo>
                  <a:cubicBezTo>
                    <a:pt x="13340" y="7416"/>
                    <a:pt x="12466" y="7499"/>
                    <a:pt x="11422" y="7679"/>
                  </a:cubicBezTo>
                  <a:cubicBezTo>
                    <a:pt x="11574" y="6624"/>
                    <a:pt x="11238" y="5538"/>
                    <a:pt x="10654" y="4646"/>
                  </a:cubicBezTo>
                  <a:cubicBezTo>
                    <a:pt x="10067" y="3757"/>
                    <a:pt x="9247" y="3043"/>
                    <a:pt x="8373" y="2434"/>
                  </a:cubicBezTo>
                  <a:cubicBezTo>
                    <a:pt x="6242" y="944"/>
                    <a:pt x="3673" y="1"/>
                    <a:pt x="1084" y="1"/>
                  </a:cubicBezTo>
                  <a:close/>
                </a:path>
              </a:pathLst>
            </a:custGeom>
            <a:solidFill>
              <a:srgbClr val="0B3D69">
                <a:alpha val="39215"/>
              </a:srgbClr>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2" name="Google Shape;1462;p2"/>
            <p:cNvSpPr/>
            <p:nvPr/>
          </p:nvSpPr>
          <p:spPr>
            <a:xfrm>
              <a:off x="6407100" y="1705050"/>
              <a:ext cx="95625" cy="68600"/>
            </a:xfrm>
            <a:custGeom>
              <a:rect b="b" l="l" r="r" t="t"/>
              <a:pathLst>
                <a:path extrusionOk="0" h="2744" w="3825">
                  <a:moveTo>
                    <a:pt x="10" y="0"/>
                  </a:moveTo>
                  <a:lnTo>
                    <a:pt x="10" y="0"/>
                  </a:lnTo>
                  <a:cubicBezTo>
                    <a:pt x="0" y="488"/>
                    <a:pt x="269" y="930"/>
                    <a:pt x="506" y="1356"/>
                  </a:cubicBezTo>
                  <a:cubicBezTo>
                    <a:pt x="741" y="1783"/>
                    <a:pt x="959" y="2271"/>
                    <a:pt x="842" y="2744"/>
                  </a:cubicBezTo>
                  <a:lnTo>
                    <a:pt x="880" y="2744"/>
                  </a:lnTo>
                  <a:lnTo>
                    <a:pt x="2948" y="2610"/>
                  </a:lnTo>
                  <a:cubicBezTo>
                    <a:pt x="3251" y="2589"/>
                    <a:pt x="3570" y="2566"/>
                    <a:pt x="3824" y="2398"/>
                  </a:cubicBezTo>
                  <a:cubicBezTo>
                    <a:pt x="3378" y="2244"/>
                    <a:pt x="2906" y="2166"/>
                    <a:pt x="2433" y="2166"/>
                  </a:cubicBezTo>
                  <a:cubicBezTo>
                    <a:pt x="2325" y="2166"/>
                    <a:pt x="2217" y="2170"/>
                    <a:pt x="2109" y="2178"/>
                  </a:cubicBezTo>
                  <a:cubicBezTo>
                    <a:pt x="2060" y="2182"/>
                    <a:pt x="2009" y="2186"/>
                    <a:pt x="1959" y="2186"/>
                  </a:cubicBezTo>
                  <a:cubicBezTo>
                    <a:pt x="1896" y="2186"/>
                    <a:pt x="1833" y="2179"/>
                    <a:pt x="1775" y="2153"/>
                  </a:cubicBezTo>
                  <a:cubicBezTo>
                    <a:pt x="1623" y="2086"/>
                    <a:pt x="1550" y="1916"/>
                    <a:pt x="1482" y="1764"/>
                  </a:cubicBezTo>
                  <a:cubicBezTo>
                    <a:pt x="1164" y="1057"/>
                    <a:pt x="649" y="440"/>
                    <a:pt x="10" y="0"/>
                  </a:cubicBezTo>
                  <a:close/>
                </a:path>
              </a:pathLst>
            </a:custGeom>
            <a:solidFill>
              <a:srgbClr val="0B3D69">
                <a:alpha val="39215"/>
              </a:srgbClr>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3" name="Google Shape;1463;p2"/>
            <p:cNvSpPr/>
            <p:nvPr/>
          </p:nvSpPr>
          <p:spPr>
            <a:xfrm>
              <a:off x="6355675" y="2873300"/>
              <a:ext cx="187550" cy="121925"/>
            </a:xfrm>
            <a:custGeom>
              <a:rect b="b" l="l" r="r" t="t"/>
              <a:pathLst>
                <a:path extrusionOk="0" h="4877" w="7502">
                  <a:moveTo>
                    <a:pt x="2376" y="1"/>
                  </a:moveTo>
                  <a:lnTo>
                    <a:pt x="2376" y="1"/>
                  </a:lnTo>
                  <a:cubicBezTo>
                    <a:pt x="2765" y="392"/>
                    <a:pt x="2737" y="1021"/>
                    <a:pt x="2684" y="1569"/>
                  </a:cubicBezTo>
                  <a:cubicBezTo>
                    <a:pt x="2617" y="2246"/>
                    <a:pt x="2546" y="2947"/>
                    <a:pt x="2212" y="3539"/>
                  </a:cubicBezTo>
                  <a:cubicBezTo>
                    <a:pt x="1795" y="4280"/>
                    <a:pt x="730" y="4425"/>
                    <a:pt x="1" y="4861"/>
                  </a:cubicBezTo>
                  <a:cubicBezTo>
                    <a:pt x="158" y="4870"/>
                    <a:pt x="324" y="4877"/>
                    <a:pt x="496" y="4877"/>
                  </a:cubicBezTo>
                  <a:cubicBezTo>
                    <a:pt x="1236" y="4877"/>
                    <a:pt x="2068" y="4762"/>
                    <a:pt x="2586" y="4328"/>
                  </a:cubicBezTo>
                  <a:cubicBezTo>
                    <a:pt x="3225" y="3796"/>
                    <a:pt x="3717" y="3111"/>
                    <a:pt x="4201" y="2434"/>
                  </a:cubicBezTo>
                  <a:cubicBezTo>
                    <a:pt x="4701" y="2647"/>
                    <a:pt x="5244" y="2754"/>
                    <a:pt x="5788" y="2754"/>
                  </a:cubicBezTo>
                  <a:cubicBezTo>
                    <a:pt x="6378" y="2754"/>
                    <a:pt x="6968" y="2629"/>
                    <a:pt x="7502" y="2380"/>
                  </a:cubicBezTo>
                  <a:cubicBezTo>
                    <a:pt x="5746" y="2239"/>
                    <a:pt x="4050" y="1467"/>
                    <a:pt x="2791" y="236"/>
                  </a:cubicBezTo>
                  <a:lnTo>
                    <a:pt x="2376" y="1"/>
                  </a:lnTo>
                  <a:close/>
                </a:path>
              </a:pathLst>
            </a:custGeom>
            <a:solidFill>
              <a:srgbClr val="0B3D69">
                <a:alpha val="39215"/>
              </a:srgbClr>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4" name="Google Shape;1464;p2"/>
            <p:cNvSpPr/>
            <p:nvPr/>
          </p:nvSpPr>
          <p:spPr>
            <a:xfrm>
              <a:off x="6989075" y="3100050"/>
              <a:ext cx="107375" cy="62875"/>
            </a:xfrm>
            <a:custGeom>
              <a:rect b="b" l="l" r="r" t="t"/>
              <a:pathLst>
                <a:path extrusionOk="0" h="2515" w="4295">
                  <a:moveTo>
                    <a:pt x="313" y="1"/>
                  </a:moveTo>
                  <a:cubicBezTo>
                    <a:pt x="308" y="1"/>
                    <a:pt x="302" y="1"/>
                    <a:pt x="297" y="2"/>
                  </a:cubicBezTo>
                  <a:cubicBezTo>
                    <a:pt x="195" y="21"/>
                    <a:pt x="205" y="168"/>
                    <a:pt x="235" y="267"/>
                  </a:cubicBezTo>
                  <a:cubicBezTo>
                    <a:pt x="428" y="890"/>
                    <a:pt x="372" y="1588"/>
                    <a:pt x="81" y="2173"/>
                  </a:cubicBezTo>
                  <a:cubicBezTo>
                    <a:pt x="41" y="2258"/>
                    <a:pt x="0" y="2375"/>
                    <a:pt x="75" y="2433"/>
                  </a:cubicBezTo>
                  <a:cubicBezTo>
                    <a:pt x="106" y="2456"/>
                    <a:pt x="149" y="2458"/>
                    <a:pt x="187" y="2460"/>
                  </a:cubicBezTo>
                  <a:cubicBezTo>
                    <a:pt x="264" y="2463"/>
                    <a:pt x="341" y="2464"/>
                    <a:pt x="418" y="2464"/>
                  </a:cubicBezTo>
                  <a:cubicBezTo>
                    <a:pt x="1027" y="2464"/>
                    <a:pt x="1634" y="2383"/>
                    <a:pt x="2242" y="2340"/>
                  </a:cubicBezTo>
                  <a:cubicBezTo>
                    <a:pt x="2455" y="2325"/>
                    <a:pt x="2671" y="2315"/>
                    <a:pt x="2886" y="2315"/>
                  </a:cubicBezTo>
                  <a:cubicBezTo>
                    <a:pt x="3361" y="2315"/>
                    <a:pt x="3834" y="2364"/>
                    <a:pt x="4281" y="2514"/>
                  </a:cubicBezTo>
                  <a:lnTo>
                    <a:pt x="4295" y="2408"/>
                  </a:lnTo>
                  <a:cubicBezTo>
                    <a:pt x="3928" y="1991"/>
                    <a:pt x="3399" y="1744"/>
                    <a:pt x="2855" y="1627"/>
                  </a:cubicBezTo>
                  <a:cubicBezTo>
                    <a:pt x="2461" y="1541"/>
                    <a:pt x="2056" y="1520"/>
                    <a:pt x="1650" y="1520"/>
                  </a:cubicBezTo>
                  <a:cubicBezTo>
                    <a:pt x="1499" y="1520"/>
                    <a:pt x="1347" y="1523"/>
                    <a:pt x="1196" y="1526"/>
                  </a:cubicBezTo>
                  <a:cubicBezTo>
                    <a:pt x="1181" y="949"/>
                    <a:pt x="886" y="388"/>
                    <a:pt x="421" y="48"/>
                  </a:cubicBezTo>
                  <a:cubicBezTo>
                    <a:pt x="388" y="25"/>
                    <a:pt x="351" y="1"/>
                    <a:pt x="313" y="1"/>
                  </a:cubicBezTo>
                  <a:close/>
                </a:path>
              </a:pathLst>
            </a:custGeom>
            <a:solidFill>
              <a:srgbClr val="0B3D69">
                <a:alpha val="39215"/>
              </a:srgbClr>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5" name="Google Shape;1465;p2"/>
            <p:cNvSpPr/>
            <p:nvPr/>
          </p:nvSpPr>
          <p:spPr>
            <a:xfrm>
              <a:off x="6380675" y="3161250"/>
              <a:ext cx="614150" cy="646725"/>
            </a:xfrm>
            <a:custGeom>
              <a:rect b="b" l="l" r="r" t="t"/>
              <a:pathLst>
                <a:path extrusionOk="0" h="25869" w="24566">
                  <a:moveTo>
                    <a:pt x="24351" y="1"/>
                  </a:moveTo>
                  <a:cubicBezTo>
                    <a:pt x="23308" y="1266"/>
                    <a:pt x="22115" y="1783"/>
                    <a:pt x="20568" y="2329"/>
                  </a:cubicBezTo>
                  <a:cubicBezTo>
                    <a:pt x="19021" y="2875"/>
                    <a:pt x="18072" y="3083"/>
                    <a:pt x="16445" y="3301"/>
                  </a:cubicBezTo>
                  <a:cubicBezTo>
                    <a:pt x="15500" y="3427"/>
                    <a:pt x="13708" y="3886"/>
                    <a:pt x="12787" y="4478"/>
                  </a:cubicBezTo>
                  <a:cubicBezTo>
                    <a:pt x="11165" y="4592"/>
                    <a:pt x="9766" y="5999"/>
                    <a:pt x="8433" y="7770"/>
                  </a:cubicBezTo>
                  <a:cubicBezTo>
                    <a:pt x="8011" y="8302"/>
                    <a:pt x="8047" y="9410"/>
                    <a:pt x="7839" y="10210"/>
                  </a:cubicBezTo>
                  <a:cubicBezTo>
                    <a:pt x="7667" y="10864"/>
                    <a:pt x="7746" y="11628"/>
                    <a:pt x="7330" y="12197"/>
                  </a:cubicBezTo>
                  <a:cubicBezTo>
                    <a:pt x="5921" y="14115"/>
                    <a:pt x="5425" y="14935"/>
                    <a:pt x="2466" y="17487"/>
                  </a:cubicBezTo>
                  <a:cubicBezTo>
                    <a:pt x="1247" y="18541"/>
                    <a:pt x="1893" y="18568"/>
                    <a:pt x="807" y="19758"/>
                  </a:cubicBezTo>
                  <a:lnTo>
                    <a:pt x="809" y="19758"/>
                  </a:lnTo>
                  <a:cubicBezTo>
                    <a:pt x="1015" y="19957"/>
                    <a:pt x="0" y="21730"/>
                    <a:pt x="207" y="21929"/>
                  </a:cubicBezTo>
                  <a:cubicBezTo>
                    <a:pt x="573" y="21637"/>
                    <a:pt x="994" y="21392"/>
                    <a:pt x="1297" y="21043"/>
                  </a:cubicBezTo>
                  <a:cubicBezTo>
                    <a:pt x="2066" y="20161"/>
                    <a:pt x="2641" y="19044"/>
                    <a:pt x="3548" y="18359"/>
                  </a:cubicBezTo>
                  <a:cubicBezTo>
                    <a:pt x="6232" y="16334"/>
                    <a:pt x="7590" y="13534"/>
                    <a:pt x="8977" y="10586"/>
                  </a:cubicBezTo>
                  <a:cubicBezTo>
                    <a:pt x="9816" y="8806"/>
                    <a:pt x="11533" y="7357"/>
                    <a:pt x="13096" y="6047"/>
                  </a:cubicBezTo>
                  <a:cubicBezTo>
                    <a:pt x="13253" y="5915"/>
                    <a:pt x="13536" y="5856"/>
                    <a:pt x="13863" y="5856"/>
                  </a:cubicBezTo>
                  <a:cubicBezTo>
                    <a:pt x="14507" y="5856"/>
                    <a:pt x="15325" y="6082"/>
                    <a:pt x="15701" y="6421"/>
                  </a:cubicBezTo>
                  <a:cubicBezTo>
                    <a:pt x="19158" y="9531"/>
                    <a:pt x="18371" y="14889"/>
                    <a:pt x="14121" y="17020"/>
                  </a:cubicBezTo>
                  <a:cubicBezTo>
                    <a:pt x="14545" y="19841"/>
                    <a:pt x="12836" y="21155"/>
                    <a:pt x="10742" y="22114"/>
                  </a:cubicBezTo>
                  <a:cubicBezTo>
                    <a:pt x="9253" y="22795"/>
                    <a:pt x="7630" y="23194"/>
                    <a:pt x="6160" y="23908"/>
                  </a:cubicBezTo>
                  <a:cubicBezTo>
                    <a:pt x="5360" y="24296"/>
                    <a:pt x="4752" y="25079"/>
                    <a:pt x="4310" y="25868"/>
                  </a:cubicBezTo>
                  <a:lnTo>
                    <a:pt x="4310" y="25868"/>
                  </a:lnTo>
                  <a:cubicBezTo>
                    <a:pt x="6577" y="24936"/>
                    <a:pt x="8846" y="24016"/>
                    <a:pt x="11107" y="23071"/>
                  </a:cubicBezTo>
                  <a:cubicBezTo>
                    <a:pt x="14433" y="21682"/>
                    <a:pt x="15566" y="18373"/>
                    <a:pt x="17414" y="15726"/>
                  </a:cubicBezTo>
                  <a:cubicBezTo>
                    <a:pt x="19546" y="12672"/>
                    <a:pt x="19754" y="8667"/>
                    <a:pt x="14688" y="4922"/>
                  </a:cubicBezTo>
                  <a:cubicBezTo>
                    <a:pt x="14468" y="4804"/>
                    <a:pt x="14254" y="4719"/>
                    <a:pt x="14041" y="4648"/>
                  </a:cubicBezTo>
                  <a:cubicBezTo>
                    <a:pt x="15811" y="4619"/>
                    <a:pt x="17578" y="4509"/>
                    <a:pt x="19274" y="4031"/>
                  </a:cubicBezTo>
                  <a:cubicBezTo>
                    <a:pt x="21452" y="3415"/>
                    <a:pt x="23533" y="2101"/>
                    <a:pt x="24566" y="87"/>
                  </a:cubicBezTo>
                  <a:lnTo>
                    <a:pt x="24351" y="1"/>
                  </a:lnTo>
                  <a:close/>
                </a:path>
              </a:pathLst>
            </a:custGeom>
            <a:solidFill>
              <a:srgbClr val="0B3D69">
                <a:alpha val="39215"/>
              </a:srgbClr>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6" name="Google Shape;1466;p2"/>
            <p:cNvSpPr/>
            <p:nvPr/>
          </p:nvSpPr>
          <p:spPr>
            <a:xfrm>
              <a:off x="6290325" y="3021525"/>
              <a:ext cx="393175" cy="234475"/>
            </a:xfrm>
            <a:custGeom>
              <a:rect b="b" l="l" r="r" t="t"/>
              <a:pathLst>
                <a:path extrusionOk="0" h="9379" w="15727">
                  <a:moveTo>
                    <a:pt x="15726" y="0"/>
                  </a:moveTo>
                  <a:cubicBezTo>
                    <a:pt x="14509" y="2400"/>
                    <a:pt x="12979" y="5248"/>
                    <a:pt x="10426" y="6651"/>
                  </a:cubicBezTo>
                  <a:cubicBezTo>
                    <a:pt x="7899" y="8041"/>
                    <a:pt x="4956" y="8284"/>
                    <a:pt x="2036" y="8284"/>
                  </a:cubicBezTo>
                  <a:cubicBezTo>
                    <a:pt x="1355" y="8284"/>
                    <a:pt x="674" y="8271"/>
                    <a:pt x="1" y="8256"/>
                  </a:cubicBezTo>
                  <a:lnTo>
                    <a:pt x="1" y="8256"/>
                  </a:lnTo>
                  <a:cubicBezTo>
                    <a:pt x="1527" y="9004"/>
                    <a:pt x="3226" y="9378"/>
                    <a:pt x="4925" y="9378"/>
                  </a:cubicBezTo>
                  <a:cubicBezTo>
                    <a:pt x="6664" y="9378"/>
                    <a:pt x="8403" y="8987"/>
                    <a:pt x="9956" y="8206"/>
                  </a:cubicBezTo>
                  <a:cubicBezTo>
                    <a:pt x="13029" y="6658"/>
                    <a:pt x="15103" y="3382"/>
                    <a:pt x="15726" y="0"/>
                  </a:cubicBezTo>
                  <a:close/>
                </a:path>
              </a:pathLst>
            </a:custGeom>
            <a:solidFill>
              <a:srgbClr val="0B3D69">
                <a:alpha val="39215"/>
              </a:srgbClr>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7" name="Google Shape;1467;p2"/>
            <p:cNvSpPr/>
            <p:nvPr/>
          </p:nvSpPr>
          <p:spPr>
            <a:xfrm>
              <a:off x="6891150" y="2356000"/>
              <a:ext cx="213600" cy="139850"/>
            </a:xfrm>
            <a:custGeom>
              <a:rect b="b" l="l" r="r" t="t"/>
              <a:pathLst>
                <a:path extrusionOk="0" h="5594" w="8544">
                  <a:moveTo>
                    <a:pt x="2210" y="1"/>
                  </a:moveTo>
                  <a:cubicBezTo>
                    <a:pt x="2176" y="1"/>
                    <a:pt x="2142" y="2"/>
                    <a:pt x="2107" y="3"/>
                  </a:cubicBezTo>
                  <a:cubicBezTo>
                    <a:pt x="1610" y="28"/>
                    <a:pt x="1112" y="140"/>
                    <a:pt x="682" y="382"/>
                  </a:cubicBezTo>
                  <a:cubicBezTo>
                    <a:pt x="269" y="615"/>
                    <a:pt x="1" y="1084"/>
                    <a:pt x="91" y="1549"/>
                  </a:cubicBezTo>
                  <a:cubicBezTo>
                    <a:pt x="232" y="2282"/>
                    <a:pt x="1071" y="2484"/>
                    <a:pt x="1745" y="2710"/>
                  </a:cubicBezTo>
                  <a:cubicBezTo>
                    <a:pt x="3228" y="3208"/>
                    <a:pt x="4417" y="4311"/>
                    <a:pt x="5765" y="5108"/>
                  </a:cubicBezTo>
                  <a:cubicBezTo>
                    <a:pt x="6153" y="5336"/>
                    <a:pt x="6568" y="5544"/>
                    <a:pt x="7017" y="5587"/>
                  </a:cubicBezTo>
                  <a:cubicBezTo>
                    <a:pt x="7066" y="5591"/>
                    <a:pt x="7115" y="5594"/>
                    <a:pt x="7164" y="5594"/>
                  </a:cubicBezTo>
                  <a:cubicBezTo>
                    <a:pt x="7568" y="5594"/>
                    <a:pt x="7983" y="5437"/>
                    <a:pt x="8214" y="5108"/>
                  </a:cubicBezTo>
                  <a:cubicBezTo>
                    <a:pt x="8543" y="4632"/>
                    <a:pt x="8399" y="3970"/>
                    <a:pt x="8131" y="3457"/>
                  </a:cubicBezTo>
                  <a:cubicBezTo>
                    <a:pt x="7614" y="2459"/>
                    <a:pt x="6711" y="1707"/>
                    <a:pt x="5721" y="1178"/>
                  </a:cubicBezTo>
                  <a:cubicBezTo>
                    <a:pt x="4839" y="708"/>
                    <a:pt x="3884" y="399"/>
                    <a:pt x="2925" y="111"/>
                  </a:cubicBezTo>
                  <a:cubicBezTo>
                    <a:pt x="2694" y="42"/>
                    <a:pt x="2453" y="1"/>
                    <a:pt x="2210" y="1"/>
                  </a:cubicBezTo>
                  <a:close/>
                </a:path>
              </a:pathLst>
            </a:custGeom>
            <a:solidFill>
              <a:srgbClr val="FFFFFF">
                <a:alpha val="34117"/>
              </a:srgbClr>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8" name="Google Shape;1468;p2"/>
            <p:cNvSpPr/>
            <p:nvPr/>
          </p:nvSpPr>
          <p:spPr>
            <a:xfrm>
              <a:off x="6684475" y="1977775"/>
              <a:ext cx="213600" cy="139850"/>
            </a:xfrm>
            <a:custGeom>
              <a:rect b="b" l="l" r="r" t="t"/>
              <a:pathLst>
                <a:path extrusionOk="0" h="5594" w="8544">
                  <a:moveTo>
                    <a:pt x="2210" y="1"/>
                  </a:moveTo>
                  <a:cubicBezTo>
                    <a:pt x="2176" y="1"/>
                    <a:pt x="2141" y="1"/>
                    <a:pt x="2107" y="3"/>
                  </a:cubicBezTo>
                  <a:cubicBezTo>
                    <a:pt x="1608" y="28"/>
                    <a:pt x="1110" y="140"/>
                    <a:pt x="682" y="383"/>
                  </a:cubicBezTo>
                  <a:lnTo>
                    <a:pt x="680" y="383"/>
                  </a:lnTo>
                  <a:cubicBezTo>
                    <a:pt x="267" y="617"/>
                    <a:pt x="1" y="1083"/>
                    <a:pt x="89" y="1550"/>
                  </a:cubicBezTo>
                  <a:cubicBezTo>
                    <a:pt x="230" y="2282"/>
                    <a:pt x="1070" y="2484"/>
                    <a:pt x="1743" y="2710"/>
                  </a:cubicBezTo>
                  <a:cubicBezTo>
                    <a:pt x="3228" y="3208"/>
                    <a:pt x="4417" y="4313"/>
                    <a:pt x="5763" y="5108"/>
                  </a:cubicBezTo>
                  <a:cubicBezTo>
                    <a:pt x="6151" y="5338"/>
                    <a:pt x="6566" y="5544"/>
                    <a:pt x="7016" y="5586"/>
                  </a:cubicBezTo>
                  <a:cubicBezTo>
                    <a:pt x="7065" y="5591"/>
                    <a:pt x="7116" y="5594"/>
                    <a:pt x="7166" y="5594"/>
                  </a:cubicBezTo>
                  <a:cubicBezTo>
                    <a:pt x="7569" y="5594"/>
                    <a:pt x="7982" y="5435"/>
                    <a:pt x="8212" y="5108"/>
                  </a:cubicBezTo>
                  <a:cubicBezTo>
                    <a:pt x="8544" y="4631"/>
                    <a:pt x="8397" y="3972"/>
                    <a:pt x="8129" y="3456"/>
                  </a:cubicBezTo>
                  <a:cubicBezTo>
                    <a:pt x="7612" y="2461"/>
                    <a:pt x="6709" y="1707"/>
                    <a:pt x="5719" y="1178"/>
                  </a:cubicBezTo>
                  <a:cubicBezTo>
                    <a:pt x="4839" y="707"/>
                    <a:pt x="3882" y="401"/>
                    <a:pt x="2925" y="111"/>
                  </a:cubicBezTo>
                  <a:cubicBezTo>
                    <a:pt x="2692" y="42"/>
                    <a:pt x="2451" y="1"/>
                    <a:pt x="2210" y="1"/>
                  </a:cubicBezTo>
                  <a:close/>
                </a:path>
              </a:pathLst>
            </a:custGeom>
            <a:solidFill>
              <a:srgbClr val="FFFFFF">
                <a:alpha val="34117"/>
              </a:srgbClr>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9" name="Google Shape;1469;p2"/>
            <p:cNvSpPr/>
            <p:nvPr/>
          </p:nvSpPr>
          <p:spPr>
            <a:xfrm>
              <a:off x="6255025" y="1569700"/>
              <a:ext cx="553675" cy="265325"/>
            </a:xfrm>
            <a:custGeom>
              <a:rect b="b" l="l" r="r" t="t"/>
              <a:pathLst>
                <a:path extrusionOk="0" h="10613" w="22147">
                  <a:moveTo>
                    <a:pt x="6462" y="0"/>
                  </a:moveTo>
                  <a:cubicBezTo>
                    <a:pt x="6120" y="0"/>
                    <a:pt x="5776" y="25"/>
                    <a:pt x="5431" y="76"/>
                  </a:cubicBezTo>
                  <a:cubicBezTo>
                    <a:pt x="3793" y="309"/>
                    <a:pt x="2723" y="695"/>
                    <a:pt x="1725" y="1291"/>
                  </a:cubicBezTo>
                  <a:cubicBezTo>
                    <a:pt x="1040" y="1698"/>
                    <a:pt x="757" y="2574"/>
                    <a:pt x="400" y="3286"/>
                  </a:cubicBezTo>
                  <a:cubicBezTo>
                    <a:pt x="0" y="4087"/>
                    <a:pt x="188" y="5138"/>
                    <a:pt x="838" y="5752"/>
                  </a:cubicBezTo>
                  <a:cubicBezTo>
                    <a:pt x="1227" y="6116"/>
                    <a:pt x="1761" y="6308"/>
                    <a:pt x="2293" y="6308"/>
                  </a:cubicBezTo>
                  <a:cubicBezTo>
                    <a:pt x="2653" y="6308"/>
                    <a:pt x="3012" y="6220"/>
                    <a:pt x="3325" y="6039"/>
                  </a:cubicBezTo>
                  <a:cubicBezTo>
                    <a:pt x="4006" y="5646"/>
                    <a:pt x="4422" y="4901"/>
                    <a:pt x="5092" y="4488"/>
                  </a:cubicBezTo>
                  <a:cubicBezTo>
                    <a:pt x="5503" y="4236"/>
                    <a:pt x="5967" y="4134"/>
                    <a:pt x="6445" y="4134"/>
                  </a:cubicBezTo>
                  <a:cubicBezTo>
                    <a:pt x="7100" y="4134"/>
                    <a:pt x="7782" y="4326"/>
                    <a:pt x="8391" y="4587"/>
                  </a:cubicBezTo>
                  <a:cubicBezTo>
                    <a:pt x="10523" y="5495"/>
                    <a:pt x="12259" y="7112"/>
                    <a:pt x="14150" y="8449"/>
                  </a:cubicBezTo>
                  <a:cubicBezTo>
                    <a:pt x="15804" y="9618"/>
                    <a:pt x="17741" y="10612"/>
                    <a:pt x="19734" y="10612"/>
                  </a:cubicBezTo>
                  <a:cubicBezTo>
                    <a:pt x="20021" y="10612"/>
                    <a:pt x="20309" y="10592"/>
                    <a:pt x="20597" y="10548"/>
                  </a:cubicBezTo>
                  <a:cubicBezTo>
                    <a:pt x="21282" y="10444"/>
                    <a:pt x="22067" y="10066"/>
                    <a:pt x="22118" y="9373"/>
                  </a:cubicBezTo>
                  <a:cubicBezTo>
                    <a:pt x="22147" y="8978"/>
                    <a:pt x="21909" y="8603"/>
                    <a:pt x="21599" y="8356"/>
                  </a:cubicBezTo>
                  <a:cubicBezTo>
                    <a:pt x="21290" y="8107"/>
                    <a:pt x="20914" y="7963"/>
                    <a:pt x="20551" y="7803"/>
                  </a:cubicBezTo>
                  <a:cubicBezTo>
                    <a:pt x="17900" y="6628"/>
                    <a:pt x="15776" y="4548"/>
                    <a:pt x="13446" y="2821"/>
                  </a:cubicBezTo>
                  <a:cubicBezTo>
                    <a:pt x="11397" y="1300"/>
                    <a:pt x="8969" y="0"/>
                    <a:pt x="6462" y="0"/>
                  </a:cubicBezTo>
                  <a:close/>
                </a:path>
              </a:pathLst>
            </a:custGeom>
            <a:solidFill>
              <a:srgbClr val="FFFFFF">
                <a:alpha val="34117"/>
              </a:srgbClr>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0" name="Google Shape;1470;p2"/>
            <p:cNvSpPr/>
            <p:nvPr/>
          </p:nvSpPr>
          <p:spPr>
            <a:xfrm>
              <a:off x="7099550" y="2201375"/>
              <a:ext cx="143675" cy="299075"/>
            </a:xfrm>
            <a:custGeom>
              <a:rect b="b" l="l" r="r" t="t"/>
              <a:pathLst>
                <a:path extrusionOk="0" h="11963" w="5747">
                  <a:moveTo>
                    <a:pt x="12" y="1"/>
                  </a:moveTo>
                  <a:cubicBezTo>
                    <a:pt x="11" y="1"/>
                    <a:pt x="11" y="1"/>
                    <a:pt x="11" y="1"/>
                  </a:cubicBezTo>
                  <a:cubicBezTo>
                    <a:pt x="1" y="9"/>
                    <a:pt x="119" y="158"/>
                    <a:pt x="339" y="416"/>
                  </a:cubicBezTo>
                  <a:cubicBezTo>
                    <a:pt x="562" y="675"/>
                    <a:pt x="873" y="1057"/>
                    <a:pt x="1242" y="1539"/>
                  </a:cubicBezTo>
                  <a:cubicBezTo>
                    <a:pt x="1612" y="2021"/>
                    <a:pt x="2025" y="2615"/>
                    <a:pt x="2455" y="3293"/>
                  </a:cubicBezTo>
                  <a:cubicBezTo>
                    <a:pt x="2878" y="3976"/>
                    <a:pt x="3312" y="4745"/>
                    <a:pt x="3715" y="5581"/>
                  </a:cubicBezTo>
                  <a:cubicBezTo>
                    <a:pt x="4112" y="6416"/>
                    <a:pt x="4438" y="7238"/>
                    <a:pt x="4705" y="7994"/>
                  </a:cubicBezTo>
                  <a:cubicBezTo>
                    <a:pt x="4963" y="8754"/>
                    <a:pt x="5168" y="9449"/>
                    <a:pt x="5310" y="10039"/>
                  </a:cubicBezTo>
                  <a:cubicBezTo>
                    <a:pt x="5455" y="10630"/>
                    <a:pt x="5557" y="11112"/>
                    <a:pt x="5619" y="11446"/>
                  </a:cubicBezTo>
                  <a:cubicBezTo>
                    <a:pt x="5682" y="11780"/>
                    <a:pt x="5723" y="11963"/>
                    <a:pt x="5735" y="11963"/>
                  </a:cubicBezTo>
                  <a:cubicBezTo>
                    <a:pt x="5735" y="11963"/>
                    <a:pt x="5735" y="11963"/>
                    <a:pt x="5735" y="11963"/>
                  </a:cubicBezTo>
                  <a:cubicBezTo>
                    <a:pt x="5746" y="11963"/>
                    <a:pt x="5729" y="11774"/>
                    <a:pt x="5685" y="11436"/>
                  </a:cubicBezTo>
                  <a:cubicBezTo>
                    <a:pt x="5646" y="11096"/>
                    <a:pt x="5561" y="10608"/>
                    <a:pt x="5430" y="10012"/>
                  </a:cubicBezTo>
                  <a:cubicBezTo>
                    <a:pt x="5303" y="9414"/>
                    <a:pt x="5110" y="8710"/>
                    <a:pt x="4857" y="7942"/>
                  </a:cubicBezTo>
                  <a:cubicBezTo>
                    <a:pt x="4598" y="7176"/>
                    <a:pt x="4272" y="6349"/>
                    <a:pt x="3873" y="5505"/>
                  </a:cubicBezTo>
                  <a:cubicBezTo>
                    <a:pt x="3466" y="4664"/>
                    <a:pt x="3024" y="3891"/>
                    <a:pt x="2592" y="3208"/>
                  </a:cubicBezTo>
                  <a:cubicBezTo>
                    <a:pt x="2150" y="2529"/>
                    <a:pt x="1724" y="1938"/>
                    <a:pt x="1338" y="1464"/>
                  </a:cubicBezTo>
                  <a:cubicBezTo>
                    <a:pt x="956" y="987"/>
                    <a:pt x="630" y="615"/>
                    <a:pt x="391" y="372"/>
                  </a:cubicBezTo>
                  <a:cubicBezTo>
                    <a:pt x="160" y="132"/>
                    <a:pt x="26" y="1"/>
                    <a:pt x="12" y="1"/>
                  </a:cubicBezTo>
                  <a:close/>
                </a:path>
              </a:pathLst>
            </a:custGeom>
            <a:solidFill>
              <a:schemeClr val="accent3"/>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1" name="Google Shape;1471;p2"/>
            <p:cNvSpPr/>
            <p:nvPr/>
          </p:nvSpPr>
          <p:spPr>
            <a:xfrm>
              <a:off x="7029475" y="2384425"/>
              <a:ext cx="70350" cy="137600"/>
            </a:xfrm>
            <a:custGeom>
              <a:rect b="b" l="l" r="r" t="t"/>
              <a:pathLst>
                <a:path extrusionOk="0" h="5504" w="2814">
                  <a:moveTo>
                    <a:pt x="37" y="0"/>
                  </a:moveTo>
                  <a:cubicBezTo>
                    <a:pt x="20" y="0"/>
                    <a:pt x="11" y="2"/>
                    <a:pt x="10" y="5"/>
                  </a:cubicBezTo>
                  <a:cubicBezTo>
                    <a:pt x="1" y="39"/>
                    <a:pt x="408" y="91"/>
                    <a:pt x="952" y="419"/>
                  </a:cubicBezTo>
                  <a:cubicBezTo>
                    <a:pt x="1486" y="734"/>
                    <a:pt x="2152" y="1390"/>
                    <a:pt x="2395" y="2324"/>
                  </a:cubicBezTo>
                  <a:cubicBezTo>
                    <a:pt x="2630" y="3259"/>
                    <a:pt x="2360" y="4154"/>
                    <a:pt x="2042" y="4687"/>
                  </a:cubicBezTo>
                  <a:cubicBezTo>
                    <a:pt x="1724" y="5237"/>
                    <a:pt x="1392" y="5478"/>
                    <a:pt x="1417" y="5503"/>
                  </a:cubicBezTo>
                  <a:cubicBezTo>
                    <a:pt x="1417" y="5504"/>
                    <a:pt x="1418" y="5504"/>
                    <a:pt x="1419" y="5504"/>
                  </a:cubicBezTo>
                  <a:cubicBezTo>
                    <a:pt x="1434" y="5504"/>
                    <a:pt x="1518" y="5451"/>
                    <a:pt x="1648" y="5339"/>
                  </a:cubicBezTo>
                  <a:cubicBezTo>
                    <a:pt x="1785" y="5221"/>
                    <a:pt x="1969" y="5027"/>
                    <a:pt x="2148" y="4753"/>
                  </a:cubicBezTo>
                  <a:cubicBezTo>
                    <a:pt x="2505" y="4214"/>
                    <a:pt x="2814" y="3277"/>
                    <a:pt x="2565" y="2281"/>
                  </a:cubicBezTo>
                  <a:cubicBezTo>
                    <a:pt x="2306" y="1288"/>
                    <a:pt x="1585" y="612"/>
                    <a:pt x="1012" y="311"/>
                  </a:cubicBezTo>
                  <a:cubicBezTo>
                    <a:pt x="724" y="157"/>
                    <a:pt x="470" y="74"/>
                    <a:pt x="292" y="37"/>
                  </a:cubicBezTo>
                  <a:cubicBezTo>
                    <a:pt x="165" y="10"/>
                    <a:pt x="77" y="0"/>
                    <a:pt x="37" y="0"/>
                  </a:cubicBezTo>
                  <a:close/>
                </a:path>
              </a:pathLst>
            </a:custGeom>
            <a:solidFill>
              <a:schemeClr val="accent3"/>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2" name="Google Shape;1472;p2"/>
            <p:cNvSpPr/>
            <p:nvPr/>
          </p:nvSpPr>
          <p:spPr>
            <a:xfrm>
              <a:off x="6627525" y="2408700"/>
              <a:ext cx="35525" cy="98225"/>
            </a:xfrm>
            <a:custGeom>
              <a:rect b="b" l="l" r="r" t="t"/>
              <a:pathLst>
                <a:path extrusionOk="0" h="3929" w="1421">
                  <a:moveTo>
                    <a:pt x="23" y="1"/>
                  </a:moveTo>
                  <a:cubicBezTo>
                    <a:pt x="21" y="1"/>
                    <a:pt x="20" y="1"/>
                    <a:pt x="20" y="2"/>
                  </a:cubicBezTo>
                  <a:cubicBezTo>
                    <a:pt x="0" y="25"/>
                    <a:pt x="184" y="185"/>
                    <a:pt x="417" y="490"/>
                  </a:cubicBezTo>
                  <a:cubicBezTo>
                    <a:pt x="654" y="793"/>
                    <a:pt x="924" y="1258"/>
                    <a:pt x="1086" y="1820"/>
                  </a:cubicBezTo>
                  <a:cubicBezTo>
                    <a:pt x="1245" y="2385"/>
                    <a:pt x="1256" y="2921"/>
                    <a:pt x="1214" y="3303"/>
                  </a:cubicBezTo>
                  <a:cubicBezTo>
                    <a:pt x="1175" y="3685"/>
                    <a:pt x="1104" y="3919"/>
                    <a:pt x="1131" y="3928"/>
                  </a:cubicBezTo>
                  <a:lnTo>
                    <a:pt x="1131" y="3926"/>
                  </a:lnTo>
                  <a:cubicBezTo>
                    <a:pt x="1131" y="3926"/>
                    <a:pt x="1131" y="3926"/>
                    <a:pt x="1132" y="3926"/>
                  </a:cubicBezTo>
                  <a:cubicBezTo>
                    <a:pt x="1152" y="3926"/>
                    <a:pt x="1263" y="3706"/>
                    <a:pt x="1337" y="3320"/>
                  </a:cubicBezTo>
                  <a:cubicBezTo>
                    <a:pt x="1412" y="2929"/>
                    <a:pt x="1420" y="2364"/>
                    <a:pt x="1254" y="1773"/>
                  </a:cubicBezTo>
                  <a:cubicBezTo>
                    <a:pt x="1084" y="1183"/>
                    <a:pt x="782" y="704"/>
                    <a:pt x="513" y="411"/>
                  </a:cubicBezTo>
                  <a:cubicBezTo>
                    <a:pt x="258" y="132"/>
                    <a:pt x="54" y="1"/>
                    <a:pt x="23" y="1"/>
                  </a:cubicBezTo>
                  <a:close/>
                </a:path>
              </a:pathLst>
            </a:custGeom>
            <a:solidFill>
              <a:schemeClr val="accent3"/>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3" name="Google Shape;1473;p2"/>
            <p:cNvSpPr/>
            <p:nvPr/>
          </p:nvSpPr>
          <p:spPr>
            <a:xfrm>
              <a:off x="7031850" y="2024175"/>
              <a:ext cx="19975" cy="51800"/>
            </a:xfrm>
            <a:custGeom>
              <a:rect b="b" l="l" r="r" t="t"/>
              <a:pathLst>
                <a:path extrusionOk="0" h="2072" w="799">
                  <a:moveTo>
                    <a:pt x="45" y="0"/>
                  </a:moveTo>
                  <a:cubicBezTo>
                    <a:pt x="41" y="0"/>
                    <a:pt x="38" y="1"/>
                    <a:pt x="37" y="3"/>
                  </a:cubicBezTo>
                  <a:cubicBezTo>
                    <a:pt x="0" y="40"/>
                    <a:pt x="384" y="387"/>
                    <a:pt x="542" y="975"/>
                  </a:cubicBezTo>
                  <a:cubicBezTo>
                    <a:pt x="714" y="1562"/>
                    <a:pt x="566" y="2058"/>
                    <a:pt x="616" y="2071"/>
                  </a:cubicBezTo>
                  <a:cubicBezTo>
                    <a:pt x="616" y="2071"/>
                    <a:pt x="617" y="2072"/>
                    <a:pt x="618" y="2072"/>
                  </a:cubicBezTo>
                  <a:cubicBezTo>
                    <a:pt x="639" y="2072"/>
                    <a:pt x="704" y="1957"/>
                    <a:pt x="747" y="1755"/>
                  </a:cubicBezTo>
                  <a:cubicBezTo>
                    <a:pt x="791" y="1546"/>
                    <a:pt x="799" y="1246"/>
                    <a:pt x="710" y="929"/>
                  </a:cubicBezTo>
                  <a:cubicBezTo>
                    <a:pt x="622" y="613"/>
                    <a:pt x="459" y="358"/>
                    <a:pt x="313" y="204"/>
                  </a:cubicBezTo>
                  <a:cubicBezTo>
                    <a:pt x="184" y="66"/>
                    <a:pt x="76" y="0"/>
                    <a:pt x="45" y="0"/>
                  </a:cubicBezTo>
                  <a:close/>
                </a:path>
              </a:pathLst>
            </a:custGeom>
            <a:solidFill>
              <a:schemeClr val="accent3"/>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4" name="Google Shape;1474;p2"/>
            <p:cNvSpPr/>
            <p:nvPr/>
          </p:nvSpPr>
          <p:spPr>
            <a:xfrm>
              <a:off x="7229825" y="2906475"/>
              <a:ext cx="13275" cy="60450"/>
            </a:xfrm>
            <a:custGeom>
              <a:rect b="b" l="l" r="r" t="t"/>
              <a:pathLst>
                <a:path extrusionOk="0" h="2418" w="531">
                  <a:moveTo>
                    <a:pt x="292" y="1"/>
                  </a:moveTo>
                  <a:cubicBezTo>
                    <a:pt x="291" y="1"/>
                    <a:pt x="291" y="1"/>
                    <a:pt x="290" y="1"/>
                  </a:cubicBezTo>
                  <a:cubicBezTo>
                    <a:pt x="238" y="13"/>
                    <a:pt x="354" y="555"/>
                    <a:pt x="285" y="1220"/>
                  </a:cubicBezTo>
                  <a:cubicBezTo>
                    <a:pt x="221" y="1886"/>
                    <a:pt x="1" y="2393"/>
                    <a:pt x="49" y="2417"/>
                  </a:cubicBezTo>
                  <a:cubicBezTo>
                    <a:pt x="50" y="2417"/>
                    <a:pt x="51" y="2417"/>
                    <a:pt x="52" y="2417"/>
                  </a:cubicBezTo>
                  <a:cubicBezTo>
                    <a:pt x="99" y="2417"/>
                    <a:pt x="392" y="1924"/>
                    <a:pt x="458" y="1238"/>
                  </a:cubicBezTo>
                  <a:cubicBezTo>
                    <a:pt x="530" y="545"/>
                    <a:pt x="336" y="1"/>
                    <a:pt x="292" y="1"/>
                  </a:cubicBezTo>
                  <a:close/>
                </a:path>
              </a:pathLst>
            </a:custGeom>
            <a:solidFill>
              <a:schemeClr val="accent3"/>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5" name="Google Shape;1475;p2"/>
            <p:cNvSpPr/>
            <p:nvPr/>
          </p:nvSpPr>
          <p:spPr>
            <a:xfrm>
              <a:off x="7298175" y="3210150"/>
              <a:ext cx="22950" cy="141375"/>
            </a:xfrm>
            <a:custGeom>
              <a:rect b="b" l="l" r="r" t="t"/>
              <a:pathLst>
                <a:path extrusionOk="0" h="5655" w="918">
                  <a:moveTo>
                    <a:pt x="29" y="0"/>
                  </a:moveTo>
                  <a:cubicBezTo>
                    <a:pt x="29" y="0"/>
                    <a:pt x="28" y="1"/>
                    <a:pt x="28" y="1"/>
                  </a:cubicBezTo>
                  <a:cubicBezTo>
                    <a:pt x="1" y="18"/>
                    <a:pt x="176" y="302"/>
                    <a:pt x="367" y="799"/>
                  </a:cubicBezTo>
                  <a:cubicBezTo>
                    <a:pt x="558" y="1295"/>
                    <a:pt x="738" y="2015"/>
                    <a:pt x="742" y="2827"/>
                  </a:cubicBezTo>
                  <a:cubicBezTo>
                    <a:pt x="742" y="3637"/>
                    <a:pt x="566" y="4359"/>
                    <a:pt x="377" y="4855"/>
                  </a:cubicBezTo>
                  <a:cubicBezTo>
                    <a:pt x="190" y="5353"/>
                    <a:pt x="16" y="5638"/>
                    <a:pt x="41" y="5654"/>
                  </a:cubicBezTo>
                  <a:cubicBezTo>
                    <a:pt x="42" y="5654"/>
                    <a:pt x="43" y="5654"/>
                    <a:pt x="43" y="5654"/>
                  </a:cubicBezTo>
                  <a:cubicBezTo>
                    <a:pt x="58" y="5654"/>
                    <a:pt x="107" y="5587"/>
                    <a:pt x="188" y="5468"/>
                  </a:cubicBezTo>
                  <a:cubicBezTo>
                    <a:pt x="275" y="5343"/>
                    <a:pt x="381" y="5150"/>
                    <a:pt x="491" y="4901"/>
                  </a:cubicBezTo>
                  <a:cubicBezTo>
                    <a:pt x="715" y="4405"/>
                    <a:pt x="917" y="3663"/>
                    <a:pt x="917" y="2825"/>
                  </a:cubicBezTo>
                  <a:cubicBezTo>
                    <a:pt x="913" y="1988"/>
                    <a:pt x="707" y="1247"/>
                    <a:pt x="481" y="753"/>
                  </a:cubicBezTo>
                  <a:cubicBezTo>
                    <a:pt x="369" y="504"/>
                    <a:pt x="263" y="311"/>
                    <a:pt x="174" y="186"/>
                  </a:cubicBezTo>
                  <a:cubicBezTo>
                    <a:pt x="93" y="66"/>
                    <a:pt x="42" y="0"/>
                    <a:pt x="29" y="0"/>
                  </a:cubicBezTo>
                  <a:close/>
                </a:path>
              </a:pathLst>
            </a:custGeom>
            <a:solidFill>
              <a:schemeClr val="accent3"/>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6" name="Google Shape;1476;p2"/>
            <p:cNvSpPr/>
            <p:nvPr/>
          </p:nvSpPr>
          <p:spPr>
            <a:xfrm>
              <a:off x="7053200" y="3491850"/>
              <a:ext cx="35525" cy="127550"/>
            </a:xfrm>
            <a:custGeom>
              <a:rect b="b" l="l" r="r" t="t"/>
              <a:pathLst>
                <a:path extrusionOk="0" h="5102" w="1421">
                  <a:moveTo>
                    <a:pt x="23" y="1"/>
                  </a:moveTo>
                  <a:cubicBezTo>
                    <a:pt x="22" y="1"/>
                    <a:pt x="21" y="1"/>
                    <a:pt x="20" y="2"/>
                  </a:cubicBezTo>
                  <a:cubicBezTo>
                    <a:pt x="1" y="25"/>
                    <a:pt x="263" y="223"/>
                    <a:pt x="564" y="644"/>
                  </a:cubicBezTo>
                  <a:cubicBezTo>
                    <a:pt x="865" y="1057"/>
                    <a:pt x="1184" y="1724"/>
                    <a:pt x="1214" y="2510"/>
                  </a:cubicBezTo>
                  <a:cubicBezTo>
                    <a:pt x="1245" y="3293"/>
                    <a:pt x="979" y="3982"/>
                    <a:pt x="711" y="4418"/>
                  </a:cubicBezTo>
                  <a:cubicBezTo>
                    <a:pt x="445" y="4861"/>
                    <a:pt x="198" y="5079"/>
                    <a:pt x="219" y="5101"/>
                  </a:cubicBezTo>
                  <a:lnTo>
                    <a:pt x="221" y="5101"/>
                  </a:lnTo>
                  <a:cubicBezTo>
                    <a:pt x="221" y="5101"/>
                    <a:pt x="222" y="5101"/>
                    <a:pt x="223" y="5101"/>
                  </a:cubicBezTo>
                  <a:cubicBezTo>
                    <a:pt x="237" y="5101"/>
                    <a:pt x="304" y="5057"/>
                    <a:pt x="406" y="4964"/>
                  </a:cubicBezTo>
                  <a:cubicBezTo>
                    <a:pt x="516" y="4865"/>
                    <a:pt x="665" y="4705"/>
                    <a:pt x="815" y="4485"/>
                  </a:cubicBezTo>
                  <a:cubicBezTo>
                    <a:pt x="1120" y="4051"/>
                    <a:pt x="1421" y="3332"/>
                    <a:pt x="1390" y="2502"/>
                  </a:cubicBezTo>
                  <a:cubicBezTo>
                    <a:pt x="1357" y="1672"/>
                    <a:pt x="1000" y="978"/>
                    <a:pt x="663" y="569"/>
                  </a:cubicBezTo>
                  <a:cubicBezTo>
                    <a:pt x="495" y="362"/>
                    <a:pt x="335" y="214"/>
                    <a:pt x="217" y="123"/>
                  </a:cubicBezTo>
                  <a:cubicBezTo>
                    <a:pt x="109" y="40"/>
                    <a:pt x="40" y="1"/>
                    <a:pt x="23" y="1"/>
                  </a:cubicBezTo>
                  <a:close/>
                </a:path>
              </a:pathLst>
            </a:custGeom>
            <a:solidFill>
              <a:schemeClr val="accent3"/>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7" name="Google Shape;1477;p2"/>
            <p:cNvSpPr/>
            <p:nvPr/>
          </p:nvSpPr>
          <p:spPr>
            <a:xfrm>
              <a:off x="7054900" y="3748475"/>
              <a:ext cx="24800" cy="63450"/>
            </a:xfrm>
            <a:custGeom>
              <a:rect b="b" l="l" r="r" t="t"/>
              <a:pathLst>
                <a:path extrusionOk="0" h="2538" w="992">
                  <a:moveTo>
                    <a:pt x="47" y="1"/>
                  </a:moveTo>
                  <a:cubicBezTo>
                    <a:pt x="45" y="1"/>
                    <a:pt x="44" y="1"/>
                    <a:pt x="43" y="2"/>
                  </a:cubicBezTo>
                  <a:cubicBezTo>
                    <a:pt x="0" y="35"/>
                    <a:pt x="377" y="519"/>
                    <a:pt x="593" y="1223"/>
                  </a:cubicBezTo>
                  <a:cubicBezTo>
                    <a:pt x="817" y="1924"/>
                    <a:pt x="782" y="2535"/>
                    <a:pt x="836" y="2537"/>
                  </a:cubicBezTo>
                  <a:cubicBezTo>
                    <a:pt x="836" y="2537"/>
                    <a:pt x="837" y="2537"/>
                    <a:pt x="837" y="2537"/>
                  </a:cubicBezTo>
                  <a:cubicBezTo>
                    <a:pt x="880" y="2537"/>
                    <a:pt x="992" y="1906"/>
                    <a:pt x="759" y="1171"/>
                  </a:cubicBezTo>
                  <a:cubicBezTo>
                    <a:pt x="537" y="452"/>
                    <a:pt x="102" y="1"/>
                    <a:pt x="47" y="1"/>
                  </a:cubicBezTo>
                  <a:close/>
                </a:path>
              </a:pathLst>
            </a:custGeom>
            <a:solidFill>
              <a:schemeClr val="accent3"/>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8" name="Google Shape;1478;p2"/>
            <p:cNvSpPr/>
            <p:nvPr/>
          </p:nvSpPr>
          <p:spPr>
            <a:xfrm>
              <a:off x="6749550" y="3364325"/>
              <a:ext cx="63050" cy="163400"/>
            </a:xfrm>
            <a:custGeom>
              <a:rect b="b" l="l" r="r" t="t"/>
              <a:pathLst>
                <a:path extrusionOk="0" h="6536" w="2522">
                  <a:moveTo>
                    <a:pt x="940" y="1"/>
                  </a:moveTo>
                  <a:cubicBezTo>
                    <a:pt x="939" y="1"/>
                    <a:pt x="938" y="1"/>
                    <a:pt x="938" y="2"/>
                  </a:cubicBezTo>
                  <a:cubicBezTo>
                    <a:pt x="913" y="27"/>
                    <a:pt x="1270" y="301"/>
                    <a:pt x="1636" y="901"/>
                  </a:cubicBezTo>
                  <a:cubicBezTo>
                    <a:pt x="2003" y="1487"/>
                    <a:pt x="2342" y="2450"/>
                    <a:pt x="2196" y="3511"/>
                  </a:cubicBezTo>
                  <a:cubicBezTo>
                    <a:pt x="2043" y="4568"/>
                    <a:pt x="1451" y="5400"/>
                    <a:pt x="936" y="5863"/>
                  </a:cubicBezTo>
                  <a:cubicBezTo>
                    <a:pt x="419" y="6337"/>
                    <a:pt x="0" y="6503"/>
                    <a:pt x="18" y="6534"/>
                  </a:cubicBezTo>
                  <a:cubicBezTo>
                    <a:pt x="18" y="6535"/>
                    <a:pt x="20" y="6536"/>
                    <a:pt x="23" y="6536"/>
                  </a:cubicBezTo>
                  <a:cubicBezTo>
                    <a:pt x="46" y="6536"/>
                    <a:pt x="148" y="6501"/>
                    <a:pt x="309" y="6424"/>
                  </a:cubicBezTo>
                  <a:cubicBezTo>
                    <a:pt x="490" y="6337"/>
                    <a:pt x="741" y="6187"/>
                    <a:pt x="1019" y="5955"/>
                  </a:cubicBezTo>
                  <a:cubicBezTo>
                    <a:pt x="1569" y="5502"/>
                    <a:pt x="2209" y="4645"/>
                    <a:pt x="2367" y="3534"/>
                  </a:cubicBezTo>
                  <a:cubicBezTo>
                    <a:pt x="2522" y="2421"/>
                    <a:pt x="2144" y="1422"/>
                    <a:pt x="1740" y="835"/>
                  </a:cubicBezTo>
                  <a:cubicBezTo>
                    <a:pt x="1538" y="536"/>
                    <a:pt x="1339" y="320"/>
                    <a:pt x="1189" y="189"/>
                  </a:cubicBezTo>
                  <a:cubicBezTo>
                    <a:pt x="1047" y="63"/>
                    <a:pt x="954" y="1"/>
                    <a:pt x="940" y="1"/>
                  </a:cubicBezTo>
                  <a:close/>
                </a:path>
              </a:pathLst>
            </a:custGeom>
            <a:solidFill>
              <a:schemeClr val="accent3"/>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9" name="Google Shape;1479;p2"/>
            <p:cNvSpPr/>
            <p:nvPr/>
          </p:nvSpPr>
          <p:spPr>
            <a:xfrm>
              <a:off x="6799650" y="3947375"/>
              <a:ext cx="151100" cy="131300"/>
            </a:xfrm>
            <a:custGeom>
              <a:rect b="b" l="l" r="r" t="t"/>
              <a:pathLst>
                <a:path extrusionOk="0" h="5252" w="6044">
                  <a:moveTo>
                    <a:pt x="6030" y="0"/>
                  </a:moveTo>
                  <a:cubicBezTo>
                    <a:pt x="5998" y="0"/>
                    <a:pt x="5830" y="431"/>
                    <a:pt x="5455" y="1066"/>
                  </a:cubicBezTo>
                  <a:cubicBezTo>
                    <a:pt x="5268" y="1388"/>
                    <a:pt x="5015" y="1754"/>
                    <a:pt x="4708" y="2138"/>
                  </a:cubicBezTo>
                  <a:cubicBezTo>
                    <a:pt x="4396" y="2518"/>
                    <a:pt x="4027" y="2916"/>
                    <a:pt x="3601" y="3290"/>
                  </a:cubicBezTo>
                  <a:cubicBezTo>
                    <a:pt x="3171" y="3660"/>
                    <a:pt x="2727" y="3973"/>
                    <a:pt x="2308" y="4230"/>
                  </a:cubicBezTo>
                  <a:cubicBezTo>
                    <a:pt x="1884" y="4480"/>
                    <a:pt x="1488" y="4681"/>
                    <a:pt x="1143" y="4822"/>
                  </a:cubicBezTo>
                  <a:cubicBezTo>
                    <a:pt x="454" y="5109"/>
                    <a:pt x="1" y="5215"/>
                    <a:pt x="9" y="5248"/>
                  </a:cubicBezTo>
                  <a:cubicBezTo>
                    <a:pt x="9" y="5250"/>
                    <a:pt x="13" y="5251"/>
                    <a:pt x="22" y="5251"/>
                  </a:cubicBezTo>
                  <a:cubicBezTo>
                    <a:pt x="58" y="5251"/>
                    <a:pt x="166" y="5232"/>
                    <a:pt x="333" y="5196"/>
                  </a:cubicBezTo>
                  <a:cubicBezTo>
                    <a:pt x="539" y="5154"/>
                    <a:pt x="834" y="5067"/>
                    <a:pt x="1187" y="4936"/>
                  </a:cubicBezTo>
                  <a:cubicBezTo>
                    <a:pt x="1544" y="4808"/>
                    <a:pt x="1953" y="4615"/>
                    <a:pt x="2389" y="4368"/>
                  </a:cubicBezTo>
                  <a:cubicBezTo>
                    <a:pt x="2821" y="4114"/>
                    <a:pt x="3277" y="3799"/>
                    <a:pt x="3715" y="3421"/>
                  </a:cubicBezTo>
                  <a:cubicBezTo>
                    <a:pt x="4149" y="3039"/>
                    <a:pt x="4523" y="2632"/>
                    <a:pt x="4836" y="2239"/>
                  </a:cubicBezTo>
                  <a:cubicBezTo>
                    <a:pt x="5138" y="1841"/>
                    <a:pt x="5385" y="1461"/>
                    <a:pt x="5563" y="1127"/>
                  </a:cubicBezTo>
                  <a:cubicBezTo>
                    <a:pt x="5740" y="793"/>
                    <a:pt x="5868" y="514"/>
                    <a:pt x="5937" y="315"/>
                  </a:cubicBezTo>
                  <a:cubicBezTo>
                    <a:pt x="6009" y="116"/>
                    <a:pt x="6043" y="6"/>
                    <a:pt x="6032" y="1"/>
                  </a:cubicBezTo>
                  <a:cubicBezTo>
                    <a:pt x="6031" y="0"/>
                    <a:pt x="6031" y="0"/>
                    <a:pt x="6030" y="0"/>
                  </a:cubicBezTo>
                  <a:close/>
                </a:path>
              </a:pathLst>
            </a:custGeom>
            <a:solidFill>
              <a:schemeClr val="accent3"/>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0" name="Google Shape;1480;p2"/>
            <p:cNvSpPr/>
            <p:nvPr/>
          </p:nvSpPr>
          <p:spPr>
            <a:xfrm>
              <a:off x="6882425" y="3099800"/>
              <a:ext cx="67200" cy="70700"/>
            </a:xfrm>
            <a:custGeom>
              <a:rect b="b" l="l" r="r" t="t"/>
              <a:pathLst>
                <a:path extrusionOk="0" h="2828" w="2688">
                  <a:moveTo>
                    <a:pt x="2643" y="0"/>
                  </a:moveTo>
                  <a:cubicBezTo>
                    <a:pt x="2588" y="0"/>
                    <a:pt x="2291" y="840"/>
                    <a:pt x="1559" y="1619"/>
                  </a:cubicBezTo>
                  <a:cubicBezTo>
                    <a:pt x="828" y="2418"/>
                    <a:pt x="0" y="2775"/>
                    <a:pt x="27" y="2823"/>
                  </a:cubicBezTo>
                  <a:cubicBezTo>
                    <a:pt x="28" y="2826"/>
                    <a:pt x="31" y="2827"/>
                    <a:pt x="38" y="2827"/>
                  </a:cubicBezTo>
                  <a:cubicBezTo>
                    <a:pt x="141" y="2827"/>
                    <a:pt x="971" y="2518"/>
                    <a:pt x="1687" y="1739"/>
                  </a:cubicBezTo>
                  <a:cubicBezTo>
                    <a:pt x="2458" y="915"/>
                    <a:pt x="2688" y="4"/>
                    <a:pt x="2645" y="1"/>
                  </a:cubicBezTo>
                  <a:cubicBezTo>
                    <a:pt x="2645" y="0"/>
                    <a:pt x="2644" y="0"/>
                    <a:pt x="2643" y="0"/>
                  </a:cubicBezTo>
                  <a:close/>
                </a:path>
              </a:pathLst>
            </a:custGeom>
            <a:solidFill>
              <a:schemeClr val="accent3"/>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1" name="Google Shape;1481;p2"/>
            <p:cNvSpPr/>
            <p:nvPr/>
          </p:nvSpPr>
          <p:spPr>
            <a:xfrm>
              <a:off x="6586475" y="2690975"/>
              <a:ext cx="59350" cy="74800"/>
            </a:xfrm>
            <a:custGeom>
              <a:rect b="b" l="l" r="r" t="t"/>
              <a:pathLst>
                <a:path extrusionOk="0" h="2992" w="2374">
                  <a:moveTo>
                    <a:pt x="2331" y="1"/>
                  </a:moveTo>
                  <a:cubicBezTo>
                    <a:pt x="2273" y="1"/>
                    <a:pt x="1936" y="777"/>
                    <a:pt x="1305" y="1589"/>
                  </a:cubicBezTo>
                  <a:cubicBezTo>
                    <a:pt x="672" y="2419"/>
                    <a:pt x="0" y="2949"/>
                    <a:pt x="33" y="2990"/>
                  </a:cubicBezTo>
                  <a:cubicBezTo>
                    <a:pt x="34" y="2991"/>
                    <a:pt x="36" y="2992"/>
                    <a:pt x="38" y="2992"/>
                  </a:cubicBezTo>
                  <a:cubicBezTo>
                    <a:pt x="107" y="2992"/>
                    <a:pt x="817" y="2517"/>
                    <a:pt x="1444" y="1695"/>
                  </a:cubicBezTo>
                  <a:cubicBezTo>
                    <a:pt x="2099" y="848"/>
                    <a:pt x="2373" y="13"/>
                    <a:pt x="2333" y="1"/>
                  </a:cubicBezTo>
                  <a:cubicBezTo>
                    <a:pt x="2332" y="1"/>
                    <a:pt x="2331" y="1"/>
                    <a:pt x="2331" y="1"/>
                  </a:cubicBezTo>
                  <a:close/>
                </a:path>
              </a:pathLst>
            </a:custGeom>
            <a:solidFill>
              <a:schemeClr val="accent3"/>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2" name="Google Shape;1482;p2"/>
            <p:cNvSpPr/>
            <p:nvPr/>
          </p:nvSpPr>
          <p:spPr>
            <a:xfrm>
              <a:off x="6866750" y="2746975"/>
              <a:ext cx="361000" cy="252975"/>
            </a:xfrm>
            <a:custGeom>
              <a:rect b="b" l="l" r="r" t="t"/>
              <a:pathLst>
                <a:path extrusionOk="0" h="10119" w="14440">
                  <a:moveTo>
                    <a:pt x="12993" y="1"/>
                  </a:moveTo>
                  <a:cubicBezTo>
                    <a:pt x="12691" y="1"/>
                    <a:pt x="12376" y="124"/>
                    <a:pt x="12134" y="312"/>
                  </a:cubicBezTo>
                  <a:cubicBezTo>
                    <a:pt x="11736" y="618"/>
                    <a:pt x="11474" y="1064"/>
                    <a:pt x="11163" y="1462"/>
                  </a:cubicBezTo>
                  <a:cubicBezTo>
                    <a:pt x="9809" y="3190"/>
                    <a:pt x="9703" y="4938"/>
                    <a:pt x="7554" y="5389"/>
                  </a:cubicBezTo>
                  <a:cubicBezTo>
                    <a:pt x="5406" y="5841"/>
                    <a:pt x="3161" y="6092"/>
                    <a:pt x="1237" y="7149"/>
                  </a:cubicBezTo>
                  <a:cubicBezTo>
                    <a:pt x="755" y="7411"/>
                    <a:pt x="265" y="7774"/>
                    <a:pt x="141" y="8308"/>
                  </a:cubicBezTo>
                  <a:cubicBezTo>
                    <a:pt x="0" y="8910"/>
                    <a:pt x="402" y="9539"/>
                    <a:pt x="946" y="9833"/>
                  </a:cubicBezTo>
                  <a:cubicBezTo>
                    <a:pt x="1350" y="10050"/>
                    <a:pt x="1811" y="10118"/>
                    <a:pt x="2274" y="10118"/>
                  </a:cubicBezTo>
                  <a:cubicBezTo>
                    <a:pt x="2435" y="10118"/>
                    <a:pt x="2596" y="10110"/>
                    <a:pt x="2755" y="10097"/>
                  </a:cubicBezTo>
                  <a:cubicBezTo>
                    <a:pt x="4887" y="9921"/>
                    <a:pt x="6869" y="8978"/>
                    <a:pt x="8796" y="8050"/>
                  </a:cubicBezTo>
                  <a:cubicBezTo>
                    <a:pt x="11439" y="6775"/>
                    <a:pt x="12633" y="4691"/>
                    <a:pt x="13756" y="1980"/>
                  </a:cubicBezTo>
                  <a:cubicBezTo>
                    <a:pt x="13756" y="1980"/>
                    <a:pt x="14439" y="827"/>
                    <a:pt x="13532" y="167"/>
                  </a:cubicBezTo>
                  <a:cubicBezTo>
                    <a:pt x="13373" y="51"/>
                    <a:pt x="13186" y="1"/>
                    <a:pt x="12993" y="1"/>
                  </a:cubicBezTo>
                  <a:close/>
                </a:path>
              </a:pathLst>
            </a:custGeom>
            <a:solidFill>
              <a:srgbClr val="FFFFFF">
                <a:alpha val="34117"/>
              </a:srgbClr>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3" name="Google Shape;1483;p2"/>
            <p:cNvSpPr/>
            <p:nvPr/>
          </p:nvSpPr>
          <p:spPr>
            <a:xfrm>
              <a:off x="6738975" y="3013700"/>
              <a:ext cx="72725" cy="68675"/>
            </a:xfrm>
            <a:custGeom>
              <a:rect b="b" l="l" r="r" t="t"/>
              <a:pathLst>
                <a:path extrusionOk="0" h="2747" w="2909">
                  <a:moveTo>
                    <a:pt x="1612" y="1"/>
                  </a:moveTo>
                  <a:lnTo>
                    <a:pt x="1164" y="163"/>
                  </a:lnTo>
                  <a:cubicBezTo>
                    <a:pt x="468" y="254"/>
                    <a:pt x="1" y="1066"/>
                    <a:pt x="188" y="1741"/>
                  </a:cubicBezTo>
                  <a:cubicBezTo>
                    <a:pt x="349" y="2323"/>
                    <a:pt x="935" y="2747"/>
                    <a:pt x="1533" y="2747"/>
                  </a:cubicBezTo>
                  <a:cubicBezTo>
                    <a:pt x="1596" y="2747"/>
                    <a:pt x="1658" y="2742"/>
                    <a:pt x="1720" y="2733"/>
                  </a:cubicBezTo>
                  <a:cubicBezTo>
                    <a:pt x="2378" y="2632"/>
                    <a:pt x="2908" y="1994"/>
                    <a:pt x="2887" y="1328"/>
                  </a:cubicBezTo>
                  <a:cubicBezTo>
                    <a:pt x="2866" y="657"/>
                    <a:pt x="2283" y="49"/>
                    <a:pt x="1612" y="1"/>
                  </a:cubicBezTo>
                  <a:close/>
                </a:path>
              </a:pathLst>
            </a:custGeom>
            <a:solidFill>
              <a:srgbClr val="FFFFFF">
                <a:alpha val="34117"/>
              </a:srgbClr>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4" name="Google Shape;1484;p2"/>
            <p:cNvSpPr/>
            <p:nvPr/>
          </p:nvSpPr>
          <p:spPr>
            <a:xfrm>
              <a:off x="4932325" y="1542650"/>
              <a:ext cx="1217475" cy="2834700"/>
            </a:xfrm>
            <a:custGeom>
              <a:rect b="b" l="l" r="r" t="t"/>
              <a:pathLst>
                <a:path extrusionOk="0" h="113388" w="48699">
                  <a:moveTo>
                    <a:pt x="37814" y="1"/>
                  </a:moveTo>
                  <a:cubicBezTo>
                    <a:pt x="31558" y="1"/>
                    <a:pt x="27475" y="4999"/>
                    <a:pt x="25422" y="6585"/>
                  </a:cubicBezTo>
                  <a:cubicBezTo>
                    <a:pt x="23063" y="8408"/>
                    <a:pt x="22312" y="9267"/>
                    <a:pt x="18880" y="10553"/>
                  </a:cubicBezTo>
                  <a:cubicBezTo>
                    <a:pt x="15446" y="11840"/>
                    <a:pt x="15554" y="13449"/>
                    <a:pt x="12980" y="17632"/>
                  </a:cubicBezTo>
                  <a:cubicBezTo>
                    <a:pt x="10405" y="21816"/>
                    <a:pt x="11908" y="23532"/>
                    <a:pt x="11908" y="23532"/>
                  </a:cubicBezTo>
                  <a:cubicBezTo>
                    <a:pt x="11789" y="23517"/>
                    <a:pt x="11673" y="23510"/>
                    <a:pt x="11560" y="23510"/>
                  </a:cubicBezTo>
                  <a:cubicBezTo>
                    <a:pt x="9121" y="23510"/>
                    <a:pt x="7993" y="26727"/>
                    <a:pt x="6866" y="28573"/>
                  </a:cubicBezTo>
                  <a:cubicBezTo>
                    <a:pt x="5686" y="30504"/>
                    <a:pt x="5900" y="33400"/>
                    <a:pt x="4613" y="35759"/>
                  </a:cubicBezTo>
                  <a:cubicBezTo>
                    <a:pt x="3326" y="38119"/>
                    <a:pt x="4507" y="39085"/>
                    <a:pt x="4507" y="39085"/>
                  </a:cubicBezTo>
                  <a:lnTo>
                    <a:pt x="3326" y="39622"/>
                  </a:lnTo>
                  <a:cubicBezTo>
                    <a:pt x="536" y="40694"/>
                    <a:pt x="859" y="48417"/>
                    <a:pt x="859" y="48417"/>
                  </a:cubicBezTo>
                  <a:cubicBezTo>
                    <a:pt x="859" y="48417"/>
                    <a:pt x="216" y="49918"/>
                    <a:pt x="108" y="52600"/>
                  </a:cubicBezTo>
                  <a:cubicBezTo>
                    <a:pt x="0" y="55281"/>
                    <a:pt x="322" y="60215"/>
                    <a:pt x="812" y="62254"/>
                  </a:cubicBezTo>
                  <a:cubicBezTo>
                    <a:pt x="1300" y="64291"/>
                    <a:pt x="2362" y="64827"/>
                    <a:pt x="2362" y="64827"/>
                  </a:cubicBezTo>
                  <a:cubicBezTo>
                    <a:pt x="2362" y="64827"/>
                    <a:pt x="1181" y="66114"/>
                    <a:pt x="859" y="67831"/>
                  </a:cubicBezTo>
                  <a:cubicBezTo>
                    <a:pt x="536" y="69546"/>
                    <a:pt x="1931" y="71692"/>
                    <a:pt x="2468" y="75554"/>
                  </a:cubicBezTo>
                  <a:cubicBezTo>
                    <a:pt x="3004" y="79415"/>
                    <a:pt x="4291" y="79845"/>
                    <a:pt x="4291" y="79845"/>
                  </a:cubicBezTo>
                  <a:cubicBezTo>
                    <a:pt x="4291" y="79845"/>
                    <a:pt x="3218" y="80595"/>
                    <a:pt x="3648" y="83491"/>
                  </a:cubicBezTo>
                  <a:cubicBezTo>
                    <a:pt x="4077" y="86387"/>
                    <a:pt x="6008" y="88426"/>
                    <a:pt x="7509" y="91428"/>
                  </a:cubicBezTo>
                  <a:cubicBezTo>
                    <a:pt x="9012" y="94432"/>
                    <a:pt x="11472" y="95935"/>
                    <a:pt x="11472" y="95935"/>
                  </a:cubicBezTo>
                  <a:cubicBezTo>
                    <a:pt x="11358" y="102905"/>
                    <a:pt x="17271" y="105481"/>
                    <a:pt x="17271" y="105481"/>
                  </a:cubicBezTo>
                  <a:cubicBezTo>
                    <a:pt x="19094" y="107518"/>
                    <a:pt x="21668" y="109772"/>
                    <a:pt x="29543" y="112453"/>
                  </a:cubicBezTo>
                  <a:cubicBezTo>
                    <a:pt x="31472" y="113110"/>
                    <a:pt x="33257" y="113387"/>
                    <a:pt x="34894" y="113387"/>
                  </a:cubicBezTo>
                  <a:cubicBezTo>
                    <a:pt x="39939" y="113387"/>
                    <a:pt x="43563" y="110752"/>
                    <a:pt x="45587" y="108485"/>
                  </a:cubicBezTo>
                  <a:cubicBezTo>
                    <a:pt x="48269" y="105481"/>
                    <a:pt x="47173" y="78128"/>
                    <a:pt x="47173" y="78128"/>
                  </a:cubicBezTo>
                  <a:lnTo>
                    <a:pt x="47173" y="48095"/>
                  </a:lnTo>
                  <a:cubicBezTo>
                    <a:pt x="47173" y="48095"/>
                    <a:pt x="46553" y="37690"/>
                    <a:pt x="47173" y="35759"/>
                  </a:cubicBezTo>
                  <a:cubicBezTo>
                    <a:pt x="47794" y="33830"/>
                    <a:pt x="47732" y="29217"/>
                    <a:pt x="47173" y="25999"/>
                  </a:cubicBezTo>
                  <a:cubicBezTo>
                    <a:pt x="46613" y="22781"/>
                    <a:pt x="47412" y="16667"/>
                    <a:pt x="47173" y="13021"/>
                  </a:cubicBezTo>
                  <a:cubicBezTo>
                    <a:pt x="46935" y="9373"/>
                    <a:pt x="48699" y="2294"/>
                    <a:pt x="40762" y="363"/>
                  </a:cubicBezTo>
                  <a:cubicBezTo>
                    <a:pt x="39730" y="112"/>
                    <a:pt x="38748" y="1"/>
                    <a:pt x="37814" y="1"/>
                  </a:cubicBezTo>
                  <a:close/>
                </a:path>
              </a:pathLst>
            </a:custGeom>
            <a:solidFill>
              <a:schemeClr val="accent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5" name="Google Shape;1485;p2"/>
            <p:cNvSpPr/>
            <p:nvPr/>
          </p:nvSpPr>
          <p:spPr>
            <a:xfrm>
              <a:off x="5215050" y="3476200"/>
              <a:ext cx="850" cy="275"/>
            </a:xfrm>
            <a:custGeom>
              <a:rect b="b" l="l" r="r" t="t"/>
              <a:pathLst>
                <a:path extrusionOk="0" h="11" w="34">
                  <a:moveTo>
                    <a:pt x="1" y="1"/>
                  </a:moveTo>
                  <a:cubicBezTo>
                    <a:pt x="10" y="4"/>
                    <a:pt x="17" y="6"/>
                    <a:pt x="22" y="7"/>
                  </a:cubicBezTo>
                  <a:lnTo>
                    <a:pt x="22" y="7"/>
                  </a:lnTo>
                  <a:cubicBezTo>
                    <a:pt x="16" y="5"/>
                    <a:pt x="9" y="3"/>
                    <a:pt x="1" y="1"/>
                  </a:cubicBezTo>
                  <a:close/>
                  <a:moveTo>
                    <a:pt x="22" y="7"/>
                  </a:moveTo>
                  <a:cubicBezTo>
                    <a:pt x="26" y="8"/>
                    <a:pt x="30" y="9"/>
                    <a:pt x="33" y="10"/>
                  </a:cubicBezTo>
                  <a:cubicBezTo>
                    <a:pt x="30" y="9"/>
                    <a:pt x="26" y="9"/>
                    <a:pt x="22" y="7"/>
                  </a:cubicBezTo>
                  <a:close/>
                </a:path>
              </a:pathLst>
            </a:custGeom>
            <a:solidFill>
              <a:srgbClr val="000000"/>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6" name="Google Shape;1486;p2"/>
            <p:cNvSpPr/>
            <p:nvPr/>
          </p:nvSpPr>
          <p:spPr>
            <a:xfrm>
              <a:off x="5215875" y="3476450"/>
              <a:ext cx="275" cy="100"/>
            </a:xfrm>
            <a:custGeom>
              <a:rect b="b" l="l" r="r" t="t"/>
              <a:pathLst>
                <a:path extrusionOk="0" h="4" w="11">
                  <a:moveTo>
                    <a:pt x="0" y="0"/>
                  </a:moveTo>
                  <a:lnTo>
                    <a:pt x="0" y="0"/>
                  </a:lnTo>
                  <a:cubicBezTo>
                    <a:pt x="6" y="2"/>
                    <a:pt x="10" y="3"/>
                    <a:pt x="10" y="3"/>
                  </a:cubicBezTo>
                  <a:cubicBezTo>
                    <a:pt x="11" y="3"/>
                    <a:pt x="8" y="2"/>
                    <a:pt x="0" y="0"/>
                  </a:cubicBezTo>
                  <a:close/>
                </a:path>
              </a:pathLst>
            </a:custGeom>
            <a:solidFill>
              <a:srgbClr val="000000"/>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7" name="Google Shape;1487;p2"/>
            <p:cNvSpPr/>
            <p:nvPr/>
          </p:nvSpPr>
          <p:spPr>
            <a:xfrm>
              <a:off x="5213925" y="3475900"/>
              <a:ext cx="1150" cy="325"/>
            </a:xfrm>
            <a:custGeom>
              <a:rect b="b" l="l" r="r" t="t"/>
              <a:pathLst>
                <a:path extrusionOk="0" h="13" w="46">
                  <a:moveTo>
                    <a:pt x="1" y="1"/>
                  </a:moveTo>
                  <a:cubicBezTo>
                    <a:pt x="0" y="1"/>
                    <a:pt x="23" y="7"/>
                    <a:pt x="46" y="13"/>
                  </a:cubicBezTo>
                  <a:cubicBezTo>
                    <a:pt x="14" y="4"/>
                    <a:pt x="1" y="1"/>
                    <a:pt x="1" y="1"/>
                  </a:cubicBezTo>
                  <a:close/>
                </a:path>
              </a:pathLst>
            </a:custGeom>
            <a:solidFill>
              <a:srgbClr val="000000"/>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8" name="Google Shape;1488;p2"/>
            <p:cNvSpPr/>
            <p:nvPr/>
          </p:nvSpPr>
          <p:spPr>
            <a:xfrm>
              <a:off x="5111025" y="3476200"/>
              <a:ext cx="233450" cy="338650"/>
            </a:xfrm>
            <a:custGeom>
              <a:rect b="b" l="l" r="r" t="t"/>
              <a:pathLst>
                <a:path extrusionOk="0" h="13546" w="9338">
                  <a:moveTo>
                    <a:pt x="4162" y="1"/>
                  </a:moveTo>
                  <a:cubicBezTo>
                    <a:pt x="3172" y="1297"/>
                    <a:pt x="2417" y="3128"/>
                    <a:pt x="2574" y="5065"/>
                  </a:cubicBezTo>
                  <a:cubicBezTo>
                    <a:pt x="2505" y="5073"/>
                    <a:pt x="2435" y="5077"/>
                    <a:pt x="2363" y="5077"/>
                  </a:cubicBezTo>
                  <a:cubicBezTo>
                    <a:pt x="1475" y="5077"/>
                    <a:pt x="362" y="4511"/>
                    <a:pt x="0" y="4413"/>
                  </a:cubicBezTo>
                  <a:lnTo>
                    <a:pt x="0" y="4413"/>
                  </a:lnTo>
                  <a:cubicBezTo>
                    <a:pt x="1084" y="5690"/>
                    <a:pt x="3616" y="7212"/>
                    <a:pt x="3988" y="8756"/>
                  </a:cubicBezTo>
                  <a:cubicBezTo>
                    <a:pt x="4376" y="10367"/>
                    <a:pt x="2348" y="11752"/>
                    <a:pt x="3170" y="13546"/>
                  </a:cubicBezTo>
                  <a:cubicBezTo>
                    <a:pt x="3754" y="13027"/>
                    <a:pt x="3486" y="12628"/>
                    <a:pt x="3612" y="12028"/>
                  </a:cubicBezTo>
                  <a:cubicBezTo>
                    <a:pt x="4054" y="9900"/>
                    <a:pt x="5880" y="9349"/>
                    <a:pt x="7490" y="9349"/>
                  </a:cubicBezTo>
                  <a:cubicBezTo>
                    <a:pt x="8191" y="9349"/>
                    <a:pt x="8850" y="9453"/>
                    <a:pt x="9338" y="9577"/>
                  </a:cubicBezTo>
                  <a:cubicBezTo>
                    <a:pt x="8385" y="9020"/>
                    <a:pt x="7405" y="8458"/>
                    <a:pt x="6486" y="8061"/>
                  </a:cubicBezTo>
                  <a:cubicBezTo>
                    <a:pt x="3662" y="6844"/>
                    <a:pt x="3261" y="5624"/>
                    <a:pt x="3625" y="2607"/>
                  </a:cubicBezTo>
                  <a:cubicBezTo>
                    <a:pt x="3731" y="1729"/>
                    <a:pt x="3978" y="869"/>
                    <a:pt x="4162" y="1"/>
                  </a:cubicBezTo>
                  <a:close/>
                </a:path>
              </a:pathLst>
            </a:custGeom>
            <a:solidFill>
              <a:srgbClr val="2B2B2B">
                <a:alpha val="34509"/>
              </a:srgbClr>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9" name="Google Shape;1489;p2"/>
            <p:cNvSpPr/>
            <p:nvPr/>
          </p:nvSpPr>
          <p:spPr>
            <a:xfrm>
              <a:off x="5374500" y="3733125"/>
              <a:ext cx="142550" cy="57175"/>
            </a:xfrm>
            <a:custGeom>
              <a:rect b="b" l="l" r="r" t="t"/>
              <a:pathLst>
                <a:path extrusionOk="0" h="2287" w="5702">
                  <a:moveTo>
                    <a:pt x="1" y="1"/>
                  </a:moveTo>
                  <a:lnTo>
                    <a:pt x="2210" y="2104"/>
                  </a:lnTo>
                  <a:cubicBezTo>
                    <a:pt x="2434" y="2182"/>
                    <a:pt x="2757" y="2286"/>
                    <a:pt x="3201" y="2286"/>
                  </a:cubicBezTo>
                  <a:cubicBezTo>
                    <a:pt x="3798" y="2286"/>
                    <a:pt x="4613" y="2097"/>
                    <a:pt x="5702" y="1399"/>
                  </a:cubicBezTo>
                  <a:lnTo>
                    <a:pt x="5702" y="1399"/>
                  </a:lnTo>
                  <a:cubicBezTo>
                    <a:pt x="4857" y="1719"/>
                    <a:pt x="4190" y="1846"/>
                    <a:pt x="3641" y="1846"/>
                  </a:cubicBezTo>
                  <a:cubicBezTo>
                    <a:pt x="2078" y="1846"/>
                    <a:pt x="1475" y="818"/>
                    <a:pt x="481" y="271"/>
                  </a:cubicBezTo>
                  <a:cubicBezTo>
                    <a:pt x="323" y="184"/>
                    <a:pt x="163" y="93"/>
                    <a:pt x="1" y="1"/>
                  </a:cubicBezTo>
                  <a:close/>
                </a:path>
              </a:pathLst>
            </a:custGeom>
            <a:solidFill>
              <a:srgbClr val="2B2B2B">
                <a:alpha val="34509"/>
              </a:srgbClr>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0" name="Google Shape;1490;p2"/>
            <p:cNvSpPr/>
            <p:nvPr/>
          </p:nvSpPr>
          <p:spPr>
            <a:xfrm>
              <a:off x="5344450" y="3715625"/>
              <a:ext cx="30075" cy="17525"/>
            </a:xfrm>
            <a:custGeom>
              <a:rect b="b" l="l" r="r" t="t"/>
              <a:pathLst>
                <a:path extrusionOk="0" h="701" w="1203">
                  <a:moveTo>
                    <a:pt x="1" y="0"/>
                  </a:moveTo>
                  <a:lnTo>
                    <a:pt x="1" y="0"/>
                  </a:lnTo>
                  <a:cubicBezTo>
                    <a:pt x="410" y="240"/>
                    <a:pt x="811" y="477"/>
                    <a:pt x="1203" y="701"/>
                  </a:cubicBezTo>
                  <a:lnTo>
                    <a:pt x="803" y="319"/>
                  </a:lnTo>
                  <a:cubicBezTo>
                    <a:pt x="730" y="236"/>
                    <a:pt x="431" y="110"/>
                    <a:pt x="1" y="0"/>
                  </a:cubicBezTo>
                  <a:close/>
                </a:path>
              </a:pathLst>
            </a:custGeom>
            <a:solidFill>
              <a:srgbClr val="000000"/>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1" name="Google Shape;1491;p2"/>
            <p:cNvSpPr/>
            <p:nvPr/>
          </p:nvSpPr>
          <p:spPr>
            <a:xfrm>
              <a:off x="5303950" y="3910875"/>
              <a:ext cx="498100" cy="360325"/>
            </a:xfrm>
            <a:custGeom>
              <a:rect b="b" l="l" r="r" t="t"/>
              <a:pathLst>
                <a:path extrusionOk="0" h="14413" w="19924">
                  <a:moveTo>
                    <a:pt x="666" y="0"/>
                  </a:moveTo>
                  <a:cubicBezTo>
                    <a:pt x="108" y="637"/>
                    <a:pt x="0" y="1156"/>
                    <a:pt x="126" y="1607"/>
                  </a:cubicBezTo>
                  <a:cubicBezTo>
                    <a:pt x="899" y="4381"/>
                    <a:pt x="2709" y="6332"/>
                    <a:pt x="5097" y="7858"/>
                  </a:cubicBezTo>
                  <a:cubicBezTo>
                    <a:pt x="7436" y="9351"/>
                    <a:pt x="9764" y="10872"/>
                    <a:pt x="12000" y="12513"/>
                  </a:cubicBezTo>
                  <a:cubicBezTo>
                    <a:pt x="13702" y="13763"/>
                    <a:pt x="15485" y="14413"/>
                    <a:pt x="17403" y="14413"/>
                  </a:cubicBezTo>
                  <a:cubicBezTo>
                    <a:pt x="18217" y="14413"/>
                    <a:pt x="19057" y="14296"/>
                    <a:pt x="19924" y="14057"/>
                  </a:cubicBezTo>
                  <a:cubicBezTo>
                    <a:pt x="17761" y="13327"/>
                    <a:pt x="15274" y="13356"/>
                    <a:pt x="13378" y="12315"/>
                  </a:cubicBezTo>
                  <a:cubicBezTo>
                    <a:pt x="11367" y="11211"/>
                    <a:pt x="9919" y="9089"/>
                    <a:pt x="8203" y="7389"/>
                  </a:cubicBezTo>
                  <a:cubicBezTo>
                    <a:pt x="8140" y="7385"/>
                    <a:pt x="8072" y="7384"/>
                    <a:pt x="8001" y="7384"/>
                  </a:cubicBezTo>
                  <a:cubicBezTo>
                    <a:pt x="7753" y="7384"/>
                    <a:pt x="7466" y="7403"/>
                    <a:pt x="7170" y="7403"/>
                  </a:cubicBezTo>
                  <a:cubicBezTo>
                    <a:pt x="6770" y="7403"/>
                    <a:pt x="6353" y="7368"/>
                    <a:pt x="5994" y="7206"/>
                  </a:cubicBezTo>
                  <a:cubicBezTo>
                    <a:pt x="3695" y="6166"/>
                    <a:pt x="2070" y="4447"/>
                    <a:pt x="1387" y="1937"/>
                  </a:cubicBezTo>
                  <a:cubicBezTo>
                    <a:pt x="1208" y="1275"/>
                    <a:pt x="909" y="644"/>
                    <a:pt x="666" y="0"/>
                  </a:cubicBezTo>
                  <a:close/>
                </a:path>
              </a:pathLst>
            </a:custGeom>
            <a:solidFill>
              <a:srgbClr val="2B2B2B">
                <a:alpha val="34509"/>
              </a:srgbClr>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2" name="Google Shape;1492;p2"/>
            <p:cNvSpPr/>
            <p:nvPr/>
          </p:nvSpPr>
          <p:spPr>
            <a:xfrm>
              <a:off x="5794125" y="2231575"/>
              <a:ext cx="111475" cy="279875"/>
            </a:xfrm>
            <a:custGeom>
              <a:rect b="b" l="l" r="r" t="t"/>
              <a:pathLst>
                <a:path extrusionOk="0" h="11195" w="4459">
                  <a:moveTo>
                    <a:pt x="3519" y="1"/>
                  </a:moveTo>
                  <a:lnTo>
                    <a:pt x="3519" y="1"/>
                  </a:lnTo>
                  <a:cubicBezTo>
                    <a:pt x="890" y="1608"/>
                    <a:pt x="0" y="6450"/>
                    <a:pt x="2555" y="9684"/>
                  </a:cubicBezTo>
                  <a:cubicBezTo>
                    <a:pt x="2871" y="10083"/>
                    <a:pt x="2424" y="10672"/>
                    <a:pt x="2611" y="11195"/>
                  </a:cubicBezTo>
                  <a:cubicBezTo>
                    <a:pt x="4459" y="9396"/>
                    <a:pt x="635" y="4126"/>
                    <a:pt x="3519" y="1"/>
                  </a:cubicBezTo>
                  <a:close/>
                </a:path>
              </a:pathLst>
            </a:custGeom>
            <a:solidFill>
              <a:srgbClr val="2B2B2B">
                <a:alpha val="34509"/>
              </a:srgbClr>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3" name="Google Shape;1493;p2"/>
            <p:cNvSpPr/>
            <p:nvPr/>
          </p:nvSpPr>
          <p:spPr>
            <a:xfrm>
              <a:off x="5737750" y="4075150"/>
              <a:ext cx="182850" cy="48825"/>
            </a:xfrm>
            <a:custGeom>
              <a:rect b="b" l="l" r="r" t="t"/>
              <a:pathLst>
                <a:path extrusionOk="0" h="1953" w="7314">
                  <a:moveTo>
                    <a:pt x="0" y="0"/>
                  </a:moveTo>
                  <a:cubicBezTo>
                    <a:pt x="1488" y="697"/>
                    <a:pt x="2877" y="1347"/>
                    <a:pt x="4169" y="1953"/>
                  </a:cubicBezTo>
                  <a:cubicBezTo>
                    <a:pt x="5128" y="1358"/>
                    <a:pt x="6139" y="729"/>
                    <a:pt x="7314" y="0"/>
                  </a:cubicBezTo>
                  <a:close/>
                </a:path>
              </a:pathLst>
            </a:custGeom>
            <a:solidFill>
              <a:srgbClr val="2B2B2B">
                <a:alpha val="34509"/>
              </a:srgbClr>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4" name="Google Shape;1494;p2"/>
            <p:cNvSpPr/>
            <p:nvPr/>
          </p:nvSpPr>
          <p:spPr>
            <a:xfrm>
              <a:off x="5188950" y="2641900"/>
              <a:ext cx="932075" cy="593675"/>
            </a:xfrm>
            <a:custGeom>
              <a:rect b="b" l="l" r="r" t="t"/>
              <a:pathLst>
                <a:path extrusionOk="0" h="23747" w="37283">
                  <a:moveTo>
                    <a:pt x="3" y="0"/>
                  </a:moveTo>
                  <a:cubicBezTo>
                    <a:pt x="1" y="2"/>
                    <a:pt x="24" y="47"/>
                    <a:pt x="70" y="133"/>
                  </a:cubicBezTo>
                  <a:cubicBezTo>
                    <a:pt x="122" y="228"/>
                    <a:pt x="192" y="355"/>
                    <a:pt x="281" y="519"/>
                  </a:cubicBezTo>
                  <a:cubicBezTo>
                    <a:pt x="458" y="861"/>
                    <a:pt x="717" y="1366"/>
                    <a:pt x="1002" y="2038"/>
                  </a:cubicBezTo>
                  <a:cubicBezTo>
                    <a:pt x="1288" y="2709"/>
                    <a:pt x="1602" y="3544"/>
                    <a:pt x="1909" y="4532"/>
                  </a:cubicBezTo>
                  <a:cubicBezTo>
                    <a:pt x="2221" y="5518"/>
                    <a:pt x="2526" y="6656"/>
                    <a:pt x="2856" y="7914"/>
                  </a:cubicBezTo>
                  <a:lnTo>
                    <a:pt x="2868" y="7960"/>
                  </a:lnTo>
                  <a:lnTo>
                    <a:pt x="2918" y="7962"/>
                  </a:lnTo>
                  <a:cubicBezTo>
                    <a:pt x="5032" y="8078"/>
                    <a:pt x="7515" y="8354"/>
                    <a:pt x="10099" y="9191"/>
                  </a:cubicBezTo>
                  <a:cubicBezTo>
                    <a:pt x="11387" y="9608"/>
                    <a:pt x="12688" y="10192"/>
                    <a:pt x="13915" y="10985"/>
                  </a:cubicBezTo>
                  <a:cubicBezTo>
                    <a:pt x="14534" y="11371"/>
                    <a:pt x="15111" y="11842"/>
                    <a:pt x="15674" y="12338"/>
                  </a:cubicBezTo>
                  <a:cubicBezTo>
                    <a:pt x="15937" y="12604"/>
                    <a:pt x="16220" y="12861"/>
                    <a:pt x="16465" y="13146"/>
                  </a:cubicBezTo>
                  <a:cubicBezTo>
                    <a:pt x="16712" y="13428"/>
                    <a:pt x="16921" y="13750"/>
                    <a:pt x="17115" y="14080"/>
                  </a:cubicBezTo>
                  <a:cubicBezTo>
                    <a:pt x="17962" y="15535"/>
                    <a:pt x="18466" y="17136"/>
                    <a:pt x="19346" y="18498"/>
                  </a:cubicBezTo>
                  <a:cubicBezTo>
                    <a:pt x="20291" y="19814"/>
                    <a:pt x="21489" y="20838"/>
                    <a:pt x="22749" y="21610"/>
                  </a:cubicBezTo>
                  <a:cubicBezTo>
                    <a:pt x="24011" y="22380"/>
                    <a:pt x="25334" y="22893"/>
                    <a:pt x="26602" y="23223"/>
                  </a:cubicBezTo>
                  <a:cubicBezTo>
                    <a:pt x="27877" y="23541"/>
                    <a:pt x="29096" y="23680"/>
                    <a:pt x="30209" y="23738"/>
                  </a:cubicBezTo>
                  <a:cubicBezTo>
                    <a:pt x="30403" y="23743"/>
                    <a:pt x="30594" y="23746"/>
                    <a:pt x="30781" y="23746"/>
                  </a:cubicBezTo>
                  <a:cubicBezTo>
                    <a:pt x="32748" y="23746"/>
                    <a:pt x="34338" y="23455"/>
                    <a:pt x="35438" y="23178"/>
                  </a:cubicBezTo>
                  <a:cubicBezTo>
                    <a:pt x="35739" y="23097"/>
                    <a:pt x="36009" y="23036"/>
                    <a:pt x="36236" y="22964"/>
                  </a:cubicBezTo>
                  <a:cubicBezTo>
                    <a:pt x="36460" y="22887"/>
                    <a:pt x="36653" y="22823"/>
                    <a:pt x="36811" y="22771"/>
                  </a:cubicBezTo>
                  <a:cubicBezTo>
                    <a:pt x="36960" y="22719"/>
                    <a:pt x="37076" y="22679"/>
                    <a:pt x="37162" y="22648"/>
                  </a:cubicBezTo>
                  <a:cubicBezTo>
                    <a:pt x="37242" y="22621"/>
                    <a:pt x="37282" y="22605"/>
                    <a:pt x="37280" y="22602"/>
                  </a:cubicBezTo>
                  <a:cubicBezTo>
                    <a:pt x="37280" y="22601"/>
                    <a:pt x="37280" y="22601"/>
                    <a:pt x="37279" y="22601"/>
                  </a:cubicBezTo>
                  <a:cubicBezTo>
                    <a:pt x="37273" y="22601"/>
                    <a:pt x="37231" y="22611"/>
                    <a:pt x="37157" y="22632"/>
                  </a:cubicBezTo>
                  <a:cubicBezTo>
                    <a:pt x="37068" y="22657"/>
                    <a:pt x="36950" y="22692"/>
                    <a:pt x="36800" y="22737"/>
                  </a:cubicBezTo>
                  <a:cubicBezTo>
                    <a:pt x="36642" y="22787"/>
                    <a:pt x="36449" y="22845"/>
                    <a:pt x="36221" y="22914"/>
                  </a:cubicBezTo>
                  <a:cubicBezTo>
                    <a:pt x="35991" y="22980"/>
                    <a:pt x="35721" y="23038"/>
                    <a:pt x="35422" y="23113"/>
                  </a:cubicBezTo>
                  <a:cubicBezTo>
                    <a:pt x="34350" y="23362"/>
                    <a:pt x="32818" y="23627"/>
                    <a:pt x="30932" y="23627"/>
                  </a:cubicBezTo>
                  <a:cubicBezTo>
                    <a:pt x="30698" y="23627"/>
                    <a:pt x="30458" y="23623"/>
                    <a:pt x="30213" y="23614"/>
                  </a:cubicBezTo>
                  <a:cubicBezTo>
                    <a:pt x="29108" y="23551"/>
                    <a:pt x="27900" y="23404"/>
                    <a:pt x="26638" y="23084"/>
                  </a:cubicBezTo>
                  <a:cubicBezTo>
                    <a:pt x="25382" y="22750"/>
                    <a:pt x="24076" y="22235"/>
                    <a:pt x="22832" y="21473"/>
                  </a:cubicBezTo>
                  <a:cubicBezTo>
                    <a:pt x="21593" y="20711"/>
                    <a:pt x="20407" y="19686"/>
                    <a:pt x="19488" y="18405"/>
                  </a:cubicBezTo>
                  <a:cubicBezTo>
                    <a:pt x="18628" y="17070"/>
                    <a:pt x="18124" y="15471"/>
                    <a:pt x="17266" y="13991"/>
                  </a:cubicBezTo>
                  <a:cubicBezTo>
                    <a:pt x="17067" y="13656"/>
                    <a:pt x="16853" y="13328"/>
                    <a:pt x="16596" y="13032"/>
                  </a:cubicBezTo>
                  <a:cubicBezTo>
                    <a:pt x="16342" y="12737"/>
                    <a:pt x="16060" y="12481"/>
                    <a:pt x="15790" y="12211"/>
                  </a:cubicBezTo>
                  <a:cubicBezTo>
                    <a:pt x="15221" y="11709"/>
                    <a:pt x="14636" y="11232"/>
                    <a:pt x="14007" y="10843"/>
                  </a:cubicBezTo>
                  <a:cubicBezTo>
                    <a:pt x="12765" y="10040"/>
                    <a:pt x="11449" y="9454"/>
                    <a:pt x="10149" y="9037"/>
                  </a:cubicBezTo>
                  <a:cubicBezTo>
                    <a:pt x="7562" y="8208"/>
                    <a:pt x="5083" y="7939"/>
                    <a:pt x="2971" y="7833"/>
                  </a:cubicBezTo>
                  <a:lnTo>
                    <a:pt x="2971" y="7833"/>
                  </a:lnTo>
                  <a:cubicBezTo>
                    <a:pt x="2638" y="6595"/>
                    <a:pt x="2327" y="5474"/>
                    <a:pt x="2009" y="4499"/>
                  </a:cubicBezTo>
                  <a:cubicBezTo>
                    <a:pt x="1691" y="3511"/>
                    <a:pt x="1365" y="2676"/>
                    <a:pt x="1070" y="2009"/>
                  </a:cubicBezTo>
                  <a:cubicBezTo>
                    <a:pt x="472" y="670"/>
                    <a:pt x="3" y="0"/>
                    <a:pt x="3" y="0"/>
                  </a:cubicBezTo>
                  <a:close/>
                </a:path>
              </a:pathLst>
            </a:custGeom>
            <a:solidFill>
              <a:schemeClr val="dk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5" name="Google Shape;1495;p2"/>
            <p:cNvSpPr/>
            <p:nvPr/>
          </p:nvSpPr>
          <p:spPr>
            <a:xfrm>
              <a:off x="5323100" y="3161675"/>
              <a:ext cx="592450" cy="534000"/>
            </a:xfrm>
            <a:custGeom>
              <a:rect b="b" l="l" r="r" t="t"/>
              <a:pathLst>
                <a:path extrusionOk="0" h="21360" w="23698">
                  <a:moveTo>
                    <a:pt x="1" y="1"/>
                  </a:moveTo>
                  <a:cubicBezTo>
                    <a:pt x="0" y="1"/>
                    <a:pt x="0" y="1"/>
                    <a:pt x="0" y="1"/>
                  </a:cubicBezTo>
                  <a:cubicBezTo>
                    <a:pt x="0" y="1"/>
                    <a:pt x="291" y="396"/>
                    <a:pt x="994" y="919"/>
                  </a:cubicBezTo>
                  <a:cubicBezTo>
                    <a:pt x="1686" y="1450"/>
                    <a:pt x="2817" y="2063"/>
                    <a:pt x="4314" y="2515"/>
                  </a:cubicBezTo>
                  <a:cubicBezTo>
                    <a:pt x="5807" y="2985"/>
                    <a:pt x="7655" y="3242"/>
                    <a:pt x="9648" y="3726"/>
                  </a:cubicBezTo>
                  <a:cubicBezTo>
                    <a:pt x="10642" y="3975"/>
                    <a:pt x="11674" y="4295"/>
                    <a:pt x="12660" y="4812"/>
                  </a:cubicBezTo>
                  <a:cubicBezTo>
                    <a:pt x="13640" y="5326"/>
                    <a:pt x="14585" y="6028"/>
                    <a:pt x="15282" y="6973"/>
                  </a:cubicBezTo>
                  <a:cubicBezTo>
                    <a:pt x="15631" y="7444"/>
                    <a:pt x="15897" y="7963"/>
                    <a:pt x="16073" y="8505"/>
                  </a:cubicBezTo>
                  <a:cubicBezTo>
                    <a:pt x="16254" y="9047"/>
                    <a:pt x="16364" y="9605"/>
                    <a:pt x="16472" y="10153"/>
                  </a:cubicBezTo>
                  <a:cubicBezTo>
                    <a:pt x="16580" y="10702"/>
                    <a:pt x="16688" y="11247"/>
                    <a:pt x="16854" y="11766"/>
                  </a:cubicBezTo>
                  <a:cubicBezTo>
                    <a:pt x="17012" y="12286"/>
                    <a:pt x="17254" y="12773"/>
                    <a:pt x="17539" y="13209"/>
                  </a:cubicBezTo>
                  <a:cubicBezTo>
                    <a:pt x="18114" y="14083"/>
                    <a:pt x="18849" y="14754"/>
                    <a:pt x="19540" y="15354"/>
                  </a:cubicBezTo>
                  <a:cubicBezTo>
                    <a:pt x="20234" y="15954"/>
                    <a:pt x="20904" y="16481"/>
                    <a:pt x="21461" y="17019"/>
                  </a:cubicBezTo>
                  <a:cubicBezTo>
                    <a:pt x="22584" y="18086"/>
                    <a:pt x="23248" y="19193"/>
                    <a:pt x="23470" y="20030"/>
                  </a:cubicBezTo>
                  <a:cubicBezTo>
                    <a:pt x="23697" y="20856"/>
                    <a:pt x="23602" y="21348"/>
                    <a:pt x="23628" y="21360"/>
                  </a:cubicBezTo>
                  <a:lnTo>
                    <a:pt x="23628" y="21360"/>
                  </a:lnTo>
                  <a:cubicBezTo>
                    <a:pt x="23632" y="21357"/>
                    <a:pt x="23636" y="21328"/>
                    <a:pt x="23641" y="21271"/>
                  </a:cubicBezTo>
                  <a:cubicBezTo>
                    <a:pt x="23645" y="21203"/>
                    <a:pt x="23653" y="21117"/>
                    <a:pt x="23661" y="21011"/>
                  </a:cubicBezTo>
                  <a:cubicBezTo>
                    <a:pt x="23653" y="20781"/>
                    <a:pt x="23651" y="20436"/>
                    <a:pt x="23533" y="20011"/>
                  </a:cubicBezTo>
                  <a:cubicBezTo>
                    <a:pt x="23331" y="19157"/>
                    <a:pt x="22671" y="18018"/>
                    <a:pt x="21546" y="16930"/>
                  </a:cubicBezTo>
                  <a:cubicBezTo>
                    <a:pt x="20989" y="16380"/>
                    <a:pt x="20321" y="15846"/>
                    <a:pt x="19634" y="15244"/>
                  </a:cubicBezTo>
                  <a:cubicBezTo>
                    <a:pt x="18951" y="14642"/>
                    <a:pt x="18230" y="13973"/>
                    <a:pt x="17672" y="13120"/>
                  </a:cubicBezTo>
                  <a:cubicBezTo>
                    <a:pt x="17396" y="12693"/>
                    <a:pt x="17167" y="12225"/>
                    <a:pt x="17012" y="11715"/>
                  </a:cubicBezTo>
                  <a:cubicBezTo>
                    <a:pt x="16852" y="11208"/>
                    <a:pt x="16748" y="10670"/>
                    <a:pt x="16640" y="10120"/>
                  </a:cubicBezTo>
                  <a:cubicBezTo>
                    <a:pt x="16532" y="9572"/>
                    <a:pt x="16422" y="9007"/>
                    <a:pt x="16237" y="8451"/>
                  </a:cubicBezTo>
                  <a:cubicBezTo>
                    <a:pt x="16057" y="7893"/>
                    <a:pt x="15782" y="7353"/>
                    <a:pt x="15423" y="6871"/>
                  </a:cubicBezTo>
                  <a:cubicBezTo>
                    <a:pt x="14705" y="5897"/>
                    <a:pt x="13737" y="5179"/>
                    <a:pt x="12737" y="4662"/>
                  </a:cubicBezTo>
                  <a:cubicBezTo>
                    <a:pt x="11736" y="4137"/>
                    <a:pt x="10686" y="3815"/>
                    <a:pt x="9687" y="3570"/>
                  </a:cubicBezTo>
                  <a:cubicBezTo>
                    <a:pt x="7677" y="3092"/>
                    <a:pt x="5836" y="2848"/>
                    <a:pt x="4351" y="2395"/>
                  </a:cubicBezTo>
                  <a:cubicBezTo>
                    <a:pt x="2859" y="1963"/>
                    <a:pt x="1733" y="1374"/>
                    <a:pt x="1032" y="865"/>
                  </a:cubicBezTo>
                  <a:cubicBezTo>
                    <a:pt x="677" y="616"/>
                    <a:pt x="426" y="391"/>
                    <a:pt x="257" y="236"/>
                  </a:cubicBezTo>
                  <a:cubicBezTo>
                    <a:pt x="181" y="165"/>
                    <a:pt x="120" y="105"/>
                    <a:pt x="70" y="57"/>
                  </a:cubicBezTo>
                  <a:cubicBezTo>
                    <a:pt x="27" y="20"/>
                    <a:pt x="4" y="1"/>
                    <a:pt x="1" y="1"/>
                  </a:cubicBezTo>
                  <a:close/>
                  <a:moveTo>
                    <a:pt x="23628" y="21360"/>
                  </a:moveTo>
                  <a:lnTo>
                    <a:pt x="23628" y="21360"/>
                  </a:lnTo>
                  <a:cubicBezTo>
                    <a:pt x="23628" y="21360"/>
                    <a:pt x="23628" y="21360"/>
                    <a:pt x="23628" y="21360"/>
                  </a:cubicBezTo>
                  <a:lnTo>
                    <a:pt x="23629" y="21360"/>
                  </a:lnTo>
                  <a:cubicBezTo>
                    <a:pt x="23629" y="21360"/>
                    <a:pt x="23629" y="21360"/>
                    <a:pt x="23628" y="21360"/>
                  </a:cubicBezTo>
                  <a:close/>
                  <a:moveTo>
                    <a:pt x="23629" y="21360"/>
                  </a:moveTo>
                  <a:cubicBezTo>
                    <a:pt x="23629" y="21360"/>
                    <a:pt x="23629" y="21360"/>
                    <a:pt x="23629" y="21360"/>
                  </a:cubicBezTo>
                  <a:cubicBezTo>
                    <a:pt x="23630" y="21360"/>
                    <a:pt x="23630" y="21360"/>
                    <a:pt x="23630" y="21360"/>
                  </a:cubicBezTo>
                  <a:close/>
                </a:path>
              </a:pathLst>
            </a:custGeom>
            <a:solidFill>
              <a:schemeClr val="dk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6" name="Google Shape;1496;p2"/>
            <p:cNvSpPr/>
            <p:nvPr/>
          </p:nvSpPr>
          <p:spPr>
            <a:xfrm>
              <a:off x="5209300" y="3156125"/>
              <a:ext cx="117875" cy="9225"/>
            </a:xfrm>
            <a:custGeom>
              <a:rect b="b" l="l" r="r" t="t"/>
              <a:pathLst>
                <a:path extrusionOk="0" h="369" w="4715">
                  <a:moveTo>
                    <a:pt x="2567" y="1"/>
                  </a:moveTo>
                  <a:cubicBezTo>
                    <a:pt x="2496" y="1"/>
                    <a:pt x="2424" y="1"/>
                    <a:pt x="2351" y="3"/>
                  </a:cubicBezTo>
                  <a:cubicBezTo>
                    <a:pt x="1693" y="16"/>
                    <a:pt x="1101" y="92"/>
                    <a:pt x="678" y="175"/>
                  </a:cubicBezTo>
                  <a:cubicBezTo>
                    <a:pt x="256" y="256"/>
                    <a:pt x="1" y="337"/>
                    <a:pt x="5" y="360"/>
                  </a:cubicBezTo>
                  <a:cubicBezTo>
                    <a:pt x="6" y="366"/>
                    <a:pt x="19" y="368"/>
                    <a:pt x="44" y="368"/>
                  </a:cubicBezTo>
                  <a:cubicBezTo>
                    <a:pt x="245" y="368"/>
                    <a:pt x="1197" y="197"/>
                    <a:pt x="2355" y="177"/>
                  </a:cubicBezTo>
                  <a:cubicBezTo>
                    <a:pt x="2464" y="174"/>
                    <a:pt x="2572" y="173"/>
                    <a:pt x="2678" y="173"/>
                  </a:cubicBezTo>
                  <a:cubicBezTo>
                    <a:pt x="3656" y="173"/>
                    <a:pt x="4438" y="273"/>
                    <a:pt x="4652" y="273"/>
                  </a:cubicBezTo>
                  <a:cubicBezTo>
                    <a:pt x="4689" y="273"/>
                    <a:pt x="4709" y="270"/>
                    <a:pt x="4710" y="263"/>
                  </a:cubicBezTo>
                  <a:cubicBezTo>
                    <a:pt x="4714" y="240"/>
                    <a:pt x="4456" y="171"/>
                    <a:pt x="4031" y="105"/>
                  </a:cubicBezTo>
                  <a:cubicBezTo>
                    <a:pt x="3652" y="47"/>
                    <a:pt x="3139" y="1"/>
                    <a:pt x="2567" y="1"/>
                  </a:cubicBezTo>
                  <a:close/>
                </a:path>
              </a:pathLst>
            </a:custGeom>
            <a:solidFill>
              <a:schemeClr val="dk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7" name="Google Shape;1497;p2"/>
            <p:cNvSpPr/>
            <p:nvPr/>
          </p:nvSpPr>
          <p:spPr>
            <a:xfrm>
              <a:off x="5315725" y="3090850"/>
              <a:ext cx="12600" cy="74300"/>
            </a:xfrm>
            <a:custGeom>
              <a:rect b="b" l="l" r="r" t="t"/>
              <a:pathLst>
                <a:path extrusionOk="0" h="2972" w="504">
                  <a:moveTo>
                    <a:pt x="426" y="1"/>
                  </a:moveTo>
                  <a:cubicBezTo>
                    <a:pt x="378" y="1"/>
                    <a:pt x="0" y="623"/>
                    <a:pt x="12" y="1489"/>
                  </a:cubicBezTo>
                  <a:cubicBezTo>
                    <a:pt x="15" y="2357"/>
                    <a:pt x="403" y="2972"/>
                    <a:pt x="451" y="2972"/>
                  </a:cubicBezTo>
                  <a:cubicBezTo>
                    <a:pt x="452" y="2972"/>
                    <a:pt x="453" y="2971"/>
                    <a:pt x="453" y="2971"/>
                  </a:cubicBezTo>
                  <a:cubicBezTo>
                    <a:pt x="503" y="2950"/>
                    <a:pt x="187" y="2325"/>
                    <a:pt x="187" y="1489"/>
                  </a:cubicBezTo>
                  <a:cubicBezTo>
                    <a:pt x="174" y="654"/>
                    <a:pt x="478" y="23"/>
                    <a:pt x="428" y="2"/>
                  </a:cubicBezTo>
                  <a:cubicBezTo>
                    <a:pt x="428" y="1"/>
                    <a:pt x="427" y="1"/>
                    <a:pt x="426" y="1"/>
                  </a:cubicBezTo>
                  <a:close/>
                </a:path>
              </a:pathLst>
            </a:custGeom>
            <a:solidFill>
              <a:schemeClr val="dk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8" name="Google Shape;1498;p2"/>
            <p:cNvSpPr/>
            <p:nvPr/>
          </p:nvSpPr>
          <p:spPr>
            <a:xfrm>
              <a:off x="5462425" y="3272950"/>
              <a:ext cx="129575" cy="313600"/>
            </a:xfrm>
            <a:custGeom>
              <a:rect b="b" l="l" r="r" t="t"/>
              <a:pathLst>
                <a:path extrusionOk="0" h="12544" w="5183">
                  <a:moveTo>
                    <a:pt x="5159" y="0"/>
                  </a:moveTo>
                  <a:cubicBezTo>
                    <a:pt x="5148" y="0"/>
                    <a:pt x="5099" y="14"/>
                    <a:pt x="5013" y="45"/>
                  </a:cubicBezTo>
                  <a:cubicBezTo>
                    <a:pt x="4918" y="82"/>
                    <a:pt x="4774" y="124"/>
                    <a:pt x="4600" y="207"/>
                  </a:cubicBezTo>
                  <a:cubicBezTo>
                    <a:pt x="4247" y="358"/>
                    <a:pt x="3751" y="624"/>
                    <a:pt x="3196" y="1035"/>
                  </a:cubicBezTo>
                  <a:cubicBezTo>
                    <a:pt x="2638" y="1446"/>
                    <a:pt x="2036" y="2021"/>
                    <a:pt x="1500" y="2765"/>
                  </a:cubicBezTo>
                  <a:cubicBezTo>
                    <a:pt x="963" y="3506"/>
                    <a:pt x="508" y="4426"/>
                    <a:pt x="254" y="5455"/>
                  </a:cubicBezTo>
                  <a:cubicBezTo>
                    <a:pt x="12" y="6489"/>
                    <a:pt x="1" y="7513"/>
                    <a:pt x="144" y="8418"/>
                  </a:cubicBezTo>
                  <a:cubicBezTo>
                    <a:pt x="282" y="9325"/>
                    <a:pt x="558" y="10110"/>
                    <a:pt x="867" y="10727"/>
                  </a:cubicBezTo>
                  <a:cubicBezTo>
                    <a:pt x="1176" y="11347"/>
                    <a:pt x="1498" y="11810"/>
                    <a:pt x="1745" y="12105"/>
                  </a:cubicBezTo>
                  <a:cubicBezTo>
                    <a:pt x="1861" y="12257"/>
                    <a:pt x="1971" y="12361"/>
                    <a:pt x="2038" y="12437"/>
                  </a:cubicBezTo>
                  <a:cubicBezTo>
                    <a:pt x="2104" y="12507"/>
                    <a:pt x="2142" y="12543"/>
                    <a:pt x="2151" y="12543"/>
                  </a:cubicBezTo>
                  <a:cubicBezTo>
                    <a:pt x="2151" y="12543"/>
                    <a:pt x="2152" y="12543"/>
                    <a:pt x="2152" y="12543"/>
                  </a:cubicBezTo>
                  <a:cubicBezTo>
                    <a:pt x="2189" y="12516"/>
                    <a:pt x="1562" y="11912"/>
                    <a:pt x="979" y="10675"/>
                  </a:cubicBezTo>
                  <a:cubicBezTo>
                    <a:pt x="690" y="10060"/>
                    <a:pt x="431" y="9284"/>
                    <a:pt x="302" y="8395"/>
                  </a:cubicBezTo>
                  <a:cubicBezTo>
                    <a:pt x="172" y="7507"/>
                    <a:pt x="190" y="6504"/>
                    <a:pt x="425" y="5497"/>
                  </a:cubicBezTo>
                  <a:cubicBezTo>
                    <a:pt x="672" y="4490"/>
                    <a:pt x="1112" y="3589"/>
                    <a:pt x="1631" y="2858"/>
                  </a:cubicBezTo>
                  <a:cubicBezTo>
                    <a:pt x="2150" y="2123"/>
                    <a:pt x="2733" y="1550"/>
                    <a:pt x="3271" y="1133"/>
                  </a:cubicBezTo>
                  <a:cubicBezTo>
                    <a:pt x="4349" y="294"/>
                    <a:pt x="5183" y="41"/>
                    <a:pt x="5162" y="1"/>
                  </a:cubicBezTo>
                  <a:cubicBezTo>
                    <a:pt x="5161" y="0"/>
                    <a:pt x="5161" y="0"/>
                    <a:pt x="5159" y="0"/>
                  </a:cubicBezTo>
                  <a:close/>
                </a:path>
              </a:pathLst>
            </a:custGeom>
            <a:solidFill>
              <a:schemeClr val="dk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9" name="Google Shape;1499;p2"/>
            <p:cNvSpPr/>
            <p:nvPr/>
          </p:nvSpPr>
          <p:spPr>
            <a:xfrm>
              <a:off x="5181250" y="3425500"/>
              <a:ext cx="342025" cy="367800"/>
            </a:xfrm>
            <a:custGeom>
              <a:rect b="b" l="l" r="r" t="t"/>
              <a:pathLst>
                <a:path extrusionOk="0" h="14712" w="13681">
                  <a:moveTo>
                    <a:pt x="3252" y="1"/>
                  </a:moveTo>
                  <a:cubicBezTo>
                    <a:pt x="3243" y="1"/>
                    <a:pt x="3171" y="49"/>
                    <a:pt x="3041" y="142"/>
                  </a:cubicBezTo>
                  <a:cubicBezTo>
                    <a:pt x="2904" y="238"/>
                    <a:pt x="2711" y="391"/>
                    <a:pt x="2473" y="603"/>
                  </a:cubicBezTo>
                  <a:cubicBezTo>
                    <a:pt x="2007" y="1027"/>
                    <a:pt x="1360" y="1708"/>
                    <a:pt x="828" y="2721"/>
                  </a:cubicBezTo>
                  <a:cubicBezTo>
                    <a:pt x="563" y="3225"/>
                    <a:pt x="330" y="3811"/>
                    <a:pt x="185" y="4469"/>
                  </a:cubicBezTo>
                  <a:cubicBezTo>
                    <a:pt x="48" y="5127"/>
                    <a:pt x="0" y="5856"/>
                    <a:pt x="112" y="6609"/>
                  </a:cubicBezTo>
                  <a:cubicBezTo>
                    <a:pt x="237" y="7355"/>
                    <a:pt x="502" y="8123"/>
                    <a:pt x="947" y="8820"/>
                  </a:cubicBezTo>
                  <a:cubicBezTo>
                    <a:pt x="1163" y="9171"/>
                    <a:pt x="1426" y="9504"/>
                    <a:pt x="1731" y="9804"/>
                  </a:cubicBezTo>
                  <a:cubicBezTo>
                    <a:pt x="2032" y="10108"/>
                    <a:pt x="2375" y="10378"/>
                    <a:pt x="2757" y="10596"/>
                  </a:cubicBezTo>
                  <a:cubicBezTo>
                    <a:pt x="3135" y="10818"/>
                    <a:pt x="3544" y="10982"/>
                    <a:pt x="3959" y="11086"/>
                  </a:cubicBezTo>
                  <a:cubicBezTo>
                    <a:pt x="4372" y="11191"/>
                    <a:pt x="4785" y="11252"/>
                    <a:pt x="5186" y="11316"/>
                  </a:cubicBezTo>
                  <a:cubicBezTo>
                    <a:pt x="5985" y="11436"/>
                    <a:pt x="6762" y="11600"/>
                    <a:pt x="7351" y="12040"/>
                  </a:cubicBezTo>
                  <a:cubicBezTo>
                    <a:pt x="7939" y="12477"/>
                    <a:pt x="8348" y="13072"/>
                    <a:pt x="8798" y="13566"/>
                  </a:cubicBezTo>
                  <a:cubicBezTo>
                    <a:pt x="9236" y="14065"/>
                    <a:pt x="9758" y="14482"/>
                    <a:pt x="10329" y="14621"/>
                  </a:cubicBezTo>
                  <a:cubicBezTo>
                    <a:pt x="10565" y="14685"/>
                    <a:pt x="10796" y="14712"/>
                    <a:pt x="11017" y="14712"/>
                  </a:cubicBezTo>
                  <a:cubicBezTo>
                    <a:pt x="11324" y="14712"/>
                    <a:pt x="11611" y="14661"/>
                    <a:pt x="11865" y="14590"/>
                  </a:cubicBezTo>
                  <a:cubicBezTo>
                    <a:pt x="12305" y="14467"/>
                    <a:pt x="12654" y="14279"/>
                    <a:pt x="12922" y="14112"/>
                  </a:cubicBezTo>
                  <a:cubicBezTo>
                    <a:pt x="13440" y="13778"/>
                    <a:pt x="13663" y="13503"/>
                    <a:pt x="13680" y="13482"/>
                  </a:cubicBezTo>
                  <a:lnTo>
                    <a:pt x="13680" y="13482"/>
                  </a:lnTo>
                  <a:cubicBezTo>
                    <a:pt x="13680" y="13482"/>
                    <a:pt x="13680" y="13482"/>
                    <a:pt x="13681" y="13483"/>
                  </a:cubicBezTo>
                  <a:lnTo>
                    <a:pt x="13681" y="13481"/>
                  </a:lnTo>
                  <a:cubicBezTo>
                    <a:pt x="13681" y="13481"/>
                    <a:pt x="13680" y="13481"/>
                    <a:pt x="13680" y="13482"/>
                  </a:cubicBezTo>
                  <a:lnTo>
                    <a:pt x="13680" y="13482"/>
                  </a:lnTo>
                  <a:cubicBezTo>
                    <a:pt x="13679" y="13482"/>
                    <a:pt x="13679" y="13482"/>
                    <a:pt x="13679" y="13482"/>
                  </a:cubicBezTo>
                  <a:cubicBezTo>
                    <a:pt x="13652" y="13482"/>
                    <a:pt x="13411" y="13740"/>
                    <a:pt x="12888" y="14054"/>
                  </a:cubicBezTo>
                  <a:cubicBezTo>
                    <a:pt x="12618" y="14210"/>
                    <a:pt x="12270" y="14386"/>
                    <a:pt x="11840" y="14495"/>
                  </a:cubicBezTo>
                  <a:cubicBezTo>
                    <a:pt x="11605" y="14556"/>
                    <a:pt x="11342" y="14599"/>
                    <a:pt x="11063" y="14599"/>
                  </a:cubicBezTo>
                  <a:cubicBezTo>
                    <a:pt x="10837" y="14599"/>
                    <a:pt x="10601" y="14571"/>
                    <a:pt x="10362" y="14501"/>
                  </a:cubicBezTo>
                  <a:cubicBezTo>
                    <a:pt x="9824" y="14362"/>
                    <a:pt x="9334" y="13967"/>
                    <a:pt x="8906" y="13469"/>
                  </a:cubicBezTo>
                  <a:cubicBezTo>
                    <a:pt x="8466" y="12979"/>
                    <a:pt x="8063" y="12375"/>
                    <a:pt x="7447" y="11910"/>
                  </a:cubicBezTo>
                  <a:cubicBezTo>
                    <a:pt x="6824" y="11440"/>
                    <a:pt x="6012" y="11270"/>
                    <a:pt x="5213" y="11146"/>
                  </a:cubicBezTo>
                  <a:cubicBezTo>
                    <a:pt x="4410" y="11023"/>
                    <a:pt x="3573" y="10894"/>
                    <a:pt x="2846" y="10444"/>
                  </a:cubicBezTo>
                  <a:cubicBezTo>
                    <a:pt x="2477" y="10236"/>
                    <a:pt x="2144" y="9975"/>
                    <a:pt x="1854" y="9680"/>
                  </a:cubicBezTo>
                  <a:cubicBezTo>
                    <a:pt x="1557" y="9393"/>
                    <a:pt x="1304" y="9070"/>
                    <a:pt x="1092" y="8729"/>
                  </a:cubicBezTo>
                  <a:cubicBezTo>
                    <a:pt x="656" y="8054"/>
                    <a:pt x="398" y="7309"/>
                    <a:pt x="272" y="6584"/>
                  </a:cubicBezTo>
                  <a:cubicBezTo>
                    <a:pt x="158" y="5854"/>
                    <a:pt x="199" y="5144"/>
                    <a:pt x="326" y="4500"/>
                  </a:cubicBezTo>
                  <a:cubicBezTo>
                    <a:pt x="463" y="3856"/>
                    <a:pt x="685" y="3277"/>
                    <a:pt x="938" y="2777"/>
                  </a:cubicBezTo>
                  <a:cubicBezTo>
                    <a:pt x="1447" y="1774"/>
                    <a:pt x="2070" y="1089"/>
                    <a:pt x="2522" y="653"/>
                  </a:cubicBezTo>
                  <a:cubicBezTo>
                    <a:pt x="2747" y="435"/>
                    <a:pt x="2933" y="273"/>
                    <a:pt x="3062" y="171"/>
                  </a:cubicBezTo>
                  <a:cubicBezTo>
                    <a:pt x="3191" y="65"/>
                    <a:pt x="3257" y="7"/>
                    <a:pt x="3253" y="1"/>
                  </a:cubicBezTo>
                  <a:cubicBezTo>
                    <a:pt x="3253" y="1"/>
                    <a:pt x="3252" y="1"/>
                    <a:pt x="3252" y="1"/>
                  </a:cubicBezTo>
                  <a:close/>
                </a:path>
              </a:pathLst>
            </a:custGeom>
            <a:solidFill>
              <a:schemeClr val="dk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0" name="Google Shape;1500;p2"/>
            <p:cNvSpPr/>
            <p:nvPr/>
          </p:nvSpPr>
          <p:spPr>
            <a:xfrm>
              <a:off x="5486075" y="3804025"/>
              <a:ext cx="109250" cy="129350"/>
            </a:xfrm>
            <a:custGeom>
              <a:rect b="b" l="l" r="r" t="t"/>
              <a:pathLst>
                <a:path extrusionOk="0" h="5174" w="4370">
                  <a:moveTo>
                    <a:pt x="77" y="1"/>
                  </a:moveTo>
                  <a:cubicBezTo>
                    <a:pt x="68" y="1"/>
                    <a:pt x="43" y="103"/>
                    <a:pt x="25" y="292"/>
                  </a:cubicBezTo>
                  <a:cubicBezTo>
                    <a:pt x="6" y="483"/>
                    <a:pt x="0" y="759"/>
                    <a:pt x="37" y="1100"/>
                  </a:cubicBezTo>
                  <a:cubicBezTo>
                    <a:pt x="106" y="1776"/>
                    <a:pt x="396" y="2723"/>
                    <a:pt x="1071" y="3539"/>
                  </a:cubicBezTo>
                  <a:cubicBezTo>
                    <a:pt x="1748" y="4353"/>
                    <a:pt x="2626" y="4810"/>
                    <a:pt x="3278" y="5003"/>
                  </a:cubicBezTo>
                  <a:cubicBezTo>
                    <a:pt x="3606" y="5102"/>
                    <a:pt x="3880" y="5148"/>
                    <a:pt x="4069" y="5163"/>
                  </a:cubicBezTo>
                  <a:cubicBezTo>
                    <a:pt x="4161" y="5171"/>
                    <a:pt x="4233" y="5174"/>
                    <a:pt x="4283" y="5174"/>
                  </a:cubicBezTo>
                  <a:cubicBezTo>
                    <a:pt x="4337" y="5174"/>
                    <a:pt x="4365" y="5170"/>
                    <a:pt x="4366" y="5165"/>
                  </a:cubicBezTo>
                  <a:cubicBezTo>
                    <a:pt x="4370" y="5133"/>
                    <a:pt x="3947" y="5108"/>
                    <a:pt x="3317" y="4886"/>
                  </a:cubicBezTo>
                  <a:cubicBezTo>
                    <a:pt x="2690" y="4670"/>
                    <a:pt x="1856" y="4209"/>
                    <a:pt x="1206" y="3427"/>
                  </a:cubicBezTo>
                  <a:cubicBezTo>
                    <a:pt x="556" y="2644"/>
                    <a:pt x="257" y="1739"/>
                    <a:pt x="160" y="1083"/>
                  </a:cubicBezTo>
                  <a:cubicBezTo>
                    <a:pt x="56" y="423"/>
                    <a:pt x="110" y="3"/>
                    <a:pt x="77" y="1"/>
                  </a:cubicBezTo>
                  <a:close/>
                </a:path>
              </a:pathLst>
            </a:custGeom>
            <a:solidFill>
              <a:schemeClr val="dk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1" name="Google Shape;1501;p2"/>
            <p:cNvSpPr/>
            <p:nvPr/>
          </p:nvSpPr>
          <p:spPr>
            <a:xfrm>
              <a:off x="5325500" y="3931550"/>
              <a:ext cx="548325" cy="317375"/>
            </a:xfrm>
            <a:custGeom>
              <a:rect b="b" l="l" r="r" t="t"/>
              <a:pathLst>
                <a:path extrusionOk="0" h="12695" w="21933">
                  <a:moveTo>
                    <a:pt x="6" y="1"/>
                  </a:moveTo>
                  <a:cubicBezTo>
                    <a:pt x="1" y="1"/>
                    <a:pt x="1" y="82"/>
                    <a:pt x="8" y="234"/>
                  </a:cubicBezTo>
                  <a:cubicBezTo>
                    <a:pt x="14" y="387"/>
                    <a:pt x="37" y="612"/>
                    <a:pt x="84" y="900"/>
                  </a:cubicBezTo>
                  <a:cubicBezTo>
                    <a:pt x="178" y="1475"/>
                    <a:pt x="384" y="2314"/>
                    <a:pt x="884" y="3253"/>
                  </a:cubicBezTo>
                  <a:cubicBezTo>
                    <a:pt x="1380" y="4189"/>
                    <a:pt x="2186" y="5229"/>
                    <a:pt x="3386" y="6022"/>
                  </a:cubicBezTo>
                  <a:cubicBezTo>
                    <a:pt x="4547" y="6801"/>
                    <a:pt x="6074" y="7342"/>
                    <a:pt x="7730" y="7342"/>
                  </a:cubicBezTo>
                  <a:cubicBezTo>
                    <a:pt x="7748" y="7342"/>
                    <a:pt x="7766" y="7342"/>
                    <a:pt x="7784" y="7342"/>
                  </a:cubicBezTo>
                  <a:lnTo>
                    <a:pt x="7784" y="7342"/>
                  </a:lnTo>
                  <a:cubicBezTo>
                    <a:pt x="8144" y="7933"/>
                    <a:pt x="8579" y="8514"/>
                    <a:pt x="9074" y="9055"/>
                  </a:cubicBezTo>
                  <a:cubicBezTo>
                    <a:pt x="10386" y="10496"/>
                    <a:pt x="12004" y="11497"/>
                    <a:pt x="13586" y="12061"/>
                  </a:cubicBezTo>
                  <a:cubicBezTo>
                    <a:pt x="14894" y="12524"/>
                    <a:pt x="16167" y="12695"/>
                    <a:pt x="17282" y="12695"/>
                  </a:cubicBezTo>
                  <a:cubicBezTo>
                    <a:pt x="17523" y="12695"/>
                    <a:pt x="17757" y="12687"/>
                    <a:pt x="17981" y="12672"/>
                  </a:cubicBezTo>
                  <a:cubicBezTo>
                    <a:pt x="19251" y="12591"/>
                    <a:pt x="20250" y="12317"/>
                    <a:pt x="20918" y="12084"/>
                  </a:cubicBezTo>
                  <a:cubicBezTo>
                    <a:pt x="21251" y="11964"/>
                    <a:pt x="21508" y="11862"/>
                    <a:pt x="21676" y="11781"/>
                  </a:cubicBezTo>
                  <a:cubicBezTo>
                    <a:pt x="21844" y="11704"/>
                    <a:pt x="21933" y="11659"/>
                    <a:pt x="21931" y="11655"/>
                  </a:cubicBezTo>
                  <a:lnTo>
                    <a:pt x="21931" y="11654"/>
                  </a:lnTo>
                  <a:cubicBezTo>
                    <a:pt x="21930" y="11653"/>
                    <a:pt x="21930" y="11653"/>
                    <a:pt x="21928" y="11653"/>
                  </a:cubicBezTo>
                  <a:cubicBezTo>
                    <a:pt x="21913" y="11653"/>
                    <a:pt x="21823" y="11686"/>
                    <a:pt x="21662" y="11748"/>
                  </a:cubicBezTo>
                  <a:cubicBezTo>
                    <a:pt x="21491" y="11817"/>
                    <a:pt x="21232" y="11910"/>
                    <a:pt x="20896" y="12020"/>
                  </a:cubicBezTo>
                  <a:cubicBezTo>
                    <a:pt x="20227" y="12230"/>
                    <a:pt x="19232" y="12483"/>
                    <a:pt x="17974" y="12549"/>
                  </a:cubicBezTo>
                  <a:cubicBezTo>
                    <a:pt x="17790" y="12558"/>
                    <a:pt x="17601" y="12563"/>
                    <a:pt x="17407" y="12563"/>
                  </a:cubicBezTo>
                  <a:cubicBezTo>
                    <a:pt x="16276" y="12563"/>
                    <a:pt x="14976" y="12389"/>
                    <a:pt x="13641" y="11910"/>
                  </a:cubicBezTo>
                  <a:cubicBezTo>
                    <a:pt x="12086" y="11345"/>
                    <a:pt x="10494" y="10355"/>
                    <a:pt x="9203" y="8937"/>
                  </a:cubicBezTo>
                  <a:cubicBezTo>
                    <a:pt x="8704" y="8391"/>
                    <a:pt x="8266" y="7805"/>
                    <a:pt x="7907" y="7210"/>
                  </a:cubicBezTo>
                  <a:lnTo>
                    <a:pt x="7880" y="7168"/>
                  </a:lnTo>
                  <a:lnTo>
                    <a:pt x="7831" y="7168"/>
                  </a:lnTo>
                  <a:cubicBezTo>
                    <a:pt x="7791" y="7169"/>
                    <a:pt x="7750" y="7169"/>
                    <a:pt x="7710" y="7169"/>
                  </a:cubicBezTo>
                  <a:cubicBezTo>
                    <a:pt x="6099" y="7169"/>
                    <a:pt x="4610" y="6647"/>
                    <a:pt x="3469" y="5895"/>
                  </a:cubicBezTo>
                  <a:cubicBezTo>
                    <a:pt x="2289" y="5125"/>
                    <a:pt x="1488" y="4114"/>
                    <a:pt x="984" y="3199"/>
                  </a:cubicBezTo>
                  <a:cubicBezTo>
                    <a:pt x="479" y="2279"/>
                    <a:pt x="257" y="1455"/>
                    <a:pt x="145" y="888"/>
                  </a:cubicBezTo>
                  <a:cubicBezTo>
                    <a:pt x="89" y="605"/>
                    <a:pt x="57" y="383"/>
                    <a:pt x="41" y="230"/>
                  </a:cubicBezTo>
                  <a:cubicBezTo>
                    <a:pt x="24" y="80"/>
                    <a:pt x="10" y="1"/>
                    <a:pt x="6" y="1"/>
                  </a:cubicBezTo>
                  <a:close/>
                </a:path>
              </a:pathLst>
            </a:custGeom>
            <a:solidFill>
              <a:schemeClr val="dk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2" name="Google Shape;1502;p2"/>
            <p:cNvSpPr/>
            <p:nvPr/>
          </p:nvSpPr>
          <p:spPr>
            <a:xfrm>
              <a:off x="5182875" y="3684150"/>
              <a:ext cx="61525" cy="161350"/>
            </a:xfrm>
            <a:custGeom>
              <a:rect b="b" l="l" r="r" t="t"/>
              <a:pathLst>
                <a:path extrusionOk="0" h="6454" w="2461">
                  <a:moveTo>
                    <a:pt x="2438" y="0"/>
                  </a:moveTo>
                  <a:cubicBezTo>
                    <a:pt x="2420" y="0"/>
                    <a:pt x="2332" y="49"/>
                    <a:pt x="2194" y="146"/>
                  </a:cubicBezTo>
                  <a:cubicBezTo>
                    <a:pt x="2044" y="252"/>
                    <a:pt x="1835" y="422"/>
                    <a:pt x="1602" y="658"/>
                  </a:cubicBezTo>
                  <a:cubicBezTo>
                    <a:pt x="1137" y="1124"/>
                    <a:pt x="587" y="1894"/>
                    <a:pt x="294" y="2872"/>
                  </a:cubicBezTo>
                  <a:cubicBezTo>
                    <a:pt x="1" y="3850"/>
                    <a:pt x="37" y="4796"/>
                    <a:pt x="170" y="5442"/>
                  </a:cubicBezTo>
                  <a:cubicBezTo>
                    <a:pt x="234" y="5766"/>
                    <a:pt x="315" y="6023"/>
                    <a:pt x="383" y="6195"/>
                  </a:cubicBezTo>
                  <a:cubicBezTo>
                    <a:pt x="449" y="6363"/>
                    <a:pt x="498" y="6453"/>
                    <a:pt x="509" y="6453"/>
                  </a:cubicBezTo>
                  <a:cubicBezTo>
                    <a:pt x="510" y="6453"/>
                    <a:pt x="510" y="6453"/>
                    <a:pt x="510" y="6453"/>
                  </a:cubicBezTo>
                  <a:cubicBezTo>
                    <a:pt x="539" y="6441"/>
                    <a:pt x="389" y="6061"/>
                    <a:pt x="292" y="5421"/>
                  </a:cubicBezTo>
                  <a:cubicBezTo>
                    <a:pt x="192" y="4782"/>
                    <a:pt x="178" y="3868"/>
                    <a:pt x="462" y="2922"/>
                  </a:cubicBezTo>
                  <a:cubicBezTo>
                    <a:pt x="745" y="1977"/>
                    <a:pt x="1259" y="1221"/>
                    <a:pt x="1693" y="742"/>
                  </a:cubicBezTo>
                  <a:cubicBezTo>
                    <a:pt x="2127" y="260"/>
                    <a:pt x="2461" y="25"/>
                    <a:pt x="2441" y="2"/>
                  </a:cubicBezTo>
                  <a:cubicBezTo>
                    <a:pt x="2441" y="1"/>
                    <a:pt x="2440" y="0"/>
                    <a:pt x="2438" y="0"/>
                  </a:cubicBezTo>
                  <a:close/>
                </a:path>
              </a:pathLst>
            </a:custGeom>
            <a:solidFill>
              <a:schemeClr val="dk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3" name="Google Shape;1503;p2"/>
            <p:cNvSpPr/>
            <p:nvPr/>
          </p:nvSpPr>
          <p:spPr>
            <a:xfrm>
              <a:off x="5082950" y="3529825"/>
              <a:ext cx="107425" cy="82975"/>
            </a:xfrm>
            <a:custGeom>
              <a:rect b="b" l="l" r="r" t="t"/>
              <a:pathLst>
                <a:path extrusionOk="0" h="3319" w="4297">
                  <a:moveTo>
                    <a:pt x="18" y="1"/>
                  </a:moveTo>
                  <a:cubicBezTo>
                    <a:pt x="18" y="1"/>
                    <a:pt x="18" y="1"/>
                    <a:pt x="18" y="1"/>
                  </a:cubicBezTo>
                  <a:cubicBezTo>
                    <a:pt x="6" y="1"/>
                    <a:pt x="0" y="88"/>
                    <a:pt x="16" y="240"/>
                  </a:cubicBezTo>
                  <a:cubicBezTo>
                    <a:pt x="29" y="393"/>
                    <a:pt x="68" y="614"/>
                    <a:pt x="153" y="877"/>
                  </a:cubicBezTo>
                  <a:cubicBezTo>
                    <a:pt x="317" y="1400"/>
                    <a:pt x="710" y="2102"/>
                    <a:pt x="1397" y="2615"/>
                  </a:cubicBezTo>
                  <a:cubicBezTo>
                    <a:pt x="2084" y="3128"/>
                    <a:pt x="2867" y="3308"/>
                    <a:pt x="3415" y="3317"/>
                  </a:cubicBezTo>
                  <a:cubicBezTo>
                    <a:pt x="3449" y="3318"/>
                    <a:pt x="3483" y="3319"/>
                    <a:pt x="3515" y="3319"/>
                  </a:cubicBezTo>
                  <a:cubicBezTo>
                    <a:pt x="3745" y="3319"/>
                    <a:pt x="3933" y="3296"/>
                    <a:pt x="4065" y="3269"/>
                  </a:cubicBezTo>
                  <a:cubicBezTo>
                    <a:pt x="4216" y="3240"/>
                    <a:pt x="4297" y="3211"/>
                    <a:pt x="4295" y="3200"/>
                  </a:cubicBezTo>
                  <a:lnTo>
                    <a:pt x="4293" y="3200"/>
                  </a:lnTo>
                  <a:cubicBezTo>
                    <a:pt x="4292" y="3194"/>
                    <a:pt x="4279" y="3191"/>
                    <a:pt x="4254" y="3191"/>
                  </a:cubicBezTo>
                  <a:cubicBezTo>
                    <a:pt x="4185" y="3191"/>
                    <a:pt x="4023" y="3209"/>
                    <a:pt x="3791" y="3209"/>
                  </a:cubicBezTo>
                  <a:cubicBezTo>
                    <a:pt x="3682" y="3209"/>
                    <a:pt x="3558" y="3205"/>
                    <a:pt x="3421" y="3194"/>
                  </a:cubicBezTo>
                  <a:cubicBezTo>
                    <a:pt x="2892" y="3153"/>
                    <a:pt x="2153" y="2962"/>
                    <a:pt x="1501" y="2476"/>
                  </a:cubicBezTo>
                  <a:cubicBezTo>
                    <a:pt x="849" y="1988"/>
                    <a:pt x="458" y="1332"/>
                    <a:pt x="268" y="836"/>
                  </a:cubicBezTo>
                  <a:cubicBezTo>
                    <a:pt x="77" y="339"/>
                    <a:pt x="47" y="1"/>
                    <a:pt x="18" y="1"/>
                  </a:cubicBezTo>
                  <a:close/>
                </a:path>
              </a:pathLst>
            </a:custGeom>
            <a:solidFill>
              <a:schemeClr val="dk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4" name="Google Shape;1504;p2"/>
            <p:cNvSpPr/>
            <p:nvPr/>
          </p:nvSpPr>
          <p:spPr>
            <a:xfrm>
              <a:off x="5095725" y="3136450"/>
              <a:ext cx="64500" cy="234300"/>
            </a:xfrm>
            <a:custGeom>
              <a:rect b="b" l="l" r="r" t="t"/>
              <a:pathLst>
                <a:path extrusionOk="0" h="9372" w="2580">
                  <a:moveTo>
                    <a:pt x="2552" y="1"/>
                  </a:moveTo>
                  <a:cubicBezTo>
                    <a:pt x="2538" y="1"/>
                    <a:pt x="2447" y="104"/>
                    <a:pt x="2293" y="294"/>
                  </a:cubicBezTo>
                  <a:cubicBezTo>
                    <a:pt x="2130" y="489"/>
                    <a:pt x="1918" y="788"/>
                    <a:pt x="1679" y="1170"/>
                  </a:cubicBezTo>
                  <a:cubicBezTo>
                    <a:pt x="1438" y="1552"/>
                    <a:pt x="1187" y="2030"/>
                    <a:pt x="946" y="2578"/>
                  </a:cubicBezTo>
                  <a:cubicBezTo>
                    <a:pt x="712" y="3128"/>
                    <a:pt x="494" y="3751"/>
                    <a:pt x="329" y="4423"/>
                  </a:cubicBezTo>
                  <a:cubicBezTo>
                    <a:pt x="170" y="5096"/>
                    <a:pt x="80" y="5748"/>
                    <a:pt x="35" y="6346"/>
                  </a:cubicBezTo>
                  <a:cubicBezTo>
                    <a:pt x="1" y="6942"/>
                    <a:pt x="6" y="7483"/>
                    <a:pt x="47" y="7932"/>
                  </a:cubicBezTo>
                  <a:cubicBezTo>
                    <a:pt x="85" y="8384"/>
                    <a:pt x="138" y="8746"/>
                    <a:pt x="193" y="8991"/>
                  </a:cubicBezTo>
                  <a:cubicBezTo>
                    <a:pt x="245" y="9236"/>
                    <a:pt x="278" y="9371"/>
                    <a:pt x="290" y="9371"/>
                  </a:cubicBezTo>
                  <a:cubicBezTo>
                    <a:pt x="290" y="9371"/>
                    <a:pt x="290" y="9371"/>
                    <a:pt x="290" y="9371"/>
                  </a:cubicBezTo>
                  <a:cubicBezTo>
                    <a:pt x="323" y="9366"/>
                    <a:pt x="215" y="8818"/>
                    <a:pt x="170" y="7924"/>
                  </a:cubicBezTo>
                  <a:cubicBezTo>
                    <a:pt x="147" y="7479"/>
                    <a:pt x="153" y="6946"/>
                    <a:pt x="197" y="6358"/>
                  </a:cubicBezTo>
                  <a:cubicBezTo>
                    <a:pt x="249" y="5769"/>
                    <a:pt x="342" y="5127"/>
                    <a:pt x="498" y="4463"/>
                  </a:cubicBezTo>
                  <a:cubicBezTo>
                    <a:pt x="662" y="3802"/>
                    <a:pt x="873" y="3188"/>
                    <a:pt x="1094" y="2640"/>
                  </a:cubicBezTo>
                  <a:cubicBezTo>
                    <a:pt x="1324" y="2096"/>
                    <a:pt x="1561" y="1620"/>
                    <a:pt x="1787" y="1234"/>
                  </a:cubicBezTo>
                  <a:cubicBezTo>
                    <a:pt x="2233" y="458"/>
                    <a:pt x="2580" y="20"/>
                    <a:pt x="2553" y="1"/>
                  </a:cubicBezTo>
                  <a:cubicBezTo>
                    <a:pt x="2553" y="1"/>
                    <a:pt x="2552" y="1"/>
                    <a:pt x="2552" y="1"/>
                  </a:cubicBezTo>
                  <a:close/>
                </a:path>
              </a:pathLst>
            </a:custGeom>
            <a:solidFill>
              <a:schemeClr val="dk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5" name="Google Shape;1505;p2"/>
            <p:cNvSpPr/>
            <p:nvPr/>
          </p:nvSpPr>
          <p:spPr>
            <a:xfrm>
              <a:off x="5013400" y="2828600"/>
              <a:ext cx="75025" cy="223825"/>
            </a:xfrm>
            <a:custGeom>
              <a:rect b="b" l="l" r="r" t="t"/>
              <a:pathLst>
                <a:path extrusionOk="0" h="8953" w="3001">
                  <a:moveTo>
                    <a:pt x="1785" y="0"/>
                  </a:moveTo>
                  <a:lnTo>
                    <a:pt x="1785" y="0"/>
                  </a:lnTo>
                  <a:cubicBezTo>
                    <a:pt x="388" y="1096"/>
                    <a:pt x="0" y="2941"/>
                    <a:pt x="276" y="4692"/>
                  </a:cubicBezTo>
                  <a:cubicBezTo>
                    <a:pt x="552" y="6446"/>
                    <a:pt x="1335" y="8337"/>
                    <a:pt x="3000" y="8952"/>
                  </a:cubicBezTo>
                  <a:cubicBezTo>
                    <a:pt x="2065" y="7661"/>
                    <a:pt x="1306" y="6209"/>
                    <a:pt x="1040" y="4638"/>
                  </a:cubicBezTo>
                  <a:cubicBezTo>
                    <a:pt x="774" y="3068"/>
                    <a:pt x="839" y="1283"/>
                    <a:pt x="1785" y="0"/>
                  </a:cubicBezTo>
                  <a:close/>
                </a:path>
              </a:pathLst>
            </a:custGeom>
            <a:solidFill>
              <a:srgbClr val="2B2B2B">
                <a:alpha val="34509"/>
              </a:srgbClr>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6" name="Google Shape;1506;p2"/>
            <p:cNvSpPr/>
            <p:nvPr/>
          </p:nvSpPr>
          <p:spPr>
            <a:xfrm>
              <a:off x="5013575" y="2828575"/>
              <a:ext cx="73600" cy="221250"/>
            </a:xfrm>
            <a:custGeom>
              <a:rect b="b" l="l" r="r" t="t"/>
              <a:pathLst>
                <a:path extrusionOk="0" h="8850" w="2944">
                  <a:moveTo>
                    <a:pt x="1777" y="1"/>
                  </a:moveTo>
                  <a:cubicBezTo>
                    <a:pt x="1762" y="1"/>
                    <a:pt x="1656" y="97"/>
                    <a:pt x="1490" y="283"/>
                  </a:cubicBezTo>
                  <a:cubicBezTo>
                    <a:pt x="1317" y="476"/>
                    <a:pt x="1091" y="779"/>
                    <a:pt x="863" y="1184"/>
                  </a:cubicBezTo>
                  <a:cubicBezTo>
                    <a:pt x="408" y="1987"/>
                    <a:pt x="1" y="3277"/>
                    <a:pt x="182" y="4705"/>
                  </a:cubicBezTo>
                  <a:cubicBezTo>
                    <a:pt x="369" y="6133"/>
                    <a:pt x="1093" y="7279"/>
                    <a:pt x="1737" y="7936"/>
                  </a:cubicBezTo>
                  <a:cubicBezTo>
                    <a:pt x="2060" y="8272"/>
                    <a:pt x="2357" y="8507"/>
                    <a:pt x="2571" y="8650"/>
                  </a:cubicBezTo>
                  <a:cubicBezTo>
                    <a:pt x="2773" y="8784"/>
                    <a:pt x="2898" y="8850"/>
                    <a:pt x="2917" y="8850"/>
                  </a:cubicBezTo>
                  <a:cubicBezTo>
                    <a:pt x="2919" y="8850"/>
                    <a:pt x="2920" y="8850"/>
                    <a:pt x="2920" y="8849"/>
                  </a:cubicBezTo>
                  <a:cubicBezTo>
                    <a:pt x="2943" y="8820"/>
                    <a:pt x="2438" y="8533"/>
                    <a:pt x="1828" y="7853"/>
                  </a:cubicBezTo>
                  <a:cubicBezTo>
                    <a:pt x="1218" y="7186"/>
                    <a:pt x="537" y="6063"/>
                    <a:pt x="356" y="4684"/>
                  </a:cubicBezTo>
                  <a:cubicBezTo>
                    <a:pt x="178" y="3300"/>
                    <a:pt x="555" y="2043"/>
                    <a:pt x="973" y="1242"/>
                  </a:cubicBezTo>
                  <a:cubicBezTo>
                    <a:pt x="1392" y="430"/>
                    <a:pt x="1805" y="25"/>
                    <a:pt x="1778" y="1"/>
                  </a:cubicBezTo>
                  <a:cubicBezTo>
                    <a:pt x="1778" y="1"/>
                    <a:pt x="1777" y="1"/>
                    <a:pt x="1777" y="1"/>
                  </a:cubicBezTo>
                  <a:close/>
                </a:path>
              </a:pathLst>
            </a:custGeom>
            <a:solidFill>
              <a:schemeClr val="dk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7" name="Google Shape;1507;p2"/>
            <p:cNvSpPr/>
            <p:nvPr/>
          </p:nvSpPr>
          <p:spPr>
            <a:xfrm>
              <a:off x="5186825" y="2355950"/>
              <a:ext cx="111150" cy="240950"/>
            </a:xfrm>
            <a:custGeom>
              <a:rect b="b" l="l" r="r" t="t"/>
              <a:pathLst>
                <a:path extrusionOk="0" h="9638" w="4446">
                  <a:moveTo>
                    <a:pt x="4411" y="0"/>
                  </a:moveTo>
                  <a:cubicBezTo>
                    <a:pt x="4390" y="0"/>
                    <a:pt x="4351" y="4"/>
                    <a:pt x="4295" y="11"/>
                  </a:cubicBezTo>
                  <a:cubicBezTo>
                    <a:pt x="4209" y="27"/>
                    <a:pt x="4077" y="32"/>
                    <a:pt x="3915" y="77"/>
                  </a:cubicBezTo>
                  <a:cubicBezTo>
                    <a:pt x="3587" y="146"/>
                    <a:pt x="3122" y="306"/>
                    <a:pt x="2602" y="611"/>
                  </a:cubicBezTo>
                  <a:cubicBezTo>
                    <a:pt x="2081" y="912"/>
                    <a:pt x="1517" y="1381"/>
                    <a:pt x="1041" y="2023"/>
                  </a:cubicBezTo>
                  <a:cubicBezTo>
                    <a:pt x="566" y="2664"/>
                    <a:pt x="194" y="3493"/>
                    <a:pt x="90" y="4418"/>
                  </a:cubicBezTo>
                  <a:cubicBezTo>
                    <a:pt x="1" y="5342"/>
                    <a:pt x="190" y="6231"/>
                    <a:pt x="524" y="6955"/>
                  </a:cubicBezTo>
                  <a:cubicBezTo>
                    <a:pt x="856" y="7684"/>
                    <a:pt x="1309" y="8259"/>
                    <a:pt x="1755" y="8662"/>
                  </a:cubicBezTo>
                  <a:cubicBezTo>
                    <a:pt x="2202" y="9067"/>
                    <a:pt x="2625" y="9320"/>
                    <a:pt x="2930" y="9457"/>
                  </a:cubicBezTo>
                  <a:cubicBezTo>
                    <a:pt x="3078" y="9534"/>
                    <a:pt x="3207" y="9567"/>
                    <a:pt x="3288" y="9602"/>
                  </a:cubicBezTo>
                  <a:cubicBezTo>
                    <a:pt x="3359" y="9624"/>
                    <a:pt x="3401" y="9638"/>
                    <a:pt x="3414" y="9638"/>
                  </a:cubicBezTo>
                  <a:cubicBezTo>
                    <a:pt x="3416" y="9638"/>
                    <a:pt x="3417" y="9637"/>
                    <a:pt x="3418" y="9636"/>
                  </a:cubicBezTo>
                  <a:cubicBezTo>
                    <a:pt x="3443" y="9596"/>
                    <a:pt x="2696" y="9393"/>
                    <a:pt x="1840" y="8573"/>
                  </a:cubicBezTo>
                  <a:cubicBezTo>
                    <a:pt x="1415" y="8168"/>
                    <a:pt x="985" y="7601"/>
                    <a:pt x="670" y="6891"/>
                  </a:cubicBezTo>
                  <a:cubicBezTo>
                    <a:pt x="356" y="6183"/>
                    <a:pt x="178" y="5324"/>
                    <a:pt x="263" y="4435"/>
                  </a:cubicBezTo>
                  <a:cubicBezTo>
                    <a:pt x="364" y="3548"/>
                    <a:pt x="717" y="2745"/>
                    <a:pt x="1172" y="2118"/>
                  </a:cubicBezTo>
                  <a:cubicBezTo>
                    <a:pt x="1627" y="1489"/>
                    <a:pt x="2166" y="1024"/>
                    <a:pt x="2665" y="715"/>
                  </a:cubicBezTo>
                  <a:cubicBezTo>
                    <a:pt x="3674" y="90"/>
                    <a:pt x="4446" y="50"/>
                    <a:pt x="4431" y="3"/>
                  </a:cubicBezTo>
                  <a:cubicBezTo>
                    <a:pt x="4430" y="1"/>
                    <a:pt x="4423" y="0"/>
                    <a:pt x="4411" y="0"/>
                  </a:cubicBezTo>
                  <a:close/>
                </a:path>
              </a:pathLst>
            </a:custGeom>
            <a:solidFill>
              <a:schemeClr val="dk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8" name="Google Shape;1508;p2"/>
            <p:cNvSpPr/>
            <p:nvPr/>
          </p:nvSpPr>
          <p:spPr>
            <a:xfrm>
              <a:off x="5267050" y="2569400"/>
              <a:ext cx="257150" cy="182400"/>
            </a:xfrm>
            <a:custGeom>
              <a:rect b="b" l="l" r="r" t="t"/>
              <a:pathLst>
                <a:path extrusionOk="0" h="7296" w="10286">
                  <a:moveTo>
                    <a:pt x="3980" y="1"/>
                  </a:moveTo>
                  <a:cubicBezTo>
                    <a:pt x="3198" y="1"/>
                    <a:pt x="2492" y="137"/>
                    <a:pt x="1920" y="332"/>
                  </a:cubicBezTo>
                  <a:cubicBezTo>
                    <a:pt x="1270" y="554"/>
                    <a:pt x="780" y="824"/>
                    <a:pt x="467" y="1044"/>
                  </a:cubicBezTo>
                  <a:cubicBezTo>
                    <a:pt x="305" y="1145"/>
                    <a:pt x="197" y="1249"/>
                    <a:pt x="116" y="1309"/>
                  </a:cubicBezTo>
                  <a:cubicBezTo>
                    <a:pt x="39" y="1372"/>
                    <a:pt x="0" y="1409"/>
                    <a:pt x="4" y="1413"/>
                  </a:cubicBezTo>
                  <a:cubicBezTo>
                    <a:pt x="5" y="1414"/>
                    <a:pt x="7" y="1415"/>
                    <a:pt x="9" y="1415"/>
                  </a:cubicBezTo>
                  <a:cubicBezTo>
                    <a:pt x="73" y="1415"/>
                    <a:pt x="709" y="841"/>
                    <a:pt x="1957" y="450"/>
                  </a:cubicBezTo>
                  <a:cubicBezTo>
                    <a:pt x="2505" y="277"/>
                    <a:pt x="3171" y="158"/>
                    <a:pt x="3906" y="158"/>
                  </a:cubicBezTo>
                  <a:cubicBezTo>
                    <a:pt x="4032" y="158"/>
                    <a:pt x="4159" y="161"/>
                    <a:pt x="4289" y="168"/>
                  </a:cubicBezTo>
                  <a:cubicBezTo>
                    <a:pt x="5175" y="215"/>
                    <a:pt x="6143" y="464"/>
                    <a:pt x="7032" y="971"/>
                  </a:cubicBezTo>
                  <a:cubicBezTo>
                    <a:pt x="7912" y="1492"/>
                    <a:pt x="8607" y="2210"/>
                    <a:pt x="9085" y="2956"/>
                  </a:cubicBezTo>
                  <a:cubicBezTo>
                    <a:pt x="9569" y="3703"/>
                    <a:pt x="9855" y="4463"/>
                    <a:pt x="9996" y="5121"/>
                  </a:cubicBezTo>
                  <a:cubicBezTo>
                    <a:pt x="10285" y="6446"/>
                    <a:pt x="10077" y="7295"/>
                    <a:pt x="10127" y="7295"/>
                  </a:cubicBezTo>
                  <a:cubicBezTo>
                    <a:pt x="10133" y="7295"/>
                    <a:pt x="10144" y="7245"/>
                    <a:pt x="10162" y="7145"/>
                  </a:cubicBezTo>
                  <a:cubicBezTo>
                    <a:pt x="10175" y="7046"/>
                    <a:pt x="10210" y="6900"/>
                    <a:pt x="10218" y="6709"/>
                  </a:cubicBezTo>
                  <a:cubicBezTo>
                    <a:pt x="10254" y="6328"/>
                    <a:pt x="10247" y="5769"/>
                    <a:pt x="10117" y="5096"/>
                  </a:cubicBezTo>
                  <a:cubicBezTo>
                    <a:pt x="9988" y="4422"/>
                    <a:pt x="9708" y="3639"/>
                    <a:pt x="9222" y="2869"/>
                  </a:cubicBezTo>
                  <a:cubicBezTo>
                    <a:pt x="8738" y="2100"/>
                    <a:pt x="8028" y="1357"/>
                    <a:pt x="7119" y="819"/>
                  </a:cubicBezTo>
                  <a:cubicBezTo>
                    <a:pt x="6203" y="296"/>
                    <a:pt x="5205" y="47"/>
                    <a:pt x="4297" y="8"/>
                  </a:cubicBezTo>
                  <a:cubicBezTo>
                    <a:pt x="4190" y="3"/>
                    <a:pt x="4085" y="1"/>
                    <a:pt x="3980" y="1"/>
                  </a:cubicBezTo>
                  <a:close/>
                </a:path>
              </a:pathLst>
            </a:custGeom>
            <a:solidFill>
              <a:schemeClr val="dk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9" name="Google Shape;1509;p2"/>
            <p:cNvSpPr/>
            <p:nvPr/>
          </p:nvSpPr>
          <p:spPr>
            <a:xfrm>
              <a:off x="5599900" y="2019750"/>
              <a:ext cx="151275" cy="874000"/>
            </a:xfrm>
            <a:custGeom>
              <a:rect b="b" l="l" r="r" t="t"/>
              <a:pathLst>
                <a:path extrusionOk="0" h="34960" w="6051">
                  <a:moveTo>
                    <a:pt x="4615" y="0"/>
                  </a:moveTo>
                  <a:cubicBezTo>
                    <a:pt x="4614" y="0"/>
                    <a:pt x="4614" y="1"/>
                    <a:pt x="4614" y="1"/>
                  </a:cubicBezTo>
                  <a:lnTo>
                    <a:pt x="4615" y="1"/>
                  </a:lnTo>
                  <a:cubicBezTo>
                    <a:pt x="4615" y="1"/>
                    <a:pt x="4615" y="0"/>
                    <a:pt x="4615" y="0"/>
                  </a:cubicBezTo>
                  <a:close/>
                  <a:moveTo>
                    <a:pt x="4613" y="1"/>
                  </a:moveTo>
                  <a:cubicBezTo>
                    <a:pt x="4613" y="1"/>
                    <a:pt x="4613" y="1"/>
                    <a:pt x="4613" y="1"/>
                  </a:cubicBezTo>
                  <a:lnTo>
                    <a:pt x="4613" y="1"/>
                  </a:lnTo>
                  <a:cubicBezTo>
                    <a:pt x="4613" y="1"/>
                    <a:pt x="4614" y="1"/>
                    <a:pt x="4614" y="1"/>
                  </a:cubicBezTo>
                  <a:close/>
                  <a:moveTo>
                    <a:pt x="4613" y="1"/>
                  </a:moveTo>
                  <a:cubicBezTo>
                    <a:pt x="4608" y="4"/>
                    <a:pt x="4593" y="19"/>
                    <a:pt x="4569" y="47"/>
                  </a:cubicBezTo>
                  <a:cubicBezTo>
                    <a:pt x="4536" y="86"/>
                    <a:pt x="4495" y="132"/>
                    <a:pt x="4445" y="192"/>
                  </a:cubicBezTo>
                  <a:cubicBezTo>
                    <a:pt x="4337" y="319"/>
                    <a:pt x="4183" y="514"/>
                    <a:pt x="3992" y="774"/>
                  </a:cubicBezTo>
                  <a:cubicBezTo>
                    <a:pt x="3616" y="1295"/>
                    <a:pt x="3079" y="2078"/>
                    <a:pt x="2612" y="3176"/>
                  </a:cubicBezTo>
                  <a:cubicBezTo>
                    <a:pt x="2381" y="3724"/>
                    <a:pt x="2176" y="4353"/>
                    <a:pt x="2047" y="5055"/>
                  </a:cubicBezTo>
                  <a:cubicBezTo>
                    <a:pt x="1914" y="5756"/>
                    <a:pt x="1875" y="6535"/>
                    <a:pt x="1989" y="7349"/>
                  </a:cubicBezTo>
                  <a:cubicBezTo>
                    <a:pt x="2049" y="7754"/>
                    <a:pt x="2149" y="8165"/>
                    <a:pt x="2286" y="8578"/>
                  </a:cubicBezTo>
                  <a:cubicBezTo>
                    <a:pt x="2431" y="8987"/>
                    <a:pt x="2616" y="9394"/>
                    <a:pt x="2852" y="9786"/>
                  </a:cubicBezTo>
                  <a:cubicBezTo>
                    <a:pt x="3295" y="10525"/>
                    <a:pt x="3940" y="11204"/>
                    <a:pt x="4763" y="11663"/>
                  </a:cubicBezTo>
                  <a:lnTo>
                    <a:pt x="4763" y="11663"/>
                  </a:lnTo>
                  <a:cubicBezTo>
                    <a:pt x="3801" y="12155"/>
                    <a:pt x="2861" y="12812"/>
                    <a:pt x="2057" y="13664"/>
                  </a:cubicBezTo>
                  <a:cubicBezTo>
                    <a:pt x="1218" y="14555"/>
                    <a:pt x="531" y="15678"/>
                    <a:pt x="243" y="16953"/>
                  </a:cubicBezTo>
                  <a:cubicBezTo>
                    <a:pt x="0" y="18078"/>
                    <a:pt x="102" y="19245"/>
                    <a:pt x="490" y="20268"/>
                  </a:cubicBezTo>
                  <a:cubicBezTo>
                    <a:pt x="862" y="21259"/>
                    <a:pt x="1527" y="22111"/>
                    <a:pt x="2367" y="22638"/>
                  </a:cubicBezTo>
                  <a:lnTo>
                    <a:pt x="2367" y="22638"/>
                  </a:lnTo>
                  <a:cubicBezTo>
                    <a:pt x="1700" y="23412"/>
                    <a:pt x="1323" y="24357"/>
                    <a:pt x="1177" y="25280"/>
                  </a:cubicBezTo>
                  <a:cubicBezTo>
                    <a:pt x="1027" y="26237"/>
                    <a:pt x="1096" y="27169"/>
                    <a:pt x="1285" y="28015"/>
                  </a:cubicBezTo>
                  <a:cubicBezTo>
                    <a:pt x="1480" y="28862"/>
                    <a:pt x="1800" y="29623"/>
                    <a:pt x="2169" y="30282"/>
                  </a:cubicBezTo>
                  <a:cubicBezTo>
                    <a:pt x="2535" y="30946"/>
                    <a:pt x="2935" y="31521"/>
                    <a:pt x="3324" y="32019"/>
                  </a:cubicBezTo>
                  <a:cubicBezTo>
                    <a:pt x="4104" y="33014"/>
                    <a:pt x="4812" y="33728"/>
                    <a:pt x="5290" y="34220"/>
                  </a:cubicBezTo>
                  <a:cubicBezTo>
                    <a:pt x="5528" y="34457"/>
                    <a:pt x="5713" y="34641"/>
                    <a:pt x="5848" y="34776"/>
                  </a:cubicBezTo>
                  <a:cubicBezTo>
                    <a:pt x="5908" y="34832"/>
                    <a:pt x="5956" y="34878"/>
                    <a:pt x="5994" y="34916"/>
                  </a:cubicBezTo>
                  <a:cubicBezTo>
                    <a:pt x="6027" y="34945"/>
                    <a:pt x="6044" y="34959"/>
                    <a:pt x="6048" y="34959"/>
                  </a:cubicBezTo>
                  <a:cubicBezTo>
                    <a:pt x="6048" y="34959"/>
                    <a:pt x="6048" y="34959"/>
                    <a:pt x="6048" y="34959"/>
                  </a:cubicBezTo>
                  <a:cubicBezTo>
                    <a:pt x="6050" y="34959"/>
                    <a:pt x="6035" y="34940"/>
                    <a:pt x="6006" y="34905"/>
                  </a:cubicBezTo>
                  <a:cubicBezTo>
                    <a:pt x="5969" y="34866"/>
                    <a:pt x="5923" y="34816"/>
                    <a:pt x="5869" y="34756"/>
                  </a:cubicBezTo>
                  <a:cubicBezTo>
                    <a:pt x="5738" y="34617"/>
                    <a:pt x="5558" y="34426"/>
                    <a:pt x="5331" y="34181"/>
                  </a:cubicBezTo>
                  <a:cubicBezTo>
                    <a:pt x="4866" y="33678"/>
                    <a:pt x="4169" y="32954"/>
                    <a:pt x="3405" y="31955"/>
                  </a:cubicBezTo>
                  <a:cubicBezTo>
                    <a:pt x="3025" y="31455"/>
                    <a:pt x="2634" y="30882"/>
                    <a:pt x="2279" y="30223"/>
                  </a:cubicBezTo>
                  <a:cubicBezTo>
                    <a:pt x="1920" y="29567"/>
                    <a:pt x="1609" y="28818"/>
                    <a:pt x="1424" y="27985"/>
                  </a:cubicBezTo>
                  <a:cubicBezTo>
                    <a:pt x="1243" y="27151"/>
                    <a:pt x="1179" y="26237"/>
                    <a:pt x="1331" y="25303"/>
                  </a:cubicBezTo>
                  <a:cubicBezTo>
                    <a:pt x="1480" y="24375"/>
                    <a:pt x="1872" y="23432"/>
                    <a:pt x="2556" y="22673"/>
                  </a:cubicBezTo>
                  <a:lnTo>
                    <a:pt x="2624" y="22598"/>
                  </a:lnTo>
                  <a:lnTo>
                    <a:pt x="2537" y="22546"/>
                  </a:lnTo>
                  <a:cubicBezTo>
                    <a:pt x="1694" y="22042"/>
                    <a:pt x="1021" y="21199"/>
                    <a:pt x="650" y="20206"/>
                  </a:cubicBezTo>
                  <a:cubicBezTo>
                    <a:pt x="276" y="19216"/>
                    <a:pt x="178" y="18080"/>
                    <a:pt x="413" y="16990"/>
                  </a:cubicBezTo>
                  <a:cubicBezTo>
                    <a:pt x="693" y="15753"/>
                    <a:pt x="1360" y="14655"/>
                    <a:pt x="2182" y="13781"/>
                  </a:cubicBezTo>
                  <a:cubicBezTo>
                    <a:pt x="3006" y="12904"/>
                    <a:pt x="3982" y="12232"/>
                    <a:pt x="4978" y="11738"/>
                  </a:cubicBezTo>
                  <a:lnTo>
                    <a:pt x="5122" y="11667"/>
                  </a:lnTo>
                  <a:lnTo>
                    <a:pt x="4978" y="11592"/>
                  </a:lnTo>
                  <a:cubicBezTo>
                    <a:pt x="4117" y="11154"/>
                    <a:pt x="3442" y="10465"/>
                    <a:pt x="2981" y="9707"/>
                  </a:cubicBezTo>
                  <a:cubicBezTo>
                    <a:pt x="2751" y="9325"/>
                    <a:pt x="2566" y="8929"/>
                    <a:pt x="2423" y="8530"/>
                  </a:cubicBezTo>
                  <a:cubicBezTo>
                    <a:pt x="2286" y="8127"/>
                    <a:pt x="2188" y="7725"/>
                    <a:pt x="2124" y="7328"/>
                  </a:cubicBezTo>
                  <a:cubicBezTo>
                    <a:pt x="1889" y="5727"/>
                    <a:pt x="2271" y="4297"/>
                    <a:pt x="2705" y="3215"/>
                  </a:cubicBezTo>
                  <a:cubicBezTo>
                    <a:pt x="3155" y="2123"/>
                    <a:pt x="3675" y="1332"/>
                    <a:pt x="4036" y="803"/>
                  </a:cubicBezTo>
                  <a:cubicBezTo>
                    <a:pt x="4220" y="541"/>
                    <a:pt x="4366" y="340"/>
                    <a:pt x="4466" y="207"/>
                  </a:cubicBezTo>
                  <a:cubicBezTo>
                    <a:pt x="4513" y="145"/>
                    <a:pt x="4549" y="95"/>
                    <a:pt x="4578" y="55"/>
                  </a:cubicBezTo>
                  <a:cubicBezTo>
                    <a:pt x="4602" y="22"/>
                    <a:pt x="4613" y="3"/>
                    <a:pt x="4613" y="1"/>
                  </a:cubicBezTo>
                  <a:close/>
                </a:path>
              </a:pathLst>
            </a:custGeom>
            <a:solidFill>
              <a:schemeClr val="dk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0" name="Google Shape;1510;p2"/>
            <p:cNvSpPr/>
            <p:nvPr/>
          </p:nvSpPr>
          <p:spPr>
            <a:xfrm>
              <a:off x="5223350" y="1941925"/>
              <a:ext cx="490875" cy="224575"/>
            </a:xfrm>
            <a:custGeom>
              <a:rect b="b" l="l" r="r" t="t"/>
              <a:pathLst>
                <a:path extrusionOk="0" h="8983" w="19635">
                  <a:moveTo>
                    <a:pt x="16345" y="1"/>
                  </a:moveTo>
                  <a:cubicBezTo>
                    <a:pt x="16276" y="1"/>
                    <a:pt x="16207" y="2"/>
                    <a:pt x="16137" y="4"/>
                  </a:cubicBezTo>
                  <a:cubicBezTo>
                    <a:pt x="15010" y="17"/>
                    <a:pt x="13673" y="312"/>
                    <a:pt x="12317" y="922"/>
                  </a:cubicBezTo>
                  <a:cubicBezTo>
                    <a:pt x="10957" y="1530"/>
                    <a:pt x="9575" y="2415"/>
                    <a:pt x="8215" y="3455"/>
                  </a:cubicBezTo>
                  <a:cubicBezTo>
                    <a:pt x="7326" y="4159"/>
                    <a:pt x="6537" y="4987"/>
                    <a:pt x="6101" y="5959"/>
                  </a:cubicBezTo>
                  <a:cubicBezTo>
                    <a:pt x="5693" y="6854"/>
                    <a:pt x="5584" y="7849"/>
                    <a:pt x="5841" y="8684"/>
                  </a:cubicBezTo>
                  <a:lnTo>
                    <a:pt x="5841" y="8684"/>
                  </a:lnTo>
                  <a:cubicBezTo>
                    <a:pt x="5065" y="8314"/>
                    <a:pt x="4318" y="8036"/>
                    <a:pt x="3631" y="7862"/>
                  </a:cubicBezTo>
                  <a:cubicBezTo>
                    <a:pt x="2900" y="7669"/>
                    <a:pt x="2242" y="7586"/>
                    <a:pt x="1700" y="7549"/>
                  </a:cubicBezTo>
                  <a:cubicBezTo>
                    <a:pt x="1381" y="7527"/>
                    <a:pt x="1102" y="7521"/>
                    <a:pt x="867" y="7521"/>
                  </a:cubicBezTo>
                  <a:cubicBezTo>
                    <a:pt x="704" y="7521"/>
                    <a:pt x="563" y="7524"/>
                    <a:pt x="444" y="7528"/>
                  </a:cubicBezTo>
                  <a:cubicBezTo>
                    <a:pt x="311" y="7536"/>
                    <a:pt x="201" y="7541"/>
                    <a:pt x="112" y="7545"/>
                  </a:cubicBezTo>
                  <a:cubicBezTo>
                    <a:pt x="39" y="7551"/>
                    <a:pt x="0" y="7557"/>
                    <a:pt x="0" y="7561"/>
                  </a:cubicBezTo>
                  <a:cubicBezTo>
                    <a:pt x="0" y="7564"/>
                    <a:pt x="39" y="7568"/>
                    <a:pt x="114" y="7570"/>
                  </a:cubicBezTo>
                  <a:cubicBezTo>
                    <a:pt x="201" y="7570"/>
                    <a:pt x="311" y="7572"/>
                    <a:pt x="444" y="7574"/>
                  </a:cubicBezTo>
                  <a:cubicBezTo>
                    <a:pt x="734" y="7580"/>
                    <a:pt x="1158" y="7588"/>
                    <a:pt x="1694" y="7636"/>
                  </a:cubicBezTo>
                  <a:cubicBezTo>
                    <a:pt x="2229" y="7686"/>
                    <a:pt x="2879" y="7781"/>
                    <a:pt x="3600" y="7981"/>
                  </a:cubicBezTo>
                  <a:cubicBezTo>
                    <a:pt x="4322" y="8176"/>
                    <a:pt x="5113" y="8487"/>
                    <a:pt x="5937" y="8898"/>
                  </a:cubicBezTo>
                  <a:lnTo>
                    <a:pt x="6107" y="8982"/>
                  </a:lnTo>
                  <a:lnTo>
                    <a:pt x="6041" y="8803"/>
                  </a:lnTo>
                  <a:cubicBezTo>
                    <a:pt x="5736" y="7977"/>
                    <a:pt x="5829" y="6953"/>
                    <a:pt x="6255" y="6029"/>
                  </a:cubicBezTo>
                  <a:cubicBezTo>
                    <a:pt x="6676" y="5095"/>
                    <a:pt x="7445" y="4287"/>
                    <a:pt x="8323" y="3594"/>
                  </a:cubicBezTo>
                  <a:cubicBezTo>
                    <a:pt x="9670" y="2562"/>
                    <a:pt x="11044" y="1676"/>
                    <a:pt x="12382" y="1071"/>
                  </a:cubicBezTo>
                  <a:cubicBezTo>
                    <a:pt x="13719" y="459"/>
                    <a:pt x="15031" y="158"/>
                    <a:pt x="16141" y="127"/>
                  </a:cubicBezTo>
                  <a:cubicBezTo>
                    <a:pt x="16246" y="123"/>
                    <a:pt x="16349" y="121"/>
                    <a:pt x="16449" y="121"/>
                  </a:cubicBezTo>
                  <a:cubicBezTo>
                    <a:pt x="17418" y="121"/>
                    <a:pt x="18201" y="304"/>
                    <a:pt x="18734" y="482"/>
                  </a:cubicBezTo>
                  <a:cubicBezTo>
                    <a:pt x="19027" y="582"/>
                    <a:pt x="19251" y="677"/>
                    <a:pt x="19399" y="746"/>
                  </a:cubicBezTo>
                  <a:cubicBezTo>
                    <a:pt x="19540" y="812"/>
                    <a:pt x="19618" y="845"/>
                    <a:pt x="19629" y="845"/>
                  </a:cubicBezTo>
                  <a:cubicBezTo>
                    <a:pt x="19630" y="845"/>
                    <a:pt x="19630" y="845"/>
                    <a:pt x="19631" y="845"/>
                  </a:cubicBezTo>
                  <a:lnTo>
                    <a:pt x="19631" y="843"/>
                  </a:lnTo>
                  <a:cubicBezTo>
                    <a:pt x="19635" y="839"/>
                    <a:pt x="19559" y="793"/>
                    <a:pt x="19415" y="714"/>
                  </a:cubicBezTo>
                  <a:cubicBezTo>
                    <a:pt x="19270" y="635"/>
                    <a:pt x="19050" y="528"/>
                    <a:pt x="18755" y="417"/>
                  </a:cubicBezTo>
                  <a:cubicBezTo>
                    <a:pt x="18207" y="212"/>
                    <a:pt x="17378" y="1"/>
                    <a:pt x="16345" y="1"/>
                  </a:cubicBezTo>
                  <a:close/>
                </a:path>
              </a:pathLst>
            </a:custGeom>
            <a:solidFill>
              <a:schemeClr val="dk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1" name="Google Shape;1511;p2"/>
            <p:cNvSpPr/>
            <p:nvPr/>
          </p:nvSpPr>
          <p:spPr>
            <a:xfrm>
              <a:off x="5365675" y="1879025"/>
              <a:ext cx="115100" cy="77050"/>
            </a:xfrm>
            <a:custGeom>
              <a:rect b="b" l="l" r="r" t="t"/>
              <a:pathLst>
                <a:path extrusionOk="0" h="3082" w="4604">
                  <a:moveTo>
                    <a:pt x="3712" y="0"/>
                  </a:moveTo>
                  <a:cubicBezTo>
                    <a:pt x="3162" y="0"/>
                    <a:pt x="2385" y="152"/>
                    <a:pt x="1669" y="612"/>
                  </a:cubicBezTo>
                  <a:cubicBezTo>
                    <a:pt x="948" y="1075"/>
                    <a:pt x="487" y="1727"/>
                    <a:pt x="261" y="2228"/>
                  </a:cubicBezTo>
                  <a:cubicBezTo>
                    <a:pt x="145" y="2479"/>
                    <a:pt x="78" y="2693"/>
                    <a:pt x="43" y="2844"/>
                  </a:cubicBezTo>
                  <a:cubicBezTo>
                    <a:pt x="8" y="2994"/>
                    <a:pt x="1" y="3079"/>
                    <a:pt x="12" y="3081"/>
                  </a:cubicBezTo>
                  <a:cubicBezTo>
                    <a:pt x="13" y="3081"/>
                    <a:pt x="13" y="3081"/>
                    <a:pt x="13" y="3081"/>
                  </a:cubicBezTo>
                  <a:cubicBezTo>
                    <a:pt x="43" y="3081"/>
                    <a:pt x="121" y="2752"/>
                    <a:pt x="371" y="2282"/>
                  </a:cubicBezTo>
                  <a:cubicBezTo>
                    <a:pt x="618" y="1812"/>
                    <a:pt x="1077" y="1202"/>
                    <a:pt x="1762" y="758"/>
                  </a:cubicBezTo>
                  <a:cubicBezTo>
                    <a:pt x="2449" y="318"/>
                    <a:pt x="3194" y="154"/>
                    <a:pt x="3726" y="124"/>
                  </a:cubicBezTo>
                  <a:cubicBezTo>
                    <a:pt x="3836" y="117"/>
                    <a:pt x="3938" y="114"/>
                    <a:pt x="4030" y="114"/>
                  </a:cubicBezTo>
                  <a:cubicBezTo>
                    <a:pt x="4299" y="114"/>
                    <a:pt x="4485" y="136"/>
                    <a:pt x="4562" y="136"/>
                  </a:cubicBezTo>
                  <a:cubicBezTo>
                    <a:pt x="4587" y="136"/>
                    <a:pt x="4601" y="133"/>
                    <a:pt x="4602" y="127"/>
                  </a:cubicBezTo>
                  <a:cubicBezTo>
                    <a:pt x="4604" y="118"/>
                    <a:pt x="4523" y="89"/>
                    <a:pt x="4372" y="58"/>
                  </a:cubicBezTo>
                  <a:cubicBezTo>
                    <a:pt x="4222" y="27"/>
                    <a:pt x="4000" y="0"/>
                    <a:pt x="3722" y="0"/>
                  </a:cubicBezTo>
                  <a:cubicBezTo>
                    <a:pt x="3719" y="0"/>
                    <a:pt x="3715" y="0"/>
                    <a:pt x="3712" y="0"/>
                  </a:cubicBezTo>
                  <a:close/>
                </a:path>
              </a:pathLst>
            </a:custGeom>
            <a:solidFill>
              <a:schemeClr val="dk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2" name="Google Shape;1512;p2"/>
            <p:cNvSpPr/>
            <p:nvPr/>
          </p:nvSpPr>
          <p:spPr>
            <a:xfrm>
              <a:off x="5812650" y="1770950"/>
              <a:ext cx="72025" cy="4700"/>
            </a:xfrm>
            <a:custGeom>
              <a:rect b="b" l="l" r="r" t="t"/>
              <a:pathLst>
                <a:path extrusionOk="0" h="188" w="2881">
                  <a:moveTo>
                    <a:pt x="923" y="1"/>
                  </a:moveTo>
                  <a:cubicBezTo>
                    <a:pt x="384" y="1"/>
                    <a:pt x="2" y="24"/>
                    <a:pt x="0" y="61"/>
                  </a:cubicBezTo>
                  <a:cubicBezTo>
                    <a:pt x="0" y="110"/>
                    <a:pt x="643" y="164"/>
                    <a:pt x="1438" y="181"/>
                  </a:cubicBezTo>
                  <a:cubicBezTo>
                    <a:pt x="1620" y="185"/>
                    <a:pt x="1795" y="187"/>
                    <a:pt x="1956" y="187"/>
                  </a:cubicBezTo>
                  <a:cubicBezTo>
                    <a:pt x="2496" y="187"/>
                    <a:pt x="2879" y="164"/>
                    <a:pt x="2879" y="127"/>
                  </a:cubicBezTo>
                  <a:cubicBezTo>
                    <a:pt x="2881" y="79"/>
                    <a:pt x="2236" y="25"/>
                    <a:pt x="1441" y="7"/>
                  </a:cubicBezTo>
                  <a:cubicBezTo>
                    <a:pt x="1259" y="3"/>
                    <a:pt x="1084" y="1"/>
                    <a:pt x="923" y="1"/>
                  </a:cubicBezTo>
                  <a:close/>
                </a:path>
              </a:pathLst>
            </a:custGeom>
            <a:solidFill>
              <a:schemeClr val="dk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3" name="Google Shape;1513;p2"/>
            <p:cNvSpPr/>
            <p:nvPr/>
          </p:nvSpPr>
          <p:spPr>
            <a:xfrm>
              <a:off x="5850500" y="1701225"/>
              <a:ext cx="72275" cy="401075"/>
            </a:xfrm>
            <a:custGeom>
              <a:rect b="b" l="l" r="r" t="t"/>
              <a:pathLst>
                <a:path extrusionOk="0" h="16043" w="2891">
                  <a:moveTo>
                    <a:pt x="2876" y="0"/>
                  </a:moveTo>
                  <a:cubicBezTo>
                    <a:pt x="2867" y="0"/>
                    <a:pt x="2822" y="39"/>
                    <a:pt x="2742" y="113"/>
                  </a:cubicBezTo>
                  <a:cubicBezTo>
                    <a:pt x="2653" y="188"/>
                    <a:pt x="2540" y="313"/>
                    <a:pt x="2397" y="481"/>
                  </a:cubicBezTo>
                  <a:cubicBezTo>
                    <a:pt x="2125" y="823"/>
                    <a:pt x="1768" y="1371"/>
                    <a:pt x="1560" y="2136"/>
                  </a:cubicBezTo>
                  <a:cubicBezTo>
                    <a:pt x="1355" y="2893"/>
                    <a:pt x="1288" y="3879"/>
                    <a:pt x="1646" y="4876"/>
                  </a:cubicBezTo>
                  <a:cubicBezTo>
                    <a:pt x="1820" y="5370"/>
                    <a:pt x="2082" y="5848"/>
                    <a:pt x="2237" y="6375"/>
                  </a:cubicBezTo>
                  <a:cubicBezTo>
                    <a:pt x="2405" y="6900"/>
                    <a:pt x="2379" y="7481"/>
                    <a:pt x="2163" y="8023"/>
                  </a:cubicBezTo>
                  <a:cubicBezTo>
                    <a:pt x="1733" y="9109"/>
                    <a:pt x="898" y="9944"/>
                    <a:pt x="504" y="10924"/>
                  </a:cubicBezTo>
                  <a:cubicBezTo>
                    <a:pt x="91" y="11891"/>
                    <a:pt x="1" y="12852"/>
                    <a:pt x="53" y="13635"/>
                  </a:cubicBezTo>
                  <a:cubicBezTo>
                    <a:pt x="113" y="14422"/>
                    <a:pt x="306" y="15039"/>
                    <a:pt x="479" y="15441"/>
                  </a:cubicBezTo>
                  <a:cubicBezTo>
                    <a:pt x="568" y="15641"/>
                    <a:pt x="641" y="15796"/>
                    <a:pt x="703" y="15894"/>
                  </a:cubicBezTo>
                  <a:cubicBezTo>
                    <a:pt x="758" y="15993"/>
                    <a:pt x="790" y="16043"/>
                    <a:pt x="797" y="16043"/>
                  </a:cubicBezTo>
                  <a:cubicBezTo>
                    <a:pt x="797" y="16043"/>
                    <a:pt x="797" y="16043"/>
                    <a:pt x="797" y="16043"/>
                  </a:cubicBezTo>
                  <a:lnTo>
                    <a:pt x="797" y="16041"/>
                  </a:lnTo>
                  <a:cubicBezTo>
                    <a:pt x="815" y="16033"/>
                    <a:pt x="693" y="15823"/>
                    <a:pt x="543" y="15416"/>
                  </a:cubicBezTo>
                  <a:cubicBezTo>
                    <a:pt x="390" y="15010"/>
                    <a:pt x="219" y="14399"/>
                    <a:pt x="176" y="13627"/>
                  </a:cubicBezTo>
                  <a:cubicBezTo>
                    <a:pt x="142" y="12859"/>
                    <a:pt x="244" y="11922"/>
                    <a:pt x="653" y="10988"/>
                  </a:cubicBezTo>
                  <a:cubicBezTo>
                    <a:pt x="853" y="10521"/>
                    <a:pt x="1147" y="10072"/>
                    <a:pt x="1461" y="9607"/>
                  </a:cubicBezTo>
                  <a:cubicBezTo>
                    <a:pt x="1772" y="9142"/>
                    <a:pt x="2107" y="8655"/>
                    <a:pt x="2327" y="8084"/>
                  </a:cubicBezTo>
                  <a:cubicBezTo>
                    <a:pt x="2437" y="7799"/>
                    <a:pt x="2507" y="7500"/>
                    <a:pt x="2520" y="7199"/>
                  </a:cubicBezTo>
                  <a:cubicBezTo>
                    <a:pt x="2536" y="6898"/>
                    <a:pt x="2484" y="6601"/>
                    <a:pt x="2401" y="6327"/>
                  </a:cubicBezTo>
                  <a:cubicBezTo>
                    <a:pt x="2235" y="5777"/>
                    <a:pt x="1970" y="5299"/>
                    <a:pt x="1799" y="4820"/>
                  </a:cubicBezTo>
                  <a:cubicBezTo>
                    <a:pt x="1446" y="3865"/>
                    <a:pt x="1494" y="2908"/>
                    <a:pt x="1679" y="2167"/>
                  </a:cubicBezTo>
                  <a:cubicBezTo>
                    <a:pt x="1866" y="1419"/>
                    <a:pt x="2200" y="873"/>
                    <a:pt x="2451" y="524"/>
                  </a:cubicBezTo>
                  <a:cubicBezTo>
                    <a:pt x="2711" y="176"/>
                    <a:pt x="2891" y="12"/>
                    <a:pt x="2877" y="1"/>
                  </a:cubicBezTo>
                  <a:cubicBezTo>
                    <a:pt x="2877" y="0"/>
                    <a:pt x="2877" y="0"/>
                    <a:pt x="2876" y="0"/>
                  </a:cubicBezTo>
                  <a:close/>
                </a:path>
              </a:pathLst>
            </a:custGeom>
            <a:solidFill>
              <a:schemeClr val="dk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4" name="Google Shape;1514;p2"/>
            <p:cNvSpPr/>
            <p:nvPr/>
          </p:nvSpPr>
          <p:spPr>
            <a:xfrm>
              <a:off x="5815975" y="2243550"/>
              <a:ext cx="50025" cy="267900"/>
            </a:xfrm>
            <a:custGeom>
              <a:rect b="b" l="l" r="r" t="t"/>
              <a:pathLst>
                <a:path extrusionOk="0" h="10716" w="2001">
                  <a:moveTo>
                    <a:pt x="1967" y="0"/>
                  </a:moveTo>
                  <a:cubicBezTo>
                    <a:pt x="1951" y="0"/>
                    <a:pt x="1840" y="113"/>
                    <a:pt x="1650" y="325"/>
                  </a:cubicBezTo>
                  <a:cubicBezTo>
                    <a:pt x="1461" y="546"/>
                    <a:pt x="1204" y="888"/>
                    <a:pt x="953" y="1347"/>
                  </a:cubicBezTo>
                  <a:cubicBezTo>
                    <a:pt x="444" y="2260"/>
                    <a:pt x="0" y="3707"/>
                    <a:pt x="137" y="5317"/>
                  </a:cubicBezTo>
                  <a:cubicBezTo>
                    <a:pt x="207" y="6118"/>
                    <a:pt x="417" y="6865"/>
                    <a:pt x="706" y="7498"/>
                  </a:cubicBezTo>
                  <a:cubicBezTo>
                    <a:pt x="990" y="8138"/>
                    <a:pt x="1368" y="8636"/>
                    <a:pt x="1573" y="9107"/>
                  </a:cubicBezTo>
                  <a:cubicBezTo>
                    <a:pt x="1789" y="9571"/>
                    <a:pt x="1841" y="9992"/>
                    <a:pt x="1818" y="10276"/>
                  </a:cubicBezTo>
                  <a:cubicBezTo>
                    <a:pt x="1795" y="10561"/>
                    <a:pt x="1721" y="10710"/>
                    <a:pt x="1737" y="10716"/>
                  </a:cubicBezTo>
                  <a:lnTo>
                    <a:pt x="1737" y="10714"/>
                  </a:lnTo>
                  <a:cubicBezTo>
                    <a:pt x="1737" y="10714"/>
                    <a:pt x="1737" y="10714"/>
                    <a:pt x="1737" y="10714"/>
                  </a:cubicBezTo>
                  <a:cubicBezTo>
                    <a:pt x="1744" y="10714"/>
                    <a:pt x="1765" y="10681"/>
                    <a:pt x="1796" y="10611"/>
                  </a:cubicBezTo>
                  <a:cubicBezTo>
                    <a:pt x="1827" y="10540"/>
                    <a:pt x="1862" y="10430"/>
                    <a:pt x="1885" y="10281"/>
                  </a:cubicBezTo>
                  <a:cubicBezTo>
                    <a:pt x="1932" y="9990"/>
                    <a:pt x="1895" y="9544"/>
                    <a:pt x="1685" y="9056"/>
                  </a:cubicBezTo>
                  <a:cubicBezTo>
                    <a:pt x="1490" y="8564"/>
                    <a:pt x="1119" y="8055"/>
                    <a:pt x="853" y="7432"/>
                  </a:cubicBezTo>
                  <a:cubicBezTo>
                    <a:pt x="579" y="6813"/>
                    <a:pt x="378" y="6083"/>
                    <a:pt x="311" y="5302"/>
                  </a:cubicBezTo>
                  <a:cubicBezTo>
                    <a:pt x="178" y="3730"/>
                    <a:pt x="591" y="2316"/>
                    <a:pt x="1061" y="1405"/>
                  </a:cubicBezTo>
                  <a:cubicBezTo>
                    <a:pt x="1530" y="483"/>
                    <a:pt x="2001" y="25"/>
                    <a:pt x="1968" y="0"/>
                  </a:cubicBezTo>
                  <a:cubicBezTo>
                    <a:pt x="1968" y="0"/>
                    <a:pt x="1967" y="0"/>
                    <a:pt x="1967" y="0"/>
                  </a:cubicBezTo>
                  <a:close/>
                </a:path>
              </a:pathLst>
            </a:custGeom>
            <a:solidFill>
              <a:schemeClr val="dk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5" name="Google Shape;1515;p2"/>
            <p:cNvSpPr/>
            <p:nvPr/>
          </p:nvSpPr>
          <p:spPr>
            <a:xfrm>
              <a:off x="5908275" y="2640050"/>
              <a:ext cx="171200" cy="54925"/>
            </a:xfrm>
            <a:custGeom>
              <a:rect b="b" l="l" r="r" t="t"/>
              <a:pathLst>
                <a:path extrusionOk="0" h="2197" w="6848">
                  <a:moveTo>
                    <a:pt x="6836" y="0"/>
                  </a:moveTo>
                  <a:cubicBezTo>
                    <a:pt x="6800" y="0"/>
                    <a:pt x="6553" y="350"/>
                    <a:pt x="6043" y="780"/>
                  </a:cubicBezTo>
                  <a:cubicBezTo>
                    <a:pt x="5526" y="1224"/>
                    <a:pt x="4695" y="1730"/>
                    <a:pt x="3670" y="1932"/>
                  </a:cubicBezTo>
                  <a:cubicBezTo>
                    <a:pt x="3331" y="1999"/>
                    <a:pt x="3000" y="2027"/>
                    <a:pt x="2684" y="2027"/>
                  </a:cubicBezTo>
                  <a:cubicBezTo>
                    <a:pt x="2045" y="2027"/>
                    <a:pt x="1471" y="1912"/>
                    <a:pt x="1039" y="1770"/>
                  </a:cubicBezTo>
                  <a:cubicBezTo>
                    <a:pt x="421" y="1569"/>
                    <a:pt x="62" y="1347"/>
                    <a:pt x="12" y="1347"/>
                  </a:cubicBezTo>
                  <a:cubicBezTo>
                    <a:pt x="9" y="1347"/>
                    <a:pt x="8" y="1348"/>
                    <a:pt x="7" y="1349"/>
                  </a:cubicBezTo>
                  <a:cubicBezTo>
                    <a:pt x="1" y="1359"/>
                    <a:pt x="86" y="1427"/>
                    <a:pt x="252" y="1529"/>
                  </a:cubicBezTo>
                  <a:cubicBezTo>
                    <a:pt x="418" y="1633"/>
                    <a:pt x="670" y="1762"/>
                    <a:pt x="998" y="1886"/>
                  </a:cubicBezTo>
                  <a:cubicBezTo>
                    <a:pt x="1449" y="2058"/>
                    <a:pt x="2062" y="2197"/>
                    <a:pt x="2748" y="2197"/>
                  </a:cubicBezTo>
                  <a:cubicBezTo>
                    <a:pt x="3055" y="2197"/>
                    <a:pt x="3377" y="2169"/>
                    <a:pt x="3705" y="2104"/>
                  </a:cubicBezTo>
                  <a:cubicBezTo>
                    <a:pt x="4766" y="1893"/>
                    <a:pt x="5617" y="1351"/>
                    <a:pt x="6124" y="873"/>
                  </a:cubicBezTo>
                  <a:cubicBezTo>
                    <a:pt x="6381" y="636"/>
                    <a:pt x="6566" y="418"/>
                    <a:pt x="6680" y="259"/>
                  </a:cubicBezTo>
                  <a:cubicBezTo>
                    <a:pt x="6794" y="103"/>
                    <a:pt x="6848" y="7"/>
                    <a:pt x="6838" y="1"/>
                  </a:cubicBezTo>
                  <a:cubicBezTo>
                    <a:pt x="6838" y="0"/>
                    <a:pt x="6837" y="0"/>
                    <a:pt x="6836" y="0"/>
                  </a:cubicBezTo>
                  <a:close/>
                </a:path>
              </a:pathLst>
            </a:custGeom>
            <a:solidFill>
              <a:schemeClr val="dk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6" name="Google Shape;1516;p2"/>
            <p:cNvSpPr/>
            <p:nvPr/>
          </p:nvSpPr>
          <p:spPr>
            <a:xfrm>
              <a:off x="5803050" y="2808525"/>
              <a:ext cx="147425" cy="121550"/>
            </a:xfrm>
            <a:custGeom>
              <a:rect b="b" l="l" r="r" t="t"/>
              <a:pathLst>
                <a:path extrusionOk="0" h="4862" w="5897">
                  <a:moveTo>
                    <a:pt x="5885" y="0"/>
                  </a:moveTo>
                  <a:cubicBezTo>
                    <a:pt x="5852" y="0"/>
                    <a:pt x="5591" y="346"/>
                    <a:pt x="5146" y="871"/>
                  </a:cubicBezTo>
                  <a:cubicBezTo>
                    <a:pt x="4688" y="1407"/>
                    <a:pt x="4031" y="2125"/>
                    <a:pt x="3230" y="2839"/>
                  </a:cubicBezTo>
                  <a:cubicBezTo>
                    <a:pt x="2429" y="3553"/>
                    <a:pt x="1644" y="4135"/>
                    <a:pt x="1059" y="4517"/>
                  </a:cubicBezTo>
                  <a:cubicBezTo>
                    <a:pt x="764" y="4700"/>
                    <a:pt x="494" y="4785"/>
                    <a:pt x="303" y="4791"/>
                  </a:cubicBezTo>
                  <a:cubicBezTo>
                    <a:pt x="289" y="4792"/>
                    <a:pt x="275" y="4792"/>
                    <a:pt x="262" y="4792"/>
                  </a:cubicBezTo>
                  <a:cubicBezTo>
                    <a:pt x="122" y="4792"/>
                    <a:pt x="38" y="4763"/>
                    <a:pt x="12" y="4763"/>
                  </a:cubicBezTo>
                  <a:cubicBezTo>
                    <a:pt x="8" y="4763"/>
                    <a:pt x="5" y="4764"/>
                    <a:pt x="4" y="4766"/>
                  </a:cubicBezTo>
                  <a:cubicBezTo>
                    <a:pt x="0" y="4772"/>
                    <a:pt x="97" y="4845"/>
                    <a:pt x="303" y="4859"/>
                  </a:cubicBezTo>
                  <a:cubicBezTo>
                    <a:pt x="322" y="4860"/>
                    <a:pt x="342" y="4861"/>
                    <a:pt x="363" y="4861"/>
                  </a:cubicBezTo>
                  <a:cubicBezTo>
                    <a:pt x="565" y="4861"/>
                    <a:pt x="836" y="4784"/>
                    <a:pt x="1121" y="4623"/>
                  </a:cubicBezTo>
                  <a:cubicBezTo>
                    <a:pt x="1737" y="4261"/>
                    <a:pt x="2537" y="3691"/>
                    <a:pt x="3346" y="2970"/>
                  </a:cubicBezTo>
                  <a:cubicBezTo>
                    <a:pt x="4156" y="2248"/>
                    <a:pt x="4806" y="1509"/>
                    <a:pt x="5240" y="950"/>
                  </a:cubicBezTo>
                  <a:cubicBezTo>
                    <a:pt x="5458" y="668"/>
                    <a:pt x="5624" y="435"/>
                    <a:pt x="5732" y="269"/>
                  </a:cubicBezTo>
                  <a:cubicBezTo>
                    <a:pt x="5840" y="103"/>
                    <a:pt x="5896" y="9"/>
                    <a:pt x="5886" y="1"/>
                  </a:cubicBezTo>
                  <a:cubicBezTo>
                    <a:pt x="5886" y="0"/>
                    <a:pt x="5885" y="0"/>
                    <a:pt x="5885" y="0"/>
                  </a:cubicBezTo>
                  <a:close/>
                </a:path>
              </a:pathLst>
            </a:custGeom>
            <a:solidFill>
              <a:schemeClr val="dk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7" name="Google Shape;1517;p2"/>
            <p:cNvSpPr/>
            <p:nvPr/>
          </p:nvSpPr>
          <p:spPr>
            <a:xfrm>
              <a:off x="5887500" y="2873450"/>
              <a:ext cx="45950" cy="111475"/>
            </a:xfrm>
            <a:custGeom>
              <a:rect b="b" l="l" r="r" t="t"/>
              <a:pathLst>
                <a:path extrusionOk="0" h="4459" w="1838">
                  <a:moveTo>
                    <a:pt x="420" y="0"/>
                  </a:moveTo>
                  <a:cubicBezTo>
                    <a:pt x="401" y="0"/>
                    <a:pt x="250" y="249"/>
                    <a:pt x="145" y="699"/>
                  </a:cubicBezTo>
                  <a:cubicBezTo>
                    <a:pt x="37" y="1152"/>
                    <a:pt x="0" y="1822"/>
                    <a:pt x="218" y="2512"/>
                  </a:cubicBezTo>
                  <a:cubicBezTo>
                    <a:pt x="435" y="3203"/>
                    <a:pt x="847" y="3732"/>
                    <a:pt x="1195" y="4040"/>
                  </a:cubicBezTo>
                  <a:cubicBezTo>
                    <a:pt x="1524" y="4337"/>
                    <a:pt x="1781" y="4459"/>
                    <a:pt x="1818" y="4459"/>
                  </a:cubicBezTo>
                  <a:cubicBezTo>
                    <a:pt x="1820" y="4459"/>
                    <a:pt x="1821" y="4458"/>
                    <a:pt x="1822" y="4457"/>
                  </a:cubicBezTo>
                  <a:cubicBezTo>
                    <a:pt x="1837" y="4432"/>
                    <a:pt x="1596" y="4278"/>
                    <a:pt x="1281" y="3952"/>
                  </a:cubicBezTo>
                  <a:cubicBezTo>
                    <a:pt x="967" y="3631"/>
                    <a:pt x="591" y="3116"/>
                    <a:pt x="384" y="2460"/>
                  </a:cubicBezTo>
                  <a:cubicBezTo>
                    <a:pt x="178" y="1804"/>
                    <a:pt x="191" y="1166"/>
                    <a:pt x="267" y="722"/>
                  </a:cubicBezTo>
                  <a:cubicBezTo>
                    <a:pt x="338" y="276"/>
                    <a:pt x="448" y="12"/>
                    <a:pt x="421" y="1"/>
                  </a:cubicBezTo>
                  <a:cubicBezTo>
                    <a:pt x="421" y="0"/>
                    <a:pt x="421" y="0"/>
                    <a:pt x="420" y="0"/>
                  </a:cubicBezTo>
                  <a:close/>
                </a:path>
              </a:pathLst>
            </a:custGeom>
            <a:solidFill>
              <a:schemeClr val="dk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8" name="Google Shape;1518;p2"/>
            <p:cNvSpPr/>
            <p:nvPr/>
          </p:nvSpPr>
          <p:spPr>
            <a:xfrm>
              <a:off x="5177825" y="2456725"/>
              <a:ext cx="357750" cy="286375"/>
            </a:xfrm>
            <a:custGeom>
              <a:rect b="b" l="l" r="r" t="t"/>
              <a:pathLst>
                <a:path extrusionOk="0" h="11455" w="14310">
                  <a:moveTo>
                    <a:pt x="739" y="1"/>
                  </a:moveTo>
                  <a:cubicBezTo>
                    <a:pt x="739" y="1"/>
                    <a:pt x="0" y="2303"/>
                    <a:pt x="1409" y="3707"/>
                  </a:cubicBezTo>
                  <a:cubicBezTo>
                    <a:pt x="2819" y="5113"/>
                    <a:pt x="3959" y="5526"/>
                    <a:pt x="3959" y="5526"/>
                  </a:cubicBezTo>
                  <a:cubicBezTo>
                    <a:pt x="4924" y="5001"/>
                    <a:pt x="6022" y="4740"/>
                    <a:pt x="7120" y="4740"/>
                  </a:cubicBezTo>
                  <a:cubicBezTo>
                    <a:pt x="8324" y="4740"/>
                    <a:pt x="9530" y="5054"/>
                    <a:pt x="10561" y="5679"/>
                  </a:cubicBezTo>
                  <a:cubicBezTo>
                    <a:pt x="12531" y="6871"/>
                    <a:pt x="13792" y="9151"/>
                    <a:pt x="13756" y="11455"/>
                  </a:cubicBezTo>
                  <a:cubicBezTo>
                    <a:pt x="14310" y="9585"/>
                    <a:pt x="13893" y="7454"/>
                    <a:pt x="12677" y="5929"/>
                  </a:cubicBezTo>
                  <a:cubicBezTo>
                    <a:pt x="11536" y="4498"/>
                    <a:pt x="9720" y="3634"/>
                    <a:pt x="7893" y="3634"/>
                  </a:cubicBezTo>
                  <a:cubicBezTo>
                    <a:pt x="7772" y="3634"/>
                    <a:pt x="7651" y="3637"/>
                    <a:pt x="7530" y="3645"/>
                  </a:cubicBezTo>
                  <a:cubicBezTo>
                    <a:pt x="6605" y="3703"/>
                    <a:pt x="5670" y="3969"/>
                    <a:pt x="4758" y="3969"/>
                  </a:cubicBezTo>
                  <a:cubicBezTo>
                    <a:pt x="4430" y="3969"/>
                    <a:pt x="4105" y="3935"/>
                    <a:pt x="3785" y="3844"/>
                  </a:cubicBezTo>
                  <a:cubicBezTo>
                    <a:pt x="3095" y="3647"/>
                    <a:pt x="2500" y="3203"/>
                    <a:pt x="1993" y="2698"/>
                  </a:cubicBezTo>
                  <a:cubicBezTo>
                    <a:pt x="1266" y="1976"/>
                    <a:pt x="656" y="1021"/>
                    <a:pt x="739" y="1"/>
                  </a:cubicBezTo>
                  <a:close/>
                </a:path>
              </a:pathLst>
            </a:custGeom>
            <a:solidFill>
              <a:srgbClr val="2B2B2B">
                <a:alpha val="34509"/>
              </a:srgbClr>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9" name="Google Shape;1519;p2"/>
            <p:cNvSpPr/>
            <p:nvPr/>
          </p:nvSpPr>
          <p:spPr>
            <a:xfrm>
              <a:off x="5223350" y="1940600"/>
              <a:ext cx="419875" cy="222525"/>
            </a:xfrm>
            <a:custGeom>
              <a:rect b="b" l="l" r="r" t="t"/>
              <a:pathLst>
                <a:path extrusionOk="0" h="8901" w="16795">
                  <a:moveTo>
                    <a:pt x="15711" y="1"/>
                  </a:moveTo>
                  <a:cubicBezTo>
                    <a:pt x="13122" y="1"/>
                    <a:pt x="10553" y="944"/>
                    <a:pt x="8422" y="2434"/>
                  </a:cubicBezTo>
                  <a:lnTo>
                    <a:pt x="8420" y="2434"/>
                  </a:lnTo>
                  <a:cubicBezTo>
                    <a:pt x="7548" y="3043"/>
                    <a:pt x="6726" y="3757"/>
                    <a:pt x="6141" y="4646"/>
                  </a:cubicBezTo>
                  <a:cubicBezTo>
                    <a:pt x="5555" y="5538"/>
                    <a:pt x="5221" y="6624"/>
                    <a:pt x="5373" y="7679"/>
                  </a:cubicBezTo>
                  <a:cubicBezTo>
                    <a:pt x="4329" y="7499"/>
                    <a:pt x="3455" y="7416"/>
                    <a:pt x="2571" y="7416"/>
                  </a:cubicBezTo>
                  <a:cubicBezTo>
                    <a:pt x="1768" y="7416"/>
                    <a:pt x="956" y="7485"/>
                    <a:pt x="0" y="7614"/>
                  </a:cubicBezTo>
                  <a:cubicBezTo>
                    <a:pt x="2321" y="7801"/>
                    <a:pt x="3980" y="7693"/>
                    <a:pt x="5871" y="8900"/>
                  </a:cubicBezTo>
                  <a:cubicBezTo>
                    <a:pt x="5721" y="7189"/>
                    <a:pt x="6427" y="5470"/>
                    <a:pt x="7559" y="4180"/>
                  </a:cubicBezTo>
                  <a:cubicBezTo>
                    <a:pt x="8690" y="2887"/>
                    <a:pt x="10218" y="1990"/>
                    <a:pt x="11819" y="1374"/>
                  </a:cubicBezTo>
                  <a:cubicBezTo>
                    <a:pt x="13422" y="759"/>
                    <a:pt x="15112" y="406"/>
                    <a:pt x="16795" y="57"/>
                  </a:cubicBezTo>
                  <a:cubicBezTo>
                    <a:pt x="16434" y="19"/>
                    <a:pt x="16072" y="1"/>
                    <a:pt x="15711" y="1"/>
                  </a:cubicBezTo>
                  <a:close/>
                </a:path>
              </a:pathLst>
            </a:custGeom>
            <a:solidFill>
              <a:srgbClr val="2B2B2B">
                <a:alpha val="34509"/>
              </a:srgbClr>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0" name="Google Shape;1520;p2"/>
            <p:cNvSpPr/>
            <p:nvPr/>
          </p:nvSpPr>
          <p:spPr>
            <a:xfrm>
              <a:off x="5812350" y="1705050"/>
              <a:ext cx="95625" cy="68600"/>
            </a:xfrm>
            <a:custGeom>
              <a:rect b="b" l="l" r="r" t="t"/>
              <a:pathLst>
                <a:path extrusionOk="0" h="2744" w="3825">
                  <a:moveTo>
                    <a:pt x="3815" y="0"/>
                  </a:moveTo>
                  <a:cubicBezTo>
                    <a:pt x="3176" y="440"/>
                    <a:pt x="2661" y="1057"/>
                    <a:pt x="2343" y="1764"/>
                  </a:cubicBezTo>
                  <a:cubicBezTo>
                    <a:pt x="2275" y="1916"/>
                    <a:pt x="2202" y="2086"/>
                    <a:pt x="2050" y="2153"/>
                  </a:cubicBezTo>
                  <a:cubicBezTo>
                    <a:pt x="1991" y="2179"/>
                    <a:pt x="1929" y="2186"/>
                    <a:pt x="1866" y="2186"/>
                  </a:cubicBezTo>
                  <a:cubicBezTo>
                    <a:pt x="1815" y="2186"/>
                    <a:pt x="1764" y="2182"/>
                    <a:pt x="1714" y="2178"/>
                  </a:cubicBezTo>
                  <a:cubicBezTo>
                    <a:pt x="1606" y="2170"/>
                    <a:pt x="1498" y="2166"/>
                    <a:pt x="1390" y="2166"/>
                  </a:cubicBezTo>
                  <a:cubicBezTo>
                    <a:pt x="918" y="2166"/>
                    <a:pt x="446" y="2244"/>
                    <a:pt x="1" y="2398"/>
                  </a:cubicBezTo>
                  <a:cubicBezTo>
                    <a:pt x="253" y="2566"/>
                    <a:pt x="572" y="2589"/>
                    <a:pt x="877" y="2610"/>
                  </a:cubicBezTo>
                  <a:lnTo>
                    <a:pt x="2943" y="2744"/>
                  </a:lnTo>
                  <a:lnTo>
                    <a:pt x="2983" y="2744"/>
                  </a:lnTo>
                  <a:cubicBezTo>
                    <a:pt x="2864" y="2271"/>
                    <a:pt x="3084" y="1783"/>
                    <a:pt x="3319" y="1356"/>
                  </a:cubicBezTo>
                  <a:cubicBezTo>
                    <a:pt x="3556" y="930"/>
                    <a:pt x="3824" y="488"/>
                    <a:pt x="3815" y="0"/>
                  </a:cubicBezTo>
                  <a:close/>
                </a:path>
              </a:pathLst>
            </a:custGeom>
            <a:solidFill>
              <a:srgbClr val="2B2B2B">
                <a:alpha val="34509"/>
              </a:srgbClr>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1" name="Google Shape;1521;p2"/>
            <p:cNvSpPr/>
            <p:nvPr/>
          </p:nvSpPr>
          <p:spPr>
            <a:xfrm>
              <a:off x="5771850" y="2873300"/>
              <a:ext cx="187500" cy="121925"/>
            </a:xfrm>
            <a:custGeom>
              <a:rect b="b" l="l" r="r" t="t"/>
              <a:pathLst>
                <a:path extrusionOk="0" h="4877" w="7500">
                  <a:moveTo>
                    <a:pt x="5126" y="1"/>
                  </a:moveTo>
                  <a:lnTo>
                    <a:pt x="4709" y="236"/>
                  </a:lnTo>
                  <a:cubicBezTo>
                    <a:pt x="3452" y="1467"/>
                    <a:pt x="1754" y="2239"/>
                    <a:pt x="0" y="2380"/>
                  </a:cubicBezTo>
                  <a:cubicBezTo>
                    <a:pt x="534" y="2629"/>
                    <a:pt x="1124" y="2754"/>
                    <a:pt x="1713" y="2754"/>
                  </a:cubicBezTo>
                  <a:cubicBezTo>
                    <a:pt x="2257" y="2754"/>
                    <a:pt x="2800" y="2647"/>
                    <a:pt x="3301" y="2434"/>
                  </a:cubicBezTo>
                  <a:cubicBezTo>
                    <a:pt x="3785" y="3111"/>
                    <a:pt x="4277" y="3796"/>
                    <a:pt x="4916" y="4328"/>
                  </a:cubicBezTo>
                  <a:cubicBezTo>
                    <a:pt x="5434" y="4762"/>
                    <a:pt x="6266" y="4877"/>
                    <a:pt x="7005" y="4877"/>
                  </a:cubicBezTo>
                  <a:cubicBezTo>
                    <a:pt x="7176" y="4877"/>
                    <a:pt x="7343" y="4870"/>
                    <a:pt x="7499" y="4861"/>
                  </a:cubicBezTo>
                  <a:cubicBezTo>
                    <a:pt x="6772" y="4425"/>
                    <a:pt x="5707" y="4280"/>
                    <a:pt x="5290" y="3539"/>
                  </a:cubicBezTo>
                  <a:cubicBezTo>
                    <a:pt x="4956" y="2947"/>
                    <a:pt x="4883" y="2246"/>
                    <a:pt x="4817" y="1569"/>
                  </a:cubicBezTo>
                  <a:cubicBezTo>
                    <a:pt x="4763" y="1021"/>
                    <a:pt x="4736" y="392"/>
                    <a:pt x="5126" y="1"/>
                  </a:cubicBezTo>
                  <a:close/>
                </a:path>
              </a:pathLst>
            </a:custGeom>
            <a:solidFill>
              <a:srgbClr val="2B2B2B">
                <a:alpha val="34509"/>
              </a:srgbClr>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2" name="Google Shape;1522;p2"/>
            <p:cNvSpPr/>
            <p:nvPr/>
          </p:nvSpPr>
          <p:spPr>
            <a:xfrm>
              <a:off x="5218625" y="3100050"/>
              <a:ext cx="107375" cy="62875"/>
            </a:xfrm>
            <a:custGeom>
              <a:rect b="b" l="l" r="r" t="t"/>
              <a:pathLst>
                <a:path extrusionOk="0" h="2515" w="4295">
                  <a:moveTo>
                    <a:pt x="3982" y="1"/>
                  </a:moveTo>
                  <a:cubicBezTo>
                    <a:pt x="3943" y="1"/>
                    <a:pt x="3905" y="25"/>
                    <a:pt x="3872" y="48"/>
                  </a:cubicBezTo>
                  <a:cubicBezTo>
                    <a:pt x="3407" y="388"/>
                    <a:pt x="3112" y="949"/>
                    <a:pt x="3097" y="1526"/>
                  </a:cubicBezTo>
                  <a:cubicBezTo>
                    <a:pt x="2946" y="1523"/>
                    <a:pt x="2795" y="1520"/>
                    <a:pt x="2644" y="1520"/>
                  </a:cubicBezTo>
                  <a:cubicBezTo>
                    <a:pt x="2239" y="1520"/>
                    <a:pt x="1834" y="1541"/>
                    <a:pt x="1440" y="1627"/>
                  </a:cubicBezTo>
                  <a:cubicBezTo>
                    <a:pt x="895" y="1744"/>
                    <a:pt x="365" y="1991"/>
                    <a:pt x="0" y="2408"/>
                  </a:cubicBezTo>
                  <a:lnTo>
                    <a:pt x="12" y="2514"/>
                  </a:lnTo>
                  <a:cubicBezTo>
                    <a:pt x="461" y="2364"/>
                    <a:pt x="933" y="2315"/>
                    <a:pt x="1408" y="2315"/>
                  </a:cubicBezTo>
                  <a:cubicBezTo>
                    <a:pt x="1622" y="2315"/>
                    <a:pt x="1838" y="2325"/>
                    <a:pt x="2051" y="2340"/>
                  </a:cubicBezTo>
                  <a:cubicBezTo>
                    <a:pt x="2659" y="2383"/>
                    <a:pt x="3268" y="2464"/>
                    <a:pt x="3877" y="2464"/>
                  </a:cubicBezTo>
                  <a:cubicBezTo>
                    <a:pt x="3954" y="2464"/>
                    <a:pt x="4031" y="2463"/>
                    <a:pt x="4108" y="2460"/>
                  </a:cubicBezTo>
                  <a:cubicBezTo>
                    <a:pt x="4146" y="2458"/>
                    <a:pt x="4189" y="2456"/>
                    <a:pt x="4220" y="2433"/>
                  </a:cubicBezTo>
                  <a:cubicBezTo>
                    <a:pt x="4295" y="2375"/>
                    <a:pt x="4254" y="2258"/>
                    <a:pt x="4212" y="2173"/>
                  </a:cubicBezTo>
                  <a:cubicBezTo>
                    <a:pt x="3923" y="1588"/>
                    <a:pt x="3867" y="890"/>
                    <a:pt x="4059" y="267"/>
                  </a:cubicBezTo>
                  <a:cubicBezTo>
                    <a:pt x="4088" y="168"/>
                    <a:pt x="4098" y="21"/>
                    <a:pt x="3998" y="2"/>
                  </a:cubicBezTo>
                  <a:cubicBezTo>
                    <a:pt x="3993" y="1"/>
                    <a:pt x="3987" y="1"/>
                    <a:pt x="3982" y="1"/>
                  </a:cubicBezTo>
                  <a:close/>
                </a:path>
              </a:pathLst>
            </a:custGeom>
            <a:solidFill>
              <a:srgbClr val="2B2B2B">
                <a:alpha val="34509"/>
              </a:srgbClr>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3" name="Google Shape;1523;p2"/>
            <p:cNvSpPr/>
            <p:nvPr/>
          </p:nvSpPr>
          <p:spPr>
            <a:xfrm>
              <a:off x="5320250" y="3161250"/>
              <a:ext cx="614100" cy="646725"/>
            </a:xfrm>
            <a:custGeom>
              <a:rect b="b" l="l" r="r" t="t"/>
              <a:pathLst>
                <a:path extrusionOk="0" h="25869" w="24564">
                  <a:moveTo>
                    <a:pt x="213" y="1"/>
                  </a:moveTo>
                  <a:lnTo>
                    <a:pt x="0" y="87"/>
                  </a:lnTo>
                  <a:cubicBezTo>
                    <a:pt x="1031" y="2101"/>
                    <a:pt x="3114" y="3415"/>
                    <a:pt x="5292" y="4031"/>
                  </a:cubicBezTo>
                  <a:cubicBezTo>
                    <a:pt x="6988" y="4509"/>
                    <a:pt x="8755" y="4619"/>
                    <a:pt x="10523" y="4648"/>
                  </a:cubicBezTo>
                  <a:cubicBezTo>
                    <a:pt x="10312" y="4719"/>
                    <a:pt x="10096" y="4804"/>
                    <a:pt x="9876" y="4922"/>
                  </a:cubicBezTo>
                  <a:cubicBezTo>
                    <a:pt x="4810" y="8667"/>
                    <a:pt x="5020" y="12672"/>
                    <a:pt x="7152" y="15726"/>
                  </a:cubicBezTo>
                  <a:cubicBezTo>
                    <a:pt x="9000" y="18373"/>
                    <a:pt x="10131" y="21682"/>
                    <a:pt x="13457" y="23071"/>
                  </a:cubicBezTo>
                  <a:cubicBezTo>
                    <a:pt x="15718" y="24016"/>
                    <a:pt x="17989" y="24936"/>
                    <a:pt x="20256" y="25868"/>
                  </a:cubicBezTo>
                  <a:cubicBezTo>
                    <a:pt x="19812" y="25079"/>
                    <a:pt x="19204" y="24296"/>
                    <a:pt x="18406" y="23908"/>
                  </a:cubicBezTo>
                  <a:cubicBezTo>
                    <a:pt x="16933" y="23194"/>
                    <a:pt x="15313" y="22795"/>
                    <a:pt x="13824" y="22114"/>
                  </a:cubicBezTo>
                  <a:cubicBezTo>
                    <a:pt x="11730" y="21155"/>
                    <a:pt x="10019" y="19841"/>
                    <a:pt x="10445" y="17020"/>
                  </a:cubicBezTo>
                  <a:cubicBezTo>
                    <a:pt x="6195" y="14889"/>
                    <a:pt x="5408" y="9531"/>
                    <a:pt x="8863" y="6421"/>
                  </a:cubicBezTo>
                  <a:cubicBezTo>
                    <a:pt x="9241" y="6082"/>
                    <a:pt x="10058" y="5856"/>
                    <a:pt x="10702" y="5856"/>
                  </a:cubicBezTo>
                  <a:cubicBezTo>
                    <a:pt x="11030" y="5856"/>
                    <a:pt x="11313" y="5915"/>
                    <a:pt x="11470" y="6047"/>
                  </a:cubicBezTo>
                  <a:cubicBezTo>
                    <a:pt x="13033" y="7357"/>
                    <a:pt x="14750" y="8806"/>
                    <a:pt x="15587" y="10586"/>
                  </a:cubicBezTo>
                  <a:cubicBezTo>
                    <a:pt x="16974" y="13534"/>
                    <a:pt x="18334" y="16334"/>
                    <a:pt x="21018" y="18359"/>
                  </a:cubicBezTo>
                  <a:cubicBezTo>
                    <a:pt x="21925" y="19044"/>
                    <a:pt x="22498" y="20161"/>
                    <a:pt x="23267" y="21043"/>
                  </a:cubicBezTo>
                  <a:cubicBezTo>
                    <a:pt x="23570" y="21392"/>
                    <a:pt x="23991" y="21637"/>
                    <a:pt x="24357" y="21929"/>
                  </a:cubicBezTo>
                  <a:cubicBezTo>
                    <a:pt x="24564" y="21730"/>
                    <a:pt x="23551" y="19957"/>
                    <a:pt x="23757" y="19758"/>
                  </a:cubicBezTo>
                  <a:cubicBezTo>
                    <a:pt x="22673" y="18568"/>
                    <a:pt x="23317" y="18541"/>
                    <a:pt x="22100" y="17487"/>
                  </a:cubicBezTo>
                  <a:cubicBezTo>
                    <a:pt x="19141" y="14935"/>
                    <a:pt x="18645" y="14115"/>
                    <a:pt x="17236" y="12197"/>
                  </a:cubicBezTo>
                  <a:cubicBezTo>
                    <a:pt x="16818" y="11628"/>
                    <a:pt x="16897" y="10864"/>
                    <a:pt x="16727" y="10210"/>
                  </a:cubicBezTo>
                  <a:cubicBezTo>
                    <a:pt x="16517" y="9410"/>
                    <a:pt x="16553" y="8302"/>
                    <a:pt x="16133" y="7770"/>
                  </a:cubicBezTo>
                  <a:cubicBezTo>
                    <a:pt x="14798" y="5999"/>
                    <a:pt x="13401" y="4592"/>
                    <a:pt x="11778" y="4478"/>
                  </a:cubicBezTo>
                  <a:cubicBezTo>
                    <a:pt x="10856" y="3886"/>
                    <a:pt x="9066" y="3427"/>
                    <a:pt x="8121" y="3301"/>
                  </a:cubicBezTo>
                  <a:cubicBezTo>
                    <a:pt x="6494" y="3083"/>
                    <a:pt x="5545" y="2875"/>
                    <a:pt x="3998" y="2329"/>
                  </a:cubicBezTo>
                  <a:cubicBezTo>
                    <a:pt x="2449" y="1783"/>
                    <a:pt x="1258" y="1266"/>
                    <a:pt x="213" y="1"/>
                  </a:cubicBezTo>
                  <a:close/>
                </a:path>
              </a:pathLst>
            </a:custGeom>
            <a:solidFill>
              <a:srgbClr val="2B2B2B">
                <a:alpha val="34509"/>
              </a:srgbClr>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4" name="Google Shape;1524;p2"/>
            <p:cNvSpPr/>
            <p:nvPr/>
          </p:nvSpPr>
          <p:spPr>
            <a:xfrm>
              <a:off x="5631525" y="3021525"/>
              <a:ext cx="393225" cy="234475"/>
            </a:xfrm>
            <a:custGeom>
              <a:rect b="b" l="l" r="r" t="t"/>
              <a:pathLst>
                <a:path extrusionOk="0" h="9379" w="15729">
                  <a:moveTo>
                    <a:pt x="1" y="0"/>
                  </a:moveTo>
                  <a:lnTo>
                    <a:pt x="1" y="0"/>
                  </a:lnTo>
                  <a:cubicBezTo>
                    <a:pt x="626" y="3382"/>
                    <a:pt x="2700" y="6658"/>
                    <a:pt x="5771" y="8206"/>
                  </a:cubicBezTo>
                  <a:cubicBezTo>
                    <a:pt x="7325" y="8987"/>
                    <a:pt x="9064" y="9378"/>
                    <a:pt x="10802" y="9378"/>
                  </a:cubicBezTo>
                  <a:cubicBezTo>
                    <a:pt x="12502" y="9378"/>
                    <a:pt x="14201" y="9004"/>
                    <a:pt x="15728" y="8256"/>
                  </a:cubicBezTo>
                  <a:lnTo>
                    <a:pt x="15728" y="8256"/>
                  </a:lnTo>
                  <a:cubicBezTo>
                    <a:pt x="15054" y="8271"/>
                    <a:pt x="14374" y="8284"/>
                    <a:pt x="13692" y="8284"/>
                  </a:cubicBezTo>
                  <a:cubicBezTo>
                    <a:pt x="10772" y="8284"/>
                    <a:pt x="7830" y="8041"/>
                    <a:pt x="5300" y="6651"/>
                  </a:cubicBezTo>
                  <a:cubicBezTo>
                    <a:pt x="2750" y="5248"/>
                    <a:pt x="1218" y="2400"/>
                    <a:pt x="1" y="0"/>
                  </a:cubicBezTo>
                  <a:close/>
                </a:path>
              </a:pathLst>
            </a:custGeom>
            <a:solidFill>
              <a:srgbClr val="2B2B2B">
                <a:alpha val="34509"/>
              </a:srgbClr>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5" name="Google Shape;1525;p2"/>
            <p:cNvSpPr/>
            <p:nvPr/>
          </p:nvSpPr>
          <p:spPr>
            <a:xfrm>
              <a:off x="5210275" y="2356000"/>
              <a:ext cx="213600" cy="139850"/>
            </a:xfrm>
            <a:custGeom>
              <a:rect b="b" l="l" r="r" t="t"/>
              <a:pathLst>
                <a:path extrusionOk="0" h="5594" w="8544">
                  <a:moveTo>
                    <a:pt x="6335" y="1"/>
                  </a:moveTo>
                  <a:cubicBezTo>
                    <a:pt x="6093" y="1"/>
                    <a:pt x="5852" y="42"/>
                    <a:pt x="5619" y="111"/>
                  </a:cubicBezTo>
                  <a:cubicBezTo>
                    <a:pt x="4662" y="399"/>
                    <a:pt x="3707" y="708"/>
                    <a:pt x="2825" y="1178"/>
                  </a:cubicBezTo>
                  <a:cubicBezTo>
                    <a:pt x="1835" y="1707"/>
                    <a:pt x="932" y="2459"/>
                    <a:pt x="415" y="3457"/>
                  </a:cubicBezTo>
                  <a:cubicBezTo>
                    <a:pt x="147" y="3970"/>
                    <a:pt x="1" y="4632"/>
                    <a:pt x="332" y="5108"/>
                  </a:cubicBezTo>
                  <a:cubicBezTo>
                    <a:pt x="563" y="5437"/>
                    <a:pt x="978" y="5594"/>
                    <a:pt x="1382" y="5594"/>
                  </a:cubicBezTo>
                  <a:cubicBezTo>
                    <a:pt x="1431" y="5594"/>
                    <a:pt x="1480" y="5591"/>
                    <a:pt x="1529" y="5587"/>
                  </a:cubicBezTo>
                  <a:cubicBezTo>
                    <a:pt x="1978" y="5544"/>
                    <a:pt x="2393" y="5336"/>
                    <a:pt x="2781" y="5108"/>
                  </a:cubicBezTo>
                  <a:cubicBezTo>
                    <a:pt x="4127" y="4311"/>
                    <a:pt x="5316" y="3208"/>
                    <a:pt x="6801" y="2710"/>
                  </a:cubicBezTo>
                  <a:cubicBezTo>
                    <a:pt x="7475" y="2484"/>
                    <a:pt x="8314" y="2282"/>
                    <a:pt x="8455" y="1549"/>
                  </a:cubicBezTo>
                  <a:cubicBezTo>
                    <a:pt x="8543" y="1084"/>
                    <a:pt x="8277" y="615"/>
                    <a:pt x="7864" y="382"/>
                  </a:cubicBezTo>
                  <a:cubicBezTo>
                    <a:pt x="7434" y="140"/>
                    <a:pt x="6936" y="28"/>
                    <a:pt x="6437" y="3"/>
                  </a:cubicBezTo>
                  <a:cubicBezTo>
                    <a:pt x="6403" y="2"/>
                    <a:pt x="6369" y="1"/>
                    <a:pt x="6335" y="1"/>
                  </a:cubicBezTo>
                  <a:close/>
                </a:path>
              </a:pathLst>
            </a:custGeom>
            <a:solidFill>
              <a:srgbClr val="FFFFFF">
                <a:alpha val="34117"/>
              </a:srgbClr>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6" name="Google Shape;1526;p2"/>
            <p:cNvSpPr/>
            <p:nvPr/>
          </p:nvSpPr>
          <p:spPr>
            <a:xfrm>
              <a:off x="5417000" y="1977775"/>
              <a:ext cx="213600" cy="139850"/>
            </a:xfrm>
            <a:custGeom>
              <a:rect b="b" l="l" r="r" t="t"/>
              <a:pathLst>
                <a:path extrusionOk="0" h="5594" w="8544">
                  <a:moveTo>
                    <a:pt x="6334" y="1"/>
                  </a:moveTo>
                  <a:cubicBezTo>
                    <a:pt x="6092" y="1"/>
                    <a:pt x="5850" y="42"/>
                    <a:pt x="5618" y="111"/>
                  </a:cubicBezTo>
                  <a:cubicBezTo>
                    <a:pt x="4660" y="401"/>
                    <a:pt x="3705" y="707"/>
                    <a:pt x="2823" y="1178"/>
                  </a:cubicBezTo>
                  <a:cubicBezTo>
                    <a:pt x="1833" y="1707"/>
                    <a:pt x="932" y="2461"/>
                    <a:pt x="413" y="3456"/>
                  </a:cubicBezTo>
                  <a:cubicBezTo>
                    <a:pt x="147" y="3972"/>
                    <a:pt x="0" y="4631"/>
                    <a:pt x="332" y="5108"/>
                  </a:cubicBezTo>
                  <a:cubicBezTo>
                    <a:pt x="560" y="5435"/>
                    <a:pt x="973" y="5594"/>
                    <a:pt x="1377" y="5594"/>
                  </a:cubicBezTo>
                  <a:cubicBezTo>
                    <a:pt x="1428" y="5594"/>
                    <a:pt x="1478" y="5591"/>
                    <a:pt x="1528" y="5586"/>
                  </a:cubicBezTo>
                  <a:cubicBezTo>
                    <a:pt x="1976" y="5544"/>
                    <a:pt x="2391" y="5338"/>
                    <a:pt x="2779" y="5108"/>
                  </a:cubicBezTo>
                  <a:cubicBezTo>
                    <a:pt x="4127" y="4313"/>
                    <a:pt x="5316" y="3208"/>
                    <a:pt x="6799" y="2710"/>
                  </a:cubicBezTo>
                  <a:cubicBezTo>
                    <a:pt x="7472" y="2484"/>
                    <a:pt x="8314" y="2282"/>
                    <a:pt x="8454" y="1550"/>
                  </a:cubicBezTo>
                  <a:cubicBezTo>
                    <a:pt x="8543" y="1083"/>
                    <a:pt x="8277" y="617"/>
                    <a:pt x="7862" y="383"/>
                  </a:cubicBezTo>
                  <a:cubicBezTo>
                    <a:pt x="7432" y="140"/>
                    <a:pt x="6934" y="28"/>
                    <a:pt x="6436" y="3"/>
                  </a:cubicBezTo>
                  <a:cubicBezTo>
                    <a:pt x="6402" y="1"/>
                    <a:pt x="6368" y="1"/>
                    <a:pt x="6334" y="1"/>
                  </a:cubicBezTo>
                  <a:close/>
                </a:path>
              </a:pathLst>
            </a:custGeom>
            <a:solidFill>
              <a:srgbClr val="FFFFFF">
                <a:alpha val="34117"/>
              </a:srgbClr>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7" name="Google Shape;1527;p2"/>
            <p:cNvSpPr/>
            <p:nvPr/>
          </p:nvSpPr>
          <p:spPr>
            <a:xfrm>
              <a:off x="5506325" y="1569700"/>
              <a:ext cx="553725" cy="265325"/>
            </a:xfrm>
            <a:custGeom>
              <a:rect b="b" l="l" r="r" t="t"/>
              <a:pathLst>
                <a:path extrusionOk="0" h="10613" w="22149">
                  <a:moveTo>
                    <a:pt x="15686" y="0"/>
                  </a:moveTo>
                  <a:cubicBezTo>
                    <a:pt x="13179" y="0"/>
                    <a:pt x="10752" y="1300"/>
                    <a:pt x="8701" y="2821"/>
                  </a:cubicBezTo>
                  <a:cubicBezTo>
                    <a:pt x="6373" y="4548"/>
                    <a:pt x="4249" y="6628"/>
                    <a:pt x="1598" y="7803"/>
                  </a:cubicBezTo>
                  <a:cubicBezTo>
                    <a:pt x="1235" y="7963"/>
                    <a:pt x="859" y="8107"/>
                    <a:pt x="548" y="8356"/>
                  </a:cubicBezTo>
                  <a:cubicBezTo>
                    <a:pt x="240" y="8603"/>
                    <a:pt x="0" y="8978"/>
                    <a:pt x="29" y="9373"/>
                  </a:cubicBezTo>
                  <a:cubicBezTo>
                    <a:pt x="80" y="10066"/>
                    <a:pt x="865" y="10444"/>
                    <a:pt x="1552" y="10548"/>
                  </a:cubicBezTo>
                  <a:cubicBezTo>
                    <a:pt x="1840" y="10592"/>
                    <a:pt x="2128" y="10612"/>
                    <a:pt x="2414" y="10612"/>
                  </a:cubicBezTo>
                  <a:cubicBezTo>
                    <a:pt x="4406" y="10612"/>
                    <a:pt x="6343" y="9618"/>
                    <a:pt x="7997" y="8449"/>
                  </a:cubicBezTo>
                  <a:cubicBezTo>
                    <a:pt x="9890" y="7112"/>
                    <a:pt x="11624" y="5495"/>
                    <a:pt x="13756" y="4587"/>
                  </a:cubicBezTo>
                  <a:cubicBezTo>
                    <a:pt x="14366" y="4326"/>
                    <a:pt x="15048" y="4134"/>
                    <a:pt x="15704" y="4134"/>
                  </a:cubicBezTo>
                  <a:cubicBezTo>
                    <a:pt x="16181" y="4134"/>
                    <a:pt x="16645" y="4236"/>
                    <a:pt x="17055" y="4488"/>
                  </a:cubicBezTo>
                  <a:cubicBezTo>
                    <a:pt x="17727" y="4901"/>
                    <a:pt x="18141" y="5646"/>
                    <a:pt x="18822" y="6039"/>
                  </a:cubicBezTo>
                  <a:cubicBezTo>
                    <a:pt x="19135" y="6220"/>
                    <a:pt x="19495" y="6308"/>
                    <a:pt x="19856" y="6308"/>
                  </a:cubicBezTo>
                  <a:cubicBezTo>
                    <a:pt x="20388" y="6308"/>
                    <a:pt x="20922" y="6116"/>
                    <a:pt x="21309" y="5752"/>
                  </a:cubicBezTo>
                  <a:cubicBezTo>
                    <a:pt x="21961" y="5138"/>
                    <a:pt x="22148" y="4087"/>
                    <a:pt x="21749" y="3286"/>
                  </a:cubicBezTo>
                  <a:lnTo>
                    <a:pt x="21747" y="3286"/>
                  </a:lnTo>
                  <a:cubicBezTo>
                    <a:pt x="21392" y="2574"/>
                    <a:pt x="21107" y="1698"/>
                    <a:pt x="20424" y="1291"/>
                  </a:cubicBezTo>
                  <a:cubicBezTo>
                    <a:pt x="19424" y="695"/>
                    <a:pt x="18354" y="309"/>
                    <a:pt x="16718" y="76"/>
                  </a:cubicBezTo>
                  <a:cubicBezTo>
                    <a:pt x="16373" y="25"/>
                    <a:pt x="16029" y="0"/>
                    <a:pt x="15686" y="0"/>
                  </a:cubicBezTo>
                  <a:close/>
                </a:path>
              </a:pathLst>
            </a:custGeom>
            <a:solidFill>
              <a:srgbClr val="FFFFFF">
                <a:alpha val="34117"/>
              </a:srgbClr>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8" name="Google Shape;1528;p2"/>
            <p:cNvSpPr/>
            <p:nvPr/>
          </p:nvSpPr>
          <p:spPr>
            <a:xfrm>
              <a:off x="5071800" y="2201375"/>
              <a:ext cx="143700" cy="299075"/>
            </a:xfrm>
            <a:custGeom>
              <a:rect b="b" l="l" r="r" t="t"/>
              <a:pathLst>
                <a:path extrusionOk="0" h="11963" w="5748">
                  <a:moveTo>
                    <a:pt x="5737" y="1"/>
                  </a:moveTo>
                  <a:cubicBezTo>
                    <a:pt x="5723" y="1"/>
                    <a:pt x="5589" y="132"/>
                    <a:pt x="5358" y="372"/>
                  </a:cubicBezTo>
                  <a:cubicBezTo>
                    <a:pt x="5119" y="615"/>
                    <a:pt x="4793" y="987"/>
                    <a:pt x="4411" y="1464"/>
                  </a:cubicBezTo>
                  <a:cubicBezTo>
                    <a:pt x="4025" y="1938"/>
                    <a:pt x="3599" y="2529"/>
                    <a:pt x="3157" y="3208"/>
                  </a:cubicBezTo>
                  <a:cubicBezTo>
                    <a:pt x="2725" y="3891"/>
                    <a:pt x="2283" y="4662"/>
                    <a:pt x="1876" y="5503"/>
                  </a:cubicBezTo>
                  <a:cubicBezTo>
                    <a:pt x="1477" y="6349"/>
                    <a:pt x="1150" y="7176"/>
                    <a:pt x="890" y="7942"/>
                  </a:cubicBezTo>
                  <a:cubicBezTo>
                    <a:pt x="639" y="8710"/>
                    <a:pt x="446" y="9414"/>
                    <a:pt x="319" y="10012"/>
                  </a:cubicBezTo>
                  <a:cubicBezTo>
                    <a:pt x="188" y="10608"/>
                    <a:pt x="103" y="11096"/>
                    <a:pt x="62" y="11436"/>
                  </a:cubicBezTo>
                  <a:cubicBezTo>
                    <a:pt x="20" y="11774"/>
                    <a:pt x="1" y="11963"/>
                    <a:pt x="14" y="11963"/>
                  </a:cubicBezTo>
                  <a:cubicBezTo>
                    <a:pt x="14" y="11963"/>
                    <a:pt x="14" y="11963"/>
                    <a:pt x="14" y="11963"/>
                  </a:cubicBezTo>
                  <a:cubicBezTo>
                    <a:pt x="26" y="11963"/>
                    <a:pt x="67" y="11780"/>
                    <a:pt x="130" y="11446"/>
                  </a:cubicBezTo>
                  <a:cubicBezTo>
                    <a:pt x="192" y="11112"/>
                    <a:pt x="294" y="10630"/>
                    <a:pt x="439" y="10039"/>
                  </a:cubicBezTo>
                  <a:cubicBezTo>
                    <a:pt x="581" y="9449"/>
                    <a:pt x="786" y="8754"/>
                    <a:pt x="1044" y="7994"/>
                  </a:cubicBezTo>
                  <a:cubicBezTo>
                    <a:pt x="1311" y="7238"/>
                    <a:pt x="1637" y="6416"/>
                    <a:pt x="2034" y="5579"/>
                  </a:cubicBezTo>
                  <a:cubicBezTo>
                    <a:pt x="2437" y="4745"/>
                    <a:pt x="2871" y="3976"/>
                    <a:pt x="3294" y="3293"/>
                  </a:cubicBezTo>
                  <a:cubicBezTo>
                    <a:pt x="3724" y="2615"/>
                    <a:pt x="4137" y="2021"/>
                    <a:pt x="4507" y="1539"/>
                  </a:cubicBezTo>
                  <a:cubicBezTo>
                    <a:pt x="4876" y="1057"/>
                    <a:pt x="5186" y="675"/>
                    <a:pt x="5410" y="416"/>
                  </a:cubicBezTo>
                  <a:cubicBezTo>
                    <a:pt x="5630" y="158"/>
                    <a:pt x="5748" y="9"/>
                    <a:pt x="5738" y="1"/>
                  </a:cubicBezTo>
                  <a:cubicBezTo>
                    <a:pt x="5738" y="1"/>
                    <a:pt x="5738" y="1"/>
                    <a:pt x="5737" y="1"/>
                  </a:cubicBezTo>
                  <a:close/>
                </a:path>
              </a:pathLst>
            </a:custGeom>
            <a:solidFill>
              <a:schemeClr val="accent6"/>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9" name="Google Shape;1529;p2"/>
            <p:cNvSpPr/>
            <p:nvPr/>
          </p:nvSpPr>
          <p:spPr>
            <a:xfrm>
              <a:off x="5215200" y="2384425"/>
              <a:ext cx="70350" cy="137600"/>
            </a:xfrm>
            <a:custGeom>
              <a:rect b="b" l="l" r="r" t="t"/>
              <a:pathLst>
                <a:path extrusionOk="0" h="5504" w="2814">
                  <a:moveTo>
                    <a:pt x="2778" y="0"/>
                  </a:moveTo>
                  <a:cubicBezTo>
                    <a:pt x="2738" y="0"/>
                    <a:pt x="2650" y="10"/>
                    <a:pt x="2524" y="37"/>
                  </a:cubicBezTo>
                  <a:cubicBezTo>
                    <a:pt x="2344" y="74"/>
                    <a:pt x="2092" y="157"/>
                    <a:pt x="1802" y="311"/>
                  </a:cubicBezTo>
                  <a:cubicBezTo>
                    <a:pt x="1231" y="612"/>
                    <a:pt x="510" y="1288"/>
                    <a:pt x="251" y="2281"/>
                  </a:cubicBezTo>
                  <a:cubicBezTo>
                    <a:pt x="0" y="3277"/>
                    <a:pt x="309" y="4214"/>
                    <a:pt x="668" y="4753"/>
                  </a:cubicBezTo>
                  <a:cubicBezTo>
                    <a:pt x="845" y="5027"/>
                    <a:pt x="1029" y="5221"/>
                    <a:pt x="1168" y="5339"/>
                  </a:cubicBezTo>
                  <a:cubicBezTo>
                    <a:pt x="1298" y="5451"/>
                    <a:pt x="1382" y="5504"/>
                    <a:pt x="1397" y="5504"/>
                  </a:cubicBezTo>
                  <a:cubicBezTo>
                    <a:pt x="1398" y="5504"/>
                    <a:pt x="1399" y="5504"/>
                    <a:pt x="1399" y="5503"/>
                  </a:cubicBezTo>
                  <a:cubicBezTo>
                    <a:pt x="1422" y="5476"/>
                    <a:pt x="1092" y="5237"/>
                    <a:pt x="772" y="4687"/>
                  </a:cubicBezTo>
                  <a:cubicBezTo>
                    <a:pt x="454" y="4154"/>
                    <a:pt x="186" y="3259"/>
                    <a:pt x="421" y="2324"/>
                  </a:cubicBezTo>
                  <a:cubicBezTo>
                    <a:pt x="662" y="1390"/>
                    <a:pt x="1330" y="734"/>
                    <a:pt x="1864" y="419"/>
                  </a:cubicBezTo>
                  <a:cubicBezTo>
                    <a:pt x="2408" y="91"/>
                    <a:pt x="2813" y="39"/>
                    <a:pt x="2804" y="5"/>
                  </a:cubicBezTo>
                  <a:cubicBezTo>
                    <a:pt x="2804" y="2"/>
                    <a:pt x="2795" y="0"/>
                    <a:pt x="2778" y="0"/>
                  </a:cubicBezTo>
                  <a:close/>
                </a:path>
              </a:pathLst>
            </a:custGeom>
            <a:solidFill>
              <a:schemeClr val="accent6"/>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0" name="Google Shape;1530;p2"/>
            <p:cNvSpPr/>
            <p:nvPr/>
          </p:nvSpPr>
          <p:spPr>
            <a:xfrm>
              <a:off x="5652025" y="2408725"/>
              <a:ext cx="35525" cy="98200"/>
            </a:xfrm>
            <a:custGeom>
              <a:rect b="b" l="l" r="r" t="t"/>
              <a:pathLst>
                <a:path extrusionOk="0" h="3928" w="1421">
                  <a:moveTo>
                    <a:pt x="1398" y="0"/>
                  </a:moveTo>
                  <a:cubicBezTo>
                    <a:pt x="1369" y="0"/>
                    <a:pt x="1163" y="129"/>
                    <a:pt x="907" y="410"/>
                  </a:cubicBezTo>
                  <a:cubicBezTo>
                    <a:pt x="639" y="703"/>
                    <a:pt x="334" y="1182"/>
                    <a:pt x="167" y="1772"/>
                  </a:cubicBezTo>
                  <a:cubicBezTo>
                    <a:pt x="1" y="2363"/>
                    <a:pt x="8" y="2928"/>
                    <a:pt x="84" y="3319"/>
                  </a:cubicBezTo>
                  <a:cubicBezTo>
                    <a:pt x="156" y="3706"/>
                    <a:pt x="270" y="3927"/>
                    <a:pt x="288" y="3927"/>
                  </a:cubicBezTo>
                  <a:cubicBezTo>
                    <a:pt x="288" y="3927"/>
                    <a:pt x="288" y="3927"/>
                    <a:pt x="288" y="3927"/>
                  </a:cubicBezTo>
                  <a:cubicBezTo>
                    <a:pt x="317" y="3918"/>
                    <a:pt x="246" y="3684"/>
                    <a:pt x="205" y="3302"/>
                  </a:cubicBezTo>
                  <a:cubicBezTo>
                    <a:pt x="165" y="2920"/>
                    <a:pt x="176" y="2384"/>
                    <a:pt x="334" y="1820"/>
                  </a:cubicBezTo>
                  <a:cubicBezTo>
                    <a:pt x="495" y="1257"/>
                    <a:pt x="767" y="792"/>
                    <a:pt x="1002" y="489"/>
                  </a:cubicBezTo>
                  <a:cubicBezTo>
                    <a:pt x="1237" y="184"/>
                    <a:pt x="1421" y="24"/>
                    <a:pt x="1401" y="1"/>
                  </a:cubicBezTo>
                  <a:cubicBezTo>
                    <a:pt x="1401" y="0"/>
                    <a:pt x="1400" y="0"/>
                    <a:pt x="1398" y="0"/>
                  </a:cubicBezTo>
                  <a:close/>
                </a:path>
              </a:pathLst>
            </a:custGeom>
            <a:solidFill>
              <a:schemeClr val="accent6"/>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1" name="Google Shape;1531;p2"/>
            <p:cNvSpPr/>
            <p:nvPr/>
          </p:nvSpPr>
          <p:spPr>
            <a:xfrm>
              <a:off x="5263225" y="2024175"/>
              <a:ext cx="20000" cy="51800"/>
            </a:xfrm>
            <a:custGeom>
              <a:rect b="b" l="l" r="r" t="t"/>
              <a:pathLst>
                <a:path extrusionOk="0" h="2072" w="800">
                  <a:moveTo>
                    <a:pt x="755" y="0"/>
                  </a:moveTo>
                  <a:cubicBezTo>
                    <a:pt x="724" y="0"/>
                    <a:pt x="616" y="66"/>
                    <a:pt x="485" y="204"/>
                  </a:cubicBezTo>
                  <a:cubicBezTo>
                    <a:pt x="340" y="358"/>
                    <a:pt x="176" y="615"/>
                    <a:pt x="88" y="929"/>
                  </a:cubicBezTo>
                  <a:cubicBezTo>
                    <a:pt x="1" y="1246"/>
                    <a:pt x="7" y="1548"/>
                    <a:pt x="53" y="1755"/>
                  </a:cubicBezTo>
                  <a:cubicBezTo>
                    <a:pt x="94" y="1958"/>
                    <a:pt x="160" y="2071"/>
                    <a:pt x="183" y="2071"/>
                  </a:cubicBezTo>
                  <a:cubicBezTo>
                    <a:pt x="183" y="2071"/>
                    <a:pt x="184" y="2071"/>
                    <a:pt x="184" y="2071"/>
                  </a:cubicBezTo>
                  <a:cubicBezTo>
                    <a:pt x="234" y="2058"/>
                    <a:pt x="86" y="1562"/>
                    <a:pt x="256" y="975"/>
                  </a:cubicBezTo>
                  <a:cubicBezTo>
                    <a:pt x="414" y="387"/>
                    <a:pt x="800" y="40"/>
                    <a:pt x="763" y="3"/>
                  </a:cubicBezTo>
                  <a:cubicBezTo>
                    <a:pt x="762" y="1"/>
                    <a:pt x="759" y="0"/>
                    <a:pt x="755" y="0"/>
                  </a:cubicBezTo>
                  <a:close/>
                </a:path>
              </a:pathLst>
            </a:custGeom>
            <a:solidFill>
              <a:schemeClr val="accent6"/>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2" name="Google Shape;1532;p2"/>
            <p:cNvSpPr/>
            <p:nvPr/>
          </p:nvSpPr>
          <p:spPr>
            <a:xfrm>
              <a:off x="5071975" y="2906475"/>
              <a:ext cx="13250" cy="60450"/>
            </a:xfrm>
            <a:custGeom>
              <a:rect b="b" l="l" r="r" t="t"/>
              <a:pathLst>
                <a:path extrusionOk="0" h="2418" w="530">
                  <a:moveTo>
                    <a:pt x="239" y="1"/>
                  </a:moveTo>
                  <a:cubicBezTo>
                    <a:pt x="193" y="1"/>
                    <a:pt x="0" y="545"/>
                    <a:pt x="73" y="1238"/>
                  </a:cubicBezTo>
                  <a:cubicBezTo>
                    <a:pt x="139" y="1924"/>
                    <a:pt x="432" y="2417"/>
                    <a:pt x="479" y="2417"/>
                  </a:cubicBezTo>
                  <a:cubicBezTo>
                    <a:pt x="480" y="2417"/>
                    <a:pt x="481" y="2417"/>
                    <a:pt x="482" y="2417"/>
                  </a:cubicBezTo>
                  <a:cubicBezTo>
                    <a:pt x="530" y="2393"/>
                    <a:pt x="310" y="1886"/>
                    <a:pt x="246" y="1220"/>
                  </a:cubicBezTo>
                  <a:cubicBezTo>
                    <a:pt x="175" y="555"/>
                    <a:pt x="291" y="13"/>
                    <a:pt x="241" y="1"/>
                  </a:cubicBezTo>
                  <a:cubicBezTo>
                    <a:pt x="240" y="1"/>
                    <a:pt x="239" y="1"/>
                    <a:pt x="239" y="1"/>
                  </a:cubicBezTo>
                  <a:close/>
                </a:path>
              </a:pathLst>
            </a:custGeom>
            <a:solidFill>
              <a:schemeClr val="accent6"/>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3" name="Google Shape;1533;p2"/>
            <p:cNvSpPr/>
            <p:nvPr/>
          </p:nvSpPr>
          <p:spPr>
            <a:xfrm>
              <a:off x="4993950" y="3210200"/>
              <a:ext cx="22900" cy="141350"/>
            </a:xfrm>
            <a:custGeom>
              <a:rect b="b" l="l" r="r" t="t"/>
              <a:pathLst>
                <a:path extrusionOk="0" h="5654" w="916">
                  <a:moveTo>
                    <a:pt x="888" y="0"/>
                  </a:moveTo>
                  <a:cubicBezTo>
                    <a:pt x="873" y="0"/>
                    <a:pt x="824" y="65"/>
                    <a:pt x="744" y="186"/>
                  </a:cubicBezTo>
                  <a:cubicBezTo>
                    <a:pt x="655" y="309"/>
                    <a:pt x="549" y="502"/>
                    <a:pt x="437" y="751"/>
                  </a:cubicBezTo>
                  <a:cubicBezTo>
                    <a:pt x="209" y="1245"/>
                    <a:pt x="5" y="1988"/>
                    <a:pt x="1" y="2823"/>
                  </a:cubicBezTo>
                  <a:cubicBezTo>
                    <a:pt x="1" y="3661"/>
                    <a:pt x="201" y="4403"/>
                    <a:pt x="425" y="4899"/>
                  </a:cubicBezTo>
                  <a:cubicBezTo>
                    <a:pt x="537" y="5148"/>
                    <a:pt x="641" y="5343"/>
                    <a:pt x="730" y="5466"/>
                  </a:cubicBezTo>
                  <a:cubicBezTo>
                    <a:pt x="809" y="5585"/>
                    <a:pt x="860" y="5652"/>
                    <a:pt x="873" y="5652"/>
                  </a:cubicBezTo>
                  <a:cubicBezTo>
                    <a:pt x="874" y="5652"/>
                    <a:pt x="874" y="5652"/>
                    <a:pt x="875" y="5652"/>
                  </a:cubicBezTo>
                  <a:lnTo>
                    <a:pt x="875" y="5653"/>
                  </a:lnTo>
                  <a:cubicBezTo>
                    <a:pt x="902" y="5636"/>
                    <a:pt x="728" y="5351"/>
                    <a:pt x="539" y="4853"/>
                  </a:cubicBezTo>
                  <a:cubicBezTo>
                    <a:pt x="350" y="4357"/>
                    <a:pt x="174" y="3635"/>
                    <a:pt x="174" y="2825"/>
                  </a:cubicBezTo>
                  <a:cubicBezTo>
                    <a:pt x="178" y="2013"/>
                    <a:pt x="358" y="1293"/>
                    <a:pt x="551" y="797"/>
                  </a:cubicBezTo>
                  <a:cubicBezTo>
                    <a:pt x="740" y="300"/>
                    <a:pt x="915" y="16"/>
                    <a:pt x="890" y="1"/>
                  </a:cubicBezTo>
                  <a:cubicBezTo>
                    <a:pt x="890" y="0"/>
                    <a:pt x="889" y="0"/>
                    <a:pt x="888" y="0"/>
                  </a:cubicBezTo>
                  <a:close/>
                </a:path>
              </a:pathLst>
            </a:custGeom>
            <a:solidFill>
              <a:schemeClr val="accent6"/>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4" name="Google Shape;1534;p2"/>
            <p:cNvSpPr/>
            <p:nvPr/>
          </p:nvSpPr>
          <p:spPr>
            <a:xfrm>
              <a:off x="5226325" y="3491850"/>
              <a:ext cx="35525" cy="127550"/>
            </a:xfrm>
            <a:custGeom>
              <a:rect b="b" l="l" r="r" t="t"/>
              <a:pathLst>
                <a:path extrusionOk="0" h="5102" w="1421">
                  <a:moveTo>
                    <a:pt x="1398" y="1"/>
                  </a:moveTo>
                  <a:cubicBezTo>
                    <a:pt x="1382" y="1"/>
                    <a:pt x="1313" y="40"/>
                    <a:pt x="1205" y="123"/>
                  </a:cubicBezTo>
                  <a:cubicBezTo>
                    <a:pt x="1087" y="214"/>
                    <a:pt x="927" y="362"/>
                    <a:pt x="759" y="569"/>
                  </a:cubicBezTo>
                  <a:cubicBezTo>
                    <a:pt x="422" y="978"/>
                    <a:pt x="65" y="1672"/>
                    <a:pt x="32" y="2502"/>
                  </a:cubicBezTo>
                  <a:cubicBezTo>
                    <a:pt x="1" y="3332"/>
                    <a:pt x="302" y="4051"/>
                    <a:pt x="607" y="4485"/>
                  </a:cubicBezTo>
                  <a:cubicBezTo>
                    <a:pt x="757" y="4705"/>
                    <a:pt x="904" y="4865"/>
                    <a:pt x="1016" y="4964"/>
                  </a:cubicBezTo>
                  <a:cubicBezTo>
                    <a:pt x="1118" y="5057"/>
                    <a:pt x="1185" y="5101"/>
                    <a:pt x="1199" y="5101"/>
                  </a:cubicBezTo>
                  <a:cubicBezTo>
                    <a:pt x="1200" y="5101"/>
                    <a:pt x="1201" y="5101"/>
                    <a:pt x="1201" y="5101"/>
                  </a:cubicBezTo>
                  <a:lnTo>
                    <a:pt x="1203" y="5101"/>
                  </a:lnTo>
                  <a:cubicBezTo>
                    <a:pt x="1224" y="5079"/>
                    <a:pt x="977" y="4859"/>
                    <a:pt x="711" y="4418"/>
                  </a:cubicBezTo>
                  <a:cubicBezTo>
                    <a:pt x="443" y="3982"/>
                    <a:pt x="177" y="3293"/>
                    <a:pt x="207" y="2510"/>
                  </a:cubicBezTo>
                  <a:cubicBezTo>
                    <a:pt x="238" y="1724"/>
                    <a:pt x="557" y="1057"/>
                    <a:pt x="858" y="644"/>
                  </a:cubicBezTo>
                  <a:cubicBezTo>
                    <a:pt x="1159" y="223"/>
                    <a:pt x="1421" y="25"/>
                    <a:pt x="1402" y="2"/>
                  </a:cubicBezTo>
                  <a:cubicBezTo>
                    <a:pt x="1401" y="1"/>
                    <a:pt x="1400" y="1"/>
                    <a:pt x="1398" y="1"/>
                  </a:cubicBezTo>
                  <a:close/>
                </a:path>
              </a:pathLst>
            </a:custGeom>
            <a:solidFill>
              <a:schemeClr val="accent6"/>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5" name="Google Shape;1535;p2"/>
            <p:cNvSpPr/>
            <p:nvPr/>
          </p:nvSpPr>
          <p:spPr>
            <a:xfrm>
              <a:off x="5235350" y="3748475"/>
              <a:ext cx="24775" cy="63450"/>
            </a:xfrm>
            <a:custGeom>
              <a:rect b="b" l="l" r="r" t="t"/>
              <a:pathLst>
                <a:path extrusionOk="0" h="2538" w="991">
                  <a:moveTo>
                    <a:pt x="944" y="1"/>
                  </a:moveTo>
                  <a:cubicBezTo>
                    <a:pt x="890" y="1"/>
                    <a:pt x="454" y="452"/>
                    <a:pt x="234" y="1171"/>
                  </a:cubicBezTo>
                  <a:cubicBezTo>
                    <a:pt x="1" y="1906"/>
                    <a:pt x="113" y="2537"/>
                    <a:pt x="156" y="2537"/>
                  </a:cubicBezTo>
                  <a:cubicBezTo>
                    <a:pt x="156" y="2537"/>
                    <a:pt x="157" y="2537"/>
                    <a:pt x="157" y="2537"/>
                  </a:cubicBezTo>
                  <a:cubicBezTo>
                    <a:pt x="209" y="2535"/>
                    <a:pt x="176" y="1924"/>
                    <a:pt x="400" y="1223"/>
                  </a:cubicBezTo>
                  <a:cubicBezTo>
                    <a:pt x="616" y="517"/>
                    <a:pt x="990" y="35"/>
                    <a:pt x="948" y="2"/>
                  </a:cubicBezTo>
                  <a:cubicBezTo>
                    <a:pt x="947" y="1"/>
                    <a:pt x="946" y="1"/>
                    <a:pt x="944" y="1"/>
                  </a:cubicBezTo>
                  <a:close/>
                </a:path>
              </a:pathLst>
            </a:custGeom>
            <a:solidFill>
              <a:schemeClr val="accent6"/>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6" name="Google Shape;1536;p2"/>
            <p:cNvSpPr/>
            <p:nvPr/>
          </p:nvSpPr>
          <p:spPr>
            <a:xfrm>
              <a:off x="5502425" y="3364325"/>
              <a:ext cx="63100" cy="163400"/>
            </a:xfrm>
            <a:custGeom>
              <a:rect b="b" l="l" r="r" t="t"/>
              <a:pathLst>
                <a:path extrusionOk="0" h="6536" w="2524">
                  <a:moveTo>
                    <a:pt x="1584" y="1"/>
                  </a:moveTo>
                  <a:cubicBezTo>
                    <a:pt x="1568" y="1"/>
                    <a:pt x="1477" y="63"/>
                    <a:pt x="1335" y="189"/>
                  </a:cubicBezTo>
                  <a:cubicBezTo>
                    <a:pt x="1185" y="320"/>
                    <a:pt x="984" y="536"/>
                    <a:pt x="783" y="835"/>
                  </a:cubicBezTo>
                  <a:cubicBezTo>
                    <a:pt x="378" y="1422"/>
                    <a:pt x="0" y="2421"/>
                    <a:pt x="154" y="3534"/>
                  </a:cubicBezTo>
                  <a:cubicBezTo>
                    <a:pt x="315" y="4645"/>
                    <a:pt x="953" y="5502"/>
                    <a:pt x="1505" y="5955"/>
                  </a:cubicBezTo>
                  <a:cubicBezTo>
                    <a:pt x="1781" y="6187"/>
                    <a:pt x="2034" y="6339"/>
                    <a:pt x="2215" y="6424"/>
                  </a:cubicBezTo>
                  <a:cubicBezTo>
                    <a:pt x="2376" y="6501"/>
                    <a:pt x="2478" y="6536"/>
                    <a:pt x="2501" y="6536"/>
                  </a:cubicBezTo>
                  <a:cubicBezTo>
                    <a:pt x="2504" y="6536"/>
                    <a:pt x="2506" y="6535"/>
                    <a:pt x="2506" y="6534"/>
                  </a:cubicBezTo>
                  <a:cubicBezTo>
                    <a:pt x="2524" y="6503"/>
                    <a:pt x="2105" y="6337"/>
                    <a:pt x="1586" y="5863"/>
                  </a:cubicBezTo>
                  <a:cubicBezTo>
                    <a:pt x="1073" y="5400"/>
                    <a:pt x="481" y="4568"/>
                    <a:pt x="328" y="3511"/>
                  </a:cubicBezTo>
                  <a:cubicBezTo>
                    <a:pt x="181" y="2452"/>
                    <a:pt x="521" y="1487"/>
                    <a:pt x="888" y="901"/>
                  </a:cubicBezTo>
                  <a:cubicBezTo>
                    <a:pt x="1254" y="301"/>
                    <a:pt x="1611" y="27"/>
                    <a:pt x="1586" y="2"/>
                  </a:cubicBezTo>
                  <a:cubicBezTo>
                    <a:pt x="1586" y="1"/>
                    <a:pt x="1585" y="1"/>
                    <a:pt x="1584" y="1"/>
                  </a:cubicBezTo>
                  <a:close/>
                </a:path>
              </a:pathLst>
            </a:custGeom>
            <a:solidFill>
              <a:schemeClr val="accent6"/>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7" name="Google Shape;1537;p2"/>
            <p:cNvSpPr/>
            <p:nvPr/>
          </p:nvSpPr>
          <p:spPr>
            <a:xfrm>
              <a:off x="5364275" y="3947375"/>
              <a:ext cx="151150" cy="131300"/>
            </a:xfrm>
            <a:custGeom>
              <a:rect b="b" l="l" r="r" t="t"/>
              <a:pathLst>
                <a:path extrusionOk="0" h="5252" w="6046">
                  <a:moveTo>
                    <a:pt x="14" y="0"/>
                  </a:moveTo>
                  <a:cubicBezTo>
                    <a:pt x="13" y="0"/>
                    <a:pt x="13" y="0"/>
                    <a:pt x="12" y="1"/>
                  </a:cubicBezTo>
                  <a:cubicBezTo>
                    <a:pt x="1" y="6"/>
                    <a:pt x="35" y="116"/>
                    <a:pt x="109" y="315"/>
                  </a:cubicBezTo>
                  <a:cubicBezTo>
                    <a:pt x="178" y="514"/>
                    <a:pt x="306" y="793"/>
                    <a:pt x="483" y="1127"/>
                  </a:cubicBezTo>
                  <a:cubicBezTo>
                    <a:pt x="659" y="1461"/>
                    <a:pt x="906" y="1841"/>
                    <a:pt x="1210" y="2239"/>
                  </a:cubicBezTo>
                  <a:cubicBezTo>
                    <a:pt x="1523" y="2632"/>
                    <a:pt x="1895" y="3039"/>
                    <a:pt x="2331" y="3421"/>
                  </a:cubicBezTo>
                  <a:cubicBezTo>
                    <a:pt x="2769" y="3799"/>
                    <a:pt x="3225" y="4114"/>
                    <a:pt x="3657" y="4368"/>
                  </a:cubicBezTo>
                  <a:cubicBezTo>
                    <a:pt x="4093" y="4615"/>
                    <a:pt x="4502" y="4808"/>
                    <a:pt x="4857" y="4936"/>
                  </a:cubicBezTo>
                  <a:cubicBezTo>
                    <a:pt x="5212" y="5067"/>
                    <a:pt x="5507" y="5154"/>
                    <a:pt x="5713" y="5196"/>
                  </a:cubicBezTo>
                  <a:cubicBezTo>
                    <a:pt x="5880" y="5232"/>
                    <a:pt x="5988" y="5251"/>
                    <a:pt x="6024" y="5251"/>
                  </a:cubicBezTo>
                  <a:cubicBezTo>
                    <a:pt x="6033" y="5251"/>
                    <a:pt x="6037" y="5250"/>
                    <a:pt x="6037" y="5248"/>
                  </a:cubicBezTo>
                  <a:cubicBezTo>
                    <a:pt x="6045" y="5215"/>
                    <a:pt x="5592" y="5109"/>
                    <a:pt x="4903" y="4822"/>
                  </a:cubicBezTo>
                  <a:cubicBezTo>
                    <a:pt x="4558" y="4679"/>
                    <a:pt x="4160" y="4480"/>
                    <a:pt x="3738" y="4230"/>
                  </a:cubicBezTo>
                  <a:cubicBezTo>
                    <a:pt x="3319" y="3973"/>
                    <a:pt x="2875" y="3660"/>
                    <a:pt x="2445" y="3290"/>
                  </a:cubicBezTo>
                  <a:cubicBezTo>
                    <a:pt x="2019" y="2916"/>
                    <a:pt x="1648" y="2518"/>
                    <a:pt x="1336" y="2138"/>
                  </a:cubicBezTo>
                  <a:cubicBezTo>
                    <a:pt x="1031" y="1754"/>
                    <a:pt x="778" y="1388"/>
                    <a:pt x="591" y="1066"/>
                  </a:cubicBezTo>
                  <a:cubicBezTo>
                    <a:pt x="216" y="431"/>
                    <a:pt x="48" y="0"/>
                    <a:pt x="14" y="0"/>
                  </a:cubicBezTo>
                  <a:close/>
                </a:path>
              </a:pathLst>
            </a:custGeom>
            <a:solidFill>
              <a:schemeClr val="accent6"/>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8" name="Google Shape;1538;p2"/>
            <p:cNvSpPr/>
            <p:nvPr/>
          </p:nvSpPr>
          <p:spPr>
            <a:xfrm>
              <a:off x="5365450" y="3099800"/>
              <a:ext cx="67200" cy="70700"/>
            </a:xfrm>
            <a:custGeom>
              <a:rect b="b" l="l" r="r" t="t"/>
              <a:pathLst>
                <a:path extrusionOk="0" h="2828" w="2688">
                  <a:moveTo>
                    <a:pt x="43" y="0"/>
                  </a:moveTo>
                  <a:cubicBezTo>
                    <a:pt x="42" y="0"/>
                    <a:pt x="41" y="0"/>
                    <a:pt x="41" y="1"/>
                  </a:cubicBezTo>
                  <a:cubicBezTo>
                    <a:pt x="0" y="4"/>
                    <a:pt x="228" y="915"/>
                    <a:pt x="999" y="1739"/>
                  </a:cubicBezTo>
                  <a:cubicBezTo>
                    <a:pt x="1716" y="2518"/>
                    <a:pt x="2546" y="2827"/>
                    <a:pt x="2650" y="2827"/>
                  </a:cubicBezTo>
                  <a:cubicBezTo>
                    <a:pt x="2656" y="2827"/>
                    <a:pt x="2660" y="2826"/>
                    <a:pt x="2660" y="2823"/>
                  </a:cubicBezTo>
                  <a:cubicBezTo>
                    <a:pt x="2687" y="2775"/>
                    <a:pt x="1860" y="2418"/>
                    <a:pt x="1129" y="1619"/>
                  </a:cubicBezTo>
                  <a:cubicBezTo>
                    <a:pt x="395" y="840"/>
                    <a:pt x="100" y="0"/>
                    <a:pt x="43" y="0"/>
                  </a:cubicBezTo>
                  <a:close/>
                </a:path>
              </a:pathLst>
            </a:custGeom>
            <a:solidFill>
              <a:schemeClr val="accent6"/>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9" name="Google Shape;1539;p2"/>
            <p:cNvSpPr/>
            <p:nvPr/>
          </p:nvSpPr>
          <p:spPr>
            <a:xfrm>
              <a:off x="5669200" y="2690975"/>
              <a:ext cx="59400" cy="74800"/>
            </a:xfrm>
            <a:custGeom>
              <a:rect b="b" l="l" r="r" t="t"/>
              <a:pathLst>
                <a:path extrusionOk="0" h="2992" w="2376">
                  <a:moveTo>
                    <a:pt x="45" y="1"/>
                  </a:moveTo>
                  <a:cubicBezTo>
                    <a:pt x="44" y="1"/>
                    <a:pt x="44" y="1"/>
                    <a:pt x="43" y="1"/>
                  </a:cubicBezTo>
                  <a:cubicBezTo>
                    <a:pt x="1" y="13"/>
                    <a:pt x="275" y="848"/>
                    <a:pt x="932" y="1695"/>
                  </a:cubicBezTo>
                  <a:cubicBezTo>
                    <a:pt x="1559" y="2517"/>
                    <a:pt x="2267" y="2992"/>
                    <a:pt x="2338" y="2992"/>
                  </a:cubicBezTo>
                  <a:cubicBezTo>
                    <a:pt x="2340" y="2992"/>
                    <a:pt x="2342" y="2991"/>
                    <a:pt x="2343" y="2990"/>
                  </a:cubicBezTo>
                  <a:cubicBezTo>
                    <a:pt x="2375" y="2947"/>
                    <a:pt x="1702" y="2419"/>
                    <a:pt x="1071" y="1589"/>
                  </a:cubicBezTo>
                  <a:cubicBezTo>
                    <a:pt x="440" y="777"/>
                    <a:pt x="101" y="1"/>
                    <a:pt x="45" y="1"/>
                  </a:cubicBezTo>
                  <a:close/>
                </a:path>
              </a:pathLst>
            </a:custGeom>
            <a:solidFill>
              <a:schemeClr val="accent6"/>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0" name="Google Shape;1540;p2"/>
            <p:cNvSpPr/>
            <p:nvPr/>
          </p:nvSpPr>
          <p:spPr>
            <a:xfrm>
              <a:off x="5087325" y="2746975"/>
              <a:ext cx="361000" cy="252975"/>
            </a:xfrm>
            <a:custGeom>
              <a:rect b="b" l="l" r="r" t="t"/>
              <a:pathLst>
                <a:path extrusionOk="0" h="10119" w="14440">
                  <a:moveTo>
                    <a:pt x="1447" y="1"/>
                  </a:moveTo>
                  <a:cubicBezTo>
                    <a:pt x="1254" y="1"/>
                    <a:pt x="1067" y="51"/>
                    <a:pt x="908" y="167"/>
                  </a:cubicBezTo>
                  <a:lnTo>
                    <a:pt x="906" y="167"/>
                  </a:lnTo>
                  <a:cubicBezTo>
                    <a:pt x="1" y="827"/>
                    <a:pt x="684" y="1980"/>
                    <a:pt x="684" y="1980"/>
                  </a:cubicBezTo>
                  <a:cubicBezTo>
                    <a:pt x="1807" y="4691"/>
                    <a:pt x="2999" y="6775"/>
                    <a:pt x="5644" y="8050"/>
                  </a:cubicBezTo>
                  <a:cubicBezTo>
                    <a:pt x="7569" y="8978"/>
                    <a:pt x="9553" y="9921"/>
                    <a:pt x="11684" y="10097"/>
                  </a:cubicBezTo>
                  <a:cubicBezTo>
                    <a:pt x="11843" y="10110"/>
                    <a:pt x="12004" y="10118"/>
                    <a:pt x="12165" y="10118"/>
                  </a:cubicBezTo>
                  <a:cubicBezTo>
                    <a:pt x="12627" y="10118"/>
                    <a:pt x="13088" y="10050"/>
                    <a:pt x="13492" y="9833"/>
                  </a:cubicBezTo>
                  <a:cubicBezTo>
                    <a:pt x="14036" y="9539"/>
                    <a:pt x="14439" y="8910"/>
                    <a:pt x="14299" y="8308"/>
                  </a:cubicBezTo>
                  <a:cubicBezTo>
                    <a:pt x="14175" y="7774"/>
                    <a:pt x="13683" y="7411"/>
                    <a:pt x="13203" y="7149"/>
                  </a:cubicBezTo>
                  <a:cubicBezTo>
                    <a:pt x="11279" y="6092"/>
                    <a:pt x="9034" y="5841"/>
                    <a:pt x="6886" y="5389"/>
                  </a:cubicBezTo>
                  <a:cubicBezTo>
                    <a:pt x="4737" y="4938"/>
                    <a:pt x="4631" y="3190"/>
                    <a:pt x="3277" y="1462"/>
                  </a:cubicBezTo>
                  <a:cubicBezTo>
                    <a:pt x="2966" y="1064"/>
                    <a:pt x="2704" y="618"/>
                    <a:pt x="2306" y="312"/>
                  </a:cubicBezTo>
                  <a:cubicBezTo>
                    <a:pt x="2063" y="124"/>
                    <a:pt x="1748" y="1"/>
                    <a:pt x="1447" y="1"/>
                  </a:cubicBezTo>
                  <a:close/>
                </a:path>
              </a:pathLst>
            </a:custGeom>
            <a:solidFill>
              <a:srgbClr val="FFFFFF">
                <a:alpha val="34117"/>
              </a:srgbClr>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1" name="Google Shape;1541;p2"/>
            <p:cNvSpPr/>
            <p:nvPr/>
          </p:nvSpPr>
          <p:spPr>
            <a:xfrm>
              <a:off x="5503375" y="3013700"/>
              <a:ext cx="72725" cy="68675"/>
            </a:xfrm>
            <a:custGeom>
              <a:rect b="b" l="l" r="r" t="t"/>
              <a:pathLst>
                <a:path extrusionOk="0" h="2747" w="2909">
                  <a:moveTo>
                    <a:pt x="1295" y="1"/>
                  </a:moveTo>
                  <a:cubicBezTo>
                    <a:pt x="626" y="49"/>
                    <a:pt x="43" y="657"/>
                    <a:pt x="22" y="1328"/>
                  </a:cubicBezTo>
                  <a:cubicBezTo>
                    <a:pt x="1" y="1994"/>
                    <a:pt x="531" y="2632"/>
                    <a:pt x="1189" y="2733"/>
                  </a:cubicBezTo>
                  <a:cubicBezTo>
                    <a:pt x="1251" y="2742"/>
                    <a:pt x="1313" y="2747"/>
                    <a:pt x="1375" y="2747"/>
                  </a:cubicBezTo>
                  <a:cubicBezTo>
                    <a:pt x="1972" y="2747"/>
                    <a:pt x="2560" y="2323"/>
                    <a:pt x="2721" y="1741"/>
                  </a:cubicBezTo>
                  <a:cubicBezTo>
                    <a:pt x="2908" y="1066"/>
                    <a:pt x="2439" y="254"/>
                    <a:pt x="1745" y="163"/>
                  </a:cubicBezTo>
                  <a:lnTo>
                    <a:pt x="1295" y="1"/>
                  </a:lnTo>
                  <a:close/>
                </a:path>
              </a:pathLst>
            </a:custGeom>
            <a:solidFill>
              <a:srgbClr val="FFFFFF">
                <a:alpha val="34117"/>
              </a:srgbClr>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542" name="Google Shape;1542;p2"/>
          <p:cNvGrpSpPr/>
          <p:nvPr/>
        </p:nvGrpSpPr>
        <p:grpSpPr>
          <a:xfrm>
            <a:off x="620825" y="2145250"/>
            <a:ext cx="429551" cy="451001"/>
            <a:chOff x="4932325" y="1542650"/>
            <a:chExt cx="2450375" cy="2834700"/>
          </a:xfrm>
        </p:grpSpPr>
        <p:sp>
          <p:nvSpPr>
            <p:cNvPr id="1543" name="Google Shape;1543;p2"/>
            <p:cNvSpPr/>
            <p:nvPr/>
          </p:nvSpPr>
          <p:spPr>
            <a:xfrm>
              <a:off x="6165275" y="1542650"/>
              <a:ext cx="1217425" cy="2834700"/>
            </a:xfrm>
            <a:custGeom>
              <a:rect b="b" l="l" r="r" t="t"/>
              <a:pathLst>
                <a:path extrusionOk="0" h="113388" w="48697">
                  <a:moveTo>
                    <a:pt x="10885" y="1"/>
                  </a:moveTo>
                  <a:cubicBezTo>
                    <a:pt x="9951" y="1"/>
                    <a:pt x="8968" y="112"/>
                    <a:pt x="7937" y="363"/>
                  </a:cubicBezTo>
                  <a:cubicBezTo>
                    <a:pt x="0" y="2294"/>
                    <a:pt x="1763" y="9373"/>
                    <a:pt x="1524" y="13021"/>
                  </a:cubicBezTo>
                  <a:cubicBezTo>
                    <a:pt x="1287" y="16667"/>
                    <a:pt x="2086" y="22781"/>
                    <a:pt x="1524" y="25999"/>
                  </a:cubicBezTo>
                  <a:cubicBezTo>
                    <a:pt x="965" y="29217"/>
                    <a:pt x="905" y="33830"/>
                    <a:pt x="1524" y="35759"/>
                  </a:cubicBezTo>
                  <a:cubicBezTo>
                    <a:pt x="2145" y="37690"/>
                    <a:pt x="1524" y="48095"/>
                    <a:pt x="1524" y="48095"/>
                  </a:cubicBezTo>
                  <a:lnTo>
                    <a:pt x="1524" y="78128"/>
                  </a:lnTo>
                  <a:cubicBezTo>
                    <a:pt x="1524" y="78128"/>
                    <a:pt x="428" y="105481"/>
                    <a:pt x="3110" y="108485"/>
                  </a:cubicBezTo>
                  <a:cubicBezTo>
                    <a:pt x="5135" y="110752"/>
                    <a:pt x="8760" y="113387"/>
                    <a:pt x="13804" y="113387"/>
                  </a:cubicBezTo>
                  <a:cubicBezTo>
                    <a:pt x="15440" y="113387"/>
                    <a:pt x="17226" y="113110"/>
                    <a:pt x="19154" y="112453"/>
                  </a:cubicBezTo>
                  <a:cubicBezTo>
                    <a:pt x="27031" y="109772"/>
                    <a:pt x="29605" y="107518"/>
                    <a:pt x="31428" y="105481"/>
                  </a:cubicBezTo>
                  <a:cubicBezTo>
                    <a:pt x="31428" y="105481"/>
                    <a:pt x="37341" y="102905"/>
                    <a:pt x="37227" y="95935"/>
                  </a:cubicBezTo>
                  <a:cubicBezTo>
                    <a:pt x="37227" y="95935"/>
                    <a:pt x="39687" y="94432"/>
                    <a:pt x="41190" y="91428"/>
                  </a:cubicBezTo>
                  <a:cubicBezTo>
                    <a:pt x="42691" y="88426"/>
                    <a:pt x="44622" y="86387"/>
                    <a:pt x="45050" y="83491"/>
                  </a:cubicBezTo>
                  <a:cubicBezTo>
                    <a:pt x="45479" y="80595"/>
                    <a:pt x="44406" y="79845"/>
                    <a:pt x="44406" y="79845"/>
                  </a:cubicBezTo>
                  <a:cubicBezTo>
                    <a:pt x="44406" y="79845"/>
                    <a:pt x="45695" y="79415"/>
                    <a:pt x="46231" y="75554"/>
                  </a:cubicBezTo>
                  <a:cubicBezTo>
                    <a:pt x="46768" y="71692"/>
                    <a:pt x="48160" y="69546"/>
                    <a:pt x="47840" y="67831"/>
                  </a:cubicBezTo>
                  <a:cubicBezTo>
                    <a:pt x="47518" y="66114"/>
                    <a:pt x="46337" y="64827"/>
                    <a:pt x="46337" y="64827"/>
                  </a:cubicBezTo>
                  <a:cubicBezTo>
                    <a:pt x="46337" y="64827"/>
                    <a:pt x="47398" y="64291"/>
                    <a:pt x="47887" y="62254"/>
                  </a:cubicBezTo>
                  <a:cubicBezTo>
                    <a:pt x="48375" y="60215"/>
                    <a:pt x="48697" y="55281"/>
                    <a:pt x="48591" y="52600"/>
                  </a:cubicBezTo>
                  <a:cubicBezTo>
                    <a:pt x="48483" y="49918"/>
                    <a:pt x="47838" y="48417"/>
                    <a:pt x="47838" y="48417"/>
                  </a:cubicBezTo>
                  <a:cubicBezTo>
                    <a:pt x="47838" y="48417"/>
                    <a:pt x="48160" y="40694"/>
                    <a:pt x="45373" y="39622"/>
                  </a:cubicBezTo>
                  <a:lnTo>
                    <a:pt x="44192" y="39085"/>
                  </a:lnTo>
                  <a:cubicBezTo>
                    <a:pt x="44192" y="39085"/>
                    <a:pt x="45373" y="38119"/>
                    <a:pt x="44084" y="35759"/>
                  </a:cubicBezTo>
                  <a:cubicBezTo>
                    <a:pt x="42797" y="33400"/>
                    <a:pt x="43011" y="30504"/>
                    <a:pt x="41832" y="28573"/>
                  </a:cubicBezTo>
                  <a:cubicBezTo>
                    <a:pt x="40704" y="26727"/>
                    <a:pt x="39577" y="23510"/>
                    <a:pt x="37139" y="23510"/>
                  </a:cubicBezTo>
                  <a:cubicBezTo>
                    <a:pt x="37026" y="23510"/>
                    <a:pt x="36910" y="23517"/>
                    <a:pt x="36791" y="23532"/>
                  </a:cubicBezTo>
                  <a:cubicBezTo>
                    <a:pt x="36791" y="23532"/>
                    <a:pt x="38292" y="21816"/>
                    <a:pt x="35719" y="17632"/>
                  </a:cubicBezTo>
                  <a:cubicBezTo>
                    <a:pt x="33145" y="13449"/>
                    <a:pt x="33251" y="11840"/>
                    <a:pt x="29819" y="10553"/>
                  </a:cubicBezTo>
                  <a:cubicBezTo>
                    <a:pt x="26387" y="9267"/>
                    <a:pt x="25636" y="8408"/>
                    <a:pt x="23277" y="6585"/>
                  </a:cubicBezTo>
                  <a:cubicBezTo>
                    <a:pt x="21222" y="4999"/>
                    <a:pt x="17139" y="1"/>
                    <a:pt x="10885" y="1"/>
                  </a:cubicBezTo>
                  <a:close/>
                </a:path>
              </a:pathLst>
            </a:custGeom>
            <a:solidFill>
              <a:schemeClr val="lt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4" name="Google Shape;1544;p2"/>
            <p:cNvSpPr/>
            <p:nvPr/>
          </p:nvSpPr>
          <p:spPr>
            <a:xfrm>
              <a:off x="7099175" y="3476200"/>
              <a:ext cx="850" cy="275"/>
            </a:xfrm>
            <a:custGeom>
              <a:rect b="b" l="l" r="r" t="t"/>
              <a:pathLst>
                <a:path extrusionOk="0" h="11" w="34">
                  <a:moveTo>
                    <a:pt x="33" y="1"/>
                  </a:moveTo>
                  <a:cubicBezTo>
                    <a:pt x="25" y="3"/>
                    <a:pt x="17" y="5"/>
                    <a:pt x="11" y="7"/>
                  </a:cubicBezTo>
                  <a:lnTo>
                    <a:pt x="11" y="7"/>
                  </a:lnTo>
                  <a:cubicBezTo>
                    <a:pt x="16" y="6"/>
                    <a:pt x="23" y="4"/>
                    <a:pt x="33" y="1"/>
                  </a:cubicBezTo>
                  <a:close/>
                  <a:moveTo>
                    <a:pt x="11" y="7"/>
                  </a:moveTo>
                  <a:cubicBezTo>
                    <a:pt x="6" y="9"/>
                    <a:pt x="3" y="9"/>
                    <a:pt x="1" y="10"/>
                  </a:cubicBezTo>
                  <a:cubicBezTo>
                    <a:pt x="3" y="10"/>
                    <a:pt x="7" y="9"/>
                    <a:pt x="11" y="7"/>
                  </a:cubicBezTo>
                  <a:close/>
                </a:path>
              </a:pathLst>
            </a:custGeom>
            <a:solidFill>
              <a:srgbClr val="000000"/>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5" name="Google Shape;1545;p2"/>
            <p:cNvSpPr/>
            <p:nvPr/>
          </p:nvSpPr>
          <p:spPr>
            <a:xfrm>
              <a:off x="7098900" y="3476450"/>
              <a:ext cx="300" cy="100"/>
            </a:xfrm>
            <a:custGeom>
              <a:rect b="b" l="l" r="r" t="t"/>
              <a:pathLst>
                <a:path extrusionOk="0" h="4" w="12">
                  <a:moveTo>
                    <a:pt x="12" y="0"/>
                  </a:moveTo>
                  <a:lnTo>
                    <a:pt x="12" y="0"/>
                  </a:lnTo>
                  <a:cubicBezTo>
                    <a:pt x="4" y="2"/>
                    <a:pt x="1" y="3"/>
                    <a:pt x="1" y="3"/>
                  </a:cubicBezTo>
                  <a:cubicBezTo>
                    <a:pt x="2" y="3"/>
                    <a:pt x="6" y="2"/>
                    <a:pt x="12" y="0"/>
                  </a:cubicBezTo>
                  <a:close/>
                </a:path>
              </a:pathLst>
            </a:custGeom>
            <a:solidFill>
              <a:srgbClr val="000000"/>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6" name="Google Shape;1546;p2"/>
            <p:cNvSpPr/>
            <p:nvPr/>
          </p:nvSpPr>
          <p:spPr>
            <a:xfrm>
              <a:off x="7100000" y="3475900"/>
              <a:ext cx="1100" cy="325"/>
            </a:xfrm>
            <a:custGeom>
              <a:rect b="b" l="l" r="r" t="t"/>
              <a:pathLst>
                <a:path extrusionOk="0" h="13" w="44">
                  <a:moveTo>
                    <a:pt x="43" y="1"/>
                  </a:moveTo>
                  <a:cubicBezTo>
                    <a:pt x="43" y="1"/>
                    <a:pt x="32" y="4"/>
                    <a:pt x="0" y="13"/>
                  </a:cubicBezTo>
                  <a:cubicBezTo>
                    <a:pt x="22" y="7"/>
                    <a:pt x="44" y="1"/>
                    <a:pt x="43" y="1"/>
                  </a:cubicBezTo>
                  <a:close/>
                </a:path>
              </a:pathLst>
            </a:custGeom>
            <a:solidFill>
              <a:srgbClr val="000000"/>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7" name="Google Shape;1547;p2"/>
            <p:cNvSpPr/>
            <p:nvPr/>
          </p:nvSpPr>
          <p:spPr>
            <a:xfrm>
              <a:off x="6970550" y="3476200"/>
              <a:ext cx="233500" cy="338650"/>
            </a:xfrm>
            <a:custGeom>
              <a:rect b="b" l="l" r="r" t="t"/>
              <a:pathLst>
                <a:path extrusionOk="0" h="13546" w="9340">
                  <a:moveTo>
                    <a:pt x="5178" y="1"/>
                  </a:moveTo>
                  <a:lnTo>
                    <a:pt x="5178" y="1"/>
                  </a:lnTo>
                  <a:cubicBezTo>
                    <a:pt x="5360" y="869"/>
                    <a:pt x="5609" y="1729"/>
                    <a:pt x="5715" y="2607"/>
                  </a:cubicBezTo>
                  <a:cubicBezTo>
                    <a:pt x="6077" y="5624"/>
                    <a:pt x="5678" y="6844"/>
                    <a:pt x="2854" y="8061"/>
                  </a:cubicBezTo>
                  <a:cubicBezTo>
                    <a:pt x="1935" y="8458"/>
                    <a:pt x="953" y="9020"/>
                    <a:pt x="0" y="9577"/>
                  </a:cubicBezTo>
                  <a:cubicBezTo>
                    <a:pt x="488" y="9453"/>
                    <a:pt x="1148" y="9349"/>
                    <a:pt x="1849" y="9349"/>
                  </a:cubicBezTo>
                  <a:cubicBezTo>
                    <a:pt x="3460" y="9349"/>
                    <a:pt x="5286" y="9900"/>
                    <a:pt x="5728" y="12028"/>
                  </a:cubicBezTo>
                  <a:cubicBezTo>
                    <a:pt x="5854" y="12628"/>
                    <a:pt x="5585" y="13027"/>
                    <a:pt x="6168" y="13546"/>
                  </a:cubicBezTo>
                  <a:cubicBezTo>
                    <a:pt x="6990" y="11752"/>
                    <a:pt x="4962" y="10367"/>
                    <a:pt x="5352" y="8756"/>
                  </a:cubicBezTo>
                  <a:cubicBezTo>
                    <a:pt x="5722" y="7212"/>
                    <a:pt x="8256" y="5690"/>
                    <a:pt x="9340" y="4413"/>
                  </a:cubicBezTo>
                  <a:lnTo>
                    <a:pt x="9340" y="4413"/>
                  </a:lnTo>
                  <a:cubicBezTo>
                    <a:pt x="8976" y="4511"/>
                    <a:pt x="7865" y="5077"/>
                    <a:pt x="6975" y="5077"/>
                  </a:cubicBezTo>
                  <a:cubicBezTo>
                    <a:pt x="6903" y="5077"/>
                    <a:pt x="6833" y="5073"/>
                    <a:pt x="6764" y="5065"/>
                  </a:cubicBezTo>
                  <a:cubicBezTo>
                    <a:pt x="6922" y="3128"/>
                    <a:pt x="6168" y="1297"/>
                    <a:pt x="5178" y="1"/>
                  </a:cubicBezTo>
                  <a:close/>
                </a:path>
              </a:pathLst>
            </a:custGeom>
            <a:solidFill>
              <a:srgbClr val="0B3D69">
                <a:alpha val="39215"/>
              </a:srgbClr>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8" name="Google Shape;1548;p2"/>
            <p:cNvSpPr/>
            <p:nvPr/>
          </p:nvSpPr>
          <p:spPr>
            <a:xfrm>
              <a:off x="6798025" y="3733125"/>
              <a:ext cx="142550" cy="57175"/>
            </a:xfrm>
            <a:custGeom>
              <a:rect b="b" l="l" r="r" t="t"/>
              <a:pathLst>
                <a:path extrusionOk="0" h="2287" w="5702">
                  <a:moveTo>
                    <a:pt x="5701" y="1"/>
                  </a:moveTo>
                  <a:cubicBezTo>
                    <a:pt x="5539" y="93"/>
                    <a:pt x="5377" y="184"/>
                    <a:pt x="5221" y="271"/>
                  </a:cubicBezTo>
                  <a:lnTo>
                    <a:pt x="5219" y="271"/>
                  </a:lnTo>
                  <a:cubicBezTo>
                    <a:pt x="4227" y="818"/>
                    <a:pt x="3622" y="1846"/>
                    <a:pt x="2060" y="1846"/>
                  </a:cubicBezTo>
                  <a:cubicBezTo>
                    <a:pt x="1511" y="1846"/>
                    <a:pt x="844" y="1719"/>
                    <a:pt x="0" y="1399"/>
                  </a:cubicBezTo>
                  <a:lnTo>
                    <a:pt x="0" y="1399"/>
                  </a:lnTo>
                  <a:cubicBezTo>
                    <a:pt x="1088" y="2097"/>
                    <a:pt x="1904" y="2286"/>
                    <a:pt x="2501" y="2286"/>
                  </a:cubicBezTo>
                  <a:cubicBezTo>
                    <a:pt x="2945" y="2286"/>
                    <a:pt x="3268" y="2182"/>
                    <a:pt x="3492" y="2104"/>
                  </a:cubicBezTo>
                  <a:lnTo>
                    <a:pt x="5701" y="1"/>
                  </a:lnTo>
                  <a:close/>
                </a:path>
              </a:pathLst>
            </a:custGeom>
            <a:solidFill>
              <a:srgbClr val="0B3D69">
                <a:alpha val="39215"/>
              </a:srgbClr>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9" name="Google Shape;1549;p2"/>
            <p:cNvSpPr/>
            <p:nvPr/>
          </p:nvSpPr>
          <p:spPr>
            <a:xfrm>
              <a:off x="6940550" y="3715625"/>
              <a:ext cx="30025" cy="17525"/>
            </a:xfrm>
            <a:custGeom>
              <a:rect b="b" l="l" r="r" t="t"/>
              <a:pathLst>
                <a:path extrusionOk="0" h="701" w="1201">
                  <a:moveTo>
                    <a:pt x="1200" y="0"/>
                  </a:moveTo>
                  <a:lnTo>
                    <a:pt x="1200" y="0"/>
                  </a:lnTo>
                  <a:cubicBezTo>
                    <a:pt x="770" y="110"/>
                    <a:pt x="473" y="236"/>
                    <a:pt x="400" y="319"/>
                  </a:cubicBezTo>
                  <a:lnTo>
                    <a:pt x="0" y="701"/>
                  </a:lnTo>
                  <a:cubicBezTo>
                    <a:pt x="392" y="477"/>
                    <a:pt x="793" y="240"/>
                    <a:pt x="1200" y="0"/>
                  </a:cubicBezTo>
                  <a:close/>
                </a:path>
              </a:pathLst>
            </a:custGeom>
            <a:solidFill>
              <a:srgbClr val="000000"/>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0" name="Google Shape;1550;p2"/>
            <p:cNvSpPr/>
            <p:nvPr/>
          </p:nvSpPr>
          <p:spPr>
            <a:xfrm>
              <a:off x="6513025" y="3910875"/>
              <a:ext cx="498100" cy="360325"/>
            </a:xfrm>
            <a:custGeom>
              <a:rect b="b" l="l" r="r" t="t"/>
              <a:pathLst>
                <a:path extrusionOk="0" h="14413" w="19924">
                  <a:moveTo>
                    <a:pt x="19258" y="0"/>
                  </a:moveTo>
                  <a:cubicBezTo>
                    <a:pt x="19013" y="644"/>
                    <a:pt x="18716" y="1275"/>
                    <a:pt x="18537" y="1937"/>
                  </a:cubicBezTo>
                  <a:cubicBezTo>
                    <a:pt x="17854" y="4447"/>
                    <a:pt x="16227" y="6166"/>
                    <a:pt x="13929" y="7206"/>
                  </a:cubicBezTo>
                  <a:cubicBezTo>
                    <a:pt x="13571" y="7368"/>
                    <a:pt x="13154" y="7403"/>
                    <a:pt x="12754" y="7403"/>
                  </a:cubicBezTo>
                  <a:cubicBezTo>
                    <a:pt x="12458" y="7403"/>
                    <a:pt x="12171" y="7384"/>
                    <a:pt x="11923" y="7384"/>
                  </a:cubicBezTo>
                  <a:cubicBezTo>
                    <a:pt x="11852" y="7384"/>
                    <a:pt x="11784" y="7385"/>
                    <a:pt x="11720" y="7389"/>
                  </a:cubicBezTo>
                  <a:cubicBezTo>
                    <a:pt x="10005" y="9089"/>
                    <a:pt x="8555" y="11211"/>
                    <a:pt x="6546" y="12315"/>
                  </a:cubicBezTo>
                  <a:cubicBezTo>
                    <a:pt x="4648" y="13356"/>
                    <a:pt x="2163" y="13327"/>
                    <a:pt x="0" y="14057"/>
                  </a:cubicBezTo>
                  <a:cubicBezTo>
                    <a:pt x="867" y="14296"/>
                    <a:pt x="1706" y="14413"/>
                    <a:pt x="2521" y="14413"/>
                  </a:cubicBezTo>
                  <a:cubicBezTo>
                    <a:pt x="4438" y="14413"/>
                    <a:pt x="6221" y="13763"/>
                    <a:pt x="7924" y="12513"/>
                  </a:cubicBezTo>
                  <a:cubicBezTo>
                    <a:pt x="10160" y="10872"/>
                    <a:pt x="12488" y="9351"/>
                    <a:pt x="14827" y="7858"/>
                  </a:cubicBezTo>
                  <a:cubicBezTo>
                    <a:pt x="17215" y="6332"/>
                    <a:pt x="19025" y="4381"/>
                    <a:pt x="19796" y="1607"/>
                  </a:cubicBezTo>
                  <a:cubicBezTo>
                    <a:pt x="19924" y="1156"/>
                    <a:pt x="19816" y="637"/>
                    <a:pt x="19258" y="0"/>
                  </a:cubicBezTo>
                  <a:close/>
                </a:path>
              </a:pathLst>
            </a:custGeom>
            <a:solidFill>
              <a:srgbClr val="0B3D69">
                <a:alpha val="39215"/>
              </a:srgbClr>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1" name="Google Shape;1551;p2"/>
            <p:cNvSpPr/>
            <p:nvPr/>
          </p:nvSpPr>
          <p:spPr>
            <a:xfrm>
              <a:off x="6409450" y="2231575"/>
              <a:ext cx="111500" cy="279875"/>
            </a:xfrm>
            <a:custGeom>
              <a:rect b="b" l="l" r="r" t="t"/>
              <a:pathLst>
                <a:path extrusionOk="0" h="11195" w="4460">
                  <a:moveTo>
                    <a:pt x="939" y="1"/>
                  </a:moveTo>
                  <a:lnTo>
                    <a:pt x="939" y="1"/>
                  </a:lnTo>
                  <a:cubicBezTo>
                    <a:pt x="3823" y="4126"/>
                    <a:pt x="1" y="9396"/>
                    <a:pt x="1847" y="11195"/>
                  </a:cubicBezTo>
                  <a:cubicBezTo>
                    <a:pt x="2036" y="10672"/>
                    <a:pt x="1589" y="10083"/>
                    <a:pt x="1905" y="9684"/>
                  </a:cubicBezTo>
                  <a:cubicBezTo>
                    <a:pt x="4460" y="6450"/>
                    <a:pt x="3568" y="1608"/>
                    <a:pt x="939" y="1"/>
                  </a:cubicBezTo>
                  <a:close/>
                </a:path>
              </a:pathLst>
            </a:custGeom>
            <a:solidFill>
              <a:srgbClr val="0B3D69">
                <a:alpha val="39215"/>
              </a:srgbClr>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2" name="Google Shape;1552;p2"/>
            <p:cNvSpPr/>
            <p:nvPr/>
          </p:nvSpPr>
          <p:spPr>
            <a:xfrm>
              <a:off x="6394450" y="4075150"/>
              <a:ext cx="182875" cy="48825"/>
            </a:xfrm>
            <a:custGeom>
              <a:rect b="b" l="l" r="r" t="t"/>
              <a:pathLst>
                <a:path extrusionOk="0" h="1953" w="7315">
                  <a:moveTo>
                    <a:pt x="1" y="0"/>
                  </a:moveTo>
                  <a:cubicBezTo>
                    <a:pt x="1176" y="729"/>
                    <a:pt x="2187" y="1358"/>
                    <a:pt x="3144" y="1953"/>
                  </a:cubicBezTo>
                  <a:cubicBezTo>
                    <a:pt x="4438" y="1347"/>
                    <a:pt x="5825" y="697"/>
                    <a:pt x="7315" y="0"/>
                  </a:cubicBezTo>
                  <a:close/>
                </a:path>
              </a:pathLst>
            </a:custGeom>
            <a:solidFill>
              <a:srgbClr val="0B3D69">
                <a:alpha val="39215"/>
              </a:srgbClr>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3" name="Google Shape;1553;p2"/>
            <p:cNvSpPr/>
            <p:nvPr/>
          </p:nvSpPr>
          <p:spPr>
            <a:xfrm>
              <a:off x="6194000" y="2641900"/>
              <a:ext cx="932075" cy="593675"/>
            </a:xfrm>
            <a:custGeom>
              <a:rect b="b" l="l" r="r" t="t"/>
              <a:pathLst>
                <a:path extrusionOk="0" h="23747" w="37283">
                  <a:moveTo>
                    <a:pt x="37280" y="0"/>
                  </a:moveTo>
                  <a:cubicBezTo>
                    <a:pt x="37280" y="0"/>
                    <a:pt x="36811" y="670"/>
                    <a:pt x="36215" y="2009"/>
                  </a:cubicBezTo>
                  <a:cubicBezTo>
                    <a:pt x="35918" y="2678"/>
                    <a:pt x="35592" y="3511"/>
                    <a:pt x="35274" y="4499"/>
                  </a:cubicBezTo>
                  <a:cubicBezTo>
                    <a:pt x="34956" y="5475"/>
                    <a:pt x="34645" y="6596"/>
                    <a:pt x="34312" y="7835"/>
                  </a:cubicBezTo>
                  <a:lnTo>
                    <a:pt x="34312" y="7835"/>
                  </a:lnTo>
                  <a:cubicBezTo>
                    <a:pt x="32198" y="7939"/>
                    <a:pt x="29722" y="8208"/>
                    <a:pt x="27136" y="9037"/>
                  </a:cubicBezTo>
                  <a:cubicBezTo>
                    <a:pt x="25836" y="9454"/>
                    <a:pt x="24518" y="10040"/>
                    <a:pt x="23276" y="10843"/>
                  </a:cubicBezTo>
                  <a:cubicBezTo>
                    <a:pt x="22649" y="11232"/>
                    <a:pt x="22064" y="11709"/>
                    <a:pt x="21493" y="12211"/>
                  </a:cubicBezTo>
                  <a:cubicBezTo>
                    <a:pt x="21225" y="12481"/>
                    <a:pt x="20941" y="12739"/>
                    <a:pt x="20687" y="13034"/>
                  </a:cubicBezTo>
                  <a:cubicBezTo>
                    <a:pt x="20430" y="13328"/>
                    <a:pt x="20218" y="13656"/>
                    <a:pt x="20017" y="13991"/>
                  </a:cubicBezTo>
                  <a:cubicBezTo>
                    <a:pt x="19159" y="15471"/>
                    <a:pt x="18655" y="17070"/>
                    <a:pt x="17797" y="18405"/>
                  </a:cubicBezTo>
                  <a:cubicBezTo>
                    <a:pt x="16878" y="19686"/>
                    <a:pt x="15690" y="20711"/>
                    <a:pt x="14451" y="21473"/>
                  </a:cubicBezTo>
                  <a:cubicBezTo>
                    <a:pt x="13207" y="22237"/>
                    <a:pt x="11901" y="22750"/>
                    <a:pt x="10645" y="23084"/>
                  </a:cubicBezTo>
                  <a:cubicBezTo>
                    <a:pt x="9383" y="23404"/>
                    <a:pt x="8175" y="23551"/>
                    <a:pt x="7072" y="23614"/>
                  </a:cubicBezTo>
                  <a:cubicBezTo>
                    <a:pt x="6825" y="23623"/>
                    <a:pt x="6584" y="23627"/>
                    <a:pt x="6349" y="23627"/>
                  </a:cubicBezTo>
                  <a:cubicBezTo>
                    <a:pt x="4463" y="23627"/>
                    <a:pt x="2933" y="23363"/>
                    <a:pt x="1863" y="23113"/>
                  </a:cubicBezTo>
                  <a:cubicBezTo>
                    <a:pt x="1562" y="23038"/>
                    <a:pt x="1292" y="22980"/>
                    <a:pt x="1062" y="22914"/>
                  </a:cubicBezTo>
                  <a:cubicBezTo>
                    <a:pt x="836" y="22845"/>
                    <a:pt x="643" y="22787"/>
                    <a:pt x="483" y="22737"/>
                  </a:cubicBezTo>
                  <a:cubicBezTo>
                    <a:pt x="335" y="22692"/>
                    <a:pt x="215" y="22657"/>
                    <a:pt x="126" y="22632"/>
                  </a:cubicBezTo>
                  <a:cubicBezTo>
                    <a:pt x="54" y="22611"/>
                    <a:pt x="12" y="22601"/>
                    <a:pt x="4" y="22601"/>
                  </a:cubicBezTo>
                  <a:cubicBezTo>
                    <a:pt x="3" y="22601"/>
                    <a:pt x="3" y="22601"/>
                    <a:pt x="3" y="22602"/>
                  </a:cubicBezTo>
                  <a:cubicBezTo>
                    <a:pt x="1" y="22605"/>
                    <a:pt x="41" y="22621"/>
                    <a:pt x="121" y="22650"/>
                  </a:cubicBezTo>
                  <a:cubicBezTo>
                    <a:pt x="207" y="22679"/>
                    <a:pt x="325" y="22719"/>
                    <a:pt x="472" y="22771"/>
                  </a:cubicBezTo>
                  <a:cubicBezTo>
                    <a:pt x="632" y="22823"/>
                    <a:pt x="823" y="22889"/>
                    <a:pt x="1047" y="22964"/>
                  </a:cubicBezTo>
                  <a:cubicBezTo>
                    <a:pt x="1276" y="23036"/>
                    <a:pt x="1546" y="23097"/>
                    <a:pt x="1845" y="23178"/>
                  </a:cubicBezTo>
                  <a:cubicBezTo>
                    <a:pt x="2945" y="23455"/>
                    <a:pt x="4536" y="23746"/>
                    <a:pt x="6504" y="23746"/>
                  </a:cubicBezTo>
                  <a:cubicBezTo>
                    <a:pt x="6691" y="23746"/>
                    <a:pt x="6882" y="23743"/>
                    <a:pt x="7076" y="23738"/>
                  </a:cubicBezTo>
                  <a:cubicBezTo>
                    <a:pt x="8189" y="23682"/>
                    <a:pt x="9406" y="23541"/>
                    <a:pt x="10681" y="23223"/>
                  </a:cubicBezTo>
                  <a:cubicBezTo>
                    <a:pt x="11951" y="22893"/>
                    <a:pt x="13272" y="22380"/>
                    <a:pt x="14536" y="21610"/>
                  </a:cubicBezTo>
                  <a:cubicBezTo>
                    <a:pt x="15794" y="20840"/>
                    <a:pt x="16994" y="19814"/>
                    <a:pt x="17939" y="18498"/>
                  </a:cubicBezTo>
                  <a:cubicBezTo>
                    <a:pt x="18817" y="17136"/>
                    <a:pt x="19323" y="15535"/>
                    <a:pt x="20168" y="14080"/>
                  </a:cubicBezTo>
                  <a:cubicBezTo>
                    <a:pt x="20364" y="13750"/>
                    <a:pt x="20573" y="13430"/>
                    <a:pt x="20820" y="13146"/>
                  </a:cubicBezTo>
                  <a:cubicBezTo>
                    <a:pt x="21065" y="12861"/>
                    <a:pt x="21346" y="12604"/>
                    <a:pt x="21611" y="12338"/>
                  </a:cubicBezTo>
                  <a:cubicBezTo>
                    <a:pt x="22174" y="11842"/>
                    <a:pt x="22749" y="11371"/>
                    <a:pt x="23370" y="10985"/>
                  </a:cubicBezTo>
                  <a:cubicBezTo>
                    <a:pt x="24595" y="10192"/>
                    <a:pt x="25898" y="9610"/>
                    <a:pt x="27186" y="9193"/>
                  </a:cubicBezTo>
                  <a:cubicBezTo>
                    <a:pt x="29770" y="8356"/>
                    <a:pt x="32253" y="8078"/>
                    <a:pt x="34367" y="7962"/>
                  </a:cubicBezTo>
                  <a:lnTo>
                    <a:pt x="34415" y="7960"/>
                  </a:lnTo>
                  <a:lnTo>
                    <a:pt x="34427" y="7914"/>
                  </a:lnTo>
                  <a:cubicBezTo>
                    <a:pt x="34757" y="6656"/>
                    <a:pt x="35062" y="5518"/>
                    <a:pt x="35374" y="4532"/>
                  </a:cubicBezTo>
                  <a:cubicBezTo>
                    <a:pt x="35681" y="3544"/>
                    <a:pt x="35997" y="2709"/>
                    <a:pt x="36281" y="2038"/>
                  </a:cubicBezTo>
                  <a:cubicBezTo>
                    <a:pt x="36566" y="1366"/>
                    <a:pt x="36825" y="861"/>
                    <a:pt x="37004" y="519"/>
                  </a:cubicBezTo>
                  <a:cubicBezTo>
                    <a:pt x="37093" y="357"/>
                    <a:pt x="37163" y="230"/>
                    <a:pt x="37213" y="135"/>
                  </a:cubicBezTo>
                  <a:cubicBezTo>
                    <a:pt x="37261" y="47"/>
                    <a:pt x="37282" y="2"/>
                    <a:pt x="37280" y="0"/>
                  </a:cubicBezTo>
                  <a:close/>
                </a:path>
              </a:pathLst>
            </a:custGeom>
            <a:solidFill>
              <a:schemeClr val="dk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4" name="Google Shape;1554;p2"/>
            <p:cNvSpPr/>
            <p:nvPr/>
          </p:nvSpPr>
          <p:spPr>
            <a:xfrm>
              <a:off x="6399400" y="3161675"/>
              <a:ext cx="592525" cy="534050"/>
            </a:xfrm>
            <a:custGeom>
              <a:rect b="b" l="l" r="r" t="t"/>
              <a:pathLst>
                <a:path extrusionOk="0" h="21362" w="23701">
                  <a:moveTo>
                    <a:pt x="23700" y="1"/>
                  </a:moveTo>
                  <a:cubicBezTo>
                    <a:pt x="23697" y="1"/>
                    <a:pt x="23674" y="20"/>
                    <a:pt x="23633" y="59"/>
                  </a:cubicBezTo>
                  <a:cubicBezTo>
                    <a:pt x="23583" y="105"/>
                    <a:pt x="23521" y="165"/>
                    <a:pt x="23444" y="238"/>
                  </a:cubicBezTo>
                  <a:cubicBezTo>
                    <a:pt x="23274" y="391"/>
                    <a:pt x="23024" y="616"/>
                    <a:pt x="22669" y="865"/>
                  </a:cubicBezTo>
                  <a:cubicBezTo>
                    <a:pt x="21968" y="1374"/>
                    <a:pt x="20844" y="1965"/>
                    <a:pt x="19352" y="2397"/>
                  </a:cubicBezTo>
                  <a:cubicBezTo>
                    <a:pt x="17865" y="2848"/>
                    <a:pt x="16024" y="3093"/>
                    <a:pt x="14016" y="3570"/>
                  </a:cubicBezTo>
                  <a:cubicBezTo>
                    <a:pt x="13015" y="3817"/>
                    <a:pt x="11967" y="4137"/>
                    <a:pt x="10964" y="4662"/>
                  </a:cubicBezTo>
                  <a:cubicBezTo>
                    <a:pt x="9964" y="5181"/>
                    <a:pt x="8998" y="5897"/>
                    <a:pt x="8280" y="6871"/>
                  </a:cubicBezTo>
                  <a:cubicBezTo>
                    <a:pt x="7919" y="7353"/>
                    <a:pt x="7644" y="7893"/>
                    <a:pt x="7464" y="8451"/>
                  </a:cubicBezTo>
                  <a:cubicBezTo>
                    <a:pt x="7279" y="9007"/>
                    <a:pt x="7169" y="9572"/>
                    <a:pt x="7063" y="10120"/>
                  </a:cubicBezTo>
                  <a:cubicBezTo>
                    <a:pt x="6955" y="10670"/>
                    <a:pt x="6851" y="11208"/>
                    <a:pt x="6689" y="11715"/>
                  </a:cubicBezTo>
                  <a:cubicBezTo>
                    <a:pt x="6534" y="12227"/>
                    <a:pt x="6305" y="12695"/>
                    <a:pt x="6029" y="13122"/>
                  </a:cubicBezTo>
                  <a:cubicBezTo>
                    <a:pt x="5471" y="13975"/>
                    <a:pt x="4752" y="14644"/>
                    <a:pt x="4067" y="15244"/>
                  </a:cubicBezTo>
                  <a:cubicBezTo>
                    <a:pt x="3380" y="15846"/>
                    <a:pt x="2714" y="16380"/>
                    <a:pt x="2155" y="16930"/>
                  </a:cubicBezTo>
                  <a:cubicBezTo>
                    <a:pt x="1032" y="18020"/>
                    <a:pt x="372" y="19157"/>
                    <a:pt x="168" y="20013"/>
                  </a:cubicBezTo>
                  <a:cubicBezTo>
                    <a:pt x="50" y="20438"/>
                    <a:pt x="48" y="20783"/>
                    <a:pt x="42" y="21011"/>
                  </a:cubicBezTo>
                  <a:cubicBezTo>
                    <a:pt x="50" y="21117"/>
                    <a:pt x="56" y="21203"/>
                    <a:pt x="60" y="21273"/>
                  </a:cubicBezTo>
                  <a:cubicBezTo>
                    <a:pt x="65" y="21329"/>
                    <a:pt x="69" y="21360"/>
                    <a:pt x="73" y="21360"/>
                  </a:cubicBezTo>
                  <a:cubicBezTo>
                    <a:pt x="73" y="21360"/>
                    <a:pt x="73" y="21360"/>
                    <a:pt x="73" y="21360"/>
                  </a:cubicBezTo>
                  <a:lnTo>
                    <a:pt x="73" y="21362"/>
                  </a:lnTo>
                  <a:cubicBezTo>
                    <a:pt x="73" y="21362"/>
                    <a:pt x="73" y="21362"/>
                    <a:pt x="73" y="21362"/>
                  </a:cubicBezTo>
                  <a:cubicBezTo>
                    <a:pt x="102" y="21362"/>
                    <a:pt x="0" y="20868"/>
                    <a:pt x="231" y="20030"/>
                  </a:cubicBezTo>
                  <a:cubicBezTo>
                    <a:pt x="453" y="19195"/>
                    <a:pt x="1117" y="18088"/>
                    <a:pt x="2242" y="17019"/>
                  </a:cubicBezTo>
                  <a:cubicBezTo>
                    <a:pt x="2797" y="16481"/>
                    <a:pt x="3469" y="15954"/>
                    <a:pt x="4161" y="15354"/>
                  </a:cubicBezTo>
                  <a:cubicBezTo>
                    <a:pt x="4852" y="14756"/>
                    <a:pt x="5587" y="14083"/>
                    <a:pt x="6164" y="13209"/>
                  </a:cubicBezTo>
                  <a:cubicBezTo>
                    <a:pt x="6447" y="12775"/>
                    <a:pt x="6689" y="12288"/>
                    <a:pt x="6849" y="11766"/>
                  </a:cubicBezTo>
                  <a:cubicBezTo>
                    <a:pt x="7015" y="11247"/>
                    <a:pt x="7121" y="10702"/>
                    <a:pt x="7229" y="10155"/>
                  </a:cubicBezTo>
                  <a:cubicBezTo>
                    <a:pt x="7339" y="9605"/>
                    <a:pt x="7449" y="9047"/>
                    <a:pt x="7628" y="8505"/>
                  </a:cubicBezTo>
                  <a:cubicBezTo>
                    <a:pt x="7806" y="7963"/>
                    <a:pt x="8070" y="7444"/>
                    <a:pt x="8419" y="6975"/>
                  </a:cubicBezTo>
                  <a:cubicBezTo>
                    <a:pt x="9116" y="6030"/>
                    <a:pt x="10061" y="5326"/>
                    <a:pt x="11043" y="4814"/>
                  </a:cubicBezTo>
                  <a:cubicBezTo>
                    <a:pt x="12027" y="4297"/>
                    <a:pt x="13061" y="3975"/>
                    <a:pt x="14055" y="3726"/>
                  </a:cubicBezTo>
                  <a:cubicBezTo>
                    <a:pt x="16047" y="3244"/>
                    <a:pt x="17894" y="2985"/>
                    <a:pt x="19387" y="2515"/>
                  </a:cubicBezTo>
                  <a:cubicBezTo>
                    <a:pt x="20884" y="2065"/>
                    <a:pt x="22015" y="1452"/>
                    <a:pt x="22709" y="921"/>
                  </a:cubicBezTo>
                  <a:cubicBezTo>
                    <a:pt x="23411" y="396"/>
                    <a:pt x="23701" y="1"/>
                    <a:pt x="23701" y="1"/>
                  </a:cubicBezTo>
                  <a:cubicBezTo>
                    <a:pt x="23701" y="1"/>
                    <a:pt x="23701" y="1"/>
                    <a:pt x="23700" y="1"/>
                  </a:cubicBezTo>
                  <a:close/>
                </a:path>
              </a:pathLst>
            </a:custGeom>
            <a:solidFill>
              <a:schemeClr val="dk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5" name="Google Shape;1555;p2"/>
            <p:cNvSpPr/>
            <p:nvPr/>
          </p:nvSpPr>
          <p:spPr>
            <a:xfrm>
              <a:off x="6987900" y="3156125"/>
              <a:ext cx="117800" cy="9225"/>
            </a:xfrm>
            <a:custGeom>
              <a:rect b="b" l="l" r="r" t="t"/>
              <a:pathLst>
                <a:path extrusionOk="0" h="369" w="4712">
                  <a:moveTo>
                    <a:pt x="2152" y="1"/>
                  </a:moveTo>
                  <a:cubicBezTo>
                    <a:pt x="1578" y="1"/>
                    <a:pt x="1062" y="48"/>
                    <a:pt x="684" y="105"/>
                  </a:cubicBezTo>
                  <a:cubicBezTo>
                    <a:pt x="257" y="171"/>
                    <a:pt x="1" y="240"/>
                    <a:pt x="5" y="263"/>
                  </a:cubicBezTo>
                  <a:cubicBezTo>
                    <a:pt x="6" y="270"/>
                    <a:pt x="26" y="273"/>
                    <a:pt x="62" y="273"/>
                  </a:cubicBezTo>
                  <a:cubicBezTo>
                    <a:pt x="276" y="273"/>
                    <a:pt x="1059" y="173"/>
                    <a:pt x="2035" y="173"/>
                  </a:cubicBezTo>
                  <a:cubicBezTo>
                    <a:pt x="2141" y="173"/>
                    <a:pt x="2249" y="174"/>
                    <a:pt x="2358" y="177"/>
                  </a:cubicBezTo>
                  <a:cubicBezTo>
                    <a:pt x="3517" y="197"/>
                    <a:pt x="4469" y="368"/>
                    <a:pt x="4670" y="368"/>
                  </a:cubicBezTo>
                  <a:cubicBezTo>
                    <a:pt x="4694" y="368"/>
                    <a:pt x="4707" y="366"/>
                    <a:pt x="4708" y="360"/>
                  </a:cubicBezTo>
                  <a:cubicBezTo>
                    <a:pt x="4712" y="339"/>
                    <a:pt x="4459" y="256"/>
                    <a:pt x="4035" y="175"/>
                  </a:cubicBezTo>
                  <a:cubicBezTo>
                    <a:pt x="3614" y="92"/>
                    <a:pt x="3020" y="16"/>
                    <a:pt x="2362" y="3"/>
                  </a:cubicBezTo>
                  <a:cubicBezTo>
                    <a:pt x="2291" y="1"/>
                    <a:pt x="2221" y="1"/>
                    <a:pt x="2152" y="1"/>
                  </a:cubicBezTo>
                  <a:close/>
                </a:path>
              </a:pathLst>
            </a:custGeom>
            <a:solidFill>
              <a:schemeClr val="dk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6" name="Google Shape;1556;p2"/>
            <p:cNvSpPr/>
            <p:nvPr/>
          </p:nvSpPr>
          <p:spPr>
            <a:xfrm>
              <a:off x="6986750" y="3090850"/>
              <a:ext cx="12600" cy="74300"/>
            </a:xfrm>
            <a:custGeom>
              <a:rect b="b" l="l" r="r" t="t"/>
              <a:pathLst>
                <a:path extrusionOk="0" h="2972" w="504">
                  <a:moveTo>
                    <a:pt x="78" y="1"/>
                  </a:moveTo>
                  <a:cubicBezTo>
                    <a:pt x="77" y="1"/>
                    <a:pt x="76" y="1"/>
                    <a:pt x="76" y="2"/>
                  </a:cubicBezTo>
                  <a:cubicBezTo>
                    <a:pt x="24" y="23"/>
                    <a:pt x="330" y="654"/>
                    <a:pt x="317" y="1489"/>
                  </a:cubicBezTo>
                  <a:cubicBezTo>
                    <a:pt x="317" y="2325"/>
                    <a:pt x="0" y="2950"/>
                    <a:pt x="51" y="2971"/>
                  </a:cubicBezTo>
                  <a:cubicBezTo>
                    <a:pt x="51" y="2971"/>
                    <a:pt x="52" y="2972"/>
                    <a:pt x="53" y="2972"/>
                  </a:cubicBezTo>
                  <a:cubicBezTo>
                    <a:pt x="99" y="2972"/>
                    <a:pt x="489" y="2357"/>
                    <a:pt x="490" y="1489"/>
                  </a:cubicBezTo>
                  <a:cubicBezTo>
                    <a:pt x="504" y="623"/>
                    <a:pt x="124" y="1"/>
                    <a:pt x="78" y="1"/>
                  </a:cubicBezTo>
                  <a:close/>
                </a:path>
              </a:pathLst>
            </a:custGeom>
            <a:solidFill>
              <a:schemeClr val="dk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7" name="Google Shape;1557;p2"/>
            <p:cNvSpPr/>
            <p:nvPr/>
          </p:nvSpPr>
          <p:spPr>
            <a:xfrm>
              <a:off x="6723075" y="3272950"/>
              <a:ext cx="129575" cy="313600"/>
            </a:xfrm>
            <a:custGeom>
              <a:rect b="b" l="l" r="r" t="t"/>
              <a:pathLst>
                <a:path extrusionOk="0" h="12544" w="5183">
                  <a:moveTo>
                    <a:pt x="24" y="0"/>
                  </a:moveTo>
                  <a:cubicBezTo>
                    <a:pt x="22" y="0"/>
                    <a:pt x="22" y="0"/>
                    <a:pt x="21" y="1"/>
                  </a:cubicBezTo>
                  <a:cubicBezTo>
                    <a:pt x="0" y="41"/>
                    <a:pt x="832" y="294"/>
                    <a:pt x="1912" y="1133"/>
                  </a:cubicBezTo>
                  <a:cubicBezTo>
                    <a:pt x="2450" y="1550"/>
                    <a:pt x="3033" y="2123"/>
                    <a:pt x="3552" y="2858"/>
                  </a:cubicBezTo>
                  <a:cubicBezTo>
                    <a:pt x="4071" y="3589"/>
                    <a:pt x="4511" y="4490"/>
                    <a:pt x="4758" y="5497"/>
                  </a:cubicBezTo>
                  <a:cubicBezTo>
                    <a:pt x="4993" y="6504"/>
                    <a:pt x="5010" y="7507"/>
                    <a:pt x="4881" y="8395"/>
                  </a:cubicBezTo>
                  <a:cubicBezTo>
                    <a:pt x="4752" y="9284"/>
                    <a:pt x="4493" y="10060"/>
                    <a:pt x="4204" y="10675"/>
                  </a:cubicBezTo>
                  <a:cubicBezTo>
                    <a:pt x="3621" y="11912"/>
                    <a:pt x="2994" y="12516"/>
                    <a:pt x="3031" y="12543"/>
                  </a:cubicBezTo>
                  <a:cubicBezTo>
                    <a:pt x="3031" y="12543"/>
                    <a:pt x="3031" y="12543"/>
                    <a:pt x="3032" y="12543"/>
                  </a:cubicBezTo>
                  <a:cubicBezTo>
                    <a:pt x="3039" y="12543"/>
                    <a:pt x="3077" y="12507"/>
                    <a:pt x="3145" y="12437"/>
                  </a:cubicBezTo>
                  <a:cubicBezTo>
                    <a:pt x="3212" y="12361"/>
                    <a:pt x="3320" y="12257"/>
                    <a:pt x="3438" y="12105"/>
                  </a:cubicBezTo>
                  <a:cubicBezTo>
                    <a:pt x="3685" y="11808"/>
                    <a:pt x="4007" y="11347"/>
                    <a:pt x="4314" y="10727"/>
                  </a:cubicBezTo>
                  <a:cubicBezTo>
                    <a:pt x="4625" y="10110"/>
                    <a:pt x="4900" y="9325"/>
                    <a:pt x="5039" y="8418"/>
                  </a:cubicBezTo>
                  <a:cubicBezTo>
                    <a:pt x="5182" y="7513"/>
                    <a:pt x="5169" y="6489"/>
                    <a:pt x="4927" y="5455"/>
                  </a:cubicBezTo>
                  <a:cubicBezTo>
                    <a:pt x="4675" y="4426"/>
                    <a:pt x="4219" y="3506"/>
                    <a:pt x="3683" y="2765"/>
                  </a:cubicBezTo>
                  <a:cubicBezTo>
                    <a:pt x="3147" y="2021"/>
                    <a:pt x="2543" y="1444"/>
                    <a:pt x="1987" y="1035"/>
                  </a:cubicBezTo>
                  <a:cubicBezTo>
                    <a:pt x="1432" y="624"/>
                    <a:pt x="936" y="358"/>
                    <a:pt x="583" y="207"/>
                  </a:cubicBezTo>
                  <a:cubicBezTo>
                    <a:pt x="409" y="124"/>
                    <a:pt x="262" y="82"/>
                    <a:pt x="170" y="45"/>
                  </a:cubicBezTo>
                  <a:cubicBezTo>
                    <a:pt x="84" y="14"/>
                    <a:pt x="35" y="0"/>
                    <a:pt x="24" y="0"/>
                  </a:cubicBezTo>
                  <a:close/>
                </a:path>
              </a:pathLst>
            </a:custGeom>
            <a:solidFill>
              <a:schemeClr val="dk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8" name="Google Shape;1558;p2"/>
            <p:cNvSpPr/>
            <p:nvPr/>
          </p:nvSpPr>
          <p:spPr>
            <a:xfrm>
              <a:off x="6791800" y="3425500"/>
              <a:ext cx="342025" cy="367775"/>
            </a:xfrm>
            <a:custGeom>
              <a:rect b="b" l="l" r="r" t="t"/>
              <a:pathLst>
                <a:path extrusionOk="0" h="14711" w="13681">
                  <a:moveTo>
                    <a:pt x="10429" y="0"/>
                  </a:moveTo>
                  <a:cubicBezTo>
                    <a:pt x="10429" y="0"/>
                    <a:pt x="10428" y="1"/>
                    <a:pt x="10428" y="1"/>
                  </a:cubicBezTo>
                  <a:cubicBezTo>
                    <a:pt x="10424" y="7"/>
                    <a:pt x="10490" y="65"/>
                    <a:pt x="10619" y="169"/>
                  </a:cubicBezTo>
                  <a:cubicBezTo>
                    <a:pt x="10748" y="273"/>
                    <a:pt x="10932" y="435"/>
                    <a:pt x="11159" y="653"/>
                  </a:cubicBezTo>
                  <a:cubicBezTo>
                    <a:pt x="11611" y="1089"/>
                    <a:pt x="12234" y="1774"/>
                    <a:pt x="12743" y="2777"/>
                  </a:cubicBezTo>
                  <a:cubicBezTo>
                    <a:pt x="12996" y="3277"/>
                    <a:pt x="13218" y="3856"/>
                    <a:pt x="13355" y="4498"/>
                  </a:cubicBezTo>
                  <a:cubicBezTo>
                    <a:pt x="13482" y="5142"/>
                    <a:pt x="13523" y="5854"/>
                    <a:pt x="13409" y="6584"/>
                  </a:cubicBezTo>
                  <a:cubicBezTo>
                    <a:pt x="13283" y="7307"/>
                    <a:pt x="13023" y="8054"/>
                    <a:pt x="12589" y="8729"/>
                  </a:cubicBezTo>
                  <a:cubicBezTo>
                    <a:pt x="12377" y="9068"/>
                    <a:pt x="12122" y="9393"/>
                    <a:pt x="11827" y="9680"/>
                  </a:cubicBezTo>
                  <a:cubicBezTo>
                    <a:pt x="11535" y="9973"/>
                    <a:pt x="11204" y="10236"/>
                    <a:pt x="10835" y="10444"/>
                  </a:cubicBezTo>
                  <a:cubicBezTo>
                    <a:pt x="10106" y="10894"/>
                    <a:pt x="9270" y="11023"/>
                    <a:pt x="8468" y="11146"/>
                  </a:cubicBezTo>
                  <a:cubicBezTo>
                    <a:pt x="7669" y="11270"/>
                    <a:pt x="6855" y="11440"/>
                    <a:pt x="6234" y="11908"/>
                  </a:cubicBezTo>
                  <a:cubicBezTo>
                    <a:pt x="5618" y="12375"/>
                    <a:pt x="5213" y="12979"/>
                    <a:pt x="4775" y="13469"/>
                  </a:cubicBezTo>
                  <a:cubicBezTo>
                    <a:pt x="4347" y="13965"/>
                    <a:pt x="3857" y="14362"/>
                    <a:pt x="3319" y="14501"/>
                  </a:cubicBezTo>
                  <a:cubicBezTo>
                    <a:pt x="3080" y="14571"/>
                    <a:pt x="2844" y="14599"/>
                    <a:pt x="2617" y="14599"/>
                  </a:cubicBezTo>
                  <a:cubicBezTo>
                    <a:pt x="2339" y="14599"/>
                    <a:pt x="2076" y="14556"/>
                    <a:pt x="1841" y="14495"/>
                  </a:cubicBezTo>
                  <a:cubicBezTo>
                    <a:pt x="1409" y="14386"/>
                    <a:pt x="1063" y="14210"/>
                    <a:pt x="793" y="14054"/>
                  </a:cubicBezTo>
                  <a:cubicBezTo>
                    <a:pt x="268" y="13739"/>
                    <a:pt x="27" y="13480"/>
                    <a:pt x="2" y="13480"/>
                  </a:cubicBezTo>
                  <a:cubicBezTo>
                    <a:pt x="1" y="13480"/>
                    <a:pt x="1" y="13480"/>
                    <a:pt x="0" y="13481"/>
                  </a:cubicBezTo>
                  <a:cubicBezTo>
                    <a:pt x="0" y="13481"/>
                    <a:pt x="220" y="13764"/>
                    <a:pt x="757" y="14110"/>
                  </a:cubicBezTo>
                  <a:cubicBezTo>
                    <a:pt x="1027" y="14279"/>
                    <a:pt x="1376" y="14467"/>
                    <a:pt x="1816" y="14588"/>
                  </a:cubicBezTo>
                  <a:cubicBezTo>
                    <a:pt x="2068" y="14660"/>
                    <a:pt x="2356" y="14711"/>
                    <a:pt x="2664" y="14711"/>
                  </a:cubicBezTo>
                  <a:cubicBezTo>
                    <a:pt x="2885" y="14711"/>
                    <a:pt x="3116" y="14685"/>
                    <a:pt x="3351" y="14621"/>
                  </a:cubicBezTo>
                  <a:cubicBezTo>
                    <a:pt x="3923" y="14480"/>
                    <a:pt x="4443" y="14065"/>
                    <a:pt x="4883" y="13566"/>
                  </a:cubicBezTo>
                  <a:cubicBezTo>
                    <a:pt x="5333" y="13072"/>
                    <a:pt x="5740" y="12476"/>
                    <a:pt x="6328" y="12040"/>
                  </a:cubicBezTo>
                  <a:cubicBezTo>
                    <a:pt x="6917" y="11598"/>
                    <a:pt x="7696" y="11436"/>
                    <a:pt x="8495" y="11316"/>
                  </a:cubicBezTo>
                  <a:cubicBezTo>
                    <a:pt x="8894" y="11252"/>
                    <a:pt x="9309" y="11191"/>
                    <a:pt x="9722" y="11086"/>
                  </a:cubicBezTo>
                  <a:cubicBezTo>
                    <a:pt x="10135" y="10980"/>
                    <a:pt x="10544" y="10818"/>
                    <a:pt x="10922" y="10595"/>
                  </a:cubicBezTo>
                  <a:cubicBezTo>
                    <a:pt x="11306" y="10378"/>
                    <a:pt x="11649" y="10106"/>
                    <a:pt x="11950" y="9804"/>
                  </a:cubicBezTo>
                  <a:cubicBezTo>
                    <a:pt x="12255" y="9504"/>
                    <a:pt x="12515" y="9171"/>
                    <a:pt x="12734" y="8820"/>
                  </a:cubicBezTo>
                  <a:cubicBezTo>
                    <a:pt x="13179" y="8123"/>
                    <a:pt x="13442" y="7355"/>
                    <a:pt x="13567" y="6607"/>
                  </a:cubicBezTo>
                  <a:cubicBezTo>
                    <a:pt x="13681" y="5856"/>
                    <a:pt x="13633" y="5127"/>
                    <a:pt x="13496" y="4469"/>
                  </a:cubicBezTo>
                  <a:cubicBezTo>
                    <a:pt x="13351" y="3811"/>
                    <a:pt x="13117" y="3225"/>
                    <a:pt x="12853" y="2721"/>
                  </a:cubicBezTo>
                  <a:cubicBezTo>
                    <a:pt x="12321" y="1708"/>
                    <a:pt x="11674" y="1027"/>
                    <a:pt x="11206" y="603"/>
                  </a:cubicBezTo>
                  <a:cubicBezTo>
                    <a:pt x="10970" y="391"/>
                    <a:pt x="10777" y="236"/>
                    <a:pt x="10640" y="142"/>
                  </a:cubicBezTo>
                  <a:cubicBezTo>
                    <a:pt x="10510" y="50"/>
                    <a:pt x="10439" y="0"/>
                    <a:pt x="10429" y="0"/>
                  </a:cubicBezTo>
                  <a:close/>
                </a:path>
              </a:pathLst>
            </a:custGeom>
            <a:solidFill>
              <a:schemeClr val="dk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9" name="Google Shape;1559;p2"/>
            <p:cNvSpPr/>
            <p:nvPr/>
          </p:nvSpPr>
          <p:spPr>
            <a:xfrm>
              <a:off x="6719725" y="3804025"/>
              <a:ext cx="109275" cy="129350"/>
            </a:xfrm>
            <a:custGeom>
              <a:rect b="b" l="l" r="r" t="t"/>
              <a:pathLst>
                <a:path extrusionOk="0" h="5174" w="4371">
                  <a:moveTo>
                    <a:pt x="4292" y="1"/>
                  </a:moveTo>
                  <a:cubicBezTo>
                    <a:pt x="4261" y="3"/>
                    <a:pt x="4313" y="423"/>
                    <a:pt x="4211" y="1083"/>
                  </a:cubicBezTo>
                  <a:cubicBezTo>
                    <a:pt x="4112" y="1739"/>
                    <a:pt x="3815" y="2644"/>
                    <a:pt x="3165" y="3427"/>
                  </a:cubicBezTo>
                  <a:cubicBezTo>
                    <a:pt x="2515" y="4209"/>
                    <a:pt x="1679" y="4670"/>
                    <a:pt x="1054" y="4886"/>
                  </a:cubicBezTo>
                  <a:cubicBezTo>
                    <a:pt x="424" y="5108"/>
                    <a:pt x="1" y="5133"/>
                    <a:pt x="5" y="5165"/>
                  </a:cubicBezTo>
                  <a:cubicBezTo>
                    <a:pt x="5" y="5170"/>
                    <a:pt x="33" y="5174"/>
                    <a:pt x="88" y="5174"/>
                  </a:cubicBezTo>
                  <a:cubicBezTo>
                    <a:pt x="138" y="5174"/>
                    <a:pt x="210" y="5171"/>
                    <a:pt x="302" y="5163"/>
                  </a:cubicBezTo>
                  <a:cubicBezTo>
                    <a:pt x="491" y="5148"/>
                    <a:pt x="765" y="5102"/>
                    <a:pt x="1093" y="5003"/>
                  </a:cubicBezTo>
                  <a:cubicBezTo>
                    <a:pt x="1745" y="4810"/>
                    <a:pt x="2623" y="4353"/>
                    <a:pt x="3300" y="3539"/>
                  </a:cubicBezTo>
                  <a:cubicBezTo>
                    <a:pt x="3975" y="2723"/>
                    <a:pt x="4265" y="1776"/>
                    <a:pt x="4334" y="1100"/>
                  </a:cubicBezTo>
                  <a:cubicBezTo>
                    <a:pt x="4371" y="761"/>
                    <a:pt x="4365" y="483"/>
                    <a:pt x="4346" y="292"/>
                  </a:cubicBezTo>
                  <a:cubicBezTo>
                    <a:pt x="4326" y="103"/>
                    <a:pt x="4303" y="1"/>
                    <a:pt x="4292" y="1"/>
                  </a:cubicBezTo>
                  <a:close/>
                </a:path>
              </a:pathLst>
            </a:custGeom>
            <a:solidFill>
              <a:schemeClr val="dk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0" name="Google Shape;1560;p2"/>
            <p:cNvSpPr/>
            <p:nvPr/>
          </p:nvSpPr>
          <p:spPr>
            <a:xfrm>
              <a:off x="6441250" y="3931550"/>
              <a:ext cx="548325" cy="317375"/>
            </a:xfrm>
            <a:custGeom>
              <a:rect b="b" l="l" r="r" t="t"/>
              <a:pathLst>
                <a:path extrusionOk="0" h="12695" w="21933">
                  <a:moveTo>
                    <a:pt x="21927" y="1"/>
                  </a:moveTo>
                  <a:cubicBezTo>
                    <a:pt x="21923" y="1"/>
                    <a:pt x="21909" y="80"/>
                    <a:pt x="21892" y="230"/>
                  </a:cubicBezTo>
                  <a:cubicBezTo>
                    <a:pt x="21876" y="383"/>
                    <a:pt x="21844" y="605"/>
                    <a:pt x="21788" y="890"/>
                  </a:cubicBezTo>
                  <a:cubicBezTo>
                    <a:pt x="21676" y="1455"/>
                    <a:pt x="21454" y="2281"/>
                    <a:pt x="20948" y="3199"/>
                  </a:cubicBezTo>
                  <a:cubicBezTo>
                    <a:pt x="20445" y="4114"/>
                    <a:pt x="19644" y="5127"/>
                    <a:pt x="18464" y="5895"/>
                  </a:cubicBezTo>
                  <a:cubicBezTo>
                    <a:pt x="17323" y="6647"/>
                    <a:pt x="15834" y="7169"/>
                    <a:pt x="14223" y="7169"/>
                  </a:cubicBezTo>
                  <a:cubicBezTo>
                    <a:pt x="14182" y="7169"/>
                    <a:pt x="14142" y="7169"/>
                    <a:pt x="14101" y="7168"/>
                  </a:cubicBezTo>
                  <a:lnTo>
                    <a:pt x="14053" y="7168"/>
                  </a:lnTo>
                  <a:lnTo>
                    <a:pt x="14026" y="7210"/>
                  </a:lnTo>
                  <a:cubicBezTo>
                    <a:pt x="13667" y="7805"/>
                    <a:pt x="13231" y="8391"/>
                    <a:pt x="12730" y="8937"/>
                  </a:cubicBezTo>
                  <a:cubicBezTo>
                    <a:pt x="11439" y="10355"/>
                    <a:pt x="9847" y="11345"/>
                    <a:pt x="8292" y="11910"/>
                  </a:cubicBezTo>
                  <a:cubicBezTo>
                    <a:pt x="6957" y="12389"/>
                    <a:pt x="5655" y="12563"/>
                    <a:pt x="4526" y="12563"/>
                  </a:cubicBezTo>
                  <a:cubicBezTo>
                    <a:pt x="4331" y="12563"/>
                    <a:pt x="4142" y="12558"/>
                    <a:pt x="3959" y="12549"/>
                  </a:cubicBezTo>
                  <a:cubicBezTo>
                    <a:pt x="2701" y="12485"/>
                    <a:pt x="1706" y="12230"/>
                    <a:pt x="1036" y="12020"/>
                  </a:cubicBezTo>
                  <a:cubicBezTo>
                    <a:pt x="701" y="11910"/>
                    <a:pt x="442" y="11819"/>
                    <a:pt x="270" y="11748"/>
                  </a:cubicBezTo>
                  <a:cubicBezTo>
                    <a:pt x="110" y="11687"/>
                    <a:pt x="19" y="11655"/>
                    <a:pt x="4" y="11655"/>
                  </a:cubicBezTo>
                  <a:cubicBezTo>
                    <a:pt x="3" y="11655"/>
                    <a:pt x="2" y="11655"/>
                    <a:pt x="2" y="11655"/>
                  </a:cubicBezTo>
                  <a:cubicBezTo>
                    <a:pt x="0" y="11661"/>
                    <a:pt x="89" y="11704"/>
                    <a:pt x="257" y="11781"/>
                  </a:cubicBezTo>
                  <a:cubicBezTo>
                    <a:pt x="425" y="11862"/>
                    <a:pt x="681" y="11964"/>
                    <a:pt x="1015" y="12084"/>
                  </a:cubicBezTo>
                  <a:cubicBezTo>
                    <a:pt x="1683" y="12317"/>
                    <a:pt x="2682" y="12591"/>
                    <a:pt x="3952" y="12672"/>
                  </a:cubicBezTo>
                  <a:cubicBezTo>
                    <a:pt x="4176" y="12687"/>
                    <a:pt x="4410" y="12695"/>
                    <a:pt x="4651" y="12695"/>
                  </a:cubicBezTo>
                  <a:cubicBezTo>
                    <a:pt x="5766" y="12695"/>
                    <a:pt x="7039" y="12524"/>
                    <a:pt x="8346" y="12063"/>
                  </a:cubicBezTo>
                  <a:cubicBezTo>
                    <a:pt x="9928" y="11497"/>
                    <a:pt x="11547" y="10496"/>
                    <a:pt x="12859" y="9057"/>
                  </a:cubicBezTo>
                  <a:cubicBezTo>
                    <a:pt x="13354" y="8514"/>
                    <a:pt x="13789" y="7933"/>
                    <a:pt x="14149" y="7342"/>
                  </a:cubicBezTo>
                  <a:lnTo>
                    <a:pt x="14149" y="7342"/>
                  </a:lnTo>
                  <a:cubicBezTo>
                    <a:pt x="14167" y="7342"/>
                    <a:pt x="14185" y="7342"/>
                    <a:pt x="14203" y="7342"/>
                  </a:cubicBezTo>
                  <a:cubicBezTo>
                    <a:pt x="15859" y="7342"/>
                    <a:pt x="17386" y="6801"/>
                    <a:pt x="18546" y="6022"/>
                  </a:cubicBezTo>
                  <a:cubicBezTo>
                    <a:pt x="19746" y="5229"/>
                    <a:pt x="20553" y="4189"/>
                    <a:pt x="21049" y="3255"/>
                  </a:cubicBezTo>
                  <a:cubicBezTo>
                    <a:pt x="21548" y="2314"/>
                    <a:pt x="21755" y="1475"/>
                    <a:pt x="21849" y="900"/>
                  </a:cubicBezTo>
                  <a:cubicBezTo>
                    <a:pt x="21896" y="612"/>
                    <a:pt x="21919" y="387"/>
                    <a:pt x="21925" y="234"/>
                  </a:cubicBezTo>
                  <a:cubicBezTo>
                    <a:pt x="21932" y="82"/>
                    <a:pt x="21932" y="1"/>
                    <a:pt x="21927" y="1"/>
                  </a:cubicBezTo>
                  <a:close/>
                </a:path>
              </a:pathLst>
            </a:custGeom>
            <a:solidFill>
              <a:schemeClr val="dk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1" name="Google Shape;1561;p2"/>
            <p:cNvSpPr/>
            <p:nvPr/>
          </p:nvSpPr>
          <p:spPr>
            <a:xfrm>
              <a:off x="7070675" y="3684150"/>
              <a:ext cx="61525" cy="161350"/>
            </a:xfrm>
            <a:custGeom>
              <a:rect b="b" l="l" r="r" t="t"/>
              <a:pathLst>
                <a:path extrusionOk="0" h="6454" w="2461">
                  <a:moveTo>
                    <a:pt x="21" y="0"/>
                  </a:moveTo>
                  <a:cubicBezTo>
                    <a:pt x="20" y="0"/>
                    <a:pt x="18" y="1"/>
                    <a:pt x="18" y="2"/>
                  </a:cubicBezTo>
                  <a:cubicBezTo>
                    <a:pt x="0" y="25"/>
                    <a:pt x="334" y="260"/>
                    <a:pt x="768" y="742"/>
                  </a:cubicBezTo>
                  <a:cubicBezTo>
                    <a:pt x="1200" y="1221"/>
                    <a:pt x="1715" y="1977"/>
                    <a:pt x="1999" y="2922"/>
                  </a:cubicBezTo>
                  <a:cubicBezTo>
                    <a:pt x="2283" y="3868"/>
                    <a:pt x="2267" y="4782"/>
                    <a:pt x="2169" y="5421"/>
                  </a:cubicBezTo>
                  <a:cubicBezTo>
                    <a:pt x="2072" y="6061"/>
                    <a:pt x="1922" y="6441"/>
                    <a:pt x="1951" y="6453"/>
                  </a:cubicBezTo>
                  <a:cubicBezTo>
                    <a:pt x="1951" y="6453"/>
                    <a:pt x="1951" y="6453"/>
                    <a:pt x="1951" y="6453"/>
                  </a:cubicBezTo>
                  <a:cubicBezTo>
                    <a:pt x="1962" y="6453"/>
                    <a:pt x="2010" y="6363"/>
                    <a:pt x="2076" y="6195"/>
                  </a:cubicBezTo>
                  <a:cubicBezTo>
                    <a:pt x="2144" y="6023"/>
                    <a:pt x="2225" y="5766"/>
                    <a:pt x="2290" y="5442"/>
                  </a:cubicBezTo>
                  <a:cubicBezTo>
                    <a:pt x="2424" y="4796"/>
                    <a:pt x="2460" y="3850"/>
                    <a:pt x="2167" y="2872"/>
                  </a:cubicBezTo>
                  <a:cubicBezTo>
                    <a:pt x="1874" y="1894"/>
                    <a:pt x="1324" y="1124"/>
                    <a:pt x="859" y="658"/>
                  </a:cubicBezTo>
                  <a:cubicBezTo>
                    <a:pt x="625" y="422"/>
                    <a:pt x="417" y="252"/>
                    <a:pt x="267" y="146"/>
                  </a:cubicBezTo>
                  <a:cubicBezTo>
                    <a:pt x="127" y="49"/>
                    <a:pt x="41" y="0"/>
                    <a:pt x="21" y="0"/>
                  </a:cubicBezTo>
                  <a:close/>
                </a:path>
              </a:pathLst>
            </a:custGeom>
            <a:solidFill>
              <a:schemeClr val="dk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2" name="Google Shape;1562;p2"/>
            <p:cNvSpPr/>
            <p:nvPr/>
          </p:nvSpPr>
          <p:spPr>
            <a:xfrm>
              <a:off x="7124700" y="3529825"/>
              <a:ext cx="107375" cy="82975"/>
            </a:xfrm>
            <a:custGeom>
              <a:rect b="b" l="l" r="r" t="t"/>
              <a:pathLst>
                <a:path extrusionOk="0" h="3319" w="4295">
                  <a:moveTo>
                    <a:pt x="4279" y="1"/>
                  </a:moveTo>
                  <a:cubicBezTo>
                    <a:pt x="4248" y="1"/>
                    <a:pt x="4220" y="339"/>
                    <a:pt x="4028" y="836"/>
                  </a:cubicBezTo>
                  <a:cubicBezTo>
                    <a:pt x="3839" y="1332"/>
                    <a:pt x="3448" y="1988"/>
                    <a:pt x="2796" y="2476"/>
                  </a:cubicBezTo>
                  <a:cubicBezTo>
                    <a:pt x="2144" y="2962"/>
                    <a:pt x="1403" y="3153"/>
                    <a:pt x="874" y="3194"/>
                  </a:cubicBezTo>
                  <a:cubicBezTo>
                    <a:pt x="737" y="3205"/>
                    <a:pt x="613" y="3209"/>
                    <a:pt x="504" y="3209"/>
                  </a:cubicBezTo>
                  <a:cubicBezTo>
                    <a:pt x="272" y="3209"/>
                    <a:pt x="110" y="3191"/>
                    <a:pt x="41" y="3191"/>
                  </a:cubicBezTo>
                  <a:cubicBezTo>
                    <a:pt x="16" y="3191"/>
                    <a:pt x="3" y="3194"/>
                    <a:pt x="2" y="3200"/>
                  </a:cubicBezTo>
                  <a:cubicBezTo>
                    <a:pt x="0" y="3211"/>
                    <a:pt x="81" y="3240"/>
                    <a:pt x="232" y="3269"/>
                  </a:cubicBezTo>
                  <a:cubicBezTo>
                    <a:pt x="363" y="3296"/>
                    <a:pt x="550" y="3319"/>
                    <a:pt x="781" y="3319"/>
                  </a:cubicBezTo>
                  <a:cubicBezTo>
                    <a:pt x="814" y="3319"/>
                    <a:pt x="847" y="3318"/>
                    <a:pt x="882" y="3317"/>
                  </a:cubicBezTo>
                  <a:cubicBezTo>
                    <a:pt x="1430" y="3308"/>
                    <a:pt x="2213" y="3128"/>
                    <a:pt x="2900" y="2615"/>
                  </a:cubicBezTo>
                  <a:cubicBezTo>
                    <a:pt x="3587" y="2102"/>
                    <a:pt x="3980" y="1400"/>
                    <a:pt x="4144" y="877"/>
                  </a:cubicBezTo>
                  <a:cubicBezTo>
                    <a:pt x="4229" y="614"/>
                    <a:pt x="4268" y="393"/>
                    <a:pt x="4281" y="240"/>
                  </a:cubicBezTo>
                  <a:cubicBezTo>
                    <a:pt x="4295" y="88"/>
                    <a:pt x="4291" y="1"/>
                    <a:pt x="4279" y="1"/>
                  </a:cubicBezTo>
                  <a:cubicBezTo>
                    <a:pt x="4279" y="1"/>
                    <a:pt x="4279" y="1"/>
                    <a:pt x="4279" y="1"/>
                  </a:cubicBezTo>
                  <a:close/>
                </a:path>
              </a:pathLst>
            </a:custGeom>
            <a:solidFill>
              <a:schemeClr val="dk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3" name="Google Shape;1563;p2"/>
            <p:cNvSpPr/>
            <p:nvPr/>
          </p:nvSpPr>
          <p:spPr>
            <a:xfrm>
              <a:off x="7154825" y="3136450"/>
              <a:ext cx="64475" cy="234300"/>
            </a:xfrm>
            <a:custGeom>
              <a:rect b="b" l="l" r="r" t="t"/>
              <a:pathLst>
                <a:path extrusionOk="0" h="9372" w="2579">
                  <a:moveTo>
                    <a:pt x="29" y="0"/>
                  </a:moveTo>
                  <a:cubicBezTo>
                    <a:pt x="29" y="0"/>
                    <a:pt x="28" y="1"/>
                    <a:pt x="28" y="1"/>
                  </a:cubicBezTo>
                  <a:lnTo>
                    <a:pt x="26" y="1"/>
                  </a:lnTo>
                  <a:cubicBezTo>
                    <a:pt x="1" y="20"/>
                    <a:pt x="346" y="458"/>
                    <a:pt x="794" y="1234"/>
                  </a:cubicBezTo>
                  <a:cubicBezTo>
                    <a:pt x="1020" y="1620"/>
                    <a:pt x="1255" y="2096"/>
                    <a:pt x="1486" y="2640"/>
                  </a:cubicBezTo>
                  <a:cubicBezTo>
                    <a:pt x="1708" y="3186"/>
                    <a:pt x="1919" y="3802"/>
                    <a:pt x="2081" y="4463"/>
                  </a:cubicBezTo>
                  <a:cubicBezTo>
                    <a:pt x="2237" y="5125"/>
                    <a:pt x="2331" y="5769"/>
                    <a:pt x="2384" y="6356"/>
                  </a:cubicBezTo>
                  <a:cubicBezTo>
                    <a:pt x="2426" y="6944"/>
                    <a:pt x="2434" y="7479"/>
                    <a:pt x="2409" y="7924"/>
                  </a:cubicBezTo>
                  <a:cubicBezTo>
                    <a:pt x="2364" y="8818"/>
                    <a:pt x="2256" y="9366"/>
                    <a:pt x="2289" y="9371"/>
                  </a:cubicBezTo>
                  <a:cubicBezTo>
                    <a:pt x="2289" y="9371"/>
                    <a:pt x="2289" y="9371"/>
                    <a:pt x="2289" y="9371"/>
                  </a:cubicBezTo>
                  <a:cubicBezTo>
                    <a:pt x="2301" y="9371"/>
                    <a:pt x="2336" y="9236"/>
                    <a:pt x="2387" y="8991"/>
                  </a:cubicBezTo>
                  <a:cubicBezTo>
                    <a:pt x="2443" y="8744"/>
                    <a:pt x="2494" y="8382"/>
                    <a:pt x="2532" y="7932"/>
                  </a:cubicBezTo>
                  <a:cubicBezTo>
                    <a:pt x="2573" y="7483"/>
                    <a:pt x="2578" y="6942"/>
                    <a:pt x="2544" y="6344"/>
                  </a:cubicBezTo>
                  <a:cubicBezTo>
                    <a:pt x="2499" y="5748"/>
                    <a:pt x="2411" y="5094"/>
                    <a:pt x="2250" y="4421"/>
                  </a:cubicBezTo>
                  <a:cubicBezTo>
                    <a:pt x="2085" y="3751"/>
                    <a:pt x="1867" y="3128"/>
                    <a:pt x="1635" y="2576"/>
                  </a:cubicBezTo>
                  <a:cubicBezTo>
                    <a:pt x="1392" y="2030"/>
                    <a:pt x="1141" y="1552"/>
                    <a:pt x="900" y="1170"/>
                  </a:cubicBezTo>
                  <a:cubicBezTo>
                    <a:pt x="661" y="786"/>
                    <a:pt x="449" y="489"/>
                    <a:pt x="288" y="294"/>
                  </a:cubicBezTo>
                  <a:cubicBezTo>
                    <a:pt x="134" y="104"/>
                    <a:pt x="44" y="0"/>
                    <a:pt x="29" y="0"/>
                  </a:cubicBezTo>
                  <a:close/>
                </a:path>
              </a:pathLst>
            </a:custGeom>
            <a:solidFill>
              <a:schemeClr val="dk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4" name="Google Shape;1564;p2"/>
            <p:cNvSpPr/>
            <p:nvPr/>
          </p:nvSpPr>
          <p:spPr>
            <a:xfrm>
              <a:off x="7226650" y="2828600"/>
              <a:ext cx="74975" cy="223825"/>
            </a:xfrm>
            <a:custGeom>
              <a:rect b="b" l="l" r="r" t="t"/>
              <a:pathLst>
                <a:path extrusionOk="0" h="8953" w="2999">
                  <a:moveTo>
                    <a:pt x="1216" y="0"/>
                  </a:moveTo>
                  <a:lnTo>
                    <a:pt x="1216" y="0"/>
                  </a:lnTo>
                  <a:cubicBezTo>
                    <a:pt x="2161" y="1283"/>
                    <a:pt x="2227" y="3068"/>
                    <a:pt x="1961" y="4638"/>
                  </a:cubicBezTo>
                  <a:cubicBezTo>
                    <a:pt x="1693" y="6209"/>
                    <a:pt x="934" y="7661"/>
                    <a:pt x="1" y="8952"/>
                  </a:cubicBezTo>
                  <a:cubicBezTo>
                    <a:pt x="1666" y="8337"/>
                    <a:pt x="2449" y="6446"/>
                    <a:pt x="2725" y="4692"/>
                  </a:cubicBezTo>
                  <a:cubicBezTo>
                    <a:pt x="2999" y="2941"/>
                    <a:pt x="2613" y="1096"/>
                    <a:pt x="1216" y="0"/>
                  </a:cubicBezTo>
                  <a:close/>
                </a:path>
              </a:pathLst>
            </a:custGeom>
            <a:solidFill>
              <a:srgbClr val="0B3D69">
                <a:alpha val="39215"/>
              </a:srgbClr>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5" name="Google Shape;1565;p2"/>
            <p:cNvSpPr/>
            <p:nvPr/>
          </p:nvSpPr>
          <p:spPr>
            <a:xfrm>
              <a:off x="7227900" y="2828575"/>
              <a:ext cx="73575" cy="221300"/>
            </a:xfrm>
            <a:custGeom>
              <a:rect b="b" l="l" r="r" t="t"/>
              <a:pathLst>
                <a:path extrusionOk="0" h="8852" w="2943">
                  <a:moveTo>
                    <a:pt x="1167" y="1"/>
                  </a:moveTo>
                  <a:cubicBezTo>
                    <a:pt x="1167" y="1"/>
                    <a:pt x="1166" y="1"/>
                    <a:pt x="1166" y="1"/>
                  </a:cubicBezTo>
                  <a:cubicBezTo>
                    <a:pt x="1137" y="25"/>
                    <a:pt x="1552" y="430"/>
                    <a:pt x="1971" y="1242"/>
                  </a:cubicBezTo>
                  <a:cubicBezTo>
                    <a:pt x="2389" y="2043"/>
                    <a:pt x="2764" y="3300"/>
                    <a:pt x="2588" y="4684"/>
                  </a:cubicBezTo>
                  <a:cubicBezTo>
                    <a:pt x="2407" y="6065"/>
                    <a:pt x="1724" y="7186"/>
                    <a:pt x="1116" y="7853"/>
                  </a:cubicBezTo>
                  <a:cubicBezTo>
                    <a:pt x="504" y="8535"/>
                    <a:pt x="1" y="8820"/>
                    <a:pt x="22" y="8849"/>
                  </a:cubicBezTo>
                  <a:lnTo>
                    <a:pt x="22" y="8851"/>
                  </a:lnTo>
                  <a:cubicBezTo>
                    <a:pt x="22" y="8851"/>
                    <a:pt x="23" y="8852"/>
                    <a:pt x="24" y="8852"/>
                  </a:cubicBezTo>
                  <a:cubicBezTo>
                    <a:pt x="42" y="8852"/>
                    <a:pt x="167" y="8787"/>
                    <a:pt x="371" y="8650"/>
                  </a:cubicBezTo>
                  <a:cubicBezTo>
                    <a:pt x="587" y="8507"/>
                    <a:pt x="884" y="8272"/>
                    <a:pt x="1207" y="7938"/>
                  </a:cubicBezTo>
                  <a:cubicBezTo>
                    <a:pt x="1851" y="7279"/>
                    <a:pt x="2574" y="6133"/>
                    <a:pt x="2760" y="4707"/>
                  </a:cubicBezTo>
                  <a:cubicBezTo>
                    <a:pt x="2943" y="3279"/>
                    <a:pt x="2534" y="1987"/>
                    <a:pt x="2079" y="1186"/>
                  </a:cubicBezTo>
                  <a:cubicBezTo>
                    <a:pt x="1853" y="779"/>
                    <a:pt x="1625" y="476"/>
                    <a:pt x="1454" y="283"/>
                  </a:cubicBezTo>
                  <a:cubicBezTo>
                    <a:pt x="1288" y="97"/>
                    <a:pt x="1182" y="1"/>
                    <a:pt x="1167" y="1"/>
                  </a:cubicBezTo>
                  <a:close/>
                </a:path>
              </a:pathLst>
            </a:custGeom>
            <a:solidFill>
              <a:schemeClr val="dk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6" name="Google Shape;1566;p2"/>
            <p:cNvSpPr/>
            <p:nvPr/>
          </p:nvSpPr>
          <p:spPr>
            <a:xfrm>
              <a:off x="7017075" y="2355950"/>
              <a:ext cx="111150" cy="240950"/>
            </a:xfrm>
            <a:custGeom>
              <a:rect b="b" l="l" r="r" t="t"/>
              <a:pathLst>
                <a:path extrusionOk="0" h="9638" w="4446">
                  <a:moveTo>
                    <a:pt x="34" y="0"/>
                  </a:moveTo>
                  <a:cubicBezTo>
                    <a:pt x="22" y="0"/>
                    <a:pt x="16" y="1"/>
                    <a:pt x="16" y="3"/>
                  </a:cubicBezTo>
                  <a:cubicBezTo>
                    <a:pt x="1" y="50"/>
                    <a:pt x="773" y="90"/>
                    <a:pt x="1780" y="715"/>
                  </a:cubicBezTo>
                  <a:cubicBezTo>
                    <a:pt x="2281" y="1024"/>
                    <a:pt x="2820" y="1489"/>
                    <a:pt x="3275" y="2118"/>
                  </a:cubicBezTo>
                  <a:cubicBezTo>
                    <a:pt x="3730" y="2745"/>
                    <a:pt x="4081" y="3548"/>
                    <a:pt x="4184" y="4435"/>
                  </a:cubicBezTo>
                  <a:cubicBezTo>
                    <a:pt x="4268" y="5324"/>
                    <a:pt x="4091" y="6183"/>
                    <a:pt x="3777" y="6889"/>
                  </a:cubicBezTo>
                  <a:cubicBezTo>
                    <a:pt x="3462" y="7601"/>
                    <a:pt x="3032" y="8168"/>
                    <a:pt x="2607" y="8573"/>
                  </a:cubicBezTo>
                  <a:cubicBezTo>
                    <a:pt x="1751" y="9393"/>
                    <a:pt x="1004" y="9596"/>
                    <a:pt x="1029" y="9636"/>
                  </a:cubicBezTo>
                  <a:cubicBezTo>
                    <a:pt x="1030" y="9637"/>
                    <a:pt x="1031" y="9638"/>
                    <a:pt x="1033" y="9638"/>
                  </a:cubicBezTo>
                  <a:cubicBezTo>
                    <a:pt x="1046" y="9638"/>
                    <a:pt x="1088" y="9624"/>
                    <a:pt x="1159" y="9600"/>
                  </a:cubicBezTo>
                  <a:cubicBezTo>
                    <a:pt x="1240" y="9567"/>
                    <a:pt x="1367" y="9534"/>
                    <a:pt x="1517" y="9457"/>
                  </a:cubicBezTo>
                  <a:cubicBezTo>
                    <a:pt x="1822" y="9320"/>
                    <a:pt x="2245" y="9067"/>
                    <a:pt x="2690" y="8662"/>
                  </a:cubicBezTo>
                  <a:cubicBezTo>
                    <a:pt x="3138" y="8259"/>
                    <a:pt x="3591" y="7684"/>
                    <a:pt x="3923" y="6955"/>
                  </a:cubicBezTo>
                  <a:cubicBezTo>
                    <a:pt x="4255" y="6231"/>
                    <a:pt x="4446" y="5342"/>
                    <a:pt x="4357" y="4418"/>
                  </a:cubicBezTo>
                  <a:cubicBezTo>
                    <a:pt x="4251" y="3493"/>
                    <a:pt x="3881" y="2664"/>
                    <a:pt x="3404" y="2023"/>
                  </a:cubicBezTo>
                  <a:cubicBezTo>
                    <a:pt x="2930" y="1381"/>
                    <a:pt x="2366" y="912"/>
                    <a:pt x="1845" y="611"/>
                  </a:cubicBezTo>
                  <a:cubicBezTo>
                    <a:pt x="1324" y="306"/>
                    <a:pt x="858" y="146"/>
                    <a:pt x="530" y="77"/>
                  </a:cubicBezTo>
                  <a:cubicBezTo>
                    <a:pt x="369" y="32"/>
                    <a:pt x="236" y="27"/>
                    <a:pt x="151" y="11"/>
                  </a:cubicBezTo>
                  <a:cubicBezTo>
                    <a:pt x="95" y="4"/>
                    <a:pt x="55" y="0"/>
                    <a:pt x="34" y="0"/>
                  </a:cubicBezTo>
                  <a:close/>
                </a:path>
              </a:pathLst>
            </a:custGeom>
            <a:solidFill>
              <a:schemeClr val="dk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7" name="Google Shape;1567;p2"/>
            <p:cNvSpPr/>
            <p:nvPr/>
          </p:nvSpPr>
          <p:spPr>
            <a:xfrm>
              <a:off x="6790875" y="2569400"/>
              <a:ext cx="257150" cy="182400"/>
            </a:xfrm>
            <a:custGeom>
              <a:rect b="b" l="l" r="r" t="t"/>
              <a:pathLst>
                <a:path extrusionOk="0" h="7296" w="10286">
                  <a:moveTo>
                    <a:pt x="6301" y="1"/>
                  </a:moveTo>
                  <a:cubicBezTo>
                    <a:pt x="6198" y="1"/>
                    <a:pt x="6093" y="3"/>
                    <a:pt x="5987" y="8"/>
                  </a:cubicBezTo>
                  <a:cubicBezTo>
                    <a:pt x="5080" y="47"/>
                    <a:pt x="4083" y="296"/>
                    <a:pt x="3167" y="820"/>
                  </a:cubicBezTo>
                  <a:cubicBezTo>
                    <a:pt x="2258" y="1357"/>
                    <a:pt x="1546" y="2100"/>
                    <a:pt x="1064" y="2869"/>
                  </a:cubicBezTo>
                  <a:cubicBezTo>
                    <a:pt x="576" y="3639"/>
                    <a:pt x="298" y="4422"/>
                    <a:pt x="169" y="5096"/>
                  </a:cubicBezTo>
                  <a:cubicBezTo>
                    <a:pt x="37" y="5769"/>
                    <a:pt x="32" y="6328"/>
                    <a:pt x="66" y="6710"/>
                  </a:cubicBezTo>
                  <a:cubicBezTo>
                    <a:pt x="74" y="6901"/>
                    <a:pt x="111" y="7046"/>
                    <a:pt x="124" y="7147"/>
                  </a:cubicBezTo>
                  <a:cubicBezTo>
                    <a:pt x="140" y="7245"/>
                    <a:pt x="151" y="7295"/>
                    <a:pt x="159" y="7295"/>
                  </a:cubicBezTo>
                  <a:cubicBezTo>
                    <a:pt x="207" y="7295"/>
                    <a:pt x="1" y="6446"/>
                    <a:pt x="290" y="5121"/>
                  </a:cubicBezTo>
                  <a:cubicBezTo>
                    <a:pt x="431" y="4463"/>
                    <a:pt x="716" y="3703"/>
                    <a:pt x="1199" y="2956"/>
                  </a:cubicBezTo>
                  <a:cubicBezTo>
                    <a:pt x="1679" y="2210"/>
                    <a:pt x="2374" y="1492"/>
                    <a:pt x="3253" y="971"/>
                  </a:cubicBezTo>
                  <a:cubicBezTo>
                    <a:pt x="4143" y="464"/>
                    <a:pt x="5111" y="217"/>
                    <a:pt x="5997" y="168"/>
                  </a:cubicBezTo>
                  <a:cubicBezTo>
                    <a:pt x="6124" y="161"/>
                    <a:pt x="6249" y="158"/>
                    <a:pt x="6373" y="158"/>
                  </a:cubicBezTo>
                  <a:cubicBezTo>
                    <a:pt x="7111" y="158"/>
                    <a:pt x="7779" y="276"/>
                    <a:pt x="8327" y="450"/>
                  </a:cubicBezTo>
                  <a:cubicBezTo>
                    <a:pt x="9578" y="842"/>
                    <a:pt x="10215" y="1417"/>
                    <a:pt x="10277" y="1417"/>
                  </a:cubicBezTo>
                  <a:cubicBezTo>
                    <a:pt x="10279" y="1417"/>
                    <a:pt x="10281" y="1416"/>
                    <a:pt x="10282" y="1415"/>
                  </a:cubicBezTo>
                  <a:cubicBezTo>
                    <a:pt x="10286" y="1409"/>
                    <a:pt x="10247" y="1374"/>
                    <a:pt x="10168" y="1309"/>
                  </a:cubicBezTo>
                  <a:cubicBezTo>
                    <a:pt x="10089" y="1249"/>
                    <a:pt x="9981" y="1146"/>
                    <a:pt x="9819" y="1044"/>
                  </a:cubicBezTo>
                  <a:cubicBezTo>
                    <a:pt x="9506" y="824"/>
                    <a:pt x="9016" y="554"/>
                    <a:pt x="8366" y="334"/>
                  </a:cubicBezTo>
                  <a:cubicBezTo>
                    <a:pt x="7793" y="138"/>
                    <a:pt x="7086" y="1"/>
                    <a:pt x="6301" y="1"/>
                  </a:cubicBezTo>
                  <a:close/>
                </a:path>
              </a:pathLst>
            </a:custGeom>
            <a:solidFill>
              <a:srgbClr val="26323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8" name="Google Shape;1568;p2"/>
            <p:cNvSpPr/>
            <p:nvPr/>
          </p:nvSpPr>
          <p:spPr>
            <a:xfrm>
              <a:off x="6563900" y="2019750"/>
              <a:ext cx="151275" cy="874000"/>
            </a:xfrm>
            <a:custGeom>
              <a:rect b="b" l="l" r="r" t="t"/>
              <a:pathLst>
                <a:path extrusionOk="0" h="34960" w="6051">
                  <a:moveTo>
                    <a:pt x="1436" y="0"/>
                  </a:moveTo>
                  <a:cubicBezTo>
                    <a:pt x="1436" y="0"/>
                    <a:pt x="1436" y="1"/>
                    <a:pt x="1436" y="1"/>
                  </a:cubicBezTo>
                  <a:lnTo>
                    <a:pt x="1437" y="1"/>
                  </a:lnTo>
                  <a:cubicBezTo>
                    <a:pt x="1437" y="1"/>
                    <a:pt x="1437" y="0"/>
                    <a:pt x="1436" y="0"/>
                  </a:cubicBezTo>
                  <a:close/>
                  <a:moveTo>
                    <a:pt x="1437" y="1"/>
                  </a:moveTo>
                  <a:lnTo>
                    <a:pt x="1437" y="1"/>
                  </a:lnTo>
                  <a:cubicBezTo>
                    <a:pt x="1437" y="1"/>
                    <a:pt x="1437" y="1"/>
                    <a:pt x="1438" y="1"/>
                  </a:cubicBezTo>
                  <a:lnTo>
                    <a:pt x="1438" y="1"/>
                  </a:lnTo>
                  <a:cubicBezTo>
                    <a:pt x="1438" y="1"/>
                    <a:pt x="1438" y="1"/>
                    <a:pt x="1438" y="1"/>
                  </a:cubicBezTo>
                  <a:close/>
                  <a:moveTo>
                    <a:pt x="1438" y="1"/>
                  </a:moveTo>
                  <a:cubicBezTo>
                    <a:pt x="1438" y="3"/>
                    <a:pt x="1449" y="22"/>
                    <a:pt x="1471" y="55"/>
                  </a:cubicBezTo>
                  <a:cubicBezTo>
                    <a:pt x="1501" y="95"/>
                    <a:pt x="1538" y="145"/>
                    <a:pt x="1584" y="207"/>
                  </a:cubicBezTo>
                  <a:cubicBezTo>
                    <a:pt x="1685" y="340"/>
                    <a:pt x="1831" y="541"/>
                    <a:pt x="2015" y="803"/>
                  </a:cubicBezTo>
                  <a:cubicBezTo>
                    <a:pt x="2375" y="1332"/>
                    <a:pt x="2896" y="2121"/>
                    <a:pt x="3346" y="3215"/>
                  </a:cubicBezTo>
                  <a:cubicBezTo>
                    <a:pt x="3780" y="4297"/>
                    <a:pt x="4160" y="5727"/>
                    <a:pt x="3927" y="7328"/>
                  </a:cubicBezTo>
                  <a:cubicBezTo>
                    <a:pt x="3863" y="7723"/>
                    <a:pt x="3765" y="8127"/>
                    <a:pt x="3628" y="8530"/>
                  </a:cubicBezTo>
                  <a:cubicBezTo>
                    <a:pt x="3485" y="8929"/>
                    <a:pt x="3300" y="9325"/>
                    <a:pt x="3070" y="9707"/>
                  </a:cubicBezTo>
                  <a:cubicBezTo>
                    <a:pt x="2607" y="10465"/>
                    <a:pt x="1934" y="11154"/>
                    <a:pt x="1073" y="11592"/>
                  </a:cubicBezTo>
                  <a:lnTo>
                    <a:pt x="929" y="11667"/>
                  </a:lnTo>
                  <a:lnTo>
                    <a:pt x="1073" y="11738"/>
                  </a:lnTo>
                  <a:cubicBezTo>
                    <a:pt x="2069" y="12232"/>
                    <a:pt x="3043" y="12904"/>
                    <a:pt x="3869" y="13781"/>
                  </a:cubicBezTo>
                  <a:cubicBezTo>
                    <a:pt x="4691" y="14655"/>
                    <a:pt x="5358" y="15753"/>
                    <a:pt x="5638" y="16990"/>
                  </a:cubicBezTo>
                  <a:cubicBezTo>
                    <a:pt x="5873" y="18080"/>
                    <a:pt x="5775" y="19216"/>
                    <a:pt x="5401" y="20206"/>
                  </a:cubicBezTo>
                  <a:cubicBezTo>
                    <a:pt x="5028" y="21199"/>
                    <a:pt x="4357" y="22042"/>
                    <a:pt x="3514" y="22546"/>
                  </a:cubicBezTo>
                  <a:lnTo>
                    <a:pt x="3427" y="22598"/>
                  </a:lnTo>
                  <a:lnTo>
                    <a:pt x="3494" y="22673"/>
                  </a:lnTo>
                  <a:cubicBezTo>
                    <a:pt x="4179" y="23432"/>
                    <a:pt x="4571" y="24375"/>
                    <a:pt x="4720" y="25303"/>
                  </a:cubicBezTo>
                  <a:cubicBezTo>
                    <a:pt x="4872" y="26237"/>
                    <a:pt x="4808" y="27151"/>
                    <a:pt x="4627" y="27985"/>
                  </a:cubicBezTo>
                  <a:cubicBezTo>
                    <a:pt x="4442" y="28818"/>
                    <a:pt x="4131" y="29567"/>
                    <a:pt x="3772" y="30223"/>
                  </a:cubicBezTo>
                  <a:cubicBezTo>
                    <a:pt x="3417" y="30882"/>
                    <a:pt x="3026" y="31455"/>
                    <a:pt x="2646" y="31955"/>
                  </a:cubicBezTo>
                  <a:cubicBezTo>
                    <a:pt x="1880" y="32954"/>
                    <a:pt x="1185" y="33678"/>
                    <a:pt x="720" y="34181"/>
                  </a:cubicBezTo>
                  <a:cubicBezTo>
                    <a:pt x="491" y="34426"/>
                    <a:pt x="313" y="34617"/>
                    <a:pt x="182" y="34756"/>
                  </a:cubicBezTo>
                  <a:cubicBezTo>
                    <a:pt x="126" y="34816"/>
                    <a:pt x="82" y="34866"/>
                    <a:pt x="45" y="34905"/>
                  </a:cubicBezTo>
                  <a:cubicBezTo>
                    <a:pt x="16" y="34940"/>
                    <a:pt x="1" y="34959"/>
                    <a:pt x="2" y="34959"/>
                  </a:cubicBezTo>
                  <a:cubicBezTo>
                    <a:pt x="3" y="34959"/>
                    <a:pt x="3" y="34959"/>
                    <a:pt x="3" y="34959"/>
                  </a:cubicBezTo>
                  <a:cubicBezTo>
                    <a:pt x="7" y="34959"/>
                    <a:pt x="24" y="34945"/>
                    <a:pt x="56" y="34916"/>
                  </a:cubicBezTo>
                  <a:cubicBezTo>
                    <a:pt x="95" y="34878"/>
                    <a:pt x="143" y="34832"/>
                    <a:pt x="203" y="34776"/>
                  </a:cubicBezTo>
                  <a:cubicBezTo>
                    <a:pt x="338" y="34641"/>
                    <a:pt x="523" y="34455"/>
                    <a:pt x="761" y="34220"/>
                  </a:cubicBezTo>
                  <a:cubicBezTo>
                    <a:pt x="1239" y="33728"/>
                    <a:pt x="1947" y="33014"/>
                    <a:pt x="2727" y="32019"/>
                  </a:cubicBezTo>
                  <a:cubicBezTo>
                    <a:pt x="3116" y="31521"/>
                    <a:pt x="3516" y="30946"/>
                    <a:pt x="3882" y="30282"/>
                  </a:cubicBezTo>
                  <a:cubicBezTo>
                    <a:pt x="4251" y="29623"/>
                    <a:pt x="4571" y="28862"/>
                    <a:pt x="4766" y="28015"/>
                  </a:cubicBezTo>
                  <a:cubicBezTo>
                    <a:pt x="4955" y="27169"/>
                    <a:pt x="5024" y="26237"/>
                    <a:pt x="4872" y="25280"/>
                  </a:cubicBezTo>
                  <a:cubicBezTo>
                    <a:pt x="4728" y="24357"/>
                    <a:pt x="4349" y="23412"/>
                    <a:pt x="3684" y="22639"/>
                  </a:cubicBezTo>
                  <a:lnTo>
                    <a:pt x="3684" y="22639"/>
                  </a:lnTo>
                  <a:cubicBezTo>
                    <a:pt x="4523" y="22111"/>
                    <a:pt x="5189" y="21259"/>
                    <a:pt x="5561" y="20268"/>
                  </a:cubicBezTo>
                  <a:cubicBezTo>
                    <a:pt x="5948" y="19245"/>
                    <a:pt x="6051" y="18078"/>
                    <a:pt x="5808" y="16953"/>
                  </a:cubicBezTo>
                  <a:cubicBezTo>
                    <a:pt x="5520" y="15678"/>
                    <a:pt x="4833" y="14555"/>
                    <a:pt x="3994" y="13664"/>
                  </a:cubicBezTo>
                  <a:cubicBezTo>
                    <a:pt x="3190" y="12812"/>
                    <a:pt x="2250" y="12155"/>
                    <a:pt x="1288" y="11663"/>
                  </a:cubicBezTo>
                  <a:lnTo>
                    <a:pt x="1288" y="11663"/>
                  </a:lnTo>
                  <a:cubicBezTo>
                    <a:pt x="2110" y="11204"/>
                    <a:pt x="2756" y="10525"/>
                    <a:pt x="3199" y="9786"/>
                  </a:cubicBezTo>
                  <a:cubicBezTo>
                    <a:pt x="3435" y="9394"/>
                    <a:pt x="3620" y="8987"/>
                    <a:pt x="3765" y="8578"/>
                  </a:cubicBezTo>
                  <a:cubicBezTo>
                    <a:pt x="3902" y="8165"/>
                    <a:pt x="4002" y="7754"/>
                    <a:pt x="4062" y="7349"/>
                  </a:cubicBezTo>
                  <a:cubicBezTo>
                    <a:pt x="4175" y="6535"/>
                    <a:pt x="4137" y="5756"/>
                    <a:pt x="4004" y="5055"/>
                  </a:cubicBezTo>
                  <a:cubicBezTo>
                    <a:pt x="3874" y="4353"/>
                    <a:pt x="3670" y="3724"/>
                    <a:pt x="3438" y="3176"/>
                  </a:cubicBezTo>
                  <a:cubicBezTo>
                    <a:pt x="2972" y="2078"/>
                    <a:pt x="2435" y="1295"/>
                    <a:pt x="2059" y="774"/>
                  </a:cubicBezTo>
                  <a:cubicBezTo>
                    <a:pt x="1868" y="514"/>
                    <a:pt x="1714" y="319"/>
                    <a:pt x="1606" y="192"/>
                  </a:cubicBezTo>
                  <a:cubicBezTo>
                    <a:pt x="1556" y="132"/>
                    <a:pt x="1515" y="86"/>
                    <a:pt x="1482" y="47"/>
                  </a:cubicBezTo>
                  <a:cubicBezTo>
                    <a:pt x="1458" y="19"/>
                    <a:pt x="1443" y="4"/>
                    <a:pt x="1438" y="1"/>
                  </a:cubicBezTo>
                  <a:close/>
                </a:path>
              </a:pathLst>
            </a:custGeom>
            <a:solidFill>
              <a:schemeClr val="dk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9" name="Google Shape;1569;p2"/>
            <p:cNvSpPr/>
            <p:nvPr/>
          </p:nvSpPr>
          <p:spPr>
            <a:xfrm>
              <a:off x="6600850" y="1941950"/>
              <a:ext cx="490875" cy="224550"/>
            </a:xfrm>
            <a:custGeom>
              <a:rect b="b" l="l" r="r" t="t"/>
              <a:pathLst>
                <a:path extrusionOk="0" h="8982" w="19635">
                  <a:moveTo>
                    <a:pt x="3299" y="0"/>
                  </a:moveTo>
                  <a:cubicBezTo>
                    <a:pt x="2262" y="0"/>
                    <a:pt x="1430" y="211"/>
                    <a:pt x="878" y="417"/>
                  </a:cubicBezTo>
                  <a:cubicBezTo>
                    <a:pt x="585" y="527"/>
                    <a:pt x="365" y="634"/>
                    <a:pt x="220" y="713"/>
                  </a:cubicBezTo>
                  <a:cubicBezTo>
                    <a:pt x="76" y="794"/>
                    <a:pt x="0" y="838"/>
                    <a:pt x="4" y="844"/>
                  </a:cubicBezTo>
                  <a:cubicBezTo>
                    <a:pt x="4" y="844"/>
                    <a:pt x="5" y="844"/>
                    <a:pt x="6" y="844"/>
                  </a:cubicBezTo>
                  <a:cubicBezTo>
                    <a:pt x="18" y="844"/>
                    <a:pt x="96" y="810"/>
                    <a:pt x="236" y="745"/>
                  </a:cubicBezTo>
                  <a:cubicBezTo>
                    <a:pt x="384" y="676"/>
                    <a:pt x="606" y="581"/>
                    <a:pt x="901" y="481"/>
                  </a:cubicBezTo>
                  <a:cubicBezTo>
                    <a:pt x="1432" y="303"/>
                    <a:pt x="2215" y="120"/>
                    <a:pt x="3185" y="120"/>
                  </a:cubicBezTo>
                  <a:cubicBezTo>
                    <a:pt x="3286" y="120"/>
                    <a:pt x="3389" y="122"/>
                    <a:pt x="3494" y="126"/>
                  </a:cubicBezTo>
                  <a:cubicBezTo>
                    <a:pt x="4604" y="157"/>
                    <a:pt x="5914" y="458"/>
                    <a:pt x="7252" y="1070"/>
                  </a:cubicBezTo>
                  <a:cubicBezTo>
                    <a:pt x="8589" y="1675"/>
                    <a:pt x="9963" y="2561"/>
                    <a:pt x="11310" y="3593"/>
                  </a:cubicBezTo>
                  <a:cubicBezTo>
                    <a:pt x="12188" y="4288"/>
                    <a:pt x="12957" y="5094"/>
                    <a:pt x="13380" y="6028"/>
                  </a:cubicBezTo>
                  <a:cubicBezTo>
                    <a:pt x="13806" y="6952"/>
                    <a:pt x="13899" y="7976"/>
                    <a:pt x="13592" y="8804"/>
                  </a:cubicBezTo>
                  <a:lnTo>
                    <a:pt x="13526" y="8981"/>
                  </a:lnTo>
                  <a:lnTo>
                    <a:pt x="13696" y="8897"/>
                  </a:lnTo>
                  <a:cubicBezTo>
                    <a:pt x="14522" y="8486"/>
                    <a:pt x="15311" y="8177"/>
                    <a:pt x="16035" y="7980"/>
                  </a:cubicBezTo>
                  <a:cubicBezTo>
                    <a:pt x="16756" y="7780"/>
                    <a:pt x="17404" y="7685"/>
                    <a:pt x="17941" y="7637"/>
                  </a:cubicBezTo>
                  <a:cubicBezTo>
                    <a:pt x="18477" y="7587"/>
                    <a:pt x="18901" y="7579"/>
                    <a:pt x="19191" y="7573"/>
                  </a:cubicBezTo>
                  <a:cubicBezTo>
                    <a:pt x="19324" y="7571"/>
                    <a:pt x="19432" y="7571"/>
                    <a:pt x="19521" y="7569"/>
                  </a:cubicBezTo>
                  <a:cubicBezTo>
                    <a:pt x="19596" y="7567"/>
                    <a:pt x="19635" y="7563"/>
                    <a:pt x="19635" y="7560"/>
                  </a:cubicBezTo>
                  <a:cubicBezTo>
                    <a:pt x="19635" y="7556"/>
                    <a:pt x="19596" y="7552"/>
                    <a:pt x="19521" y="7546"/>
                  </a:cubicBezTo>
                  <a:cubicBezTo>
                    <a:pt x="19432" y="7540"/>
                    <a:pt x="19324" y="7535"/>
                    <a:pt x="19191" y="7527"/>
                  </a:cubicBezTo>
                  <a:cubicBezTo>
                    <a:pt x="19072" y="7523"/>
                    <a:pt x="18931" y="7520"/>
                    <a:pt x="18767" y="7520"/>
                  </a:cubicBezTo>
                  <a:cubicBezTo>
                    <a:pt x="18532" y="7520"/>
                    <a:pt x="18253" y="7526"/>
                    <a:pt x="17933" y="7548"/>
                  </a:cubicBezTo>
                  <a:cubicBezTo>
                    <a:pt x="17393" y="7585"/>
                    <a:pt x="16735" y="7668"/>
                    <a:pt x="16002" y="7861"/>
                  </a:cubicBezTo>
                  <a:cubicBezTo>
                    <a:pt x="15316" y="8035"/>
                    <a:pt x="14570" y="8313"/>
                    <a:pt x="13794" y="8683"/>
                  </a:cubicBezTo>
                  <a:lnTo>
                    <a:pt x="13794" y="8683"/>
                  </a:lnTo>
                  <a:cubicBezTo>
                    <a:pt x="14051" y="7848"/>
                    <a:pt x="13942" y="6853"/>
                    <a:pt x="13532" y="5958"/>
                  </a:cubicBezTo>
                  <a:cubicBezTo>
                    <a:pt x="13098" y="4986"/>
                    <a:pt x="12309" y="4158"/>
                    <a:pt x="11418" y="3456"/>
                  </a:cubicBezTo>
                  <a:cubicBezTo>
                    <a:pt x="10060" y="2414"/>
                    <a:pt x="8678" y="1531"/>
                    <a:pt x="7318" y="923"/>
                  </a:cubicBezTo>
                  <a:cubicBezTo>
                    <a:pt x="5960" y="311"/>
                    <a:pt x="4625" y="16"/>
                    <a:pt x="3496" y="3"/>
                  </a:cubicBezTo>
                  <a:cubicBezTo>
                    <a:pt x="3430" y="1"/>
                    <a:pt x="3364" y="0"/>
                    <a:pt x="3299" y="0"/>
                  </a:cubicBezTo>
                  <a:close/>
                </a:path>
              </a:pathLst>
            </a:custGeom>
            <a:solidFill>
              <a:schemeClr val="dk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70" name="Google Shape;1570;p2"/>
            <p:cNvSpPr/>
            <p:nvPr/>
          </p:nvSpPr>
          <p:spPr>
            <a:xfrm>
              <a:off x="6834300" y="1879025"/>
              <a:ext cx="115050" cy="77050"/>
            </a:xfrm>
            <a:custGeom>
              <a:rect b="b" l="l" r="r" t="t"/>
              <a:pathLst>
                <a:path extrusionOk="0" h="3082" w="4602">
                  <a:moveTo>
                    <a:pt x="882" y="0"/>
                  </a:moveTo>
                  <a:cubicBezTo>
                    <a:pt x="604" y="0"/>
                    <a:pt x="382" y="27"/>
                    <a:pt x="232" y="58"/>
                  </a:cubicBezTo>
                  <a:cubicBezTo>
                    <a:pt x="79" y="89"/>
                    <a:pt x="0" y="118"/>
                    <a:pt x="2" y="127"/>
                  </a:cubicBezTo>
                  <a:cubicBezTo>
                    <a:pt x="3" y="133"/>
                    <a:pt x="16" y="136"/>
                    <a:pt x="41" y="136"/>
                  </a:cubicBezTo>
                  <a:cubicBezTo>
                    <a:pt x="118" y="136"/>
                    <a:pt x="304" y="114"/>
                    <a:pt x="573" y="114"/>
                  </a:cubicBezTo>
                  <a:cubicBezTo>
                    <a:pt x="664" y="114"/>
                    <a:pt x="766" y="117"/>
                    <a:pt x="876" y="124"/>
                  </a:cubicBezTo>
                  <a:cubicBezTo>
                    <a:pt x="1408" y="154"/>
                    <a:pt x="2153" y="318"/>
                    <a:pt x="2840" y="758"/>
                  </a:cubicBezTo>
                  <a:cubicBezTo>
                    <a:pt x="3527" y="1202"/>
                    <a:pt x="3984" y="1812"/>
                    <a:pt x="4233" y="2282"/>
                  </a:cubicBezTo>
                  <a:cubicBezTo>
                    <a:pt x="4483" y="2752"/>
                    <a:pt x="4559" y="3081"/>
                    <a:pt x="4591" y="3081"/>
                  </a:cubicBezTo>
                  <a:cubicBezTo>
                    <a:pt x="4591" y="3081"/>
                    <a:pt x="4591" y="3081"/>
                    <a:pt x="4592" y="3081"/>
                  </a:cubicBezTo>
                  <a:cubicBezTo>
                    <a:pt x="4601" y="3079"/>
                    <a:pt x="4596" y="2994"/>
                    <a:pt x="4561" y="2844"/>
                  </a:cubicBezTo>
                  <a:cubicBezTo>
                    <a:pt x="4526" y="2693"/>
                    <a:pt x="4459" y="2479"/>
                    <a:pt x="4343" y="2228"/>
                  </a:cubicBezTo>
                  <a:cubicBezTo>
                    <a:pt x="4117" y="1727"/>
                    <a:pt x="3654" y="1077"/>
                    <a:pt x="2934" y="612"/>
                  </a:cubicBezTo>
                  <a:cubicBezTo>
                    <a:pt x="2215" y="149"/>
                    <a:pt x="1430" y="0"/>
                    <a:pt x="882" y="0"/>
                  </a:cubicBezTo>
                  <a:close/>
                </a:path>
              </a:pathLst>
            </a:custGeom>
            <a:solidFill>
              <a:schemeClr val="dk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71" name="Google Shape;1571;p2"/>
            <p:cNvSpPr/>
            <p:nvPr/>
          </p:nvSpPr>
          <p:spPr>
            <a:xfrm>
              <a:off x="6430400" y="1770950"/>
              <a:ext cx="72025" cy="4700"/>
            </a:xfrm>
            <a:custGeom>
              <a:rect b="b" l="l" r="r" t="t"/>
              <a:pathLst>
                <a:path extrusionOk="0" h="188" w="2881">
                  <a:moveTo>
                    <a:pt x="1957" y="1"/>
                  </a:moveTo>
                  <a:cubicBezTo>
                    <a:pt x="1796" y="1"/>
                    <a:pt x="1621" y="3"/>
                    <a:pt x="1438" y="7"/>
                  </a:cubicBezTo>
                  <a:cubicBezTo>
                    <a:pt x="643" y="25"/>
                    <a:pt x="0" y="79"/>
                    <a:pt x="0" y="127"/>
                  </a:cubicBezTo>
                  <a:cubicBezTo>
                    <a:pt x="2" y="164"/>
                    <a:pt x="384" y="187"/>
                    <a:pt x="923" y="187"/>
                  </a:cubicBezTo>
                  <a:cubicBezTo>
                    <a:pt x="1084" y="187"/>
                    <a:pt x="1259" y="185"/>
                    <a:pt x="1441" y="181"/>
                  </a:cubicBezTo>
                  <a:cubicBezTo>
                    <a:pt x="2238" y="164"/>
                    <a:pt x="2881" y="110"/>
                    <a:pt x="2881" y="61"/>
                  </a:cubicBezTo>
                  <a:cubicBezTo>
                    <a:pt x="2879" y="24"/>
                    <a:pt x="2497" y="1"/>
                    <a:pt x="1957" y="1"/>
                  </a:cubicBezTo>
                  <a:close/>
                </a:path>
              </a:pathLst>
            </a:custGeom>
            <a:solidFill>
              <a:schemeClr val="dk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72" name="Google Shape;1572;p2"/>
            <p:cNvSpPr/>
            <p:nvPr/>
          </p:nvSpPr>
          <p:spPr>
            <a:xfrm>
              <a:off x="6392300" y="1701225"/>
              <a:ext cx="72275" cy="401075"/>
            </a:xfrm>
            <a:custGeom>
              <a:rect b="b" l="l" r="r" t="t"/>
              <a:pathLst>
                <a:path extrusionOk="0" h="16043" w="2891">
                  <a:moveTo>
                    <a:pt x="14" y="1"/>
                  </a:moveTo>
                  <a:cubicBezTo>
                    <a:pt x="14" y="1"/>
                    <a:pt x="14" y="1"/>
                    <a:pt x="14" y="1"/>
                  </a:cubicBezTo>
                  <a:cubicBezTo>
                    <a:pt x="0" y="14"/>
                    <a:pt x="180" y="176"/>
                    <a:pt x="440" y="524"/>
                  </a:cubicBezTo>
                  <a:cubicBezTo>
                    <a:pt x="691" y="873"/>
                    <a:pt x="1023" y="1419"/>
                    <a:pt x="1210" y="2167"/>
                  </a:cubicBezTo>
                  <a:cubicBezTo>
                    <a:pt x="1397" y="2908"/>
                    <a:pt x="1445" y="3865"/>
                    <a:pt x="1092" y="4822"/>
                  </a:cubicBezTo>
                  <a:cubicBezTo>
                    <a:pt x="920" y="5299"/>
                    <a:pt x="654" y="5777"/>
                    <a:pt x="488" y="6329"/>
                  </a:cubicBezTo>
                  <a:cubicBezTo>
                    <a:pt x="407" y="6603"/>
                    <a:pt x="355" y="6900"/>
                    <a:pt x="371" y="7201"/>
                  </a:cubicBezTo>
                  <a:cubicBezTo>
                    <a:pt x="384" y="7500"/>
                    <a:pt x="454" y="7801"/>
                    <a:pt x="562" y="8084"/>
                  </a:cubicBezTo>
                  <a:cubicBezTo>
                    <a:pt x="782" y="8655"/>
                    <a:pt x="1119" y="9142"/>
                    <a:pt x="1430" y="9609"/>
                  </a:cubicBezTo>
                  <a:cubicBezTo>
                    <a:pt x="1744" y="10072"/>
                    <a:pt x="2037" y="10521"/>
                    <a:pt x="2238" y="10988"/>
                  </a:cubicBezTo>
                  <a:cubicBezTo>
                    <a:pt x="2647" y="11924"/>
                    <a:pt x="2749" y="12859"/>
                    <a:pt x="2715" y="13627"/>
                  </a:cubicBezTo>
                  <a:cubicBezTo>
                    <a:pt x="2670" y="14401"/>
                    <a:pt x="2501" y="15010"/>
                    <a:pt x="2348" y="15416"/>
                  </a:cubicBezTo>
                  <a:cubicBezTo>
                    <a:pt x="2196" y="15823"/>
                    <a:pt x="2076" y="16033"/>
                    <a:pt x="2093" y="16043"/>
                  </a:cubicBezTo>
                  <a:cubicBezTo>
                    <a:pt x="2094" y="16043"/>
                    <a:pt x="2094" y="16043"/>
                    <a:pt x="2094" y="16043"/>
                  </a:cubicBezTo>
                  <a:cubicBezTo>
                    <a:pt x="2100" y="16043"/>
                    <a:pt x="2131" y="15993"/>
                    <a:pt x="2188" y="15894"/>
                  </a:cubicBezTo>
                  <a:cubicBezTo>
                    <a:pt x="2248" y="15796"/>
                    <a:pt x="2323" y="15641"/>
                    <a:pt x="2412" y="15441"/>
                  </a:cubicBezTo>
                  <a:cubicBezTo>
                    <a:pt x="2585" y="15039"/>
                    <a:pt x="2778" y="14422"/>
                    <a:pt x="2838" y="13635"/>
                  </a:cubicBezTo>
                  <a:cubicBezTo>
                    <a:pt x="2890" y="12852"/>
                    <a:pt x="2800" y="11891"/>
                    <a:pt x="2387" y="10924"/>
                  </a:cubicBezTo>
                  <a:cubicBezTo>
                    <a:pt x="1993" y="9944"/>
                    <a:pt x="1158" y="9109"/>
                    <a:pt x="726" y="8023"/>
                  </a:cubicBezTo>
                  <a:cubicBezTo>
                    <a:pt x="509" y="7481"/>
                    <a:pt x="486" y="6900"/>
                    <a:pt x="654" y="6375"/>
                  </a:cubicBezTo>
                  <a:cubicBezTo>
                    <a:pt x="809" y="5848"/>
                    <a:pt x="1069" y="5370"/>
                    <a:pt x="1245" y="4876"/>
                  </a:cubicBezTo>
                  <a:cubicBezTo>
                    <a:pt x="1601" y="3881"/>
                    <a:pt x="1536" y="2893"/>
                    <a:pt x="1331" y="2136"/>
                  </a:cubicBezTo>
                  <a:cubicBezTo>
                    <a:pt x="1123" y="1371"/>
                    <a:pt x="766" y="823"/>
                    <a:pt x="494" y="481"/>
                  </a:cubicBezTo>
                  <a:cubicBezTo>
                    <a:pt x="351" y="313"/>
                    <a:pt x="236" y="188"/>
                    <a:pt x="149" y="113"/>
                  </a:cubicBezTo>
                  <a:cubicBezTo>
                    <a:pt x="68" y="39"/>
                    <a:pt x="22" y="1"/>
                    <a:pt x="14" y="1"/>
                  </a:cubicBezTo>
                  <a:close/>
                </a:path>
              </a:pathLst>
            </a:custGeom>
            <a:solidFill>
              <a:schemeClr val="dk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73" name="Google Shape;1573;p2"/>
            <p:cNvSpPr/>
            <p:nvPr/>
          </p:nvSpPr>
          <p:spPr>
            <a:xfrm>
              <a:off x="6449000" y="2243550"/>
              <a:ext cx="50100" cy="267900"/>
            </a:xfrm>
            <a:custGeom>
              <a:rect b="b" l="l" r="r" t="t"/>
              <a:pathLst>
                <a:path extrusionOk="0" h="10716" w="2004">
                  <a:moveTo>
                    <a:pt x="35" y="0"/>
                  </a:moveTo>
                  <a:cubicBezTo>
                    <a:pt x="34" y="0"/>
                    <a:pt x="34" y="0"/>
                    <a:pt x="34" y="0"/>
                  </a:cubicBezTo>
                  <a:cubicBezTo>
                    <a:pt x="1" y="27"/>
                    <a:pt x="474" y="483"/>
                    <a:pt x="941" y="1405"/>
                  </a:cubicBezTo>
                  <a:cubicBezTo>
                    <a:pt x="1411" y="2316"/>
                    <a:pt x="1826" y="3732"/>
                    <a:pt x="1691" y="5302"/>
                  </a:cubicBezTo>
                  <a:cubicBezTo>
                    <a:pt x="1624" y="6083"/>
                    <a:pt x="1423" y="6813"/>
                    <a:pt x="1151" y="7434"/>
                  </a:cubicBezTo>
                  <a:cubicBezTo>
                    <a:pt x="885" y="8055"/>
                    <a:pt x="514" y="8564"/>
                    <a:pt x="317" y="9056"/>
                  </a:cubicBezTo>
                  <a:cubicBezTo>
                    <a:pt x="109" y="9544"/>
                    <a:pt x="72" y="9990"/>
                    <a:pt x="119" y="10283"/>
                  </a:cubicBezTo>
                  <a:cubicBezTo>
                    <a:pt x="140" y="10430"/>
                    <a:pt x="177" y="10540"/>
                    <a:pt x="207" y="10611"/>
                  </a:cubicBezTo>
                  <a:cubicBezTo>
                    <a:pt x="237" y="10681"/>
                    <a:pt x="260" y="10716"/>
                    <a:pt x="265" y="10716"/>
                  </a:cubicBezTo>
                  <a:cubicBezTo>
                    <a:pt x="265" y="10716"/>
                    <a:pt x="265" y="10716"/>
                    <a:pt x="265" y="10716"/>
                  </a:cubicBezTo>
                  <a:cubicBezTo>
                    <a:pt x="281" y="10710"/>
                    <a:pt x="209" y="10561"/>
                    <a:pt x="186" y="10276"/>
                  </a:cubicBezTo>
                  <a:cubicBezTo>
                    <a:pt x="161" y="9992"/>
                    <a:pt x="215" y="9571"/>
                    <a:pt x="431" y="9107"/>
                  </a:cubicBezTo>
                  <a:cubicBezTo>
                    <a:pt x="634" y="8636"/>
                    <a:pt x="1014" y="8140"/>
                    <a:pt x="1297" y="7499"/>
                  </a:cubicBezTo>
                  <a:cubicBezTo>
                    <a:pt x="1585" y="6867"/>
                    <a:pt x="1797" y="6118"/>
                    <a:pt x="1865" y="5317"/>
                  </a:cubicBezTo>
                  <a:cubicBezTo>
                    <a:pt x="2004" y="3707"/>
                    <a:pt x="1558" y="2260"/>
                    <a:pt x="1051" y="1349"/>
                  </a:cubicBezTo>
                  <a:cubicBezTo>
                    <a:pt x="798" y="888"/>
                    <a:pt x="541" y="548"/>
                    <a:pt x="352" y="325"/>
                  </a:cubicBezTo>
                  <a:cubicBezTo>
                    <a:pt x="162" y="115"/>
                    <a:pt x="51" y="0"/>
                    <a:pt x="35" y="0"/>
                  </a:cubicBezTo>
                  <a:close/>
                </a:path>
              </a:pathLst>
            </a:custGeom>
            <a:solidFill>
              <a:schemeClr val="dk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74" name="Google Shape;1574;p2"/>
            <p:cNvSpPr/>
            <p:nvPr/>
          </p:nvSpPr>
          <p:spPr>
            <a:xfrm>
              <a:off x="6235575" y="2640050"/>
              <a:ext cx="171175" cy="54925"/>
            </a:xfrm>
            <a:custGeom>
              <a:rect b="b" l="l" r="r" t="t"/>
              <a:pathLst>
                <a:path extrusionOk="0" h="2197" w="6847">
                  <a:moveTo>
                    <a:pt x="13" y="0"/>
                  </a:moveTo>
                  <a:cubicBezTo>
                    <a:pt x="12" y="0"/>
                    <a:pt x="11" y="0"/>
                    <a:pt x="11" y="1"/>
                  </a:cubicBezTo>
                  <a:lnTo>
                    <a:pt x="9" y="1"/>
                  </a:lnTo>
                  <a:cubicBezTo>
                    <a:pt x="1" y="7"/>
                    <a:pt x="53" y="101"/>
                    <a:pt x="169" y="259"/>
                  </a:cubicBezTo>
                  <a:cubicBezTo>
                    <a:pt x="283" y="418"/>
                    <a:pt x="466" y="636"/>
                    <a:pt x="723" y="873"/>
                  </a:cubicBezTo>
                  <a:cubicBezTo>
                    <a:pt x="1230" y="1351"/>
                    <a:pt x="2081" y="1893"/>
                    <a:pt x="3144" y="2104"/>
                  </a:cubicBezTo>
                  <a:cubicBezTo>
                    <a:pt x="3472" y="2169"/>
                    <a:pt x="3793" y="2197"/>
                    <a:pt x="4100" y="2197"/>
                  </a:cubicBezTo>
                  <a:cubicBezTo>
                    <a:pt x="4786" y="2197"/>
                    <a:pt x="5399" y="2058"/>
                    <a:pt x="5849" y="1886"/>
                  </a:cubicBezTo>
                  <a:cubicBezTo>
                    <a:pt x="6177" y="1764"/>
                    <a:pt x="6429" y="1633"/>
                    <a:pt x="6595" y="1529"/>
                  </a:cubicBezTo>
                  <a:cubicBezTo>
                    <a:pt x="6763" y="1427"/>
                    <a:pt x="6846" y="1359"/>
                    <a:pt x="6840" y="1349"/>
                  </a:cubicBezTo>
                  <a:cubicBezTo>
                    <a:pt x="6839" y="1348"/>
                    <a:pt x="6838" y="1347"/>
                    <a:pt x="6835" y="1347"/>
                  </a:cubicBezTo>
                  <a:cubicBezTo>
                    <a:pt x="6786" y="1347"/>
                    <a:pt x="6427" y="1569"/>
                    <a:pt x="5808" y="1770"/>
                  </a:cubicBezTo>
                  <a:cubicBezTo>
                    <a:pt x="5377" y="1912"/>
                    <a:pt x="4803" y="2027"/>
                    <a:pt x="4164" y="2027"/>
                  </a:cubicBezTo>
                  <a:cubicBezTo>
                    <a:pt x="3848" y="2027"/>
                    <a:pt x="3515" y="1999"/>
                    <a:pt x="3177" y="1932"/>
                  </a:cubicBezTo>
                  <a:cubicBezTo>
                    <a:pt x="2152" y="1730"/>
                    <a:pt x="1323" y="1224"/>
                    <a:pt x="805" y="780"/>
                  </a:cubicBezTo>
                  <a:cubicBezTo>
                    <a:pt x="294" y="350"/>
                    <a:pt x="49" y="0"/>
                    <a:pt x="13" y="0"/>
                  </a:cubicBezTo>
                  <a:close/>
                </a:path>
              </a:pathLst>
            </a:custGeom>
            <a:solidFill>
              <a:schemeClr val="dk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75" name="Google Shape;1575;p2"/>
            <p:cNvSpPr/>
            <p:nvPr/>
          </p:nvSpPr>
          <p:spPr>
            <a:xfrm>
              <a:off x="6364600" y="2808525"/>
              <a:ext cx="147425" cy="121550"/>
            </a:xfrm>
            <a:custGeom>
              <a:rect b="b" l="l" r="r" t="t"/>
              <a:pathLst>
                <a:path extrusionOk="0" h="4862" w="5897">
                  <a:moveTo>
                    <a:pt x="12" y="0"/>
                  </a:moveTo>
                  <a:cubicBezTo>
                    <a:pt x="11" y="0"/>
                    <a:pt x="11" y="0"/>
                    <a:pt x="10" y="1"/>
                  </a:cubicBezTo>
                  <a:cubicBezTo>
                    <a:pt x="1" y="9"/>
                    <a:pt x="55" y="103"/>
                    <a:pt x="163" y="269"/>
                  </a:cubicBezTo>
                  <a:cubicBezTo>
                    <a:pt x="273" y="435"/>
                    <a:pt x="439" y="668"/>
                    <a:pt x="655" y="950"/>
                  </a:cubicBezTo>
                  <a:cubicBezTo>
                    <a:pt x="1091" y="1509"/>
                    <a:pt x="1741" y="2248"/>
                    <a:pt x="2551" y="2970"/>
                  </a:cubicBezTo>
                  <a:cubicBezTo>
                    <a:pt x="3360" y="3691"/>
                    <a:pt x="4160" y="4261"/>
                    <a:pt x="4776" y="4623"/>
                  </a:cubicBezTo>
                  <a:cubicBezTo>
                    <a:pt x="5059" y="4784"/>
                    <a:pt x="5331" y="4861"/>
                    <a:pt x="5534" y="4861"/>
                  </a:cubicBezTo>
                  <a:cubicBezTo>
                    <a:pt x="5554" y="4861"/>
                    <a:pt x="5574" y="4860"/>
                    <a:pt x="5594" y="4859"/>
                  </a:cubicBezTo>
                  <a:cubicBezTo>
                    <a:pt x="5800" y="4845"/>
                    <a:pt x="5897" y="4772"/>
                    <a:pt x="5893" y="4766"/>
                  </a:cubicBezTo>
                  <a:cubicBezTo>
                    <a:pt x="5892" y="4764"/>
                    <a:pt x="5889" y="4763"/>
                    <a:pt x="5885" y="4763"/>
                  </a:cubicBezTo>
                  <a:cubicBezTo>
                    <a:pt x="5859" y="4763"/>
                    <a:pt x="5775" y="4792"/>
                    <a:pt x="5634" y="4792"/>
                  </a:cubicBezTo>
                  <a:cubicBezTo>
                    <a:pt x="5620" y="4792"/>
                    <a:pt x="5606" y="4792"/>
                    <a:pt x="5592" y="4791"/>
                  </a:cubicBezTo>
                  <a:cubicBezTo>
                    <a:pt x="5401" y="4785"/>
                    <a:pt x="5133" y="4700"/>
                    <a:pt x="4837" y="4517"/>
                  </a:cubicBezTo>
                  <a:cubicBezTo>
                    <a:pt x="4253" y="4135"/>
                    <a:pt x="3466" y="3553"/>
                    <a:pt x="2667" y="2839"/>
                  </a:cubicBezTo>
                  <a:cubicBezTo>
                    <a:pt x="1864" y="2125"/>
                    <a:pt x="1207" y="1407"/>
                    <a:pt x="751" y="871"/>
                  </a:cubicBezTo>
                  <a:cubicBezTo>
                    <a:pt x="306" y="346"/>
                    <a:pt x="43" y="0"/>
                    <a:pt x="12" y="0"/>
                  </a:cubicBezTo>
                  <a:close/>
                </a:path>
              </a:pathLst>
            </a:custGeom>
            <a:solidFill>
              <a:schemeClr val="dk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76" name="Google Shape;1576;p2"/>
            <p:cNvSpPr/>
            <p:nvPr/>
          </p:nvSpPr>
          <p:spPr>
            <a:xfrm>
              <a:off x="6381575" y="2873450"/>
              <a:ext cx="45950" cy="111475"/>
            </a:xfrm>
            <a:custGeom>
              <a:rect b="b" l="l" r="r" t="t"/>
              <a:pathLst>
                <a:path extrusionOk="0" h="4459" w="1838">
                  <a:moveTo>
                    <a:pt x="1420" y="0"/>
                  </a:moveTo>
                  <a:cubicBezTo>
                    <a:pt x="1419" y="0"/>
                    <a:pt x="1419" y="0"/>
                    <a:pt x="1419" y="1"/>
                  </a:cubicBezTo>
                  <a:cubicBezTo>
                    <a:pt x="1390" y="12"/>
                    <a:pt x="1500" y="276"/>
                    <a:pt x="1573" y="722"/>
                  </a:cubicBezTo>
                  <a:cubicBezTo>
                    <a:pt x="1647" y="1166"/>
                    <a:pt x="1660" y="1804"/>
                    <a:pt x="1456" y="2460"/>
                  </a:cubicBezTo>
                  <a:cubicBezTo>
                    <a:pt x="1249" y="3116"/>
                    <a:pt x="873" y="3631"/>
                    <a:pt x="558" y="3952"/>
                  </a:cubicBezTo>
                  <a:cubicBezTo>
                    <a:pt x="244" y="4278"/>
                    <a:pt x="1" y="4432"/>
                    <a:pt x="18" y="4457"/>
                  </a:cubicBezTo>
                  <a:cubicBezTo>
                    <a:pt x="19" y="4458"/>
                    <a:pt x="20" y="4459"/>
                    <a:pt x="22" y="4459"/>
                  </a:cubicBezTo>
                  <a:cubicBezTo>
                    <a:pt x="57" y="4459"/>
                    <a:pt x="314" y="4337"/>
                    <a:pt x="643" y="4040"/>
                  </a:cubicBezTo>
                  <a:cubicBezTo>
                    <a:pt x="991" y="3732"/>
                    <a:pt x="1405" y="3203"/>
                    <a:pt x="1621" y="2512"/>
                  </a:cubicBezTo>
                  <a:cubicBezTo>
                    <a:pt x="1838" y="1822"/>
                    <a:pt x="1803" y="1150"/>
                    <a:pt x="1695" y="699"/>
                  </a:cubicBezTo>
                  <a:cubicBezTo>
                    <a:pt x="1588" y="249"/>
                    <a:pt x="1439" y="0"/>
                    <a:pt x="1420" y="0"/>
                  </a:cubicBezTo>
                  <a:close/>
                </a:path>
              </a:pathLst>
            </a:custGeom>
            <a:solidFill>
              <a:srgbClr val="26323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77" name="Google Shape;1577;p2"/>
            <p:cNvSpPr/>
            <p:nvPr/>
          </p:nvSpPr>
          <p:spPr>
            <a:xfrm>
              <a:off x="6779500" y="2456725"/>
              <a:ext cx="357700" cy="286375"/>
            </a:xfrm>
            <a:custGeom>
              <a:rect b="b" l="l" r="r" t="t"/>
              <a:pathLst>
                <a:path extrusionOk="0" h="11455" w="14308">
                  <a:moveTo>
                    <a:pt x="13571" y="1"/>
                  </a:moveTo>
                  <a:lnTo>
                    <a:pt x="13571" y="1"/>
                  </a:lnTo>
                  <a:cubicBezTo>
                    <a:pt x="13654" y="1021"/>
                    <a:pt x="13044" y="1976"/>
                    <a:pt x="12317" y="2698"/>
                  </a:cubicBezTo>
                  <a:cubicBezTo>
                    <a:pt x="11807" y="3203"/>
                    <a:pt x="11213" y="3647"/>
                    <a:pt x="10525" y="3844"/>
                  </a:cubicBezTo>
                  <a:cubicBezTo>
                    <a:pt x="10204" y="3935"/>
                    <a:pt x="9879" y="3969"/>
                    <a:pt x="9551" y="3969"/>
                  </a:cubicBezTo>
                  <a:cubicBezTo>
                    <a:pt x="8639" y="3969"/>
                    <a:pt x="7703" y="3703"/>
                    <a:pt x="6780" y="3645"/>
                  </a:cubicBezTo>
                  <a:cubicBezTo>
                    <a:pt x="6659" y="3637"/>
                    <a:pt x="6538" y="3634"/>
                    <a:pt x="6417" y="3634"/>
                  </a:cubicBezTo>
                  <a:cubicBezTo>
                    <a:pt x="4588" y="3634"/>
                    <a:pt x="2772" y="4498"/>
                    <a:pt x="1633" y="5929"/>
                  </a:cubicBezTo>
                  <a:cubicBezTo>
                    <a:pt x="415" y="7454"/>
                    <a:pt x="0" y="9585"/>
                    <a:pt x="554" y="11455"/>
                  </a:cubicBezTo>
                  <a:cubicBezTo>
                    <a:pt x="517" y="9151"/>
                    <a:pt x="1779" y="6871"/>
                    <a:pt x="3749" y="5679"/>
                  </a:cubicBezTo>
                  <a:cubicBezTo>
                    <a:pt x="4780" y="5054"/>
                    <a:pt x="5985" y="4740"/>
                    <a:pt x="7189" y="4740"/>
                  </a:cubicBezTo>
                  <a:cubicBezTo>
                    <a:pt x="8287" y="4740"/>
                    <a:pt x="9384" y="5001"/>
                    <a:pt x="10349" y="5526"/>
                  </a:cubicBezTo>
                  <a:cubicBezTo>
                    <a:pt x="10349" y="5526"/>
                    <a:pt x="11491" y="5113"/>
                    <a:pt x="12899" y="3707"/>
                  </a:cubicBezTo>
                  <a:cubicBezTo>
                    <a:pt x="14308" y="2303"/>
                    <a:pt x="13571" y="1"/>
                    <a:pt x="13571" y="1"/>
                  </a:cubicBezTo>
                  <a:close/>
                </a:path>
              </a:pathLst>
            </a:custGeom>
            <a:solidFill>
              <a:srgbClr val="0B3D69">
                <a:alpha val="39215"/>
              </a:srgbClr>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78" name="Google Shape;1578;p2"/>
            <p:cNvSpPr/>
            <p:nvPr/>
          </p:nvSpPr>
          <p:spPr>
            <a:xfrm>
              <a:off x="6671850" y="1940600"/>
              <a:ext cx="419875" cy="222525"/>
            </a:xfrm>
            <a:custGeom>
              <a:rect b="b" l="l" r="r" t="t"/>
              <a:pathLst>
                <a:path extrusionOk="0" h="8901" w="16795">
                  <a:moveTo>
                    <a:pt x="1084" y="1"/>
                  </a:moveTo>
                  <a:cubicBezTo>
                    <a:pt x="723" y="1"/>
                    <a:pt x="361" y="19"/>
                    <a:pt x="0" y="57"/>
                  </a:cubicBezTo>
                  <a:cubicBezTo>
                    <a:pt x="1681" y="406"/>
                    <a:pt x="3371" y="759"/>
                    <a:pt x="4974" y="1374"/>
                  </a:cubicBezTo>
                  <a:cubicBezTo>
                    <a:pt x="6577" y="1990"/>
                    <a:pt x="8103" y="2887"/>
                    <a:pt x="9236" y="4180"/>
                  </a:cubicBezTo>
                  <a:cubicBezTo>
                    <a:pt x="10368" y="5470"/>
                    <a:pt x="11072" y="7189"/>
                    <a:pt x="10922" y="8900"/>
                  </a:cubicBezTo>
                  <a:cubicBezTo>
                    <a:pt x="12814" y="7693"/>
                    <a:pt x="14474" y="7801"/>
                    <a:pt x="16795" y="7614"/>
                  </a:cubicBezTo>
                  <a:cubicBezTo>
                    <a:pt x="15839" y="7485"/>
                    <a:pt x="15027" y="7416"/>
                    <a:pt x="14223" y="7416"/>
                  </a:cubicBezTo>
                  <a:cubicBezTo>
                    <a:pt x="13340" y="7416"/>
                    <a:pt x="12466" y="7499"/>
                    <a:pt x="11422" y="7679"/>
                  </a:cubicBezTo>
                  <a:cubicBezTo>
                    <a:pt x="11574" y="6624"/>
                    <a:pt x="11238" y="5538"/>
                    <a:pt x="10654" y="4646"/>
                  </a:cubicBezTo>
                  <a:cubicBezTo>
                    <a:pt x="10067" y="3757"/>
                    <a:pt x="9247" y="3043"/>
                    <a:pt x="8373" y="2434"/>
                  </a:cubicBezTo>
                  <a:cubicBezTo>
                    <a:pt x="6242" y="944"/>
                    <a:pt x="3673" y="1"/>
                    <a:pt x="1084" y="1"/>
                  </a:cubicBezTo>
                  <a:close/>
                </a:path>
              </a:pathLst>
            </a:custGeom>
            <a:solidFill>
              <a:srgbClr val="0B3D69">
                <a:alpha val="39215"/>
              </a:srgbClr>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79" name="Google Shape;1579;p2"/>
            <p:cNvSpPr/>
            <p:nvPr/>
          </p:nvSpPr>
          <p:spPr>
            <a:xfrm>
              <a:off x="6407100" y="1705050"/>
              <a:ext cx="95625" cy="68600"/>
            </a:xfrm>
            <a:custGeom>
              <a:rect b="b" l="l" r="r" t="t"/>
              <a:pathLst>
                <a:path extrusionOk="0" h="2744" w="3825">
                  <a:moveTo>
                    <a:pt x="10" y="0"/>
                  </a:moveTo>
                  <a:lnTo>
                    <a:pt x="10" y="0"/>
                  </a:lnTo>
                  <a:cubicBezTo>
                    <a:pt x="0" y="488"/>
                    <a:pt x="269" y="930"/>
                    <a:pt x="506" y="1356"/>
                  </a:cubicBezTo>
                  <a:cubicBezTo>
                    <a:pt x="741" y="1783"/>
                    <a:pt x="959" y="2271"/>
                    <a:pt x="842" y="2744"/>
                  </a:cubicBezTo>
                  <a:lnTo>
                    <a:pt x="880" y="2744"/>
                  </a:lnTo>
                  <a:lnTo>
                    <a:pt x="2948" y="2610"/>
                  </a:lnTo>
                  <a:cubicBezTo>
                    <a:pt x="3251" y="2589"/>
                    <a:pt x="3570" y="2566"/>
                    <a:pt x="3824" y="2398"/>
                  </a:cubicBezTo>
                  <a:cubicBezTo>
                    <a:pt x="3378" y="2244"/>
                    <a:pt x="2906" y="2166"/>
                    <a:pt x="2433" y="2166"/>
                  </a:cubicBezTo>
                  <a:cubicBezTo>
                    <a:pt x="2325" y="2166"/>
                    <a:pt x="2217" y="2170"/>
                    <a:pt x="2109" y="2178"/>
                  </a:cubicBezTo>
                  <a:cubicBezTo>
                    <a:pt x="2060" y="2182"/>
                    <a:pt x="2009" y="2186"/>
                    <a:pt x="1959" y="2186"/>
                  </a:cubicBezTo>
                  <a:cubicBezTo>
                    <a:pt x="1896" y="2186"/>
                    <a:pt x="1833" y="2179"/>
                    <a:pt x="1775" y="2153"/>
                  </a:cubicBezTo>
                  <a:cubicBezTo>
                    <a:pt x="1623" y="2086"/>
                    <a:pt x="1550" y="1916"/>
                    <a:pt x="1482" y="1764"/>
                  </a:cubicBezTo>
                  <a:cubicBezTo>
                    <a:pt x="1164" y="1057"/>
                    <a:pt x="649" y="440"/>
                    <a:pt x="10" y="0"/>
                  </a:cubicBezTo>
                  <a:close/>
                </a:path>
              </a:pathLst>
            </a:custGeom>
            <a:solidFill>
              <a:srgbClr val="0B3D69">
                <a:alpha val="39215"/>
              </a:srgbClr>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0" name="Google Shape;1580;p2"/>
            <p:cNvSpPr/>
            <p:nvPr/>
          </p:nvSpPr>
          <p:spPr>
            <a:xfrm>
              <a:off x="6355675" y="2873300"/>
              <a:ext cx="187550" cy="121925"/>
            </a:xfrm>
            <a:custGeom>
              <a:rect b="b" l="l" r="r" t="t"/>
              <a:pathLst>
                <a:path extrusionOk="0" h="4877" w="7502">
                  <a:moveTo>
                    <a:pt x="2376" y="1"/>
                  </a:moveTo>
                  <a:lnTo>
                    <a:pt x="2376" y="1"/>
                  </a:lnTo>
                  <a:cubicBezTo>
                    <a:pt x="2765" y="392"/>
                    <a:pt x="2737" y="1021"/>
                    <a:pt x="2684" y="1569"/>
                  </a:cubicBezTo>
                  <a:cubicBezTo>
                    <a:pt x="2617" y="2246"/>
                    <a:pt x="2546" y="2947"/>
                    <a:pt x="2212" y="3539"/>
                  </a:cubicBezTo>
                  <a:cubicBezTo>
                    <a:pt x="1795" y="4280"/>
                    <a:pt x="730" y="4425"/>
                    <a:pt x="1" y="4861"/>
                  </a:cubicBezTo>
                  <a:cubicBezTo>
                    <a:pt x="158" y="4870"/>
                    <a:pt x="324" y="4877"/>
                    <a:pt x="496" y="4877"/>
                  </a:cubicBezTo>
                  <a:cubicBezTo>
                    <a:pt x="1236" y="4877"/>
                    <a:pt x="2068" y="4762"/>
                    <a:pt x="2586" y="4328"/>
                  </a:cubicBezTo>
                  <a:cubicBezTo>
                    <a:pt x="3225" y="3796"/>
                    <a:pt x="3717" y="3111"/>
                    <a:pt x="4201" y="2434"/>
                  </a:cubicBezTo>
                  <a:cubicBezTo>
                    <a:pt x="4701" y="2647"/>
                    <a:pt x="5244" y="2754"/>
                    <a:pt x="5788" y="2754"/>
                  </a:cubicBezTo>
                  <a:cubicBezTo>
                    <a:pt x="6378" y="2754"/>
                    <a:pt x="6968" y="2629"/>
                    <a:pt x="7502" y="2380"/>
                  </a:cubicBezTo>
                  <a:cubicBezTo>
                    <a:pt x="5746" y="2239"/>
                    <a:pt x="4050" y="1467"/>
                    <a:pt x="2791" y="236"/>
                  </a:cubicBezTo>
                  <a:lnTo>
                    <a:pt x="2376" y="1"/>
                  </a:lnTo>
                  <a:close/>
                </a:path>
              </a:pathLst>
            </a:custGeom>
            <a:solidFill>
              <a:srgbClr val="0B3D69">
                <a:alpha val="39215"/>
              </a:srgbClr>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1" name="Google Shape;1581;p2"/>
            <p:cNvSpPr/>
            <p:nvPr/>
          </p:nvSpPr>
          <p:spPr>
            <a:xfrm>
              <a:off x="6989075" y="3100050"/>
              <a:ext cx="107375" cy="62875"/>
            </a:xfrm>
            <a:custGeom>
              <a:rect b="b" l="l" r="r" t="t"/>
              <a:pathLst>
                <a:path extrusionOk="0" h="2515" w="4295">
                  <a:moveTo>
                    <a:pt x="313" y="1"/>
                  </a:moveTo>
                  <a:cubicBezTo>
                    <a:pt x="308" y="1"/>
                    <a:pt x="302" y="1"/>
                    <a:pt x="297" y="2"/>
                  </a:cubicBezTo>
                  <a:cubicBezTo>
                    <a:pt x="195" y="21"/>
                    <a:pt x="205" y="168"/>
                    <a:pt x="235" y="267"/>
                  </a:cubicBezTo>
                  <a:cubicBezTo>
                    <a:pt x="428" y="890"/>
                    <a:pt x="372" y="1588"/>
                    <a:pt x="81" y="2173"/>
                  </a:cubicBezTo>
                  <a:cubicBezTo>
                    <a:pt x="41" y="2258"/>
                    <a:pt x="0" y="2375"/>
                    <a:pt x="75" y="2433"/>
                  </a:cubicBezTo>
                  <a:cubicBezTo>
                    <a:pt x="106" y="2456"/>
                    <a:pt x="149" y="2458"/>
                    <a:pt x="187" y="2460"/>
                  </a:cubicBezTo>
                  <a:cubicBezTo>
                    <a:pt x="264" y="2463"/>
                    <a:pt x="341" y="2464"/>
                    <a:pt x="418" y="2464"/>
                  </a:cubicBezTo>
                  <a:cubicBezTo>
                    <a:pt x="1027" y="2464"/>
                    <a:pt x="1634" y="2383"/>
                    <a:pt x="2242" y="2340"/>
                  </a:cubicBezTo>
                  <a:cubicBezTo>
                    <a:pt x="2455" y="2325"/>
                    <a:pt x="2671" y="2315"/>
                    <a:pt x="2886" y="2315"/>
                  </a:cubicBezTo>
                  <a:cubicBezTo>
                    <a:pt x="3361" y="2315"/>
                    <a:pt x="3834" y="2364"/>
                    <a:pt x="4281" y="2514"/>
                  </a:cubicBezTo>
                  <a:lnTo>
                    <a:pt x="4295" y="2408"/>
                  </a:lnTo>
                  <a:cubicBezTo>
                    <a:pt x="3928" y="1991"/>
                    <a:pt x="3399" y="1744"/>
                    <a:pt x="2855" y="1627"/>
                  </a:cubicBezTo>
                  <a:cubicBezTo>
                    <a:pt x="2461" y="1541"/>
                    <a:pt x="2056" y="1520"/>
                    <a:pt x="1650" y="1520"/>
                  </a:cubicBezTo>
                  <a:cubicBezTo>
                    <a:pt x="1499" y="1520"/>
                    <a:pt x="1347" y="1523"/>
                    <a:pt x="1196" y="1526"/>
                  </a:cubicBezTo>
                  <a:cubicBezTo>
                    <a:pt x="1181" y="949"/>
                    <a:pt x="886" y="388"/>
                    <a:pt x="421" y="48"/>
                  </a:cubicBezTo>
                  <a:cubicBezTo>
                    <a:pt x="388" y="25"/>
                    <a:pt x="351" y="1"/>
                    <a:pt x="313" y="1"/>
                  </a:cubicBezTo>
                  <a:close/>
                </a:path>
              </a:pathLst>
            </a:custGeom>
            <a:solidFill>
              <a:srgbClr val="0B3D69">
                <a:alpha val="39215"/>
              </a:srgbClr>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2" name="Google Shape;1582;p2"/>
            <p:cNvSpPr/>
            <p:nvPr/>
          </p:nvSpPr>
          <p:spPr>
            <a:xfrm>
              <a:off x="6380675" y="3161250"/>
              <a:ext cx="614150" cy="646725"/>
            </a:xfrm>
            <a:custGeom>
              <a:rect b="b" l="l" r="r" t="t"/>
              <a:pathLst>
                <a:path extrusionOk="0" h="25869" w="24566">
                  <a:moveTo>
                    <a:pt x="24351" y="1"/>
                  </a:moveTo>
                  <a:cubicBezTo>
                    <a:pt x="23308" y="1266"/>
                    <a:pt x="22115" y="1783"/>
                    <a:pt x="20568" y="2329"/>
                  </a:cubicBezTo>
                  <a:cubicBezTo>
                    <a:pt x="19021" y="2875"/>
                    <a:pt x="18072" y="3083"/>
                    <a:pt x="16445" y="3301"/>
                  </a:cubicBezTo>
                  <a:cubicBezTo>
                    <a:pt x="15500" y="3427"/>
                    <a:pt x="13708" y="3886"/>
                    <a:pt x="12787" y="4478"/>
                  </a:cubicBezTo>
                  <a:cubicBezTo>
                    <a:pt x="11165" y="4592"/>
                    <a:pt x="9766" y="5999"/>
                    <a:pt x="8433" y="7770"/>
                  </a:cubicBezTo>
                  <a:cubicBezTo>
                    <a:pt x="8011" y="8302"/>
                    <a:pt x="8047" y="9410"/>
                    <a:pt x="7839" y="10210"/>
                  </a:cubicBezTo>
                  <a:cubicBezTo>
                    <a:pt x="7667" y="10864"/>
                    <a:pt x="7746" y="11628"/>
                    <a:pt x="7330" y="12197"/>
                  </a:cubicBezTo>
                  <a:cubicBezTo>
                    <a:pt x="5921" y="14115"/>
                    <a:pt x="5425" y="14935"/>
                    <a:pt x="2466" y="17487"/>
                  </a:cubicBezTo>
                  <a:cubicBezTo>
                    <a:pt x="1247" y="18541"/>
                    <a:pt x="1893" y="18568"/>
                    <a:pt x="807" y="19758"/>
                  </a:cubicBezTo>
                  <a:lnTo>
                    <a:pt x="809" y="19758"/>
                  </a:lnTo>
                  <a:cubicBezTo>
                    <a:pt x="1015" y="19957"/>
                    <a:pt x="0" y="21730"/>
                    <a:pt x="207" y="21929"/>
                  </a:cubicBezTo>
                  <a:cubicBezTo>
                    <a:pt x="573" y="21637"/>
                    <a:pt x="994" y="21392"/>
                    <a:pt x="1297" y="21043"/>
                  </a:cubicBezTo>
                  <a:cubicBezTo>
                    <a:pt x="2066" y="20161"/>
                    <a:pt x="2641" y="19044"/>
                    <a:pt x="3548" y="18359"/>
                  </a:cubicBezTo>
                  <a:cubicBezTo>
                    <a:pt x="6232" y="16334"/>
                    <a:pt x="7590" y="13534"/>
                    <a:pt x="8977" y="10586"/>
                  </a:cubicBezTo>
                  <a:cubicBezTo>
                    <a:pt x="9816" y="8806"/>
                    <a:pt x="11533" y="7357"/>
                    <a:pt x="13096" y="6047"/>
                  </a:cubicBezTo>
                  <a:cubicBezTo>
                    <a:pt x="13253" y="5915"/>
                    <a:pt x="13536" y="5856"/>
                    <a:pt x="13863" y="5856"/>
                  </a:cubicBezTo>
                  <a:cubicBezTo>
                    <a:pt x="14507" y="5856"/>
                    <a:pt x="15325" y="6082"/>
                    <a:pt x="15701" y="6421"/>
                  </a:cubicBezTo>
                  <a:cubicBezTo>
                    <a:pt x="19158" y="9531"/>
                    <a:pt x="18371" y="14889"/>
                    <a:pt x="14121" y="17020"/>
                  </a:cubicBezTo>
                  <a:cubicBezTo>
                    <a:pt x="14545" y="19841"/>
                    <a:pt x="12836" y="21155"/>
                    <a:pt x="10742" y="22114"/>
                  </a:cubicBezTo>
                  <a:cubicBezTo>
                    <a:pt x="9253" y="22795"/>
                    <a:pt x="7630" y="23194"/>
                    <a:pt x="6160" y="23908"/>
                  </a:cubicBezTo>
                  <a:cubicBezTo>
                    <a:pt x="5360" y="24296"/>
                    <a:pt x="4752" y="25079"/>
                    <a:pt x="4310" y="25868"/>
                  </a:cubicBezTo>
                  <a:lnTo>
                    <a:pt x="4310" y="25868"/>
                  </a:lnTo>
                  <a:cubicBezTo>
                    <a:pt x="6577" y="24936"/>
                    <a:pt x="8846" y="24016"/>
                    <a:pt x="11107" y="23071"/>
                  </a:cubicBezTo>
                  <a:cubicBezTo>
                    <a:pt x="14433" y="21682"/>
                    <a:pt x="15566" y="18373"/>
                    <a:pt x="17414" y="15726"/>
                  </a:cubicBezTo>
                  <a:cubicBezTo>
                    <a:pt x="19546" y="12672"/>
                    <a:pt x="19754" y="8667"/>
                    <a:pt x="14688" y="4922"/>
                  </a:cubicBezTo>
                  <a:cubicBezTo>
                    <a:pt x="14468" y="4804"/>
                    <a:pt x="14254" y="4719"/>
                    <a:pt x="14041" y="4648"/>
                  </a:cubicBezTo>
                  <a:cubicBezTo>
                    <a:pt x="15811" y="4619"/>
                    <a:pt x="17578" y="4509"/>
                    <a:pt x="19274" y="4031"/>
                  </a:cubicBezTo>
                  <a:cubicBezTo>
                    <a:pt x="21452" y="3415"/>
                    <a:pt x="23533" y="2101"/>
                    <a:pt x="24566" y="87"/>
                  </a:cubicBezTo>
                  <a:lnTo>
                    <a:pt x="24351" y="1"/>
                  </a:lnTo>
                  <a:close/>
                </a:path>
              </a:pathLst>
            </a:custGeom>
            <a:solidFill>
              <a:srgbClr val="0B3D69">
                <a:alpha val="39215"/>
              </a:srgbClr>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3" name="Google Shape;1583;p2"/>
            <p:cNvSpPr/>
            <p:nvPr/>
          </p:nvSpPr>
          <p:spPr>
            <a:xfrm>
              <a:off x="6290325" y="3021525"/>
              <a:ext cx="393175" cy="234475"/>
            </a:xfrm>
            <a:custGeom>
              <a:rect b="b" l="l" r="r" t="t"/>
              <a:pathLst>
                <a:path extrusionOk="0" h="9379" w="15727">
                  <a:moveTo>
                    <a:pt x="15726" y="0"/>
                  </a:moveTo>
                  <a:cubicBezTo>
                    <a:pt x="14509" y="2400"/>
                    <a:pt x="12979" y="5248"/>
                    <a:pt x="10426" y="6651"/>
                  </a:cubicBezTo>
                  <a:cubicBezTo>
                    <a:pt x="7899" y="8041"/>
                    <a:pt x="4956" y="8284"/>
                    <a:pt x="2036" y="8284"/>
                  </a:cubicBezTo>
                  <a:cubicBezTo>
                    <a:pt x="1355" y="8284"/>
                    <a:pt x="674" y="8271"/>
                    <a:pt x="1" y="8256"/>
                  </a:cubicBezTo>
                  <a:lnTo>
                    <a:pt x="1" y="8256"/>
                  </a:lnTo>
                  <a:cubicBezTo>
                    <a:pt x="1527" y="9004"/>
                    <a:pt x="3226" y="9378"/>
                    <a:pt x="4925" y="9378"/>
                  </a:cubicBezTo>
                  <a:cubicBezTo>
                    <a:pt x="6664" y="9378"/>
                    <a:pt x="8403" y="8987"/>
                    <a:pt x="9956" y="8206"/>
                  </a:cubicBezTo>
                  <a:cubicBezTo>
                    <a:pt x="13029" y="6658"/>
                    <a:pt x="15103" y="3382"/>
                    <a:pt x="15726" y="0"/>
                  </a:cubicBezTo>
                  <a:close/>
                </a:path>
              </a:pathLst>
            </a:custGeom>
            <a:solidFill>
              <a:srgbClr val="0B3D69">
                <a:alpha val="39215"/>
              </a:srgbClr>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4" name="Google Shape;1584;p2"/>
            <p:cNvSpPr/>
            <p:nvPr/>
          </p:nvSpPr>
          <p:spPr>
            <a:xfrm>
              <a:off x="6891150" y="2356000"/>
              <a:ext cx="213600" cy="139850"/>
            </a:xfrm>
            <a:custGeom>
              <a:rect b="b" l="l" r="r" t="t"/>
              <a:pathLst>
                <a:path extrusionOk="0" h="5594" w="8544">
                  <a:moveTo>
                    <a:pt x="2210" y="1"/>
                  </a:moveTo>
                  <a:cubicBezTo>
                    <a:pt x="2176" y="1"/>
                    <a:pt x="2142" y="2"/>
                    <a:pt x="2107" y="3"/>
                  </a:cubicBezTo>
                  <a:cubicBezTo>
                    <a:pt x="1610" y="28"/>
                    <a:pt x="1112" y="140"/>
                    <a:pt x="682" y="382"/>
                  </a:cubicBezTo>
                  <a:cubicBezTo>
                    <a:pt x="269" y="615"/>
                    <a:pt x="1" y="1084"/>
                    <a:pt x="91" y="1549"/>
                  </a:cubicBezTo>
                  <a:cubicBezTo>
                    <a:pt x="232" y="2282"/>
                    <a:pt x="1071" y="2484"/>
                    <a:pt x="1745" y="2710"/>
                  </a:cubicBezTo>
                  <a:cubicBezTo>
                    <a:pt x="3228" y="3208"/>
                    <a:pt x="4417" y="4311"/>
                    <a:pt x="5765" y="5108"/>
                  </a:cubicBezTo>
                  <a:cubicBezTo>
                    <a:pt x="6153" y="5336"/>
                    <a:pt x="6568" y="5544"/>
                    <a:pt x="7017" y="5587"/>
                  </a:cubicBezTo>
                  <a:cubicBezTo>
                    <a:pt x="7066" y="5591"/>
                    <a:pt x="7115" y="5594"/>
                    <a:pt x="7164" y="5594"/>
                  </a:cubicBezTo>
                  <a:cubicBezTo>
                    <a:pt x="7568" y="5594"/>
                    <a:pt x="7983" y="5437"/>
                    <a:pt x="8214" y="5108"/>
                  </a:cubicBezTo>
                  <a:cubicBezTo>
                    <a:pt x="8543" y="4632"/>
                    <a:pt x="8399" y="3970"/>
                    <a:pt x="8131" y="3457"/>
                  </a:cubicBezTo>
                  <a:cubicBezTo>
                    <a:pt x="7614" y="2459"/>
                    <a:pt x="6711" y="1707"/>
                    <a:pt x="5721" y="1178"/>
                  </a:cubicBezTo>
                  <a:cubicBezTo>
                    <a:pt x="4839" y="708"/>
                    <a:pt x="3884" y="399"/>
                    <a:pt x="2925" y="111"/>
                  </a:cubicBezTo>
                  <a:cubicBezTo>
                    <a:pt x="2694" y="42"/>
                    <a:pt x="2453" y="1"/>
                    <a:pt x="2210" y="1"/>
                  </a:cubicBezTo>
                  <a:close/>
                </a:path>
              </a:pathLst>
            </a:custGeom>
            <a:solidFill>
              <a:srgbClr val="FFFFFF">
                <a:alpha val="34117"/>
              </a:srgbClr>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5" name="Google Shape;1585;p2"/>
            <p:cNvSpPr/>
            <p:nvPr/>
          </p:nvSpPr>
          <p:spPr>
            <a:xfrm>
              <a:off x="6684475" y="1977775"/>
              <a:ext cx="213600" cy="139850"/>
            </a:xfrm>
            <a:custGeom>
              <a:rect b="b" l="l" r="r" t="t"/>
              <a:pathLst>
                <a:path extrusionOk="0" h="5594" w="8544">
                  <a:moveTo>
                    <a:pt x="2210" y="1"/>
                  </a:moveTo>
                  <a:cubicBezTo>
                    <a:pt x="2176" y="1"/>
                    <a:pt x="2141" y="1"/>
                    <a:pt x="2107" y="3"/>
                  </a:cubicBezTo>
                  <a:cubicBezTo>
                    <a:pt x="1608" y="28"/>
                    <a:pt x="1110" y="140"/>
                    <a:pt x="682" y="383"/>
                  </a:cubicBezTo>
                  <a:lnTo>
                    <a:pt x="680" y="383"/>
                  </a:lnTo>
                  <a:cubicBezTo>
                    <a:pt x="267" y="617"/>
                    <a:pt x="1" y="1083"/>
                    <a:pt x="89" y="1550"/>
                  </a:cubicBezTo>
                  <a:cubicBezTo>
                    <a:pt x="230" y="2282"/>
                    <a:pt x="1070" y="2484"/>
                    <a:pt x="1743" y="2710"/>
                  </a:cubicBezTo>
                  <a:cubicBezTo>
                    <a:pt x="3228" y="3208"/>
                    <a:pt x="4417" y="4313"/>
                    <a:pt x="5763" y="5108"/>
                  </a:cubicBezTo>
                  <a:cubicBezTo>
                    <a:pt x="6151" y="5338"/>
                    <a:pt x="6566" y="5544"/>
                    <a:pt x="7016" y="5586"/>
                  </a:cubicBezTo>
                  <a:cubicBezTo>
                    <a:pt x="7065" y="5591"/>
                    <a:pt x="7116" y="5594"/>
                    <a:pt x="7166" y="5594"/>
                  </a:cubicBezTo>
                  <a:cubicBezTo>
                    <a:pt x="7569" y="5594"/>
                    <a:pt x="7982" y="5435"/>
                    <a:pt x="8212" y="5108"/>
                  </a:cubicBezTo>
                  <a:cubicBezTo>
                    <a:pt x="8544" y="4631"/>
                    <a:pt x="8397" y="3972"/>
                    <a:pt x="8129" y="3456"/>
                  </a:cubicBezTo>
                  <a:cubicBezTo>
                    <a:pt x="7612" y="2461"/>
                    <a:pt x="6709" y="1707"/>
                    <a:pt x="5719" y="1178"/>
                  </a:cubicBezTo>
                  <a:cubicBezTo>
                    <a:pt x="4839" y="707"/>
                    <a:pt x="3882" y="401"/>
                    <a:pt x="2925" y="111"/>
                  </a:cubicBezTo>
                  <a:cubicBezTo>
                    <a:pt x="2692" y="42"/>
                    <a:pt x="2451" y="1"/>
                    <a:pt x="2210" y="1"/>
                  </a:cubicBezTo>
                  <a:close/>
                </a:path>
              </a:pathLst>
            </a:custGeom>
            <a:solidFill>
              <a:srgbClr val="FFFFFF">
                <a:alpha val="34117"/>
              </a:srgbClr>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6" name="Google Shape;1586;p2"/>
            <p:cNvSpPr/>
            <p:nvPr/>
          </p:nvSpPr>
          <p:spPr>
            <a:xfrm>
              <a:off x="6255025" y="1569700"/>
              <a:ext cx="553675" cy="265325"/>
            </a:xfrm>
            <a:custGeom>
              <a:rect b="b" l="l" r="r" t="t"/>
              <a:pathLst>
                <a:path extrusionOk="0" h="10613" w="22147">
                  <a:moveTo>
                    <a:pt x="6462" y="0"/>
                  </a:moveTo>
                  <a:cubicBezTo>
                    <a:pt x="6120" y="0"/>
                    <a:pt x="5776" y="25"/>
                    <a:pt x="5431" y="76"/>
                  </a:cubicBezTo>
                  <a:cubicBezTo>
                    <a:pt x="3793" y="309"/>
                    <a:pt x="2723" y="695"/>
                    <a:pt x="1725" y="1291"/>
                  </a:cubicBezTo>
                  <a:cubicBezTo>
                    <a:pt x="1040" y="1698"/>
                    <a:pt x="757" y="2574"/>
                    <a:pt x="400" y="3286"/>
                  </a:cubicBezTo>
                  <a:cubicBezTo>
                    <a:pt x="0" y="4087"/>
                    <a:pt x="188" y="5138"/>
                    <a:pt x="838" y="5752"/>
                  </a:cubicBezTo>
                  <a:cubicBezTo>
                    <a:pt x="1227" y="6116"/>
                    <a:pt x="1761" y="6308"/>
                    <a:pt x="2293" y="6308"/>
                  </a:cubicBezTo>
                  <a:cubicBezTo>
                    <a:pt x="2653" y="6308"/>
                    <a:pt x="3012" y="6220"/>
                    <a:pt x="3325" y="6039"/>
                  </a:cubicBezTo>
                  <a:cubicBezTo>
                    <a:pt x="4006" y="5646"/>
                    <a:pt x="4422" y="4901"/>
                    <a:pt x="5092" y="4488"/>
                  </a:cubicBezTo>
                  <a:cubicBezTo>
                    <a:pt x="5503" y="4236"/>
                    <a:pt x="5967" y="4134"/>
                    <a:pt x="6445" y="4134"/>
                  </a:cubicBezTo>
                  <a:cubicBezTo>
                    <a:pt x="7100" y="4134"/>
                    <a:pt x="7782" y="4326"/>
                    <a:pt x="8391" y="4587"/>
                  </a:cubicBezTo>
                  <a:cubicBezTo>
                    <a:pt x="10523" y="5495"/>
                    <a:pt x="12259" y="7112"/>
                    <a:pt x="14150" y="8449"/>
                  </a:cubicBezTo>
                  <a:cubicBezTo>
                    <a:pt x="15804" y="9618"/>
                    <a:pt x="17741" y="10612"/>
                    <a:pt x="19734" y="10612"/>
                  </a:cubicBezTo>
                  <a:cubicBezTo>
                    <a:pt x="20021" y="10612"/>
                    <a:pt x="20309" y="10592"/>
                    <a:pt x="20597" y="10548"/>
                  </a:cubicBezTo>
                  <a:cubicBezTo>
                    <a:pt x="21282" y="10444"/>
                    <a:pt x="22067" y="10066"/>
                    <a:pt x="22118" y="9373"/>
                  </a:cubicBezTo>
                  <a:cubicBezTo>
                    <a:pt x="22147" y="8978"/>
                    <a:pt x="21909" y="8603"/>
                    <a:pt x="21599" y="8356"/>
                  </a:cubicBezTo>
                  <a:cubicBezTo>
                    <a:pt x="21290" y="8107"/>
                    <a:pt x="20914" y="7963"/>
                    <a:pt x="20551" y="7803"/>
                  </a:cubicBezTo>
                  <a:cubicBezTo>
                    <a:pt x="17900" y="6628"/>
                    <a:pt x="15776" y="4548"/>
                    <a:pt x="13446" y="2821"/>
                  </a:cubicBezTo>
                  <a:cubicBezTo>
                    <a:pt x="11397" y="1300"/>
                    <a:pt x="8969" y="0"/>
                    <a:pt x="6462" y="0"/>
                  </a:cubicBezTo>
                  <a:close/>
                </a:path>
              </a:pathLst>
            </a:custGeom>
            <a:solidFill>
              <a:srgbClr val="FFFFFF">
                <a:alpha val="34117"/>
              </a:srgbClr>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7" name="Google Shape;1587;p2"/>
            <p:cNvSpPr/>
            <p:nvPr/>
          </p:nvSpPr>
          <p:spPr>
            <a:xfrm>
              <a:off x="7099550" y="2201375"/>
              <a:ext cx="143675" cy="299075"/>
            </a:xfrm>
            <a:custGeom>
              <a:rect b="b" l="l" r="r" t="t"/>
              <a:pathLst>
                <a:path extrusionOk="0" h="11963" w="5747">
                  <a:moveTo>
                    <a:pt x="12" y="1"/>
                  </a:moveTo>
                  <a:cubicBezTo>
                    <a:pt x="11" y="1"/>
                    <a:pt x="11" y="1"/>
                    <a:pt x="11" y="1"/>
                  </a:cubicBezTo>
                  <a:cubicBezTo>
                    <a:pt x="1" y="9"/>
                    <a:pt x="119" y="158"/>
                    <a:pt x="339" y="416"/>
                  </a:cubicBezTo>
                  <a:cubicBezTo>
                    <a:pt x="562" y="675"/>
                    <a:pt x="873" y="1057"/>
                    <a:pt x="1242" y="1539"/>
                  </a:cubicBezTo>
                  <a:cubicBezTo>
                    <a:pt x="1612" y="2021"/>
                    <a:pt x="2025" y="2615"/>
                    <a:pt x="2455" y="3293"/>
                  </a:cubicBezTo>
                  <a:cubicBezTo>
                    <a:pt x="2878" y="3976"/>
                    <a:pt x="3312" y="4745"/>
                    <a:pt x="3715" y="5581"/>
                  </a:cubicBezTo>
                  <a:cubicBezTo>
                    <a:pt x="4112" y="6416"/>
                    <a:pt x="4438" y="7238"/>
                    <a:pt x="4705" y="7994"/>
                  </a:cubicBezTo>
                  <a:cubicBezTo>
                    <a:pt x="4963" y="8754"/>
                    <a:pt x="5168" y="9449"/>
                    <a:pt x="5310" y="10039"/>
                  </a:cubicBezTo>
                  <a:cubicBezTo>
                    <a:pt x="5455" y="10630"/>
                    <a:pt x="5557" y="11112"/>
                    <a:pt x="5619" y="11446"/>
                  </a:cubicBezTo>
                  <a:cubicBezTo>
                    <a:pt x="5682" y="11780"/>
                    <a:pt x="5723" y="11963"/>
                    <a:pt x="5735" y="11963"/>
                  </a:cubicBezTo>
                  <a:cubicBezTo>
                    <a:pt x="5735" y="11963"/>
                    <a:pt x="5735" y="11963"/>
                    <a:pt x="5735" y="11963"/>
                  </a:cubicBezTo>
                  <a:cubicBezTo>
                    <a:pt x="5746" y="11963"/>
                    <a:pt x="5729" y="11774"/>
                    <a:pt x="5685" y="11436"/>
                  </a:cubicBezTo>
                  <a:cubicBezTo>
                    <a:pt x="5646" y="11096"/>
                    <a:pt x="5561" y="10608"/>
                    <a:pt x="5430" y="10012"/>
                  </a:cubicBezTo>
                  <a:cubicBezTo>
                    <a:pt x="5303" y="9414"/>
                    <a:pt x="5110" y="8710"/>
                    <a:pt x="4857" y="7942"/>
                  </a:cubicBezTo>
                  <a:cubicBezTo>
                    <a:pt x="4598" y="7176"/>
                    <a:pt x="4272" y="6349"/>
                    <a:pt x="3873" y="5505"/>
                  </a:cubicBezTo>
                  <a:cubicBezTo>
                    <a:pt x="3466" y="4664"/>
                    <a:pt x="3024" y="3891"/>
                    <a:pt x="2592" y="3208"/>
                  </a:cubicBezTo>
                  <a:cubicBezTo>
                    <a:pt x="2150" y="2529"/>
                    <a:pt x="1724" y="1938"/>
                    <a:pt x="1338" y="1464"/>
                  </a:cubicBezTo>
                  <a:cubicBezTo>
                    <a:pt x="956" y="987"/>
                    <a:pt x="630" y="615"/>
                    <a:pt x="391" y="372"/>
                  </a:cubicBezTo>
                  <a:cubicBezTo>
                    <a:pt x="160" y="132"/>
                    <a:pt x="26" y="1"/>
                    <a:pt x="12" y="1"/>
                  </a:cubicBezTo>
                  <a:close/>
                </a:path>
              </a:pathLst>
            </a:custGeom>
            <a:solidFill>
              <a:schemeClr val="accent3"/>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8" name="Google Shape;1588;p2"/>
            <p:cNvSpPr/>
            <p:nvPr/>
          </p:nvSpPr>
          <p:spPr>
            <a:xfrm>
              <a:off x="7029475" y="2384425"/>
              <a:ext cx="70350" cy="137600"/>
            </a:xfrm>
            <a:custGeom>
              <a:rect b="b" l="l" r="r" t="t"/>
              <a:pathLst>
                <a:path extrusionOk="0" h="5504" w="2814">
                  <a:moveTo>
                    <a:pt x="37" y="0"/>
                  </a:moveTo>
                  <a:cubicBezTo>
                    <a:pt x="20" y="0"/>
                    <a:pt x="11" y="2"/>
                    <a:pt x="10" y="5"/>
                  </a:cubicBezTo>
                  <a:cubicBezTo>
                    <a:pt x="1" y="39"/>
                    <a:pt x="408" y="91"/>
                    <a:pt x="952" y="419"/>
                  </a:cubicBezTo>
                  <a:cubicBezTo>
                    <a:pt x="1486" y="734"/>
                    <a:pt x="2152" y="1390"/>
                    <a:pt x="2395" y="2324"/>
                  </a:cubicBezTo>
                  <a:cubicBezTo>
                    <a:pt x="2630" y="3259"/>
                    <a:pt x="2360" y="4154"/>
                    <a:pt x="2042" y="4687"/>
                  </a:cubicBezTo>
                  <a:cubicBezTo>
                    <a:pt x="1724" y="5237"/>
                    <a:pt x="1392" y="5478"/>
                    <a:pt x="1417" y="5503"/>
                  </a:cubicBezTo>
                  <a:cubicBezTo>
                    <a:pt x="1417" y="5504"/>
                    <a:pt x="1418" y="5504"/>
                    <a:pt x="1419" y="5504"/>
                  </a:cubicBezTo>
                  <a:cubicBezTo>
                    <a:pt x="1434" y="5504"/>
                    <a:pt x="1518" y="5451"/>
                    <a:pt x="1648" y="5339"/>
                  </a:cubicBezTo>
                  <a:cubicBezTo>
                    <a:pt x="1785" y="5221"/>
                    <a:pt x="1969" y="5027"/>
                    <a:pt x="2148" y="4753"/>
                  </a:cubicBezTo>
                  <a:cubicBezTo>
                    <a:pt x="2505" y="4214"/>
                    <a:pt x="2814" y="3277"/>
                    <a:pt x="2565" y="2281"/>
                  </a:cubicBezTo>
                  <a:cubicBezTo>
                    <a:pt x="2306" y="1288"/>
                    <a:pt x="1585" y="612"/>
                    <a:pt x="1012" y="311"/>
                  </a:cubicBezTo>
                  <a:cubicBezTo>
                    <a:pt x="724" y="157"/>
                    <a:pt x="470" y="74"/>
                    <a:pt x="292" y="37"/>
                  </a:cubicBezTo>
                  <a:cubicBezTo>
                    <a:pt x="165" y="10"/>
                    <a:pt x="77" y="0"/>
                    <a:pt x="37" y="0"/>
                  </a:cubicBezTo>
                  <a:close/>
                </a:path>
              </a:pathLst>
            </a:custGeom>
            <a:solidFill>
              <a:schemeClr val="accent3"/>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9" name="Google Shape;1589;p2"/>
            <p:cNvSpPr/>
            <p:nvPr/>
          </p:nvSpPr>
          <p:spPr>
            <a:xfrm>
              <a:off x="6627525" y="2408700"/>
              <a:ext cx="35525" cy="98225"/>
            </a:xfrm>
            <a:custGeom>
              <a:rect b="b" l="l" r="r" t="t"/>
              <a:pathLst>
                <a:path extrusionOk="0" h="3929" w="1421">
                  <a:moveTo>
                    <a:pt x="23" y="1"/>
                  </a:moveTo>
                  <a:cubicBezTo>
                    <a:pt x="21" y="1"/>
                    <a:pt x="20" y="1"/>
                    <a:pt x="20" y="2"/>
                  </a:cubicBezTo>
                  <a:cubicBezTo>
                    <a:pt x="0" y="25"/>
                    <a:pt x="184" y="185"/>
                    <a:pt x="417" y="490"/>
                  </a:cubicBezTo>
                  <a:cubicBezTo>
                    <a:pt x="654" y="793"/>
                    <a:pt x="924" y="1258"/>
                    <a:pt x="1086" y="1820"/>
                  </a:cubicBezTo>
                  <a:cubicBezTo>
                    <a:pt x="1245" y="2385"/>
                    <a:pt x="1256" y="2921"/>
                    <a:pt x="1214" y="3303"/>
                  </a:cubicBezTo>
                  <a:cubicBezTo>
                    <a:pt x="1175" y="3685"/>
                    <a:pt x="1104" y="3919"/>
                    <a:pt x="1131" y="3928"/>
                  </a:cubicBezTo>
                  <a:lnTo>
                    <a:pt x="1131" y="3926"/>
                  </a:lnTo>
                  <a:cubicBezTo>
                    <a:pt x="1131" y="3926"/>
                    <a:pt x="1131" y="3926"/>
                    <a:pt x="1132" y="3926"/>
                  </a:cubicBezTo>
                  <a:cubicBezTo>
                    <a:pt x="1152" y="3926"/>
                    <a:pt x="1263" y="3706"/>
                    <a:pt x="1337" y="3320"/>
                  </a:cubicBezTo>
                  <a:cubicBezTo>
                    <a:pt x="1412" y="2929"/>
                    <a:pt x="1420" y="2364"/>
                    <a:pt x="1254" y="1773"/>
                  </a:cubicBezTo>
                  <a:cubicBezTo>
                    <a:pt x="1084" y="1183"/>
                    <a:pt x="782" y="704"/>
                    <a:pt x="513" y="411"/>
                  </a:cubicBezTo>
                  <a:cubicBezTo>
                    <a:pt x="258" y="132"/>
                    <a:pt x="54" y="1"/>
                    <a:pt x="23" y="1"/>
                  </a:cubicBezTo>
                  <a:close/>
                </a:path>
              </a:pathLst>
            </a:custGeom>
            <a:solidFill>
              <a:schemeClr val="accent3"/>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0" name="Google Shape;1590;p2"/>
            <p:cNvSpPr/>
            <p:nvPr/>
          </p:nvSpPr>
          <p:spPr>
            <a:xfrm>
              <a:off x="7031850" y="2024175"/>
              <a:ext cx="19975" cy="51800"/>
            </a:xfrm>
            <a:custGeom>
              <a:rect b="b" l="l" r="r" t="t"/>
              <a:pathLst>
                <a:path extrusionOk="0" h="2072" w="799">
                  <a:moveTo>
                    <a:pt x="45" y="0"/>
                  </a:moveTo>
                  <a:cubicBezTo>
                    <a:pt x="41" y="0"/>
                    <a:pt x="38" y="1"/>
                    <a:pt x="37" y="3"/>
                  </a:cubicBezTo>
                  <a:cubicBezTo>
                    <a:pt x="0" y="40"/>
                    <a:pt x="384" y="387"/>
                    <a:pt x="542" y="975"/>
                  </a:cubicBezTo>
                  <a:cubicBezTo>
                    <a:pt x="714" y="1562"/>
                    <a:pt x="566" y="2058"/>
                    <a:pt x="616" y="2071"/>
                  </a:cubicBezTo>
                  <a:cubicBezTo>
                    <a:pt x="616" y="2071"/>
                    <a:pt x="617" y="2072"/>
                    <a:pt x="618" y="2072"/>
                  </a:cubicBezTo>
                  <a:cubicBezTo>
                    <a:pt x="639" y="2072"/>
                    <a:pt x="704" y="1957"/>
                    <a:pt x="747" y="1755"/>
                  </a:cubicBezTo>
                  <a:cubicBezTo>
                    <a:pt x="791" y="1546"/>
                    <a:pt x="799" y="1246"/>
                    <a:pt x="710" y="929"/>
                  </a:cubicBezTo>
                  <a:cubicBezTo>
                    <a:pt x="622" y="613"/>
                    <a:pt x="459" y="358"/>
                    <a:pt x="313" y="204"/>
                  </a:cubicBezTo>
                  <a:cubicBezTo>
                    <a:pt x="184" y="66"/>
                    <a:pt x="76" y="0"/>
                    <a:pt x="45" y="0"/>
                  </a:cubicBezTo>
                  <a:close/>
                </a:path>
              </a:pathLst>
            </a:custGeom>
            <a:solidFill>
              <a:schemeClr val="accent3"/>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1" name="Google Shape;1591;p2"/>
            <p:cNvSpPr/>
            <p:nvPr/>
          </p:nvSpPr>
          <p:spPr>
            <a:xfrm>
              <a:off x="7229825" y="2906475"/>
              <a:ext cx="13275" cy="60450"/>
            </a:xfrm>
            <a:custGeom>
              <a:rect b="b" l="l" r="r" t="t"/>
              <a:pathLst>
                <a:path extrusionOk="0" h="2418" w="531">
                  <a:moveTo>
                    <a:pt x="292" y="1"/>
                  </a:moveTo>
                  <a:cubicBezTo>
                    <a:pt x="291" y="1"/>
                    <a:pt x="291" y="1"/>
                    <a:pt x="290" y="1"/>
                  </a:cubicBezTo>
                  <a:cubicBezTo>
                    <a:pt x="238" y="13"/>
                    <a:pt x="354" y="555"/>
                    <a:pt x="285" y="1220"/>
                  </a:cubicBezTo>
                  <a:cubicBezTo>
                    <a:pt x="221" y="1886"/>
                    <a:pt x="1" y="2393"/>
                    <a:pt x="49" y="2417"/>
                  </a:cubicBezTo>
                  <a:cubicBezTo>
                    <a:pt x="50" y="2417"/>
                    <a:pt x="51" y="2417"/>
                    <a:pt x="52" y="2417"/>
                  </a:cubicBezTo>
                  <a:cubicBezTo>
                    <a:pt x="99" y="2417"/>
                    <a:pt x="392" y="1924"/>
                    <a:pt x="458" y="1238"/>
                  </a:cubicBezTo>
                  <a:cubicBezTo>
                    <a:pt x="530" y="545"/>
                    <a:pt x="336" y="1"/>
                    <a:pt x="292" y="1"/>
                  </a:cubicBezTo>
                  <a:close/>
                </a:path>
              </a:pathLst>
            </a:custGeom>
            <a:solidFill>
              <a:schemeClr val="accent3"/>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2" name="Google Shape;1592;p2"/>
            <p:cNvSpPr/>
            <p:nvPr/>
          </p:nvSpPr>
          <p:spPr>
            <a:xfrm>
              <a:off x="7298175" y="3210150"/>
              <a:ext cx="22950" cy="141375"/>
            </a:xfrm>
            <a:custGeom>
              <a:rect b="b" l="l" r="r" t="t"/>
              <a:pathLst>
                <a:path extrusionOk="0" h="5655" w="918">
                  <a:moveTo>
                    <a:pt x="29" y="0"/>
                  </a:moveTo>
                  <a:cubicBezTo>
                    <a:pt x="29" y="0"/>
                    <a:pt x="28" y="1"/>
                    <a:pt x="28" y="1"/>
                  </a:cubicBezTo>
                  <a:cubicBezTo>
                    <a:pt x="1" y="18"/>
                    <a:pt x="176" y="302"/>
                    <a:pt x="367" y="799"/>
                  </a:cubicBezTo>
                  <a:cubicBezTo>
                    <a:pt x="558" y="1295"/>
                    <a:pt x="738" y="2015"/>
                    <a:pt x="742" y="2827"/>
                  </a:cubicBezTo>
                  <a:cubicBezTo>
                    <a:pt x="742" y="3637"/>
                    <a:pt x="566" y="4359"/>
                    <a:pt x="377" y="4855"/>
                  </a:cubicBezTo>
                  <a:cubicBezTo>
                    <a:pt x="190" y="5353"/>
                    <a:pt x="16" y="5638"/>
                    <a:pt x="41" y="5654"/>
                  </a:cubicBezTo>
                  <a:cubicBezTo>
                    <a:pt x="42" y="5654"/>
                    <a:pt x="43" y="5654"/>
                    <a:pt x="43" y="5654"/>
                  </a:cubicBezTo>
                  <a:cubicBezTo>
                    <a:pt x="58" y="5654"/>
                    <a:pt x="107" y="5587"/>
                    <a:pt x="188" y="5468"/>
                  </a:cubicBezTo>
                  <a:cubicBezTo>
                    <a:pt x="275" y="5343"/>
                    <a:pt x="381" y="5150"/>
                    <a:pt x="491" y="4901"/>
                  </a:cubicBezTo>
                  <a:cubicBezTo>
                    <a:pt x="715" y="4405"/>
                    <a:pt x="917" y="3663"/>
                    <a:pt x="917" y="2825"/>
                  </a:cubicBezTo>
                  <a:cubicBezTo>
                    <a:pt x="913" y="1988"/>
                    <a:pt x="707" y="1247"/>
                    <a:pt x="481" y="753"/>
                  </a:cubicBezTo>
                  <a:cubicBezTo>
                    <a:pt x="369" y="504"/>
                    <a:pt x="263" y="311"/>
                    <a:pt x="174" y="186"/>
                  </a:cubicBezTo>
                  <a:cubicBezTo>
                    <a:pt x="93" y="66"/>
                    <a:pt x="42" y="0"/>
                    <a:pt x="29" y="0"/>
                  </a:cubicBezTo>
                  <a:close/>
                </a:path>
              </a:pathLst>
            </a:custGeom>
            <a:solidFill>
              <a:schemeClr val="accent3"/>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3" name="Google Shape;1593;p2"/>
            <p:cNvSpPr/>
            <p:nvPr/>
          </p:nvSpPr>
          <p:spPr>
            <a:xfrm>
              <a:off x="7053200" y="3491850"/>
              <a:ext cx="35525" cy="127550"/>
            </a:xfrm>
            <a:custGeom>
              <a:rect b="b" l="l" r="r" t="t"/>
              <a:pathLst>
                <a:path extrusionOk="0" h="5102" w="1421">
                  <a:moveTo>
                    <a:pt x="23" y="1"/>
                  </a:moveTo>
                  <a:cubicBezTo>
                    <a:pt x="22" y="1"/>
                    <a:pt x="21" y="1"/>
                    <a:pt x="20" y="2"/>
                  </a:cubicBezTo>
                  <a:cubicBezTo>
                    <a:pt x="1" y="25"/>
                    <a:pt x="263" y="223"/>
                    <a:pt x="564" y="644"/>
                  </a:cubicBezTo>
                  <a:cubicBezTo>
                    <a:pt x="865" y="1057"/>
                    <a:pt x="1184" y="1724"/>
                    <a:pt x="1214" y="2510"/>
                  </a:cubicBezTo>
                  <a:cubicBezTo>
                    <a:pt x="1245" y="3293"/>
                    <a:pt x="979" y="3982"/>
                    <a:pt x="711" y="4418"/>
                  </a:cubicBezTo>
                  <a:cubicBezTo>
                    <a:pt x="445" y="4861"/>
                    <a:pt x="198" y="5079"/>
                    <a:pt x="219" y="5101"/>
                  </a:cubicBezTo>
                  <a:lnTo>
                    <a:pt x="221" y="5101"/>
                  </a:lnTo>
                  <a:cubicBezTo>
                    <a:pt x="221" y="5101"/>
                    <a:pt x="222" y="5101"/>
                    <a:pt x="223" y="5101"/>
                  </a:cubicBezTo>
                  <a:cubicBezTo>
                    <a:pt x="237" y="5101"/>
                    <a:pt x="304" y="5057"/>
                    <a:pt x="406" y="4964"/>
                  </a:cubicBezTo>
                  <a:cubicBezTo>
                    <a:pt x="516" y="4865"/>
                    <a:pt x="665" y="4705"/>
                    <a:pt x="815" y="4485"/>
                  </a:cubicBezTo>
                  <a:cubicBezTo>
                    <a:pt x="1120" y="4051"/>
                    <a:pt x="1421" y="3332"/>
                    <a:pt x="1390" y="2502"/>
                  </a:cubicBezTo>
                  <a:cubicBezTo>
                    <a:pt x="1357" y="1672"/>
                    <a:pt x="1000" y="978"/>
                    <a:pt x="663" y="569"/>
                  </a:cubicBezTo>
                  <a:cubicBezTo>
                    <a:pt x="495" y="362"/>
                    <a:pt x="335" y="214"/>
                    <a:pt x="217" y="123"/>
                  </a:cubicBezTo>
                  <a:cubicBezTo>
                    <a:pt x="109" y="40"/>
                    <a:pt x="40" y="1"/>
                    <a:pt x="23" y="1"/>
                  </a:cubicBezTo>
                  <a:close/>
                </a:path>
              </a:pathLst>
            </a:custGeom>
            <a:solidFill>
              <a:schemeClr val="accent3"/>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4" name="Google Shape;1594;p2"/>
            <p:cNvSpPr/>
            <p:nvPr/>
          </p:nvSpPr>
          <p:spPr>
            <a:xfrm>
              <a:off x="7054900" y="3748475"/>
              <a:ext cx="24800" cy="63450"/>
            </a:xfrm>
            <a:custGeom>
              <a:rect b="b" l="l" r="r" t="t"/>
              <a:pathLst>
                <a:path extrusionOk="0" h="2538" w="992">
                  <a:moveTo>
                    <a:pt x="47" y="1"/>
                  </a:moveTo>
                  <a:cubicBezTo>
                    <a:pt x="45" y="1"/>
                    <a:pt x="44" y="1"/>
                    <a:pt x="43" y="2"/>
                  </a:cubicBezTo>
                  <a:cubicBezTo>
                    <a:pt x="0" y="35"/>
                    <a:pt x="377" y="519"/>
                    <a:pt x="593" y="1223"/>
                  </a:cubicBezTo>
                  <a:cubicBezTo>
                    <a:pt x="817" y="1924"/>
                    <a:pt x="782" y="2535"/>
                    <a:pt x="836" y="2537"/>
                  </a:cubicBezTo>
                  <a:cubicBezTo>
                    <a:pt x="836" y="2537"/>
                    <a:pt x="837" y="2537"/>
                    <a:pt x="837" y="2537"/>
                  </a:cubicBezTo>
                  <a:cubicBezTo>
                    <a:pt x="880" y="2537"/>
                    <a:pt x="992" y="1906"/>
                    <a:pt x="759" y="1171"/>
                  </a:cubicBezTo>
                  <a:cubicBezTo>
                    <a:pt x="537" y="452"/>
                    <a:pt x="102" y="1"/>
                    <a:pt x="47" y="1"/>
                  </a:cubicBezTo>
                  <a:close/>
                </a:path>
              </a:pathLst>
            </a:custGeom>
            <a:solidFill>
              <a:schemeClr val="accent3"/>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5" name="Google Shape;1595;p2"/>
            <p:cNvSpPr/>
            <p:nvPr/>
          </p:nvSpPr>
          <p:spPr>
            <a:xfrm>
              <a:off x="6749550" y="3364325"/>
              <a:ext cx="63050" cy="163400"/>
            </a:xfrm>
            <a:custGeom>
              <a:rect b="b" l="l" r="r" t="t"/>
              <a:pathLst>
                <a:path extrusionOk="0" h="6536" w="2522">
                  <a:moveTo>
                    <a:pt x="940" y="1"/>
                  </a:moveTo>
                  <a:cubicBezTo>
                    <a:pt x="939" y="1"/>
                    <a:pt x="938" y="1"/>
                    <a:pt x="938" y="2"/>
                  </a:cubicBezTo>
                  <a:cubicBezTo>
                    <a:pt x="913" y="27"/>
                    <a:pt x="1270" y="301"/>
                    <a:pt x="1636" y="901"/>
                  </a:cubicBezTo>
                  <a:cubicBezTo>
                    <a:pt x="2003" y="1487"/>
                    <a:pt x="2342" y="2450"/>
                    <a:pt x="2196" y="3511"/>
                  </a:cubicBezTo>
                  <a:cubicBezTo>
                    <a:pt x="2043" y="4568"/>
                    <a:pt x="1451" y="5400"/>
                    <a:pt x="936" y="5863"/>
                  </a:cubicBezTo>
                  <a:cubicBezTo>
                    <a:pt x="419" y="6337"/>
                    <a:pt x="0" y="6503"/>
                    <a:pt x="18" y="6534"/>
                  </a:cubicBezTo>
                  <a:cubicBezTo>
                    <a:pt x="18" y="6535"/>
                    <a:pt x="20" y="6536"/>
                    <a:pt x="23" y="6536"/>
                  </a:cubicBezTo>
                  <a:cubicBezTo>
                    <a:pt x="46" y="6536"/>
                    <a:pt x="148" y="6501"/>
                    <a:pt x="309" y="6424"/>
                  </a:cubicBezTo>
                  <a:cubicBezTo>
                    <a:pt x="490" y="6337"/>
                    <a:pt x="741" y="6187"/>
                    <a:pt x="1019" y="5955"/>
                  </a:cubicBezTo>
                  <a:cubicBezTo>
                    <a:pt x="1569" y="5502"/>
                    <a:pt x="2209" y="4645"/>
                    <a:pt x="2367" y="3534"/>
                  </a:cubicBezTo>
                  <a:cubicBezTo>
                    <a:pt x="2522" y="2421"/>
                    <a:pt x="2144" y="1422"/>
                    <a:pt x="1740" y="835"/>
                  </a:cubicBezTo>
                  <a:cubicBezTo>
                    <a:pt x="1538" y="536"/>
                    <a:pt x="1339" y="320"/>
                    <a:pt x="1189" y="189"/>
                  </a:cubicBezTo>
                  <a:cubicBezTo>
                    <a:pt x="1047" y="63"/>
                    <a:pt x="954" y="1"/>
                    <a:pt x="940" y="1"/>
                  </a:cubicBezTo>
                  <a:close/>
                </a:path>
              </a:pathLst>
            </a:custGeom>
            <a:solidFill>
              <a:schemeClr val="accent3"/>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6" name="Google Shape;1596;p2"/>
            <p:cNvSpPr/>
            <p:nvPr/>
          </p:nvSpPr>
          <p:spPr>
            <a:xfrm>
              <a:off x="6799650" y="3947375"/>
              <a:ext cx="151100" cy="131300"/>
            </a:xfrm>
            <a:custGeom>
              <a:rect b="b" l="l" r="r" t="t"/>
              <a:pathLst>
                <a:path extrusionOk="0" h="5252" w="6044">
                  <a:moveTo>
                    <a:pt x="6030" y="0"/>
                  </a:moveTo>
                  <a:cubicBezTo>
                    <a:pt x="5998" y="0"/>
                    <a:pt x="5830" y="431"/>
                    <a:pt x="5455" y="1066"/>
                  </a:cubicBezTo>
                  <a:cubicBezTo>
                    <a:pt x="5268" y="1388"/>
                    <a:pt x="5015" y="1754"/>
                    <a:pt x="4708" y="2138"/>
                  </a:cubicBezTo>
                  <a:cubicBezTo>
                    <a:pt x="4396" y="2518"/>
                    <a:pt x="4027" y="2916"/>
                    <a:pt x="3601" y="3290"/>
                  </a:cubicBezTo>
                  <a:cubicBezTo>
                    <a:pt x="3171" y="3660"/>
                    <a:pt x="2727" y="3973"/>
                    <a:pt x="2308" y="4230"/>
                  </a:cubicBezTo>
                  <a:cubicBezTo>
                    <a:pt x="1884" y="4480"/>
                    <a:pt x="1488" y="4681"/>
                    <a:pt x="1143" y="4822"/>
                  </a:cubicBezTo>
                  <a:cubicBezTo>
                    <a:pt x="454" y="5109"/>
                    <a:pt x="1" y="5215"/>
                    <a:pt x="9" y="5248"/>
                  </a:cubicBezTo>
                  <a:cubicBezTo>
                    <a:pt x="9" y="5250"/>
                    <a:pt x="13" y="5251"/>
                    <a:pt x="22" y="5251"/>
                  </a:cubicBezTo>
                  <a:cubicBezTo>
                    <a:pt x="58" y="5251"/>
                    <a:pt x="166" y="5232"/>
                    <a:pt x="333" y="5196"/>
                  </a:cubicBezTo>
                  <a:cubicBezTo>
                    <a:pt x="539" y="5154"/>
                    <a:pt x="834" y="5067"/>
                    <a:pt x="1187" y="4936"/>
                  </a:cubicBezTo>
                  <a:cubicBezTo>
                    <a:pt x="1544" y="4808"/>
                    <a:pt x="1953" y="4615"/>
                    <a:pt x="2389" y="4368"/>
                  </a:cubicBezTo>
                  <a:cubicBezTo>
                    <a:pt x="2821" y="4114"/>
                    <a:pt x="3277" y="3799"/>
                    <a:pt x="3715" y="3421"/>
                  </a:cubicBezTo>
                  <a:cubicBezTo>
                    <a:pt x="4149" y="3039"/>
                    <a:pt x="4523" y="2632"/>
                    <a:pt x="4836" y="2239"/>
                  </a:cubicBezTo>
                  <a:cubicBezTo>
                    <a:pt x="5138" y="1841"/>
                    <a:pt x="5385" y="1461"/>
                    <a:pt x="5563" y="1127"/>
                  </a:cubicBezTo>
                  <a:cubicBezTo>
                    <a:pt x="5740" y="793"/>
                    <a:pt x="5868" y="514"/>
                    <a:pt x="5937" y="315"/>
                  </a:cubicBezTo>
                  <a:cubicBezTo>
                    <a:pt x="6009" y="116"/>
                    <a:pt x="6043" y="6"/>
                    <a:pt x="6032" y="1"/>
                  </a:cubicBezTo>
                  <a:cubicBezTo>
                    <a:pt x="6031" y="0"/>
                    <a:pt x="6031" y="0"/>
                    <a:pt x="6030" y="0"/>
                  </a:cubicBezTo>
                  <a:close/>
                </a:path>
              </a:pathLst>
            </a:custGeom>
            <a:solidFill>
              <a:schemeClr val="accent3"/>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7" name="Google Shape;1597;p2"/>
            <p:cNvSpPr/>
            <p:nvPr/>
          </p:nvSpPr>
          <p:spPr>
            <a:xfrm>
              <a:off x="6882425" y="3099800"/>
              <a:ext cx="67200" cy="70700"/>
            </a:xfrm>
            <a:custGeom>
              <a:rect b="b" l="l" r="r" t="t"/>
              <a:pathLst>
                <a:path extrusionOk="0" h="2828" w="2688">
                  <a:moveTo>
                    <a:pt x="2643" y="0"/>
                  </a:moveTo>
                  <a:cubicBezTo>
                    <a:pt x="2588" y="0"/>
                    <a:pt x="2291" y="840"/>
                    <a:pt x="1559" y="1619"/>
                  </a:cubicBezTo>
                  <a:cubicBezTo>
                    <a:pt x="828" y="2418"/>
                    <a:pt x="0" y="2775"/>
                    <a:pt x="27" y="2823"/>
                  </a:cubicBezTo>
                  <a:cubicBezTo>
                    <a:pt x="28" y="2826"/>
                    <a:pt x="31" y="2827"/>
                    <a:pt x="38" y="2827"/>
                  </a:cubicBezTo>
                  <a:cubicBezTo>
                    <a:pt x="141" y="2827"/>
                    <a:pt x="971" y="2518"/>
                    <a:pt x="1687" y="1739"/>
                  </a:cubicBezTo>
                  <a:cubicBezTo>
                    <a:pt x="2458" y="915"/>
                    <a:pt x="2688" y="4"/>
                    <a:pt x="2645" y="1"/>
                  </a:cubicBezTo>
                  <a:cubicBezTo>
                    <a:pt x="2645" y="0"/>
                    <a:pt x="2644" y="0"/>
                    <a:pt x="2643" y="0"/>
                  </a:cubicBezTo>
                  <a:close/>
                </a:path>
              </a:pathLst>
            </a:custGeom>
            <a:solidFill>
              <a:schemeClr val="accent3"/>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8" name="Google Shape;1598;p2"/>
            <p:cNvSpPr/>
            <p:nvPr/>
          </p:nvSpPr>
          <p:spPr>
            <a:xfrm>
              <a:off x="6586475" y="2690975"/>
              <a:ext cx="59350" cy="74800"/>
            </a:xfrm>
            <a:custGeom>
              <a:rect b="b" l="l" r="r" t="t"/>
              <a:pathLst>
                <a:path extrusionOk="0" h="2992" w="2374">
                  <a:moveTo>
                    <a:pt x="2331" y="1"/>
                  </a:moveTo>
                  <a:cubicBezTo>
                    <a:pt x="2273" y="1"/>
                    <a:pt x="1936" y="777"/>
                    <a:pt x="1305" y="1589"/>
                  </a:cubicBezTo>
                  <a:cubicBezTo>
                    <a:pt x="672" y="2419"/>
                    <a:pt x="0" y="2949"/>
                    <a:pt x="33" y="2990"/>
                  </a:cubicBezTo>
                  <a:cubicBezTo>
                    <a:pt x="34" y="2991"/>
                    <a:pt x="36" y="2992"/>
                    <a:pt x="38" y="2992"/>
                  </a:cubicBezTo>
                  <a:cubicBezTo>
                    <a:pt x="107" y="2992"/>
                    <a:pt x="817" y="2517"/>
                    <a:pt x="1444" y="1695"/>
                  </a:cubicBezTo>
                  <a:cubicBezTo>
                    <a:pt x="2099" y="848"/>
                    <a:pt x="2373" y="13"/>
                    <a:pt x="2333" y="1"/>
                  </a:cubicBezTo>
                  <a:cubicBezTo>
                    <a:pt x="2332" y="1"/>
                    <a:pt x="2331" y="1"/>
                    <a:pt x="2331" y="1"/>
                  </a:cubicBezTo>
                  <a:close/>
                </a:path>
              </a:pathLst>
            </a:custGeom>
            <a:solidFill>
              <a:schemeClr val="accent3"/>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9" name="Google Shape;1599;p2"/>
            <p:cNvSpPr/>
            <p:nvPr/>
          </p:nvSpPr>
          <p:spPr>
            <a:xfrm>
              <a:off x="6866750" y="2746975"/>
              <a:ext cx="361000" cy="252975"/>
            </a:xfrm>
            <a:custGeom>
              <a:rect b="b" l="l" r="r" t="t"/>
              <a:pathLst>
                <a:path extrusionOk="0" h="10119" w="14440">
                  <a:moveTo>
                    <a:pt x="12993" y="1"/>
                  </a:moveTo>
                  <a:cubicBezTo>
                    <a:pt x="12691" y="1"/>
                    <a:pt x="12376" y="124"/>
                    <a:pt x="12134" y="312"/>
                  </a:cubicBezTo>
                  <a:cubicBezTo>
                    <a:pt x="11736" y="618"/>
                    <a:pt x="11474" y="1064"/>
                    <a:pt x="11163" y="1462"/>
                  </a:cubicBezTo>
                  <a:cubicBezTo>
                    <a:pt x="9809" y="3190"/>
                    <a:pt x="9703" y="4938"/>
                    <a:pt x="7554" y="5389"/>
                  </a:cubicBezTo>
                  <a:cubicBezTo>
                    <a:pt x="5406" y="5841"/>
                    <a:pt x="3161" y="6092"/>
                    <a:pt x="1237" y="7149"/>
                  </a:cubicBezTo>
                  <a:cubicBezTo>
                    <a:pt x="755" y="7411"/>
                    <a:pt x="265" y="7774"/>
                    <a:pt x="141" y="8308"/>
                  </a:cubicBezTo>
                  <a:cubicBezTo>
                    <a:pt x="0" y="8910"/>
                    <a:pt x="402" y="9539"/>
                    <a:pt x="946" y="9833"/>
                  </a:cubicBezTo>
                  <a:cubicBezTo>
                    <a:pt x="1350" y="10050"/>
                    <a:pt x="1811" y="10118"/>
                    <a:pt x="2274" y="10118"/>
                  </a:cubicBezTo>
                  <a:cubicBezTo>
                    <a:pt x="2435" y="10118"/>
                    <a:pt x="2596" y="10110"/>
                    <a:pt x="2755" y="10097"/>
                  </a:cubicBezTo>
                  <a:cubicBezTo>
                    <a:pt x="4887" y="9921"/>
                    <a:pt x="6869" y="8978"/>
                    <a:pt x="8796" y="8050"/>
                  </a:cubicBezTo>
                  <a:cubicBezTo>
                    <a:pt x="11439" y="6775"/>
                    <a:pt x="12633" y="4691"/>
                    <a:pt x="13756" y="1980"/>
                  </a:cubicBezTo>
                  <a:cubicBezTo>
                    <a:pt x="13756" y="1980"/>
                    <a:pt x="14439" y="827"/>
                    <a:pt x="13532" y="167"/>
                  </a:cubicBezTo>
                  <a:cubicBezTo>
                    <a:pt x="13373" y="51"/>
                    <a:pt x="13186" y="1"/>
                    <a:pt x="12993" y="1"/>
                  </a:cubicBezTo>
                  <a:close/>
                </a:path>
              </a:pathLst>
            </a:custGeom>
            <a:solidFill>
              <a:srgbClr val="FFFFFF">
                <a:alpha val="34117"/>
              </a:srgbClr>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0" name="Google Shape;1600;p2"/>
            <p:cNvSpPr/>
            <p:nvPr/>
          </p:nvSpPr>
          <p:spPr>
            <a:xfrm>
              <a:off x="6738975" y="3013700"/>
              <a:ext cx="72725" cy="68675"/>
            </a:xfrm>
            <a:custGeom>
              <a:rect b="b" l="l" r="r" t="t"/>
              <a:pathLst>
                <a:path extrusionOk="0" h="2747" w="2909">
                  <a:moveTo>
                    <a:pt x="1612" y="1"/>
                  </a:moveTo>
                  <a:lnTo>
                    <a:pt x="1164" y="163"/>
                  </a:lnTo>
                  <a:cubicBezTo>
                    <a:pt x="468" y="254"/>
                    <a:pt x="1" y="1066"/>
                    <a:pt x="188" y="1741"/>
                  </a:cubicBezTo>
                  <a:cubicBezTo>
                    <a:pt x="349" y="2323"/>
                    <a:pt x="935" y="2747"/>
                    <a:pt x="1533" y="2747"/>
                  </a:cubicBezTo>
                  <a:cubicBezTo>
                    <a:pt x="1596" y="2747"/>
                    <a:pt x="1658" y="2742"/>
                    <a:pt x="1720" y="2733"/>
                  </a:cubicBezTo>
                  <a:cubicBezTo>
                    <a:pt x="2378" y="2632"/>
                    <a:pt x="2908" y="1994"/>
                    <a:pt x="2887" y="1328"/>
                  </a:cubicBezTo>
                  <a:cubicBezTo>
                    <a:pt x="2866" y="657"/>
                    <a:pt x="2283" y="49"/>
                    <a:pt x="1612" y="1"/>
                  </a:cubicBezTo>
                  <a:close/>
                </a:path>
              </a:pathLst>
            </a:custGeom>
            <a:solidFill>
              <a:srgbClr val="FFFFFF">
                <a:alpha val="34117"/>
              </a:srgbClr>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1" name="Google Shape;1601;p2"/>
            <p:cNvSpPr/>
            <p:nvPr/>
          </p:nvSpPr>
          <p:spPr>
            <a:xfrm>
              <a:off x="4932325" y="1542650"/>
              <a:ext cx="1217475" cy="2834700"/>
            </a:xfrm>
            <a:custGeom>
              <a:rect b="b" l="l" r="r" t="t"/>
              <a:pathLst>
                <a:path extrusionOk="0" h="113388" w="48699">
                  <a:moveTo>
                    <a:pt x="37814" y="1"/>
                  </a:moveTo>
                  <a:cubicBezTo>
                    <a:pt x="31558" y="1"/>
                    <a:pt x="27475" y="4999"/>
                    <a:pt x="25422" y="6585"/>
                  </a:cubicBezTo>
                  <a:cubicBezTo>
                    <a:pt x="23063" y="8408"/>
                    <a:pt x="22312" y="9267"/>
                    <a:pt x="18880" y="10553"/>
                  </a:cubicBezTo>
                  <a:cubicBezTo>
                    <a:pt x="15446" y="11840"/>
                    <a:pt x="15554" y="13449"/>
                    <a:pt x="12980" y="17632"/>
                  </a:cubicBezTo>
                  <a:cubicBezTo>
                    <a:pt x="10405" y="21816"/>
                    <a:pt x="11908" y="23532"/>
                    <a:pt x="11908" y="23532"/>
                  </a:cubicBezTo>
                  <a:cubicBezTo>
                    <a:pt x="11789" y="23517"/>
                    <a:pt x="11673" y="23510"/>
                    <a:pt x="11560" y="23510"/>
                  </a:cubicBezTo>
                  <a:cubicBezTo>
                    <a:pt x="9121" y="23510"/>
                    <a:pt x="7993" y="26727"/>
                    <a:pt x="6866" y="28573"/>
                  </a:cubicBezTo>
                  <a:cubicBezTo>
                    <a:pt x="5686" y="30504"/>
                    <a:pt x="5900" y="33400"/>
                    <a:pt x="4613" y="35759"/>
                  </a:cubicBezTo>
                  <a:cubicBezTo>
                    <a:pt x="3326" y="38119"/>
                    <a:pt x="4507" y="39085"/>
                    <a:pt x="4507" y="39085"/>
                  </a:cubicBezTo>
                  <a:lnTo>
                    <a:pt x="3326" y="39622"/>
                  </a:lnTo>
                  <a:cubicBezTo>
                    <a:pt x="536" y="40694"/>
                    <a:pt x="859" y="48417"/>
                    <a:pt x="859" y="48417"/>
                  </a:cubicBezTo>
                  <a:cubicBezTo>
                    <a:pt x="859" y="48417"/>
                    <a:pt x="216" y="49918"/>
                    <a:pt x="108" y="52600"/>
                  </a:cubicBezTo>
                  <a:cubicBezTo>
                    <a:pt x="0" y="55281"/>
                    <a:pt x="322" y="60215"/>
                    <a:pt x="812" y="62254"/>
                  </a:cubicBezTo>
                  <a:cubicBezTo>
                    <a:pt x="1300" y="64291"/>
                    <a:pt x="2362" y="64827"/>
                    <a:pt x="2362" y="64827"/>
                  </a:cubicBezTo>
                  <a:cubicBezTo>
                    <a:pt x="2362" y="64827"/>
                    <a:pt x="1181" y="66114"/>
                    <a:pt x="859" y="67831"/>
                  </a:cubicBezTo>
                  <a:cubicBezTo>
                    <a:pt x="536" y="69546"/>
                    <a:pt x="1931" y="71692"/>
                    <a:pt x="2468" y="75554"/>
                  </a:cubicBezTo>
                  <a:cubicBezTo>
                    <a:pt x="3004" y="79415"/>
                    <a:pt x="4291" y="79845"/>
                    <a:pt x="4291" y="79845"/>
                  </a:cubicBezTo>
                  <a:cubicBezTo>
                    <a:pt x="4291" y="79845"/>
                    <a:pt x="3218" y="80595"/>
                    <a:pt x="3648" y="83491"/>
                  </a:cubicBezTo>
                  <a:cubicBezTo>
                    <a:pt x="4077" y="86387"/>
                    <a:pt x="6008" y="88426"/>
                    <a:pt x="7509" y="91428"/>
                  </a:cubicBezTo>
                  <a:cubicBezTo>
                    <a:pt x="9012" y="94432"/>
                    <a:pt x="11472" y="95935"/>
                    <a:pt x="11472" y="95935"/>
                  </a:cubicBezTo>
                  <a:cubicBezTo>
                    <a:pt x="11358" y="102905"/>
                    <a:pt x="17271" y="105481"/>
                    <a:pt x="17271" y="105481"/>
                  </a:cubicBezTo>
                  <a:cubicBezTo>
                    <a:pt x="19094" y="107518"/>
                    <a:pt x="21668" y="109772"/>
                    <a:pt x="29543" y="112453"/>
                  </a:cubicBezTo>
                  <a:cubicBezTo>
                    <a:pt x="31472" y="113110"/>
                    <a:pt x="33257" y="113387"/>
                    <a:pt x="34894" y="113387"/>
                  </a:cubicBezTo>
                  <a:cubicBezTo>
                    <a:pt x="39939" y="113387"/>
                    <a:pt x="43563" y="110752"/>
                    <a:pt x="45587" y="108485"/>
                  </a:cubicBezTo>
                  <a:cubicBezTo>
                    <a:pt x="48269" y="105481"/>
                    <a:pt x="47173" y="78128"/>
                    <a:pt x="47173" y="78128"/>
                  </a:cubicBezTo>
                  <a:lnTo>
                    <a:pt x="47173" y="48095"/>
                  </a:lnTo>
                  <a:cubicBezTo>
                    <a:pt x="47173" y="48095"/>
                    <a:pt x="46553" y="37690"/>
                    <a:pt x="47173" y="35759"/>
                  </a:cubicBezTo>
                  <a:cubicBezTo>
                    <a:pt x="47794" y="33830"/>
                    <a:pt x="47732" y="29217"/>
                    <a:pt x="47173" y="25999"/>
                  </a:cubicBezTo>
                  <a:cubicBezTo>
                    <a:pt x="46613" y="22781"/>
                    <a:pt x="47412" y="16667"/>
                    <a:pt x="47173" y="13021"/>
                  </a:cubicBezTo>
                  <a:cubicBezTo>
                    <a:pt x="46935" y="9373"/>
                    <a:pt x="48699" y="2294"/>
                    <a:pt x="40762" y="363"/>
                  </a:cubicBezTo>
                  <a:cubicBezTo>
                    <a:pt x="39730" y="112"/>
                    <a:pt x="38748" y="1"/>
                    <a:pt x="37814" y="1"/>
                  </a:cubicBezTo>
                  <a:close/>
                </a:path>
              </a:pathLst>
            </a:custGeom>
            <a:solidFill>
              <a:schemeClr val="accent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2" name="Google Shape;1602;p2"/>
            <p:cNvSpPr/>
            <p:nvPr/>
          </p:nvSpPr>
          <p:spPr>
            <a:xfrm>
              <a:off x="5215050" y="3476200"/>
              <a:ext cx="850" cy="275"/>
            </a:xfrm>
            <a:custGeom>
              <a:rect b="b" l="l" r="r" t="t"/>
              <a:pathLst>
                <a:path extrusionOk="0" h="11" w="34">
                  <a:moveTo>
                    <a:pt x="1" y="1"/>
                  </a:moveTo>
                  <a:cubicBezTo>
                    <a:pt x="10" y="4"/>
                    <a:pt x="17" y="6"/>
                    <a:pt x="22" y="7"/>
                  </a:cubicBezTo>
                  <a:lnTo>
                    <a:pt x="22" y="7"/>
                  </a:lnTo>
                  <a:cubicBezTo>
                    <a:pt x="16" y="5"/>
                    <a:pt x="9" y="3"/>
                    <a:pt x="1" y="1"/>
                  </a:cubicBezTo>
                  <a:close/>
                  <a:moveTo>
                    <a:pt x="22" y="7"/>
                  </a:moveTo>
                  <a:cubicBezTo>
                    <a:pt x="26" y="8"/>
                    <a:pt x="30" y="9"/>
                    <a:pt x="33" y="10"/>
                  </a:cubicBezTo>
                  <a:cubicBezTo>
                    <a:pt x="30" y="9"/>
                    <a:pt x="26" y="9"/>
                    <a:pt x="22" y="7"/>
                  </a:cubicBezTo>
                  <a:close/>
                </a:path>
              </a:pathLst>
            </a:custGeom>
            <a:solidFill>
              <a:srgbClr val="000000"/>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3" name="Google Shape;1603;p2"/>
            <p:cNvSpPr/>
            <p:nvPr/>
          </p:nvSpPr>
          <p:spPr>
            <a:xfrm>
              <a:off x="5215875" y="3476450"/>
              <a:ext cx="275" cy="100"/>
            </a:xfrm>
            <a:custGeom>
              <a:rect b="b" l="l" r="r" t="t"/>
              <a:pathLst>
                <a:path extrusionOk="0" h="4" w="11">
                  <a:moveTo>
                    <a:pt x="0" y="0"/>
                  </a:moveTo>
                  <a:lnTo>
                    <a:pt x="0" y="0"/>
                  </a:lnTo>
                  <a:cubicBezTo>
                    <a:pt x="6" y="2"/>
                    <a:pt x="10" y="3"/>
                    <a:pt x="10" y="3"/>
                  </a:cubicBezTo>
                  <a:cubicBezTo>
                    <a:pt x="11" y="3"/>
                    <a:pt x="8" y="2"/>
                    <a:pt x="0" y="0"/>
                  </a:cubicBezTo>
                  <a:close/>
                </a:path>
              </a:pathLst>
            </a:custGeom>
            <a:solidFill>
              <a:srgbClr val="000000"/>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4" name="Google Shape;1604;p2"/>
            <p:cNvSpPr/>
            <p:nvPr/>
          </p:nvSpPr>
          <p:spPr>
            <a:xfrm>
              <a:off x="5213925" y="3475900"/>
              <a:ext cx="1150" cy="325"/>
            </a:xfrm>
            <a:custGeom>
              <a:rect b="b" l="l" r="r" t="t"/>
              <a:pathLst>
                <a:path extrusionOk="0" h="13" w="46">
                  <a:moveTo>
                    <a:pt x="1" y="1"/>
                  </a:moveTo>
                  <a:cubicBezTo>
                    <a:pt x="0" y="1"/>
                    <a:pt x="23" y="7"/>
                    <a:pt x="46" y="13"/>
                  </a:cubicBezTo>
                  <a:cubicBezTo>
                    <a:pt x="14" y="4"/>
                    <a:pt x="1" y="1"/>
                    <a:pt x="1" y="1"/>
                  </a:cubicBezTo>
                  <a:close/>
                </a:path>
              </a:pathLst>
            </a:custGeom>
            <a:solidFill>
              <a:srgbClr val="000000"/>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5" name="Google Shape;1605;p2"/>
            <p:cNvSpPr/>
            <p:nvPr/>
          </p:nvSpPr>
          <p:spPr>
            <a:xfrm>
              <a:off x="5111025" y="3476200"/>
              <a:ext cx="233450" cy="338650"/>
            </a:xfrm>
            <a:custGeom>
              <a:rect b="b" l="l" r="r" t="t"/>
              <a:pathLst>
                <a:path extrusionOk="0" h="13546" w="9338">
                  <a:moveTo>
                    <a:pt x="4162" y="1"/>
                  </a:moveTo>
                  <a:cubicBezTo>
                    <a:pt x="3172" y="1297"/>
                    <a:pt x="2417" y="3128"/>
                    <a:pt x="2574" y="5065"/>
                  </a:cubicBezTo>
                  <a:cubicBezTo>
                    <a:pt x="2505" y="5073"/>
                    <a:pt x="2435" y="5077"/>
                    <a:pt x="2363" y="5077"/>
                  </a:cubicBezTo>
                  <a:cubicBezTo>
                    <a:pt x="1475" y="5077"/>
                    <a:pt x="362" y="4511"/>
                    <a:pt x="0" y="4413"/>
                  </a:cubicBezTo>
                  <a:lnTo>
                    <a:pt x="0" y="4413"/>
                  </a:lnTo>
                  <a:cubicBezTo>
                    <a:pt x="1084" y="5690"/>
                    <a:pt x="3616" y="7212"/>
                    <a:pt x="3988" y="8756"/>
                  </a:cubicBezTo>
                  <a:cubicBezTo>
                    <a:pt x="4376" y="10367"/>
                    <a:pt x="2348" y="11752"/>
                    <a:pt x="3170" y="13546"/>
                  </a:cubicBezTo>
                  <a:cubicBezTo>
                    <a:pt x="3754" y="13027"/>
                    <a:pt x="3486" y="12628"/>
                    <a:pt x="3612" y="12028"/>
                  </a:cubicBezTo>
                  <a:cubicBezTo>
                    <a:pt x="4054" y="9900"/>
                    <a:pt x="5880" y="9349"/>
                    <a:pt x="7490" y="9349"/>
                  </a:cubicBezTo>
                  <a:cubicBezTo>
                    <a:pt x="8191" y="9349"/>
                    <a:pt x="8850" y="9453"/>
                    <a:pt x="9338" y="9577"/>
                  </a:cubicBezTo>
                  <a:cubicBezTo>
                    <a:pt x="8385" y="9020"/>
                    <a:pt x="7405" y="8458"/>
                    <a:pt x="6486" y="8061"/>
                  </a:cubicBezTo>
                  <a:cubicBezTo>
                    <a:pt x="3662" y="6844"/>
                    <a:pt x="3261" y="5624"/>
                    <a:pt x="3625" y="2607"/>
                  </a:cubicBezTo>
                  <a:cubicBezTo>
                    <a:pt x="3731" y="1729"/>
                    <a:pt x="3978" y="869"/>
                    <a:pt x="4162" y="1"/>
                  </a:cubicBezTo>
                  <a:close/>
                </a:path>
              </a:pathLst>
            </a:custGeom>
            <a:solidFill>
              <a:srgbClr val="2B2B2B">
                <a:alpha val="34509"/>
              </a:srgbClr>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6" name="Google Shape;1606;p2"/>
            <p:cNvSpPr/>
            <p:nvPr/>
          </p:nvSpPr>
          <p:spPr>
            <a:xfrm>
              <a:off x="5374500" y="3733125"/>
              <a:ext cx="142550" cy="57175"/>
            </a:xfrm>
            <a:custGeom>
              <a:rect b="b" l="l" r="r" t="t"/>
              <a:pathLst>
                <a:path extrusionOk="0" h="2287" w="5702">
                  <a:moveTo>
                    <a:pt x="1" y="1"/>
                  </a:moveTo>
                  <a:lnTo>
                    <a:pt x="2210" y="2104"/>
                  </a:lnTo>
                  <a:cubicBezTo>
                    <a:pt x="2434" y="2182"/>
                    <a:pt x="2757" y="2286"/>
                    <a:pt x="3201" y="2286"/>
                  </a:cubicBezTo>
                  <a:cubicBezTo>
                    <a:pt x="3798" y="2286"/>
                    <a:pt x="4613" y="2097"/>
                    <a:pt x="5702" y="1399"/>
                  </a:cubicBezTo>
                  <a:lnTo>
                    <a:pt x="5702" y="1399"/>
                  </a:lnTo>
                  <a:cubicBezTo>
                    <a:pt x="4857" y="1719"/>
                    <a:pt x="4190" y="1846"/>
                    <a:pt x="3641" y="1846"/>
                  </a:cubicBezTo>
                  <a:cubicBezTo>
                    <a:pt x="2078" y="1846"/>
                    <a:pt x="1475" y="818"/>
                    <a:pt x="481" y="271"/>
                  </a:cubicBezTo>
                  <a:cubicBezTo>
                    <a:pt x="323" y="184"/>
                    <a:pt x="163" y="93"/>
                    <a:pt x="1" y="1"/>
                  </a:cubicBezTo>
                  <a:close/>
                </a:path>
              </a:pathLst>
            </a:custGeom>
            <a:solidFill>
              <a:srgbClr val="2B2B2B">
                <a:alpha val="34509"/>
              </a:srgbClr>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7" name="Google Shape;1607;p2"/>
            <p:cNvSpPr/>
            <p:nvPr/>
          </p:nvSpPr>
          <p:spPr>
            <a:xfrm>
              <a:off x="5344450" y="3715625"/>
              <a:ext cx="30075" cy="17525"/>
            </a:xfrm>
            <a:custGeom>
              <a:rect b="b" l="l" r="r" t="t"/>
              <a:pathLst>
                <a:path extrusionOk="0" h="701" w="1203">
                  <a:moveTo>
                    <a:pt x="1" y="0"/>
                  </a:moveTo>
                  <a:lnTo>
                    <a:pt x="1" y="0"/>
                  </a:lnTo>
                  <a:cubicBezTo>
                    <a:pt x="410" y="240"/>
                    <a:pt x="811" y="477"/>
                    <a:pt x="1203" y="701"/>
                  </a:cubicBezTo>
                  <a:lnTo>
                    <a:pt x="803" y="319"/>
                  </a:lnTo>
                  <a:cubicBezTo>
                    <a:pt x="730" y="236"/>
                    <a:pt x="431" y="110"/>
                    <a:pt x="1" y="0"/>
                  </a:cubicBezTo>
                  <a:close/>
                </a:path>
              </a:pathLst>
            </a:custGeom>
            <a:solidFill>
              <a:srgbClr val="000000"/>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8" name="Google Shape;1608;p2"/>
            <p:cNvSpPr/>
            <p:nvPr/>
          </p:nvSpPr>
          <p:spPr>
            <a:xfrm>
              <a:off x="5303950" y="3910875"/>
              <a:ext cx="498100" cy="360325"/>
            </a:xfrm>
            <a:custGeom>
              <a:rect b="b" l="l" r="r" t="t"/>
              <a:pathLst>
                <a:path extrusionOk="0" h="14413" w="19924">
                  <a:moveTo>
                    <a:pt x="666" y="0"/>
                  </a:moveTo>
                  <a:cubicBezTo>
                    <a:pt x="108" y="637"/>
                    <a:pt x="0" y="1156"/>
                    <a:pt x="126" y="1607"/>
                  </a:cubicBezTo>
                  <a:cubicBezTo>
                    <a:pt x="899" y="4381"/>
                    <a:pt x="2709" y="6332"/>
                    <a:pt x="5097" y="7858"/>
                  </a:cubicBezTo>
                  <a:cubicBezTo>
                    <a:pt x="7436" y="9351"/>
                    <a:pt x="9764" y="10872"/>
                    <a:pt x="12000" y="12513"/>
                  </a:cubicBezTo>
                  <a:cubicBezTo>
                    <a:pt x="13702" y="13763"/>
                    <a:pt x="15485" y="14413"/>
                    <a:pt x="17403" y="14413"/>
                  </a:cubicBezTo>
                  <a:cubicBezTo>
                    <a:pt x="18217" y="14413"/>
                    <a:pt x="19057" y="14296"/>
                    <a:pt x="19924" y="14057"/>
                  </a:cubicBezTo>
                  <a:cubicBezTo>
                    <a:pt x="17761" y="13327"/>
                    <a:pt x="15274" y="13356"/>
                    <a:pt x="13378" y="12315"/>
                  </a:cubicBezTo>
                  <a:cubicBezTo>
                    <a:pt x="11367" y="11211"/>
                    <a:pt x="9919" y="9089"/>
                    <a:pt x="8203" y="7389"/>
                  </a:cubicBezTo>
                  <a:cubicBezTo>
                    <a:pt x="8140" y="7385"/>
                    <a:pt x="8072" y="7384"/>
                    <a:pt x="8001" y="7384"/>
                  </a:cubicBezTo>
                  <a:cubicBezTo>
                    <a:pt x="7753" y="7384"/>
                    <a:pt x="7466" y="7403"/>
                    <a:pt x="7170" y="7403"/>
                  </a:cubicBezTo>
                  <a:cubicBezTo>
                    <a:pt x="6770" y="7403"/>
                    <a:pt x="6353" y="7368"/>
                    <a:pt x="5994" y="7206"/>
                  </a:cubicBezTo>
                  <a:cubicBezTo>
                    <a:pt x="3695" y="6166"/>
                    <a:pt x="2070" y="4447"/>
                    <a:pt x="1387" y="1937"/>
                  </a:cubicBezTo>
                  <a:cubicBezTo>
                    <a:pt x="1208" y="1275"/>
                    <a:pt x="909" y="644"/>
                    <a:pt x="666" y="0"/>
                  </a:cubicBezTo>
                  <a:close/>
                </a:path>
              </a:pathLst>
            </a:custGeom>
            <a:solidFill>
              <a:srgbClr val="2B2B2B">
                <a:alpha val="34509"/>
              </a:srgbClr>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9" name="Google Shape;1609;p2"/>
            <p:cNvSpPr/>
            <p:nvPr/>
          </p:nvSpPr>
          <p:spPr>
            <a:xfrm>
              <a:off x="5794125" y="2231575"/>
              <a:ext cx="111475" cy="279875"/>
            </a:xfrm>
            <a:custGeom>
              <a:rect b="b" l="l" r="r" t="t"/>
              <a:pathLst>
                <a:path extrusionOk="0" h="11195" w="4459">
                  <a:moveTo>
                    <a:pt x="3519" y="1"/>
                  </a:moveTo>
                  <a:lnTo>
                    <a:pt x="3519" y="1"/>
                  </a:lnTo>
                  <a:cubicBezTo>
                    <a:pt x="890" y="1608"/>
                    <a:pt x="0" y="6450"/>
                    <a:pt x="2555" y="9684"/>
                  </a:cubicBezTo>
                  <a:cubicBezTo>
                    <a:pt x="2871" y="10083"/>
                    <a:pt x="2424" y="10672"/>
                    <a:pt x="2611" y="11195"/>
                  </a:cubicBezTo>
                  <a:cubicBezTo>
                    <a:pt x="4459" y="9396"/>
                    <a:pt x="635" y="4126"/>
                    <a:pt x="3519" y="1"/>
                  </a:cubicBezTo>
                  <a:close/>
                </a:path>
              </a:pathLst>
            </a:custGeom>
            <a:solidFill>
              <a:srgbClr val="2B2B2B">
                <a:alpha val="34509"/>
              </a:srgbClr>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0" name="Google Shape;1610;p2"/>
            <p:cNvSpPr/>
            <p:nvPr/>
          </p:nvSpPr>
          <p:spPr>
            <a:xfrm>
              <a:off x="5737750" y="4075150"/>
              <a:ext cx="182850" cy="48825"/>
            </a:xfrm>
            <a:custGeom>
              <a:rect b="b" l="l" r="r" t="t"/>
              <a:pathLst>
                <a:path extrusionOk="0" h="1953" w="7314">
                  <a:moveTo>
                    <a:pt x="0" y="0"/>
                  </a:moveTo>
                  <a:cubicBezTo>
                    <a:pt x="1488" y="697"/>
                    <a:pt x="2877" y="1347"/>
                    <a:pt x="4169" y="1953"/>
                  </a:cubicBezTo>
                  <a:cubicBezTo>
                    <a:pt x="5128" y="1358"/>
                    <a:pt x="6139" y="729"/>
                    <a:pt x="7314" y="0"/>
                  </a:cubicBezTo>
                  <a:close/>
                </a:path>
              </a:pathLst>
            </a:custGeom>
            <a:solidFill>
              <a:srgbClr val="2B2B2B">
                <a:alpha val="34509"/>
              </a:srgbClr>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1" name="Google Shape;1611;p2"/>
            <p:cNvSpPr/>
            <p:nvPr/>
          </p:nvSpPr>
          <p:spPr>
            <a:xfrm>
              <a:off x="5188950" y="2641900"/>
              <a:ext cx="932075" cy="593675"/>
            </a:xfrm>
            <a:custGeom>
              <a:rect b="b" l="l" r="r" t="t"/>
              <a:pathLst>
                <a:path extrusionOk="0" h="23747" w="37283">
                  <a:moveTo>
                    <a:pt x="3" y="0"/>
                  </a:moveTo>
                  <a:cubicBezTo>
                    <a:pt x="1" y="2"/>
                    <a:pt x="24" y="47"/>
                    <a:pt x="70" y="133"/>
                  </a:cubicBezTo>
                  <a:cubicBezTo>
                    <a:pt x="122" y="228"/>
                    <a:pt x="192" y="355"/>
                    <a:pt x="281" y="519"/>
                  </a:cubicBezTo>
                  <a:cubicBezTo>
                    <a:pt x="458" y="861"/>
                    <a:pt x="717" y="1366"/>
                    <a:pt x="1002" y="2038"/>
                  </a:cubicBezTo>
                  <a:cubicBezTo>
                    <a:pt x="1288" y="2709"/>
                    <a:pt x="1602" y="3544"/>
                    <a:pt x="1909" y="4532"/>
                  </a:cubicBezTo>
                  <a:cubicBezTo>
                    <a:pt x="2221" y="5518"/>
                    <a:pt x="2526" y="6656"/>
                    <a:pt x="2856" y="7914"/>
                  </a:cubicBezTo>
                  <a:lnTo>
                    <a:pt x="2868" y="7960"/>
                  </a:lnTo>
                  <a:lnTo>
                    <a:pt x="2918" y="7962"/>
                  </a:lnTo>
                  <a:cubicBezTo>
                    <a:pt x="5032" y="8078"/>
                    <a:pt x="7515" y="8354"/>
                    <a:pt x="10099" y="9191"/>
                  </a:cubicBezTo>
                  <a:cubicBezTo>
                    <a:pt x="11387" y="9608"/>
                    <a:pt x="12688" y="10192"/>
                    <a:pt x="13915" y="10985"/>
                  </a:cubicBezTo>
                  <a:cubicBezTo>
                    <a:pt x="14534" y="11371"/>
                    <a:pt x="15111" y="11842"/>
                    <a:pt x="15674" y="12338"/>
                  </a:cubicBezTo>
                  <a:cubicBezTo>
                    <a:pt x="15937" y="12604"/>
                    <a:pt x="16220" y="12861"/>
                    <a:pt x="16465" y="13146"/>
                  </a:cubicBezTo>
                  <a:cubicBezTo>
                    <a:pt x="16712" y="13428"/>
                    <a:pt x="16921" y="13750"/>
                    <a:pt x="17115" y="14080"/>
                  </a:cubicBezTo>
                  <a:cubicBezTo>
                    <a:pt x="17962" y="15535"/>
                    <a:pt x="18466" y="17136"/>
                    <a:pt x="19346" y="18498"/>
                  </a:cubicBezTo>
                  <a:cubicBezTo>
                    <a:pt x="20291" y="19814"/>
                    <a:pt x="21489" y="20838"/>
                    <a:pt x="22749" y="21610"/>
                  </a:cubicBezTo>
                  <a:cubicBezTo>
                    <a:pt x="24011" y="22380"/>
                    <a:pt x="25334" y="22893"/>
                    <a:pt x="26602" y="23223"/>
                  </a:cubicBezTo>
                  <a:cubicBezTo>
                    <a:pt x="27877" y="23541"/>
                    <a:pt x="29096" y="23680"/>
                    <a:pt x="30209" y="23738"/>
                  </a:cubicBezTo>
                  <a:cubicBezTo>
                    <a:pt x="30403" y="23743"/>
                    <a:pt x="30594" y="23746"/>
                    <a:pt x="30781" y="23746"/>
                  </a:cubicBezTo>
                  <a:cubicBezTo>
                    <a:pt x="32748" y="23746"/>
                    <a:pt x="34338" y="23455"/>
                    <a:pt x="35438" y="23178"/>
                  </a:cubicBezTo>
                  <a:cubicBezTo>
                    <a:pt x="35739" y="23097"/>
                    <a:pt x="36009" y="23036"/>
                    <a:pt x="36236" y="22964"/>
                  </a:cubicBezTo>
                  <a:cubicBezTo>
                    <a:pt x="36460" y="22887"/>
                    <a:pt x="36653" y="22823"/>
                    <a:pt x="36811" y="22771"/>
                  </a:cubicBezTo>
                  <a:cubicBezTo>
                    <a:pt x="36960" y="22719"/>
                    <a:pt x="37076" y="22679"/>
                    <a:pt x="37162" y="22648"/>
                  </a:cubicBezTo>
                  <a:cubicBezTo>
                    <a:pt x="37242" y="22621"/>
                    <a:pt x="37282" y="22605"/>
                    <a:pt x="37280" y="22602"/>
                  </a:cubicBezTo>
                  <a:cubicBezTo>
                    <a:pt x="37280" y="22601"/>
                    <a:pt x="37280" y="22601"/>
                    <a:pt x="37279" y="22601"/>
                  </a:cubicBezTo>
                  <a:cubicBezTo>
                    <a:pt x="37273" y="22601"/>
                    <a:pt x="37231" y="22611"/>
                    <a:pt x="37157" y="22632"/>
                  </a:cubicBezTo>
                  <a:cubicBezTo>
                    <a:pt x="37068" y="22657"/>
                    <a:pt x="36950" y="22692"/>
                    <a:pt x="36800" y="22737"/>
                  </a:cubicBezTo>
                  <a:cubicBezTo>
                    <a:pt x="36642" y="22787"/>
                    <a:pt x="36449" y="22845"/>
                    <a:pt x="36221" y="22914"/>
                  </a:cubicBezTo>
                  <a:cubicBezTo>
                    <a:pt x="35991" y="22980"/>
                    <a:pt x="35721" y="23038"/>
                    <a:pt x="35422" y="23113"/>
                  </a:cubicBezTo>
                  <a:cubicBezTo>
                    <a:pt x="34350" y="23362"/>
                    <a:pt x="32818" y="23627"/>
                    <a:pt x="30932" y="23627"/>
                  </a:cubicBezTo>
                  <a:cubicBezTo>
                    <a:pt x="30698" y="23627"/>
                    <a:pt x="30458" y="23623"/>
                    <a:pt x="30213" y="23614"/>
                  </a:cubicBezTo>
                  <a:cubicBezTo>
                    <a:pt x="29108" y="23551"/>
                    <a:pt x="27900" y="23404"/>
                    <a:pt x="26638" y="23084"/>
                  </a:cubicBezTo>
                  <a:cubicBezTo>
                    <a:pt x="25382" y="22750"/>
                    <a:pt x="24076" y="22235"/>
                    <a:pt x="22832" y="21473"/>
                  </a:cubicBezTo>
                  <a:cubicBezTo>
                    <a:pt x="21593" y="20711"/>
                    <a:pt x="20407" y="19686"/>
                    <a:pt x="19488" y="18405"/>
                  </a:cubicBezTo>
                  <a:cubicBezTo>
                    <a:pt x="18628" y="17070"/>
                    <a:pt x="18124" y="15471"/>
                    <a:pt x="17266" y="13991"/>
                  </a:cubicBezTo>
                  <a:cubicBezTo>
                    <a:pt x="17067" y="13656"/>
                    <a:pt x="16853" y="13328"/>
                    <a:pt x="16596" y="13032"/>
                  </a:cubicBezTo>
                  <a:cubicBezTo>
                    <a:pt x="16342" y="12737"/>
                    <a:pt x="16060" y="12481"/>
                    <a:pt x="15790" y="12211"/>
                  </a:cubicBezTo>
                  <a:cubicBezTo>
                    <a:pt x="15221" y="11709"/>
                    <a:pt x="14636" y="11232"/>
                    <a:pt x="14007" y="10843"/>
                  </a:cubicBezTo>
                  <a:cubicBezTo>
                    <a:pt x="12765" y="10040"/>
                    <a:pt x="11449" y="9454"/>
                    <a:pt x="10149" y="9037"/>
                  </a:cubicBezTo>
                  <a:cubicBezTo>
                    <a:pt x="7562" y="8208"/>
                    <a:pt x="5083" y="7939"/>
                    <a:pt x="2971" y="7833"/>
                  </a:cubicBezTo>
                  <a:lnTo>
                    <a:pt x="2971" y="7833"/>
                  </a:lnTo>
                  <a:cubicBezTo>
                    <a:pt x="2638" y="6595"/>
                    <a:pt x="2327" y="5474"/>
                    <a:pt x="2009" y="4499"/>
                  </a:cubicBezTo>
                  <a:cubicBezTo>
                    <a:pt x="1691" y="3511"/>
                    <a:pt x="1365" y="2676"/>
                    <a:pt x="1070" y="2009"/>
                  </a:cubicBezTo>
                  <a:cubicBezTo>
                    <a:pt x="472" y="670"/>
                    <a:pt x="3" y="0"/>
                    <a:pt x="3" y="0"/>
                  </a:cubicBezTo>
                  <a:close/>
                </a:path>
              </a:pathLst>
            </a:custGeom>
            <a:solidFill>
              <a:schemeClr val="dk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2" name="Google Shape;1612;p2"/>
            <p:cNvSpPr/>
            <p:nvPr/>
          </p:nvSpPr>
          <p:spPr>
            <a:xfrm>
              <a:off x="5323100" y="3161675"/>
              <a:ext cx="592450" cy="534000"/>
            </a:xfrm>
            <a:custGeom>
              <a:rect b="b" l="l" r="r" t="t"/>
              <a:pathLst>
                <a:path extrusionOk="0" h="21360" w="23698">
                  <a:moveTo>
                    <a:pt x="1" y="1"/>
                  </a:moveTo>
                  <a:cubicBezTo>
                    <a:pt x="0" y="1"/>
                    <a:pt x="0" y="1"/>
                    <a:pt x="0" y="1"/>
                  </a:cubicBezTo>
                  <a:cubicBezTo>
                    <a:pt x="0" y="1"/>
                    <a:pt x="291" y="396"/>
                    <a:pt x="994" y="919"/>
                  </a:cubicBezTo>
                  <a:cubicBezTo>
                    <a:pt x="1686" y="1450"/>
                    <a:pt x="2817" y="2063"/>
                    <a:pt x="4314" y="2515"/>
                  </a:cubicBezTo>
                  <a:cubicBezTo>
                    <a:pt x="5807" y="2985"/>
                    <a:pt x="7655" y="3242"/>
                    <a:pt x="9648" y="3726"/>
                  </a:cubicBezTo>
                  <a:cubicBezTo>
                    <a:pt x="10642" y="3975"/>
                    <a:pt x="11674" y="4295"/>
                    <a:pt x="12660" y="4812"/>
                  </a:cubicBezTo>
                  <a:cubicBezTo>
                    <a:pt x="13640" y="5326"/>
                    <a:pt x="14585" y="6028"/>
                    <a:pt x="15282" y="6973"/>
                  </a:cubicBezTo>
                  <a:cubicBezTo>
                    <a:pt x="15631" y="7444"/>
                    <a:pt x="15897" y="7963"/>
                    <a:pt x="16073" y="8505"/>
                  </a:cubicBezTo>
                  <a:cubicBezTo>
                    <a:pt x="16254" y="9047"/>
                    <a:pt x="16364" y="9605"/>
                    <a:pt x="16472" y="10153"/>
                  </a:cubicBezTo>
                  <a:cubicBezTo>
                    <a:pt x="16580" y="10702"/>
                    <a:pt x="16688" y="11247"/>
                    <a:pt x="16854" y="11766"/>
                  </a:cubicBezTo>
                  <a:cubicBezTo>
                    <a:pt x="17012" y="12286"/>
                    <a:pt x="17254" y="12773"/>
                    <a:pt x="17539" y="13209"/>
                  </a:cubicBezTo>
                  <a:cubicBezTo>
                    <a:pt x="18114" y="14083"/>
                    <a:pt x="18849" y="14754"/>
                    <a:pt x="19540" y="15354"/>
                  </a:cubicBezTo>
                  <a:cubicBezTo>
                    <a:pt x="20234" y="15954"/>
                    <a:pt x="20904" y="16481"/>
                    <a:pt x="21461" y="17019"/>
                  </a:cubicBezTo>
                  <a:cubicBezTo>
                    <a:pt x="22584" y="18086"/>
                    <a:pt x="23248" y="19193"/>
                    <a:pt x="23470" y="20030"/>
                  </a:cubicBezTo>
                  <a:cubicBezTo>
                    <a:pt x="23697" y="20856"/>
                    <a:pt x="23602" y="21348"/>
                    <a:pt x="23628" y="21360"/>
                  </a:cubicBezTo>
                  <a:lnTo>
                    <a:pt x="23628" y="21360"/>
                  </a:lnTo>
                  <a:cubicBezTo>
                    <a:pt x="23632" y="21357"/>
                    <a:pt x="23636" y="21328"/>
                    <a:pt x="23641" y="21271"/>
                  </a:cubicBezTo>
                  <a:cubicBezTo>
                    <a:pt x="23645" y="21203"/>
                    <a:pt x="23653" y="21117"/>
                    <a:pt x="23661" y="21011"/>
                  </a:cubicBezTo>
                  <a:cubicBezTo>
                    <a:pt x="23653" y="20781"/>
                    <a:pt x="23651" y="20436"/>
                    <a:pt x="23533" y="20011"/>
                  </a:cubicBezTo>
                  <a:cubicBezTo>
                    <a:pt x="23331" y="19157"/>
                    <a:pt x="22671" y="18018"/>
                    <a:pt x="21546" y="16930"/>
                  </a:cubicBezTo>
                  <a:cubicBezTo>
                    <a:pt x="20989" y="16380"/>
                    <a:pt x="20321" y="15846"/>
                    <a:pt x="19634" y="15244"/>
                  </a:cubicBezTo>
                  <a:cubicBezTo>
                    <a:pt x="18951" y="14642"/>
                    <a:pt x="18230" y="13973"/>
                    <a:pt x="17672" y="13120"/>
                  </a:cubicBezTo>
                  <a:cubicBezTo>
                    <a:pt x="17396" y="12693"/>
                    <a:pt x="17167" y="12225"/>
                    <a:pt x="17012" y="11715"/>
                  </a:cubicBezTo>
                  <a:cubicBezTo>
                    <a:pt x="16852" y="11208"/>
                    <a:pt x="16748" y="10670"/>
                    <a:pt x="16640" y="10120"/>
                  </a:cubicBezTo>
                  <a:cubicBezTo>
                    <a:pt x="16532" y="9572"/>
                    <a:pt x="16422" y="9007"/>
                    <a:pt x="16237" y="8451"/>
                  </a:cubicBezTo>
                  <a:cubicBezTo>
                    <a:pt x="16057" y="7893"/>
                    <a:pt x="15782" y="7353"/>
                    <a:pt x="15423" y="6871"/>
                  </a:cubicBezTo>
                  <a:cubicBezTo>
                    <a:pt x="14705" y="5897"/>
                    <a:pt x="13737" y="5179"/>
                    <a:pt x="12737" y="4662"/>
                  </a:cubicBezTo>
                  <a:cubicBezTo>
                    <a:pt x="11736" y="4137"/>
                    <a:pt x="10686" y="3815"/>
                    <a:pt x="9687" y="3570"/>
                  </a:cubicBezTo>
                  <a:cubicBezTo>
                    <a:pt x="7677" y="3092"/>
                    <a:pt x="5836" y="2848"/>
                    <a:pt x="4351" y="2395"/>
                  </a:cubicBezTo>
                  <a:cubicBezTo>
                    <a:pt x="2859" y="1963"/>
                    <a:pt x="1733" y="1374"/>
                    <a:pt x="1032" y="865"/>
                  </a:cubicBezTo>
                  <a:cubicBezTo>
                    <a:pt x="677" y="616"/>
                    <a:pt x="426" y="391"/>
                    <a:pt x="257" y="236"/>
                  </a:cubicBezTo>
                  <a:cubicBezTo>
                    <a:pt x="181" y="165"/>
                    <a:pt x="120" y="105"/>
                    <a:pt x="70" y="57"/>
                  </a:cubicBezTo>
                  <a:cubicBezTo>
                    <a:pt x="27" y="20"/>
                    <a:pt x="4" y="1"/>
                    <a:pt x="1" y="1"/>
                  </a:cubicBezTo>
                  <a:close/>
                  <a:moveTo>
                    <a:pt x="23628" y="21360"/>
                  </a:moveTo>
                  <a:lnTo>
                    <a:pt x="23628" y="21360"/>
                  </a:lnTo>
                  <a:cubicBezTo>
                    <a:pt x="23628" y="21360"/>
                    <a:pt x="23628" y="21360"/>
                    <a:pt x="23628" y="21360"/>
                  </a:cubicBezTo>
                  <a:lnTo>
                    <a:pt x="23629" y="21360"/>
                  </a:lnTo>
                  <a:cubicBezTo>
                    <a:pt x="23629" y="21360"/>
                    <a:pt x="23629" y="21360"/>
                    <a:pt x="23628" y="21360"/>
                  </a:cubicBezTo>
                  <a:close/>
                  <a:moveTo>
                    <a:pt x="23629" y="21360"/>
                  </a:moveTo>
                  <a:cubicBezTo>
                    <a:pt x="23629" y="21360"/>
                    <a:pt x="23629" y="21360"/>
                    <a:pt x="23629" y="21360"/>
                  </a:cubicBezTo>
                  <a:cubicBezTo>
                    <a:pt x="23630" y="21360"/>
                    <a:pt x="23630" y="21360"/>
                    <a:pt x="23630" y="21360"/>
                  </a:cubicBezTo>
                  <a:close/>
                </a:path>
              </a:pathLst>
            </a:custGeom>
            <a:solidFill>
              <a:schemeClr val="dk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3" name="Google Shape;1613;p2"/>
            <p:cNvSpPr/>
            <p:nvPr/>
          </p:nvSpPr>
          <p:spPr>
            <a:xfrm>
              <a:off x="5209300" y="3156125"/>
              <a:ext cx="117875" cy="9225"/>
            </a:xfrm>
            <a:custGeom>
              <a:rect b="b" l="l" r="r" t="t"/>
              <a:pathLst>
                <a:path extrusionOk="0" h="369" w="4715">
                  <a:moveTo>
                    <a:pt x="2567" y="1"/>
                  </a:moveTo>
                  <a:cubicBezTo>
                    <a:pt x="2496" y="1"/>
                    <a:pt x="2424" y="1"/>
                    <a:pt x="2351" y="3"/>
                  </a:cubicBezTo>
                  <a:cubicBezTo>
                    <a:pt x="1693" y="16"/>
                    <a:pt x="1101" y="92"/>
                    <a:pt x="678" y="175"/>
                  </a:cubicBezTo>
                  <a:cubicBezTo>
                    <a:pt x="256" y="256"/>
                    <a:pt x="1" y="337"/>
                    <a:pt x="5" y="360"/>
                  </a:cubicBezTo>
                  <a:cubicBezTo>
                    <a:pt x="6" y="366"/>
                    <a:pt x="19" y="368"/>
                    <a:pt x="44" y="368"/>
                  </a:cubicBezTo>
                  <a:cubicBezTo>
                    <a:pt x="245" y="368"/>
                    <a:pt x="1197" y="197"/>
                    <a:pt x="2355" y="177"/>
                  </a:cubicBezTo>
                  <a:cubicBezTo>
                    <a:pt x="2464" y="174"/>
                    <a:pt x="2572" y="173"/>
                    <a:pt x="2678" y="173"/>
                  </a:cubicBezTo>
                  <a:cubicBezTo>
                    <a:pt x="3656" y="173"/>
                    <a:pt x="4438" y="273"/>
                    <a:pt x="4652" y="273"/>
                  </a:cubicBezTo>
                  <a:cubicBezTo>
                    <a:pt x="4689" y="273"/>
                    <a:pt x="4709" y="270"/>
                    <a:pt x="4710" y="263"/>
                  </a:cubicBezTo>
                  <a:cubicBezTo>
                    <a:pt x="4714" y="240"/>
                    <a:pt x="4456" y="171"/>
                    <a:pt x="4031" y="105"/>
                  </a:cubicBezTo>
                  <a:cubicBezTo>
                    <a:pt x="3652" y="47"/>
                    <a:pt x="3139" y="1"/>
                    <a:pt x="2567" y="1"/>
                  </a:cubicBezTo>
                  <a:close/>
                </a:path>
              </a:pathLst>
            </a:custGeom>
            <a:solidFill>
              <a:schemeClr val="dk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4" name="Google Shape;1614;p2"/>
            <p:cNvSpPr/>
            <p:nvPr/>
          </p:nvSpPr>
          <p:spPr>
            <a:xfrm>
              <a:off x="5315725" y="3090850"/>
              <a:ext cx="12600" cy="74300"/>
            </a:xfrm>
            <a:custGeom>
              <a:rect b="b" l="l" r="r" t="t"/>
              <a:pathLst>
                <a:path extrusionOk="0" h="2972" w="504">
                  <a:moveTo>
                    <a:pt x="426" y="1"/>
                  </a:moveTo>
                  <a:cubicBezTo>
                    <a:pt x="378" y="1"/>
                    <a:pt x="0" y="623"/>
                    <a:pt x="12" y="1489"/>
                  </a:cubicBezTo>
                  <a:cubicBezTo>
                    <a:pt x="15" y="2357"/>
                    <a:pt x="403" y="2972"/>
                    <a:pt x="451" y="2972"/>
                  </a:cubicBezTo>
                  <a:cubicBezTo>
                    <a:pt x="452" y="2972"/>
                    <a:pt x="453" y="2971"/>
                    <a:pt x="453" y="2971"/>
                  </a:cubicBezTo>
                  <a:cubicBezTo>
                    <a:pt x="503" y="2950"/>
                    <a:pt x="187" y="2325"/>
                    <a:pt x="187" y="1489"/>
                  </a:cubicBezTo>
                  <a:cubicBezTo>
                    <a:pt x="174" y="654"/>
                    <a:pt x="478" y="23"/>
                    <a:pt x="428" y="2"/>
                  </a:cubicBezTo>
                  <a:cubicBezTo>
                    <a:pt x="428" y="1"/>
                    <a:pt x="427" y="1"/>
                    <a:pt x="426" y="1"/>
                  </a:cubicBezTo>
                  <a:close/>
                </a:path>
              </a:pathLst>
            </a:custGeom>
            <a:solidFill>
              <a:schemeClr val="dk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5" name="Google Shape;1615;p2"/>
            <p:cNvSpPr/>
            <p:nvPr/>
          </p:nvSpPr>
          <p:spPr>
            <a:xfrm>
              <a:off x="5462425" y="3272950"/>
              <a:ext cx="129575" cy="313600"/>
            </a:xfrm>
            <a:custGeom>
              <a:rect b="b" l="l" r="r" t="t"/>
              <a:pathLst>
                <a:path extrusionOk="0" h="12544" w="5183">
                  <a:moveTo>
                    <a:pt x="5159" y="0"/>
                  </a:moveTo>
                  <a:cubicBezTo>
                    <a:pt x="5148" y="0"/>
                    <a:pt x="5099" y="14"/>
                    <a:pt x="5013" y="45"/>
                  </a:cubicBezTo>
                  <a:cubicBezTo>
                    <a:pt x="4918" y="82"/>
                    <a:pt x="4774" y="124"/>
                    <a:pt x="4600" y="207"/>
                  </a:cubicBezTo>
                  <a:cubicBezTo>
                    <a:pt x="4247" y="358"/>
                    <a:pt x="3751" y="624"/>
                    <a:pt x="3196" y="1035"/>
                  </a:cubicBezTo>
                  <a:cubicBezTo>
                    <a:pt x="2638" y="1446"/>
                    <a:pt x="2036" y="2021"/>
                    <a:pt x="1500" y="2765"/>
                  </a:cubicBezTo>
                  <a:cubicBezTo>
                    <a:pt x="963" y="3506"/>
                    <a:pt x="508" y="4426"/>
                    <a:pt x="254" y="5455"/>
                  </a:cubicBezTo>
                  <a:cubicBezTo>
                    <a:pt x="12" y="6489"/>
                    <a:pt x="1" y="7513"/>
                    <a:pt x="144" y="8418"/>
                  </a:cubicBezTo>
                  <a:cubicBezTo>
                    <a:pt x="282" y="9325"/>
                    <a:pt x="558" y="10110"/>
                    <a:pt x="867" y="10727"/>
                  </a:cubicBezTo>
                  <a:cubicBezTo>
                    <a:pt x="1176" y="11347"/>
                    <a:pt x="1498" y="11810"/>
                    <a:pt x="1745" y="12105"/>
                  </a:cubicBezTo>
                  <a:cubicBezTo>
                    <a:pt x="1861" y="12257"/>
                    <a:pt x="1971" y="12361"/>
                    <a:pt x="2038" y="12437"/>
                  </a:cubicBezTo>
                  <a:cubicBezTo>
                    <a:pt x="2104" y="12507"/>
                    <a:pt x="2142" y="12543"/>
                    <a:pt x="2151" y="12543"/>
                  </a:cubicBezTo>
                  <a:cubicBezTo>
                    <a:pt x="2151" y="12543"/>
                    <a:pt x="2152" y="12543"/>
                    <a:pt x="2152" y="12543"/>
                  </a:cubicBezTo>
                  <a:cubicBezTo>
                    <a:pt x="2189" y="12516"/>
                    <a:pt x="1562" y="11912"/>
                    <a:pt x="979" y="10675"/>
                  </a:cubicBezTo>
                  <a:cubicBezTo>
                    <a:pt x="690" y="10060"/>
                    <a:pt x="431" y="9284"/>
                    <a:pt x="302" y="8395"/>
                  </a:cubicBezTo>
                  <a:cubicBezTo>
                    <a:pt x="172" y="7507"/>
                    <a:pt x="190" y="6504"/>
                    <a:pt x="425" y="5497"/>
                  </a:cubicBezTo>
                  <a:cubicBezTo>
                    <a:pt x="672" y="4490"/>
                    <a:pt x="1112" y="3589"/>
                    <a:pt x="1631" y="2858"/>
                  </a:cubicBezTo>
                  <a:cubicBezTo>
                    <a:pt x="2150" y="2123"/>
                    <a:pt x="2733" y="1550"/>
                    <a:pt x="3271" y="1133"/>
                  </a:cubicBezTo>
                  <a:cubicBezTo>
                    <a:pt x="4349" y="294"/>
                    <a:pt x="5183" y="41"/>
                    <a:pt x="5162" y="1"/>
                  </a:cubicBezTo>
                  <a:cubicBezTo>
                    <a:pt x="5161" y="0"/>
                    <a:pt x="5161" y="0"/>
                    <a:pt x="5159" y="0"/>
                  </a:cubicBezTo>
                  <a:close/>
                </a:path>
              </a:pathLst>
            </a:custGeom>
            <a:solidFill>
              <a:schemeClr val="dk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6" name="Google Shape;1616;p2"/>
            <p:cNvSpPr/>
            <p:nvPr/>
          </p:nvSpPr>
          <p:spPr>
            <a:xfrm>
              <a:off x="5181250" y="3425500"/>
              <a:ext cx="342025" cy="367800"/>
            </a:xfrm>
            <a:custGeom>
              <a:rect b="b" l="l" r="r" t="t"/>
              <a:pathLst>
                <a:path extrusionOk="0" h="14712" w="13681">
                  <a:moveTo>
                    <a:pt x="3252" y="1"/>
                  </a:moveTo>
                  <a:cubicBezTo>
                    <a:pt x="3243" y="1"/>
                    <a:pt x="3171" y="49"/>
                    <a:pt x="3041" y="142"/>
                  </a:cubicBezTo>
                  <a:cubicBezTo>
                    <a:pt x="2904" y="238"/>
                    <a:pt x="2711" y="391"/>
                    <a:pt x="2473" y="603"/>
                  </a:cubicBezTo>
                  <a:cubicBezTo>
                    <a:pt x="2007" y="1027"/>
                    <a:pt x="1360" y="1708"/>
                    <a:pt x="828" y="2721"/>
                  </a:cubicBezTo>
                  <a:cubicBezTo>
                    <a:pt x="563" y="3225"/>
                    <a:pt x="330" y="3811"/>
                    <a:pt x="185" y="4469"/>
                  </a:cubicBezTo>
                  <a:cubicBezTo>
                    <a:pt x="48" y="5127"/>
                    <a:pt x="0" y="5856"/>
                    <a:pt x="112" y="6609"/>
                  </a:cubicBezTo>
                  <a:cubicBezTo>
                    <a:pt x="237" y="7355"/>
                    <a:pt x="502" y="8123"/>
                    <a:pt x="947" y="8820"/>
                  </a:cubicBezTo>
                  <a:cubicBezTo>
                    <a:pt x="1163" y="9171"/>
                    <a:pt x="1426" y="9504"/>
                    <a:pt x="1731" y="9804"/>
                  </a:cubicBezTo>
                  <a:cubicBezTo>
                    <a:pt x="2032" y="10108"/>
                    <a:pt x="2375" y="10378"/>
                    <a:pt x="2757" y="10596"/>
                  </a:cubicBezTo>
                  <a:cubicBezTo>
                    <a:pt x="3135" y="10818"/>
                    <a:pt x="3544" y="10982"/>
                    <a:pt x="3959" y="11086"/>
                  </a:cubicBezTo>
                  <a:cubicBezTo>
                    <a:pt x="4372" y="11191"/>
                    <a:pt x="4785" y="11252"/>
                    <a:pt x="5186" y="11316"/>
                  </a:cubicBezTo>
                  <a:cubicBezTo>
                    <a:pt x="5985" y="11436"/>
                    <a:pt x="6762" y="11600"/>
                    <a:pt x="7351" y="12040"/>
                  </a:cubicBezTo>
                  <a:cubicBezTo>
                    <a:pt x="7939" y="12477"/>
                    <a:pt x="8348" y="13072"/>
                    <a:pt x="8798" y="13566"/>
                  </a:cubicBezTo>
                  <a:cubicBezTo>
                    <a:pt x="9236" y="14065"/>
                    <a:pt x="9758" y="14482"/>
                    <a:pt x="10329" y="14621"/>
                  </a:cubicBezTo>
                  <a:cubicBezTo>
                    <a:pt x="10565" y="14685"/>
                    <a:pt x="10796" y="14712"/>
                    <a:pt x="11017" y="14712"/>
                  </a:cubicBezTo>
                  <a:cubicBezTo>
                    <a:pt x="11324" y="14712"/>
                    <a:pt x="11611" y="14661"/>
                    <a:pt x="11865" y="14590"/>
                  </a:cubicBezTo>
                  <a:cubicBezTo>
                    <a:pt x="12305" y="14467"/>
                    <a:pt x="12654" y="14279"/>
                    <a:pt x="12922" y="14112"/>
                  </a:cubicBezTo>
                  <a:cubicBezTo>
                    <a:pt x="13440" y="13778"/>
                    <a:pt x="13663" y="13503"/>
                    <a:pt x="13680" y="13482"/>
                  </a:cubicBezTo>
                  <a:lnTo>
                    <a:pt x="13680" y="13482"/>
                  </a:lnTo>
                  <a:cubicBezTo>
                    <a:pt x="13680" y="13482"/>
                    <a:pt x="13680" y="13482"/>
                    <a:pt x="13681" y="13483"/>
                  </a:cubicBezTo>
                  <a:lnTo>
                    <a:pt x="13681" y="13481"/>
                  </a:lnTo>
                  <a:cubicBezTo>
                    <a:pt x="13681" y="13481"/>
                    <a:pt x="13680" y="13481"/>
                    <a:pt x="13680" y="13482"/>
                  </a:cubicBezTo>
                  <a:lnTo>
                    <a:pt x="13680" y="13482"/>
                  </a:lnTo>
                  <a:cubicBezTo>
                    <a:pt x="13679" y="13482"/>
                    <a:pt x="13679" y="13482"/>
                    <a:pt x="13679" y="13482"/>
                  </a:cubicBezTo>
                  <a:cubicBezTo>
                    <a:pt x="13652" y="13482"/>
                    <a:pt x="13411" y="13740"/>
                    <a:pt x="12888" y="14054"/>
                  </a:cubicBezTo>
                  <a:cubicBezTo>
                    <a:pt x="12618" y="14210"/>
                    <a:pt x="12270" y="14386"/>
                    <a:pt x="11840" y="14495"/>
                  </a:cubicBezTo>
                  <a:cubicBezTo>
                    <a:pt x="11605" y="14556"/>
                    <a:pt x="11342" y="14599"/>
                    <a:pt x="11063" y="14599"/>
                  </a:cubicBezTo>
                  <a:cubicBezTo>
                    <a:pt x="10837" y="14599"/>
                    <a:pt x="10601" y="14571"/>
                    <a:pt x="10362" y="14501"/>
                  </a:cubicBezTo>
                  <a:cubicBezTo>
                    <a:pt x="9824" y="14362"/>
                    <a:pt x="9334" y="13967"/>
                    <a:pt x="8906" y="13469"/>
                  </a:cubicBezTo>
                  <a:cubicBezTo>
                    <a:pt x="8466" y="12979"/>
                    <a:pt x="8063" y="12375"/>
                    <a:pt x="7447" y="11910"/>
                  </a:cubicBezTo>
                  <a:cubicBezTo>
                    <a:pt x="6824" y="11440"/>
                    <a:pt x="6012" y="11270"/>
                    <a:pt x="5213" y="11146"/>
                  </a:cubicBezTo>
                  <a:cubicBezTo>
                    <a:pt x="4410" y="11023"/>
                    <a:pt x="3573" y="10894"/>
                    <a:pt x="2846" y="10444"/>
                  </a:cubicBezTo>
                  <a:cubicBezTo>
                    <a:pt x="2477" y="10236"/>
                    <a:pt x="2144" y="9975"/>
                    <a:pt x="1854" y="9680"/>
                  </a:cubicBezTo>
                  <a:cubicBezTo>
                    <a:pt x="1557" y="9393"/>
                    <a:pt x="1304" y="9070"/>
                    <a:pt x="1092" y="8729"/>
                  </a:cubicBezTo>
                  <a:cubicBezTo>
                    <a:pt x="656" y="8054"/>
                    <a:pt x="398" y="7309"/>
                    <a:pt x="272" y="6584"/>
                  </a:cubicBezTo>
                  <a:cubicBezTo>
                    <a:pt x="158" y="5854"/>
                    <a:pt x="199" y="5144"/>
                    <a:pt x="326" y="4500"/>
                  </a:cubicBezTo>
                  <a:cubicBezTo>
                    <a:pt x="463" y="3856"/>
                    <a:pt x="685" y="3277"/>
                    <a:pt x="938" y="2777"/>
                  </a:cubicBezTo>
                  <a:cubicBezTo>
                    <a:pt x="1447" y="1774"/>
                    <a:pt x="2070" y="1089"/>
                    <a:pt x="2522" y="653"/>
                  </a:cubicBezTo>
                  <a:cubicBezTo>
                    <a:pt x="2747" y="435"/>
                    <a:pt x="2933" y="273"/>
                    <a:pt x="3062" y="171"/>
                  </a:cubicBezTo>
                  <a:cubicBezTo>
                    <a:pt x="3191" y="65"/>
                    <a:pt x="3257" y="7"/>
                    <a:pt x="3253" y="1"/>
                  </a:cubicBezTo>
                  <a:cubicBezTo>
                    <a:pt x="3253" y="1"/>
                    <a:pt x="3252" y="1"/>
                    <a:pt x="3252" y="1"/>
                  </a:cubicBezTo>
                  <a:close/>
                </a:path>
              </a:pathLst>
            </a:custGeom>
            <a:solidFill>
              <a:schemeClr val="dk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7" name="Google Shape;1617;p2"/>
            <p:cNvSpPr/>
            <p:nvPr/>
          </p:nvSpPr>
          <p:spPr>
            <a:xfrm>
              <a:off x="5486075" y="3804025"/>
              <a:ext cx="109250" cy="129350"/>
            </a:xfrm>
            <a:custGeom>
              <a:rect b="b" l="l" r="r" t="t"/>
              <a:pathLst>
                <a:path extrusionOk="0" h="5174" w="4370">
                  <a:moveTo>
                    <a:pt x="77" y="1"/>
                  </a:moveTo>
                  <a:cubicBezTo>
                    <a:pt x="68" y="1"/>
                    <a:pt x="43" y="103"/>
                    <a:pt x="25" y="292"/>
                  </a:cubicBezTo>
                  <a:cubicBezTo>
                    <a:pt x="6" y="483"/>
                    <a:pt x="0" y="759"/>
                    <a:pt x="37" y="1100"/>
                  </a:cubicBezTo>
                  <a:cubicBezTo>
                    <a:pt x="106" y="1776"/>
                    <a:pt x="396" y="2723"/>
                    <a:pt x="1071" y="3539"/>
                  </a:cubicBezTo>
                  <a:cubicBezTo>
                    <a:pt x="1748" y="4353"/>
                    <a:pt x="2626" y="4810"/>
                    <a:pt x="3278" y="5003"/>
                  </a:cubicBezTo>
                  <a:cubicBezTo>
                    <a:pt x="3606" y="5102"/>
                    <a:pt x="3880" y="5148"/>
                    <a:pt x="4069" y="5163"/>
                  </a:cubicBezTo>
                  <a:cubicBezTo>
                    <a:pt x="4161" y="5171"/>
                    <a:pt x="4233" y="5174"/>
                    <a:pt x="4283" y="5174"/>
                  </a:cubicBezTo>
                  <a:cubicBezTo>
                    <a:pt x="4337" y="5174"/>
                    <a:pt x="4365" y="5170"/>
                    <a:pt x="4366" y="5165"/>
                  </a:cubicBezTo>
                  <a:cubicBezTo>
                    <a:pt x="4370" y="5133"/>
                    <a:pt x="3947" y="5108"/>
                    <a:pt x="3317" y="4886"/>
                  </a:cubicBezTo>
                  <a:cubicBezTo>
                    <a:pt x="2690" y="4670"/>
                    <a:pt x="1856" y="4209"/>
                    <a:pt x="1206" y="3427"/>
                  </a:cubicBezTo>
                  <a:cubicBezTo>
                    <a:pt x="556" y="2644"/>
                    <a:pt x="257" y="1739"/>
                    <a:pt x="160" y="1083"/>
                  </a:cubicBezTo>
                  <a:cubicBezTo>
                    <a:pt x="56" y="423"/>
                    <a:pt x="110" y="3"/>
                    <a:pt x="77" y="1"/>
                  </a:cubicBezTo>
                  <a:close/>
                </a:path>
              </a:pathLst>
            </a:custGeom>
            <a:solidFill>
              <a:schemeClr val="dk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8" name="Google Shape;1618;p2"/>
            <p:cNvSpPr/>
            <p:nvPr/>
          </p:nvSpPr>
          <p:spPr>
            <a:xfrm>
              <a:off x="5325500" y="3931550"/>
              <a:ext cx="548325" cy="317375"/>
            </a:xfrm>
            <a:custGeom>
              <a:rect b="b" l="l" r="r" t="t"/>
              <a:pathLst>
                <a:path extrusionOk="0" h="12695" w="21933">
                  <a:moveTo>
                    <a:pt x="6" y="1"/>
                  </a:moveTo>
                  <a:cubicBezTo>
                    <a:pt x="1" y="1"/>
                    <a:pt x="1" y="82"/>
                    <a:pt x="8" y="234"/>
                  </a:cubicBezTo>
                  <a:cubicBezTo>
                    <a:pt x="14" y="387"/>
                    <a:pt x="37" y="612"/>
                    <a:pt x="84" y="900"/>
                  </a:cubicBezTo>
                  <a:cubicBezTo>
                    <a:pt x="178" y="1475"/>
                    <a:pt x="384" y="2314"/>
                    <a:pt x="884" y="3253"/>
                  </a:cubicBezTo>
                  <a:cubicBezTo>
                    <a:pt x="1380" y="4189"/>
                    <a:pt x="2186" y="5229"/>
                    <a:pt x="3386" y="6022"/>
                  </a:cubicBezTo>
                  <a:cubicBezTo>
                    <a:pt x="4547" y="6801"/>
                    <a:pt x="6074" y="7342"/>
                    <a:pt x="7730" y="7342"/>
                  </a:cubicBezTo>
                  <a:cubicBezTo>
                    <a:pt x="7748" y="7342"/>
                    <a:pt x="7766" y="7342"/>
                    <a:pt x="7784" y="7342"/>
                  </a:cubicBezTo>
                  <a:lnTo>
                    <a:pt x="7784" y="7342"/>
                  </a:lnTo>
                  <a:cubicBezTo>
                    <a:pt x="8144" y="7933"/>
                    <a:pt x="8579" y="8514"/>
                    <a:pt x="9074" y="9055"/>
                  </a:cubicBezTo>
                  <a:cubicBezTo>
                    <a:pt x="10386" y="10496"/>
                    <a:pt x="12004" y="11497"/>
                    <a:pt x="13586" y="12061"/>
                  </a:cubicBezTo>
                  <a:cubicBezTo>
                    <a:pt x="14894" y="12524"/>
                    <a:pt x="16167" y="12695"/>
                    <a:pt x="17282" y="12695"/>
                  </a:cubicBezTo>
                  <a:cubicBezTo>
                    <a:pt x="17523" y="12695"/>
                    <a:pt x="17757" y="12687"/>
                    <a:pt x="17981" y="12672"/>
                  </a:cubicBezTo>
                  <a:cubicBezTo>
                    <a:pt x="19251" y="12591"/>
                    <a:pt x="20250" y="12317"/>
                    <a:pt x="20918" y="12084"/>
                  </a:cubicBezTo>
                  <a:cubicBezTo>
                    <a:pt x="21251" y="11964"/>
                    <a:pt x="21508" y="11862"/>
                    <a:pt x="21676" y="11781"/>
                  </a:cubicBezTo>
                  <a:cubicBezTo>
                    <a:pt x="21844" y="11704"/>
                    <a:pt x="21933" y="11659"/>
                    <a:pt x="21931" y="11655"/>
                  </a:cubicBezTo>
                  <a:lnTo>
                    <a:pt x="21931" y="11654"/>
                  </a:lnTo>
                  <a:cubicBezTo>
                    <a:pt x="21930" y="11653"/>
                    <a:pt x="21930" y="11653"/>
                    <a:pt x="21928" y="11653"/>
                  </a:cubicBezTo>
                  <a:cubicBezTo>
                    <a:pt x="21913" y="11653"/>
                    <a:pt x="21823" y="11686"/>
                    <a:pt x="21662" y="11748"/>
                  </a:cubicBezTo>
                  <a:cubicBezTo>
                    <a:pt x="21491" y="11817"/>
                    <a:pt x="21232" y="11910"/>
                    <a:pt x="20896" y="12020"/>
                  </a:cubicBezTo>
                  <a:cubicBezTo>
                    <a:pt x="20227" y="12230"/>
                    <a:pt x="19232" y="12483"/>
                    <a:pt x="17974" y="12549"/>
                  </a:cubicBezTo>
                  <a:cubicBezTo>
                    <a:pt x="17790" y="12558"/>
                    <a:pt x="17601" y="12563"/>
                    <a:pt x="17407" y="12563"/>
                  </a:cubicBezTo>
                  <a:cubicBezTo>
                    <a:pt x="16276" y="12563"/>
                    <a:pt x="14976" y="12389"/>
                    <a:pt x="13641" y="11910"/>
                  </a:cubicBezTo>
                  <a:cubicBezTo>
                    <a:pt x="12086" y="11345"/>
                    <a:pt x="10494" y="10355"/>
                    <a:pt x="9203" y="8937"/>
                  </a:cubicBezTo>
                  <a:cubicBezTo>
                    <a:pt x="8704" y="8391"/>
                    <a:pt x="8266" y="7805"/>
                    <a:pt x="7907" y="7210"/>
                  </a:cubicBezTo>
                  <a:lnTo>
                    <a:pt x="7880" y="7168"/>
                  </a:lnTo>
                  <a:lnTo>
                    <a:pt x="7831" y="7168"/>
                  </a:lnTo>
                  <a:cubicBezTo>
                    <a:pt x="7791" y="7169"/>
                    <a:pt x="7750" y="7169"/>
                    <a:pt x="7710" y="7169"/>
                  </a:cubicBezTo>
                  <a:cubicBezTo>
                    <a:pt x="6099" y="7169"/>
                    <a:pt x="4610" y="6647"/>
                    <a:pt x="3469" y="5895"/>
                  </a:cubicBezTo>
                  <a:cubicBezTo>
                    <a:pt x="2289" y="5125"/>
                    <a:pt x="1488" y="4114"/>
                    <a:pt x="984" y="3199"/>
                  </a:cubicBezTo>
                  <a:cubicBezTo>
                    <a:pt x="479" y="2279"/>
                    <a:pt x="257" y="1455"/>
                    <a:pt x="145" y="888"/>
                  </a:cubicBezTo>
                  <a:cubicBezTo>
                    <a:pt x="89" y="605"/>
                    <a:pt x="57" y="383"/>
                    <a:pt x="41" y="230"/>
                  </a:cubicBezTo>
                  <a:cubicBezTo>
                    <a:pt x="24" y="80"/>
                    <a:pt x="10" y="1"/>
                    <a:pt x="6" y="1"/>
                  </a:cubicBezTo>
                  <a:close/>
                </a:path>
              </a:pathLst>
            </a:custGeom>
            <a:solidFill>
              <a:schemeClr val="dk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9" name="Google Shape;1619;p2"/>
            <p:cNvSpPr/>
            <p:nvPr/>
          </p:nvSpPr>
          <p:spPr>
            <a:xfrm>
              <a:off x="5182875" y="3684150"/>
              <a:ext cx="61525" cy="161350"/>
            </a:xfrm>
            <a:custGeom>
              <a:rect b="b" l="l" r="r" t="t"/>
              <a:pathLst>
                <a:path extrusionOk="0" h="6454" w="2461">
                  <a:moveTo>
                    <a:pt x="2438" y="0"/>
                  </a:moveTo>
                  <a:cubicBezTo>
                    <a:pt x="2420" y="0"/>
                    <a:pt x="2332" y="49"/>
                    <a:pt x="2194" y="146"/>
                  </a:cubicBezTo>
                  <a:cubicBezTo>
                    <a:pt x="2044" y="252"/>
                    <a:pt x="1835" y="422"/>
                    <a:pt x="1602" y="658"/>
                  </a:cubicBezTo>
                  <a:cubicBezTo>
                    <a:pt x="1137" y="1124"/>
                    <a:pt x="587" y="1894"/>
                    <a:pt x="294" y="2872"/>
                  </a:cubicBezTo>
                  <a:cubicBezTo>
                    <a:pt x="1" y="3850"/>
                    <a:pt x="37" y="4796"/>
                    <a:pt x="170" y="5442"/>
                  </a:cubicBezTo>
                  <a:cubicBezTo>
                    <a:pt x="234" y="5766"/>
                    <a:pt x="315" y="6023"/>
                    <a:pt x="383" y="6195"/>
                  </a:cubicBezTo>
                  <a:cubicBezTo>
                    <a:pt x="449" y="6363"/>
                    <a:pt x="498" y="6453"/>
                    <a:pt x="509" y="6453"/>
                  </a:cubicBezTo>
                  <a:cubicBezTo>
                    <a:pt x="510" y="6453"/>
                    <a:pt x="510" y="6453"/>
                    <a:pt x="510" y="6453"/>
                  </a:cubicBezTo>
                  <a:cubicBezTo>
                    <a:pt x="539" y="6441"/>
                    <a:pt x="389" y="6061"/>
                    <a:pt x="292" y="5421"/>
                  </a:cubicBezTo>
                  <a:cubicBezTo>
                    <a:pt x="192" y="4782"/>
                    <a:pt x="178" y="3868"/>
                    <a:pt x="462" y="2922"/>
                  </a:cubicBezTo>
                  <a:cubicBezTo>
                    <a:pt x="745" y="1977"/>
                    <a:pt x="1259" y="1221"/>
                    <a:pt x="1693" y="742"/>
                  </a:cubicBezTo>
                  <a:cubicBezTo>
                    <a:pt x="2127" y="260"/>
                    <a:pt x="2461" y="25"/>
                    <a:pt x="2441" y="2"/>
                  </a:cubicBezTo>
                  <a:cubicBezTo>
                    <a:pt x="2441" y="1"/>
                    <a:pt x="2440" y="0"/>
                    <a:pt x="2438" y="0"/>
                  </a:cubicBezTo>
                  <a:close/>
                </a:path>
              </a:pathLst>
            </a:custGeom>
            <a:solidFill>
              <a:schemeClr val="dk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20" name="Google Shape;1620;p2"/>
            <p:cNvSpPr/>
            <p:nvPr/>
          </p:nvSpPr>
          <p:spPr>
            <a:xfrm>
              <a:off x="5082950" y="3529825"/>
              <a:ext cx="107425" cy="82975"/>
            </a:xfrm>
            <a:custGeom>
              <a:rect b="b" l="l" r="r" t="t"/>
              <a:pathLst>
                <a:path extrusionOk="0" h="3319" w="4297">
                  <a:moveTo>
                    <a:pt x="18" y="1"/>
                  </a:moveTo>
                  <a:cubicBezTo>
                    <a:pt x="18" y="1"/>
                    <a:pt x="18" y="1"/>
                    <a:pt x="18" y="1"/>
                  </a:cubicBezTo>
                  <a:cubicBezTo>
                    <a:pt x="6" y="1"/>
                    <a:pt x="0" y="88"/>
                    <a:pt x="16" y="240"/>
                  </a:cubicBezTo>
                  <a:cubicBezTo>
                    <a:pt x="29" y="393"/>
                    <a:pt x="68" y="614"/>
                    <a:pt x="153" y="877"/>
                  </a:cubicBezTo>
                  <a:cubicBezTo>
                    <a:pt x="317" y="1400"/>
                    <a:pt x="710" y="2102"/>
                    <a:pt x="1397" y="2615"/>
                  </a:cubicBezTo>
                  <a:cubicBezTo>
                    <a:pt x="2084" y="3128"/>
                    <a:pt x="2867" y="3308"/>
                    <a:pt x="3415" y="3317"/>
                  </a:cubicBezTo>
                  <a:cubicBezTo>
                    <a:pt x="3449" y="3318"/>
                    <a:pt x="3483" y="3319"/>
                    <a:pt x="3515" y="3319"/>
                  </a:cubicBezTo>
                  <a:cubicBezTo>
                    <a:pt x="3745" y="3319"/>
                    <a:pt x="3933" y="3296"/>
                    <a:pt x="4065" y="3269"/>
                  </a:cubicBezTo>
                  <a:cubicBezTo>
                    <a:pt x="4216" y="3240"/>
                    <a:pt x="4297" y="3211"/>
                    <a:pt x="4295" y="3200"/>
                  </a:cubicBezTo>
                  <a:lnTo>
                    <a:pt x="4293" y="3200"/>
                  </a:lnTo>
                  <a:cubicBezTo>
                    <a:pt x="4292" y="3194"/>
                    <a:pt x="4279" y="3191"/>
                    <a:pt x="4254" y="3191"/>
                  </a:cubicBezTo>
                  <a:cubicBezTo>
                    <a:pt x="4185" y="3191"/>
                    <a:pt x="4023" y="3209"/>
                    <a:pt x="3791" y="3209"/>
                  </a:cubicBezTo>
                  <a:cubicBezTo>
                    <a:pt x="3682" y="3209"/>
                    <a:pt x="3558" y="3205"/>
                    <a:pt x="3421" y="3194"/>
                  </a:cubicBezTo>
                  <a:cubicBezTo>
                    <a:pt x="2892" y="3153"/>
                    <a:pt x="2153" y="2962"/>
                    <a:pt x="1501" y="2476"/>
                  </a:cubicBezTo>
                  <a:cubicBezTo>
                    <a:pt x="849" y="1988"/>
                    <a:pt x="458" y="1332"/>
                    <a:pt x="268" y="836"/>
                  </a:cubicBezTo>
                  <a:cubicBezTo>
                    <a:pt x="77" y="339"/>
                    <a:pt x="47" y="1"/>
                    <a:pt x="18" y="1"/>
                  </a:cubicBezTo>
                  <a:close/>
                </a:path>
              </a:pathLst>
            </a:custGeom>
            <a:solidFill>
              <a:schemeClr val="dk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21" name="Google Shape;1621;p2"/>
            <p:cNvSpPr/>
            <p:nvPr/>
          </p:nvSpPr>
          <p:spPr>
            <a:xfrm>
              <a:off x="5095725" y="3136450"/>
              <a:ext cx="64500" cy="234300"/>
            </a:xfrm>
            <a:custGeom>
              <a:rect b="b" l="l" r="r" t="t"/>
              <a:pathLst>
                <a:path extrusionOk="0" h="9372" w="2580">
                  <a:moveTo>
                    <a:pt x="2552" y="1"/>
                  </a:moveTo>
                  <a:cubicBezTo>
                    <a:pt x="2538" y="1"/>
                    <a:pt x="2447" y="104"/>
                    <a:pt x="2293" y="294"/>
                  </a:cubicBezTo>
                  <a:cubicBezTo>
                    <a:pt x="2130" y="489"/>
                    <a:pt x="1918" y="788"/>
                    <a:pt x="1679" y="1170"/>
                  </a:cubicBezTo>
                  <a:cubicBezTo>
                    <a:pt x="1438" y="1552"/>
                    <a:pt x="1187" y="2030"/>
                    <a:pt x="946" y="2578"/>
                  </a:cubicBezTo>
                  <a:cubicBezTo>
                    <a:pt x="712" y="3128"/>
                    <a:pt x="494" y="3751"/>
                    <a:pt x="329" y="4423"/>
                  </a:cubicBezTo>
                  <a:cubicBezTo>
                    <a:pt x="170" y="5096"/>
                    <a:pt x="80" y="5748"/>
                    <a:pt x="35" y="6346"/>
                  </a:cubicBezTo>
                  <a:cubicBezTo>
                    <a:pt x="1" y="6942"/>
                    <a:pt x="6" y="7483"/>
                    <a:pt x="47" y="7932"/>
                  </a:cubicBezTo>
                  <a:cubicBezTo>
                    <a:pt x="85" y="8384"/>
                    <a:pt x="138" y="8746"/>
                    <a:pt x="193" y="8991"/>
                  </a:cubicBezTo>
                  <a:cubicBezTo>
                    <a:pt x="245" y="9236"/>
                    <a:pt x="278" y="9371"/>
                    <a:pt x="290" y="9371"/>
                  </a:cubicBezTo>
                  <a:cubicBezTo>
                    <a:pt x="290" y="9371"/>
                    <a:pt x="290" y="9371"/>
                    <a:pt x="290" y="9371"/>
                  </a:cubicBezTo>
                  <a:cubicBezTo>
                    <a:pt x="323" y="9366"/>
                    <a:pt x="215" y="8818"/>
                    <a:pt x="170" y="7924"/>
                  </a:cubicBezTo>
                  <a:cubicBezTo>
                    <a:pt x="147" y="7479"/>
                    <a:pt x="153" y="6946"/>
                    <a:pt x="197" y="6358"/>
                  </a:cubicBezTo>
                  <a:cubicBezTo>
                    <a:pt x="249" y="5769"/>
                    <a:pt x="342" y="5127"/>
                    <a:pt x="498" y="4463"/>
                  </a:cubicBezTo>
                  <a:cubicBezTo>
                    <a:pt x="662" y="3802"/>
                    <a:pt x="873" y="3188"/>
                    <a:pt x="1094" y="2640"/>
                  </a:cubicBezTo>
                  <a:cubicBezTo>
                    <a:pt x="1324" y="2096"/>
                    <a:pt x="1561" y="1620"/>
                    <a:pt x="1787" y="1234"/>
                  </a:cubicBezTo>
                  <a:cubicBezTo>
                    <a:pt x="2233" y="458"/>
                    <a:pt x="2580" y="20"/>
                    <a:pt x="2553" y="1"/>
                  </a:cubicBezTo>
                  <a:cubicBezTo>
                    <a:pt x="2553" y="1"/>
                    <a:pt x="2552" y="1"/>
                    <a:pt x="2552" y="1"/>
                  </a:cubicBezTo>
                  <a:close/>
                </a:path>
              </a:pathLst>
            </a:custGeom>
            <a:solidFill>
              <a:schemeClr val="dk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22" name="Google Shape;1622;p2"/>
            <p:cNvSpPr/>
            <p:nvPr/>
          </p:nvSpPr>
          <p:spPr>
            <a:xfrm>
              <a:off x="5013400" y="2828600"/>
              <a:ext cx="75025" cy="223825"/>
            </a:xfrm>
            <a:custGeom>
              <a:rect b="b" l="l" r="r" t="t"/>
              <a:pathLst>
                <a:path extrusionOk="0" h="8953" w="3001">
                  <a:moveTo>
                    <a:pt x="1785" y="0"/>
                  </a:moveTo>
                  <a:lnTo>
                    <a:pt x="1785" y="0"/>
                  </a:lnTo>
                  <a:cubicBezTo>
                    <a:pt x="388" y="1096"/>
                    <a:pt x="0" y="2941"/>
                    <a:pt x="276" y="4692"/>
                  </a:cubicBezTo>
                  <a:cubicBezTo>
                    <a:pt x="552" y="6446"/>
                    <a:pt x="1335" y="8337"/>
                    <a:pt x="3000" y="8952"/>
                  </a:cubicBezTo>
                  <a:cubicBezTo>
                    <a:pt x="2065" y="7661"/>
                    <a:pt x="1306" y="6209"/>
                    <a:pt x="1040" y="4638"/>
                  </a:cubicBezTo>
                  <a:cubicBezTo>
                    <a:pt x="774" y="3068"/>
                    <a:pt x="839" y="1283"/>
                    <a:pt x="1785" y="0"/>
                  </a:cubicBezTo>
                  <a:close/>
                </a:path>
              </a:pathLst>
            </a:custGeom>
            <a:solidFill>
              <a:srgbClr val="2B2B2B">
                <a:alpha val="34509"/>
              </a:srgbClr>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23" name="Google Shape;1623;p2"/>
            <p:cNvSpPr/>
            <p:nvPr/>
          </p:nvSpPr>
          <p:spPr>
            <a:xfrm>
              <a:off x="5013575" y="2828575"/>
              <a:ext cx="73600" cy="221250"/>
            </a:xfrm>
            <a:custGeom>
              <a:rect b="b" l="l" r="r" t="t"/>
              <a:pathLst>
                <a:path extrusionOk="0" h="8850" w="2944">
                  <a:moveTo>
                    <a:pt x="1777" y="1"/>
                  </a:moveTo>
                  <a:cubicBezTo>
                    <a:pt x="1762" y="1"/>
                    <a:pt x="1656" y="97"/>
                    <a:pt x="1490" y="283"/>
                  </a:cubicBezTo>
                  <a:cubicBezTo>
                    <a:pt x="1317" y="476"/>
                    <a:pt x="1091" y="779"/>
                    <a:pt x="863" y="1184"/>
                  </a:cubicBezTo>
                  <a:cubicBezTo>
                    <a:pt x="408" y="1987"/>
                    <a:pt x="1" y="3277"/>
                    <a:pt x="182" y="4705"/>
                  </a:cubicBezTo>
                  <a:cubicBezTo>
                    <a:pt x="369" y="6133"/>
                    <a:pt x="1093" y="7279"/>
                    <a:pt x="1737" y="7936"/>
                  </a:cubicBezTo>
                  <a:cubicBezTo>
                    <a:pt x="2060" y="8272"/>
                    <a:pt x="2357" y="8507"/>
                    <a:pt x="2571" y="8650"/>
                  </a:cubicBezTo>
                  <a:cubicBezTo>
                    <a:pt x="2773" y="8784"/>
                    <a:pt x="2898" y="8850"/>
                    <a:pt x="2917" y="8850"/>
                  </a:cubicBezTo>
                  <a:cubicBezTo>
                    <a:pt x="2919" y="8850"/>
                    <a:pt x="2920" y="8850"/>
                    <a:pt x="2920" y="8849"/>
                  </a:cubicBezTo>
                  <a:cubicBezTo>
                    <a:pt x="2943" y="8820"/>
                    <a:pt x="2438" y="8533"/>
                    <a:pt x="1828" y="7853"/>
                  </a:cubicBezTo>
                  <a:cubicBezTo>
                    <a:pt x="1218" y="7186"/>
                    <a:pt x="537" y="6063"/>
                    <a:pt x="356" y="4684"/>
                  </a:cubicBezTo>
                  <a:cubicBezTo>
                    <a:pt x="178" y="3300"/>
                    <a:pt x="555" y="2043"/>
                    <a:pt x="973" y="1242"/>
                  </a:cubicBezTo>
                  <a:cubicBezTo>
                    <a:pt x="1392" y="430"/>
                    <a:pt x="1805" y="25"/>
                    <a:pt x="1778" y="1"/>
                  </a:cubicBezTo>
                  <a:cubicBezTo>
                    <a:pt x="1778" y="1"/>
                    <a:pt x="1777" y="1"/>
                    <a:pt x="1777" y="1"/>
                  </a:cubicBezTo>
                  <a:close/>
                </a:path>
              </a:pathLst>
            </a:custGeom>
            <a:solidFill>
              <a:schemeClr val="dk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24" name="Google Shape;1624;p2"/>
            <p:cNvSpPr/>
            <p:nvPr/>
          </p:nvSpPr>
          <p:spPr>
            <a:xfrm>
              <a:off x="5186825" y="2355950"/>
              <a:ext cx="111150" cy="240950"/>
            </a:xfrm>
            <a:custGeom>
              <a:rect b="b" l="l" r="r" t="t"/>
              <a:pathLst>
                <a:path extrusionOk="0" h="9638" w="4446">
                  <a:moveTo>
                    <a:pt x="4411" y="0"/>
                  </a:moveTo>
                  <a:cubicBezTo>
                    <a:pt x="4390" y="0"/>
                    <a:pt x="4351" y="4"/>
                    <a:pt x="4295" y="11"/>
                  </a:cubicBezTo>
                  <a:cubicBezTo>
                    <a:pt x="4209" y="27"/>
                    <a:pt x="4077" y="32"/>
                    <a:pt x="3915" y="77"/>
                  </a:cubicBezTo>
                  <a:cubicBezTo>
                    <a:pt x="3587" y="146"/>
                    <a:pt x="3122" y="306"/>
                    <a:pt x="2602" y="611"/>
                  </a:cubicBezTo>
                  <a:cubicBezTo>
                    <a:pt x="2081" y="912"/>
                    <a:pt x="1517" y="1381"/>
                    <a:pt x="1041" y="2023"/>
                  </a:cubicBezTo>
                  <a:cubicBezTo>
                    <a:pt x="566" y="2664"/>
                    <a:pt x="194" y="3493"/>
                    <a:pt x="90" y="4418"/>
                  </a:cubicBezTo>
                  <a:cubicBezTo>
                    <a:pt x="1" y="5342"/>
                    <a:pt x="190" y="6231"/>
                    <a:pt x="524" y="6955"/>
                  </a:cubicBezTo>
                  <a:cubicBezTo>
                    <a:pt x="856" y="7684"/>
                    <a:pt x="1309" y="8259"/>
                    <a:pt x="1755" y="8662"/>
                  </a:cubicBezTo>
                  <a:cubicBezTo>
                    <a:pt x="2202" y="9067"/>
                    <a:pt x="2625" y="9320"/>
                    <a:pt x="2930" y="9457"/>
                  </a:cubicBezTo>
                  <a:cubicBezTo>
                    <a:pt x="3078" y="9534"/>
                    <a:pt x="3207" y="9567"/>
                    <a:pt x="3288" y="9602"/>
                  </a:cubicBezTo>
                  <a:cubicBezTo>
                    <a:pt x="3359" y="9624"/>
                    <a:pt x="3401" y="9638"/>
                    <a:pt x="3414" y="9638"/>
                  </a:cubicBezTo>
                  <a:cubicBezTo>
                    <a:pt x="3416" y="9638"/>
                    <a:pt x="3417" y="9637"/>
                    <a:pt x="3418" y="9636"/>
                  </a:cubicBezTo>
                  <a:cubicBezTo>
                    <a:pt x="3443" y="9596"/>
                    <a:pt x="2696" y="9393"/>
                    <a:pt x="1840" y="8573"/>
                  </a:cubicBezTo>
                  <a:cubicBezTo>
                    <a:pt x="1415" y="8168"/>
                    <a:pt x="985" y="7601"/>
                    <a:pt x="670" y="6891"/>
                  </a:cubicBezTo>
                  <a:cubicBezTo>
                    <a:pt x="356" y="6183"/>
                    <a:pt x="178" y="5324"/>
                    <a:pt x="263" y="4435"/>
                  </a:cubicBezTo>
                  <a:cubicBezTo>
                    <a:pt x="364" y="3548"/>
                    <a:pt x="717" y="2745"/>
                    <a:pt x="1172" y="2118"/>
                  </a:cubicBezTo>
                  <a:cubicBezTo>
                    <a:pt x="1627" y="1489"/>
                    <a:pt x="2166" y="1024"/>
                    <a:pt x="2665" y="715"/>
                  </a:cubicBezTo>
                  <a:cubicBezTo>
                    <a:pt x="3674" y="90"/>
                    <a:pt x="4446" y="50"/>
                    <a:pt x="4431" y="3"/>
                  </a:cubicBezTo>
                  <a:cubicBezTo>
                    <a:pt x="4430" y="1"/>
                    <a:pt x="4423" y="0"/>
                    <a:pt x="4411" y="0"/>
                  </a:cubicBezTo>
                  <a:close/>
                </a:path>
              </a:pathLst>
            </a:custGeom>
            <a:solidFill>
              <a:schemeClr val="dk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25" name="Google Shape;1625;p2"/>
            <p:cNvSpPr/>
            <p:nvPr/>
          </p:nvSpPr>
          <p:spPr>
            <a:xfrm>
              <a:off x="5267050" y="2569400"/>
              <a:ext cx="257150" cy="182400"/>
            </a:xfrm>
            <a:custGeom>
              <a:rect b="b" l="l" r="r" t="t"/>
              <a:pathLst>
                <a:path extrusionOk="0" h="7296" w="10286">
                  <a:moveTo>
                    <a:pt x="3980" y="1"/>
                  </a:moveTo>
                  <a:cubicBezTo>
                    <a:pt x="3198" y="1"/>
                    <a:pt x="2492" y="137"/>
                    <a:pt x="1920" y="332"/>
                  </a:cubicBezTo>
                  <a:cubicBezTo>
                    <a:pt x="1270" y="554"/>
                    <a:pt x="780" y="824"/>
                    <a:pt x="467" y="1044"/>
                  </a:cubicBezTo>
                  <a:cubicBezTo>
                    <a:pt x="305" y="1145"/>
                    <a:pt x="197" y="1249"/>
                    <a:pt x="116" y="1309"/>
                  </a:cubicBezTo>
                  <a:cubicBezTo>
                    <a:pt x="39" y="1372"/>
                    <a:pt x="0" y="1409"/>
                    <a:pt x="4" y="1413"/>
                  </a:cubicBezTo>
                  <a:cubicBezTo>
                    <a:pt x="5" y="1414"/>
                    <a:pt x="7" y="1415"/>
                    <a:pt x="9" y="1415"/>
                  </a:cubicBezTo>
                  <a:cubicBezTo>
                    <a:pt x="73" y="1415"/>
                    <a:pt x="709" y="841"/>
                    <a:pt x="1957" y="450"/>
                  </a:cubicBezTo>
                  <a:cubicBezTo>
                    <a:pt x="2505" y="277"/>
                    <a:pt x="3171" y="158"/>
                    <a:pt x="3906" y="158"/>
                  </a:cubicBezTo>
                  <a:cubicBezTo>
                    <a:pt x="4032" y="158"/>
                    <a:pt x="4159" y="161"/>
                    <a:pt x="4289" y="168"/>
                  </a:cubicBezTo>
                  <a:cubicBezTo>
                    <a:pt x="5175" y="215"/>
                    <a:pt x="6143" y="464"/>
                    <a:pt x="7032" y="971"/>
                  </a:cubicBezTo>
                  <a:cubicBezTo>
                    <a:pt x="7912" y="1492"/>
                    <a:pt x="8607" y="2210"/>
                    <a:pt x="9085" y="2956"/>
                  </a:cubicBezTo>
                  <a:cubicBezTo>
                    <a:pt x="9569" y="3703"/>
                    <a:pt x="9855" y="4463"/>
                    <a:pt x="9996" y="5121"/>
                  </a:cubicBezTo>
                  <a:cubicBezTo>
                    <a:pt x="10285" y="6446"/>
                    <a:pt x="10077" y="7295"/>
                    <a:pt x="10127" y="7295"/>
                  </a:cubicBezTo>
                  <a:cubicBezTo>
                    <a:pt x="10133" y="7295"/>
                    <a:pt x="10144" y="7245"/>
                    <a:pt x="10162" y="7145"/>
                  </a:cubicBezTo>
                  <a:cubicBezTo>
                    <a:pt x="10175" y="7046"/>
                    <a:pt x="10210" y="6900"/>
                    <a:pt x="10218" y="6709"/>
                  </a:cubicBezTo>
                  <a:cubicBezTo>
                    <a:pt x="10254" y="6328"/>
                    <a:pt x="10247" y="5769"/>
                    <a:pt x="10117" y="5096"/>
                  </a:cubicBezTo>
                  <a:cubicBezTo>
                    <a:pt x="9988" y="4422"/>
                    <a:pt x="9708" y="3639"/>
                    <a:pt x="9222" y="2869"/>
                  </a:cubicBezTo>
                  <a:cubicBezTo>
                    <a:pt x="8738" y="2100"/>
                    <a:pt x="8028" y="1357"/>
                    <a:pt x="7119" y="819"/>
                  </a:cubicBezTo>
                  <a:cubicBezTo>
                    <a:pt x="6203" y="296"/>
                    <a:pt x="5205" y="47"/>
                    <a:pt x="4297" y="8"/>
                  </a:cubicBezTo>
                  <a:cubicBezTo>
                    <a:pt x="4190" y="3"/>
                    <a:pt x="4085" y="1"/>
                    <a:pt x="3980" y="1"/>
                  </a:cubicBezTo>
                  <a:close/>
                </a:path>
              </a:pathLst>
            </a:custGeom>
            <a:solidFill>
              <a:schemeClr val="dk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26" name="Google Shape;1626;p2"/>
            <p:cNvSpPr/>
            <p:nvPr/>
          </p:nvSpPr>
          <p:spPr>
            <a:xfrm>
              <a:off x="5599900" y="2019750"/>
              <a:ext cx="151275" cy="874000"/>
            </a:xfrm>
            <a:custGeom>
              <a:rect b="b" l="l" r="r" t="t"/>
              <a:pathLst>
                <a:path extrusionOk="0" h="34960" w="6051">
                  <a:moveTo>
                    <a:pt x="4615" y="0"/>
                  </a:moveTo>
                  <a:cubicBezTo>
                    <a:pt x="4614" y="0"/>
                    <a:pt x="4614" y="1"/>
                    <a:pt x="4614" y="1"/>
                  </a:cubicBezTo>
                  <a:lnTo>
                    <a:pt x="4615" y="1"/>
                  </a:lnTo>
                  <a:cubicBezTo>
                    <a:pt x="4615" y="1"/>
                    <a:pt x="4615" y="0"/>
                    <a:pt x="4615" y="0"/>
                  </a:cubicBezTo>
                  <a:close/>
                  <a:moveTo>
                    <a:pt x="4613" y="1"/>
                  </a:moveTo>
                  <a:cubicBezTo>
                    <a:pt x="4613" y="1"/>
                    <a:pt x="4613" y="1"/>
                    <a:pt x="4613" y="1"/>
                  </a:cubicBezTo>
                  <a:lnTo>
                    <a:pt x="4613" y="1"/>
                  </a:lnTo>
                  <a:cubicBezTo>
                    <a:pt x="4613" y="1"/>
                    <a:pt x="4614" y="1"/>
                    <a:pt x="4614" y="1"/>
                  </a:cubicBezTo>
                  <a:close/>
                  <a:moveTo>
                    <a:pt x="4613" y="1"/>
                  </a:moveTo>
                  <a:cubicBezTo>
                    <a:pt x="4608" y="4"/>
                    <a:pt x="4593" y="19"/>
                    <a:pt x="4569" y="47"/>
                  </a:cubicBezTo>
                  <a:cubicBezTo>
                    <a:pt x="4536" y="86"/>
                    <a:pt x="4495" y="132"/>
                    <a:pt x="4445" y="192"/>
                  </a:cubicBezTo>
                  <a:cubicBezTo>
                    <a:pt x="4337" y="319"/>
                    <a:pt x="4183" y="514"/>
                    <a:pt x="3992" y="774"/>
                  </a:cubicBezTo>
                  <a:cubicBezTo>
                    <a:pt x="3616" y="1295"/>
                    <a:pt x="3079" y="2078"/>
                    <a:pt x="2612" y="3176"/>
                  </a:cubicBezTo>
                  <a:cubicBezTo>
                    <a:pt x="2381" y="3724"/>
                    <a:pt x="2176" y="4353"/>
                    <a:pt x="2047" y="5055"/>
                  </a:cubicBezTo>
                  <a:cubicBezTo>
                    <a:pt x="1914" y="5756"/>
                    <a:pt x="1875" y="6535"/>
                    <a:pt x="1989" y="7349"/>
                  </a:cubicBezTo>
                  <a:cubicBezTo>
                    <a:pt x="2049" y="7754"/>
                    <a:pt x="2149" y="8165"/>
                    <a:pt x="2286" y="8578"/>
                  </a:cubicBezTo>
                  <a:cubicBezTo>
                    <a:pt x="2431" y="8987"/>
                    <a:pt x="2616" y="9394"/>
                    <a:pt x="2852" y="9786"/>
                  </a:cubicBezTo>
                  <a:cubicBezTo>
                    <a:pt x="3295" y="10525"/>
                    <a:pt x="3940" y="11204"/>
                    <a:pt x="4763" y="11663"/>
                  </a:cubicBezTo>
                  <a:lnTo>
                    <a:pt x="4763" y="11663"/>
                  </a:lnTo>
                  <a:cubicBezTo>
                    <a:pt x="3801" y="12155"/>
                    <a:pt x="2861" y="12812"/>
                    <a:pt x="2057" y="13664"/>
                  </a:cubicBezTo>
                  <a:cubicBezTo>
                    <a:pt x="1218" y="14555"/>
                    <a:pt x="531" y="15678"/>
                    <a:pt x="243" y="16953"/>
                  </a:cubicBezTo>
                  <a:cubicBezTo>
                    <a:pt x="0" y="18078"/>
                    <a:pt x="102" y="19245"/>
                    <a:pt x="490" y="20268"/>
                  </a:cubicBezTo>
                  <a:cubicBezTo>
                    <a:pt x="862" y="21259"/>
                    <a:pt x="1527" y="22111"/>
                    <a:pt x="2367" y="22638"/>
                  </a:cubicBezTo>
                  <a:lnTo>
                    <a:pt x="2367" y="22638"/>
                  </a:lnTo>
                  <a:cubicBezTo>
                    <a:pt x="1700" y="23412"/>
                    <a:pt x="1323" y="24357"/>
                    <a:pt x="1177" y="25280"/>
                  </a:cubicBezTo>
                  <a:cubicBezTo>
                    <a:pt x="1027" y="26237"/>
                    <a:pt x="1096" y="27169"/>
                    <a:pt x="1285" y="28015"/>
                  </a:cubicBezTo>
                  <a:cubicBezTo>
                    <a:pt x="1480" y="28862"/>
                    <a:pt x="1800" y="29623"/>
                    <a:pt x="2169" y="30282"/>
                  </a:cubicBezTo>
                  <a:cubicBezTo>
                    <a:pt x="2535" y="30946"/>
                    <a:pt x="2935" y="31521"/>
                    <a:pt x="3324" y="32019"/>
                  </a:cubicBezTo>
                  <a:cubicBezTo>
                    <a:pt x="4104" y="33014"/>
                    <a:pt x="4812" y="33728"/>
                    <a:pt x="5290" y="34220"/>
                  </a:cubicBezTo>
                  <a:cubicBezTo>
                    <a:pt x="5528" y="34457"/>
                    <a:pt x="5713" y="34641"/>
                    <a:pt x="5848" y="34776"/>
                  </a:cubicBezTo>
                  <a:cubicBezTo>
                    <a:pt x="5908" y="34832"/>
                    <a:pt x="5956" y="34878"/>
                    <a:pt x="5994" y="34916"/>
                  </a:cubicBezTo>
                  <a:cubicBezTo>
                    <a:pt x="6027" y="34945"/>
                    <a:pt x="6044" y="34959"/>
                    <a:pt x="6048" y="34959"/>
                  </a:cubicBezTo>
                  <a:cubicBezTo>
                    <a:pt x="6048" y="34959"/>
                    <a:pt x="6048" y="34959"/>
                    <a:pt x="6048" y="34959"/>
                  </a:cubicBezTo>
                  <a:cubicBezTo>
                    <a:pt x="6050" y="34959"/>
                    <a:pt x="6035" y="34940"/>
                    <a:pt x="6006" y="34905"/>
                  </a:cubicBezTo>
                  <a:cubicBezTo>
                    <a:pt x="5969" y="34866"/>
                    <a:pt x="5923" y="34816"/>
                    <a:pt x="5869" y="34756"/>
                  </a:cubicBezTo>
                  <a:cubicBezTo>
                    <a:pt x="5738" y="34617"/>
                    <a:pt x="5558" y="34426"/>
                    <a:pt x="5331" y="34181"/>
                  </a:cubicBezTo>
                  <a:cubicBezTo>
                    <a:pt x="4866" y="33678"/>
                    <a:pt x="4169" y="32954"/>
                    <a:pt x="3405" y="31955"/>
                  </a:cubicBezTo>
                  <a:cubicBezTo>
                    <a:pt x="3025" y="31455"/>
                    <a:pt x="2634" y="30882"/>
                    <a:pt x="2279" y="30223"/>
                  </a:cubicBezTo>
                  <a:cubicBezTo>
                    <a:pt x="1920" y="29567"/>
                    <a:pt x="1609" y="28818"/>
                    <a:pt x="1424" y="27985"/>
                  </a:cubicBezTo>
                  <a:cubicBezTo>
                    <a:pt x="1243" y="27151"/>
                    <a:pt x="1179" y="26237"/>
                    <a:pt x="1331" y="25303"/>
                  </a:cubicBezTo>
                  <a:cubicBezTo>
                    <a:pt x="1480" y="24375"/>
                    <a:pt x="1872" y="23432"/>
                    <a:pt x="2556" y="22673"/>
                  </a:cubicBezTo>
                  <a:lnTo>
                    <a:pt x="2624" y="22598"/>
                  </a:lnTo>
                  <a:lnTo>
                    <a:pt x="2537" y="22546"/>
                  </a:lnTo>
                  <a:cubicBezTo>
                    <a:pt x="1694" y="22042"/>
                    <a:pt x="1021" y="21199"/>
                    <a:pt x="650" y="20206"/>
                  </a:cubicBezTo>
                  <a:cubicBezTo>
                    <a:pt x="276" y="19216"/>
                    <a:pt x="178" y="18080"/>
                    <a:pt x="413" y="16990"/>
                  </a:cubicBezTo>
                  <a:cubicBezTo>
                    <a:pt x="693" y="15753"/>
                    <a:pt x="1360" y="14655"/>
                    <a:pt x="2182" y="13781"/>
                  </a:cubicBezTo>
                  <a:cubicBezTo>
                    <a:pt x="3006" y="12904"/>
                    <a:pt x="3982" y="12232"/>
                    <a:pt x="4978" y="11738"/>
                  </a:cubicBezTo>
                  <a:lnTo>
                    <a:pt x="5122" y="11667"/>
                  </a:lnTo>
                  <a:lnTo>
                    <a:pt x="4978" y="11592"/>
                  </a:lnTo>
                  <a:cubicBezTo>
                    <a:pt x="4117" y="11154"/>
                    <a:pt x="3442" y="10465"/>
                    <a:pt x="2981" y="9707"/>
                  </a:cubicBezTo>
                  <a:cubicBezTo>
                    <a:pt x="2751" y="9325"/>
                    <a:pt x="2566" y="8929"/>
                    <a:pt x="2423" y="8530"/>
                  </a:cubicBezTo>
                  <a:cubicBezTo>
                    <a:pt x="2286" y="8127"/>
                    <a:pt x="2188" y="7725"/>
                    <a:pt x="2124" y="7328"/>
                  </a:cubicBezTo>
                  <a:cubicBezTo>
                    <a:pt x="1889" y="5727"/>
                    <a:pt x="2271" y="4297"/>
                    <a:pt x="2705" y="3215"/>
                  </a:cubicBezTo>
                  <a:cubicBezTo>
                    <a:pt x="3155" y="2123"/>
                    <a:pt x="3675" y="1332"/>
                    <a:pt x="4036" y="803"/>
                  </a:cubicBezTo>
                  <a:cubicBezTo>
                    <a:pt x="4220" y="541"/>
                    <a:pt x="4366" y="340"/>
                    <a:pt x="4466" y="207"/>
                  </a:cubicBezTo>
                  <a:cubicBezTo>
                    <a:pt x="4513" y="145"/>
                    <a:pt x="4549" y="95"/>
                    <a:pt x="4578" y="55"/>
                  </a:cubicBezTo>
                  <a:cubicBezTo>
                    <a:pt x="4602" y="22"/>
                    <a:pt x="4613" y="3"/>
                    <a:pt x="4613" y="1"/>
                  </a:cubicBezTo>
                  <a:close/>
                </a:path>
              </a:pathLst>
            </a:custGeom>
            <a:solidFill>
              <a:schemeClr val="dk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27" name="Google Shape;1627;p2"/>
            <p:cNvSpPr/>
            <p:nvPr/>
          </p:nvSpPr>
          <p:spPr>
            <a:xfrm>
              <a:off x="5223350" y="1941925"/>
              <a:ext cx="490875" cy="224575"/>
            </a:xfrm>
            <a:custGeom>
              <a:rect b="b" l="l" r="r" t="t"/>
              <a:pathLst>
                <a:path extrusionOk="0" h="8983" w="19635">
                  <a:moveTo>
                    <a:pt x="16345" y="1"/>
                  </a:moveTo>
                  <a:cubicBezTo>
                    <a:pt x="16276" y="1"/>
                    <a:pt x="16207" y="2"/>
                    <a:pt x="16137" y="4"/>
                  </a:cubicBezTo>
                  <a:cubicBezTo>
                    <a:pt x="15010" y="17"/>
                    <a:pt x="13673" y="312"/>
                    <a:pt x="12317" y="922"/>
                  </a:cubicBezTo>
                  <a:cubicBezTo>
                    <a:pt x="10957" y="1530"/>
                    <a:pt x="9575" y="2415"/>
                    <a:pt x="8215" y="3455"/>
                  </a:cubicBezTo>
                  <a:cubicBezTo>
                    <a:pt x="7326" y="4159"/>
                    <a:pt x="6537" y="4987"/>
                    <a:pt x="6101" y="5959"/>
                  </a:cubicBezTo>
                  <a:cubicBezTo>
                    <a:pt x="5693" y="6854"/>
                    <a:pt x="5584" y="7849"/>
                    <a:pt x="5841" y="8684"/>
                  </a:cubicBezTo>
                  <a:lnTo>
                    <a:pt x="5841" y="8684"/>
                  </a:lnTo>
                  <a:cubicBezTo>
                    <a:pt x="5065" y="8314"/>
                    <a:pt x="4318" y="8036"/>
                    <a:pt x="3631" y="7862"/>
                  </a:cubicBezTo>
                  <a:cubicBezTo>
                    <a:pt x="2900" y="7669"/>
                    <a:pt x="2242" y="7586"/>
                    <a:pt x="1700" y="7549"/>
                  </a:cubicBezTo>
                  <a:cubicBezTo>
                    <a:pt x="1381" y="7527"/>
                    <a:pt x="1102" y="7521"/>
                    <a:pt x="867" y="7521"/>
                  </a:cubicBezTo>
                  <a:cubicBezTo>
                    <a:pt x="704" y="7521"/>
                    <a:pt x="563" y="7524"/>
                    <a:pt x="444" y="7528"/>
                  </a:cubicBezTo>
                  <a:cubicBezTo>
                    <a:pt x="311" y="7536"/>
                    <a:pt x="201" y="7541"/>
                    <a:pt x="112" y="7545"/>
                  </a:cubicBezTo>
                  <a:cubicBezTo>
                    <a:pt x="39" y="7551"/>
                    <a:pt x="0" y="7557"/>
                    <a:pt x="0" y="7561"/>
                  </a:cubicBezTo>
                  <a:cubicBezTo>
                    <a:pt x="0" y="7564"/>
                    <a:pt x="39" y="7568"/>
                    <a:pt x="114" y="7570"/>
                  </a:cubicBezTo>
                  <a:cubicBezTo>
                    <a:pt x="201" y="7570"/>
                    <a:pt x="311" y="7572"/>
                    <a:pt x="444" y="7574"/>
                  </a:cubicBezTo>
                  <a:cubicBezTo>
                    <a:pt x="734" y="7580"/>
                    <a:pt x="1158" y="7588"/>
                    <a:pt x="1694" y="7636"/>
                  </a:cubicBezTo>
                  <a:cubicBezTo>
                    <a:pt x="2229" y="7686"/>
                    <a:pt x="2879" y="7781"/>
                    <a:pt x="3600" y="7981"/>
                  </a:cubicBezTo>
                  <a:cubicBezTo>
                    <a:pt x="4322" y="8176"/>
                    <a:pt x="5113" y="8487"/>
                    <a:pt x="5937" y="8898"/>
                  </a:cubicBezTo>
                  <a:lnTo>
                    <a:pt x="6107" y="8982"/>
                  </a:lnTo>
                  <a:lnTo>
                    <a:pt x="6041" y="8803"/>
                  </a:lnTo>
                  <a:cubicBezTo>
                    <a:pt x="5736" y="7977"/>
                    <a:pt x="5829" y="6953"/>
                    <a:pt x="6255" y="6029"/>
                  </a:cubicBezTo>
                  <a:cubicBezTo>
                    <a:pt x="6676" y="5095"/>
                    <a:pt x="7445" y="4287"/>
                    <a:pt x="8323" y="3594"/>
                  </a:cubicBezTo>
                  <a:cubicBezTo>
                    <a:pt x="9670" y="2562"/>
                    <a:pt x="11044" y="1676"/>
                    <a:pt x="12382" y="1071"/>
                  </a:cubicBezTo>
                  <a:cubicBezTo>
                    <a:pt x="13719" y="459"/>
                    <a:pt x="15031" y="158"/>
                    <a:pt x="16141" y="127"/>
                  </a:cubicBezTo>
                  <a:cubicBezTo>
                    <a:pt x="16246" y="123"/>
                    <a:pt x="16349" y="121"/>
                    <a:pt x="16449" y="121"/>
                  </a:cubicBezTo>
                  <a:cubicBezTo>
                    <a:pt x="17418" y="121"/>
                    <a:pt x="18201" y="304"/>
                    <a:pt x="18734" y="482"/>
                  </a:cubicBezTo>
                  <a:cubicBezTo>
                    <a:pt x="19027" y="582"/>
                    <a:pt x="19251" y="677"/>
                    <a:pt x="19399" y="746"/>
                  </a:cubicBezTo>
                  <a:cubicBezTo>
                    <a:pt x="19540" y="812"/>
                    <a:pt x="19618" y="845"/>
                    <a:pt x="19629" y="845"/>
                  </a:cubicBezTo>
                  <a:cubicBezTo>
                    <a:pt x="19630" y="845"/>
                    <a:pt x="19630" y="845"/>
                    <a:pt x="19631" y="845"/>
                  </a:cubicBezTo>
                  <a:lnTo>
                    <a:pt x="19631" y="843"/>
                  </a:lnTo>
                  <a:cubicBezTo>
                    <a:pt x="19635" y="839"/>
                    <a:pt x="19559" y="793"/>
                    <a:pt x="19415" y="714"/>
                  </a:cubicBezTo>
                  <a:cubicBezTo>
                    <a:pt x="19270" y="635"/>
                    <a:pt x="19050" y="528"/>
                    <a:pt x="18755" y="417"/>
                  </a:cubicBezTo>
                  <a:cubicBezTo>
                    <a:pt x="18207" y="212"/>
                    <a:pt x="17378" y="1"/>
                    <a:pt x="16345" y="1"/>
                  </a:cubicBezTo>
                  <a:close/>
                </a:path>
              </a:pathLst>
            </a:custGeom>
            <a:solidFill>
              <a:schemeClr val="dk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28" name="Google Shape;1628;p2"/>
            <p:cNvSpPr/>
            <p:nvPr/>
          </p:nvSpPr>
          <p:spPr>
            <a:xfrm>
              <a:off x="5365675" y="1879025"/>
              <a:ext cx="115100" cy="77050"/>
            </a:xfrm>
            <a:custGeom>
              <a:rect b="b" l="l" r="r" t="t"/>
              <a:pathLst>
                <a:path extrusionOk="0" h="3082" w="4604">
                  <a:moveTo>
                    <a:pt x="3712" y="0"/>
                  </a:moveTo>
                  <a:cubicBezTo>
                    <a:pt x="3162" y="0"/>
                    <a:pt x="2385" y="152"/>
                    <a:pt x="1669" y="612"/>
                  </a:cubicBezTo>
                  <a:cubicBezTo>
                    <a:pt x="948" y="1075"/>
                    <a:pt x="487" y="1727"/>
                    <a:pt x="261" y="2228"/>
                  </a:cubicBezTo>
                  <a:cubicBezTo>
                    <a:pt x="145" y="2479"/>
                    <a:pt x="78" y="2693"/>
                    <a:pt x="43" y="2844"/>
                  </a:cubicBezTo>
                  <a:cubicBezTo>
                    <a:pt x="8" y="2994"/>
                    <a:pt x="1" y="3079"/>
                    <a:pt x="12" y="3081"/>
                  </a:cubicBezTo>
                  <a:cubicBezTo>
                    <a:pt x="13" y="3081"/>
                    <a:pt x="13" y="3081"/>
                    <a:pt x="13" y="3081"/>
                  </a:cubicBezTo>
                  <a:cubicBezTo>
                    <a:pt x="43" y="3081"/>
                    <a:pt x="121" y="2752"/>
                    <a:pt x="371" y="2282"/>
                  </a:cubicBezTo>
                  <a:cubicBezTo>
                    <a:pt x="618" y="1812"/>
                    <a:pt x="1077" y="1202"/>
                    <a:pt x="1762" y="758"/>
                  </a:cubicBezTo>
                  <a:cubicBezTo>
                    <a:pt x="2449" y="318"/>
                    <a:pt x="3194" y="154"/>
                    <a:pt x="3726" y="124"/>
                  </a:cubicBezTo>
                  <a:cubicBezTo>
                    <a:pt x="3836" y="117"/>
                    <a:pt x="3938" y="114"/>
                    <a:pt x="4030" y="114"/>
                  </a:cubicBezTo>
                  <a:cubicBezTo>
                    <a:pt x="4299" y="114"/>
                    <a:pt x="4485" y="136"/>
                    <a:pt x="4562" y="136"/>
                  </a:cubicBezTo>
                  <a:cubicBezTo>
                    <a:pt x="4587" y="136"/>
                    <a:pt x="4601" y="133"/>
                    <a:pt x="4602" y="127"/>
                  </a:cubicBezTo>
                  <a:cubicBezTo>
                    <a:pt x="4604" y="118"/>
                    <a:pt x="4523" y="89"/>
                    <a:pt x="4372" y="58"/>
                  </a:cubicBezTo>
                  <a:cubicBezTo>
                    <a:pt x="4222" y="27"/>
                    <a:pt x="4000" y="0"/>
                    <a:pt x="3722" y="0"/>
                  </a:cubicBezTo>
                  <a:cubicBezTo>
                    <a:pt x="3719" y="0"/>
                    <a:pt x="3715" y="0"/>
                    <a:pt x="3712" y="0"/>
                  </a:cubicBezTo>
                  <a:close/>
                </a:path>
              </a:pathLst>
            </a:custGeom>
            <a:solidFill>
              <a:schemeClr val="dk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29" name="Google Shape;1629;p2"/>
            <p:cNvSpPr/>
            <p:nvPr/>
          </p:nvSpPr>
          <p:spPr>
            <a:xfrm>
              <a:off x="5812650" y="1770950"/>
              <a:ext cx="72025" cy="4700"/>
            </a:xfrm>
            <a:custGeom>
              <a:rect b="b" l="l" r="r" t="t"/>
              <a:pathLst>
                <a:path extrusionOk="0" h="188" w="2881">
                  <a:moveTo>
                    <a:pt x="923" y="1"/>
                  </a:moveTo>
                  <a:cubicBezTo>
                    <a:pt x="384" y="1"/>
                    <a:pt x="2" y="24"/>
                    <a:pt x="0" y="61"/>
                  </a:cubicBezTo>
                  <a:cubicBezTo>
                    <a:pt x="0" y="110"/>
                    <a:pt x="643" y="164"/>
                    <a:pt x="1438" y="181"/>
                  </a:cubicBezTo>
                  <a:cubicBezTo>
                    <a:pt x="1620" y="185"/>
                    <a:pt x="1795" y="187"/>
                    <a:pt x="1956" y="187"/>
                  </a:cubicBezTo>
                  <a:cubicBezTo>
                    <a:pt x="2496" y="187"/>
                    <a:pt x="2879" y="164"/>
                    <a:pt x="2879" y="127"/>
                  </a:cubicBezTo>
                  <a:cubicBezTo>
                    <a:pt x="2881" y="79"/>
                    <a:pt x="2236" y="25"/>
                    <a:pt x="1441" y="7"/>
                  </a:cubicBezTo>
                  <a:cubicBezTo>
                    <a:pt x="1259" y="3"/>
                    <a:pt x="1084" y="1"/>
                    <a:pt x="923" y="1"/>
                  </a:cubicBezTo>
                  <a:close/>
                </a:path>
              </a:pathLst>
            </a:custGeom>
            <a:solidFill>
              <a:schemeClr val="dk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30" name="Google Shape;1630;p2"/>
            <p:cNvSpPr/>
            <p:nvPr/>
          </p:nvSpPr>
          <p:spPr>
            <a:xfrm>
              <a:off x="5850500" y="1701225"/>
              <a:ext cx="72275" cy="401075"/>
            </a:xfrm>
            <a:custGeom>
              <a:rect b="b" l="l" r="r" t="t"/>
              <a:pathLst>
                <a:path extrusionOk="0" h="16043" w="2891">
                  <a:moveTo>
                    <a:pt x="2876" y="0"/>
                  </a:moveTo>
                  <a:cubicBezTo>
                    <a:pt x="2867" y="0"/>
                    <a:pt x="2822" y="39"/>
                    <a:pt x="2742" y="113"/>
                  </a:cubicBezTo>
                  <a:cubicBezTo>
                    <a:pt x="2653" y="188"/>
                    <a:pt x="2540" y="313"/>
                    <a:pt x="2397" y="481"/>
                  </a:cubicBezTo>
                  <a:cubicBezTo>
                    <a:pt x="2125" y="823"/>
                    <a:pt x="1768" y="1371"/>
                    <a:pt x="1560" y="2136"/>
                  </a:cubicBezTo>
                  <a:cubicBezTo>
                    <a:pt x="1355" y="2893"/>
                    <a:pt x="1288" y="3879"/>
                    <a:pt x="1646" y="4876"/>
                  </a:cubicBezTo>
                  <a:cubicBezTo>
                    <a:pt x="1820" y="5370"/>
                    <a:pt x="2082" y="5848"/>
                    <a:pt x="2237" y="6375"/>
                  </a:cubicBezTo>
                  <a:cubicBezTo>
                    <a:pt x="2405" y="6900"/>
                    <a:pt x="2379" y="7481"/>
                    <a:pt x="2163" y="8023"/>
                  </a:cubicBezTo>
                  <a:cubicBezTo>
                    <a:pt x="1733" y="9109"/>
                    <a:pt x="898" y="9944"/>
                    <a:pt x="504" y="10924"/>
                  </a:cubicBezTo>
                  <a:cubicBezTo>
                    <a:pt x="91" y="11891"/>
                    <a:pt x="1" y="12852"/>
                    <a:pt x="53" y="13635"/>
                  </a:cubicBezTo>
                  <a:cubicBezTo>
                    <a:pt x="113" y="14422"/>
                    <a:pt x="306" y="15039"/>
                    <a:pt x="479" y="15441"/>
                  </a:cubicBezTo>
                  <a:cubicBezTo>
                    <a:pt x="568" y="15641"/>
                    <a:pt x="641" y="15796"/>
                    <a:pt x="703" y="15894"/>
                  </a:cubicBezTo>
                  <a:cubicBezTo>
                    <a:pt x="758" y="15993"/>
                    <a:pt x="790" y="16043"/>
                    <a:pt x="797" y="16043"/>
                  </a:cubicBezTo>
                  <a:cubicBezTo>
                    <a:pt x="797" y="16043"/>
                    <a:pt x="797" y="16043"/>
                    <a:pt x="797" y="16043"/>
                  </a:cubicBezTo>
                  <a:lnTo>
                    <a:pt x="797" y="16041"/>
                  </a:lnTo>
                  <a:cubicBezTo>
                    <a:pt x="815" y="16033"/>
                    <a:pt x="693" y="15823"/>
                    <a:pt x="543" y="15416"/>
                  </a:cubicBezTo>
                  <a:cubicBezTo>
                    <a:pt x="390" y="15010"/>
                    <a:pt x="219" y="14399"/>
                    <a:pt x="176" y="13627"/>
                  </a:cubicBezTo>
                  <a:cubicBezTo>
                    <a:pt x="142" y="12859"/>
                    <a:pt x="244" y="11922"/>
                    <a:pt x="653" y="10988"/>
                  </a:cubicBezTo>
                  <a:cubicBezTo>
                    <a:pt x="853" y="10521"/>
                    <a:pt x="1147" y="10072"/>
                    <a:pt x="1461" y="9607"/>
                  </a:cubicBezTo>
                  <a:cubicBezTo>
                    <a:pt x="1772" y="9142"/>
                    <a:pt x="2107" y="8655"/>
                    <a:pt x="2327" y="8084"/>
                  </a:cubicBezTo>
                  <a:cubicBezTo>
                    <a:pt x="2437" y="7799"/>
                    <a:pt x="2507" y="7500"/>
                    <a:pt x="2520" y="7199"/>
                  </a:cubicBezTo>
                  <a:cubicBezTo>
                    <a:pt x="2536" y="6898"/>
                    <a:pt x="2484" y="6601"/>
                    <a:pt x="2401" y="6327"/>
                  </a:cubicBezTo>
                  <a:cubicBezTo>
                    <a:pt x="2235" y="5777"/>
                    <a:pt x="1970" y="5299"/>
                    <a:pt x="1799" y="4820"/>
                  </a:cubicBezTo>
                  <a:cubicBezTo>
                    <a:pt x="1446" y="3865"/>
                    <a:pt x="1494" y="2908"/>
                    <a:pt x="1679" y="2167"/>
                  </a:cubicBezTo>
                  <a:cubicBezTo>
                    <a:pt x="1866" y="1419"/>
                    <a:pt x="2200" y="873"/>
                    <a:pt x="2451" y="524"/>
                  </a:cubicBezTo>
                  <a:cubicBezTo>
                    <a:pt x="2711" y="176"/>
                    <a:pt x="2891" y="12"/>
                    <a:pt x="2877" y="1"/>
                  </a:cubicBezTo>
                  <a:cubicBezTo>
                    <a:pt x="2877" y="0"/>
                    <a:pt x="2877" y="0"/>
                    <a:pt x="2876" y="0"/>
                  </a:cubicBezTo>
                  <a:close/>
                </a:path>
              </a:pathLst>
            </a:custGeom>
            <a:solidFill>
              <a:schemeClr val="dk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31" name="Google Shape;1631;p2"/>
            <p:cNvSpPr/>
            <p:nvPr/>
          </p:nvSpPr>
          <p:spPr>
            <a:xfrm>
              <a:off x="5815975" y="2243550"/>
              <a:ext cx="50025" cy="267900"/>
            </a:xfrm>
            <a:custGeom>
              <a:rect b="b" l="l" r="r" t="t"/>
              <a:pathLst>
                <a:path extrusionOk="0" h="10716" w="2001">
                  <a:moveTo>
                    <a:pt x="1967" y="0"/>
                  </a:moveTo>
                  <a:cubicBezTo>
                    <a:pt x="1951" y="0"/>
                    <a:pt x="1840" y="113"/>
                    <a:pt x="1650" y="325"/>
                  </a:cubicBezTo>
                  <a:cubicBezTo>
                    <a:pt x="1461" y="546"/>
                    <a:pt x="1204" y="888"/>
                    <a:pt x="953" y="1347"/>
                  </a:cubicBezTo>
                  <a:cubicBezTo>
                    <a:pt x="444" y="2260"/>
                    <a:pt x="0" y="3707"/>
                    <a:pt x="137" y="5317"/>
                  </a:cubicBezTo>
                  <a:cubicBezTo>
                    <a:pt x="207" y="6118"/>
                    <a:pt x="417" y="6865"/>
                    <a:pt x="706" y="7498"/>
                  </a:cubicBezTo>
                  <a:cubicBezTo>
                    <a:pt x="990" y="8138"/>
                    <a:pt x="1368" y="8636"/>
                    <a:pt x="1573" y="9107"/>
                  </a:cubicBezTo>
                  <a:cubicBezTo>
                    <a:pt x="1789" y="9571"/>
                    <a:pt x="1841" y="9992"/>
                    <a:pt x="1818" y="10276"/>
                  </a:cubicBezTo>
                  <a:cubicBezTo>
                    <a:pt x="1795" y="10561"/>
                    <a:pt x="1721" y="10710"/>
                    <a:pt x="1737" y="10716"/>
                  </a:cubicBezTo>
                  <a:lnTo>
                    <a:pt x="1737" y="10714"/>
                  </a:lnTo>
                  <a:cubicBezTo>
                    <a:pt x="1737" y="10714"/>
                    <a:pt x="1737" y="10714"/>
                    <a:pt x="1737" y="10714"/>
                  </a:cubicBezTo>
                  <a:cubicBezTo>
                    <a:pt x="1744" y="10714"/>
                    <a:pt x="1765" y="10681"/>
                    <a:pt x="1796" y="10611"/>
                  </a:cubicBezTo>
                  <a:cubicBezTo>
                    <a:pt x="1827" y="10540"/>
                    <a:pt x="1862" y="10430"/>
                    <a:pt x="1885" y="10281"/>
                  </a:cubicBezTo>
                  <a:cubicBezTo>
                    <a:pt x="1932" y="9990"/>
                    <a:pt x="1895" y="9544"/>
                    <a:pt x="1685" y="9056"/>
                  </a:cubicBezTo>
                  <a:cubicBezTo>
                    <a:pt x="1490" y="8564"/>
                    <a:pt x="1119" y="8055"/>
                    <a:pt x="853" y="7432"/>
                  </a:cubicBezTo>
                  <a:cubicBezTo>
                    <a:pt x="579" y="6813"/>
                    <a:pt x="378" y="6083"/>
                    <a:pt x="311" y="5302"/>
                  </a:cubicBezTo>
                  <a:cubicBezTo>
                    <a:pt x="178" y="3730"/>
                    <a:pt x="591" y="2316"/>
                    <a:pt x="1061" y="1405"/>
                  </a:cubicBezTo>
                  <a:cubicBezTo>
                    <a:pt x="1530" y="483"/>
                    <a:pt x="2001" y="25"/>
                    <a:pt x="1968" y="0"/>
                  </a:cubicBezTo>
                  <a:cubicBezTo>
                    <a:pt x="1968" y="0"/>
                    <a:pt x="1967" y="0"/>
                    <a:pt x="1967" y="0"/>
                  </a:cubicBezTo>
                  <a:close/>
                </a:path>
              </a:pathLst>
            </a:custGeom>
            <a:solidFill>
              <a:schemeClr val="dk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32" name="Google Shape;1632;p2"/>
            <p:cNvSpPr/>
            <p:nvPr/>
          </p:nvSpPr>
          <p:spPr>
            <a:xfrm>
              <a:off x="5908275" y="2640050"/>
              <a:ext cx="171200" cy="54925"/>
            </a:xfrm>
            <a:custGeom>
              <a:rect b="b" l="l" r="r" t="t"/>
              <a:pathLst>
                <a:path extrusionOk="0" h="2197" w="6848">
                  <a:moveTo>
                    <a:pt x="6836" y="0"/>
                  </a:moveTo>
                  <a:cubicBezTo>
                    <a:pt x="6800" y="0"/>
                    <a:pt x="6553" y="350"/>
                    <a:pt x="6043" y="780"/>
                  </a:cubicBezTo>
                  <a:cubicBezTo>
                    <a:pt x="5526" y="1224"/>
                    <a:pt x="4695" y="1730"/>
                    <a:pt x="3670" y="1932"/>
                  </a:cubicBezTo>
                  <a:cubicBezTo>
                    <a:pt x="3331" y="1999"/>
                    <a:pt x="3000" y="2027"/>
                    <a:pt x="2684" y="2027"/>
                  </a:cubicBezTo>
                  <a:cubicBezTo>
                    <a:pt x="2045" y="2027"/>
                    <a:pt x="1471" y="1912"/>
                    <a:pt x="1039" y="1770"/>
                  </a:cubicBezTo>
                  <a:cubicBezTo>
                    <a:pt x="421" y="1569"/>
                    <a:pt x="62" y="1347"/>
                    <a:pt x="12" y="1347"/>
                  </a:cubicBezTo>
                  <a:cubicBezTo>
                    <a:pt x="9" y="1347"/>
                    <a:pt x="8" y="1348"/>
                    <a:pt x="7" y="1349"/>
                  </a:cubicBezTo>
                  <a:cubicBezTo>
                    <a:pt x="1" y="1359"/>
                    <a:pt x="86" y="1427"/>
                    <a:pt x="252" y="1529"/>
                  </a:cubicBezTo>
                  <a:cubicBezTo>
                    <a:pt x="418" y="1633"/>
                    <a:pt x="670" y="1762"/>
                    <a:pt x="998" y="1886"/>
                  </a:cubicBezTo>
                  <a:cubicBezTo>
                    <a:pt x="1449" y="2058"/>
                    <a:pt x="2062" y="2197"/>
                    <a:pt x="2748" y="2197"/>
                  </a:cubicBezTo>
                  <a:cubicBezTo>
                    <a:pt x="3055" y="2197"/>
                    <a:pt x="3377" y="2169"/>
                    <a:pt x="3705" y="2104"/>
                  </a:cubicBezTo>
                  <a:cubicBezTo>
                    <a:pt x="4766" y="1893"/>
                    <a:pt x="5617" y="1351"/>
                    <a:pt x="6124" y="873"/>
                  </a:cubicBezTo>
                  <a:cubicBezTo>
                    <a:pt x="6381" y="636"/>
                    <a:pt x="6566" y="418"/>
                    <a:pt x="6680" y="259"/>
                  </a:cubicBezTo>
                  <a:cubicBezTo>
                    <a:pt x="6794" y="103"/>
                    <a:pt x="6848" y="7"/>
                    <a:pt x="6838" y="1"/>
                  </a:cubicBezTo>
                  <a:cubicBezTo>
                    <a:pt x="6838" y="0"/>
                    <a:pt x="6837" y="0"/>
                    <a:pt x="6836" y="0"/>
                  </a:cubicBezTo>
                  <a:close/>
                </a:path>
              </a:pathLst>
            </a:custGeom>
            <a:solidFill>
              <a:schemeClr val="dk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33" name="Google Shape;1633;p2"/>
            <p:cNvSpPr/>
            <p:nvPr/>
          </p:nvSpPr>
          <p:spPr>
            <a:xfrm>
              <a:off x="5803050" y="2808525"/>
              <a:ext cx="147425" cy="121550"/>
            </a:xfrm>
            <a:custGeom>
              <a:rect b="b" l="l" r="r" t="t"/>
              <a:pathLst>
                <a:path extrusionOk="0" h="4862" w="5897">
                  <a:moveTo>
                    <a:pt x="5885" y="0"/>
                  </a:moveTo>
                  <a:cubicBezTo>
                    <a:pt x="5852" y="0"/>
                    <a:pt x="5591" y="346"/>
                    <a:pt x="5146" y="871"/>
                  </a:cubicBezTo>
                  <a:cubicBezTo>
                    <a:pt x="4688" y="1407"/>
                    <a:pt x="4031" y="2125"/>
                    <a:pt x="3230" y="2839"/>
                  </a:cubicBezTo>
                  <a:cubicBezTo>
                    <a:pt x="2429" y="3553"/>
                    <a:pt x="1644" y="4135"/>
                    <a:pt x="1059" y="4517"/>
                  </a:cubicBezTo>
                  <a:cubicBezTo>
                    <a:pt x="764" y="4700"/>
                    <a:pt x="494" y="4785"/>
                    <a:pt x="303" y="4791"/>
                  </a:cubicBezTo>
                  <a:cubicBezTo>
                    <a:pt x="289" y="4792"/>
                    <a:pt x="275" y="4792"/>
                    <a:pt x="262" y="4792"/>
                  </a:cubicBezTo>
                  <a:cubicBezTo>
                    <a:pt x="122" y="4792"/>
                    <a:pt x="38" y="4763"/>
                    <a:pt x="12" y="4763"/>
                  </a:cubicBezTo>
                  <a:cubicBezTo>
                    <a:pt x="8" y="4763"/>
                    <a:pt x="5" y="4764"/>
                    <a:pt x="4" y="4766"/>
                  </a:cubicBezTo>
                  <a:cubicBezTo>
                    <a:pt x="0" y="4772"/>
                    <a:pt x="97" y="4845"/>
                    <a:pt x="303" y="4859"/>
                  </a:cubicBezTo>
                  <a:cubicBezTo>
                    <a:pt x="322" y="4860"/>
                    <a:pt x="342" y="4861"/>
                    <a:pt x="363" y="4861"/>
                  </a:cubicBezTo>
                  <a:cubicBezTo>
                    <a:pt x="565" y="4861"/>
                    <a:pt x="836" y="4784"/>
                    <a:pt x="1121" y="4623"/>
                  </a:cubicBezTo>
                  <a:cubicBezTo>
                    <a:pt x="1737" y="4261"/>
                    <a:pt x="2537" y="3691"/>
                    <a:pt x="3346" y="2970"/>
                  </a:cubicBezTo>
                  <a:cubicBezTo>
                    <a:pt x="4156" y="2248"/>
                    <a:pt x="4806" y="1509"/>
                    <a:pt x="5240" y="950"/>
                  </a:cubicBezTo>
                  <a:cubicBezTo>
                    <a:pt x="5458" y="668"/>
                    <a:pt x="5624" y="435"/>
                    <a:pt x="5732" y="269"/>
                  </a:cubicBezTo>
                  <a:cubicBezTo>
                    <a:pt x="5840" y="103"/>
                    <a:pt x="5896" y="9"/>
                    <a:pt x="5886" y="1"/>
                  </a:cubicBezTo>
                  <a:cubicBezTo>
                    <a:pt x="5886" y="0"/>
                    <a:pt x="5885" y="0"/>
                    <a:pt x="5885" y="0"/>
                  </a:cubicBezTo>
                  <a:close/>
                </a:path>
              </a:pathLst>
            </a:custGeom>
            <a:solidFill>
              <a:schemeClr val="dk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34" name="Google Shape;1634;p2"/>
            <p:cNvSpPr/>
            <p:nvPr/>
          </p:nvSpPr>
          <p:spPr>
            <a:xfrm>
              <a:off x="5887500" y="2873450"/>
              <a:ext cx="45950" cy="111475"/>
            </a:xfrm>
            <a:custGeom>
              <a:rect b="b" l="l" r="r" t="t"/>
              <a:pathLst>
                <a:path extrusionOk="0" h="4459" w="1838">
                  <a:moveTo>
                    <a:pt x="420" y="0"/>
                  </a:moveTo>
                  <a:cubicBezTo>
                    <a:pt x="401" y="0"/>
                    <a:pt x="250" y="249"/>
                    <a:pt x="145" y="699"/>
                  </a:cubicBezTo>
                  <a:cubicBezTo>
                    <a:pt x="37" y="1152"/>
                    <a:pt x="0" y="1822"/>
                    <a:pt x="218" y="2512"/>
                  </a:cubicBezTo>
                  <a:cubicBezTo>
                    <a:pt x="435" y="3203"/>
                    <a:pt x="847" y="3732"/>
                    <a:pt x="1195" y="4040"/>
                  </a:cubicBezTo>
                  <a:cubicBezTo>
                    <a:pt x="1524" y="4337"/>
                    <a:pt x="1781" y="4459"/>
                    <a:pt x="1818" y="4459"/>
                  </a:cubicBezTo>
                  <a:cubicBezTo>
                    <a:pt x="1820" y="4459"/>
                    <a:pt x="1821" y="4458"/>
                    <a:pt x="1822" y="4457"/>
                  </a:cubicBezTo>
                  <a:cubicBezTo>
                    <a:pt x="1837" y="4432"/>
                    <a:pt x="1596" y="4278"/>
                    <a:pt x="1281" y="3952"/>
                  </a:cubicBezTo>
                  <a:cubicBezTo>
                    <a:pt x="967" y="3631"/>
                    <a:pt x="591" y="3116"/>
                    <a:pt x="384" y="2460"/>
                  </a:cubicBezTo>
                  <a:cubicBezTo>
                    <a:pt x="178" y="1804"/>
                    <a:pt x="191" y="1166"/>
                    <a:pt x="267" y="722"/>
                  </a:cubicBezTo>
                  <a:cubicBezTo>
                    <a:pt x="338" y="276"/>
                    <a:pt x="448" y="12"/>
                    <a:pt x="421" y="1"/>
                  </a:cubicBezTo>
                  <a:cubicBezTo>
                    <a:pt x="421" y="0"/>
                    <a:pt x="421" y="0"/>
                    <a:pt x="420" y="0"/>
                  </a:cubicBezTo>
                  <a:close/>
                </a:path>
              </a:pathLst>
            </a:custGeom>
            <a:solidFill>
              <a:schemeClr val="dk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35" name="Google Shape;1635;p2"/>
            <p:cNvSpPr/>
            <p:nvPr/>
          </p:nvSpPr>
          <p:spPr>
            <a:xfrm>
              <a:off x="5177825" y="2456725"/>
              <a:ext cx="357750" cy="286375"/>
            </a:xfrm>
            <a:custGeom>
              <a:rect b="b" l="l" r="r" t="t"/>
              <a:pathLst>
                <a:path extrusionOk="0" h="11455" w="14310">
                  <a:moveTo>
                    <a:pt x="739" y="1"/>
                  </a:moveTo>
                  <a:cubicBezTo>
                    <a:pt x="739" y="1"/>
                    <a:pt x="0" y="2303"/>
                    <a:pt x="1409" y="3707"/>
                  </a:cubicBezTo>
                  <a:cubicBezTo>
                    <a:pt x="2819" y="5113"/>
                    <a:pt x="3959" y="5526"/>
                    <a:pt x="3959" y="5526"/>
                  </a:cubicBezTo>
                  <a:cubicBezTo>
                    <a:pt x="4924" y="5001"/>
                    <a:pt x="6022" y="4740"/>
                    <a:pt x="7120" y="4740"/>
                  </a:cubicBezTo>
                  <a:cubicBezTo>
                    <a:pt x="8324" y="4740"/>
                    <a:pt x="9530" y="5054"/>
                    <a:pt x="10561" y="5679"/>
                  </a:cubicBezTo>
                  <a:cubicBezTo>
                    <a:pt x="12531" y="6871"/>
                    <a:pt x="13792" y="9151"/>
                    <a:pt x="13756" y="11455"/>
                  </a:cubicBezTo>
                  <a:cubicBezTo>
                    <a:pt x="14310" y="9585"/>
                    <a:pt x="13893" y="7454"/>
                    <a:pt x="12677" y="5929"/>
                  </a:cubicBezTo>
                  <a:cubicBezTo>
                    <a:pt x="11536" y="4498"/>
                    <a:pt x="9720" y="3634"/>
                    <a:pt x="7893" y="3634"/>
                  </a:cubicBezTo>
                  <a:cubicBezTo>
                    <a:pt x="7772" y="3634"/>
                    <a:pt x="7651" y="3637"/>
                    <a:pt x="7530" y="3645"/>
                  </a:cubicBezTo>
                  <a:cubicBezTo>
                    <a:pt x="6605" y="3703"/>
                    <a:pt x="5670" y="3969"/>
                    <a:pt x="4758" y="3969"/>
                  </a:cubicBezTo>
                  <a:cubicBezTo>
                    <a:pt x="4430" y="3969"/>
                    <a:pt x="4105" y="3935"/>
                    <a:pt x="3785" y="3844"/>
                  </a:cubicBezTo>
                  <a:cubicBezTo>
                    <a:pt x="3095" y="3647"/>
                    <a:pt x="2500" y="3203"/>
                    <a:pt x="1993" y="2698"/>
                  </a:cubicBezTo>
                  <a:cubicBezTo>
                    <a:pt x="1266" y="1976"/>
                    <a:pt x="656" y="1021"/>
                    <a:pt x="739" y="1"/>
                  </a:cubicBezTo>
                  <a:close/>
                </a:path>
              </a:pathLst>
            </a:custGeom>
            <a:solidFill>
              <a:srgbClr val="2B2B2B">
                <a:alpha val="34509"/>
              </a:srgbClr>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36" name="Google Shape;1636;p2"/>
            <p:cNvSpPr/>
            <p:nvPr/>
          </p:nvSpPr>
          <p:spPr>
            <a:xfrm>
              <a:off x="5223350" y="1940600"/>
              <a:ext cx="419875" cy="222525"/>
            </a:xfrm>
            <a:custGeom>
              <a:rect b="b" l="l" r="r" t="t"/>
              <a:pathLst>
                <a:path extrusionOk="0" h="8901" w="16795">
                  <a:moveTo>
                    <a:pt x="15711" y="1"/>
                  </a:moveTo>
                  <a:cubicBezTo>
                    <a:pt x="13122" y="1"/>
                    <a:pt x="10553" y="944"/>
                    <a:pt x="8422" y="2434"/>
                  </a:cubicBezTo>
                  <a:lnTo>
                    <a:pt x="8420" y="2434"/>
                  </a:lnTo>
                  <a:cubicBezTo>
                    <a:pt x="7548" y="3043"/>
                    <a:pt x="6726" y="3757"/>
                    <a:pt x="6141" y="4646"/>
                  </a:cubicBezTo>
                  <a:cubicBezTo>
                    <a:pt x="5555" y="5538"/>
                    <a:pt x="5221" y="6624"/>
                    <a:pt x="5373" y="7679"/>
                  </a:cubicBezTo>
                  <a:cubicBezTo>
                    <a:pt x="4329" y="7499"/>
                    <a:pt x="3455" y="7416"/>
                    <a:pt x="2571" y="7416"/>
                  </a:cubicBezTo>
                  <a:cubicBezTo>
                    <a:pt x="1768" y="7416"/>
                    <a:pt x="956" y="7485"/>
                    <a:pt x="0" y="7614"/>
                  </a:cubicBezTo>
                  <a:cubicBezTo>
                    <a:pt x="2321" y="7801"/>
                    <a:pt x="3980" y="7693"/>
                    <a:pt x="5871" y="8900"/>
                  </a:cubicBezTo>
                  <a:cubicBezTo>
                    <a:pt x="5721" y="7189"/>
                    <a:pt x="6427" y="5470"/>
                    <a:pt x="7559" y="4180"/>
                  </a:cubicBezTo>
                  <a:cubicBezTo>
                    <a:pt x="8690" y="2887"/>
                    <a:pt x="10218" y="1990"/>
                    <a:pt x="11819" y="1374"/>
                  </a:cubicBezTo>
                  <a:cubicBezTo>
                    <a:pt x="13422" y="759"/>
                    <a:pt x="15112" y="406"/>
                    <a:pt x="16795" y="57"/>
                  </a:cubicBezTo>
                  <a:cubicBezTo>
                    <a:pt x="16434" y="19"/>
                    <a:pt x="16072" y="1"/>
                    <a:pt x="15711" y="1"/>
                  </a:cubicBezTo>
                  <a:close/>
                </a:path>
              </a:pathLst>
            </a:custGeom>
            <a:solidFill>
              <a:srgbClr val="2B2B2B">
                <a:alpha val="34509"/>
              </a:srgbClr>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37" name="Google Shape;1637;p2"/>
            <p:cNvSpPr/>
            <p:nvPr/>
          </p:nvSpPr>
          <p:spPr>
            <a:xfrm>
              <a:off x="5812350" y="1705050"/>
              <a:ext cx="95625" cy="68600"/>
            </a:xfrm>
            <a:custGeom>
              <a:rect b="b" l="l" r="r" t="t"/>
              <a:pathLst>
                <a:path extrusionOk="0" h="2744" w="3825">
                  <a:moveTo>
                    <a:pt x="3815" y="0"/>
                  </a:moveTo>
                  <a:cubicBezTo>
                    <a:pt x="3176" y="440"/>
                    <a:pt x="2661" y="1057"/>
                    <a:pt x="2343" y="1764"/>
                  </a:cubicBezTo>
                  <a:cubicBezTo>
                    <a:pt x="2275" y="1916"/>
                    <a:pt x="2202" y="2086"/>
                    <a:pt x="2050" y="2153"/>
                  </a:cubicBezTo>
                  <a:cubicBezTo>
                    <a:pt x="1991" y="2179"/>
                    <a:pt x="1929" y="2186"/>
                    <a:pt x="1866" y="2186"/>
                  </a:cubicBezTo>
                  <a:cubicBezTo>
                    <a:pt x="1815" y="2186"/>
                    <a:pt x="1764" y="2182"/>
                    <a:pt x="1714" y="2178"/>
                  </a:cubicBezTo>
                  <a:cubicBezTo>
                    <a:pt x="1606" y="2170"/>
                    <a:pt x="1498" y="2166"/>
                    <a:pt x="1390" y="2166"/>
                  </a:cubicBezTo>
                  <a:cubicBezTo>
                    <a:pt x="918" y="2166"/>
                    <a:pt x="446" y="2244"/>
                    <a:pt x="1" y="2398"/>
                  </a:cubicBezTo>
                  <a:cubicBezTo>
                    <a:pt x="253" y="2566"/>
                    <a:pt x="572" y="2589"/>
                    <a:pt x="877" y="2610"/>
                  </a:cubicBezTo>
                  <a:lnTo>
                    <a:pt x="2943" y="2744"/>
                  </a:lnTo>
                  <a:lnTo>
                    <a:pt x="2983" y="2744"/>
                  </a:lnTo>
                  <a:cubicBezTo>
                    <a:pt x="2864" y="2271"/>
                    <a:pt x="3084" y="1783"/>
                    <a:pt x="3319" y="1356"/>
                  </a:cubicBezTo>
                  <a:cubicBezTo>
                    <a:pt x="3556" y="930"/>
                    <a:pt x="3824" y="488"/>
                    <a:pt x="3815" y="0"/>
                  </a:cubicBezTo>
                  <a:close/>
                </a:path>
              </a:pathLst>
            </a:custGeom>
            <a:solidFill>
              <a:srgbClr val="2B2B2B">
                <a:alpha val="34509"/>
              </a:srgbClr>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38" name="Google Shape;1638;p2"/>
            <p:cNvSpPr/>
            <p:nvPr/>
          </p:nvSpPr>
          <p:spPr>
            <a:xfrm>
              <a:off x="5771850" y="2873300"/>
              <a:ext cx="187500" cy="121925"/>
            </a:xfrm>
            <a:custGeom>
              <a:rect b="b" l="l" r="r" t="t"/>
              <a:pathLst>
                <a:path extrusionOk="0" h="4877" w="7500">
                  <a:moveTo>
                    <a:pt x="5126" y="1"/>
                  </a:moveTo>
                  <a:lnTo>
                    <a:pt x="4709" y="236"/>
                  </a:lnTo>
                  <a:cubicBezTo>
                    <a:pt x="3452" y="1467"/>
                    <a:pt x="1754" y="2239"/>
                    <a:pt x="0" y="2380"/>
                  </a:cubicBezTo>
                  <a:cubicBezTo>
                    <a:pt x="534" y="2629"/>
                    <a:pt x="1124" y="2754"/>
                    <a:pt x="1713" y="2754"/>
                  </a:cubicBezTo>
                  <a:cubicBezTo>
                    <a:pt x="2257" y="2754"/>
                    <a:pt x="2800" y="2647"/>
                    <a:pt x="3301" y="2434"/>
                  </a:cubicBezTo>
                  <a:cubicBezTo>
                    <a:pt x="3785" y="3111"/>
                    <a:pt x="4277" y="3796"/>
                    <a:pt x="4916" y="4328"/>
                  </a:cubicBezTo>
                  <a:cubicBezTo>
                    <a:pt x="5434" y="4762"/>
                    <a:pt x="6266" y="4877"/>
                    <a:pt x="7005" y="4877"/>
                  </a:cubicBezTo>
                  <a:cubicBezTo>
                    <a:pt x="7176" y="4877"/>
                    <a:pt x="7343" y="4870"/>
                    <a:pt x="7499" y="4861"/>
                  </a:cubicBezTo>
                  <a:cubicBezTo>
                    <a:pt x="6772" y="4425"/>
                    <a:pt x="5707" y="4280"/>
                    <a:pt x="5290" y="3539"/>
                  </a:cubicBezTo>
                  <a:cubicBezTo>
                    <a:pt x="4956" y="2947"/>
                    <a:pt x="4883" y="2246"/>
                    <a:pt x="4817" y="1569"/>
                  </a:cubicBezTo>
                  <a:cubicBezTo>
                    <a:pt x="4763" y="1021"/>
                    <a:pt x="4736" y="392"/>
                    <a:pt x="5126" y="1"/>
                  </a:cubicBezTo>
                  <a:close/>
                </a:path>
              </a:pathLst>
            </a:custGeom>
            <a:solidFill>
              <a:srgbClr val="2B2B2B">
                <a:alpha val="34509"/>
              </a:srgbClr>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39" name="Google Shape;1639;p2"/>
            <p:cNvSpPr/>
            <p:nvPr/>
          </p:nvSpPr>
          <p:spPr>
            <a:xfrm>
              <a:off x="5218625" y="3100050"/>
              <a:ext cx="107375" cy="62875"/>
            </a:xfrm>
            <a:custGeom>
              <a:rect b="b" l="l" r="r" t="t"/>
              <a:pathLst>
                <a:path extrusionOk="0" h="2515" w="4295">
                  <a:moveTo>
                    <a:pt x="3982" y="1"/>
                  </a:moveTo>
                  <a:cubicBezTo>
                    <a:pt x="3943" y="1"/>
                    <a:pt x="3905" y="25"/>
                    <a:pt x="3872" y="48"/>
                  </a:cubicBezTo>
                  <a:cubicBezTo>
                    <a:pt x="3407" y="388"/>
                    <a:pt x="3112" y="949"/>
                    <a:pt x="3097" y="1526"/>
                  </a:cubicBezTo>
                  <a:cubicBezTo>
                    <a:pt x="2946" y="1523"/>
                    <a:pt x="2795" y="1520"/>
                    <a:pt x="2644" y="1520"/>
                  </a:cubicBezTo>
                  <a:cubicBezTo>
                    <a:pt x="2239" y="1520"/>
                    <a:pt x="1834" y="1541"/>
                    <a:pt x="1440" y="1627"/>
                  </a:cubicBezTo>
                  <a:cubicBezTo>
                    <a:pt x="895" y="1744"/>
                    <a:pt x="365" y="1991"/>
                    <a:pt x="0" y="2408"/>
                  </a:cubicBezTo>
                  <a:lnTo>
                    <a:pt x="12" y="2514"/>
                  </a:lnTo>
                  <a:cubicBezTo>
                    <a:pt x="461" y="2364"/>
                    <a:pt x="933" y="2315"/>
                    <a:pt x="1408" y="2315"/>
                  </a:cubicBezTo>
                  <a:cubicBezTo>
                    <a:pt x="1622" y="2315"/>
                    <a:pt x="1838" y="2325"/>
                    <a:pt x="2051" y="2340"/>
                  </a:cubicBezTo>
                  <a:cubicBezTo>
                    <a:pt x="2659" y="2383"/>
                    <a:pt x="3268" y="2464"/>
                    <a:pt x="3877" y="2464"/>
                  </a:cubicBezTo>
                  <a:cubicBezTo>
                    <a:pt x="3954" y="2464"/>
                    <a:pt x="4031" y="2463"/>
                    <a:pt x="4108" y="2460"/>
                  </a:cubicBezTo>
                  <a:cubicBezTo>
                    <a:pt x="4146" y="2458"/>
                    <a:pt x="4189" y="2456"/>
                    <a:pt x="4220" y="2433"/>
                  </a:cubicBezTo>
                  <a:cubicBezTo>
                    <a:pt x="4295" y="2375"/>
                    <a:pt x="4254" y="2258"/>
                    <a:pt x="4212" y="2173"/>
                  </a:cubicBezTo>
                  <a:cubicBezTo>
                    <a:pt x="3923" y="1588"/>
                    <a:pt x="3867" y="890"/>
                    <a:pt x="4059" y="267"/>
                  </a:cubicBezTo>
                  <a:cubicBezTo>
                    <a:pt x="4088" y="168"/>
                    <a:pt x="4098" y="21"/>
                    <a:pt x="3998" y="2"/>
                  </a:cubicBezTo>
                  <a:cubicBezTo>
                    <a:pt x="3993" y="1"/>
                    <a:pt x="3987" y="1"/>
                    <a:pt x="3982" y="1"/>
                  </a:cubicBezTo>
                  <a:close/>
                </a:path>
              </a:pathLst>
            </a:custGeom>
            <a:solidFill>
              <a:srgbClr val="2B2B2B">
                <a:alpha val="34509"/>
              </a:srgbClr>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40" name="Google Shape;1640;p2"/>
            <p:cNvSpPr/>
            <p:nvPr/>
          </p:nvSpPr>
          <p:spPr>
            <a:xfrm>
              <a:off x="5320250" y="3161250"/>
              <a:ext cx="614100" cy="646725"/>
            </a:xfrm>
            <a:custGeom>
              <a:rect b="b" l="l" r="r" t="t"/>
              <a:pathLst>
                <a:path extrusionOk="0" h="25869" w="24564">
                  <a:moveTo>
                    <a:pt x="213" y="1"/>
                  </a:moveTo>
                  <a:lnTo>
                    <a:pt x="0" y="87"/>
                  </a:lnTo>
                  <a:cubicBezTo>
                    <a:pt x="1031" y="2101"/>
                    <a:pt x="3114" y="3415"/>
                    <a:pt x="5292" y="4031"/>
                  </a:cubicBezTo>
                  <a:cubicBezTo>
                    <a:pt x="6988" y="4509"/>
                    <a:pt x="8755" y="4619"/>
                    <a:pt x="10523" y="4648"/>
                  </a:cubicBezTo>
                  <a:cubicBezTo>
                    <a:pt x="10312" y="4719"/>
                    <a:pt x="10096" y="4804"/>
                    <a:pt x="9876" y="4922"/>
                  </a:cubicBezTo>
                  <a:cubicBezTo>
                    <a:pt x="4810" y="8667"/>
                    <a:pt x="5020" y="12672"/>
                    <a:pt x="7152" y="15726"/>
                  </a:cubicBezTo>
                  <a:cubicBezTo>
                    <a:pt x="9000" y="18373"/>
                    <a:pt x="10131" y="21682"/>
                    <a:pt x="13457" y="23071"/>
                  </a:cubicBezTo>
                  <a:cubicBezTo>
                    <a:pt x="15718" y="24016"/>
                    <a:pt x="17989" y="24936"/>
                    <a:pt x="20256" y="25868"/>
                  </a:cubicBezTo>
                  <a:cubicBezTo>
                    <a:pt x="19812" y="25079"/>
                    <a:pt x="19204" y="24296"/>
                    <a:pt x="18406" y="23908"/>
                  </a:cubicBezTo>
                  <a:cubicBezTo>
                    <a:pt x="16933" y="23194"/>
                    <a:pt x="15313" y="22795"/>
                    <a:pt x="13824" y="22114"/>
                  </a:cubicBezTo>
                  <a:cubicBezTo>
                    <a:pt x="11730" y="21155"/>
                    <a:pt x="10019" y="19841"/>
                    <a:pt x="10445" y="17020"/>
                  </a:cubicBezTo>
                  <a:cubicBezTo>
                    <a:pt x="6195" y="14889"/>
                    <a:pt x="5408" y="9531"/>
                    <a:pt x="8863" y="6421"/>
                  </a:cubicBezTo>
                  <a:cubicBezTo>
                    <a:pt x="9241" y="6082"/>
                    <a:pt x="10058" y="5856"/>
                    <a:pt x="10702" y="5856"/>
                  </a:cubicBezTo>
                  <a:cubicBezTo>
                    <a:pt x="11030" y="5856"/>
                    <a:pt x="11313" y="5915"/>
                    <a:pt x="11470" y="6047"/>
                  </a:cubicBezTo>
                  <a:cubicBezTo>
                    <a:pt x="13033" y="7357"/>
                    <a:pt x="14750" y="8806"/>
                    <a:pt x="15587" y="10586"/>
                  </a:cubicBezTo>
                  <a:cubicBezTo>
                    <a:pt x="16974" y="13534"/>
                    <a:pt x="18334" y="16334"/>
                    <a:pt x="21018" y="18359"/>
                  </a:cubicBezTo>
                  <a:cubicBezTo>
                    <a:pt x="21925" y="19044"/>
                    <a:pt x="22498" y="20161"/>
                    <a:pt x="23267" y="21043"/>
                  </a:cubicBezTo>
                  <a:cubicBezTo>
                    <a:pt x="23570" y="21392"/>
                    <a:pt x="23991" y="21637"/>
                    <a:pt x="24357" y="21929"/>
                  </a:cubicBezTo>
                  <a:cubicBezTo>
                    <a:pt x="24564" y="21730"/>
                    <a:pt x="23551" y="19957"/>
                    <a:pt x="23757" y="19758"/>
                  </a:cubicBezTo>
                  <a:cubicBezTo>
                    <a:pt x="22673" y="18568"/>
                    <a:pt x="23317" y="18541"/>
                    <a:pt x="22100" y="17487"/>
                  </a:cubicBezTo>
                  <a:cubicBezTo>
                    <a:pt x="19141" y="14935"/>
                    <a:pt x="18645" y="14115"/>
                    <a:pt x="17236" y="12197"/>
                  </a:cubicBezTo>
                  <a:cubicBezTo>
                    <a:pt x="16818" y="11628"/>
                    <a:pt x="16897" y="10864"/>
                    <a:pt x="16727" y="10210"/>
                  </a:cubicBezTo>
                  <a:cubicBezTo>
                    <a:pt x="16517" y="9410"/>
                    <a:pt x="16553" y="8302"/>
                    <a:pt x="16133" y="7770"/>
                  </a:cubicBezTo>
                  <a:cubicBezTo>
                    <a:pt x="14798" y="5999"/>
                    <a:pt x="13401" y="4592"/>
                    <a:pt x="11778" y="4478"/>
                  </a:cubicBezTo>
                  <a:cubicBezTo>
                    <a:pt x="10856" y="3886"/>
                    <a:pt x="9066" y="3427"/>
                    <a:pt x="8121" y="3301"/>
                  </a:cubicBezTo>
                  <a:cubicBezTo>
                    <a:pt x="6494" y="3083"/>
                    <a:pt x="5545" y="2875"/>
                    <a:pt x="3998" y="2329"/>
                  </a:cubicBezTo>
                  <a:cubicBezTo>
                    <a:pt x="2449" y="1783"/>
                    <a:pt x="1258" y="1266"/>
                    <a:pt x="213" y="1"/>
                  </a:cubicBezTo>
                  <a:close/>
                </a:path>
              </a:pathLst>
            </a:custGeom>
            <a:solidFill>
              <a:srgbClr val="2B2B2B">
                <a:alpha val="34509"/>
              </a:srgbClr>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41" name="Google Shape;1641;p2"/>
            <p:cNvSpPr/>
            <p:nvPr/>
          </p:nvSpPr>
          <p:spPr>
            <a:xfrm>
              <a:off x="5631525" y="3021525"/>
              <a:ext cx="393225" cy="234475"/>
            </a:xfrm>
            <a:custGeom>
              <a:rect b="b" l="l" r="r" t="t"/>
              <a:pathLst>
                <a:path extrusionOk="0" h="9379" w="15729">
                  <a:moveTo>
                    <a:pt x="1" y="0"/>
                  </a:moveTo>
                  <a:lnTo>
                    <a:pt x="1" y="0"/>
                  </a:lnTo>
                  <a:cubicBezTo>
                    <a:pt x="626" y="3382"/>
                    <a:pt x="2700" y="6658"/>
                    <a:pt x="5771" y="8206"/>
                  </a:cubicBezTo>
                  <a:cubicBezTo>
                    <a:pt x="7325" y="8987"/>
                    <a:pt x="9064" y="9378"/>
                    <a:pt x="10802" y="9378"/>
                  </a:cubicBezTo>
                  <a:cubicBezTo>
                    <a:pt x="12502" y="9378"/>
                    <a:pt x="14201" y="9004"/>
                    <a:pt x="15728" y="8256"/>
                  </a:cubicBezTo>
                  <a:lnTo>
                    <a:pt x="15728" y="8256"/>
                  </a:lnTo>
                  <a:cubicBezTo>
                    <a:pt x="15054" y="8271"/>
                    <a:pt x="14374" y="8284"/>
                    <a:pt x="13692" y="8284"/>
                  </a:cubicBezTo>
                  <a:cubicBezTo>
                    <a:pt x="10772" y="8284"/>
                    <a:pt x="7830" y="8041"/>
                    <a:pt x="5300" y="6651"/>
                  </a:cubicBezTo>
                  <a:cubicBezTo>
                    <a:pt x="2750" y="5248"/>
                    <a:pt x="1218" y="2400"/>
                    <a:pt x="1" y="0"/>
                  </a:cubicBezTo>
                  <a:close/>
                </a:path>
              </a:pathLst>
            </a:custGeom>
            <a:solidFill>
              <a:srgbClr val="2B2B2B">
                <a:alpha val="34509"/>
              </a:srgbClr>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42" name="Google Shape;1642;p2"/>
            <p:cNvSpPr/>
            <p:nvPr/>
          </p:nvSpPr>
          <p:spPr>
            <a:xfrm>
              <a:off x="5210275" y="2356000"/>
              <a:ext cx="213600" cy="139850"/>
            </a:xfrm>
            <a:custGeom>
              <a:rect b="b" l="l" r="r" t="t"/>
              <a:pathLst>
                <a:path extrusionOk="0" h="5594" w="8544">
                  <a:moveTo>
                    <a:pt x="6335" y="1"/>
                  </a:moveTo>
                  <a:cubicBezTo>
                    <a:pt x="6093" y="1"/>
                    <a:pt x="5852" y="42"/>
                    <a:pt x="5619" y="111"/>
                  </a:cubicBezTo>
                  <a:cubicBezTo>
                    <a:pt x="4662" y="399"/>
                    <a:pt x="3707" y="708"/>
                    <a:pt x="2825" y="1178"/>
                  </a:cubicBezTo>
                  <a:cubicBezTo>
                    <a:pt x="1835" y="1707"/>
                    <a:pt x="932" y="2459"/>
                    <a:pt x="415" y="3457"/>
                  </a:cubicBezTo>
                  <a:cubicBezTo>
                    <a:pt x="147" y="3970"/>
                    <a:pt x="1" y="4632"/>
                    <a:pt x="332" y="5108"/>
                  </a:cubicBezTo>
                  <a:cubicBezTo>
                    <a:pt x="563" y="5437"/>
                    <a:pt x="978" y="5594"/>
                    <a:pt x="1382" y="5594"/>
                  </a:cubicBezTo>
                  <a:cubicBezTo>
                    <a:pt x="1431" y="5594"/>
                    <a:pt x="1480" y="5591"/>
                    <a:pt x="1529" y="5587"/>
                  </a:cubicBezTo>
                  <a:cubicBezTo>
                    <a:pt x="1978" y="5544"/>
                    <a:pt x="2393" y="5336"/>
                    <a:pt x="2781" y="5108"/>
                  </a:cubicBezTo>
                  <a:cubicBezTo>
                    <a:pt x="4127" y="4311"/>
                    <a:pt x="5316" y="3208"/>
                    <a:pt x="6801" y="2710"/>
                  </a:cubicBezTo>
                  <a:cubicBezTo>
                    <a:pt x="7475" y="2484"/>
                    <a:pt x="8314" y="2282"/>
                    <a:pt x="8455" y="1549"/>
                  </a:cubicBezTo>
                  <a:cubicBezTo>
                    <a:pt x="8543" y="1084"/>
                    <a:pt x="8277" y="615"/>
                    <a:pt x="7864" y="382"/>
                  </a:cubicBezTo>
                  <a:cubicBezTo>
                    <a:pt x="7434" y="140"/>
                    <a:pt x="6936" y="28"/>
                    <a:pt x="6437" y="3"/>
                  </a:cubicBezTo>
                  <a:cubicBezTo>
                    <a:pt x="6403" y="2"/>
                    <a:pt x="6369" y="1"/>
                    <a:pt x="6335" y="1"/>
                  </a:cubicBezTo>
                  <a:close/>
                </a:path>
              </a:pathLst>
            </a:custGeom>
            <a:solidFill>
              <a:srgbClr val="FFFFFF">
                <a:alpha val="34117"/>
              </a:srgbClr>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43" name="Google Shape;1643;p2"/>
            <p:cNvSpPr/>
            <p:nvPr/>
          </p:nvSpPr>
          <p:spPr>
            <a:xfrm>
              <a:off x="5417000" y="1977775"/>
              <a:ext cx="213600" cy="139850"/>
            </a:xfrm>
            <a:custGeom>
              <a:rect b="b" l="l" r="r" t="t"/>
              <a:pathLst>
                <a:path extrusionOk="0" h="5594" w="8544">
                  <a:moveTo>
                    <a:pt x="6334" y="1"/>
                  </a:moveTo>
                  <a:cubicBezTo>
                    <a:pt x="6092" y="1"/>
                    <a:pt x="5850" y="42"/>
                    <a:pt x="5618" y="111"/>
                  </a:cubicBezTo>
                  <a:cubicBezTo>
                    <a:pt x="4660" y="401"/>
                    <a:pt x="3705" y="707"/>
                    <a:pt x="2823" y="1178"/>
                  </a:cubicBezTo>
                  <a:cubicBezTo>
                    <a:pt x="1833" y="1707"/>
                    <a:pt x="932" y="2461"/>
                    <a:pt x="413" y="3456"/>
                  </a:cubicBezTo>
                  <a:cubicBezTo>
                    <a:pt x="147" y="3972"/>
                    <a:pt x="0" y="4631"/>
                    <a:pt x="332" y="5108"/>
                  </a:cubicBezTo>
                  <a:cubicBezTo>
                    <a:pt x="560" y="5435"/>
                    <a:pt x="973" y="5594"/>
                    <a:pt x="1377" y="5594"/>
                  </a:cubicBezTo>
                  <a:cubicBezTo>
                    <a:pt x="1428" y="5594"/>
                    <a:pt x="1478" y="5591"/>
                    <a:pt x="1528" y="5586"/>
                  </a:cubicBezTo>
                  <a:cubicBezTo>
                    <a:pt x="1976" y="5544"/>
                    <a:pt x="2391" y="5338"/>
                    <a:pt x="2779" y="5108"/>
                  </a:cubicBezTo>
                  <a:cubicBezTo>
                    <a:pt x="4127" y="4313"/>
                    <a:pt x="5316" y="3208"/>
                    <a:pt x="6799" y="2710"/>
                  </a:cubicBezTo>
                  <a:cubicBezTo>
                    <a:pt x="7472" y="2484"/>
                    <a:pt x="8314" y="2282"/>
                    <a:pt x="8454" y="1550"/>
                  </a:cubicBezTo>
                  <a:cubicBezTo>
                    <a:pt x="8543" y="1083"/>
                    <a:pt x="8277" y="617"/>
                    <a:pt x="7862" y="383"/>
                  </a:cubicBezTo>
                  <a:cubicBezTo>
                    <a:pt x="7432" y="140"/>
                    <a:pt x="6934" y="28"/>
                    <a:pt x="6436" y="3"/>
                  </a:cubicBezTo>
                  <a:cubicBezTo>
                    <a:pt x="6402" y="1"/>
                    <a:pt x="6368" y="1"/>
                    <a:pt x="6334" y="1"/>
                  </a:cubicBezTo>
                  <a:close/>
                </a:path>
              </a:pathLst>
            </a:custGeom>
            <a:solidFill>
              <a:srgbClr val="FFFFFF">
                <a:alpha val="34117"/>
              </a:srgbClr>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44" name="Google Shape;1644;p2"/>
            <p:cNvSpPr/>
            <p:nvPr/>
          </p:nvSpPr>
          <p:spPr>
            <a:xfrm>
              <a:off x="5506325" y="1569700"/>
              <a:ext cx="553725" cy="265325"/>
            </a:xfrm>
            <a:custGeom>
              <a:rect b="b" l="l" r="r" t="t"/>
              <a:pathLst>
                <a:path extrusionOk="0" h="10613" w="22149">
                  <a:moveTo>
                    <a:pt x="15686" y="0"/>
                  </a:moveTo>
                  <a:cubicBezTo>
                    <a:pt x="13179" y="0"/>
                    <a:pt x="10752" y="1300"/>
                    <a:pt x="8701" y="2821"/>
                  </a:cubicBezTo>
                  <a:cubicBezTo>
                    <a:pt x="6373" y="4548"/>
                    <a:pt x="4249" y="6628"/>
                    <a:pt x="1598" y="7803"/>
                  </a:cubicBezTo>
                  <a:cubicBezTo>
                    <a:pt x="1235" y="7963"/>
                    <a:pt x="859" y="8107"/>
                    <a:pt x="548" y="8356"/>
                  </a:cubicBezTo>
                  <a:cubicBezTo>
                    <a:pt x="240" y="8603"/>
                    <a:pt x="0" y="8978"/>
                    <a:pt x="29" y="9373"/>
                  </a:cubicBezTo>
                  <a:cubicBezTo>
                    <a:pt x="80" y="10066"/>
                    <a:pt x="865" y="10444"/>
                    <a:pt x="1552" y="10548"/>
                  </a:cubicBezTo>
                  <a:cubicBezTo>
                    <a:pt x="1840" y="10592"/>
                    <a:pt x="2128" y="10612"/>
                    <a:pt x="2414" y="10612"/>
                  </a:cubicBezTo>
                  <a:cubicBezTo>
                    <a:pt x="4406" y="10612"/>
                    <a:pt x="6343" y="9618"/>
                    <a:pt x="7997" y="8449"/>
                  </a:cubicBezTo>
                  <a:cubicBezTo>
                    <a:pt x="9890" y="7112"/>
                    <a:pt x="11624" y="5495"/>
                    <a:pt x="13756" y="4587"/>
                  </a:cubicBezTo>
                  <a:cubicBezTo>
                    <a:pt x="14366" y="4326"/>
                    <a:pt x="15048" y="4134"/>
                    <a:pt x="15704" y="4134"/>
                  </a:cubicBezTo>
                  <a:cubicBezTo>
                    <a:pt x="16181" y="4134"/>
                    <a:pt x="16645" y="4236"/>
                    <a:pt x="17055" y="4488"/>
                  </a:cubicBezTo>
                  <a:cubicBezTo>
                    <a:pt x="17727" y="4901"/>
                    <a:pt x="18141" y="5646"/>
                    <a:pt x="18822" y="6039"/>
                  </a:cubicBezTo>
                  <a:cubicBezTo>
                    <a:pt x="19135" y="6220"/>
                    <a:pt x="19495" y="6308"/>
                    <a:pt x="19856" y="6308"/>
                  </a:cubicBezTo>
                  <a:cubicBezTo>
                    <a:pt x="20388" y="6308"/>
                    <a:pt x="20922" y="6116"/>
                    <a:pt x="21309" y="5752"/>
                  </a:cubicBezTo>
                  <a:cubicBezTo>
                    <a:pt x="21961" y="5138"/>
                    <a:pt x="22148" y="4087"/>
                    <a:pt x="21749" y="3286"/>
                  </a:cubicBezTo>
                  <a:lnTo>
                    <a:pt x="21747" y="3286"/>
                  </a:lnTo>
                  <a:cubicBezTo>
                    <a:pt x="21392" y="2574"/>
                    <a:pt x="21107" y="1698"/>
                    <a:pt x="20424" y="1291"/>
                  </a:cubicBezTo>
                  <a:cubicBezTo>
                    <a:pt x="19424" y="695"/>
                    <a:pt x="18354" y="309"/>
                    <a:pt x="16718" y="76"/>
                  </a:cubicBezTo>
                  <a:cubicBezTo>
                    <a:pt x="16373" y="25"/>
                    <a:pt x="16029" y="0"/>
                    <a:pt x="15686" y="0"/>
                  </a:cubicBezTo>
                  <a:close/>
                </a:path>
              </a:pathLst>
            </a:custGeom>
            <a:solidFill>
              <a:srgbClr val="FFFFFF">
                <a:alpha val="34117"/>
              </a:srgbClr>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45" name="Google Shape;1645;p2"/>
            <p:cNvSpPr/>
            <p:nvPr/>
          </p:nvSpPr>
          <p:spPr>
            <a:xfrm>
              <a:off x="5071800" y="2201375"/>
              <a:ext cx="143700" cy="299075"/>
            </a:xfrm>
            <a:custGeom>
              <a:rect b="b" l="l" r="r" t="t"/>
              <a:pathLst>
                <a:path extrusionOk="0" h="11963" w="5748">
                  <a:moveTo>
                    <a:pt x="5737" y="1"/>
                  </a:moveTo>
                  <a:cubicBezTo>
                    <a:pt x="5723" y="1"/>
                    <a:pt x="5589" y="132"/>
                    <a:pt x="5358" y="372"/>
                  </a:cubicBezTo>
                  <a:cubicBezTo>
                    <a:pt x="5119" y="615"/>
                    <a:pt x="4793" y="987"/>
                    <a:pt x="4411" y="1464"/>
                  </a:cubicBezTo>
                  <a:cubicBezTo>
                    <a:pt x="4025" y="1938"/>
                    <a:pt x="3599" y="2529"/>
                    <a:pt x="3157" y="3208"/>
                  </a:cubicBezTo>
                  <a:cubicBezTo>
                    <a:pt x="2725" y="3891"/>
                    <a:pt x="2283" y="4662"/>
                    <a:pt x="1876" y="5503"/>
                  </a:cubicBezTo>
                  <a:cubicBezTo>
                    <a:pt x="1477" y="6349"/>
                    <a:pt x="1150" y="7176"/>
                    <a:pt x="890" y="7942"/>
                  </a:cubicBezTo>
                  <a:cubicBezTo>
                    <a:pt x="639" y="8710"/>
                    <a:pt x="446" y="9414"/>
                    <a:pt x="319" y="10012"/>
                  </a:cubicBezTo>
                  <a:cubicBezTo>
                    <a:pt x="188" y="10608"/>
                    <a:pt x="103" y="11096"/>
                    <a:pt x="62" y="11436"/>
                  </a:cubicBezTo>
                  <a:cubicBezTo>
                    <a:pt x="20" y="11774"/>
                    <a:pt x="1" y="11963"/>
                    <a:pt x="14" y="11963"/>
                  </a:cubicBezTo>
                  <a:cubicBezTo>
                    <a:pt x="14" y="11963"/>
                    <a:pt x="14" y="11963"/>
                    <a:pt x="14" y="11963"/>
                  </a:cubicBezTo>
                  <a:cubicBezTo>
                    <a:pt x="26" y="11963"/>
                    <a:pt x="67" y="11780"/>
                    <a:pt x="130" y="11446"/>
                  </a:cubicBezTo>
                  <a:cubicBezTo>
                    <a:pt x="192" y="11112"/>
                    <a:pt x="294" y="10630"/>
                    <a:pt x="439" y="10039"/>
                  </a:cubicBezTo>
                  <a:cubicBezTo>
                    <a:pt x="581" y="9449"/>
                    <a:pt x="786" y="8754"/>
                    <a:pt x="1044" y="7994"/>
                  </a:cubicBezTo>
                  <a:cubicBezTo>
                    <a:pt x="1311" y="7238"/>
                    <a:pt x="1637" y="6416"/>
                    <a:pt x="2034" y="5579"/>
                  </a:cubicBezTo>
                  <a:cubicBezTo>
                    <a:pt x="2437" y="4745"/>
                    <a:pt x="2871" y="3976"/>
                    <a:pt x="3294" y="3293"/>
                  </a:cubicBezTo>
                  <a:cubicBezTo>
                    <a:pt x="3724" y="2615"/>
                    <a:pt x="4137" y="2021"/>
                    <a:pt x="4507" y="1539"/>
                  </a:cubicBezTo>
                  <a:cubicBezTo>
                    <a:pt x="4876" y="1057"/>
                    <a:pt x="5186" y="675"/>
                    <a:pt x="5410" y="416"/>
                  </a:cubicBezTo>
                  <a:cubicBezTo>
                    <a:pt x="5630" y="158"/>
                    <a:pt x="5748" y="9"/>
                    <a:pt x="5738" y="1"/>
                  </a:cubicBezTo>
                  <a:cubicBezTo>
                    <a:pt x="5738" y="1"/>
                    <a:pt x="5738" y="1"/>
                    <a:pt x="5737" y="1"/>
                  </a:cubicBezTo>
                  <a:close/>
                </a:path>
              </a:pathLst>
            </a:custGeom>
            <a:solidFill>
              <a:schemeClr val="accent6"/>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46" name="Google Shape;1646;p2"/>
            <p:cNvSpPr/>
            <p:nvPr/>
          </p:nvSpPr>
          <p:spPr>
            <a:xfrm>
              <a:off x="5215200" y="2384425"/>
              <a:ext cx="70350" cy="137600"/>
            </a:xfrm>
            <a:custGeom>
              <a:rect b="b" l="l" r="r" t="t"/>
              <a:pathLst>
                <a:path extrusionOk="0" h="5504" w="2814">
                  <a:moveTo>
                    <a:pt x="2778" y="0"/>
                  </a:moveTo>
                  <a:cubicBezTo>
                    <a:pt x="2738" y="0"/>
                    <a:pt x="2650" y="10"/>
                    <a:pt x="2524" y="37"/>
                  </a:cubicBezTo>
                  <a:cubicBezTo>
                    <a:pt x="2344" y="74"/>
                    <a:pt x="2092" y="157"/>
                    <a:pt x="1802" y="311"/>
                  </a:cubicBezTo>
                  <a:cubicBezTo>
                    <a:pt x="1231" y="612"/>
                    <a:pt x="510" y="1288"/>
                    <a:pt x="251" y="2281"/>
                  </a:cubicBezTo>
                  <a:cubicBezTo>
                    <a:pt x="0" y="3277"/>
                    <a:pt x="309" y="4214"/>
                    <a:pt x="668" y="4753"/>
                  </a:cubicBezTo>
                  <a:cubicBezTo>
                    <a:pt x="845" y="5027"/>
                    <a:pt x="1029" y="5221"/>
                    <a:pt x="1168" y="5339"/>
                  </a:cubicBezTo>
                  <a:cubicBezTo>
                    <a:pt x="1298" y="5451"/>
                    <a:pt x="1382" y="5504"/>
                    <a:pt x="1397" y="5504"/>
                  </a:cubicBezTo>
                  <a:cubicBezTo>
                    <a:pt x="1398" y="5504"/>
                    <a:pt x="1399" y="5504"/>
                    <a:pt x="1399" y="5503"/>
                  </a:cubicBezTo>
                  <a:cubicBezTo>
                    <a:pt x="1422" y="5476"/>
                    <a:pt x="1092" y="5237"/>
                    <a:pt x="772" y="4687"/>
                  </a:cubicBezTo>
                  <a:cubicBezTo>
                    <a:pt x="454" y="4154"/>
                    <a:pt x="186" y="3259"/>
                    <a:pt x="421" y="2324"/>
                  </a:cubicBezTo>
                  <a:cubicBezTo>
                    <a:pt x="662" y="1390"/>
                    <a:pt x="1330" y="734"/>
                    <a:pt x="1864" y="419"/>
                  </a:cubicBezTo>
                  <a:cubicBezTo>
                    <a:pt x="2408" y="91"/>
                    <a:pt x="2813" y="39"/>
                    <a:pt x="2804" y="5"/>
                  </a:cubicBezTo>
                  <a:cubicBezTo>
                    <a:pt x="2804" y="2"/>
                    <a:pt x="2795" y="0"/>
                    <a:pt x="2778" y="0"/>
                  </a:cubicBezTo>
                  <a:close/>
                </a:path>
              </a:pathLst>
            </a:custGeom>
            <a:solidFill>
              <a:schemeClr val="accent6"/>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47" name="Google Shape;1647;p2"/>
            <p:cNvSpPr/>
            <p:nvPr/>
          </p:nvSpPr>
          <p:spPr>
            <a:xfrm>
              <a:off x="5652025" y="2408725"/>
              <a:ext cx="35525" cy="98200"/>
            </a:xfrm>
            <a:custGeom>
              <a:rect b="b" l="l" r="r" t="t"/>
              <a:pathLst>
                <a:path extrusionOk="0" h="3928" w="1421">
                  <a:moveTo>
                    <a:pt x="1398" y="0"/>
                  </a:moveTo>
                  <a:cubicBezTo>
                    <a:pt x="1369" y="0"/>
                    <a:pt x="1163" y="129"/>
                    <a:pt x="907" y="410"/>
                  </a:cubicBezTo>
                  <a:cubicBezTo>
                    <a:pt x="639" y="703"/>
                    <a:pt x="334" y="1182"/>
                    <a:pt x="167" y="1772"/>
                  </a:cubicBezTo>
                  <a:cubicBezTo>
                    <a:pt x="1" y="2363"/>
                    <a:pt x="8" y="2928"/>
                    <a:pt x="84" y="3319"/>
                  </a:cubicBezTo>
                  <a:cubicBezTo>
                    <a:pt x="156" y="3706"/>
                    <a:pt x="270" y="3927"/>
                    <a:pt x="288" y="3927"/>
                  </a:cubicBezTo>
                  <a:cubicBezTo>
                    <a:pt x="288" y="3927"/>
                    <a:pt x="288" y="3927"/>
                    <a:pt x="288" y="3927"/>
                  </a:cubicBezTo>
                  <a:cubicBezTo>
                    <a:pt x="317" y="3918"/>
                    <a:pt x="246" y="3684"/>
                    <a:pt x="205" y="3302"/>
                  </a:cubicBezTo>
                  <a:cubicBezTo>
                    <a:pt x="165" y="2920"/>
                    <a:pt x="176" y="2384"/>
                    <a:pt x="334" y="1820"/>
                  </a:cubicBezTo>
                  <a:cubicBezTo>
                    <a:pt x="495" y="1257"/>
                    <a:pt x="767" y="792"/>
                    <a:pt x="1002" y="489"/>
                  </a:cubicBezTo>
                  <a:cubicBezTo>
                    <a:pt x="1237" y="184"/>
                    <a:pt x="1421" y="24"/>
                    <a:pt x="1401" y="1"/>
                  </a:cubicBezTo>
                  <a:cubicBezTo>
                    <a:pt x="1401" y="0"/>
                    <a:pt x="1400" y="0"/>
                    <a:pt x="1398" y="0"/>
                  </a:cubicBezTo>
                  <a:close/>
                </a:path>
              </a:pathLst>
            </a:custGeom>
            <a:solidFill>
              <a:schemeClr val="accent6"/>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48" name="Google Shape;1648;p2"/>
            <p:cNvSpPr/>
            <p:nvPr/>
          </p:nvSpPr>
          <p:spPr>
            <a:xfrm>
              <a:off x="5263225" y="2024175"/>
              <a:ext cx="20000" cy="51800"/>
            </a:xfrm>
            <a:custGeom>
              <a:rect b="b" l="l" r="r" t="t"/>
              <a:pathLst>
                <a:path extrusionOk="0" h="2072" w="800">
                  <a:moveTo>
                    <a:pt x="755" y="0"/>
                  </a:moveTo>
                  <a:cubicBezTo>
                    <a:pt x="724" y="0"/>
                    <a:pt x="616" y="66"/>
                    <a:pt x="485" y="204"/>
                  </a:cubicBezTo>
                  <a:cubicBezTo>
                    <a:pt x="340" y="358"/>
                    <a:pt x="176" y="615"/>
                    <a:pt x="88" y="929"/>
                  </a:cubicBezTo>
                  <a:cubicBezTo>
                    <a:pt x="1" y="1246"/>
                    <a:pt x="7" y="1548"/>
                    <a:pt x="53" y="1755"/>
                  </a:cubicBezTo>
                  <a:cubicBezTo>
                    <a:pt x="94" y="1958"/>
                    <a:pt x="160" y="2071"/>
                    <a:pt x="183" y="2071"/>
                  </a:cubicBezTo>
                  <a:cubicBezTo>
                    <a:pt x="183" y="2071"/>
                    <a:pt x="184" y="2071"/>
                    <a:pt x="184" y="2071"/>
                  </a:cubicBezTo>
                  <a:cubicBezTo>
                    <a:pt x="234" y="2058"/>
                    <a:pt x="86" y="1562"/>
                    <a:pt x="256" y="975"/>
                  </a:cubicBezTo>
                  <a:cubicBezTo>
                    <a:pt x="414" y="387"/>
                    <a:pt x="800" y="40"/>
                    <a:pt x="763" y="3"/>
                  </a:cubicBezTo>
                  <a:cubicBezTo>
                    <a:pt x="762" y="1"/>
                    <a:pt x="759" y="0"/>
                    <a:pt x="755" y="0"/>
                  </a:cubicBezTo>
                  <a:close/>
                </a:path>
              </a:pathLst>
            </a:custGeom>
            <a:solidFill>
              <a:schemeClr val="accent6"/>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49" name="Google Shape;1649;p2"/>
            <p:cNvSpPr/>
            <p:nvPr/>
          </p:nvSpPr>
          <p:spPr>
            <a:xfrm>
              <a:off x="5071975" y="2906475"/>
              <a:ext cx="13250" cy="60450"/>
            </a:xfrm>
            <a:custGeom>
              <a:rect b="b" l="l" r="r" t="t"/>
              <a:pathLst>
                <a:path extrusionOk="0" h="2418" w="530">
                  <a:moveTo>
                    <a:pt x="239" y="1"/>
                  </a:moveTo>
                  <a:cubicBezTo>
                    <a:pt x="193" y="1"/>
                    <a:pt x="0" y="545"/>
                    <a:pt x="73" y="1238"/>
                  </a:cubicBezTo>
                  <a:cubicBezTo>
                    <a:pt x="139" y="1924"/>
                    <a:pt x="432" y="2417"/>
                    <a:pt x="479" y="2417"/>
                  </a:cubicBezTo>
                  <a:cubicBezTo>
                    <a:pt x="480" y="2417"/>
                    <a:pt x="481" y="2417"/>
                    <a:pt x="482" y="2417"/>
                  </a:cubicBezTo>
                  <a:cubicBezTo>
                    <a:pt x="530" y="2393"/>
                    <a:pt x="310" y="1886"/>
                    <a:pt x="246" y="1220"/>
                  </a:cubicBezTo>
                  <a:cubicBezTo>
                    <a:pt x="175" y="555"/>
                    <a:pt x="291" y="13"/>
                    <a:pt x="241" y="1"/>
                  </a:cubicBezTo>
                  <a:cubicBezTo>
                    <a:pt x="240" y="1"/>
                    <a:pt x="239" y="1"/>
                    <a:pt x="239" y="1"/>
                  </a:cubicBezTo>
                  <a:close/>
                </a:path>
              </a:pathLst>
            </a:custGeom>
            <a:solidFill>
              <a:schemeClr val="accent6"/>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50" name="Google Shape;1650;p2"/>
            <p:cNvSpPr/>
            <p:nvPr/>
          </p:nvSpPr>
          <p:spPr>
            <a:xfrm>
              <a:off x="4993950" y="3210200"/>
              <a:ext cx="22900" cy="141350"/>
            </a:xfrm>
            <a:custGeom>
              <a:rect b="b" l="l" r="r" t="t"/>
              <a:pathLst>
                <a:path extrusionOk="0" h="5654" w="916">
                  <a:moveTo>
                    <a:pt x="888" y="0"/>
                  </a:moveTo>
                  <a:cubicBezTo>
                    <a:pt x="873" y="0"/>
                    <a:pt x="824" y="65"/>
                    <a:pt x="744" y="186"/>
                  </a:cubicBezTo>
                  <a:cubicBezTo>
                    <a:pt x="655" y="309"/>
                    <a:pt x="549" y="502"/>
                    <a:pt x="437" y="751"/>
                  </a:cubicBezTo>
                  <a:cubicBezTo>
                    <a:pt x="209" y="1245"/>
                    <a:pt x="5" y="1988"/>
                    <a:pt x="1" y="2823"/>
                  </a:cubicBezTo>
                  <a:cubicBezTo>
                    <a:pt x="1" y="3661"/>
                    <a:pt x="201" y="4403"/>
                    <a:pt x="425" y="4899"/>
                  </a:cubicBezTo>
                  <a:cubicBezTo>
                    <a:pt x="537" y="5148"/>
                    <a:pt x="641" y="5343"/>
                    <a:pt x="730" y="5466"/>
                  </a:cubicBezTo>
                  <a:cubicBezTo>
                    <a:pt x="809" y="5585"/>
                    <a:pt x="860" y="5652"/>
                    <a:pt x="873" y="5652"/>
                  </a:cubicBezTo>
                  <a:cubicBezTo>
                    <a:pt x="874" y="5652"/>
                    <a:pt x="874" y="5652"/>
                    <a:pt x="875" y="5652"/>
                  </a:cubicBezTo>
                  <a:lnTo>
                    <a:pt x="875" y="5653"/>
                  </a:lnTo>
                  <a:cubicBezTo>
                    <a:pt x="902" y="5636"/>
                    <a:pt x="728" y="5351"/>
                    <a:pt x="539" y="4853"/>
                  </a:cubicBezTo>
                  <a:cubicBezTo>
                    <a:pt x="350" y="4357"/>
                    <a:pt x="174" y="3635"/>
                    <a:pt x="174" y="2825"/>
                  </a:cubicBezTo>
                  <a:cubicBezTo>
                    <a:pt x="178" y="2013"/>
                    <a:pt x="358" y="1293"/>
                    <a:pt x="551" y="797"/>
                  </a:cubicBezTo>
                  <a:cubicBezTo>
                    <a:pt x="740" y="300"/>
                    <a:pt x="915" y="16"/>
                    <a:pt x="890" y="1"/>
                  </a:cubicBezTo>
                  <a:cubicBezTo>
                    <a:pt x="890" y="0"/>
                    <a:pt x="889" y="0"/>
                    <a:pt x="888" y="0"/>
                  </a:cubicBezTo>
                  <a:close/>
                </a:path>
              </a:pathLst>
            </a:custGeom>
            <a:solidFill>
              <a:schemeClr val="accent6"/>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51" name="Google Shape;1651;p2"/>
            <p:cNvSpPr/>
            <p:nvPr/>
          </p:nvSpPr>
          <p:spPr>
            <a:xfrm>
              <a:off x="5226325" y="3491850"/>
              <a:ext cx="35525" cy="127550"/>
            </a:xfrm>
            <a:custGeom>
              <a:rect b="b" l="l" r="r" t="t"/>
              <a:pathLst>
                <a:path extrusionOk="0" h="5102" w="1421">
                  <a:moveTo>
                    <a:pt x="1398" y="1"/>
                  </a:moveTo>
                  <a:cubicBezTo>
                    <a:pt x="1382" y="1"/>
                    <a:pt x="1313" y="40"/>
                    <a:pt x="1205" y="123"/>
                  </a:cubicBezTo>
                  <a:cubicBezTo>
                    <a:pt x="1087" y="214"/>
                    <a:pt x="927" y="362"/>
                    <a:pt x="759" y="569"/>
                  </a:cubicBezTo>
                  <a:cubicBezTo>
                    <a:pt x="422" y="978"/>
                    <a:pt x="65" y="1672"/>
                    <a:pt x="32" y="2502"/>
                  </a:cubicBezTo>
                  <a:cubicBezTo>
                    <a:pt x="1" y="3332"/>
                    <a:pt x="302" y="4051"/>
                    <a:pt x="607" y="4485"/>
                  </a:cubicBezTo>
                  <a:cubicBezTo>
                    <a:pt x="757" y="4705"/>
                    <a:pt x="904" y="4865"/>
                    <a:pt x="1016" y="4964"/>
                  </a:cubicBezTo>
                  <a:cubicBezTo>
                    <a:pt x="1118" y="5057"/>
                    <a:pt x="1185" y="5101"/>
                    <a:pt x="1199" y="5101"/>
                  </a:cubicBezTo>
                  <a:cubicBezTo>
                    <a:pt x="1200" y="5101"/>
                    <a:pt x="1201" y="5101"/>
                    <a:pt x="1201" y="5101"/>
                  </a:cubicBezTo>
                  <a:lnTo>
                    <a:pt x="1203" y="5101"/>
                  </a:lnTo>
                  <a:cubicBezTo>
                    <a:pt x="1224" y="5079"/>
                    <a:pt x="977" y="4859"/>
                    <a:pt x="711" y="4418"/>
                  </a:cubicBezTo>
                  <a:cubicBezTo>
                    <a:pt x="443" y="3982"/>
                    <a:pt x="177" y="3293"/>
                    <a:pt x="207" y="2510"/>
                  </a:cubicBezTo>
                  <a:cubicBezTo>
                    <a:pt x="238" y="1724"/>
                    <a:pt x="557" y="1057"/>
                    <a:pt x="858" y="644"/>
                  </a:cubicBezTo>
                  <a:cubicBezTo>
                    <a:pt x="1159" y="223"/>
                    <a:pt x="1421" y="25"/>
                    <a:pt x="1402" y="2"/>
                  </a:cubicBezTo>
                  <a:cubicBezTo>
                    <a:pt x="1401" y="1"/>
                    <a:pt x="1400" y="1"/>
                    <a:pt x="1398" y="1"/>
                  </a:cubicBezTo>
                  <a:close/>
                </a:path>
              </a:pathLst>
            </a:custGeom>
            <a:solidFill>
              <a:schemeClr val="accent6"/>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52" name="Google Shape;1652;p2"/>
            <p:cNvSpPr/>
            <p:nvPr/>
          </p:nvSpPr>
          <p:spPr>
            <a:xfrm>
              <a:off x="5235350" y="3748475"/>
              <a:ext cx="24775" cy="63450"/>
            </a:xfrm>
            <a:custGeom>
              <a:rect b="b" l="l" r="r" t="t"/>
              <a:pathLst>
                <a:path extrusionOk="0" h="2538" w="991">
                  <a:moveTo>
                    <a:pt x="944" y="1"/>
                  </a:moveTo>
                  <a:cubicBezTo>
                    <a:pt x="890" y="1"/>
                    <a:pt x="454" y="452"/>
                    <a:pt x="234" y="1171"/>
                  </a:cubicBezTo>
                  <a:cubicBezTo>
                    <a:pt x="1" y="1906"/>
                    <a:pt x="113" y="2537"/>
                    <a:pt x="156" y="2537"/>
                  </a:cubicBezTo>
                  <a:cubicBezTo>
                    <a:pt x="156" y="2537"/>
                    <a:pt x="157" y="2537"/>
                    <a:pt x="157" y="2537"/>
                  </a:cubicBezTo>
                  <a:cubicBezTo>
                    <a:pt x="209" y="2535"/>
                    <a:pt x="176" y="1924"/>
                    <a:pt x="400" y="1223"/>
                  </a:cubicBezTo>
                  <a:cubicBezTo>
                    <a:pt x="616" y="517"/>
                    <a:pt x="990" y="35"/>
                    <a:pt x="948" y="2"/>
                  </a:cubicBezTo>
                  <a:cubicBezTo>
                    <a:pt x="947" y="1"/>
                    <a:pt x="946" y="1"/>
                    <a:pt x="944" y="1"/>
                  </a:cubicBezTo>
                  <a:close/>
                </a:path>
              </a:pathLst>
            </a:custGeom>
            <a:solidFill>
              <a:schemeClr val="accent6"/>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53" name="Google Shape;1653;p2"/>
            <p:cNvSpPr/>
            <p:nvPr/>
          </p:nvSpPr>
          <p:spPr>
            <a:xfrm>
              <a:off x="5502425" y="3364325"/>
              <a:ext cx="63100" cy="163400"/>
            </a:xfrm>
            <a:custGeom>
              <a:rect b="b" l="l" r="r" t="t"/>
              <a:pathLst>
                <a:path extrusionOk="0" h="6536" w="2524">
                  <a:moveTo>
                    <a:pt x="1584" y="1"/>
                  </a:moveTo>
                  <a:cubicBezTo>
                    <a:pt x="1568" y="1"/>
                    <a:pt x="1477" y="63"/>
                    <a:pt x="1335" y="189"/>
                  </a:cubicBezTo>
                  <a:cubicBezTo>
                    <a:pt x="1185" y="320"/>
                    <a:pt x="984" y="536"/>
                    <a:pt x="783" y="835"/>
                  </a:cubicBezTo>
                  <a:cubicBezTo>
                    <a:pt x="378" y="1422"/>
                    <a:pt x="0" y="2421"/>
                    <a:pt x="154" y="3534"/>
                  </a:cubicBezTo>
                  <a:cubicBezTo>
                    <a:pt x="315" y="4645"/>
                    <a:pt x="953" y="5502"/>
                    <a:pt x="1505" y="5955"/>
                  </a:cubicBezTo>
                  <a:cubicBezTo>
                    <a:pt x="1781" y="6187"/>
                    <a:pt x="2034" y="6339"/>
                    <a:pt x="2215" y="6424"/>
                  </a:cubicBezTo>
                  <a:cubicBezTo>
                    <a:pt x="2376" y="6501"/>
                    <a:pt x="2478" y="6536"/>
                    <a:pt x="2501" y="6536"/>
                  </a:cubicBezTo>
                  <a:cubicBezTo>
                    <a:pt x="2504" y="6536"/>
                    <a:pt x="2506" y="6535"/>
                    <a:pt x="2506" y="6534"/>
                  </a:cubicBezTo>
                  <a:cubicBezTo>
                    <a:pt x="2524" y="6503"/>
                    <a:pt x="2105" y="6337"/>
                    <a:pt x="1586" y="5863"/>
                  </a:cubicBezTo>
                  <a:cubicBezTo>
                    <a:pt x="1073" y="5400"/>
                    <a:pt x="481" y="4568"/>
                    <a:pt x="328" y="3511"/>
                  </a:cubicBezTo>
                  <a:cubicBezTo>
                    <a:pt x="181" y="2452"/>
                    <a:pt x="521" y="1487"/>
                    <a:pt x="888" y="901"/>
                  </a:cubicBezTo>
                  <a:cubicBezTo>
                    <a:pt x="1254" y="301"/>
                    <a:pt x="1611" y="27"/>
                    <a:pt x="1586" y="2"/>
                  </a:cubicBezTo>
                  <a:cubicBezTo>
                    <a:pt x="1586" y="1"/>
                    <a:pt x="1585" y="1"/>
                    <a:pt x="1584" y="1"/>
                  </a:cubicBezTo>
                  <a:close/>
                </a:path>
              </a:pathLst>
            </a:custGeom>
            <a:solidFill>
              <a:schemeClr val="accent6"/>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54" name="Google Shape;1654;p2"/>
            <p:cNvSpPr/>
            <p:nvPr/>
          </p:nvSpPr>
          <p:spPr>
            <a:xfrm>
              <a:off x="5364275" y="3947375"/>
              <a:ext cx="151150" cy="131300"/>
            </a:xfrm>
            <a:custGeom>
              <a:rect b="b" l="l" r="r" t="t"/>
              <a:pathLst>
                <a:path extrusionOk="0" h="5252" w="6046">
                  <a:moveTo>
                    <a:pt x="14" y="0"/>
                  </a:moveTo>
                  <a:cubicBezTo>
                    <a:pt x="13" y="0"/>
                    <a:pt x="13" y="0"/>
                    <a:pt x="12" y="1"/>
                  </a:cubicBezTo>
                  <a:cubicBezTo>
                    <a:pt x="1" y="6"/>
                    <a:pt x="35" y="116"/>
                    <a:pt x="109" y="315"/>
                  </a:cubicBezTo>
                  <a:cubicBezTo>
                    <a:pt x="178" y="514"/>
                    <a:pt x="306" y="793"/>
                    <a:pt x="483" y="1127"/>
                  </a:cubicBezTo>
                  <a:cubicBezTo>
                    <a:pt x="659" y="1461"/>
                    <a:pt x="906" y="1841"/>
                    <a:pt x="1210" y="2239"/>
                  </a:cubicBezTo>
                  <a:cubicBezTo>
                    <a:pt x="1523" y="2632"/>
                    <a:pt x="1895" y="3039"/>
                    <a:pt x="2331" y="3421"/>
                  </a:cubicBezTo>
                  <a:cubicBezTo>
                    <a:pt x="2769" y="3799"/>
                    <a:pt x="3225" y="4114"/>
                    <a:pt x="3657" y="4368"/>
                  </a:cubicBezTo>
                  <a:cubicBezTo>
                    <a:pt x="4093" y="4615"/>
                    <a:pt x="4502" y="4808"/>
                    <a:pt x="4857" y="4936"/>
                  </a:cubicBezTo>
                  <a:cubicBezTo>
                    <a:pt x="5212" y="5067"/>
                    <a:pt x="5507" y="5154"/>
                    <a:pt x="5713" y="5196"/>
                  </a:cubicBezTo>
                  <a:cubicBezTo>
                    <a:pt x="5880" y="5232"/>
                    <a:pt x="5988" y="5251"/>
                    <a:pt x="6024" y="5251"/>
                  </a:cubicBezTo>
                  <a:cubicBezTo>
                    <a:pt x="6033" y="5251"/>
                    <a:pt x="6037" y="5250"/>
                    <a:pt x="6037" y="5248"/>
                  </a:cubicBezTo>
                  <a:cubicBezTo>
                    <a:pt x="6045" y="5215"/>
                    <a:pt x="5592" y="5109"/>
                    <a:pt x="4903" y="4822"/>
                  </a:cubicBezTo>
                  <a:cubicBezTo>
                    <a:pt x="4558" y="4679"/>
                    <a:pt x="4160" y="4480"/>
                    <a:pt x="3738" y="4230"/>
                  </a:cubicBezTo>
                  <a:cubicBezTo>
                    <a:pt x="3319" y="3973"/>
                    <a:pt x="2875" y="3660"/>
                    <a:pt x="2445" y="3290"/>
                  </a:cubicBezTo>
                  <a:cubicBezTo>
                    <a:pt x="2019" y="2916"/>
                    <a:pt x="1648" y="2518"/>
                    <a:pt x="1336" y="2138"/>
                  </a:cubicBezTo>
                  <a:cubicBezTo>
                    <a:pt x="1031" y="1754"/>
                    <a:pt x="778" y="1388"/>
                    <a:pt x="591" y="1066"/>
                  </a:cubicBezTo>
                  <a:cubicBezTo>
                    <a:pt x="216" y="431"/>
                    <a:pt x="48" y="0"/>
                    <a:pt x="14" y="0"/>
                  </a:cubicBezTo>
                  <a:close/>
                </a:path>
              </a:pathLst>
            </a:custGeom>
            <a:solidFill>
              <a:schemeClr val="accent6"/>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55" name="Google Shape;1655;p2"/>
            <p:cNvSpPr/>
            <p:nvPr/>
          </p:nvSpPr>
          <p:spPr>
            <a:xfrm>
              <a:off x="5365450" y="3099800"/>
              <a:ext cx="67200" cy="70700"/>
            </a:xfrm>
            <a:custGeom>
              <a:rect b="b" l="l" r="r" t="t"/>
              <a:pathLst>
                <a:path extrusionOk="0" h="2828" w="2688">
                  <a:moveTo>
                    <a:pt x="43" y="0"/>
                  </a:moveTo>
                  <a:cubicBezTo>
                    <a:pt x="42" y="0"/>
                    <a:pt x="41" y="0"/>
                    <a:pt x="41" y="1"/>
                  </a:cubicBezTo>
                  <a:cubicBezTo>
                    <a:pt x="0" y="4"/>
                    <a:pt x="228" y="915"/>
                    <a:pt x="999" y="1739"/>
                  </a:cubicBezTo>
                  <a:cubicBezTo>
                    <a:pt x="1716" y="2518"/>
                    <a:pt x="2546" y="2827"/>
                    <a:pt x="2650" y="2827"/>
                  </a:cubicBezTo>
                  <a:cubicBezTo>
                    <a:pt x="2656" y="2827"/>
                    <a:pt x="2660" y="2826"/>
                    <a:pt x="2660" y="2823"/>
                  </a:cubicBezTo>
                  <a:cubicBezTo>
                    <a:pt x="2687" y="2775"/>
                    <a:pt x="1860" y="2418"/>
                    <a:pt x="1129" y="1619"/>
                  </a:cubicBezTo>
                  <a:cubicBezTo>
                    <a:pt x="395" y="840"/>
                    <a:pt x="100" y="0"/>
                    <a:pt x="43" y="0"/>
                  </a:cubicBezTo>
                  <a:close/>
                </a:path>
              </a:pathLst>
            </a:custGeom>
            <a:solidFill>
              <a:schemeClr val="accent6"/>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56" name="Google Shape;1656;p2"/>
            <p:cNvSpPr/>
            <p:nvPr/>
          </p:nvSpPr>
          <p:spPr>
            <a:xfrm>
              <a:off x="5669200" y="2690975"/>
              <a:ext cx="59400" cy="74800"/>
            </a:xfrm>
            <a:custGeom>
              <a:rect b="b" l="l" r="r" t="t"/>
              <a:pathLst>
                <a:path extrusionOk="0" h="2992" w="2376">
                  <a:moveTo>
                    <a:pt x="45" y="1"/>
                  </a:moveTo>
                  <a:cubicBezTo>
                    <a:pt x="44" y="1"/>
                    <a:pt x="44" y="1"/>
                    <a:pt x="43" y="1"/>
                  </a:cubicBezTo>
                  <a:cubicBezTo>
                    <a:pt x="1" y="13"/>
                    <a:pt x="275" y="848"/>
                    <a:pt x="932" y="1695"/>
                  </a:cubicBezTo>
                  <a:cubicBezTo>
                    <a:pt x="1559" y="2517"/>
                    <a:pt x="2267" y="2992"/>
                    <a:pt x="2338" y="2992"/>
                  </a:cubicBezTo>
                  <a:cubicBezTo>
                    <a:pt x="2340" y="2992"/>
                    <a:pt x="2342" y="2991"/>
                    <a:pt x="2343" y="2990"/>
                  </a:cubicBezTo>
                  <a:cubicBezTo>
                    <a:pt x="2375" y="2947"/>
                    <a:pt x="1702" y="2419"/>
                    <a:pt x="1071" y="1589"/>
                  </a:cubicBezTo>
                  <a:cubicBezTo>
                    <a:pt x="440" y="777"/>
                    <a:pt x="101" y="1"/>
                    <a:pt x="45" y="1"/>
                  </a:cubicBezTo>
                  <a:close/>
                </a:path>
              </a:pathLst>
            </a:custGeom>
            <a:solidFill>
              <a:schemeClr val="accent6"/>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57" name="Google Shape;1657;p2"/>
            <p:cNvSpPr/>
            <p:nvPr/>
          </p:nvSpPr>
          <p:spPr>
            <a:xfrm>
              <a:off x="5087325" y="2746975"/>
              <a:ext cx="361000" cy="252975"/>
            </a:xfrm>
            <a:custGeom>
              <a:rect b="b" l="l" r="r" t="t"/>
              <a:pathLst>
                <a:path extrusionOk="0" h="10119" w="14440">
                  <a:moveTo>
                    <a:pt x="1447" y="1"/>
                  </a:moveTo>
                  <a:cubicBezTo>
                    <a:pt x="1254" y="1"/>
                    <a:pt x="1067" y="51"/>
                    <a:pt x="908" y="167"/>
                  </a:cubicBezTo>
                  <a:lnTo>
                    <a:pt x="906" y="167"/>
                  </a:lnTo>
                  <a:cubicBezTo>
                    <a:pt x="1" y="827"/>
                    <a:pt x="684" y="1980"/>
                    <a:pt x="684" y="1980"/>
                  </a:cubicBezTo>
                  <a:cubicBezTo>
                    <a:pt x="1807" y="4691"/>
                    <a:pt x="2999" y="6775"/>
                    <a:pt x="5644" y="8050"/>
                  </a:cubicBezTo>
                  <a:cubicBezTo>
                    <a:pt x="7569" y="8978"/>
                    <a:pt x="9553" y="9921"/>
                    <a:pt x="11684" y="10097"/>
                  </a:cubicBezTo>
                  <a:cubicBezTo>
                    <a:pt x="11843" y="10110"/>
                    <a:pt x="12004" y="10118"/>
                    <a:pt x="12165" y="10118"/>
                  </a:cubicBezTo>
                  <a:cubicBezTo>
                    <a:pt x="12627" y="10118"/>
                    <a:pt x="13088" y="10050"/>
                    <a:pt x="13492" y="9833"/>
                  </a:cubicBezTo>
                  <a:cubicBezTo>
                    <a:pt x="14036" y="9539"/>
                    <a:pt x="14439" y="8910"/>
                    <a:pt x="14299" y="8308"/>
                  </a:cubicBezTo>
                  <a:cubicBezTo>
                    <a:pt x="14175" y="7774"/>
                    <a:pt x="13683" y="7411"/>
                    <a:pt x="13203" y="7149"/>
                  </a:cubicBezTo>
                  <a:cubicBezTo>
                    <a:pt x="11279" y="6092"/>
                    <a:pt x="9034" y="5841"/>
                    <a:pt x="6886" y="5389"/>
                  </a:cubicBezTo>
                  <a:cubicBezTo>
                    <a:pt x="4737" y="4938"/>
                    <a:pt x="4631" y="3190"/>
                    <a:pt x="3277" y="1462"/>
                  </a:cubicBezTo>
                  <a:cubicBezTo>
                    <a:pt x="2966" y="1064"/>
                    <a:pt x="2704" y="618"/>
                    <a:pt x="2306" y="312"/>
                  </a:cubicBezTo>
                  <a:cubicBezTo>
                    <a:pt x="2063" y="124"/>
                    <a:pt x="1748" y="1"/>
                    <a:pt x="1447" y="1"/>
                  </a:cubicBezTo>
                  <a:close/>
                </a:path>
              </a:pathLst>
            </a:custGeom>
            <a:solidFill>
              <a:srgbClr val="FFFFFF">
                <a:alpha val="34117"/>
              </a:srgbClr>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58" name="Google Shape;1658;p2"/>
            <p:cNvSpPr/>
            <p:nvPr/>
          </p:nvSpPr>
          <p:spPr>
            <a:xfrm>
              <a:off x="5503375" y="3013700"/>
              <a:ext cx="72725" cy="68675"/>
            </a:xfrm>
            <a:custGeom>
              <a:rect b="b" l="l" r="r" t="t"/>
              <a:pathLst>
                <a:path extrusionOk="0" h="2747" w="2909">
                  <a:moveTo>
                    <a:pt x="1295" y="1"/>
                  </a:moveTo>
                  <a:cubicBezTo>
                    <a:pt x="626" y="49"/>
                    <a:pt x="43" y="657"/>
                    <a:pt x="22" y="1328"/>
                  </a:cubicBezTo>
                  <a:cubicBezTo>
                    <a:pt x="1" y="1994"/>
                    <a:pt x="531" y="2632"/>
                    <a:pt x="1189" y="2733"/>
                  </a:cubicBezTo>
                  <a:cubicBezTo>
                    <a:pt x="1251" y="2742"/>
                    <a:pt x="1313" y="2747"/>
                    <a:pt x="1375" y="2747"/>
                  </a:cubicBezTo>
                  <a:cubicBezTo>
                    <a:pt x="1972" y="2747"/>
                    <a:pt x="2560" y="2323"/>
                    <a:pt x="2721" y="1741"/>
                  </a:cubicBezTo>
                  <a:cubicBezTo>
                    <a:pt x="2908" y="1066"/>
                    <a:pt x="2439" y="254"/>
                    <a:pt x="1745" y="163"/>
                  </a:cubicBezTo>
                  <a:lnTo>
                    <a:pt x="1295" y="1"/>
                  </a:lnTo>
                  <a:close/>
                </a:path>
              </a:pathLst>
            </a:custGeom>
            <a:solidFill>
              <a:srgbClr val="FFFFFF">
                <a:alpha val="34117"/>
              </a:srgbClr>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659" name="Google Shape;1659;p2"/>
          <p:cNvGrpSpPr/>
          <p:nvPr/>
        </p:nvGrpSpPr>
        <p:grpSpPr>
          <a:xfrm>
            <a:off x="620926" y="2837325"/>
            <a:ext cx="429551" cy="451001"/>
            <a:chOff x="4932325" y="1542650"/>
            <a:chExt cx="2450375" cy="2834700"/>
          </a:xfrm>
        </p:grpSpPr>
        <p:sp>
          <p:nvSpPr>
            <p:cNvPr id="1660" name="Google Shape;1660;p2"/>
            <p:cNvSpPr/>
            <p:nvPr/>
          </p:nvSpPr>
          <p:spPr>
            <a:xfrm>
              <a:off x="6165275" y="1542650"/>
              <a:ext cx="1217425" cy="2834700"/>
            </a:xfrm>
            <a:custGeom>
              <a:rect b="b" l="l" r="r" t="t"/>
              <a:pathLst>
                <a:path extrusionOk="0" h="113388" w="48697">
                  <a:moveTo>
                    <a:pt x="10885" y="1"/>
                  </a:moveTo>
                  <a:cubicBezTo>
                    <a:pt x="9951" y="1"/>
                    <a:pt x="8968" y="112"/>
                    <a:pt x="7937" y="363"/>
                  </a:cubicBezTo>
                  <a:cubicBezTo>
                    <a:pt x="0" y="2294"/>
                    <a:pt x="1763" y="9373"/>
                    <a:pt x="1524" y="13021"/>
                  </a:cubicBezTo>
                  <a:cubicBezTo>
                    <a:pt x="1287" y="16667"/>
                    <a:pt x="2086" y="22781"/>
                    <a:pt x="1524" y="25999"/>
                  </a:cubicBezTo>
                  <a:cubicBezTo>
                    <a:pt x="965" y="29217"/>
                    <a:pt x="905" y="33830"/>
                    <a:pt x="1524" y="35759"/>
                  </a:cubicBezTo>
                  <a:cubicBezTo>
                    <a:pt x="2145" y="37690"/>
                    <a:pt x="1524" y="48095"/>
                    <a:pt x="1524" y="48095"/>
                  </a:cubicBezTo>
                  <a:lnTo>
                    <a:pt x="1524" y="78128"/>
                  </a:lnTo>
                  <a:cubicBezTo>
                    <a:pt x="1524" y="78128"/>
                    <a:pt x="428" y="105481"/>
                    <a:pt x="3110" y="108485"/>
                  </a:cubicBezTo>
                  <a:cubicBezTo>
                    <a:pt x="5135" y="110752"/>
                    <a:pt x="8760" y="113387"/>
                    <a:pt x="13804" y="113387"/>
                  </a:cubicBezTo>
                  <a:cubicBezTo>
                    <a:pt x="15440" y="113387"/>
                    <a:pt x="17226" y="113110"/>
                    <a:pt x="19154" y="112453"/>
                  </a:cubicBezTo>
                  <a:cubicBezTo>
                    <a:pt x="27031" y="109772"/>
                    <a:pt x="29605" y="107518"/>
                    <a:pt x="31428" y="105481"/>
                  </a:cubicBezTo>
                  <a:cubicBezTo>
                    <a:pt x="31428" y="105481"/>
                    <a:pt x="37341" y="102905"/>
                    <a:pt x="37227" y="95935"/>
                  </a:cubicBezTo>
                  <a:cubicBezTo>
                    <a:pt x="37227" y="95935"/>
                    <a:pt x="39687" y="94432"/>
                    <a:pt x="41190" y="91428"/>
                  </a:cubicBezTo>
                  <a:cubicBezTo>
                    <a:pt x="42691" y="88426"/>
                    <a:pt x="44622" y="86387"/>
                    <a:pt x="45050" y="83491"/>
                  </a:cubicBezTo>
                  <a:cubicBezTo>
                    <a:pt x="45479" y="80595"/>
                    <a:pt x="44406" y="79845"/>
                    <a:pt x="44406" y="79845"/>
                  </a:cubicBezTo>
                  <a:cubicBezTo>
                    <a:pt x="44406" y="79845"/>
                    <a:pt x="45695" y="79415"/>
                    <a:pt x="46231" y="75554"/>
                  </a:cubicBezTo>
                  <a:cubicBezTo>
                    <a:pt x="46768" y="71692"/>
                    <a:pt x="48160" y="69546"/>
                    <a:pt x="47840" y="67831"/>
                  </a:cubicBezTo>
                  <a:cubicBezTo>
                    <a:pt x="47518" y="66114"/>
                    <a:pt x="46337" y="64827"/>
                    <a:pt x="46337" y="64827"/>
                  </a:cubicBezTo>
                  <a:cubicBezTo>
                    <a:pt x="46337" y="64827"/>
                    <a:pt x="47398" y="64291"/>
                    <a:pt x="47887" y="62254"/>
                  </a:cubicBezTo>
                  <a:cubicBezTo>
                    <a:pt x="48375" y="60215"/>
                    <a:pt x="48697" y="55281"/>
                    <a:pt x="48591" y="52600"/>
                  </a:cubicBezTo>
                  <a:cubicBezTo>
                    <a:pt x="48483" y="49918"/>
                    <a:pt x="47838" y="48417"/>
                    <a:pt x="47838" y="48417"/>
                  </a:cubicBezTo>
                  <a:cubicBezTo>
                    <a:pt x="47838" y="48417"/>
                    <a:pt x="48160" y="40694"/>
                    <a:pt x="45373" y="39622"/>
                  </a:cubicBezTo>
                  <a:lnTo>
                    <a:pt x="44192" y="39085"/>
                  </a:lnTo>
                  <a:cubicBezTo>
                    <a:pt x="44192" y="39085"/>
                    <a:pt x="45373" y="38119"/>
                    <a:pt x="44084" y="35759"/>
                  </a:cubicBezTo>
                  <a:cubicBezTo>
                    <a:pt x="42797" y="33400"/>
                    <a:pt x="43011" y="30504"/>
                    <a:pt x="41832" y="28573"/>
                  </a:cubicBezTo>
                  <a:cubicBezTo>
                    <a:pt x="40704" y="26727"/>
                    <a:pt x="39577" y="23510"/>
                    <a:pt x="37139" y="23510"/>
                  </a:cubicBezTo>
                  <a:cubicBezTo>
                    <a:pt x="37026" y="23510"/>
                    <a:pt x="36910" y="23517"/>
                    <a:pt x="36791" y="23532"/>
                  </a:cubicBezTo>
                  <a:cubicBezTo>
                    <a:pt x="36791" y="23532"/>
                    <a:pt x="38292" y="21816"/>
                    <a:pt x="35719" y="17632"/>
                  </a:cubicBezTo>
                  <a:cubicBezTo>
                    <a:pt x="33145" y="13449"/>
                    <a:pt x="33251" y="11840"/>
                    <a:pt x="29819" y="10553"/>
                  </a:cubicBezTo>
                  <a:cubicBezTo>
                    <a:pt x="26387" y="9267"/>
                    <a:pt x="25636" y="8408"/>
                    <a:pt x="23277" y="6585"/>
                  </a:cubicBezTo>
                  <a:cubicBezTo>
                    <a:pt x="21222" y="4999"/>
                    <a:pt x="17139" y="1"/>
                    <a:pt x="10885" y="1"/>
                  </a:cubicBezTo>
                  <a:close/>
                </a:path>
              </a:pathLst>
            </a:custGeom>
            <a:solidFill>
              <a:schemeClr val="lt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61" name="Google Shape;1661;p2"/>
            <p:cNvSpPr/>
            <p:nvPr/>
          </p:nvSpPr>
          <p:spPr>
            <a:xfrm>
              <a:off x="7099175" y="3476200"/>
              <a:ext cx="850" cy="275"/>
            </a:xfrm>
            <a:custGeom>
              <a:rect b="b" l="l" r="r" t="t"/>
              <a:pathLst>
                <a:path extrusionOk="0" h="11" w="34">
                  <a:moveTo>
                    <a:pt x="33" y="1"/>
                  </a:moveTo>
                  <a:cubicBezTo>
                    <a:pt x="25" y="3"/>
                    <a:pt x="17" y="5"/>
                    <a:pt x="11" y="7"/>
                  </a:cubicBezTo>
                  <a:lnTo>
                    <a:pt x="11" y="7"/>
                  </a:lnTo>
                  <a:cubicBezTo>
                    <a:pt x="16" y="6"/>
                    <a:pt x="23" y="4"/>
                    <a:pt x="33" y="1"/>
                  </a:cubicBezTo>
                  <a:close/>
                  <a:moveTo>
                    <a:pt x="11" y="7"/>
                  </a:moveTo>
                  <a:cubicBezTo>
                    <a:pt x="6" y="9"/>
                    <a:pt x="3" y="9"/>
                    <a:pt x="1" y="10"/>
                  </a:cubicBezTo>
                  <a:cubicBezTo>
                    <a:pt x="3" y="10"/>
                    <a:pt x="7" y="9"/>
                    <a:pt x="11" y="7"/>
                  </a:cubicBezTo>
                  <a:close/>
                </a:path>
              </a:pathLst>
            </a:custGeom>
            <a:solidFill>
              <a:srgbClr val="000000"/>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62" name="Google Shape;1662;p2"/>
            <p:cNvSpPr/>
            <p:nvPr/>
          </p:nvSpPr>
          <p:spPr>
            <a:xfrm>
              <a:off x="7098900" y="3476450"/>
              <a:ext cx="300" cy="100"/>
            </a:xfrm>
            <a:custGeom>
              <a:rect b="b" l="l" r="r" t="t"/>
              <a:pathLst>
                <a:path extrusionOk="0" h="4" w="12">
                  <a:moveTo>
                    <a:pt x="12" y="0"/>
                  </a:moveTo>
                  <a:lnTo>
                    <a:pt x="12" y="0"/>
                  </a:lnTo>
                  <a:cubicBezTo>
                    <a:pt x="4" y="2"/>
                    <a:pt x="1" y="3"/>
                    <a:pt x="1" y="3"/>
                  </a:cubicBezTo>
                  <a:cubicBezTo>
                    <a:pt x="2" y="3"/>
                    <a:pt x="6" y="2"/>
                    <a:pt x="12" y="0"/>
                  </a:cubicBezTo>
                  <a:close/>
                </a:path>
              </a:pathLst>
            </a:custGeom>
            <a:solidFill>
              <a:srgbClr val="000000"/>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63" name="Google Shape;1663;p2"/>
            <p:cNvSpPr/>
            <p:nvPr/>
          </p:nvSpPr>
          <p:spPr>
            <a:xfrm>
              <a:off x="7100000" y="3475900"/>
              <a:ext cx="1100" cy="325"/>
            </a:xfrm>
            <a:custGeom>
              <a:rect b="b" l="l" r="r" t="t"/>
              <a:pathLst>
                <a:path extrusionOk="0" h="13" w="44">
                  <a:moveTo>
                    <a:pt x="43" y="1"/>
                  </a:moveTo>
                  <a:cubicBezTo>
                    <a:pt x="43" y="1"/>
                    <a:pt x="32" y="4"/>
                    <a:pt x="0" y="13"/>
                  </a:cubicBezTo>
                  <a:cubicBezTo>
                    <a:pt x="22" y="7"/>
                    <a:pt x="44" y="1"/>
                    <a:pt x="43" y="1"/>
                  </a:cubicBezTo>
                  <a:close/>
                </a:path>
              </a:pathLst>
            </a:custGeom>
            <a:solidFill>
              <a:srgbClr val="000000"/>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64" name="Google Shape;1664;p2"/>
            <p:cNvSpPr/>
            <p:nvPr/>
          </p:nvSpPr>
          <p:spPr>
            <a:xfrm>
              <a:off x="6970550" y="3476200"/>
              <a:ext cx="233500" cy="338650"/>
            </a:xfrm>
            <a:custGeom>
              <a:rect b="b" l="l" r="r" t="t"/>
              <a:pathLst>
                <a:path extrusionOk="0" h="13546" w="9340">
                  <a:moveTo>
                    <a:pt x="5178" y="1"/>
                  </a:moveTo>
                  <a:lnTo>
                    <a:pt x="5178" y="1"/>
                  </a:lnTo>
                  <a:cubicBezTo>
                    <a:pt x="5360" y="869"/>
                    <a:pt x="5609" y="1729"/>
                    <a:pt x="5715" y="2607"/>
                  </a:cubicBezTo>
                  <a:cubicBezTo>
                    <a:pt x="6077" y="5624"/>
                    <a:pt x="5678" y="6844"/>
                    <a:pt x="2854" y="8061"/>
                  </a:cubicBezTo>
                  <a:cubicBezTo>
                    <a:pt x="1935" y="8458"/>
                    <a:pt x="953" y="9020"/>
                    <a:pt x="0" y="9577"/>
                  </a:cubicBezTo>
                  <a:cubicBezTo>
                    <a:pt x="488" y="9453"/>
                    <a:pt x="1148" y="9349"/>
                    <a:pt x="1849" y="9349"/>
                  </a:cubicBezTo>
                  <a:cubicBezTo>
                    <a:pt x="3460" y="9349"/>
                    <a:pt x="5286" y="9900"/>
                    <a:pt x="5728" y="12028"/>
                  </a:cubicBezTo>
                  <a:cubicBezTo>
                    <a:pt x="5854" y="12628"/>
                    <a:pt x="5585" y="13027"/>
                    <a:pt x="6168" y="13546"/>
                  </a:cubicBezTo>
                  <a:cubicBezTo>
                    <a:pt x="6990" y="11752"/>
                    <a:pt x="4962" y="10367"/>
                    <a:pt x="5352" y="8756"/>
                  </a:cubicBezTo>
                  <a:cubicBezTo>
                    <a:pt x="5722" y="7212"/>
                    <a:pt x="8256" y="5690"/>
                    <a:pt x="9340" y="4413"/>
                  </a:cubicBezTo>
                  <a:lnTo>
                    <a:pt x="9340" y="4413"/>
                  </a:lnTo>
                  <a:cubicBezTo>
                    <a:pt x="8976" y="4511"/>
                    <a:pt x="7865" y="5077"/>
                    <a:pt x="6975" y="5077"/>
                  </a:cubicBezTo>
                  <a:cubicBezTo>
                    <a:pt x="6903" y="5077"/>
                    <a:pt x="6833" y="5073"/>
                    <a:pt x="6764" y="5065"/>
                  </a:cubicBezTo>
                  <a:cubicBezTo>
                    <a:pt x="6922" y="3128"/>
                    <a:pt x="6168" y="1297"/>
                    <a:pt x="5178" y="1"/>
                  </a:cubicBezTo>
                  <a:close/>
                </a:path>
              </a:pathLst>
            </a:custGeom>
            <a:solidFill>
              <a:srgbClr val="0B3D69">
                <a:alpha val="39215"/>
              </a:srgbClr>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65" name="Google Shape;1665;p2"/>
            <p:cNvSpPr/>
            <p:nvPr/>
          </p:nvSpPr>
          <p:spPr>
            <a:xfrm>
              <a:off x="6798025" y="3733125"/>
              <a:ext cx="142550" cy="57175"/>
            </a:xfrm>
            <a:custGeom>
              <a:rect b="b" l="l" r="r" t="t"/>
              <a:pathLst>
                <a:path extrusionOk="0" h="2287" w="5702">
                  <a:moveTo>
                    <a:pt x="5701" y="1"/>
                  </a:moveTo>
                  <a:cubicBezTo>
                    <a:pt x="5539" y="93"/>
                    <a:pt x="5377" y="184"/>
                    <a:pt x="5221" y="271"/>
                  </a:cubicBezTo>
                  <a:lnTo>
                    <a:pt x="5219" y="271"/>
                  </a:lnTo>
                  <a:cubicBezTo>
                    <a:pt x="4227" y="818"/>
                    <a:pt x="3622" y="1846"/>
                    <a:pt x="2060" y="1846"/>
                  </a:cubicBezTo>
                  <a:cubicBezTo>
                    <a:pt x="1511" y="1846"/>
                    <a:pt x="844" y="1719"/>
                    <a:pt x="0" y="1399"/>
                  </a:cubicBezTo>
                  <a:lnTo>
                    <a:pt x="0" y="1399"/>
                  </a:lnTo>
                  <a:cubicBezTo>
                    <a:pt x="1088" y="2097"/>
                    <a:pt x="1904" y="2286"/>
                    <a:pt x="2501" y="2286"/>
                  </a:cubicBezTo>
                  <a:cubicBezTo>
                    <a:pt x="2945" y="2286"/>
                    <a:pt x="3268" y="2182"/>
                    <a:pt x="3492" y="2104"/>
                  </a:cubicBezTo>
                  <a:lnTo>
                    <a:pt x="5701" y="1"/>
                  </a:lnTo>
                  <a:close/>
                </a:path>
              </a:pathLst>
            </a:custGeom>
            <a:solidFill>
              <a:srgbClr val="0B3D69">
                <a:alpha val="39215"/>
              </a:srgbClr>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66" name="Google Shape;1666;p2"/>
            <p:cNvSpPr/>
            <p:nvPr/>
          </p:nvSpPr>
          <p:spPr>
            <a:xfrm>
              <a:off x="6940550" y="3715625"/>
              <a:ext cx="30025" cy="17525"/>
            </a:xfrm>
            <a:custGeom>
              <a:rect b="b" l="l" r="r" t="t"/>
              <a:pathLst>
                <a:path extrusionOk="0" h="701" w="1201">
                  <a:moveTo>
                    <a:pt x="1200" y="0"/>
                  </a:moveTo>
                  <a:lnTo>
                    <a:pt x="1200" y="0"/>
                  </a:lnTo>
                  <a:cubicBezTo>
                    <a:pt x="770" y="110"/>
                    <a:pt x="473" y="236"/>
                    <a:pt x="400" y="319"/>
                  </a:cubicBezTo>
                  <a:lnTo>
                    <a:pt x="0" y="701"/>
                  </a:lnTo>
                  <a:cubicBezTo>
                    <a:pt x="392" y="477"/>
                    <a:pt x="793" y="240"/>
                    <a:pt x="1200" y="0"/>
                  </a:cubicBezTo>
                  <a:close/>
                </a:path>
              </a:pathLst>
            </a:custGeom>
            <a:solidFill>
              <a:srgbClr val="000000"/>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67" name="Google Shape;1667;p2"/>
            <p:cNvSpPr/>
            <p:nvPr/>
          </p:nvSpPr>
          <p:spPr>
            <a:xfrm>
              <a:off x="6513025" y="3910875"/>
              <a:ext cx="498100" cy="360325"/>
            </a:xfrm>
            <a:custGeom>
              <a:rect b="b" l="l" r="r" t="t"/>
              <a:pathLst>
                <a:path extrusionOk="0" h="14413" w="19924">
                  <a:moveTo>
                    <a:pt x="19258" y="0"/>
                  </a:moveTo>
                  <a:cubicBezTo>
                    <a:pt x="19013" y="644"/>
                    <a:pt x="18716" y="1275"/>
                    <a:pt x="18537" y="1937"/>
                  </a:cubicBezTo>
                  <a:cubicBezTo>
                    <a:pt x="17854" y="4447"/>
                    <a:pt x="16227" y="6166"/>
                    <a:pt x="13929" y="7206"/>
                  </a:cubicBezTo>
                  <a:cubicBezTo>
                    <a:pt x="13571" y="7368"/>
                    <a:pt x="13154" y="7403"/>
                    <a:pt x="12754" y="7403"/>
                  </a:cubicBezTo>
                  <a:cubicBezTo>
                    <a:pt x="12458" y="7403"/>
                    <a:pt x="12171" y="7384"/>
                    <a:pt x="11923" y="7384"/>
                  </a:cubicBezTo>
                  <a:cubicBezTo>
                    <a:pt x="11852" y="7384"/>
                    <a:pt x="11784" y="7385"/>
                    <a:pt x="11720" y="7389"/>
                  </a:cubicBezTo>
                  <a:cubicBezTo>
                    <a:pt x="10005" y="9089"/>
                    <a:pt x="8555" y="11211"/>
                    <a:pt x="6546" y="12315"/>
                  </a:cubicBezTo>
                  <a:cubicBezTo>
                    <a:pt x="4648" y="13356"/>
                    <a:pt x="2163" y="13327"/>
                    <a:pt x="0" y="14057"/>
                  </a:cubicBezTo>
                  <a:cubicBezTo>
                    <a:pt x="867" y="14296"/>
                    <a:pt x="1706" y="14413"/>
                    <a:pt x="2521" y="14413"/>
                  </a:cubicBezTo>
                  <a:cubicBezTo>
                    <a:pt x="4438" y="14413"/>
                    <a:pt x="6221" y="13763"/>
                    <a:pt x="7924" y="12513"/>
                  </a:cubicBezTo>
                  <a:cubicBezTo>
                    <a:pt x="10160" y="10872"/>
                    <a:pt x="12488" y="9351"/>
                    <a:pt x="14827" y="7858"/>
                  </a:cubicBezTo>
                  <a:cubicBezTo>
                    <a:pt x="17215" y="6332"/>
                    <a:pt x="19025" y="4381"/>
                    <a:pt x="19796" y="1607"/>
                  </a:cubicBezTo>
                  <a:cubicBezTo>
                    <a:pt x="19924" y="1156"/>
                    <a:pt x="19816" y="637"/>
                    <a:pt x="19258" y="0"/>
                  </a:cubicBezTo>
                  <a:close/>
                </a:path>
              </a:pathLst>
            </a:custGeom>
            <a:solidFill>
              <a:srgbClr val="0B3D69">
                <a:alpha val="39215"/>
              </a:srgbClr>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68" name="Google Shape;1668;p2"/>
            <p:cNvSpPr/>
            <p:nvPr/>
          </p:nvSpPr>
          <p:spPr>
            <a:xfrm>
              <a:off x="6409450" y="2231575"/>
              <a:ext cx="111500" cy="279875"/>
            </a:xfrm>
            <a:custGeom>
              <a:rect b="b" l="l" r="r" t="t"/>
              <a:pathLst>
                <a:path extrusionOk="0" h="11195" w="4460">
                  <a:moveTo>
                    <a:pt x="939" y="1"/>
                  </a:moveTo>
                  <a:lnTo>
                    <a:pt x="939" y="1"/>
                  </a:lnTo>
                  <a:cubicBezTo>
                    <a:pt x="3823" y="4126"/>
                    <a:pt x="1" y="9396"/>
                    <a:pt x="1847" y="11195"/>
                  </a:cubicBezTo>
                  <a:cubicBezTo>
                    <a:pt x="2036" y="10672"/>
                    <a:pt x="1589" y="10083"/>
                    <a:pt x="1905" y="9684"/>
                  </a:cubicBezTo>
                  <a:cubicBezTo>
                    <a:pt x="4460" y="6450"/>
                    <a:pt x="3568" y="1608"/>
                    <a:pt x="939" y="1"/>
                  </a:cubicBezTo>
                  <a:close/>
                </a:path>
              </a:pathLst>
            </a:custGeom>
            <a:solidFill>
              <a:srgbClr val="0B3D69">
                <a:alpha val="39215"/>
              </a:srgbClr>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69" name="Google Shape;1669;p2"/>
            <p:cNvSpPr/>
            <p:nvPr/>
          </p:nvSpPr>
          <p:spPr>
            <a:xfrm>
              <a:off x="6394450" y="4075150"/>
              <a:ext cx="182875" cy="48825"/>
            </a:xfrm>
            <a:custGeom>
              <a:rect b="b" l="l" r="r" t="t"/>
              <a:pathLst>
                <a:path extrusionOk="0" h="1953" w="7315">
                  <a:moveTo>
                    <a:pt x="1" y="0"/>
                  </a:moveTo>
                  <a:cubicBezTo>
                    <a:pt x="1176" y="729"/>
                    <a:pt x="2187" y="1358"/>
                    <a:pt x="3144" y="1953"/>
                  </a:cubicBezTo>
                  <a:cubicBezTo>
                    <a:pt x="4438" y="1347"/>
                    <a:pt x="5825" y="697"/>
                    <a:pt x="7315" y="0"/>
                  </a:cubicBezTo>
                  <a:close/>
                </a:path>
              </a:pathLst>
            </a:custGeom>
            <a:solidFill>
              <a:srgbClr val="0B3D69">
                <a:alpha val="39215"/>
              </a:srgbClr>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70" name="Google Shape;1670;p2"/>
            <p:cNvSpPr/>
            <p:nvPr/>
          </p:nvSpPr>
          <p:spPr>
            <a:xfrm>
              <a:off x="6194000" y="2641900"/>
              <a:ext cx="932075" cy="593675"/>
            </a:xfrm>
            <a:custGeom>
              <a:rect b="b" l="l" r="r" t="t"/>
              <a:pathLst>
                <a:path extrusionOk="0" h="23747" w="37283">
                  <a:moveTo>
                    <a:pt x="37280" y="0"/>
                  </a:moveTo>
                  <a:cubicBezTo>
                    <a:pt x="37280" y="0"/>
                    <a:pt x="36811" y="670"/>
                    <a:pt x="36215" y="2009"/>
                  </a:cubicBezTo>
                  <a:cubicBezTo>
                    <a:pt x="35918" y="2678"/>
                    <a:pt x="35592" y="3511"/>
                    <a:pt x="35274" y="4499"/>
                  </a:cubicBezTo>
                  <a:cubicBezTo>
                    <a:pt x="34956" y="5475"/>
                    <a:pt x="34645" y="6596"/>
                    <a:pt x="34312" y="7835"/>
                  </a:cubicBezTo>
                  <a:lnTo>
                    <a:pt x="34312" y="7835"/>
                  </a:lnTo>
                  <a:cubicBezTo>
                    <a:pt x="32198" y="7939"/>
                    <a:pt x="29722" y="8208"/>
                    <a:pt x="27136" y="9037"/>
                  </a:cubicBezTo>
                  <a:cubicBezTo>
                    <a:pt x="25836" y="9454"/>
                    <a:pt x="24518" y="10040"/>
                    <a:pt x="23276" y="10843"/>
                  </a:cubicBezTo>
                  <a:cubicBezTo>
                    <a:pt x="22649" y="11232"/>
                    <a:pt x="22064" y="11709"/>
                    <a:pt x="21493" y="12211"/>
                  </a:cubicBezTo>
                  <a:cubicBezTo>
                    <a:pt x="21225" y="12481"/>
                    <a:pt x="20941" y="12739"/>
                    <a:pt x="20687" y="13034"/>
                  </a:cubicBezTo>
                  <a:cubicBezTo>
                    <a:pt x="20430" y="13328"/>
                    <a:pt x="20218" y="13656"/>
                    <a:pt x="20017" y="13991"/>
                  </a:cubicBezTo>
                  <a:cubicBezTo>
                    <a:pt x="19159" y="15471"/>
                    <a:pt x="18655" y="17070"/>
                    <a:pt x="17797" y="18405"/>
                  </a:cubicBezTo>
                  <a:cubicBezTo>
                    <a:pt x="16878" y="19686"/>
                    <a:pt x="15690" y="20711"/>
                    <a:pt x="14451" y="21473"/>
                  </a:cubicBezTo>
                  <a:cubicBezTo>
                    <a:pt x="13207" y="22237"/>
                    <a:pt x="11901" y="22750"/>
                    <a:pt x="10645" y="23084"/>
                  </a:cubicBezTo>
                  <a:cubicBezTo>
                    <a:pt x="9383" y="23404"/>
                    <a:pt x="8175" y="23551"/>
                    <a:pt x="7072" y="23614"/>
                  </a:cubicBezTo>
                  <a:cubicBezTo>
                    <a:pt x="6825" y="23623"/>
                    <a:pt x="6584" y="23627"/>
                    <a:pt x="6349" y="23627"/>
                  </a:cubicBezTo>
                  <a:cubicBezTo>
                    <a:pt x="4463" y="23627"/>
                    <a:pt x="2933" y="23363"/>
                    <a:pt x="1863" y="23113"/>
                  </a:cubicBezTo>
                  <a:cubicBezTo>
                    <a:pt x="1562" y="23038"/>
                    <a:pt x="1292" y="22980"/>
                    <a:pt x="1062" y="22914"/>
                  </a:cubicBezTo>
                  <a:cubicBezTo>
                    <a:pt x="836" y="22845"/>
                    <a:pt x="643" y="22787"/>
                    <a:pt x="483" y="22737"/>
                  </a:cubicBezTo>
                  <a:cubicBezTo>
                    <a:pt x="335" y="22692"/>
                    <a:pt x="215" y="22657"/>
                    <a:pt x="126" y="22632"/>
                  </a:cubicBezTo>
                  <a:cubicBezTo>
                    <a:pt x="54" y="22611"/>
                    <a:pt x="12" y="22601"/>
                    <a:pt x="4" y="22601"/>
                  </a:cubicBezTo>
                  <a:cubicBezTo>
                    <a:pt x="3" y="22601"/>
                    <a:pt x="3" y="22601"/>
                    <a:pt x="3" y="22602"/>
                  </a:cubicBezTo>
                  <a:cubicBezTo>
                    <a:pt x="1" y="22605"/>
                    <a:pt x="41" y="22621"/>
                    <a:pt x="121" y="22650"/>
                  </a:cubicBezTo>
                  <a:cubicBezTo>
                    <a:pt x="207" y="22679"/>
                    <a:pt x="325" y="22719"/>
                    <a:pt x="472" y="22771"/>
                  </a:cubicBezTo>
                  <a:cubicBezTo>
                    <a:pt x="632" y="22823"/>
                    <a:pt x="823" y="22889"/>
                    <a:pt x="1047" y="22964"/>
                  </a:cubicBezTo>
                  <a:cubicBezTo>
                    <a:pt x="1276" y="23036"/>
                    <a:pt x="1546" y="23097"/>
                    <a:pt x="1845" y="23178"/>
                  </a:cubicBezTo>
                  <a:cubicBezTo>
                    <a:pt x="2945" y="23455"/>
                    <a:pt x="4536" y="23746"/>
                    <a:pt x="6504" y="23746"/>
                  </a:cubicBezTo>
                  <a:cubicBezTo>
                    <a:pt x="6691" y="23746"/>
                    <a:pt x="6882" y="23743"/>
                    <a:pt x="7076" y="23738"/>
                  </a:cubicBezTo>
                  <a:cubicBezTo>
                    <a:pt x="8189" y="23682"/>
                    <a:pt x="9406" y="23541"/>
                    <a:pt x="10681" y="23223"/>
                  </a:cubicBezTo>
                  <a:cubicBezTo>
                    <a:pt x="11951" y="22893"/>
                    <a:pt x="13272" y="22380"/>
                    <a:pt x="14536" y="21610"/>
                  </a:cubicBezTo>
                  <a:cubicBezTo>
                    <a:pt x="15794" y="20840"/>
                    <a:pt x="16994" y="19814"/>
                    <a:pt x="17939" y="18498"/>
                  </a:cubicBezTo>
                  <a:cubicBezTo>
                    <a:pt x="18817" y="17136"/>
                    <a:pt x="19323" y="15535"/>
                    <a:pt x="20168" y="14080"/>
                  </a:cubicBezTo>
                  <a:cubicBezTo>
                    <a:pt x="20364" y="13750"/>
                    <a:pt x="20573" y="13430"/>
                    <a:pt x="20820" y="13146"/>
                  </a:cubicBezTo>
                  <a:cubicBezTo>
                    <a:pt x="21065" y="12861"/>
                    <a:pt x="21346" y="12604"/>
                    <a:pt x="21611" y="12338"/>
                  </a:cubicBezTo>
                  <a:cubicBezTo>
                    <a:pt x="22174" y="11842"/>
                    <a:pt x="22749" y="11371"/>
                    <a:pt x="23370" y="10985"/>
                  </a:cubicBezTo>
                  <a:cubicBezTo>
                    <a:pt x="24595" y="10192"/>
                    <a:pt x="25898" y="9610"/>
                    <a:pt x="27186" y="9193"/>
                  </a:cubicBezTo>
                  <a:cubicBezTo>
                    <a:pt x="29770" y="8356"/>
                    <a:pt x="32253" y="8078"/>
                    <a:pt x="34367" y="7962"/>
                  </a:cubicBezTo>
                  <a:lnTo>
                    <a:pt x="34415" y="7960"/>
                  </a:lnTo>
                  <a:lnTo>
                    <a:pt x="34427" y="7914"/>
                  </a:lnTo>
                  <a:cubicBezTo>
                    <a:pt x="34757" y="6656"/>
                    <a:pt x="35062" y="5518"/>
                    <a:pt x="35374" y="4532"/>
                  </a:cubicBezTo>
                  <a:cubicBezTo>
                    <a:pt x="35681" y="3544"/>
                    <a:pt x="35997" y="2709"/>
                    <a:pt x="36281" y="2038"/>
                  </a:cubicBezTo>
                  <a:cubicBezTo>
                    <a:pt x="36566" y="1366"/>
                    <a:pt x="36825" y="861"/>
                    <a:pt x="37004" y="519"/>
                  </a:cubicBezTo>
                  <a:cubicBezTo>
                    <a:pt x="37093" y="357"/>
                    <a:pt x="37163" y="230"/>
                    <a:pt x="37213" y="135"/>
                  </a:cubicBezTo>
                  <a:cubicBezTo>
                    <a:pt x="37261" y="47"/>
                    <a:pt x="37282" y="2"/>
                    <a:pt x="37280" y="0"/>
                  </a:cubicBezTo>
                  <a:close/>
                </a:path>
              </a:pathLst>
            </a:custGeom>
            <a:solidFill>
              <a:schemeClr val="dk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71" name="Google Shape;1671;p2"/>
            <p:cNvSpPr/>
            <p:nvPr/>
          </p:nvSpPr>
          <p:spPr>
            <a:xfrm>
              <a:off x="6399400" y="3161675"/>
              <a:ext cx="592525" cy="534050"/>
            </a:xfrm>
            <a:custGeom>
              <a:rect b="b" l="l" r="r" t="t"/>
              <a:pathLst>
                <a:path extrusionOk="0" h="21362" w="23701">
                  <a:moveTo>
                    <a:pt x="23700" y="1"/>
                  </a:moveTo>
                  <a:cubicBezTo>
                    <a:pt x="23697" y="1"/>
                    <a:pt x="23674" y="20"/>
                    <a:pt x="23633" y="59"/>
                  </a:cubicBezTo>
                  <a:cubicBezTo>
                    <a:pt x="23583" y="105"/>
                    <a:pt x="23521" y="165"/>
                    <a:pt x="23444" y="238"/>
                  </a:cubicBezTo>
                  <a:cubicBezTo>
                    <a:pt x="23274" y="391"/>
                    <a:pt x="23024" y="616"/>
                    <a:pt x="22669" y="865"/>
                  </a:cubicBezTo>
                  <a:cubicBezTo>
                    <a:pt x="21968" y="1374"/>
                    <a:pt x="20844" y="1965"/>
                    <a:pt x="19352" y="2397"/>
                  </a:cubicBezTo>
                  <a:cubicBezTo>
                    <a:pt x="17865" y="2848"/>
                    <a:pt x="16024" y="3093"/>
                    <a:pt x="14016" y="3570"/>
                  </a:cubicBezTo>
                  <a:cubicBezTo>
                    <a:pt x="13015" y="3817"/>
                    <a:pt x="11967" y="4137"/>
                    <a:pt x="10964" y="4662"/>
                  </a:cubicBezTo>
                  <a:cubicBezTo>
                    <a:pt x="9964" y="5181"/>
                    <a:pt x="8998" y="5897"/>
                    <a:pt x="8280" y="6871"/>
                  </a:cubicBezTo>
                  <a:cubicBezTo>
                    <a:pt x="7919" y="7353"/>
                    <a:pt x="7644" y="7893"/>
                    <a:pt x="7464" y="8451"/>
                  </a:cubicBezTo>
                  <a:cubicBezTo>
                    <a:pt x="7279" y="9007"/>
                    <a:pt x="7169" y="9572"/>
                    <a:pt x="7063" y="10120"/>
                  </a:cubicBezTo>
                  <a:cubicBezTo>
                    <a:pt x="6955" y="10670"/>
                    <a:pt x="6851" y="11208"/>
                    <a:pt x="6689" y="11715"/>
                  </a:cubicBezTo>
                  <a:cubicBezTo>
                    <a:pt x="6534" y="12227"/>
                    <a:pt x="6305" y="12695"/>
                    <a:pt x="6029" y="13122"/>
                  </a:cubicBezTo>
                  <a:cubicBezTo>
                    <a:pt x="5471" y="13975"/>
                    <a:pt x="4752" y="14644"/>
                    <a:pt x="4067" y="15244"/>
                  </a:cubicBezTo>
                  <a:cubicBezTo>
                    <a:pt x="3380" y="15846"/>
                    <a:pt x="2714" y="16380"/>
                    <a:pt x="2155" y="16930"/>
                  </a:cubicBezTo>
                  <a:cubicBezTo>
                    <a:pt x="1032" y="18020"/>
                    <a:pt x="372" y="19157"/>
                    <a:pt x="168" y="20013"/>
                  </a:cubicBezTo>
                  <a:cubicBezTo>
                    <a:pt x="50" y="20438"/>
                    <a:pt x="48" y="20783"/>
                    <a:pt x="42" y="21011"/>
                  </a:cubicBezTo>
                  <a:cubicBezTo>
                    <a:pt x="50" y="21117"/>
                    <a:pt x="56" y="21203"/>
                    <a:pt x="60" y="21273"/>
                  </a:cubicBezTo>
                  <a:cubicBezTo>
                    <a:pt x="65" y="21329"/>
                    <a:pt x="69" y="21360"/>
                    <a:pt x="73" y="21360"/>
                  </a:cubicBezTo>
                  <a:cubicBezTo>
                    <a:pt x="73" y="21360"/>
                    <a:pt x="73" y="21360"/>
                    <a:pt x="73" y="21360"/>
                  </a:cubicBezTo>
                  <a:lnTo>
                    <a:pt x="73" y="21362"/>
                  </a:lnTo>
                  <a:cubicBezTo>
                    <a:pt x="73" y="21362"/>
                    <a:pt x="73" y="21362"/>
                    <a:pt x="73" y="21362"/>
                  </a:cubicBezTo>
                  <a:cubicBezTo>
                    <a:pt x="102" y="21362"/>
                    <a:pt x="0" y="20868"/>
                    <a:pt x="231" y="20030"/>
                  </a:cubicBezTo>
                  <a:cubicBezTo>
                    <a:pt x="453" y="19195"/>
                    <a:pt x="1117" y="18088"/>
                    <a:pt x="2242" y="17019"/>
                  </a:cubicBezTo>
                  <a:cubicBezTo>
                    <a:pt x="2797" y="16481"/>
                    <a:pt x="3469" y="15954"/>
                    <a:pt x="4161" y="15354"/>
                  </a:cubicBezTo>
                  <a:cubicBezTo>
                    <a:pt x="4852" y="14756"/>
                    <a:pt x="5587" y="14083"/>
                    <a:pt x="6164" y="13209"/>
                  </a:cubicBezTo>
                  <a:cubicBezTo>
                    <a:pt x="6447" y="12775"/>
                    <a:pt x="6689" y="12288"/>
                    <a:pt x="6849" y="11766"/>
                  </a:cubicBezTo>
                  <a:cubicBezTo>
                    <a:pt x="7015" y="11247"/>
                    <a:pt x="7121" y="10702"/>
                    <a:pt x="7229" y="10155"/>
                  </a:cubicBezTo>
                  <a:cubicBezTo>
                    <a:pt x="7339" y="9605"/>
                    <a:pt x="7449" y="9047"/>
                    <a:pt x="7628" y="8505"/>
                  </a:cubicBezTo>
                  <a:cubicBezTo>
                    <a:pt x="7806" y="7963"/>
                    <a:pt x="8070" y="7444"/>
                    <a:pt x="8419" y="6975"/>
                  </a:cubicBezTo>
                  <a:cubicBezTo>
                    <a:pt x="9116" y="6030"/>
                    <a:pt x="10061" y="5326"/>
                    <a:pt x="11043" y="4814"/>
                  </a:cubicBezTo>
                  <a:cubicBezTo>
                    <a:pt x="12027" y="4297"/>
                    <a:pt x="13061" y="3975"/>
                    <a:pt x="14055" y="3726"/>
                  </a:cubicBezTo>
                  <a:cubicBezTo>
                    <a:pt x="16047" y="3244"/>
                    <a:pt x="17894" y="2985"/>
                    <a:pt x="19387" y="2515"/>
                  </a:cubicBezTo>
                  <a:cubicBezTo>
                    <a:pt x="20884" y="2065"/>
                    <a:pt x="22015" y="1452"/>
                    <a:pt x="22709" y="921"/>
                  </a:cubicBezTo>
                  <a:cubicBezTo>
                    <a:pt x="23411" y="396"/>
                    <a:pt x="23701" y="1"/>
                    <a:pt x="23701" y="1"/>
                  </a:cubicBezTo>
                  <a:cubicBezTo>
                    <a:pt x="23701" y="1"/>
                    <a:pt x="23701" y="1"/>
                    <a:pt x="23700" y="1"/>
                  </a:cubicBezTo>
                  <a:close/>
                </a:path>
              </a:pathLst>
            </a:custGeom>
            <a:solidFill>
              <a:schemeClr val="dk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72" name="Google Shape;1672;p2"/>
            <p:cNvSpPr/>
            <p:nvPr/>
          </p:nvSpPr>
          <p:spPr>
            <a:xfrm>
              <a:off x="6987900" y="3156125"/>
              <a:ext cx="117800" cy="9225"/>
            </a:xfrm>
            <a:custGeom>
              <a:rect b="b" l="l" r="r" t="t"/>
              <a:pathLst>
                <a:path extrusionOk="0" h="369" w="4712">
                  <a:moveTo>
                    <a:pt x="2152" y="1"/>
                  </a:moveTo>
                  <a:cubicBezTo>
                    <a:pt x="1578" y="1"/>
                    <a:pt x="1062" y="48"/>
                    <a:pt x="684" y="105"/>
                  </a:cubicBezTo>
                  <a:cubicBezTo>
                    <a:pt x="257" y="171"/>
                    <a:pt x="1" y="240"/>
                    <a:pt x="5" y="263"/>
                  </a:cubicBezTo>
                  <a:cubicBezTo>
                    <a:pt x="6" y="270"/>
                    <a:pt x="26" y="273"/>
                    <a:pt x="62" y="273"/>
                  </a:cubicBezTo>
                  <a:cubicBezTo>
                    <a:pt x="276" y="273"/>
                    <a:pt x="1059" y="173"/>
                    <a:pt x="2035" y="173"/>
                  </a:cubicBezTo>
                  <a:cubicBezTo>
                    <a:pt x="2141" y="173"/>
                    <a:pt x="2249" y="174"/>
                    <a:pt x="2358" y="177"/>
                  </a:cubicBezTo>
                  <a:cubicBezTo>
                    <a:pt x="3517" y="197"/>
                    <a:pt x="4469" y="368"/>
                    <a:pt x="4670" y="368"/>
                  </a:cubicBezTo>
                  <a:cubicBezTo>
                    <a:pt x="4694" y="368"/>
                    <a:pt x="4707" y="366"/>
                    <a:pt x="4708" y="360"/>
                  </a:cubicBezTo>
                  <a:cubicBezTo>
                    <a:pt x="4712" y="339"/>
                    <a:pt x="4459" y="256"/>
                    <a:pt x="4035" y="175"/>
                  </a:cubicBezTo>
                  <a:cubicBezTo>
                    <a:pt x="3614" y="92"/>
                    <a:pt x="3020" y="16"/>
                    <a:pt x="2362" y="3"/>
                  </a:cubicBezTo>
                  <a:cubicBezTo>
                    <a:pt x="2291" y="1"/>
                    <a:pt x="2221" y="1"/>
                    <a:pt x="2152" y="1"/>
                  </a:cubicBezTo>
                  <a:close/>
                </a:path>
              </a:pathLst>
            </a:custGeom>
            <a:solidFill>
              <a:schemeClr val="dk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73" name="Google Shape;1673;p2"/>
            <p:cNvSpPr/>
            <p:nvPr/>
          </p:nvSpPr>
          <p:spPr>
            <a:xfrm>
              <a:off x="6986750" y="3090850"/>
              <a:ext cx="12600" cy="74300"/>
            </a:xfrm>
            <a:custGeom>
              <a:rect b="b" l="l" r="r" t="t"/>
              <a:pathLst>
                <a:path extrusionOk="0" h="2972" w="504">
                  <a:moveTo>
                    <a:pt x="78" y="1"/>
                  </a:moveTo>
                  <a:cubicBezTo>
                    <a:pt x="77" y="1"/>
                    <a:pt x="76" y="1"/>
                    <a:pt x="76" y="2"/>
                  </a:cubicBezTo>
                  <a:cubicBezTo>
                    <a:pt x="24" y="23"/>
                    <a:pt x="330" y="654"/>
                    <a:pt x="317" y="1489"/>
                  </a:cubicBezTo>
                  <a:cubicBezTo>
                    <a:pt x="317" y="2325"/>
                    <a:pt x="0" y="2950"/>
                    <a:pt x="51" y="2971"/>
                  </a:cubicBezTo>
                  <a:cubicBezTo>
                    <a:pt x="51" y="2971"/>
                    <a:pt x="52" y="2972"/>
                    <a:pt x="53" y="2972"/>
                  </a:cubicBezTo>
                  <a:cubicBezTo>
                    <a:pt x="99" y="2972"/>
                    <a:pt x="489" y="2357"/>
                    <a:pt x="490" y="1489"/>
                  </a:cubicBezTo>
                  <a:cubicBezTo>
                    <a:pt x="504" y="623"/>
                    <a:pt x="124" y="1"/>
                    <a:pt x="78" y="1"/>
                  </a:cubicBezTo>
                  <a:close/>
                </a:path>
              </a:pathLst>
            </a:custGeom>
            <a:solidFill>
              <a:schemeClr val="dk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74" name="Google Shape;1674;p2"/>
            <p:cNvSpPr/>
            <p:nvPr/>
          </p:nvSpPr>
          <p:spPr>
            <a:xfrm>
              <a:off x="6723075" y="3272950"/>
              <a:ext cx="129575" cy="313600"/>
            </a:xfrm>
            <a:custGeom>
              <a:rect b="b" l="l" r="r" t="t"/>
              <a:pathLst>
                <a:path extrusionOk="0" h="12544" w="5183">
                  <a:moveTo>
                    <a:pt x="24" y="0"/>
                  </a:moveTo>
                  <a:cubicBezTo>
                    <a:pt x="22" y="0"/>
                    <a:pt x="22" y="0"/>
                    <a:pt x="21" y="1"/>
                  </a:cubicBezTo>
                  <a:cubicBezTo>
                    <a:pt x="0" y="41"/>
                    <a:pt x="832" y="294"/>
                    <a:pt x="1912" y="1133"/>
                  </a:cubicBezTo>
                  <a:cubicBezTo>
                    <a:pt x="2450" y="1550"/>
                    <a:pt x="3033" y="2123"/>
                    <a:pt x="3552" y="2858"/>
                  </a:cubicBezTo>
                  <a:cubicBezTo>
                    <a:pt x="4071" y="3589"/>
                    <a:pt x="4511" y="4490"/>
                    <a:pt x="4758" y="5497"/>
                  </a:cubicBezTo>
                  <a:cubicBezTo>
                    <a:pt x="4993" y="6504"/>
                    <a:pt x="5010" y="7507"/>
                    <a:pt x="4881" y="8395"/>
                  </a:cubicBezTo>
                  <a:cubicBezTo>
                    <a:pt x="4752" y="9284"/>
                    <a:pt x="4493" y="10060"/>
                    <a:pt x="4204" y="10675"/>
                  </a:cubicBezTo>
                  <a:cubicBezTo>
                    <a:pt x="3621" y="11912"/>
                    <a:pt x="2994" y="12516"/>
                    <a:pt x="3031" y="12543"/>
                  </a:cubicBezTo>
                  <a:cubicBezTo>
                    <a:pt x="3031" y="12543"/>
                    <a:pt x="3031" y="12543"/>
                    <a:pt x="3032" y="12543"/>
                  </a:cubicBezTo>
                  <a:cubicBezTo>
                    <a:pt x="3039" y="12543"/>
                    <a:pt x="3077" y="12507"/>
                    <a:pt x="3145" y="12437"/>
                  </a:cubicBezTo>
                  <a:cubicBezTo>
                    <a:pt x="3212" y="12361"/>
                    <a:pt x="3320" y="12257"/>
                    <a:pt x="3438" y="12105"/>
                  </a:cubicBezTo>
                  <a:cubicBezTo>
                    <a:pt x="3685" y="11808"/>
                    <a:pt x="4007" y="11347"/>
                    <a:pt x="4314" y="10727"/>
                  </a:cubicBezTo>
                  <a:cubicBezTo>
                    <a:pt x="4625" y="10110"/>
                    <a:pt x="4900" y="9325"/>
                    <a:pt x="5039" y="8418"/>
                  </a:cubicBezTo>
                  <a:cubicBezTo>
                    <a:pt x="5182" y="7513"/>
                    <a:pt x="5169" y="6489"/>
                    <a:pt x="4927" y="5455"/>
                  </a:cubicBezTo>
                  <a:cubicBezTo>
                    <a:pt x="4675" y="4426"/>
                    <a:pt x="4219" y="3506"/>
                    <a:pt x="3683" y="2765"/>
                  </a:cubicBezTo>
                  <a:cubicBezTo>
                    <a:pt x="3147" y="2021"/>
                    <a:pt x="2543" y="1444"/>
                    <a:pt x="1987" y="1035"/>
                  </a:cubicBezTo>
                  <a:cubicBezTo>
                    <a:pt x="1432" y="624"/>
                    <a:pt x="936" y="358"/>
                    <a:pt x="583" y="207"/>
                  </a:cubicBezTo>
                  <a:cubicBezTo>
                    <a:pt x="409" y="124"/>
                    <a:pt x="262" y="82"/>
                    <a:pt x="170" y="45"/>
                  </a:cubicBezTo>
                  <a:cubicBezTo>
                    <a:pt x="84" y="14"/>
                    <a:pt x="35" y="0"/>
                    <a:pt x="24" y="0"/>
                  </a:cubicBezTo>
                  <a:close/>
                </a:path>
              </a:pathLst>
            </a:custGeom>
            <a:solidFill>
              <a:schemeClr val="dk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75" name="Google Shape;1675;p2"/>
            <p:cNvSpPr/>
            <p:nvPr/>
          </p:nvSpPr>
          <p:spPr>
            <a:xfrm>
              <a:off x="6791800" y="3425500"/>
              <a:ext cx="342025" cy="367775"/>
            </a:xfrm>
            <a:custGeom>
              <a:rect b="b" l="l" r="r" t="t"/>
              <a:pathLst>
                <a:path extrusionOk="0" h="14711" w="13681">
                  <a:moveTo>
                    <a:pt x="10429" y="0"/>
                  </a:moveTo>
                  <a:cubicBezTo>
                    <a:pt x="10429" y="0"/>
                    <a:pt x="10428" y="1"/>
                    <a:pt x="10428" y="1"/>
                  </a:cubicBezTo>
                  <a:cubicBezTo>
                    <a:pt x="10424" y="7"/>
                    <a:pt x="10490" y="65"/>
                    <a:pt x="10619" y="169"/>
                  </a:cubicBezTo>
                  <a:cubicBezTo>
                    <a:pt x="10748" y="273"/>
                    <a:pt x="10932" y="435"/>
                    <a:pt x="11159" y="653"/>
                  </a:cubicBezTo>
                  <a:cubicBezTo>
                    <a:pt x="11611" y="1089"/>
                    <a:pt x="12234" y="1774"/>
                    <a:pt x="12743" y="2777"/>
                  </a:cubicBezTo>
                  <a:cubicBezTo>
                    <a:pt x="12996" y="3277"/>
                    <a:pt x="13218" y="3856"/>
                    <a:pt x="13355" y="4498"/>
                  </a:cubicBezTo>
                  <a:cubicBezTo>
                    <a:pt x="13482" y="5142"/>
                    <a:pt x="13523" y="5854"/>
                    <a:pt x="13409" y="6584"/>
                  </a:cubicBezTo>
                  <a:cubicBezTo>
                    <a:pt x="13283" y="7307"/>
                    <a:pt x="13023" y="8054"/>
                    <a:pt x="12589" y="8729"/>
                  </a:cubicBezTo>
                  <a:cubicBezTo>
                    <a:pt x="12377" y="9068"/>
                    <a:pt x="12122" y="9393"/>
                    <a:pt x="11827" y="9680"/>
                  </a:cubicBezTo>
                  <a:cubicBezTo>
                    <a:pt x="11535" y="9973"/>
                    <a:pt x="11204" y="10236"/>
                    <a:pt x="10835" y="10444"/>
                  </a:cubicBezTo>
                  <a:cubicBezTo>
                    <a:pt x="10106" y="10894"/>
                    <a:pt x="9270" y="11023"/>
                    <a:pt x="8468" y="11146"/>
                  </a:cubicBezTo>
                  <a:cubicBezTo>
                    <a:pt x="7669" y="11270"/>
                    <a:pt x="6855" y="11440"/>
                    <a:pt x="6234" y="11908"/>
                  </a:cubicBezTo>
                  <a:cubicBezTo>
                    <a:pt x="5618" y="12375"/>
                    <a:pt x="5213" y="12979"/>
                    <a:pt x="4775" y="13469"/>
                  </a:cubicBezTo>
                  <a:cubicBezTo>
                    <a:pt x="4347" y="13965"/>
                    <a:pt x="3857" y="14362"/>
                    <a:pt x="3319" y="14501"/>
                  </a:cubicBezTo>
                  <a:cubicBezTo>
                    <a:pt x="3080" y="14571"/>
                    <a:pt x="2844" y="14599"/>
                    <a:pt x="2617" y="14599"/>
                  </a:cubicBezTo>
                  <a:cubicBezTo>
                    <a:pt x="2339" y="14599"/>
                    <a:pt x="2076" y="14556"/>
                    <a:pt x="1841" y="14495"/>
                  </a:cubicBezTo>
                  <a:cubicBezTo>
                    <a:pt x="1409" y="14386"/>
                    <a:pt x="1063" y="14210"/>
                    <a:pt x="793" y="14054"/>
                  </a:cubicBezTo>
                  <a:cubicBezTo>
                    <a:pt x="268" y="13739"/>
                    <a:pt x="27" y="13480"/>
                    <a:pt x="2" y="13480"/>
                  </a:cubicBezTo>
                  <a:cubicBezTo>
                    <a:pt x="1" y="13480"/>
                    <a:pt x="1" y="13480"/>
                    <a:pt x="0" y="13481"/>
                  </a:cubicBezTo>
                  <a:cubicBezTo>
                    <a:pt x="0" y="13481"/>
                    <a:pt x="220" y="13764"/>
                    <a:pt x="757" y="14110"/>
                  </a:cubicBezTo>
                  <a:cubicBezTo>
                    <a:pt x="1027" y="14279"/>
                    <a:pt x="1376" y="14467"/>
                    <a:pt x="1816" y="14588"/>
                  </a:cubicBezTo>
                  <a:cubicBezTo>
                    <a:pt x="2068" y="14660"/>
                    <a:pt x="2356" y="14711"/>
                    <a:pt x="2664" y="14711"/>
                  </a:cubicBezTo>
                  <a:cubicBezTo>
                    <a:pt x="2885" y="14711"/>
                    <a:pt x="3116" y="14685"/>
                    <a:pt x="3351" y="14621"/>
                  </a:cubicBezTo>
                  <a:cubicBezTo>
                    <a:pt x="3923" y="14480"/>
                    <a:pt x="4443" y="14065"/>
                    <a:pt x="4883" y="13566"/>
                  </a:cubicBezTo>
                  <a:cubicBezTo>
                    <a:pt x="5333" y="13072"/>
                    <a:pt x="5740" y="12476"/>
                    <a:pt x="6328" y="12040"/>
                  </a:cubicBezTo>
                  <a:cubicBezTo>
                    <a:pt x="6917" y="11598"/>
                    <a:pt x="7696" y="11436"/>
                    <a:pt x="8495" y="11316"/>
                  </a:cubicBezTo>
                  <a:cubicBezTo>
                    <a:pt x="8894" y="11252"/>
                    <a:pt x="9309" y="11191"/>
                    <a:pt x="9722" y="11086"/>
                  </a:cubicBezTo>
                  <a:cubicBezTo>
                    <a:pt x="10135" y="10980"/>
                    <a:pt x="10544" y="10818"/>
                    <a:pt x="10922" y="10595"/>
                  </a:cubicBezTo>
                  <a:cubicBezTo>
                    <a:pt x="11306" y="10378"/>
                    <a:pt x="11649" y="10106"/>
                    <a:pt x="11950" y="9804"/>
                  </a:cubicBezTo>
                  <a:cubicBezTo>
                    <a:pt x="12255" y="9504"/>
                    <a:pt x="12515" y="9171"/>
                    <a:pt x="12734" y="8820"/>
                  </a:cubicBezTo>
                  <a:cubicBezTo>
                    <a:pt x="13179" y="8123"/>
                    <a:pt x="13442" y="7355"/>
                    <a:pt x="13567" y="6607"/>
                  </a:cubicBezTo>
                  <a:cubicBezTo>
                    <a:pt x="13681" y="5856"/>
                    <a:pt x="13633" y="5127"/>
                    <a:pt x="13496" y="4469"/>
                  </a:cubicBezTo>
                  <a:cubicBezTo>
                    <a:pt x="13351" y="3811"/>
                    <a:pt x="13117" y="3225"/>
                    <a:pt x="12853" y="2721"/>
                  </a:cubicBezTo>
                  <a:cubicBezTo>
                    <a:pt x="12321" y="1708"/>
                    <a:pt x="11674" y="1027"/>
                    <a:pt x="11206" y="603"/>
                  </a:cubicBezTo>
                  <a:cubicBezTo>
                    <a:pt x="10970" y="391"/>
                    <a:pt x="10777" y="236"/>
                    <a:pt x="10640" y="142"/>
                  </a:cubicBezTo>
                  <a:cubicBezTo>
                    <a:pt x="10510" y="50"/>
                    <a:pt x="10439" y="0"/>
                    <a:pt x="10429" y="0"/>
                  </a:cubicBezTo>
                  <a:close/>
                </a:path>
              </a:pathLst>
            </a:custGeom>
            <a:solidFill>
              <a:schemeClr val="dk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76" name="Google Shape;1676;p2"/>
            <p:cNvSpPr/>
            <p:nvPr/>
          </p:nvSpPr>
          <p:spPr>
            <a:xfrm>
              <a:off x="6719725" y="3804025"/>
              <a:ext cx="109275" cy="129350"/>
            </a:xfrm>
            <a:custGeom>
              <a:rect b="b" l="l" r="r" t="t"/>
              <a:pathLst>
                <a:path extrusionOk="0" h="5174" w="4371">
                  <a:moveTo>
                    <a:pt x="4292" y="1"/>
                  </a:moveTo>
                  <a:cubicBezTo>
                    <a:pt x="4261" y="3"/>
                    <a:pt x="4313" y="423"/>
                    <a:pt x="4211" y="1083"/>
                  </a:cubicBezTo>
                  <a:cubicBezTo>
                    <a:pt x="4112" y="1739"/>
                    <a:pt x="3815" y="2644"/>
                    <a:pt x="3165" y="3427"/>
                  </a:cubicBezTo>
                  <a:cubicBezTo>
                    <a:pt x="2515" y="4209"/>
                    <a:pt x="1679" y="4670"/>
                    <a:pt x="1054" y="4886"/>
                  </a:cubicBezTo>
                  <a:cubicBezTo>
                    <a:pt x="424" y="5108"/>
                    <a:pt x="1" y="5133"/>
                    <a:pt x="5" y="5165"/>
                  </a:cubicBezTo>
                  <a:cubicBezTo>
                    <a:pt x="5" y="5170"/>
                    <a:pt x="33" y="5174"/>
                    <a:pt x="88" y="5174"/>
                  </a:cubicBezTo>
                  <a:cubicBezTo>
                    <a:pt x="138" y="5174"/>
                    <a:pt x="210" y="5171"/>
                    <a:pt x="302" y="5163"/>
                  </a:cubicBezTo>
                  <a:cubicBezTo>
                    <a:pt x="491" y="5148"/>
                    <a:pt x="765" y="5102"/>
                    <a:pt x="1093" y="5003"/>
                  </a:cubicBezTo>
                  <a:cubicBezTo>
                    <a:pt x="1745" y="4810"/>
                    <a:pt x="2623" y="4353"/>
                    <a:pt x="3300" y="3539"/>
                  </a:cubicBezTo>
                  <a:cubicBezTo>
                    <a:pt x="3975" y="2723"/>
                    <a:pt x="4265" y="1776"/>
                    <a:pt x="4334" y="1100"/>
                  </a:cubicBezTo>
                  <a:cubicBezTo>
                    <a:pt x="4371" y="761"/>
                    <a:pt x="4365" y="483"/>
                    <a:pt x="4346" y="292"/>
                  </a:cubicBezTo>
                  <a:cubicBezTo>
                    <a:pt x="4326" y="103"/>
                    <a:pt x="4303" y="1"/>
                    <a:pt x="4292" y="1"/>
                  </a:cubicBezTo>
                  <a:close/>
                </a:path>
              </a:pathLst>
            </a:custGeom>
            <a:solidFill>
              <a:schemeClr val="dk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77" name="Google Shape;1677;p2"/>
            <p:cNvSpPr/>
            <p:nvPr/>
          </p:nvSpPr>
          <p:spPr>
            <a:xfrm>
              <a:off x="6441250" y="3931550"/>
              <a:ext cx="548325" cy="317375"/>
            </a:xfrm>
            <a:custGeom>
              <a:rect b="b" l="l" r="r" t="t"/>
              <a:pathLst>
                <a:path extrusionOk="0" h="12695" w="21933">
                  <a:moveTo>
                    <a:pt x="21927" y="1"/>
                  </a:moveTo>
                  <a:cubicBezTo>
                    <a:pt x="21923" y="1"/>
                    <a:pt x="21909" y="80"/>
                    <a:pt x="21892" y="230"/>
                  </a:cubicBezTo>
                  <a:cubicBezTo>
                    <a:pt x="21876" y="383"/>
                    <a:pt x="21844" y="605"/>
                    <a:pt x="21788" y="890"/>
                  </a:cubicBezTo>
                  <a:cubicBezTo>
                    <a:pt x="21676" y="1455"/>
                    <a:pt x="21454" y="2281"/>
                    <a:pt x="20948" y="3199"/>
                  </a:cubicBezTo>
                  <a:cubicBezTo>
                    <a:pt x="20445" y="4114"/>
                    <a:pt x="19644" y="5127"/>
                    <a:pt x="18464" y="5895"/>
                  </a:cubicBezTo>
                  <a:cubicBezTo>
                    <a:pt x="17323" y="6647"/>
                    <a:pt x="15834" y="7169"/>
                    <a:pt x="14223" y="7169"/>
                  </a:cubicBezTo>
                  <a:cubicBezTo>
                    <a:pt x="14182" y="7169"/>
                    <a:pt x="14142" y="7169"/>
                    <a:pt x="14101" y="7168"/>
                  </a:cubicBezTo>
                  <a:lnTo>
                    <a:pt x="14053" y="7168"/>
                  </a:lnTo>
                  <a:lnTo>
                    <a:pt x="14026" y="7210"/>
                  </a:lnTo>
                  <a:cubicBezTo>
                    <a:pt x="13667" y="7805"/>
                    <a:pt x="13231" y="8391"/>
                    <a:pt x="12730" y="8937"/>
                  </a:cubicBezTo>
                  <a:cubicBezTo>
                    <a:pt x="11439" y="10355"/>
                    <a:pt x="9847" y="11345"/>
                    <a:pt x="8292" y="11910"/>
                  </a:cubicBezTo>
                  <a:cubicBezTo>
                    <a:pt x="6957" y="12389"/>
                    <a:pt x="5655" y="12563"/>
                    <a:pt x="4526" y="12563"/>
                  </a:cubicBezTo>
                  <a:cubicBezTo>
                    <a:pt x="4331" y="12563"/>
                    <a:pt x="4142" y="12558"/>
                    <a:pt x="3959" y="12549"/>
                  </a:cubicBezTo>
                  <a:cubicBezTo>
                    <a:pt x="2701" y="12485"/>
                    <a:pt x="1706" y="12230"/>
                    <a:pt x="1036" y="12020"/>
                  </a:cubicBezTo>
                  <a:cubicBezTo>
                    <a:pt x="701" y="11910"/>
                    <a:pt x="442" y="11819"/>
                    <a:pt x="270" y="11748"/>
                  </a:cubicBezTo>
                  <a:cubicBezTo>
                    <a:pt x="110" y="11687"/>
                    <a:pt x="19" y="11655"/>
                    <a:pt x="4" y="11655"/>
                  </a:cubicBezTo>
                  <a:cubicBezTo>
                    <a:pt x="3" y="11655"/>
                    <a:pt x="2" y="11655"/>
                    <a:pt x="2" y="11655"/>
                  </a:cubicBezTo>
                  <a:cubicBezTo>
                    <a:pt x="0" y="11661"/>
                    <a:pt x="89" y="11704"/>
                    <a:pt x="257" y="11781"/>
                  </a:cubicBezTo>
                  <a:cubicBezTo>
                    <a:pt x="425" y="11862"/>
                    <a:pt x="681" y="11964"/>
                    <a:pt x="1015" y="12084"/>
                  </a:cubicBezTo>
                  <a:cubicBezTo>
                    <a:pt x="1683" y="12317"/>
                    <a:pt x="2682" y="12591"/>
                    <a:pt x="3952" y="12672"/>
                  </a:cubicBezTo>
                  <a:cubicBezTo>
                    <a:pt x="4176" y="12687"/>
                    <a:pt x="4410" y="12695"/>
                    <a:pt x="4651" y="12695"/>
                  </a:cubicBezTo>
                  <a:cubicBezTo>
                    <a:pt x="5766" y="12695"/>
                    <a:pt x="7039" y="12524"/>
                    <a:pt x="8346" y="12063"/>
                  </a:cubicBezTo>
                  <a:cubicBezTo>
                    <a:pt x="9928" y="11497"/>
                    <a:pt x="11547" y="10496"/>
                    <a:pt x="12859" y="9057"/>
                  </a:cubicBezTo>
                  <a:cubicBezTo>
                    <a:pt x="13354" y="8514"/>
                    <a:pt x="13789" y="7933"/>
                    <a:pt x="14149" y="7342"/>
                  </a:cubicBezTo>
                  <a:lnTo>
                    <a:pt x="14149" y="7342"/>
                  </a:lnTo>
                  <a:cubicBezTo>
                    <a:pt x="14167" y="7342"/>
                    <a:pt x="14185" y="7342"/>
                    <a:pt x="14203" y="7342"/>
                  </a:cubicBezTo>
                  <a:cubicBezTo>
                    <a:pt x="15859" y="7342"/>
                    <a:pt x="17386" y="6801"/>
                    <a:pt x="18546" y="6022"/>
                  </a:cubicBezTo>
                  <a:cubicBezTo>
                    <a:pt x="19746" y="5229"/>
                    <a:pt x="20553" y="4189"/>
                    <a:pt x="21049" y="3255"/>
                  </a:cubicBezTo>
                  <a:cubicBezTo>
                    <a:pt x="21548" y="2314"/>
                    <a:pt x="21755" y="1475"/>
                    <a:pt x="21849" y="900"/>
                  </a:cubicBezTo>
                  <a:cubicBezTo>
                    <a:pt x="21896" y="612"/>
                    <a:pt x="21919" y="387"/>
                    <a:pt x="21925" y="234"/>
                  </a:cubicBezTo>
                  <a:cubicBezTo>
                    <a:pt x="21932" y="82"/>
                    <a:pt x="21932" y="1"/>
                    <a:pt x="21927" y="1"/>
                  </a:cubicBezTo>
                  <a:close/>
                </a:path>
              </a:pathLst>
            </a:custGeom>
            <a:solidFill>
              <a:schemeClr val="dk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78" name="Google Shape;1678;p2"/>
            <p:cNvSpPr/>
            <p:nvPr/>
          </p:nvSpPr>
          <p:spPr>
            <a:xfrm>
              <a:off x="7070675" y="3684150"/>
              <a:ext cx="61525" cy="161350"/>
            </a:xfrm>
            <a:custGeom>
              <a:rect b="b" l="l" r="r" t="t"/>
              <a:pathLst>
                <a:path extrusionOk="0" h="6454" w="2461">
                  <a:moveTo>
                    <a:pt x="21" y="0"/>
                  </a:moveTo>
                  <a:cubicBezTo>
                    <a:pt x="20" y="0"/>
                    <a:pt x="18" y="1"/>
                    <a:pt x="18" y="2"/>
                  </a:cubicBezTo>
                  <a:cubicBezTo>
                    <a:pt x="0" y="25"/>
                    <a:pt x="334" y="260"/>
                    <a:pt x="768" y="742"/>
                  </a:cubicBezTo>
                  <a:cubicBezTo>
                    <a:pt x="1200" y="1221"/>
                    <a:pt x="1715" y="1977"/>
                    <a:pt x="1999" y="2922"/>
                  </a:cubicBezTo>
                  <a:cubicBezTo>
                    <a:pt x="2283" y="3868"/>
                    <a:pt x="2267" y="4782"/>
                    <a:pt x="2169" y="5421"/>
                  </a:cubicBezTo>
                  <a:cubicBezTo>
                    <a:pt x="2072" y="6061"/>
                    <a:pt x="1922" y="6441"/>
                    <a:pt x="1951" y="6453"/>
                  </a:cubicBezTo>
                  <a:cubicBezTo>
                    <a:pt x="1951" y="6453"/>
                    <a:pt x="1951" y="6453"/>
                    <a:pt x="1951" y="6453"/>
                  </a:cubicBezTo>
                  <a:cubicBezTo>
                    <a:pt x="1962" y="6453"/>
                    <a:pt x="2010" y="6363"/>
                    <a:pt x="2076" y="6195"/>
                  </a:cubicBezTo>
                  <a:cubicBezTo>
                    <a:pt x="2144" y="6023"/>
                    <a:pt x="2225" y="5766"/>
                    <a:pt x="2290" y="5442"/>
                  </a:cubicBezTo>
                  <a:cubicBezTo>
                    <a:pt x="2424" y="4796"/>
                    <a:pt x="2460" y="3850"/>
                    <a:pt x="2167" y="2872"/>
                  </a:cubicBezTo>
                  <a:cubicBezTo>
                    <a:pt x="1874" y="1894"/>
                    <a:pt x="1324" y="1124"/>
                    <a:pt x="859" y="658"/>
                  </a:cubicBezTo>
                  <a:cubicBezTo>
                    <a:pt x="625" y="422"/>
                    <a:pt x="417" y="252"/>
                    <a:pt x="267" y="146"/>
                  </a:cubicBezTo>
                  <a:cubicBezTo>
                    <a:pt x="127" y="49"/>
                    <a:pt x="41" y="0"/>
                    <a:pt x="21" y="0"/>
                  </a:cubicBezTo>
                  <a:close/>
                </a:path>
              </a:pathLst>
            </a:custGeom>
            <a:solidFill>
              <a:schemeClr val="dk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79" name="Google Shape;1679;p2"/>
            <p:cNvSpPr/>
            <p:nvPr/>
          </p:nvSpPr>
          <p:spPr>
            <a:xfrm>
              <a:off x="7124700" y="3529825"/>
              <a:ext cx="107375" cy="82975"/>
            </a:xfrm>
            <a:custGeom>
              <a:rect b="b" l="l" r="r" t="t"/>
              <a:pathLst>
                <a:path extrusionOk="0" h="3319" w="4295">
                  <a:moveTo>
                    <a:pt x="4279" y="1"/>
                  </a:moveTo>
                  <a:cubicBezTo>
                    <a:pt x="4248" y="1"/>
                    <a:pt x="4220" y="339"/>
                    <a:pt x="4028" y="836"/>
                  </a:cubicBezTo>
                  <a:cubicBezTo>
                    <a:pt x="3839" y="1332"/>
                    <a:pt x="3448" y="1988"/>
                    <a:pt x="2796" y="2476"/>
                  </a:cubicBezTo>
                  <a:cubicBezTo>
                    <a:pt x="2144" y="2962"/>
                    <a:pt x="1403" y="3153"/>
                    <a:pt x="874" y="3194"/>
                  </a:cubicBezTo>
                  <a:cubicBezTo>
                    <a:pt x="737" y="3205"/>
                    <a:pt x="613" y="3209"/>
                    <a:pt x="504" y="3209"/>
                  </a:cubicBezTo>
                  <a:cubicBezTo>
                    <a:pt x="272" y="3209"/>
                    <a:pt x="110" y="3191"/>
                    <a:pt x="41" y="3191"/>
                  </a:cubicBezTo>
                  <a:cubicBezTo>
                    <a:pt x="16" y="3191"/>
                    <a:pt x="3" y="3194"/>
                    <a:pt x="2" y="3200"/>
                  </a:cubicBezTo>
                  <a:cubicBezTo>
                    <a:pt x="0" y="3211"/>
                    <a:pt x="81" y="3240"/>
                    <a:pt x="232" y="3269"/>
                  </a:cubicBezTo>
                  <a:cubicBezTo>
                    <a:pt x="363" y="3296"/>
                    <a:pt x="550" y="3319"/>
                    <a:pt x="781" y="3319"/>
                  </a:cubicBezTo>
                  <a:cubicBezTo>
                    <a:pt x="814" y="3319"/>
                    <a:pt x="847" y="3318"/>
                    <a:pt x="882" y="3317"/>
                  </a:cubicBezTo>
                  <a:cubicBezTo>
                    <a:pt x="1430" y="3308"/>
                    <a:pt x="2213" y="3128"/>
                    <a:pt x="2900" y="2615"/>
                  </a:cubicBezTo>
                  <a:cubicBezTo>
                    <a:pt x="3587" y="2102"/>
                    <a:pt x="3980" y="1400"/>
                    <a:pt x="4144" y="877"/>
                  </a:cubicBezTo>
                  <a:cubicBezTo>
                    <a:pt x="4229" y="614"/>
                    <a:pt x="4268" y="393"/>
                    <a:pt x="4281" y="240"/>
                  </a:cubicBezTo>
                  <a:cubicBezTo>
                    <a:pt x="4295" y="88"/>
                    <a:pt x="4291" y="1"/>
                    <a:pt x="4279" y="1"/>
                  </a:cubicBezTo>
                  <a:cubicBezTo>
                    <a:pt x="4279" y="1"/>
                    <a:pt x="4279" y="1"/>
                    <a:pt x="4279" y="1"/>
                  </a:cubicBezTo>
                  <a:close/>
                </a:path>
              </a:pathLst>
            </a:custGeom>
            <a:solidFill>
              <a:schemeClr val="dk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80" name="Google Shape;1680;p2"/>
            <p:cNvSpPr/>
            <p:nvPr/>
          </p:nvSpPr>
          <p:spPr>
            <a:xfrm>
              <a:off x="7154825" y="3136450"/>
              <a:ext cx="64475" cy="234300"/>
            </a:xfrm>
            <a:custGeom>
              <a:rect b="b" l="l" r="r" t="t"/>
              <a:pathLst>
                <a:path extrusionOk="0" h="9372" w="2579">
                  <a:moveTo>
                    <a:pt x="29" y="0"/>
                  </a:moveTo>
                  <a:cubicBezTo>
                    <a:pt x="29" y="0"/>
                    <a:pt x="28" y="1"/>
                    <a:pt x="28" y="1"/>
                  </a:cubicBezTo>
                  <a:lnTo>
                    <a:pt x="26" y="1"/>
                  </a:lnTo>
                  <a:cubicBezTo>
                    <a:pt x="1" y="20"/>
                    <a:pt x="346" y="458"/>
                    <a:pt x="794" y="1234"/>
                  </a:cubicBezTo>
                  <a:cubicBezTo>
                    <a:pt x="1020" y="1620"/>
                    <a:pt x="1255" y="2096"/>
                    <a:pt x="1486" y="2640"/>
                  </a:cubicBezTo>
                  <a:cubicBezTo>
                    <a:pt x="1708" y="3186"/>
                    <a:pt x="1919" y="3802"/>
                    <a:pt x="2081" y="4463"/>
                  </a:cubicBezTo>
                  <a:cubicBezTo>
                    <a:pt x="2237" y="5125"/>
                    <a:pt x="2331" y="5769"/>
                    <a:pt x="2384" y="6356"/>
                  </a:cubicBezTo>
                  <a:cubicBezTo>
                    <a:pt x="2426" y="6944"/>
                    <a:pt x="2434" y="7479"/>
                    <a:pt x="2409" y="7924"/>
                  </a:cubicBezTo>
                  <a:cubicBezTo>
                    <a:pt x="2364" y="8818"/>
                    <a:pt x="2256" y="9366"/>
                    <a:pt x="2289" y="9371"/>
                  </a:cubicBezTo>
                  <a:cubicBezTo>
                    <a:pt x="2289" y="9371"/>
                    <a:pt x="2289" y="9371"/>
                    <a:pt x="2289" y="9371"/>
                  </a:cubicBezTo>
                  <a:cubicBezTo>
                    <a:pt x="2301" y="9371"/>
                    <a:pt x="2336" y="9236"/>
                    <a:pt x="2387" y="8991"/>
                  </a:cubicBezTo>
                  <a:cubicBezTo>
                    <a:pt x="2443" y="8744"/>
                    <a:pt x="2494" y="8382"/>
                    <a:pt x="2532" y="7932"/>
                  </a:cubicBezTo>
                  <a:cubicBezTo>
                    <a:pt x="2573" y="7483"/>
                    <a:pt x="2578" y="6942"/>
                    <a:pt x="2544" y="6344"/>
                  </a:cubicBezTo>
                  <a:cubicBezTo>
                    <a:pt x="2499" y="5748"/>
                    <a:pt x="2411" y="5094"/>
                    <a:pt x="2250" y="4421"/>
                  </a:cubicBezTo>
                  <a:cubicBezTo>
                    <a:pt x="2085" y="3751"/>
                    <a:pt x="1867" y="3128"/>
                    <a:pt x="1635" y="2576"/>
                  </a:cubicBezTo>
                  <a:cubicBezTo>
                    <a:pt x="1392" y="2030"/>
                    <a:pt x="1141" y="1552"/>
                    <a:pt x="900" y="1170"/>
                  </a:cubicBezTo>
                  <a:cubicBezTo>
                    <a:pt x="661" y="786"/>
                    <a:pt x="449" y="489"/>
                    <a:pt x="288" y="294"/>
                  </a:cubicBezTo>
                  <a:cubicBezTo>
                    <a:pt x="134" y="104"/>
                    <a:pt x="44" y="0"/>
                    <a:pt x="29" y="0"/>
                  </a:cubicBezTo>
                  <a:close/>
                </a:path>
              </a:pathLst>
            </a:custGeom>
            <a:solidFill>
              <a:schemeClr val="dk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81" name="Google Shape;1681;p2"/>
            <p:cNvSpPr/>
            <p:nvPr/>
          </p:nvSpPr>
          <p:spPr>
            <a:xfrm>
              <a:off x="7226650" y="2828600"/>
              <a:ext cx="74975" cy="223825"/>
            </a:xfrm>
            <a:custGeom>
              <a:rect b="b" l="l" r="r" t="t"/>
              <a:pathLst>
                <a:path extrusionOk="0" h="8953" w="2999">
                  <a:moveTo>
                    <a:pt x="1216" y="0"/>
                  </a:moveTo>
                  <a:lnTo>
                    <a:pt x="1216" y="0"/>
                  </a:lnTo>
                  <a:cubicBezTo>
                    <a:pt x="2161" y="1283"/>
                    <a:pt x="2227" y="3068"/>
                    <a:pt x="1961" y="4638"/>
                  </a:cubicBezTo>
                  <a:cubicBezTo>
                    <a:pt x="1693" y="6209"/>
                    <a:pt x="934" y="7661"/>
                    <a:pt x="1" y="8952"/>
                  </a:cubicBezTo>
                  <a:cubicBezTo>
                    <a:pt x="1666" y="8337"/>
                    <a:pt x="2449" y="6446"/>
                    <a:pt x="2725" y="4692"/>
                  </a:cubicBezTo>
                  <a:cubicBezTo>
                    <a:pt x="2999" y="2941"/>
                    <a:pt x="2613" y="1096"/>
                    <a:pt x="1216" y="0"/>
                  </a:cubicBezTo>
                  <a:close/>
                </a:path>
              </a:pathLst>
            </a:custGeom>
            <a:solidFill>
              <a:srgbClr val="0B3D69">
                <a:alpha val="39215"/>
              </a:srgbClr>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82" name="Google Shape;1682;p2"/>
            <p:cNvSpPr/>
            <p:nvPr/>
          </p:nvSpPr>
          <p:spPr>
            <a:xfrm>
              <a:off x="7227900" y="2828575"/>
              <a:ext cx="73575" cy="221300"/>
            </a:xfrm>
            <a:custGeom>
              <a:rect b="b" l="l" r="r" t="t"/>
              <a:pathLst>
                <a:path extrusionOk="0" h="8852" w="2943">
                  <a:moveTo>
                    <a:pt x="1167" y="1"/>
                  </a:moveTo>
                  <a:cubicBezTo>
                    <a:pt x="1167" y="1"/>
                    <a:pt x="1166" y="1"/>
                    <a:pt x="1166" y="1"/>
                  </a:cubicBezTo>
                  <a:cubicBezTo>
                    <a:pt x="1137" y="25"/>
                    <a:pt x="1552" y="430"/>
                    <a:pt x="1971" y="1242"/>
                  </a:cubicBezTo>
                  <a:cubicBezTo>
                    <a:pt x="2389" y="2043"/>
                    <a:pt x="2764" y="3300"/>
                    <a:pt x="2588" y="4684"/>
                  </a:cubicBezTo>
                  <a:cubicBezTo>
                    <a:pt x="2407" y="6065"/>
                    <a:pt x="1724" y="7186"/>
                    <a:pt x="1116" y="7853"/>
                  </a:cubicBezTo>
                  <a:cubicBezTo>
                    <a:pt x="504" y="8535"/>
                    <a:pt x="1" y="8820"/>
                    <a:pt x="22" y="8849"/>
                  </a:cubicBezTo>
                  <a:lnTo>
                    <a:pt x="22" y="8851"/>
                  </a:lnTo>
                  <a:cubicBezTo>
                    <a:pt x="22" y="8851"/>
                    <a:pt x="23" y="8852"/>
                    <a:pt x="24" y="8852"/>
                  </a:cubicBezTo>
                  <a:cubicBezTo>
                    <a:pt x="42" y="8852"/>
                    <a:pt x="167" y="8787"/>
                    <a:pt x="371" y="8650"/>
                  </a:cubicBezTo>
                  <a:cubicBezTo>
                    <a:pt x="587" y="8507"/>
                    <a:pt x="884" y="8272"/>
                    <a:pt x="1207" y="7938"/>
                  </a:cubicBezTo>
                  <a:cubicBezTo>
                    <a:pt x="1851" y="7279"/>
                    <a:pt x="2574" y="6133"/>
                    <a:pt x="2760" y="4707"/>
                  </a:cubicBezTo>
                  <a:cubicBezTo>
                    <a:pt x="2943" y="3279"/>
                    <a:pt x="2534" y="1987"/>
                    <a:pt x="2079" y="1186"/>
                  </a:cubicBezTo>
                  <a:cubicBezTo>
                    <a:pt x="1853" y="779"/>
                    <a:pt x="1625" y="476"/>
                    <a:pt x="1454" y="283"/>
                  </a:cubicBezTo>
                  <a:cubicBezTo>
                    <a:pt x="1288" y="97"/>
                    <a:pt x="1182" y="1"/>
                    <a:pt x="1167" y="1"/>
                  </a:cubicBezTo>
                  <a:close/>
                </a:path>
              </a:pathLst>
            </a:custGeom>
            <a:solidFill>
              <a:schemeClr val="dk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83" name="Google Shape;1683;p2"/>
            <p:cNvSpPr/>
            <p:nvPr/>
          </p:nvSpPr>
          <p:spPr>
            <a:xfrm>
              <a:off x="7017075" y="2355950"/>
              <a:ext cx="111150" cy="240950"/>
            </a:xfrm>
            <a:custGeom>
              <a:rect b="b" l="l" r="r" t="t"/>
              <a:pathLst>
                <a:path extrusionOk="0" h="9638" w="4446">
                  <a:moveTo>
                    <a:pt x="34" y="0"/>
                  </a:moveTo>
                  <a:cubicBezTo>
                    <a:pt x="22" y="0"/>
                    <a:pt x="16" y="1"/>
                    <a:pt x="16" y="3"/>
                  </a:cubicBezTo>
                  <a:cubicBezTo>
                    <a:pt x="1" y="50"/>
                    <a:pt x="773" y="90"/>
                    <a:pt x="1780" y="715"/>
                  </a:cubicBezTo>
                  <a:cubicBezTo>
                    <a:pt x="2281" y="1024"/>
                    <a:pt x="2820" y="1489"/>
                    <a:pt x="3275" y="2118"/>
                  </a:cubicBezTo>
                  <a:cubicBezTo>
                    <a:pt x="3730" y="2745"/>
                    <a:pt x="4081" y="3548"/>
                    <a:pt x="4184" y="4435"/>
                  </a:cubicBezTo>
                  <a:cubicBezTo>
                    <a:pt x="4268" y="5324"/>
                    <a:pt x="4091" y="6183"/>
                    <a:pt x="3777" y="6889"/>
                  </a:cubicBezTo>
                  <a:cubicBezTo>
                    <a:pt x="3462" y="7601"/>
                    <a:pt x="3032" y="8168"/>
                    <a:pt x="2607" y="8573"/>
                  </a:cubicBezTo>
                  <a:cubicBezTo>
                    <a:pt x="1751" y="9393"/>
                    <a:pt x="1004" y="9596"/>
                    <a:pt x="1029" y="9636"/>
                  </a:cubicBezTo>
                  <a:cubicBezTo>
                    <a:pt x="1030" y="9637"/>
                    <a:pt x="1031" y="9638"/>
                    <a:pt x="1033" y="9638"/>
                  </a:cubicBezTo>
                  <a:cubicBezTo>
                    <a:pt x="1046" y="9638"/>
                    <a:pt x="1088" y="9624"/>
                    <a:pt x="1159" y="9600"/>
                  </a:cubicBezTo>
                  <a:cubicBezTo>
                    <a:pt x="1240" y="9567"/>
                    <a:pt x="1367" y="9534"/>
                    <a:pt x="1517" y="9457"/>
                  </a:cubicBezTo>
                  <a:cubicBezTo>
                    <a:pt x="1822" y="9320"/>
                    <a:pt x="2245" y="9067"/>
                    <a:pt x="2690" y="8662"/>
                  </a:cubicBezTo>
                  <a:cubicBezTo>
                    <a:pt x="3138" y="8259"/>
                    <a:pt x="3591" y="7684"/>
                    <a:pt x="3923" y="6955"/>
                  </a:cubicBezTo>
                  <a:cubicBezTo>
                    <a:pt x="4255" y="6231"/>
                    <a:pt x="4446" y="5342"/>
                    <a:pt x="4357" y="4418"/>
                  </a:cubicBezTo>
                  <a:cubicBezTo>
                    <a:pt x="4251" y="3493"/>
                    <a:pt x="3881" y="2664"/>
                    <a:pt x="3404" y="2023"/>
                  </a:cubicBezTo>
                  <a:cubicBezTo>
                    <a:pt x="2930" y="1381"/>
                    <a:pt x="2366" y="912"/>
                    <a:pt x="1845" y="611"/>
                  </a:cubicBezTo>
                  <a:cubicBezTo>
                    <a:pt x="1324" y="306"/>
                    <a:pt x="858" y="146"/>
                    <a:pt x="530" y="77"/>
                  </a:cubicBezTo>
                  <a:cubicBezTo>
                    <a:pt x="369" y="32"/>
                    <a:pt x="236" y="27"/>
                    <a:pt x="151" y="11"/>
                  </a:cubicBezTo>
                  <a:cubicBezTo>
                    <a:pt x="95" y="4"/>
                    <a:pt x="55" y="0"/>
                    <a:pt x="34" y="0"/>
                  </a:cubicBezTo>
                  <a:close/>
                </a:path>
              </a:pathLst>
            </a:custGeom>
            <a:solidFill>
              <a:schemeClr val="dk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84" name="Google Shape;1684;p2"/>
            <p:cNvSpPr/>
            <p:nvPr/>
          </p:nvSpPr>
          <p:spPr>
            <a:xfrm>
              <a:off x="6790875" y="2569400"/>
              <a:ext cx="257150" cy="182400"/>
            </a:xfrm>
            <a:custGeom>
              <a:rect b="b" l="l" r="r" t="t"/>
              <a:pathLst>
                <a:path extrusionOk="0" h="7296" w="10286">
                  <a:moveTo>
                    <a:pt x="6301" y="1"/>
                  </a:moveTo>
                  <a:cubicBezTo>
                    <a:pt x="6198" y="1"/>
                    <a:pt x="6093" y="3"/>
                    <a:pt x="5987" y="8"/>
                  </a:cubicBezTo>
                  <a:cubicBezTo>
                    <a:pt x="5080" y="47"/>
                    <a:pt x="4083" y="296"/>
                    <a:pt x="3167" y="820"/>
                  </a:cubicBezTo>
                  <a:cubicBezTo>
                    <a:pt x="2258" y="1357"/>
                    <a:pt x="1546" y="2100"/>
                    <a:pt x="1064" y="2869"/>
                  </a:cubicBezTo>
                  <a:cubicBezTo>
                    <a:pt x="576" y="3639"/>
                    <a:pt x="298" y="4422"/>
                    <a:pt x="169" y="5096"/>
                  </a:cubicBezTo>
                  <a:cubicBezTo>
                    <a:pt x="37" y="5769"/>
                    <a:pt x="32" y="6328"/>
                    <a:pt x="66" y="6710"/>
                  </a:cubicBezTo>
                  <a:cubicBezTo>
                    <a:pt x="74" y="6901"/>
                    <a:pt x="111" y="7046"/>
                    <a:pt x="124" y="7147"/>
                  </a:cubicBezTo>
                  <a:cubicBezTo>
                    <a:pt x="140" y="7245"/>
                    <a:pt x="151" y="7295"/>
                    <a:pt x="159" y="7295"/>
                  </a:cubicBezTo>
                  <a:cubicBezTo>
                    <a:pt x="207" y="7295"/>
                    <a:pt x="1" y="6446"/>
                    <a:pt x="290" y="5121"/>
                  </a:cubicBezTo>
                  <a:cubicBezTo>
                    <a:pt x="431" y="4463"/>
                    <a:pt x="716" y="3703"/>
                    <a:pt x="1199" y="2956"/>
                  </a:cubicBezTo>
                  <a:cubicBezTo>
                    <a:pt x="1679" y="2210"/>
                    <a:pt x="2374" y="1492"/>
                    <a:pt x="3253" y="971"/>
                  </a:cubicBezTo>
                  <a:cubicBezTo>
                    <a:pt x="4143" y="464"/>
                    <a:pt x="5111" y="217"/>
                    <a:pt x="5997" y="168"/>
                  </a:cubicBezTo>
                  <a:cubicBezTo>
                    <a:pt x="6124" y="161"/>
                    <a:pt x="6249" y="158"/>
                    <a:pt x="6373" y="158"/>
                  </a:cubicBezTo>
                  <a:cubicBezTo>
                    <a:pt x="7111" y="158"/>
                    <a:pt x="7779" y="276"/>
                    <a:pt x="8327" y="450"/>
                  </a:cubicBezTo>
                  <a:cubicBezTo>
                    <a:pt x="9578" y="842"/>
                    <a:pt x="10215" y="1417"/>
                    <a:pt x="10277" y="1417"/>
                  </a:cubicBezTo>
                  <a:cubicBezTo>
                    <a:pt x="10279" y="1417"/>
                    <a:pt x="10281" y="1416"/>
                    <a:pt x="10282" y="1415"/>
                  </a:cubicBezTo>
                  <a:cubicBezTo>
                    <a:pt x="10286" y="1409"/>
                    <a:pt x="10247" y="1374"/>
                    <a:pt x="10168" y="1309"/>
                  </a:cubicBezTo>
                  <a:cubicBezTo>
                    <a:pt x="10089" y="1249"/>
                    <a:pt x="9981" y="1146"/>
                    <a:pt x="9819" y="1044"/>
                  </a:cubicBezTo>
                  <a:cubicBezTo>
                    <a:pt x="9506" y="824"/>
                    <a:pt x="9016" y="554"/>
                    <a:pt x="8366" y="334"/>
                  </a:cubicBezTo>
                  <a:cubicBezTo>
                    <a:pt x="7793" y="138"/>
                    <a:pt x="7086" y="1"/>
                    <a:pt x="6301" y="1"/>
                  </a:cubicBezTo>
                  <a:close/>
                </a:path>
              </a:pathLst>
            </a:custGeom>
            <a:solidFill>
              <a:srgbClr val="26323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85" name="Google Shape;1685;p2"/>
            <p:cNvSpPr/>
            <p:nvPr/>
          </p:nvSpPr>
          <p:spPr>
            <a:xfrm>
              <a:off x="6563900" y="2019750"/>
              <a:ext cx="151275" cy="874000"/>
            </a:xfrm>
            <a:custGeom>
              <a:rect b="b" l="l" r="r" t="t"/>
              <a:pathLst>
                <a:path extrusionOk="0" h="34960" w="6051">
                  <a:moveTo>
                    <a:pt x="1436" y="0"/>
                  </a:moveTo>
                  <a:cubicBezTo>
                    <a:pt x="1436" y="0"/>
                    <a:pt x="1436" y="1"/>
                    <a:pt x="1436" y="1"/>
                  </a:cubicBezTo>
                  <a:lnTo>
                    <a:pt x="1437" y="1"/>
                  </a:lnTo>
                  <a:cubicBezTo>
                    <a:pt x="1437" y="1"/>
                    <a:pt x="1437" y="0"/>
                    <a:pt x="1436" y="0"/>
                  </a:cubicBezTo>
                  <a:close/>
                  <a:moveTo>
                    <a:pt x="1437" y="1"/>
                  </a:moveTo>
                  <a:lnTo>
                    <a:pt x="1437" y="1"/>
                  </a:lnTo>
                  <a:cubicBezTo>
                    <a:pt x="1437" y="1"/>
                    <a:pt x="1437" y="1"/>
                    <a:pt x="1438" y="1"/>
                  </a:cubicBezTo>
                  <a:lnTo>
                    <a:pt x="1438" y="1"/>
                  </a:lnTo>
                  <a:cubicBezTo>
                    <a:pt x="1438" y="1"/>
                    <a:pt x="1438" y="1"/>
                    <a:pt x="1438" y="1"/>
                  </a:cubicBezTo>
                  <a:close/>
                  <a:moveTo>
                    <a:pt x="1438" y="1"/>
                  </a:moveTo>
                  <a:cubicBezTo>
                    <a:pt x="1438" y="3"/>
                    <a:pt x="1449" y="22"/>
                    <a:pt x="1471" y="55"/>
                  </a:cubicBezTo>
                  <a:cubicBezTo>
                    <a:pt x="1501" y="95"/>
                    <a:pt x="1538" y="145"/>
                    <a:pt x="1584" y="207"/>
                  </a:cubicBezTo>
                  <a:cubicBezTo>
                    <a:pt x="1685" y="340"/>
                    <a:pt x="1831" y="541"/>
                    <a:pt x="2015" y="803"/>
                  </a:cubicBezTo>
                  <a:cubicBezTo>
                    <a:pt x="2375" y="1332"/>
                    <a:pt x="2896" y="2121"/>
                    <a:pt x="3346" y="3215"/>
                  </a:cubicBezTo>
                  <a:cubicBezTo>
                    <a:pt x="3780" y="4297"/>
                    <a:pt x="4160" y="5727"/>
                    <a:pt x="3927" y="7328"/>
                  </a:cubicBezTo>
                  <a:cubicBezTo>
                    <a:pt x="3863" y="7723"/>
                    <a:pt x="3765" y="8127"/>
                    <a:pt x="3628" y="8530"/>
                  </a:cubicBezTo>
                  <a:cubicBezTo>
                    <a:pt x="3485" y="8929"/>
                    <a:pt x="3300" y="9325"/>
                    <a:pt x="3070" y="9707"/>
                  </a:cubicBezTo>
                  <a:cubicBezTo>
                    <a:pt x="2607" y="10465"/>
                    <a:pt x="1934" y="11154"/>
                    <a:pt x="1073" y="11592"/>
                  </a:cubicBezTo>
                  <a:lnTo>
                    <a:pt x="929" y="11667"/>
                  </a:lnTo>
                  <a:lnTo>
                    <a:pt x="1073" y="11738"/>
                  </a:lnTo>
                  <a:cubicBezTo>
                    <a:pt x="2069" y="12232"/>
                    <a:pt x="3043" y="12904"/>
                    <a:pt x="3869" y="13781"/>
                  </a:cubicBezTo>
                  <a:cubicBezTo>
                    <a:pt x="4691" y="14655"/>
                    <a:pt x="5358" y="15753"/>
                    <a:pt x="5638" y="16990"/>
                  </a:cubicBezTo>
                  <a:cubicBezTo>
                    <a:pt x="5873" y="18080"/>
                    <a:pt x="5775" y="19216"/>
                    <a:pt x="5401" y="20206"/>
                  </a:cubicBezTo>
                  <a:cubicBezTo>
                    <a:pt x="5028" y="21199"/>
                    <a:pt x="4357" y="22042"/>
                    <a:pt x="3514" y="22546"/>
                  </a:cubicBezTo>
                  <a:lnTo>
                    <a:pt x="3427" y="22598"/>
                  </a:lnTo>
                  <a:lnTo>
                    <a:pt x="3494" y="22673"/>
                  </a:lnTo>
                  <a:cubicBezTo>
                    <a:pt x="4179" y="23432"/>
                    <a:pt x="4571" y="24375"/>
                    <a:pt x="4720" y="25303"/>
                  </a:cubicBezTo>
                  <a:cubicBezTo>
                    <a:pt x="4872" y="26237"/>
                    <a:pt x="4808" y="27151"/>
                    <a:pt x="4627" y="27985"/>
                  </a:cubicBezTo>
                  <a:cubicBezTo>
                    <a:pt x="4442" y="28818"/>
                    <a:pt x="4131" y="29567"/>
                    <a:pt x="3772" y="30223"/>
                  </a:cubicBezTo>
                  <a:cubicBezTo>
                    <a:pt x="3417" y="30882"/>
                    <a:pt x="3026" y="31455"/>
                    <a:pt x="2646" y="31955"/>
                  </a:cubicBezTo>
                  <a:cubicBezTo>
                    <a:pt x="1880" y="32954"/>
                    <a:pt x="1185" y="33678"/>
                    <a:pt x="720" y="34181"/>
                  </a:cubicBezTo>
                  <a:cubicBezTo>
                    <a:pt x="491" y="34426"/>
                    <a:pt x="313" y="34617"/>
                    <a:pt x="182" y="34756"/>
                  </a:cubicBezTo>
                  <a:cubicBezTo>
                    <a:pt x="126" y="34816"/>
                    <a:pt x="82" y="34866"/>
                    <a:pt x="45" y="34905"/>
                  </a:cubicBezTo>
                  <a:cubicBezTo>
                    <a:pt x="16" y="34940"/>
                    <a:pt x="1" y="34959"/>
                    <a:pt x="2" y="34959"/>
                  </a:cubicBezTo>
                  <a:cubicBezTo>
                    <a:pt x="3" y="34959"/>
                    <a:pt x="3" y="34959"/>
                    <a:pt x="3" y="34959"/>
                  </a:cubicBezTo>
                  <a:cubicBezTo>
                    <a:pt x="7" y="34959"/>
                    <a:pt x="24" y="34945"/>
                    <a:pt x="56" y="34916"/>
                  </a:cubicBezTo>
                  <a:cubicBezTo>
                    <a:pt x="95" y="34878"/>
                    <a:pt x="143" y="34832"/>
                    <a:pt x="203" y="34776"/>
                  </a:cubicBezTo>
                  <a:cubicBezTo>
                    <a:pt x="338" y="34641"/>
                    <a:pt x="523" y="34455"/>
                    <a:pt x="761" y="34220"/>
                  </a:cubicBezTo>
                  <a:cubicBezTo>
                    <a:pt x="1239" y="33728"/>
                    <a:pt x="1947" y="33014"/>
                    <a:pt x="2727" y="32019"/>
                  </a:cubicBezTo>
                  <a:cubicBezTo>
                    <a:pt x="3116" y="31521"/>
                    <a:pt x="3516" y="30946"/>
                    <a:pt x="3882" y="30282"/>
                  </a:cubicBezTo>
                  <a:cubicBezTo>
                    <a:pt x="4251" y="29623"/>
                    <a:pt x="4571" y="28862"/>
                    <a:pt x="4766" y="28015"/>
                  </a:cubicBezTo>
                  <a:cubicBezTo>
                    <a:pt x="4955" y="27169"/>
                    <a:pt x="5024" y="26237"/>
                    <a:pt x="4872" y="25280"/>
                  </a:cubicBezTo>
                  <a:cubicBezTo>
                    <a:pt x="4728" y="24357"/>
                    <a:pt x="4349" y="23412"/>
                    <a:pt x="3684" y="22639"/>
                  </a:cubicBezTo>
                  <a:lnTo>
                    <a:pt x="3684" y="22639"/>
                  </a:lnTo>
                  <a:cubicBezTo>
                    <a:pt x="4523" y="22111"/>
                    <a:pt x="5189" y="21259"/>
                    <a:pt x="5561" y="20268"/>
                  </a:cubicBezTo>
                  <a:cubicBezTo>
                    <a:pt x="5948" y="19245"/>
                    <a:pt x="6051" y="18078"/>
                    <a:pt x="5808" y="16953"/>
                  </a:cubicBezTo>
                  <a:cubicBezTo>
                    <a:pt x="5520" y="15678"/>
                    <a:pt x="4833" y="14555"/>
                    <a:pt x="3994" y="13664"/>
                  </a:cubicBezTo>
                  <a:cubicBezTo>
                    <a:pt x="3190" y="12812"/>
                    <a:pt x="2250" y="12155"/>
                    <a:pt x="1288" y="11663"/>
                  </a:cubicBezTo>
                  <a:lnTo>
                    <a:pt x="1288" y="11663"/>
                  </a:lnTo>
                  <a:cubicBezTo>
                    <a:pt x="2110" y="11204"/>
                    <a:pt x="2756" y="10525"/>
                    <a:pt x="3199" y="9786"/>
                  </a:cubicBezTo>
                  <a:cubicBezTo>
                    <a:pt x="3435" y="9394"/>
                    <a:pt x="3620" y="8987"/>
                    <a:pt x="3765" y="8578"/>
                  </a:cubicBezTo>
                  <a:cubicBezTo>
                    <a:pt x="3902" y="8165"/>
                    <a:pt x="4002" y="7754"/>
                    <a:pt x="4062" y="7349"/>
                  </a:cubicBezTo>
                  <a:cubicBezTo>
                    <a:pt x="4175" y="6535"/>
                    <a:pt x="4137" y="5756"/>
                    <a:pt x="4004" y="5055"/>
                  </a:cubicBezTo>
                  <a:cubicBezTo>
                    <a:pt x="3874" y="4353"/>
                    <a:pt x="3670" y="3724"/>
                    <a:pt x="3438" y="3176"/>
                  </a:cubicBezTo>
                  <a:cubicBezTo>
                    <a:pt x="2972" y="2078"/>
                    <a:pt x="2435" y="1295"/>
                    <a:pt x="2059" y="774"/>
                  </a:cubicBezTo>
                  <a:cubicBezTo>
                    <a:pt x="1868" y="514"/>
                    <a:pt x="1714" y="319"/>
                    <a:pt x="1606" y="192"/>
                  </a:cubicBezTo>
                  <a:cubicBezTo>
                    <a:pt x="1556" y="132"/>
                    <a:pt x="1515" y="86"/>
                    <a:pt x="1482" y="47"/>
                  </a:cubicBezTo>
                  <a:cubicBezTo>
                    <a:pt x="1458" y="19"/>
                    <a:pt x="1443" y="4"/>
                    <a:pt x="1438" y="1"/>
                  </a:cubicBezTo>
                  <a:close/>
                </a:path>
              </a:pathLst>
            </a:custGeom>
            <a:solidFill>
              <a:schemeClr val="dk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86" name="Google Shape;1686;p2"/>
            <p:cNvSpPr/>
            <p:nvPr/>
          </p:nvSpPr>
          <p:spPr>
            <a:xfrm>
              <a:off x="6600850" y="1941950"/>
              <a:ext cx="490875" cy="224550"/>
            </a:xfrm>
            <a:custGeom>
              <a:rect b="b" l="l" r="r" t="t"/>
              <a:pathLst>
                <a:path extrusionOk="0" h="8982" w="19635">
                  <a:moveTo>
                    <a:pt x="3299" y="0"/>
                  </a:moveTo>
                  <a:cubicBezTo>
                    <a:pt x="2262" y="0"/>
                    <a:pt x="1430" y="211"/>
                    <a:pt x="878" y="417"/>
                  </a:cubicBezTo>
                  <a:cubicBezTo>
                    <a:pt x="585" y="527"/>
                    <a:pt x="365" y="634"/>
                    <a:pt x="220" y="713"/>
                  </a:cubicBezTo>
                  <a:cubicBezTo>
                    <a:pt x="76" y="794"/>
                    <a:pt x="0" y="838"/>
                    <a:pt x="4" y="844"/>
                  </a:cubicBezTo>
                  <a:cubicBezTo>
                    <a:pt x="4" y="844"/>
                    <a:pt x="5" y="844"/>
                    <a:pt x="6" y="844"/>
                  </a:cubicBezTo>
                  <a:cubicBezTo>
                    <a:pt x="18" y="844"/>
                    <a:pt x="96" y="810"/>
                    <a:pt x="236" y="745"/>
                  </a:cubicBezTo>
                  <a:cubicBezTo>
                    <a:pt x="384" y="676"/>
                    <a:pt x="606" y="581"/>
                    <a:pt x="901" y="481"/>
                  </a:cubicBezTo>
                  <a:cubicBezTo>
                    <a:pt x="1432" y="303"/>
                    <a:pt x="2215" y="120"/>
                    <a:pt x="3185" y="120"/>
                  </a:cubicBezTo>
                  <a:cubicBezTo>
                    <a:pt x="3286" y="120"/>
                    <a:pt x="3389" y="122"/>
                    <a:pt x="3494" y="126"/>
                  </a:cubicBezTo>
                  <a:cubicBezTo>
                    <a:pt x="4604" y="157"/>
                    <a:pt x="5914" y="458"/>
                    <a:pt x="7252" y="1070"/>
                  </a:cubicBezTo>
                  <a:cubicBezTo>
                    <a:pt x="8589" y="1675"/>
                    <a:pt x="9963" y="2561"/>
                    <a:pt x="11310" y="3593"/>
                  </a:cubicBezTo>
                  <a:cubicBezTo>
                    <a:pt x="12188" y="4288"/>
                    <a:pt x="12957" y="5094"/>
                    <a:pt x="13380" y="6028"/>
                  </a:cubicBezTo>
                  <a:cubicBezTo>
                    <a:pt x="13806" y="6952"/>
                    <a:pt x="13899" y="7976"/>
                    <a:pt x="13592" y="8804"/>
                  </a:cubicBezTo>
                  <a:lnTo>
                    <a:pt x="13526" y="8981"/>
                  </a:lnTo>
                  <a:lnTo>
                    <a:pt x="13696" y="8897"/>
                  </a:lnTo>
                  <a:cubicBezTo>
                    <a:pt x="14522" y="8486"/>
                    <a:pt x="15311" y="8177"/>
                    <a:pt x="16035" y="7980"/>
                  </a:cubicBezTo>
                  <a:cubicBezTo>
                    <a:pt x="16756" y="7780"/>
                    <a:pt x="17404" y="7685"/>
                    <a:pt x="17941" y="7637"/>
                  </a:cubicBezTo>
                  <a:cubicBezTo>
                    <a:pt x="18477" y="7587"/>
                    <a:pt x="18901" y="7579"/>
                    <a:pt x="19191" y="7573"/>
                  </a:cubicBezTo>
                  <a:cubicBezTo>
                    <a:pt x="19324" y="7571"/>
                    <a:pt x="19432" y="7571"/>
                    <a:pt x="19521" y="7569"/>
                  </a:cubicBezTo>
                  <a:cubicBezTo>
                    <a:pt x="19596" y="7567"/>
                    <a:pt x="19635" y="7563"/>
                    <a:pt x="19635" y="7560"/>
                  </a:cubicBezTo>
                  <a:cubicBezTo>
                    <a:pt x="19635" y="7556"/>
                    <a:pt x="19596" y="7552"/>
                    <a:pt x="19521" y="7546"/>
                  </a:cubicBezTo>
                  <a:cubicBezTo>
                    <a:pt x="19432" y="7540"/>
                    <a:pt x="19324" y="7535"/>
                    <a:pt x="19191" y="7527"/>
                  </a:cubicBezTo>
                  <a:cubicBezTo>
                    <a:pt x="19072" y="7523"/>
                    <a:pt x="18931" y="7520"/>
                    <a:pt x="18767" y="7520"/>
                  </a:cubicBezTo>
                  <a:cubicBezTo>
                    <a:pt x="18532" y="7520"/>
                    <a:pt x="18253" y="7526"/>
                    <a:pt x="17933" y="7548"/>
                  </a:cubicBezTo>
                  <a:cubicBezTo>
                    <a:pt x="17393" y="7585"/>
                    <a:pt x="16735" y="7668"/>
                    <a:pt x="16002" y="7861"/>
                  </a:cubicBezTo>
                  <a:cubicBezTo>
                    <a:pt x="15316" y="8035"/>
                    <a:pt x="14570" y="8313"/>
                    <a:pt x="13794" y="8683"/>
                  </a:cubicBezTo>
                  <a:lnTo>
                    <a:pt x="13794" y="8683"/>
                  </a:lnTo>
                  <a:cubicBezTo>
                    <a:pt x="14051" y="7848"/>
                    <a:pt x="13942" y="6853"/>
                    <a:pt x="13532" y="5958"/>
                  </a:cubicBezTo>
                  <a:cubicBezTo>
                    <a:pt x="13098" y="4986"/>
                    <a:pt x="12309" y="4158"/>
                    <a:pt x="11418" y="3456"/>
                  </a:cubicBezTo>
                  <a:cubicBezTo>
                    <a:pt x="10060" y="2414"/>
                    <a:pt x="8678" y="1531"/>
                    <a:pt x="7318" y="923"/>
                  </a:cubicBezTo>
                  <a:cubicBezTo>
                    <a:pt x="5960" y="311"/>
                    <a:pt x="4625" y="16"/>
                    <a:pt x="3496" y="3"/>
                  </a:cubicBezTo>
                  <a:cubicBezTo>
                    <a:pt x="3430" y="1"/>
                    <a:pt x="3364" y="0"/>
                    <a:pt x="3299" y="0"/>
                  </a:cubicBezTo>
                  <a:close/>
                </a:path>
              </a:pathLst>
            </a:custGeom>
            <a:solidFill>
              <a:schemeClr val="dk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87" name="Google Shape;1687;p2"/>
            <p:cNvSpPr/>
            <p:nvPr/>
          </p:nvSpPr>
          <p:spPr>
            <a:xfrm>
              <a:off x="6834300" y="1879025"/>
              <a:ext cx="115050" cy="77050"/>
            </a:xfrm>
            <a:custGeom>
              <a:rect b="b" l="l" r="r" t="t"/>
              <a:pathLst>
                <a:path extrusionOk="0" h="3082" w="4602">
                  <a:moveTo>
                    <a:pt x="882" y="0"/>
                  </a:moveTo>
                  <a:cubicBezTo>
                    <a:pt x="604" y="0"/>
                    <a:pt x="382" y="27"/>
                    <a:pt x="232" y="58"/>
                  </a:cubicBezTo>
                  <a:cubicBezTo>
                    <a:pt x="79" y="89"/>
                    <a:pt x="0" y="118"/>
                    <a:pt x="2" y="127"/>
                  </a:cubicBezTo>
                  <a:cubicBezTo>
                    <a:pt x="3" y="133"/>
                    <a:pt x="16" y="136"/>
                    <a:pt x="41" y="136"/>
                  </a:cubicBezTo>
                  <a:cubicBezTo>
                    <a:pt x="118" y="136"/>
                    <a:pt x="304" y="114"/>
                    <a:pt x="573" y="114"/>
                  </a:cubicBezTo>
                  <a:cubicBezTo>
                    <a:pt x="664" y="114"/>
                    <a:pt x="766" y="117"/>
                    <a:pt x="876" y="124"/>
                  </a:cubicBezTo>
                  <a:cubicBezTo>
                    <a:pt x="1408" y="154"/>
                    <a:pt x="2153" y="318"/>
                    <a:pt x="2840" y="758"/>
                  </a:cubicBezTo>
                  <a:cubicBezTo>
                    <a:pt x="3527" y="1202"/>
                    <a:pt x="3984" y="1812"/>
                    <a:pt x="4233" y="2282"/>
                  </a:cubicBezTo>
                  <a:cubicBezTo>
                    <a:pt x="4483" y="2752"/>
                    <a:pt x="4559" y="3081"/>
                    <a:pt x="4591" y="3081"/>
                  </a:cubicBezTo>
                  <a:cubicBezTo>
                    <a:pt x="4591" y="3081"/>
                    <a:pt x="4591" y="3081"/>
                    <a:pt x="4592" y="3081"/>
                  </a:cubicBezTo>
                  <a:cubicBezTo>
                    <a:pt x="4601" y="3079"/>
                    <a:pt x="4596" y="2994"/>
                    <a:pt x="4561" y="2844"/>
                  </a:cubicBezTo>
                  <a:cubicBezTo>
                    <a:pt x="4526" y="2693"/>
                    <a:pt x="4459" y="2479"/>
                    <a:pt x="4343" y="2228"/>
                  </a:cubicBezTo>
                  <a:cubicBezTo>
                    <a:pt x="4117" y="1727"/>
                    <a:pt x="3654" y="1077"/>
                    <a:pt x="2934" y="612"/>
                  </a:cubicBezTo>
                  <a:cubicBezTo>
                    <a:pt x="2215" y="149"/>
                    <a:pt x="1430" y="0"/>
                    <a:pt x="882" y="0"/>
                  </a:cubicBezTo>
                  <a:close/>
                </a:path>
              </a:pathLst>
            </a:custGeom>
            <a:solidFill>
              <a:schemeClr val="dk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88" name="Google Shape;1688;p2"/>
            <p:cNvSpPr/>
            <p:nvPr/>
          </p:nvSpPr>
          <p:spPr>
            <a:xfrm>
              <a:off x="6430400" y="1770950"/>
              <a:ext cx="72025" cy="4700"/>
            </a:xfrm>
            <a:custGeom>
              <a:rect b="b" l="l" r="r" t="t"/>
              <a:pathLst>
                <a:path extrusionOk="0" h="188" w="2881">
                  <a:moveTo>
                    <a:pt x="1957" y="1"/>
                  </a:moveTo>
                  <a:cubicBezTo>
                    <a:pt x="1796" y="1"/>
                    <a:pt x="1621" y="3"/>
                    <a:pt x="1438" y="7"/>
                  </a:cubicBezTo>
                  <a:cubicBezTo>
                    <a:pt x="643" y="25"/>
                    <a:pt x="0" y="79"/>
                    <a:pt x="0" y="127"/>
                  </a:cubicBezTo>
                  <a:cubicBezTo>
                    <a:pt x="2" y="164"/>
                    <a:pt x="384" y="187"/>
                    <a:pt x="923" y="187"/>
                  </a:cubicBezTo>
                  <a:cubicBezTo>
                    <a:pt x="1084" y="187"/>
                    <a:pt x="1259" y="185"/>
                    <a:pt x="1441" y="181"/>
                  </a:cubicBezTo>
                  <a:cubicBezTo>
                    <a:pt x="2238" y="164"/>
                    <a:pt x="2881" y="110"/>
                    <a:pt x="2881" y="61"/>
                  </a:cubicBezTo>
                  <a:cubicBezTo>
                    <a:pt x="2879" y="24"/>
                    <a:pt x="2497" y="1"/>
                    <a:pt x="1957" y="1"/>
                  </a:cubicBezTo>
                  <a:close/>
                </a:path>
              </a:pathLst>
            </a:custGeom>
            <a:solidFill>
              <a:schemeClr val="dk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89" name="Google Shape;1689;p2"/>
            <p:cNvSpPr/>
            <p:nvPr/>
          </p:nvSpPr>
          <p:spPr>
            <a:xfrm>
              <a:off x="6392300" y="1701225"/>
              <a:ext cx="72275" cy="401075"/>
            </a:xfrm>
            <a:custGeom>
              <a:rect b="b" l="l" r="r" t="t"/>
              <a:pathLst>
                <a:path extrusionOk="0" h="16043" w="2891">
                  <a:moveTo>
                    <a:pt x="14" y="1"/>
                  </a:moveTo>
                  <a:cubicBezTo>
                    <a:pt x="14" y="1"/>
                    <a:pt x="14" y="1"/>
                    <a:pt x="14" y="1"/>
                  </a:cubicBezTo>
                  <a:cubicBezTo>
                    <a:pt x="0" y="14"/>
                    <a:pt x="180" y="176"/>
                    <a:pt x="440" y="524"/>
                  </a:cubicBezTo>
                  <a:cubicBezTo>
                    <a:pt x="691" y="873"/>
                    <a:pt x="1023" y="1419"/>
                    <a:pt x="1210" y="2167"/>
                  </a:cubicBezTo>
                  <a:cubicBezTo>
                    <a:pt x="1397" y="2908"/>
                    <a:pt x="1445" y="3865"/>
                    <a:pt x="1092" y="4822"/>
                  </a:cubicBezTo>
                  <a:cubicBezTo>
                    <a:pt x="920" y="5299"/>
                    <a:pt x="654" y="5777"/>
                    <a:pt x="488" y="6329"/>
                  </a:cubicBezTo>
                  <a:cubicBezTo>
                    <a:pt x="407" y="6603"/>
                    <a:pt x="355" y="6900"/>
                    <a:pt x="371" y="7201"/>
                  </a:cubicBezTo>
                  <a:cubicBezTo>
                    <a:pt x="384" y="7500"/>
                    <a:pt x="454" y="7801"/>
                    <a:pt x="562" y="8084"/>
                  </a:cubicBezTo>
                  <a:cubicBezTo>
                    <a:pt x="782" y="8655"/>
                    <a:pt x="1119" y="9142"/>
                    <a:pt x="1430" y="9609"/>
                  </a:cubicBezTo>
                  <a:cubicBezTo>
                    <a:pt x="1744" y="10072"/>
                    <a:pt x="2037" y="10521"/>
                    <a:pt x="2238" y="10988"/>
                  </a:cubicBezTo>
                  <a:cubicBezTo>
                    <a:pt x="2647" y="11924"/>
                    <a:pt x="2749" y="12859"/>
                    <a:pt x="2715" y="13627"/>
                  </a:cubicBezTo>
                  <a:cubicBezTo>
                    <a:pt x="2670" y="14401"/>
                    <a:pt x="2501" y="15010"/>
                    <a:pt x="2348" y="15416"/>
                  </a:cubicBezTo>
                  <a:cubicBezTo>
                    <a:pt x="2196" y="15823"/>
                    <a:pt x="2076" y="16033"/>
                    <a:pt x="2093" y="16043"/>
                  </a:cubicBezTo>
                  <a:cubicBezTo>
                    <a:pt x="2094" y="16043"/>
                    <a:pt x="2094" y="16043"/>
                    <a:pt x="2094" y="16043"/>
                  </a:cubicBezTo>
                  <a:cubicBezTo>
                    <a:pt x="2100" y="16043"/>
                    <a:pt x="2131" y="15993"/>
                    <a:pt x="2188" y="15894"/>
                  </a:cubicBezTo>
                  <a:cubicBezTo>
                    <a:pt x="2248" y="15796"/>
                    <a:pt x="2323" y="15641"/>
                    <a:pt x="2412" y="15441"/>
                  </a:cubicBezTo>
                  <a:cubicBezTo>
                    <a:pt x="2585" y="15039"/>
                    <a:pt x="2778" y="14422"/>
                    <a:pt x="2838" y="13635"/>
                  </a:cubicBezTo>
                  <a:cubicBezTo>
                    <a:pt x="2890" y="12852"/>
                    <a:pt x="2800" y="11891"/>
                    <a:pt x="2387" y="10924"/>
                  </a:cubicBezTo>
                  <a:cubicBezTo>
                    <a:pt x="1993" y="9944"/>
                    <a:pt x="1158" y="9109"/>
                    <a:pt x="726" y="8023"/>
                  </a:cubicBezTo>
                  <a:cubicBezTo>
                    <a:pt x="509" y="7481"/>
                    <a:pt x="486" y="6900"/>
                    <a:pt x="654" y="6375"/>
                  </a:cubicBezTo>
                  <a:cubicBezTo>
                    <a:pt x="809" y="5848"/>
                    <a:pt x="1069" y="5370"/>
                    <a:pt x="1245" y="4876"/>
                  </a:cubicBezTo>
                  <a:cubicBezTo>
                    <a:pt x="1601" y="3881"/>
                    <a:pt x="1536" y="2893"/>
                    <a:pt x="1331" y="2136"/>
                  </a:cubicBezTo>
                  <a:cubicBezTo>
                    <a:pt x="1123" y="1371"/>
                    <a:pt x="766" y="823"/>
                    <a:pt x="494" y="481"/>
                  </a:cubicBezTo>
                  <a:cubicBezTo>
                    <a:pt x="351" y="313"/>
                    <a:pt x="236" y="188"/>
                    <a:pt x="149" y="113"/>
                  </a:cubicBezTo>
                  <a:cubicBezTo>
                    <a:pt x="68" y="39"/>
                    <a:pt x="22" y="1"/>
                    <a:pt x="14" y="1"/>
                  </a:cubicBezTo>
                  <a:close/>
                </a:path>
              </a:pathLst>
            </a:custGeom>
            <a:solidFill>
              <a:schemeClr val="dk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90" name="Google Shape;1690;p2"/>
            <p:cNvSpPr/>
            <p:nvPr/>
          </p:nvSpPr>
          <p:spPr>
            <a:xfrm>
              <a:off x="6449000" y="2243550"/>
              <a:ext cx="50100" cy="267900"/>
            </a:xfrm>
            <a:custGeom>
              <a:rect b="b" l="l" r="r" t="t"/>
              <a:pathLst>
                <a:path extrusionOk="0" h="10716" w="2004">
                  <a:moveTo>
                    <a:pt x="35" y="0"/>
                  </a:moveTo>
                  <a:cubicBezTo>
                    <a:pt x="34" y="0"/>
                    <a:pt x="34" y="0"/>
                    <a:pt x="34" y="0"/>
                  </a:cubicBezTo>
                  <a:cubicBezTo>
                    <a:pt x="1" y="27"/>
                    <a:pt x="474" y="483"/>
                    <a:pt x="941" y="1405"/>
                  </a:cubicBezTo>
                  <a:cubicBezTo>
                    <a:pt x="1411" y="2316"/>
                    <a:pt x="1826" y="3732"/>
                    <a:pt x="1691" y="5302"/>
                  </a:cubicBezTo>
                  <a:cubicBezTo>
                    <a:pt x="1624" y="6083"/>
                    <a:pt x="1423" y="6813"/>
                    <a:pt x="1151" y="7434"/>
                  </a:cubicBezTo>
                  <a:cubicBezTo>
                    <a:pt x="885" y="8055"/>
                    <a:pt x="514" y="8564"/>
                    <a:pt x="317" y="9056"/>
                  </a:cubicBezTo>
                  <a:cubicBezTo>
                    <a:pt x="109" y="9544"/>
                    <a:pt x="72" y="9990"/>
                    <a:pt x="119" y="10283"/>
                  </a:cubicBezTo>
                  <a:cubicBezTo>
                    <a:pt x="140" y="10430"/>
                    <a:pt x="177" y="10540"/>
                    <a:pt x="207" y="10611"/>
                  </a:cubicBezTo>
                  <a:cubicBezTo>
                    <a:pt x="237" y="10681"/>
                    <a:pt x="260" y="10716"/>
                    <a:pt x="265" y="10716"/>
                  </a:cubicBezTo>
                  <a:cubicBezTo>
                    <a:pt x="265" y="10716"/>
                    <a:pt x="265" y="10716"/>
                    <a:pt x="265" y="10716"/>
                  </a:cubicBezTo>
                  <a:cubicBezTo>
                    <a:pt x="281" y="10710"/>
                    <a:pt x="209" y="10561"/>
                    <a:pt x="186" y="10276"/>
                  </a:cubicBezTo>
                  <a:cubicBezTo>
                    <a:pt x="161" y="9992"/>
                    <a:pt x="215" y="9571"/>
                    <a:pt x="431" y="9107"/>
                  </a:cubicBezTo>
                  <a:cubicBezTo>
                    <a:pt x="634" y="8636"/>
                    <a:pt x="1014" y="8140"/>
                    <a:pt x="1297" y="7499"/>
                  </a:cubicBezTo>
                  <a:cubicBezTo>
                    <a:pt x="1585" y="6867"/>
                    <a:pt x="1797" y="6118"/>
                    <a:pt x="1865" y="5317"/>
                  </a:cubicBezTo>
                  <a:cubicBezTo>
                    <a:pt x="2004" y="3707"/>
                    <a:pt x="1558" y="2260"/>
                    <a:pt x="1051" y="1349"/>
                  </a:cubicBezTo>
                  <a:cubicBezTo>
                    <a:pt x="798" y="888"/>
                    <a:pt x="541" y="548"/>
                    <a:pt x="352" y="325"/>
                  </a:cubicBezTo>
                  <a:cubicBezTo>
                    <a:pt x="162" y="115"/>
                    <a:pt x="51" y="0"/>
                    <a:pt x="35" y="0"/>
                  </a:cubicBezTo>
                  <a:close/>
                </a:path>
              </a:pathLst>
            </a:custGeom>
            <a:solidFill>
              <a:schemeClr val="dk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91" name="Google Shape;1691;p2"/>
            <p:cNvSpPr/>
            <p:nvPr/>
          </p:nvSpPr>
          <p:spPr>
            <a:xfrm>
              <a:off x="6235575" y="2640050"/>
              <a:ext cx="171175" cy="54925"/>
            </a:xfrm>
            <a:custGeom>
              <a:rect b="b" l="l" r="r" t="t"/>
              <a:pathLst>
                <a:path extrusionOk="0" h="2197" w="6847">
                  <a:moveTo>
                    <a:pt x="13" y="0"/>
                  </a:moveTo>
                  <a:cubicBezTo>
                    <a:pt x="12" y="0"/>
                    <a:pt x="11" y="0"/>
                    <a:pt x="11" y="1"/>
                  </a:cubicBezTo>
                  <a:lnTo>
                    <a:pt x="9" y="1"/>
                  </a:lnTo>
                  <a:cubicBezTo>
                    <a:pt x="1" y="7"/>
                    <a:pt x="53" y="101"/>
                    <a:pt x="169" y="259"/>
                  </a:cubicBezTo>
                  <a:cubicBezTo>
                    <a:pt x="283" y="418"/>
                    <a:pt x="466" y="636"/>
                    <a:pt x="723" y="873"/>
                  </a:cubicBezTo>
                  <a:cubicBezTo>
                    <a:pt x="1230" y="1351"/>
                    <a:pt x="2081" y="1893"/>
                    <a:pt x="3144" y="2104"/>
                  </a:cubicBezTo>
                  <a:cubicBezTo>
                    <a:pt x="3472" y="2169"/>
                    <a:pt x="3793" y="2197"/>
                    <a:pt x="4100" y="2197"/>
                  </a:cubicBezTo>
                  <a:cubicBezTo>
                    <a:pt x="4786" y="2197"/>
                    <a:pt x="5399" y="2058"/>
                    <a:pt x="5849" y="1886"/>
                  </a:cubicBezTo>
                  <a:cubicBezTo>
                    <a:pt x="6177" y="1764"/>
                    <a:pt x="6429" y="1633"/>
                    <a:pt x="6595" y="1529"/>
                  </a:cubicBezTo>
                  <a:cubicBezTo>
                    <a:pt x="6763" y="1427"/>
                    <a:pt x="6846" y="1359"/>
                    <a:pt x="6840" y="1349"/>
                  </a:cubicBezTo>
                  <a:cubicBezTo>
                    <a:pt x="6839" y="1348"/>
                    <a:pt x="6838" y="1347"/>
                    <a:pt x="6835" y="1347"/>
                  </a:cubicBezTo>
                  <a:cubicBezTo>
                    <a:pt x="6786" y="1347"/>
                    <a:pt x="6427" y="1569"/>
                    <a:pt x="5808" y="1770"/>
                  </a:cubicBezTo>
                  <a:cubicBezTo>
                    <a:pt x="5377" y="1912"/>
                    <a:pt x="4803" y="2027"/>
                    <a:pt x="4164" y="2027"/>
                  </a:cubicBezTo>
                  <a:cubicBezTo>
                    <a:pt x="3848" y="2027"/>
                    <a:pt x="3515" y="1999"/>
                    <a:pt x="3177" y="1932"/>
                  </a:cubicBezTo>
                  <a:cubicBezTo>
                    <a:pt x="2152" y="1730"/>
                    <a:pt x="1323" y="1224"/>
                    <a:pt x="805" y="780"/>
                  </a:cubicBezTo>
                  <a:cubicBezTo>
                    <a:pt x="294" y="350"/>
                    <a:pt x="49" y="0"/>
                    <a:pt x="13" y="0"/>
                  </a:cubicBezTo>
                  <a:close/>
                </a:path>
              </a:pathLst>
            </a:custGeom>
            <a:solidFill>
              <a:schemeClr val="dk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92" name="Google Shape;1692;p2"/>
            <p:cNvSpPr/>
            <p:nvPr/>
          </p:nvSpPr>
          <p:spPr>
            <a:xfrm>
              <a:off x="6364600" y="2808525"/>
              <a:ext cx="147425" cy="121550"/>
            </a:xfrm>
            <a:custGeom>
              <a:rect b="b" l="l" r="r" t="t"/>
              <a:pathLst>
                <a:path extrusionOk="0" h="4862" w="5897">
                  <a:moveTo>
                    <a:pt x="12" y="0"/>
                  </a:moveTo>
                  <a:cubicBezTo>
                    <a:pt x="11" y="0"/>
                    <a:pt x="11" y="0"/>
                    <a:pt x="10" y="1"/>
                  </a:cubicBezTo>
                  <a:cubicBezTo>
                    <a:pt x="1" y="9"/>
                    <a:pt x="55" y="103"/>
                    <a:pt x="163" y="269"/>
                  </a:cubicBezTo>
                  <a:cubicBezTo>
                    <a:pt x="273" y="435"/>
                    <a:pt x="439" y="668"/>
                    <a:pt x="655" y="950"/>
                  </a:cubicBezTo>
                  <a:cubicBezTo>
                    <a:pt x="1091" y="1509"/>
                    <a:pt x="1741" y="2248"/>
                    <a:pt x="2551" y="2970"/>
                  </a:cubicBezTo>
                  <a:cubicBezTo>
                    <a:pt x="3360" y="3691"/>
                    <a:pt x="4160" y="4261"/>
                    <a:pt x="4776" y="4623"/>
                  </a:cubicBezTo>
                  <a:cubicBezTo>
                    <a:pt x="5059" y="4784"/>
                    <a:pt x="5331" y="4861"/>
                    <a:pt x="5534" y="4861"/>
                  </a:cubicBezTo>
                  <a:cubicBezTo>
                    <a:pt x="5554" y="4861"/>
                    <a:pt x="5574" y="4860"/>
                    <a:pt x="5594" y="4859"/>
                  </a:cubicBezTo>
                  <a:cubicBezTo>
                    <a:pt x="5800" y="4845"/>
                    <a:pt x="5897" y="4772"/>
                    <a:pt x="5893" y="4766"/>
                  </a:cubicBezTo>
                  <a:cubicBezTo>
                    <a:pt x="5892" y="4764"/>
                    <a:pt x="5889" y="4763"/>
                    <a:pt x="5885" y="4763"/>
                  </a:cubicBezTo>
                  <a:cubicBezTo>
                    <a:pt x="5859" y="4763"/>
                    <a:pt x="5775" y="4792"/>
                    <a:pt x="5634" y="4792"/>
                  </a:cubicBezTo>
                  <a:cubicBezTo>
                    <a:pt x="5620" y="4792"/>
                    <a:pt x="5606" y="4792"/>
                    <a:pt x="5592" y="4791"/>
                  </a:cubicBezTo>
                  <a:cubicBezTo>
                    <a:pt x="5401" y="4785"/>
                    <a:pt x="5133" y="4700"/>
                    <a:pt x="4837" y="4517"/>
                  </a:cubicBezTo>
                  <a:cubicBezTo>
                    <a:pt x="4253" y="4135"/>
                    <a:pt x="3466" y="3553"/>
                    <a:pt x="2667" y="2839"/>
                  </a:cubicBezTo>
                  <a:cubicBezTo>
                    <a:pt x="1864" y="2125"/>
                    <a:pt x="1207" y="1407"/>
                    <a:pt x="751" y="871"/>
                  </a:cubicBezTo>
                  <a:cubicBezTo>
                    <a:pt x="306" y="346"/>
                    <a:pt x="43" y="0"/>
                    <a:pt x="12" y="0"/>
                  </a:cubicBezTo>
                  <a:close/>
                </a:path>
              </a:pathLst>
            </a:custGeom>
            <a:solidFill>
              <a:schemeClr val="dk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93" name="Google Shape;1693;p2"/>
            <p:cNvSpPr/>
            <p:nvPr/>
          </p:nvSpPr>
          <p:spPr>
            <a:xfrm>
              <a:off x="6381575" y="2873450"/>
              <a:ext cx="45950" cy="111475"/>
            </a:xfrm>
            <a:custGeom>
              <a:rect b="b" l="l" r="r" t="t"/>
              <a:pathLst>
                <a:path extrusionOk="0" h="4459" w="1838">
                  <a:moveTo>
                    <a:pt x="1420" y="0"/>
                  </a:moveTo>
                  <a:cubicBezTo>
                    <a:pt x="1419" y="0"/>
                    <a:pt x="1419" y="0"/>
                    <a:pt x="1419" y="1"/>
                  </a:cubicBezTo>
                  <a:cubicBezTo>
                    <a:pt x="1390" y="12"/>
                    <a:pt x="1500" y="276"/>
                    <a:pt x="1573" y="722"/>
                  </a:cubicBezTo>
                  <a:cubicBezTo>
                    <a:pt x="1647" y="1166"/>
                    <a:pt x="1660" y="1804"/>
                    <a:pt x="1456" y="2460"/>
                  </a:cubicBezTo>
                  <a:cubicBezTo>
                    <a:pt x="1249" y="3116"/>
                    <a:pt x="873" y="3631"/>
                    <a:pt x="558" y="3952"/>
                  </a:cubicBezTo>
                  <a:cubicBezTo>
                    <a:pt x="244" y="4278"/>
                    <a:pt x="1" y="4432"/>
                    <a:pt x="18" y="4457"/>
                  </a:cubicBezTo>
                  <a:cubicBezTo>
                    <a:pt x="19" y="4458"/>
                    <a:pt x="20" y="4459"/>
                    <a:pt x="22" y="4459"/>
                  </a:cubicBezTo>
                  <a:cubicBezTo>
                    <a:pt x="57" y="4459"/>
                    <a:pt x="314" y="4337"/>
                    <a:pt x="643" y="4040"/>
                  </a:cubicBezTo>
                  <a:cubicBezTo>
                    <a:pt x="991" y="3732"/>
                    <a:pt x="1405" y="3203"/>
                    <a:pt x="1621" y="2512"/>
                  </a:cubicBezTo>
                  <a:cubicBezTo>
                    <a:pt x="1838" y="1822"/>
                    <a:pt x="1803" y="1150"/>
                    <a:pt x="1695" y="699"/>
                  </a:cubicBezTo>
                  <a:cubicBezTo>
                    <a:pt x="1588" y="249"/>
                    <a:pt x="1439" y="0"/>
                    <a:pt x="1420" y="0"/>
                  </a:cubicBezTo>
                  <a:close/>
                </a:path>
              </a:pathLst>
            </a:custGeom>
            <a:solidFill>
              <a:srgbClr val="26323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94" name="Google Shape;1694;p2"/>
            <p:cNvSpPr/>
            <p:nvPr/>
          </p:nvSpPr>
          <p:spPr>
            <a:xfrm>
              <a:off x="6779500" y="2456725"/>
              <a:ext cx="357700" cy="286375"/>
            </a:xfrm>
            <a:custGeom>
              <a:rect b="b" l="l" r="r" t="t"/>
              <a:pathLst>
                <a:path extrusionOk="0" h="11455" w="14308">
                  <a:moveTo>
                    <a:pt x="13571" y="1"/>
                  </a:moveTo>
                  <a:lnTo>
                    <a:pt x="13571" y="1"/>
                  </a:lnTo>
                  <a:cubicBezTo>
                    <a:pt x="13654" y="1021"/>
                    <a:pt x="13044" y="1976"/>
                    <a:pt x="12317" y="2698"/>
                  </a:cubicBezTo>
                  <a:cubicBezTo>
                    <a:pt x="11807" y="3203"/>
                    <a:pt x="11213" y="3647"/>
                    <a:pt x="10525" y="3844"/>
                  </a:cubicBezTo>
                  <a:cubicBezTo>
                    <a:pt x="10204" y="3935"/>
                    <a:pt x="9879" y="3969"/>
                    <a:pt x="9551" y="3969"/>
                  </a:cubicBezTo>
                  <a:cubicBezTo>
                    <a:pt x="8639" y="3969"/>
                    <a:pt x="7703" y="3703"/>
                    <a:pt x="6780" y="3645"/>
                  </a:cubicBezTo>
                  <a:cubicBezTo>
                    <a:pt x="6659" y="3637"/>
                    <a:pt x="6538" y="3634"/>
                    <a:pt x="6417" y="3634"/>
                  </a:cubicBezTo>
                  <a:cubicBezTo>
                    <a:pt x="4588" y="3634"/>
                    <a:pt x="2772" y="4498"/>
                    <a:pt x="1633" y="5929"/>
                  </a:cubicBezTo>
                  <a:cubicBezTo>
                    <a:pt x="415" y="7454"/>
                    <a:pt x="0" y="9585"/>
                    <a:pt x="554" y="11455"/>
                  </a:cubicBezTo>
                  <a:cubicBezTo>
                    <a:pt x="517" y="9151"/>
                    <a:pt x="1779" y="6871"/>
                    <a:pt x="3749" y="5679"/>
                  </a:cubicBezTo>
                  <a:cubicBezTo>
                    <a:pt x="4780" y="5054"/>
                    <a:pt x="5985" y="4740"/>
                    <a:pt x="7189" y="4740"/>
                  </a:cubicBezTo>
                  <a:cubicBezTo>
                    <a:pt x="8287" y="4740"/>
                    <a:pt x="9384" y="5001"/>
                    <a:pt x="10349" y="5526"/>
                  </a:cubicBezTo>
                  <a:cubicBezTo>
                    <a:pt x="10349" y="5526"/>
                    <a:pt x="11491" y="5113"/>
                    <a:pt x="12899" y="3707"/>
                  </a:cubicBezTo>
                  <a:cubicBezTo>
                    <a:pt x="14308" y="2303"/>
                    <a:pt x="13571" y="1"/>
                    <a:pt x="13571" y="1"/>
                  </a:cubicBezTo>
                  <a:close/>
                </a:path>
              </a:pathLst>
            </a:custGeom>
            <a:solidFill>
              <a:srgbClr val="0B3D69">
                <a:alpha val="39215"/>
              </a:srgbClr>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95" name="Google Shape;1695;p2"/>
            <p:cNvSpPr/>
            <p:nvPr/>
          </p:nvSpPr>
          <p:spPr>
            <a:xfrm>
              <a:off x="6671850" y="1940600"/>
              <a:ext cx="419875" cy="222525"/>
            </a:xfrm>
            <a:custGeom>
              <a:rect b="b" l="l" r="r" t="t"/>
              <a:pathLst>
                <a:path extrusionOk="0" h="8901" w="16795">
                  <a:moveTo>
                    <a:pt x="1084" y="1"/>
                  </a:moveTo>
                  <a:cubicBezTo>
                    <a:pt x="723" y="1"/>
                    <a:pt x="361" y="19"/>
                    <a:pt x="0" y="57"/>
                  </a:cubicBezTo>
                  <a:cubicBezTo>
                    <a:pt x="1681" y="406"/>
                    <a:pt x="3371" y="759"/>
                    <a:pt x="4974" y="1374"/>
                  </a:cubicBezTo>
                  <a:cubicBezTo>
                    <a:pt x="6577" y="1990"/>
                    <a:pt x="8103" y="2887"/>
                    <a:pt x="9236" y="4180"/>
                  </a:cubicBezTo>
                  <a:cubicBezTo>
                    <a:pt x="10368" y="5470"/>
                    <a:pt x="11072" y="7189"/>
                    <a:pt x="10922" y="8900"/>
                  </a:cubicBezTo>
                  <a:cubicBezTo>
                    <a:pt x="12814" y="7693"/>
                    <a:pt x="14474" y="7801"/>
                    <a:pt x="16795" y="7614"/>
                  </a:cubicBezTo>
                  <a:cubicBezTo>
                    <a:pt x="15839" y="7485"/>
                    <a:pt x="15027" y="7416"/>
                    <a:pt x="14223" y="7416"/>
                  </a:cubicBezTo>
                  <a:cubicBezTo>
                    <a:pt x="13340" y="7416"/>
                    <a:pt x="12466" y="7499"/>
                    <a:pt x="11422" y="7679"/>
                  </a:cubicBezTo>
                  <a:cubicBezTo>
                    <a:pt x="11574" y="6624"/>
                    <a:pt x="11238" y="5538"/>
                    <a:pt x="10654" y="4646"/>
                  </a:cubicBezTo>
                  <a:cubicBezTo>
                    <a:pt x="10067" y="3757"/>
                    <a:pt x="9247" y="3043"/>
                    <a:pt x="8373" y="2434"/>
                  </a:cubicBezTo>
                  <a:cubicBezTo>
                    <a:pt x="6242" y="944"/>
                    <a:pt x="3673" y="1"/>
                    <a:pt x="1084" y="1"/>
                  </a:cubicBezTo>
                  <a:close/>
                </a:path>
              </a:pathLst>
            </a:custGeom>
            <a:solidFill>
              <a:srgbClr val="0B3D69">
                <a:alpha val="39215"/>
              </a:srgbClr>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96" name="Google Shape;1696;p2"/>
            <p:cNvSpPr/>
            <p:nvPr/>
          </p:nvSpPr>
          <p:spPr>
            <a:xfrm>
              <a:off x="6407100" y="1705050"/>
              <a:ext cx="95625" cy="68600"/>
            </a:xfrm>
            <a:custGeom>
              <a:rect b="b" l="l" r="r" t="t"/>
              <a:pathLst>
                <a:path extrusionOk="0" h="2744" w="3825">
                  <a:moveTo>
                    <a:pt x="10" y="0"/>
                  </a:moveTo>
                  <a:lnTo>
                    <a:pt x="10" y="0"/>
                  </a:lnTo>
                  <a:cubicBezTo>
                    <a:pt x="0" y="488"/>
                    <a:pt x="269" y="930"/>
                    <a:pt x="506" y="1356"/>
                  </a:cubicBezTo>
                  <a:cubicBezTo>
                    <a:pt x="741" y="1783"/>
                    <a:pt x="959" y="2271"/>
                    <a:pt x="842" y="2744"/>
                  </a:cubicBezTo>
                  <a:lnTo>
                    <a:pt x="880" y="2744"/>
                  </a:lnTo>
                  <a:lnTo>
                    <a:pt x="2948" y="2610"/>
                  </a:lnTo>
                  <a:cubicBezTo>
                    <a:pt x="3251" y="2589"/>
                    <a:pt x="3570" y="2566"/>
                    <a:pt x="3824" y="2398"/>
                  </a:cubicBezTo>
                  <a:cubicBezTo>
                    <a:pt x="3378" y="2244"/>
                    <a:pt x="2906" y="2166"/>
                    <a:pt x="2433" y="2166"/>
                  </a:cubicBezTo>
                  <a:cubicBezTo>
                    <a:pt x="2325" y="2166"/>
                    <a:pt x="2217" y="2170"/>
                    <a:pt x="2109" y="2178"/>
                  </a:cubicBezTo>
                  <a:cubicBezTo>
                    <a:pt x="2060" y="2182"/>
                    <a:pt x="2009" y="2186"/>
                    <a:pt x="1959" y="2186"/>
                  </a:cubicBezTo>
                  <a:cubicBezTo>
                    <a:pt x="1896" y="2186"/>
                    <a:pt x="1833" y="2179"/>
                    <a:pt x="1775" y="2153"/>
                  </a:cubicBezTo>
                  <a:cubicBezTo>
                    <a:pt x="1623" y="2086"/>
                    <a:pt x="1550" y="1916"/>
                    <a:pt x="1482" y="1764"/>
                  </a:cubicBezTo>
                  <a:cubicBezTo>
                    <a:pt x="1164" y="1057"/>
                    <a:pt x="649" y="440"/>
                    <a:pt x="10" y="0"/>
                  </a:cubicBezTo>
                  <a:close/>
                </a:path>
              </a:pathLst>
            </a:custGeom>
            <a:solidFill>
              <a:srgbClr val="0B3D69">
                <a:alpha val="39215"/>
              </a:srgbClr>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97" name="Google Shape;1697;p2"/>
            <p:cNvSpPr/>
            <p:nvPr/>
          </p:nvSpPr>
          <p:spPr>
            <a:xfrm>
              <a:off x="6355675" y="2873300"/>
              <a:ext cx="187550" cy="121925"/>
            </a:xfrm>
            <a:custGeom>
              <a:rect b="b" l="l" r="r" t="t"/>
              <a:pathLst>
                <a:path extrusionOk="0" h="4877" w="7502">
                  <a:moveTo>
                    <a:pt x="2376" y="1"/>
                  </a:moveTo>
                  <a:lnTo>
                    <a:pt x="2376" y="1"/>
                  </a:lnTo>
                  <a:cubicBezTo>
                    <a:pt x="2765" y="392"/>
                    <a:pt x="2737" y="1021"/>
                    <a:pt x="2684" y="1569"/>
                  </a:cubicBezTo>
                  <a:cubicBezTo>
                    <a:pt x="2617" y="2246"/>
                    <a:pt x="2546" y="2947"/>
                    <a:pt x="2212" y="3539"/>
                  </a:cubicBezTo>
                  <a:cubicBezTo>
                    <a:pt x="1795" y="4280"/>
                    <a:pt x="730" y="4425"/>
                    <a:pt x="1" y="4861"/>
                  </a:cubicBezTo>
                  <a:cubicBezTo>
                    <a:pt x="158" y="4870"/>
                    <a:pt x="324" y="4877"/>
                    <a:pt x="496" y="4877"/>
                  </a:cubicBezTo>
                  <a:cubicBezTo>
                    <a:pt x="1236" y="4877"/>
                    <a:pt x="2068" y="4762"/>
                    <a:pt x="2586" y="4328"/>
                  </a:cubicBezTo>
                  <a:cubicBezTo>
                    <a:pt x="3225" y="3796"/>
                    <a:pt x="3717" y="3111"/>
                    <a:pt x="4201" y="2434"/>
                  </a:cubicBezTo>
                  <a:cubicBezTo>
                    <a:pt x="4701" y="2647"/>
                    <a:pt x="5244" y="2754"/>
                    <a:pt x="5788" y="2754"/>
                  </a:cubicBezTo>
                  <a:cubicBezTo>
                    <a:pt x="6378" y="2754"/>
                    <a:pt x="6968" y="2629"/>
                    <a:pt x="7502" y="2380"/>
                  </a:cubicBezTo>
                  <a:cubicBezTo>
                    <a:pt x="5746" y="2239"/>
                    <a:pt x="4050" y="1467"/>
                    <a:pt x="2791" y="236"/>
                  </a:cubicBezTo>
                  <a:lnTo>
                    <a:pt x="2376" y="1"/>
                  </a:lnTo>
                  <a:close/>
                </a:path>
              </a:pathLst>
            </a:custGeom>
            <a:solidFill>
              <a:srgbClr val="0B3D69">
                <a:alpha val="39215"/>
              </a:srgbClr>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98" name="Google Shape;1698;p2"/>
            <p:cNvSpPr/>
            <p:nvPr/>
          </p:nvSpPr>
          <p:spPr>
            <a:xfrm>
              <a:off x="6989075" y="3100050"/>
              <a:ext cx="107375" cy="62875"/>
            </a:xfrm>
            <a:custGeom>
              <a:rect b="b" l="l" r="r" t="t"/>
              <a:pathLst>
                <a:path extrusionOk="0" h="2515" w="4295">
                  <a:moveTo>
                    <a:pt x="313" y="1"/>
                  </a:moveTo>
                  <a:cubicBezTo>
                    <a:pt x="308" y="1"/>
                    <a:pt x="302" y="1"/>
                    <a:pt x="297" y="2"/>
                  </a:cubicBezTo>
                  <a:cubicBezTo>
                    <a:pt x="195" y="21"/>
                    <a:pt x="205" y="168"/>
                    <a:pt x="235" y="267"/>
                  </a:cubicBezTo>
                  <a:cubicBezTo>
                    <a:pt x="428" y="890"/>
                    <a:pt x="372" y="1588"/>
                    <a:pt x="81" y="2173"/>
                  </a:cubicBezTo>
                  <a:cubicBezTo>
                    <a:pt x="41" y="2258"/>
                    <a:pt x="0" y="2375"/>
                    <a:pt x="75" y="2433"/>
                  </a:cubicBezTo>
                  <a:cubicBezTo>
                    <a:pt x="106" y="2456"/>
                    <a:pt x="149" y="2458"/>
                    <a:pt x="187" y="2460"/>
                  </a:cubicBezTo>
                  <a:cubicBezTo>
                    <a:pt x="264" y="2463"/>
                    <a:pt x="341" y="2464"/>
                    <a:pt x="418" y="2464"/>
                  </a:cubicBezTo>
                  <a:cubicBezTo>
                    <a:pt x="1027" y="2464"/>
                    <a:pt x="1634" y="2383"/>
                    <a:pt x="2242" y="2340"/>
                  </a:cubicBezTo>
                  <a:cubicBezTo>
                    <a:pt x="2455" y="2325"/>
                    <a:pt x="2671" y="2315"/>
                    <a:pt x="2886" y="2315"/>
                  </a:cubicBezTo>
                  <a:cubicBezTo>
                    <a:pt x="3361" y="2315"/>
                    <a:pt x="3834" y="2364"/>
                    <a:pt x="4281" y="2514"/>
                  </a:cubicBezTo>
                  <a:lnTo>
                    <a:pt x="4295" y="2408"/>
                  </a:lnTo>
                  <a:cubicBezTo>
                    <a:pt x="3928" y="1991"/>
                    <a:pt x="3399" y="1744"/>
                    <a:pt x="2855" y="1627"/>
                  </a:cubicBezTo>
                  <a:cubicBezTo>
                    <a:pt x="2461" y="1541"/>
                    <a:pt x="2056" y="1520"/>
                    <a:pt x="1650" y="1520"/>
                  </a:cubicBezTo>
                  <a:cubicBezTo>
                    <a:pt x="1499" y="1520"/>
                    <a:pt x="1347" y="1523"/>
                    <a:pt x="1196" y="1526"/>
                  </a:cubicBezTo>
                  <a:cubicBezTo>
                    <a:pt x="1181" y="949"/>
                    <a:pt x="886" y="388"/>
                    <a:pt x="421" y="48"/>
                  </a:cubicBezTo>
                  <a:cubicBezTo>
                    <a:pt x="388" y="25"/>
                    <a:pt x="351" y="1"/>
                    <a:pt x="313" y="1"/>
                  </a:cubicBezTo>
                  <a:close/>
                </a:path>
              </a:pathLst>
            </a:custGeom>
            <a:solidFill>
              <a:srgbClr val="0B3D69">
                <a:alpha val="39215"/>
              </a:srgbClr>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99" name="Google Shape;1699;p2"/>
            <p:cNvSpPr/>
            <p:nvPr/>
          </p:nvSpPr>
          <p:spPr>
            <a:xfrm>
              <a:off x="6380675" y="3161250"/>
              <a:ext cx="614150" cy="646725"/>
            </a:xfrm>
            <a:custGeom>
              <a:rect b="b" l="l" r="r" t="t"/>
              <a:pathLst>
                <a:path extrusionOk="0" h="25869" w="24566">
                  <a:moveTo>
                    <a:pt x="24351" y="1"/>
                  </a:moveTo>
                  <a:cubicBezTo>
                    <a:pt x="23308" y="1266"/>
                    <a:pt x="22115" y="1783"/>
                    <a:pt x="20568" y="2329"/>
                  </a:cubicBezTo>
                  <a:cubicBezTo>
                    <a:pt x="19021" y="2875"/>
                    <a:pt x="18072" y="3083"/>
                    <a:pt x="16445" y="3301"/>
                  </a:cubicBezTo>
                  <a:cubicBezTo>
                    <a:pt x="15500" y="3427"/>
                    <a:pt x="13708" y="3886"/>
                    <a:pt x="12787" y="4478"/>
                  </a:cubicBezTo>
                  <a:cubicBezTo>
                    <a:pt x="11165" y="4592"/>
                    <a:pt x="9766" y="5999"/>
                    <a:pt x="8433" y="7770"/>
                  </a:cubicBezTo>
                  <a:cubicBezTo>
                    <a:pt x="8011" y="8302"/>
                    <a:pt x="8047" y="9410"/>
                    <a:pt x="7839" y="10210"/>
                  </a:cubicBezTo>
                  <a:cubicBezTo>
                    <a:pt x="7667" y="10864"/>
                    <a:pt x="7746" y="11628"/>
                    <a:pt x="7330" y="12197"/>
                  </a:cubicBezTo>
                  <a:cubicBezTo>
                    <a:pt x="5921" y="14115"/>
                    <a:pt x="5425" y="14935"/>
                    <a:pt x="2466" y="17487"/>
                  </a:cubicBezTo>
                  <a:cubicBezTo>
                    <a:pt x="1247" y="18541"/>
                    <a:pt x="1893" y="18568"/>
                    <a:pt x="807" y="19758"/>
                  </a:cubicBezTo>
                  <a:lnTo>
                    <a:pt x="809" y="19758"/>
                  </a:lnTo>
                  <a:cubicBezTo>
                    <a:pt x="1015" y="19957"/>
                    <a:pt x="0" y="21730"/>
                    <a:pt x="207" y="21929"/>
                  </a:cubicBezTo>
                  <a:cubicBezTo>
                    <a:pt x="573" y="21637"/>
                    <a:pt x="994" y="21392"/>
                    <a:pt x="1297" y="21043"/>
                  </a:cubicBezTo>
                  <a:cubicBezTo>
                    <a:pt x="2066" y="20161"/>
                    <a:pt x="2641" y="19044"/>
                    <a:pt x="3548" y="18359"/>
                  </a:cubicBezTo>
                  <a:cubicBezTo>
                    <a:pt x="6232" y="16334"/>
                    <a:pt x="7590" y="13534"/>
                    <a:pt x="8977" y="10586"/>
                  </a:cubicBezTo>
                  <a:cubicBezTo>
                    <a:pt x="9816" y="8806"/>
                    <a:pt x="11533" y="7357"/>
                    <a:pt x="13096" y="6047"/>
                  </a:cubicBezTo>
                  <a:cubicBezTo>
                    <a:pt x="13253" y="5915"/>
                    <a:pt x="13536" y="5856"/>
                    <a:pt x="13863" y="5856"/>
                  </a:cubicBezTo>
                  <a:cubicBezTo>
                    <a:pt x="14507" y="5856"/>
                    <a:pt x="15325" y="6082"/>
                    <a:pt x="15701" y="6421"/>
                  </a:cubicBezTo>
                  <a:cubicBezTo>
                    <a:pt x="19158" y="9531"/>
                    <a:pt x="18371" y="14889"/>
                    <a:pt x="14121" y="17020"/>
                  </a:cubicBezTo>
                  <a:cubicBezTo>
                    <a:pt x="14545" y="19841"/>
                    <a:pt x="12836" y="21155"/>
                    <a:pt x="10742" y="22114"/>
                  </a:cubicBezTo>
                  <a:cubicBezTo>
                    <a:pt x="9253" y="22795"/>
                    <a:pt x="7630" y="23194"/>
                    <a:pt x="6160" y="23908"/>
                  </a:cubicBezTo>
                  <a:cubicBezTo>
                    <a:pt x="5360" y="24296"/>
                    <a:pt x="4752" y="25079"/>
                    <a:pt x="4310" y="25868"/>
                  </a:cubicBezTo>
                  <a:lnTo>
                    <a:pt x="4310" y="25868"/>
                  </a:lnTo>
                  <a:cubicBezTo>
                    <a:pt x="6577" y="24936"/>
                    <a:pt x="8846" y="24016"/>
                    <a:pt x="11107" y="23071"/>
                  </a:cubicBezTo>
                  <a:cubicBezTo>
                    <a:pt x="14433" y="21682"/>
                    <a:pt x="15566" y="18373"/>
                    <a:pt x="17414" y="15726"/>
                  </a:cubicBezTo>
                  <a:cubicBezTo>
                    <a:pt x="19546" y="12672"/>
                    <a:pt x="19754" y="8667"/>
                    <a:pt x="14688" y="4922"/>
                  </a:cubicBezTo>
                  <a:cubicBezTo>
                    <a:pt x="14468" y="4804"/>
                    <a:pt x="14254" y="4719"/>
                    <a:pt x="14041" y="4648"/>
                  </a:cubicBezTo>
                  <a:cubicBezTo>
                    <a:pt x="15811" y="4619"/>
                    <a:pt x="17578" y="4509"/>
                    <a:pt x="19274" y="4031"/>
                  </a:cubicBezTo>
                  <a:cubicBezTo>
                    <a:pt x="21452" y="3415"/>
                    <a:pt x="23533" y="2101"/>
                    <a:pt x="24566" y="87"/>
                  </a:cubicBezTo>
                  <a:lnTo>
                    <a:pt x="24351" y="1"/>
                  </a:lnTo>
                  <a:close/>
                </a:path>
              </a:pathLst>
            </a:custGeom>
            <a:solidFill>
              <a:srgbClr val="0B3D69">
                <a:alpha val="39215"/>
              </a:srgbClr>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00" name="Google Shape;1700;p2"/>
            <p:cNvSpPr/>
            <p:nvPr/>
          </p:nvSpPr>
          <p:spPr>
            <a:xfrm>
              <a:off x="6290325" y="3021525"/>
              <a:ext cx="393175" cy="234475"/>
            </a:xfrm>
            <a:custGeom>
              <a:rect b="b" l="l" r="r" t="t"/>
              <a:pathLst>
                <a:path extrusionOk="0" h="9379" w="15727">
                  <a:moveTo>
                    <a:pt x="15726" y="0"/>
                  </a:moveTo>
                  <a:cubicBezTo>
                    <a:pt x="14509" y="2400"/>
                    <a:pt x="12979" y="5248"/>
                    <a:pt x="10426" y="6651"/>
                  </a:cubicBezTo>
                  <a:cubicBezTo>
                    <a:pt x="7899" y="8041"/>
                    <a:pt x="4956" y="8284"/>
                    <a:pt x="2036" y="8284"/>
                  </a:cubicBezTo>
                  <a:cubicBezTo>
                    <a:pt x="1355" y="8284"/>
                    <a:pt x="674" y="8271"/>
                    <a:pt x="1" y="8256"/>
                  </a:cubicBezTo>
                  <a:lnTo>
                    <a:pt x="1" y="8256"/>
                  </a:lnTo>
                  <a:cubicBezTo>
                    <a:pt x="1527" y="9004"/>
                    <a:pt x="3226" y="9378"/>
                    <a:pt x="4925" y="9378"/>
                  </a:cubicBezTo>
                  <a:cubicBezTo>
                    <a:pt x="6664" y="9378"/>
                    <a:pt x="8403" y="8987"/>
                    <a:pt x="9956" y="8206"/>
                  </a:cubicBezTo>
                  <a:cubicBezTo>
                    <a:pt x="13029" y="6658"/>
                    <a:pt x="15103" y="3382"/>
                    <a:pt x="15726" y="0"/>
                  </a:cubicBezTo>
                  <a:close/>
                </a:path>
              </a:pathLst>
            </a:custGeom>
            <a:solidFill>
              <a:srgbClr val="0B3D69">
                <a:alpha val="39215"/>
              </a:srgbClr>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01" name="Google Shape;1701;p2"/>
            <p:cNvSpPr/>
            <p:nvPr/>
          </p:nvSpPr>
          <p:spPr>
            <a:xfrm>
              <a:off x="6891150" y="2356000"/>
              <a:ext cx="213600" cy="139850"/>
            </a:xfrm>
            <a:custGeom>
              <a:rect b="b" l="l" r="r" t="t"/>
              <a:pathLst>
                <a:path extrusionOk="0" h="5594" w="8544">
                  <a:moveTo>
                    <a:pt x="2210" y="1"/>
                  </a:moveTo>
                  <a:cubicBezTo>
                    <a:pt x="2176" y="1"/>
                    <a:pt x="2142" y="2"/>
                    <a:pt x="2107" y="3"/>
                  </a:cubicBezTo>
                  <a:cubicBezTo>
                    <a:pt x="1610" y="28"/>
                    <a:pt x="1112" y="140"/>
                    <a:pt x="682" y="382"/>
                  </a:cubicBezTo>
                  <a:cubicBezTo>
                    <a:pt x="269" y="615"/>
                    <a:pt x="1" y="1084"/>
                    <a:pt x="91" y="1549"/>
                  </a:cubicBezTo>
                  <a:cubicBezTo>
                    <a:pt x="232" y="2282"/>
                    <a:pt x="1071" y="2484"/>
                    <a:pt x="1745" y="2710"/>
                  </a:cubicBezTo>
                  <a:cubicBezTo>
                    <a:pt x="3228" y="3208"/>
                    <a:pt x="4417" y="4311"/>
                    <a:pt x="5765" y="5108"/>
                  </a:cubicBezTo>
                  <a:cubicBezTo>
                    <a:pt x="6153" y="5336"/>
                    <a:pt x="6568" y="5544"/>
                    <a:pt x="7017" y="5587"/>
                  </a:cubicBezTo>
                  <a:cubicBezTo>
                    <a:pt x="7066" y="5591"/>
                    <a:pt x="7115" y="5594"/>
                    <a:pt x="7164" y="5594"/>
                  </a:cubicBezTo>
                  <a:cubicBezTo>
                    <a:pt x="7568" y="5594"/>
                    <a:pt x="7983" y="5437"/>
                    <a:pt x="8214" y="5108"/>
                  </a:cubicBezTo>
                  <a:cubicBezTo>
                    <a:pt x="8543" y="4632"/>
                    <a:pt x="8399" y="3970"/>
                    <a:pt x="8131" y="3457"/>
                  </a:cubicBezTo>
                  <a:cubicBezTo>
                    <a:pt x="7614" y="2459"/>
                    <a:pt x="6711" y="1707"/>
                    <a:pt x="5721" y="1178"/>
                  </a:cubicBezTo>
                  <a:cubicBezTo>
                    <a:pt x="4839" y="708"/>
                    <a:pt x="3884" y="399"/>
                    <a:pt x="2925" y="111"/>
                  </a:cubicBezTo>
                  <a:cubicBezTo>
                    <a:pt x="2694" y="42"/>
                    <a:pt x="2453" y="1"/>
                    <a:pt x="2210" y="1"/>
                  </a:cubicBezTo>
                  <a:close/>
                </a:path>
              </a:pathLst>
            </a:custGeom>
            <a:solidFill>
              <a:srgbClr val="FFFFFF">
                <a:alpha val="34117"/>
              </a:srgbClr>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02" name="Google Shape;1702;p2"/>
            <p:cNvSpPr/>
            <p:nvPr/>
          </p:nvSpPr>
          <p:spPr>
            <a:xfrm>
              <a:off x="6684475" y="1977775"/>
              <a:ext cx="213600" cy="139850"/>
            </a:xfrm>
            <a:custGeom>
              <a:rect b="b" l="l" r="r" t="t"/>
              <a:pathLst>
                <a:path extrusionOk="0" h="5594" w="8544">
                  <a:moveTo>
                    <a:pt x="2210" y="1"/>
                  </a:moveTo>
                  <a:cubicBezTo>
                    <a:pt x="2176" y="1"/>
                    <a:pt x="2141" y="1"/>
                    <a:pt x="2107" y="3"/>
                  </a:cubicBezTo>
                  <a:cubicBezTo>
                    <a:pt x="1608" y="28"/>
                    <a:pt x="1110" y="140"/>
                    <a:pt x="682" y="383"/>
                  </a:cubicBezTo>
                  <a:lnTo>
                    <a:pt x="680" y="383"/>
                  </a:lnTo>
                  <a:cubicBezTo>
                    <a:pt x="267" y="617"/>
                    <a:pt x="1" y="1083"/>
                    <a:pt x="89" y="1550"/>
                  </a:cubicBezTo>
                  <a:cubicBezTo>
                    <a:pt x="230" y="2282"/>
                    <a:pt x="1070" y="2484"/>
                    <a:pt x="1743" y="2710"/>
                  </a:cubicBezTo>
                  <a:cubicBezTo>
                    <a:pt x="3228" y="3208"/>
                    <a:pt x="4417" y="4313"/>
                    <a:pt x="5763" y="5108"/>
                  </a:cubicBezTo>
                  <a:cubicBezTo>
                    <a:pt x="6151" y="5338"/>
                    <a:pt x="6566" y="5544"/>
                    <a:pt x="7016" y="5586"/>
                  </a:cubicBezTo>
                  <a:cubicBezTo>
                    <a:pt x="7065" y="5591"/>
                    <a:pt x="7116" y="5594"/>
                    <a:pt x="7166" y="5594"/>
                  </a:cubicBezTo>
                  <a:cubicBezTo>
                    <a:pt x="7569" y="5594"/>
                    <a:pt x="7982" y="5435"/>
                    <a:pt x="8212" y="5108"/>
                  </a:cubicBezTo>
                  <a:cubicBezTo>
                    <a:pt x="8544" y="4631"/>
                    <a:pt x="8397" y="3972"/>
                    <a:pt x="8129" y="3456"/>
                  </a:cubicBezTo>
                  <a:cubicBezTo>
                    <a:pt x="7612" y="2461"/>
                    <a:pt x="6709" y="1707"/>
                    <a:pt x="5719" y="1178"/>
                  </a:cubicBezTo>
                  <a:cubicBezTo>
                    <a:pt x="4839" y="707"/>
                    <a:pt x="3882" y="401"/>
                    <a:pt x="2925" y="111"/>
                  </a:cubicBezTo>
                  <a:cubicBezTo>
                    <a:pt x="2692" y="42"/>
                    <a:pt x="2451" y="1"/>
                    <a:pt x="2210" y="1"/>
                  </a:cubicBezTo>
                  <a:close/>
                </a:path>
              </a:pathLst>
            </a:custGeom>
            <a:solidFill>
              <a:srgbClr val="FFFFFF">
                <a:alpha val="34117"/>
              </a:srgbClr>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03" name="Google Shape;1703;p2"/>
            <p:cNvSpPr/>
            <p:nvPr/>
          </p:nvSpPr>
          <p:spPr>
            <a:xfrm>
              <a:off x="6255025" y="1569700"/>
              <a:ext cx="553675" cy="265325"/>
            </a:xfrm>
            <a:custGeom>
              <a:rect b="b" l="l" r="r" t="t"/>
              <a:pathLst>
                <a:path extrusionOk="0" h="10613" w="22147">
                  <a:moveTo>
                    <a:pt x="6462" y="0"/>
                  </a:moveTo>
                  <a:cubicBezTo>
                    <a:pt x="6120" y="0"/>
                    <a:pt x="5776" y="25"/>
                    <a:pt x="5431" y="76"/>
                  </a:cubicBezTo>
                  <a:cubicBezTo>
                    <a:pt x="3793" y="309"/>
                    <a:pt x="2723" y="695"/>
                    <a:pt x="1725" y="1291"/>
                  </a:cubicBezTo>
                  <a:cubicBezTo>
                    <a:pt x="1040" y="1698"/>
                    <a:pt x="757" y="2574"/>
                    <a:pt x="400" y="3286"/>
                  </a:cubicBezTo>
                  <a:cubicBezTo>
                    <a:pt x="0" y="4087"/>
                    <a:pt x="188" y="5138"/>
                    <a:pt x="838" y="5752"/>
                  </a:cubicBezTo>
                  <a:cubicBezTo>
                    <a:pt x="1227" y="6116"/>
                    <a:pt x="1761" y="6308"/>
                    <a:pt x="2293" y="6308"/>
                  </a:cubicBezTo>
                  <a:cubicBezTo>
                    <a:pt x="2653" y="6308"/>
                    <a:pt x="3012" y="6220"/>
                    <a:pt x="3325" y="6039"/>
                  </a:cubicBezTo>
                  <a:cubicBezTo>
                    <a:pt x="4006" y="5646"/>
                    <a:pt x="4422" y="4901"/>
                    <a:pt x="5092" y="4488"/>
                  </a:cubicBezTo>
                  <a:cubicBezTo>
                    <a:pt x="5503" y="4236"/>
                    <a:pt x="5967" y="4134"/>
                    <a:pt x="6445" y="4134"/>
                  </a:cubicBezTo>
                  <a:cubicBezTo>
                    <a:pt x="7100" y="4134"/>
                    <a:pt x="7782" y="4326"/>
                    <a:pt x="8391" y="4587"/>
                  </a:cubicBezTo>
                  <a:cubicBezTo>
                    <a:pt x="10523" y="5495"/>
                    <a:pt x="12259" y="7112"/>
                    <a:pt x="14150" y="8449"/>
                  </a:cubicBezTo>
                  <a:cubicBezTo>
                    <a:pt x="15804" y="9618"/>
                    <a:pt x="17741" y="10612"/>
                    <a:pt x="19734" y="10612"/>
                  </a:cubicBezTo>
                  <a:cubicBezTo>
                    <a:pt x="20021" y="10612"/>
                    <a:pt x="20309" y="10592"/>
                    <a:pt x="20597" y="10548"/>
                  </a:cubicBezTo>
                  <a:cubicBezTo>
                    <a:pt x="21282" y="10444"/>
                    <a:pt x="22067" y="10066"/>
                    <a:pt x="22118" y="9373"/>
                  </a:cubicBezTo>
                  <a:cubicBezTo>
                    <a:pt x="22147" y="8978"/>
                    <a:pt x="21909" y="8603"/>
                    <a:pt x="21599" y="8356"/>
                  </a:cubicBezTo>
                  <a:cubicBezTo>
                    <a:pt x="21290" y="8107"/>
                    <a:pt x="20914" y="7963"/>
                    <a:pt x="20551" y="7803"/>
                  </a:cubicBezTo>
                  <a:cubicBezTo>
                    <a:pt x="17900" y="6628"/>
                    <a:pt x="15776" y="4548"/>
                    <a:pt x="13446" y="2821"/>
                  </a:cubicBezTo>
                  <a:cubicBezTo>
                    <a:pt x="11397" y="1300"/>
                    <a:pt x="8969" y="0"/>
                    <a:pt x="6462" y="0"/>
                  </a:cubicBezTo>
                  <a:close/>
                </a:path>
              </a:pathLst>
            </a:custGeom>
            <a:solidFill>
              <a:srgbClr val="FFFFFF">
                <a:alpha val="34117"/>
              </a:srgbClr>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04" name="Google Shape;1704;p2"/>
            <p:cNvSpPr/>
            <p:nvPr/>
          </p:nvSpPr>
          <p:spPr>
            <a:xfrm>
              <a:off x="7099550" y="2201375"/>
              <a:ext cx="143675" cy="299075"/>
            </a:xfrm>
            <a:custGeom>
              <a:rect b="b" l="l" r="r" t="t"/>
              <a:pathLst>
                <a:path extrusionOk="0" h="11963" w="5747">
                  <a:moveTo>
                    <a:pt x="12" y="1"/>
                  </a:moveTo>
                  <a:cubicBezTo>
                    <a:pt x="11" y="1"/>
                    <a:pt x="11" y="1"/>
                    <a:pt x="11" y="1"/>
                  </a:cubicBezTo>
                  <a:cubicBezTo>
                    <a:pt x="1" y="9"/>
                    <a:pt x="119" y="158"/>
                    <a:pt x="339" y="416"/>
                  </a:cubicBezTo>
                  <a:cubicBezTo>
                    <a:pt x="562" y="675"/>
                    <a:pt x="873" y="1057"/>
                    <a:pt x="1242" y="1539"/>
                  </a:cubicBezTo>
                  <a:cubicBezTo>
                    <a:pt x="1612" y="2021"/>
                    <a:pt x="2025" y="2615"/>
                    <a:pt x="2455" y="3293"/>
                  </a:cubicBezTo>
                  <a:cubicBezTo>
                    <a:pt x="2878" y="3976"/>
                    <a:pt x="3312" y="4745"/>
                    <a:pt x="3715" y="5581"/>
                  </a:cubicBezTo>
                  <a:cubicBezTo>
                    <a:pt x="4112" y="6416"/>
                    <a:pt x="4438" y="7238"/>
                    <a:pt x="4705" y="7994"/>
                  </a:cubicBezTo>
                  <a:cubicBezTo>
                    <a:pt x="4963" y="8754"/>
                    <a:pt x="5168" y="9449"/>
                    <a:pt x="5310" y="10039"/>
                  </a:cubicBezTo>
                  <a:cubicBezTo>
                    <a:pt x="5455" y="10630"/>
                    <a:pt x="5557" y="11112"/>
                    <a:pt x="5619" y="11446"/>
                  </a:cubicBezTo>
                  <a:cubicBezTo>
                    <a:pt x="5682" y="11780"/>
                    <a:pt x="5723" y="11963"/>
                    <a:pt x="5735" y="11963"/>
                  </a:cubicBezTo>
                  <a:cubicBezTo>
                    <a:pt x="5735" y="11963"/>
                    <a:pt x="5735" y="11963"/>
                    <a:pt x="5735" y="11963"/>
                  </a:cubicBezTo>
                  <a:cubicBezTo>
                    <a:pt x="5746" y="11963"/>
                    <a:pt x="5729" y="11774"/>
                    <a:pt x="5685" y="11436"/>
                  </a:cubicBezTo>
                  <a:cubicBezTo>
                    <a:pt x="5646" y="11096"/>
                    <a:pt x="5561" y="10608"/>
                    <a:pt x="5430" y="10012"/>
                  </a:cubicBezTo>
                  <a:cubicBezTo>
                    <a:pt x="5303" y="9414"/>
                    <a:pt x="5110" y="8710"/>
                    <a:pt x="4857" y="7942"/>
                  </a:cubicBezTo>
                  <a:cubicBezTo>
                    <a:pt x="4598" y="7176"/>
                    <a:pt x="4272" y="6349"/>
                    <a:pt x="3873" y="5505"/>
                  </a:cubicBezTo>
                  <a:cubicBezTo>
                    <a:pt x="3466" y="4664"/>
                    <a:pt x="3024" y="3891"/>
                    <a:pt x="2592" y="3208"/>
                  </a:cubicBezTo>
                  <a:cubicBezTo>
                    <a:pt x="2150" y="2529"/>
                    <a:pt x="1724" y="1938"/>
                    <a:pt x="1338" y="1464"/>
                  </a:cubicBezTo>
                  <a:cubicBezTo>
                    <a:pt x="956" y="987"/>
                    <a:pt x="630" y="615"/>
                    <a:pt x="391" y="372"/>
                  </a:cubicBezTo>
                  <a:cubicBezTo>
                    <a:pt x="160" y="132"/>
                    <a:pt x="26" y="1"/>
                    <a:pt x="12" y="1"/>
                  </a:cubicBezTo>
                  <a:close/>
                </a:path>
              </a:pathLst>
            </a:custGeom>
            <a:solidFill>
              <a:schemeClr val="accent3"/>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05" name="Google Shape;1705;p2"/>
            <p:cNvSpPr/>
            <p:nvPr/>
          </p:nvSpPr>
          <p:spPr>
            <a:xfrm>
              <a:off x="7029475" y="2384425"/>
              <a:ext cx="70350" cy="137600"/>
            </a:xfrm>
            <a:custGeom>
              <a:rect b="b" l="l" r="r" t="t"/>
              <a:pathLst>
                <a:path extrusionOk="0" h="5504" w="2814">
                  <a:moveTo>
                    <a:pt x="37" y="0"/>
                  </a:moveTo>
                  <a:cubicBezTo>
                    <a:pt x="20" y="0"/>
                    <a:pt x="11" y="2"/>
                    <a:pt x="10" y="5"/>
                  </a:cubicBezTo>
                  <a:cubicBezTo>
                    <a:pt x="1" y="39"/>
                    <a:pt x="408" y="91"/>
                    <a:pt x="952" y="419"/>
                  </a:cubicBezTo>
                  <a:cubicBezTo>
                    <a:pt x="1486" y="734"/>
                    <a:pt x="2152" y="1390"/>
                    <a:pt x="2395" y="2324"/>
                  </a:cubicBezTo>
                  <a:cubicBezTo>
                    <a:pt x="2630" y="3259"/>
                    <a:pt x="2360" y="4154"/>
                    <a:pt x="2042" y="4687"/>
                  </a:cubicBezTo>
                  <a:cubicBezTo>
                    <a:pt x="1724" y="5237"/>
                    <a:pt x="1392" y="5478"/>
                    <a:pt x="1417" y="5503"/>
                  </a:cubicBezTo>
                  <a:cubicBezTo>
                    <a:pt x="1417" y="5504"/>
                    <a:pt x="1418" y="5504"/>
                    <a:pt x="1419" y="5504"/>
                  </a:cubicBezTo>
                  <a:cubicBezTo>
                    <a:pt x="1434" y="5504"/>
                    <a:pt x="1518" y="5451"/>
                    <a:pt x="1648" y="5339"/>
                  </a:cubicBezTo>
                  <a:cubicBezTo>
                    <a:pt x="1785" y="5221"/>
                    <a:pt x="1969" y="5027"/>
                    <a:pt x="2148" y="4753"/>
                  </a:cubicBezTo>
                  <a:cubicBezTo>
                    <a:pt x="2505" y="4214"/>
                    <a:pt x="2814" y="3277"/>
                    <a:pt x="2565" y="2281"/>
                  </a:cubicBezTo>
                  <a:cubicBezTo>
                    <a:pt x="2306" y="1288"/>
                    <a:pt x="1585" y="612"/>
                    <a:pt x="1012" y="311"/>
                  </a:cubicBezTo>
                  <a:cubicBezTo>
                    <a:pt x="724" y="157"/>
                    <a:pt x="470" y="74"/>
                    <a:pt x="292" y="37"/>
                  </a:cubicBezTo>
                  <a:cubicBezTo>
                    <a:pt x="165" y="10"/>
                    <a:pt x="77" y="0"/>
                    <a:pt x="37" y="0"/>
                  </a:cubicBezTo>
                  <a:close/>
                </a:path>
              </a:pathLst>
            </a:custGeom>
            <a:solidFill>
              <a:schemeClr val="accent3"/>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06" name="Google Shape;1706;p2"/>
            <p:cNvSpPr/>
            <p:nvPr/>
          </p:nvSpPr>
          <p:spPr>
            <a:xfrm>
              <a:off x="6627525" y="2408700"/>
              <a:ext cx="35525" cy="98225"/>
            </a:xfrm>
            <a:custGeom>
              <a:rect b="b" l="l" r="r" t="t"/>
              <a:pathLst>
                <a:path extrusionOk="0" h="3929" w="1421">
                  <a:moveTo>
                    <a:pt x="23" y="1"/>
                  </a:moveTo>
                  <a:cubicBezTo>
                    <a:pt x="21" y="1"/>
                    <a:pt x="20" y="1"/>
                    <a:pt x="20" y="2"/>
                  </a:cubicBezTo>
                  <a:cubicBezTo>
                    <a:pt x="0" y="25"/>
                    <a:pt x="184" y="185"/>
                    <a:pt x="417" y="490"/>
                  </a:cubicBezTo>
                  <a:cubicBezTo>
                    <a:pt x="654" y="793"/>
                    <a:pt x="924" y="1258"/>
                    <a:pt x="1086" y="1820"/>
                  </a:cubicBezTo>
                  <a:cubicBezTo>
                    <a:pt x="1245" y="2385"/>
                    <a:pt x="1256" y="2921"/>
                    <a:pt x="1214" y="3303"/>
                  </a:cubicBezTo>
                  <a:cubicBezTo>
                    <a:pt x="1175" y="3685"/>
                    <a:pt x="1104" y="3919"/>
                    <a:pt x="1131" y="3928"/>
                  </a:cubicBezTo>
                  <a:lnTo>
                    <a:pt x="1131" y="3926"/>
                  </a:lnTo>
                  <a:cubicBezTo>
                    <a:pt x="1131" y="3926"/>
                    <a:pt x="1131" y="3926"/>
                    <a:pt x="1132" y="3926"/>
                  </a:cubicBezTo>
                  <a:cubicBezTo>
                    <a:pt x="1152" y="3926"/>
                    <a:pt x="1263" y="3706"/>
                    <a:pt x="1337" y="3320"/>
                  </a:cubicBezTo>
                  <a:cubicBezTo>
                    <a:pt x="1412" y="2929"/>
                    <a:pt x="1420" y="2364"/>
                    <a:pt x="1254" y="1773"/>
                  </a:cubicBezTo>
                  <a:cubicBezTo>
                    <a:pt x="1084" y="1183"/>
                    <a:pt x="782" y="704"/>
                    <a:pt x="513" y="411"/>
                  </a:cubicBezTo>
                  <a:cubicBezTo>
                    <a:pt x="258" y="132"/>
                    <a:pt x="54" y="1"/>
                    <a:pt x="23" y="1"/>
                  </a:cubicBezTo>
                  <a:close/>
                </a:path>
              </a:pathLst>
            </a:custGeom>
            <a:solidFill>
              <a:schemeClr val="accent3"/>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07" name="Google Shape;1707;p2"/>
            <p:cNvSpPr/>
            <p:nvPr/>
          </p:nvSpPr>
          <p:spPr>
            <a:xfrm>
              <a:off x="7031850" y="2024175"/>
              <a:ext cx="19975" cy="51800"/>
            </a:xfrm>
            <a:custGeom>
              <a:rect b="b" l="l" r="r" t="t"/>
              <a:pathLst>
                <a:path extrusionOk="0" h="2072" w="799">
                  <a:moveTo>
                    <a:pt x="45" y="0"/>
                  </a:moveTo>
                  <a:cubicBezTo>
                    <a:pt x="41" y="0"/>
                    <a:pt x="38" y="1"/>
                    <a:pt x="37" y="3"/>
                  </a:cubicBezTo>
                  <a:cubicBezTo>
                    <a:pt x="0" y="40"/>
                    <a:pt x="384" y="387"/>
                    <a:pt x="542" y="975"/>
                  </a:cubicBezTo>
                  <a:cubicBezTo>
                    <a:pt x="714" y="1562"/>
                    <a:pt x="566" y="2058"/>
                    <a:pt x="616" y="2071"/>
                  </a:cubicBezTo>
                  <a:cubicBezTo>
                    <a:pt x="616" y="2071"/>
                    <a:pt x="617" y="2072"/>
                    <a:pt x="618" y="2072"/>
                  </a:cubicBezTo>
                  <a:cubicBezTo>
                    <a:pt x="639" y="2072"/>
                    <a:pt x="704" y="1957"/>
                    <a:pt x="747" y="1755"/>
                  </a:cubicBezTo>
                  <a:cubicBezTo>
                    <a:pt x="791" y="1546"/>
                    <a:pt x="799" y="1246"/>
                    <a:pt x="710" y="929"/>
                  </a:cubicBezTo>
                  <a:cubicBezTo>
                    <a:pt x="622" y="613"/>
                    <a:pt x="459" y="358"/>
                    <a:pt x="313" y="204"/>
                  </a:cubicBezTo>
                  <a:cubicBezTo>
                    <a:pt x="184" y="66"/>
                    <a:pt x="76" y="0"/>
                    <a:pt x="45" y="0"/>
                  </a:cubicBezTo>
                  <a:close/>
                </a:path>
              </a:pathLst>
            </a:custGeom>
            <a:solidFill>
              <a:schemeClr val="accent3"/>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08" name="Google Shape;1708;p2"/>
            <p:cNvSpPr/>
            <p:nvPr/>
          </p:nvSpPr>
          <p:spPr>
            <a:xfrm>
              <a:off x="7229825" y="2906475"/>
              <a:ext cx="13275" cy="60450"/>
            </a:xfrm>
            <a:custGeom>
              <a:rect b="b" l="l" r="r" t="t"/>
              <a:pathLst>
                <a:path extrusionOk="0" h="2418" w="531">
                  <a:moveTo>
                    <a:pt x="292" y="1"/>
                  </a:moveTo>
                  <a:cubicBezTo>
                    <a:pt x="291" y="1"/>
                    <a:pt x="291" y="1"/>
                    <a:pt x="290" y="1"/>
                  </a:cubicBezTo>
                  <a:cubicBezTo>
                    <a:pt x="238" y="13"/>
                    <a:pt x="354" y="555"/>
                    <a:pt x="285" y="1220"/>
                  </a:cubicBezTo>
                  <a:cubicBezTo>
                    <a:pt x="221" y="1886"/>
                    <a:pt x="1" y="2393"/>
                    <a:pt x="49" y="2417"/>
                  </a:cubicBezTo>
                  <a:cubicBezTo>
                    <a:pt x="50" y="2417"/>
                    <a:pt x="51" y="2417"/>
                    <a:pt x="52" y="2417"/>
                  </a:cubicBezTo>
                  <a:cubicBezTo>
                    <a:pt x="99" y="2417"/>
                    <a:pt x="392" y="1924"/>
                    <a:pt x="458" y="1238"/>
                  </a:cubicBezTo>
                  <a:cubicBezTo>
                    <a:pt x="530" y="545"/>
                    <a:pt x="336" y="1"/>
                    <a:pt x="292" y="1"/>
                  </a:cubicBezTo>
                  <a:close/>
                </a:path>
              </a:pathLst>
            </a:custGeom>
            <a:solidFill>
              <a:schemeClr val="accent3"/>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09" name="Google Shape;1709;p2"/>
            <p:cNvSpPr/>
            <p:nvPr/>
          </p:nvSpPr>
          <p:spPr>
            <a:xfrm>
              <a:off x="7298175" y="3210150"/>
              <a:ext cx="22950" cy="141375"/>
            </a:xfrm>
            <a:custGeom>
              <a:rect b="b" l="l" r="r" t="t"/>
              <a:pathLst>
                <a:path extrusionOk="0" h="5655" w="918">
                  <a:moveTo>
                    <a:pt x="29" y="0"/>
                  </a:moveTo>
                  <a:cubicBezTo>
                    <a:pt x="29" y="0"/>
                    <a:pt x="28" y="1"/>
                    <a:pt x="28" y="1"/>
                  </a:cubicBezTo>
                  <a:cubicBezTo>
                    <a:pt x="1" y="18"/>
                    <a:pt x="176" y="302"/>
                    <a:pt x="367" y="799"/>
                  </a:cubicBezTo>
                  <a:cubicBezTo>
                    <a:pt x="558" y="1295"/>
                    <a:pt x="738" y="2015"/>
                    <a:pt x="742" y="2827"/>
                  </a:cubicBezTo>
                  <a:cubicBezTo>
                    <a:pt x="742" y="3637"/>
                    <a:pt x="566" y="4359"/>
                    <a:pt x="377" y="4855"/>
                  </a:cubicBezTo>
                  <a:cubicBezTo>
                    <a:pt x="190" y="5353"/>
                    <a:pt x="16" y="5638"/>
                    <a:pt x="41" y="5654"/>
                  </a:cubicBezTo>
                  <a:cubicBezTo>
                    <a:pt x="42" y="5654"/>
                    <a:pt x="43" y="5654"/>
                    <a:pt x="43" y="5654"/>
                  </a:cubicBezTo>
                  <a:cubicBezTo>
                    <a:pt x="58" y="5654"/>
                    <a:pt x="107" y="5587"/>
                    <a:pt x="188" y="5468"/>
                  </a:cubicBezTo>
                  <a:cubicBezTo>
                    <a:pt x="275" y="5343"/>
                    <a:pt x="381" y="5150"/>
                    <a:pt x="491" y="4901"/>
                  </a:cubicBezTo>
                  <a:cubicBezTo>
                    <a:pt x="715" y="4405"/>
                    <a:pt x="917" y="3663"/>
                    <a:pt x="917" y="2825"/>
                  </a:cubicBezTo>
                  <a:cubicBezTo>
                    <a:pt x="913" y="1988"/>
                    <a:pt x="707" y="1247"/>
                    <a:pt x="481" y="753"/>
                  </a:cubicBezTo>
                  <a:cubicBezTo>
                    <a:pt x="369" y="504"/>
                    <a:pt x="263" y="311"/>
                    <a:pt x="174" y="186"/>
                  </a:cubicBezTo>
                  <a:cubicBezTo>
                    <a:pt x="93" y="66"/>
                    <a:pt x="42" y="0"/>
                    <a:pt x="29" y="0"/>
                  </a:cubicBezTo>
                  <a:close/>
                </a:path>
              </a:pathLst>
            </a:custGeom>
            <a:solidFill>
              <a:schemeClr val="accent3"/>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10" name="Google Shape;1710;p2"/>
            <p:cNvSpPr/>
            <p:nvPr/>
          </p:nvSpPr>
          <p:spPr>
            <a:xfrm>
              <a:off x="7053200" y="3491850"/>
              <a:ext cx="35525" cy="127550"/>
            </a:xfrm>
            <a:custGeom>
              <a:rect b="b" l="l" r="r" t="t"/>
              <a:pathLst>
                <a:path extrusionOk="0" h="5102" w="1421">
                  <a:moveTo>
                    <a:pt x="23" y="1"/>
                  </a:moveTo>
                  <a:cubicBezTo>
                    <a:pt x="22" y="1"/>
                    <a:pt x="21" y="1"/>
                    <a:pt x="20" y="2"/>
                  </a:cubicBezTo>
                  <a:cubicBezTo>
                    <a:pt x="1" y="25"/>
                    <a:pt x="263" y="223"/>
                    <a:pt x="564" y="644"/>
                  </a:cubicBezTo>
                  <a:cubicBezTo>
                    <a:pt x="865" y="1057"/>
                    <a:pt x="1184" y="1724"/>
                    <a:pt x="1214" y="2510"/>
                  </a:cubicBezTo>
                  <a:cubicBezTo>
                    <a:pt x="1245" y="3293"/>
                    <a:pt x="979" y="3982"/>
                    <a:pt x="711" y="4418"/>
                  </a:cubicBezTo>
                  <a:cubicBezTo>
                    <a:pt x="445" y="4861"/>
                    <a:pt x="198" y="5079"/>
                    <a:pt x="219" y="5101"/>
                  </a:cubicBezTo>
                  <a:lnTo>
                    <a:pt x="221" y="5101"/>
                  </a:lnTo>
                  <a:cubicBezTo>
                    <a:pt x="221" y="5101"/>
                    <a:pt x="222" y="5101"/>
                    <a:pt x="223" y="5101"/>
                  </a:cubicBezTo>
                  <a:cubicBezTo>
                    <a:pt x="237" y="5101"/>
                    <a:pt x="304" y="5057"/>
                    <a:pt x="406" y="4964"/>
                  </a:cubicBezTo>
                  <a:cubicBezTo>
                    <a:pt x="516" y="4865"/>
                    <a:pt x="665" y="4705"/>
                    <a:pt x="815" y="4485"/>
                  </a:cubicBezTo>
                  <a:cubicBezTo>
                    <a:pt x="1120" y="4051"/>
                    <a:pt x="1421" y="3332"/>
                    <a:pt x="1390" y="2502"/>
                  </a:cubicBezTo>
                  <a:cubicBezTo>
                    <a:pt x="1357" y="1672"/>
                    <a:pt x="1000" y="978"/>
                    <a:pt x="663" y="569"/>
                  </a:cubicBezTo>
                  <a:cubicBezTo>
                    <a:pt x="495" y="362"/>
                    <a:pt x="335" y="214"/>
                    <a:pt x="217" y="123"/>
                  </a:cubicBezTo>
                  <a:cubicBezTo>
                    <a:pt x="109" y="40"/>
                    <a:pt x="40" y="1"/>
                    <a:pt x="23" y="1"/>
                  </a:cubicBezTo>
                  <a:close/>
                </a:path>
              </a:pathLst>
            </a:custGeom>
            <a:solidFill>
              <a:schemeClr val="accent3"/>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11" name="Google Shape;1711;p2"/>
            <p:cNvSpPr/>
            <p:nvPr/>
          </p:nvSpPr>
          <p:spPr>
            <a:xfrm>
              <a:off x="7054900" y="3748475"/>
              <a:ext cx="24800" cy="63450"/>
            </a:xfrm>
            <a:custGeom>
              <a:rect b="b" l="l" r="r" t="t"/>
              <a:pathLst>
                <a:path extrusionOk="0" h="2538" w="992">
                  <a:moveTo>
                    <a:pt x="47" y="1"/>
                  </a:moveTo>
                  <a:cubicBezTo>
                    <a:pt x="45" y="1"/>
                    <a:pt x="44" y="1"/>
                    <a:pt x="43" y="2"/>
                  </a:cubicBezTo>
                  <a:cubicBezTo>
                    <a:pt x="0" y="35"/>
                    <a:pt x="377" y="519"/>
                    <a:pt x="593" y="1223"/>
                  </a:cubicBezTo>
                  <a:cubicBezTo>
                    <a:pt x="817" y="1924"/>
                    <a:pt x="782" y="2535"/>
                    <a:pt x="836" y="2537"/>
                  </a:cubicBezTo>
                  <a:cubicBezTo>
                    <a:pt x="836" y="2537"/>
                    <a:pt x="837" y="2537"/>
                    <a:pt x="837" y="2537"/>
                  </a:cubicBezTo>
                  <a:cubicBezTo>
                    <a:pt x="880" y="2537"/>
                    <a:pt x="992" y="1906"/>
                    <a:pt x="759" y="1171"/>
                  </a:cubicBezTo>
                  <a:cubicBezTo>
                    <a:pt x="537" y="452"/>
                    <a:pt x="102" y="1"/>
                    <a:pt x="47" y="1"/>
                  </a:cubicBezTo>
                  <a:close/>
                </a:path>
              </a:pathLst>
            </a:custGeom>
            <a:solidFill>
              <a:schemeClr val="accent3"/>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12" name="Google Shape;1712;p2"/>
            <p:cNvSpPr/>
            <p:nvPr/>
          </p:nvSpPr>
          <p:spPr>
            <a:xfrm>
              <a:off x="6749550" y="3364325"/>
              <a:ext cx="63050" cy="163400"/>
            </a:xfrm>
            <a:custGeom>
              <a:rect b="b" l="l" r="r" t="t"/>
              <a:pathLst>
                <a:path extrusionOk="0" h="6536" w="2522">
                  <a:moveTo>
                    <a:pt x="940" y="1"/>
                  </a:moveTo>
                  <a:cubicBezTo>
                    <a:pt x="939" y="1"/>
                    <a:pt x="938" y="1"/>
                    <a:pt x="938" y="2"/>
                  </a:cubicBezTo>
                  <a:cubicBezTo>
                    <a:pt x="913" y="27"/>
                    <a:pt x="1270" y="301"/>
                    <a:pt x="1636" y="901"/>
                  </a:cubicBezTo>
                  <a:cubicBezTo>
                    <a:pt x="2003" y="1487"/>
                    <a:pt x="2342" y="2450"/>
                    <a:pt x="2196" y="3511"/>
                  </a:cubicBezTo>
                  <a:cubicBezTo>
                    <a:pt x="2043" y="4568"/>
                    <a:pt x="1451" y="5400"/>
                    <a:pt x="936" y="5863"/>
                  </a:cubicBezTo>
                  <a:cubicBezTo>
                    <a:pt x="419" y="6337"/>
                    <a:pt x="0" y="6503"/>
                    <a:pt x="18" y="6534"/>
                  </a:cubicBezTo>
                  <a:cubicBezTo>
                    <a:pt x="18" y="6535"/>
                    <a:pt x="20" y="6536"/>
                    <a:pt x="23" y="6536"/>
                  </a:cubicBezTo>
                  <a:cubicBezTo>
                    <a:pt x="46" y="6536"/>
                    <a:pt x="148" y="6501"/>
                    <a:pt x="309" y="6424"/>
                  </a:cubicBezTo>
                  <a:cubicBezTo>
                    <a:pt x="490" y="6337"/>
                    <a:pt x="741" y="6187"/>
                    <a:pt x="1019" y="5955"/>
                  </a:cubicBezTo>
                  <a:cubicBezTo>
                    <a:pt x="1569" y="5502"/>
                    <a:pt x="2209" y="4645"/>
                    <a:pt x="2367" y="3534"/>
                  </a:cubicBezTo>
                  <a:cubicBezTo>
                    <a:pt x="2522" y="2421"/>
                    <a:pt x="2144" y="1422"/>
                    <a:pt x="1740" y="835"/>
                  </a:cubicBezTo>
                  <a:cubicBezTo>
                    <a:pt x="1538" y="536"/>
                    <a:pt x="1339" y="320"/>
                    <a:pt x="1189" y="189"/>
                  </a:cubicBezTo>
                  <a:cubicBezTo>
                    <a:pt x="1047" y="63"/>
                    <a:pt x="954" y="1"/>
                    <a:pt x="940" y="1"/>
                  </a:cubicBezTo>
                  <a:close/>
                </a:path>
              </a:pathLst>
            </a:custGeom>
            <a:solidFill>
              <a:schemeClr val="accent3"/>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13" name="Google Shape;1713;p2"/>
            <p:cNvSpPr/>
            <p:nvPr/>
          </p:nvSpPr>
          <p:spPr>
            <a:xfrm>
              <a:off x="6799650" y="3947375"/>
              <a:ext cx="151100" cy="131300"/>
            </a:xfrm>
            <a:custGeom>
              <a:rect b="b" l="l" r="r" t="t"/>
              <a:pathLst>
                <a:path extrusionOk="0" h="5252" w="6044">
                  <a:moveTo>
                    <a:pt x="6030" y="0"/>
                  </a:moveTo>
                  <a:cubicBezTo>
                    <a:pt x="5998" y="0"/>
                    <a:pt x="5830" y="431"/>
                    <a:pt x="5455" y="1066"/>
                  </a:cubicBezTo>
                  <a:cubicBezTo>
                    <a:pt x="5268" y="1388"/>
                    <a:pt x="5015" y="1754"/>
                    <a:pt x="4708" y="2138"/>
                  </a:cubicBezTo>
                  <a:cubicBezTo>
                    <a:pt x="4396" y="2518"/>
                    <a:pt x="4027" y="2916"/>
                    <a:pt x="3601" y="3290"/>
                  </a:cubicBezTo>
                  <a:cubicBezTo>
                    <a:pt x="3171" y="3660"/>
                    <a:pt x="2727" y="3973"/>
                    <a:pt x="2308" y="4230"/>
                  </a:cubicBezTo>
                  <a:cubicBezTo>
                    <a:pt x="1884" y="4480"/>
                    <a:pt x="1488" y="4681"/>
                    <a:pt x="1143" y="4822"/>
                  </a:cubicBezTo>
                  <a:cubicBezTo>
                    <a:pt x="454" y="5109"/>
                    <a:pt x="1" y="5215"/>
                    <a:pt x="9" y="5248"/>
                  </a:cubicBezTo>
                  <a:cubicBezTo>
                    <a:pt x="9" y="5250"/>
                    <a:pt x="13" y="5251"/>
                    <a:pt x="22" y="5251"/>
                  </a:cubicBezTo>
                  <a:cubicBezTo>
                    <a:pt x="58" y="5251"/>
                    <a:pt x="166" y="5232"/>
                    <a:pt x="333" y="5196"/>
                  </a:cubicBezTo>
                  <a:cubicBezTo>
                    <a:pt x="539" y="5154"/>
                    <a:pt x="834" y="5067"/>
                    <a:pt x="1187" y="4936"/>
                  </a:cubicBezTo>
                  <a:cubicBezTo>
                    <a:pt x="1544" y="4808"/>
                    <a:pt x="1953" y="4615"/>
                    <a:pt x="2389" y="4368"/>
                  </a:cubicBezTo>
                  <a:cubicBezTo>
                    <a:pt x="2821" y="4114"/>
                    <a:pt x="3277" y="3799"/>
                    <a:pt x="3715" y="3421"/>
                  </a:cubicBezTo>
                  <a:cubicBezTo>
                    <a:pt x="4149" y="3039"/>
                    <a:pt x="4523" y="2632"/>
                    <a:pt x="4836" y="2239"/>
                  </a:cubicBezTo>
                  <a:cubicBezTo>
                    <a:pt x="5138" y="1841"/>
                    <a:pt x="5385" y="1461"/>
                    <a:pt x="5563" y="1127"/>
                  </a:cubicBezTo>
                  <a:cubicBezTo>
                    <a:pt x="5740" y="793"/>
                    <a:pt x="5868" y="514"/>
                    <a:pt x="5937" y="315"/>
                  </a:cubicBezTo>
                  <a:cubicBezTo>
                    <a:pt x="6009" y="116"/>
                    <a:pt x="6043" y="6"/>
                    <a:pt x="6032" y="1"/>
                  </a:cubicBezTo>
                  <a:cubicBezTo>
                    <a:pt x="6031" y="0"/>
                    <a:pt x="6031" y="0"/>
                    <a:pt x="6030" y="0"/>
                  </a:cubicBezTo>
                  <a:close/>
                </a:path>
              </a:pathLst>
            </a:custGeom>
            <a:solidFill>
              <a:schemeClr val="accent3"/>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14" name="Google Shape;1714;p2"/>
            <p:cNvSpPr/>
            <p:nvPr/>
          </p:nvSpPr>
          <p:spPr>
            <a:xfrm>
              <a:off x="6882425" y="3099800"/>
              <a:ext cx="67200" cy="70700"/>
            </a:xfrm>
            <a:custGeom>
              <a:rect b="b" l="l" r="r" t="t"/>
              <a:pathLst>
                <a:path extrusionOk="0" h="2828" w="2688">
                  <a:moveTo>
                    <a:pt x="2643" y="0"/>
                  </a:moveTo>
                  <a:cubicBezTo>
                    <a:pt x="2588" y="0"/>
                    <a:pt x="2291" y="840"/>
                    <a:pt x="1559" y="1619"/>
                  </a:cubicBezTo>
                  <a:cubicBezTo>
                    <a:pt x="828" y="2418"/>
                    <a:pt x="0" y="2775"/>
                    <a:pt x="27" y="2823"/>
                  </a:cubicBezTo>
                  <a:cubicBezTo>
                    <a:pt x="28" y="2826"/>
                    <a:pt x="31" y="2827"/>
                    <a:pt x="38" y="2827"/>
                  </a:cubicBezTo>
                  <a:cubicBezTo>
                    <a:pt x="141" y="2827"/>
                    <a:pt x="971" y="2518"/>
                    <a:pt x="1687" y="1739"/>
                  </a:cubicBezTo>
                  <a:cubicBezTo>
                    <a:pt x="2458" y="915"/>
                    <a:pt x="2688" y="4"/>
                    <a:pt x="2645" y="1"/>
                  </a:cubicBezTo>
                  <a:cubicBezTo>
                    <a:pt x="2645" y="0"/>
                    <a:pt x="2644" y="0"/>
                    <a:pt x="2643" y="0"/>
                  </a:cubicBezTo>
                  <a:close/>
                </a:path>
              </a:pathLst>
            </a:custGeom>
            <a:solidFill>
              <a:schemeClr val="accent3"/>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15" name="Google Shape;1715;p2"/>
            <p:cNvSpPr/>
            <p:nvPr/>
          </p:nvSpPr>
          <p:spPr>
            <a:xfrm>
              <a:off x="6586475" y="2690975"/>
              <a:ext cx="59350" cy="74800"/>
            </a:xfrm>
            <a:custGeom>
              <a:rect b="b" l="l" r="r" t="t"/>
              <a:pathLst>
                <a:path extrusionOk="0" h="2992" w="2374">
                  <a:moveTo>
                    <a:pt x="2331" y="1"/>
                  </a:moveTo>
                  <a:cubicBezTo>
                    <a:pt x="2273" y="1"/>
                    <a:pt x="1936" y="777"/>
                    <a:pt x="1305" y="1589"/>
                  </a:cubicBezTo>
                  <a:cubicBezTo>
                    <a:pt x="672" y="2419"/>
                    <a:pt x="0" y="2949"/>
                    <a:pt x="33" y="2990"/>
                  </a:cubicBezTo>
                  <a:cubicBezTo>
                    <a:pt x="34" y="2991"/>
                    <a:pt x="36" y="2992"/>
                    <a:pt x="38" y="2992"/>
                  </a:cubicBezTo>
                  <a:cubicBezTo>
                    <a:pt x="107" y="2992"/>
                    <a:pt x="817" y="2517"/>
                    <a:pt x="1444" y="1695"/>
                  </a:cubicBezTo>
                  <a:cubicBezTo>
                    <a:pt x="2099" y="848"/>
                    <a:pt x="2373" y="13"/>
                    <a:pt x="2333" y="1"/>
                  </a:cubicBezTo>
                  <a:cubicBezTo>
                    <a:pt x="2332" y="1"/>
                    <a:pt x="2331" y="1"/>
                    <a:pt x="2331" y="1"/>
                  </a:cubicBezTo>
                  <a:close/>
                </a:path>
              </a:pathLst>
            </a:custGeom>
            <a:solidFill>
              <a:schemeClr val="accent3"/>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16" name="Google Shape;1716;p2"/>
            <p:cNvSpPr/>
            <p:nvPr/>
          </p:nvSpPr>
          <p:spPr>
            <a:xfrm>
              <a:off x="6866750" y="2746975"/>
              <a:ext cx="361000" cy="252975"/>
            </a:xfrm>
            <a:custGeom>
              <a:rect b="b" l="l" r="r" t="t"/>
              <a:pathLst>
                <a:path extrusionOk="0" h="10119" w="14440">
                  <a:moveTo>
                    <a:pt x="12993" y="1"/>
                  </a:moveTo>
                  <a:cubicBezTo>
                    <a:pt x="12691" y="1"/>
                    <a:pt x="12376" y="124"/>
                    <a:pt x="12134" y="312"/>
                  </a:cubicBezTo>
                  <a:cubicBezTo>
                    <a:pt x="11736" y="618"/>
                    <a:pt x="11474" y="1064"/>
                    <a:pt x="11163" y="1462"/>
                  </a:cubicBezTo>
                  <a:cubicBezTo>
                    <a:pt x="9809" y="3190"/>
                    <a:pt x="9703" y="4938"/>
                    <a:pt x="7554" y="5389"/>
                  </a:cubicBezTo>
                  <a:cubicBezTo>
                    <a:pt x="5406" y="5841"/>
                    <a:pt x="3161" y="6092"/>
                    <a:pt x="1237" y="7149"/>
                  </a:cubicBezTo>
                  <a:cubicBezTo>
                    <a:pt x="755" y="7411"/>
                    <a:pt x="265" y="7774"/>
                    <a:pt x="141" y="8308"/>
                  </a:cubicBezTo>
                  <a:cubicBezTo>
                    <a:pt x="0" y="8910"/>
                    <a:pt x="402" y="9539"/>
                    <a:pt x="946" y="9833"/>
                  </a:cubicBezTo>
                  <a:cubicBezTo>
                    <a:pt x="1350" y="10050"/>
                    <a:pt x="1811" y="10118"/>
                    <a:pt x="2274" y="10118"/>
                  </a:cubicBezTo>
                  <a:cubicBezTo>
                    <a:pt x="2435" y="10118"/>
                    <a:pt x="2596" y="10110"/>
                    <a:pt x="2755" y="10097"/>
                  </a:cubicBezTo>
                  <a:cubicBezTo>
                    <a:pt x="4887" y="9921"/>
                    <a:pt x="6869" y="8978"/>
                    <a:pt x="8796" y="8050"/>
                  </a:cubicBezTo>
                  <a:cubicBezTo>
                    <a:pt x="11439" y="6775"/>
                    <a:pt x="12633" y="4691"/>
                    <a:pt x="13756" y="1980"/>
                  </a:cubicBezTo>
                  <a:cubicBezTo>
                    <a:pt x="13756" y="1980"/>
                    <a:pt x="14439" y="827"/>
                    <a:pt x="13532" y="167"/>
                  </a:cubicBezTo>
                  <a:cubicBezTo>
                    <a:pt x="13373" y="51"/>
                    <a:pt x="13186" y="1"/>
                    <a:pt x="12993" y="1"/>
                  </a:cubicBezTo>
                  <a:close/>
                </a:path>
              </a:pathLst>
            </a:custGeom>
            <a:solidFill>
              <a:srgbClr val="FFFFFF">
                <a:alpha val="34117"/>
              </a:srgbClr>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17" name="Google Shape;1717;p2"/>
            <p:cNvSpPr/>
            <p:nvPr/>
          </p:nvSpPr>
          <p:spPr>
            <a:xfrm>
              <a:off x="6738975" y="3013700"/>
              <a:ext cx="72725" cy="68675"/>
            </a:xfrm>
            <a:custGeom>
              <a:rect b="b" l="l" r="r" t="t"/>
              <a:pathLst>
                <a:path extrusionOk="0" h="2747" w="2909">
                  <a:moveTo>
                    <a:pt x="1612" y="1"/>
                  </a:moveTo>
                  <a:lnTo>
                    <a:pt x="1164" y="163"/>
                  </a:lnTo>
                  <a:cubicBezTo>
                    <a:pt x="468" y="254"/>
                    <a:pt x="1" y="1066"/>
                    <a:pt x="188" y="1741"/>
                  </a:cubicBezTo>
                  <a:cubicBezTo>
                    <a:pt x="349" y="2323"/>
                    <a:pt x="935" y="2747"/>
                    <a:pt x="1533" y="2747"/>
                  </a:cubicBezTo>
                  <a:cubicBezTo>
                    <a:pt x="1596" y="2747"/>
                    <a:pt x="1658" y="2742"/>
                    <a:pt x="1720" y="2733"/>
                  </a:cubicBezTo>
                  <a:cubicBezTo>
                    <a:pt x="2378" y="2632"/>
                    <a:pt x="2908" y="1994"/>
                    <a:pt x="2887" y="1328"/>
                  </a:cubicBezTo>
                  <a:cubicBezTo>
                    <a:pt x="2866" y="657"/>
                    <a:pt x="2283" y="49"/>
                    <a:pt x="1612" y="1"/>
                  </a:cubicBezTo>
                  <a:close/>
                </a:path>
              </a:pathLst>
            </a:custGeom>
            <a:solidFill>
              <a:srgbClr val="FFFFFF">
                <a:alpha val="34117"/>
              </a:srgbClr>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18" name="Google Shape;1718;p2"/>
            <p:cNvSpPr/>
            <p:nvPr/>
          </p:nvSpPr>
          <p:spPr>
            <a:xfrm>
              <a:off x="4932325" y="1542650"/>
              <a:ext cx="1217475" cy="2834700"/>
            </a:xfrm>
            <a:custGeom>
              <a:rect b="b" l="l" r="r" t="t"/>
              <a:pathLst>
                <a:path extrusionOk="0" h="113388" w="48699">
                  <a:moveTo>
                    <a:pt x="37814" y="1"/>
                  </a:moveTo>
                  <a:cubicBezTo>
                    <a:pt x="31558" y="1"/>
                    <a:pt x="27475" y="4999"/>
                    <a:pt x="25422" y="6585"/>
                  </a:cubicBezTo>
                  <a:cubicBezTo>
                    <a:pt x="23063" y="8408"/>
                    <a:pt x="22312" y="9267"/>
                    <a:pt x="18880" y="10553"/>
                  </a:cubicBezTo>
                  <a:cubicBezTo>
                    <a:pt x="15446" y="11840"/>
                    <a:pt x="15554" y="13449"/>
                    <a:pt x="12980" y="17632"/>
                  </a:cubicBezTo>
                  <a:cubicBezTo>
                    <a:pt x="10405" y="21816"/>
                    <a:pt x="11908" y="23532"/>
                    <a:pt x="11908" y="23532"/>
                  </a:cubicBezTo>
                  <a:cubicBezTo>
                    <a:pt x="11789" y="23517"/>
                    <a:pt x="11673" y="23510"/>
                    <a:pt x="11560" y="23510"/>
                  </a:cubicBezTo>
                  <a:cubicBezTo>
                    <a:pt x="9121" y="23510"/>
                    <a:pt x="7993" y="26727"/>
                    <a:pt x="6866" y="28573"/>
                  </a:cubicBezTo>
                  <a:cubicBezTo>
                    <a:pt x="5686" y="30504"/>
                    <a:pt x="5900" y="33400"/>
                    <a:pt x="4613" y="35759"/>
                  </a:cubicBezTo>
                  <a:cubicBezTo>
                    <a:pt x="3326" y="38119"/>
                    <a:pt x="4507" y="39085"/>
                    <a:pt x="4507" y="39085"/>
                  </a:cubicBezTo>
                  <a:lnTo>
                    <a:pt x="3326" y="39622"/>
                  </a:lnTo>
                  <a:cubicBezTo>
                    <a:pt x="536" y="40694"/>
                    <a:pt x="859" y="48417"/>
                    <a:pt x="859" y="48417"/>
                  </a:cubicBezTo>
                  <a:cubicBezTo>
                    <a:pt x="859" y="48417"/>
                    <a:pt x="216" y="49918"/>
                    <a:pt x="108" y="52600"/>
                  </a:cubicBezTo>
                  <a:cubicBezTo>
                    <a:pt x="0" y="55281"/>
                    <a:pt x="322" y="60215"/>
                    <a:pt x="812" y="62254"/>
                  </a:cubicBezTo>
                  <a:cubicBezTo>
                    <a:pt x="1300" y="64291"/>
                    <a:pt x="2362" y="64827"/>
                    <a:pt x="2362" y="64827"/>
                  </a:cubicBezTo>
                  <a:cubicBezTo>
                    <a:pt x="2362" y="64827"/>
                    <a:pt x="1181" y="66114"/>
                    <a:pt x="859" y="67831"/>
                  </a:cubicBezTo>
                  <a:cubicBezTo>
                    <a:pt x="536" y="69546"/>
                    <a:pt x="1931" y="71692"/>
                    <a:pt x="2468" y="75554"/>
                  </a:cubicBezTo>
                  <a:cubicBezTo>
                    <a:pt x="3004" y="79415"/>
                    <a:pt x="4291" y="79845"/>
                    <a:pt x="4291" y="79845"/>
                  </a:cubicBezTo>
                  <a:cubicBezTo>
                    <a:pt x="4291" y="79845"/>
                    <a:pt x="3218" y="80595"/>
                    <a:pt x="3648" y="83491"/>
                  </a:cubicBezTo>
                  <a:cubicBezTo>
                    <a:pt x="4077" y="86387"/>
                    <a:pt x="6008" y="88426"/>
                    <a:pt x="7509" y="91428"/>
                  </a:cubicBezTo>
                  <a:cubicBezTo>
                    <a:pt x="9012" y="94432"/>
                    <a:pt x="11472" y="95935"/>
                    <a:pt x="11472" y="95935"/>
                  </a:cubicBezTo>
                  <a:cubicBezTo>
                    <a:pt x="11358" y="102905"/>
                    <a:pt x="17271" y="105481"/>
                    <a:pt x="17271" y="105481"/>
                  </a:cubicBezTo>
                  <a:cubicBezTo>
                    <a:pt x="19094" y="107518"/>
                    <a:pt x="21668" y="109772"/>
                    <a:pt x="29543" y="112453"/>
                  </a:cubicBezTo>
                  <a:cubicBezTo>
                    <a:pt x="31472" y="113110"/>
                    <a:pt x="33257" y="113387"/>
                    <a:pt x="34894" y="113387"/>
                  </a:cubicBezTo>
                  <a:cubicBezTo>
                    <a:pt x="39939" y="113387"/>
                    <a:pt x="43563" y="110752"/>
                    <a:pt x="45587" y="108485"/>
                  </a:cubicBezTo>
                  <a:cubicBezTo>
                    <a:pt x="48269" y="105481"/>
                    <a:pt x="47173" y="78128"/>
                    <a:pt x="47173" y="78128"/>
                  </a:cubicBezTo>
                  <a:lnTo>
                    <a:pt x="47173" y="48095"/>
                  </a:lnTo>
                  <a:cubicBezTo>
                    <a:pt x="47173" y="48095"/>
                    <a:pt x="46553" y="37690"/>
                    <a:pt x="47173" y="35759"/>
                  </a:cubicBezTo>
                  <a:cubicBezTo>
                    <a:pt x="47794" y="33830"/>
                    <a:pt x="47732" y="29217"/>
                    <a:pt x="47173" y="25999"/>
                  </a:cubicBezTo>
                  <a:cubicBezTo>
                    <a:pt x="46613" y="22781"/>
                    <a:pt x="47412" y="16667"/>
                    <a:pt x="47173" y="13021"/>
                  </a:cubicBezTo>
                  <a:cubicBezTo>
                    <a:pt x="46935" y="9373"/>
                    <a:pt x="48699" y="2294"/>
                    <a:pt x="40762" y="363"/>
                  </a:cubicBezTo>
                  <a:cubicBezTo>
                    <a:pt x="39730" y="112"/>
                    <a:pt x="38748" y="1"/>
                    <a:pt x="37814" y="1"/>
                  </a:cubicBezTo>
                  <a:close/>
                </a:path>
              </a:pathLst>
            </a:custGeom>
            <a:solidFill>
              <a:schemeClr val="accent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19" name="Google Shape;1719;p2"/>
            <p:cNvSpPr/>
            <p:nvPr/>
          </p:nvSpPr>
          <p:spPr>
            <a:xfrm>
              <a:off x="5215050" y="3476200"/>
              <a:ext cx="850" cy="275"/>
            </a:xfrm>
            <a:custGeom>
              <a:rect b="b" l="l" r="r" t="t"/>
              <a:pathLst>
                <a:path extrusionOk="0" h="11" w="34">
                  <a:moveTo>
                    <a:pt x="1" y="1"/>
                  </a:moveTo>
                  <a:cubicBezTo>
                    <a:pt x="10" y="4"/>
                    <a:pt x="17" y="6"/>
                    <a:pt x="22" y="7"/>
                  </a:cubicBezTo>
                  <a:lnTo>
                    <a:pt x="22" y="7"/>
                  </a:lnTo>
                  <a:cubicBezTo>
                    <a:pt x="16" y="5"/>
                    <a:pt x="9" y="3"/>
                    <a:pt x="1" y="1"/>
                  </a:cubicBezTo>
                  <a:close/>
                  <a:moveTo>
                    <a:pt x="22" y="7"/>
                  </a:moveTo>
                  <a:cubicBezTo>
                    <a:pt x="26" y="8"/>
                    <a:pt x="30" y="9"/>
                    <a:pt x="33" y="10"/>
                  </a:cubicBezTo>
                  <a:cubicBezTo>
                    <a:pt x="30" y="9"/>
                    <a:pt x="26" y="9"/>
                    <a:pt x="22" y="7"/>
                  </a:cubicBezTo>
                  <a:close/>
                </a:path>
              </a:pathLst>
            </a:custGeom>
            <a:solidFill>
              <a:srgbClr val="000000"/>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20" name="Google Shape;1720;p2"/>
            <p:cNvSpPr/>
            <p:nvPr/>
          </p:nvSpPr>
          <p:spPr>
            <a:xfrm>
              <a:off x="5215875" y="3476450"/>
              <a:ext cx="275" cy="100"/>
            </a:xfrm>
            <a:custGeom>
              <a:rect b="b" l="l" r="r" t="t"/>
              <a:pathLst>
                <a:path extrusionOk="0" h="4" w="11">
                  <a:moveTo>
                    <a:pt x="0" y="0"/>
                  </a:moveTo>
                  <a:lnTo>
                    <a:pt x="0" y="0"/>
                  </a:lnTo>
                  <a:cubicBezTo>
                    <a:pt x="6" y="2"/>
                    <a:pt x="10" y="3"/>
                    <a:pt x="10" y="3"/>
                  </a:cubicBezTo>
                  <a:cubicBezTo>
                    <a:pt x="11" y="3"/>
                    <a:pt x="8" y="2"/>
                    <a:pt x="0" y="0"/>
                  </a:cubicBezTo>
                  <a:close/>
                </a:path>
              </a:pathLst>
            </a:custGeom>
            <a:solidFill>
              <a:srgbClr val="000000"/>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21" name="Google Shape;1721;p2"/>
            <p:cNvSpPr/>
            <p:nvPr/>
          </p:nvSpPr>
          <p:spPr>
            <a:xfrm>
              <a:off x="5213925" y="3475900"/>
              <a:ext cx="1150" cy="325"/>
            </a:xfrm>
            <a:custGeom>
              <a:rect b="b" l="l" r="r" t="t"/>
              <a:pathLst>
                <a:path extrusionOk="0" h="13" w="46">
                  <a:moveTo>
                    <a:pt x="1" y="1"/>
                  </a:moveTo>
                  <a:cubicBezTo>
                    <a:pt x="0" y="1"/>
                    <a:pt x="23" y="7"/>
                    <a:pt x="46" y="13"/>
                  </a:cubicBezTo>
                  <a:cubicBezTo>
                    <a:pt x="14" y="4"/>
                    <a:pt x="1" y="1"/>
                    <a:pt x="1" y="1"/>
                  </a:cubicBezTo>
                  <a:close/>
                </a:path>
              </a:pathLst>
            </a:custGeom>
            <a:solidFill>
              <a:srgbClr val="000000"/>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22" name="Google Shape;1722;p2"/>
            <p:cNvSpPr/>
            <p:nvPr/>
          </p:nvSpPr>
          <p:spPr>
            <a:xfrm>
              <a:off x="5111025" y="3476200"/>
              <a:ext cx="233450" cy="338650"/>
            </a:xfrm>
            <a:custGeom>
              <a:rect b="b" l="l" r="r" t="t"/>
              <a:pathLst>
                <a:path extrusionOk="0" h="13546" w="9338">
                  <a:moveTo>
                    <a:pt x="4162" y="1"/>
                  </a:moveTo>
                  <a:cubicBezTo>
                    <a:pt x="3172" y="1297"/>
                    <a:pt x="2417" y="3128"/>
                    <a:pt x="2574" y="5065"/>
                  </a:cubicBezTo>
                  <a:cubicBezTo>
                    <a:pt x="2505" y="5073"/>
                    <a:pt x="2435" y="5077"/>
                    <a:pt x="2363" y="5077"/>
                  </a:cubicBezTo>
                  <a:cubicBezTo>
                    <a:pt x="1475" y="5077"/>
                    <a:pt x="362" y="4511"/>
                    <a:pt x="0" y="4413"/>
                  </a:cubicBezTo>
                  <a:lnTo>
                    <a:pt x="0" y="4413"/>
                  </a:lnTo>
                  <a:cubicBezTo>
                    <a:pt x="1084" y="5690"/>
                    <a:pt x="3616" y="7212"/>
                    <a:pt x="3988" y="8756"/>
                  </a:cubicBezTo>
                  <a:cubicBezTo>
                    <a:pt x="4376" y="10367"/>
                    <a:pt x="2348" y="11752"/>
                    <a:pt x="3170" y="13546"/>
                  </a:cubicBezTo>
                  <a:cubicBezTo>
                    <a:pt x="3754" y="13027"/>
                    <a:pt x="3486" y="12628"/>
                    <a:pt x="3612" y="12028"/>
                  </a:cubicBezTo>
                  <a:cubicBezTo>
                    <a:pt x="4054" y="9900"/>
                    <a:pt x="5880" y="9349"/>
                    <a:pt x="7490" y="9349"/>
                  </a:cubicBezTo>
                  <a:cubicBezTo>
                    <a:pt x="8191" y="9349"/>
                    <a:pt x="8850" y="9453"/>
                    <a:pt x="9338" y="9577"/>
                  </a:cubicBezTo>
                  <a:cubicBezTo>
                    <a:pt x="8385" y="9020"/>
                    <a:pt x="7405" y="8458"/>
                    <a:pt x="6486" y="8061"/>
                  </a:cubicBezTo>
                  <a:cubicBezTo>
                    <a:pt x="3662" y="6844"/>
                    <a:pt x="3261" y="5624"/>
                    <a:pt x="3625" y="2607"/>
                  </a:cubicBezTo>
                  <a:cubicBezTo>
                    <a:pt x="3731" y="1729"/>
                    <a:pt x="3978" y="869"/>
                    <a:pt x="4162" y="1"/>
                  </a:cubicBezTo>
                  <a:close/>
                </a:path>
              </a:pathLst>
            </a:custGeom>
            <a:solidFill>
              <a:srgbClr val="2B2B2B">
                <a:alpha val="34509"/>
              </a:srgbClr>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23" name="Google Shape;1723;p2"/>
            <p:cNvSpPr/>
            <p:nvPr/>
          </p:nvSpPr>
          <p:spPr>
            <a:xfrm>
              <a:off x="5374500" y="3733125"/>
              <a:ext cx="142550" cy="57175"/>
            </a:xfrm>
            <a:custGeom>
              <a:rect b="b" l="l" r="r" t="t"/>
              <a:pathLst>
                <a:path extrusionOk="0" h="2287" w="5702">
                  <a:moveTo>
                    <a:pt x="1" y="1"/>
                  </a:moveTo>
                  <a:lnTo>
                    <a:pt x="2210" y="2104"/>
                  </a:lnTo>
                  <a:cubicBezTo>
                    <a:pt x="2434" y="2182"/>
                    <a:pt x="2757" y="2286"/>
                    <a:pt x="3201" y="2286"/>
                  </a:cubicBezTo>
                  <a:cubicBezTo>
                    <a:pt x="3798" y="2286"/>
                    <a:pt x="4613" y="2097"/>
                    <a:pt x="5702" y="1399"/>
                  </a:cubicBezTo>
                  <a:lnTo>
                    <a:pt x="5702" y="1399"/>
                  </a:lnTo>
                  <a:cubicBezTo>
                    <a:pt x="4857" y="1719"/>
                    <a:pt x="4190" y="1846"/>
                    <a:pt x="3641" y="1846"/>
                  </a:cubicBezTo>
                  <a:cubicBezTo>
                    <a:pt x="2078" y="1846"/>
                    <a:pt x="1475" y="818"/>
                    <a:pt x="481" y="271"/>
                  </a:cubicBezTo>
                  <a:cubicBezTo>
                    <a:pt x="323" y="184"/>
                    <a:pt x="163" y="93"/>
                    <a:pt x="1" y="1"/>
                  </a:cubicBezTo>
                  <a:close/>
                </a:path>
              </a:pathLst>
            </a:custGeom>
            <a:solidFill>
              <a:srgbClr val="2B2B2B">
                <a:alpha val="34509"/>
              </a:srgbClr>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24" name="Google Shape;1724;p2"/>
            <p:cNvSpPr/>
            <p:nvPr/>
          </p:nvSpPr>
          <p:spPr>
            <a:xfrm>
              <a:off x="5344450" y="3715625"/>
              <a:ext cx="30075" cy="17525"/>
            </a:xfrm>
            <a:custGeom>
              <a:rect b="b" l="l" r="r" t="t"/>
              <a:pathLst>
                <a:path extrusionOk="0" h="701" w="1203">
                  <a:moveTo>
                    <a:pt x="1" y="0"/>
                  </a:moveTo>
                  <a:lnTo>
                    <a:pt x="1" y="0"/>
                  </a:lnTo>
                  <a:cubicBezTo>
                    <a:pt x="410" y="240"/>
                    <a:pt x="811" y="477"/>
                    <a:pt x="1203" y="701"/>
                  </a:cubicBezTo>
                  <a:lnTo>
                    <a:pt x="803" y="319"/>
                  </a:lnTo>
                  <a:cubicBezTo>
                    <a:pt x="730" y="236"/>
                    <a:pt x="431" y="110"/>
                    <a:pt x="1" y="0"/>
                  </a:cubicBezTo>
                  <a:close/>
                </a:path>
              </a:pathLst>
            </a:custGeom>
            <a:solidFill>
              <a:srgbClr val="000000"/>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25" name="Google Shape;1725;p2"/>
            <p:cNvSpPr/>
            <p:nvPr/>
          </p:nvSpPr>
          <p:spPr>
            <a:xfrm>
              <a:off x="5303950" y="3910875"/>
              <a:ext cx="498100" cy="360325"/>
            </a:xfrm>
            <a:custGeom>
              <a:rect b="b" l="l" r="r" t="t"/>
              <a:pathLst>
                <a:path extrusionOk="0" h="14413" w="19924">
                  <a:moveTo>
                    <a:pt x="666" y="0"/>
                  </a:moveTo>
                  <a:cubicBezTo>
                    <a:pt x="108" y="637"/>
                    <a:pt x="0" y="1156"/>
                    <a:pt x="126" y="1607"/>
                  </a:cubicBezTo>
                  <a:cubicBezTo>
                    <a:pt x="899" y="4381"/>
                    <a:pt x="2709" y="6332"/>
                    <a:pt x="5097" y="7858"/>
                  </a:cubicBezTo>
                  <a:cubicBezTo>
                    <a:pt x="7436" y="9351"/>
                    <a:pt x="9764" y="10872"/>
                    <a:pt x="12000" y="12513"/>
                  </a:cubicBezTo>
                  <a:cubicBezTo>
                    <a:pt x="13702" y="13763"/>
                    <a:pt x="15485" y="14413"/>
                    <a:pt x="17403" y="14413"/>
                  </a:cubicBezTo>
                  <a:cubicBezTo>
                    <a:pt x="18217" y="14413"/>
                    <a:pt x="19057" y="14296"/>
                    <a:pt x="19924" y="14057"/>
                  </a:cubicBezTo>
                  <a:cubicBezTo>
                    <a:pt x="17761" y="13327"/>
                    <a:pt x="15274" y="13356"/>
                    <a:pt x="13378" y="12315"/>
                  </a:cubicBezTo>
                  <a:cubicBezTo>
                    <a:pt x="11367" y="11211"/>
                    <a:pt x="9919" y="9089"/>
                    <a:pt x="8203" y="7389"/>
                  </a:cubicBezTo>
                  <a:cubicBezTo>
                    <a:pt x="8140" y="7385"/>
                    <a:pt x="8072" y="7384"/>
                    <a:pt x="8001" y="7384"/>
                  </a:cubicBezTo>
                  <a:cubicBezTo>
                    <a:pt x="7753" y="7384"/>
                    <a:pt x="7466" y="7403"/>
                    <a:pt x="7170" y="7403"/>
                  </a:cubicBezTo>
                  <a:cubicBezTo>
                    <a:pt x="6770" y="7403"/>
                    <a:pt x="6353" y="7368"/>
                    <a:pt x="5994" y="7206"/>
                  </a:cubicBezTo>
                  <a:cubicBezTo>
                    <a:pt x="3695" y="6166"/>
                    <a:pt x="2070" y="4447"/>
                    <a:pt x="1387" y="1937"/>
                  </a:cubicBezTo>
                  <a:cubicBezTo>
                    <a:pt x="1208" y="1275"/>
                    <a:pt x="909" y="644"/>
                    <a:pt x="666" y="0"/>
                  </a:cubicBezTo>
                  <a:close/>
                </a:path>
              </a:pathLst>
            </a:custGeom>
            <a:solidFill>
              <a:srgbClr val="2B2B2B">
                <a:alpha val="34509"/>
              </a:srgbClr>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26" name="Google Shape;1726;p2"/>
            <p:cNvSpPr/>
            <p:nvPr/>
          </p:nvSpPr>
          <p:spPr>
            <a:xfrm>
              <a:off x="5794125" y="2231575"/>
              <a:ext cx="111475" cy="279875"/>
            </a:xfrm>
            <a:custGeom>
              <a:rect b="b" l="l" r="r" t="t"/>
              <a:pathLst>
                <a:path extrusionOk="0" h="11195" w="4459">
                  <a:moveTo>
                    <a:pt x="3519" y="1"/>
                  </a:moveTo>
                  <a:lnTo>
                    <a:pt x="3519" y="1"/>
                  </a:lnTo>
                  <a:cubicBezTo>
                    <a:pt x="890" y="1608"/>
                    <a:pt x="0" y="6450"/>
                    <a:pt x="2555" y="9684"/>
                  </a:cubicBezTo>
                  <a:cubicBezTo>
                    <a:pt x="2871" y="10083"/>
                    <a:pt x="2424" y="10672"/>
                    <a:pt x="2611" y="11195"/>
                  </a:cubicBezTo>
                  <a:cubicBezTo>
                    <a:pt x="4459" y="9396"/>
                    <a:pt x="635" y="4126"/>
                    <a:pt x="3519" y="1"/>
                  </a:cubicBezTo>
                  <a:close/>
                </a:path>
              </a:pathLst>
            </a:custGeom>
            <a:solidFill>
              <a:srgbClr val="2B2B2B">
                <a:alpha val="34509"/>
              </a:srgbClr>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27" name="Google Shape;1727;p2"/>
            <p:cNvSpPr/>
            <p:nvPr/>
          </p:nvSpPr>
          <p:spPr>
            <a:xfrm>
              <a:off x="5737750" y="4075150"/>
              <a:ext cx="182850" cy="48825"/>
            </a:xfrm>
            <a:custGeom>
              <a:rect b="b" l="l" r="r" t="t"/>
              <a:pathLst>
                <a:path extrusionOk="0" h="1953" w="7314">
                  <a:moveTo>
                    <a:pt x="0" y="0"/>
                  </a:moveTo>
                  <a:cubicBezTo>
                    <a:pt x="1488" y="697"/>
                    <a:pt x="2877" y="1347"/>
                    <a:pt x="4169" y="1953"/>
                  </a:cubicBezTo>
                  <a:cubicBezTo>
                    <a:pt x="5128" y="1358"/>
                    <a:pt x="6139" y="729"/>
                    <a:pt x="7314" y="0"/>
                  </a:cubicBezTo>
                  <a:close/>
                </a:path>
              </a:pathLst>
            </a:custGeom>
            <a:solidFill>
              <a:srgbClr val="2B2B2B">
                <a:alpha val="34509"/>
              </a:srgbClr>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28" name="Google Shape;1728;p2"/>
            <p:cNvSpPr/>
            <p:nvPr/>
          </p:nvSpPr>
          <p:spPr>
            <a:xfrm>
              <a:off x="5188950" y="2641900"/>
              <a:ext cx="932075" cy="593675"/>
            </a:xfrm>
            <a:custGeom>
              <a:rect b="b" l="l" r="r" t="t"/>
              <a:pathLst>
                <a:path extrusionOk="0" h="23747" w="37283">
                  <a:moveTo>
                    <a:pt x="3" y="0"/>
                  </a:moveTo>
                  <a:cubicBezTo>
                    <a:pt x="1" y="2"/>
                    <a:pt x="24" y="47"/>
                    <a:pt x="70" y="133"/>
                  </a:cubicBezTo>
                  <a:cubicBezTo>
                    <a:pt x="122" y="228"/>
                    <a:pt x="192" y="355"/>
                    <a:pt x="281" y="519"/>
                  </a:cubicBezTo>
                  <a:cubicBezTo>
                    <a:pt x="458" y="861"/>
                    <a:pt x="717" y="1366"/>
                    <a:pt x="1002" y="2038"/>
                  </a:cubicBezTo>
                  <a:cubicBezTo>
                    <a:pt x="1288" y="2709"/>
                    <a:pt x="1602" y="3544"/>
                    <a:pt x="1909" y="4532"/>
                  </a:cubicBezTo>
                  <a:cubicBezTo>
                    <a:pt x="2221" y="5518"/>
                    <a:pt x="2526" y="6656"/>
                    <a:pt x="2856" y="7914"/>
                  </a:cubicBezTo>
                  <a:lnTo>
                    <a:pt x="2868" y="7960"/>
                  </a:lnTo>
                  <a:lnTo>
                    <a:pt x="2918" y="7962"/>
                  </a:lnTo>
                  <a:cubicBezTo>
                    <a:pt x="5032" y="8078"/>
                    <a:pt x="7515" y="8354"/>
                    <a:pt x="10099" y="9191"/>
                  </a:cubicBezTo>
                  <a:cubicBezTo>
                    <a:pt x="11387" y="9608"/>
                    <a:pt x="12688" y="10192"/>
                    <a:pt x="13915" y="10985"/>
                  </a:cubicBezTo>
                  <a:cubicBezTo>
                    <a:pt x="14534" y="11371"/>
                    <a:pt x="15111" y="11842"/>
                    <a:pt x="15674" y="12338"/>
                  </a:cubicBezTo>
                  <a:cubicBezTo>
                    <a:pt x="15937" y="12604"/>
                    <a:pt x="16220" y="12861"/>
                    <a:pt x="16465" y="13146"/>
                  </a:cubicBezTo>
                  <a:cubicBezTo>
                    <a:pt x="16712" y="13428"/>
                    <a:pt x="16921" y="13750"/>
                    <a:pt x="17115" y="14080"/>
                  </a:cubicBezTo>
                  <a:cubicBezTo>
                    <a:pt x="17962" y="15535"/>
                    <a:pt x="18466" y="17136"/>
                    <a:pt x="19346" y="18498"/>
                  </a:cubicBezTo>
                  <a:cubicBezTo>
                    <a:pt x="20291" y="19814"/>
                    <a:pt x="21489" y="20838"/>
                    <a:pt x="22749" y="21610"/>
                  </a:cubicBezTo>
                  <a:cubicBezTo>
                    <a:pt x="24011" y="22380"/>
                    <a:pt x="25334" y="22893"/>
                    <a:pt x="26602" y="23223"/>
                  </a:cubicBezTo>
                  <a:cubicBezTo>
                    <a:pt x="27877" y="23541"/>
                    <a:pt x="29096" y="23680"/>
                    <a:pt x="30209" y="23738"/>
                  </a:cubicBezTo>
                  <a:cubicBezTo>
                    <a:pt x="30403" y="23743"/>
                    <a:pt x="30594" y="23746"/>
                    <a:pt x="30781" y="23746"/>
                  </a:cubicBezTo>
                  <a:cubicBezTo>
                    <a:pt x="32748" y="23746"/>
                    <a:pt x="34338" y="23455"/>
                    <a:pt x="35438" y="23178"/>
                  </a:cubicBezTo>
                  <a:cubicBezTo>
                    <a:pt x="35739" y="23097"/>
                    <a:pt x="36009" y="23036"/>
                    <a:pt x="36236" y="22964"/>
                  </a:cubicBezTo>
                  <a:cubicBezTo>
                    <a:pt x="36460" y="22887"/>
                    <a:pt x="36653" y="22823"/>
                    <a:pt x="36811" y="22771"/>
                  </a:cubicBezTo>
                  <a:cubicBezTo>
                    <a:pt x="36960" y="22719"/>
                    <a:pt x="37076" y="22679"/>
                    <a:pt x="37162" y="22648"/>
                  </a:cubicBezTo>
                  <a:cubicBezTo>
                    <a:pt x="37242" y="22621"/>
                    <a:pt x="37282" y="22605"/>
                    <a:pt x="37280" y="22602"/>
                  </a:cubicBezTo>
                  <a:cubicBezTo>
                    <a:pt x="37280" y="22601"/>
                    <a:pt x="37280" y="22601"/>
                    <a:pt x="37279" y="22601"/>
                  </a:cubicBezTo>
                  <a:cubicBezTo>
                    <a:pt x="37273" y="22601"/>
                    <a:pt x="37231" y="22611"/>
                    <a:pt x="37157" y="22632"/>
                  </a:cubicBezTo>
                  <a:cubicBezTo>
                    <a:pt x="37068" y="22657"/>
                    <a:pt x="36950" y="22692"/>
                    <a:pt x="36800" y="22737"/>
                  </a:cubicBezTo>
                  <a:cubicBezTo>
                    <a:pt x="36642" y="22787"/>
                    <a:pt x="36449" y="22845"/>
                    <a:pt x="36221" y="22914"/>
                  </a:cubicBezTo>
                  <a:cubicBezTo>
                    <a:pt x="35991" y="22980"/>
                    <a:pt x="35721" y="23038"/>
                    <a:pt x="35422" y="23113"/>
                  </a:cubicBezTo>
                  <a:cubicBezTo>
                    <a:pt x="34350" y="23362"/>
                    <a:pt x="32818" y="23627"/>
                    <a:pt x="30932" y="23627"/>
                  </a:cubicBezTo>
                  <a:cubicBezTo>
                    <a:pt x="30698" y="23627"/>
                    <a:pt x="30458" y="23623"/>
                    <a:pt x="30213" y="23614"/>
                  </a:cubicBezTo>
                  <a:cubicBezTo>
                    <a:pt x="29108" y="23551"/>
                    <a:pt x="27900" y="23404"/>
                    <a:pt x="26638" y="23084"/>
                  </a:cubicBezTo>
                  <a:cubicBezTo>
                    <a:pt x="25382" y="22750"/>
                    <a:pt x="24076" y="22235"/>
                    <a:pt x="22832" y="21473"/>
                  </a:cubicBezTo>
                  <a:cubicBezTo>
                    <a:pt x="21593" y="20711"/>
                    <a:pt x="20407" y="19686"/>
                    <a:pt x="19488" y="18405"/>
                  </a:cubicBezTo>
                  <a:cubicBezTo>
                    <a:pt x="18628" y="17070"/>
                    <a:pt x="18124" y="15471"/>
                    <a:pt x="17266" y="13991"/>
                  </a:cubicBezTo>
                  <a:cubicBezTo>
                    <a:pt x="17067" y="13656"/>
                    <a:pt x="16853" y="13328"/>
                    <a:pt x="16596" y="13032"/>
                  </a:cubicBezTo>
                  <a:cubicBezTo>
                    <a:pt x="16342" y="12737"/>
                    <a:pt x="16060" y="12481"/>
                    <a:pt x="15790" y="12211"/>
                  </a:cubicBezTo>
                  <a:cubicBezTo>
                    <a:pt x="15221" y="11709"/>
                    <a:pt x="14636" y="11232"/>
                    <a:pt x="14007" y="10843"/>
                  </a:cubicBezTo>
                  <a:cubicBezTo>
                    <a:pt x="12765" y="10040"/>
                    <a:pt x="11449" y="9454"/>
                    <a:pt x="10149" y="9037"/>
                  </a:cubicBezTo>
                  <a:cubicBezTo>
                    <a:pt x="7562" y="8208"/>
                    <a:pt x="5083" y="7939"/>
                    <a:pt x="2971" y="7833"/>
                  </a:cubicBezTo>
                  <a:lnTo>
                    <a:pt x="2971" y="7833"/>
                  </a:lnTo>
                  <a:cubicBezTo>
                    <a:pt x="2638" y="6595"/>
                    <a:pt x="2327" y="5474"/>
                    <a:pt x="2009" y="4499"/>
                  </a:cubicBezTo>
                  <a:cubicBezTo>
                    <a:pt x="1691" y="3511"/>
                    <a:pt x="1365" y="2676"/>
                    <a:pt x="1070" y="2009"/>
                  </a:cubicBezTo>
                  <a:cubicBezTo>
                    <a:pt x="472" y="670"/>
                    <a:pt x="3" y="0"/>
                    <a:pt x="3" y="0"/>
                  </a:cubicBezTo>
                  <a:close/>
                </a:path>
              </a:pathLst>
            </a:custGeom>
            <a:solidFill>
              <a:schemeClr val="dk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29" name="Google Shape;1729;p2"/>
            <p:cNvSpPr/>
            <p:nvPr/>
          </p:nvSpPr>
          <p:spPr>
            <a:xfrm>
              <a:off x="5323100" y="3161675"/>
              <a:ext cx="592450" cy="534000"/>
            </a:xfrm>
            <a:custGeom>
              <a:rect b="b" l="l" r="r" t="t"/>
              <a:pathLst>
                <a:path extrusionOk="0" h="21360" w="23698">
                  <a:moveTo>
                    <a:pt x="1" y="1"/>
                  </a:moveTo>
                  <a:cubicBezTo>
                    <a:pt x="0" y="1"/>
                    <a:pt x="0" y="1"/>
                    <a:pt x="0" y="1"/>
                  </a:cubicBezTo>
                  <a:cubicBezTo>
                    <a:pt x="0" y="1"/>
                    <a:pt x="291" y="396"/>
                    <a:pt x="994" y="919"/>
                  </a:cubicBezTo>
                  <a:cubicBezTo>
                    <a:pt x="1686" y="1450"/>
                    <a:pt x="2817" y="2063"/>
                    <a:pt x="4314" y="2515"/>
                  </a:cubicBezTo>
                  <a:cubicBezTo>
                    <a:pt x="5807" y="2985"/>
                    <a:pt x="7655" y="3242"/>
                    <a:pt x="9648" y="3726"/>
                  </a:cubicBezTo>
                  <a:cubicBezTo>
                    <a:pt x="10642" y="3975"/>
                    <a:pt x="11674" y="4295"/>
                    <a:pt x="12660" y="4812"/>
                  </a:cubicBezTo>
                  <a:cubicBezTo>
                    <a:pt x="13640" y="5326"/>
                    <a:pt x="14585" y="6028"/>
                    <a:pt x="15282" y="6973"/>
                  </a:cubicBezTo>
                  <a:cubicBezTo>
                    <a:pt x="15631" y="7444"/>
                    <a:pt x="15897" y="7963"/>
                    <a:pt x="16073" y="8505"/>
                  </a:cubicBezTo>
                  <a:cubicBezTo>
                    <a:pt x="16254" y="9047"/>
                    <a:pt x="16364" y="9605"/>
                    <a:pt x="16472" y="10153"/>
                  </a:cubicBezTo>
                  <a:cubicBezTo>
                    <a:pt x="16580" y="10702"/>
                    <a:pt x="16688" y="11247"/>
                    <a:pt x="16854" y="11766"/>
                  </a:cubicBezTo>
                  <a:cubicBezTo>
                    <a:pt x="17012" y="12286"/>
                    <a:pt x="17254" y="12773"/>
                    <a:pt x="17539" y="13209"/>
                  </a:cubicBezTo>
                  <a:cubicBezTo>
                    <a:pt x="18114" y="14083"/>
                    <a:pt x="18849" y="14754"/>
                    <a:pt x="19540" y="15354"/>
                  </a:cubicBezTo>
                  <a:cubicBezTo>
                    <a:pt x="20234" y="15954"/>
                    <a:pt x="20904" y="16481"/>
                    <a:pt x="21461" y="17019"/>
                  </a:cubicBezTo>
                  <a:cubicBezTo>
                    <a:pt x="22584" y="18086"/>
                    <a:pt x="23248" y="19193"/>
                    <a:pt x="23470" y="20030"/>
                  </a:cubicBezTo>
                  <a:cubicBezTo>
                    <a:pt x="23697" y="20856"/>
                    <a:pt x="23602" y="21348"/>
                    <a:pt x="23628" y="21360"/>
                  </a:cubicBezTo>
                  <a:lnTo>
                    <a:pt x="23628" y="21360"/>
                  </a:lnTo>
                  <a:cubicBezTo>
                    <a:pt x="23632" y="21357"/>
                    <a:pt x="23636" y="21328"/>
                    <a:pt x="23641" y="21271"/>
                  </a:cubicBezTo>
                  <a:cubicBezTo>
                    <a:pt x="23645" y="21203"/>
                    <a:pt x="23653" y="21117"/>
                    <a:pt x="23661" y="21011"/>
                  </a:cubicBezTo>
                  <a:cubicBezTo>
                    <a:pt x="23653" y="20781"/>
                    <a:pt x="23651" y="20436"/>
                    <a:pt x="23533" y="20011"/>
                  </a:cubicBezTo>
                  <a:cubicBezTo>
                    <a:pt x="23331" y="19157"/>
                    <a:pt x="22671" y="18018"/>
                    <a:pt x="21546" y="16930"/>
                  </a:cubicBezTo>
                  <a:cubicBezTo>
                    <a:pt x="20989" y="16380"/>
                    <a:pt x="20321" y="15846"/>
                    <a:pt x="19634" y="15244"/>
                  </a:cubicBezTo>
                  <a:cubicBezTo>
                    <a:pt x="18951" y="14642"/>
                    <a:pt x="18230" y="13973"/>
                    <a:pt x="17672" y="13120"/>
                  </a:cubicBezTo>
                  <a:cubicBezTo>
                    <a:pt x="17396" y="12693"/>
                    <a:pt x="17167" y="12225"/>
                    <a:pt x="17012" y="11715"/>
                  </a:cubicBezTo>
                  <a:cubicBezTo>
                    <a:pt x="16852" y="11208"/>
                    <a:pt x="16748" y="10670"/>
                    <a:pt x="16640" y="10120"/>
                  </a:cubicBezTo>
                  <a:cubicBezTo>
                    <a:pt x="16532" y="9572"/>
                    <a:pt x="16422" y="9007"/>
                    <a:pt x="16237" y="8451"/>
                  </a:cubicBezTo>
                  <a:cubicBezTo>
                    <a:pt x="16057" y="7893"/>
                    <a:pt x="15782" y="7353"/>
                    <a:pt x="15423" y="6871"/>
                  </a:cubicBezTo>
                  <a:cubicBezTo>
                    <a:pt x="14705" y="5897"/>
                    <a:pt x="13737" y="5179"/>
                    <a:pt x="12737" y="4662"/>
                  </a:cubicBezTo>
                  <a:cubicBezTo>
                    <a:pt x="11736" y="4137"/>
                    <a:pt x="10686" y="3815"/>
                    <a:pt x="9687" y="3570"/>
                  </a:cubicBezTo>
                  <a:cubicBezTo>
                    <a:pt x="7677" y="3092"/>
                    <a:pt x="5836" y="2848"/>
                    <a:pt x="4351" y="2395"/>
                  </a:cubicBezTo>
                  <a:cubicBezTo>
                    <a:pt x="2859" y="1963"/>
                    <a:pt x="1733" y="1374"/>
                    <a:pt x="1032" y="865"/>
                  </a:cubicBezTo>
                  <a:cubicBezTo>
                    <a:pt x="677" y="616"/>
                    <a:pt x="426" y="391"/>
                    <a:pt x="257" y="236"/>
                  </a:cubicBezTo>
                  <a:cubicBezTo>
                    <a:pt x="181" y="165"/>
                    <a:pt x="120" y="105"/>
                    <a:pt x="70" y="57"/>
                  </a:cubicBezTo>
                  <a:cubicBezTo>
                    <a:pt x="27" y="20"/>
                    <a:pt x="4" y="1"/>
                    <a:pt x="1" y="1"/>
                  </a:cubicBezTo>
                  <a:close/>
                  <a:moveTo>
                    <a:pt x="23628" y="21360"/>
                  </a:moveTo>
                  <a:lnTo>
                    <a:pt x="23628" y="21360"/>
                  </a:lnTo>
                  <a:cubicBezTo>
                    <a:pt x="23628" y="21360"/>
                    <a:pt x="23628" y="21360"/>
                    <a:pt x="23628" y="21360"/>
                  </a:cubicBezTo>
                  <a:lnTo>
                    <a:pt x="23629" y="21360"/>
                  </a:lnTo>
                  <a:cubicBezTo>
                    <a:pt x="23629" y="21360"/>
                    <a:pt x="23629" y="21360"/>
                    <a:pt x="23628" y="21360"/>
                  </a:cubicBezTo>
                  <a:close/>
                  <a:moveTo>
                    <a:pt x="23629" y="21360"/>
                  </a:moveTo>
                  <a:cubicBezTo>
                    <a:pt x="23629" y="21360"/>
                    <a:pt x="23629" y="21360"/>
                    <a:pt x="23629" y="21360"/>
                  </a:cubicBezTo>
                  <a:cubicBezTo>
                    <a:pt x="23630" y="21360"/>
                    <a:pt x="23630" y="21360"/>
                    <a:pt x="23630" y="21360"/>
                  </a:cubicBezTo>
                  <a:close/>
                </a:path>
              </a:pathLst>
            </a:custGeom>
            <a:solidFill>
              <a:schemeClr val="dk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30" name="Google Shape;1730;p2"/>
            <p:cNvSpPr/>
            <p:nvPr/>
          </p:nvSpPr>
          <p:spPr>
            <a:xfrm>
              <a:off x="5209300" y="3156125"/>
              <a:ext cx="117875" cy="9225"/>
            </a:xfrm>
            <a:custGeom>
              <a:rect b="b" l="l" r="r" t="t"/>
              <a:pathLst>
                <a:path extrusionOk="0" h="369" w="4715">
                  <a:moveTo>
                    <a:pt x="2567" y="1"/>
                  </a:moveTo>
                  <a:cubicBezTo>
                    <a:pt x="2496" y="1"/>
                    <a:pt x="2424" y="1"/>
                    <a:pt x="2351" y="3"/>
                  </a:cubicBezTo>
                  <a:cubicBezTo>
                    <a:pt x="1693" y="16"/>
                    <a:pt x="1101" y="92"/>
                    <a:pt x="678" y="175"/>
                  </a:cubicBezTo>
                  <a:cubicBezTo>
                    <a:pt x="256" y="256"/>
                    <a:pt x="1" y="337"/>
                    <a:pt x="5" y="360"/>
                  </a:cubicBezTo>
                  <a:cubicBezTo>
                    <a:pt x="6" y="366"/>
                    <a:pt x="19" y="368"/>
                    <a:pt x="44" y="368"/>
                  </a:cubicBezTo>
                  <a:cubicBezTo>
                    <a:pt x="245" y="368"/>
                    <a:pt x="1197" y="197"/>
                    <a:pt x="2355" y="177"/>
                  </a:cubicBezTo>
                  <a:cubicBezTo>
                    <a:pt x="2464" y="174"/>
                    <a:pt x="2572" y="173"/>
                    <a:pt x="2678" y="173"/>
                  </a:cubicBezTo>
                  <a:cubicBezTo>
                    <a:pt x="3656" y="173"/>
                    <a:pt x="4438" y="273"/>
                    <a:pt x="4652" y="273"/>
                  </a:cubicBezTo>
                  <a:cubicBezTo>
                    <a:pt x="4689" y="273"/>
                    <a:pt x="4709" y="270"/>
                    <a:pt x="4710" y="263"/>
                  </a:cubicBezTo>
                  <a:cubicBezTo>
                    <a:pt x="4714" y="240"/>
                    <a:pt x="4456" y="171"/>
                    <a:pt x="4031" y="105"/>
                  </a:cubicBezTo>
                  <a:cubicBezTo>
                    <a:pt x="3652" y="47"/>
                    <a:pt x="3139" y="1"/>
                    <a:pt x="2567" y="1"/>
                  </a:cubicBezTo>
                  <a:close/>
                </a:path>
              </a:pathLst>
            </a:custGeom>
            <a:solidFill>
              <a:schemeClr val="dk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31" name="Google Shape;1731;p2"/>
            <p:cNvSpPr/>
            <p:nvPr/>
          </p:nvSpPr>
          <p:spPr>
            <a:xfrm>
              <a:off x="5315725" y="3090850"/>
              <a:ext cx="12600" cy="74300"/>
            </a:xfrm>
            <a:custGeom>
              <a:rect b="b" l="l" r="r" t="t"/>
              <a:pathLst>
                <a:path extrusionOk="0" h="2972" w="504">
                  <a:moveTo>
                    <a:pt x="426" y="1"/>
                  </a:moveTo>
                  <a:cubicBezTo>
                    <a:pt x="378" y="1"/>
                    <a:pt x="0" y="623"/>
                    <a:pt x="12" y="1489"/>
                  </a:cubicBezTo>
                  <a:cubicBezTo>
                    <a:pt x="15" y="2357"/>
                    <a:pt x="403" y="2972"/>
                    <a:pt x="451" y="2972"/>
                  </a:cubicBezTo>
                  <a:cubicBezTo>
                    <a:pt x="452" y="2972"/>
                    <a:pt x="453" y="2971"/>
                    <a:pt x="453" y="2971"/>
                  </a:cubicBezTo>
                  <a:cubicBezTo>
                    <a:pt x="503" y="2950"/>
                    <a:pt x="187" y="2325"/>
                    <a:pt x="187" y="1489"/>
                  </a:cubicBezTo>
                  <a:cubicBezTo>
                    <a:pt x="174" y="654"/>
                    <a:pt x="478" y="23"/>
                    <a:pt x="428" y="2"/>
                  </a:cubicBezTo>
                  <a:cubicBezTo>
                    <a:pt x="428" y="1"/>
                    <a:pt x="427" y="1"/>
                    <a:pt x="426" y="1"/>
                  </a:cubicBezTo>
                  <a:close/>
                </a:path>
              </a:pathLst>
            </a:custGeom>
            <a:solidFill>
              <a:schemeClr val="dk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32" name="Google Shape;1732;p2"/>
            <p:cNvSpPr/>
            <p:nvPr/>
          </p:nvSpPr>
          <p:spPr>
            <a:xfrm>
              <a:off x="5462425" y="3272950"/>
              <a:ext cx="129575" cy="313600"/>
            </a:xfrm>
            <a:custGeom>
              <a:rect b="b" l="l" r="r" t="t"/>
              <a:pathLst>
                <a:path extrusionOk="0" h="12544" w="5183">
                  <a:moveTo>
                    <a:pt x="5159" y="0"/>
                  </a:moveTo>
                  <a:cubicBezTo>
                    <a:pt x="5148" y="0"/>
                    <a:pt x="5099" y="14"/>
                    <a:pt x="5013" y="45"/>
                  </a:cubicBezTo>
                  <a:cubicBezTo>
                    <a:pt x="4918" y="82"/>
                    <a:pt x="4774" y="124"/>
                    <a:pt x="4600" y="207"/>
                  </a:cubicBezTo>
                  <a:cubicBezTo>
                    <a:pt x="4247" y="358"/>
                    <a:pt x="3751" y="624"/>
                    <a:pt x="3196" y="1035"/>
                  </a:cubicBezTo>
                  <a:cubicBezTo>
                    <a:pt x="2638" y="1446"/>
                    <a:pt x="2036" y="2021"/>
                    <a:pt x="1500" y="2765"/>
                  </a:cubicBezTo>
                  <a:cubicBezTo>
                    <a:pt x="963" y="3506"/>
                    <a:pt x="508" y="4426"/>
                    <a:pt x="254" y="5455"/>
                  </a:cubicBezTo>
                  <a:cubicBezTo>
                    <a:pt x="12" y="6489"/>
                    <a:pt x="1" y="7513"/>
                    <a:pt x="144" y="8418"/>
                  </a:cubicBezTo>
                  <a:cubicBezTo>
                    <a:pt x="282" y="9325"/>
                    <a:pt x="558" y="10110"/>
                    <a:pt x="867" y="10727"/>
                  </a:cubicBezTo>
                  <a:cubicBezTo>
                    <a:pt x="1176" y="11347"/>
                    <a:pt x="1498" y="11810"/>
                    <a:pt x="1745" y="12105"/>
                  </a:cubicBezTo>
                  <a:cubicBezTo>
                    <a:pt x="1861" y="12257"/>
                    <a:pt x="1971" y="12361"/>
                    <a:pt x="2038" y="12437"/>
                  </a:cubicBezTo>
                  <a:cubicBezTo>
                    <a:pt x="2104" y="12507"/>
                    <a:pt x="2142" y="12543"/>
                    <a:pt x="2151" y="12543"/>
                  </a:cubicBezTo>
                  <a:cubicBezTo>
                    <a:pt x="2151" y="12543"/>
                    <a:pt x="2152" y="12543"/>
                    <a:pt x="2152" y="12543"/>
                  </a:cubicBezTo>
                  <a:cubicBezTo>
                    <a:pt x="2189" y="12516"/>
                    <a:pt x="1562" y="11912"/>
                    <a:pt x="979" y="10675"/>
                  </a:cubicBezTo>
                  <a:cubicBezTo>
                    <a:pt x="690" y="10060"/>
                    <a:pt x="431" y="9284"/>
                    <a:pt x="302" y="8395"/>
                  </a:cubicBezTo>
                  <a:cubicBezTo>
                    <a:pt x="172" y="7507"/>
                    <a:pt x="190" y="6504"/>
                    <a:pt x="425" y="5497"/>
                  </a:cubicBezTo>
                  <a:cubicBezTo>
                    <a:pt x="672" y="4490"/>
                    <a:pt x="1112" y="3589"/>
                    <a:pt x="1631" y="2858"/>
                  </a:cubicBezTo>
                  <a:cubicBezTo>
                    <a:pt x="2150" y="2123"/>
                    <a:pt x="2733" y="1550"/>
                    <a:pt x="3271" y="1133"/>
                  </a:cubicBezTo>
                  <a:cubicBezTo>
                    <a:pt x="4349" y="294"/>
                    <a:pt x="5183" y="41"/>
                    <a:pt x="5162" y="1"/>
                  </a:cubicBezTo>
                  <a:cubicBezTo>
                    <a:pt x="5161" y="0"/>
                    <a:pt x="5161" y="0"/>
                    <a:pt x="5159" y="0"/>
                  </a:cubicBezTo>
                  <a:close/>
                </a:path>
              </a:pathLst>
            </a:custGeom>
            <a:solidFill>
              <a:schemeClr val="dk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33" name="Google Shape;1733;p2"/>
            <p:cNvSpPr/>
            <p:nvPr/>
          </p:nvSpPr>
          <p:spPr>
            <a:xfrm>
              <a:off x="5181250" y="3425500"/>
              <a:ext cx="342025" cy="367800"/>
            </a:xfrm>
            <a:custGeom>
              <a:rect b="b" l="l" r="r" t="t"/>
              <a:pathLst>
                <a:path extrusionOk="0" h="14712" w="13681">
                  <a:moveTo>
                    <a:pt x="3252" y="1"/>
                  </a:moveTo>
                  <a:cubicBezTo>
                    <a:pt x="3243" y="1"/>
                    <a:pt x="3171" y="49"/>
                    <a:pt x="3041" y="142"/>
                  </a:cubicBezTo>
                  <a:cubicBezTo>
                    <a:pt x="2904" y="238"/>
                    <a:pt x="2711" y="391"/>
                    <a:pt x="2473" y="603"/>
                  </a:cubicBezTo>
                  <a:cubicBezTo>
                    <a:pt x="2007" y="1027"/>
                    <a:pt x="1360" y="1708"/>
                    <a:pt x="828" y="2721"/>
                  </a:cubicBezTo>
                  <a:cubicBezTo>
                    <a:pt x="563" y="3225"/>
                    <a:pt x="330" y="3811"/>
                    <a:pt x="185" y="4469"/>
                  </a:cubicBezTo>
                  <a:cubicBezTo>
                    <a:pt x="48" y="5127"/>
                    <a:pt x="0" y="5856"/>
                    <a:pt x="112" y="6609"/>
                  </a:cubicBezTo>
                  <a:cubicBezTo>
                    <a:pt x="237" y="7355"/>
                    <a:pt x="502" y="8123"/>
                    <a:pt x="947" y="8820"/>
                  </a:cubicBezTo>
                  <a:cubicBezTo>
                    <a:pt x="1163" y="9171"/>
                    <a:pt x="1426" y="9504"/>
                    <a:pt x="1731" y="9804"/>
                  </a:cubicBezTo>
                  <a:cubicBezTo>
                    <a:pt x="2032" y="10108"/>
                    <a:pt x="2375" y="10378"/>
                    <a:pt x="2757" y="10596"/>
                  </a:cubicBezTo>
                  <a:cubicBezTo>
                    <a:pt x="3135" y="10818"/>
                    <a:pt x="3544" y="10982"/>
                    <a:pt x="3959" y="11086"/>
                  </a:cubicBezTo>
                  <a:cubicBezTo>
                    <a:pt x="4372" y="11191"/>
                    <a:pt x="4785" y="11252"/>
                    <a:pt x="5186" y="11316"/>
                  </a:cubicBezTo>
                  <a:cubicBezTo>
                    <a:pt x="5985" y="11436"/>
                    <a:pt x="6762" y="11600"/>
                    <a:pt x="7351" y="12040"/>
                  </a:cubicBezTo>
                  <a:cubicBezTo>
                    <a:pt x="7939" y="12477"/>
                    <a:pt x="8348" y="13072"/>
                    <a:pt x="8798" y="13566"/>
                  </a:cubicBezTo>
                  <a:cubicBezTo>
                    <a:pt x="9236" y="14065"/>
                    <a:pt x="9758" y="14482"/>
                    <a:pt x="10329" y="14621"/>
                  </a:cubicBezTo>
                  <a:cubicBezTo>
                    <a:pt x="10565" y="14685"/>
                    <a:pt x="10796" y="14712"/>
                    <a:pt x="11017" y="14712"/>
                  </a:cubicBezTo>
                  <a:cubicBezTo>
                    <a:pt x="11324" y="14712"/>
                    <a:pt x="11611" y="14661"/>
                    <a:pt x="11865" y="14590"/>
                  </a:cubicBezTo>
                  <a:cubicBezTo>
                    <a:pt x="12305" y="14467"/>
                    <a:pt x="12654" y="14279"/>
                    <a:pt x="12922" y="14112"/>
                  </a:cubicBezTo>
                  <a:cubicBezTo>
                    <a:pt x="13440" y="13778"/>
                    <a:pt x="13663" y="13503"/>
                    <a:pt x="13680" y="13482"/>
                  </a:cubicBezTo>
                  <a:lnTo>
                    <a:pt x="13680" y="13482"/>
                  </a:lnTo>
                  <a:cubicBezTo>
                    <a:pt x="13680" y="13482"/>
                    <a:pt x="13680" y="13482"/>
                    <a:pt x="13681" y="13483"/>
                  </a:cubicBezTo>
                  <a:lnTo>
                    <a:pt x="13681" y="13481"/>
                  </a:lnTo>
                  <a:cubicBezTo>
                    <a:pt x="13681" y="13481"/>
                    <a:pt x="13680" y="13481"/>
                    <a:pt x="13680" y="13482"/>
                  </a:cubicBezTo>
                  <a:lnTo>
                    <a:pt x="13680" y="13482"/>
                  </a:lnTo>
                  <a:cubicBezTo>
                    <a:pt x="13679" y="13482"/>
                    <a:pt x="13679" y="13482"/>
                    <a:pt x="13679" y="13482"/>
                  </a:cubicBezTo>
                  <a:cubicBezTo>
                    <a:pt x="13652" y="13482"/>
                    <a:pt x="13411" y="13740"/>
                    <a:pt x="12888" y="14054"/>
                  </a:cubicBezTo>
                  <a:cubicBezTo>
                    <a:pt x="12618" y="14210"/>
                    <a:pt x="12270" y="14386"/>
                    <a:pt x="11840" y="14495"/>
                  </a:cubicBezTo>
                  <a:cubicBezTo>
                    <a:pt x="11605" y="14556"/>
                    <a:pt x="11342" y="14599"/>
                    <a:pt x="11063" y="14599"/>
                  </a:cubicBezTo>
                  <a:cubicBezTo>
                    <a:pt x="10837" y="14599"/>
                    <a:pt x="10601" y="14571"/>
                    <a:pt x="10362" y="14501"/>
                  </a:cubicBezTo>
                  <a:cubicBezTo>
                    <a:pt x="9824" y="14362"/>
                    <a:pt x="9334" y="13967"/>
                    <a:pt x="8906" y="13469"/>
                  </a:cubicBezTo>
                  <a:cubicBezTo>
                    <a:pt x="8466" y="12979"/>
                    <a:pt x="8063" y="12375"/>
                    <a:pt x="7447" y="11910"/>
                  </a:cubicBezTo>
                  <a:cubicBezTo>
                    <a:pt x="6824" y="11440"/>
                    <a:pt x="6012" y="11270"/>
                    <a:pt x="5213" y="11146"/>
                  </a:cubicBezTo>
                  <a:cubicBezTo>
                    <a:pt x="4410" y="11023"/>
                    <a:pt x="3573" y="10894"/>
                    <a:pt x="2846" y="10444"/>
                  </a:cubicBezTo>
                  <a:cubicBezTo>
                    <a:pt x="2477" y="10236"/>
                    <a:pt x="2144" y="9975"/>
                    <a:pt x="1854" y="9680"/>
                  </a:cubicBezTo>
                  <a:cubicBezTo>
                    <a:pt x="1557" y="9393"/>
                    <a:pt x="1304" y="9070"/>
                    <a:pt x="1092" y="8729"/>
                  </a:cubicBezTo>
                  <a:cubicBezTo>
                    <a:pt x="656" y="8054"/>
                    <a:pt x="398" y="7309"/>
                    <a:pt x="272" y="6584"/>
                  </a:cubicBezTo>
                  <a:cubicBezTo>
                    <a:pt x="158" y="5854"/>
                    <a:pt x="199" y="5144"/>
                    <a:pt x="326" y="4500"/>
                  </a:cubicBezTo>
                  <a:cubicBezTo>
                    <a:pt x="463" y="3856"/>
                    <a:pt x="685" y="3277"/>
                    <a:pt x="938" y="2777"/>
                  </a:cubicBezTo>
                  <a:cubicBezTo>
                    <a:pt x="1447" y="1774"/>
                    <a:pt x="2070" y="1089"/>
                    <a:pt x="2522" y="653"/>
                  </a:cubicBezTo>
                  <a:cubicBezTo>
                    <a:pt x="2747" y="435"/>
                    <a:pt x="2933" y="273"/>
                    <a:pt x="3062" y="171"/>
                  </a:cubicBezTo>
                  <a:cubicBezTo>
                    <a:pt x="3191" y="65"/>
                    <a:pt x="3257" y="7"/>
                    <a:pt x="3253" y="1"/>
                  </a:cubicBezTo>
                  <a:cubicBezTo>
                    <a:pt x="3253" y="1"/>
                    <a:pt x="3252" y="1"/>
                    <a:pt x="3252" y="1"/>
                  </a:cubicBezTo>
                  <a:close/>
                </a:path>
              </a:pathLst>
            </a:custGeom>
            <a:solidFill>
              <a:schemeClr val="dk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34" name="Google Shape;1734;p2"/>
            <p:cNvSpPr/>
            <p:nvPr/>
          </p:nvSpPr>
          <p:spPr>
            <a:xfrm>
              <a:off x="5486075" y="3804025"/>
              <a:ext cx="109250" cy="129350"/>
            </a:xfrm>
            <a:custGeom>
              <a:rect b="b" l="l" r="r" t="t"/>
              <a:pathLst>
                <a:path extrusionOk="0" h="5174" w="4370">
                  <a:moveTo>
                    <a:pt x="77" y="1"/>
                  </a:moveTo>
                  <a:cubicBezTo>
                    <a:pt x="68" y="1"/>
                    <a:pt x="43" y="103"/>
                    <a:pt x="25" y="292"/>
                  </a:cubicBezTo>
                  <a:cubicBezTo>
                    <a:pt x="6" y="483"/>
                    <a:pt x="0" y="759"/>
                    <a:pt x="37" y="1100"/>
                  </a:cubicBezTo>
                  <a:cubicBezTo>
                    <a:pt x="106" y="1776"/>
                    <a:pt x="396" y="2723"/>
                    <a:pt x="1071" y="3539"/>
                  </a:cubicBezTo>
                  <a:cubicBezTo>
                    <a:pt x="1748" y="4353"/>
                    <a:pt x="2626" y="4810"/>
                    <a:pt x="3278" y="5003"/>
                  </a:cubicBezTo>
                  <a:cubicBezTo>
                    <a:pt x="3606" y="5102"/>
                    <a:pt x="3880" y="5148"/>
                    <a:pt x="4069" y="5163"/>
                  </a:cubicBezTo>
                  <a:cubicBezTo>
                    <a:pt x="4161" y="5171"/>
                    <a:pt x="4233" y="5174"/>
                    <a:pt x="4283" y="5174"/>
                  </a:cubicBezTo>
                  <a:cubicBezTo>
                    <a:pt x="4337" y="5174"/>
                    <a:pt x="4365" y="5170"/>
                    <a:pt x="4366" y="5165"/>
                  </a:cubicBezTo>
                  <a:cubicBezTo>
                    <a:pt x="4370" y="5133"/>
                    <a:pt x="3947" y="5108"/>
                    <a:pt x="3317" y="4886"/>
                  </a:cubicBezTo>
                  <a:cubicBezTo>
                    <a:pt x="2690" y="4670"/>
                    <a:pt x="1856" y="4209"/>
                    <a:pt x="1206" y="3427"/>
                  </a:cubicBezTo>
                  <a:cubicBezTo>
                    <a:pt x="556" y="2644"/>
                    <a:pt x="257" y="1739"/>
                    <a:pt x="160" y="1083"/>
                  </a:cubicBezTo>
                  <a:cubicBezTo>
                    <a:pt x="56" y="423"/>
                    <a:pt x="110" y="3"/>
                    <a:pt x="77" y="1"/>
                  </a:cubicBezTo>
                  <a:close/>
                </a:path>
              </a:pathLst>
            </a:custGeom>
            <a:solidFill>
              <a:schemeClr val="dk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35" name="Google Shape;1735;p2"/>
            <p:cNvSpPr/>
            <p:nvPr/>
          </p:nvSpPr>
          <p:spPr>
            <a:xfrm>
              <a:off x="5325500" y="3931550"/>
              <a:ext cx="548325" cy="317375"/>
            </a:xfrm>
            <a:custGeom>
              <a:rect b="b" l="l" r="r" t="t"/>
              <a:pathLst>
                <a:path extrusionOk="0" h="12695" w="21933">
                  <a:moveTo>
                    <a:pt x="6" y="1"/>
                  </a:moveTo>
                  <a:cubicBezTo>
                    <a:pt x="1" y="1"/>
                    <a:pt x="1" y="82"/>
                    <a:pt x="8" y="234"/>
                  </a:cubicBezTo>
                  <a:cubicBezTo>
                    <a:pt x="14" y="387"/>
                    <a:pt x="37" y="612"/>
                    <a:pt x="84" y="900"/>
                  </a:cubicBezTo>
                  <a:cubicBezTo>
                    <a:pt x="178" y="1475"/>
                    <a:pt x="384" y="2314"/>
                    <a:pt x="884" y="3253"/>
                  </a:cubicBezTo>
                  <a:cubicBezTo>
                    <a:pt x="1380" y="4189"/>
                    <a:pt x="2186" y="5229"/>
                    <a:pt x="3386" y="6022"/>
                  </a:cubicBezTo>
                  <a:cubicBezTo>
                    <a:pt x="4547" y="6801"/>
                    <a:pt x="6074" y="7342"/>
                    <a:pt x="7730" y="7342"/>
                  </a:cubicBezTo>
                  <a:cubicBezTo>
                    <a:pt x="7748" y="7342"/>
                    <a:pt x="7766" y="7342"/>
                    <a:pt x="7784" y="7342"/>
                  </a:cubicBezTo>
                  <a:lnTo>
                    <a:pt x="7784" y="7342"/>
                  </a:lnTo>
                  <a:cubicBezTo>
                    <a:pt x="8144" y="7933"/>
                    <a:pt x="8579" y="8514"/>
                    <a:pt x="9074" y="9055"/>
                  </a:cubicBezTo>
                  <a:cubicBezTo>
                    <a:pt x="10386" y="10496"/>
                    <a:pt x="12004" y="11497"/>
                    <a:pt x="13586" y="12061"/>
                  </a:cubicBezTo>
                  <a:cubicBezTo>
                    <a:pt x="14894" y="12524"/>
                    <a:pt x="16167" y="12695"/>
                    <a:pt x="17282" y="12695"/>
                  </a:cubicBezTo>
                  <a:cubicBezTo>
                    <a:pt x="17523" y="12695"/>
                    <a:pt x="17757" y="12687"/>
                    <a:pt x="17981" y="12672"/>
                  </a:cubicBezTo>
                  <a:cubicBezTo>
                    <a:pt x="19251" y="12591"/>
                    <a:pt x="20250" y="12317"/>
                    <a:pt x="20918" y="12084"/>
                  </a:cubicBezTo>
                  <a:cubicBezTo>
                    <a:pt x="21251" y="11964"/>
                    <a:pt x="21508" y="11862"/>
                    <a:pt x="21676" y="11781"/>
                  </a:cubicBezTo>
                  <a:cubicBezTo>
                    <a:pt x="21844" y="11704"/>
                    <a:pt x="21933" y="11659"/>
                    <a:pt x="21931" y="11655"/>
                  </a:cubicBezTo>
                  <a:lnTo>
                    <a:pt x="21931" y="11654"/>
                  </a:lnTo>
                  <a:cubicBezTo>
                    <a:pt x="21930" y="11653"/>
                    <a:pt x="21930" y="11653"/>
                    <a:pt x="21928" y="11653"/>
                  </a:cubicBezTo>
                  <a:cubicBezTo>
                    <a:pt x="21913" y="11653"/>
                    <a:pt x="21823" y="11686"/>
                    <a:pt x="21662" y="11748"/>
                  </a:cubicBezTo>
                  <a:cubicBezTo>
                    <a:pt x="21491" y="11817"/>
                    <a:pt x="21232" y="11910"/>
                    <a:pt x="20896" y="12020"/>
                  </a:cubicBezTo>
                  <a:cubicBezTo>
                    <a:pt x="20227" y="12230"/>
                    <a:pt x="19232" y="12483"/>
                    <a:pt x="17974" y="12549"/>
                  </a:cubicBezTo>
                  <a:cubicBezTo>
                    <a:pt x="17790" y="12558"/>
                    <a:pt x="17601" y="12563"/>
                    <a:pt x="17407" y="12563"/>
                  </a:cubicBezTo>
                  <a:cubicBezTo>
                    <a:pt x="16276" y="12563"/>
                    <a:pt x="14976" y="12389"/>
                    <a:pt x="13641" y="11910"/>
                  </a:cubicBezTo>
                  <a:cubicBezTo>
                    <a:pt x="12086" y="11345"/>
                    <a:pt x="10494" y="10355"/>
                    <a:pt x="9203" y="8937"/>
                  </a:cubicBezTo>
                  <a:cubicBezTo>
                    <a:pt x="8704" y="8391"/>
                    <a:pt x="8266" y="7805"/>
                    <a:pt x="7907" y="7210"/>
                  </a:cubicBezTo>
                  <a:lnTo>
                    <a:pt x="7880" y="7168"/>
                  </a:lnTo>
                  <a:lnTo>
                    <a:pt x="7831" y="7168"/>
                  </a:lnTo>
                  <a:cubicBezTo>
                    <a:pt x="7791" y="7169"/>
                    <a:pt x="7750" y="7169"/>
                    <a:pt x="7710" y="7169"/>
                  </a:cubicBezTo>
                  <a:cubicBezTo>
                    <a:pt x="6099" y="7169"/>
                    <a:pt x="4610" y="6647"/>
                    <a:pt x="3469" y="5895"/>
                  </a:cubicBezTo>
                  <a:cubicBezTo>
                    <a:pt x="2289" y="5125"/>
                    <a:pt x="1488" y="4114"/>
                    <a:pt x="984" y="3199"/>
                  </a:cubicBezTo>
                  <a:cubicBezTo>
                    <a:pt x="479" y="2279"/>
                    <a:pt x="257" y="1455"/>
                    <a:pt x="145" y="888"/>
                  </a:cubicBezTo>
                  <a:cubicBezTo>
                    <a:pt x="89" y="605"/>
                    <a:pt x="57" y="383"/>
                    <a:pt x="41" y="230"/>
                  </a:cubicBezTo>
                  <a:cubicBezTo>
                    <a:pt x="24" y="80"/>
                    <a:pt x="10" y="1"/>
                    <a:pt x="6" y="1"/>
                  </a:cubicBezTo>
                  <a:close/>
                </a:path>
              </a:pathLst>
            </a:custGeom>
            <a:solidFill>
              <a:schemeClr val="dk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36" name="Google Shape;1736;p2"/>
            <p:cNvSpPr/>
            <p:nvPr/>
          </p:nvSpPr>
          <p:spPr>
            <a:xfrm>
              <a:off x="5182875" y="3684150"/>
              <a:ext cx="61525" cy="161350"/>
            </a:xfrm>
            <a:custGeom>
              <a:rect b="b" l="l" r="r" t="t"/>
              <a:pathLst>
                <a:path extrusionOk="0" h="6454" w="2461">
                  <a:moveTo>
                    <a:pt x="2438" y="0"/>
                  </a:moveTo>
                  <a:cubicBezTo>
                    <a:pt x="2420" y="0"/>
                    <a:pt x="2332" y="49"/>
                    <a:pt x="2194" y="146"/>
                  </a:cubicBezTo>
                  <a:cubicBezTo>
                    <a:pt x="2044" y="252"/>
                    <a:pt x="1835" y="422"/>
                    <a:pt x="1602" y="658"/>
                  </a:cubicBezTo>
                  <a:cubicBezTo>
                    <a:pt x="1137" y="1124"/>
                    <a:pt x="587" y="1894"/>
                    <a:pt x="294" y="2872"/>
                  </a:cubicBezTo>
                  <a:cubicBezTo>
                    <a:pt x="1" y="3850"/>
                    <a:pt x="37" y="4796"/>
                    <a:pt x="170" y="5442"/>
                  </a:cubicBezTo>
                  <a:cubicBezTo>
                    <a:pt x="234" y="5766"/>
                    <a:pt x="315" y="6023"/>
                    <a:pt x="383" y="6195"/>
                  </a:cubicBezTo>
                  <a:cubicBezTo>
                    <a:pt x="449" y="6363"/>
                    <a:pt x="498" y="6453"/>
                    <a:pt x="509" y="6453"/>
                  </a:cubicBezTo>
                  <a:cubicBezTo>
                    <a:pt x="510" y="6453"/>
                    <a:pt x="510" y="6453"/>
                    <a:pt x="510" y="6453"/>
                  </a:cubicBezTo>
                  <a:cubicBezTo>
                    <a:pt x="539" y="6441"/>
                    <a:pt x="389" y="6061"/>
                    <a:pt x="292" y="5421"/>
                  </a:cubicBezTo>
                  <a:cubicBezTo>
                    <a:pt x="192" y="4782"/>
                    <a:pt x="178" y="3868"/>
                    <a:pt x="462" y="2922"/>
                  </a:cubicBezTo>
                  <a:cubicBezTo>
                    <a:pt x="745" y="1977"/>
                    <a:pt x="1259" y="1221"/>
                    <a:pt x="1693" y="742"/>
                  </a:cubicBezTo>
                  <a:cubicBezTo>
                    <a:pt x="2127" y="260"/>
                    <a:pt x="2461" y="25"/>
                    <a:pt x="2441" y="2"/>
                  </a:cubicBezTo>
                  <a:cubicBezTo>
                    <a:pt x="2441" y="1"/>
                    <a:pt x="2440" y="0"/>
                    <a:pt x="2438" y="0"/>
                  </a:cubicBezTo>
                  <a:close/>
                </a:path>
              </a:pathLst>
            </a:custGeom>
            <a:solidFill>
              <a:schemeClr val="dk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37" name="Google Shape;1737;p2"/>
            <p:cNvSpPr/>
            <p:nvPr/>
          </p:nvSpPr>
          <p:spPr>
            <a:xfrm>
              <a:off x="5082950" y="3529825"/>
              <a:ext cx="107425" cy="82975"/>
            </a:xfrm>
            <a:custGeom>
              <a:rect b="b" l="l" r="r" t="t"/>
              <a:pathLst>
                <a:path extrusionOk="0" h="3319" w="4297">
                  <a:moveTo>
                    <a:pt x="18" y="1"/>
                  </a:moveTo>
                  <a:cubicBezTo>
                    <a:pt x="18" y="1"/>
                    <a:pt x="18" y="1"/>
                    <a:pt x="18" y="1"/>
                  </a:cubicBezTo>
                  <a:cubicBezTo>
                    <a:pt x="6" y="1"/>
                    <a:pt x="0" y="88"/>
                    <a:pt x="16" y="240"/>
                  </a:cubicBezTo>
                  <a:cubicBezTo>
                    <a:pt x="29" y="393"/>
                    <a:pt x="68" y="614"/>
                    <a:pt x="153" y="877"/>
                  </a:cubicBezTo>
                  <a:cubicBezTo>
                    <a:pt x="317" y="1400"/>
                    <a:pt x="710" y="2102"/>
                    <a:pt x="1397" y="2615"/>
                  </a:cubicBezTo>
                  <a:cubicBezTo>
                    <a:pt x="2084" y="3128"/>
                    <a:pt x="2867" y="3308"/>
                    <a:pt x="3415" y="3317"/>
                  </a:cubicBezTo>
                  <a:cubicBezTo>
                    <a:pt x="3449" y="3318"/>
                    <a:pt x="3483" y="3319"/>
                    <a:pt x="3515" y="3319"/>
                  </a:cubicBezTo>
                  <a:cubicBezTo>
                    <a:pt x="3745" y="3319"/>
                    <a:pt x="3933" y="3296"/>
                    <a:pt x="4065" y="3269"/>
                  </a:cubicBezTo>
                  <a:cubicBezTo>
                    <a:pt x="4216" y="3240"/>
                    <a:pt x="4297" y="3211"/>
                    <a:pt x="4295" y="3200"/>
                  </a:cubicBezTo>
                  <a:lnTo>
                    <a:pt x="4293" y="3200"/>
                  </a:lnTo>
                  <a:cubicBezTo>
                    <a:pt x="4292" y="3194"/>
                    <a:pt x="4279" y="3191"/>
                    <a:pt x="4254" y="3191"/>
                  </a:cubicBezTo>
                  <a:cubicBezTo>
                    <a:pt x="4185" y="3191"/>
                    <a:pt x="4023" y="3209"/>
                    <a:pt x="3791" y="3209"/>
                  </a:cubicBezTo>
                  <a:cubicBezTo>
                    <a:pt x="3682" y="3209"/>
                    <a:pt x="3558" y="3205"/>
                    <a:pt x="3421" y="3194"/>
                  </a:cubicBezTo>
                  <a:cubicBezTo>
                    <a:pt x="2892" y="3153"/>
                    <a:pt x="2153" y="2962"/>
                    <a:pt x="1501" y="2476"/>
                  </a:cubicBezTo>
                  <a:cubicBezTo>
                    <a:pt x="849" y="1988"/>
                    <a:pt x="458" y="1332"/>
                    <a:pt x="268" y="836"/>
                  </a:cubicBezTo>
                  <a:cubicBezTo>
                    <a:pt x="77" y="339"/>
                    <a:pt x="47" y="1"/>
                    <a:pt x="18" y="1"/>
                  </a:cubicBezTo>
                  <a:close/>
                </a:path>
              </a:pathLst>
            </a:custGeom>
            <a:solidFill>
              <a:schemeClr val="dk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38" name="Google Shape;1738;p2"/>
            <p:cNvSpPr/>
            <p:nvPr/>
          </p:nvSpPr>
          <p:spPr>
            <a:xfrm>
              <a:off x="5095725" y="3136450"/>
              <a:ext cx="64500" cy="234300"/>
            </a:xfrm>
            <a:custGeom>
              <a:rect b="b" l="l" r="r" t="t"/>
              <a:pathLst>
                <a:path extrusionOk="0" h="9372" w="2580">
                  <a:moveTo>
                    <a:pt x="2552" y="1"/>
                  </a:moveTo>
                  <a:cubicBezTo>
                    <a:pt x="2538" y="1"/>
                    <a:pt x="2447" y="104"/>
                    <a:pt x="2293" y="294"/>
                  </a:cubicBezTo>
                  <a:cubicBezTo>
                    <a:pt x="2130" y="489"/>
                    <a:pt x="1918" y="788"/>
                    <a:pt x="1679" y="1170"/>
                  </a:cubicBezTo>
                  <a:cubicBezTo>
                    <a:pt x="1438" y="1552"/>
                    <a:pt x="1187" y="2030"/>
                    <a:pt x="946" y="2578"/>
                  </a:cubicBezTo>
                  <a:cubicBezTo>
                    <a:pt x="712" y="3128"/>
                    <a:pt x="494" y="3751"/>
                    <a:pt x="329" y="4423"/>
                  </a:cubicBezTo>
                  <a:cubicBezTo>
                    <a:pt x="170" y="5096"/>
                    <a:pt x="80" y="5748"/>
                    <a:pt x="35" y="6346"/>
                  </a:cubicBezTo>
                  <a:cubicBezTo>
                    <a:pt x="1" y="6942"/>
                    <a:pt x="6" y="7483"/>
                    <a:pt x="47" y="7932"/>
                  </a:cubicBezTo>
                  <a:cubicBezTo>
                    <a:pt x="85" y="8384"/>
                    <a:pt x="138" y="8746"/>
                    <a:pt x="193" y="8991"/>
                  </a:cubicBezTo>
                  <a:cubicBezTo>
                    <a:pt x="245" y="9236"/>
                    <a:pt x="278" y="9371"/>
                    <a:pt x="290" y="9371"/>
                  </a:cubicBezTo>
                  <a:cubicBezTo>
                    <a:pt x="290" y="9371"/>
                    <a:pt x="290" y="9371"/>
                    <a:pt x="290" y="9371"/>
                  </a:cubicBezTo>
                  <a:cubicBezTo>
                    <a:pt x="323" y="9366"/>
                    <a:pt x="215" y="8818"/>
                    <a:pt x="170" y="7924"/>
                  </a:cubicBezTo>
                  <a:cubicBezTo>
                    <a:pt x="147" y="7479"/>
                    <a:pt x="153" y="6946"/>
                    <a:pt x="197" y="6358"/>
                  </a:cubicBezTo>
                  <a:cubicBezTo>
                    <a:pt x="249" y="5769"/>
                    <a:pt x="342" y="5127"/>
                    <a:pt x="498" y="4463"/>
                  </a:cubicBezTo>
                  <a:cubicBezTo>
                    <a:pt x="662" y="3802"/>
                    <a:pt x="873" y="3188"/>
                    <a:pt x="1094" y="2640"/>
                  </a:cubicBezTo>
                  <a:cubicBezTo>
                    <a:pt x="1324" y="2096"/>
                    <a:pt x="1561" y="1620"/>
                    <a:pt x="1787" y="1234"/>
                  </a:cubicBezTo>
                  <a:cubicBezTo>
                    <a:pt x="2233" y="458"/>
                    <a:pt x="2580" y="20"/>
                    <a:pt x="2553" y="1"/>
                  </a:cubicBezTo>
                  <a:cubicBezTo>
                    <a:pt x="2553" y="1"/>
                    <a:pt x="2552" y="1"/>
                    <a:pt x="2552" y="1"/>
                  </a:cubicBezTo>
                  <a:close/>
                </a:path>
              </a:pathLst>
            </a:custGeom>
            <a:solidFill>
              <a:schemeClr val="dk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39" name="Google Shape;1739;p2"/>
            <p:cNvSpPr/>
            <p:nvPr/>
          </p:nvSpPr>
          <p:spPr>
            <a:xfrm>
              <a:off x="5013400" y="2828600"/>
              <a:ext cx="75025" cy="223825"/>
            </a:xfrm>
            <a:custGeom>
              <a:rect b="b" l="l" r="r" t="t"/>
              <a:pathLst>
                <a:path extrusionOk="0" h="8953" w="3001">
                  <a:moveTo>
                    <a:pt x="1785" y="0"/>
                  </a:moveTo>
                  <a:lnTo>
                    <a:pt x="1785" y="0"/>
                  </a:lnTo>
                  <a:cubicBezTo>
                    <a:pt x="388" y="1096"/>
                    <a:pt x="0" y="2941"/>
                    <a:pt x="276" y="4692"/>
                  </a:cubicBezTo>
                  <a:cubicBezTo>
                    <a:pt x="552" y="6446"/>
                    <a:pt x="1335" y="8337"/>
                    <a:pt x="3000" y="8952"/>
                  </a:cubicBezTo>
                  <a:cubicBezTo>
                    <a:pt x="2065" y="7661"/>
                    <a:pt x="1306" y="6209"/>
                    <a:pt x="1040" y="4638"/>
                  </a:cubicBezTo>
                  <a:cubicBezTo>
                    <a:pt x="774" y="3068"/>
                    <a:pt x="839" y="1283"/>
                    <a:pt x="1785" y="0"/>
                  </a:cubicBezTo>
                  <a:close/>
                </a:path>
              </a:pathLst>
            </a:custGeom>
            <a:solidFill>
              <a:srgbClr val="2B2B2B">
                <a:alpha val="34509"/>
              </a:srgbClr>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40" name="Google Shape;1740;p2"/>
            <p:cNvSpPr/>
            <p:nvPr/>
          </p:nvSpPr>
          <p:spPr>
            <a:xfrm>
              <a:off x="5013575" y="2828575"/>
              <a:ext cx="73600" cy="221250"/>
            </a:xfrm>
            <a:custGeom>
              <a:rect b="b" l="l" r="r" t="t"/>
              <a:pathLst>
                <a:path extrusionOk="0" h="8850" w="2944">
                  <a:moveTo>
                    <a:pt x="1777" y="1"/>
                  </a:moveTo>
                  <a:cubicBezTo>
                    <a:pt x="1762" y="1"/>
                    <a:pt x="1656" y="97"/>
                    <a:pt x="1490" y="283"/>
                  </a:cubicBezTo>
                  <a:cubicBezTo>
                    <a:pt x="1317" y="476"/>
                    <a:pt x="1091" y="779"/>
                    <a:pt x="863" y="1184"/>
                  </a:cubicBezTo>
                  <a:cubicBezTo>
                    <a:pt x="408" y="1987"/>
                    <a:pt x="1" y="3277"/>
                    <a:pt x="182" y="4705"/>
                  </a:cubicBezTo>
                  <a:cubicBezTo>
                    <a:pt x="369" y="6133"/>
                    <a:pt x="1093" y="7279"/>
                    <a:pt x="1737" y="7936"/>
                  </a:cubicBezTo>
                  <a:cubicBezTo>
                    <a:pt x="2060" y="8272"/>
                    <a:pt x="2357" y="8507"/>
                    <a:pt x="2571" y="8650"/>
                  </a:cubicBezTo>
                  <a:cubicBezTo>
                    <a:pt x="2773" y="8784"/>
                    <a:pt x="2898" y="8850"/>
                    <a:pt x="2917" y="8850"/>
                  </a:cubicBezTo>
                  <a:cubicBezTo>
                    <a:pt x="2919" y="8850"/>
                    <a:pt x="2920" y="8850"/>
                    <a:pt x="2920" y="8849"/>
                  </a:cubicBezTo>
                  <a:cubicBezTo>
                    <a:pt x="2943" y="8820"/>
                    <a:pt x="2438" y="8533"/>
                    <a:pt x="1828" y="7853"/>
                  </a:cubicBezTo>
                  <a:cubicBezTo>
                    <a:pt x="1218" y="7186"/>
                    <a:pt x="537" y="6063"/>
                    <a:pt x="356" y="4684"/>
                  </a:cubicBezTo>
                  <a:cubicBezTo>
                    <a:pt x="178" y="3300"/>
                    <a:pt x="555" y="2043"/>
                    <a:pt x="973" y="1242"/>
                  </a:cubicBezTo>
                  <a:cubicBezTo>
                    <a:pt x="1392" y="430"/>
                    <a:pt x="1805" y="25"/>
                    <a:pt x="1778" y="1"/>
                  </a:cubicBezTo>
                  <a:cubicBezTo>
                    <a:pt x="1778" y="1"/>
                    <a:pt x="1777" y="1"/>
                    <a:pt x="1777" y="1"/>
                  </a:cubicBezTo>
                  <a:close/>
                </a:path>
              </a:pathLst>
            </a:custGeom>
            <a:solidFill>
              <a:schemeClr val="dk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41" name="Google Shape;1741;p2"/>
            <p:cNvSpPr/>
            <p:nvPr/>
          </p:nvSpPr>
          <p:spPr>
            <a:xfrm>
              <a:off x="5186825" y="2355950"/>
              <a:ext cx="111150" cy="240950"/>
            </a:xfrm>
            <a:custGeom>
              <a:rect b="b" l="l" r="r" t="t"/>
              <a:pathLst>
                <a:path extrusionOk="0" h="9638" w="4446">
                  <a:moveTo>
                    <a:pt x="4411" y="0"/>
                  </a:moveTo>
                  <a:cubicBezTo>
                    <a:pt x="4390" y="0"/>
                    <a:pt x="4351" y="4"/>
                    <a:pt x="4295" y="11"/>
                  </a:cubicBezTo>
                  <a:cubicBezTo>
                    <a:pt x="4209" y="27"/>
                    <a:pt x="4077" y="32"/>
                    <a:pt x="3915" y="77"/>
                  </a:cubicBezTo>
                  <a:cubicBezTo>
                    <a:pt x="3587" y="146"/>
                    <a:pt x="3122" y="306"/>
                    <a:pt x="2602" y="611"/>
                  </a:cubicBezTo>
                  <a:cubicBezTo>
                    <a:pt x="2081" y="912"/>
                    <a:pt x="1517" y="1381"/>
                    <a:pt x="1041" y="2023"/>
                  </a:cubicBezTo>
                  <a:cubicBezTo>
                    <a:pt x="566" y="2664"/>
                    <a:pt x="194" y="3493"/>
                    <a:pt x="90" y="4418"/>
                  </a:cubicBezTo>
                  <a:cubicBezTo>
                    <a:pt x="1" y="5342"/>
                    <a:pt x="190" y="6231"/>
                    <a:pt x="524" y="6955"/>
                  </a:cubicBezTo>
                  <a:cubicBezTo>
                    <a:pt x="856" y="7684"/>
                    <a:pt x="1309" y="8259"/>
                    <a:pt x="1755" y="8662"/>
                  </a:cubicBezTo>
                  <a:cubicBezTo>
                    <a:pt x="2202" y="9067"/>
                    <a:pt x="2625" y="9320"/>
                    <a:pt x="2930" y="9457"/>
                  </a:cubicBezTo>
                  <a:cubicBezTo>
                    <a:pt x="3078" y="9534"/>
                    <a:pt x="3207" y="9567"/>
                    <a:pt x="3288" y="9602"/>
                  </a:cubicBezTo>
                  <a:cubicBezTo>
                    <a:pt x="3359" y="9624"/>
                    <a:pt x="3401" y="9638"/>
                    <a:pt x="3414" y="9638"/>
                  </a:cubicBezTo>
                  <a:cubicBezTo>
                    <a:pt x="3416" y="9638"/>
                    <a:pt x="3417" y="9637"/>
                    <a:pt x="3418" y="9636"/>
                  </a:cubicBezTo>
                  <a:cubicBezTo>
                    <a:pt x="3443" y="9596"/>
                    <a:pt x="2696" y="9393"/>
                    <a:pt x="1840" y="8573"/>
                  </a:cubicBezTo>
                  <a:cubicBezTo>
                    <a:pt x="1415" y="8168"/>
                    <a:pt x="985" y="7601"/>
                    <a:pt x="670" y="6891"/>
                  </a:cubicBezTo>
                  <a:cubicBezTo>
                    <a:pt x="356" y="6183"/>
                    <a:pt x="178" y="5324"/>
                    <a:pt x="263" y="4435"/>
                  </a:cubicBezTo>
                  <a:cubicBezTo>
                    <a:pt x="364" y="3548"/>
                    <a:pt x="717" y="2745"/>
                    <a:pt x="1172" y="2118"/>
                  </a:cubicBezTo>
                  <a:cubicBezTo>
                    <a:pt x="1627" y="1489"/>
                    <a:pt x="2166" y="1024"/>
                    <a:pt x="2665" y="715"/>
                  </a:cubicBezTo>
                  <a:cubicBezTo>
                    <a:pt x="3674" y="90"/>
                    <a:pt x="4446" y="50"/>
                    <a:pt x="4431" y="3"/>
                  </a:cubicBezTo>
                  <a:cubicBezTo>
                    <a:pt x="4430" y="1"/>
                    <a:pt x="4423" y="0"/>
                    <a:pt x="4411" y="0"/>
                  </a:cubicBezTo>
                  <a:close/>
                </a:path>
              </a:pathLst>
            </a:custGeom>
            <a:solidFill>
              <a:schemeClr val="dk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42" name="Google Shape;1742;p2"/>
            <p:cNvSpPr/>
            <p:nvPr/>
          </p:nvSpPr>
          <p:spPr>
            <a:xfrm>
              <a:off x="5267050" y="2569400"/>
              <a:ext cx="257150" cy="182400"/>
            </a:xfrm>
            <a:custGeom>
              <a:rect b="b" l="l" r="r" t="t"/>
              <a:pathLst>
                <a:path extrusionOk="0" h="7296" w="10286">
                  <a:moveTo>
                    <a:pt x="3980" y="1"/>
                  </a:moveTo>
                  <a:cubicBezTo>
                    <a:pt x="3198" y="1"/>
                    <a:pt x="2492" y="137"/>
                    <a:pt x="1920" y="332"/>
                  </a:cubicBezTo>
                  <a:cubicBezTo>
                    <a:pt x="1270" y="554"/>
                    <a:pt x="780" y="824"/>
                    <a:pt x="467" y="1044"/>
                  </a:cubicBezTo>
                  <a:cubicBezTo>
                    <a:pt x="305" y="1145"/>
                    <a:pt x="197" y="1249"/>
                    <a:pt x="116" y="1309"/>
                  </a:cubicBezTo>
                  <a:cubicBezTo>
                    <a:pt x="39" y="1372"/>
                    <a:pt x="0" y="1409"/>
                    <a:pt x="4" y="1413"/>
                  </a:cubicBezTo>
                  <a:cubicBezTo>
                    <a:pt x="5" y="1414"/>
                    <a:pt x="7" y="1415"/>
                    <a:pt x="9" y="1415"/>
                  </a:cubicBezTo>
                  <a:cubicBezTo>
                    <a:pt x="73" y="1415"/>
                    <a:pt x="709" y="841"/>
                    <a:pt x="1957" y="450"/>
                  </a:cubicBezTo>
                  <a:cubicBezTo>
                    <a:pt x="2505" y="277"/>
                    <a:pt x="3171" y="158"/>
                    <a:pt x="3906" y="158"/>
                  </a:cubicBezTo>
                  <a:cubicBezTo>
                    <a:pt x="4032" y="158"/>
                    <a:pt x="4159" y="161"/>
                    <a:pt x="4289" y="168"/>
                  </a:cubicBezTo>
                  <a:cubicBezTo>
                    <a:pt x="5175" y="215"/>
                    <a:pt x="6143" y="464"/>
                    <a:pt x="7032" y="971"/>
                  </a:cubicBezTo>
                  <a:cubicBezTo>
                    <a:pt x="7912" y="1492"/>
                    <a:pt x="8607" y="2210"/>
                    <a:pt x="9085" y="2956"/>
                  </a:cubicBezTo>
                  <a:cubicBezTo>
                    <a:pt x="9569" y="3703"/>
                    <a:pt x="9855" y="4463"/>
                    <a:pt x="9996" y="5121"/>
                  </a:cubicBezTo>
                  <a:cubicBezTo>
                    <a:pt x="10285" y="6446"/>
                    <a:pt x="10077" y="7295"/>
                    <a:pt x="10127" y="7295"/>
                  </a:cubicBezTo>
                  <a:cubicBezTo>
                    <a:pt x="10133" y="7295"/>
                    <a:pt x="10144" y="7245"/>
                    <a:pt x="10162" y="7145"/>
                  </a:cubicBezTo>
                  <a:cubicBezTo>
                    <a:pt x="10175" y="7046"/>
                    <a:pt x="10210" y="6900"/>
                    <a:pt x="10218" y="6709"/>
                  </a:cubicBezTo>
                  <a:cubicBezTo>
                    <a:pt x="10254" y="6328"/>
                    <a:pt x="10247" y="5769"/>
                    <a:pt x="10117" y="5096"/>
                  </a:cubicBezTo>
                  <a:cubicBezTo>
                    <a:pt x="9988" y="4422"/>
                    <a:pt x="9708" y="3639"/>
                    <a:pt x="9222" y="2869"/>
                  </a:cubicBezTo>
                  <a:cubicBezTo>
                    <a:pt x="8738" y="2100"/>
                    <a:pt x="8028" y="1357"/>
                    <a:pt x="7119" y="819"/>
                  </a:cubicBezTo>
                  <a:cubicBezTo>
                    <a:pt x="6203" y="296"/>
                    <a:pt x="5205" y="47"/>
                    <a:pt x="4297" y="8"/>
                  </a:cubicBezTo>
                  <a:cubicBezTo>
                    <a:pt x="4190" y="3"/>
                    <a:pt x="4085" y="1"/>
                    <a:pt x="3980" y="1"/>
                  </a:cubicBezTo>
                  <a:close/>
                </a:path>
              </a:pathLst>
            </a:custGeom>
            <a:solidFill>
              <a:schemeClr val="dk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43" name="Google Shape;1743;p2"/>
            <p:cNvSpPr/>
            <p:nvPr/>
          </p:nvSpPr>
          <p:spPr>
            <a:xfrm>
              <a:off x="5599900" y="2019750"/>
              <a:ext cx="151275" cy="874000"/>
            </a:xfrm>
            <a:custGeom>
              <a:rect b="b" l="l" r="r" t="t"/>
              <a:pathLst>
                <a:path extrusionOk="0" h="34960" w="6051">
                  <a:moveTo>
                    <a:pt x="4615" y="0"/>
                  </a:moveTo>
                  <a:cubicBezTo>
                    <a:pt x="4614" y="0"/>
                    <a:pt x="4614" y="1"/>
                    <a:pt x="4614" y="1"/>
                  </a:cubicBezTo>
                  <a:lnTo>
                    <a:pt x="4615" y="1"/>
                  </a:lnTo>
                  <a:cubicBezTo>
                    <a:pt x="4615" y="1"/>
                    <a:pt x="4615" y="0"/>
                    <a:pt x="4615" y="0"/>
                  </a:cubicBezTo>
                  <a:close/>
                  <a:moveTo>
                    <a:pt x="4613" y="1"/>
                  </a:moveTo>
                  <a:cubicBezTo>
                    <a:pt x="4613" y="1"/>
                    <a:pt x="4613" y="1"/>
                    <a:pt x="4613" y="1"/>
                  </a:cubicBezTo>
                  <a:lnTo>
                    <a:pt x="4613" y="1"/>
                  </a:lnTo>
                  <a:cubicBezTo>
                    <a:pt x="4613" y="1"/>
                    <a:pt x="4614" y="1"/>
                    <a:pt x="4614" y="1"/>
                  </a:cubicBezTo>
                  <a:close/>
                  <a:moveTo>
                    <a:pt x="4613" y="1"/>
                  </a:moveTo>
                  <a:cubicBezTo>
                    <a:pt x="4608" y="4"/>
                    <a:pt x="4593" y="19"/>
                    <a:pt x="4569" y="47"/>
                  </a:cubicBezTo>
                  <a:cubicBezTo>
                    <a:pt x="4536" y="86"/>
                    <a:pt x="4495" y="132"/>
                    <a:pt x="4445" y="192"/>
                  </a:cubicBezTo>
                  <a:cubicBezTo>
                    <a:pt x="4337" y="319"/>
                    <a:pt x="4183" y="514"/>
                    <a:pt x="3992" y="774"/>
                  </a:cubicBezTo>
                  <a:cubicBezTo>
                    <a:pt x="3616" y="1295"/>
                    <a:pt x="3079" y="2078"/>
                    <a:pt x="2612" y="3176"/>
                  </a:cubicBezTo>
                  <a:cubicBezTo>
                    <a:pt x="2381" y="3724"/>
                    <a:pt x="2176" y="4353"/>
                    <a:pt x="2047" y="5055"/>
                  </a:cubicBezTo>
                  <a:cubicBezTo>
                    <a:pt x="1914" y="5756"/>
                    <a:pt x="1875" y="6535"/>
                    <a:pt x="1989" y="7349"/>
                  </a:cubicBezTo>
                  <a:cubicBezTo>
                    <a:pt x="2049" y="7754"/>
                    <a:pt x="2149" y="8165"/>
                    <a:pt x="2286" y="8578"/>
                  </a:cubicBezTo>
                  <a:cubicBezTo>
                    <a:pt x="2431" y="8987"/>
                    <a:pt x="2616" y="9394"/>
                    <a:pt x="2852" y="9786"/>
                  </a:cubicBezTo>
                  <a:cubicBezTo>
                    <a:pt x="3295" y="10525"/>
                    <a:pt x="3940" y="11204"/>
                    <a:pt x="4763" y="11663"/>
                  </a:cubicBezTo>
                  <a:lnTo>
                    <a:pt x="4763" y="11663"/>
                  </a:lnTo>
                  <a:cubicBezTo>
                    <a:pt x="3801" y="12155"/>
                    <a:pt x="2861" y="12812"/>
                    <a:pt x="2057" y="13664"/>
                  </a:cubicBezTo>
                  <a:cubicBezTo>
                    <a:pt x="1218" y="14555"/>
                    <a:pt x="531" y="15678"/>
                    <a:pt x="243" y="16953"/>
                  </a:cubicBezTo>
                  <a:cubicBezTo>
                    <a:pt x="0" y="18078"/>
                    <a:pt x="102" y="19245"/>
                    <a:pt x="490" y="20268"/>
                  </a:cubicBezTo>
                  <a:cubicBezTo>
                    <a:pt x="862" y="21259"/>
                    <a:pt x="1527" y="22111"/>
                    <a:pt x="2367" y="22638"/>
                  </a:cubicBezTo>
                  <a:lnTo>
                    <a:pt x="2367" y="22638"/>
                  </a:lnTo>
                  <a:cubicBezTo>
                    <a:pt x="1700" y="23412"/>
                    <a:pt x="1323" y="24357"/>
                    <a:pt x="1177" y="25280"/>
                  </a:cubicBezTo>
                  <a:cubicBezTo>
                    <a:pt x="1027" y="26237"/>
                    <a:pt x="1096" y="27169"/>
                    <a:pt x="1285" y="28015"/>
                  </a:cubicBezTo>
                  <a:cubicBezTo>
                    <a:pt x="1480" y="28862"/>
                    <a:pt x="1800" y="29623"/>
                    <a:pt x="2169" y="30282"/>
                  </a:cubicBezTo>
                  <a:cubicBezTo>
                    <a:pt x="2535" y="30946"/>
                    <a:pt x="2935" y="31521"/>
                    <a:pt x="3324" y="32019"/>
                  </a:cubicBezTo>
                  <a:cubicBezTo>
                    <a:pt x="4104" y="33014"/>
                    <a:pt x="4812" y="33728"/>
                    <a:pt x="5290" y="34220"/>
                  </a:cubicBezTo>
                  <a:cubicBezTo>
                    <a:pt x="5528" y="34457"/>
                    <a:pt x="5713" y="34641"/>
                    <a:pt x="5848" y="34776"/>
                  </a:cubicBezTo>
                  <a:cubicBezTo>
                    <a:pt x="5908" y="34832"/>
                    <a:pt x="5956" y="34878"/>
                    <a:pt x="5994" y="34916"/>
                  </a:cubicBezTo>
                  <a:cubicBezTo>
                    <a:pt x="6027" y="34945"/>
                    <a:pt x="6044" y="34959"/>
                    <a:pt x="6048" y="34959"/>
                  </a:cubicBezTo>
                  <a:cubicBezTo>
                    <a:pt x="6048" y="34959"/>
                    <a:pt x="6048" y="34959"/>
                    <a:pt x="6048" y="34959"/>
                  </a:cubicBezTo>
                  <a:cubicBezTo>
                    <a:pt x="6050" y="34959"/>
                    <a:pt x="6035" y="34940"/>
                    <a:pt x="6006" y="34905"/>
                  </a:cubicBezTo>
                  <a:cubicBezTo>
                    <a:pt x="5969" y="34866"/>
                    <a:pt x="5923" y="34816"/>
                    <a:pt x="5869" y="34756"/>
                  </a:cubicBezTo>
                  <a:cubicBezTo>
                    <a:pt x="5738" y="34617"/>
                    <a:pt x="5558" y="34426"/>
                    <a:pt x="5331" y="34181"/>
                  </a:cubicBezTo>
                  <a:cubicBezTo>
                    <a:pt x="4866" y="33678"/>
                    <a:pt x="4169" y="32954"/>
                    <a:pt x="3405" y="31955"/>
                  </a:cubicBezTo>
                  <a:cubicBezTo>
                    <a:pt x="3025" y="31455"/>
                    <a:pt x="2634" y="30882"/>
                    <a:pt x="2279" y="30223"/>
                  </a:cubicBezTo>
                  <a:cubicBezTo>
                    <a:pt x="1920" y="29567"/>
                    <a:pt x="1609" y="28818"/>
                    <a:pt x="1424" y="27985"/>
                  </a:cubicBezTo>
                  <a:cubicBezTo>
                    <a:pt x="1243" y="27151"/>
                    <a:pt x="1179" y="26237"/>
                    <a:pt x="1331" y="25303"/>
                  </a:cubicBezTo>
                  <a:cubicBezTo>
                    <a:pt x="1480" y="24375"/>
                    <a:pt x="1872" y="23432"/>
                    <a:pt x="2556" y="22673"/>
                  </a:cubicBezTo>
                  <a:lnTo>
                    <a:pt x="2624" y="22598"/>
                  </a:lnTo>
                  <a:lnTo>
                    <a:pt x="2537" y="22546"/>
                  </a:lnTo>
                  <a:cubicBezTo>
                    <a:pt x="1694" y="22042"/>
                    <a:pt x="1021" y="21199"/>
                    <a:pt x="650" y="20206"/>
                  </a:cubicBezTo>
                  <a:cubicBezTo>
                    <a:pt x="276" y="19216"/>
                    <a:pt x="178" y="18080"/>
                    <a:pt x="413" y="16990"/>
                  </a:cubicBezTo>
                  <a:cubicBezTo>
                    <a:pt x="693" y="15753"/>
                    <a:pt x="1360" y="14655"/>
                    <a:pt x="2182" y="13781"/>
                  </a:cubicBezTo>
                  <a:cubicBezTo>
                    <a:pt x="3006" y="12904"/>
                    <a:pt x="3982" y="12232"/>
                    <a:pt x="4978" y="11738"/>
                  </a:cubicBezTo>
                  <a:lnTo>
                    <a:pt x="5122" y="11667"/>
                  </a:lnTo>
                  <a:lnTo>
                    <a:pt x="4978" y="11592"/>
                  </a:lnTo>
                  <a:cubicBezTo>
                    <a:pt x="4117" y="11154"/>
                    <a:pt x="3442" y="10465"/>
                    <a:pt x="2981" y="9707"/>
                  </a:cubicBezTo>
                  <a:cubicBezTo>
                    <a:pt x="2751" y="9325"/>
                    <a:pt x="2566" y="8929"/>
                    <a:pt x="2423" y="8530"/>
                  </a:cubicBezTo>
                  <a:cubicBezTo>
                    <a:pt x="2286" y="8127"/>
                    <a:pt x="2188" y="7725"/>
                    <a:pt x="2124" y="7328"/>
                  </a:cubicBezTo>
                  <a:cubicBezTo>
                    <a:pt x="1889" y="5727"/>
                    <a:pt x="2271" y="4297"/>
                    <a:pt x="2705" y="3215"/>
                  </a:cubicBezTo>
                  <a:cubicBezTo>
                    <a:pt x="3155" y="2123"/>
                    <a:pt x="3675" y="1332"/>
                    <a:pt x="4036" y="803"/>
                  </a:cubicBezTo>
                  <a:cubicBezTo>
                    <a:pt x="4220" y="541"/>
                    <a:pt x="4366" y="340"/>
                    <a:pt x="4466" y="207"/>
                  </a:cubicBezTo>
                  <a:cubicBezTo>
                    <a:pt x="4513" y="145"/>
                    <a:pt x="4549" y="95"/>
                    <a:pt x="4578" y="55"/>
                  </a:cubicBezTo>
                  <a:cubicBezTo>
                    <a:pt x="4602" y="22"/>
                    <a:pt x="4613" y="3"/>
                    <a:pt x="4613" y="1"/>
                  </a:cubicBezTo>
                  <a:close/>
                </a:path>
              </a:pathLst>
            </a:custGeom>
            <a:solidFill>
              <a:schemeClr val="dk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44" name="Google Shape;1744;p2"/>
            <p:cNvSpPr/>
            <p:nvPr/>
          </p:nvSpPr>
          <p:spPr>
            <a:xfrm>
              <a:off x="5223350" y="1941925"/>
              <a:ext cx="490875" cy="224575"/>
            </a:xfrm>
            <a:custGeom>
              <a:rect b="b" l="l" r="r" t="t"/>
              <a:pathLst>
                <a:path extrusionOk="0" h="8983" w="19635">
                  <a:moveTo>
                    <a:pt x="16345" y="1"/>
                  </a:moveTo>
                  <a:cubicBezTo>
                    <a:pt x="16276" y="1"/>
                    <a:pt x="16207" y="2"/>
                    <a:pt x="16137" y="4"/>
                  </a:cubicBezTo>
                  <a:cubicBezTo>
                    <a:pt x="15010" y="17"/>
                    <a:pt x="13673" y="312"/>
                    <a:pt x="12317" y="922"/>
                  </a:cubicBezTo>
                  <a:cubicBezTo>
                    <a:pt x="10957" y="1530"/>
                    <a:pt x="9575" y="2415"/>
                    <a:pt x="8215" y="3455"/>
                  </a:cubicBezTo>
                  <a:cubicBezTo>
                    <a:pt x="7326" y="4159"/>
                    <a:pt x="6537" y="4987"/>
                    <a:pt x="6101" y="5959"/>
                  </a:cubicBezTo>
                  <a:cubicBezTo>
                    <a:pt x="5693" y="6854"/>
                    <a:pt x="5584" y="7849"/>
                    <a:pt x="5841" y="8684"/>
                  </a:cubicBezTo>
                  <a:lnTo>
                    <a:pt x="5841" y="8684"/>
                  </a:lnTo>
                  <a:cubicBezTo>
                    <a:pt x="5065" y="8314"/>
                    <a:pt x="4318" y="8036"/>
                    <a:pt x="3631" y="7862"/>
                  </a:cubicBezTo>
                  <a:cubicBezTo>
                    <a:pt x="2900" y="7669"/>
                    <a:pt x="2242" y="7586"/>
                    <a:pt x="1700" y="7549"/>
                  </a:cubicBezTo>
                  <a:cubicBezTo>
                    <a:pt x="1381" y="7527"/>
                    <a:pt x="1102" y="7521"/>
                    <a:pt x="867" y="7521"/>
                  </a:cubicBezTo>
                  <a:cubicBezTo>
                    <a:pt x="704" y="7521"/>
                    <a:pt x="563" y="7524"/>
                    <a:pt x="444" y="7528"/>
                  </a:cubicBezTo>
                  <a:cubicBezTo>
                    <a:pt x="311" y="7536"/>
                    <a:pt x="201" y="7541"/>
                    <a:pt x="112" y="7545"/>
                  </a:cubicBezTo>
                  <a:cubicBezTo>
                    <a:pt x="39" y="7551"/>
                    <a:pt x="0" y="7557"/>
                    <a:pt x="0" y="7561"/>
                  </a:cubicBezTo>
                  <a:cubicBezTo>
                    <a:pt x="0" y="7564"/>
                    <a:pt x="39" y="7568"/>
                    <a:pt x="114" y="7570"/>
                  </a:cubicBezTo>
                  <a:cubicBezTo>
                    <a:pt x="201" y="7570"/>
                    <a:pt x="311" y="7572"/>
                    <a:pt x="444" y="7574"/>
                  </a:cubicBezTo>
                  <a:cubicBezTo>
                    <a:pt x="734" y="7580"/>
                    <a:pt x="1158" y="7588"/>
                    <a:pt x="1694" y="7636"/>
                  </a:cubicBezTo>
                  <a:cubicBezTo>
                    <a:pt x="2229" y="7686"/>
                    <a:pt x="2879" y="7781"/>
                    <a:pt x="3600" y="7981"/>
                  </a:cubicBezTo>
                  <a:cubicBezTo>
                    <a:pt x="4322" y="8176"/>
                    <a:pt x="5113" y="8487"/>
                    <a:pt x="5937" y="8898"/>
                  </a:cubicBezTo>
                  <a:lnTo>
                    <a:pt x="6107" y="8982"/>
                  </a:lnTo>
                  <a:lnTo>
                    <a:pt x="6041" y="8803"/>
                  </a:lnTo>
                  <a:cubicBezTo>
                    <a:pt x="5736" y="7977"/>
                    <a:pt x="5829" y="6953"/>
                    <a:pt x="6255" y="6029"/>
                  </a:cubicBezTo>
                  <a:cubicBezTo>
                    <a:pt x="6676" y="5095"/>
                    <a:pt x="7445" y="4287"/>
                    <a:pt x="8323" y="3594"/>
                  </a:cubicBezTo>
                  <a:cubicBezTo>
                    <a:pt x="9670" y="2562"/>
                    <a:pt x="11044" y="1676"/>
                    <a:pt x="12382" y="1071"/>
                  </a:cubicBezTo>
                  <a:cubicBezTo>
                    <a:pt x="13719" y="459"/>
                    <a:pt x="15031" y="158"/>
                    <a:pt x="16141" y="127"/>
                  </a:cubicBezTo>
                  <a:cubicBezTo>
                    <a:pt x="16246" y="123"/>
                    <a:pt x="16349" y="121"/>
                    <a:pt x="16449" y="121"/>
                  </a:cubicBezTo>
                  <a:cubicBezTo>
                    <a:pt x="17418" y="121"/>
                    <a:pt x="18201" y="304"/>
                    <a:pt x="18734" y="482"/>
                  </a:cubicBezTo>
                  <a:cubicBezTo>
                    <a:pt x="19027" y="582"/>
                    <a:pt x="19251" y="677"/>
                    <a:pt x="19399" y="746"/>
                  </a:cubicBezTo>
                  <a:cubicBezTo>
                    <a:pt x="19540" y="812"/>
                    <a:pt x="19618" y="845"/>
                    <a:pt x="19629" y="845"/>
                  </a:cubicBezTo>
                  <a:cubicBezTo>
                    <a:pt x="19630" y="845"/>
                    <a:pt x="19630" y="845"/>
                    <a:pt x="19631" y="845"/>
                  </a:cubicBezTo>
                  <a:lnTo>
                    <a:pt x="19631" y="843"/>
                  </a:lnTo>
                  <a:cubicBezTo>
                    <a:pt x="19635" y="839"/>
                    <a:pt x="19559" y="793"/>
                    <a:pt x="19415" y="714"/>
                  </a:cubicBezTo>
                  <a:cubicBezTo>
                    <a:pt x="19270" y="635"/>
                    <a:pt x="19050" y="528"/>
                    <a:pt x="18755" y="417"/>
                  </a:cubicBezTo>
                  <a:cubicBezTo>
                    <a:pt x="18207" y="212"/>
                    <a:pt x="17378" y="1"/>
                    <a:pt x="16345" y="1"/>
                  </a:cubicBezTo>
                  <a:close/>
                </a:path>
              </a:pathLst>
            </a:custGeom>
            <a:solidFill>
              <a:schemeClr val="dk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45" name="Google Shape;1745;p2"/>
            <p:cNvSpPr/>
            <p:nvPr/>
          </p:nvSpPr>
          <p:spPr>
            <a:xfrm>
              <a:off x="5365675" y="1879025"/>
              <a:ext cx="115100" cy="77050"/>
            </a:xfrm>
            <a:custGeom>
              <a:rect b="b" l="l" r="r" t="t"/>
              <a:pathLst>
                <a:path extrusionOk="0" h="3082" w="4604">
                  <a:moveTo>
                    <a:pt x="3712" y="0"/>
                  </a:moveTo>
                  <a:cubicBezTo>
                    <a:pt x="3162" y="0"/>
                    <a:pt x="2385" y="152"/>
                    <a:pt x="1669" y="612"/>
                  </a:cubicBezTo>
                  <a:cubicBezTo>
                    <a:pt x="948" y="1075"/>
                    <a:pt x="487" y="1727"/>
                    <a:pt x="261" y="2228"/>
                  </a:cubicBezTo>
                  <a:cubicBezTo>
                    <a:pt x="145" y="2479"/>
                    <a:pt x="78" y="2693"/>
                    <a:pt x="43" y="2844"/>
                  </a:cubicBezTo>
                  <a:cubicBezTo>
                    <a:pt x="8" y="2994"/>
                    <a:pt x="1" y="3079"/>
                    <a:pt x="12" y="3081"/>
                  </a:cubicBezTo>
                  <a:cubicBezTo>
                    <a:pt x="13" y="3081"/>
                    <a:pt x="13" y="3081"/>
                    <a:pt x="13" y="3081"/>
                  </a:cubicBezTo>
                  <a:cubicBezTo>
                    <a:pt x="43" y="3081"/>
                    <a:pt x="121" y="2752"/>
                    <a:pt x="371" y="2282"/>
                  </a:cubicBezTo>
                  <a:cubicBezTo>
                    <a:pt x="618" y="1812"/>
                    <a:pt x="1077" y="1202"/>
                    <a:pt x="1762" y="758"/>
                  </a:cubicBezTo>
                  <a:cubicBezTo>
                    <a:pt x="2449" y="318"/>
                    <a:pt x="3194" y="154"/>
                    <a:pt x="3726" y="124"/>
                  </a:cubicBezTo>
                  <a:cubicBezTo>
                    <a:pt x="3836" y="117"/>
                    <a:pt x="3938" y="114"/>
                    <a:pt x="4030" y="114"/>
                  </a:cubicBezTo>
                  <a:cubicBezTo>
                    <a:pt x="4299" y="114"/>
                    <a:pt x="4485" y="136"/>
                    <a:pt x="4562" y="136"/>
                  </a:cubicBezTo>
                  <a:cubicBezTo>
                    <a:pt x="4587" y="136"/>
                    <a:pt x="4601" y="133"/>
                    <a:pt x="4602" y="127"/>
                  </a:cubicBezTo>
                  <a:cubicBezTo>
                    <a:pt x="4604" y="118"/>
                    <a:pt x="4523" y="89"/>
                    <a:pt x="4372" y="58"/>
                  </a:cubicBezTo>
                  <a:cubicBezTo>
                    <a:pt x="4222" y="27"/>
                    <a:pt x="4000" y="0"/>
                    <a:pt x="3722" y="0"/>
                  </a:cubicBezTo>
                  <a:cubicBezTo>
                    <a:pt x="3719" y="0"/>
                    <a:pt x="3715" y="0"/>
                    <a:pt x="3712" y="0"/>
                  </a:cubicBezTo>
                  <a:close/>
                </a:path>
              </a:pathLst>
            </a:custGeom>
            <a:solidFill>
              <a:schemeClr val="dk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46" name="Google Shape;1746;p2"/>
            <p:cNvSpPr/>
            <p:nvPr/>
          </p:nvSpPr>
          <p:spPr>
            <a:xfrm>
              <a:off x="5812650" y="1770950"/>
              <a:ext cx="72025" cy="4700"/>
            </a:xfrm>
            <a:custGeom>
              <a:rect b="b" l="l" r="r" t="t"/>
              <a:pathLst>
                <a:path extrusionOk="0" h="188" w="2881">
                  <a:moveTo>
                    <a:pt x="923" y="1"/>
                  </a:moveTo>
                  <a:cubicBezTo>
                    <a:pt x="384" y="1"/>
                    <a:pt x="2" y="24"/>
                    <a:pt x="0" y="61"/>
                  </a:cubicBezTo>
                  <a:cubicBezTo>
                    <a:pt x="0" y="110"/>
                    <a:pt x="643" y="164"/>
                    <a:pt x="1438" y="181"/>
                  </a:cubicBezTo>
                  <a:cubicBezTo>
                    <a:pt x="1620" y="185"/>
                    <a:pt x="1795" y="187"/>
                    <a:pt x="1956" y="187"/>
                  </a:cubicBezTo>
                  <a:cubicBezTo>
                    <a:pt x="2496" y="187"/>
                    <a:pt x="2879" y="164"/>
                    <a:pt x="2879" y="127"/>
                  </a:cubicBezTo>
                  <a:cubicBezTo>
                    <a:pt x="2881" y="79"/>
                    <a:pt x="2236" y="25"/>
                    <a:pt x="1441" y="7"/>
                  </a:cubicBezTo>
                  <a:cubicBezTo>
                    <a:pt x="1259" y="3"/>
                    <a:pt x="1084" y="1"/>
                    <a:pt x="923" y="1"/>
                  </a:cubicBezTo>
                  <a:close/>
                </a:path>
              </a:pathLst>
            </a:custGeom>
            <a:solidFill>
              <a:schemeClr val="dk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47" name="Google Shape;1747;p2"/>
            <p:cNvSpPr/>
            <p:nvPr/>
          </p:nvSpPr>
          <p:spPr>
            <a:xfrm>
              <a:off x="5850500" y="1701225"/>
              <a:ext cx="72275" cy="401075"/>
            </a:xfrm>
            <a:custGeom>
              <a:rect b="b" l="l" r="r" t="t"/>
              <a:pathLst>
                <a:path extrusionOk="0" h="16043" w="2891">
                  <a:moveTo>
                    <a:pt x="2876" y="0"/>
                  </a:moveTo>
                  <a:cubicBezTo>
                    <a:pt x="2867" y="0"/>
                    <a:pt x="2822" y="39"/>
                    <a:pt x="2742" y="113"/>
                  </a:cubicBezTo>
                  <a:cubicBezTo>
                    <a:pt x="2653" y="188"/>
                    <a:pt x="2540" y="313"/>
                    <a:pt x="2397" y="481"/>
                  </a:cubicBezTo>
                  <a:cubicBezTo>
                    <a:pt x="2125" y="823"/>
                    <a:pt x="1768" y="1371"/>
                    <a:pt x="1560" y="2136"/>
                  </a:cubicBezTo>
                  <a:cubicBezTo>
                    <a:pt x="1355" y="2893"/>
                    <a:pt x="1288" y="3879"/>
                    <a:pt x="1646" y="4876"/>
                  </a:cubicBezTo>
                  <a:cubicBezTo>
                    <a:pt x="1820" y="5370"/>
                    <a:pt x="2082" y="5848"/>
                    <a:pt x="2237" y="6375"/>
                  </a:cubicBezTo>
                  <a:cubicBezTo>
                    <a:pt x="2405" y="6900"/>
                    <a:pt x="2379" y="7481"/>
                    <a:pt x="2163" y="8023"/>
                  </a:cubicBezTo>
                  <a:cubicBezTo>
                    <a:pt x="1733" y="9109"/>
                    <a:pt x="898" y="9944"/>
                    <a:pt x="504" y="10924"/>
                  </a:cubicBezTo>
                  <a:cubicBezTo>
                    <a:pt x="91" y="11891"/>
                    <a:pt x="1" y="12852"/>
                    <a:pt x="53" y="13635"/>
                  </a:cubicBezTo>
                  <a:cubicBezTo>
                    <a:pt x="113" y="14422"/>
                    <a:pt x="306" y="15039"/>
                    <a:pt x="479" y="15441"/>
                  </a:cubicBezTo>
                  <a:cubicBezTo>
                    <a:pt x="568" y="15641"/>
                    <a:pt x="641" y="15796"/>
                    <a:pt x="703" y="15894"/>
                  </a:cubicBezTo>
                  <a:cubicBezTo>
                    <a:pt x="758" y="15993"/>
                    <a:pt x="790" y="16043"/>
                    <a:pt x="797" y="16043"/>
                  </a:cubicBezTo>
                  <a:cubicBezTo>
                    <a:pt x="797" y="16043"/>
                    <a:pt x="797" y="16043"/>
                    <a:pt x="797" y="16043"/>
                  </a:cubicBezTo>
                  <a:lnTo>
                    <a:pt x="797" y="16041"/>
                  </a:lnTo>
                  <a:cubicBezTo>
                    <a:pt x="815" y="16033"/>
                    <a:pt x="693" y="15823"/>
                    <a:pt x="543" y="15416"/>
                  </a:cubicBezTo>
                  <a:cubicBezTo>
                    <a:pt x="390" y="15010"/>
                    <a:pt x="219" y="14399"/>
                    <a:pt x="176" y="13627"/>
                  </a:cubicBezTo>
                  <a:cubicBezTo>
                    <a:pt x="142" y="12859"/>
                    <a:pt x="244" y="11922"/>
                    <a:pt x="653" y="10988"/>
                  </a:cubicBezTo>
                  <a:cubicBezTo>
                    <a:pt x="853" y="10521"/>
                    <a:pt x="1147" y="10072"/>
                    <a:pt x="1461" y="9607"/>
                  </a:cubicBezTo>
                  <a:cubicBezTo>
                    <a:pt x="1772" y="9142"/>
                    <a:pt x="2107" y="8655"/>
                    <a:pt x="2327" y="8084"/>
                  </a:cubicBezTo>
                  <a:cubicBezTo>
                    <a:pt x="2437" y="7799"/>
                    <a:pt x="2507" y="7500"/>
                    <a:pt x="2520" y="7199"/>
                  </a:cubicBezTo>
                  <a:cubicBezTo>
                    <a:pt x="2536" y="6898"/>
                    <a:pt x="2484" y="6601"/>
                    <a:pt x="2401" y="6327"/>
                  </a:cubicBezTo>
                  <a:cubicBezTo>
                    <a:pt x="2235" y="5777"/>
                    <a:pt x="1970" y="5299"/>
                    <a:pt x="1799" y="4820"/>
                  </a:cubicBezTo>
                  <a:cubicBezTo>
                    <a:pt x="1446" y="3865"/>
                    <a:pt x="1494" y="2908"/>
                    <a:pt x="1679" y="2167"/>
                  </a:cubicBezTo>
                  <a:cubicBezTo>
                    <a:pt x="1866" y="1419"/>
                    <a:pt x="2200" y="873"/>
                    <a:pt x="2451" y="524"/>
                  </a:cubicBezTo>
                  <a:cubicBezTo>
                    <a:pt x="2711" y="176"/>
                    <a:pt x="2891" y="12"/>
                    <a:pt x="2877" y="1"/>
                  </a:cubicBezTo>
                  <a:cubicBezTo>
                    <a:pt x="2877" y="0"/>
                    <a:pt x="2877" y="0"/>
                    <a:pt x="2876" y="0"/>
                  </a:cubicBezTo>
                  <a:close/>
                </a:path>
              </a:pathLst>
            </a:custGeom>
            <a:solidFill>
              <a:schemeClr val="dk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48" name="Google Shape;1748;p2"/>
            <p:cNvSpPr/>
            <p:nvPr/>
          </p:nvSpPr>
          <p:spPr>
            <a:xfrm>
              <a:off x="5815975" y="2243550"/>
              <a:ext cx="50025" cy="267900"/>
            </a:xfrm>
            <a:custGeom>
              <a:rect b="b" l="l" r="r" t="t"/>
              <a:pathLst>
                <a:path extrusionOk="0" h="10716" w="2001">
                  <a:moveTo>
                    <a:pt x="1967" y="0"/>
                  </a:moveTo>
                  <a:cubicBezTo>
                    <a:pt x="1951" y="0"/>
                    <a:pt x="1840" y="113"/>
                    <a:pt x="1650" y="325"/>
                  </a:cubicBezTo>
                  <a:cubicBezTo>
                    <a:pt x="1461" y="546"/>
                    <a:pt x="1204" y="888"/>
                    <a:pt x="953" y="1347"/>
                  </a:cubicBezTo>
                  <a:cubicBezTo>
                    <a:pt x="444" y="2260"/>
                    <a:pt x="0" y="3707"/>
                    <a:pt x="137" y="5317"/>
                  </a:cubicBezTo>
                  <a:cubicBezTo>
                    <a:pt x="207" y="6118"/>
                    <a:pt x="417" y="6865"/>
                    <a:pt x="706" y="7498"/>
                  </a:cubicBezTo>
                  <a:cubicBezTo>
                    <a:pt x="990" y="8138"/>
                    <a:pt x="1368" y="8636"/>
                    <a:pt x="1573" y="9107"/>
                  </a:cubicBezTo>
                  <a:cubicBezTo>
                    <a:pt x="1789" y="9571"/>
                    <a:pt x="1841" y="9992"/>
                    <a:pt x="1818" y="10276"/>
                  </a:cubicBezTo>
                  <a:cubicBezTo>
                    <a:pt x="1795" y="10561"/>
                    <a:pt x="1721" y="10710"/>
                    <a:pt x="1737" y="10716"/>
                  </a:cubicBezTo>
                  <a:lnTo>
                    <a:pt x="1737" y="10714"/>
                  </a:lnTo>
                  <a:cubicBezTo>
                    <a:pt x="1737" y="10714"/>
                    <a:pt x="1737" y="10714"/>
                    <a:pt x="1737" y="10714"/>
                  </a:cubicBezTo>
                  <a:cubicBezTo>
                    <a:pt x="1744" y="10714"/>
                    <a:pt x="1765" y="10681"/>
                    <a:pt x="1796" y="10611"/>
                  </a:cubicBezTo>
                  <a:cubicBezTo>
                    <a:pt x="1827" y="10540"/>
                    <a:pt x="1862" y="10430"/>
                    <a:pt x="1885" y="10281"/>
                  </a:cubicBezTo>
                  <a:cubicBezTo>
                    <a:pt x="1932" y="9990"/>
                    <a:pt x="1895" y="9544"/>
                    <a:pt x="1685" y="9056"/>
                  </a:cubicBezTo>
                  <a:cubicBezTo>
                    <a:pt x="1490" y="8564"/>
                    <a:pt x="1119" y="8055"/>
                    <a:pt x="853" y="7432"/>
                  </a:cubicBezTo>
                  <a:cubicBezTo>
                    <a:pt x="579" y="6813"/>
                    <a:pt x="378" y="6083"/>
                    <a:pt x="311" y="5302"/>
                  </a:cubicBezTo>
                  <a:cubicBezTo>
                    <a:pt x="178" y="3730"/>
                    <a:pt x="591" y="2316"/>
                    <a:pt x="1061" y="1405"/>
                  </a:cubicBezTo>
                  <a:cubicBezTo>
                    <a:pt x="1530" y="483"/>
                    <a:pt x="2001" y="25"/>
                    <a:pt x="1968" y="0"/>
                  </a:cubicBezTo>
                  <a:cubicBezTo>
                    <a:pt x="1968" y="0"/>
                    <a:pt x="1967" y="0"/>
                    <a:pt x="1967" y="0"/>
                  </a:cubicBezTo>
                  <a:close/>
                </a:path>
              </a:pathLst>
            </a:custGeom>
            <a:solidFill>
              <a:schemeClr val="dk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49" name="Google Shape;1749;p2"/>
            <p:cNvSpPr/>
            <p:nvPr/>
          </p:nvSpPr>
          <p:spPr>
            <a:xfrm>
              <a:off x="5908275" y="2640050"/>
              <a:ext cx="171200" cy="54925"/>
            </a:xfrm>
            <a:custGeom>
              <a:rect b="b" l="l" r="r" t="t"/>
              <a:pathLst>
                <a:path extrusionOk="0" h="2197" w="6848">
                  <a:moveTo>
                    <a:pt x="6836" y="0"/>
                  </a:moveTo>
                  <a:cubicBezTo>
                    <a:pt x="6800" y="0"/>
                    <a:pt x="6553" y="350"/>
                    <a:pt x="6043" y="780"/>
                  </a:cubicBezTo>
                  <a:cubicBezTo>
                    <a:pt x="5526" y="1224"/>
                    <a:pt x="4695" y="1730"/>
                    <a:pt x="3670" y="1932"/>
                  </a:cubicBezTo>
                  <a:cubicBezTo>
                    <a:pt x="3331" y="1999"/>
                    <a:pt x="3000" y="2027"/>
                    <a:pt x="2684" y="2027"/>
                  </a:cubicBezTo>
                  <a:cubicBezTo>
                    <a:pt x="2045" y="2027"/>
                    <a:pt x="1471" y="1912"/>
                    <a:pt x="1039" y="1770"/>
                  </a:cubicBezTo>
                  <a:cubicBezTo>
                    <a:pt x="421" y="1569"/>
                    <a:pt x="62" y="1347"/>
                    <a:pt x="12" y="1347"/>
                  </a:cubicBezTo>
                  <a:cubicBezTo>
                    <a:pt x="9" y="1347"/>
                    <a:pt x="8" y="1348"/>
                    <a:pt x="7" y="1349"/>
                  </a:cubicBezTo>
                  <a:cubicBezTo>
                    <a:pt x="1" y="1359"/>
                    <a:pt x="86" y="1427"/>
                    <a:pt x="252" y="1529"/>
                  </a:cubicBezTo>
                  <a:cubicBezTo>
                    <a:pt x="418" y="1633"/>
                    <a:pt x="670" y="1762"/>
                    <a:pt x="998" y="1886"/>
                  </a:cubicBezTo>
                  <a:cubicBezTo>
                    <a:pt x="1449" y="2058"/>
                    <a:pt x="2062" y="2197"/>
                    <a:pt x="2748" y="2197"/>
                  </a:cubicBezTo>
                  <a:cubicBezTo>
                    <a:pt x="3055" y="2197"/>
                    <a:pt x="3377" y="2169"/>
                    <a:pt x="3705" y="2104"/>
                  </a:cubicBezTo>
                  <a:cubicBezTo>
                    <a:pt x="4766" y="1893"/>
                    <a:pt x="5617" y="1351"/>
                    <a:pt x="6124" y="873"/>
                  </a:cubicBezTo>
                  <a:cubicBezTo>
                    <a:pt x="6381" y="636"/>
                    <a:pt x="6566" y="418"/>
                    <a:pt x="6680" y="259"/>
                  </a:cubicBezTo>
                  <a:cubicBezTo>
                    <a:pt x="6794" y="103"/>
                    <a:pt x="6848" y="7"/>
                    <a:pt x="6838" y="1"/>
                  </a:cubicBezTo>
                  <a:cubicBezTo>
                    <a:pt x="6838" y="0"/>
                    <a:pt x="6837" y="0"/>
                    <a:pt x="6836" y="0"/>
                  </a:cubicBezTo>
                  <a:close/>
                </a:path>
              </a:pathLst>
            </a:custGeom>
            <a:solidFill>
              <a:schemeClr val="dk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50" name="Google Shape;1750;p2"/>
            <p:cNvSpPr/>
            <p:nvPr/>
          </p:nvSpPr>
          <p:spPr>
            <a:xfrm>
              <a:off x="5803050" y="2808525"/>
              <a:ext cx="147425" cy="121550"/>
            </a:xfrm>
            <a:custGeom>
              <a:rect b="b" l="l" r="r" t="t"/>
              <a:pathLst>
                <a:path extrusionOk="0" h="4862" w="5897">
                  <a:moveTo>
                    <a:pt x="5885" y="0"/>
                  </a:moveTo>
                  <a:cubicBezTo>
                    <a:pt x="5852" y="0"/>
                    <a:pt x="5591" y="346"/>
                    <a:pt x="5146" y="871"/>
                  </a:cubicBezTo>
                  <a:cubicBezTo>
                    <a:pt x="4688" y="1407"/>
                    <a:pt x="4031" y="2125"/>
                    <a:pt x="3230" y="2839"/>
                  </a:cubicBezTo>
                  <a:cubicBezTo>
                    <a:pt x="2429" y="3553"/>
                    <a:pt x="1644" y="4135"/>
                    <a:pt x="1059" y="4517"/>
                  </a:cubicBezTo>
                  <a:cubicBezTo>
                    <a:pt x="764" y="4700"/>
                    <a:pt x="494" y="4785"/>
                    <a:pt x="303" y="4791"/>
                  </a:cubicBezTo>
                  <a:cubicBezTo>
                    <a:pt x="289" y="4792"/>
                    <a:pt x="275" y="4792"/>
                    <a:pt x="262" y="4792"/>
                  </a:cubicBezTo>
                  <a:cubicBezTo>
                    <a:pt x="122" y="4792"/>
                    <a:pt x="38" y="4763"/>
                    <a:pt x="12" y="4763"/>
                  </a:cubicBezTo>
                  <a:cubicBezTo>
                    <a:pt x="8" y="4763"/>
                    <a:pt x="5" y="4764"/>
                    <a:pt x="4" y="4766"/>
                  </a:cubicBezTo>
                  <a:cubicBezTo>
                    <a:pt x="0" y="4772"/>
                    <a:pt x="97" y="4845"/>
                    <a:pt x="303" y="4859"/>
                  </a:cubicBezTo>
                  <a:cubicBezTo>
                    <a:pt x="322" y="4860"/>
                    <a:pt x="342" y="4861"/>
                    <a:pt x="363" y="4861"/>
                  </a:cubicBezTo>
                  <a:cubicBezTo>
                    <a:pt x="565" y="4861"/>
                    <a:pt x="836" y="4784"/>
                    <a:pt x="1121" y="4623"/>
                  </a:cubicBezTo>
                  <a:cubicBezTo>
                    <a:pt x="1737" y="4261"/>
                    <a:pt x="2537" y="3691"/>
                    <a:pt x="3346" y="2970"/>
                  </a:cubicBezTo>
                  <a:cubicBezTo>
                    <a:pt x="4156" y="2248"/>
                    <a:pt x="4806" y="1509"/>
                    <a:pt x="5240" y="950"/>
                  </a:cubicBezTo>
                  <a:cubicBezTo>
                    <a:pt x="5458" y="668"/>
                    <a:pt x="5624" y="435"/>
                    <a:pt x="5732" y="269"/>
                  </a:cubicBezTo>
                  <a:cubicBezTo>
                    <a:pt x="5840" y="103"/>
                    <a:pt x="5896" y="9"/>
                    <a:pt x="5886" y="1"/>
                  </a:cubicBezTo>
                  <a:cubicBezTo>
                    <a:pt x="5886" y="0"/>
                    <a:pt x="5885" y="0"/>
                    <a:pt x="5885" y="0"/>
                  </a:cubicBezTo>
                  <a:close/>
                </a:path>
              </a:pathLst>
            </a:custGeom>
            <a:solidFill>
              <a:schemeClr val="dk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51" name="Google Shape;1751;p2"/>
            <p:cNvSpPr/>
            <p:nvPr/>
          </p:nvSpPr>
          <p:spPr>
            <a:xfrm>
              <a:off x="5887500" y="2873450"/>
              <a:ext cx="45950" cy="111475"/>
            </a:xfrm>
            <a:custGeom>
              <a:rect b="b" l="l" r="r" t="t"/>
              <a:pathLst>
                <a:path extrusionOk="0" h="4459" w="1838">
                  <a:moveTo>
                    <a:pt x="420" y="0"/>
                  </a:moveTo>
                  <a:cubicBezTo>
                    <a:pt x="401" y="0"/>
                    <a:pt x="250" y="249"/>
                    <a:pt x="145" y="699"/>
                  </a:cubicBezTo>
                  <a:cubicBezTo>
                    <a:pt x="37" y="1152"/>
                    <a:pt x="0" y="1822"/>
                    <a:pt x="218" y="2512"/>
                  </a:cubicBezTo>
                  <a:cubicBezTo>
                    <a:pt x="435" y="3203"/>
                    <a:pt x="847" y="3732"/>
                    <a:pt x="1195" y="4040"/>
                  </a:cubicBezTo>
                  <a:cubicBezTo>
                    <a:pt x="1524" y="4337"/>
                    <a:pt x="1781" y="4459"/>
                    <a:pt x="1818" y="4459"/>
                  </a:cubicBezTo>
                  <a:cubicBezTo>
                    <a:pt x="1820" y="4459"/>
                    <a:pt x="1821" y="4458"/>
                    <a:pt x="1822" y="4457"/>
                  </a:cubicBezTo>
                  <a:cubicBezTo>
                    <a:pt x="1837" y="4432"/>
                    <a:pt x="1596" y="4278"/>
                    <a:pt x="1281" y="3952"/>
                  </a:cubicBezTo>
                  <a:cubicBezTo>
                    <a:pt x="967" y="3631"/>
                    <a:pt x="591" y="3116"/>
                    <a:pt x="384" y="2460"/>
                  </a:cubicBezTo>
                  <a:cubicBezTo>
                    <a:pt x="178" y="1804"/>
                    <a:pt x="191" y="1166"/>
                    <a:pt x="267" y="722"/>
                  </a:cubicBezTo>
                  <a:cubicBezTo>
                    <a:pt x="338" y="276"/>
                    <a:pt x="448" y="12"/>
                    <a:pt x="421" y="1"/>
                  </a:cubicBezTo>
                  <a:cubicBezTo>
                    <a:pt x="421" y="0"/>
                    <a:pt x="421" y="0"/>
                    <a:pt x="420" y="0"/>
                  </a:cubicBezTo>
                  <a:close/>
                </a:path>
              </a:pathLst>
            </a:custGeom>
            <a:solidFill>
              <a:schemeClr val="dk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52" name="Google Shape;1752;p2"/>
            <p:cNvSpPr/>
            <p:nvPr/>
          </p:nvSpPr>
          <p:spPr>
            <a:xfrm>
              <a:off x="5177825" y="2456725"/>
              <a:ext cx="357750" cy="286375"/>
            </a:xfrm>
            <a:custGeom>
              <a:rect b="b" l="l" r="r" t="t"/>
              <a:pathLst>
                <a:path extrusionOk="0" h="11455" w="14310">
                  <a:moveTo>
                    <a:pt x="739" y="1"/>
                  </a:moveTo>
                  <a:cubicBezTo>
                    <a:pt x="739" y="1"/>
                    <a:pt x="0" y="2303"/>
                    <a:pt x="1409" y="3707"/>
                  </a:cubicBezTo>
                  <a:cubicBezTo>
                    <a:pt x="2819" y="5113"/>
                    <a:pt x="3959" y="5526"/>
                    <a:pt x="3959" y="5526"/>
                  </a:cubicBezTo>
                  <a:cubicBezTo>
                    <a:pt x="4924" y="5001"/>
                    <a:pt x="6022" y="4740"/>
                    <a:pt x="7120" y="4740"/>
                  </a:cubicBezTo>
                  <a:cubicBezTo>
                    <a:pt x="8324" y="4740"/>
                    <a:pt x="9530" y="5054"/>
                    <a:pt x="10561" y="5679"/>
                  </a:cubicBezTo>
                  <a:cubicBezTo>
                    <a:pt x="12531" y="6871"/>
                    <a:pt x="13792" y="9151"/>
                    <a:pt x="13756" y="11455"/>
                  </a:cubicBezTo>
                  <a:cubicBezTo>
                    <a:pt x="14310" y="9585"/>
                    <a:pt x="13893" y="7454"/>
                    <a:pt x="12677" y="5929"/>
                  </a:cubicBezTo>
                  <a:cubicBezTo>
                    <a:pt x="11536" y="4498"/>
                    <a:pt x="9720" y="3634"/>
                    <a:pt x="7893" y="3634"/>
                  </a:cubicBezTo>
                  <a:cubicBezTo>
                    <a:pt x="7772" y="3634"/>
                    <a:pt x="7651" y="3637"/>
                    <a:pt x="7530" y="3645"/>
                  </a:cubicBezTo>
                  <a:cubicBezTo>
                    <a:pt x="6605" y="3703"/>
                    <a:pt x="5670" y="3969"/>
                    <a:pt x="4758" y="3969"/>
                  </a:cubicBezTo>
                  <a:cubicBezTo>
                    <a:pt x="4430" y="3969"/>
                    <a:pt x="4105" y="3935"/>
                    <a:pt x="3785" y="3844"/>
                  </a:cubicBezTo>
                  <a:cubicBezTo>
                    <a:pt x="3095" y="3647"/>
                    <a:pt x="2500" y="3203"/>
                    <a:pt x="1993" y="2698"/>
                  </a:cubicBezTo>
                  <a:cubicBezTo>
                    <a:pt x="1266" y="1976"/>
                    <a:pt x="656" y="1021"/>
                    <a:pt x="739" y="1"/>
                  </a:cubicBezTo>
                  <a:close/>
                </a:path>
              </a:pathLst>
            </a:custGeom>
            <a:solidFill>
              <a:srgbClr val="2B2B2B">
                <a:alpha val="34509"/>
              </a:srgbClr>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53" name="Google Shape;1753;p2"/>
            <p:cNvSpPr/>
            <p:nvPr/>
          </p:nvSpPr>
          <p:spPr>
            <a:xfrm>
              <a:off x="5223350" y="1940600"/>
              <a:ext cx="419875" cy="222525"/>
            </a:xfrm>
            <a:custGeom>
              <a:rect b="b" l="l" r="r" t="t"/>
              <a:pathLst>
                <a:path extrusionOk="0" h="8901" w="16795">
                  <a:moveTo>
                    <a:pt x="15711" y="1"/>
                  </a:moveTo>
                  <a:cubicBezTo>
                    <a:pt x="13122" y="1"/>
                    <a:pt x="10553" y="944"/>
                    <a:pt x="8422" y="2434"/>
                  </a:cubicBezTo>
                  <a:lnTo>
                    <a:pt x="8420" y="2434"/>
                  </a:lnTo>
                  <a:cubicBezTo>
                    <a:pt x="7548" y="3043"/>
                    <a:pt x="6726" y="3757"/>
                    <a:pt x="6141" y="4646"/>
                  </a:cubicBezTo>
                  <a:cubicBezTo>
                    <a:pt x="5555" y="5538"/>
                    <a:pt x="5221" y="6624"/>
                    <a:pt x="5373" y="7679"/>
                  </a:cubicBezTo>
                  <a:cubicBezTo>
                    <a:pt x="4329" y="7499"/>
                    <a:pt x="3455" y="7416"/>
                    <a:pt x="2571" y="7416"/>
                  </a:cubicBezTo>
                  <a:cubicBezTo>
                    <a:pt x="1768" y="7416"/>
                    <a:pt x="956" y="7485"/>
                    <a:pt x="0" y="7614"/>
                  </a:cubicBezTo>
                  <a:cubicBezTo>
                    <a:pt x="2321" y="7801"/>
                    <a:pt x="3980" y="7693"/>
                    <a:pt x="5871" y="8900"/>
                  </a:cubicBezTo>
                  <a:cubicBezTo>
                    <a:pt x="5721" y="7189"/>
                    <a:pt x="6427" y="5470"/>
                    <a:pt x="7559" y="4180"/>
                  </a:cubicBezTo>
                  <a:cubicBezTo>
                    <a:pt x="8690" y="2887"/>
                    <a:pt x="10218" y="1990"/>
                    <a:pt x="11819" y="1374"/>
                  </a:cubicBezTo>
                  <a:cubicBezTo>
                    <a:pt x="13422" y="759"/>
                    <a:pt x="15112" y="406"/>
                    <a:pt x="16795" y="57"/>
                  </a:cubicBezTo>
                  <a:cubicBezTo>
                    <a:pt x="16434" y="19"/>
                    <a:pt x="16072" y="1"/>
                    <a:pt x="15711" y="1"/>
                  </a:cubicBezTo>
                  <a:close/>
                </a:path>
              </a:pathLst>
            </a:custGeom>
            <a:solidFill>
              <a:srgbClr val="2B2B2B">
                <a:alpha val="34509"/>
              </a:srgbClr>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54" name="Google Shape;1754;p2"/>
            <p:cNvSpPr/>
            <p:nvPr/>
          </p:nvSpPr>
          <p:spPr>
            <a:xfrm>
              <a:off x="5812350" y="1705050"/>
              <a:ext cx="95625" cy="68600"/>
            </a:xfrm>
            <a:custGeom>
              <a:rect b="b" l="l" r="r" t="t"/>
              <a:pathLst>
                <a:path extrusionOk="0" h="2744" w="3825">
                  <a:moveTo>
                    <a:pt x="3815" y="0"/>
                  </a:moveTo>
                  <a:cubicBezTo>
                    <a:pt x="3176" y="440"/>
                    <a:pt x="2661" y="1057"/>
                    <a:pt x="2343" y="1764"/>
                  </a:cubicBezTo>
                  <a:cubicBezTo>
                    <a:pt x="2275" y="1916"/>
                    <a:pt x="2202" y="2086"/>
                    <a:pt x="2050" y="2153"/>
                  </a:cubicBezTo>
                  <a:cubicBezTo>
                    <a:pt x="1991" y="2179"/>
                    <a:pt x="1929" y="2186"/>
                    <a:pt x="1866" y="2186"/>
                  </a:cubicBezTo>
                  <a:cubicBezTo>
                    <a:pt x="1815" y="2186"/>
                    <a:pt x="1764" y="2182"/>
                    <a:pt x="1714" y="2178"/>
                  </a:cubicBezTo>
                  <a:cubicBezTo>
                    <a:pt x="1606" y="2170"/>
                    <a:pt x="1498" y="2166"/>
                    <a:pt x="1390" y="2166"/>
                  </a:cubicBezTo>
                  <a:cubicBezTo>
                    <a:pt x="918" y="2166"/>
                    <a:pt x="446" y="2244"/>
                    <a:pt x="1" y="2398"/>
                  </a:cubicBezTo>
                  <a:cubicBezTo>
                    <a:pt x="253" y="2566"/>
                    <a:pt x="572" y="2589"/>
                    <a:pt x="877" y="2610"/>
                  </a:cubicBezTo>
                  <a:lnTo>
                    <a:pt x="2943" y="2744"/>
                  </a:lnTo>
                  <a:lnTo>
                    <a:pt x="2983" y="2744"/>
                  </a:lnTo>
                  <a:cubicBezTo>
                    <a:pt x="2864" y="2271"/>
                    <a:pt x="3084" y="1783"/>
                    <a:pt x="3319" y="1356"/>
                  </a:cubicBezTo>
                  <a:cubicBezTo>
                    <a:pt x="3556" y="930"/>
                    <a:pt x="3824" y="488"/>
                    <a:pt x="3815" y="0"/>
                  </a:cubicBezTo>
                  <a:close/>
                </a:path>
              </a:pathLst>
            </a:custGeom>
            <a:solidFill>
              <a:srgbClr val="2B2B2B">
                <a:alpha val="34509"/>
              </a:srgbClr>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55" name="Google Shape;1755;p2"/>
            <p:cNvSpPr/>
            <p:nvPr/>
          </p:nvSpPr>
          <p:spPr>
            <a:xfrm>
              <a:off x="5771850" y="2873300"/>
              <a:ext cx="187500" cy="121925"/>
            </a:xfrm>
            <a:custGeom>
              <a:rect b="b" l="l" r="r" t="t"/>
              <a:pathLst>
                <a:path extrusionOk="0" h="4877" w="7500">
                  <a:moveTo>
                    <a:pt x="5126" y="1"/>
                  </a:moveTo>
                  <a:lnTo>
                    <a:pt x="4709" y="236"/>
                  </a:lnTo>
                  <a:cubicBezTo>
                    <a:pt x="3452" y="1467"/>
                    <a:pt x="1754" y="2239"/>
                    <a:pt x="0" y="2380"/>
                  </a:cubicBezTo>
                  <a:cubicBezTo>
                    <a:pt x="534" y="2629"/>
                    <a:pt x="1124" y="2754"/>
                    <a:pt x="1713" y="2754"/>
                  </a:cubicBezTo>
                  <a:cubicBezTo>
                    <a:pt x="2257" y="2754"/>
                    <a:pt x="2800" y="2647"/>
                    <a:pt x="3301" y="2434"/>
                  </a:cubicBezTo>
                  <a:cubicBezTo>
                    <a:pt x="3785" y="3111"/>
                    <a:pt x="4277" y="3796"/>
                    <a:pt x="4916" y="4328"/>
                  </a:cubicBezTo>
                  <a:cubicBezTo>
                    <a:pt x="5434" y="4762"/>
                    <a:pt x="6266" y="4877"/>
                    <a:pt x="7005" y="4877"/>
                  </a:cubicBezTo>
                  <a:cubicBezTo>
                    <a:pt x="7176" y="4877"/>
                    <a:pt x="7343" y="4870"/>
                    <a:pt x="7499" y="4861"/>
                  </a:cubicBezTo>
                  <a:cubicBezTo>
                    <a:pt x="6772" y="4425"/>
                    <a:pt x="5707" y="4280"/>
                    <a:pt x="5290" y="3539"/>
                  </a:cubicBezTo>
                  <a:cubicBezTo>
                    <a:pt x="4956" y="2947"/>
                    <a:pt x="4883" y="2246"/>
                    <a:pt x="4817" y="1569"/>
                  </a:cubicBezTo>
                  <a:cubicBezTo>
                    <a:pt x="4763" y="1021"/>
                    <a:pt x="4736" y="392"/>
                    <a:pt x="5126" y="1"/>
                  </a:cubicBezTo>
                  <a:close/>
                </a:path>
              </a:pathLst>
            </a:custGeom>
            <a:solidFill>
              <a:srgbClr val="2B2B2B">
                <a:alpha val="34509"/>
              </a:srgbClr>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56" name="Google Shape;1756;p2"/>
            <p:cNvSpPr/>
            <p:nvPr/>
          </p:nvSpPr>
          <p:spPr>
            <a:xfrm>
              <a:off x="5218625" y="3100050"/>
              <a:ext cx="107375" cy="62875"/>
            </a:xfrm>
            <a:custGeom>
              <a:rect b="b" l="l" r="r" t="t"/>
              <a:pathLst>
                <a:path extrusionOk="0" h="2515" w="4295">
                  <a:moveTo>
                    <a:pt x="3982" y="1"/>
                  </a:moveTo>
                  <a:cubicBezTo>
                    <a:pt x="3943" y="1"/>
                    <a:pt x="3905" y="25"/>
                    <a:pt x="3872" y="48"/>
                  </a:cubicBezTo>
                  <a:cubicBezTo>
                    <a:pt x="3407" y="388"/>
                    <a:pt x="3112" y="949"/>
                    <a:pt x="3097" y="1526"/>
                  </a:cubicBezTo>
                  <a:cubicBezTo>
                    <a:pt x="2946" y="1523"/>
                    <a:pt x="2795" y="1520"/>
                    <a:pt x="2644" y="1520"/>
                  </a:cubicBezTo>
                  <a:cubicBezTo>
                    <a:pt x="2239" y="1520"/>
                    <a:pt x="1834" y="1541"/>
                    <a:pt x="1440" y="1627"/>
                  </a:cubicBezTo>
                  <a:cubicBezTo>
                    <a:pt x="895" y="1744"/>
                    <a:pt x="365" y="1991"/>
                    <a:pt x="0" y="2408"/>
                  </a:cubicBezTo>
                  <a:lnTo>
                    <a:pt x="12" y="2514"/>
                  </a:lnTo>
                  <a:cubicBezTo>
                    <a:pt x="461" y="2364"/>
                    <a:pt x="933" y="2315"/>
                    <a:pt x="1408" y="2315"/>
                  </a:cubicBezTo>
                  <a:cubicBezTo>
                    <a:pt x="1622" y="2315"/>
                    <a:pt x="1838" y="2325"/>
                    <a:pt x="2051" y="2340"/>
                  </a:cubicBezTo>
                  <a:cubicBezTo>
                    <a:pt x="2659" y="2383"/>
                    <a:pt x="3268" y="2464"/>
                    <a:pt x="3877" y="2464"/>
                  </a:cubicBezTo>
                  <a:cubicBezTo>
                    <a:pt x="3954" y="2464"/>
                    <a:pt x="4031" y="2463"/>
                    <a:pt x="4108" y="2460"/>
                  </a:cubicBezTo>
                  <a:cubicBezTo>
                    <a:pt x="4146" y="2458"/>
                    <a:pt x="4189" y="2456"/>
                    <a:pt x="4220" y="2433"/>
                  </a:cubicBezTo>
                  <a:cubicBezTo>
                    <a:pt x="4295" y="2375"/>
                    <a:pt x="4254" y="2258"/>
                    <a:pt x="4212" y="2173"/>
                  </a:cubicBezTo>
                  <a:cubicBezTo>
                    <a:pt x="3923" y="1588"/>
                    <a:pt x="3867" y="890"/>
                    <a:pt x="4059" y="267"/>
                  </a:cubicBezTo>
                  <a:cubicBezTo>
                    <a:pt x="4088" y="168"/>
                    <a:pt x="4098" y="21"/>
                    <a:pt x="3998" y="2"/>
                  </a:cubicBezTo>
                  <a:cubicBezTo>
                    <a:pt x="3993" y="1"/>
                    <a:pt x="3987" y="1"/>
                    <a:pt x="3982" y="1"/>
                  </a:cubicBezTo>
                  <a:close/>
                </a:path>
              </a:pathLst>
            </a:custGeom>
            <a:solidFill>
              <a:srgbClr val="2B2B2B">
                <a:alpha val="34509"/>
              </a:srgbClr>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57" name="Google Shape;1757;p2"/>
            <p:cNvSpPr/>
            <p:nvPr/>
          </p:nvSpPr>
          <p:spPr>
            <a:xfrm>
              <a:off x="5320250" y="3161250"/>
              <a:ext cx="614100" cy="646725"/>
            </a:xfrm>
            <a:custGeom>
              <a:rect b="b" l="l" r="r" t="t"/>
              <a:pathLst>
                <a:path extrusionOk="0" h="25869" w="24564">
                  <a:moveTo>
                    <a:pt x="213" y="1"/>
                  </a:moveTo>
                  <a:lnTo>
                    <a:pt x="0" y="87"/>
                  </a:lnTo>
                  <a:cubicBezTo>
                    <a:pt x="1031" y="2101"/>
                    <a:pt x="3114" y="3415"/>
                    <a:pt x="5292" y="4031"/>
                  </a:cubicBezTo>
                  <a:cubicBezTo>
                    <a:pt x="6988" y="4509"/>
                    <a:pt x="8755" y="4619"/>
                    <a:pt x="10523" y="4648"/>
                  </a:cubicBezTo>
                  <a:cubicBezTo>
                    <a:pt x="10312" y="4719"/>
                    <a:pt x="10096" y="4804"/>
                    <a:pt x="9876" y="4922"/>
                  </a:cubicBezTo>
                  <a:cubicBezTo>
                    <a:pt x="4810" y="8667"/>
                    <a:pt x="5020" y="12672"/>
                    <a:pt x="7152" y="15726"/>
                  </a:cubicBezTo>
                  <a:cubicBezTo>
                    <a:pt x="9000" y="18373"/>
                    <a:pt x="10131" y="21682"/>
                    <a:pt x="13457" y="23071"/>
                  </a:cubicBezTo>
                  <a:cubicBezTo>
                    <a:pt x="15718" y="24016"/>
                    <a:pt x="17989" y="24936"/>
                    <a:pt x="20256" y="25868"/>
                  </a:cubicBezTo>
                  <a:cubicBezTo>
                    <a:pt x="19812" y="25079"/>
                    <a:pt x="19204" y="24296"/>
                    <a:pt x="18406" y="23908"/>
                  </a:cubicBezTo>
                  <a:cubicBezTo>
                    <a:pt x="16933" y="23194"/>
                    <a:pt x="15313" y="22795"/>
                    <a:pt x="13824" y="22114"/>
                  </a:cubicBezTo>
                  <a:cubicBezTo>
                    <a:pt x="11730" y="21155"/>
                    <a:pt x="10019" y="19841"/>
                    <a:pt x="10445" y="17020"/>
                  </a:cubicBezTo>
                  <a:cubicBezTo>
                    <a:pt x="6195" y="14889"/>
                    <a:pt x="5408" y="9531"/>
                    <a:pt x="8863" y="6421"/>
                  </a:cubicBezTo>
                  <a:cubicBezTo>
                    <a:pt x="9241" y="6082"/>
                    <a:pt x="10058" y="5856"/>
                    <a:pt x="10702" y="5856"/>
                  </a:cubicBezTo>
                  <a:cubicBezTo>
                    <a:pt x="11030" y="5856"/>
                    <a:pt x="11313" y="5915"/>
                    <a:pt x="11470" y="6047"/>
                  </a:cubicBezTo>
                  <a:cubicBezTo>
                    <a:pt x="13033" y="7357"/>
                    <a:pt x="14750" y="8806"/>
                    <a:pt x="15587" y="10586"/>
                  </a:cubicBezTo>
                  <a:cubicBezTo>
                    <a:pt x="16974" y="13534"/>
                    <a:pt x="18334" y="16334"/>
                    <a:pt x="21018" y="18359"/>
                  </a:cubicBezTo>
                  <a:cubicBezTo>
                    <a:pt x="21925" y="19044"/>
                    <a:pt x="22498" y="20161"/>
                    <a:pt x="23267" y="21043"/>
                  </a:cubicBezTo>
                  <a:cubicBezTo>
                    <a:pt x="23570" y="21392"/>
                    <a:pt x="23991" y="21637"/>
                    <a:pt x="24357" y="21929"/>
                  </a:cubicBezTo>
                  <a:cubicBezTo>
                    <a:pt x="24564" y="21730"/>
                    <a:pt x="23551" y="19957"/>
                    <a:pt x="23757" y="19758"/>
                  </a:cubicBezTo>
                  <a:cubicBezTo>
                    <a:pt x="22673" y="18568"/>
                    <a:pt x="23317" y="18541"/>
                    <a:pt x="22100" y="17487"/>
                  </a:cubicBezTo>
                  <a:cubicBezTo>
                    <a:pt x="19141" y="14935"/>
                    <a:pt x="18645" y="14115"/>
                    <a:pt x="17236" y="12197"/>
                  </a:cubicBezTo>
                  <a:cubicBezTo>
                    <a:pt x="16818" y="11628"/>
                    <a:pt x="16897" y="10864"/>
                    <a:pt x="16727" y="10210"/>
                  </a:cubicBezTo>
                  <a:cubicBezTo>
                    <a:pt x="16517" y="9410"/>
                    <a:pt x="16553" y="8302"/>
                    <a:pt x="16133" y="7770"/>
                  </a:cubicBezTo>
                  <a:cubicBezTo>
                    <a:pt x="14798" y="5999"/>
                    <a:pt x="13401" y="4592"/>
                    <a:pt x="11778" y="4478"/>
                  </a:cubicBezTo>
                  <a:cubicBezTo>
                    <a:pt x="10856" y="3886"/>
                    <a:pt x="9066" y="3427"/>
                    <a:pt x="8121" y="3301"/>
                  </a:cubicBezTo>
                  <a:cubicBezTo>
                    <a:pt x="6494" y="3083"/>
                    <a:pt x="5545" y="2875"/>
                    <a:pt x="3998" y="2329"/>
                  </a:cubicBezTo>
                  <a:cubicBezTo>
                    <a:pt x="2449" y="1783"/>
                    <a:pt x="1258" y="1266"/>
                    <a:pt x="213" y="1"/>
                  </a:cubicBezTo>
                  <a:close/>
                </a:path>
              </a:pathLst>
            </a:custGeom>
            <a:solidFill>
              <a:srgbClr val="2B2B2B">
                <a:alpha val="34509"/>
              </a:srgbClr>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58" name="Google Shape;1758;p2"/>
            <p:cNvSpPr/>
            <p:nvPr/>
          </p:nvSpPr>
          <p:spPr>
            <a:xfrm>
              <a:off x="5631525" y="3021525"/>
              <a:ext cx="393225" cy="234475"/>
            </a:xfrm>
            <a:custGeom>
              <a:rect b="b" l="l" r="r" t="t"/>
              <a:pathLst>
                <a:path extrusionOk="0" h="9379" w="15729">
                  <a:moveTo>
                    <a:pt x="1" y="0"/>
                  </a:moveTo>
                  <a:lnTo>
                    <a:pt x="1" y="0"/>
                  </a:lnTo>
                  <a:cubicBezTo>
                    <a:pt x="626" y="3382"/>
                    <a:pt x="2700" y="6658"/>
                    <a:pt x="5771" y="8206"/>
                  </a:cubicBezTo>
                  <a:cubicBezTo>
                    <a:pt x="7325" y="8987"/>
                    <a:pt x="9064" y="9378"/>
                    <a:pt x="10802" y="9378"/>
                  </a:cubicBezTo>
                  <a:cubicBezTo>
                    <a:pt x="12502" y="9378"/>
                    <a:pt x="14201" y="9004"/>
                    <a:pt x="15728" y="8256"/>
                  </a:cubicBezTo>
                  <a:lnTo>
                    <a:pt x="15728" y="8256"/>
                  </a:lnTo>
                  <a:cubicBezTo>
                    <a:pt x="15054" y="8271"/>
                    <a:pt x="14374" y="8284"/>
                    <a:pt x="13692" y="8284"/>
                  </a:cubicBezTo>
                  <a:cubicBezTo>
                    <a:pt x="10772" y="8284"/>
                    <a:pt x="7830" y="8041"/>
                    <a:pt x="5300" y="6651"/>
                  </a:cubicBezTo>
                  <a:cubicBezTo>
                    <a:pt x="2750" y="5248"/>
                    <a:pt x="1218" y="2400"/>
                    <a:pt x="1" y="0"/>
                  </a:cubicBezTo>
                  <a:close/>
                </a:path>
              </a:pathLst>
            </a:custGeom>
            <a:solidFill>
              <a:srgbClr val="2B2B2B">
                <a:alpha val="34509"/>
              </a:srgbClr>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59" name="Google Shape;1759;p2"/>
            <p:cNvSpPr/>
            <p:nvPr/>
          </p:nvSpPr>
          <p:spPr>
            <a:xfrm>
              <a:off x="5210275" y="2356000"/>
              <a:ext cx="213600" cy="139850"/>
            </a:xfrm>
            <a:custGeom>
              <a:rect b="b" l="l" r="r" t="t"/>
              <a:pathLst>
                <a:path extrusionOk="0" h="5594" w="8544">
                  <a:moveTo>
                    <a:pt x="6335" y="1"/>
                  </a:moveTo>
                  <a:cubicBezTo>
                    <a:pt x="6093" y="1"/>
                    <a:pt x="5852" y="42"/>
                    <a:pt x="5619" y="111"/>
                  </a:cubicBezTo>
                  <a:cubicBezTo>
                    <a:pt x="4662" y="399"/>
                    <a:pt x="3707" y="708"/>
                    <a:pt x="2825" y="1178"/>
                  </a:cubicBezTo>
                  <a:cubicBezTo>
                    <a:pt x="1835" y="1707"/>
                    <a:pt x="932" y="2459"/>
                    <a:pt x="415" y="3457"/>
                  </a:cubicBezTo>
                  <a:cubicBezTo>
                    <a:pt x="147" y="3970"/>
                    <a:pt x="1" y="4632"/>
                    <a:pt x="332" y="5108"/>
                  </a:cubicBezTo>
                  <a:cubicBezTo>
                    <a:pt x="563" y="5437"/>
                    <a:pt x="978" y="5594"/>
                    <a:pt x="1382" y="5594"/>
                  </a:cubicBezTo>
                  <a:cubicBezTo>
                    <a:pt x="1431" y="5594"/>
                    <a:pt x="1480" y="5591"/>
                    <a:pt x="1529" y="5587"/>
                  </a:cubicBezTo>
                  <a:cubicBezTo>
                    <a:pt x="1978" y="5544"/>
                    <a:pt x="2393" y="5336"/>
                    <a:pt x="2781" y="5108"/>
                  </a:cubicBezTo>
                  <a:cubicBezTo>
                    <a:pt x="4127" y="4311"/>
                    <a:pt x="5316" y="3208"/>
                    <a:pt x="6801" y="2710"/>
                  </a:cubicBezTo>
                  <a:cubicBezTo>
                    <a:pt x="7475" y="2484"/>
                    <a:pt x="8314" y="2282"/>
                    <a:pt x="8455" y="1549"/>
                  </a:cubicBezTo>
                  <a:cubicBezTo>
                    <a:pt x="8543" y="1084"/>
                    <a:pt x="8277" y="615"/>
                    <a:pt x="7864" y="382"/>
                  </a:cubicBezTo>
                  <a:cubicBezTo>
                    <a:pt x="7434" y="140"/>
                    <a:pt x="6936" y="28"/>
                    <a:pt x="6437" y="3"/>
                  </a:cubicBezTo>
                  <a:cubicBezTo>
                    <a:pt x="6403" y="2"/>
                    <a:pt x="6369" y="1"/>
                    <a:pt x="6335" y="1"/>
                  </a:cubicBezTo>
                  <a:close/>
                </a:path>
              </a:pathLst>
            </a:custGeom>
            <a:solidFill>
              <a:srgbClr val="FFFFFF">
                <a:alpha val="34117"/>
              </a:srgbClr>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60" name="Google Shape;1760;p2"/>
            <p:cNvSpPr/>
            <p:nvPr/>
          </p:nvSpPr>
          <p:spPr>
            <a:xfrm>
              <a:off x="5417000" y="1977775"/>
              <a:ext cx="213600" cy="139850"/>
            </a:xfrm>
            <a:custGeom>
              <a:rect b="b" l="l" r="r" t="t"/>
              <a:pathLst>
                <a:path extrusionOk="0" h="5594" w="8544">
                  <a:moveTo>
                    <a:pt x="6334" y="1"/>
                  </a:moveTo>
                  <a:cubicBezTo>
                    <a:pt x="6092" y="1"/>
                    <a:pt x="5850" y="42"/>
                    <a:pt x="5618" y="111"/>
                  </a:cubicBezTo>
                  <a:cubicBezTo>
                    <a:pt x="4660" y="401"/>
                    <a:pt x="3705" y="707"/>
                    <a:pt x="2823" y="1178"/>
                  </a:cubicBezTo>
                  <a:cubicBezTo>
                    <a:pt x="1833" y="1707"/>
                    <a:pt x="932" y="2461"/>
                    <a:pt x="413" y="3456"/>
                  </a:cubicBezTo>
                  <a:cubicBezTo>
                    <a:pt x="147" y="3972"/>
                    <a:pt x="0" y="4631"/>
                    <a:pt x="332" y="5108"/>
                  </a:cubicBezTo>
                  <a:cubicBezTo>
                    <a:pt x="560" y="5435"/>
                    <a:pt x="973" y="5594"/>
                    <a:pt x="1377" y="5594"/>
                  </a:cubicBezTo>
                  <a:cubicBezTo>
                    <a:pt x="1428" y="5594"/>
                    <a:pt x="1478" y="5591"/>
                    <a:pt x="1528" y="5586"/>
                  </a:cubicBezTo>
                  <a:cubicBezTo>
                    <a:pt x="1976" y="5544"/>
                    <a:pt x="2391" y="5338"/>
                    <a:pt x="2779" y="5108"/>
                  </a:cubicBezTo>
                  <a:cubicBezTo>
                    <a:pt x="4127" y="4313"/>
                    <a:pt x="5316" y="3208"/>
                    <a:pt x="6799" y="2710"/>
                  </a:cubicBezTo>
                  <a:cubicBezTo>
                    <a:pt x="7472" y="2484"/>
                    <a:pt x="8314" y="2282"/>
                    <a:pt x="8454" y="1550"/>
                  </a:cubicBezTo>
                  <a:cubicBezTo>
                    <a:pt x="8543" y="1083"/>
                    <a:pt x="8277" y="617"/>
                    <a:pt x="7862" y="383"/>
                  </a:cubicBezTo>
                  <a:cubicBezTo>
                    <a:pt x="7432" y="140"/>
                    <a:pt x="6934" y="28"/>
                    <a:pt x="6436" y="3"/>
                  </a:cubicBezTo>
                  <a:cubicBezTo>
                    <a:pt x="6402" y="1"/>
                    <a:pt x="6368" y="1"/>
                    <a:pt x="6334" y="1"/>
                  </a:cubicBezTo>
                  <a:close/>
                </a:path>
              </a:pathLst>
            </a:custGeom>
            <a:solidFill>
              <a:srgbClr val="FFFFFF">
                <a:alpha val="34117"/>
              </a:srgbClr>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61" name="Google Shape;1761;p2"/>
            <p:cNvSpPr/>
            <p:nvPr/>
          </p:nvSpPr>
          <p:spPr>
            <a:xfrm>
              <a:off x="5506325" y="1569700"/>
              <a:ext cx="553725" cy="265325"/>
            </a:xfrm>
            <a:custGeom>
              <a:rect b="b" l="l" r="r" t="t"/>
              <a:pathLst>
                <a:path extrusionOk="0" h="10613" w="22149">
                  <a:moveTo>
                    <a:pt x="15686" y="0"/>
                  </a:moveTo>
                  <a:cubicBezTo>
                    <a:pt x="13179" y="0"/>
                    <a:pt x="10752" y="1300"/>
                    <a:pt x="8701" y="2821"/>
                  </a:cubicBezTo>
                  <a:cubicBezTo>
                    <a:pt x="6373" y="4548"/>
                    <a:pt x="4249" y="6628"/>
                    <a:pt x="1598" y="7803"/>
                  </a:cubicBezTo>
                  <a:cubicBezTo>
                    <a:pt x="1235" y="7963"/>
                    <a:pt x="859" y="8107"/>
                    <a:pt x="548" y="8356"/>
                  </a:cubicBezTo>
                  <a:cubicBezTo>
                    <a:pt x="240" y="8603"/>
                    <a:pt x="0" y="8978"/>
                    <a:pt x="29" y="9373"/>
                  </a:cubicBezTo>
                  <a:cubicBezTo>
                    <a:pt x="80" y="10066"/>
                    <a:pt x="865" y="10444"/>
                    <a:pt x="1552" y="10548"/>
                  </a:cubicBezTo>
                  <a:cubicBezTo>
                    <a:pt x="1840" y="10592"/>
                    <a:pt x="2128" y="10612"/>
                    <a:pt x="2414" y="10612"/>
                  </a:cubicBezTo>
                  <a:cubicBezTo>
                    <a:pt x="4406" y="10612"/>
                    <a:pt x="6343" y="9618"/>
                    <a:pt x="7997" y="8449"/>
                  </a:cubicBezTo>
                  <a:cubicBezTo>
                    <a:pt x="9890" y="7112"/>
                    <a:pt x="11624" y="5495"/>
                    <a:pt x="13756" y="4587"/>
                  </a:cubicBezTo>
                  <a:cubicBezTo>
                    <a:pt x="14366" y="4326"/>
                    <a:pt x="15048" y="4134"/>
                    <a:pt x="15704" y="4134"/>
                  </a:cubicBezTo>
                  <a:cubicBezTo>
                    <a:pt x="16181" y="4134"/>
                    <a:pt x="16645" y="4236"/>
                    <a:pt x="17055" y="4488"/>
                  </a:cubicBezTo>
                  <a:cubicBezTo>
                    <a:pt x="17727" y="4901"/>
                    <a:pt x="18141" y="5646"/>
                    <a:pt x="18822" y="6039"/>
                  </a:cubicBezTo>
                  <a:cubicBezTo>
                    <a:pt x="19135" y="6220"/>
                    <a:pt x="19495" y="6308"/>
                    <a:pt x="19856" y="6308"/>
                  </a:cubicBezTo>
                  <a:cubicBezTo>
                    <a:pt x="20388" y="6308"/>
                    <a:pt x="20922" y="6116"/>
                    <a:pt x="21309" y="5752"/>
                  </a:cubicBezTo>
                  <a:cubicBezTo>
                    <a:pt x="21961" y="5138"/>
                    <a:pt x="22148" y="4087"/>
                    <a:pt x="21749" y="3286"/>
                  </a:cubicBezTo>
                  <a:lnTo>
                    <a:pt x="21747" y="3286"/>
                  </a:lnTo>
                  <a:cubicBezTo>
                    <a:pt x="21392" y="2574"/>
                    <a:pt x="21107" y="1698"/>
                    <a:pt x="20424" y="1291"/>
                  </a:cubicBezTo>
                  <a:cubicBezTo>
                    <a:pt x="19424" y="695"/>
                    <a:pt x="18354" y="309"/>
                    <a:pt x="16718" y="76"/>
                  </a:cubicBezTo>
                  <a:cubicBezTo>
                    <a:pt x="16373" y="25"/>
                    <a:pt x="16029" y="0"/>
                    <a:pt x="15686" y="0"/>
                  </a:cubicBezTo>
                  <a:close/>
                </a:path>
              </a:pathLst>
            </a:custGeom>
            <a:solidFill>
              <a:srgbClr val="FFFFFF">
                <a:alpha val="34117"/>
              </a:srgbClr>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62" name="Google Shape;1762;p2"/>
            <p:cNvSpPr/>
            <p:nvPr/>
          </p:nvSpPr>
          <p:spPr>
            <a:xfrm>
              <a:off x="5071800" y="2201375"/>
              <a:ext cx="143700" cy="299075"/>
            </a:xfrm>
            <a:custGeom>
              <a:rect b="b" l="l" r="r" t="t"/>
              <a:pathLst>
                <a:path extrusionOk="0" h="11963" w="5748">
                  <a:moveTo>
                    <a:pt x="5737" y="1"/>
                  </a:moveTo>
                  <a:cubicBezTo>
                    <a:pt x="5723" y="1"/>
                    <a:pt x="5589" y="132"/>
                    <a:pt x="5358" y="372"/>
                  </a:cubicBezTo>
                  <a:cubicBezTo>
                    <a:pt x="5119" y="615"/>
                    <a:pt x="4793" y="987"/>
                    <a:pt x="4411" y="1464"/>
                  </a:cubicBezTo>
                  <a:cubicBezTo>
                    <a:pt x="4025" y="1938"/>
                    <a:pt x="3599" y="2529"/>
                    <a:pt x="3157" y="3208"/>
                  </a:cubicBezTo>
                  <a:cubicBezTo>
                    <a:pt x="2725" y="3891"/>
                    <a:pt x="2283" y="4662"/>
                    <a:pt x="1876" y="5503"/>
                  </a:cubicBezTo>
                  <a:cubicBezTo>
                    <a:pt x="1477" y="6349"/>
                    <a:pt x="1150" y="7176"/>
                    <a:pt x="890" y="7942"/>
                  </a:cubicBezTo>
                  <a:cubicBezTo>
                    <a:pt x="639" y="8710"/>
                    <a:pt x="446" y="9414"/>
                    <a:pt x="319" y="10012"/>
                  </a:cubicBezTo>
                  <a:cubicBezTo>
                    <a:pt x="188" y="10608"/>
                    <a:pt x="103" y="11096"/>
                    <a:pt x="62" y="11436"/>
                  </a:cubicBezTo>
                  <a:cubicBezTo>
                    <a:pt x="20" y="11774"/>
                    <a:pt x="1" y="11963"/>
                    <a:pt x="14" y="11963"/>
                  </a:cubicBezTo>
                  <a:cubicBezTo>
                    <a:pt x="14" y="11963"/>
                    <a:pt x="14" y="11963"/>
                    <a:pt x="14" y="11963"/>
                  </a:cubicBezTo>
                  <a:cubicBezTo>
                    <a:pt x="26" y="11963"/>
                    <a:pt x="67" y="11780"/>
                    <a:pt x="130" y="11446"/>
                  </a:cubicBezTo>
                  <a:cubicBezTo>
                    <a:pt x="192" y="11112"/>
                    <a:pt x="294" y="10630"/>
                    <a:pt x="439" y="10039"/>
                  </a:cubicBezTo>
                  <a:cubicBezTo>
                    <a:pt x="581" y="9449"/>
                    <a:pt x="786" y="8754"/>
                    <a:pt x="1044" y="7994"/>
                  </a:cubicBezTo>
                  <a:cubicBezTo>
                    <a:pt x="1311" y="7238"/>
                    <a:pt x="1637" y="6416"/>
                    <a:pt x="2034" y="5579"/>
                  </a:cubicBezTo>
                  <a:cubicBezTo>
                    <a:pt x="2437" y="4745"/>
                    <a:pt x="2871" y="3976"/>
                    <a:pt x="3294" y="3293"/>
                  </a:cubicBezTo>
                  <a:cubicBezTo>
                    <a:pt x="3724" y="2615"/>
                    <a:pt x="4137" y="2021"/>
                    <a:pt x="4507" y="1539"/>
                  </a:cubicBezTo>
                  <a:cubicBezTo>
                    <a:pt x="4876" y="1057"/>
                    <a:pt x="5186" y="675"/>
                    <a:pt x="5410" y="416"/>
                  </a:cubicBezTo>
                  <a:cubicBezTo>
                    <a:pt x="5630" y="158"/>
                    <a:pt x="5748" y="9"/>
                    <a:pt x="5738" y="1"/>
                  </a:cubicBezTo>
                  <a:cubicBezTo>
                    <a:pt x="5738" y="1"/>
                    <a:pt x="5738" y="1"/>
                    <a:pt x="5737" y="1"/>
                  </a:cubicBezTo>
                  <a:close/>
                </a:path>
              </a:pathLst>
            </a:custGeom>
            <a:solidFill>
              <a:schemeClr val="accent6"/>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63" name="Google Shape;1763;p2"/>
            <p:cNvSpPr/>
            <p:nvPr/>
          </p:nvSpPr>
          <p:spPr>
            <a:xfrm>
              <a:off x="5215200" y="2384425"/>
              <a:ext cx="70350" cy="137600"/>
            </a:xfrm>
            <a:custGeom>
              <a:rect b="b" l="l" r="r" t="t"/>
              <a:pathLst>
                <a:path extrusionOk="0" h="5504" w="2814">
                  <a:moveTo>
                    <a:pt x="2778" y="0"/>
                  </a:moveTo>
                  <a:cubicBezTo>
                    <a:pt x="2738" y="0"/>
                    <a:pt x="2650" y="10"/>
                    <a:pt x="2524" y="37"/>
                  </a:cubicBezTo>
                  <a:cubicBezTo>
                    <a:pt x="2344" y="74"/>
                    <a:pt x="2092" y="157"/>
                    <a:pt x="1802" y="311"/>
                  </a:cubicBezTo>
                  <a:cubicBezTo>
                    <a:pt x="1231" y="612"/>
                    <a:pt x="510" y="1288"/>
                    <a:pt x="251" y="2281"/>
                  </a:cubicBezTo>
                  <a:cubicBezTo>
                    <a:pt x="0" y="3277"/>
                    <a:pt x="309" y="4214"/>
                    <a:pt x="668" y="4753"/>
                  </a:cubicBezTo>
                  <a:cubicBezTo>
                    <a:pt x="845" y="5027"/>
                    <a:pt x="1029" y="5221"/>
                    <a:pt x="1168" y="5339"/>
                  </a:cubicBezTo>
                  <a:cubicBezTo>
                    <a:pt x="1298" y="5451"/>
                    <a:pt x="1382" y="5504"/>
                    <a:pt x="1397" y="5504"/>
                  </a:cubicBezTo>
                  <a:cubicBezTo>
                    <a:pt x="1398" y="5504"/>
                    <a:pt x="1399" y="5504"/>
                    <a:pt x="1399" y="5503"/>
                  </a:cubicBezTo>
                  <a:cubicBezTo>
                    <a:pt x="1422" y="5476"/>
                    <a:pt x="1092" y="5237"/>
                    <a:pt x="772" y="4687"/>
                  </a:cubicBezTo>
                  <a:cubicBezTo>
                    <a:pt x="454" y="4154"/>
                    <a:pt x="186" y="3259"/>
                    <a:pt x="421" y="2324"/>
                  </a:cubicBezTo>
                  <a:cubicBezTo>
                    <a:pt x="662" y="1390"/>
                    <a:pt x="1330" y="734"/>
                    <a:pt x="1864" y="419"/>
                  </a:cubicBezTo>
                  <a:cubicBezTo>
                    <a:pt x="2408" y="91"/>
                    <a:pt x="2813" y="39"/>
                    <a:pt x="2804" y="5"/>
                  </a:cubicBezTo>
                  <a:cubicBezTo>
                    <a:pt x="2804" y="2"/>
                    <a:pt x="2795" y="0"/>
                    <a:pt x="2778" y="0"/>
                  </a:cubicBezTo>
                  <a:close/>
                </a:path>
              </a:pathLst>
            </a:custGeom>
            <a:solidFill>
              <a:schemeClr val="accent6"/>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64" name="Google Shape;1764;p2"/>
            <p:cNvSpPr/>
            <p:nvPr/>
          </p:nvSpPr>
          <p:spPr>
            <a:xfrm>
              <a:off x="5652025" y="2408725"/>
              <a:ext cx="35525" cy="98200"/>
            </a:xfrm>
            <a:custGeom>
              <a:rect b="b" l="l" r="r" t="t"/>
              <a:pathLst>
                <a:path extrusionOk="0" h="3928" w="1421">
                  <a:moveTo>
                    <a:pt x="1398" y="0"/>
                  </a:moveTo>
                  <a:cubicBezTo>
                    <a:pt x="1369" y="0"/>
                    <a:pt x="1163" y="129"/>
                    <a:pt x="907" y="410"/>
                  </a:cubicBezTo>
                  <a:cubicBezTo>
                    <a:pt x="639" y="703"/>
                    <a:pt x="334" y="1182"/>
                    <a:pt x="167" y="1772"/>
                  </a:cubicBezTo>
                  <a:cubicBezTo>
                    <a:pt x="1" y="2363"/>
                    <a:pt x="8" y="2928"/>
                    <a:pt x="84" y="3319"/>
                  </a:cubicBezTo>
                  <a:cubicBezTo>
                    <a:pt x="156" y="3706"/>
                    <a:pt x="270" y="3927"/>
                    <a:pt x="288" y="3927"/>
                  </a:cubicBezTo>
                  <a:cubicBezTo>
                    <a:pt x="288" y="3927"/>
                    <a:pt x="288" y="3927"/>
                    <a:pt x="288" y="3927"/>
                  </a:cubicBezTo>
                  <a:cubicBezTo>
                    <a:pt x="317" y="3918"/>
                    <a:pt x="246" y="3684"/>
                    <a:pt x="205" y="3302"/>
                  </a:cubicBezTo>
                  <a:cubicBezTo>
                    <a:pt x="165" y="2920"/>
                    <a:pt x="176" y="2384"/>
                    <a:pt x="334" y="1820"/>
                  </a:cubicBezTo>
                  <a:cubicBezTo>
                    <a:pt x="495" y="1257"/>
                    <a:pt x="767" y="792"/>
                    <a:pt x="1002" y="489"/>
                  </a:cubicBezTo>
                  <a:cubicBezTo>
                    <a:pt x="1237" y="184"/>
                    <a:pt x="1421" y="24"/>
                    <a:pt x="1401" y="1"/>
                  </a:cubicBezTo>
                  <a:cubicBezTo>
                    <a:pt x="1401" y="0"/>
                    <a:pt x="1400" y="0"/>
                    <a:pt x="1398" y="0"/>
                  </a:cubicBezTo>
                  <a:close/>
                </a:path>
              </a:pathLst>
            </a:custGeom>
            <a:solidFill>
              <a:schemeClr val="accent6"/>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65" name="Google Shape;1765;p2"/>
            <p:cNvSpPr/>
            <p:nvPr/>
          </p:nvSpPr>
          <p:spPr>
            <a:xfrm>
              <a:off x="5263225" y="2024175"/>
              <a:ext cx="20000" cy="51800"/>
            </a:xfrm>
            <a:custGeom>
              <a:rect b="b" l="l" r="r" t="t"/>
              <a:pathLst>
                <a:path extrusionOk="0" h="2072" w="800">
                  <a:moveTo>
                    <a:pt x="755" y="0"/>
                  </a:moveTo>
                  <a:cubicBezTo>
                    <a:pt x="724" y="0"/>
                    <a:pt x="616" y="66"/>
                    <a:pt x="485" y="204"/>
                  </a:cubicBezTo>
                  <a:cubicBezTo>
                    <a:pt x="340" y="358"/>
                    <a:pt x="176" y="615"/>
                    <a:pt x="88" y="929"/>
                  </a:cubicBezTo>
                  <a:cubicBezTo>
                    <a:pt x="1" y="1246"/>
                    <a:pt x="7" y="1548"/>
                    <a:pt x="53" y="1755"/>
                  </a:cubicBezTo>
                  <a:cubicBezTo>
                    <a:pt x="94" y="1958"/>
                    <a:pt x="160" y="2071"/>
                    <a:pt x="183" y="2071"/>
                  </a:cubicBezTo>
                  <a:cubicBezTo>
                    <a:pt x="183" y="2071"/>
                    <a:pt x="184" y="2071"/>
                    <a:pt x="184" y="2071"/>
                  </a:cubicBezTo>
                  <a:cubicBezTo>
                    <a:pt x="234" y="2058"/>
                    <a:pt x="86" y="1562"/>
                    <a:pt x="256" y="975"/>
                  </a:cubicBezTo>
                  <a:cubicBezTo>
                    <a:pt x="414" y="387"/>
                    <a:pt x="800" y="40"/>
                    <a:pt x="763" y="3"/>
                  </a:cubicBezTo>
                  <a:cubicBezTo>
                    <a:pt x="762" y="1"/>
                    <a:pt x="759" y="0"/>
                    <a:pt x="755" y="0"/>
                  </a:cubicBezTo>
                  <a:close/>
                </a:path>
              </a:pathLst>
            </a:custGeom>
            <a:solidFill>
              <a:schemeClr val="accent6"/>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66" name="Google Shape;1766;p2"/>
            <p:cNvSpPr/>
            <p:nvPr/>
          </p:nvSpPr>
          <p:spPr>
            <a:xfrm>
              <a:off x="5071975" y="2906475"/>
              <a:ext cx="13250" cy="60450"/>
            </a:xfrm>
            <a:custGeom>
              <a:rect b="b" l="l" r="r" t="t"/>
              <a:pathLst>
                <a:path extrusionOk="0" h="2418" w="530">
                  <a:moveTo>
                    <a:pt x="239" y="1"/>
                  </a:moveTo>
                  <a:cubicBezTo>
                    <a:pt x="193" y="1"/>
                    <a:pt x="0" y="545"/>
                    <a:pt x="73" y="1238"/>
                  </a:cubicBezTo>
                  <a:cubicBezTo>
                    <a:pt x="139" y="1924"/>
                    <a:pt x="432" y="2417"/>
                    <a:pt x="479" y="2417"/>
                  </a:cubicBezTo>
                  <a:cubicBezTo>
                    <a:pt x="480" y="2417"/>
                    <a:pt x="481" y="2417"/>
                    <a:pt x="482" y="2417"/>
                  </a:cubicBezTo>
                  <a:cubicBezTo>
                    <a:pt x="530" y="2393"/>
                    <a:pt x="310" y="1886"/>
                    <a:pt x="246" y="1220"/>
                  </a:cubicBezTo>
                  <a:cubicBezTo>
                    <a:pt x="175" y="555"/>
                    <a:pt x="291" y="13"/>
                    <a:pt x="241" y="1"/>
                  </a:cubicBezTo>
                  <a:cubicBezTo>
                    <a:pt x="240" y="1"/>
                    <a:pt x="239" y="1"/>
                    <a:pt x="239" y="1"/>
                  </a:cubicBezTo>
                  <a:close/>
                </a:path>
              </a:pathLst>
            </a:custGeom>
            <a:solidFill>
              <a:schemeClr val="accent6"/>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67" name="Google Shape;1767;p2"/>
            <p:cNvSpPr/>
            <p:nvPr/>
          </p:nvSpPr>
          <p:spPr>
            <a:xfrm>
              <a:off x="4993950" y="3210200"/>
              <a:ext cx="22900" cy="141350"/>
            </a:xfrm>
            <a:custGeom>
              <a:rect b="b" l="l" r="r" t="t"/>
              <a:pathLst>
                <a:path extrusionOk="0" h="5654" w="916">
                  <a:moveTo>
                    <a:pt x="888" y="0"/>
                  </a:moveTo>
                  <a:cubicBezTo>
                    <a:pt x="873" y="0"/>
                    <a:pt x="824" y="65"/>
                    <a:pt x="744" y="186"/>
                  </a:cubicBezTo>
                  <a:cubicBezTo>
                    <a:pt x="655" y="309"/>
                    <a:pt x="549" y="502"/>
                    <a:pt x="437" y="751"/>
                  </a:cubicBezTo>
                  <a:cubicBezTo>
                    <a:pt x="209" y="1245"/>
                    <a:pt x="5" y="1988"/>
                    <a:pt x="1" y="2823"/>
                  </a:cubicBezTo>
                  <a:cubicBezTo>
                    <a:pt x="1" y="3661"/>
                    <a:pt x="201" y="4403"/>
                    <a:pt x="425" y="4899"/>
                  </a:cubicBezTo>
                  <a:cubicBezTo>
                    <a:pt x="537" y="5148"/>
                    <a:pt x="641" y="5343"/>
                    <a:pt x="730" y="5466"/>
                  </a:cubicBezTo>
                  <a:cubicBezTo>
                    <a:pt x="809" y="5585"/>
                    <a:pt x="860" y="5652"/>
                    <a:pt x="873" y="5652"/>
                  </a:cubicBezTo>
                  <a:cubicBezTo>
                    <a:pt x="874" y="5652"/>
                    <a:pt x="874" y="5652"/>
                    <a:pt x="875" y="5652"/>
                  </a:cubicBezTo>
                  <a:lnTo>
                    <a:pt x="875" y="5653"/>
                  </a:lnTo>
                  <a:cubicBezTo>
                    <a:pt x="902" y="5636"/>
                    <a:pt x="728" y="5351"/>
                    <a:pt x="539" y="4853"/>
                  </a:cubicBezTo>
                  <a:cubicBezTo>
                    <a:pt x="350" y="4357"/>
                    <a:pt x="174" y="3635"/>
                    <a:pt x="174" y="2825"/>
                  </a:cubicBezTo>
                  <a:cubicBezTo>
                    <a:pt x="178" y="2013"/>
                    <a:pt x="358" y="1293"/>
                    <a:pt x="551" y="797"/>
                  </a:cubicBezTo>
                  <a:cubicBezTo>
                    <a:pt x="740" y="300"/>
                    <a:pt x="915" y="16"/>
                    <a:pt x="890" y="1"/>
                  </a:cubicBezTo>
                  <a:cubicBezTo>
                    <a:pt x="890" y="0"/>
                    <a:pt x="889" y="0"/>
                    <a:pt x="888" y="0"/>
                  </a:cubicBezTo>
                  <a:close/>
                </a:path>
              </a:pathLst>
            </a:custGeom>
            <a:solidFill>
              <a:schemeClr val="accent6"/>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68" name="Google Shape;1768;p2"/>
            <p:cNvSpPr/>
            <p:nvPr/>
          </p:nvSpPr>
          <p:spPr>
            <a:xfrm>
              <a:off x="5226325" y="3491850"/>
              <a:ext cx="35525" cy="127550"/>
            </a:xfrm>
            <a:custGeom>
              <a:rect b="b" l="l" r="r" t="t"/>
              <a:pathLst>
                <a:path extrusionOk="0" h="5102" w="1421">
                  <a:moveTo>
                    <a:pt x="1398" y="1"/>
                  </a:moveTo>
                  <a:cubicBezTo>
                    <a:pt x="1382" y="1"/>
                    <a:pt x="1313" y="40"/>
                    <a:pt x="1205" y="123"/>
                  </a:cubicBezTo>
                  <a:cubicBezTo>
                    <a:pt x="1087" y="214"/>
                    <a:pt x="927" y="362"/>
                    <a:pt x="759" y="569"/>
                  </a:cubicBezTo>
                  <a:cubicBezTo>
                    <a:pt x="422" y="978"/>
                    <a:pt x="65" y="1672"/>
                    <a:pt x="32" y="2502"/>
                  </a:cubicBezTo>
                  <a:cubicBezTo>
                    <a:pt x="1" y="3332"/>
                    <a:pt x="302" y="4051"/>
                    <a:pt x="607" y="4485"/>
                  </a:cubicBezTo>
                  <a:cubicBezTo>
                    <a:pt x="757" y="4705"/>
                    <a:pt x="904" y="4865"/>
                    <a:pt x="1016" y="4964"/>
                  </a:cubicBezTo>
                  <a:cubicBezTo>
                    <a:pt x="1118" y="5057"/>
                    <a:pt x="1185" y="5101"/>
                    <a:pt x="1199" y="5101"/>
                  </a:cubicBezTo>
                  <a:cubicBezTo>
                    <a:pt x="1200" y="5101"/>
                    <a:pt x="1201" y="5101"/>
                    <a:pt x="1201" y="5101"/>
                  </a:cubicBezTo>
                  <a:lnTo>
                    <a:pt x="1203" y="5101"/>
                  </a:lnTo>
                  <a:cubicBezTo>
                    <a:pt x="1224" y="5079"/>
                    <a:pt x="977" y="4859"/>
                    <a:pt x="711" y="4418"/>
                  </a:cubicBezTo>
                  <a:cubicBezTo>
                    <a:pt x="443" y="3982"/>
                    <a:pt x="177" y="3293"/>
                    <a:pt x="207" y="2510"/>
                  </a:cubicBezTo>
                  <a:cubicBezTo>
                    <a:pt x="238" y="1724"/>
                    <a:pt x="557" y="1057"/>
                    <a:pt x="858" y="644"/>
                  </a:cubicBezTo>
                  <a:cubicBezTo>
                    <a:pt x="1159" y="223"/>
                    <a:pt x="1421" y="25"/>
                    <a:pt x="1402" y="2"/>
                  </a:cubicBezTo>
                  <a:cubicBezTo>
                    <a:pt x="1401" y="1"/>
                    <a:pt x="1400" y="1"/>
                    <a:pt x="1398" y="1"/>
                  </a:cubicBezTo>
                  <a:close/>
                </a:path>
              </a:pathLst>
            </a:custGeom>
            <a:solidFill>
              <a:schemeClr val="accent6"/>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69" name="Google Shape;1769;p2"/>
            <p:cNvSpPr/>
            <p:nvPr/>
          </p:nvSpPr>
          <p:spPr>
            <a:xfrm>
              <a:off x="5235350" y="3748475"/>
              <a:ext cx="24775" cy="63450"/>
            </a:xfrm>
            <a:custGeom>
              <a:rect b="b" l="l" r="r" t="t"/>
              <a:pathLst>
                <a:path extrusionOk="0" h="2538" w="991">
                  <a:moveTo>
                    <a:pt x="944" y="1"/>
                  </a:moveTo>
                  <a:cubicBezTo>
                    <a:pt x="890" y="1"/>
                    <a:pt x="454" y="452"/>
                    <a:pt x="234" y="1171"/>
                  </a:cubicBezTo>
                  <a:cubicBezTo>
                    <a:pt x="1" y="1906"/>
                    <a:pt x="113" y="2537"/>
                    <a:pt x="156" y="2537"/>
                  </a:cubicBezTo>
                  <a:cubicBezTo>
                    <a:pt x="156" y="2537"/>
                    <a:pt x="157" y="2537"/>
                    <a:pt x="157" y="2537"/>
                  </a:cubicBezTo>
                  <a:cubicBezTo>
                    <a:pt x="209" y="2535"/>
                    <a:pt x="176" y="1924"/>
                    <a:pt x="400" y="1223"/>
                  </a:cubicBezTo>
                  <a:cubicBezTo>
                    <a:pt x="616" y="517"/>
                    <a:pt x="990" y="35"/>
                    <a:pt x="948" y="2"/>
                  </a:cubicBezTo>
                  <a:cubicBezTo>
                    <a:pt x="947" y="1"/>
                    <a:pt x="946" y="1"/>
                    <a:pt x="944" y="1"/>
                  </a:cubicBezTo>
                  <a:close/>
                </a:path>
              </a:pathLst>
            </a:custGeom>
            <a:solidFill>
              <a:schemeClr val="accent6"/>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70" name="Google Shape;1770;p2"/>
            <p:cNvSpPr/>
            <p:nvPr/>
          </p:nvSpPr>
          <p:spPr>
            <a:xfrm>
              <a:off x="5502425" y="3364325"/>
              <a:ext cx="63100" cy="163400"/>
            </a:xfrm>
            <a:custGeom>
              <a:rect b="b" l="l" r="r" t="t"/>
              <a:pathLst>
                <a:path extrusionOk="0" h="6536" w="2524">
                  <a:moveTo>
                    <a:pt x="1584" y="1"/>
                  </a:moveTo>
                  <a:cubicBezTo>
                    <a:pt x="1568" y="1"/>
                    <a:pt x="1477" y="63"/>
                    <a:pt x="1335" y="189"/>
                  </a:cubicBezTo>
                  <a:cubicBezTo>
                    <a:pt x="1185" y="320"/>
                    <a:pt x="984" y="536"/>
                    <a:pt x="783" y="835"/>
                  </a:cubicBezTo>
                  <a:cubicBezTo>
                    <a:pt x="378" y="1422"/>
                    <a:pt x="0" y="2421"/>
                    <a:pt x="154" y="3534"/>
                  </a:cubicBezTo>
                  <a:cubicBezTo>
                    <a:pt x="315" y="4645"/>
                    <a:pt x="953" y="5502"/>
                    <a:pt x="1505" y="5955"/>
                  </a:cubicBezTo>
                  <a:cubicBezTo>
                    <a:pt x="1781" y="6187"/>
                    <a:pt x="2034" y="6339"/>
                    <a:pt x="2215" y="6424"/>
                  </a:cubicBezTo>
                  <a:cubicBezTo>
                    <a:pt x="2376" y="6501"/>
                    <a:pt x="2478" y="6536"/>
                    <a:pt x="2501" y="6536"/>
                  </a:cubicBezTo>
                  <a:cubicBezTo>
                    <a:pt x="2504" y="6536"/>
                    <a:pt x="2506" y="6535"/>
                    <a:pt x="2506" y="6534"/>
                  </a:cubicBezTo>
                  <a:cubicBezTo>
                    <a:pt x="2524" y="6503"/>
                    <a:pt x="2105" y="6337"/>
                    <a:pt x="1586" y="5863"/>
                  </a:cubicBezTo>
                  <a:cubicBezTo>
                    <a:pt x="1073" y="5400"/>
                    <a:pt x="481" y="4568"/>
                    <a:pt x="328" y="3511"/>
                  </a:cubicBezTo>
                  <a:cubicBezTo>
                    <a:pt x="181" y="2452"/>
                    <a:pt x="521" y="1487"/>
                    <a:pt x="888" y="901"/>
                  </a:cubicBezTo>
                  <a:cubicBezTo>
                    <a:pt x="1254" y="301"/>
                    <a:pt x="1611" y="27"/>
                    <a:pt x="1586" y="2"/>
                  </a:cubicBezTo>
                  <a:cubicBezTo>
                    <a:pt x="1586" y="1"/>
                    <a:pt x="1585" y="1"/>
                    <a:pt x="1584" y="1"/>
                  </a:cubicBezTo>
                  <a:close/>
                </a:path>
              </a:pathLst>
            </a:custGeom>
            <a:solidFill>
              <a:schemeClr val="accent6"/>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71" name="Google Shape;1771;p2"/>
            <p:cNvSpPr/>
            <p:nvPr/>
          </p:nvSpPr>
          <p:spPr>
            <a:xfrm>
              <a:off x="5364275" y="3947375"/>
              <a:ext cx="151150" cy="131300"/>
            </a:xfrm>
            <a:custGeom>
              <a:rect b="b" l="l" r="r" t="t"/>
              <a:pathLst>
                <a:path extrusionOk="0" h="5252" w="6046">
                  <a:moveTo>
                    <a:pt x="14" y="0"/>
                  </a:moveTo>
                  <a:cubicBezTo>
                    <a:pt x="13" y="0"/>
                    <a:pt x="13" y="0"/>
                    <a:pt x="12" y="1"/>
                  </a:cubicBezTo>
                  <a:cubicBezTo>
                    <a:pt x="1" y="6"/>
                    <a:pt x="35" y="116"/>
                    <a:pt x="109" y="315"/>
                  </a:cubicBezTo>
                  <a:cubicBezTo>
                    <a:pt x="178" y="514"/>
                    <a:pt x="306" y="793"/>
                    <a:pt x="483" y="1127"/>
                  </a:cubicBezTo>
                  <a:cubicBezTo>
                    <a:pt x="659" y="1461"/>
                    <a:pt x="906" y="1841"/>
                    <a:pt x="1210" y="2239"/>
                  </a:cubicBezTo>
                  <a:cubicBezTo>
                    <a:pt x="1523" y="2632"/>
                    <a:pt x="1895" y="3039"/>
                    <a:pt x="2331" y="3421"/>
                  </a:cubicBezTo>
                  <a:cubicBezTo>
                    <a:pt x="2769" y="3799"/>
                    <a:pt x="3225" y="4114"/>
                    <a:pt x="3657" y="4368"/>
                  </a:cubicBezTo>
                  <a:cubicBezTo>
                    <a:pt x="4093" y="4615"/>
                    <a:pt x="4502" y="4808"/>
                    <a:pt x="4857" y="4936"/>
                  </a:cubicBezTo>
                  <a:cubicBezTo>
                    <a:pt x="5212" y="5067"/>
                    <a:pt x="5507" y="5154"/>
                    <a:pt x="5713" y="5196"/>
                  </a:cubicBezTo>
                  <a:cubicBezTo>
                    <a:pt x="5880" y="5232"/>
                    <a:pt x="5988" y="5251"/>
                    <a:pt x="6024" y="5251"/>
                  </a:cubicBezTo>
                  <a:cubicBezTo>
                    <a:pt x="6033" y="5251"/>
                    <a:pt x="6037" y="5250"/>
                    <a:pt x="6037" y="5248"/>
                  </a:cubicBezTo>
                  <a:cubicBezTo>
                    <a:pt x="6045" y="5215"/>
                    <a:pt x="5592" y="5109"/>
                    <a:pt x="4903" y="4822"/>
                  </a:cubicBezTo>
                  <a:cubicBezTo>
                    <a:pt x="4558" y="4679"/>
                    <a:pt x="4160" y="4480"/>
                    <a:pt x="3738" y="4230"/>
                  </a:cubicBezTo>
                  <a:cubicBezTo>
                    <a:pt x="3319" y="3973"/>
                    <a:pt x="2875" y="3660"/>
                    <a:pt x="2445" y="3290"/>
                  </a:cubicBezTo>
                  <a:cubicBezTo>
                    <a:pt x="2019" y="2916"/>
                    <a:pt x="1648" y="2518"/>
                    <a:pt x="1336" y="2138"/>
                  </a:cubicBezTo>
                  <a:cubicBezTo>
                    <a:pt x="1031" y="1754"/>
                    <a:pt x="778" y="1388"/>
                    <a:pt x="591" y="1066"/>
                  </a:cubicBezTo>
                  <a:cubicBezTo>
                    <a:pt x="216" y="431"/>
                    <a:pt x="48" y="0"/>
                    <a:pt x="14" y="0"/>
                  </a:cubicBezTo>
                  <a:close/>
                </a:path>
              </a:pathLst>
            </a:custGeom>
            <a:solidFill>
              <a:schemeClr val="accent6"/>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72" name="Google Shape;1772;p2"/>
            <p:cNvSpPr/>
            <p:nvPr/>
          </p:nvSpPr>
          <p:spPr>
            <a:xfrm>
              <a:off x="5365450" y="3099800"/>
              <a:ext cx="67200" cy="70700"/>
            </a:xfrm>
            <a:custGeom>
              <a:rect b="b" l="l" r="r" t="t"/>
              <a:pathLst>
                <a:path extrusionOk="0" h="2828" w="2688">
                  <a:moveTo>
                    <a:pt x="43" y="0"/>
                  </a:moveTo>
                  <a:cubicBezTo>
                    <a:pt x="42" y="0"/>
                    <a:pt x="41" y="0"/>
                    <a:pt x="41" y="1"/>
                  </a:cubicBezTo>
                  <a:cubicBezTo>
                    <a:pt x="0" y="4"/>
                    <a:pt x="228" y="915"/>
                    <a:pt x="999" y="1739"/>
                  </a:cubicBezTo>
                  <a:cubicBezTo>
                    <a:pt x="1716" y="2518"/>
                    <a:pt x="2546" y="2827"/>
                    <a:pt x="2650" y="2827"/>
                  </a:cubicBezTo>
                  <a:cubicBezTo>
                    <a:pt x="2656" y="2827"/>
                    <a:pt x="2660" y="2826"/>
                    <a:pt x="2660" y="2823"/>
                  </a:cubicBezTo>
                  <a:cubicBezTo>
                    <a:pt x="2687" y="2775"/>
                    <a:pt x="1860" y="2418"/>
                    <a:pt x="1129" y="1619"/>
                  </a:cubicBezTo>
                  <a:cubicBezTo>
                    <a:pt x="395" y="840"/>
                    <a:pt x="100" y="0"/>
                    <a:pt x="43" y="0"/>
                  </a:cubicBezTo>
                  <a:close/>
                </a:path>
              </a:pathLst>
            </a:custGeom>
            <a:solidFill>
              <a:schemeClr val="accent6"/>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73" name="Google Shape;1773;p2"/>
            <p:cNvSpPr/>
            <p:nvPr/>
          </p:nvSpPr>
          <p:spPr>
            <a:xfrm>
              <a:off x="5669200" y="2690975"/>
              <a:ext cx="59400" cy="74800"/>
            </a:xfrm>
            <a:custGeom>
              <a:rect b="b" l="l" r="r" t="t"/>
              <a:pathLst>
                <a:path extrusionOk="0" h="2992" w="2376">
                  <a:moveTo>
                    <a:pt x="45" y="1"/>
                  </a:moveTo>
                  <a:cubicBezTo>
                    <a:pt x="44" y="1"/>
                    <a:pt x="44" y="1"/>
                    <a:pt x="43" y="1"/>
                  </a:cubicBezTo>
                  <a:cubicBezTo>
                    <a:pt x="1" y="13"/>
                    <a:pt x="275" y="848"/>
                    <a:pt x="932" y="1695"/>
                  </a:cubicBezTo>
                  <a:cubicBezTo>
                    <a:pt x="1559" y="2517"/>
                    <a:pt x="2267" y="2992"/>
                    <a:pt x="2338" y="2992"/>
                  </a:cubicBezTo>
                  <a:cubicBezTo>
                    <a:pt x="2340" y="2992"/>
                    <a:pt x="2342" y="2991"/>
                    <a:pt x="2343" y="2990"/>
                  </a:cubicBezTo>
                  <a:cubicBezTo>
                    <a:pt x="2375" y="2947"/>
                    <a:pt x="1702" y="2419"/>
                    <a:pt x="1071" y="1589"/>
                  </a:cubicBezTo>
                  <a:cubicBezTo>
                    <a:pt x="440" y="777"/>
                    <a:pt x="101" y="1"/>
                    <a:pt x="45" y="1"/>
                  </a:cubicBezTo>
                  <a:close/>
                </a:path>
              </a:pathLst>
            </a:custGeom>
            <a:solidFill>
              <a:schemeClr val="accent6"/>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74" name="Google Shape;1774;p2"/>
            <p:cNvSpPr/>
            <p:nvPr/>
          </p:nvSpPr>
          <p:spPr>
            <a:xfrm>
              <a:off x="5087325" y="2746975"/>
              <a:ext cx="361000" cy="252975"/>
            </a:xfrm>
            <a:custGeom>
              <a:rect b="b" l="l" r="r" t="t"/>
              <a:pathLst>
                <a:path extrusionOk="0" h="10119" w="14440">
                  <a:moveTo>
                    <a:pt x="1447" y="1"/>
                  </a:moveTo>
                  <a:cubicBezTo>
                    <a:pt x="1254" y="1"/>
                    <a:pt x="1067" y="51"/>
                    <a:pt x="908" y="167"/>
                  </a:cubicBezTo>
                  <a:lnTo>
                    <a:pt x="906" y="167"/>
                  </a:lnTo>
                  <a:cubicBezTo>
                    <a:pt x="1" y="827"/>
                    <a:pt x="684" y="1980"/>
                    <a:pt x="684" y="1980"/>
                  </a:cubicBezTo>
                  <a:cubicBezTo>
                    <a:pt x="1807" y="4691"/>
                    <a:pt x="2999" y="6775"/>
                    <a:pt x="5644" y="8050"/>
                  </a:cubicBezTo>
                  <a:cubicBezTo>
                    <a:pt x="7569" y="8978"/>
                    <a:pt x="9553" y="9921"/>
                    <a:pt x="11684" y="10097"/>
                  </a:cubicBezTo>
                  <a:cubicBezTo>
                    <a:pt x="11843" y="10110"/>
                    <a:pt x="12004" y="10118"/>
                    <a:pt x="12165" y="10118"/>
                  </a:cubicBezTo>
                  <a:cubicBezTo>
                    <a:pt x="12627" y="10118"/>
                    <a:pt x="13088" y="10050"/>
                    <a:pt x="13492" y="9833"/>
                  </a:cubicBezTo>
                  <a:cubicBezTo>
                    <a:pt x="14036" y="9539"/>
                    <a:pt x="14439" y="8910"/>
                    <a:pt x="14299" y="8308"/>
                  </a:cubicBezTo>
                  <a:cubicBezTo>
                    <a:pt x="14175" y="7774"/>
                    <a:pt x="13683" y="7411"/>
                    <a:pt x="13203" y="7149"/>
                  </a:cubicBezTo>
                  <a:cubicBezTo>
                    <a:pt x="11279" y="6092"/>
                    <a:pt x="9034" y="5841"/>
                    <a:pt x="6886" y="5389"/>
                  </a:cubicBezTo>
                  <a:cubicBezTo>
                    <a:pt x="4737" y="4938"/>
                    <a:pt x="4631" y="3190"/>
                    <a:pt x="3277" y="1462"/>
                  </a:cubicBezTo>
                  <a:cubicBezTo>
                    <a:pt x="2966" y="1064"/>
                    <a:pt x="2704" y="618"/>
                    <a:pt x="2306" y="312"/>
                  </a:cubicBezTo>
                  <a:cubicBezTo>
                    <a:pt x="2063" y="124"/>
                    <a:pt x="1748" y="1"/>
                    <a:pt x="1447" y="1"/>
                  </a:cubicBezTo>
                  <a:close/>
                </a:path>
              </a:pathLst>
            </a:custGeom>
            <a:solidFill>
              <a:srgbClr val="FFFFFF">
                <a:alpha val="34117"/>
              </a:srgbClr>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75" name="Google Shape;1775;p2"/>
            <p:cNvSpPr/>
            <p:nvPr/>
          </p:nvSpPr>
          <p:spPr>
            <a:xfrm>
              <a:off x="5503375" y="3013700"/>
              <a:ext cx="72725" cy="68675"/>
            </a:xfrm>
            <a:custGeom>
              <a:rect b="b" l="l" r="r" t="t"/>
              <a:pathLst>
                <a:path extrusionOk="0" h="2747" w="2909">
                  <a:moveTo>
                    <a:pt x="1295" y="1"/>
                  </a:moveTo>
                  <a:cubicBezTo>
                    <a:pt x="626" y="49"/>
                    <a:pt x="43" y="657"/>
                    <a:pt x="22" y="1328"/>
                  </a:cubicBezTo>
                  <a:cubicBezTo>
                    <a:pt x="1" y="1994"/>
                    <a:pt x="531" y="2632"/>
                    <a:pt x="1189" y="2733"/>
                  </a:cubicBezTo>
                  <a:cubicBezTo>
                    <a:pt x="1251" y="2742"/>
                    <a:pt x="1313" y="2747"/>
                    <a:pt x="1375" y="2747"/>
                  </a:cubicBezTo>
                  <a:cubicBezTo>
                    <a:pt x="1972" y="2747"/>
                    <a:pt x="2560" y="2323"/>
                    <a:pt x="2721" y="1741"/>
                  </a:cubicBezTo>
                  <a:cubicBezTo>
                    <a:pt x="2908" y="1066"/>
                    <a:pt x="2439" y="254"/>
                    <a:pt x="1745" y="163"/>
                  </a:cubicBezTo>
                  <a:lnTo>
                    <a:pt x="1295" y="1"/>
                  </a:lnTo>
                  <a:close/>
                </a:path>
              </a:pathLst>
            </a:custGeom>
            <a:solidFill>
              <a:srgbClr val="FFFFFF">
                <a:alpha val="34117"/>
              </a:srgbClr>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776" name="Google Shape;1776;p2"/>
          <p:cNvSpPr txBox="1"/>
          <p:nvPr/>
        </p:nvSpPr>
        <p:spPr>
          <a:xfrm>
            <a:off x="1050375" y="1453263"/>
            <a:ext cx="5784000" cy="450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rgbClr val="000000"/>
                </a:solidFill>
                <a:latin typeface="Red Hat Text"/>
                <a:ea typeface="Red Hat Text"/>
                <a:cs typeface="Red Hat Text"/>
                <a:sym typeface="Red Hat Text"/>
              </a:rPr>
              <a:t>Describe the formation of the neural tube.</a:t>
            </a:r>
            <a:endParaRPr b="0" i="0" sz="1800" u="none" cap="none" strike="noStrike">
              <a:solidFill>
                <a:srgbClr val="000000"/>
              </a:solidFill>
              <a:latin typeface="Red Hat Text"/>
              <a:ea typeface="Red Hat Text"/>
              <a:cs typeface="Red Hat Text"/>
              <a:sym typeface="Red Hat Text"/>
            </a:endParaRPr>
          </a:p>
        </p:txBody>
      </p:sp>
      <p:sp>
        <p:nvSpPr>
          <p:cNvPr id="1777" name="Google Shape;1777;p2"/>
          <p:cNvSpPr txBox="1"/>
          <p:nvPr/>
        </p:nvSpPr>
        <p:spPr>
          <a:xfrm>
            <a:off x="1055863" y="2114950"/>
            <a:ext cx="5898600" cy="533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rgbClr val="000000"/>
                </a:solidFill>
                <a:latin typeface="Red Hat Text"/>
                <a:ea typeface="Red Hat Text"/>
                <a:cs typeface="Red Hat Text"/>
                <a:sym typeface="Red Hat Text"/>
              </a:rPr>
              <a:t>List the 3 brain vesicles and their derivatives.</a:t>
            </a:r>
            <a:endParaRPr b="0" i="0" sz="1800" u="none" cap="none" strike="noStrike">
              <a:solidFill>
                <a:srgbClr val="000000"/>
              </a:solidFill>
              <a:latin typeface="Red Hat Text"/>
              <a:ea typeface="Red Hat Text"/>
              <a:cs typeface="Red Hat Text"/>
              <a:sym typeface="Red Hat Text"/>
            </a:endParaRPr>
          </a:p>
        </p:txBody>
      </p:sp>
      <p:sp>
        <p:nvSpPr>
          <p:cNvPr id="1778" name="Google Shape;1778;p2"/>
          <p:cNvSpPr txBox="1"/>
          <p:nvPr/>
        </p:nvSpPr>
        <p:spPr>
          <a:xfrm>
            <a:off x="1055875" y="2837363"/>
            <a:ext cx="3936300" cy="450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rgbClr val="000000"/>
                </a:solidFill>
                <a:latin typeface="Red Hat Text"/>
                <a:ea typeface="Red Hat Text"/>
                <a:cs typeface="Red Hat Text"/>
                <a:sym typeface="Red Hat Text"/>
              </a:rPr>
              <a:t>Describe the brain flexures.</a:t>
            </a:r>
            <a:endParaRPr b="0" i="0" sz="1800" u="none" cap="none" strike="noStrike">
              <a:solidFill>
                <a:srgbClr val="000000"/>
              </a:solidFill>
              <a:latin typeface="Red Hat Text"/>
              <a:ea typeface="Red Hat Text"/>
              <a:cs typeface="Red Hat Text"/>
              <a:sym typeface="Red Hat Text"/>
            </a:endParaRPr>
          </a:p>
        </p:txBody>
      </p:sp>
      <p:grpSp>
        <p:nvGrpSpPr>
          <p:cNvPr id="1779" name="Google Shape;1779;p2"/>
          <p:cNvGrpSpPr/>
          <p:nvPr/>
        </p:nvGrpSpPr>
        <p:grpSpPr>
          <a:xfrm>
            <a:off x="620826" y="3529400"/>
            <a:ext cx="429551" cy="451001"/>
            <a:chOff x="4932325" y="1542650"/>
            <a:chExt cx="2450375" cy="2834700"/>
          </a:xfrm>
        </p:grpSpPr>
        <p:sp>
          <p:nvSpPr>
            <p:cNvPr id="1780" name="Google Shape;1780;p2"/>
            <p:cNvSpPr/>
            <p:nvPr/>
          </p:nvSpPr>
          <p:spPr>
            <a:xfrm>
              <a:off x="6165275" y="1542650"/>
              <a:ext cx="1217425" cy="2834700"/>
            </a:xfrm>
            <a:custGeom>
              <a:rect b="b" l="l" r="r" t="t"/>
              <a:pathLst>
                <a:path extrusionOk="0" h="113388" w="48697">
                  <a:moveTo>
                    <a:pt x="10885" y="1"/>
                  </a:moveTo>
                  <a:cubicBezTo>
                    <a:pt x="9951" y="1"/>
                    <a:pt x="8968" y="112"/>
                    <a:pt x="7937" y="363"/>
                  </a:cubicBezTo>
                  <a:cubicBezTo>
                    <a:pt x="0" y="2294"/>
                    <a:pt x="1763" y="9373"/>
                    <a:pt x="1524" y="13021"/>
                  </a:cubicBezTo>
                  <a:cubicBezTo>
                    <a:pt x="1287" y="16667"/>
                    <a:pt x="2086" y="22781"/>
                    <a:pt x="1524" y="25999"/>
                  </a:cubicBezTo>
                  <a:cubicBezTo>
                    <a:pt x="965" y="29217"/>
                    <a:pt x="905" y="33830"/>
                    <a:pt x="1524" y="35759"/>
                  </a:cubicBezTo>
                  <a:cubicBezTo>
                    <a:pt x="2145" y="37690"/>
                    <a:pt x="1524" y="48095"/>
                    <a:pt x="1524" y="48095"/>
                  </a:cubicBezTo>
                  <a:lnTo>
                    <a:pt x="1524" y="78128"/>
                  </a:lnTo>
                  <a:cubicBezTo>
                    <a:pt x="1524" y="78128"/>
                    <a:pt x="428" y="105481"/>
                    <a:pt x="3110" y="108485"/>
                  </a:cubicBezTo>
                  <a:cubicBezTo>
                    <a:pt x="5135" y="110752"/>
                    <a:pt x="8760" y="113387"/>
                    <a:pt x="13804" y="113387"/>
                  </a:cubicBezTo>
                  <a:cubicBezTo>
                    <a:pt x="15440" y="113387"/>
                    <a:pt x="17226" y="113110"/>
                    <a:pt x="19154" y="112453"/>
                  </a:cubicBezTo>
                  <a:cubicBezTo>
                    <a:pt x="27031" y="109772"/>
                    <a:pt x="29605" y="107518"/>
                    <a:pt x="31428" y="105481"/>
                  </a:cubicBezTo>
                  <a:cubicBezTo>
                    <a:pt x="31428" y="105481"/>
                    <a:pt x="37341" y="102905"/>
                    <a:pt x="37227" y="95935"/>
                  </a:cubicBezTo>
                  <a:cubicBezTo>
                    <a:pt x="37227" y="95935"/>
                    <a:pt x="39687" y="94432"/>
                    <a:pt x="41190" y="91428"/>
                  </a:cubicBezTo>
                  <a:cubicBezTo>
                    <a:pt x="42691" y="88426"/>
                    <a:pt x="44622" y="86387"/>
                    <a:pt x="45050" y="83491"/>
                  </a:cubicBezTo>
                  <a:cubicBezTo>
                    <a:pt x="45479" y="80595"/>
                    <a:pt x="44406" y="79845"/>
                    <a:pt x="44406" y="79845"/>
                  </a:cubicBezTo>
                  <a:cubicBezTo>
                    <a:pt x="44406" y="79845"/>
                    <a:pt x="45695" y="79415"/>
                    <a:pt x="46231" y="75554"/>
                  </a:cubicBezTo>
                  <a:cubicBezTo>
                    <a:pt x="46768" y="71692"/>
                    <a:pt x="48160" y="69546"/>
                    <a:pt x="47840" y="67831"/>
                  </a:cubicBezTo>
                  <a:cubicBezTo>
                    <a:pt x="47518" y="66114"/>
                    <a:pt x="46337" y="64827"/>
                    <a:pt x="46337" y="64827"/>
                  </a:cubicBezTo>
                  <a:cubicBezTo>
                    <a:pt x="46337" y="64827"/>
                    <a:pt x="47398" y="64291"/>
                    <a:pt x="47887" y="62254"/>
                  </a:cubicBezTo>
                  <a:cubicBezTo>
                    <a:pt x="48375" y="60215"/>
                    <a:pt x="48697" y="55281"/>
                    <a:pt x="48591" y="52600"/>
                  </a:cubicBezTo>
                  <a:cubicBezTo>
                    <a:pt x="48483" y="49918"/>
                    <a:pt x="47838" y="48417"/>
                    <a:pt x="47838" y="48417"/>
                  </a:cubicBezTo>
                  <a:cubicBezTo>
                    <a:pt x="47838" y="48417"/>
                    <a:pt x="48160" y="40694"/>
                    <a:pt x="45373" y="39622"/>
                  </a:cubicBezTo>
                  <a:lnTo>
                    <a:pt x="44192" y="39085"/>
                  </a:lnTo>
                  <a:cubicBezTo>
                    <a:pt x="44192" y="39085"/>
                    <a:pt x="45373" y="38119"/>
                    <a:pt x="44084" y="35759"/>
                  </a:cubicBezTo>
                  <a:cubicBezTo>
                    <a:pt x="42797" y="33400"/>
                    <a:pt x="43011" y="30504"/>
                    <a:pt x="41832" y="28573"/>
                  </a:cubicBezTo>
                  <a:cubicBezTo>
                    <a:pt x="40704" y="26727"/>
                    <a:pt x="39577" y="23510"/>
                    <a:pt x="37139" y="23510"/>
                  </a:cubicBezTo>
                  <a:cubicBezTo>
                    <a:pt x="37026" y="23510"/>
                    <a:pt x="36910" y="23517"/>
                    <a:pt x="36791" y="23532"/>
                  </a:cubicBezTo>
                  <a:cubicBezTo>
                    <a:pt x="36791" y="23532"/>
                    <a:pt x="38292" y="21816"/>
                    <a:pt x="35719" y="17632"/>
                  </a:cubicBezTo>
                  <a:cubicBezTo>
                    <a:pt x="33145" y="13449"/>
                    <a:pt x="33251" y="11840"/>
                    <a:pt x="29819" y="10553"/>
                  </a:cubicBezTo>
                  <a:cubicBezTo>
                    <a:pt x="26387" y="9267"/>
                    <a:pt x="25636" y="8408"/>
                    <a:pt x="23277" y="6585"/>
                  </a:cubicBezTo>
                  <a:cubicBezTo>
                    <a:pt x="21222" y="4999"/>
                    <a:pt x="17139" y="1"/>
                    <a:pt x="10885" y="1"/>
                  </a:cubicBezTo>
                  <a:close/>
                </a:path>
              </a:pathLst>
            </a:custGeom>
            <a:solidFill>
              <a:schemeClr val="lt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81" name="Google Shape;1781;p2"/>
            <p:cNvSpPr/>
            <p:nvPr/>
          </p:nvSpPr>
          <p:spPr>
            <a:xfrm>
              <a:off x="7099175" y="3476200"/>
              <a:ext cx="850" cy="275"/>
            </a:xfrm>
            <a:custGeom>
              <a:rect b="b" l="l" r="r" t="t"/>
              <a:pathLst>
                <a:path extrusionOk="0" h="11" w="34">
                  <a:moveTo>
                    <a:pt x="33" y="1"/>
                  </a:moveTo>
                  <a:cubicBezTo>
                    <a:pt x="25" y="3"/>
                    <a:pt x="17" y="5"/>
                    <a:pt x="11" y="7"/>
                  </a:cubicBezTo>
                  <a:lnTo>
                    <a:pt x="11" y="7"/>
                  </a:lnTo>
                  <a:cubicBezTo>
                    <a:pt x="16" y="6"/>
                    <a:pt x="23" y="4"/>
                    <a:pt x="33" y="1"/>
                  </a:cubicBezTo>
                  <a:close/>
                  <a:moveTo>
                    <a:pt x="11" y="7"/>
                  </a:moveTo>
                  <a:cubicBezTo>
                    <a:pt x="6" y="9"/>
                    <a:pt x="3" y="9"/>
                    <a:pt x="1" y="10"/>
                  </a:cubicBezTo>
                  <a:cubicBezTo>
                    <a:pt x="3" y="10"/>
                    <a:pt x="7" y="9"/>
                    <a:pt x="11" y="7"/>
                  </a:cubicBezTo>
                  <a:close/>
                </a:path>
              </a:pathLst>
            </a:custGeom>
            <a:solidFill>
              <a:srgbClr val="000000"/>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82" name="Google Shape;1782;p2"/>
            <p:cNvSpPr/>
            <p:nvPr/>
          </p:nvSpPr>
          <p:spPr>
            <a:xfrm>
              <a:off x="7098900" y="3476450"/>
              <a:ext cx="300" cy="100"/>
            </a:xfrm>
            <a:custGeom>
              <a:rect b="b" l="l" r="r" t="t"/>
              <a:pathLst>
                <a:path extrusionOk="0" h="4" w="12">
                  <a:moveTo>
                    <a:pt x="12" y="0"/>
                  </a:moveTo>
                  <a:lnTo>
                    <a:pt x="12" y="0"/>
                  </a:lnTo>
                  <a:cubicBezTo>
                    <a:pt x="4" y="2"/>
                    <a:pt x="1" y="3"/>
                    <a:pt x="1" y="3"/>
                  </a:cubicBezTo>
                  <a:cubicBezTo>
                    <a:pt x="2" y="3"/>
                    <a:pt x="6" y="2"/>
                    <a:pt x="12" y="0"/>
                  </a:cubicBezTo>
                  <a:close/>
                </a:path>
              </a:pathLst>
            </a:custGeom>
            <a:solidFill>
              <a:srgbClr val="000000"/>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83" name="Google Shape;1783;p2"/>
            <p:cNvSpPr/>
            <p:nvPr/>
          </p:nvSpPr>
          <p:spPr>
            <a:xfrm>
              <a:off x="7100000" y="3475900"/>
              <a:ext cx="1100" cy="325"/>
            </a:xfrm>
            <a:custGeom>
              <a:rect b="b" l="l" r="r" t="t"/>
              <a:pathLst>
                <a:path extrusionOk="0" h="13" w="44">
                  <a:moveTo>
                    <a:pt x="43" y="1"/>
                  </a:moveTo>
                  <a:cubicBezTo>
                    <a:pt x="43" y="1"/>
                    <a:pt x="32" y="4"/>
                    <a:pt x="0" y="13"/>
                  </a:cubicBezTo>
                  <a:cubicBezTo>
                    <a:pt x="22" y="7"/>
                    <a:pt x="44" y="1"/>
                    <a:pt x="43" y="1"/>
                  </a:cubicBezTo>
                  <a:close/>
                </a:path>
              </a:pathLst>
            </a:custGeom>
            <a:solidFill>
              <a:srgbClr val="000000"/>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84" name="Google Shape;1784;p2"/>
            <p:cNvSpPr/>
            <p:nvPr/>
          </p:nvSpPr>
          <p:spPr>
            <a:xfrm>
              <a:off x="6970550" y="3476200"/>
              <a:ext cx="233500" cy="338650"/>
            </a:xfrm>
            <a:custGeom>
              <a:rect b="b" l="l" r="r" t="t"/>
              <a:pathLst>
                <a:path extrusionOk="0" h="13546" w="9340">
                  <a:moveTo>
                    <a:pt x="5178" y="1"/>
                  </a:moveTo>
                  <a:lnTo>
                    <a:pt x="5178" y="1"/>
                  </a:lnTo>
                  <a:cubicBezTo>
                    <a:pt x="5360" y="869"/>
                    <a:pt x="5609" y="1729"/>
                    <a:pt x="5715" y="2607"/>
                  </a:cubicBezTo>
                  <a:cubicBezTo>
                    <a:pt x="6077" y="5624"/>
                    <a:pt x="5678" y="6844"/>
                    <a:pt x="2854" y="8061"/>
                  </a:cubicBezTo>
                  <a:cubicBezTo>
                    <a:pt x="1935" y="8458"/>
                    <a:pt x="953" y="9020"/>
                    <a:pt x="0" y="9577"/>
                  </a:cubicBezTo>
                  <a:cubicBezTo>
                    <a:pt x="488" y="9453"/>
                    <a:pt x="1148" y="9349"/>
                    <a:pt x="1849" y="9349"/>
                  </a:cubicBezTo>
                  <a:cubicBezTo>
                    <a:pt x="3460" y="9349"/>
                    <a:pt x="5286" y="9900"/>
                    <a:pt x="5728" y="12028"/>
                  </a:cubicBezTo>
                  <a:cubicBezTo>
                    <a:pt x="5854" y="12628"/>
                    <a:pt x="5585" y="13027"/>
                    <a:pt x="6168" y="13546"/>
                  </a:cubicBezTo>
                  <a:cubicBezTo>
                    <a:pt x="6990" y="11752"/>
                    <a:pt x="4962" y="10367"/>
                    <a:pt x="5352" y="8756"/>
                  </a:cubicBezTo>
                  <a:cubicBezTo>
                    <a:pt x="5722" y="7212"/>
                    <a:pt x="8256" y="5690"/>
                    <a:pt x="9340" y="4413"/>
                  </a:cubicBezTo>
                  <a:lnTo>
                    <a:pt x="9340" y="4413"/>
                  </a:lnTo>
                  <a:cubicBezTo>
                    <a:pt x="8976" y="4511"/>
                    <a:pt x="7865" y="5077"/>
                    <a:pt x="6975" y="5077"/>
                  </a:cubicBezTo>
                  <a:cubicBezTo>
                    <a:pt x="6903" y="5077"/>
                    <a:pt x="6833" y="5073"/>
                    <a:pt x="6764" y="5065"/>
                  </a:cubicBezTo>
                  <a:cubicBezTo>
                    <a:pt x="6922" y="3128"/>
                    <a:pt x="6168" y="1297"/>
                    <a:pt x="5178" y="1"/>
                  </a:cubicBezTo>
                  <a:close/>
                </a:path>
              </a:pathLst>
            </a:custGeom>
            <a:solidFill>
              <a:srgbClr val="0B3D69">
                <a:alpha val="39215"/>
              </a:srgbClr>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85" name="Google Shape;1785;p2"/>
            <p:cNvSpPr/>
            <p:nvPr/>
          </p:nvSpPr>
          <p:spPr>
            <a:xfrm>
              <a:off x="6798025" y="3733125"/>
              <a:ext cx="142550" cy="57175"/>
            </a:xfrm>
            <a:custGeom>
              <a:rect b="b" l="l" r="r" t="t"/>
              <a:pathLst>
                <a:path extrusionOk="0" h="2287" w="5702">
                  <a:moveTo>
                    <a:pt x="5701" y="1"/>
                  </a:moveTo>
                  <a:cubicBezTo>
                    <a:pt x="5539" y="93"/>
                    <a:pt x="5377" y="184"/>
                    <a:pt x="5221" y="271"/>
                  </a:cubicBezTo>
                  <a:lnTo>
                    <a:pt x="5219" y="271"/>
                  </a:lnTo>
                  <a:cubicBezTo>
                    <a:pt x="4227" y="818"/>
                    <a:pt x="3622" y="1846"/>
                    <a:pt x="2060" y="1846"/>
                  </a:cubicBezTo>
                  <a:cubicBezTo>
                    <a:pt x="1511" y="1846"/>
                    <a:pt x="844" y="1719"/>
                    <a:pt x="0" y="1399"/>
                  </a:cubicBezTo>
                  <a:lnTo>
                    <a:pt x="0" y="1399"/>
                  </a:lnTo>
                  <a:cubicBezTo>
                    <a:pt x="1088" y="2097"/>
                    <a:pt x="1904" y="2286"/>
                    <a:pt x="2501" y="2286"/>
                  </a:cubicBezTo>
                  <a:cubicBezTo>
                    <a:pt x="2945" y="2286"/>
                    <a:pt x="3268" y="2182"/>
                    <a:pt x="3492" y="2104"/>
                  </a:cubicBezTo>
                  <a:lnTo>
                    <a:pt x="5701" y="1"/>
                  </a:lnTo>
                  <a:close/>
                </a:path>
              </a:pathLst>
            </a:custGeom>
            <a:solidFill>
              <a:srgbClr val="0B3D69">
                <a:alpha val="39215"/>
              </a:srgbClr>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86" name="Google Shape;1786;p2"/>
            <p:cNvSpPr/>
            <p:nvPr/>
          </p:nvSpPr>
          <p:spPr>
            <a:xfrm>
              <a:off x="6940550" y="3715625"/>
              <a:ext cx="30025" cy="17525"/>
            </a:xfrm>
            <a:custGeom>
              <a:rect b="b" l="l" r="r" t="t"/>
              <a:pathLst>
                <a:path extrusionOk="0" h="701" w="1201">
                  <a:moveTo>
                    <a:pt x="1200" y="0"/>
                  </a:moveTo>
                  <a:lnTo>
                    <a:pt x="1200" y="0"/>
                  </a:lnTo>
                  <a:cubicBezTo>
                    <a:pt x="770" y="110"/>
                    <a:pt x="473" y="236"/>
                    <a:pt x="400" y="319"/>
                  </a:cubicBezTo>
                  <a:lnTo>
                    <a:pt x="0" y="701"/>
                  </a:lnTo>
                  <a:cubicBezTo>
                    <a:pt x="392" y="477"/>
                    <a:pt x="793" y="240"/>
                    <a:pt x="1200" y="0"/>
                  </a:cubicBezTo>
                  <a:close/>
                </a:path>
              </a:pathLst>
            </a:custGeom>
            <a:solidFill>
              <a:srgbClr val="000000"/>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87" name="Google Shape;1787;p2"/>
            <p:cNvSpPr/>
            <p:nvPr/>
          </p:nvSpPr>
          <p:spPr>
            <a:xfrm>
              <a:off x="6513025" y="3910875"/>
              <a:ext cx="498100" cy="360325"/>
            </a:xfrm>
            <a:custGeom>
              <a:rect b="b" l="l" r="r" t="t"/>
              <a:pathLst>
                <a:path extrusionOk="0" h="14413" w="19924">
                  <a:moveTo>
                    <a:pt x="19258" y="0"/>
                  </a:moveTo>
                  <a:cubicBezTo>
                    <a:pt x="19013" y="644"/>
                    <a:pt x="18716" y="1275"/>
                    <a:pt x="18537" y="1937"/>
                  </a:cubicBezTo>
                  <a:cubicBezTo>
                    <a:pt x="17854" y="4447"/>
                    <a:pt x="16227" y="6166"/>
                    <a:pt x="13929" y="7206"/>
                  </a:cubicBezTo>
                  <a:cubicBezTo>
                    <a:pt x="13571" y="7368"/>
                    <a:pt x="13154" y="7403"/>
                    <a:pt x="12754" y="7403"/>
                  </a:cubicBezTo>
                  <a:cubicBezTo>
                    <a:pt x="12458" y="7403"/>
                    <a:pt x="12171" y="7384"/>
                    <a:pt x="11923" y="7384"/>
                  </a:cubicBezTo>
                  <a:cubicBezTo>
                    <a:pt x="11852" y="7384"/>
                    <a:pt x="11784" y="7385"/>
                    <a:pt x="11720" y="7389"/>
                  </a:cubicBezTo>
                  <a:cubicBezTo>
                    <a:pt x="10005" y="9089"/>
                    <a:pt x="8555" y="11211"/>
                    <a:pt x="6546" y="12315"/>
                  </a:cubicBezTo>
                  <a:cubicBezTo>
                    <a:pt x="4648" y="13356"/>
                    <a:pt x="2163" y="13327"/>
                    <a:pt x="0" y="14057"/>
                  </a:cubicBezTo>
                  <a:cubicBezTo>
                    <a:pt x="867" y="14296"/>
                    <a:pt x="1706" y="14413"/>
                    <a:pt x="2521" y="14413"/>
                  </a:cubicBezTo>
                  <a:cubicBezTo>
                    <a:pt x="4438" y="14413"/>
                    <a:pt x="6221" y="13763"/>
                    <a:pt x="7924" y="12513"/>
                  </a:cubicBezTo>
                  <a:cubicBezTo>
                    <a:pt x="10160" y="10872"/>
                    <a:pt x="12488" y="9351"/>
                    <a:pt x="14827" y="7858"/>
                  </a:cubicBezTo>
                  <a:cubicBezTo>
                    <a:pt x="17215" y="6332"/>
                    <a:pt x="19025" y="4381"/>
                    <a:pt x="19796" y="1607"/>
                  </a:cubicBezTo>
                  <a:cubicBezTo>
                    <a:pt x="19924" y="1156"/>
                    <a:pt x="19816" y="637"/>
                    <a:pt x="19258" y="0"/>
                  </a:cubicBezTo>
                  <a:close/>
                </a:path>
              </a:pathLst>
            </a:custGeom>
            <a:solidFill>
              <a:srgbClr val="0B3D69">
                <a:alpha val="39215"/>
              </a:srgbClr>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88" name="Google Shape;1788;p2"/>
            <p:cNvSpPr/>
            <p:nvPr/>
          </p:nvSpPr>
          <p:spPr>
            <a:xfrm>
              <a:off x="6409450" y="2231575"/>
              <a:ext cx="111500" cy="279875"/>
            </a:xfrm>
            <a:custGeom>
              <a:rect b="b" l="l" r="r" t="t"/>
              <a:pathLst>
                <a:path extrusionOk="0" h="11195" w="4460">
                  <a:moveTo>
                    <a:pt x="939" y="1"/>
                  </a:moveTo>
                  <a:lnTo>
                    <a:pt x="939" y="1"/>
                  </a:lnTo>
                  <a:cubicBezTo>
                    <a:pt x="3823" y="4126"/>
                    <a:pt x="1" y="9396"/>
                    <a:pt x="1847" y="11195"/>
                  </a:cubicBezTo>
                  <a:cubicBezTo>
                    <a:pt x="2036" y="10672"/>
                    <a:pt x="1589" y="10083"/>
                    <a:pt x="1905" y="9684"/>
                  </a:cubicBezTo>
                  <a:cubicBezTo>
                    <a:pt x="4460" y="6450"/>
                    <a:pt x="3568" y="1608"/>
                    <a:pt x="939" y="1"/>
                  </a:cubicBezTo>
                  <a:close/>
                </a:path>
              </a:pathLst>
            </a:custGeom>
            <a:solidFill>
              <a:srgbClr val="0B3D69">
                <a:alpha val="39215"/>
              </a:srgbClr>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89" name="Google Shape;1789;p2"/>
            <p:cNvSpPr/>
            <p:nvPr/>
          </p:nvSpPr>
          <p:spPr>
            <a:xfrm>
              <a:off x="6394450" y="4075150"/>
              <a:ext cx="182875" cy="48825"/>
            </a:xfrm>
            <a:custGeom>
              <a:rect b="b" l="l" r="r" t="t"/>
              <a:pathLst>
                <a:path extrusionOk="0" h="1953" w="7315">
                  <a:moveTo>
                    <a:pt x="1" y="0"/>
                  </a:moveTo>
                  <a:cubicBezTo>
                    <a:pt x="1176" y="729"/>
                    <a:pt x="2187" y="1358"/>
                    <a:pt x="3144" y="1953"/>
                  </a:cubicBezTo>
                  <a:cubicBezTo>
                    <a:pt x="4438" y="1347"/>
                    <a:pt x="5825" y="697"/>
                    <a:pt x="7315" y="0"/>
                  </a:cubicBezTo>
                  <a:close/>
                </a:path>
              </a:pathLst>
            </a:custGeom>
            <a:solidFill>
              <a:srgbClr val="0B3D69">
                <a:alpha val="39215"/>
              </a:srgbClr>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90" name="Google Shape;1790;p2"/>
            <p:cNvSpPr/>
            <p:nvPr/>
          </p:nvSpPr>
          <p:spPr>
            <a:xfrm>
              <a:off x="6194000" y="2641900"/>
              <a:ext cx="932075" cy="593675"/>
            </a:xfrm>
            <a:custGeom>
              <a:rect b="b" l="l" r="r" t="t"/>
              <a:pathLst>
                <a:path extrusionOk="0" h="23747" w="37283">
                  <a:moveTo>
                    <a:pt x="37280" y="0"/>
                  </a:moveTo>
                  <a:cubicBezTo>
                    <a:pt x="37280" y="0"/>
                    <a:pt x="36811" y="670"/>
                    <a:pt x="36215" y="2009"/>
                  </a:cubicBezTo>
                  <a:cubicBezTo>
                    <a:pt x="35918" y="2678"/>
                    <a:pt x="35592" y="3511"/>
                    <a:pt x="35274" y="4499"/>
                  </a:cubicBezTo>
                  <a:cubicBezTo>
                    <a:pt x="34956" y="5475"/>
                    <a:pt x="34645" y="6596"/>
                    <a:pt x="34312" y="7835"/>
                  </a:cubicBezTo>
                  <a:lnTo>
                    <a:pt x="34312" y="7835"/>
                  </a:lnTo>
                  <a:cubicBezTo>
                    <a:pt x="32198" y="7939"/>
                    <a:pt x="29722" y="8208"/>
                    <a:pt x="27136" y="9037"/>
                  </a:cubicBezTo>
                  <a:cubicBezTo>
                    <a:pt x="25836" y="9454"/>
                    <a:pt x="24518" y="10040"/>
                    <a:pt x="23276" y="10843"/>
                  </a:cubicBezTo>
                  <a:cubicBezTo>
                    <a:pt x="22649" y="11232"/>
                    <a:pt x="22064" y="11709"/>
                    <a:pt x="21493" y="12211"/>
                  </a:cubicBezTo>
                  <a:cubicBezTo>
                    <a:pt x="21225" y="12481"/>
                    <a:pt x="20941" y="12739"/>
                    <a:pt x="20687" y="13034"/>
                  </a:cubicBezTo>
                  <a:cubicBezTo>
                    <a:pt x="20430" y="13328"/>
                    <a:pt x="20218" y="13656"/>
                    <a:pt x="20017" y="13991"/>
                  </a:cubicBezTo>
                  <a:cubicBezTo>
                    <a:pt x="19159" y="15471"/>
                    <a:pt x="18655" y="17070"/>
                    <a:pt x="17797" y="18405"/>
                  </a:cubicBezTo>
                  <a:cubicBezTo>
                    <a:pt x="16878" y="19686"/>
                    <a:pt x="15690" y="20711"/>
                    <a:pt x="14451" y="21473"/>
                  </a:cubicBezTo>
                  <a:cubicBezTo>
                    <a:pt x="13207" y="22237"/>
                    <a:pt x="11901" y="22750"/>
                    <a:pt x="10645" y="23084"/>
                  </a:cubicBezTo>
                  <a:cubicBezTo>
                    <a:pt x="9383" y="23404"/>
                    <a:pt x="8175" y="23551"/>
                    <a:pt x="7072" y="23614"/>
                  </a:cubicBezTo>
                  <a:cubicBezTo>
                    <a:pt x="6825" y="23623"/>
                    <a:pt x="6584" y="23627"/>
                    <a:pt x="6349" y="23627"/>
                  </a:cubicBezTo>
                  <a:cubicBezTo>
                    <a:pt x="4463" y="23627"/>
                    <a:pt x="2933" y="23363"/>
                    <a:pt x="1863" y="23113"/>
                  </a:cubicBezTo>
                  <a:cubicBezTo>
                    <a:pt x="1562" y="23038"/>
                    <a:pt x="1292" y="22980"/>
                    <a:pt x="1062" y="22914"/>
                  </a:cubicBezTo>
                  <a:cubicBezTo>
                    <a:pt x="836" y="22845"/>
                    <a:pt x="643" y="22787"/>
                    <a:pt x="483" y="22737"/>
                  </a:cubicBezTo>
                  <a:cubicBezTo>
                    <a:pt x="335" y="22692"/>
                    <a:pt x="215" y="22657"/>
                    <a:pt x="126" y="22632"/>
                  </a:cubicBezTo>
                  <a:cubicBezTo>
                    <a:pt x="54" y="22611"/>
                    <a:pt x="12" y="22601"/>
                    <a:pt x="4" y="22601"/>
                  </a:cubicBezTo>
                  <a:cubicBezTo>
                    <a:pt x="3" y="22601"/>
                    <a:pt x="3" y="22601"/>
                    <a:pt x="3" y="22602"/>
                  </a:cubicBezTo>
                  <a:cubicBezTo>
                    <a:pt x="1" y="22605"/>
                    <a:pt x="41" y="22621"/>
                    <a:pt x="121" y="22650"/>
                  </a:cubicBezTo>
                  <a:cubicBezTo>
                    <a:pt x="207" y="22679"/>
                    <a:pt x="325" y="22719"/>
                    <a:pt x="472" y="22771"/>
                  </a:cubicBezTo>
                  <a:cubicBezTo>
                    <a:pt x="632" y="22823"/>
                    <a:pt x="823" y="22889"/>
                    <a:pt x="1047" y="22964"/>
                  </a:cubicBezTo>
                  <a:cubicBezTo>
                    <a:pt x="1276" y="23036"/>
                    <a:pt x="1546" y="23097"/>
                    <a:pt x="1845" y="23178"/>
                  </a:cubicBezTo>
                  <a:cubicBezTo>
                    <a:pt x="2945" y="23455"/>
                    <a:pt x="4536" y="23746"/>
                    <a:pt x="6504" y="23746"/>
                  </a:cubicBezTo>
                  <a:cubicBezTo>
                    <a:pt x="6691" y="23746"/>
                    <a:pt x="6882" y="23743"/>
                    <a:pt x="7076" y="23738"/>
                  </a:cubicBezTo>
                  <a:cubicBezTo>
                    <a:pt x="8189" y="23682"/>
                    <a:pt x="9406" y="23541"/>
                    <a:pt x="10681" y="23223"/>
                  </a:cubicBezTo>
                  <a:cubicBezTo>
                    <a:pt x="11951" y="22893"/>
                    <a:pt x="13272" y="22380"/>
                    <a:pt x="14536" y="21610"/>
                  </a:cubicBezTo>
                  <a:cubicBezTo>
                    <a:pt x="15794" y="20840"/>
                    <a:pt x="16994" y="19814"/>
                    <a:pt x="17939" y="18498"/>
                  </a:cubicBezTo>
                  <a:cubicBezTo>
                    <a:pt x="18817" y="17136"/>
                    <a:pt x="19323" y="15535"/>
                    <a:pt x="20168" y="14080"/>
                  </a:cubicBezTo>
                  <a:cubicBezTo>
                    <a:pt x="20364" y="13750"/>
                    <a:pt x="20573" y="13430"/>
                    <a:pt x="20820" y="13146"/>
                  </a:cubicBezTo>
                  <a:cubicBezTo>
                    <a:pt x="21065" y="12861"/>
                    <a:pt x="21346" y="12604"/>
                    <a:pt x="21611" y="12338"/>
                  </a:cubicBezTo>
                  <a:cubicBezTo>
                    <a:pt x="22174" y="11842"/>
                    <a:pt x="22749" y="11371"/>
                    <a:pt x="23370" y="10985"/>
                  </a:cubicBezTo>
                  <a:cubicBezTo>
                    <a:pt x="24595" y="10192"/>
                    <a:pt x="25898" y="9610"/>
                    <a:pt x="27186" y="9193"/>
                  </a:cubicBezTo>
                  <a:cubicBezTo>
                    <a:pt x="29770" y="8356"/>
                    <a:pt x="32253" y="8078"/>
                    <a:pt x="34367" y="7962"/>
                  </a:cubicBezTo>
                  <a:lnTo>
                    <a:pt x="34415" y="7960"/>
                  </a:lnTo>
                  <a:lnTo>
                    <a:pt x="34427" y="7914"/>
                  </a:lnTo>
                  <a:cubicBezTo>
                    <a:pt x="34757" y="6656"/>
                    <a:pt x="35062" y="5518"/>
                    <a:pt x="35374" y="4532"/>
                  </a:cubicBezTo>
                  <a:cubicBezTo>
                    <a:pt x="35681" y="3544"/>
                    <a:pt x="35997" y="2709"/>
                    <a:pt x="36281" y="2038"/>
                  </a:cubicBezTo>
                  <a:cubicBezTo>
                    <a:pt x="36566" y="1366"/>
                    <a:pt x="36825" y="861"/>
                    <a:pt x="37004" y="519"/>
                  </a:cubicBezTo>
                  <a:cubicBezTo>
                    <a:pt x="37093" y="357"/>
                    <a:pt x="37163" y="230"/>
                    <a:pt x="37213" y="135"/>
                  </a:cubicBezTo>
                  <a:cubicBezTo>
                    <a:pt x="37261" y="47"/>
                    <a:pt x="37282" y="2"/>
                    <a:pt x="37280" y="0"/>
                  </a:cubicBezTo>
                  <a:close/>
                </a:path>
              </a:pathLst>
            </a:custGeom>
            <a:solidFill>
              <a:schemeClr val="dk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91" name="Google Shape;1791;p2"/>
            <p:cNvSpPr/>
            <p:nvPr/>
          </p:nvSpPr>
          <p:spPr>
            <a:xfrm>
              <a:off x="6399400" y="3161675"/>
              <a:ext cx="592525" cy="534050"/>
            </a:xfrm>
            <a:custGeom>
              <a:rect b="b" l="l" r="r" t="t"/>
              <a:pathLst>
                <a:path extrusionOk="0" h="21362" w="23701">
                  <a:moveTo>
                    <a:pt x="23700" y="1"/>
                  </a:moveTo>
                  <a:cubicBezTo>
                    <a:pt x="23697" y="1"/>
                    <a:pt x="23674" y="20"/>
                    <a:pt x="23633" y="59"/>
                  </a:cubicBezTo>
                  <a:cubicBezTo>
                    <a:pt x="23583" y="105"/>
                    <a:pt x="23521" y="165"/>
                    <a:pt x="23444" y="238"/>
                  </a:cubicBezTo>
                  <a:cubicBezTo>
                    <a:pt x="23274" y="391"/>
                    <a:pt x="23024" y="616"/>
                    <a:pt x="22669" y="865"/>
                  </a:cubicBezTo>
                  <a:cubicBezTo>
                    <a:pt x="21968" y="1374"/>
                    <a:pt x="20844" y="1965"/>
                    <a:pt x="19352" y="2397"/>
                  </a:cubicBezTo>
                  <a:cubicBezTo>
                    <a:pt x="17865" y="2848"/>
                    <a:pt x="16024" y="3093"/>
                    <a:pt x="14016" y="3570"/>
                  </a:cubicBezTo>
                  <a:cubicBezTo>
                    <a:pt x="13015" y="3817"/>
                    <a:pt x="11967" y="4137"/>
                    <a:pt x="10964" y="4662"/>
                  </a:cubicBezTo>
                  <a:cubicBezTo>
                    <a:pt x="9964" y="5181"/>
                    <a:pt x="8998" y="5897"/>
                    <a:pt x="8280" y="6871"/>
                  </a:cubicBezTo>
                  <a:cubicBezTo>
                    <a:pt x="7919" y="7353"/>
                    <a:pt x="7644" y="7893"/>
                    <a:pt x="7464" y="8451"/>
                  </a:cubicBezTo>
                  <a:cubicBezTo>
                    <a:pt x="7279" y="9007"/>
                    <a:pt x="7169" y="9572"/>
                    <a:pt x="7063" y="10120"/>
                  </a:cubicBezTo>
                  <a:cubicBezTo>
                    <a:pt x="6955" y="10670"/>
                    <a:pt x="6851" y="11208"/>
                    <a:pt x="6689" y="11715"/>
                  </a:cubicBezTo>
                  <a:cubicBezTo>
                    <a:pt x="6534" y="12227"/>
                    <a:pt x="6305" y="12695"/>
                    <a:pt x="6029" y="13122"/>
                  </a:cubicBezTo>
                  <a:cubicBezTo>
                    <a:pt x="5471" y="13975"/>
                    <a:pt x="4752" y="14644"/>
                    <a:pt x="4067" y="15244"/>
                  </a:cubicBezTo>
                  <a:cubicBezTo>
                    <a:pt x="3380" y="15846"/>
                    <a:pt x="2714" y="16380"/>
                    <a:pt x="2155" y="16930"/>
                  </a:cubicBezTo>
                  <a:cubicBezTo>
                    <a:pt x="1032" y="18020"/>
                    <a:pt x="372" y="19157"/>
                    <a:pt x="168" y="20013"/>
                  </a:cubicBezTo>
                  <a:cubicBezTo>
                    <a:pt x="50" y="20438"/>
                    <a:pt x="48" y="20783"/>
                    <a:pt x="42" y="21011"/>
                  </a:cubicBezTo>
                  <a:cubicBezTo>
                    <a:pt x="50" y="21117"/>
                    <a:pt x="56" y="21203"/>
                    <a:pt x="60" y="21273"/>
                  </a:cubicBezTo>
                  <a:cubicBezTo>
                    <a:pt x="65" y="21329"/>
                    <a:pt x="69" y="21360"/>
                    <a:pt x="73" y="21360"/>
                  </a:cubicBezTo>
                  <a:cubicBezTo>
                    <a:pt x="73" y="21360"/>
                    <a:pt x="73" y="21360"/>
                    <a:pt x="73" y="21360"/>
                  </a:cubicBezTo>
                  <a:lnTo>
                    <a:pt x="73" y="21362"/>
                  </a:lnTo>
                  <a:cubicBezTo>
                    <a:pt x="73" y="21362"/>
                    <a:pt x="73" y="21362"/>
                    <a:pt x="73" y="21362"/>
                  </a:cubicBezTo>
                  <a:cubicBezTo>
                    <a:pt x="102" y="21362"/>
                    <a:pt x="0" y="20868"/>
                    <a:pt x="231" y="20030"/>
                  </a:cubicBezTo>
                  <a:cubicBezTo>
                    <a:pt x="453" y="19195"/>
                    <a:pt x="1117" y="18088"/>
                    <a:pt x="2242" y="17019"/>
                  </a:cubicBezTo>
                  <a:cubicBezTo>
                    <a:pt x="2797" y="16481"/>
                    <a:pt x="3469" y="15954"/>
                    <a:pt x="4161" y="15354"/>
                  </a:cubicBezTo>
                  <a:cubicBezTo>
                    <a:pt x="4852" y="14756"/>
                    <a:pt x="5587" y="14083"/>
                    <a:pt x="6164" y="13209"/>
                  </a:cubicBezTo>
                  <a:cubicBezTo>
                    <a:pt x="6447" y="12775"/>
                    <a:pt x="6689" y="12288"/>
                    <a:pt x="6849" y="11766"/>
                  </a:cubicBezTo>
                  <a:cubicBezTo>
                    <a:pt x="7015" y="11247"/>
                    <a:pt x="7121" y="10702"/>
                    <a:pt x="7229" y="10155"/>
                  </a:cubicBezTo>
                  <a:cubicBezTo>
                    <a:pt x="7339" y="9605"/>
                    <a:pt x="7449" y="9047"/>
                    <a:pt x="7628" y="8505"/>
                  </a:cubicBezTo>
                  <a:cubicBezTo>
                    <a:pt x="7806" y="7963"/>
                    <a:pt x="8070" y="7444"/>
                    <a:pt x="8419" y="6975"/>
                  </a:cubicBezTo>
                  <a:cubicBezTo>
                    <a:pt x="9116" y="6030"/>
                    <a:pt x="10061" y="5326"/>
                    <a:pt x="11043" y="4814"/>
                  </a:cubicBezTo>
                  <a:cubicBezTo>
                    <a:pt x="12027" y="4297"/>
                    <a:pt x="13061" y="3975"/>
                    <a:pt x="14055" y="3726"/>
                  </a:cubicBezTo>
                  <a:cubicBezTo>
                    <a:pt x="16047" y="3244"/>
                    <a:pt x="17894" y="2985"/>
                    <a:pt x="19387" y="2515"/>
                  </a:cubicBezTo>
                  <a:cubicBezTo>
                    <a:pt x="20884" y="2065"/>
                    <a:pt x="22015" y="1452"/>
                    <a:pt x="22709" y="921"/>
                  </a:cubicBezTo>
                  <a:cubicBezTo>
                    <a:pt x="23411" y="396"/>
                    <a:pt x="23701" y="1"/>
                    <a:pt x="23701" y="1"/>
                  </a:cubicBezTo>
                  <a:cubicBezTo>
                    <a:pt x="23701" y="1"/>
                    <a:pt x="23701" y="1"/>
                    <a:pt x="23700" y="1"/>
                  </a:cubicBezTo>
                  <a:close/>
                </a:path>
              </a:pathLst>
            </a:custGeom>
            <a:solidFill>
              <a:schemeClr val="dk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92" name="Google Shape;1792;p2"/>
            <p:cNvSpPr/>
            <p:nvPr/>
          </p:nvSpPr>
          <p:spPr>
            <a:xfrm>
              <a:off x="6987900" y="3156125"/>
              <a:ext cx="117800" cy="9225"/>
            </a:xfrm>
            <a:custGeom>
              <a:rect b="b" l="l" r="r" t="t"/>
              <a:pathLst>
                <a:path extrusionOk="0" h="369" w="4712">
                  <a:moveTo>
                    <a:pt x="2152" y="1"/>
                  </a:moveTo>
                  <a:cubicBezTo>
                    <a:pt x="1578" y="1"/>
                    <a:pt x="1062" y="48"/>
                    <a:pt x="684" y="105"/>
                  </a:cubicBezTo>
                  <a:cubicBezTo>
                    <a:pt x="257" y="171"/>
                    <a:pt x="1" y="240"/>
                    <a:pt x="5" y="263"/>
                  </a:cubicBezTo>
                  <a:cubicBezTo>
                    <a:pt x="6" y="270"/>
                    <a:pt x="26" y="273"/>
                    <a:pt x="62" y="273"/>
                  </a:cubicBezTo>
                  <a:cubicBezTo>
                    <a:pt x="276" y="273"/>
                    <a:pt x="1059" y="173"/>
                    <a:pt x="2035" y="173"/>
                  </a:cubicBezTo>
                  <a:cubicBezTo>
                    <a:pt x="2141" y="173"/>
                    <a:pt x="2249" y="174"/>
                    <a:pt x="2358" y="177"/>
                  </a:cubicBezTo>
                  <a:cubicBezTo>
                    <a:pt x="3517" y="197"/>
                    <a:pt x="4469" y="368"/>
                    <a:pt x="4670" y="368"/>
                  </a:cubicBezTo>
                  <a:cubicBezTo>
                    <a:pt x="4694" y="368"/>
                    <a:pt x="4707" y="366"/>
                    <a:pt x="4708" y="360"/>
                  </a:cubicBezTo>
                  <a:cubicBezTo>
                    <a:pt x="4712" y="339"/>
                    <a:pt x="4459" y="256"/>
                    <a:pt x="4035" y="175"/>
                  </a:cubicBezTo>
                  <a:cubicBezTo>
                    <a:pt x="3614" y="92"/>
                    <a:pt x="3020" y="16"/>
                    <a:pt x="2362" y="3"/>
                  </a:cubicBezTo>
                  <a:cubicBezTo>
                    <a:pt x="2291" y="1"/>
                    <a:pt x="2221" y="1"/>
                    <a:pt x="2152" y="1"/>
                  </a:cubicBezTo>
                  <a:close/>
                </a:path>
              </a:pathLst>
            </a:custGeom>
            <a:solidFill>
              <a:schemeClr val="dk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93" name="Google Shape;1793;p2"/>
            <p:cNvSpPr/>
            <p:nvPr/>
          </p:nvSpPr>
          <p:spPr>
            <a:xfrm>
              <a:off x="6986750" y="3090850"/>
              <a:ext cx="12600" cy="74300"/>
            </a:xfrm>
            <a:custGeom>
              <a:rect b="b" l="l" r="r" t="t"/>
              <a:pathLst>
                <a:path extrusionOk="0" h="2972" w="504">
                  <a:moveTo>
                    <a:pt x="78" y="1"/>
                  </a:moveTo>
                  <a:cubicBezTo>
                    <a:pt x="77" y="1"/>
                    <a:pt x="76" y="1"/>
                    <a:pt x="76" y="2"/>
                  </a:cubicBezTo>
                  <a:cubicBezTo>
                    <a:pt x="24" y="23"/>
                    <a:pt x="330" y="654"/>
                    <a:pt x="317" y="1489"/>
                  </a:cubicBezTo>
                  <a:cubicBezTo>
                    <a:pt x="317" y="2325"/>
                    <a:pt x="0" y="2950"/>
                    <a:pt x="51" y="2971"/>
                  </a:cubicBezTo>
                  <a:cubicBezTo>
                    <a:pt x="51" y="2971"/>
                    <a:pt x="52" y="2972"/>
                    <a:pt x="53" y="2972"/>
                  </a:cubicBezTo>
                  <a:cubicBezTo>
                    <a:pt x="99" y="2972"/>
                    <a:pt x="489" y="2357"/>
                    <a:pt x="490" y="1489"/>
                  </a:cubicBezTo>
                  <a:cubicBezTo>
                    <a:pt x="504" y="623"/>
                    <a:pt x="124" y="1"/>
                    <a:pt x="78" y="1"/>
                  </a:cubicBezTo>
                  <a:close/>
                </a:path>
              </a:pathLst>
            </a:custGeom>
            <a:solidFill>
              <a:schemeClr val="dk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94" name="Google Shape;1794;p2"/>
            <p:cNvSpPr/>
            <p:nvPr/>
          </p:nvSpPr>
          <p:spPr>
            <a:xfrm>
              <a:off x="6723075" y="3272950"/>
              <a:ext cx="129575" cy="313600"/>
            </a:xfrm>
            <a:custGeom>
              <a:rect b="b" l="l" r="r" t="t"/>
              <a:pathLst>
                <a:path extrusionOk="0" h="12544" w="5183">
                  <a:moveTo>
                    <a:pt x="24" y="0"/>
                  </a:moveTo>
                  <a:cubicBezTo>
                    <a:pt x="22" y="0"/>
                    <a:pt x="22" y="0"/>
                    <a:pt x="21" y="1"/>
                  </a:cubicBezTo>
                  <a:cubicBezTo>
                    <a:pt x="0" y="41"/>
                    <a:pt x="832" y="294"/>
                    <a:pt x="1912" y="1133"/>
                  </a:cubicBezTo>
                  <a:cubicBezTo>
                    <a:pt x="2450" y="1550"/>
                    <a:pt x="3033" y="2123"/>
                    <a:pt x="3552" y="2858"/>
                  </a:cubicBezTo>
                  <a:cubicBezTo>
                    <a:pt x="4071" y="3589"/>
                    <a:pt x="4511" y="4490"/>
                    <a:pt x="4758" y="5497"/>
                  </a:cubicBezTo>
                  <a:cubicBezTo>
                    <a:pt x="4993" y="6504"/>
                    <a:pt x="5010" y="7507"/>
                    <a:pt x="4881" y="8395"/>
                  </a:cubicBezTo>
                  <a:cubicBezTo>
                    <a:pt x="4752" y="9284"/>
                    <a:pt x="4493" y="10060"/>
                    <a:pt x="4204" y="10675"/>
                  </a:cubicBezTo>
                  <a:cubicBezTo>
                    <a:pt x="3621" y="11912"/>
                    <a:pt x="2994" y="12516"/>
                    <a:pt x="3031" y="12543"/>
                  </a:cubicBezTo>
                  <a:cubicBezTo>
                    <a:pt x="3031" y="12543"/>
                    <a:pt x="3031" y="12543"/>
                    <a:pt x="3032" y="12543"/>
                  </a:cubicBezTo>
                  <a:cubicBezTo>
                    <a:pt x="3039" y="12543"/>
                    <a:pt x="3077" y="12507"/>
                    <a:pt x="3145" y="12437"/>
                  </a:cubicBezTo>
                  <a:cubicBezTo>
                    <a:pt x="3212" y="12361"/>
                    <a:pt x="3320" y="12257"/>
                    <a:pt x="3438" y="12105"/>
                  </a:cubicBezTo>
                  <a:cubicBezTo>
                    <a:pt x="3685" y="11808"/>
                    <a:pt x="4007" y="11347"/>
                    <a:pt x="4314" y="10727"/>
                  </a:cubicBezTo>
                  <a:cubicBezTo>
                    <a:pt x="4625" y="10110"/>
                    <a:pt x="4900" y="9325"/>
                    <a:pt x="5039" y="8418"/>
                  </a:cubicBezTo>
                  <a:cubicBezTo>
                    <a:pt x="5182" y="7513"/>
                    <a:pt x="5169" y="6489"/>
                    <a:pt x="4927" y="5455"/>
                  </a:cubicBezTo>
                  <a:cubicBezTo>
                    <a:pt x="4675" y="4426"/>
                    <a:pt x="4219" y="3506"/>
                    <a:pt x="3683" y="2765"/>
                  </a:cubicBezTo>
                  <a:cubicBezTo>
                    <a:pt x="3147" y="2021"/>
                    <a:pt x="2543" y="1444"/>
                    <a:pt x="1987" y="1035"/>
                  </a:cubicBezTo>
                  <a:cubicBezTo>
                    <a:pt x="1432" y="624"/>
                    <a:pt x="936" y="358"/>
                    <a:pt x="583" y="207"/>
                  </a:cubicBezTo>
                  <a:cubicBezTo>
                    <a:pt x="409" y="124"/>
                    <a:pt x="262" y="82"/>
                    <a:pt x="170" y="45"/>
                  </a:cubicBezTo>
                  <a:cubicBezTo>
                    <a:pt x="84" y="14"/>
                    <a:pt x="35" y="0"/>
                    <a:pt x="24" y="0"/>
                  </a:cubicBezTo>
                  <a:close/>
                </a:path>
              </a:pathLst>
            </a:custGeom>
            <a:solidFill>
              <a:schemeClr val="dk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95" name="Google Shape;1795;p2"/>
            <p:cNvSpPr/>
            <p:nvPr/>
          </p:nvSpPr>
          <p:spPr>
            <a:xfrm>
              <a:off x="6791800" y="3425500"/>
              <a:ext cx="342025" cy="367775"/>
            </a:xfrm>
            <a:custGeom>
              <a:rect b="b" l="l" r="r" t="t"/>
              <a:pathLst>
                <a:path extrusionOk="0" h="14711" w="13681">
                  <a:moveTo>
                    <a:pt x="10429" y="0"/>
                  </a:moveTo>
                  <a:cubicBezTo>
                    <a:pt x="10429" y="0"/>
                    <a:pt x="10428" y="1"/>
                    <a:pt x="10428" y="1"/>
                  </a:cubicBezTo>
                  <a:cubicBezTo>
                    <a:pt x="10424" y="7"/>
                    <a:pt x="10490" y="65"/>
                    <a:pt x="10619" y="169"/>
                  </a:cubicBezTo>
                  <a:cubicBezTo>
                    <a:pt x="10748" y="273"/>
                    <a:pt x="10932" y="435"/>
                    <a:pt x="11159" y="653"/>
                  </a:cubicBezTo>
                  <a:cubicBezTo>
                    <a:pt x="11611" y="1089"/>
                    <a:pt x="12234" y="1774"/>
                    <a:pt x="12743" y="2777"/>
                  </a:cubicBezTo>
                  <a:cubicBezTo>
                    <a:pt x="12996" y="3277"/>
                    <a:pt x="13218" y="3856"/>
                    <a:pt x="13355" y="4498"/>
                  </a:cubicBezTo>
                  <a:cubicBezTo>
                    <a:pt x="13482" y="5142"/>
                    <a:pt x="13523" y="5854"/>
                    <a:pt x="13409" y="6584"/>
                  </a:cubicBezTo>
                  <a:cubicBezTo>
                    <a:pt x="13283" y="7307"/>
                    <a:pt x="13023" y="8054"/>
                    <a:pt x="12589" y="8729"/>
                  </a:cubicBezTo>
                  <a:cubicBezTo>
                    <a:pt x="12377" y="9068"/>
                    <a:pt x="12122" y="9393"/>
                    <a:pt x="11827" y="9680"/>
                  </a:cubicBezTo>
                  <a:cubicBezTo>
                    <a:pt x="11535" y="9973"/>
                    <a:pt x="11204" y="10236"/>
                    <a:pt x="10835" y="10444"/>
                  </a:cubicBezTo>
                  <a:cubicBezTo>
                    <a:pt x="10106" y="10894"/>
                    <a:pt x="9270" y="11023"/>
                    <a:pt x="8468" y="11146"/>
                  </a:cubicBezTo>
                  <a:cubicBezTo>
                    <a:pt x="7669" y="11270"/>
                    <a:pt x="6855" y="11440"/>
                    <a:pt x="6234" y="11908"/>
                  </a:cubicBezTo>
                  <a:cubicBezTo>
                    <a:pt x="5618" y="12375"/>
                    <a:pt x="5213" y="12979"/>
                    <a:pt x="4775" y="13469"/>
                  </a:cubicBezTo>
                  <a:cubicBezTo>
                    <a:pt x="4347" y="13965"/>
                    <a:pt x="3857" y="14362"/>
                    <a:pt x="3319" y="14501"/>
                  </a:cubicBezTo>
                  <a:cubicBezTo>
                    <a:pt x="3080" y="14571"/>
                    <a:pt x="2844" y="14599"/>
                    <a:pt x="2617" y="14599"/>
                  </a:cubicBezTo>
                  <a:cubicBezTo>
                    <a:pt x="2339" y="14599"/>
                    <a:pt x="2076" y="14556"/>
                    <a:pt x="1841" y="14495"/>
                  </a:cubicBezTo>
                  <a:cubicBezTo>
                    <a:pt x="1409" y="14386"/>
                    <a:pt x="1063" y="14210"/>
                    <a:pt x="793" y="14054"/>
                  </a:cubicBezTo>
                  <a:cubicBezTo>
                    <a:pt x="268" y="13739"/>
                    <a:pt x="27" y="13480"/>
                    <a:pt x="2" y="13480"/>
                  </a:cubicBezTo>
                  <a:cubicBezTo>
                    <a:pt x="1" y="13480"/>
                    <a:pt x="1" y="13480"/>
                    <a:pt x="0" y="13481"/>
                  </a:cubicBezTo>
                  <a:cubicBezTo>
                    <a:pt x="0" y="13481"/>
                    <a:pt x="220" y="13764"/>
                    <a:pt x="757" y="14110"/>
                  </a:cubicBezTo>
                  <a:cubicBezTo>
                    <a:pt x="1027" y="14279"/>
                    <a:pt x="1376" y="14467"/>
                    <a:pt x="1816" y="14588"/>
                  </a:cubicBezTo>
                  <a:cubicBezTo>
                    <a:pt x="2068" y="14660"/>
                    <a:pt x="2356" y="14711"/>
                    <a:pt x="2664" y="14711"/>
                  </a:cubicBezTo>
                  <a:cubicBezTo>
                    <a:pt x="2885" y="14711"/>
                    <a:pt x="3116" y="14685"/>
                    <a:pt x="3351" y="14621"/>
                  </a:cubicBezTo>
                  <a:cubicBezTo>
                    <a:pt x="3923" y="14480"/>
                    <a:pt x="4443" y="14065"/>
                    <a:pt x="4883" y="13566"/>
                  </a:cubicBezTo>
                  <a:cubicBezTo>
                    <a:pt x="5333" y="13072"/>
                    <a:pt x="5740" y="12476"/>
                    <a:pt x="6328" y="12040"/>
                  </a:cubicBezTo>
                  <a:cubicBezTo>
                    <a:pt x="6917" y="11598"/>
                    <a:pt x="7696" y="11436"/>
                    <a:pt x="8495" y="11316"/>
                  </a:cubicBezTo>
                  <a:cubicBezTo>
                    <a:pt x="8894" y="11252"/>
                    <a:pt x="9309" y="11191"/>
                    <a:pt x="9722" y="11086"/>
                  </a:cubicBezTo>
                  <a:cubicBezTo>
                    <a:pt x="10135" y="10980"/>
                    <a:pt x="10544" y="10818"/>
                    <a:pt x="10922" y="10595"/>
                  </a:cubicBezTo>
                  <a:cubicBezTo>
                    <a:pt x="11306" y="10378"/>
                    <a:pt x="11649" y="10106"/>
                    <a:pt x="11950" y="9804"/>
                  </a:cubicBezTo>
                  <a:cubicBezTo>
                    <a:pt x="12255" y="9504"/>
                    <a:pt x="12515" y="9171"/>
                    <a:pt x="12734" y="8820"/>
                  </a:cubicBezTo>
                  <a:cubicBezTo>
                    <a:pt x="13179" y="8123"/>
                    <a:pt x="13442" y="7355"/>
                    <a:pt x="13567" y="6607"/>
                  </a:cubicBezTo>
                  <a:cubicBezTo>
                    <a:pt x="13681" y="5856"/>
                    <a:pt x="13633" y="5127"/>
                    <a:pt x="13496" y="4469"/>
                  </a:cubicBezTo>
                  <a:cubicBezTo>
                    <a:pt x="13351" y="3811"/>
                    <a:pt x="13117" y="3225"/>
                    <a:pt x="12853" y="2721"/>
                  </a:cubicBezTo>
                  <a:cubicBezTo>
                    <a:pt x="12321" y="1708"/>
                    <a:pt x="11674" y="1027"/>
                    <a:pt x="11206" y="603"/>
                  </a:cubicBezTo>
                  <a:cubicBezTo>
                    <a:pt x="10970" y="391"/>
                    <a:pt x="10777" y="236"/>
                    <a:pt x="10640" y="142"/>
                  </a:cubicBezTo>
                  <a:cubicBezTo>
                    <a:pt x="10510" y="50"/>
                    <a:pt x="10439" y="0"/>
                    <a:pt x="10429" y="0"/>
                  </a:cubicBezTo>
                  <a:close/>
                </a:path>
              </a:pathLst>
            </a:custGeom>
            <a:solidFill>
              <a:schemeClr val="dk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96" name="Google Shape;1796;p2"/>
            <p:cNvSpPr/>
            <p:nvPr/>
          </p:nvSpPr>
          <p:spPr>
            <a:xfrm>
              <a:off x="6719725" y="3804025"/>
              <a:ext cx="109275" cy="129350"/>
            </a:xfrm>
            <a:custGeom>
              <a:rect b="b" l="l" r="r" t="t"/>
              <a:pathLst>
                <a:path extrusionOk="0" h="5174" w="4371">
                  <a:moveTo>
                    <a:pt x="4292" y="1"/>
                  </a:moveTo>
                  <a:cubicBezTo>
                    <a:pt x="4261" y="3"/>
                    <a:pt x="4313" y="423"/>
                    <a:pt x="4211" y="1083"/>
                  </a:cubicBezTo>
                  <a:cubicBezTo>
                    <a:pt x="4112" y="1739"/>
                    <a:pt x="3815" y="2644"/>
                    <a:pt x="3165" y="3427"/>
                  </a:cubicBezTo>
                  <a:cubicBezTo>
                    <a:pt x="2515" y="4209"/>
                    <a:pt x="1679" y="4670"/>
                    <a:pt x="1054" y="4886"/>
                  </a:cubicBezTo>
                  <a:cubicBezTo>
                    <a:pt x="424" y="5108"/>
                    <a:pt x="1" y="5133"/>
                    <a:pt x="5" y="5165"/>
                  </a:cubicBezTo>
                  <a:cubicBezTo>
                    <a:pt x="5" y="5170"/>
                    <a:pt x="33" y="5174"/>
                    <a:pt x="88" y="5174"/>
                  </a:cubicBezTo>
                  <a:cubicBezTo>
                    <a:pt x="138" y="5174"/>
                    <a:pt x="210" y="5171"/>
                    <a:pt x="302" y="5163"/>
                  </a:cubicBezTo>
                  <a:cubicBezTo>
                    <a:pt x="491" y="5148"/>
                    <a:pt x="765" y="5102"/>
                    <a:pt x="1093" y="5003"/>
                  </a:cubicBezTo>
                  <a:cubicBezTo>
                    <a:pt x="1745" y="4810"/>
                    <a:pt x="2623" y="4353"/>
                    <a:pt x="3300" y="3539"/>
                  </a:cubicBezTo>
                  <a:cubicBezTo>
                    <a:pt x="3975" y="2723"/>
                    <a:pt x="4265" y="1776"/>
                    <a:pt x="4334" y="1100"/>
                  </a:cubicBezTo>
                  <a:cubicBezTo>
                    <a:pt x="4371" y="761"/>
                    <a:pt x="4365" y="483"/>
                    <a:pt x="4346" y="292"/>
                  </a:cubicBezTo>
                  <a:cubicBezTo>
                    <a:pt x="4326" y="103"/>
                    <a:pt x="4303" y="1"/>
                    <a:pt x="4292" y="1"/>
                  </a:cubicBezTo>
                  <a:close/>
                </a:path>
              </a:pathLst>
            </a:custGeom>
            <a:solidFill>
              <a:schemeClr val="dk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97" name="Google Shape;1797;p2"/>
            <p:cNvSpPr/>
            <p:nvPr/>
          </p:nvSpPr>
          <p:spPr>
            <a:xfrm>
              <a:off x="6441250" y="3931550"/>
              <a:ext cx="548325" cy="317375"/>
            </a:xfrm>
            <a:custGeom>
              <a:rect b="b" l="l" r="r" t="t"/>
              <a:pathLst>
                <a:path extrusionOk="0" h="12695" w="21933">
                  <a:moveTo>
                    <a:pt x="21927" y="1"/>
                  </a:moveTo>
                  <a:cubicBezTo>
                    <a:pt x="21923" y="1"/>
                    <a:pt x="21909" y="80"/>
                    <a:pt x="21892" y="230"/>
                  </a:cubicBezTo>
                  <a:cubicBezTo>
                    <a:pt x="21876" y="383"/>
                    <a:pt x="21844" y="605"/>
                    <a:pt x="21788" y="890"/>
                  </a:cubicBezTo>
                  <a:cubicBezTo>
                    <a:pt x="21676" y="1455"/>
                    <a:pt x="21454" y="2281"/>
                    <a:pt x="20948" y="3199"/>
                  </a:cubicBezTo>
                  <a:cubicBezTo>
                    <a:pt x="20445" y="4114"/>
                    <a:pt x="19644" y="5127"/>
                    <a:pt x="18464" y="5895"/>
                  </a:cubicBezTo>
                  <a:cubicBezTo>
                    <a:pt x="17323" y="6647"/>
                    <a:pt x="15834" y="7169"/>
                    <a:pt x="14223" y="7169"/>
                  </a:cubicBezTo>
                  <a:cubicBezTo>
                    <a:pt x="14182" y="7169"/>
                    <a:pt x="14142" y="7169"/>
                    <a:pt x="14101" y="7168"/>
                  </a:cubicBezTo>
                  <a:lnTo>
                    <a:pt x="14053" y="7168"/>
                  </a:lnTo>
                  <a:lnTo>
                    <a:pt x="14026" y="7210"/>
                  </a:lnTo>
                  <a:cubicBezTo>
                    <a:pt x="13667" y="7805"/>
                    <a:pt x="13231" y="8391"/>
                    <a:pt x="12730" y="8937"/>
                  </a:cubicBezTo>
                  <a:cubicBezTo>
                    <a:pt x="11439" y="10355"/>
                    <a:pt x="9847" y="11345"/>
                    <a:pt x="8292" y="11910"/>
                  </a:cubicBezTo>
                  <a:cubicBezTo>
                    <a:pt x="6957" y="12389"/>
                    <a:pt x="5655" y="12563"/>
                    <a:pt x="4526" y="12563"/>
                  </a:cubicBezTo>
                  <a:cubicBezTo>
                    <a:pt x="4331" y="12563"/>
                    <a:pt x="4142" y="12558"/>
                    <a:pt x="3959" y="12549"/>
                  </a:cubicBezTo>
                  <a:cubicBezTo>
                    <a:pt x="2701" y="12485"/>
                    <a:pt x="1706" y="12230"/>
                    <a:pt x="1036" y="12020"/>
                  </a:cubicBezTo>
                  <a:cubicBezTo>
                    <a:pt x="701" y="11910"/>
                    <a:pt x="442" y="11819"/>
                    <a:pt x="270" y="11748"/>
                  </a:cubicBezTo>
                  <a:cubicBezTo>
                    <a:pt x="110" y="11687"/>
                    <a:pt x="19" y="11655"/>
                    <a:pt x="4" y="11655"/>
                  </a:cubicBezTo>
                  <a:cubicBezTo>
                    <a:pt x="3" y="11655"/>
                    <a:pt x="2" y="11655"/>
                    <a:pt x="2" y="11655"/>
                  </a:cubicBezTo>
                  <a:cubicBezTo>
                    <a:pt x="0" y="11661"/>
                    <a:pt x="89" y="11704"/>
                    <a:pt x="257" y="11781"/>
                  </a:cubicBezTo>
                  <a:cubicBezTo>
                    <a:pt x="425" y="11862"/>
                    <a:pt x="681" y="11964"/>
                    <a:pt x="1015" y="12084"/>
                  </a:cubicBezTo>
                  <a:cubicBezTo>
                    <a:pt x="1683" y="12317"/>
                    <a:pt x="2682" y="12591"/>
                    <a:pt x="3952" y="12672"/>
                  </a:cubicBezTo>
                  <a:cubicBezTo>
                    <a:pt x="4176" y="12687"/>
                    <a:pt x="4410" y="12695"/>
                    <a:pt x="4651" y="12695"/>
                  </a:cubicBezTo>
                  <a:cubicBezTo>
                    <a:pt x="5766" y="12695"/>
                    <a:pt x="7039" y="12524"/>
                    <a:pt x="8346" y="12063"/>
                  </a:cubicBezTo>
                  <a:cubicBezTo>
                    <a:pt x="9928" y="11497"/>
                    <a:pt x="11547" y="10496"/>
                    <a:pt x="12859" y="9057"/>
                  </a:cubicBezTo>
                  <a:cubicBezTo>
                    <a:pt x="13354" y="8514"/>
                    <a:pt x="13789" y="7933"/>
                    <a:pt x="14149" y="7342"/>
                  </a:cubicBezTo>
                  <a:lnTo>
                    <a:pt x="14149" y="7342"/>
                  </a:lnTo>
                  <a:cubicBezTo>
                    <a:pt x="14167" y="7342"/>
                    <a:pt x="14185" y="7342"/>
                    <a:pt x="14203" y="7342"/>
                  </a:cubicBezTo>
                  <a:cubicBezTo>
                    <a:pt x="15859" y="7342"/>
                    <a:pt x="17386" y="6801"/>
                    <a:pt x="18546" y="6022"/>
                  </a:cubicBezTo>
                  <a:cubicBezTo>
                    <a:pt x="19746" y="5229"/>
                    <a:pt x="20553" y="4189"/>
                    <a:pt x="21049" y="3255"/>
                  </a:cubicBezTo>
                  <a:cubicBezTo>
                    <a:pt x="21548" y="2314"/>
                    <a:pt x="21755" y="1475"/>
                    <a:pt x="21849" y="900"/>
                  </a:cubicBezTo>
                  <a:cubicBezTo>
                    <a:pt x="21896" y="612"/>
                    <a:pt x="21919" y="387"/>
                    <a:pt x="21925" y="234"/>
                  </a:cubicBezTo>
                  <a:cubicBezTo>
                    <a:pt x="21932" y="82"/>
                    <a:pt x="21932" y="1"/>
                    <a:pt x="21927" y="1"/>
                  </a:cubicBezTo>
                  <a:close/>
                </a:path>
              </a:pathLst>
            </a:custGeom>
            <a:solidFill>
              <a:schemeClr val="dk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98" name="Google Shape;1798;p2"/>
            <p:cNvSpPr/>
            <p:nvPr/>
          </p:nvSpPr>
          <p:spPr>
            <a:xfrm>
              <a:off x="7070675" y="3684150"/>
              <a:ext cx="61525" cy="161350"/>
            </a:xfrm>
            <a:custGeom>
              <a:rect b="b" l="l" r="r" t="t"/>
              <a:pathLst>
                <a:path extrusionOk="0" h="6454" w="2461">
                  <a:moveTo>
                    <a:pt x="21" y="0"/>
                  </a:moveTo>
                  <a:cubicBezTo>
                    <a:pt x="20" y="0"/>
                    <a:pt x="18" y="1"/>
                    <a:pt x="18" y="2"/>
                  </a:cubicBezTo>
                  <a:cubicBezTo>
                    <a:pt x="0" y="25"/>
                    <a:pt x="334" y="260"/>
                    <a:pt x="768" y="742"/>
                  </a:cubicBezTo>
                  <a:cubicBezTo>
                    <a:pt x="1200" y="1221"/>
                    <a:pt x="1715" y="1977"/>
                    <a:pt x="1999" y="2922"/>
                  </a:cubicBezTo>
                  <a:cubicBezTo>
                    <a:pt x="2283" y="3868"/>
                    <a:pt x="2267" y="4782"/>
                    <a:pt x="2169" y="5421"/>
                  </a:cubicBezTo>
                  <a:cubicBezTo>
                    <a:pt x="2072" y="6061"/>
                    <a:pt x="1922" y="6441"/>
                    <a:pt x="1951" y="6453"/>
                  </a:cubicBezTo>
                  <a:cubicBezTo>
                    <a:pt x="1951" y="6453"/>
                    <a:pt x="1951" y="6453"/>
                    <a:pt x="1951" y="6453"/>
                  </a:cubicBezTo>
                  <a:cubicBezTo>
                    <a:pt x="1962" y="6453"/>
                    <a:pt x="2010" y="6363"/>
                    <a:pt x="2076" y="6195"/>
                  </a:cubicBezTo>
                  <a:cubicBezTo>
                    <a:pt x="2144" y="6023"/>
                    <a:pt x="2225" y="5766"/>
                    <a:pt x="2290" y="5442"/>
                  </a:cubicBezTo>
                  <a:cubicBezTo>
                    <a:pt x="2424" y="4796"/>
                    <a:pt x="2460" y="3850"/>
                    <a:pt x="2167" y="2872"/>
                  </a:cubicBezTo>
                  <a:cubicBezTo>
                    <a:pt x="1874" y="1894"/>
                    <a:pt x="1324" y="1124"/>
                    <a:pt x="859" y="658"/>
                  </a:cubicBezTo>
                  <a:cubicBezTo>
                    <a:pt x="625" y="422"/>
                    <a:pt x="417" y="252"/>
                    <a:pt x="267" y="146"/>
                  </a:cubicBezTo>
                  <a:cubicBezTo>
                    <a:pt x="127" y="49"/>
                    <a:pt x="41" y="0"/>
                    <a:pt x="21" y="0"/>
                  </a:cubicBezTo>
                  <a:close/>
                </a:path>
              </a:pathLst>
            </a:custGeom>
            <a:solidFill>
              <a:schemeClr val="dk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99" name="Google Shape;1799;p2"/>
            <p:cNvSpPr/>
            <p:nvPr/>
          </p:nvSpPr>
          <p:spPr>
            <a:xfrm>
              <a:off x="7124700" y="3529825"/>
              <a:ext cx="107375" cy="82975"/>
            </a:xfrm>
            <a:custGeom>
              <a:rect b="b" l="l" r="r" t="t"/>
              <a:pathLst>
                <a:path extrusionOk="0" h="3319" w="4295">
                  <a:moveTo>
                    <a:pt x="4279" y="1"/>
                  </a:moveTo>
                  <a:cubicBezTo>
                    <a:pt x="4248" y="1"/>
                    <a:pt x="4220" y="339"/>
                    <a:pt x="4028" y="836"/>
                  </a:cubicBezTo>
                  <a:cubicBezTo>
                    <a:pt x="3839" y="1332"/>
                    <a:pt x="3448" y="1988"/>
                    <a:pt x="2796" y="2476"/>
                  </a:cubicBezTo>
                  <a:cubicBezTo>
                    <a:pt x="2144" y="2962"/>
                    <a:pt x="1403" y="3153"/>
                    <a:pt x="874" y="3194"/>
                  </a:cubicBezTo>
                  <a:cubicBezTo>
                    <a:pt x="737" y="3205"/>
                    <a:pt x="613" y="3209"/>
                    <a:pt x="504" y="3209"/>
                  </a:cubicBezTo>
                  <a:cubicBezTo>
                    <a:pt x="272" y="3209"/>
                    <a:pt x="110" y="3191"/>
                    <a:pt x="41" y="3191"/>
                  </a:cubicBezTo>
                  <a:cubicBezTo>
                    <a:pt x="16" y="3191"/>
                    <a:pt x="3" y="3194"/>
                    <a:pt x="2" y="3200"/>
                  </a:cubicBezTo>
                  <a:cubicBezTo>
                    <a:pt x="0" y="3211"/>
                    <a:pt x="81" y="3240"/>
                    <a:pt x="232" y="3269"/>
                  </a:cubicBezTo>
                  <a:cubicBezTo>
                    <a:pt x="363" y="3296"/>
                    <a:pt x="550" y="3319"/>
                    <a:pt x="781" y="3319"/>
                  </a:cubicBezTo>
                  <a:cubicBezTo>
                    <a:pt x="814" y="3319"/>
                    <a:pt x="847" y="3318"/>
                    <a:pt x="882" y="3317"/>
                  </a:cubicBezTo>
                  <a:cubicBezTo>
                    <a:pt x="1430" y="3308"/>
                    <a:pt x="2213" y="3128"/>
                    <a:pt x="2900" y="2615"/>
                  </a:cubicBezTo>
                  <a:cubicBezTo>
                    <a:pt x="3587" y="2102"/>
                    <a:pt x="3980" y="1400"/>
                    <a:pt x="4144" y="877"/>
                  </a:cubicBezTo>
                  <a:cubicBezTo>
                    <a:pt x="4229" y="614"/>
                    <a:pt x="4268" y="393"/>
                    <a:pt x="4281" y="240"/>
                  </a:cubicBezTo>
                  <a:cubicBezTo>
                    <a:pt x="4295" y="88"/>
                    <a:pt x="4291" y="1"/>
                    <a:pt x="4279" y="1"/>
                  </a:cubicBezTo>
                  <a:cubicBezTo>
                    <a:pt x="4279" y="1"/>
                    <a:pt x="4279" y="1"/>
                    <a:pt x="4279" y="1"/>
                  </a:cubicBezTo>
                  <a:close/>
                </a:path>
              </a:pathLst>
            </a:custGeom>
            <a:solidFill>
              <a:schemeClr val="dk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00" name="Google Shape;1800;p2"/>
            <p:cNvSpPr/>
            <p:nvPr/>
          </p:nvSpPr>
          <p:spPr>
            <a:xfrm>
              <a:off x="7154825" y="3136450"/>
              <a:ext cx="64475" cy="234300"/>
            </a:xfrm>
            <a:custGeom>
              <a:rect b="b" l="l" r="r" t="t"/>
              <a:pathLst>
                <a:path extrusionOk="0" h="9372" w="2579">
                  <a:moveTo>
                    <a:pt x="29" y="0"/>
                  </a:moveTo>
                  <a:cubicBezTo>
                    <a:pt x="29" y="0"/>
                    <a:pt x="28" y="1"/>
                    <a:pt x="28" y="1"/>
                  </a:cubicBezTo>
                  <a:lnTo>
                    <a:pt x="26" y="1"/>
                  </a:lnTo>
                  <a:cubicBezTo>
                    <a:pt x="1" y="20"/>
                    <a:pt x="346" y="458"/>
                    <a:pt x="794" y="1234"/>
                  </a:cubicBezTo>
                  <a:cubicBezTo>
                    <a:pt x="1020" y="1620"/>
                    <a:pt x="1255" y="2096"/>
                    <a:pt x="1486" y="2640"/>
                  </a:cubicBezTo>
                  <a:cubicBezTo>
                    <a:pt x="1708" y="3186"/>
                    <a:pt x="1919" y="3802"/>
                    <a:pt x="2081" y="4463"/>
                  </a:cubicBezTo>
                  <a:cubicBezTo>
                    <a:pt x="2237" y="5125"/>
                    <a:pt x="2331" y="5769"/>
                    <a:pt x="2384" y="6356"/>
                  </a:cubicBezTo>
                  <a:cubicBezTo>
                    <a:pt x="2426" y="6944"/>
                    <a:pt x="2434" y="7479"/>
                    <a:pt x="2409" y="7924"/>
                  </a:cubicBezTo>
                  <a:cubicBezTo>
                    <a:pt x="2364" y="8818"/>
                    <a:pt x="2256" y="9366"/>
                    <a:pt x="2289" y="9371"/>
                  </a:cubicBezTo>
                  <a:cubicBezTo>
                    <a:pt x="2289" y="9371"/>
                    <a:pt x="2289" y="9371"/>
                    <a:pt x="2289" y="9371"/>
                  </a:cubicBezTo>
                  <a:cubicBezTo>
                    <a:pt x="2301" y="9371"/>
                    <a:pt x="2336" y="9236"/>
                    <a:pt x="2387" y="8991"/>
                  </a:cubicBezTo>
                  <a:cubicBezTo>
                    <a:pt x="2443" y="8744"/>
                    <a:pt x="2494" y="8382"/>
                    <a:pt x="2532" y="7932"/>
                  </a:cubicBezTo>
                  <a:cubicBezTo>
                    <a:pt x="2573" y="7483"/>
                    <a:pt x="2578" y="6942"/>
                    <a:pt x="2544" y="6344"/>
                  </a:cubicBezTo>
                  <a:cubicBezTo>
                    <a:pt x="2499" y="5748"/>
                    <a:pt x="2411" y="5094"/>
                    <a:pt x="2250" y="4421"/>
                  </a:cubicBezTo>
                  <a:cubicBezTo>
                    <a:pt x="2085" y="3751"/>
                    <a:pt x="1867" y="3128"/>
                    <a:pt x="1635" y="2576"/>
                  </a:cubicBezTo>
                  <a:cubicBezTo>
                    <a:pt x="1392" y="2030"/>
                    <a:pt x="1141" y="1552"/>
                    <a:pt x="900" y="1170"/>
                  </a:cubicBezTo>
                  <a:cubicBezTo>
                    <a:pt x="661" y="786"/>
                    <a:pt x="449" y="489"/>
                    <a:pt x="288" y="294"/>
                  </a:cubicBezTo>
                  <a:cubicBezTo>
                    <a:pt x="134" y="104"/>
                    <a:pt x="44" y="0"/>
                    <a:pt x="29" y="0"/>
                  </a:cubicBezTo>
                  <a:close/>
                </a:path>
              </a:pathLst>
            </a:custGeom>
            <a:solidFill>
              <a:schemeClr val="dk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01" name="Google Shape;1801;p2"/>
            <p:cNvSpPr/>
            <p:nvPr/>
          </p:nvSpPr>
          <p:spPr>
            <a:xfrm>
              <a:off x="7226650" y="2828600"/>
              <a:ext cx="74975" cy="223825"/>
            </a:xfrm>
            <a:custGeom>
              <a:rect b="b" l="l" r="r" t="t"/>
              <a:pathLst>
                <a:path extrusionOk="0" h="8953" w="2999">
                  <a:moveTo>
                    <a:pt x="1216" y="0"/>
                  </a:moveTo>
                  <a:lnTo>
                    <a:pt x="1216" y="0"/>
                  </a:lnTo>
                  <a:cubicBezTo>
                    <a:pt x="2161" y="1283"/>
                    <a:pt x="2227" y="3068"/>
                    <a:pt x="1961" y="4638"/>
                  </a:cubicBezTo>
                  <a:cubicBezTo>
                    <a:pt x="1693" y="6209"/>
                    <a:pt x="934" y="7661"/>
                    <a:pt x="1" y="8952"/>
                  </a:cubicBezTo>
                  <a:cubicBezTo>
                    <a:pt x="1666" y="8337"/>
                    <a:pt x="2449" y="6446"/>
                    <a:pt x="2725" y="4692"/>
                  </a:cubicBezTo>
                  <a:cubicBezTo>
                    <a:pt x="2999" y="2941"/>
                    <a:pt x="2613" y="1096"/>
                    <a:pt x="1216" y="0"/>
                  </a:cubicBezTo>
                  <a:close/>
                </a:path>
              </a:pathLst>
            </a:custGeom>
            <a:solidFill>
              <a:srgbClr val="0B3D69">
                <a:alpha val="39215"/>
              </a:srgbClr>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02" name="Google Shape;1802;p2"/>
            <p:cNvSpPr/>
            <p:nvPr/>
          </p:nvSpPr>
          <p:spPr>
            <a:xfrm>
              <a:off x="7227900" y="2828575"/>
              <a:ext cx="73575" cy="221300"/>
            </a:xfrm>
            <a:custGeom>
              <a:rect b="b" l="l" r="r" t="t"/>
              <a:pathLst>
                <a:path extrusionOk="0" h="8852" w="2943">
                  <a:moveTo>
                    <a:pt x="1167" y="1"/>
                  </a:moveTo>
                  <a:cubicBezTo>
                    <a:pt x="1167" y="1"/>
                    <a:pt x="1166" y="1"/>
                    <a:pt x="1166" y="1"/>
                  </a:cubicBezTo>
                  <a:cubicBezTo>
                    <a:pt x="1137" y="25"/>
                    <a:pt x="1552" y="430"/>
                    <a:pt x="1971" y="1242"/>
                  </a:cubicBezTo>
                  <a:cubicBezTo>
                    <a:pt x="2389" y="2043"/>
                    <a:pt x="2764" y="3300"/>
                    <a:pt x="2588" y="4684"/>
                  </a:cubicBezTo>
                  <a:cubicBezTo>
                    <a:pt x="2407" y="6065"/>
                    <a:pt x="1724" y="7186"/>
                    <a:pt x="1116" y="7853"/>
                  </a:cubicBezTo>
                  <a:cubicBezTo>
                    <a:pt x="504" y="8535"/>
                    <a:pt x="1" y="8820"/>
                    <a:pt x="22" y="8849"/>
                  </a:cubicBezTo>
                  <a:lnTo>
                    <a:pt x="22" y="8851"/>
                  </a:lnTo>
                  <a:cubicBezTo>
                    <a:pt x="22" y="8851"/>
                    <a:pt x="23" y="8852"/>
                    <a:pt x="24" y="8852"/>
                  </a:cubicBezTo>
                  <a:cubicBezTo>
                    <a:pt x="42" y="8852"/>
                    <a:pt x="167" y="8787"/>
                    <a:pt x="371" y="8650"/>
                  </a:cubicBezTo>
                  <a:cubicBezTo>
                    <a:pt x="587" y="8507"/>
                    <a:pt x="884" y="8272"/>
                    <a:pt x="1207" y="7938"/>
                  </a:cubicBezTo>
                  <a:cubicBezTo>
                    <a:pt x="1851" y="7279"/>
                    <a:pt x="2574" y="6133"/>
                    <a:pt x="2760" y="4707"/>
                  </a:cubicBezTo>
                  <a:cubicBezTo>
                    <a:pt x="2943" y="3279"/>
                    <a:pt x="2534" y="1987"/>
                    <a:pt x="2079" y="1186"/>
                  </a:cubicBezTo>
                  <a:cubicBezTo>
                    <a:pt x="1853" y="779"/>
                    <a:pt x="1625" y="476"/>
                    <a:pt x="1454" y="283"/>
                  </a:cubicBezTo>
                  <a:cubicBezTo>
                    <a:pt x="1288" y="97"/>
                    <a:pt x="1182" y="1"/>
                    <a:pt x="1167" y="1"/>
                  </a:cubicBezTo>
                  <a:close/>
                </a:path>
              </a:pathLst>
            </a:custGeom>
            <a:solidFill>
              <a:schemeClr val="dk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03" name="Google Shape;1803;p2"/>
            <p:cNvSpPr/>
            <p:nvPr/>
          </p:nvSpPr>
          <p:spPr>
            <a:xfrm>
              <a:off x="7017075" y="2355950"/>
              <a:ext cx="111150" cy="240950"/>
            </a:xfrm>
            <a:custGeom>
              <a:rect b="b" l="l" r="r" t="t"/>
              <a:pathLst>
                <a:path extrusionOk="0" h="9638" w="4446">
                  <a:moveTo>
                    <a:pt x="34" y="0"/>
                  </a:moveTo>
                  <a:cubicBezTo>
                    <a:pt x="22" y="0"/>
                    <a:pt x="16" y="1"/>
                    <a:pt x="16" y="3"/>
                  </a:cubicBezTo>
                  <a:cubicBezTo>
                    <a:pt x="1" y="50"/>
                    <a:pt x="773" y="90"/>
                    <a:pt x="1780" y="715"/>
                  </a:cubicBezTo>
                  <a:cubicBezTo>
                    <a:pt x="2281" y="1024"/>
                    <a:pt x="2820" y="1489"/>
                    <a:pt x="3275" y="2118"/>
                  </a:cubicBezTo>
                  <a:cubicBezTo>
                    <a:pt x="3730" y="2745"/>
                    <a:pt x="4081" y="3548"/>
                    <a:pt x="4184" y="4435"/>
                  </a:cubicBezTo>
                  <a:cubicBezTo>
                    <a:pt x="4268" y="5324"/>
                    <a:pt x="4091" y="6183"/>
                    <a:pt x="3777" y="6889"/>
                  </a:cubicBezTo>
                  <a:cubicBezTo>
                    <a:pt x="3462" y="7601"/>
                    <a:pt x="3032" y="8168"/>
                    <a:pt x="2607" y="8573"/>
                  </a:cubicBezTo>
                  <a:cubicBezTo>
                    <a:pt x="1751" y="9393"/>
                    <a:pt x="1004" y="9596"/>
                    <a:pt x="1029" y="9636"/>
                  </a:cubicBezTo>
                  <a:cubicBezTo>
                    <a:pt x="1030" y="9637"/>
                    <a:pt x="1031" y="9638"/>
                    <a:pt x="1033" y="9638"/>
                  </a:cubicBezTo>
                  <a:cubicBezTo>
                    <a:pt x="1046" y="9638"/>
                    <a:pt x="1088" y="9624"/>
                    <a:pt x="1159" y="9600"/>
                  </a:cubicBezTo>
                  <a:cubicBezTo>
                    <a:pt x="1240" y="9567"/>
                    <a:pt x="1367" y="9534"/>
                    <a:pt x="1517" y="9457"/>
                  </a:cubicBezTo>
                  <a:cubicBezTo>
                    <a:pt x="1822" y="9320"/>
                    <a:pt x="2245" y="9067"/>
                    <a:pt x="2690" y="8662"/>
                  </a:cubicBezTo>
                  <a:cubicBezTo>
                    <a:pt x="3138" y="8259"/>
                    <a:pt x="3591" y="7684"/>
                    <a:pt x="3923" y="6955"/>
                  </a:cubicBezTo>
                  <a:cubicBezTo>
                    <a:pt x="4255" y="6231"/>
                    <a:pt x="4446" y="5342"/>
                    <a:pt x="4357" y="4418"/>
                  </a:cubicBezTo>
                  <a:cubicBezTo>
                    <a:pt x="4251" y="3493"/>
                    <a:pt x="3881" y="2664"/>
                    <a:pt x="3404" y="2023"/>
                  </a:cubicBezTo>
                  <a:cubicBezTo>
                    <a:pt x="2930" y="1381"/>
                    <a:pt x="2366" y="912"/>
                    <a:pt x="1845" y="611"/>
                  </a:cubicBezTo>
                  <a:cubicBezTo>
                    <a:pt x="1324" y="306"/>
                    <a:pt x="858" y="146"/>
                    <a:pt x="530" y="77"/>
                  </a:cubicBezTo>
                  <a:cubicBezTo>
                    <a:pt x="369" y="32"/>
                    <a:pt x="236" y="27"/>
                    <a:pt x="151" y="11"/>
                  </a:cubicBezTo>
                  <a:cubicBezTo>
                    <a:pt x="95" y="4"/>
                    <a:pt x="55" y="0"/>
                    <a:pt x="34" y="0"/>
                  </a:cubicBezTo>
                  <a:close/>
                </a:path>
              </a:pathLst>
            </a:custGeom>
            <a:solidFill>
              <a:schemeClr val="dk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04" name="Google Shape;1804;p2"/>
            <p:cNvSpPr/>
            <p:nvPr/>
          </p:nvSpPr>
          <p:spPr>
            <a:xfrm>
              <a:off x="6790875" y="2569400"/>
              <a:ext cx="257150" cy="182400"/>
            </a:xfrm>
            <a:custGeom>
              <a:rect b="b" l="l" r="r" t="t"/>
              <a:pathLst>
                <a:path extrusionOk="0" h="7296" w="10286">
                  <a:moveTo>
                    <a:pt x="6301" y="1"/>
                  </a:moveTo>
                  <a:cubicBezTo>
                    <a:pt x="6198" y="1"/>
                    <a:pt x="6093" y="3"/>
                    <a:pt x="5987" y="8"/>
                  </a:cubicBezTo>
                  <a:cubicBezTo>
                    <a:pt x="5080" y="47"/>
                    <a:pt x="4083" y="296"/>
                    <a:pt x="3167" y="820"/>
                  </a:cubicBezTo>
                  <a:cubicBezTo>
                    <a:pt x="2258" y="1357"/>
                    <a:pt x="1546" y="2100"/>
                    <a:pt x="1064" y="2869"/>
                  </a:cubicBezTo>
                  <a:cubicBezTo>
                    <a:pt x="576" y="3639"/>
                    <a:pt x="298" y="4422"/>
                    <a:pt x="169" y="5096"/>
                  </a:cubicBezTo>
                  <a:cubicBezTo>
                    <a:pt x="37" y="5769"/>
                    <a:pt x="32" y="6328"/>
                    <a:pt x="66" y="6710"/>
                  </a:cubicBezTo>
                  <a:cubicBezTo>
                    <a:pt x="74" y="6901"/>
                    <a:pt x="111" y="7046"/>
                    <a:pt x="124" y="7147"/>
                  </a:cubicBezTo>
                  <a:cubicBezTo>
                    <a:pt x="140" y="7245"/>
                    <a:pt x="151" y="7295"/>
                    <a:pt x="159" y="7295"/>
                  </a:cubicBezTo>
                  <a:cubicBezTo>
                    <a:pt x="207" y="7295"/>
                    <a:pt x="1" y="6446"/>
                    <a:pt x="290" y="5121"/>
                  </a:cubicBezTo>
                  <a:cubicBezTo>
                    <a:pt x="431" y="4463"/>
                    <a:pt x="716" y="3703"/>
                    <a:pt x="1199" y="2956"/>
                  </a:cubicBezTo>
                  <a:cubicBezTo>
                    <a:pt x="1679" y="2210"/>
                    <a:pt x="2374" y="1492"/>
                    <a:pt x="3253" y="971"/>
                  </a:cubicBezTo>
                  <a:cubicBezTo>
                    <a:pt x="4143" y="464"/>
                    <a:pt x="5111" y="217"/>
                    <a:pt x="5997" y="168"/>
                  </a:cubicBezTo>
                  <a:cubicBezTo>
                    <a:pt x="6124" y="161"/>
                    <a:pt x="6249" y="158"/>
                    <a:pt x="6373" y="158"/>
                  </a:cubicBezTo>
                  <a:cubicBezTo>
                    <a:pt x="7111" y="158"/>
                    <a:pt x="7779" y="276"/>
                    <a:pt x="8327" y="450"/>
                  </a:cubicBezTo>
                  <a:cubicBezTo>
                    <a:pt x="9578" y="842"/>
                    <a:pt x="10215" y="1417"/>
                    <a:pt x="10277" y="1417"/>
                  </a:cubicBezTo>
                  <a:cubicBezTo>
                    <a:pt x="10279" y="1417"/>
                    <a:pt x="10281" y="1416"/>
                    <a:pt x="10282" y="1415"/>
                  </a:cubicBezTo>
                  <a:cubicBezTo>
                    <a:pt x="10286" y="1409"/>
                    <a:pt x="10247" y="1374"/>
                    <a:pt x="10168" y="1309"/>
                  </a:cubicBezTo>
                  <a:cubicBezTo>
                    <a:pt x="10089" y="1249"/>
                    <a:pt x="9981" y="1146"/>
                    <a:pt x="9819" y="1044"/>
                  </a:cubicBezTo>
                  <a:cubicBezTo>
                    <a:pt x="9506" y="824"/>
                    <a:pt x="9016" y="554"/>
                    <a:pt x="8366" y="334"/>
                  </a:cubicBezTo>
                  <a:cubicBezTo>
                    <a:pt x="7793" y="138"/>
                    <a:pt x="7086" y="1"/>
                    <a:pt x="6301" y="1"/>
                  </a:cubicBezTo>
                  <a:close/>
                </a:path>
              </a:pathLst>
            </a:custGeom>
            <a:solidFill>
              <a:srgbClr val="26323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05" name="Google Shape;1805;p2"/>
            <p:cNvSpPr/>
            <p:nvPr/>
          </p:nvSpPr>
          <p:spPr>
            <a:xfrm>
              <a:off x="6563900" y="2019750"/>
              <a:ext cx="151275" cy="874000"/>
            </a:xfrm>
            <a:custGeom>
              <a:rect b="b" l="l" r="r" t="t"/>
              <a:pathLst>
                <a:path extrusionOk="0" h="34960" w="6051">
                  <a:moveTo>
                    <a:pt x="1436" y="0"/>
                  </a:moveTo>
                  <a:cubicBezTo>
                    <a:pt x="1436" y="0"/>
                    <a:pt x="1436" y="1"/>
                    <a:pt x="1436" y="1"/>
                  </a:cubicBezTo>
                  <a:lnTo>
                    <a:pt x="1437" y="1"/>
                  </a:lnTo>
                  <a:cubicBezTo>
                    <a:pt x="1437" y="1"/>
                    <a:pt x="1437" y="0"/>
                    <a:pt x="1436" y="0"/>
                  </a:cubicBezTo>
                  <a:close/>
                  <a:moveTo>
                    <a:pt x="1437" y="1"/>
                  </a:moveTo>
                  <a:lnTo>
                    <a:pt x="1437" y="1"/>
                  </a:lnTo>
                  <a:cubicBezTo>
                    <a:pt x="1437" y="1"/>
                    <a:pt x="1437" y="1"/>
                    <a:pt x="1438" y="1"/>
                  </a:cubicBezTo>
                  <a:lnTo>
                    <a:pt x="1438" y="1"/>
                  </a:lnTo>
                  <a:cubicBezTo>
                    <a:pt x="1438" y="1"/>
                    <a:pt x="1438" y="1"/>
                    <a:pt x="1438" y="1"/>
                  </a:cubicBezTo>
                  <a:close/>
                  <a:moveTo>
                    <a:pt x="1438" y="1"/>
                  </a:moveTo>
                  <a:cubicBezTo>
                    <a:pt x="1438" y="3"/>
                    <a:pt x="1449" y="22"/>
                    <a:pt x="1471" y="55"/>
                  </a:cubicBezTo>
                  <a:cubicBezTo>
                    <a:pt x="1501" y="95"/>
                    <a:pt x="1538" y="145"/>
                    <a:pt x="1584" y="207"/>
                  </a:cubicBezTo>
                  <a:cubicBezTo>
                    <a:pt x="1685" y="340"/>
                    <a:pt x="1831" y="541"/>
                    <a:pt x="2015" y="803"/>
                  </a:cubicBezTo>
                  <a:cubicBezTo>
                    <a:pt x="2375" y="1332"/>
                    <a:pt x="2896" y="2121"/>
                    <a:pt x="3346" y="3215"/>
                  </a:cubicBezTo>
                  <a:cubicBezTo>
                    <a:pt x="3780" y="4297"/>
                    <a:pt x="4160" y="5727"/>
                    <a:pt x="3927" y="7328"/>
                  </a:cubicBezTo>
                  <a:cubicBezTo>
                    <a:pt x="3863" y="7723"/>
                    <a:pt x="3765" y="8127"/>
                    <a:pt x="3628" y="8530"/>
                  </a:cubicBezTo>
                  <a:cubicBezTo>
                    <a:pt x="3485" y="8929"/>
                    <a:pt x="3300" y="9325"/>
                    <a:pt x="3070" y="9707"/>
                  </a:cubicBezTo>
                  <a:cubicBezTo>
                    <a:pt x="2607" y="10465"/>
                    <a:pt x="1934" y="11154"/>
                    <a:pt x="1073" y="11592"/>
                  </a:cubicBezTo>
                  <a:lnTo>
                    <a:pt x="929" y="11667"/>
                  </a:lnTo>
                  <a:lnTo>
                    <a:pt x="1073" y="11738"/>
                  </a:lnTo>
                  <a:cubicBezTo>
                    <a:pt x="2069" y="12232"/>
                    <a:pt x="3043" y="12904"/>
                    <a:pt x="3869" y="13781"/>
                  </a:cubicBezTo>
                  <a:cubicBezTo>
                    <a:pt x="4691" y="14655"/>
                    <a:pt x="5358" y="15753"/>
                    <a:pt x="5638" y="16990"/>
                  </a:cubicBezTo>
                  <a:cubicBezTo>
                    <a:pt x="5873" y="18080"/>
                    <a:pt x="5775" y="19216"/>
                    <a:pt x="5401" y="20206"/>
                  </a:cubicBezTo>
                  <a:cubicBezTo>
                    <a:pt x="5028" y="21199"/>
                    <a:pt x="4357" y="22042"/>
                    <a:pt x="3514" y="22546"/>
                  </a:cubicBezTo>
                  <a:lnTo>
                    <a:pt x="3427" y="22598"/>
                  </a:lnTo>
                  <a:lnTo>
                    <a:pt x="3494" y="22673"/>
                  </a:lnTo>
                  <a:cubicBezTo>
                    <a:pt x="4179" y="23432"/>
                    <a:pt x="4571" y="24375"/>
                    <a:pt x="4720" y="25303"/>
                  </a:cubicBezTo>
                  <a:cubicBezTo>
                    <a:pt x="4872" y="26237"/>
                    <a:pt x="4808" y="27151"/>
                    <a:pt x="4627" y="27985"/>
                  </a:cubicBezTo>
                  <a:cubicBezTo>
                    <a:pt x="4442" y="28818"/>
                    <a:pt x="4131" y="29567"/>
                    <a:pt x="3772" y="30223"/>
                  </a:cubicBezTo>
                  <a:cubicBezTo>
                    <a:pt x="3417" y="30882"/>
                    <a:pt x="3026" y="31455"/>
                    <a:pt x="2646" y="31955"/>
                  </a:cubicBezTo>
                  <a:cubicBezTo>
                    <a:pt x="1880" y="32954"/>
                    <a:pt x="1185" y="33678"/>
                    <a:pt x="720" y="34181"/>
                  </a:cubicBezTo>
                  <a:cubicBezTo>
                    <a:pt x="491" y="34426"/>
                    <a:pt x="313" y="34617"/>
                    <a:pt x="182" y="34756"/>
                  </a:cubicBezTo>
                  <a:cubicBezTo>
                    <a:pt x="126" y="34816"/>
                    <a:pt x="82" y="34866"/>
                    <a:pt x="45" y="34905"/>
                  </a:cubicBezTo>
                  <a:cubicBezTo>
                    <a:pt x="16" y="34940"/>
                    <a:pt x="1" y="34959"/>
                    <a:pt x="2" y="34959"/>
                  </a:cubicBezTo>
                  <a:cubicBezTo>
                    <a:pt x="3" y="34959"/>
                    <a:pt x="3" y="34959"/>
                    <a:pt x="3" y="34959"/>
                  </a:cubicBezTo>
                  <a:cubicBezTo>
                    <a:pt x="7" y="34959"/>
                    <a:pt x="24" y="34945"/>
                    <a:pt x="56" y="34916"/>
                  </a:cubicBezTo>
                  <a:cubicBezTo>
                    <a:pt x="95" y="34878"/>
                    <a:pt x="143" y="34832"/>
                    <a:pt x="203" y="34776"/>
                  </a:cubicBezTo>
                  <a:cubicBezTo>
                    <a:pt x="338" y="34641"/>
                    <a:pt x="523" y="34455"/>
                    <a:pt x="761" y="34220"/>
                  </a:cubicBezTo>
                  <a:cubicBezTo>
                    <a:pt x="1239" y="33728"/>
                    <a:pt x="1947" y="33014"/>
                    <a:pt x="2727" y="32019"/>
                  </a:cubicBezTo>
                  <a:cubicBezTo>
                    <a:pt x="3116" y="31521"/>
                    <a:pt x="3516" y="30946"/>
                    <a:pt x="3882" y="30282"/>
                  </a:cubicBezTo>
                  <a:cubicBezTo>
                    <a:pt x="4251" y="29623"/>
                    <a:pt x="4571" y="28862"/>
                    <a:pt x="4766" y="28015"/>
                  </a:cubicBezTo>
                  <a:cubicBezTo>
                    <a:pt x="4955" y="27169"/>
                    <a:pt x="5024" y="26237"/>
                    <a:pt x="4872" y="25280"/>
                  </a:cubicBezTo>
                  <a:cubicBezTo>
                    <a:pt x="4728" y="24357"/>
                    <a:pt x="4349" y="23412"/>
                    <a:pt x="3684" y="22639"/>
                  </a:cubicBezTo>
                  <a:lnTo>
                    <a:pt x="3684" y="22639"/>
                  </a:lnTo>
                  <a:cubicBezTo>
                    <a:pt x="4523" y="22111"/>
                    <a:pt x="5189" y="21259"/>
                    <a:pt x="5561" y="20268"/>
                  </a:cubicBezTo>
                  <a:cubicBezTo>
                    <a:pt x="5948" y="19245"/>
                    <a:pt x="6051" y="18078"/>
                    <a:pt x="5808" y="16953"/>
                  </a:cubicBezTo>
                  <a:cubicBezTo>
                    <a:pt x="5520" y="15678"/>
                    <a:pt x="4833" y="14555"/>
                    <a:pt x="3994" y="13664"/>
                  </a:cubicBezTo>
                  <a:cubicBezTo>
                    <a:pt x="3190" y="12812"/>
                    <a:pt x="2250" y="12155"/>
                    <a:pt x="1288" y="11663"/>
                  </a:cubicBezTo>
                  <a:lnTo>
                    <a:pt x="1288" y="11663"/>
                  </a:lnTo>
                  <a:cubicBezTo>
                    <a:pt x="2110" y="11204"/>
                    <a:pt x="2756" y="10525"/>
                    <a:pt x="3199" y="9786"/>
                  </a:cubicBezTo>
                  <a:cubicBezTo>
                    <a:pt x="3435" y="9394"/>
                    <a:pt x="3620" y="8987"/>
                    <a:pt x="3765" y="8578"/>
                  </a:cubicBezTo>
                  <a:cubicBezTo>
                    <a:pt x="3902" y="8165"/>
                    <a:pt x="4002" y="7754"/>
                    <a:pt x="4062" y="7349"/>
                  </a:cubicBezTo>
                  <a:cubicBezTo>
                    <a:pt x="4175" y="6535"/>
                    <a:pt x="4137" y="5756"/>
                    <a:pt x="4004" y="5055"/>
                  </a:cubicBezTo>
                  <a:cubicBezTo>
                    <a:pt x="3874" y="4353"/>
                    <a:pt x="3670" y="3724"/>
                    <a:pt x="3438" y="3176"/>
                  </a:cubicBezTo>
                  <a:cubicBezTo>
                    <a:pt x="2972" y="2078"/>
                    <a:pt x="2435" y="1295"/>
                    <a:pt x="2059" y="774"/>
                  </a:cubicBezTo>
                  <a:cubicBezTo>
                    <a:pt x="1868" y="514"/>
                    <a:pt x="1714" y="319"/>
                    <a:pt x="1606" y="192"/>
                  </a:cubicBezTo>
                  <a:cubicBezTo>
                    <a:pt x="1556" y="132"/>
                    <a:pt x="1515" y="86"/>
                    <a:pt x="1482" y="47"/>
                  </a:cubicBezTo>
                  <a:cubicBezTo>
                    <a:pt x="1458" y="19"/>
                    <a:pt x="1443" y="4"/>
                    <a:pt x="1438" y="1"/>
                  </a:cubicBezTo>
                  <a:close/>
                </a:path>
              </a:pathLst>
            </a:custGeom>
            <a:solidFill>
              <a:schemeClr val="dk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06" name="Google Shape;1806;p2"/>
            <p:cNvSpPr/>
            <p:nvPr/>
          </p:nvSpPr>
          <p:spPr>
            <a:xfrm>
              <a:off x="6600850" y="1941950"/>
              <a:ext cx="490875" cy="224550"/>
            </a:xfrm>
            <a:custGeom>
              <a:rect b="b" l="l" r="r" t="t"/>
              <a:pathLst>
                <a:path extrusionOk="0" h="8982" w="19635">
                  <a:moveTo>
                    <a:pt x="3299" y="0"/>
                  </a:moveTo>
                  <a:cubicBezTo>
                    <a:pt x="2262" y="0"/>
                    <a:pt x="1430" y="211"/>
                    <a:pt x="878" y="417"/>
                  </a:cubicBezTo>
                  <a:cubicBezTo>
                    <a:pt x="585" y="527"/>
                    <a:pt x="365" y="634"/>
                    <a:pt x="220" y="713"/>
                  </a:cubicBezTo>
                  <a:cubicBezTo>
                    <a:pt x="76" y="794"/>
                    <a:pt x="0" y="838"/>
                    <a:pt x="4" y="844"/>
                  </a:cubicBezTo>
                  <a:cubicBezTo>
                    <a:pt x="4" y="844"/>
                    <a:pt x="5" y="844"/>
                    <a:pt x="6" y="844"/>
                  </a:cubicBezTo>
                  <a:cubicBezTo>
                    <a:pt x="18" y="844"/>
                    <a:pt x="96" y="810"/>
                    <a:pt x="236" y="745"/>
                  </a:cubicBezTo>
                  <a:cubicBezTo>
                    <a:pt x="384" y="676"/>
                    <a:pt x="606" y="581"/>
                    <a:pt x="901" y="481"/>
                  </a:cubicBezTo>
                  <a:cubicBezTo>
                    <a:pt x="1432" y="303"/>
                    <a:pt x="2215" y="120"/>
                    <a:pt x="3185" y="120"/>
                  </a:cubicBezTo>
                  <a:cubicBezTo>
                    <a:pt x="3286" y="120"/>
                    <a:pt x="3389" y="122"/>
                    <a:pt x="3494" y="126"/>
                  </a:cubicBezTo>
                  <a:cubicBezTo>
                    <a:pt x="4604" y="157"/>
                    <a:pt x="5914" y="458"/>
                    <a:pt x="7252" y="1070"/>
                  </a:cubicBezTo>
                  <a:cubicBezTo>
                    <a:pt x="8589" y="1675"/>
                    <a:pt x="9963" y="2561"/>
                    <a:pt x="11310" y="3593"/>
                  </a:cubicBezTo>
                  <a:cubicBezTo>
                    <a:pt x="12188" y="4288"/>
                    <a:pt x="12957" y="5094"/>
                    <a:pt x="13380" y="6028"/>
                  </a:cubicBezTo>
                  <a:cubicBezTo>
                    <a:pt x="13806" y="6952"/>
                    <a:pt x="13899" y="7976"/>
                    <a:pt x="13592" y="8804"/>
                  </a:cubicBezTo>
                  <a:lnTo>
                    <a:pt x="13526" y="8981"/>
                  </a:lnTo>
                  <a:lnTo>
                    <a:pt x="13696" y="8897"/>
                  </a:lnTo>
                  <a:cubicBezTo>
                    <a:pt x="14522" y="8486"/>
                    <a:pt x="15311" y="8177"/>
                    <a:pt x="16035" y="7980"/>
                  </a:cubicBezTo>
                  <a:cubicBezTo>
                    <a:pt x="16756" y="7780"/>
                    <a:pt x="17404" y="7685"/>
                    <a:pt x="17941" y="7637"/>
                  </a:cubicBezTo>
                  <a:cubicBezTo>
                    <a:pt x="18477" y="7587"/>
                    <a:pt x="18901" y="7579"/>
                    <a:pt x="19191" y="7573"/>
                  </a:cubicBezTo>
                  <a:cubicBezTo>
                    <a:pt x="19324" y="7571"/>
                    <a:pt x="19432" y="7571"/>
                    <a:pt x="19521" y="7569"/>
                  </a:cubicBezTo>
                  <a:cubicBezTo>
                    <a:pt x="19596" y="7567"/>
                    <a:pt x="19635" y="7563"/>
                    <a:pt x="19635" y="7560"/>
                  </a:cubicBezTo>
                  <a:cubicBezTo>
                    <a:pt x="19635" y="7556"/>
                    <a:pt x="19596" y="7552"/>
                    <a:pt x="19521" y="7546"/>
                  </a:cubicBezTo>
                  <a:cubicBezTo>
                    <a:pt x="19432" y="7540"/>
                    <a:pt x="19324" y="7535"/>
                    <a:pt x="19191" y="7527"/>
                  </a:cubicBezTo>
                  <a:cubicBezTo>
                    <a:pt x="19072" y="7523"/>
                    <a:pt x="18931" y="7520"/>
                    <a:pt x="18767" y="7520"/>
                  </a:cubicBezTo>
                  <a:cubicBezTo>
                    <a:pt x="18532" y="7520"/>
                    <a:pt x="18253" y="7526"/>
                    <a:pt x="17933" y="7548"/>
                  </a:cubicBezTo>
                  <a:cubicBezTo>
                    <a:pt x="17393" y="7585"/>
                    <a:pt x="16735" y="7668"/>
                    <a:pt x="16002" y="7861"/>
                  </a:cubicBezTo>
                  <a:cubicBezTo>
                    <a:pt x="15316" y="8035"/>
                    <a:pt x="14570" y="8313"/>
                    <a:pt x="13794" y="8683"/>
                  </a:cubicBezTo>
                  <a:lnTo>
                    <a:pt x="13794" y="8683"/>
                  </a:lnTo>
                  <a:cubicBezTo>
                    <a:pt x="14051" y="7848"/>
                    <a:pt x="13942" y="6853"/>
                    <a:pt x="13532" y="5958"/>
                  </a:cubicBezTo>
                  <a:cubicBezTo>
                    <a:pt x="13098" y="4986"/>
                    <a:pt x="12309" y="4158"/>
                    <a:pt x="11418" y="3456"/>
                  </a:cubicBezTo>
                  <a:cubicBezTo>
                    <a:pt x="10060" y="2414"/>
                    <a:pt x="8678" y="1531"/>
                    <a:pt x="7318" y="923"/>
                  </a:cubicBezTo>
                  <a:cubicBezTo>
                    <a:pt x="5960" y="311"/>
                    <a:pt x="4625" y="16"/>
                    <a:pt x="3496" y="3"/>
                  </a:cubicBezTo>
                  <a:cubicBezTo>
                    <a:pt x="3430" y="1"/>
                    <a:pt x="3364" y="0"/>
                    <a:pt x="3299" y="0"/>
                  </a:cubicBezTo>
                  <a:close/>
                </a:path>
              </a:pathLst>
            </a:custGeom>
            <a:solidFill>
              <a:schemeClr val="dk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07" name="Google Shape;1807;p2"/>
            <p:cNvSpPr/>
            <p:nvPr/>
          </p:nvSpPr>
          <p:spPr>
            <a:xfrm>
              <a:off x="6834300" y="1879025"/>
              <a:ext cx="115050" cy="77050"/>
            </a:xfrm>
            <a:custGeom>
              <a:rect b="b" l="l" r="r" t="t"/>
              <a:pathLst>
                <a:path extrusionOk="0" h="3082" w="4602">
                  <a:moveTo>
                    <a:pt x="882" y="0"/>
                  </a:moveTo>
                  <a:cubicBezTo>
                    <a:pt x="604" y="0"/>
                    <a:pt x="382" y="27"/>
                    <a:pt x="232" y="58"/>
                  </a:cubicBezTo>
                  <a:cubicBezTo>
                    <a:pt x="79" y="89"/>
                    <a:pt x="0" y="118"/>
                    <a:pt x="2" y="127"/>
                  </a:cubicBezTo>
                  <a:cubicBezTo>
                    <a:pt x="3" y="133"/>
                    <a:pt x="16" y="136"/>
                    <a:pt x="41" y="136"/>
                  </a:cubicBezTo>
                  <a:cubicBezTo>
                    <a:pt x="118" y="136"/>
                    <a:pt x="304" y="114"/>
                    <a:pt x="573" y="114"/>
                  </a:cubicBezTo>
                  <a:cubicBezTo>
                    <a:pt x="664" y="114"/>
                    <a:pt x="766" y="117"/>
                    <a:pt x="876" y="124"/>
                  </a:cubicBezTo>
                  <a:cubicBezTo>
                    <a:pt x="1408" y="154"/>
                    <a:pt x="2153" y="318"/>
                    <a:pt x="2840" y="758"/>
                  </a:cubicBezTo>
                  <a:cubicBezTo>
                    <a:pt x="3527" y="1202"/>
                    <a:pt x="3984" y="1812"/>
                    <a:pt x="4233" y="2282"/>
                  </a:cubicBezTo>
                  <a:cubicBezTo>
                    <a:pt x="4483" y="2752"/>
                    <a:pt x="4559" y="3081"/>
                    <a:pt x="4591" y="3081"/>
                  </a:cubicBezTo>
                  <a:cubicBezTo>
                    <a:pt x="4591" y="3081"/>
                    <a:pt x="4591" y="3081"/>
                    <a:pt x="4592" y="3081"/>
                  </a:cubicBezTo>
                  <a:cubicBezTo>
                    <a:pt x="4601" y="3079"/>
                    <a:pt x="4596" y="2994"/>
                    <a:pt x="4561" y="2844"/>
                  </a:cubicBezTo>
                  <a:cubicBezTo>
                    <a:pt x="4526" y="2693"/>
                    <a:pt x="4459" y="2479"/>
                    <a:pt x="4343" y="2228"/>
                  </a:cubicBezTo>
                  <a:cubicBezTo>
                    <a:pt x="4117" y="1727"/>
                    <a:pt x="3654" y="1077"/>
                    <a:pt x="2934" y="612"/>
                  </a:cubicBezTo>
                  <a:cubicBezTo>
                    <a:pt x="2215" y="149"/>
                    <a:pt x="1430" y="0"/>
                    <a:pt x="882" y="0"/>
                  </a:cubicBezTo>
                  <a:close/>
                </a:path>
              </a:pathLst>
            </a:custGeom>
            <a:solidFill>
              <a:schemeClr val="dk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08" name="Google Shape;1808;p2"/>
            <p:cNvSpPr/>
            <p:nvPr/>
          </p:nvSpPr>
          <p:spPr>
            <a:xfrm>
              <a:off x="6430400" y="1770950"/>
              <a:ext cx="72025" cy="4700"/>
            </a:xfrm>
            <a:custGeom>
              <a:rect b="b" l="l" r="r" t="t"/>
              <a:pathLst>
                <a:path extrusionOk="0" h="188" w="2881">
                  <a:moveTo>
                    <a:pt x="1957" y="1"/>
                  </a:moveTo>
                  <a:cubicBezTo>
                    <a:pt x="1796" y="1"/>
                    <a:pt x="1621" y="3"/>
                    <a:pt x="1438" y="7"/>
                  </a:cubicBezTo>
                  <a:cubicBezTo>
                    <a:pt x="643" y="25"/>
                    <a:pt x="0" y="79"/>
                    <a:pt x="0" y="127"/>
                  </a:cubicBezTo>
                  <a:cubicBezTo>
                    <a:pt x="2" y="164"/>
                    <a:pt x="384" y="187"/>
                    <a:pt x="923" y="187"/>
                  </a:cubicBezTo>
                  <a:cubicBezTo>
                    <a:pt x="1084" y="187"/>
                    <a:pt x="1259" y="185"/>
                    <a:pt x="1441" y="181"/>
                  </a:cubicBezTo>
                  <a:cubicBezTo>
                    <a:pt x="2238" y="164"/>
                    <a:pt x="2881" y="110"/>
                    <a:pt x="2881" y="61"/>
                  </a:cubicBezTo>
                  <a:cubicBezTo>
                    <a:pt x="2879" y="24"/>
                    <a:pt x="2497" y="1"/>
                    <a:pt x="1957" y="1"/>
                  </a:cubicBezTo>
                  <a:close/>
                </a:path>
              </a:pathLst>
            </a:custGeom>
            <a:solidFill>
              <a:schemeClr val="dk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09" name="Google Shape;1809;p2"/>
            <p:cNvSpPr/>
            <p:nvPr/>
          </p:nvSpPr>
          <p:spPr>
            <a:xfrm>
              <a:off x="6392300" y="1701225"/>
              <a:ext cx="72275" cy="401075"/>
            </a:xfrm>
            <a:custGeom>
              <a:rect b="b" l="l" r="r" t="t"/>
              <a:pathLst>
                <a:path extrusionOk="0" h="16043" w="2891">
                  <a:moveTo>
                    <a:pt x="14" y="1"/>
                  </a:moveTo>
                  <a:cubicBezTo>
                    <a:pt x="14" y="1"/>
                    <a:pt x="14" y="1"/>
                    <a:pt x="14" y="1"/>
                  </a:cubicBezTo>
                  <a:cubicBezTo>
                    <a:pt x="0" y="14"/>
                    <a:pt x="180" y="176"/>
                    <a:pt x="440" y="524"/>
                  </a:cubicBezTo>
                  <a:cubicBezTo>
                    <a:pt x="691" y="873"/>
                    <a:pt x="1023" y="1419"/>
                    <a:pt x="1210" y="2167"/>
                  </a:cubicBezTo>
                  <a:cubicBezTo>
                    <a:pt x="1397" y="2908"/>
                    <a:pt x="1445" y="3865"/>
                    <a:pt x="1092" y="4822"/>
                  </a:cubicBezTo>
                  <a:cubicBezTo>
                    <a:pt x="920" y="5299"/>
                    <a:pt x="654" y="5777"/>
                    <a:pt x="488" y="6329"/>
                  </a:cubicBezTo>
                  <a:cubicBezTo>
                    <a:pt x="407" y="6603"/>
                    <a:pt x="355" y="6900"/>
                    <a:pt x="371" y="7201"/>
                  </a:cubicBezTo>
                  <a:cubicBezTo>
                    <a:pt x="384" y="7500"/>
                    <a:pt x="454" y="7801"/>
                    <a:pt x="562" y="8084"/>
                  </a:cubicBezTo>
                  <a:cubicBezTo>
                    <a:pt x="782" y="8655"/>
                    <a:pt x="1119" y="9142"/>
                    <a:pt x="1430" y="9609"/>
                  </a:cubicBezTo>
                  <a:cubicBezTo>
                    <a:pt x="1744" y="10072"/>
                    <a:pt x="2037" y="10521"/>
                    <a:pt x="2238" y="10988"/>
                  </a:cubicBezTo>
                  <a:cubicBezTo>
                    <a:pt x="2647" y="11924"/>
                    <a:pt x="2749" y="12859"/>
                    <a:pt x="2715" y="13627"/>
                  </a:cubicBezTo>
                  <a:cubicBezTo>
                    <a:pt x="2670" y="14401"/>
                    <a:pt x="2501" y="15010"/>
                    <a:pt x="2348" y="15416"/>
                  </a:cubicBezTo>
                  <a:cubicBezTo>
                    <a:pt x="2196" y="15823"/>
                    <a:pt x="2076" y="16033"/>
                    <a:pt x="2093" y="16043"/>
                  </a:cubicBezTo>
                  <a:cubicBezTo>
                    <a:pt x="2094" y="16043"/>
                    <a:pt x="2094" y="16043"/>
                    <a:pt x="2094" y="16043"/>
                  </a:cubicBezTo>
                  <a:cubicBezTo>
                    <a:pt x="2100" y="16043"/>
                    <a:pt x="2131" y="15993"/>
                    <a:pt x="2188" y="15894"/>
                  </a:cubicBezTo>
                  <a:cubicBezTo>
                    <a:pt x="2248" y="15796"/>
                    <a:pt x="2323" y="15641"/>
                    <a:pt x="2412" y="15441"/>
                  </a:cubicBezTo>
                  <a:cubicBezTo>
                    <a:pt x="2585" y="15039"/>
                    <a:pt x="2778" y="14422"/>
                    <a:pt x="2838" y="13635"/>
                  </a:cubicBezTo>
                  <a:cubicBezTo>
                    <a:pt x="2890" y="12852"/>
                    <a:pt x="2800" y="11891"/>
                    <a:pt x="2387" y="10924"/>
                  </a:cubicBezTo>
                  <a:cubicBezTo>
                    <a:pt x="1993" y="9944"/>
                    <a:pt x="1158" y="9109"/>
                    <a:pt x="726" y="8023"/>
                  </a:cubicBezTo>
                  <a:cubicBezTo>
                    <a:pt x="509" y="7481"/>
                    <a:pt x="486" y="6900"/>
                    <a:pt x="654" y="6375"/>
                  </a:cubicBezTo>
                  <a:cubicBezTo>
                    <a:pt x="809" y="5848"/>
                    <a:pt x="1069" y="5370"/>
                    <a:pt x="1245" y="4876"/>
                  </a:cubicBezTo>
                  <a:cubicBezTo>
                    <a:pt x="1601" y="3881"/>
                    <a:pt x="1536" y="2893"/>
                    <a:pt x="1331" y="2136"/>
                  </a:cubicBezTo>
                  <a:cubicBezTo>
                    <a:pt x="1123" y="1371"/>
                    <a:pt x="766" y="823"/>
                    <a:pt x="494" y="481"/>
                  </a:cubicBezTo>
                  <a:cubicBezTo>
                    <a:pt x="351" y="313"/>
                    <a:pt x="236" y="188"/>
                    <a:pt x="149" y="113"/>
                  </a:cubicBezTo>
                  <a:cubicBezTo>
                    <a:pt x="68" y="39"/>
                    <a:pt x="22" y="1"/>
                    <a:pt x="14" y="1"/>
                  </a:cubicBezTo>
                  <a:close/>
                </a:path>
              </a:pathLst>
            </a:custGeom>
            <a:solidFill>
              <a:schemeClr val="dk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10" name="Google Shape;1810;p2"/>
            <p:cNvSpPr/>
            <p:nvPr/>
          </p:nvSpPr>
          <p:spPr>
            <a:xfrm>
              <a:off x="6449000" y="2243550"/>
              <a:ext cx="50100" cy="267900"/>
            </a:xfrm>
            <a:custGeom>
              <a:rect b="b" l="l" r="r" t="t"/>
              <a:pathLst>
                <a:path extrusionOk="0" h="10716" w="2004">
                  <a:moveTo>
                    <a:pt x="35" y="0"/>
                  </a:moveTo>
                  <a:cubicBezTo>
                    <a:pt x="34" y="0"/>
                    <a:pt x="34" y="0"/>
                    <a:pt x="34" y="0"/>
                  </a:cubicBezTo>
                  <a:cubicBezTo>
                    <a:pt x="1" y="27"/>
                    <a:pt x="474" y="483"/>
                    <a:pt x="941" y="1405"/>
                  </a:cubicBezTo>
                  <a:cubicBezTo>
                    <a:pt x="1411" y="2316"/>
                    <a:pt x="1826" y="3732"/>
                    <a:pt x="1691" y="5302"/>
                  </a:cubicBezTo>
                  <a:cubicBezTo>
                    <a:pt x="1624" y="6083"/>
                    <a:pt x="1423" y="6813"/>
                    <a:pt x="1151" y="7434"/>
                  </a:cubicBezTo>
                  <a:cubicBezTo>
                    <a:pt x="885" y="8055"/>
                    <a:pt x="514" y="8564"/>
                    <a:pt x="317" y="9056"/>
                  </a:cubicBezTo>
                  <a:cubicBezTo>
                    <a:pt x="109" y="9544"/>
                    <a:pt x="72" y="9990"/>
                    <a:pt x="119" y="10283"/>
                  </a:cubicBezTo>
                  <a:cubicBezTo>
                    <a:pt x="140" y="10430"/>
                    <a:pt x="177" y="10540"/>
                    <a:pt x="207" y="10611"/>
                  </a:cubicBezTo>
                  <a:cubicBezTo>
                    <a:pt x="237" y="10681"/>
                    <a:pt x="260" y="10716"/>
                    <a:pt x="265" y="10716"/>
                  </a:cubicBezTo>
                  <a:cubicBezTo>
                    <a:pt x="265" y="10716"/>
                    <a:pt x="265" y="10716"/>
                    <a:pt x="265" y="10716"/>
                  </a:cubicBezTo>
                  <a:cubicBezTo>
                    <a:pt x="281" y="10710"/>
                    <a:pt x="209" y="10561"/>
                    <a:pt x="186" y="10276"/>
                  </a:cubicBezTo>
                  <a:cubicBezTo>
                    <a:pt x="161" y="9992"/>
                    <a:pt x="215" y="9571"/>
                    <a:pt x="431" y="9107"/>
                  </a:cubicBezTo>
                  <a:cubicBezTo>
                    <a:pt x="634" y="8636"/>
                    <a:pt x="1014" y="8140"/>
                    <a:pt x="1297" y="7499"/>
                  </a:cubicBezTo>
                  <a:cubicBezTo>
                    <a:pt x="1585" y="6867"/>
                    <a:pt x="1797" y="6118"/>
                    <a:pt x="1865" y="5317"/>
                  </a:cubicBezTo>
                  <a:cubicBezTo>
                    <a:pt x="2004" y="3707"/>
                    <a:pt x="1558" y="2260"/>
                    <a:pt x="1051" y="1349"/>
                  </a:cubicBezTo>
                  <a:cubicBezTo>
                    <a:pt x="798" y="888"/>
                    <a:pt x="541" y="548"/>
                    <a:pt x="352" y="325"/>
                  </a:cubicBezTo>
                  <a:cubicBezTo>
                    <a:pt x="162" y="115"/>
                    <a:pt x="51" y="0"/>
                    <a:pt x="35" y="0"/>
                  </a:cubicBezTo>
                  <a:close/>
                </a:path>
              </a:pathLst>
            </a:custGeom>
            <a:solidFill>
              <a:schemeClr val="dk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11" name="Google Shape;1811;p2"/>
            <p:cNvSpPr/>
            <p:nvPr/>
          </p:nvSpPr>
          <p:spPr>
            <a:xfrm>
              <a:off x="6235575" y="2640050"/>
              <a:ext cx="171175" cy="54925"/>
            </a:xfrm>
            <a:custGeom>
              <a:rect b="b" l="l" r="r" t="t"/>
              <a:pathLst>
                <a:path extrusionOk="0" h="2197" w="6847">
                  <a:moveTo>
                    <a:pt x="13" y="0"/>
                  </a:moveTo>
                  <a:cubicBezTo>
                    <a:pt x="12" y="0"/>
                    <a:pt x="11" y="0"/>
                    <a:pt x="11" y="1"/>
                  </a:cubicBezTo>
                  <a:lnTo>
                    <a:pt x="9" y="1"/>
                  </a:lnTo>
                  <a:cubicBezTo>
                    <a:pt x="1" y="7"/>
                    <a:pt x="53" y="101"/>
                    <a:pt x="169" y="259"/>
                  </a:cubicBezTo>
                  <a:cubicBezTo>
                    <a:pt x="283" y="418"/>
                    <a:pt x="466" y="636"/>
                    <a:pt x="723" y="873"/>
                  </a:cubicBezTo>
                  <a:cubicBezTo>
                    <a:pt x="1230" y="1351"/>
                    <a:pt x="2081" y="1893"/>
                    <a:pt x="3144" y="2104"/>
                  </a:cubicBezTo>
                  <a:cubicBezTo>
                    <a:pt x="3472" y="2169"/>
                    <a:pt x="3793" y="2197"/>
                    <a:pt x="4100" y="2197"/>
                  </a:cubicBezTo>
                  <a:cubicBezTo>
                    <a:pt x="4786" y="2197"/>
                    <a:pt x="5399" y="2058"/>
                    <a:pt x="5849" y="1886"/>
                  </a:cubicBezTo>
                  <a:cubicBezTo>
                    <a:pt x="6177" y="1764"/>
                    <a:pt x="6429" y="1633"/>
                    <a:pt x="6595" y="1529"/>
                  </a:cubicBezTo>
                  <a:cubicBezTo>
                    <a:pt x="6763" y="1427"/>
                    <a:pt x="6846" y="1359"/>
                    <a:pt x="6840" y="1349"/>
                  </a:cubicBezTo>
                  <a:cubicBezTo>
                    <a:pt x="6839" y="1348"/>
                    <a:pt x="6838" y="1347"/>
                    <a:pt x="6835" y="1347"/>
                  </a:cubicBezTo>
                  <a:cubicBezTo>
                    <a:pt x="6786" y="1347"/>
                    <a:pt x="6427" y="1569"/>
                    <a:pt x="5808" y="1770"/>
                  </a:cubicBezTo>
                  <a:cubicBezTo>
                    <a:pt x="5377" y="1912"/>
                    <a:pt x="4803" y="2027"/>
                    <a:pt x="4164" y="2027"/>
                  </a:cubicBezTo>
                  <a:cubicBezTo>
                    <a:pt x="3848" y="2027"/>
                    <a:pt x="3515" y="1999"/>
                    <a:pt x="3177" y="1932"/>
                  </a:cubicBezTo>
                  <a:cubicBezTo>
                    <a:pt x="2152" y="1730"/>
                    <a:pt x="1323" y="1224"/>
                    <a:pt x="805" y="780"/>
                  </a:cubicBezTo>
                  <a:cubicBezTo>
                    <a:pt x="294" y="350"/>
                    <a:pt x="49" y="0"/>
                    <a:pt x="13" y="0"/>
                  </a:cubicBezTo>
                  <a:close/>
                </a:path>
              </a:pathLst>
            </a:custGeom>
            <a:solidFill>
              <a:schemeClr val="dk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12" name="Google Shape;1812;p2"/>
            <p:cNvSpPr/>
            <p:nvPr/>
          </p:nvSpPr>
          <p:spPr>
            <a:xfrm>
              <a:off x="6364600" y="2808525"/>
              <a:ext cx="147425" cy="121550"/>
            </a:xfrm>
            <a:custGeom>
              <a:rect b="b" l="l" r="r" t="t"/>
              <a:pathLst>
                <a:path extrusionOk="0" h="4862" w="5897">
                  <a:moveTo>
                    <a:pt x="12" y="0"/>
                  </a:moveTo>
                  <a:cubicBezTo>
                    <a:pt x="11" y="0"/>
                    <a:pt x="11" y="0"/>
                    <a:pt x="10" y="1"/>
                  </a:cubicBezTo>
                  <a:cubicBezTo>
                    <a:pt x="1" y="9"/>
                    <a:pt x="55" y="103"/>
                    <a:pt x="163" y="269"/>
                  </a:cubicBezTo>
                  <a:cubicBezTo>
                    <a:pt x="273" y="435"/>
                    <a:pt x="439" y="668"/>
                    <a:pt x="655" y="950"/>
                  </a:cubicBezTo>
                  <a:cubicBezTo>
                    <a:pt x="1091" y="1509"/>
                    <a:pt x="1741" y="2248"/>
                    <a:pt x="2551" y="2970"/>
                  </a:cubicBezTo>
                  <a:cubicBezTo>
                    <a:pt x="3360" y="3691"/>
                    <a:pt x="4160" y="4261"/>
                    <a:pt x="4776" y="4623"/>
                  </a:cubicBezTo>
                  <a:cubicBezTo>
                    <a:pt x="5059" y="4784"/>
                    <a:pt x="5331" y="4861"/>
                    <a:pt x="5534" y="4861"/>
                  </a:cubicBezTo>
                  <a:cubicBezTo>
                    <a:pt x="5554" y="4861"/>
                    <a:pt x="5574" y="4860"/>
                    <a:pt x="5594" y="4859"/>
                  </a:cubicBezTo>
                  <a:cubicBezTo>
                    <a:pt x="5800" y="4845"/>
                    <a:pt x="5897" y="4772"/>
                    <a:pt x="5893" y="4766"/>
                  </a:cubicBezTo>
                  <a:cubicBezTo>
                    <a:pt x="5892" y="4764"/>
                    <a:pt x="5889" y="4763"/>
                    <a:pt x="5885" y="4763"/>
                  </a:cubicBezTo>
                  <a:cubicBezTo>
                    <a:pt x="5859" y="4763"/>
                    <a:pt x="5775" y="4792"/>
                    <a:pt x="5634" y="4792"/>
                  </a:cubicBezTo>
                  <a:cubicBezTo>
                    <a:pt x="5620" y="4792"/>
                    <a:pt x="5606" y="4792"/>
                    <a:pt x="5592" y="4791"/>
                  </a:cubicBezTo>
                  <a:cubicBezTo>
                    <a:pt x="5401" y="4785"/>
                    <a:pt x="5133" y="4700"/>
                    <a:pt x="4837" y="4517"/>
                  </a:cubicBezTo>
                  <a:cubicBezTo>
                    <a:pt x="4253" y="4135"/>
                    <a:pt x="3466" y="3553"/>
                    <a:pt x="2667" y="2839"/>
                  </a:cubicBezTo>
                  <a:cubicBezTo>
                    <a:pt x="1864" y="2125"/>
                    <a:pt x="1207" y="1407"/>
                    <a:pt x="751" y="871"/>
                  </a:cubicBezTo>
                  <a:cubicBezTo>
                    <a:pt x="306" y="346"/>
                    <a:pt x="43" y="0"/>
                    <a:pt x="12" y="0"/>
                  </a:cubicBezTo>
                  <a:close/>
                </a:path>
              </a:pathLst>
            </a:custGeom>
            <a:solidFill>
              <a:schemeClr val="dk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13" name="Google Shape;1813;p2"/>
            <p:cNvSpPr/>
            <p:nvPr/>
          </p:nvSpPr>
          <p:spPr>
            <a:xfrm>
              <a:off x="6381575" y="2873450"/>
              <a:ext cx="45950" cy="111475"/>
            </a:xfrm>
            <a:custGeom>
              <a:rect b="b" l="l" r="r" t="t"/>
              <a:pathLst>
                <a:path extrusionOk="0" h="4459" w="1838">
                  <a:moveTo>
                    <a:pt x="1420" y="0"/>
                  </a:moveTo>
                  <a:cubicBezTo>
                    <a:pt x="1419" y="0"/>
                    <a:pt x="1419" y="0"/>
                    <a:pt x="1419" y="1"/>
                  </a:cubicBezTo>
                  <a:cubicBezTo>
                    <a:pt x="1390" y="12"/>
                    <a:pt x="1500" y="276"/>
                    <a:pt x="1573" y="722"/>
                  </a:cubicBezTo>
                  <a:cubicBezTo>
                    <a:pt x="1647" y="1166"/>
                    <a:pt x="1660" y="1804"/>
                    <a:pt x="1456" y="2460"/>
                  </a:cubicBezTo>
                  <a:cubicBezTo>
                    <a:pt x="1249" y="3116"/>
                    <a:pt x="873" y="3631"/>
                    <a:pt x="558" y="3952"/>
                  </a:cubicBezTo>
                  <a:cubicBezTo>
                    <a:pt x="244" y="4278"/>
                    <a:pt x="1" y="4432"/>
                    <a:pt x="18" y="4457"/>
                  </a:cubicBezTo>
                  <a:cubicBezTo>
                    <a:pt x="19" y="4458"/>
                    <a:pt x="20" y="4459"/>
                    <a:pt x="22" y="4459"/>
                  </a:cubicBezTo>
                  <a:cubicBezTo>
                    <a:pt x="57" y="4459"/>
                    <a:pt x="314" y="4337"/>
                    <a:pt x="643" y="4040"/>
                  </a:cubicBezTo>
                  <a:cubicBezTo>
                    <a:pt x="991" y="3732"/>
                    <a:pt x="1405" y="3203"/>
                    <a:pt x="1621" y="2512"/>
                  </a:cubicBezTo>
                  <a:cubicBezTo>
                    <a:pt x="1838" y="1822"/>
                    <a:pt x="1803" y="1150"/>
                    <a:pt x="1695" y="699"/>
                  </a:cubicBezTo>
                  <a:cubicBezTo>
                    <a:pt x="1588" y="249"/>
                    <a:pt x="1439" y="0"/>
                    <a:pt x="1420" y="0"/>
                  </a:cubicBezTo>
                  <a:close/>
                </a:path>
              </a:pathLst>
            </a:custGeom>
            <a:solidFill>
              <a:srgbClr val="26323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14" name="Google Shape;1814;p2"/>
            <p:cNvSpPr/>
            <p:nvPr/>
          </p:nvSpPr>
          <p:spPr>
            <a:xfrm>
              <a:off x="6779500" y="2456725"/>
              <a:ext cx="357700" cy="286375"/>
            </a:xfrm>
            <a:custGeom>
              <a:rect b="b" l="l" r="r" t="t"/>
              <a:pathLst>
                <a:path extrusionOk="0" h="11455" w="14308">
                  <a:moveTo>
                    <a:pt x="13571" y="1"/>
                  </a:moveTo>
                  <a:lnTo>
                    <a:pt x="13571" y="1"/>
                  </a:lnTo>
                  <a:cubicBezTo>
                    <a:pt x="13654" y="1021"/>
                    <a:pt x="13044" y="1976"/>
                    <a:pt x="12317" y="2698"/>
                  </a:cubicBezTo>
                  <a:cubicBezTo>
                    <a:pt x="11807" y="3203"/>
                    <a:pt x="11213" y="3647"/>
                    <a:pt x="10525" y="3844"/>
                  </a:cubicBezTo>
                  <a:cubicBezTo>
                    <a:pt x="10204" y="3935"/>
                    <a:pt x="9879" y="3969"/>
                    <a:pt x="9551" y="3969"/>
                  </a:cubicBezTo>
                  <a:cubicBezTo>
                    <a:pt x="8639" y="3969"/>
                    <a:pt x="7703" y="3703"/>
                    <a:pt x="6780" y="3645"/>
                  </a:cubicBezTo>
                  <a:cubicBezTo>
                    <a:pt x="6659" y="3637"/>
                    <a:pt x="6538" y="3634"/>
                    <a:pt x="6417" y="3634"/>
                  </a:cubicBezTo>
                  <a:cubicBezTo>
                    <a:pt x="4588" y="3634"/>
                    <a:pt x="2772" y="4498"/>
                    <a:pt x="1633" y="5929"/>
                  </a:cubicBezTo>
                  <a:cubicBezTo>
                    <a:pt x="415" y="7454"/>
                    <a:pt x="0" y="9585"/>
                    <a:pt x="554" y="11455"/>
                  </a:cubicBezTo>
                  <a:cubicBezTo>
                    <a:pt x="517" y="9151"/>
                    <a:pt x="1779" y="6871"/>
                    <a:pt x="3749" y="5679"/>
                  </a:cubicBezTo>
                  <a:cubicBezTo>
                    <a:pt x="4780" y="5054"/>
                    <a:pt x="5985" y="4740"/>
                    <a:pt x="7189" y="4740"/>
                  </a:cubicBezTo>
                  <a:cubicBezTo>
                    <a:pt x="8287" y="4740"/>
                    <a:pt x="9384" y="5001"/>
                    <a:pt x="10349" y="5526"/>
                  </a:cubicBezTo>
                  <a:cubicBezTo>
                    <a:pt x="10349" y="5526"/>
                    <a:pt x="11491" y="5113"/>
                    <a:pt x="12899" y="3707"/>
                  </a:cubicBezTo>
                  <a:cubicBezTo>
                    <a:pt x="14308" y="2303"/>
                    <a:pt x="13571" y="1"/>
                    <a:pt x="13571" y="1"/>
                  </a:cubicBezTo>
                  <a:close/>
                </a:path>
              </a:pathLst>
            </a:custGeom>
            <a:solidFill>
              <a:srgbClr val="0B3D69">
                <a:alpha val="39215"/>
              </a:srgbClr>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15" name="Google Shape;1815;p2"/>
            <p:cNvSpPr/>
            <p:nvPr/>
          </p:nvSpPr>
          <p:spPr>
            <a:xfrm>
              <a:off x="6671850" y="1940600"/>
              <a:ext cx="419875" cy="222525"/>
            </a:xfrm>
            <a:custGeom>
              <a:rect b="b" l="l" r="r" t="t"/>
              <a:pathLst>
                <a:path extrusionOk="0" h="8901" w="16795">
                  <a:moveTo>
                    <a:pt x="1084" y="1"/>
                  </a:moveTo>
                  <a:cubicBezTo>
                    <a:pt x="723" y="1"/>
                    <a:pt x="361" y="19"/>
                    <a:pt x="0" y="57"/>
                  </a:cubicBezTo>
                  <a:cubicBezTo>
                    <a:pt x="1681" y="406"/>
                    <a:pt x="3371" y="759"/>
                    <a:pt x="4974" y="1374"/>
                  </a:cubicBezTo>
                  <a:cubicBezTo>
                    <a:pt x="6577" y="1990"/>
                    <a:pt x="8103" y="2887"/>
                    <a:pt x="9236" y="4180"/>
                  </a:cubicBezTo>
                  <a:cubicBezTo>
                    <a:pt x="10368" y="5470"/>
                    <a:pt x="11072" y="7189"/>
                    <a:pt x="10922" y="8900"/>
                  </a:cubicBezTo>
                  <a:cubicBezTo>
                    <a:pt x="12814" y="7693"/>
                    <a:pt x="14474" y="7801"/>
                    <a:pt x="16795" y="7614"/>
                  </a:cubicBezTo>
                  <a:cubicBezTo>
                    <a:pt x="15839" y="7485"/>
                    <a:pt x="15027" y="7416"/>
                    <a:pt x="14223" y="7416"/>
                  </a:cubicBezTo>
                  <a:cubicBezTo>
                    <a:pt x="13340" y="7416"/>
                    <a:pt x="12466" y="7499"/>
                    <a:pt x="11422" y="7679"/>
                  </a:cubicBezTo>
                  <a:cubicBezTo>
                    <a:pt x="11574" y="6624"/>
                    <a:pt x="11238" y="5538"/>
                    <a:pt x="10654" y="4646"/>
                  </a:cubicBezTo>
                  <a:cubicBezTo>
                    <a:pt x="10067" y="3757"/>
                    <a:pt x="9247" y="3043"/>
                    <a:pt x="8373" y="2434"/>
                  </a:cubicBezTo>
                  <a:cubicBezTo>
                    <a:pt x="6242" y="944"/>
                    <a:pt x="3673" y="1"/>
                    <a:pt x="1084" y="1"/>
                  </a:cubicBezTo>
                  <a:close/>
                </a:path>
              </a:pathLst>
            </a:custGeom>
            <a:solidFill>
              <a:srgbClr val="0B3D69">
                <a:alpha val="39215"/>
              </a:srgbClr>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16" name="Google Shape;1816;p2"/>
            <p:cNvSpPr/>
            <p:nvPr/>
          </p:nvSpPr>
          <p:spPr>
            <a:xfrm>
              <a:off x="6407100" y="1705050"/>
              <a:ext cx="95625" cy="68600"/>
            </a:xfrm>
            <a:custGeom>
              <a:rect b="b" l="l" r="r" t="t"/>
              <a:pathLst>
                <a:path extrusionOk="0" h="2744" w="3825">
                  <a:moveTo>
                    <a:pt x="10" y="0"/>
                  </a:moveTo>
                  <a:lnTo>
                    <a:pt x="10" y="0"/>
                  </a:lnTo>
                  <a:cubicBezTo>
                    <a:pt x="0" y="488"/>
                    <a:pt x="269" y="930"/>
                    <a:pt x="506" y="1356"/>
                  </a:cubicBezTo>
                  <a:cubicBezTo>
                    <a:pt x="741" y="1783"/>
                    <a:pt x="959" y="2271"/>
                    <a:pt x="842" y="2744"/>
                  </a:cubicBezTo>
                  <a:lnTo>
                    <a:pt x="880" y="2744"/>
                  </a:lnTo>
                  <a:lnTo>
                    <a:pt x="2948" y="2610"/>
                  </a:lnTo>
                  <a:cubicBezTo>
                    <a:pt x="3251" y="2589"/>
                    <a:pt x="3570" y="2566"/>
                    <a:pt x="3824" y="2398"/>
                  </a:cubicBezTo>
                  <a:cubicBezTo>
                    <a:pt x="3378" y="2244"/>
                    <a:pt x="2906" y="2166"/>
                    <a:pt x="2433" y="2166"/>
                  </a:cubicBezTo>
                  <a:cubicBezTo>
                    <a:pt x="2325" y="2166"/>
                    <a:pt x="2217" y="2170"/>
                    <a:pt x="2109" y="2178"/>
                  </a:cubicBezTo>
                  <a:cubicBezTo>
                    <a:pt x="2060" y="2182"/>
                    <a:pt x="2009" y="2186"/>
                    <a:pt x="1959" y="2186"/>
                  </a:cubicBezTo>
                  <a:cubicBezTo>
                    <a:pt x="1896" y="2186"/>
                    <a:pt x="1833" y="2179"/>
                    <a:pt x="1775" y="2153"/>
                  </a:cubicBezTo>
                  <a:cubicBezTo>
                    <a:pt x="1623" y="2086"/>
                    <a:pt x="1550" y="1916"/>
                    <a:pt x="1482" y="1764"/>
                  </a:cubicBezTo>
                  <a:cubicBezTo>
                    <a:pt x="1164" y="1057"/>
                    <a:pt x="649" y="440"/>
                    <a:pt x="10" y="0"/>
                  </a:cubicBezTo>
                  <a:close/>
                </a:path>
              </a:pathLst>
            </a:custGeom>
            <a:solidFill>
              <a:srgbClr val="0B3D69">
                <a:alpha val="39215"/>
              </a:srgbClr>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17" name="Google Shape;1817;p2"/>
            <p:cNvSpPr/>
            <p:nvPr/>
          </p:nvSpPr>
          <p:spPr>
            <a:xfrm>
              <a:off x="6355675" y="2873300"/>
              <a:ext cx="187550" cy="121925"/>
            </a:xfrm>
            <a:custGeom>
              <a:rect b="b" l="l" r="r" t="t"/>
              <a:pathLst>
                <a:path extrusionOk="0" h="4877" w="7502">
                  <a:moveTo>
                    <a:pt x="2376" y="1"/>
                  </a:moveTo>
                  <a:lnTo>
                    <a:pt x="2376" y="1"/>
                  </a:lnTo>
                  <a:cubicBezTo>
                    <a:pt x="2765" y="392"/>
                    <a:pt x="2737" y="1021"/>
                    <a:pt x="2684" y="1569"/>
                  </a:cubicBezTo>
                  <a:cubicBezTo>
                    <a:pt x="2617" y="2246"/>
                    <a:pt x="2546" y="2947"/>
                    <a:pt x="2212" y="3539"/>
                  </a:cubicBezTo>
                  <a:cubicBezTo>
                    <a:pt x="1795" y="4280"/>
                    <a:pt x="730" y="4425"/>
                    <a:pt x="1" y="4861"/>
                  </a:cubicBezTo>
                  <a:cubicBezTo>
                    <a:pt x="158" y="4870"/>
                    <a:pt x="324" y="4877"/>
                    <a:pt x="496" y="4877"/>
                  </a:cubicBezTo>
                  <a:cubicBezTo>
                    <a:pt x="1236" y="4877"/>
                    <a:pt x="2068" y="4762"/>
                    <a:pt x="2586" y="4328"/>
                  </a:cubicBezTo>
                  <a:cubicBezTo>
                    <a:pt x="3225" y="3796"/>
                    <a:pt x="3717" y="3111"/>
                    <a:pt x="4201" y="2434"/>
                  </a:cubicBezTo>
                  <a:cubicBezTo>
                    <a:pt x="4701" y="2647"/>
                    <a:pt x="5244" y="2754"/>
                    <a:pt x="5788" y="2754"/>
                  </a:cubicBezTo>
                  <a:cubicBezTo>
                    <a:pt x="6378" y="2754"/>
                    <a:pt x="6968" y="2629"/>
                    <a:pt x="7502" y="2380"/>
                  </a:cubicBezTo>
                  <a:cubicBezTo>
                    <a:pt x="5746" y="2239"/>
                    <a:pt x="4050" y="1467"/>
                    <a:pt x="2791" y="236"/>
                  </a:cubicBezTo>
                  <a:lnTo>
                    <a:pt x="2376" y="1"/>
                  </a:lnTo>
                  <a:close/>
                </a:path>
              </a:pathLst>
            </a:custGeom>
            <a:solidFill>
              <a:srgbClr val="0B3D69">
                <a:alpha val="39215"/>
              </a:srgbClr>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18" name="Google Shape;1818;p2"/>
            <p:cNvSpPr/>
            <p:nvPr/>
          </p:nvSpPr>
          <p:spPr>
            <a:xfrm>
              <a:off x="6989075" y="3100050"/>
              <a:ext cx="107375" cy="62875"/>
            </a:xfrm>
            <a:custGeom>
              <a:rect b="b" l="l" r="r" t="t"/>
              <a:pathLst>
                <a:path extrusionOk="0" h="2515" w="4295">
                  <a:moveTo>
                    <a:pt x="313" y="1"/>
                  </a:moveTo>
                  <a:cubicBezTo>
                    <a:pt x="308" y="1"/>
                    <a:pt x="302" y="1"/>
                    <a:pt x="297" y="2"/>
                  </a:cubicBezTo>
                  <a:cubicBezTo>
                    <a:pt x="195" y="21"/>
                    <a:pt x="205" y="168"/>
                    <a:pt x="235" y="267"/>
                  </a:cubicBezTo>
                  <a:cubicBezTo>
                    <a:pt x="428" y="890"/>
                    <a:pt x="372" y="1588"/>
                    <a:pt x="81" y="2173"/>
                  </a:cubicBezTo>
                  <a:cubicBezTo>
                    <a:pt x="41" y="2258"/>
                    <a:pt x="0" y="2375"/>
                    <a:pt x="75" y="2433"/>
                  </a:cubicBezTo>
                  <a:cubicBezTo>
                    <a:pt x="106" y="2456"/>
                    <a:pt x="149" y="2458"/>
                    <a:pt x="187" y="2460"/>
                  </a:cubicBezTo>
                  <a:cubicBezTo>
                    <a:pt x="264" y="2463"/>
                    <a:pt x="341" y="2464"/>
                    <a:pt x="418" y="2464"/>
                  </a:cubicBezTo>
                  <a:cubicBezTo>
                    <a:pt x="1027" y="2464"/>
                    <a:pt x="1634" y="2383"/>
                    <a:pt x="2242" y="2340"/>
                  </a:cubicBezTo>
                  <a:cubicBezTo>
                    <a:pt x="2455" y="2325"/>
                    <a:pt x="2671" y="2315"/>
                    <a:pt x="2886" y="2315"/>
                  </a:cubicBezTo>
                  <a:cubicBezTo>
                    <a:pt x="3361" y="2315"/>
                    <a:pt x="3834" y="2364"/>
                    <a:pt x="4281" y="2514"/>
                  </a:cubicBezTo>
                  <a:lnTo>
                    <a:pt x="4295" y="2408"/>
                  </a:lnTo>
                  <a:cubicBezTo>
                    <a:pt x="3928" y="1991"/>
                    <a:pt x="3399" y="1744"/>
                    <a:pt x="2855" y="1627"/>
                  </a:cubicBezTo>
                  <a:cubicBezTo>
                    <a:pt x="2461" y="1541"/>
                    <a:pt x="2056" y="1520"/>
                    <a:pt x="1650" y="1520"/>
                  </a:cubicBezTo>
                  <a:cubicBezTo>
                    <a:pt x="1499" y="1520"/>
                    <a:pt x="1347" y="1523"/>
                    <a:pt x="1196" y="1526"/>
                  </a:cubicBezTo>
                  <a:cubicBezTo>
                    <a:pt x="1181" y="949"/>
                    <a:pt x="886" y="388"/>
                    <a:pt x="421" y="48"/>
                  </a:cubicBezTo>
                  <a:cubicBezTo>
                    <a:pt x="388" y="25"/>
                    <a:pt x="351" y="1"/>
                    <a:pt x="313" y="1"/>
                  </a:cubicBezTo>
                  <a:close/>
                </a:path>
              </a:pathLst>
            </a:custGeom>
            <a:solidFill>
              <a:srgbClr val="0B3D69">
                <a:alpha val="39215"/>
              </a:srgbClr>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19" name="Google Shape;1819;p2"/>
            <p:cNvSpPr/>
            <p:nvPr/>
          </p:nvSpPr>
          <p:spPr>
            <a:xfrm>
              <a:off x="6380675" y="3161250"/>
              <a:ext cx="614150" cy="646725"/>
            </a:xfrm>
            <a:custGeom>
              <a:rect b="b" l="l" r="r" t="t"/>
              <a:pathLst>
                <a:path extrusionOk="0" h="25869" w="24566">
                  <a:moveTo>
                    <a:pt x="24351" y="1"/>
                  </a:moveTo>
                  <a:cubicBezTo>
                    <a:pt x="23308" y="1266"/>
                    <a:pt x="22115" y="1783"/>
                    <a:pt x="20568" y="2329"/>
                  </a:cubicBezTo>
                  <a:cubicBezTo>
                    <a:pt x="19021" y="2875"/>
                    <a:pt x="18072" y="3083"/>
                    <a:pt x="16445" y="3301"/>
                  </a:cubicBezTo>
                  <a:cubicBezTo>
                    <a:pt x="15500" y="3427"/>
                    <a:pt x="13708" y="3886"/>
                    <a:pt x="12787" y="4478"/>
                  </a:cubicBezTo>
                  <a:cubicBezTo>
                    <a:pt x="11165" y="4592"/>
                    <a:pt x="9766" y="5999"/>
                    <a:pt x="8433" y="7770"/>
                  </a:cubicBezTo>
                  <a:cubicBezTo>
                    <a:pt x="8011" y="8302"/>
                    <a:pt x="8047" y="9410"/>
                    <a:pt x="7839" y="10210"/>
                  </a:cubicBezTo>
                  <a:cubicBezTo>
                    <a:pt x="7667" y="10864"/>
                    <a:pt x="7746" y="11628"/>
                    <a:pt x="7330" y="12197"/>
                  </a:cubicBezTo>
                  <a:cubicBezTo>
                    <a:pt x="5921" y="14115"/>
                    <a:pt x="5425" y="14935"/>
                    <a:pt x="2466" y="17487"/>
                  </a:cubicBezTo>
                  <a:cubicBezTo>
                    <a:pt x="1247" y="18541"/>
                    <a:pt x="1893" y="18568"/>
                    <a:pt x="807" y="19758"/>
                  </a:cubicBezTo>
                  <a:lnTo>
                    <a:pt x="809" y="19758"/>
                  </a:lnTo>
                  <a:cubicBezTo>
                    <a:pt x="1015" y="19957"/>
                    <a:pt x="0" y="21730"/>
                    <a:pt x="207" y="21929"/>
                  </a:cubicBezTo>
                  <a:cubicBezTo>
                    <a:pt x="573" y="21637"/>
                    <a:pt x="994" y="21392"/>
                    <a:pt x="1297" y="21043"/>
                  </a:cubicBezTo>
                  <a:cubicBezTo>
                    <a:pt x="2066" y="20161"/>
                    <a:pt x="2641" y="19044"/>
                    <a:pt x="3548" y="18359"/>
                  </a:cubicBezTo>
                  <a:cubicBezTo>
                    <a:pt x="6232" y="16334"/>
                    <a:pt x="7590" y="13534"/>
                    <a:pt x="8977" y="10586"/>
                  </a:cubicBezTo>
                  <a:cubicBezTo>
                    <a:pt x="9816" y="8806"/>
                    <a:pt x="11533" y="7357"/>
                    <a:pt x="13096" y="6047"/>
                  </a:cubicBezTo>
                  <a:cubicBezTo>
                    <a:pt x="13253" y="5915"/>
                    <a:pt x="13536" y="5856"/>
                    <a:pt x="13863" y="5856"/>
                  </a:cubicBezTo>
                  <a:cubicBezTo>
                    <a:pt x="14507" y="5856"/>
                    <a:pt x="15325" y="6082"/>
                    <a:pt x="15701" y="6421"/>
                  </a:cubicBezTo>
                  <a:cubicBezTo>
                    <a:pt x="19158" y="9531"/>
                    <a:pt x="18371" y="14889"/>
                    <a:pt x="14121" y="17020"/>
                  </a:cubicBezTo>
                  <a:cubicBezTo>
                    <a:pt x="14545" y="19841"/>
                    <a:pt x="12836" y="21155"/>
                    <a:pt x="10742" y="22114"/>
                  </a:cubicBezTo>
                  <a:cubicBezTo>
                    <a:pt x="9253" y="22795"/>
                    <a:pt x="7630" y="23194"/>
                    <a:pt x="6160" y="23908"/>
                  </a:cubicBezTo>
                  <a:cubicBezTo>
                    <a:pt x="5360" y="24296"/>
                    <a:pt x="4752" y="25079"/>
                    <a:pt x="4310" y="25868"/>
                  </a:cubicBezTo>
                  <a:lnTo>
                    <a:pt x="4310" y="25868"/>
                  </a:lnTo>
                  <a:cubicBezTo>
                    <a:pt x="6577" y="24936"/>
                    <a:pt x="8846" y="24016"/>
                    <a:pt x="11107" y="23071"/>
                  </a:cubicBezTo>
                  <a:cubicBezTo>
                    <a:pt x="14433" y="21682"/>
                    <a:pt x="15566" y="18373"/>
                    <a:pt x="17414" y="15726"/>
                  </a:cubicBezTo>
                  <a:cubicBezTo>
                    <a:pt x="19546" y="12672"/>
                    <a:pt x="19754" y="8667"/>
                    <a:pt x="14688" y="4922"/>
                  </a:cubicBezTo>
                  <a:cubicBezTo>
                    <a:pt x="14468" y="4804"/>
                    <a:pt x="14254" y="4719"/>
                    <a:pt x="14041" y="4648"/>
                  </a:cubicBezTo>
                  <a:cubicBezTo>
                    <a:pt x="15811" y="4619"/>
                    <a:pt x="17578" y="4509"/>
                    <a:pt x="19274" y="4031"/>
                  </a:cubicBezTo>
                  <a:cubicBezTo>
                    <a:pt x="21452" y="3415"/>
                    <a:pt x="23533" y="2101"/>
                    <a:pt x="24566" y="87"/>
                  </a:cubicBezTo>
                  <a:lnTo>
                    <a:pt x="24351" y="1"/>
                  </a:lnTo>
                  <a:close/>
                </a:path>
              </a:pathLst>
            </a:custGeom>
            <a:solidFill>
              <a:srgbClr val="0B3D69">
                <a:alpha val="39215"/>
              </a:srgbClr>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20" name="Google Shape;1820;p2"/>
            <p:cNvSpPr/>
            <p:nvPr/>
          </p:nvSpPr>
          <p:spPr>
            <a:xfrm>
              <a:off x="6290325" y="3021525"/>
              <a:ext cx="393175" cy="234475"/>
            </a:xfrm>
            <a:custGeom>
              <a:rect b="b" l="l" r="r" t="t"/>
              <a:pathLst>
                <a:path extrusionOk="0" h="9379" w="15727">
                  <a:moveTo>
                    <a:pt x="15726" y="0"/>
                  </a:moveTo>
                  <a:cubicBezTo>
                    <a:pt x="14509" y="2400"/>
                    <a:pt x="12979" y="5248"/>
                    <a:pt x="10426" y="6651"/>
                  </a:cubicBezTo>
                  <a:cubicBezTo>
                    <a:pt x="7899" y="8041"/>
                    <a:pt x="4956" y="8284"/>
                    <a:pt x="2036" y="8284"/>
                  </a:cubicBezTo>
                  <a:cubicBezTo>
                    <a:pt x="1355" y="8284"/>
                    <a:pt x="674" y="8271"/>
                    <a:pt x="1" y="8256"/>
                  </a:cubicBezTo>
                  <a:lnTo>
                    <a:pt x="1" y="8256"/>
                  </a:lnTo>
                  <a:cubicBezTo>
                    <a:pt x="1527" y="9004"/>
                    <a:pt x="3226" y="9378"/>
                    <a:pt x="4925" y="9378"/>
                  </a:cubicBezTo>
                  <a:cubicBezTo>
                    <a:pt x="6664" y="9378"/>
                    <a:pt x="8403" y="8987"/>
                    <a:pt x="9956" y="8206"/>
                  </a:cubicBezTo>
                  <a:cubicBezTo>
                    <a:pt x="13029" y="6658"/>
                    <a:pt x="15103" y="3382"/>
                    <a:pt x="15726" y="0"/>
                  </a:cubicBezTo>
                  <a:close/>
                </a:path>
              </a:pathLst>
            </a:custGeom>
            <a:solidFill>
              <a:srgbClr val="0B3D69">
                <a:alpha val="39215"/>
              </a:srgbClr>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21" name="Google Shape;1821;p2"/>
            <p:cNvSpPr/>
            <p:nvPr/>
          </p:nvSpPr>
          <p:spPr>
            <a:xfrm>
              <a:off x="6891150" y="2356000"/>
              <a:ext cx="213600" cy="139850"/>
            </a:xfrm>
            <a:custGeom>
              <a:rect b="b" l="l" r="r" t="t"/>
              <a:pathLst>
                <a:path extrusionOk="0" h="5594" w="8544">
                  <a:moveTo>
                    <a:pt x="2210" y="1"/>
                  </a:moveTo>
                  <a:cubicBezTo>
                    <a:pt x="2176" y="1"/>
                    <a:pt x="2142" y="2"/>
                    <a:pt x="2107" y="3"/>
                  </a:cubicBezTo>
                  <a:cubicBezTo>
                    <a:pt x="1610" y="28"/>
                    <a:pt x="1112" y="140"/>
                    <a:pt x="682" y="382"/>
                  </a:cubicBezTo>
                  <a:cubicBezTo>
                    <a:pt x="269" y="615"/>
                    <a:pt x="1" y="1084"/>
                    <a:pt x="91" y="1549"/>
                  </a:cubicBezTo>
                  <a:cubicBezTo>
                    <a:pt x="232" y="2282"/>
                    <a:pt x="1071" y="2484"/>
                    <a:pt x="1745" y="2710"/>
                  </a:cubicBezTo>
                  <a:cubicBezTo>
                    <a:pt x="3228" y="3208"/>
                    <a:pt x="4417" y="4311"/>
                    <a:pt x="5765" y="5108"/>
                  </a:cubicBezTo>
                  <a:cubicBezTo>
                    <a:pt x="6153" y="5336"/>
                    <a:pt x="6568" y="5544"/>
                    <a:pt x="7017" y="5587"/>
                  </a:cubicBezTo>
                  <a:cubicBezTo>
                    <a:pt x="7066" y="5591"/>
                    <a:pt x="7115" y="5594"/>
                    <a:pt x="7164" y="5594"/>
                  </a:cubicBezTo>
                  <a:cubicBezTo>
                    <a:pt x="7568" y="5594"/>
                    <a:pt x="7983" y="5437"/>
                    <a:pt x="8214" y="5108"/>
                  </a:cubicBezTo>
                  <a:cubicBezTo>
                    <a:pt x="8543" y="4632"/>
                    <a:pt x="8399" y="3970"/>
                    <a:pt x="8131" y="3457"/>
                  </a:cubicBezTo>
                  <a:cubicBezTo>
                    <a:pt x="7614" y="2459"/>
                    <a:pt x="6711" y="1707"/>
                    <a:pt x="5721" y="1178"/>
                  </a:cubicBezTo>
                  <a:cubicBezTo>
                    <a:pt x="4839" y="708"/>
                    <a:pt x="3884" y="399"/>
                    <a:pt x="2925" y="111"/>
                  </a:cubicBezTo>
                  <a:cubicBezTo>
                    <a:pt x="2694" y="42"/>
                    <a:pt x="2453" y="1"/>
                    <a:pt x="2210" y="1"/>
                  </a:cubicBezTo>
                  <a:close/>
                </a:path>
              </a:pathLst>
            </a:custGeom>
            <a:solidFill>
              <a:srgbClr val="FFFFFF">
                <a:alpha val="34117"/>
              </a:srgbClr>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22" name="Google Shape;1822;p2"/>
            <p:cNvSpPr/>
            <p:nvPr/>
          </p:nvSpPr>
          <p:spPr>
            <a:xfrm>
              <a:off x="6684475" y="1977775"/>
              <a:ext cx="213600" cy="139850"/>
            </a:xfrm>
            <a:custGeom>
              <a:rect b="b" l="l" r="r" t="t"/>
              <a:pathLst>
                <a:path extrusionOk="0" h="5594" w="8544">
                  <a:moveTo>
                    <a:pt x="2210" y="1"/>
                  </a:moveTo>
                  <a:cubicBezTo>
                    <a:pt x="2176" y="1"/>
                    <a:pt x="2141" y="1"/>
                    <a:pt x="2107" y="3"/>
                  </a:cubicBezTo>
                  <a:cubicBezTo>
                    <a:pt x="1608" y="28"/>
                    <a:pt x="1110" y="140"/>
                    <a:pt x="682" y="383"/>
                  </a:cubicBezTo>
                  <a:lnTo>
                    <a:pt x="680" y="383"/>
                  </a:lnTo>
                  <a:cubicBezTo>
                    <a:pt x="267" y="617"/>
                    <a:pt x="1" y="1083"/>
                    <a:pt x="89" y="1550"/>
                  </a:cubicBezTo>
                  <a:cubicBezTo>
                    <a:pt x="230" y="2282"/>
                    <a:pt x="1070" y="2484"/>
                    <a:pt x="1743" y="2710"/>
                  </a:cubicBezTo>
                  <a:cubicBezTo>
                    <a:pt x="3228" y="3208"/>
                    <a:pt x="4417" y="4313"/>
                    <a:pt x="5763" y="5108"/>
                  </a:cubicBezTo>
                  <a:cubicBezTo>
                    <a:pt x="6151" y="5338"/>
                    <a:pt x="6566" y="5544"/>
                    <a:pt x="7016" y="5586"/>
                  </a:cubicBezTo>
                  <a:cubicBezTo>
                    <a:pt x="7065" y="5591"/>
                    <a:pt x="7116" y="5594"/>
                    <a:pt x="7166" y="5594"/>
                  </a:cubicBezTo>
                  <a:cubicBezTo>
                    <a:pt x="7569" y="5594"/>
                    <a:pt x="7982" y="5435"/>
                    <a:pt x="8212" y="5108"/>
                  </a:cubicBezTo>
                  <a:cubicBezTo>
                    <a:pt x="8544" y="4631"/>
                    <a:pt x="8397" y="3972"/>
                    <a:pt x="8129" y="3456"/>
                  </a:cubicBezTo>
                  <a:cubicBezTo>
                    <a:pt x="7612" y="2461"/>
                    <a:pt x="6709" y="1707"/>
                    <a:pt x="5719" y="1178"/>
                  </a:cubicBezTo>
                  <a:cubicBezTo>
                    <a:pt x="4839" y="707"/>
                    <a:pt x="3882" y="401"/>
                    <a:pt x="2925" y="111"/>
                  </a:cubicBezTo>
                  <a:cubicBezTo>
                    <a:pt x="2692" y="42"/>
                    <a:pt x="2451" y="1"/>
                    <a:pt x="2210" y="1"/>
                  </a:cubicBezTo>
                  <a:close/>
                </a:path>
              </a:pathLst>
            </a:custGeom>
            <a:solidFill>
              <a:srgbClr val="FFFFFF">
                <a:alpha val="34117"/>
              </a:srgbClr>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23" name="Google Shape;1823;p2"/>
            <p:cNvSpPr/>
            <p:nvPr/>
          </p:nvSpPr>
          <p:spPr>
            <a:xfrm>
              <a:off x="6255025" y="1569700"/>
              <a:ext cx="553675" cy="265325"/>
            </a:xfrm>
            <a:custGeom>
              <a:rect b="b" l="l" r="r" t="t"/>
              <a:pathLst>
                <a:path extrusionOk="0" h="10613" w="22147">
                  <a:moveTo>
                    <a:pt x="6462" y="0"/>
                  </a:moveTo>
                  <a:cubicBezTo>
                    <a:pt x="6120" y="0"/>
                    <a:pt x="5776" y="25"/>
                    <a:pt x="5431" y="76"/>
                  </a:cubicBezTo>
                  <a:cubicBezTo>
                    <a:pt x="3793" y="309"/>
                    <a:pt x="2723" y="695"/>
                    <a:pt x="1725" y="1291"/>
                  </a:cubicBezTo>
                  <a:cubicBezTo>
                    <a:pt x="1040" y="1698"/>
                    <a:pt x="757" y="2574"/>
                    <a:pt x="400" y="3286"/>
                  </a:cubicBezTo>
                  <a:cubicBezTo>
                    <a:pt x="0" y="4087"/>
                    <a:pt x="188" y="5138"/>
                    <a:pt x="838" y="5752"/>
                  </a:cubicBezTo>
                  <a:cubicBezTo>
                    <a:pt x="1227" y="6116"/>
                    <a:pt x="1761" y="6308"/>
                    <a:pt x="2293" y="6308"/>
                  </a:cubicBezTo>
                  <a:cubicBezTo>
                    <a:pt x="2653" y="6308"/>
                    <a:pt x="3012" y="6220"/>
                    <a:pt x="3325" y="6039"/>
                  </a:cubicBezTo>
                  <a:cubicBezTo>
                    <a:pt x="4006" y="5646"/>
                    <a:pt x="4422" y="4901"/>
                    <a:pt x="5092" y="4488"/>
                  </a:cubicBezTo>
                  <a:cubicBezTo>
                    <a:pt x="5503" y="4236"/>
                    <a:pt x="5967" y="4134"/>
                    <a:pt x="6445" y="4134"/>
                  </a:cubicBezTo>
                  <a:cubicBezTo>
                    <a:pt x="7100" y="4134"/>
                    <a:pt x="7782" y="4326"/>
                    <a:pt x="8391" y="4587"/>
                  </a:cubicBezTo>
                  <a:cubicBezTo>
                    <a:pt x="10523" y="5495"/>
                    <a:pt x="12259" y="7112"/>
                    <a:pt x="14150" y="8449"/>
                  </a:cubicBezTo>
                  <a:cubicBezTo>
                    <a:pt x="15804" y="9618"/>
                    <a:pt x="17741" y="10612"/>
                    <a:pt x="19734" y="10612"/>
                  </a:cubicBezTo>
                  <a:cubicBezTo>
                    <a:pt x="20021" y="10612"/>
                    <a:pt x="20309" y="10592"/>
                    <a:pt x="20597" y="10548"/>
                  </a:cubicBezTo>
                  <a:cubicBezTo>
                    <a:pt x="21282" y="10444"/>
                    <a:pt x="22067" y="10066"/>
                    <a:pt x="22118" y="9373"/>
                  </a:cubicBezTo>
                  <a:cubicBezTo>
                    <a:pt x="22147" y="8978"/>
                    <a:pt x="21909" y="8603"/>
                    <a:pt x="21599" y="8356"/>
                  </a:cubicBezTo>
                  <a:cubicBezTo>
                    <a:pt x="21290" y="8107"/>
                    <a:pt x="20914" y="7963"/>
                    <a:pt x="20551" y="7803"/>
                  </a:cubicBezTo>
                  <a:cubicBezTo>
                    <a:pt x="17900" y="6628"/>
                    <a:pt x="15776" y="4548"/>
                    <a:pt x="13446" y="2821"/>
                  </a:cubicBezTo>
                  <a:cubicBezTo>
                    <a:pt x="11397" y="1300"/>
                    <a:pt x="8969" y="0"/>
                    <a:pt x="6462" y="0"/>
                  </a:cubicBezTo>
                  <a:close/>
                </a:path>
              </a:pathLst>
            </a:custGeom>
            <a:solidFill>
              <a:srgbClr val="FFFFFF">
                <a:alpha val="34117"/>
              </a:srgbClr>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24" name="Google Shape;1824;p2"/>
            <p:cNvSpPr/>
            <p:nvPr/>
          </p:nvSpPr>
          <p:spPr>
            <a:xfrm>
              <a:off x="7099550" y="2201375"/>
              <a:ext cx="143675" cy="299075"/>
            </a:xfrm>
            <a:custGeom>
              <a:rect b="b" l="l" r="r" t="t"/>
              <a:pathLst>
                <a:path extrusionOk="0" h="11963" w="5747">
                  <a:moveTo>
                    <a:pt x="12" y="1"/>
                  </a:moveTo>
                  <a:cubicBezTo>
                    <a:pt x="11" y="1"/>
                    <a:pt x="11" y="1"/>
                    <a:pt x="11" y="1"/>
                  </a:cubicBezTo>
                  <a:cubicBezTo>
                    <a:pt x="1" y="9"/>
                    <a:pt x="119" y="158"/>
                    <a:pt x="339" y="416"/>
                  </a:cubicBezTo>
                  <a:cubicBezTo>
                    <a:pt x="562" y="675"/>
                    <a:pt x="873" y="1057"/>
                    <a:pt x="1242" y="1539"/>
                  </a:cubicBezTo>
                  <a:cubicBezTo>
                    <a:pt x="1612" y="2021"/>
                    <a:pt x="2025" y="2615"/>
                    <a:pt x="2455" y="3293"/>
                  </a:cubicBezTo>
                  <a:cubicBezTo>
                    <a:pt x="2878" y="3976"/>
                    <a:pt x="3312" y="4745"/>
                    <a:pt x="3715" y="5581"/>
                  </a:cubicBezTo>
                  <a:cubicBezTo>
                    <a:pt x="4112" y="6416"/>
                    <a:pt x="4438" y="7238"/>
                    <a:pt x="4705" y="7994"/>
                  </a:cubicBezTo>
                  <a:cubicBezTo>
                    <a:pt x="4963" y="8754"/>
                    <a:pt x="5168" y="9449"/>
                    <a:pt x="5310" y="10039"/>
                  </a:cubicBezTo>
                  <a:cubicBezTo>
                    <a:pt x="5455" y="10630"/>
                    <a:pt x="5557" y="11112"/>
                    <a:pt x="5619" y="11446"/>
                  </a:cubicBezTo>
                  <a:cubicBezTo>
                    <a:pt x="5682" y="11780"/>
                    <a:pt x="5723" y="11963"/>
                    <a:pt x="5735" y="11963"/>
                  </a:cubicBezTo>
                  <a:cubicBezTo>
                    <a:pt x="5735" y="11963"/>
                    <a:pt x="5735" y="11963"/>
                    <a:pt x="5735" y="11963"/>
                  </a:cubicBezTo>
                  <a:cubicBezTo>
                    <a:pt x="5746" y="11963"/>
                    <a:pt x="5729" y="11774"/>
                    <a:pt x="5685" y="11436"/>
                  </a:cubicBezTo>
                  <a:cubicBezTo>
                    <a:pt x="5646" y="11096"/>
                    <a:pt x="5561" y="10608"/>
                    <a:pt x="5430" y="10012"/>
                  </a:cubicBezTo>
                  <a:cubicBezTo>
                    <a:pt x="5303" y="9414"/>
                    <a:pt x="5110" y="8710"/>
                    <a:pt x="4857" y="7942"/>
                  </a:cubicBezTo>
                  <a:cubicBezTo>
                    <a:pt x="4598" y="7176"/>
                    <a:pt x="4272" y="6349"/>
                    <a:pt x="3873" y="5505"/>
                  </a:cubicBezTo>
                  <a:cubicBezTo>
                    <a:pt x="3466" y="4664"/>
                    <a:pt x="3024" y="3891"/>
                    <a:pt x="2592" y="3208"/>
                  </a:cubicBezTo>
                  <a:cubicBezTo>
                    <a:pt x="2150" y="2529"/>
                    <a:pt x="1724" y="1938"/>
                    <a:pt x="1338" y="1464"/>
                  </a:cubicBezTo>
                  <a:cubicBezTo>
                    <a:pt x="956" y="987"/>
                    <a:pt x="630" y="615"/>
                    <a:pt x="391" y="372"/>
                  </a:cubicBezTo>
                  <a:cubicBezTo>
                    <a:pt x="160" y="132"/>
                    <a:pt x="26" y="1"/>
                    <a:pt x="12" y="1"/>
                  </a:cubicBezTo>
                  <a:close/>
                </a:path>
              </a:pathLst>
            </a:custGeom>
            <a:solidFill>
              <a:schemeClr val="accent3"/>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25" name="Google Shape;1825;p2"/>
            <p:cNvSpPr/>
            <p:nvPr/>
          </p:nvSpPr>
          <p:spPr>
            <a:xfrm>
              <a:off x="7029475" y="2384425"/>
              <a:ext cx="70350" cy="137600"/>
            </a:xfrm>
            <a:custGeom>
              <a:rect b="b" l="l" r="r" t="t"/>
              <a:pathLst>
                <a:path extrusionOk="0" h="5504" w="2814">
                  <a:moveTo>
                    <a:pt x="37" y="0"/>
                  </a:moveTo>
                  <a:cubicBezTo>
                    <a:pt x="20" y="0"/>
                    <a:pt x="11" y="2"/>
                    <a:pt x="10" y="5"/>
                  </a:cubicBezTo>
                  <a:cubicBezTo>
                    <a:pt x="1" y="39"/>
                    <a:pt x="408" y="91"/>
                    <a:pt x="952" y="419"/>
                  </a:cubicBezTo>
                  <a:cubicBezTo>
                    <a:pt x="1486" y="734"/>
                    <a:pt x="2152" y="1390"/>
                    <a:pt x="2395" y="2324"/>
                  </a:cubicBezTo>
                  <a:cubicBezTo>
                    <a:pt x="2630" y="3259"/>
                    <a:pt x="2360" y="4154"/>
                    <a:pt x="2042" y="4687"/>
                  </a:cubicBezTo>
                  <a:cubicBezTo>
                    <a:pt x="1724" y="5237"/>
                    <a:pt x="1392" y="5478"/>
                    <a:pt x="1417" y="5503"/>
                  </a:cubicBezTo>
                  <a:cubicBezTo>
                    <a:pt x="1417" y="5504"/>
                    <a:pt x="1418" y="5504"/>
                    <a:pt x="1419" y="5504"/>
                  </a:cubicBezTo>
                  <a:cubicBezTo>
                    <a:pt x="1434" y="5504"/>
                    <a:pt x="1518" y="5451"/>
                    <a:pt x="1648" y="5339"/>
                  </a:cubicBezTo>
                  <a:cubicBezTo>
                    <a:pt x="1785" y="5221"/>
                    <a:pt x="1969" y="5027"/>
                    <a:pt x="2148" y="4753"/>
                  </a:cubicBezTo>
                  <a:cubicBezTo>
                    <a:pt x="2505" y="4214"/>
                    <a:pt x="2814" y="3277"/>
                    <a:pt x="2565" y="2281"/>
                  </a:cubicBezTo>
                  <a:cubicBezTo>
                    <a:pt x="2306" y="1288"/>
                    <a:pt x="1585" y="612"/>
                    <a:pt x="1012" y="311"/>
                  </a:cubicBezTo>
                  <a:cubicBezTo>
                    <a:pt x="724" y="157"/>
                    <a:pt x="470" y="74"/>
                    <a:pt x="292" y="37"/>
                  </a:cubicBezTo>
                  <a:cubicBezTo>
                    <a:pt x="165" y="10"/>
                    <a:pt x="77" y="0"/>
                    <a:pt x="37" y="0"/>
                  </a:cubicBezTo>
                  <a:close/>
                </a:path>
              </a:pathLst>
            </a:custGeom>
            <a:solidFill>
              <a:schemeClr val="accent3"/>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26" name="Google Shape;1826;p2"/>
            <p:cNvSpPr/>
            <p:nvPr/>
          </p:nvSpPr>
          <p:spPr>
            <a:xfrm>
              <a:off x="6627525" y="2408700"/>
              <a:ext cx="35525" cy="98225"/>
            </a:xfrm>
            <a:custGeom>
              <a:rect b="b" l="l" r="r" t="t"/>
              <a:pathLst>
                <a:path extrusionOk="0" h="3929" w="1421">
                  <a:moveTo>
                    <a:pt x="23" y="1"/>
                  </a:moveTo>
                  <a:cubicBezTo>
                    <a:pt x="21" y="1"/>
                    <a:pt x="20" y="1"/>
                    <a:pt x="20" y="2"/>
                  </a:cubicBezTo>
                  <a:cubicBezTo>
                    <a:pt x="0" y="25"/>
                    <a:pt x="184" y="185"/>
                    <a:pt x="417" y="490"/>
                  </a:cubicBezTo>
                  <a:cubicBezTo>
                    <a:pt x="654" y="793"/>
                    <a:pt x="924" y="1258"/>
                    <a:pt x="1086" y="1820"/>
                  </a:cubicBezTo>
                  <a:cubicBezTo>
                    <a:pt x="1245" y="2385"/>
                    <a:pt x="1256" y="2921"/>
                    <a:pt x="1214" y="3303"/>
                  </a:cubicBezTo>
                  <a:cubicBezTo>
                    <a:pt x="1175" y="3685"/>
                    <a:pt x="1104" y="3919"/>
                    <a:pt x="1131" y="3928"/>
                  </a:cubicBezTo>
                  <a:lnTo>
                    <a:pt x="1131" y="3926"/>
                  </a:lnTo>
                  <a:cubicBezTo>
                    <a:pt x="1131" y="3926"/>
                    <a:pt x="1131" y="3926"/>
                    <a:pt x="1132" y="3926"/>
                  </a:cubicBezTo>
                  <a:cubicBezTo>
                    <a:pt x="1152" y="3926"/>
                    <a:pt x="1263" y="3706"/>
                    <a:pt x="1337" y="3320"/>
                  </a:cubicBezTo>
                  <a:cubicBezTo>
                    <a:pt x="1412" y="2929"/>
                    <a:pt x="1420" y="2364"/>
                    <a:pt x="1254" y="1773"/>
                  </a:cubicBezTo>
                  <a:cubicBezTo>
                    <a:pt x="1084" y="1183"/>
                    <a:pt x="782" y="704"/>
                    <a:pt x="513" y="411"/>
                  </a:cubicBezTo>
                  <a:cubicBezTo>
                    <a:pt x="258" y="132"/>
                    <a:pt x="54" y="1"/>
                    <a:pt x="23" y="1"/>
                  </a:cubicBezTo>
                  <a:close/>
                </a:path>
              </a:pathLst>
            </a:custGeom>
            <a:solidFill>
              <a:schemeClr val="accent3"/>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27" name="Google Shape;1827;p2"/>
            <p:cNvSpPr/>
            <p:nvPr/>
          </p:nvSpPr>
          <p:spPr>
            <a:xfrm>
              <a:off x="7031850" y="2024175"/>
              <a:ext cx="19975" cy="51800"/>
            </a:xfrm>
            <a:custGeom>
              <a:rect b="b" l="l" r="r" t="t"/>
              <a:pathLst>
                <a:path extrusionOk="0" h="2072" w="799">
                  <a:moveTo>
                    <a:pt x="45" y="0"/>
                  </a:moveTo>
                  <a:cubicBezTo>
                    <a:pt x="41" y="0"/>
                    <a:pt x="38" y="1"/>
                    <a:pt x="37" y="3"/>
                  </a:cubicBezTo>
                  <a:cubicBezTo>
                    <a:pt x="0" y="40"/>
                    <a:pt x="384" y="387"/>
                    <a:pt x="542" y="975"/>
                  </a:cubicBezTo>
                  <a:cubicBezTo>
                    <a:pt x="714" y="1562"/>
                    <a:pt x="566" y="2058"/>
                    <a:pt x="616" y="2071"/>
                  </a:cubicBezTo>
                  <a:cubicBezTo>
                    <a:pt x="616" y="2071"/>
                    <a:pt x="617" y="2072"/>
                    <a:pt x="618" y="2072"/>
                  </a:cubicBezTo>
                  <a:cubicBezTo>
                    <a:pt x="639" y="2072"/>
                    <a:pt x="704" y="1957"/>
                    <a:pt x="747" y="1755"/>
                  </a:cubicBezTo>
                  <a:cubicBezTo>
                    <a:pt x="791" y="1546"/>
                    <a:pt x="799" y="1246"/>
                    <a:pt x="710" y="929"/>
                  </a:cubicBezTo>
                  <a:cubicBezTo>
                    <a:pt x="622" y="613"/>
                    <a:pt x="459" y="358"/>
                    <a:pt x="313" y="204"/>
                  </a:cubicBezTo>
                  <a:cubicBezTo>
                    <a:pt x="184" y="66"/>
                    <a:pt x="76" y="0"/>
                    <a:pt x="45" y="0"/>
                  </a:cubicBezTo>
                  <a:close/>
                </a:path>
              </a:pathLst>
            </a:custGeom>
            <a:solidFill>
              <a:schemeClr val="accent3"/>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28" name="Google Shape;1828;p2"/>
            <p:cNvSpPr/>
            <p:nvPr/>
          </p:nvSpPr>
          <p:spPr>
            <a:xfrm>
              <a:off x="7229825" y="2906475"/>
              <a:ext cx="13275" cy="60450"/>
            </a:xfrm>
            <a:custGeom>
              <a:rect b="b" l="l" r="r" t="t"/>
              <a:pathLst>
                <a:path extrusionOk="0" h="2418" w="531">
                  <a:moveTo>
                    <a:pt x="292" y="1"/>
                  </a:moveTo>
                  <a:cubicBezTo>
                    <a:pt x="291" y="1"/>
                    <a:pt x="291" y="1"/>
                    <a:pt x="290" y="1"/>
                  </a:cubicBezTo>
                  <a:cubicBezTo>
                    <a:pt x="238" y="13"/>
                    <a:pt x="354" y="555"/>
                    <a:pt x="285" y="1220"/>
                  </a:cubicBezTo>
                  <a:cubicBezTo>
                    <a:pt x="221" y="1886"/>
                    <a:pt x="1" y="2393"/>
                    <a:pt x="49" y="2417"/>
                  </a:cubicBezTo>
                  <a:cubicBezTo>
                    <a:pt x="50" y="2417"/>
                    <a:pt x="51" y="2417"/>
                    <a:pt x="52" y="2417"/>
                  </a:cubicBezTo>
                  <a:cubicBezTo>
                    <a:pt x="99" y="2417"/>
                    <a:pt x="392" y="1924"/>
                    <a:pt x="458" y="1238"/>
                  </a:cubicBezTo>
                  <a:cubicBezTo>
                    <a:pt x="530" y="545"/>
                    <a:pt x="336" y="1"/>
                    <a:pt x="292" y="1"/>
                  </a:cubicBezTo>
                  <a:close/>
                </a:path>
              </a:pathLst>
            </a:custGeom>
            <a:solidFill>
              <a:schemeClr val="accent3"/>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29" name="Google Shape;1829;p2"/>
            <p:cNvSpPr/>
            <p:nvPr/>
          </p:nvSpPr>
          <p:spPr>
            <a:xfrm>
              <a:off x="7298175" y="3210150"/>
              <a:ext cx="22950" cy="141375"/>
            </a:xfrm>
            <a:custGeom>
              <a:rect b="b" l="l" r="r" t="t"/>
              <a:pathLst>
                <a:path extrusionOk="0" h="5655" w="918">
                  <a:moveTo>
                    <a:pt x="29" y="0"/>
                  </a:moveTo>
                  <a:cubicBezTo>
                    <a:pt x="29" y="0"/>
                    <a:pt x="28" y="1"/>
                    <a:pt x="28" y="1"/>
                  </a:cubicBezTo>
                  <a:cubicBezTo>
                    <a:pt x="1" y="18"/>
                    <a:pt x="176" y="302"/>
                    <a:pt x="367" y="799"/>
                  </a:cubicBezTo>
                  <a:cubicBezTo>
                    <a:pt x="558" y="1295"/>
                    <a:pt x="738" y="2015"/>
                    <a:pt x="742" y="2827"/>
                  </a:cubicBezTo>
                  <a:cubicBezTo>
                    <a:pt x="742" y="3637"/>
                    <a:pt x="566" y="4359"/>
                    <a:pt x="377" y="4855"/>
                  </a:cubicBezTo>
                  <a:cubicBezTo>
                    <a:pt x="190" y="5353"/>
                    <a:pt x="16" y="5638"/>
                    <a:pt x="41" y="5654"/>
                  </a:cubicBezTo>
                  <a:cubicBezTo>
                    <a:pt x="42" y="5654"/>
                    <a:pt x="43" y="5654"/>
                    <a:pt x="43" y="5654"/>
                  </a:cubicBezTo>
                  <a:cubicBezTo>
                    <a:pt x="58" y="5654"/>
                    <a:pt x="107" y="5587"/>
                    <a:pt x="188" y="5468"/>
                  </a:cubicBezTo>
                  <a:cubicBezTo>
                    <a:pt x="275" y="5343"/>
                    <a:pt x="381" y="5150"/>
                    <a:pt x="491" y="4901"/>
                  </a:cubicBezTo>
                  <a:cubicBezTo>
                    <a:pt x="715" y="4405"/>
                    <a:pt x="917" y="3663"/>
                    <a:pt x="917" y="2825"/>
                  </a:cubicBezTo>
                  <a:cubicBezTo>
                    <a:pt x="913" y="1988"/>
                    <a:pt x="707" y="1247"/>
                    <a:pt x="481" y="753"/>
                  </a:cubicBezTo>
                  <a:cubicBezTo>
                    <a:pt x="369" y="504"/>
                    <a:pt x="263" y="311"/>
                    <a:pt x="174" y="186"/>
                  </a:cubicBezTo>
                  <a:cubicBezTo>
                    <a:pt x="93" y="66"/>
                    <a:pt x="42" y="0"/>
                    <a:pt x="29" y="0"/>
                  </a:cubicBezTo>
                  <a:close/>
                </a:path>
              </a:pathLst>
            </a:custGeom>
            <a:solidFill>
              <a:schemeClr val="accent3"/>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30" name="Google Shape;1830;p2"/>
            <p:cNvSpPr/>
            <p:nvPr/>
          </p:nvSpPr>
          <p:spPr>
            <a:xfrm>
              <a:off x="7053200" y="3491850"/>
              <a:ext cx="35525" cy="127550"/>
            </a:xfrm>
            <a:custGeom>
              <a:rect b="b" l="l" r="r" t="t"/>
              <a:pathLst>
                <a:path extrusionOk="0" h="5102" w="1421">
                  <a:moveTo>
                    <a:pt x="23" y="1"/>
                  </a:moveTo>
                  <a:cubicBezTo>
                    <a:pt x="22" y="1"/>
                    <a:pt x="21" y="1"/>
                    <a:pt x="20" y="2"/>
                  </a:cubicBezTo>
                  <a:cubicBezTo>
                    <a:pt x="1" y="25"/>
                    <a:pt x="263" y="223"/>
                    <a:pt x="564" y="644"/>
                  </a:cubicBezTo>
                  <a:cubicBezTo>
                    <a:pt x="865" y="1057"/>
                    <a:pt x="1184" y="1724"/>
                    <a:pt x="1214" y="2510"/>
                  </a:cubicBezTo>
                  <a:cubicBezTo>
                    <a:pt x="1245" y="3293"/>
                    <a:pt x="979" y="3982"/>
                    <a:pt x="711" y="4418"/>
                  </a:cubicBezTo>
                  <a:cubicBezTo>
                    <a:pt x="445" y="4861"/>
                    <a:pt x="198" y="5079"/>
                    <a:pt x="219" y="5101"/>
                  </a:cubicBezTo>
                  <a:lnTo>
                    <a:pt x="221" y="5101"/>
                  </a:lnTo>
                  <a:cubicBezTo>
                    <a:pt x="221" y="5101"/>
                    <a:pt x="222" y="5101"/>
                    <a:pt x="223" y="5101"/>
                  </a:cubicBezTo>
                  <a:cubicBezTo>
                    <a:pt x="237" y="5101"/>
                    <a:pt x="304" y="5057"/>
                    <a:pt x="406" y="4964"/>
                  </a:cubicBezTo>
                  <a:cubicBezTo>
                    <a:pt x="516" y="4865"/>
                    <a:pt x="665" y="4705"/>
                    <a:pt x="815" y="4485"/>
                  </a:cubicBezTo>
                  <a:cubicBezTo>
                    <a:pt x="1120" y="4051"/>
                    <a:pt x="1421" y="3332"/>
                    <a:pt x="1390" y="2502"/>
                  </a:cubicBezTo>
                  <a:cubicBezTo>
                    <a:pt x="1357" y="1672"/>
                    <a:pt x="1000" y="978"/>
                    <a:pt x="663" y="569"/>
                  </a:cubicBezTo>
                  <a:cubicBezTo>
                    <a:pt x="495" y="362"/>
                    <a:pt x="335" y="214"/>
                    <a:pt x="217" y="123"/>
                  </a:cubicBezTo>
                  <a:cubicBezTo>
                    <a:pt x="109" y="40"/>
                    <a:pt x="40" y="1"/>
                    <a:pt x="23" y="1"/>
                  </a:cubicBezTo>
                  <a:close/>
                </a:path>
              </a:pathLst>
            </a:custGeom>
            <a:solidFill>
              <a:schemeClr val="accent3"/>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31" name="Google Shape;1831;p2"/>
            <p:cNvSpPr/>
            <p:nvPr/>
          </p:nvSpPr>
          <p:spPr>
            <a:xfrm>
              <a:off x="7054900" y="3748475"/>
              <a:ext cx="24800" cy="63450"/>
            </a:xfrm>
            <a:custGeom>
              <a:rect b="b" l="l" r="r" t="t"/>
              <a:pathLst>
                <a:path extrusionOk="0" h="2538" w="992">
                  <a:moveTo>
                    <a:pt x="47" y="1"/>
                  </a:moveTo>
                  <a:cubicBezTo>
                    <a:pt x="45" y="1"/>
                    <a:pt x="44" y="1"/>
                    <a:pt x="43" y="2"/>
                  </a:cubicBezTo>
                  <a:cubicBezTo>
                    <a:pt x="0" y="35"/>
                    <a:pt x="377" y="519"/>
                    <a:pt x="593" y="1223"/>
                  </a:cubicBezTo>
                  <a:cubicBezTo>
                    <a:pt x="817" y="1924"/>
                    <a:pt x="782" y="2535"/>
                    <a:pt x="836" y="2537"/>
                  </a:cubicBezTo>
                  <a:cubicBezTo>
                    <a:pt x="836" y="2537"/>
                    <a:pt x="837" y="2537"/>
                    <a:pt x="837" y="2537"/>
                  </a:cubicBezTo>
                  <a:cubicBezTo>
                    <a:pt x="880" y="2537"/>
                    <a:pt x="992" y="1906"/>
                    <a:pt x="759" y="1171"/>
                  </a:cubicBezTo>
                  <a:cubicBezTo>
                    <a:pt x="537" y="452"/>
                    <a:pt x="102" y="1"/>
                    <a:pt x="47" y="1"/>
                  </a:cubicBezTo>
                  <a:close/>
                </a:path>
              </a:pathLst>
            </a:custGeom>
            <a:solidFill>
              <a:schemeClr val="accent3"/>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32" name="Google Shape;1832;p2"/>
            <p:cNvSpPr/>
            <p:nvPr/>
          </p:nvSpPr>
          <p:spPr>
            <a:xfrm>
              <a:off x="6749550" y="3364325"/>
              <a:ext cx="63050" cy="163400"/>
            </a:xfrm>
            <a:custGeom>
              <a:rect b="b" l="l" r="r" t="t"/>
              <a:pathLst>
                <a:path extrusionOk="0" h="6536" w="2522">
                  <a:moveTo>
                    <a:pt x="940" y="1"/>
                  </a:moveTo>
                  <a:cubicBezTo>
                    <a:pt x="939" y="1"/>
                    <a:pt x="938" y="1"/>
                    <a:pt x="938" y="2"/>
                  </a:cubicBezTo>
                  <a:cubicBezTo>
                    <a:pt x="913" y="27"/>
                    <a:pt x="1270" y="301"/>
                    <a:pt x="1636" y="901"/>
                  </a:cubicBezTo>
                  <a:cubicBezTo>
                    <a:pt x="2003" y="1487"/>
                    <a:pt x="2342" y="2450"/>
                    <a:pt x="2196" y="3511"/>
                  </a:cubicBezTo>
                  <a:cubicBezTo>
                    <a:pt x="2043" y="4568"/>
                    <a:pt x="1451" y="5400"/>
                    <a:pt x="936" y="5863"/>
                  </a:cubicBezTo>
                  <a:cubicBezTo>
                    <a:pt x="419" y="6337"/>
                    <a:pt x="0" y="6503"/>
                    <a:pt x="18" y="6534"/>
                  </a:cubicBezTo>
                  <a:cubicBezTo>
                    <a:pt x="18" y="6535"/>
                    <a:pt x="20" y="6536"/>
                    <a:pt x="23" y="6536"/>
                  </a:cubicBezTo>
                  <a:cubicBezTo>
                    <a:pt x="46" y="6536"/>
                    <a:pt x="148" y="6501"/>
                    <a:pt x="309" y="6424"/>
                  </a:cubicBezTo>
                  <a:cubicBezTo>
                    <a:pt x="490" y="6337"/>
                    <a:pt x="741" y="6187"/>
                    <a:pt x="1019" y="5955"/>
                  </a:cubicBezTo>
                  <a:cubicBezTo>
                    <a:pt x="1569" y="5502"/>
                    <a:pt x="2209" y="4645"/>
                    <a:pt x="2367" y="3534"/>
                  </a:cubicBezTo>
                  <a:cubicBezTo>
                    <a:pt x="2522" y="2421"/>
                    <a:pt x="2144" y="1422"/>
                    <a:pt x="1740" y="835"/>
                  </a:cubicBezTo>
                  <a:cubicBezTo>
                    <a:pt x="1538" y="536"/>
                    <a:pt x="1339" y="320"/>
                    <a:pt x="1189" y="189"/>
                  </a:cubicBezTo>
                  <a:cubicBezTo>
                    <a:pt x="1047" y="63"/>
                    <a:pt x="954" y="1"/>
                    <a:pt x="940" y="1"/>
                  </a:cubicBezTo>
                  <a:close/>
                </a:path>
              </a:pathLst>
            </a:custGeom>
            <a:solidFill>
              <a:schemeClr val="accent3"/>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33" name="Google Shape;1833;p2"/>
            <p:cNvSpPr/>
            <p:nvPr/>
          </p:nvSpPr>
          <p:spPr>
            <a:xfrm>
              <a:off x="6799650" y="3947375"/>
              <a:ext cx="151100" cy="131300"/>
            </a:xfrm>
            <a:custGeom>
              <a:rect b="b" l="l" r="r" t="t"/>
              <a:pathLst>
                <a:path extrusionOk="0" h="5252" w="6044">
                  <a:moveTo>
                    <a:pt x="6030" y="0"/>
                  </a:moveTo>
                  <a:cubicBezTo>
                    <a:pt x="5998" y="0"/>
                    <a:pt x="5830" y="431"/>
                    <a:pt x="5455" y="1066"/>
                  </a:cubicBezTo>
                  <a:cubicBezTo>
                    <a:pt x="5268" y="1388"/>
                    <a:pt x="5015" y="1754"/>
                    <a:pt x="4708" y="2138"/>
                  </a:cubicBezTo>
                  <a:cubicBezTo>
                    <a:pt x="4396" y="2518"/>
                    <a:pt x="4027" y="2916"/>
                    <a:pt x="3601" y="3290"/>
                  </a:cubicBezTo>
                  <a:cubicBezTo>
                    <a:pt x="3171" y="3660"/>
                    <a:pt x="2727" y="3973"/>
                    <a:pt x="2308" y="4230"/>
                  </a:cubicBezTo>
                  <a:cubicBezTo>
                    <a:pt x="1884" y="4480"/>
                    <a:pt x="1488" y="4681"/>
                    <a:pt x="1143" y="4822"/>
                  </a:cubicBezTo>
                  <a:cubicBezTo>
                    <a:pt x="454" y="5109"/>
                    <a:pt x="1" y="5215"/>
                    <a:pt x="9" y="5248"/>
                  </a:cubicBezTo>
                  <a:cubicBezTo>
                    <a:pt x="9" y="5250"/>
                    <a:pt x="13" y="5251"/>
                    <a:pt x="22" y="5251"/>
                  </a:cubicBezTo>
                  <a:cubicBezTo>
                    <a:pt x="58" y="5251"/>
                    <a:pt x="166" y="5232"/>
                    <a:pt x="333" y="5196"/>
                  </a:cubicBezTo>
                  <a:cubicBezTo>
                    <a:pt x="539" y="5154"/>
                    <a:pt x="834" y="5067"/>
                    <a:pt x="1187" y="4936"/>
                  </a:cubicBezTo>
                  <a:cubicBezTo>
                    <a:pt x="1544" y="4808"/>
                    <a:pt x="1953" y="4615"/>
                    <a:pt x="2389" y="4368"/>
                  </a:cubicBezTo>
                  <a:cubicBezTo>
                    <a:pt x="2821" y="4114"/>
                    <a:pt x="3277" y="3799"/>
                    <a:pt x="3715" y="3421"/>
                  </a:cubicBezTo>
                  <a:cubicBezTo>
                    <a:pt x="4149" y="3039"/>
                    <a:pt x="4523" y="2632"/>
                    <a:pt x="4836" y="2239"/>
                  </a:cubicBezTo>
                  <a:cubicBezTo>
                    <a:pt x="5138" y="1841"/>
                    <a:pt x="5385" y="1461"/>
                    <a:pt x="5563" y="1127"/>
                  </a:cubicBezTo>
                  <a:cubicBezTo>
                    <a:pt x="5740" y="793"/>
                    <a:pt x="5868" y="514"/>
                    <a:pt x="5937" y="315"/>
                  </a:cubicBezTo>
                  <a:cubicBezTo>
                    <a:pt x="6009" y="116"/>
                    <a:pt x="6043" y="6"/>
                    <a:pt x="6032" y="1"/>
                  </a:cubicBezTo>
                  <a:cubicBezTo>
                    <a:pt x="6031" y="0"/>
                    <a:pt x="6031" y="0"/>
                    <a:pt x="6030" y="0"/>
                  </a:cubicBezTo>
                  <a:close/>
                </a:path>
              </a:pathLst>
            </a:custGeom>
            <a:solidFill>
              <a:schemeClr val="accent3"/>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34" name="Google Shape;1834;p2"/>
            <p:cNvSpPr/>
            <p:nvPr/>
          </p:nvSpPr>
          <p:spPr>
            <a:xfrm>
              <a:off x="6882425" y="3099800"/>
              <a:ext cx="67200" cy="70700"/>
            </a:xfrm>
            <a:custGeom>
              <a:rect b="b" l="l" r="r" t="t"/>
              <a:pathLst>
                <a:path extrusionOk="0" h="2828" w="2688">
                  <a:moveTo>
                    <a:pt x="2643" y="0"/>
                  </a:moveTo>
                  <a:cubicBezTo>
                    <a:pt x="2588" y="0"/>
                    <a:pt x="2291" y="840"/>
                    <a:pt x="1559" y="1619"/>
                  </a:cubicBezTo>
                  <a:cubicBezTo>
                    <a:pt x="828" y="2418"/>
                    <a:pt x="0" y="2775"/>
                    <a:pt x="27" y="2823"/>
                  </a:cubicBezTo>
                  <a:cubicBezTo>
                    <a:pt x="28" y="2826"/>
                    <a:pt x="31" y="2827"/>
                    <a:pt x="38" y="2827"/>
                  </a:cubicBezTo>
                  <a:cubicBezTo>
                    <a:pt x="141" y="2827"/>
                    <a:pt x="971" y="2518"/>
                    <a:pt x="1687" y="1739"/>
                  </a:cubicBezTo>
                  <a:cubicBezTo>
                    <a:pt x="2458" y="915"/>
                    <a:pt x="2688" y="4"/>
                    <a:pt x="2645" y="1"/>
                  </a:cubicBezTo>
                  <a:cubicBezTo>
                    <a:pt x="2645" y="0"/>
                    <a:pt x="2644" y="0"/>
                    <a:pt x="2643" y="0"/>
                  </a:cubicBezTo>
                  <a:close/>
                </a:path>
              </a:pathLst>
            </a:custGeom>
            <a:solidFill>
              <a:schemeClr val="accent3"/>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35" name="Google Shape;1835;p2"/>
            <p:cNvSpPr/>
            <p:nvPr/>
          </p:nvSpPr>
          <p:spPr>
            <a:xfrm>
              <a:off x="6586475" y="2690975"/>
              <a:ext cx="59350" cy="74800"/>
            </a:xfrm>
            <a:custGeom>
              <a:rect b="b" l="l" r="r" t="t"/>
              <a:pathLst>
                <a:path extrusionOk="0" h="2992" w="2374">
                  <a:moveTo>
                    <a:pt x="2331" y="1"/>
                  </a:moveTo>
                  <a:cubicBezTo>
                    <a:pt x="2273" y="1"/>
                    <a:pt x="1936" y="777"/>
                    <a:pt x="1305" y="1589"/>
                  </a:cubicBezTo>
                  <a:cubicBezTo>
                    <a:pt x="672" y="2419"/>
                    <a:pt x="0" y="2949"/>
                    <a:pt x="33" y="2990"/>
                  </a:cubicBezTo>
                  <a:cubicBezTo>
                    <a:pt x="34" y="2991"/>
                    <a:pt x="36" y="2992"/>
                    <a:pt x="38" y="2992"/>
                  </a:cubicBezTo>
                  <a:cubicBezTo>
                    <a:pt x="107" y="2992"/>
                    <a:pt x="817" y="2517"/>
                    <a:pt x="1444" y="1695"/>
                  </a:cubicBezTo>
                  <a:cubicBezTo>
                    <a:pt x="2099" y="848"/>
                    <a:pt x="2373" y="13"/>
                    <a:pt x="2333" y="1"/>
                  </a:cubicBezTo>
                  <a:cubicBezTo>
                    <a:pt x="2332" y="1"/>
                    <a:pt x="2331" y="1"/>
                    <a:pt x="2331" y="1"/>
                  </a:cubicBezTo>
                  <a:close/>
                </a:path>
              </a:pathLst>
            </a:custGeom>
            <a:solidFill>
              <a:schemeClr val="accent3"/>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36" name="Google Shape;1836;p2"/>
            <p:cNvSpPr/>
            <p:nvPr/>
          </p:nvSpPr>
          <p:spPr>
            <a:xfrm>
              <a:off x="6866750" y="2746975"/>
              <a:ext cx="361000" cy="252975"/>
            </a:xfrm>
            <a:custGeom>
              <a:rect b="b" l="l" r="r" t="t"/>
              <a:pathLst>
                <a:path extrusionOk="0" h="10119" w="14440">
                  <a:moveTo>
                    <a:pt x="12993" y="1"/>
                  </a:moveTo>
                  <a:cubicBezTo>
                    <a:pt x="12691" y="1"/>
                    <a:pt x="12376" y="124"/>
                    <a:pt x="12134" y="312"/>
                  </a:cubicBezTo>
                  <a:cubicBezTo>
                    <a:pt x="11736" y="618"/>
                    <a:pt x="11474" y="1064"/>
                    <a:pt x="11163" y="1462"/>
                  </a:cubicBezTo>
                  <a:cubicBezTo>
                    <a:pt x="9809" y="3190"/>
                    <a:pt x="9703" y="4938"/>
                    <a:pt x="7554" y="5389"/>
                  </a:cubicBezTo>
                  <a:cubicBezTo>
                    <a:pt x="5406" y="5841"/>
                    <a:pt x="3161" y="6092"/>
                    <a:pt x="1237" y="7149"/>
                  </a:cubicBezTo>
                  <a:cubicBezTo>
                    <a:pt x="755" y="7411"/>
                    <a:pt x="265" y="7774"/>
                    <a:pt x="141" y="8308"/>
                  </a:cubicBezTo>
                  <a:cubicBezTo>
                    <a:pt x="0" y="8910"/>
                    <a:pt x="402" y="9539"/>
                    <a:pt x="946" y="9833"/>
                  </a:cubicBezTo>
                  <a:cubicBezTo>
                    <a:pt x="1350" y="10050"/>
                    <a:pt x="1811" y="10118"/>
                    <a:pt x="2274" y="10118"/>
                  </a:cubicBezTo>
                  <a:cubicBezTo>
                    <a:pt x="2435" y="10118"/>
                    <a:pt x="2596" y="10110"/>
                    <a:pt x="2755" y="10097"/>
                  </a:cubicBezTo>
                  <a:cubicBezTo>
                    <a:pt x="4887" y="9921"/>
                    <a:pt x="6869" y="8978"/>
                    <a:pt x="8796" y="8050"/>
                  </a:cubicBezTo>
                  <a:cubicBezTo>
                    <a:pt x="11439" y="6775"/>
                    <a:pt x="12633" y="4691"/>
                    <a:pt x="13756" y="1980"/>
                  </a:cubicBezTo>
                  <a:cubicBezTo>
                    <a:pt x="13756" y="1980"/>
                    <a:pt x="14439" y="827"/>
                    <a:pt x="13532" y="167"/>
                  </a:cubicBezTo>
                  <a:cubicBezTo>
                    <a:pt x="13373" y="51"/>
                    <a:pt x="13186" y="1"/>
                    <a:pt x="12993" y="1"/>
                  </a:cubicBezTo>
                  <a:close/>
                </a:path>
              </a:pathLst>
            </a:custGeom>
            <a:solidFill>
              <a:srgbClr val="FFFFFF">
                <a:alpha val="34117"/>
              </a:srgbClr>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37" name="Google Shape;1837;p2"/>
            <p:cNvSpPr/>
            <p:nvPr/>
          </p:nvSpPr>
          <p:spPr>
            <a:xfrm>
              <a:off x="6738975" y="3013700"/>
              <a:ext cx="72725" cy="68675"/>
            </a:xfrm>
            <a:custGeom>
              <a:rect b="b" l="l" r="r" t="t"/>
              <a:pathLst>
                <a:path extrusionOk="0" h="2747" w="2909">
                  <a:moveTo>
                    <a:pt x="1612" y="1"/>
                  </a:moveTo>
                  <a:lnTo>
                    <a:pt x="1164" y="163"/>
                  </a:lnTo>
                  <a:cubicBezTo>
                    <a:pt x="468" y="254"/>
                    <a:pt x="1" y="1066"/>
                    <a:pt x="188" y="1741"/>
                  </a:cubicBezTo>
                  <a:cubicBezTo>
                    <a:pt x="349" y="2323"/>
                    <a:pt x="935" y="2747"/>
                    <a:pt x="1533" y="2747"/>
                  </a:cubicBezTo>
                  <a:cubicBezTo>
                    <a:pt x="1596" y="2747"/>
                    <a:pt x="1658" y="2742"/>
                    <a:pt x="1720" y="2733"/>
                  </a:cubicBezTo>
                  <a:cubicBezTo>
                    <a:pt x="2378" y="2632"/>
                    <a:pt x="2908" y="1994"/>
                    <a:pt x="2887" y="1328"/>
                  </a:cubicBezTo>
                  <a:cubicBezTo>
                    <a:pt x="2866" y="657"/>
                    <a:pt x="2283" y="49"/>
                    <a:pt x="1612" y="1"/>
                  </a:cubicBezTo>
                  <a:close/>
                </a:path>
              </a:pathLst>
            </a:custGeom>
            <a:solidFill>
              <a:srgbClr val="FFFFFF">
                <a:alpha val="34117"/>
              </a:srgbClr>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38" name="Google Shape;1838;p2"/>
            <p:cNvSpPr/>
            <p:nvPr/>
          </p:nvSpPr>
          <p:spPr>
            <a:xfrm>
              <a:off x="4932325" y="1542650"/>
              <a:ext cx="1217475" cy="2834700"/>
            </a:xfrm>
            <a:custGeom>
              <a:rect b="b" l="l" r="r" t="t"/>
              <a:pathLst>
                <a:path extrusionOk="0" h="113388" w="48699">
                  <a:moveTo>
                    <a:pt x="37814" y="1"/>
                  </a:moveTo>
                  <a:cubicBezTo>
                    <a:pt x="31558" y="1"/>
                    <a:pt x="27475" y="4999"/>
                    <a:pt x="25422" y="6585"/>
                  </a:cubicBezTo>
                  <a:cubicBezTo>
                    <a:pt x="23063" y="8408"/>
                    <a:pt x="22312" y="9267"/>
                    <a:pt x="18880" y="10553"/>
                  </a:cubicBezTo>
                  <a:cubicBezTo>
                    <a:pt x="15446" y="11840"/>
                    <a:pt x="15554" y="13449"/>
                    <a:pt x="12980" y="17632"/>
                  </a:cubicBezTo>
                  <a:cubicBezTo>
                    <a:pt x="10405" y="21816"/>
                    <a:pt x="11908" y="23532"/>
                    <a:pt x="11908" y="23532"/>
                  </a:cubicBezTo>
                  <a:cubicBezTo>
                    <a:pt x="11789" y="23517"/>
                    <a:pt x="11673" y="23510"/>
                    <a:pt x="11560" y="23510"/>
                  </a:cubicBezTo>
                  <a:cubicBezTo>
                    <a:pt x="9121" y="23510"/>
                    <a:pt x="7993" y="26727"/>
                    <a:pt x="6866" y="28573"/>
                  </a:cubicBezTo>
                  <a:cubicBezTo>
                    <a:pt x="5686" y="30504"/>
                    <a:pt x="5900" y="33400"/>
                    <a:pt x="4613" y="35759"/>
                  </a:cubicBezTo>
                  <a:cubicBezTo>
                    <a:pt x="3326" y="38119"/>
                    <a:pt x="4507" y="39085"/>
                    <a:pt x="4507" y="39085"/>
                  </a:cubicBezTo>
                  <a:lnTo>
                    <a:pt x="3326" y="39622"/>
                  </a:lnTo>
                  <a:cubicBezTo>
                    <a:pt x="536" y="40694"/>
                    <a:pt x="859" y="48417"/>
                    <a:pt x="859" y="48417"/>
                  </a:cubicBezTo>
                  <a:cubicBezTo>
                    <a:pt x="859" y="48417"/>
                    <a:pt x="216" y="49918"/>
                    <a:pt x="108" y="52600"/>
                  </a:cubicBezTo>
                  <a:cubicBezTo>
                    <a:pt x="0" y="55281"/>
                    <a:pt x="322" y="60215"/>
                    <a:pt x="812" y="62254"/>
                  </a:cubicBezTo>
                  <a:cubicBezTo>
                    <a:pt x="1300" y="64291"/>
                    <a:pt x="2362" y="64827"/>
                    <a:pt x="2362" y="64827"/>
                  </a:cubicBezTo>
                  <a:cubicBezTo>
                    <a:pt x="2362" y="64827"/>
                    <a:pt x="1181" y="66114"/>
                    <a:pt x="859" y="67831"/>
                  </a:cubicBezTo>
                  <a:cubicBezTo>
                    <a:pt x="536" y="69546"/>
                    <a:pt x="1931" y="71692"/>
                    <a:pt x="2468" y="75554"/>
                  </a:cubicBezTo>
                  <a:cubicBezTo>
                    <a:pt x="3004" y="79415"/>
                    <a:pt x="4291" y="79845"/>
                    <a:pt x="4291" y="79845"/>
                  </a:cubicBezTo>
                  <a:cubicBezTo>
                    <a:pt x="4291" y="79845"/>
                    <a:pt x="3218" y="80595"/>
                    <a:pt x="3648" y="83491"/>
                  </a:cubicBezTo>
                  <a:cubicBezTo>
                    <a:pt x="4077" y="86387"/>
                    <a:pt x="6008" y="88426"/>
                    <a:pt x="7509" y="91428"/>
                  </a:cubicBezTo>
                  <a:cubicBezTo>
                    <a:pt x="9012" y="94432"/>
                    <a:pt x="11472" y="95935"/>
                    <a:pt x="11472" y="95935"/>
                  </a:cubicBezTo>
                  <a:cubicBezTo>
                    <a:pt x="11358" y="102905"/>
                    <a:pt x="17271" y="105481"/>
                    <a:pt x="17271" y="105481"/>
                  </a:cubicBezTo>
                  <a:cubicBezTo>
                    <a:pt x="19094" y="107518"/>
                    <a:pt x="21668" y="109772"/>
                    <a:pt x="29543" y="112453"/>
                  </a:cubicBezTo>
                  <a:cubicBezTo>
                    <a:pt x="31472" y="113110"/>
                    <a:pt x="33257" y="113387"/>
                    <a:pt x="34894" y="113387"/>
                  </a:cubicBezTo>
                  <a:cubicBezTo>
                    <a:pt x="39939" y="113387"/>
                    <a:pt x="43563" y="110752"/>
                    <a:pt x="45587" y="108485"/>
                  </a:cubicBezTo>
                  <a:cubicBezTo>
                    <a:pt x="48269" y="105481"/>
                    <a:pt x="47173" y="78128"/>
                    <a:pt x="47173" y="78128"/>
                  </a:cubicBezTo>
                  <a:lnTo>
                    <a:pt x="47173" y="48095"/>
                  </a:lnTo>
                  <a:cubicBezTo>
                    <a:pt x="47173" y="48095"/>
                    <a:pt x="46553" y="37690"/>
                    <a:pt x="47173" y="35759"/>
                  </a:cubicBezTo>
                  <a:cubicBezTo>
                    <a:pt x="47794" y="33830"/>
                    <a:pt x="47732" y="29217"/>
                    <a:pt x="47173" y="25999"/>
                  </a:cubicBezTo>
                  <a:cubicBezTo>
                    <a:pt x="46613" y="22781"/>
                    <a:pt x="47412" y="16667"/>
                    <a:pt x="47173" y="13021"/>
                  </a:cubicBezTo>
                  <a:cubicBezTo>
                    <a:pt x="46935" y="9373"/>
                    <a:pt x="48699" y="2294"/>
                    <a:pt x="40762" y="363"/>
                  </a:cubicBezTo>
                  <a:cubicBezTo>
                    <a:pt x="39730" y="112"/>
                    <a:pt x="38748" y="1"/>
                    <a:pt x="37814" y="1"/>
                  </a:cubicBezTo>
                  <a:close/>
                </a:path>
              </a:pathLst>
            </a:custGeom>
            <a:solidFill>
              <a:schemeClr val="accent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39" name="Google Shape;1839;p2"/>
            <p:cNvSpPr/>
            <p:nvPr/>
          </p:nvSpPr>
          <p:spPr>
            <a:xfrm>
              <a:off x="5215050" y="3476200"/>
              <a:ext cx="850" cy="275"/>
            </a:xfrm>
            <a:custGeom>
              <a:rect b="b" l="l" r="r" t="t"/>
              <a:pathLst>
                <a:path extrusionOk="0" h="11" w="34">
                  <a:moveTo>
                    <a:pt x="1" y="1"/>
                  </a:moveTo>
                  <a:cubicBezTo>
                    <a:pt x="10" y="4"/>
                    <a:pt x="17" y="6"/>
                    <a:pt x="22" y="7"/>
                  </a:cubicBezTo>
                  <a:lnTo>
                    <a:pt x="22" y="7"/>
                  </a:lnTo>
                  <a:cubicBezTo>
                    <a:pt x="16" y="5"/>
                    <a:pt x="9" y="3"/>
                    <a:pt x="1" y="1"/>
                  </a:cubicBezTo>
                  <a:close/>
                  <a:moveTo>
                    <a:pt x="22" y="7"/>
                  </a:moveTo>
                  <a:cubicBezTo>
                    <a:pt x="26" y="8"/>
                    <a:pt x="30" y="9"/>
                    <a:pt x="33" y="10"/>
                  </a:cubicBezTo>
                  <a:cubicBezTo>
                    <a:pt x="30" y="9"/>
                    <a:pt x="26" y="9"/>
                    <a:pt x="22" y="7"/>
                  </a:cubicBezTo>
                  <a:close/>
                </a:path>
              </a:pathLst>
            </a:custGeom>
            <a:solidFill>
              <a:srgbClr val="000000"/>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40" name="Google Shape;1840;p2"/>
            <p:cNvSpPr/>
            <p:nvPr/>
          </p:nvSpPr>
          <p:spPr>
            <a:xfrm>
              <a:off x="5215875" y="3476450"/>
              <a:ext cx="275" cy="100"/>
            </a:xfrm>
            <a:custGeom>
              <a:rect b="b" l="l" r="r" t="t"/>
              <a:pathLst>
                <a:path extrusionOk="0" h="4" w="11">
                  <a:moveTo>
                    <a:pt x="0" y="0"/>
                  </a:moveTo>
                  <a:lnTo>
                    <a:pt x="0" y="0"/>
                  </a:lnTo>
                  <a:cubicBezTo>
                    <a:pt x="6" y="2"/>
                    <a:pt x="10" y="3"/>
                    <a:pt x="10" y="3"/>
                  </a:cubicBezTo>
                  <a:cubicBezTo>
                    <a:pt x="11" y="3"/>
                    <a:pt x="8" y="2"/>
                    <a:pt x="0" y="0"/>
                  </a:cubicBezTo>
                  <a:close/>
                </a:path>
              </a:pathLst>
            </a:custGeom>
            <a:solidFill>
              <a:srgbClr val="000000"/>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41" name="Google Shape;1841;p2"/>
            <p:cNvSpPr/>
            <p:nvPr/>
          </p:nvSpPr>
          <p:spPr>
            <a:xfrm>
              <a:off x="5213925" y="3475900"/>
              <a:ext cx="1150" cy="325"/>
            </a:xfrm>
            <a:custGeom>
              <a:rect b="b" l="l" r="r" t="t"/>
              <a:pathLst>
                <a:path extrusionOk="0" h="13" w="46">
                  <a:moveTo>
                    <a:pt x="1" y="1"/>
                  </a:moveTo>
                  <a:cubicBezTo>
                    <a:pt x="0" y="1"/>
                    <a:pt x="23" y="7"/>
                    <a:pt x="46" y="13"/>
                  </a:cubicBezTo>
                  <a:cubicBezTo>
                    <a:pt x="14" y="4"/>
                    <a:pt x="1" y="1"/>
                    <a:pt x="1" y="1"/>
                  </a:cubicBezTo>
                  <a:close/>
                </a:path>
              </a:pathLst>
            </a:custGeom>
            <a:solidFill>
              <a:srgbClr val="000000"/>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42" name="Google Shape;1842;p2"/>
            <p:cNvSpPr/>
            <p:nvPr/>
          </p:nvSpPr>
          <p:spPr>
            <a:xfrm>
              <a:off x="5111025" y="3476200"/>
              <a:ext cx="233450" cy="338650"/>
            </a:xfrm>
            <a:custGeom>
              <a:rect b="b" l="l" r="r" t="t"/>
              <a:pathLst>
                <a:path extrusionOk="0" h="13546" w="9338">
                  <a:moveTo>
                    <a:pt x="4162" y="1"/>
                  </a:moveTo>
                  <a:cubicBezTo>
                    <a:pt x="3172" y="1297"/>
                    <a:pt x="2417" y="3128"/>
                    <a:pt x="2574" y="5065"/>
                  </a:cubicBezTo>
                  <a:cubicBezTo>
                    <a:pt x="2505" y="5073"/>
                    <a:pt x="2435" y="5077"/>
                    <a:pt x="2363" y="5077"/>
                  </a:cubicBezTo>
                  <a:cubicBezTo>
                    <a:pt x="1475" y="5077"/>
                    <a:pt x="362" y="4511"/>
                    <a:pt x="0" y="4413"/>
                  </a:cubicBezTo>
                  <a:lnTo>
                    <a:pt x="0" y="4413"/>
                  </a:lnTo>
                  <a:cubicBezTo>
                    <a:pt x="1084" y="5690"/>
                    <a:pt x="3616" y="7212"/>
                    <a:pt x="3988" y="8756"/>
                  </a:cubicBezTo>
                  <a:cubicBezTo>
                    <a:pt x="4376" y="10367"/>
                    <a:pt x="2348" y="11752"/>
                    <a:pt x="3170" y="13546"/>
                  </a:cubicBezTo>
                  <a:cubicBezTo>
                    <a:pt x="3754" y="13027"/>
                    <a:pt x="3486" y="12628"/>
                    <a:pt x="3612" y="12028"/>
                  </a:cubicBezTo>
                  <a:cubicBezTo>
                    <a:pt x="4054" y="9900"/>
                    <a:pt x="5880" y="9349"/>
                    <a:pt x="7490" y="9349"/>
                  </a:cubicBezTo>
                  <a:cubicBezTo>
                    <a:pt x="8191" y="9349"/>
                    <a:pt x="8850" y="9453"/>
                    <a:pt x="9338" y="9577"/>
                  </a:cubicBezTo>
                  <a:cubicBezTo>
                    <a:pt x="8385" y="9020"/>
                    <a:pt x="7405" y="8458"/>
                    <a:pt x="6486" y="8061"/>
                  </a:cubicBezTo>
                  <a:cubicBezTo>
                    <a:pt x="3662" y="6844"/>
                    <a:pt x="3261" y="5624"/>
                    <a:pt x="3625" y="2607"/>
                  </a:cubicBezTo>
                  <a:cubicBezTo>
                    <a:pt x="3731" y="1729"/>
                    <a:pt x="3978" y="869"/>
                    <a:pt x="4162" y="1"/>
                  </a:cubicBezTo>
                  <a:close/>
                </a:path>
              </a:pathLst>
            </a:custGeom>
            <a:solidFill>
              <a:srgbClr val="2B2B2B">
                <a:alpha val="34509"/>
              </a:srgbClr>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43" name="Google Shape;1843;p2"/>
            <p:cNvSpPr/>
            <p:nvPr/>
          </p:nvSpPr>
          <p:spPr>
            <a:xfrm>
              <a:off x="5374500" y="3733125"/>
              <a:ext cx="142550" cy="57175"/>
            </a:xfrm>
            <a:custGeom>
              <a:rect b="b" l="l" r="r" t="t"/>
              <a:pathLst>
                <a:path extrusionOk="0" h="2287" w="5702">
                  <a:moveTo>
                    <a:pt x="1" y="1"/>
                  </a:moveTo>
                  <a:lnTo>
                    <a:pt x="2210" y="2104"/>
                  </a:lnTo>
                  <a:cubicBezTo>
                    <a:pt x="2434" y="2182"/>
                    <a:pt x="2757" y="2286"/>
                    <a:pt x="3201" y="2286"/>
                  </a:cubicBezTo>
                  <a:cubicBezTo>
                    <a:pt x="3798" y="2286"/>
                    <a:pt x="4613" y="2097"/>
                    <a:pt x="5702" y="1399"/>
                  </a:cubicBezTo>
                  <a:lnTo>
                    <a:pt x="5702" y="1399"/>
                  </a:lnTo>
                  <a:cubicBezTo>
                    <a:pt x="4857" y="1719"/>
                    <a:pt x="4190" y="1846"/>
                    <a:pt x="3641" y="1846"/>
                  </a:cubicBezTo>
                  <a:cubicBezTo>
                    <a:pt x="2078" y="1846"/>
                    <a:pt x="1475" y="818"/>
                    <a:pt x="481" y="271"/>
                  </a:cubicBezTo>
                  <a:cubicBezTo>
                    <a:pt x="323" y="184"/>
                    <a:pt x="163" y="93"/>
                    <a:pt x="1" y="1"/>
                  </a:cubicBezTo>
                  <a:close/>
                </a:path>
              </a:pathLst>
            </a:custGeom>
            <a:solidFill>
              <a:srgbClr val="2B2B2B">
                <a:alpha val="34509"/>
              </a:srgbClr>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44" name="Google Shape;1844;p2"/>
            <p:cNvSpPr/>
            <p:nvPr/>
          </p:nvSpPr>
          <p:spPr>
            <a:xfrm>
              <a:off x="5344450" y="3715625"/>
              <a:ext cx="30075" cy="17525"/>
            </a:xfrm>
            <a:custGeom>
              <a:rect b="b" l="l" r="r" t="t"/>
              <a:pathLst>
                <a:path extrusionOk="0" h="701" w="1203">
                  <a:moveTo>
                    <a:pt x="1" y="0"/>
                  </a:moveTo>
                  <a:lnTo>
                    <a:pt x="1" y="0"/>
                  </a:lnTo>
                  <a:cubicBezTo>
                    <a:pt x="410" y="240"/>
                    <a:pt x="811" y="477"/>
                    <a:pt x="1203" y="701"/>
                  </a:cubicBezTo>
                  <a:lnTo>
                    <a:pt x="803" y="319"/>
                  </a:lnTo>
                  <a:cubicBezTo>
                    <a:pt x="730" y="236"/>
                    <a:pt x="431" y="110"/>
                    <a:pt x="1" y="0"/>
                  </a:cubicBezTo>
                  <a:close/>
                </a:path>
              </a:pathLst>
            </a:custGeom>
            <a:solidFill>
              <a:srgbClr val="000000"/>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45" name="Google Shape;1845;p2"/>
            <p:cNvSpPr/>
            <p:nvPr/>
          </p:nvSpPr>
          <p:spPr>
            <a:xfrm>
              <a:off x="5303950" y="3910875"/>
              <a:ext cx="498100" cy="360325"/>
            </a:xfrm>
            <a:custGeom>
              <a:rect b="b" l="l" r="r" t="t"/>
              <a:pathLst>
                <a:path extrusionOk="0" h="14413" w="19924">
                  <a:moveTo>
                    <a:pt x="666" y="0"/>
                  </a:moveTo>
                  <a:cubicBezTo>
                    <a:pt x="108" y="637"/>
                    <a:pt x="0" y="1156"/>
                    <a:pt x="126" y="1607"/>
                  </a:cubicBezTo>
                  <a:cubicBezTo>
                    <a:pt x="899" y="4381"/>
                    <a:pt x="2709" y="6332"/>
                    <a:pt x="5097" y="7858"/>
                  </a:cubicBezTo>
                  <a:cubicBezTo>
                    <a:pt x="7436" y="9351"/>
                    <a:pt x="9764" y="10872"/>
                    <a:pt x="12000" y="12513"/>
                  </a:cubicBezTo>
                  <a:cubicBezTo>
                    <a:pt x="13702" y="13763"/>
                    <a:pt x="15485" y="14413"/>
                    <a:pt x="17403" y="14413"/>
                  </a:cubicBezTo>
                  <a:cubicBezTo>
                    <a:pt x="18217" y="14413"/>
                    <a:pt x="19057" y="14296"/>
                    <a:pt x="19924" y="14057"/>
                  </a:cubicBezTo>
                  <a:cubicBezTo>
                    <a:pt x="17761" y="13327"/>
                    <a:pt x="15274" y="13356"/>
                    <a:pt x="13378" y="12315"/>
                  </a:cubicBezTo>
                  <a:cubicBezTo>
                    <a:pt x="11367" y="11211"/>
                    <a:pt x="9919" y="9089"/>
                    <a:pt x="8203" y="7389"/>
                  </a:cubicBezTo>
                  <a:cubicBezTo>
                    <a:pt x="8140" y="7385"/>
                    <a:pt x="8072" y="7384"/>
                    <a:pt x="8001" y="7384"/>
                  </a:cubicBezTo>
                  <a:cubicBezTo>
                    <a:pt x="7753" y="7384"/>
                    <a:pt x="7466" y="7403"/>
                    <a:pt x="7170" y="7403"/>
                  </a:cubicBezTo>
                  <a:cubicBezTo>
                    <a:pt x="6770" y="7403"/>
                    <a:pt x="6353" y="7368"/>
                    <a:pt x="5994" y="7206"/>
                  </a:cubicBezTo>
                  <a:cubicBezTo>
                    <a:pt x="3695" y="6166"/>
                    <a:pt x="2070" y="4447"/>
                    <a:pt x="1387" y="1937"/>
                  </a:cubicBezTo>
                  <a:cubicBezTo>
                    <a:pt x="1208" y="1275"/>
                    <a:pt x="909" y="644"/>
                    <a:pt x="666" y="0"/>
                  </a:cubicBezTo>
                  <a:close/>
                </a:path>
              </a:pathLst>
            </a:custGeom>
            <a:solidFill>
              <a:srgbClr val="2B2B2B">
                <a:alpha val="34509"/>
              </a:srgbClr>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46" name="Google Shape;1846;p2"/>
            <p:cNvSpPr/>
            <p:nvPr/>
          </p:nvSpPr>
          <p:spPr>
            <a:xfrm>
              <a:off x="5794125" y="2231575"/>
              <a:ext cx="111475" cy="279875"/>
            </a:xfrm>
            <a:custGeom>
              <a:rect b="b" l="l" r="r" t="t"/>
              <a:pathLst>
                <a:path extrusionOk="0" h="11195" w="4459">
                  <a:moveTo>
                    <a:pt x="3519" y="1"/>
                  </a:moveTo>
                  <a:lnTo>
                    <a:pt x="3519" y="1"/>
                  </a:lnTo>
                  <a:cubicBezTo>
                    <a:pt x="890" y="1608"/>
                    <a:pt x="0" y="6450"/>
                    <a:pt x="2555" y="9684"/>
                  </a:cubicBezTo>
                  <a:cubicBezTo>
                    <a:pt x="2871" y="10083"/>
                    <a:pt x="2424" y="10672"/>
                    <a:pt x="2611" y="11195"/>
                  </a:cubicBezTo>
                  <a:cubicBezTo>
                    <a:pt x="4459" y="9396"/>
                    <a:pt x="635" y="4126"/>
                    <a:pt x="3519" y="1"/>
                  </a:cubicBezTo>
                  <a:close/>
                </a:path>
              </a:pathLst>
            </a:custGeom>
            <a:solidFill>
              <a:srgbClr val="2B2B2B">
                <a:alpha val="34509"/>
              </a:srgbClr>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47" name="Google Shape;1847;p2"/>
            <p:cNvSpPr/>
            <p:nvPr/>
          </p:nvSpPr>
          <p:spPr>
            <a:xfrm>
              <a:off x="5737750" y="4075150"/>
              <a:ext cx="182850" cy="48825"/>
            </a:xfrm>
            <a:custGeom>
              <a:rect b="b" l="l" r="r" t="t"/>
              <a:pathLst>
                <a:path extrusionOk="0" h="1953" w="7314">
                  <a:moveTo>
                    <a:pt x="0" y="0"/>
                  </a:moveTo>
                  <a:cubicBezTo>
                    <a:pt x="1488" y="697"/>
                    <a:pt x="2877" y="1347"/>
                    <a:pt x="4169" y="1953"/>
                  </a:cubicBezTo>
                  <a:cubicBezTo>
                    <a:pt x="5128" y="1358"/>
                    <a:pt x="6139" y="729"/>
                    <a:pt x="7314" y="0"/>
                  </a:cubicBezTo>
                  <a:close/>
                </a:path>
              </a:pathLst>
            </a:custGeom>
            <a:solidFill>
              <a:srgbClr val="2B2B2B">
                <a:alpha val="34509"/>
              </a:srgbClr>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48" name="Google Shape;1848;p2"/>
            <p:cNvSpPr/>
            <p:nvPr/>
          </p:nvSpPr>
          <p:spPr>
            <a:xfrm>
              <a:off x="5188950" y="2641900"/>
              <a:ext cx="932075" cy="593675"/>
            </a:xfrm>
            <a:custGeom>
              <a:rect b="b" l="l" r="r" t="t"/>
              <a:pathLst>
                <a:path extrusionOk="0" h="23747" w="37283">
                  <a:moveTo>
                    <a:pt x="3" y="0"/>
                  </a:moveTo>
                  <a:cubicBezTo>
                    <a:pt x="1" y="2"/>
                    <a:pt x="24" y="47"/>
                    <a:pt x="70" y="133"/>
                  </a:cubicBezTo>
                  <a:cubicBezTo>
                    <a:pt x="122" y="228"/>
                    <a:pt x="192" y="355"/>
                    <a:pt x="281" y="519"/>
                  </a:cubicBezTo>
                  <a:cubicBezTo>
                    <a:pt x="458" y="861"/>
                    <a:pt x="717" y="1366"/>
                    <a:pt x="1002" y="2038"/>
                  </a:cubicBezTo>
                  <a:cubicBezTo>
                    <a:pt x="1288" y="2709"/>
                    <a:pt x="1602" y="3544"/>
                    <a:pt x="1909" y="4532"/>
                  </a:cubicBezTo>
                  <a:cubicBezTo>
                    <a:pt x="2221" y="5518"/>
                    <a:pt x="2526" y="6656"/>
                    <a:pt x="2856" y="7914"/>
                  </a:cubicBezTo>
                  <a:lnTo>
                    <a:pt x="2868" y="7960"/>
                  </a:lnTo>
                  <a:lnTo>
                    <a:pt x="2918" y="7962"/>
                  </a:lnTo>
                  <a:cubicBezTo>
                    <a:pt x="5032" y="8078"/>
                    <a:pt x="7515" y="8354"/>
                    <a:pt x="10099" y="9191"/>
                  </a:cubicBezTo>
                  <a:cubicBezTo>
                    <a:pt x="11387" y="9608"/>
                    <a:pt x="12688" y="10192"/>
                    <a:pt x="13915" y="10985"/>
                  </a:cubicBezTo>
                  <a:cubicBezTo>
                    <a:pt x="14534" y="11371"/>
                    <a:pt x="15111" y="11842"/>
                    <a:pt x="15674" y="12338"/>
                  </a:cubicBezTo>
                  <a:cubicBezTo>
                    <a:pt x="15937" y="12604"/>
                    <a:pt x="16220" y="12861"/>
                    <a:pt x="16465" y="13146"/>
                  </a:cubicBezTo>
                  <a:cubicBezTo>
                    <a:pt x="16712" y="13428"/>
                    <a:pt x="16921" y="13750"/>
                    <a:pt x="17115" y="14080"/>
                  </a:cubicBezTo>
                  <a:cubicBezTo>
                    <a:pt x="17962" y="15535"/>
                    <a:pt x="18466" y="17136"/>
                    <a:pt x="19346" y="18498"/>
                  </a:cubicBezTo>
                  <a:cubicBezTo>
                    <a:pt x="20291" y="19814"/>
                    <a:pt x="21489" y="20838"/>
                    <a:pt x="22749" y="21610"/>
                  </a:cubicBezTo>
                  <a:cubicBezTo>
                    <a:pt x="24011" y="22380"/>
                    <a:pt x="25334" y="22893"/>
                    <a:pt x="26602" y="23223"/>
                  </a:cubicBezTo>
                  <a:cubicBezTo>
                    <a:pt x="27877" y="23541"/>
                    <a:pt x="29096" y="23680"/>
                    <a:pt x="30209" y="23738"/>
                  </a:cubicBezTo>
                  <a:cubicBezTo>
                    <a:pt x="30403" y="23743"/>
                    <a:pt x="30594" y="23746"/>
                    <a:pt x="30781" y="23746"/>
                  </a:cubicBezTo>
                  <a:cubicBezTo>
                    <a:pt x="32748" y="23746"/>
                    <a:pt x="34338" y="23455"/>
                    <a:pt x="35438" y="23178"/>
                  </a:cubicBezTo>
                  <a:cubicBezTo>
                    <a:pt x="35739" y="23097"/>
                    <a:pt x="36009" y="23036"/>
                    <a:pt x="36236" y="22964"/>
                  </a:cubicBezTo>
                  <a:cubicBezTo>
                    <a:pt x="36460" y="22887"/>
                    <a:pt x="36653" y="22823"/>
                    <a:pt x="36811" y="22771"/>
                  </a:cubicBezTo>
                  <a:cubicBezTo>
                    <a:pt x="36960" y="22719"/>
                    <a:pt x="37076" y="22679"/>
                    <a:pt x="37162" y="22648"/>
                  </a:cubicBezTo>
                  <a:cubicBezTo>
                    <a:pt x="37242" y="22621"/>
                    <a:pt x="37282" y="22605"/>
                    <a:pt x="37280" y="22602"/>
                  </a:cubicBezTo>
                  <a:cubicBezTo>
                    <a:pt x="37280" y="22601"/>
                    <a:pt x="37280" y="22601"/>
                    <a:pt x="37279" y="22601"/>
                  </a:cubicBezTo>
                  <a:cubicBezTo>
                    <a:pt x="37273" y="22601"/>
                    <a:pt x="37231" y="22611"/>
                    <a:pt x="37157" y="22632"/>
                  </a:cubicBezTo>
                  <a:cubicBezTo>
                    <a:pt x="37068" y="22657"/>
                    <a:pt x="36950" y="22692"/>
                    <a:pt x="36800" y="22737"/>
                  </a:cubicBezTo>
                  <a:cubicBezTo>
                    <a:pt x="36642" y="22787"/>
                    <a:pt x="36449" y="22845"/>
                    <a:pt x="36221" y="22914"/>
                  </a:cubicBezTo>
                  <a:cubicBezTo>
                    <a:pt x="35991" y="22980"/>
                    <a:pt x="35721" y="23038"/>
                    <a:pt x="35422" y="23113"/>
                  </a:cubicBezTo>
                  <a:cubicBezTo>
                    <a:pt x="34350" y="23362"/>
                    <a:pt x="32818" y="23627"/>
                    <a:pt x="30932" y="23627"/>
                  </a:cubicBezTo>
                  <a:cubicBezTo>
                    <a:pt x="30698" y="23627"/>
                    <a:pt x="30458" y="23623"/>
                    <a:pt x="30213" y="23614"/>
                  </a:cubicBezTo>
                  <a:cubicBezTo>
                    <a:pt x="29108" y="23551"/>
                    <a:pt x="27900" y="23404"/>
                    <a:pt x="26638" y="23084"/>
                  </a:cubicBezTo>
                  <a:cubicBezTo>
                    <a:pt x="25382" y="22750"/>
                    <a:pt x="24076" y="22235"/>
                    <a:pt x="22832" y="21473"/>
                  </a:cubicBezTo>
                  <a:cubicBezTo>
                    <a:pt x="21593" y="20711"/>
                    <a:pt x="20407" y="19686"/>
                    <a:pt x="19488" y="18405"/>
                  </a:cubicBezTo>
                  <a:cubicBezTo>
                    <a:pt x="18628" y="17070"/>
                    <a:pt x="18124" y="15471"/>
                    <a:pt x="17266" y="13991"/>
                  </a:cubicBezTo>
                  <a:cubicBezTo>
                    <a:pt x="17067" y="13656"/>
                    <a:pt x="16853" y="13328"/>
                    <a:pt x="16596" y="13032"/>
                  </a:cubicBezTo>
                  <a:cubicBezTo>
                    <a:pt x="16342" y="12737"/>
                    <a:pt x="16060" y="12481"/>
                    <a:pt x="15790" y="12211"/>
                  </a:cubicBezTo>
                  <a:cubicBezTo>
                    <a:pt x="15221" y="11709"/>
                    <a:pt x="14636" y="11232"/>
                    <a:pt x="14007" y="10843"/>
                  </a:cubicBezTo>
                  <a:cubicBezTo>
                    <a:pt x="12765" y="10040"/>
                    <a:pt x="11449" y="9454"/>
                    <a:pt x="10149" y="9037"/>
                  </a:cubicBezTo>
                  <a:cubicBezTo>
                    <a:pt x="7562" y="8208"/>
                    <a:pt x="5083" y="7939"/>
                    <a:pt x="2971" y="7833"/>
                  </a:cubicBezTo>
                  <a:lnTo>
                    <a:pt x="2971" y="7833"/>
                  </a:lnTo>
                  <a:cubicBezTo>
                    <a:pt x="2638" y="6595"/>
                    <a:pt x="2327" y="5474"/>
                    <a:pt x="2009" y="4499"/>
                  </a:cubicBezTo>
                  <a:cubicBezTo>
                    <a:pt x="1691" y="3511"/>
                    <a:pt x="1365" y="2676"/>
                    <a:pt x="1070" y="2009"/>
                  </a:cubicBezTo>
                  <a:cubicBezTo>
                    <a:pt x="472" y="670"/>
                    <a:pt x="3" y="0"/>
                    <a:pt x="3" y="0"/>
                  </a:cubicBezTo>
                  <a:close/>
                </a:path>
              </a:pathLst>
            </a:custGeom>
            <a:solidFill>
              <a:schemeClr val="dk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49" name="Google Shape;1849;p2"/>
            <p:cNvSpPr/>
            <p:nvPr/>
          </p:nvSpPr>
          <p:spPr>
            <a:xfrm>
              <a:off x="5323100" y="3161675"/>
              <a:ext cx="592450" cy="534000"/>
            </a:xfrm>
            <a:custGeom>
              <a:rect b="b" l="l" r="r" t="t"/>
              <a:pathLst>
                <a:path extrusionOk="0" h="21360" w="23698">
                  <a:moveTo>
                    <a:pt x="1" y="1"/>
                  </a:moveTo>
                  <a:cubicBezTo>
                    <a:pt x="0" y="1"/>
                    <a:pt x="0" y="1"/>
                    <a:pt x="0" y="1"/>
                  </a:cubicBezTo>
                  <a:cubicBezTo>
                    <a:pt x="0" y="1"/>
                    <a:pt x="291" y="396"/>
                    <a:pt x="994" y="919"/>
                  </a:cubicBezTo>
                  <a:cubicBezTo>
                    <a:pt x="1686" y="1450"/>
                    <a:pt x="2817" y="2063"/>
                    <a:pt x="4314" y="2515"/>
                  </a:cubicBezTo>
                  <a:cubicBezTo>
                    <a:pt x="5807" y="2985"/>
                    <a:pt x="7655" y="3242"/>
                    <a:pt x="9648" y="3726"/>
                  </a:cubicBezTo>
                  <a:cubicBezTo>
                    <a:pt x="10642" y="3975"/>
                    <a:pt x="11674" y="4295"/>
                    <a:pt x="12660" y="4812"/>
                  </a:cubicBezTo>
                  <a:cubicBezTo>
                    <a:pt x="13640" y="5326"/>
                    <a:pt x="14585" y="6028"/>
                    <a:pt x="15282" y="6973"/>
                  </a:cubicBezTo>
                  <a:cubicBezTo>
                    <a:pt x="15631" y="7444"/>
                    <a:pt x="15897" y="7963"/>
                    <a:pt x="16073" y="8505"/>
                  </a:cubicBezTo>
                  <a:cubicBezTo>
                    <a:pt x="16254" y="9047"/>
                    <a:pt x="16364" y="9605"/>
                    <a:pt x="16472" y="10153"/>
                  </a:cubicBezTo>
                  <a:cubicBezTo>
                    <a:pt x="16580" y="10702"/>
                    <a:pt x="16688" y="11247"/>
                    <a:pt x="16854" y="11766"/>
                  </a:cubicBezTo>
                  <a:cubicBezTo>
                    <a:pt x="17012" y="12286"/>
                    <a:pt x="17254" y="12773"/>
                    <a:pt x="17539" y="13209"/>
                  </a:cubicBezTo>
                  <a:cubicBezTo>
                    <a:pt x="18114" y="14083"/>
                    <a:pt x="18849" y="14754"/>
                    <a:pt x="19540" y="15354"/>
                  </a:cubicBezTo>
                  <a:cubicBezTo>
                    <a:pt x="20234" y="15954"/>
                    <a:pt x="20904" y="16481"/>
                    <a:pt x="21461" y="17019"/>
                  </a:cubicBezTo>
                  <a:cubicBezTo>
                    <a:pt x="22584" y="18086"/>
                    <a:pt x="23248" y="19193"/>
                    <a:pt x="23470" y="20030"/>
                  </a:cubicBezTo>
                  <a:cubicBezTo>
                    <a:pt x="23697" y="20856"/>
                    <a:pt x="23602" y="21348"/>
                    <a:pt x="23628" y="21360"/>
                  </a:cubicBezTo>
                  <a:lnTo>
                    <a:pt x="23628" y="21360"/>
                  </a:lnTo>
                  <a:cubicBezTo>
                    <a:pt x="23632" y="21357"/>
                    <a:pt x="23636" y="21328"/>
                    <a:pt x="23641" y="21271"/>
                  </a:cubicBezTo>
                  <a:cubicBezTo>
                    <a:pt x="23645" y="21203"/>
                    <a:pt x="23653" y="21117"/>
                    <a:pt x="23661" y="21011"/>
                  </a:cubicBezTo>
                  <a:cubicBezTo>
                    <a:pt x="23653" y="20781"/>
                    <a:pt x="23651" y="20436"/>
                    <a:pt x="23533" y="20011"/>
                  </a:cubicBezTo>
                  <a:cubicBezTo>
                    <a:pt x="23331" y="19157"/>
                    <a:pt x="22671" y="18018"/>
                    <a:pt x="21546" y="16930"/>
                  </a:cubicBezTo>
                  <a:cubicBezTo>
                    <a:pt x="20989" y="16380"/>
                    <a:pt x="20321" y="15846"/>
                    <a:pt x="19634" y="15244"/>
                  </a:cubicBezTo>
                  <a:cubicBezTo>
                    <a:pt x="18951" y="14642"/>
                    <a:pt x="18230" y="13973"/>
                    <a:pt x="17672" y="13120"/>
                  </a:cubicBezTo>
                  <a:cubicBezTo>
                    <a:pt x="17396" y="12693"/>
                    <a:pt x="17167" y="12225"/>
                    <a:pt x="17012" y="11715"/>
                  </a:cubicBezTo>
                  <a:cubicBezTo>
                    <a:pt x="16852" y="11208"/>
                    <a:pt x="16748" y="10670"/>
                    <a:pt x="16640" y="10120"/>
                  </a:cubicBezTo>
                  <a:cubicBezTo>
                    <a:pt x="16532" y="9572"/>
                    <a:pt x="16422" y="9007"/>
                    <a:pt x="16237" y="8451"/>
                  </a:cubicBezTo>
                  <a:cubicBezTo>
                    <a:pt x="16057" y="7893"/>
                    <a:pt x="15782" y="7353"/>
                    <a:pt x="15423" y="6871"/>
                  </a:cubicBezTo>
                  <a:cubicBezTo>
                    <a:pt x="14705" y="5897"/>
                    <a:pt x="13737" y="5179"/>
                    <a:pt x="12737" y="4662"/>
                  </a:cubicBezTo>
                  <a:cubicBezTo>
                    <a:pt x="11736" y="4137"/>
                    <a:pt x="10686" y="3815"/>
                    <a:pt x="9687" y="3570"/>
                  </a:cubicBezTo>
                  <a:cubicBezTo>
                    <a:pt x="7677" y="3092"/>
                    <a:pt x="5836" y="2848"/>
                    <a:pt x="4351" y="2395"/>
                  </a:cubicBezTo>
                  <a:cubicBezTo>
                    <a:pt x="2859" y="1963"/>
                    <a:pt x="1733" y="1374"/>
                    <a:pt x="1032" y="865"/>
                  </a:cubicBezTo>
                  <a:cubicBezTo>
                    <a:pt x="677" y="616"/>
                    <a:pt x="426" y="391"/>
                    <a:pt x="257" y="236"/>
                  </a:cubicBezTo>
                  <a:cubicBezTo>
                    <a:pt x="181" y="165"/>
                    <a:pt x="120" y="105"/>
                    <a:pt x="70" y="57"/>
                  </a:cubicBezTo>
                  <a:cubicBezTo>
                    <a:pt x="27" y="20"/>
                    <a:pt x="4" y="1"/>
                    <a:pt x="1" y="1"/>
                  </a:cubicBezTo>
                  <a:close/>
                  <a:moveTo>
                    <a:pt x="23628" y="21360"/>
                  </a:moveTo>
                  <a:lnTo>
                    <a:pt x="23628" y="21360"/>
                  </a:lnTo>
                  <a:cubicBezTo>
                    <a:pt x="23628" y="21360"/>
                    <a:pt x="23628" y="21360"/>
                    <a:pt x="23628" y="21360"/>
                  </a:cubicBezTo>
                  <a:lnTo>
                    <a:pt x="23629" y="21360"/>
                  </a:lnTo>
                  <a:cubicBezTo>
                    <a:pt x="23629" y="21360"/>
                    <a:pt x="23629" y="21360"/>
                    <a:pt x="23628" y="21360"/>
                  </a:cubicBezTo>
                  <a:close/>
                  <a:moveTo>
                    <a:pt x="23629" y="21360"/>
                  </a:moveTo>
                  <a:cubicBezTo>
                    <a:pt x="23629" y="21360"/>
                    <a:pt x="23629" y="21360"/>
                    <a:pt x="23629" y="21360"/>
                  </a:cubicBezTo>
                  <a:cubicBezTo>
                    <a:pt x="23630" y="21360"/>
                    <a:pt x="23630" y="21360"/>
                    <a:pt x="23630" y="21360"/>
                  </a:cubicBezTo>
                  <a:close/>
                </a:path>
              </a:pathLst>
            </a:custGeom>
            <a:solidFill>
              <a:schemeClr val="dk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50" name="Google Shape;1850;p2"/>
            <p:cNvSpPr/>
            <p:nvPr/>
          </p:nvSpPr>
          <p:spPr>
            <a:xfrm>
              <a:off x="5209300" y="3156125"/>
              <a:ext cx="117875" cy="9225"/>
            </a:xfrm>
            <a:custGeom>
              <a:rect b="b" l="l" r="r" t="t"/>
              <a:pathLst>
                <a:path extrusionOk="0" h="369" w="4715">
                  <a:moveTo>
                    <a:pt x="2567" y="1"/>
                  </a:moveTo>
                  <a:cubicBezTo>
                    <a:pt x="2496" y="1"/>
                    <a:pt x="2424" y="1"/>
                    <a:pt x="2351" y="3"/>
                  </a:cubicBezTo>
                  <a:cubicBezTo>
                    <a:pt x="1693" y="16"/>
                    <a:pt x="1101" y="92"/>
                    <a:pt x="678" y="175"/>
                  </a:cubicBezTo>
                  <a:cubicBezTo>
                    <a:pt x="256" y="256"/>
                    <a:pt x="1" y="337"/>
                    <a:pt x="5" y="360"/>
                  </a:cubicBezTo>
                  <a:cubicBezTo>
                    <a:pt x="6" y="366"/>
                    <a:pt x="19" y="368"/>
                    <a:pt x="44" y="368"/>
                  </a:cubicBezTo>
                  <a:cubicBezTo>
                    <a:pt x="245" y="368"/>
                    <a:pt x="1197" y="197"/>
                    <a:pt x="2355" y="177"/>
                  </a:cubicBezTo>
                  <a:cubicBezTo>
                    <a:pt x="2464" y="174"/>
                    <a:pt x="2572" y="173"/>
                    <a:pt x="2678" y="173"/>
                  </a:cubicBezTo>
                  <a:cubicBezTo>
                    <a:pt x="3656" y="173"/>
                    <a:pt x="4438" y="273"/>
                    <a:pt x="4652" y="273"/>
                  </a:cubicBezTo>
                  <a:cubicBezTo>
                    <a:pt x="4689" y="273"/>
                    <a:pt x="4709" y="270"/>
                    <a:pt x="4710" y="263"/>
                  </a:cubicBezTo>
                  <a:cubicBezTo>
                    <a:pt x="4714" y="240"/>
                    <a:pt x="4456" y="171"/>
                    <a:pt x="4031" y="105"/>
                  </a:cubicBezTo>
                  <a:cubicBezTo>
                    <a:pt x="3652" y="47"/>
                    <a:pt x="3139" y="1"/>
                    <a:pt x="2567" y="1"/>
                  </a:cubicBezTo>
                  <a:close/>
                </a:path>
              </a:pathLst>
            </a:custGeom>
            <a:solidFill>
              <a:schemeClr val="dk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51" name="Google Shape;1851;p2"/>
            <p:cNvSpPr/>
            <p:nvPr/>
          </p:nvSpPr>
          <p:spPr>
            <a:xfrm>
              <a:off x="5315725" y="3090850"/>
              <a:ext cx="12600" cy="74300"/>
            </a:xfrm>
            <a:custGeom>
              <a:rect b="b" l="l" r="r" t="t"/>
              <a:pathLst>
                <a:path extrusionOk="0" h="2972" w="504">
                  <a:moveTo>
                    <a:pt x="426" y="1"/>
                  </a:moveTo>
                  <a:cubicBezTo>
                    <a:pt x="378" y="1"/>
                    <a:pt x="0" y="623"/>
                    <a:pt x="12" y="1489"/>
                  </a:cubicBezTo>
                  <a:cubicBezTo>
                    <a:pt x="15" y="2357"/>
                    <a:pt x="403" y="2972"/>
                    <a:pt x="451" y="2972"/>
                  </a:cubicBezTo>
                  <a:cubicBezTo>
                    <a:pt x="452" y="2972"/>
                    <a:pt x="453" y="2971"/>
                    <a:pt x="453" y="2971"/>
                  </a:cubicBezTo>
                  <a:cubicBezTo>
                    <a:pt x="503" y="2950"/>
                    <a:pt x="187" y="2325"/>
                    <a:pt x="187" y="1489"/>
                  </a:cubicBezTo>
                  <a:cubicBezTo>
                    <a:pt x="174" y="654"/>
                    <a:pt x="478" y="23"/>
                    <a:pt x="428" y="2"/>
                  </a:cubicBezTo>
                  <a:cubicBezTo>
                    <a:pt x="428" y="1"/>
                    <a:pt x="427" y="1"/>
                    <a:pt x="426" y="1"/>
                  </a:cubicBezTo>
                  <a:close/>
                </a:path>
              </a:pathLst>
            </a:custGeom>
            <a:solidFill>
              <a:schemeClr val="dk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52" name="Google Shape;1852;p2"/>
            <p:cNvSpPr/>
            <p:nvPr/>
          </p:nvSpPr>
          <p:spPr>
            <a:xfrm>
              <a:off x="5462425" y="3272950"/>
              <a:ext cx="129575" cy="313600"/>
            </a:xfrm>
            <a:custGeom>
              <a:rect b="b" l="l" r="r" t="t"/>
              <a:pathLst>
                <a:path extrusionOk="0" h="12544" w="5183">
                  <a:moveTo>
                    <a:pt x="5159" y="0"/>
                  </a:moveTo>
                  <a:cubicBezTo>
                    <a:pt x="5148" y="0"/>
                    <a:pt x="5099" y="14"/>
                    <a:pt x="5013" y="45"/>
                  </a:cubicBezTo>
                  <a:cubicBezTo>
                    <a:pt x="4918" y="82"/>
                    <a:pt x="4774" y="124"/>
                    <a:pt x="4600" y="207"/>
                  </a:cubicBezTo>
                  <a:cubicBezTo>
                    <a:pt x="4247" y="358"/>
                    <a:pt x="3751" y="624"/>
                    <a:pt x="3196" y="1035"/>
                  </a:cubicBezTo>
                  <a:cubicBezTo>
                    <a:pt x="2638" y="1446"/>
                    <a:pt x="2036" y="2021"/>
                    <a:pt x="1500" y="2765"/>
                  </a:cubicBezTo>
                  <a:cubicBezTo>
                    <a:pt x="963" y="3506"/>
                    <a:pt x="508" y="4426"/>
                    <a:pt x="254" y="5455"/>
                  </a:cubicBezTo>
                  <a:cubicBezTo>
                    <a:pt x="12" y="6489"/>
                    <a:pt x="1" y="7513"/>
                    <a:pt x="144" y="8418"/>
                  </a:cubicBezTo>
                  <a:cubicBezTo>
                    <a:pt x="282" y="9325"/>
                    <a:pt x="558" y="10110"/>
                    <a:pt x="867" y="10727"/>
                  </a:cubicBezTo>
                  <a:cubicBezTo>
                    <a:pt x="1176" y="11347"/>
                    <a:pt x="1498" y="11810"/>
                    <a:pt x="1745" y="12105"/>
                  </a:cubicBezTo>
                  <a:cubicBezTo>
                    <a:pt x="1861" y="12257"/>
                    <a:pt x="1971" y="12361"/>
                    <a:pt x="2038" y="12437"/>
                  </a:cubicBezTo>
                  <a:cubicBezTo>
                    <a:pt x="2104" y="12507"/>
                    <a:pt x="2142" y="12543"/>
                    <a:pt x="2151" y="12543"/>
                  </a:cubicBezTo>
                  <a:cubicBezTo>
                    <a:pt x="2151" y="12543"/>
                    <a:pt x="2152" y="12543"/>
                    <a:pt x="2152" y="12543"/>
                  </a:cubicBezTo>
                  <a:cubicBezTo>
                    <a:pt x="2189" y="12516"/>
                    <a:pt x="1562" y="11912"/>
                    <a:pt x="979" y="10675"/>
                  </a:cubicBezTo>
                  <a:cubicBezTo>
                    <a:pt x="690" y="10060"/>
                    <a:pt x="431" y="9284"/>
                    <a:pt x="302" y="8395"/>
                  </a:cubicBezTo>
                  <a:cubicBezTo>
                    <a:pt x="172" y="7507"/>
                    <a:pt x="190" y="6504"/>
                    <a:pt x="425" y="5497"/>
                  </a:cubicBezTo>
                  <a:cubicBezTo>
                    <a:pt x="672" y="4490"/>
                    <a:pt x="1112" y="3589"/>
                    <a:pt x="1631" y="2858"/>
                  </a:cubicBezTo>
                  <a:cubicBezTo>
                    <a:pt x="2150" y="2123"/>
                    <a:pt x="2733" y="1550"/>
                    <a:pt x="3271" y="1133"/>
                  </a:cubicBezTo>
                  <a:cubicBezTo>
                    <a:pt x="4349" y="294"/>
                    <a:pt x="5183" y="41"/>
                    <a:pt x="5162" y="1"/>
                  </a:cubicBezTo>
                  <a:cubicBezTo>
                    <a:pt x="5161" y="0"/>
                    <a:pt x="5161" y="0"/>
                    <a:pt x="5159" y="0"/>
                  </a:cubicBezTo>
                  <a:close/>
                </a:path>
              </a:pathLst>
            </a:custGeom>
            <a:solidFill>
              <a:schemeClr val="dk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53" name="Google Shape;1853;p2"/>
            <p:cNvSpPr/>
            <p:nvPr/>
          </p:nvSpPr>
          <p:spPr>
            <a:xfrm>
              <a:off x="5181250" y="3425500"/>
              <a:ext cx="342025" cy="367800"/>
            </a:xfrm>
            <a:custGeom>
              <a:rect b="b" l="l" r="r" t="t"/>
              <a:pathLst>
                <a:path extrusionOk="0" h="14712" w="13681">
                  <a:moveTo>
                    <a:pt x="3252" y="1"/>
                  </a:moveTo>
                  <a:cubicBezTo>
                    <a:pt x="3243" y="1"/>
                    <a:pt x="3171" y="49"/>
                    <a:pt x="3041" y="142"/>
                  </a:cubicBezTo>
                  <a:cubicBezTo>
                    <a:pt x="2904" y="238"/>
                    <a:pt x="2711" y="391"/>
                    <a:pt x="2473" y="603"/>
                  </a:cubicBezTo>
                  <a:cubicBezTo>
                    <a:pt x="2007" y="1027"/>
                    <a:pt x="1360" y="1708"/>
                    <a:pt x="828" y="2721"/>
                  </a:cubicBezTo>
                  <a:cubicBezTo>
                    <a:pt x="563" y="3225"/>
                    <a:pt x="330" y="3811"/>
                    <a:pt x="185" y="4469"/>
                  </a:cubicBezTo>
                  <a:cubicBezTo>
                    <a:pt x="48" y="5127"/>
                    <a:pt x="0" y="5856"/>
                    <a:pt x="112" y="6609"/>
                  </a:cubicBezTo>
                  <a:cubicBezTo>
                    <a:pt x="237" y="7355"/>
                    <a:pt x="502" y="8123"/>
                    <a:pt x="947" y="8820"/>
                  </a:cubicBezTo>
                  <a:cubicBezTo>
                    <a:pt x="1163" y="9171"/>
                    <a:pt x="1426" y="9504"/>
                    <a:pt x="1731" y="9804"/>
                  </a:cubicBezTo>
                  <a:cubicBezTo>
                    <a:pt x="2032" y="10108"/>
                    <a:pt x="2375" y="10378"/>
                    <a:pt x="2757" y="10596"/>
                  </a:cubicBezTo>
                  <a:cubicBezTo>
                    <a:pt x="3135" y="10818"/>
                    <a:pt x="3544" y="10982"/>
                    <a:pt x="3959" y="11086"/>
                  </a:cubicBezTo>
                  <a:cubicBezTo>
                    <a:pt x="4372" y="11191"/>
                    <a:pt x="4785" y="11252"/>
                    <a:pt x="5186" y="11316"/>
                  </a:cubicBezTo>
                  <a:cubicBezTo>
                    <a:pt x="5985" y="11436"/>
                    <a:pt x="6762" y="11600"/>
                    <a:pt x="7351" y="12040"/>
                  </a:cubicBezTo>
                  <a:cubicBezTo>
                    <a:pt x="7939" y="12477"/>
                    <a:pt x="8348" y="13072"/>
                    <a:pt x="8798" y="13566"/>
                  </a:cubicBezTo>
                  <a:cubicBezTo>
                    <a:pt x="9236" y="14065"/>
                    <a:pt x="9758" y="14482"/>
                    <a:pt x="10329" y="14621"/>
                  </a:cubicBezTo>
                  <a:cubicBezTo>
                    <a:pt x="10565" y="14685"/>
                    <a:pt x="10796" y="14712"/>
                    <a:pt x="11017" y="14712"/>
                  </a:cubicBezTo>
                  <a:cubicBezTo>
                    <a:pt x="11324" y="14712"/>
                    <a:pt x="11611" y="14661"/>
                    <a:pt x="11865" y="14590"/>
                  </a:cubicBezTo>
                  <a:cubicBezTo>
                    <a:pt x="12305" y="14467"/>
                    <a:pt x="12654" y="14279"/>
                    <a:pt x="12922" y="14112"/>
                  </a:cubicBezTo>
                  <a:cubicBezTo>
                    <a:pt x="13440" y="13778"/>
                    <a:pt x="13663" y="13503"/>
                    <a:pt x="13680" y="13482"/>
                  </a:cubicBezTo>
                  <a:lnTo>
                    <a:pt x="13680" y="13482"/>
                  </a:lnTo>
                  <a:cubicBezTo>
                    <a:pt x="13680" y="13482"/>
                    <a:pt x="13680" y="13482"/>
                    <a:pt x="13681" y="13483"/>
                  </a:cubicBezTo>
                  <a:lnTo>
                    <a:pt x="13681" y="13481"/>
                  </a:lnTo>
                  <a:cubicBezTo>
                    <a:pt x="13681" y="13481"/>
                    <a:pt x="13680" y="13481"/>
                    <a:pt x="13680" y="13482"/>
                  </a:cubicBezTo>
                  <a:lnTo>
                    <a:pt x="13680" y="13482"/>
                  </a:lnTo>
                  <a:cubicBezTo>
                    <a:pt x="13679" y="13482"/>
                    <a:pt x="13679" y="13482"/>
                    <a:pt x="13679" y="13482"/>
                  </a:cubicBezTo>
                  <a:cubicBezTo>
                    <a:pt x="13652" y="13482"/>
                    <a:pt x="13411" y="13740"/>
                    <a:pt x="12888" y="14054"/>
                  </a:cubicBezTo>
                  <a:cubicBezTo>
                    <a:pt x="12618" y="14210"/>
                    <a:pt x="12270" y="14386"/>
                    <a:pt x="11840" y="14495"/>
                  </a:cubicBezTo>
                  <a:cubicBezTo>
                    <a:pt x="11605" y="14556"/>
                    <a:pt x="11342" y="14599"/>
                    <a:pt x="11063" y="14599"/>
                  </a:cubicBezTo>
                  <a:cubicBezTo>
                    <a:pt x="10837" y="14599"/>
                    <a:pt x="10601" y="14571"/>
                    <a:pt x="10362" y="14501"/>
                  </a:cubicBezTo>
                  <a:cubicBezTo>
                    <a:pt x="9824" y="14362"/>
                    <a:pt x="9334" y="13967"/>
                    <a:pt x="8906" y="13469"/>
                  </a:cubicBezTo>
                  <a:cubicBezTo>
                    <a:pt x="8466" y="12979"/>
                    <a:pt x="8063" y="12375"/>
                    <a:pt x="7447" y="11910"/>
                  </a:cubicBezTo>
                  <a:cubicBezTo>
                    <a:pt x="6824" y="11440"/>
                    <a:pt x="6012" y="11270"/>
                    <a:pt x="5213" y="11146"/>
                  </a:cubicBezTo>
                  <a:cubicBezTo>
                    <a:pt x="4410" y="11023"/>
                    <a:pt x="3573" y="10894"/>
                    <a:pt x="2846" y="10444"/>
                  </a:cubicBezTo>
                  <a:cubicBezTo>
                    <a:pt x="2477" y="10236"/>
                    <a:pt x="2144" y="9975"/>
                    <a:pt x="1854" y="9680"/>
                  </a:cubicBezTo>
                  <a:cubicBezTo>
                    <a:pt x="1557" y="9393"/>
                    <a:pt x="1304" y="9070"/>
                    <a:pt x="1092" y="8729"/>
                  </a:cubicBezTo>
                  <a:cubicBezTo>
                    <a:pt x="656" y="8054"/>
                    <a:pt x="398" y="7309"/>
                    <a:pt x="272" y="6584"/>
                  </a:cubicBezTo>
                  <a:cubicBezTo>
                    <a:pt x="158" y="5854"/>
                    <a:pt x="199" y="5144"/>
                    <a:pt x="326" y="4500"/>
                  </a:cubicBezTo>
                  <a:cubicBezTo>
                    <a:pt x="463" y="3856"/>
                    <a:pt x="685" y="3277"/>
                    <a:pt x="938" y="2777"/>
                  </a:cubicBezTo>
                  <a:cubicBezTo>
                    <a:pt x="1447" y="1774"/>
                    <a:pt x="2070" y="1089"/>
                    <a:pt x="2522" y="653"/>
                  </a:cubicBezTo>
                  <a:cubicBezTo>
                    <a:pt x="2747" y="435"/>
                    <a:pt x="2933" y="273"/>
                    <a:pt x="3062" y="171"/>
                  </a:cubicBezTo>
                  <a:cubicBezTo>
                    <a:pt x="3191" y="65"/>
                    <a:pt x="3257" y="7"/>
                    <a:pt x="3253" y="1"/>
                  </a:cubicBezTo>
                  <a:cubicBezTo>
                    <a:pt x="3253" y="1"/>
                    <a:pt x="3252" y="1"/>
                    <a:pt x="3252" y="1"/>
                  </a:cubicBezTo>
                  <a:close/>
                </a:path>
              </a:pathLst>
            </a:custGeom>
            <a:solidFill>
              <a:schemeClr val="dk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54" name="Google Shape;1854;p2"/>
            <p:cNvSpPr/>
            <p:nvPr/>
          </p:nvSpPr>
          <p:spPr>
            <a:xfrm>
              <a:off x="5486075" y="3804025"/>
              <a:ext cx="109250" cy="129350"/>
            </a:xfrm>
            <a:custGeom>
              <a:rect b="b" l="l" r="r" t="t"/>
              <a:pathLst>
                <a:path extrusionOk="0" h="5174" w="4370">
                  <a:moveTo>
                    <a:pt x="77" y="1"/>
                  </a:moveTo>
                  <a:cubicBezTo>
                    <a:pt x="68" y="1"/>
                    <a:pt x="43" y="103"/>
                    <a:pt x="25" y="292"/>
                  </a:cubicBezTo>
                  <a:cubicBezTo>
                    <a:pt x="6" y="483"/>
                    <a:pt x="0" y="759"/>
                    <a:pt x="37" y="1100"/>
                  </a:cubicBezTo>
                  <a:cubicBezTo>
                    <a:pt x="106" y="1776"/>
                    <a:pt x="396" y="2723"/>
                    <a:pt x="1071" y="3539"/>
                  </a:cubicBezTo>
                  <a:cubicBezTo>
                    <a:pt x="1748" y="4353"/>
                    <a:pt x="2626" y="4810"/>
                    <a:pt x="3278" y="5003"/>
                  </a:cubicBezTo>
                  <a:cubicBezTo>
                    <a:pt x="3606" y="5102"/>
                    <a:pt x="3880" y="5148"/>
                    <a:pt x="4069" y="5163"/>
                  </a:cubicBezTo>
                  <a:cubicBezTo>
                    <a:pt x="4161" y="5171"/>
                    <a:pt x="4233" y="5174"/>
                    <a:pt x="4283" y="5174"/>
                  </a:cubicBezTo>
                  <a:cubicBezTo>
                    <a:pt x="4337" y="5174"/>
                    <a:pt x="4365" y="5170"/>
                    <a:pt x="4366" y="5165"/>
                  </a:cubicBezTo>
                  <a:cubicBezTo>
                    <a:pt x="4370" y="5133"/>
                    <a:pt x="3947" y="5108"/>
                    <a:pt x="3317" y="4886"/>
                  </a:cubicBezTo>
                  <a:cubicBezTo>
                    <a:pt x="2690" y="4670"/>
                    <a:pt x="1856" y="4209"/>
                    <a:pt x="1206" y="3427"/>
                  </a:cubicBezTo>
                  <a:cubicBezTo>
                    <a:pt x="556" y="2644"/>
                    <a:pt x="257" y="1739"/>
                    <a:pt x="160" y="1083"/>
                  </a:cubicBezTo>
                  <a:cubicBezTo>
                    <a:pt x="56" y="423"/>
                    <a:pt x="110" y="3"/>
                    <a:pt x="77" y="1"/>
                  </a:cubicBezTo>
                  <a:close/>
                </a:path>
              </a:pathLst>
            </a:custGeom>
            <a:solidFill>
              <a:schemeClr val="dk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55" name="Google Shape;1855;p2"/>
            <p:cNvSpPr/>
            <p:nvPr/>
          </p:nvSpPr>
          <p:spPr>
            <a:xfrm>
              <a:off x="5325500" y="3931550"/>
              <a:ext cx="548325" cy="317375"/>
            </a:xfrm>
            <a:custGeom>
              <a:rect b="b" l="l" r="r" t="t"/>
              <a:pathLst>
                <a:path extrusionOk="0" h="12695" w="21933">
                  <a:moveTo>
                    <a:pt x="6" y="1"/>
                  </a:moveTo>
                  <a:cubicBezTo>
                    <a:pt x="1" y="1"/>
                    <a:pt x="1" y="82"/>
                    <a:pt x="8" y="234"/>
                  </a:cubicBezTo>
                  <a:cubicBezTo>
                    <a:pt x="14" y="387"/>
                    <a:pt x="37" y="612"/>
                    <a:pt x="84" y="900"/>
                  </a:cubicBezTo>
                  <a:cubicBezTo>
                    <a:pt x="178" y="1475"/>
                    <a:pt x="384" y="2314"/>
                    <a:pt x="884" y="3253"/>
                  </a:cubicBezTo>
                  <a:cubicBezTo>
                    <a:pt x="1380" y="4189"/>
                    <a:pt x="2186" y="5229"/>
                    <a:pt x="3386" y="6022"/>
                  </a:cubicBezTo>
                  <a:cubicBezTo>
                    <a:pt x="4547" y="6801"/>
                    <a:pt x="6074" y="7342"/>
                    <a:pt x="7730" y="7342"/>
                  </a:cubicBezTo>
                  <a:cubicBezTo>
                    <a:pt x="7748" y="7342"/>
                    <a:pt x="7766" y="7342"/>
                    <a:pt x="7784" y="7342"/>
                  </a:cubicBezTo>
                  <a:lnTo>
                    <a:pt x="7784" y="7342"/>
                  </a:lnTo>
                  <a:cubicBezTo>
                    <a:pt x="8144" y="7933"/>
                    <a:pt x="8579" y="8514"/>
                    <a:pt x="9074" y="9055"/>
                  </a:cubicBezTo>
                  <a:cubicBezTo>
                    <a:pt x="10386" y="10496"/>
                    <a:pt x="12004" y="11497"/>
                    <a:pt x="13586" y="12061"/>
                  </a:cubicBezTo>
                  <a:cubicBezTo>
                    <a:pt x="14894" y="12524"/>
                    <a:pt x="16167" y="12695"/>
                    <a:pt x="17282" y="12695"/>
                  </a:cubicBezTo>
                  <a:cubicBezTo>
                    <a:pt x="17523" y="12695"/>
                    <a:pt x="17757" y="12687"/>
                    <a:pt x="17981" y="12672"/>
                  </a:cubicBezTo>
                  <a:cubicBezTo>
                    <a:pt x="19251" y="12591"/>
                    <a:pt x="20250" y="12317"/>
                    <a:pt x="20918" y="12084"/>
                  </a:cubicBezTo>
                  <a:cubicBezTo>
                    <a:pt x="21251" y="11964"/>
                    <a:pt x="21508" y="11862"/>
                    <a:pt x="21676" y="11781"/>
                  </a:cubicBezTo>
                  <a:cubicBezTo>
                    <a:pt x="21844" y="11704"/>
                    <a:pt x="21933" y="11659"/>
                    <a:pt x="21931" y="11655"/>
                  </a:cubicBezTo>
                  <a:lnTo>
                    <a:pt x="21931" y="11654"/>
                  </a:lnTo>
                  <a:cubicBezTo>
                    <a:pt x="21930" y="11653"/>
                    <a:pt x="21930" y="11653"/>
                    <a:pt x="21928" y="11653"/>
                  </a:cubicBezTo>
                  <a:cubicBezTo>
                    <a:pt x="21913" y="11653"/>
                    <a:pt x="21823" y="11686"/>
                    <a:pt x="21662" y="11748"/>
                  </a:cubicBezTo>
                  <a:cubicBezTo>
                    <a:pt x="21491" y="11817"/>
                    <a:pt x="21232" y="11910"/>
                    <a:pt x="20896" y="12020"/>
                  </a:cubicBezTo>
                  <a:cubicBezTo>
                    <a:pt x="20227" y="12230"/>
                    <a:pt x="19232" y="12483"/>
                    <a:pt x="17974" y="12549"/>
                  </a:cubicBezTo>
                  <a:cubicBezTo>
                    <a:pt x="17790" y="12558"/>
                    <a:pt x="17601" y="12563"/>
                    <a:pt x="17407" y="12563"/>
                  </a:cubicBezTo>
                  <a:cubicBezTo>
                    <a:pt x="16276" y="12563"/>
                    <a:pt x="14976" y="12389"/>
                    <a:pt x="13641" y="11910"/>
                  </a:cubicBezTo>
                  <a:cubicBezTo>
                    <a:pt x="12086" y="11345"/>
                    <a:pt x="10494" y="10355"/>
                    <a:pt x="9203" y="8937"/>
                  </a:cubicBezTo>
                  <a:cubicBezTo>
                    <a:pt x="8704" y="8391"/>
                    <a:pt x="8266" y="7805"/>
                    <a:pt x="7907" y="7210"/>
                  </a:cubicBezTo>
                  <a:lnTo>
                    <a:pt x="7880" y="7168"/>
                  </a:lnTo>
                  <a:lnTo>
                    <a:pt x="7831" y="7168"/>
                  </a:lnTo>
                  <a:cubicBezTo>
                    <a:pt x="7791" y="7169"/>
                    <a:pt x="7750" y="7169"/>
                    <a:pt x="7710" y="7169"/>
                  </a:cubicBezTo>
                  <a:cubicBezTo>
                    <a:pt x="6099" y="7169"/>
                    <a:pt x="4610" y="6647"/>
                    <a:pt x="3469" y="5895"/>
                  </a:cubicBezTo>
                  <a:cubicBezTo>
                    <a:pt x="2289" y="5125"/>
                    <a:pt x="1488" y="4114"/>
                    <a:pt x="984" y="3199"/>
                  </a:cubicBezTo>
                  <a:cubicBezTo>
                    <a:pt x="479" y="2279"/>
                    <a:pt x="257" y="1455"/>
                    <a:pt x="145" y="888"/>
                  </a:cubicBezTo>
                  <a:cubicBezTo>
                    <a:pt x="89" y="605"/>
                    <a:pt x="57" y="383"/>
                    <a:pt x="41" y="230"/>
                  </a:cubicBezTo>
                  <a:cubicBezTo>
                    <a:pt x="24" y="80"/>
                    <a:pt x="10" y="1"/>
                    <a:pt x="6" y="1"/>
                  </a:cubicBezTo>
                  <a:close/>
                </a:path>
              </a:pathLst>
            </a:custGeom>
            <a:solidFill>
              <a:schemeClr val="dk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56" name="Google Shape;1856;p2"/>
            <p:cNvSpPr/>
            <p:nvPr/>
          </p:nvSpPr>
          <p:spPr>
            <a:xfrm>
              <a:off x="5182875" y="3684150"/>
              <a:ext cx="61525" cy="161350"/>
            </a:xfrm>
            <a:custGeom>
              <a:rect b="b" l="l" r="r" t="t"/>
              <a:pathLst>
                <a:path extrusionOk="0" h="6454" w="2461">
                  <a:moveTo>
                    <a:pt x="2438" y="0"/>
                  </a:moveTo>
                  <a:cubicBezTo>
                    <a:pt x="2420" y="0"/>
                    <a:pt x="2332" y="49"/>
                    <a:pt x="2194" y="146"/>
                  </a:cubicBezTo>
                  <a:cubicBezTo>
                    <a:pt x="2044" y="252"/>
                    <a:pt x="1835" y="422"/>
                    <a:pt x="1602" y="658"/>
                  </a:cubicBezTo>
                  <a:cubicBezTo>
                    <a:pt x="1137" y="1124"/>
                    <a:pt x="587" y="1894"/>
                    <a:pt x="294" y="2872"/>
                  </a:cubicBezTo>
                  <a:cubicBezTo>
                    <a:pt x="1" y="3850"/>
                    <a:pt x="37" y="4796"/>
                    <a:pt x="170" y="5442"/>
                  </a:cubicBezTo>
                  <a:cubicBezTo>
                    <a:pt x="234" y="5766"/>
                    <a:pt x="315" y="6023"/>
                    <a:pt x="383" y="6195"/>
                  </a:cubicBezTo>
                  <a:cubicBezTo>
                    <a:pt x="449" y="6363"/>
                    <a:pt x="498" y="6453"/>
                    <a:pt x="509" y="6453"/>
                  </a:cubicBezTo>
                  <a:cubicBezTo>
                    <a:pt x="510" y="6453"/>
                    <a:pt x="510" y="6453"/>
                    <a:pt x="510" y="6453"/>
                  </a:cubicBezTo>
                  <a:cubicBezTo>
                    <a:pt x="539" y="6441"/>
                    <a:pt x="389" y="6061"/>
                    <a:pt x="292" y="5421"/>
                  </a:cubicBezTo>
                  <a:cubicBezTo>
                    <a:pt x="192" y="4782"/>
                    <a:pt x="178" y="3868"/>
                    <a:pt x="462" y="2922"/>
                  </a:cubicBezTo>
                  <a:cubicBezTo>
                    <a:pt x="745" y="1977"/>
                    <a:pt x="1259" y="1221"/>
                    <a:pt x="1693" y="742"/>
                  </a:cubicBezTo>
                  <a:cubicBezTo>
                    <a:pt x="2127" y="260"/>
                    <a:pt x="2461" y="25"/>
                    <a:pt x="2441" y="2"/>
                  </a:cubicBezTo>
                  <a:cubicBezTo>
                    <a:pt x="2441" y="1"/>
                    <a:pt x="2440" y="0"/>
                    <a:pt x="2438" y="0"/>
                  </a:cubicBezTo>
                  <a:close/>
                </a:path>
              </a:pathLst>
            </a:custGeom>
            <a:solidFill>
              <a:schemeClr val="dk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57" name="Google Shape;1857;p2"/>
            <p:cNvSpPr/>
            <p:nvPr/>
          </p:nvSpPr>
          <p:spPr>
            <a:xfrm>
              <a:off x="5082950" y="3529825"/>
              <a:ext cx="107425" cy="82975"/>
            </a:xfrm>
            <a:custGeom>
              <a:rect b="b" l="l" r="r" t="t"/>
              <a:pathLst>
                <a:path extrusionOk="0" h="3319" w="4297">
                  <a:moveTo>
                    <a:pt x="18" y="1"/>
                  </a:moveTo>
                  <a:cubicBezTo>
                    <a:pt x="18" y="1"/>
                    <a:pt x="18" y="1"/>
                    <a:pt x="18" y="1"/>
                  </a:cubicBezTo>
                  <a:cubicBezTo>
                    <a:pt x="6" y="1"/>
                    <a:pt x="0" y="88"/>
                    <a:pt x="16" y="240"/>
                  </a:cubicBezTo>
                  <a:cubicBezTo>
                    <a:pt x="29" y="393"/>
                    <a:pt x="68" y="614"/>
                    <a:pt x="153" y="877"/>
                  </a:cubicBezTo>
                  <a:cubicBezTo>
                    <a:pt x="317" y="1400"/>
                    <a:pt x="710" y="2102"/>
                    <a:pt x="1397" y="2615"/>
                  </a:cubicBezTo>
                  <a:cubicBezTo>
                    <a:pt x="2084" y="3128"/>
                    <a:pt x="2867" y="3308"/>
                    <a:pt x="3415" y="3317"/>
                  </a:cubicBezTo>
                  <a:cubicBezTo>
                    <a:pt x="3449" y="3318"/>
                    <a:pt x="3483" y="3319"/>
                    <a:pt x="3515" y="3319"/>
                  </a:cubicBezTo>
                  <a:cubicBezTo>
                    <a:pt x="3745" y="3319"/>
                    <a:pt x="3933" y="3296"/>
                    <a:pt x="4065" y="3269"/>
                  </a:cubicBezTo>
                  <a:cubicBezTo>
                    <a:pt x="4216" y="3240"/>
                    <a:pt x="4297" y="3211"/>
                    <a:pt x="4295" y="3200"/>
                  </a:cubicBezTo>
                  <a:lnTo>
                    <a:pt x="4293" y="3200"/>
                  </a:lnTo>
                  <a:cubicBezTo>
                    <a:pt x="4292" y="3194"/>
                    <a:pt x="4279" y="3191"/>
                    <a:pt x="4254" y="3191"/>
                  </a:cubicBezTo>
                  <a:cubicBezTo>
                    <a:pt x="4185" y="3191"/>
                    <a:pt x="4023" y="3209"/>
                    <a:pt x="3791" y="3209"/>
                  </a:cubicBezTo>
                  <a:cubicBezTo>
                    <a:pt x="3682" y="3209"/>
                    <a:pt x="3558" y="3205"/>
                    <a:pt x="3421" y="3194"/>
                  </a:cubicBezTo>
                  <a:cubicBezTo>
                    <a:pt x="2892" y="3153"/>
                    <a:pt x="2153" y="2962"/>
                    <a:pt x="1501" y="2476"/>
                  </a:cubicBezTo>
                  <a:cubicBezTo>
                    <a:pt x="849" y="1988"/>
                    <a:pt x="458" y="1332"/>
                    <a:pt x="268" y="836"/>
                  </a:cubicBezTo>
                  <a:cubicBezTo>
                    <a:pt x="77" y="339"/>
                    <a:pt x="47" y="1"/>
                    <a:pt x="18" y="1"/>
                  </a:cubicBezTo>
                  <a:close/>
                </a:path>
              </a:pathLst>
            </a:custGeom>
            <a:solidFill>
              <a:schemeClr val="dk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58" name="Google Shape;1858;p2"/>
            <p:cNvSpPr/>
            <p:nvPr/>
          </p:nvSpPr>
          <p:spPr>
            <a:xfrm>
              <a:off x="5095725" y="3136450"/>
              <a:ext cx="64500" cy="234300"/>
            </a:xfrm>
            <a:custGeom>
              <a:rect b="b" l="l" r="r" t="t"/>
              <a:pathLst>
                <a:path extrusionOk="0" h="9372" w="2580">
                  <a:moveTo>
                    <a:pt x="2552" y="1"/>
                  </a:moveTo>
                  <a:cubicBezTo>
                    <a:pt x="2538" y="1"/>
                    <a:pt x="2447" y="104"/>
                    <a:pt x="2293" y="294"/>
                  </a:cubicBezTo>
                  <a:cubicBezTo>
                    <a:pt x="2130" y="489"/>
                    <a:pt x="1918" y="788"/>
                    <a:pt x="1679" y="1170"/>
                  </a:cubicBezTo>
                  <a:cubicBezTo>
                    <a:pt x="1438" y="1552"/>
                    <a:pt x="1187" y="2030"/>
                    <a:pt x="946" y="2578"/>
                  </a:cubicBezTo>
                  <a:cubicBezTo>
                    <a:pt x="712" y="3128"/>
                    <a:pt x="494" y="3751"/>
                    <a:pt x="329" y="4423"/>
                  </a:cubicBezTo>
                  <a:cubicBezTo>
                    <a:pt x="170" y="5096"/>
                    <a:pt x="80" y="5748"/>
                    <a:pt x="35" y="6346"/>
                  </a:cubicBezTo>
                  <a:cubicBezTo>
                    <a:pt x="1" y="6942"/>
                    <a:pt x="6" y="7483"/>
                    <a:pt x="47" y="7932"/>
                  </a:cubicBezTo>
                  <a:cubicBezTo>
                    <a:pt x="85" y="8384"/>
                    <a:pt x="138" y="8746"/>
                    <a:pt x="193" y="8991"/>
                  </a:cubicBezTo>
                  <a:cubicBezTo>
                    <a:pt x="245" y="9236"/>
                    <a:pt x="278" y="9371"/>
                    <a:pt x="290" y="9371"/>
                  </a:cubicBezTo>
                  <a:cubicBezTo>
                    <a:pt x="290" y="9371"/>
                    <a:pt x="290" y="9371"/>
                    <a:pt x="290" y="9371"/>
                  </a:cubicBezTo>
                  <a:cubicBezTo>
                    <a:pt x="323" y="9366"/>
                    <a:pt x="215" y="8818"/>
                    <a:pt x="170" y="7924"/>
                  </a:cubicBezTo>
                  <a:cubicBezTo>
                    <a:pt x="147" y="7479"/>
                    <a:pt x="153" y="6946"/>
                    <a:pt x="197" y="6358"/>
                  </a:cubicBezTo>
                  <a:cubicBezTo>
                    <a:pt x="249" y="5769"/>
                    <a:pt x="342" y="5127"/>
                    <a:pt x="498" y="4463"/>
                  </a:cubicBezTo>
                  <a:cubicBezTo>
                    <a:pt x="662" y="3802"/>
                    <a:pt x="873" y="3188"/>
                    <a:pt x="1094" y="2640"/>
                  </a:cubicBezTo>
                  <a:cubicBezTo>
                    <a:pt x="1324" y="2096"/>
                    <a:pt x="1561" y="1620"/>
                    <a:pt x="1787" y="1234"/>
                  </a:cubicBezTo>
                  <a:cubicBezTo>
                    <a:pt x="2233" y="458"/>
                    <a:pt x="2580" y="20"/>
                    <a:pt x="2553" y="1"/>
                  </a:cubicBezTo>
                  <a:cubicBezTo>
                    <a:pt x="2553" y="1"/>
                    <a:pt x="2552" y="1"/>
                    <a:pt x="2552" y="1"/>
                  </a:cubicBezTo>
                  <a:close/>
                </a:path>
              </a:pathLst>
            </a:custGeom>
            <a:solidFill>
              <a:schemeClr val="dk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59" name="Google Shape;1859;p2"/>
            <p:cNvSpPr/>
            <p:nvPr/>
          </p:nvSpPr>
          <p:spPr>
            <a:xfrm>
              <a:off x="5013400" y="2828600"/>
              <a:ext cx="75025" cy="223825"/>
            </a:xfrm>
            <a:custGeom>
              <a:rect b="b" l="l" r="r" t="t"/>
              <a:pathLst>
                <a:path extrusionOk="0" h="8953" w="3001">
                  <a:moveTo>
                    <a:pt x="1785" y="0"/>
                  </a:moveTo>
                  <a:lnTo>
                    <a:pt x="1785" y="0"/>
                  </a:lnTo>
                  <a:cubicBezTo>
                    <a:pt x="388" y="1096"/>
                    <a:pt x="0" y="2941"/>
                    <a:pt x="276" y="4692"/>
                  </a:cubicBezTo>
                  <a:cubicBezTo>
                    <a:pt x="552" y="6446"/>
                    <a:pt x="1335" y="8337"/>
                    <a:pt x="3000" y="8952"/>
                  </a:cubicBezTo>
                  <a:cubicBezTo>
                    <a:pt x="2065" y="7661"/>
                    <a:pt x="1306" y="6209"/>
                    <a:pt x="1040" y="4638"/>
                  </a:cubicBezTo>
                  <a:cubicBezTo>
                    <a:pt x="774" y="3068"/>
                    <a:pt x="839" y="1283"/>
                    <a:pt x="1785" y="0"/>
                  </a:cubicBezTo>
                  <a:close/>
                </a:path>
              </a:pathLst>
            </a:custGeom>
            <a:solidFill>
              <a:srgbClr val="2B2B2B">
                <a:alpha val="34509"/>
              </a:srgbClr>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60" name="Google Shape;1860;p2"/>
            <p:cNvSpPr/>
            <p:nvPr/>
          </p:nvSpPr>
          <p:spPr>
            <a:xfrm>
              <a:off x="5013575" y="2828575"/>
              <a:ext cx="73600" cy="221250"/>
            </a:xfrm>
            <a:custGeom>
              <a:rect b="b" l="l" r="r" t="t"/>
              <a:pathLst>
                <a:path extrusionOk="0" h="8850" w="2944">
                  <a:moveTo>
                    <a:pt x="1777" y="1"/>
                  </a:moveTo>
                  <a:cubicBezTo>
                    <a:pt x="1762" y="1"/>
                    <a:pt x="1656" y="97"/>
                    <a:pt x="1490" y="283"/>
                  </a:cubicBezTo>
                  <a:cubicBezTo>
                    <a:pt x="1317" y="476"/>
                    <a:pt x="1091" y="779"/>
                    <a:pt x="863" y="1184"/>
                  </a:cubicBezTo>
                  <a:cubicBezTo>
                    <a:pt x="408" y="1987"/>
                    <a:pt x="1" y="3277"/>
                    <a:pt x="182" y="4705"/>
                  </a:cubicBezTo>
                  <a:cubicBezTo>
                    <a:pt x="369" y="6133"/>
                    <a:pt x="1093" y="7279"/>
                    <a:pt x="1737" y="7936"/>
                  </a:cubicBezTo>
                  <a:cubicBezTo>
                    <a:pt x="2060" y="8272"/>
                    <a:pt x="2357" y="8507"/>
                    <a:pt x="2571" y="8650"/>
                  </a:cubicBezTo>
                  <a:cubicBezTo>
                    <a:pt x="2773" y="8784"/>
                    <a:pt x="2898" y="8850"/>
                    <a:pt x="2917" y="8850"/>
                  </a:cubicBezTo>
                  <a:cubicBezTo>
                    <a:pt x="2919" y="8850"/>
                    <a:pt x="2920" y="8850"/>
                    <a:pt x="2920" y="8849"/>
                  </a:cubicBezTo>
                  <a:cubicBezTo>
                    <a:pt x="2943" y="8820"/>
                    <a:pt x="2438" y="8533"/>
                    <a:pt x="1828" y="7853"/>
                  </a:cubicBezTo>
                  <a:cubicBezTo>
                    <a:pt x="1218" y="7186"/>
                    <a:pt x="537" y="6063"/>
                    <a:pt x="356" y="4684"/>
                  </a:cubicBezTo>
                  <a:cubicBezTo>
                    <a:pt x="178" y="3300"/>
                    <a:pt x="555" y="2043"/>
                    <a:pt x="973" y="1242"/>
                  </a:cubicBezTo>
                  <a:cubicBezTo>
                    <a:pt x="1392" y="430"/>
                    <a:pt x="1805" y="25"/>
                    <a:pt x="1778" y="1"/>
                  </a:cubicBezTo>
                  <a:cubicBezTo>
                    <a:pt x="1778" y="1"/>
                    <a:pt x="1777" y="1"/>
                    <a:pt x="1777" y="1"/>
                  </a:cubicBezTo>
                  <a:close/>
                </a:path>
              </a:pathLst>
            </a:custGeom>
            <a:solidFill>
              <a:schemeClr val="dk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61" name="Google Shape;1861;p2"/>
            <p:cNvSpPr/>
            <p:nvPr/>
          </p:nvSpPr>
          <p:spPr>
            <a:xfrm>
              <a:off x="5186825" y="2355950"/>
              <a:ext cx="111150" cy="240950"/>
            </a:xfrm>
            <a:custGeom>
              <a:rect b="b" l="l" r="r" t="t"/>
              <a:pathLst>
                <a:path extrusionOk="0" h="9638" w="4446">
                  <a:moveTo>
                    <a:pt x="4411" y="0"/>
                  </a:moveTo>
                  <a:cubicBezTo>
                    <a:pt x="4390" y="0"/>
                    <a:pt x="4351" y="4"/>
                    <a:pt x="4295" y="11"/>
                  </a:cubicBezTo>
                  <a:cubicBezTo>
                    <a:pt x="4209" y="27"/>
                    <a:pt x="4077" y="32"/>
                    <a:pt x="3915" y="77"/>
                  </a:cubicBezTo>
                  <a:cubicBezTo>
                    <a:pt x="3587" y="146"/>
                    <a:pt x="3122" y="306"/>
                    <a:pt x="2602" y="611"/>
                  </a:cubicBezTo>
                  <a:cubicBezTo>
                    <a:pt x="2081" y="912"/>
                    <a:pt x="1517" y="1381"/>
                    <a:pt x="1041" y="2023"/>
                  </a:cubicBezTo>
                  <a:cubicBezTo>
                    <a:pt x="566" y="2664"/>
                    <a:pt x="194" y="3493"/>
                    <a:pt x="90" y="4418"/>
                  </a:cubicBezTo>
                  <a:cubicBezTo>
                    <a:pt x="1" y="5342"/>
                    <a:pt x="190" y="6231"/>
                    <a:pt x="524" y="6955"/>
                  </a:cubicBezTo>
                  <a:cubicBezTo>
                    <a:pt x="856" y="7684"/>
                    <a:pt x="1309" y="8259"/>
                    <a:pt x="1755" y="8662"/>
                  </a:cubicBezTo>
                  <a:cubicBezTo>
                    <a:pt x="2202" y="9067"/>
                    <a:pt x="2625" y="9320"/>
                    <a:pt x="2930" y="9457"/>
                  </a:cubicBezTo>
                  <a:cubicBezTo>
                    <a:pt x="3078" y="9534"/>
                    <a:pt x="3207" y="9567"/>
                    <a:pt x="3288" y="9602"/>
                  </a:cubicBezTo>
                  <a:cubicBezTo>
                    <a:pt x="3359" y="9624"/>
                    <a:pt x="3401" y="9638"/>
                    <a:pt x="3414" y="9638"/>
                  </a:cubicBezTo>
                  <a:cubicBezTo>
                    <a:pt x="3416" y="9638"/>
                    <a:pt x="3417" y="9637"/>
                    <a:pt x="3418" y="9636"/>
                  </a:cubicBezTo>
                  <a:cubicBezTo>
                    <a:pt x="3443" y="9596"/>
                    <a:pt x="2696" y="9393"/>
                    <a:pt x="1840" y="8573"/>
                  </a:cubicBezTo>
                  <a:cubicBezTo>
                    <a:pt x="1415" y="8168"/>
                    <a:pt x="985" y="7601"/>
                    <a:pt x="670" y="6891"/>
                  </a:cubicBezTo>
                  <a:cubicBezTo>
                    <a:pt x="356" y="6183"/>
                    <a:pt x="178" y="5324"/>
                    <a:pt x="263" y="4435"/>
                  </a:cubicBezTo>
                  <a:cubicBezTo>
                    <a:pt x="364" y="3548"/>
                    <a:pt x="717" y="2745"/>
                    <a:pt x="1172" y="2118"/>
                  </a:cubicBezTo>
                  <a:cubicBezTo>
                    <a:pt x="1627" y="1489"/>
                    <a:pt x="2166" y="1024"/>
                    <a:pt x="2665" y="715"/>
                  </a:cubicBezTo>
                  <a:cubicBezTo>
                    <a:pt x="3674" y="90"/>
                    <a:pt x="4446" y="50"/>
                    <a:pt x="4431" y="3"/>
                  </a:cubicBezTo>
                  <a:cubicBezTo>
                    <a:pt x="4430" y="1"/>
                    <a:pt x="4423" y="0"/>
                    <a:pt x="4411" y="0"/>
                  </a:cubicBezTo>
                  <a:close/>
                </a:path>
              </a:pathLst>
            </a:custGeom>
            <a:solidFill>
              <a:schemeClr val="dk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62" name="Google Shape;1862;p2"/>
            <p:cNvSpPr/>
            <p:nvPr/>
          </p:nvSpPr>
          <p:spPr>
            <a:xfrm>
              <a:off x="5267050" y="2569400"/>
              <a:ext cx="257150" cy="182400"/>
            </a:xfrm>
            <a:custGeom>
              <a:rect b="b" l="l" r="r" t="t"/>
              <a:pathLst>
                <a:path extrusionOk="0" h="7296" w="10286">
                  <a:moveTo>
                    <a:pt x="3980" y="1"/>
                  </a:moveTo>
                  <a:cubicBezTo>
                    <a:pt x="3198" y="1"/>
                    <a:pt x="2492" y="137"/>
                    <a:pt x="1920" y="332"/>
                  </a:cubicBezTo>
                  <a:cubicBezTo>
                    <a:pt x="1270" y="554"/>
                    <a:pt x="780" y="824"/>
                    <a:pt x="467" y="1044"/>
                  </a:cubicBezTo>
                  <a:cubicBezTo>
                    <a:pt x="305" y="1145"/>
                    <a:pt x="197" y="1249"/>
                    <a:pt x="116" y="1309"/>
                  </a:cubicBezTo>
                  <a:cubicBezTo>
                    <a:pt x="39" y="1372"/>
                    <a:pt x="0" y="1409"/>
                    <a:pt x="4" y="1413"/>
                  </a:cubicBezTo>
                  <a:cubicBezTo>
                    <a:pt x="5" y="1414"/>
                    <a:pt x="7" y="1415"/>
                    <a:pt x="9" y="1415"/>
                  </a:cubicBezTo>
                  <a:cubicBezTo>
                    <a:pt x="73" y="1415"/>
                    <a:pt x="709" y="841"/>
                    <a:pt x="1957" y="450"/>
                  </a:cubicBezTo>
                  <a:cubicBezTo>
                    <a:pt x="2505" y="277"/>
                    <a:pt x="3171" y="158"/>
                    <a:pt x="3906" y="158"/>
                  </a:cubicBezTo>
                  <a:cubicBezTo>
                    <a:pt x="4032" y="158"/>
                    <a:pt x="4159" y="161"/>
                    <a:pt x="4289" y="168"/>
                  </a:cubicBezTo>
                  <a:cubicBezTo>
                    <a:pt x="5175" y="215"/>
                    <a:pt x="6143" y="464"/>
                    <a:pt x="7032" y="971"/>
                  </a:cubicBezTo>
                  <a:cubicBezTo>
                    <a:pt x="7912" y="1492"/>
                    <a:pt x="8607" y="2210"/>
                    <a:pt x="9085" y="2956"/>
                  </a:cubicBezTo>
                  <a:cubicBezTo>
                    <a:pt x="9569" y="3703"/>
                    <a:pt x="9855" y="4463"/>
                    <a:pt x="9996" y="5121"/>
                  </a:cubicBezTo>
                  <a:cubicBezTo>
                    <a:pt x="10285" y="6446"/>
                    <a:pt x="10077" y="7295"/>
                    <a:pt x="10127" y="7295"/>
                  </a:cubicBezTo>
                  <a:cubicBezTo>
                    <a:pt x="10133" y="7295"/>
                    <a:pt x="10144" y="7245"/>
                    <a:pt x="10162" y="7145"/>
                  </a:cubicBezTo>
                  <a:cubicBezTo>
                    <a:pt x="10175" y="7046"/>
                    <a:pt x="10210" y="6900"/>
                    <a:pt x="10218" y="6709"/>
                  </a:cubicBezTo>
                  <a:cubicBezTo>
                    <a:pt x="10254" y="6328"/>
                    <a:pt x="10247" y="5769"/>
                    <a:pt x="10117" y="5096"/>
                  </a:cubicBezTo>
                  <a:cubicBezTo>
                    <a:pt x="9988" y="4422"/>
                    <a:pt x="9708" y="3639"/>
                    <a:pt x="9222" y="2869"/>
                  </a:cubicBezTo>
                  <a:cubicBezTo>
                    <a:pt x="8738" y="2100"/>
                    <a:pt x="8028" y="1357"/>
                    <a:pt x="7119" y="819"/>
                  </a:cubicBezTo>
                  <a:cubicBezTo>
                    <a:pt x="6203" y="296"/>
                    <a:pt x="5205" y="47"/>
                    <a:pt x="4297" y="8"/>
                  </a:cubicBezTo>
                  <a:cubicBezTo>
                    <a:pt x="4190" y="3"/>
                    <a:pt x="4085" y="1"/>
                    <a:pt x="3980" y="1"/>
                  </a:cubicBezTo>
                  <a:close/>
                </a:path>
              </a:pathLst>
            </a:custGeom>
            <a:solidFill>
              <a:schemeClr val="dk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63" name="Google Shape;1863;p2"/>
            <p:cNvSpPr/>
            <p:nvPr/>
          </p:nvSpPr>
          <p:spPr>
            <a:xfrm>
              <a:off x="5599900" y="2019750"/>
              <a:ext cx="151275" cy="874000"/>
            </a:xfrm>
            <a:custGeom>
              <a:rect b="b" l="l" r="r" t="t"/>
              <a:pathLst>
                <a:path extrusionOk="0" h="34960" w="6051">
                  <a:moveTo>
                    <a:pt x="4615" y="0"/>
                  </a:moveTo>
                  <a:cubicBezTo>
                    <a:pt x="4614" y="0"/>
                    <a:pt x="4614" y="1"/>
                    <a:pt x="4614" y="1"/>
                  </a:cubicBezTo>
                  <a:lnTo>
                    <a:pt x="4615" y="1"/>
                  </a:lnTo>
                  <a:cubicBezTo>
                    <a:pt x="4615" y="1"/>
                    <a:pt x="4615" y="0"/>
                    <a:pt x="4615" y="0"/>
                  </a:cubicBezTo>
                  <a:close/>
                  <a:moveTo>
                    <a:pt x="4613" y="1"/>
                  </a:moveTo>
                  <a:cubicBezTo>
                    <a:pt x="4613" y="1"/>
                    <a:pt x="4613" y="1"/>
                    <a:pt x="4613" y="1"/>
                  </a:cubicBezTo>
                  <a:lnTo>
                    <a:pt x="4613" y="1"/>
                  </a:lnTo>
                  <a:cubicBezTo>
                    <a:pt x="4613" y="1"/>
                    <a:pt x="4614" y="1"/>
                    <a:pt x="4614" y="1"/>
                  </a:cubicBezTo>
                  <a:close/>
                  <a:moveTo>
                    <a:pt x="4613" y="1"/>
                  </a:moveTo>
                  <a:cubicBezTo>
                    <a:pt x="4608" y="4"/>
                    <a:pt x="4593" y="19"/>
                    <a:pt x="4569" y="47"/>
                  </a:cubicBezTo>
                  <a:cubicBezTo>
                    <a:pt x="4536" y="86"/>
                    <a:pt x="4495" y="132"/>
                    <a:pt x="4445" y="192"/>
                  </a:cubicBezTo>
                  <a:cubicBezTo>
                    <a:pt x="4337" y="319"/>
                    <a:pt x="4183" y="514"/>
                    <a:pt x="3992" y="774"/>
                  </a:cubicBezTo>
                  <a:cubicBezTo>
                    <a:pt x="3616" y="1295"/>
                    <a:pt x="3079" y="2078"/>
                    <a:pt x="2612" y="3176"/>
                  </a:cubicBezTo>
                  <a:cubicBezTo>
                    <a:pt x="2381" y="3724"/>
                    <a:pt x="2176" y="4353"/>
                    <a:pt x="2047" y="5055"/>
                  </a:cubicBezTo>
                  <a:cubicBezTo>
                    <a:pt x="1914" y="5756"/>
                    <a:pt x="1875" y="6535"/>
                    <a:pt x="1989" y="7349"/>
                  </a:cubicBezTo>
                  <a:cubicBezTo>
                    <a:pt x="2049" y="7754"/>
                    <a:pt x="2149" y="8165"/>
                    <a:pt x="2286" y="8578"/>
                  </a:cubicBezTo>
                  <a:cubicBezTo>
                    <a:pt x="2431" y="8987"/>
                    <a:pt x="2616" y="9394"/>
                    <a:pt x="2852" y="9786"/>
                  </a:cubicBezTo>
                  <a:cubicBezTo>
                    <a:pt x="3295" y="10525"/>
                    <a:pt x="3940" y="11204"/>
                    <a:pt x="4763" y="11663"/>
                  </a:cubicBezTo>
                  <a:lnTo>
                    <a:pt x="4763" y="11663"/>
                  </a:lnTo>
                  <a:cubicBezTo>
                    <a:pt x="3801" y="12155"/>
                    <a:pt x="2861" y="12812"/>
                    <a:pt x="2057" y="13664"/>
                  </a:cubicBezTo>
                  <a:cubicBezTo>
                    <a:pt x="1218" y="14555"/>
                    <a:pt x="531" y="15678"/>
                    <a:pt x="243" y="16953"/>
                  </a:cubicBezTo>
                  <a:cubicBezTo>
                    <a:pt x="0" y="18078"/>
                    <a:pt x="102" y="19245"/>
                    <a:pt x="490" y="20268"/>
                  </a:cubicBezTo>
                  <a:cubicBezTo>
                    <a:pt x="862" y="21259"/>
                    <a:pt x="1527" y="22111"/>
                    <a:pt x="2367" y="22638"/>
                  </a:cubicBezTo>
                  <a:lnTo>
                    <a:pt x="2367" y="22638"/>
                  </a:lnTo>
                  <a:cubicBezTo>
                    <a:pt x="1700" y="23412"/>
                    <a:pt x="1323" y="24357"/>
                    <a:pt x="1177" y="25280"/>
                  </a:cubicBezTo>
                  <a:cubicBezTo>
                    <a:pt x="1027" y="26237"/>
                    <a:pt x="1096" y="27169"/>
                    <a:pt x="1285" y="28015"/>
                  </a:cubicBezTo>
                  <a:cubicBezTo>
                    <a:pt x="1480" y="28862"/>
                    <a:pt x="1800" y="29623"/>
                    <a:pt x="2169" y="30282"/>
                  </a:cubicBezTo>
                  <a:cubicBezTo>
                    <a:pt x="2535" y="30946"/>
                    <a:pt x="2935" y="31521"/>
                    <a:pt x="3324" y="32019"/>
                  </a:cubicBezTo>
                  <a:cubicBezTo>
                    <a:pt x="4104" y="33014"/>
                    <a:pt x="4812" y="33728"/>
                    <a:pt x="5290" y="34220"/>
                  </a:cubicBezTo>
                  <a:cubicBezTo>
                    <a:pt x="5528" y="34457"/>
                    <a:pt x="5713" y="34641"/>
                    <a:pt x="5848" y="34776"/>
                  </a:cubicBezTo>
                  <a:cubicBezTo>
                    <a:pt x="5908" y="34832"/>
                    <a:pt x="5956" y="34878"/>
                    <a:pt x="5994" y="34916"/>
                  </a:cubicBezTo>
                  <a:cubicBezTo>
                    <a:pt x="6027" y="34945"/>
                    <a:pt x="6044" y="34959"/>
                    <a:pt x="6048" y="34959"/>
                  </a:cubicBezTo>
                  <a:cubicBezTo>
                    <a:pt x="6048" y="34959"/>
                    <a:pt x="6048" y="34959"/>
                    <a:pt x="6048" y="34959"/>
                  </a:cubicBezTo>
                  <a:cubicBezTo>
                    <a:pt x="6050" y="34959"/>
                    <a:pt x="6035" y="34940"/>
                    <a:pt x="6006" y="34905"/>
                  </a:cubicBezTo>
                  <a:cubicBezTo>
                    <a:pt x="5969" y="34866"/>
                    <a:pt x="5923" y="34816"/>
                    <a:pt x="5869" y="34756"/>
                  </a:cubicBezTo>
                  <a:cubicBezTo>
                    <a:pt x="5738" y="34617"/>
                    <a:pt x="5558" y="34426"/>
                    <a:pt x="5331" y="34181"/>
                  </a:cubicBezTo>
                  <a:cubicBezTo>
                    <a:pt x="4866" y="33678"/>
                    <a:pt x="4169" y="32954"/>
                    <a:pt x="3405" y="31955"/>
                  </a:cubicBezTo>
                  <a:cubicBezTo>
                    <a:pt x="3025" y="31455"/>
                    <a:pt x="2634" y="30882"/>
                    <a:pt x="2279" y="30223"/>
                  </a:cubicBezTo>
                  <a:cubicBezTo>
                    <a:pt x="1920" y="29567"/>
                    <a:pt x="1609" y="28818"/>
                    <a:pt x="1424" y="27985"/>
                  </a:cubicBezTo>
                  <a:cubicBezTo>
                    <a:pt x="1243" y="27151"/>
                    <a:pt x="1179" y="26237"/>
                    <a:pt x="1331" y="25303"/>
                  </a:cubicBezTo>
                  <a:cubicBezTo>
                    <a:pt x="1480" y="24375"/>
                    <a:pt x="1872" y="23432"/>
                    <a:pt x="2556" y="22673"/>
                  </a:cubicBezTo>
                  <a:lnTo>
                    <a:pt x="2624" y="22598"/>
                  </a:lnTo>
                  <a:lnTo>
                    <a:pt x="2537" y="22546"/>
                  </a:lnTo>
                  <a:cubicBezTo>
                    <a:pt x="1694" y="22042"/>
                    <a:pt x="1021" y="21199"/>
                    <a:pt x="650" y="20206"/>
                  </a:cubicBezTo>
                  <a:cubicBezTo>
                    <a:pt x="276" y="19216"/>
                    <a:pt x="178" y="18080"/>
                    <a:pt x="413" y="16990"/>
                  </a:cubicBezTo>
                  <a:cubicBezTo>
                    <a:pt x="693" y="15753"/>
                    <a:pt x="1360" y="14655"/>
                    <a:pt x="2182" y="13781"/>
                  </a:cubicBezTo>
                  <a:cubicBezTo>
                    <a:pt x="3006" y="12904"/>
                    <a:pt x="3982" y="12232"/>
                    <a:pt x="4978" y="11738"/>
                  </a:cubicBezTo>
                  <a:lnTo>
                    <a:pt x="5122" y="11667"/>
                  </a:lnTo>
                  <a:lnTo>
                    <a:pt x="4978" y="11592"/>
                  </a:lnTo>
                  <a:cubicBezTo>
                    <a:pt x="4117" y="11154"/>
                    <a:pt x="3442" y="10465"/>
                    <a:pt x="2981" y="9707"/>
                  </a:cubicBezTo>
                  <a:cubicBezTo>
                    <a:pt x="2751" y="9325"/>
                    <a:pt x="2566" y="8929"/>
                    <a:pt x="2423" y="8530"/>
                  </a:cubicBezTo>
                  <a:cubicBezTo>
                    <a:pt x="2286" y="8127"/>
                    <a:pt x="2188" y="7725"/>
                    <a:pt x="2124" y="7328"/>
                  </a:cubicBezTo>
                  <a:cubicBezTo>
                    <a:pt x="1889" y="5727"/>
                    <a:pt x="2271" y="4297"/>
                    <a:pt x="2705" y="3215"/>
                  </a:cubicBezTo>
                  <a:cubicBezTo>
                    <a:pt x="3155" y="2123"/>
                    <a:pt x="3675" y="1332"/>
                    <a:pt x="4036" y="803"/>
                  </a:cubicBezTo>
                  <a:cubicBezTo>
                    <a:pt x="4220" y="541"/>
                    <a:pt x="4366" y="340"/>
                    <a:pt x="4466" y="207"/>
                  </a:cubicBezTo>
                  <a:cubicBezTo>
                    <a:pt x="4513" y="145"/>
                    <a:pt x="4549" y="95"/>
                    <a:pt x="4578" y="55"/>
                  </a:cubicBezTo>
                  <a:cubicBezTo>
                    <a:pt x="4602" y="22"/>
                    <a:pt x="4613" y="3"/>
                    <a:pt x="4613" y="1"/>
                  </a:cubicBezTo>
                  <a:close/>
                </a:path>
              </a:pathLst>
            </a:custGeom>
            <a:solidFill>
              <a:schemeClr val="dk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64" name="Google Shape;1864;p2"/>
            <p:cNvSpPr/>
            <p:nvPr/>
          </p:nvSpPr>
          <p:spPr>
            <a:xfrm>
              <a:off x="5223350" y="1941925"/>
              <a:ext cx="490875" cy="224575"/>
            </a:xfrm>
            <a:custGeom>
              <a:rect b="b" l="l" r="r" t="t"/>
              <a:pathLst>
                <a:path extrusionOk="0" h="8983" w="19635">
                  <a:moveTo>
                    <a:pt x="16345" y="1"/>
                  </a:moveTo>
                  <a:cubicBezTo>
                    <a:pt x="16276" y="1"/>
                    <a:pt x="16207" y="2"/>
                    <a:pt x="16137" y="4"/>
                  </a:cubicBezTo>
                  <a:cubicBezTo>
                    <a:pt x="15010" y="17"/>
                    <a:pt x="13673" y="312"/>
                    <a:pt x="12317" y="922"/>
                  </a:cubicBezTo>
                  <a:cubicBezTo>
                    <a:pt x="10957" y="1530"/>
                    <a:pt x="9575" y="2415"/>
                    <a:pt x="8215" y="3455"/>
                  </a:cubicBezTo>
                  <a:cubicBezTo>
                    <a:pt x="7326" y="4159"/>
                    <a:pt x="6537" y="4987"/>
                    <a:pt x="6101" y="5959"/>
                  </a:cubicBezTo>
                  <a:cubicBezTo>
                    <a:pt x="5693" y="6854"/>
                    <a:pt x="5584" y="7849"/>
                    <a:pt x="5841" y="8684"/>
                  </a:cubicBezTo>
                  <a:lnTo>
                    <a:pt x="5841" y="8684"/>
                  </a:lnTo>
                  <a:cubicBezTo>
                    <a:pt x="5065" y="8314"/>
                    <a:pt x="4318" y="8036"/>
                    <a:pt x="3631" y="7862"/>
                  </a:cubicBezTo>
                  <a:cubicBezTo>
                    <a:pt x="2900" y="7669"/>
                    <a:pt x="2242" y="7586"/>
                    <a:pt x="1700" y="7549"/>
                  </a:cubicBezTo>
                  <a:cubicBezTo>
                    <a:pt x="1381" y="7527"/>
                    <a:pt x="1102" y="7521"/>
                    <a:pt x="867" y="7521"/>
                  </a:cubicBezTo>
                  <a:cubicBezTo>
                    <a:pt x="704" y="7521"/>
                    <a:pt x="563" y="7524"/>
                    <a:pt x="444" y="7528"/>
                  </a:cubicBezTo>
                  <a:cubicBezTo>
                    <a:pt x="311" y="7536"/>
                    <a:pt x="201" y="7541"/>
                    <a:pt x="112" y="7545"/>
                  </a:cubicBezTo>
                  <a:cubicBezTo>
                    <a:pt x="39" y="7551"/>
                    <a:pt x="0" y="7557"/>
                    <a:pt x="0" y="7561"/>
                  </a:cubicBezTo>
                  <a:cubicBezTo>
                    <a:pt x="0" y="7564"/>
                    <a:pt x="39" y="7568"/>
                    <a:pt x="114" y="7570"/>
                  </a:cubicBezTo>
                  <a:cubicBezTo>
                    <a:pt x="201" y="7570"/>
                    <a:pt x="311" y="7572"/>
                    <a:pt x="444" y="7574"/>
                  </a:cubicBezTo>
                  <a:cubicBezTo>
                    <a:pt x="734" y="7580"/>
                    <a:pt x="1158" y="7588"/>
                    <a:pt x="1694" y="7636"/>
                  </a:cubicBezTo>
                  <a:cubicBezTo>
                    <a:pt x="2229" y="7686"/>
                    <a:pt x="2879" y="7781"/>
                    <a:pt x="3600" y="7981"/>
                  </a:cubicBezTo>
                  <a:cubicBezTo>
                    <a:pt x="4322" y="8176"/>
                    <a:pt x="5113" y="8487"/>
                    <a:pt x="5937" y="8898"/>
                  </a:cubicBezTo>
                  <a:lnTo>
                    <a:pt x="6107" y="8982"/>
                  </a:lnTo>
                  <a:lnTo>
                    <a:pt x="6041" y="8803"/>
                  </a:lnTo>
                  <a:cubicBezTo>
                    <a:pt x="5736" y="7977"/>
                    <a:pt x="5829" y="6953"/>
                    <a:pt x="6255" y="6029"/>
                  </a:cubicBezTo>
                  <a:cubicBezTo>
                    <a:pt x="6676" y="5095"/>
                    <a:pt x="7445" y="4287"/>
                    <a:pt x="8323" y="3594"/>
                  </a:cubicBezTo>
                  <a:cubicBezTo>
                    <a:pt x="9670" y="2562"/>
                    <a:pt x="11044" y="1676"/>
                    <a:pt x="12382" y="1071"/>
                  </a:cubicBezTo>
                  <a:cubicBezTo>
                    <a:pt x="13719" y="459"/>
                    <a:pt x="15031" y="158"/>
                    <a:pt x="16141" y="127"/>
                  </a:cubicBezTo>
                  <a:cubicBezTo>
                    <a:pt x="16246" y="123"/>
                    <a:pt x="16349" y="121"/>
                    <a:pt x="16449" y="121"/>
                  </a:cubicBezTo>
                  <a:cubicBezTo>
                    <a:pt x="17418" y="121"/>
                    <a:pt x="18201" y="304"/>
                    <a:pt x="18734" y="482"/>
                  </a:cubicBezTo>
                  <a:cubicBezTo>
                    <a:pt x="19027" y="582"/>
                    <a:pt x="19251" y="677"/>
                    <a:pt x="19399" y="746"/>
                  </a:cubicBezTo>
                  <a:cubicBezTo>
                    <a:pt x="19540" y="812"/>
                    <a:pt x="19618" y="845"/>
                    <a:pt x="19629" y="845"/>
                  </a:cubicBezTo>
                  <a:cubicBezTo>
                    <a:pt x="19630" y="845"/>
                    <a:pt x="19630" y="845"/>
                    <a:pt x="19631" y="845"/>
                  </a:cubicBezTo>
                  <a:lnTo>
                    <a:pt x="19631" y="843"/>
                  </a:lnTo>
                  <a:cubicBezTo>
                    <a:pt x="19635" y="839"/>
                    <a:pt x="19559" y="793"/>
                    <a:pt x="19415" y="714"/>
                  </a:cubicBezTo>
                  <a:cubicBezTo>
                    <a:pt x="19270" y="635"/>
                    <a:pt x="19050" y="528"/>
                    <a:pt x="18755" y="417"/>
                  </a:cubicBezTo>
                  <a:cubicBezTo>
                    <a:pt x="18207" y="212"/>
                    <a:pt x="17378" y="1"/>
                    <a:pt x="16345" y="1"/>
                  </a:cubicBezTo>
                  <a:close/>
                </a:path>
              </a:pathLst>
            </a:custGeom>
            <a:solidFill>
              <a:schemeClr val="dk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65" name="Google Shape;1865;p2"/>
            <p:cNvSpPr/>
            <p:nvPr/>
          </p:nvSpPr>
          <p:spPr>
            <a:xfrm>
              <a:off x="5365675" y="1879025"/>
              <a:ext cx="115100" cy="77050"/>
            </a:xfrm>
            <a:custGeom>
              <a:rect b="b" l="l" r="r" t="t"/>
              <a:pathLst>
                <a:path extrusionOk="0" h="3082" w="4604">
                  <a:moveTo>
                    <a:pt x="3712" y="0"/>
                  </a:moveTo>
                  <a:cubicBezTo>
                    <a:pt x="3162" y="0"/>
                    <a:pt x="2385" y="152"/>
                    <a:pt x="1669" y="612"/>
                  </a:cubicBezTo>
                  <a:cubicBezTo>
                    <a:pt x="948" y="1075"/>
                    <a:pt x="487" y="1727"/>
                    <a:pt x="261" y="2228"/>
                  </a:cubicBezTo>
                  <a:cubicBezTo>
                    <a:pt x="145" y="2479"/>
                    <a:pt x="78" y="2693"/>
                    <a:pt x="43" y="2844"/>
                  </a:cubicBezTo>
                  <a:cubicBezTo>
                    <a:pt x="8" y="2994"/>
                    <a:pt x="1" y="3079"/>
                    <a:pt x="12" y="3081"/>
                  </a:cubicBezTo>
                  <a:cubicBezTo>
                    <a:pt x="13" y="3081"/>
                    <a:pt x="13" y="3081"/>
                    <a:pt x="13" y="3081"/>
                  </a:cubicBezTo>
                  <a:cubicBezTo>
                    <a:pt x="43" y="3081"/>
                    <a:pt x="121" y="2752"/>
                    <a:pt x="371" y="2282"/>
                  </a:cubicBezTo>
                  <a:cubicBezTo>
                    <a:pt x="618" y="1812"/>
                    <a:pt x="1077" y="1202"/>
                    <a:pt x="1762" y="758"/>
                  </a:cubicBezTo>
                  <a:cubicBezTo>
                    <a:pt x="2449" y="318"/>
                    <a:pt x="3194" y="154"/>
                    <a:pt x="3726" y="124"/>
                  </a:cubicBezTo>
                  <a:cubicBezTo>
                    <a:pt x="3836" y="117"/>
                    <a:pt x="3938" y="114"/>
                    <a:pt x="4030" y="114"/>
                  </a:cubicBezTo>
                  <a:cubicBezTo>
                    <a:pt x="4299" y="114"/>
                    <a:pt x="4485" y="136"/>
                    <a:pt x="4562" y="136"/>
                  </a:cubicBezTo>
                  <a:cubicBezTo>
                    <a:pt x="4587" y="136"/>
                    <a:pt x="4601" y="133"/>
                    <a:pt x="4602" y="127"/>
                  </a:cubicBezTo>
                  <a:cubicBezTo>
                    <a:pt x="4604" y="118"/>
                    <a:pt x="4523" y="89"/>
                    <a:pt x="4372" y="58"/>
                  </a:cubicBezTo>
                  <a:cubicBezTo>
                    <a:pt x="4222" y="27"/>
                    <a:pt x="4000" y="0"/>
                    <a:pt x="3722" y="0"/>
                  </a:cubicBezTo>
                  <a:cubicBezTo>
                    <a:pt x="3719" y="0"/>
                    <a:pt x="3715" y="0"/>
                    <a:pt x="3712" y="0"/>
                  </a:cubicBezTo>
                  <a:close/>
                </a:path>
              </a:pathLst>
            </a:custGeom>
            <a:solidFill>
              <a:schemeClr val="dk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66" name="Google Shape;1866;p2"/>
            <p:cNvSpPr/>
            <p:nvPr/>
          </p:nvSpPr>
          <p:spPr>
            <a:xfrm>
              <a:off x="5812650" y="1770950"/>
              <a:ext cx="72025" cy="4700"/>
            </a:xfrm>
            <a:custGeom>
              <a:rect b="b" l="l" r="r" t="t"/>
              <a:pathLst>
                <a:path extrusionOk="0" h="188" w="2881">
                  <a:moveTo>
                    <a:pt x="923" y="1"/>
                  </a:moveTo>
                  <a:cubicBezTo>
                    <a:pt x="384" y="1"/>
                    <a:pt x="2" y="24"/>
                    <a:pt x="0" y="61"/>
                  </a:cubicBezTo>
                  <a:cubicBezTo>
                    <a:pt x="0" y="110"/>
                    <a:pt x="643" y="164"/>
                    <a:pt x="1438" y="181"/>
                  </a:cubicBezTo>
                  <a:cubicBezTo>
                    <a:pt x="1620" y="185"/>
                    <a:pt x="1795" y="187"/>
                    <a:pt x="1956" y="187"/>
                  </a:cubicBezTo>
                  <a:cubicBezTo>
                    <a:pt x="2496" y="187"/>
                    <a:pt x="2879" y="164"/>
                    <a:pt x="2879" y="127"/>
                  </a:cubicBezTo>
                  <a:cubicBezTo>
                    <a:pt x="2881" y="79"/>
                    <a:pt x="2236" y="25"/>
                    <a:pt x="1441" y="7"/>
                  </a:cubicBezTo>
                  <a:cubicBezTo>
                    <a:pt x="1259" y="3"/>
                    <a:pt x="1084" y="1"/>
                    <a:pt x="923" y="1"/>
                  </a:cubicBezTo>
                  <a:close/>
                </a:path>
              </a:pathLst>
            </a:custGeom>
            <a:solidFill>
              <a:schemeClr val="dk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67" name="Google Shape;1867;p2"/>
            <p:cNvSpPr/>
            <p:nvPr/>
          </p:nvSpPr>
          <p:spPr>
            <a:xfrm>
              <a:off x="5850500" y="1701225"/>
              <a:ext cx="72275" cy="401075"/>
            </a:xfrm>
            <a:custGeom>
              <a:rect b="b" l="l" r="r" t="t"/>
              <a:pathLst>
                <a:path extrusionOk="0" h="16043" w="2891">
                  <a:moveTo>
                    <a:pt x="2876" y="0"/>
                  </a:moveTo>
                  <a:cubicBezTo>
                    <a:pt x="2867" y="0"/>
                    <a:pt x="2822" y="39"/>
                    <a:pt x="2742" y="113"/>
                  </a:cubicBezTo>
                  <a:cubicBezTo>
                    <a:pt x="2653" y="188"/>
                    <a:pt x="2540" y="313"/>
                    <a:pt x="2397" y="481"/>
                  </a:cubicBezTo>
                  <a:cubicBezTo>
                    <a:pt x="2125" y="823"/>
                    <a:pt x="1768" y="1371"/>
                    <a:pt x="1560" y="2136"/>
                  </a:cubicBezTo>
                  <a:cubicBezTo>
                    <a:pt x="1355" y="2893"/>
                    <a:pt x="1288" y="3879"/>
                    <a:pt x="1646" y="4876"/>
                  </a:cubicBezTo>
                  <a:cubicBezTo>
                    <a:pt x="1820" y="5370"/>
                    <a:pt x="2082" y="5848"/>
                    <a:pt x="2237" y="6375"/>
                  </a:cubicBezTo>
                  <a:cubicBezTo>
                    <a:pt x="2405" y="6900"/>
                    <a:pt x="2379" y="7481"/>
                    <a:pt x="2163" y="8023"/>
                  </a:cubicBezTo>
                  <a:cubicBezTo>
                    <a:pt x="1733" y="9109"/>
                    <a:pt x="898" y="9944"/>
                    <a:pt x="504" y="10924"/>
                  </a:cubicBezTo>
                  <a:cubicBezTo>
                    <a:pt x="91" y="11891"/>
                    <a:pt x="1" y="12852"/>
                    <a:pt x="53" y="13635"/>
                  </a:cubicBezTo>
                  <a:cubicBezTo>
                    <a:pt x="113" y="14422"/>
                    <a:pt x="306" y="15039"/>
                    <a:pt x="479" y="15441"/>
                  </a:cubicBezTo>
                  <a:cubicBezTo>
                    <a:pt x="568" y="15641"/>
                    <a:pt x="641" y="15796"/>
                    <a:pt x="703" y="15894"/>
                  </a:cubicBezTo>
                  <a:cubicBezTo>
                    <a:pt x="758" y="15993"/>
                    <a:pt x="790" y="16043"/>
                    <a:pt x="797" y="16043"/>
                  </a:cubicBezTo>
                  <a:cubicBezTo>
                    <a:pt x="797" y="16043"/>
                    <a:pt x="797" y="16043"/>
                    <a:pt x="797" y="16043"/>
                  </a:cubicBezTo>
                  <a:lnTo>
                    <a:pt x="797" y="16041"/>
                  </a:lnTo>
                  <a:cubicBezTo>
                    <a:pt x="815" y="16033"/>
                    <a:pt x="693" y="15823"/>
                    <a:pt x="543" y="15416"/>
                  </a:cubicBezTo>
                  <a:cubicBezTo>
                    <a:pt x="390" y="15010"/>
                    <a:pt x="219" y="14399"/>
                    <a:pt x="176" y="13627"/>
                  </a:cubicBezTo>
                  <a:cubicBezTo>
                    <a:pt x="142" y="12859"/>
                    <a:pt x="244" y="11922"/>
                    <a:pt x="653" y="10988"/>
                  </a:cubicBezTo>
                  <a:cubicBezTo>
                    <a:pt x="853" y="10521"/>
                    <a:pt x="1147" y="10072"/>
                    <a:pt x="1461" y="9607"/>
                  </a:cubicBezTo>
                  <a:cubicBezTo>
                    <a:pt x="1772" y="9142"/>
                    <a:pt x="2107" y="8655"/>
                    <a:pt x="2327" y="8084"/>
                  </a:cubicBezTo>
                  <a:cubicBezTo>
                    <a:pt x="2437" y="7799"/>
                    <a:pt x="2507" y="7500"/>
                    <a:pt x="2520" y="7199"/>
                  </a:cubicBezTo>
                  <a:cubicBezTo>
                    <a:pt x="2536" y="6898"/>
                    <a:pt x="2484" y="6601"/>
                    <a:pt x="2401" y="6327"/>
                  </a:cubicBezTo>
                  <a:cubicBezTo>
                    <a:pt x="2235" y="5777"/>
                    <a:pt x="1970" y="5299"/>
                    <a:pt x="1799" y="4820"/>
                  </a:cubicBezTo>
                  <a:cubicBezTo>
                    <a:pt x="1446" y="3865"/>
                    <a:pt x="1494" y="2908"/>
                    <a:pt x="1679" y="2167"/>
                  </a:cubicBezTo>
                  <a:cubicBezTo>
                    <a:pt x="1866" y="1419"/>
                    <a:pt x="2200" y="873"/>
                    <a:pt x="2451" y="524"/>
                  </a:cubicBezTo>
                  <a:cubicBezTo>
                    <a:pt x="2711" y="176"/>
                    <a:pt x="2891" y="12"/>
                    <a:pt x="2877" y="1"/>
                  </a:cubicBezTo>
                  <a:cubicBezTo>
                    <a:pt x="2877" y="0"/>
                    <a:pt x="2877" y="0"/>
                    <a:pt x="2876" y="0"/>
                  </a:cubicBezTo>
                  <a:close/>
                </a:path>
              </a:pathLst>
            </a:custGeom>
            <a:solidFill>
              <a:schemeClr val="dk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68" name="Google Shape;1868;p2"/>
            <p:cNvSpPr/>
            <p:nvPr/>
          </p:nvSpPr>
          <p:spPr>
            <a:xfrm>
              <a:off x="5815975" y="2243550"/>
              <a:ext cx="50025" cy="267900"/>
            </a:xfrm>
            <a:custGeom>
              <a:rect b="b" l="l" r="r" t="t"/>
              <a:pathLst>
                <a:path extrusionOk="0" h="10716" w="2001">
                  <a:moveTo>
                    <a:pt x="1967" y="0"/>
                  </a:moveTo>
                  <a:cubicBezTo>
                    <a:pt x="1951" y="0"/>
                    <a:pt x="1840" y="113"/>
                    <a:pt x="1650" y="325"/>
                  </a:cubicBezTo>
                  <a:cubicBezTo>
                    <a:pt x="1461" y="546"/>
                    <a:pt x="1204" y="888"/>
                    <a:pt x="953" y="1347"/>
                  </a:cubicBezTo>
                  <a:cubicBezTo>
                    <a:pt x="444" y="2260"/>
                    <a:pt x="0" y="3707"/>
                    <a:pt x="137" y="5317"/>
                  </a:cubicBezTo>
                  <a:cubicBezTo>
                    <a:pt x="207" y="6118"/>
                    <a:pt x="417" y="6865"/>
                    <a:pt x="706" y="7498"/>
                  </a:cubicBezTo>
                  <a:cubicBezTo>
                    <a:pt x="990" y="8138"/>
                    <a:pt x="1368" y="8636"/>
                    <a:pt x="1573" y="9107"/>
                  </a:cubicBezTo>
                  <a:cubicBezTo>
                    <a:pt x="1789" y="9571"/>
                    <a:pt x="1841" y="9992"/>
                    <a:pt x="1818" y="10276"/>
                  </a:cubicBezTo>
                  <a:cubicBezTo>
                    <a:pt x="1795" y="10561"/>
                    <a:pt x="1721" y="10710"/>
                    <a:pt x="1737" y="10716"/>
                  </a:cubicBezTo>
                  <a:lnTo>
                    <a:pt x="1737" y="10714"/>
                  </a:lnTo>
                  <a:cubicBezTo>
                    <a:pt x="1737" y="10714"/>
                    <a:pt x="1737" y="10714"/>
                    <a:pt x="1737" y="10714"/>
                  </a:cubicBezTo>
                  <a:cubicBezTo>
                    <a:pt x="1744" y="10714"/>
                    <a:pt x="1765" y="10681"/>
                    <a:pt x="1796" y="10611"/>
                  </a:cubicBezTo>
                  <a:cubicBezTo>
                    <a:pt x="1827" y="10540"/>
                    <a:pt x="1862" y="10430"/>
                    <a:pt x="1885" y="10281"/>
                  </a:cubicBezTo>
                  <a:cubicBezTo>
                    <a:pt x="1932" y="9990"/>
                    <a:pt x="1895" y="9544"/>
                    <a:pt x="1685" y="9056"/>
                  </a:cubicBezTo>
                  <a:cubicBezTo>
                    <a:pt x="1490" y="8564"/>
                    <a:pt x="1119" y="8055"/>
                    <a:pt x="853" y="7432"/>
                  </a:cubicBezTo>
                  <a:cubicBezTo>
                    <a:pt x="579" y="6813"/>
                    <a:pt x="378" y="6083"/>
                    <a:pt x="311" y="5302"/>
                  </a:cubicBezTo>
                  <a:cubicBezTo>
                    <a:pt x="178" y="3730"/>
                    <a:pt x="591" y="2316"/>
                    <a:pt x="1061" y="1405"/>
                  </a:cubicBezTo>
                  <a:cubicBezTo>
                    <a:pt x="1530" y="483"/>
                    <a:pt x="2001" y="25"/>
                    <a:pt x="1968" y="0"/>
                  </a:cubicBezTo>
                  <a:cubicBezTo>
                    <a:pt x="1968" y="0"/>
                    <a:pt x="1967" y="0"/>
                    <a:pt x="1967" y="0"/>
                  </a:cubicBezTo>
                  <a:close/>
                </a:path>
              </a:pathLst>
            </a:custGeom>
            <a:solidFill>
              <a:schemeClr val="dk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69" name="Google Shape;1869;p2"/>
            <p:cNvSpPr/>
            <p:nvPr/>
          </p:nvSpPr>
          <p:spPr>
            <a:xfrm>
              <a:off x="5908275" y="2640050"/>
              <a:ext cx="171200" cy="54925"/>
            </a:xfrm>
            <a:custGeom>
              <a:rect b="b" l="l" r="r" t="t"/>
              <a:pathLst>
                <a:path extrusionOk="0" h="2197" w="6848">
                  <a:moveTo>
                    <a:pt x="6836" y="0"/>
                  </a:moveTo>
                  <a:cubicBezTo>
                    <a:pt x="6800" y="0"/>
                    <a:pt x="6553" y="350"/>
                    <a:pt x="6043" y="780"/>
                  </a:cubicBezTo>
                  <a:cubicBezTo>
                    <a:pt x="5526" y="1224"/>
                    <a:pt x="4695" y="1730"/>
                    <a:pt x="3670" y="1932"/>
                  </a:cubicBezTo>
                  <a:cubicBezTo>
                    <a:pt x="3331" y="1999"/>
                    <a:pt x="3000" y="2027"/>
                    <a:pt x="2684" y="2027"/>
                  </a:cubicBezTo>
                  <a:cubicBezTo>
                    <a:pt x="2045" y="2027"/>
                    <a:pt x="1471" y="1912"/>
                    <a:pt x="1039" y="1770"/>
                  </a:cubicBezTo>
                  <a:cubicBezTo>
                    <a:pt x="421" y="1569"/>
                    <a:pt x="62" y="1347"/>
                    <a:pt x="12" y="1347"/>
                  </a:cubicBezTo>
                  <a:cubicBezTo>
                    <a:pt x="9" y="1347"/>
                    <a:pt x="8" y="1348"/>
                    <a:pt x="7" y="1349"/>
                  </a:cubicBezTo>
                  <a:cubicBezTo>
                    <a:pt x="1" y="1359"/>
                    <a:pt x="86" y="1427"/>
                    <a:pt x="252" y="1529"/>
                  </a:cubicBezTo>
                  <a:cubicBezTo>
                    <a:pt x="418" y="1633"/>
                    <a:pt x="670" y="1762"/>
                    <a:pt x="998" y="1886"/>
                  </a:cubicBezTo>
                  <a:cubicBezTo>
                    <a:pt x="1449" y="2058"/>
                    <a:pt x="2062" y="2197"/>
                    <a:pt x="2748" y="2197"/>
                  </a:cubicBezTo>
                  <a:cubicBezTo>
                    <a:pt x="3055" y="2197"/>
                    <a:pt x="3377" y="2169"/>
                    <a:pt x="3705" y="2104"/>
                  </a:cubicBezTo>
                  <a:cubicBezTo>
                    <a:pt x="4766" y="1893"/>
                    <a:pt x="5617" y="1351"/>
                    <a:pt x="6124" y="873"/>
                  </a:cubicBezTo>
                  <a:cubicBezTo>
                    <a:pt x="6381" y="636"/>
                    <a:pt x="6566" y="418"/>
                    <a:pt x="6680" y="259"/>
                  </a:cubicBezTo>
                  <a:cubicBezTo>
                    <a:pt x="6794" y="103"/>
                    <a:pt x="6848" y="7"/>
                    <a:pt x="6838" y="1"/>
                  </a:cubicBezTo>
                  <a:cubicBezTo>
                    <a:pt x="6838" y="0"/>
                    <a:pt x="6837" y="0"/>
                    <a:pt x="6836" y="0"/>
                  </a:cubicBezTo>
                  <a:close/>
                </a:path>
              </a:pathLst>
            </a:custGeom>
            <a:solidFill>
              <a:schemeClr val="dk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70" name="Google Shape;1870;p2"/>
            <p:cNvSpPr/>
            <p:nvPr/>
          </p:nvSpPr>
          <p:spPr>
            <a:xfrm>
              <a:off x="5803050" y="2808525"/>
              <a:ext cx="147425" cy="121550"/>
            </a:xfrm>
            <a:custGeom>
              <a:rect b="b" l="l" r="r" t="t"/>
              <a:pathLst>
                <a:path extrusionOk="0" h="4862" w="5897">
                  <a:moveTo>
                    <a:pt x="5885" y="0"/>
                  </a:moveTo>
                  <a:cubicBezTo>
                    <a:pt x="5852" y="0"/>
                    <a:pt x="5591" y="346"/>
                    <a:pt x="5146" y="871"/>
                  </a:cubicBezTo>
                  <a:cubicBezTo>
                    <a:pt x="4688" y="1407"/>
                    <a:pt x="4031" y="2125"/>
                    <a:pt x="3230" y="2839"/>
                  </a:cubicBezTo>
                  <a:cubicBezTo>
                    <a:pt x="2429" y="3553"/>
                    <a:pt x="1644" y="4135"/>
                    <a:pt x="1059" y="4517"/>
                  </a:cubicBezTo>
                  <a:cubicBezTo>
                    <a:pt x="764" y="4700"/>
                    <a:pt x="494" y="4785"/>
                    <a:pt x="303" y="4791"/>
                  </a:cubicBezTo>
                  <a:cubicBezTo>
                    <a:pt x="289" y="4792"/>
                    <a:pt x="275" y="4792"/>
                    <a:pt x="262" y="4792"/>
                  </a:cubicBezTo>
                  <a:cubicBezTo>
                    <a:pt x="122" y="4792"/>
                    <a:pt x="38" y="4763"/>
                    <a:pt x="12" y="4763"/>
                  </a:cubicBezTo>
                  <a:cubicBezTo>
                    <a:pt x="8" y="4763"/>
                    <a:pt x="5" y="4764"/>
                    <a:pt x="4" y="4766"/>
                  </a:cubicBezTo>
                  <a:cubicBezTo>
                    <a:pt x="0" y="4772"/>
                    <a:pt x="97" y="4845"/>
                    <a:pt x="303" y="4859"/>
                  </a:cubicBezTo>
                  <a:cubicBezTo>
                    <a:pt x="322" y="4860"/>
                    <a:pt x="342" y="4861"/>
                    <a:pt x="363" y="4861"/>
                  </a:cubicBezTo>
                  <a:cubicBezTo>
                    <a:pt x="565" y="4861"/>
                    <a:pt x="836" y="4784"/>
                    <a:pt x="1121" y="4623"/>
                  </a:cubicBezTo>
                  <a:cubicBezTo>
                    <a:pt x="1737" y="4261"/>
                    <a:pt x="2537" y="3691"/>
                    <a:pt x="3346" y="2970"/>
                  </a:cubicBezTo>
                  <a:cubicBezTo>
                    <a:pt x="4156" y="2248"/>
                    <a:pt x="4806" y="1509"/>
                    <a:pt x="5240" y="950"/>
                  </a:cubicBezTo>
                  <a:cubicBezTo>
                    <a:pt x="5458" y="668"/>
                    <a:pt x="5624" y="435"/>
                    <a:pt x="5732" y="269"/>
                  </a:cubicBezTo>
                  <a:cubicBezTo>
                    <a:pt x="5840" y="103"/>
                    <a:pt x="5896" y="9"/>
                    <a:pt x="5886" y="1"/>
                  </a:cubicBezTo>
                  <a:cubicBezTo>
                    <a:pt x="5886" y="0"/>
                    <a:pt x="5885" y="0"/>
                    <a:pt x="5885" y="0"/>
                  </a:cubicBezTo>
                  <a:close/>
                </a:path>
              </a:pathLst>
            </a:custGeom>
            <a:solidFill>
              <a:schemeClr val="dk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71" name="Google Shape;1871;p2"/>
            <p:cNvSpPr/>
            <p:nvPr/>
          </p:nvSpPr>
          <p:spPr>
            <a:xfrm>
              <a:off x="5887500" y="2873450"/>
              <a:ext cx="45950" cy="111475"/>
            </a:xfrm>
            <a:custGeom>
              <a:rect b="b" l="l" r="r" t="t"/>
              <a:pathLst>
                <a:path extrusionOk="0" h="4459" w="1838">
                  <a:moveTo>
                    <a:pt x="420" y="0"/>
                  </a:moveTo>
                  <a:cubicBezTo>
                    <a:pt x="401" y="0"/>
                    <a:pt x="250" y="249"/>
                    <a:pt x="145" y="699"/>
                  </a:cubicBezTo>
                  <a:cubicBezTo>
                    <a:pt x="37" y="1152"/>
                    <a:pt x="0" y="1822"/>
                    <a:pt x="218" y="2512"/>
                  </a:cubicBezTo>
                  <a:cubicBezTo>
                    <a:pt x="435" y="3203"/>
                    <a:pt x="847" y="3732"/>
                    <a:pt x="1195" y="4040"/>
                  </a:cubicBezTo>
                  <a:cubicBezTo>
                    <a:pt x="1524" y="4337"/>
                    <a:pt x="1781" y="4459"/>
                    <a:pt x="1818" y="4459"/>
                  </a:cubicBezTo>
                  <a:cubicBezTo>
                    <a:pt x="1820" y="4459"/>
                    <a:pt x="1821" y="4458"/>
                    <a:pt x="1822" y="4457"/>
                  </a:cubicBezTo>
                  <a:cubicBezTo>
                    <a:pt x="1837" y="4432"/>
                    <a:pt x="1596" y="4278"/>
                    <a:pt x="1281" y="3952"/>
                  </a:cubicBezTo>
                  <a:cubicBezTo>
                    <a:pt x="967" y="3631"/>
                    <a:pt x="591" y="3116"/>
                    <a:pt x="384" y="2460"/>
                  </a:cubicBezTo>
                  <a:cubicBezTo>
                    <a:pt x="178" y="1804"/>
                    <a:pt x="191" y="1166"/>
                    <a:pt x="267" y="722"/>
                  </a:cubicBezTo>
                  <a:cubicBezTo>
                    <a:pt x="338" y="276"/>
                    <a:pt x="448" y="12"/>
                    <a:pt x="421" y="1"/>
                  </a:cubicBezTo>
                  <a:cubicBezTo>
                    <a:pt x="421" y="0"/>
                    <a:pt x="421" y="0"/>
                    <a:pt x="420" y="0"/>
                  </a:cubicBezTo>
                  <a:close/>
                </a:path>
              </a:pathLst>
            </a:custGeom>
            <a:solidFill>
              <a:schemeClr val="dk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72" name="Google Shape;1872;p2"/>
            <p:cNvSpPr/>
            <p:nvPr/>
          </p:nvSpPr>
          <p:spPr>
            <a:xfrm>
              <a:off x="5177825" y="2456725"/>
              <a:ext cx="357750" cy="286375"/>
            </a:xfrm>
            <a:custGeom>
              <a:rect b="b" l="l" r="r" t="t"/>
              <a:pathLst>
                <a:path extrusionOk="0" h="11455" w="14310">
                  <a:moveTo>
                    <a:pt x="739" y="1"/>
                  </a:moveTo>
                  <a:cubicBezTo>
                    <a:pt x="739" y="1"/>
                    <a:pt x="0" y="2303"/>
                    <a:pt x="1409" y="3707"/>
                  </a:cubicBezTo>
                  <a:cubicBezTo>
                    <a:pt x="2819" y="5113"/>
                    <a:pt x="3959" y="5526"/>
                    <a:pt x="3959" y="5526"/>
                  </a:cubicBezTo>
                  <a:cubicBezTo>
                    <a:pt x="4924" y="5001"/>
                    <a:pt x="6022" y="4740"/>
                    <a:pt x="7120" y="4740"/>
                  </a:cubicBezTo>
                  <a:cubicBezTo>
                    <a:pt x="8324" y="4740"/>
                    <a:pt x="9530" y="5054"/>
                    <a:pt x="10561" y="5679"/>
                  </a:cubicBezTo>
                  <a:cubicBezTo>
                    <a:pt x="12531" y="6871"/>
                    <a:pt x="13792" y="9151"/>
                    <a:pt x="13756" y="11455"/>
                  </a:cubicBezTo>
                  <a:cubicBezTo>
                    <a:pt x="14310" y="9585"/>
                    <a:pt x="13893" y="7454"/>
                    <a:pt x="12677" y="5929"/>
                  </a:cubicBezTo>
                  <a:cubicBezTo>
                    <a:pt x="11536" y="4498"/>
                    <a:pt x="9720" y="3634"/>
                    <a:pt x="7893" y="3634"/>
                  </a:cubicBezTo>
                  <a:cubicBezTo>
                    <a:pt x="7772" y="3634"/>
                    <a:pt x="7651" y="3637"/>
                    <a:pt x="7530" y="3645"/>
                  </a:cubicBezTo>
                  <a:cubicBezTo>
                    <a:pt x="6605" y="3703"/>
                    <a:pt x="5670" y="3969"/>
                    <a:pt x="4758" y="3969"/>
                  </a:cubicBezTo>
                  <a:cubicBezTo>
                    <a:pt x="4430" y="3969"/>
                    <a:pt x="4105" y="3935"/>
                    <a:pt x="3785" y="3844"/>
                  </a:cubicBezTo>
                  <a:cubicBezTo>
                    <a:pt x="3095" y="3647"/>
                    <a:pt x="2500" y="3203"/>
                    <a:pt x="1993" y="2698"/>
                  </a:cubicBezTo>
                  <a:cubicBezTo>
                    <a:pt x="1266" y="1976"/>
                    <a:pt x="656" y="1021"/>
                    <a:pt x="739" y="1"/>
                  </a:cubicBezTo>
                  <a:close/>
                </a:path>
              </a:pathLst>
            </a:custGeom>
            <a:solidFill>
              <a:srgbClr val="2B2B2B">
                <a:alpha val="34509"/>
              </a:srgbClr>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73" name="Google Shape;1873;p2"/>
            <p:cNvSpPr/>
            <p:nvPr/>
          </p:nvSpPr>
          <p:spPr>
            <a:xfrm>
              <a:off x="5223350" y="1940600"/>
              <a:ext cx="419875" cy="222525"/>
            </a:xfrm>
            <a:custGeom>
              <a:rect b="b" l="l" r="r" t="t"/>
              <a:pathLst>
                <a:path extrusionOk="0" h="8901" w="16795">
                  <a:moveTo>
                    <a:pt x="15711" y="1"/>
                  </a:moveTo>
                  <a:cubicBezTo>
                    <a:pt x="13122" y="1"/>
                    <a:pt x="10553" y="944"/>
                    <a:pt x="8422" y="2434"/>
                  </a:cubicBezTo>
                  <a:lnTo>
                    <a:pt x="8420" y="2434"/>
                  </a:lnTo>
                  <a:cubicBezTo>
                    <a:pt x="7548" y="3043"/>
                    <a:pt x="6726" y="3757"/>
                    <a:pt x="6141" y="4646"/>
                  </a:cubicBezTo>
                  <a:cubicBezTo>
                    <a:pt x="5555" y="5538"/>
                    <a:pt x="5221" y="6624"/>
                    <a:pt x="5373" y="7679"/>
                  </a:cubicBezTo>
                  <a:cubicBezTo>
                    <a:pt x="4329" y="7499"/>
                    <a:pt x="3455" y="7416"/>
                    <a:pt x="2571" y="7416"/>
                  </a:cubicBezTo>
                  <a:cubicBezTo>
                    <a:pt x="1768" y="7416"/>
                    <a:pt x="956" y="7485"/>
                    <a:pt x="0" y="7614"/>
                  </a:cubicBezTo>
                  <a:cubicBezTo>
                    <a:pt x="2321" y="7801"/>
                    <a:pt x="3980" y="7693"/>
                    <a:pt x="5871" y="8900"/>
                  </a:cubicBezTo>
                  <a:cubicBezTo>
                    <a:pt x="5721" y="7189"/>
                    <a:pt x="6427" y="5470"/>
                    <a:pt x="7559" y="4180"/>
                  </a:cubicBezTo>
                  <a:cubicBezTo>
                    <a:pt x="8690" y="2887"/>
                    <a:pt x="10218" y="1990"/>
                    <a:pt x="11819" y="1374"/>
                  </a:cubicBezTo>
                  <a:cubicBezTo>
                    <a:pt x="13422" y="759"/>
                    <a:pt x="15112" y="406"/>
                    <a:pt x="16795" y="57"/>
                  </a:cubicBezTo>
                  <a:cubicBezTo>
                    <a:pt x="16434" y="19"/>
                    <a:pt x="16072" y="1"/>
                    <a:pt x="15711" y="1"/>
                  </a:cubicBezTo>
                  <a:close/>
                </a:path>
              </a:pathLst>
            </a:custGeom>
            <a:solidFill>
              <a:srgbClr val="2B2B2B">
                <a:alpha val="34509"/>
              </a:srgbClr>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74" name="Google Shape;1874;p2"/>
            <p:cNvSpPr/>
            <p:nvPr/>
          </p:nvSpPr>
          <p:spPr>
            <a:xfrm>
              <a:off x="5812350" y="1705050"/>
              <a:ext cx="95625" cy="68600"/>
            </a:xfrm>
            <a:custGeom>
              <a:rect b="b" l="l" r="r" t="t"/>
              <a:pathLst>
                <a:path extrusionOk="0" h="2744" w="3825">
                  <a:moveTo>
                    <a:pt x="3815" y="0"/>
                  </a:moveTo>
                  <a:cubicBezTo>
                    <a:pt x="3176" y="440"/>
                    <a:pt x="2661" y="1057"/>
                    <a:pt x="2343" y="1764"/>
                  </a:cubicBezTo>
                  <a:cubicBezTo>
                    <a:pt x="2275" y="1916"/>
                    <a:pt x="2202" y="2086"/>
                    <a:pt x="2050" y="2153"/>
                  </a:cubicBezTo>
                  <a:cubicBezTo>
                    <a:pt x="1991" y="2179"/>
                    <a:pt x="1929" y="2186"/>
                    <a:pt x="1866" y="2186"/>
                  </a:cubicBezTo>
                  <a:cubicBezTo>
                    <a:pt x="1815" y="2186"/>
                    <a:pt x="1764" y="2182"/>
                    <a:pt x="1714" y="2178"/>
                  </a:cubicBezTo>
                  <a:cubicBezTo>
                    <a:pt x="1606" y="2170"/>
                    <a:pt x="1498" y="2166"/>
                    <a:pt x="1390" y="2166"/>
                  </a:cubicBezTo>
                  <a:cubicBezTo>
                    <a:pt x="918" y="2166"/>
                    <a:pt x="446" y="2244"/>
                    <a:pt x="1" y="2398"/>
                  </a:cubicBezTo>
                  <a:cubicBezTo>
                    <a:pt x="253" y="2566"/>
                    <a:pt x="572" y="2589"/>
                    <a:pt x="877" y="2610"/>
                  </a:cubicBezTo>
                  <a:lnTo>
                    <a:pt x="2943" y="2744"/>
                  </a:lnTo>
                  <a:lnTo>
                    <a:pt x="2983" y="2744"/>
                  </a:lnTo>
                  <a:cubicBezTo>
                    <a:pt x="2864" y="2271"/>
                    <a:pt x="3084" y="1783"/>
                    <a:pt x="3319" y="1356"/>
                  </a:cubicBezTo>
                  <a:cubicBezTo>
                    <a:pt x="3556" y="930"/>
                    <a:pt x="3824" y="488"/>
                    <a:pt x="3815" y="0"/>
                  </a:cubicBezTo>
                  <a:close/>
                </a:path>
              </a:pathLst>
            </a:custGeom>
            <a:solidFill>
              <a:srgbClr val="2B2B2B">
                <a:alpha val="34509"/>
              </a:srgbClr>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75" name="Google Shape;1875;p2"/>
            <p:cNvSpPr/>
            <p:nvPr/>
          </p:nvSpPr>
          <p:spPr>
            <a:xfrm>
              <a:off x="5771850" y="2873300"/>
              <a:ext cx="187500" cy="121925"/>
            </a:xfrm>
            <a:custGeom>
              <a:rect b="b" l="l" r="r" t="t"/>
              <a:pathLst>
                <a:path extrusionOk="0" h="4877" w="7500">
                  <a:moveTo>
                    <a:pt x="5126" y="1"/>
                  </a:moveTo>
                  <a:lnTo>
                    <a:pt x="4709" y="236"/>
                  </a:lnTo>
                  <a:cubicBezTo>
                    <a:pt x="3452" y="1467"/>
                    <a:pt x="1754" y="2239"/>
                    <a:pt x="0" y="2380"/>
                  </a:cubicBezTo>
                  <a:cubicBezTo>
                    <a:pt x="534" y="2629"/>
                    <a:pt x="1124" y="2754"/>
                    <a:pt x="1713" y="2754"/>
                  </a:cubicBezTo>
                  <a:cubicBezTo>
                    <a:pt x="2257" y="2754"/>
                    <a:pt x="2800" y="2647"/>
                    <a:pt x="3301" y="2434"/>
                  </a:cubicBezTo>
                  <a:cubicBezTo>
                    <a:pt x="3785" y="3111"/>
                    <a:pt x="4277" y="3796"/>
                    <a:pt x="4916" y="4328"/>
                  </a:cubicBezTo>
                  <a:cubicBezTo>
                    <a:pt x="5434" y="4762"/>
                    <a:pt x="6266" y="4877"/>
                    <a:pt x="7005" y="4877"/>
                  </a:cubicBezTo>
                  <a:cubicBezTo>
                    <a:pt x="7176" y="4877"/>
                    <a:pt x="7343" y="4870"/>
                    <a:pt x="7499" y="4861"/>
                  </a:cubicBezTo>
                  <a:cubicBezTo>
                    <a:pt x="6772" y="4425"/>
                    <a:pt x="5707" y="4280"/>
                    <a:pt x="5290" y="3539"/>
                  </a:cubicBezTo>
                  <a:cubicBezTo>
                    <a:pt x="4956" y="2947"/>
                    <a:pt x="4883" y="2246"/>
                    <a:pt x="4817" y="1569"/>
                  </a:cubicBezTo>
                  <a:cubicBezTo>
                    <a:pt x="4763" y="1021"/>
                    <a:pt x="4736" y="392"/>
                    <a:pt x="5126" y="1"/>
                  </a:cubicBezTo>
                  <a:close/>
                </a:path>
              </a:pathLst>
            </a:custGeom>
            <a:solidFill>
              <a:srgbClr val="2B2B2B">
                <a:alpha val="34509"/>
              </a:srgbClr>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76" name="Google Shape;1876;p2"/>
            <p:cNvSpPr/>
            <p:nvPr/>
          </p:nvSpPr>
          <p:spPr>
            <a:xfrm>
              <a:off x="5218625" y="3100050"/>
              <a:ext cx="107375" cy="62875"/>
            </a:xfrm>
            <a:custGeom>
              <a:rect b="b" l="l" r="r" t="t"/>
              <a:pathLst>
                <a:path extrusionOk="0" h="2515" w="4295">
                  <a:moveTo>
                    <a:pt x="3982" y="1"/>
                  </a:moveTo>
                  <a:cubicBezTo>
                    <a:pt x="3943" y="1"/>
                    <a:pt x="3905" y="25"/>
                    <a:pt x="3872" y="48"/>
                  </a:cubicBezTo>
                  <a:cubicBezTo>
                    <a:pt x="3407" y="388"/>
                    <a:pt x="3112" y="949"/>
                    <a:pt x="3097" y="1526"/>
                  </a:cubicBezTo>
                  <a:cubicBezTo>
                    <a:pt x="2946" y="1523"/>
                    <a:pt x="2795" y="1520"/>
                    <a:pt x="2644" y="1520"/>
                  </a:cubicBezTo>
                  <a:cubicBezTo>
                    <a:pt x="2239" y="1520"/>
                    <a:pt x="1834" y="1541"/>
                    <a:pt x="1440" y="1627"/>
                  </a:cubicBezTo>
                  <a:cubicBezTo>
                    <a:pt x="895" y="1744"/>
                    <a:pt x="365" y="1991"/>
                    <a:pt x="0" y="2408"/>
                  </a:cubicBezTo>
                  <a:lnTo>
                    <a:pt x="12" y="2514"/>
                  </a:lnTo>
                  <a:cubicBezTo>
                    <a:pt x="461" y="2364"/>
                    <a:pt x="933" y="2315"/>
                    <a:pt x="1408" y="2315"/>
                  </a:cubicBezTo>
                  <a:cubicBezTo>
                    <a:pt x="1622" y="2315"/>
                    <a:pt x="1838" y="2325"/>
                    <a:pt x="2051" y="2340"/>
                  </a:cubicBezTo>
                  <a:cubicBezTo>
                    <a:pt x="2659" y="2383"/>
                    <a:pt x="3268" y="2464"/>
                    <a:pt x="3877" y="2464"/>
                  </a:cubicBezTo>
                  <a:cubicBezTo>
                    <a:pt x="3954" y="2464"/>
                    <a:pt x="4031" y="2463"/>
                    <a:pt x="4108" y="2460"/>
                  </a:cubicBezTo>
                  <a:cubicBezTo>
                    <a:pt x="4146" y="2458"/>
                    <a:pt x="4189" y="2456"/>
                    <a:pt x="4220" y="2433"/>
                  </a:cubicBezTo>
                  <a:cubicBezTo>
                    <a:pt x="4295" y="2375"/>
                    <a:pt x="4254" y="2258"/>
                    <a:pt x="4212" y="2173"/>
                  </a:cubicBezTo>
                  <a:cubicBezTo>
                    <a:pt x="3923" y="1588"/>
                    <a:pt x="3867" y="890"/>
                    <a:pt x="4059" y="267"/>
                  </a:cubicBezTo>
                  <a:cubicBezTo>
                    <a:pt x="4088" y="168"/>
                    <a:pt x="4098" y="21"/>
                    <a:pt x="3998" y="2"/>
                  </a:cubicBezTo>
                  <a:cubicBezTo>
                    <a:pt x="3993" y="1"/>
                    <a:pt x="3987" y="1"/>
                    <a:pt x="3982" y="1"/>
                  </a:cubicBezTo>
                  <a:close/>
                </a:path>
              </a:pathLst>
            </a:custGeom>
            <a:solidFill>
              <a:srgbClr val="2B2B2B">
                <a:alpha val="34509"/>
              </a:srgbClr>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77" name="Google Shape;1877;p2"/>
            <p:cNvSpPr/>
            <p:nvPr/>
          </p:nvSpPr>
          <p:spPr>
            <a:xfrm>
              <a:off x="5320250" y="3161250"/>
              <a:ext cx="614100" cy="646725"/>
            </a:xfrm>
            <a:custGeom>
              <a:rect b="b" l="l" r="r" t="t"/>
              <a:pathLst>
                <a:path extrusionOk="0" h="25869" w="24564">
                  <a:moveTo>
                    <a:pt x="213" y="1"/>
                  </a:moveTo>
                  <a:lnTo>
                    <a:pt x="0" y="87"/>
                  </a:lnTo>
                  <a:cubicBezTo>
                    <a:pt x="1031" y="2101"/>
                    <a:pt x="3114" y="3415"/>
                    <a:pt x="5292" y="4031"/>
                  </a:cubicBezTo>
                  <a:cubicBezTo>
                    <a:pt x="6988" y="4509"/>
                    <a:pt x="8755" y="4619"/>
                    <a:pt x="10523" y="4648"/>
                  </a:cubicBezTo>
                  <a:cubicBezTo>
                    <a:pt x="10312" y="4719"/>
                    <a:pt x="10096" y="4804"/>
                    <a:pt x="9876" y="4922"/>
                  </a:cubicBezTo>
                  <a:cubicBezTo>
                    <a:pt x="4810" y="8667"/>
                    <a:pt x="5020" y="12672"/>
                    <a:pt x="7152" y="15726"/>
                  </a:cubicBezTo>
                  <a:cubicBezTo>
                    <a:pt x="9000" y="18373"/>
                    <a:pt x="10131" y="21682"/>
                    <a:pt x="13457" y="23071"/>
                  </a:cubicBezTo>
                  <a:cubicBezTo>
                    <a:pt x="15718" y="24016"/>
                    <a:pt x="17989" y="24936"/>
                    <a:pt x="20256" y="25868"/>
                  </a:cubicBezTo>
                  <a:cubicBezTo>
                    <a:pt x="19812" y="25079"/>
                    <a:pt x="19204" y="24296"/>
                    <a:pt x="18406" y="23908"/>
                  </a:cubicBezTo>
                  <a:cubicBezTo>
                    <a:pt x="16933" y="23194"/>
                    <a:pt x="15313" y="22795"/>
                    <a:pt x="13824" y="22114"/>
                  </a:cubicBezTo>
                  <a:cubicBezTo>
                    <a:pt x="11730" y="21155"/>
                    <a:pt x="10019" y="19841"/>
                    <a:pt x="10445" y="17020"/>
                  </a:cubicBezTo>
                  <a:cubicBezTo>
                    <a:pt x="6195" y="14889"/>
                    <a:pt x="5408" y="9531"/>
                    <a:pt x="8863" y="6421"/>
                  </a:cubicBezTo>
                  <a:cubicBezTo>
                    <a:pt x="9241" y="6082"/>
                    <a:pt x="10058" y="5856"/>
                    <a:pt x="10702" y="5856"/>
                  </a:cubicBezTo>
                  <a:cubicBezTo>
                    <a:pt x="11030" y="5856"/>
                    <a:pt x="11313" y="5915"/>
                    <a:pt x="11470" y="6047"/>
                  </a:cubicBezTo>
                  <a:cubicBezTo>
                    <a:pt x="13033" y="7357"/>
                    <a:pt x="14750" y="8806"/>
                    <a:pt x="15587" y="10586"/>
                  </a:cubicBezTo>
                  <a:cubicBezTo>
                    <a:pt x="16974" y="13534"/>
                    <a:pt x="18334" y="16334"/>
                    <a:pt x="21018" y="18359"/>
                  </a:cubicBezTo>
                  <a:cubicBezTo>
                    <a:pt x="21925" y="19044"/>
                    <a:pt x="22498" y="20161"/>
                    <a:pt x="23267" y="21043"/>
                  </a:cubicBezTo>
                  <a:cubicBezTo>
                    <a:pt x="23570" y="21392"/>
                    <a:pt x="23991" y="21637"/>
                    <a:pt x="24357" y="21929"/>
                  </a:cubicBezTo>
                  <a:cubicBezTo>
                    <a:pt x="24564" y="21730"/>
                    <a:pt x="23551" y="19957"/>
                    <a:pt x="23757" y="19758"/>
                  </a:cubicBezTo>
                  <a:cubicBezTo>
                    <a:pt x="22673" y="18568"/>
                    <a:pt x="23317" y="18541"/>
                    <a:pt x="22100" y="17487"/>
                  </a:cubicBezTo>
                  <a:cubicBezTo>
                    <a:pt x="19141" y="14935"/>
                    <a:pt x="18645" y="14115"/>
                    <a:pt x="17236" y="12197"/>
                  </a:cubicBezTo>
                  <a:cubicBezTo>
                    <a:pt x="16818" y="11628"/>
                    <a:pt x="16897" y="10864"/>
                    <a:pt x="16727" y="10210"/>
                  </a:cubicBezTo>
                  <a:cubicBezTo>
                    <a:pt x="16517" y="9410"/>
                    <a:pt x="16553" y="8302"/>
                    <a:pt x="16133" y="7770"/>
                  </a:cubicBezTo>
                  <a:cubicBezTo>
                    <a:pt x="14798" y="5999"/>
                    <a:pt x="13401" y="4592"/>
                    <a:pt x="11778" y="4478"/>
                  </a:cubicBezTo>
                  <a:cubicBezTo>
                    <a:pt x="10856" y="3886"/>
                    <a:pt x="9066" y="3427"/>
                    <a:pt x="8121" y="3301"/>
                  </a:cubicBezTo>
                  <a:cubicBezTo>
                    <a:pt x="6494" y="3083"/>
                    <a:pt x="5545" y="2875"/>
                    <a:pt x="3998" y="2329"/>
                  </a:cubicBezTo>
                  <a:cubicBezTo>
                    <a:pt x="2449" y="1783"/>
                    <a:pt x="1258" y="1266"/>
                    <a:pt x="213" y="1"/>
                  </a:cubicBezTo>
                  <a:close/>
                </a:path>
              </a:pathLst>
            </a:custGeom>
            <a:solidFill>
              <a:srgbClr val="2B2B2B">
                <a:alpha val="34509"/>
              </a:srgbClr>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78" name="Google Shape;1878;p2"/>
            <p:cNvSpPr/>
            <p:nvPr/>
          </p:nvSpPr>
          <p:spPr>
            <a:xfrm>
              <a:off x="5631525" y="3021525"/>
              <a:ext cx="393225" cy="234475"/>
            </a:xfrm>
            <a:custGeom>
              <a:rect b="b" l="l" r="r" t="t"/>
              <a:pathLst>
                <a:path extrusionOk="0" h="9379" w="15729">
                  <a:moveTo>
                    <a:pt x="1" y="0"/>
                  </a:moveTo>
                  <a:lnTo>
                    <a:pt x="1" y="0"/>
                  </a:lnTo>
                  <a:cubicBezTo>
                    <a:pt x="626" y="3382"/>
                    <a:pt x="2700" y="6658"/>
                    <a:pt x="5771" y="8206"/>
                  </a:cubicBezTo>
                  <a:cubicBezTo>
                    <a:pt x="7325" y="8987"/>
                    <a:pt x="9064" y="9378"/>
                    <a:pt x="10802" y="9378"/>
                  </a:cubicBezTo>
                  <a:cubicBezTo>
                    <a:pt x="12502" y="9378"/>
                    <a:pt x="14201" y="9004"/>
                    <a:pt x="15728" y="8256"/>
                  </a:cubicBezTo>
                  <a:lnTo>
                    <a:pt x="15728" y="8256"/>
                  </a:lnTo>
                  <a:cubicBezTo>
                    <a:pt x="15054" y="8271"/>
                    <a:pt x="14374" y="8284"/>
                    <a:pt x="13692" y="8284"/>
                  </a:cubicBezTo>
                  <a:cubicBezTo>
                    <a:pt x="10772" y="8284"/>
                    <a:pt x="7830" y="8041"/>
                    <a:pt x="5300" y="6651"/>
                  </a:cubicBezTo>
                  <a:cubicBezTo>
                    <a:pt x="2750" y="5248"/>
                    <a:pt x="1218" y="2400"/>
                    <a:pt x="1" y="0"/>
                  </a:cubicBezTo>
                  <a:close/>
                </a:path>
              </a:pathLst>
            </a:custGeom>
            <a:solidFill>
              <a:srgbClr val="2B2B2B">
                <a:alpha val="34509"/>
              </a:srgbClr>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79" name="Google Shape;1879;p2"/>
            <p:cNvSpPr/>
            <p:nvPr/>
          </p:nvSpPr>
          <p:spPr>
            <a:xfrm>
              <a:off x="5210275" y="2356000"/>
              <a:ext cx="213600" cy="139850"/>
            </a:xfrm>
            <a:custGeom>
              <a:rect b="b" l="l" r="r" t="t"/>
              <a:pathLst>
                <a:path extrusionOk="0" h="5594" w="8544">
                  <a:moveTo>
                    <a:pt x="6335" y="1"/>
                  </a:moveTo>
                  <a:cubicBezTo>
                    <a:pt x="6093" y="1"/>
                    <a:pt x="5852" y="42"/>
                    <a:pt x="5619" y="111"/>
                  </a:cubicBezTo>
                  <a:cubicBezTo>
                    <a:pt x="4662" y="399"/>
                    <a:pt x="3707" y="708"/>
                    <a:pt x="2825" y="1178"/>
                  </a:cubicBezTo>
                  <a:cubicBezTo>
                    <a:pt x="1835" y="1707"/>
                    <a:pt x="932" y="2459"/>
                    <a:pt x="415" y="3457"/>
                  </a:cubicBezTo>
                  <a:cubicBezTo>
                    <a:pt x="147" y="3970"/>
                    <a:pt x="1" y="4632"/>
                    <a:pt x="332" y="5108"/>
                  </a:cubicBezTo>
                  <a:cubicBezTo>
                    <a:pt x="563" y="5437"/>
                    <a:pt x="978" y="5594"/>
                    <a:pt x="1382" y="5594"/>
                  </a:cubicBezTo>
                  <a:cubicBezTo>
                    <a:pt x="1431" y="5594"/>
                    <a:pt x="1480" y="5591"/>
                    <a:pt x="1529" y="5587"/>
                  </a:cubicBezTo>
                  <a:cubicBezTo>
                    <a:pt x="1978" y="5544"/>
                    <a:pt x="2393" y="5336"/>
                    <a:pt x="2781" y="5108"/>
                  </a:cubicBezTo>
                  <a:cubicBezTo>
                    <a:pt x="4127" y="4311"/>
                    <a:pt x="5316" y="3208"/>
                    <a:pt x="6801" y="2710"/>
                  </a:cubicBezTo>
                  <a:cubicBezTo>
                    <a:pt x="7475" y="2484"/>
                    <a:pt x="8314" y="2282"/>
                    <a:pt x="8455" y="1549"/>
                  </a:cubicBezTo>
                  <a:cubicBezTo>
                    <a:pt x="8543" y="1084"/>
                    <a:pt x="8277" y="615"/>
                    <a:pt x="7864" y="382"/>
                  </a:cubicBezTo>
                  <a:cubicBezTo>
                    <a:pt x="7434" y="140"/>
                    <a:pt x="6936" y="28"/>
                    <a:pt x="6437" y="3"/>
                  </a:cubicBezTo>
                  <a:cubicBezTo>
                    <a:pt x="6403" y="2"/>
                    <a:pt x="6369" y="1"/>
                    <a:pt x="6335" y="1"/>
                  </a:cubicBezTo>
                  <a:close/>
                </a:path>
              </a:pathLst>
            </a:custGeom>
            <a:solidFill>
              <a:srgbClr val="FFFFFF">
                <a:alpha val="34117"/>
              </a:srgbClr>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80" name="Google Shape;1880;p2"/>
            <p:cNvSpPr/>
            <p:nvPr/>
          </p:nvSpPr>
          <p:spPr>
            <a:xfrm>
              <a:off x="5417000" y="1977775"/>
              <a:ext cx="213600" cy="139850"/>
            </a:xfrm>
            <a:custGeom>
              <a:rect b="b" l="l" r="r" t="t"/>
              <a:pathLst>
                <a:path extrusionOk="0" h="5594" w="8544">
                  <a:moveTo>
                    <a:pt x="6334" y="1"/>
                  </a:moveTo>
                  <a:cubicBezTo>
                    <a:pt x="6092" y="1"/>
                    <a:pt x="5850" y="42"/>
                    <a:pt x="5618" y="111"/>
                  </a:cubicBezTo>
                  <a:cubicBezTo>
                    <a:pt x="4660" y="401"/>
                    <a:pt x="3705" y="707"/>
                    <a:pt x="2823" y="1178"/>
                  </a:cubicBezTo>
                  <a:cubicBezTo>
                    <a:pt x="1833" y="1707"/>
                    <a:pt x="932" y="2461"/>
                    <a:pt x="413" y="3456"/>
                  </a:cubicBezTo>
                  <a:cubicBezTo>
                    <a:pt x="147" y="3972"/>
                    <a:pt x="0" y="4631"/>
                    <a:pt x="332" y="5108"/>
                  </a:cubicBezTo>
                  <a:cubicBezTo>
                    <a:pt x="560" y="5435"/>
                    <a:pt x="973" y="5594"/>
                    <a:pt x="1377" y="5594"/>
                  </a:cubicBezTo>
                  <a:cubicBezTo>
                    <a:pt x="1428" y="5594"/>
                    <a:pt x="1478" y="5591"/>
                    <a:pt x="1528" y="5586"/>
                  </a:cubicBezTo>
                  <a:cubicBezTo>
                    <a:pt x="1976" y="5544"/>
                    <a:pt x="2391" y="5338"/>
                    <a:pt x="2779" y="5108"/>
                  </a:cubicBezTo>
                  <a:cubicBezTo>
                    <a:pt x="4127" y="4313"/>
                    <a:pt x="5316" y="3208"/>
                    <a:pt x="6799" y="2710"/>
                  </a:cubicBezTo>
                  <a:cubicBezTo>
                    <a:pt x="7472" y="2484"/>
                    <a:pt x="8314" y="2282"/>
                    <a:pt x="8454" y="1550"/>
                  </a:cubicBezTo>
                  <a:cubicBezTo>
                    <a:pt x="8543" y="1083"/>
                    <a:pt x="8277" y="617"/>
                    <a:pt x="7862" y="383"/>
                  </a:cubicBezTo>
                  <a:cubicBezTo>
                    <a:pt x="7432" y="140"/>
                    <a:pt x="6934" y="28"/>
                    <a:pt x="6436" y="3"/>
                  </a:cubicBezTo>
                  <a:cubicBezTo>
                    <a:pt x="6402" y="1"/>
                    <a:pt x="6368" y="1"/>
                    <a:pt x="6334" y="1"/>
                  </a:cubicBezTo>
                  <a:close/>
                </a:path>
              </a:pathLst>
            </a:custGeom>
            <a:solidFill>
              <a:srgbClr val="FFFFFF">
                <a:alpha val="34117"/>
              </a:srgbClr>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81" name="Google Shape;1881;p2"/>
            <p:cNvSpPr/>
            <p:nvPr/>
          </p:nvSpPr>
          <p:spPr>
            <a:xfrm>
              <a:off x="5506325" y="1569700"/>
              <a:ext cx="553725" cy="265325"/>
            </a:xfrm>
            <a:custGeom>
              <a:rect b="b" l="l" r="r" t="t"/>
              <a:pathLst>
                <a:path extrusionOk="0" h="10613" w="22149">
                  <a:moveTo>
                    <a:pt x="15686" y="0"/>
                  </a:moveTo>
                  <a:cubicBezTo>
                    <a:pt x="13179" y="0"/>
                    <a:pt x="10752" y="1300"/>
                    <a:pt x="8701" y="2821"/>
                  </a:cubicBezTo>
                  <a:cubicBezTo>
                    <a:pt x="6373" y="4548"/>
                    <a:pt x="4249" y="6628"/>
                    <a:pt x="1598" y="7803"/>
                  </a:cubicBezTo>
                  <a:cubicBezTo>
                    <a:pt x="1235" y="7963"/>
                    <a:pt x="859" y="8107"/>
                    <a:pt x="548" y="8356"/>
                  </a:cubicBezTo>
                  <a:cubicBezTo>
                    <a:pt x="240" y="8603"/>
                    <a:pt x="0" y="8978"/>
                    <a:pt x="29" y="9373"/>
                  </a:cubicBezTo>
                  <a:cubicBezTo>
                    <a:pt x="80" y="10066"/>
                    <a:pt x="865" y="10444"/>
                    <a:pt x="1552" y="10548"/>
                  </a:cubicBezTo>
                  <a:cubicBezTo>
                    <a:pt x="1840" y="10592"/>
                    <a:pt x="2128" y="10612"/>
                    <a:pt x="2414" y="10612"/>
                  </a:cubicBezTo>
                  <a:cubicBezTo>
                    <a:pt x="4406" y="10612"/>
                    <a:pt x="6343" y="9618"/>
                    <a:pt x="7997" y="8449"/>
                  </a:cubicBezTo>
                  <a:cubicBezTo>
                    <a:pt x="9890" y="7112"/>
                    <a:pt x="11624" y="5495"/>
                    <a:pt x="13756" y="4587"/>
                  </a:cubicBezTo>
                  <a:cubicBezTo>
                    <a:pt x="14366" y="4326"/>
                    <a:pt x="15048" y="4134"/>
                    <a:pt x="15704" y="4134"/>
                  </a:cubicBezTo>
                  <a:cubicBezTo>
                    <a:pt x="16181" y="4134"/>
                    <a:pt x="16645" y="4236"/>
                    <a:pt x="17055" y="4488"/>
                  </a:cubicBezTo>
                  <a:cubicBezTo>
                    <a:pt x="17727" y="4901"/>
                    <a:pt x="18141" y="5646"/>
                    <a:pt x="18822" y="6039"/>
                  </a:cubicBezTo>
                  <a:cubicBezTo>
                    <a:pt x="19135" y="6220"/>
                    <a:pt x="19495" y="6308"/>
                    <a:pt x="19856" y="6308"/>
                  </a:cubicBezTo>
                  <a:cubicBezTo>
                    <a:pt x="20388" y="6308"/>
                    <a:pt x="20922" y="6116"/>
                    <a:pt x="21309" y="5752"/>
                  </a:cubicBezTo>
                  <a:cubicBezTo>
                    <a:pt x="21961" y="5138"/>
                    <a:pt x="22148" y="4087"/>
                    <a:pt x="21749" y="3286"/>
                  </a:cubicBezTo>
                  <a:lnTo>
                    <a:pt x="21747" y="3286"/>
                  </a:lnTo>
                  <a:cubicBezTo>
                    <a:pt x="21392" y="2574"/>
                    <a:pt x="21107" y="1698"/>
                    <a:pt x="20424" y="1291"/>
                  </a:cubicBezTo>
                  <a:cubicBezTo>
                    <a:pt x="19424" y="695"/>
                    <a:pt x="18354" y="309"/>
                    <a:pt x="16718" y="76"/>
                  </a:cubicBezTo>
                  <a:cubicBezTo>
                    <a:pt x="16373" y="25"/>
                    <a:pt x="16029" y="0"/>
                    <a:pt x="15686" y="0"/>
                  </a:cubicBezTo>
                  <a:close/>
                </a:path>
              </a:pathLst>
            </a:custGeom>
            <a:solidFill>
              <a:srgbClr val="FFFFFF">
                <a:alpha val="34117"/>
              </a:srgbClr>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82" name="Google Shape;1882;p2"/>
            <p:cNvSpPr/>
            <p:nvPr/>
          </p:nvSpPr>
          <p:spPr>
            <a:xfrm>
              <a:off x="5071800" y="2201375"/>
              <a:ext cx="143700" cy="299075"/>
            </a:xfrm>
            <a:custGeom>
              <a:rect b="b" l="l" r="r" t="t"/>
              <a:pathLst>
                <a:path extrusionOk="0" h="11963" w="5748">
                  <a:moveTo>
                    <a:pt x="5737" y="1"/>
                  </a:moveTo>
                  <a:cubicBezTo>
                    <a:pt x="5723" y="1"/>
                    <a:pt x="5589" y="132"/>
                    <a:pt x="5358" y="372"/>
                  </a:cubicBezTo>
                  <a:cubicBezTo>
                    <a:pt x="5119" y="615"/>
                    <a:pt x="4793" y="987"/>
                    <a:pt x="4411" y="1464"/>
                  </a:cubicBezTo>
                  <a:cubicBezTo>
                    <a:pt x="4025" y="1938"/>
                    <a:pt x="3599" y="2529"/>
                    <a:pt x="3157" y="3208"/>
                  </a:cubicBezTo>
                  <a:cubicBezTo>
                    <a:pt x="2725" y="3891"/>
                    <a:pt x="2283" y="4662"/>
                    <a:pt x="1876" y="5503"/>
                  </a:cubicBezTo>
                  <a:cubicBezTo>
                    <a:pt x="1477" y="6349"/>
                    <a:pt x="1150" y="7176"/>
                    <a:pt x="890" y="7942"/>
                  </a:cubicBezTo>
                  <a:cubicBezTo>
                    <a:pt x="639" y="8710"/>
                    <a:pt x="446" y="9414"/>
                    <a:pt x="319" y="10012"/>
                  </a:cubicBezTo>
                  <a:cubicBezTo>
                    <a:pt x="188" y="10608"/>
                    <a:pt x="103" y="11096"/>
                    <a:pt x="62" y="11436"/>
                  </a:cubicBezTo>
                  <a:cubicBezTo>
                    <a:pt x="20" y="11774"/>
                    <a:pt x="1" y="11963"/>
                    <a:pt x="14" y="11963"/>
                  </a:cubicBezTo>
                  <a:cubicBezTo>
                    <a:pt x="14" y="11963"/>
                    <a:pt x="14" y="11963"/>
                    <a:pt x="14" y="11963"/>
                  </a:cubicBezTo>
                  <a:cubicBezTo>
                    <a:pt x="26" y="11963"/>
                    <a:pt x="67" y="11780"/>
                    <a:pt x="130" y="11446"/>
                  </a:cubicBezTo>
                  <a:cubicBezTo>
                    <a:pt x="192" y="11112"/>
                    <a:pt x="294" y="10630"/>
                    <a:pt x="439" y="10039"/>
                  </a:cubicBezTo>
                  <a:cubicBezTo>
                    <a:pt x="581" y="9449"/>
                    <a:pt x="786" y="8754"/>
                    <a:pt x="1044" y="7994"/>
                  </a:cubicBezTo>
                  <a:cubicBezTo>
                    <a:pt x="1311" y="7238"/>
                    <a:pt x="1637" y="6416"/>
                    <a:pt x="2034" y="5579"/>
                  </a:cubicBezTo>
                  <a:cubicBezTo>
                    <a:pt x="2437" y="4745"/>
                    <a:pt x="2871" y="3976"/>
                    <a:pt x="3294" y="3293"/>
                  </a:cubicBezTo>
                  <a:cubicBezTo>
                    <a:pt x="3724" y="2615"/>
                    <a:pt x="4137" y="2021"/>
                    <a:pt x="4507" y="1539"/>
                  </a:cubicBezTo>
                  <a:cubicBezTo>
                    <a:pt x="4876" y="1057"/>
                    <a:pt x="5186" y="675"/>
                    <a:pt x="5410" y="416"/>
                  </a:cubicBezTo>
                  <a:cubicBezTo>
                    <a:pt x="5630" y="158"/>
                    <a:pt x="5748" y="9"/>
                    <a:pt x="5738" y="1"/>
                  </a:cubicBezTo>
                  <a:cubicBezTo>
                    <a:pt x="5738" y="1"/>
                    <a:pt x="5738" y="1"/>
                    <a:pt x="5737" y="1"/>
                  </a:cubicBezTo>
                  <a:close/>
                </a:path>
              </a:pathLst>
            </a:custGeom>
            <a:solidFill>
              <a:schemeClr val="accent6"/>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83" name="Google Shape;1883;p2"/>
            <p:cNvSpPr/>
            <p:nvPr/>
          </p:nvSpPr>
          <p:spPr>
            <a:xfrm>
              <a:off x="5215200" y="2384425"/>
              <a:ext cx="70350" cy="137600"/>
            </a:xfrm>
            <a:custGeom>
              <a:rect b="b" l="l" r="r" t="t"/>
              <a:pathLst>
                <a:path extrusionOk="0" h="5504" w="2814">
                  <a:moveTo>
                    <a:pt x="2778" y="0"/>
                  </a:moveTo>
                  <a:cubicBezTo>
                    <a:pt x="2738" y="0"/>
                    <a:pt x="2650" y="10"/>
                    <a:pt x="2524" y="37"/>
                  </a:cubicBezTo>
                  <a:cubicBezTo>
                    <a:pt x="2344" y="74"/>
                    <a:pt x="2092" y="157"/>
                    <a:pt x="1802" y="311"/>
                  </a:cubicBezTo>
                  <a:cubicBezTo>
                    <a:pt x="1231" y="612"/>
                    <a:pt x="510" y="1288"/>
                    <a:pt x="251" y="2281"/>
                  </a:cubicBezTo>
                  <a:cubicBezTo>
                    <a:pt x="0" y="3277"/>
                    <a:pt x="309" y="4214"/>
                    <a:pt x="668" y="4753"/>
                  </a:cubicBezTo>
                  <a:cubicBezTo>
                    <a:pt x="845" y="5027"/>
                    <a:pt x="1029" y="5221"/>
                    <a:pt x="1168" y="5339"/>
                  </a:cubicBezTo>
                  <a:cubicBezTo>
                    <a:pt x="1298" y="5451"/>
                    <a:pt x="1382" y="5504"/>
                    <a:pt x="1397" y="5504"/>
                  </a:cubicBezTo>
                  <a:cubicBezTo>
                    <a:pt x="1398" y="5504"/>
                    <a:pt x="1399" y="5504"/>
                    <a:pt x="1399" y="5503"/>
                  </a:cubicBezTo>
                  <a:cubicBezTo>
                    <a:pt x="1422" y="5476"/>
                    <a:pt x="1092" y="5237"/>
                    <a:pt x="772" y="4687"/>
                  </a:cubicBezTo>
                  <a:cubicBezTo>
                    <a:pt x="454" y="4154"/>
                    <a:pt x="186" y="3259"/>
                    <a:pt x="421" y="2324"/>
                  </a:cubicBezTo>
                  <a:cubicBezTo>
                    <a:pt x="662" y="1390"/>
                    <a:pt x="1330" y="734"/>
                    <a:pt x="1864" y="419"/>
                  </a:cubicBezTo>
                  <a:cubicBezTo>
                    <a:pt x="2408" y="91"/>
                    <a:pt x="2813" y="39"/>
                    <a:pt x="2804" y="5"/>
                  </a:cubicBezTo>
                  <a:cubicBezTo>
                    <a:pt x="2804" y="2"/>
                    <a:pt x="2795" y="0"/>
                    <a:pt x="2778" y="0"/>
                  </a:cubicBezTo>
                  <a:close/>
                </a:path>
              </a:pathLst>
            </a:custGeom>
            <a:solidFill>
              <a:schemeClr val="accent6"/>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84" name="Google Shape;1884;p2"/>
            <p:cNvSpPr/>
            <p:nvPr/>
          </p:nvSpPr>
          <p:spPr>
            <a:xfrm>
              <a:off x="5652025" y="2408725"/>
              <a:ext cx="35525" cy="98200"/>
            </a:xfrm>
            <a:custGeom>
              <a:rect b="b" l="l" r="r" t="t"/>
              <a:pathLst>
                <a:path extrusionOk="0" h="3928" w="1421">
                  <a:moveTo>
                    <a:pt x="1398" y="0"/>
                  </a:moveTo>
                  <a:cubicBezTo>
                    <a:pt x="1369" y="0"/>
                    <a:pt x="1163" y="129"/>
                    <a:pt x="907" y="410"/>
                  </a:cubicBezTo>
                  <a:cubicBezTo>
                    <a:pt x="639" y="703"/>
                    <a:pt x="334" y="1182"/>
                    <a:pt x="167" y="1772"/>
                  </a:cubicBezTo>
                  <a:cubicBezTo>
                    <a:pt x="1" y="2363"/>
                    <a:pt x="8" y="2928"/>
                    <a:pt x="84" y="3319"/>
                  </a:cubicBezTo>
                  <a:cubicBezTo>
                    <a:pt x="156" y="3706"/>
                    <a:pt x="270" y="3927"/>
                    <a:pt x="288" y="3927"/>
                  </a:cubicBezTo>
                  <a:cubicBezTo>
                    <a:pt x="288" y="3927"/>
                    <a:pt x="288" y="3927"/>
                    <a:pt x="288" y="3927"/>
                  </a:cubicBezTo>
                  <a:cubicBezTo>
                    <a:pt x="317" y="3918"/>
                    <a:pt x="246" y="3684"/>
                    <a:pt x="205" y="3302"/>
                  </a:cubicBezTo>
                  <a:cubicBezTo>
                    <a:pt x="165" y="2920"/>
                    <a:pt x="176" y="2384"/>
                    <a:pt x="334" y="1820"/>
                  </a:cubicBezTo>
                  <a:cubicBezTo>
                    <a:pt x="495" y="1257"/>
                    <a:pt x="767" y="792"/>
                    <a:pt x="1002" y="489"/>
                  </a:cubicBezTo>
                  <a:cubicBezTo>
                    <a:pt x="1237" y="184"/>
                    <a:pt x="1421" y="24"/>
                    <a:pt x="1401" y="1"/>
                  </a:cubicBezTo>
                  <a:cubicBezTo>
                    <a:pt x="1401" y="0"/>
                    <a:pt x="1400" y="0"/>
                    <a:pt x="1398" y="0"/>
                  </a:cubicBezTo>
                  <a:close/>
                </a:path>
              </a:pathLst>
            </a:custGeom>
            <a:solidFill>
              <a:schemeClr val="accent6"/>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85" name="Google Shape;1885;p2"/>
            <p:cNvSpPr/>
            <p:nvPr/>
          </p:nvSpPr>
          <p:spPr>
            <a:xfrm>
              <a:off x="5263225" y="2024175"/>
              <a:ext cx="20000" cy="51800"/>
            </a:xfrm>
            <a:custGeom>
              <a:rect b="b" l="l" r="r" t="t"/>
              <a:pathLst>
                <a:path extrusionOk="0" h="2072" w="800">
                  <a:moveTo>
                    <a:pt x="755" y="0"/>
                  </a:moveTo>
                  <a:cubicBezTo>
                    <a:pt x="724" y="0"/>
                    <a:pt x="616" y="66"/>
                    <a:pt x="485" y="204"/>
                  </a:cubicBezTo>
                  <a:cubicBezTo>
                    <a:pt x="340" y="358"/>
                    <a:pt x="176" y="615"/>
                    <a:pt x="88" y="929"/>
                  </a:cubicBezTo>
                  <a:cubicBezTo>
                    <a:pt x="1" y="1246"/>
                    <a:pt x="7" y="1548"/>
                    <a:pt x="53" y="1755"/>
                  </a:cubicBezTo>
                  <a:cubicBezTo>
                    <a:pt x="94" y="1958"/>
                    <a:pt x="160" y="2071"/>
                    <a:pt x="183" y="2071"/>
                  </a:cubicBezTo>
                  <a:cubicBezTo>
                    <a:pt x="183" y="2071"/>
                    <a:pt x="184" y="2071"/>
                    <a:pt x="184" y="2071"/>
                  </a:cubicBezTo>
                  <a:cubicBezTo>
                    <a:pt x="234" y="2058"/>
                    <a:pt x="86" y="1562"/>
                    <a:pt x="256" y="975"/>
                  </a:cubicBezTo>
                  <a:cubicBezTo>
                    <a:pt x="414" y="387"/>
                    <a:pt x="800" y="40"/>
                    <a:pt x="763" y="3"/>
                  </a:cubicBezTo>
                  <a:cubicBezTo>
                    <a:pt x="762" y="1"/>
                    <a:pt x="759" y="0"/>
                    <a:pt x="755" y="0"/>
                  </a:cubicBezTo>
                  <a:close/>
                </a:path>
              </a:pathLst>
            </a:custGeom>
            <a:solidFill>
              <a:schemeClr val="accent6"/>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86" name="Google Shape;1886;p2"/>
            <p:cNvSpPr/>
            <p:nvPr/>
          </p:nvSpPr>
          <p:spPr>
            <a:xfrm>
              <a:off x="5071975" y="2906475"/>
              <a:ext cx="13250" cy="60450"/>
            </a:xfrm>
            <a:custGeom>
              <a:rect b="b" l="l" r="r" t="t"/>
              <a:pathLst>
                <a:path extrusionOk="0" h="2418" w="530">
                  <a:moveTo>
                    <a:pt x="239" y="1"/>
                  </a:moveTo>
                  <a:cubicBezTo>
                    <a:pt x="193" y="1"/>
                    <a:pt x="0" y="545"/>
                    <a:pt x="73" y="1238"/>
                  </a:cubicBezTo>
                  <a:cubicBezTo>
                    <a:pt x="139" y="1924"/>
                    <a:pt x="432" y="2417"/>
                    <a:pt x="479" y="2417"/>
                  </a:cubicBezTo>
                  <a:cubicBezTo>
                    <a:pt x="480" y="2417"/>
                    <a:pt x="481" y="2417"/>
                    <a:pt x="482" y="2417"/>
                  </a:cubicBezTo>
                  <a:cubicBezTo>
                    <a:pt x="530" y="2393"/>
                    <a:pt x="310" y="1886"/>
                    <a:pt x="246" y="1220"/>
                  </a:cubicBezTo>
                  <a:cubicBezTo>
                    <a:pt x="175" y="555"/>
                    <a:pt x="291" y="13"/>
                    <a:pt x="241" y="1"/>
                  </a:cubicBezTo>
                  <a:cubicBezTo>
                    <a:pt x="240" y="1"/>
                    <a:pt x="239" y="1"/>
                    <a:pt x="239" y="1"/>
                  </a:cubicBezTo>
                  <a:close/>
                </a:path>
              </a:pathLst>
            </a:custGeom>
            <a:solidFill>
              <a:schemeClr val="accent6"/>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87" name="Google Shape;1887;p2"/>
            <p:cNvSpPr/>
            <p:nvPr/>
          </p:nvSpPr>
          <p:spPr>
            <a:xfrm>
              <a:off x="4993950" y="3210200"/>
              <a:ext cx="22900" cy="141350"/>
            </a:xfrm>
            <a:custGeom>
              <a:rect b="b" l="l" r="r" t="t"/>
              <a:pathLst>
                <a:path extrusionOk="0" h="5654" w="916">
                  <a:moveTo>
                    <a:pt x="888" y="0"/>
                  </a:moveTo>
                  <a:cubicBezTo>
                    <a:pt x="873" y="0"/>
                    <a:pt x="824" y="65"/>
                    <a:pt x="744" y="186"/>
                  </a:cubicBezTo>
                  <a:cubicBezTo>
                    <a:pt x="655" y="309"/>
                    <a:pt x="549" y="502"/>
                    <a:pt x="437" y="751"/>
                  </a:cubicBezTo>
                  <a:cubicBezTo>
                    <a:pt x="209" y="1245"/>
                    <a:pt x="5" y="1988"/>
                    <a:pt x="1" y="2823"/>
                  </a:cubicBezTo>
                  <a:cubicBezTo>
                    <a:pt x="1" y="3661"/>
                    <a:pt x="201" y="4403"/>
                    <a:pt x="425" y="4899"/>
                  </a:cubicBezTo>
                  <a:cubicBezTo>
                    <a:pt x="537" y="5148"/>
                    <a:pt x="641" y="5343"/>
                    <a:pt x="730" y="5466"/>
                  </a:cubicBezTo>
                  <a:cubicBezTo>
                    <a:pt x="809" y="5585"/>
                    <a:pt x="860" y="5652"/>
                    <a:pt x="873" y="5652"/>
                  </a:cubicBezTo>
                  <a:cubicBezTo>
                    <a:pt x="874" y="5652"/>
                    <a:pt x="874" y="5652"/>
                    <a:pt x="875" y="5652"/>
                  </a:cubicBezTo>
                  <a:lnTo>
                    <a:pt x="875" y="5653"/>
                  </a:lnTo>
                  <a:cubicBezTo>
                    <a:pt x="902" y="5636"/>
                    <a:pt x="728" y="5351"/>
                    <a:pt x="539" y="4853"/>
                  </a:cubicBezTo>
                  <a:cubicBezTo>
                    <a:pt x="350" y="4357"/>
                    <a:pt x="174" y="3635"/>
                    <a:pt x="174" y="2825"/>
                  </a:cubicBezTo>
                  <a:cubicBezTo>
                    <a:pt x="178" y="2013"/>
                    <a:pt x="358" y="1293"/>
                    <a:pt x="551" y="797"/>
                  </a:cubicBezTo>
                  <a:cubicBezTo>
                    <a:pt x="740" y="300"/>
                    <a:pt x="915" y="16"/>
                    <a:pt x="890" y="1"/>
                  </a:cubicBezTo>
                  <a:cubicBezTo>
                    <a:pt x="890" y="0"/>
                    <a:pt x="889" y="0"/>
                    <a:pt x="888" y="0"/>
                  </a:cubicBezTo>
                  <a:close/>
                </a:path>
              </a:pathLst>
            </a:custGeom>
            <a:solidFill>
              <a:schemeClr val="accent6"/>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88" name="Google Shape;1888;p2"/>
            <p:cNvSpPr/>
            <p:nvPr/>
          </p:nvSpPr>
          <p:spPr>
            <a:xfrm>
              <a:off x="5226325" y="3491850"/>
              <a:ext cx="35525" cy="127550"/>
            </a:xfrm>
            <a:custGeom>
              <a:rect b="b" l="l" r="r" t="t"/>
              <a:pathLst>
                <a:path extrusionOk="0" h="5102" w="1421">
                  <a:moveTo>
                    <a:pt x="1398" y="1"/>
                  </a:moveTo>
                  <a:cubicBezTo>
                    <a:pt x="1382" y="1"/>
                    <a:pt x="1313" y="40"/>
                    <a:pt x="1205" y="123"/>
                  </a:cubicBezTo>
                  <a:cubicBezTo>
                    <a:pt x="1087" y="214"/>
                    <a:pt x="927" y="362"/>
                    <a:pt x="759" y="569"/>
                  </a:cubicBezTo>
                  <a:cubicBezTo>
                    <a:pt x="422" y="978"/>
                    <a:pt x="65" y="1672"/>
                    <a:pt x="32" y="2502"/>
                  </a:cubicBezTo>
                  <a:cubicBezTo>
                    <a:pt x="1" y="3332"/>
                    <a:pt x="302" y="4051"/>
                    <a:pt x="607" y="4485"/>
                  </a:cubicBezTo>
                  <a:cubicBezTo>
                    <a:pt x="757" y="4705"/>
                    <a:pt x="904" y="4865"/>
                    <a:pt x="1016" y="4964"/>
                  </a:cubicBezTo>
                  <a:cubicBezTo>
                    <a:pt x="1118" y="5057"/>
                    <a:pt x="1185" y="5101"/>
                    <a:pt x="1199" y="5101"/>
                  </a:cubicBezTo>
                  <a:cubicBezTo>
                    <a:pt x="1200" y="5101"/>
                    <a:pt x="1201" y="5101"/>
                    <a:pt x="1201" y="5101"/>
                  </a:cubicBezTo>
                  <a:lnTo>
                    <a:pt x="1203" y="5101"/>
                  </a:lnTo>
                  <a:cubicBezTo>
                    <a:pt x="1224" y="5079"/>
                    <a:pt x="977" y="4859"/>
                    <a:pt x="711" y="4418"/>
                  </a:cubicBezTo>
                  <a:cubicBezTo>
                    <a:pt x="443" y="3982"/>
                    <a:pt x="177" y="3293"/>
                    <a:pt x="207" y="2510"/>
                  </a:cubicBezTo>
                  <a:cubicBezTo>
                    <a:pt x="238" y="1724"/>
                    <a:pt x="557" y="1057"/>
                    <a:pt x="858" y="644"/>
                  </a:cubicBezTo>
                  <a:cubicBezTo>
                    <a:pt x="1159" y="223"/>
                    <a:pt x="1421" y="25"/>
                    <a:pt x="1402" y="2"/>
                  </a:cubicBezTo>
                  <a:cubicBezTo>
                    <a:pt x="1401" y="1"/>
                    <a:pt x="1400" y="1"/>
                    <a:pt x="1398" y="1"/>
                  </a:cubicBezTo>
                  <a:close/>
                </a:path>
              </a:pathLst>
            </a:custGeom>
            <a:solidFill>
              <a:schemeClr val="accent6"/>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89" name="Google Shape;1889;p2"/>
            <p:cNvSpPr/>
            <p:nvPr/>
          </p:nvSpPr>
          <p:spPr>
            <a:xfrm>
              <a:off x="5235350" y="3748475"/>
              <a:ext cx="24775" cy="63450"/>
            </a:xfrm>
            <a:custGeom>
              <a:rect b="b" l="l" r="r" t="t"/>
              <a:pathLst>
                <a:path extrusionOk="0" h="2538" w="991">
                  <a:moveTo>
                    <a:pt x="944" y="1"/>
                  </a:moveTo>
                  <a:cubicBezTo>
                    <a:pt x="890" y="1"/>
                    <a:pt x="454" y="452"/>
                    <a:pt x="234" y="1171"/>
                  </a:cubicBezTo>
                  <a:cubicBezTo>
                    <a:pt x="1" y="1906"/>
                    <a:pt x="113" y="2537"/>
                    <a:pt x="156" y="2537"/>
                  </a:cubicBezTo>
                  <a:cubicBezTo>
                    <a:pt x="156" y="2537"/>
                    <a:pt x="157" y="2537"/>
                    <a:pt x="157" y="2537"/>
                  </a:cubicBezTo>
                  <a:cubicBezTo>
                    <a:pt x="209" y="2535"/>
                    <a:pt x="176" y="1924"/>
                    <a:pt x="400" y="1223"/>
                  </a:cubicBezTo>
                  <a:cubicBezTo>
                    <a:pt x="616" y="517"/>
                    <a:pt x="990" y="35"/>
                    <a:pt x="948" y="2"/>
                  </a:cubicBezTo>
                  <a:cubicBezTo>
                    <a:pt x="947" y="1"/>
                    <a:pt x="946" y="1"/>
                    <a:pt x="944" y="1"/>
                  </a:cubicBezTo>
                  <a:close/>
                </a:path>
              </a:pathLst>
            </a:custGeom>
            <a:solidFill>
              <a:schemeClr val="accent6"/>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90" name="Google Shape;1890;p2"/>
            <p:cNvSpPr/>
            <p:nvPr/>
          </p:nvSpPr>
          <p:spPr>
            <a:xfrm>
              <a:off x="5502425" y="3364325"/>
              <a:ext cx="63100" cy="163400"/>
            </a:xfrm>
            <a:custGeom>
              <a:rect b="b" l="l" r="r" t="t"/>
              <a:pathLst>
                <a:path extrusionOk="0" h="6536" w="2524">
                  <a:moveTo>
                    <a:pt x="1584" y="1"/>
                  </a:moveTo>
                  <a:cubicBezTo>
                    <a:pt x="1568" y="1"/>
                    <a:pt x="1477" y="63"/>
                    <a:pt x="1335" y="189"/>
                  </a:cubicBezTo>
                  <a:cubicBezTo>
                    <a:pt x="1185" y="320"/>
                    <a:pt x="984" y="536"/>
                    <a:pt x="783" y="835"/>
                  </a:cubicBezTo>
                  <a:cubicBezTo>
                    <a:pt x="378" y="1422"/>
                    <a:pt x="0" y="2421"/>
                    <a:pt x="154" y="3534"/>
                  </a:cubicBezTo>
                  <a:cubicBezTo>
                    <a:pt x="315" y="4645"/>
                    <a:pt x="953" y="5502"/>
                    <a:pt x="1505" y="5955"/>
                  </a:cubicBezTo>
                  <a:cubicBezTo>
                    <a:pt x="1781" y="6187"/>
                    <a:pt x="2034" y="6339"/>
                    <a:pt x="2215" y="6424"/>
                  </a:cubicBezTo>
                  <a:cubicBezTo>
                    <a:pt x="2376" y="6501"/>
                    <a:pt x="2478" y="6536"/>
                    <a:pt x="2501" y="6536"/>
                  </a:cubicBezTo>
                  <a:cubicBezTo>
                    <a:pt x="2504" y="6536"/>
                    <a:pt x="2506" y="6535"/>
                    <a:pt x="2506" y="6534"/>
                  </a:cubicBezTo>
                  <a:cubicBezTo>
                    <a:pt x="2524" y="6503"/>
                    <a:pt x="2105" y="6337"/>
                    <a:pt x="1586" y="5863"/>
                  </a:cubicBezTo>
                  <a:cubicBezTo>
                    <a:pt x="1073" y="5400"/>
                    <a:pt x="481" y="4568"/>
                    <a:pt x="328" y="3511"/>
                  </a:cubicBezTo>
                  <a:cubicBezTo>
                    <a:pt x="181" y="2452"/>
                    <a:pt x="521" y="1487"/>
                    <a:pt x="888" y="901"/>
                  </a:cubicBezTo>
                  <a:cubicBezTo>
                    <a:pt x="1254" y="301"/>
                    <a:pt x="1611" y="27"/>
                    <a:pt x="1586" y="2"/>
                  </a:cubicBezTo>
                  <a:cubicBezTo>
                    <a:pt x="1586" y="1"/>
                    <a:pt x="1585" y="1"/>
                    <a:pt x="1584" y="1"/>
                  </a:cubicBezTo>
                  <a:close/>
                </a:path>
              </a:pathLst>
            </a:custGeom>
            <a:solidFill>
              <a:schemeClr val="accent6"/>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91" name="Google Shape;1891;p2"/>
            <p:cNvSpPr/>
            <p:nvPr/>
          </p:nvSpPr>
          <p:spPr>
            <a:xfrm>
              <a:off x="5364275" y="3947375"/>
              <a:ext cx="151150" cy="131300"/>
            </a:xfrm>
            <a:custGeom>
              <a:rect b="b" l="l" r="r" t="t"/>
              <a:pathLst>
                <a:path extrusionOk="0" h="5252" w="6046">
                  <a:moveTo>
                    <a:pt x="14" y="0"/>
                  </a:moveTo>
                  <a:cubicBezTo>
                    <a:pt x="13" y="0"/>
                    <a:pt x="13" y="0"/>
                    <a:pt x="12" y="1"/>
                  </a:cubicBezTo>
                  <a:cubicBezTo>
                    <a:pt x="1" y="6"/>
                    <a:pt x="35" y="116"/>
                    <a:pt x="109" y="315"/>
                  </a:cubicBezTo>
                  <a:cubicBezTo>
                    <a:pt x="178" y="514"/>
                    <a:pt x="306" y="793"/>
                    <a:pt x="483" y="1127"/>
                  </a:cubicBezTo>
                  <a:cubicBezTo>
                    <a:pt x="659" y="1461"/>
                    <a:pt x="906" y="1841"/>
                    <a:pt x="1210" y="2239"/>
                  </a:cubicBezTo>
                  <a:cubicBezTo>
                    <a:pt x="1523" y="2632"/>
                    <a:pt x="1895" y="3039"/>
                    <a:pt x="2331" y="3421"/>
                  </a:cubicBezTo>
                  <a:cubicBezTo>
                    <a:pt x="2769" y="3799"/>
                    <a:pt x="3225" y="4114"/>
                    <a:pt x="3657" y="4368"/>
                  </a:cubicBezTo>
                  <a:cubicBezTo>
                    <a:pt x="4093" y="4615"/>
                    <a:pt x="4502" y="4808"/>
                    <a:pt x="4857" y="4936"/>
                  </a:cubicBezTo>
                  <a:cubicBezTo>
                    <a:pt x="5212" y="5067"/>
                    <a:pt x="5507" y="5154"/>
                    <a:pt x="5713" y="5196"/>
                  </a:cubicBezTo>
                  <a:cubicBezTo>
                    <a:pt x="5880" y="5232"/>
                    <a:pt x="5988" y="5251"/>
                    <a:pt x="6024" y="5251"/>
                  </a:cubicBezTo>
                  <a:cubicBezTo>
                    <a:pt x="6033" y="5251"/>
                    <a:pt x="6037" y="5250"/>
                    <a:pt x="6037" y="5248"/>
                  </a:cubicBezTo>
                  <a:cubicBezTo>
                    <a:pt x="6045" y="5215"/>
                    <a:pt x="5592" y="5109"/>
                    <a:pt x="4903" y="4822"/>
                  </a:cubicBezTo>
                  <a:cubicBezTo>
                    <a:pt x="4558" y="4679"/>
                    <a:pt x="4160" y="4480"/>
                    <a:pt x="3738" y="4230"/>
                  </a:cubicBezTo>
                  <a:cubicBezTo>
                    <a:pt x="3319" y="3973"/>
                    <a:pt x="2875" y="3660"/>
                    <a:pt x="2445" y="3290"/>
                  </a:cubicBezTo>
                  <a:cubicBezTo>
                    <a:pt x="2019" y="2916"/>
                    <a:pt x="1648" y="2518"/>
                    <a:pt x="1336" y="2138"/>
                  </a:cubicBezTo>
                  <a:cubicBezTo>
                    <a:pt x="1031" y="1754"/>
                    <a:pt x="778" y="1388"/>
                    <a:pt x="591" y="1066"/>
                  </a:cubicBezTo>
                  <a:cubicBezTo>
                    <a:pt x="216" y="431"/>
                    <a:pt x="48" y="0"/>
                    <a:pt x="14" y="0"/>
                  </a:cubicBezTo>
                  <a:close/>
                </a:path>
              </a:pathLst>
            </a:custGeom>
            <a:solidFill>
              <a:schemeClr val="accent6"/>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92" name="Google Shape;1892;p2"/>
            <p:cNvSpPr/>
            <p:nvPr/>
          </p:nvSpPr>
          <p:spPr>
            <a:xfrm>
              <a:off x="5365450" y="3099800"/>
              <a:ext cx="67200" cy="70700"/>
            </a:xfrm>
            <a:custGeom>
              <a:rect b="b" l="l" r="r" t="t"/>
              <a:pathLst>
                <a:path extrusionOk="0" h="2828" w="2688">
                  <a:moveTo>
                    <a:pt x="43" y="0"/>
                  </a:moveTo>
                  <a:cubicBezTo>
                    <a:pt x="42" y="0"/>
                    <a:pt x="41" y="0"/>
                    <a:pt x="41" y="1"/>
                  </a:cubicBezTo>
                  <a:cubicBezTo>
                    <a:pt x="0" y="4"/>
                    <a:pt x="228" y="915"/>
                    <a:pt x="999" y="1739"/>
                  </a:cubicBezTo>
                  <a:cubicBezTo>
                    <a:pt x="1716" y="2518"/>
                    <a:pt x="2546" y="2827"/>
                    <a:pt x="2650" y="2827"/>
                  </a:cubicBezTo>
                  <a:cubicBezTo>
                    <a:pt x="2656" y="2827"/>
                    <a:pt x="2660" y="2826"/>
                    <a:pt x="2660" y="2823"/>
                  </a:cubicBezTo>
                  <a:cubicBezTo>
                    <a:pt x="2687" y="2775"/>
                    <a:pt x="1860" y="2418"/>
                    <a:pt x="1129" y="1619"/>
                  </a:cubicBezTo>
                  <a:cubicBezTo>
                    <a:pt x="395" y="840"/>
                    <a:pt x="100" y="0"/>
                    <a:pt x="43" y="0"/>
                  </a:cubicBezTo>
                  <a:close/>
                </a:path>
              </a:pathLst>
            </a:custGeom>
            <a:solidFill>
              <a:schemeClr val="accent6"/>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93" name="Google Shape;1893;p2"/>
            <p:cNvSpPr/>
            <p:nvPr/>
          </p:nvSpPr>
          <p:spPr>
            <a:xfrm>
              <a:off x="5669200" y="2690975"/>
              <a:ext cx="59400" cy="74800"/>
            </a:xfrm>
            <a:custGeom>
              <a:rect b="b" l="l" r="r" t="t"/>
              <a:pathLst>
                <a:path extrusionOk="0" h="2992" w="2376">
                  <a:moveTo>
                    <a:pt x="45" y="1"/>
                  </a:moveTo>
                  <a:cubicBezTo>
                    <a:pt x="44" y="1"/>
                    <a:pt x="44" y="1"/>
                    <a:pt x="43" y="1"/>
                  </a:cubicBezTo>
                  <a:cubicBezTo>
                    <a:pt x="1" y="13"/>
                    <a:pt x="275" y="848"/>
                    <a:pt x="932" y="1695"/>
                  </a:cubicBezTo>
                  <a:cubicBezTo>
                    <a:pt x="1559" y="2517"/>
                    <a:pt x="2267" y="2992"/>
                    <a:pt x="2338" y="2992"/>
                  </a:cubicBezTo>
                  <a:cubicBezTo>
                    <a:pt x="2340" y="2992"/>
                    <a:pt x="2342" y="2991"/>
                    <a:pt x="2343" y="2990"/>
                  </a:cubicBezTo>
                  <a:cubicBezTo>
                    <a:pt x="2375" y="2947"/>
                    <a:pt x="1702" y="2419"/>
                    <a:pt x="1071" y="1589"/>
                  </a:cubicBezTo>
                  <a:cubicBezTo>
                    <a:pt x="440" y="777"/>
                    <a:pt x="101" y="1"/>
                    <a:pt x="45" y="1"/>
                  </a:cubicBezTo>
                  <a:close/>
                </a:path>
              </a:pathLst>
            </a:custGeom>
            <a:solidFill>
              <a:schemeClr val="accent6"/>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94" name="Google Shape;1894;p2"/>
            <p:cNvSpPr/>
            <p:nvPr/>
          </p:nvSpPr>
          <p:spPr>
            <a:xfrm>
              <a:off x="5087325" y="2746975"/>
              <a:ext cx="361000" cy="252975"/>
            </a:xfrm>
            <a:custGeom>
              <a:rect b="b" l="l" r="r" t="t"/>
              <a:pathLst>
                <a:path extrusionOk="0" h="10119" w="14440">
                  <a:moveTo>
                    <a:pt x="1447" y="1"/>
                  </a:moveTo>
                  <a:cubicBezTo>
                    <a:pt x="1254" y="1"/>
                    <a:pt x="1067" y="51"/>
                    <a:pt x="908" y="167"/>
                  </a:cubicBezTo>
                  <a:lnTo>
                    <a:pt x="906" y="167"/>
                  </a:lnTo>
                  <a:cubicBezTo>
                    <a:pt x="1" y="827"/>
                    <a:pt x="684" y="1980"/>
                    <a:pt x="684" y="1980"/>
                  </a:cubicBezTo>
                  <a:cubicBezTo>
                    <a:pt x="1807" y="4691"/>
                    <a:pt x="2999" y="6775"/>
                    <a:pt x="5644" y="8050"/>
                  </a:cubicBezTo>
                  <a:cubicBezTo>
                    <a:pt x="7569" y="8978"/>
                    <a:pt x="9553" y="9921"/>
                    <a:pt x="11684" y="10097"/>
                  </a:cubicBezTo>
                  <a:cubicBezTo>
                    <a:pt x="11843" y="10110"/>
                    <a:pt x="12004" y="10118"/>
                    <a:pt x="12165" y="10118"/>
                  </a:cubicBezTo>
                  <a:cubicBezTo>
                    <a:pt x="12627" y="10118"/>
                    <a:pt x="13088" y="10050"/>
                    <a:pt x="13492" y="9833"/>
                  </a:cubicBezTo>
                  <a:cubicBezTo>
                    <a:pt x="14036" y="9539"/>
                    <a:pt x="14439" y="8910"/>
                    <a:pt x="14299" y="8308"/>
                  </a:cubicBezTo>
                  <a:cubicBezTo>
                    <a:pt x="14175" y="7774"/>
                    <a:pt x="13683" y="7411"/>
                    <a:pt x="13203" y="7149"/>
                  </a:cubicBezTo>
                  <a:cubicBezTo>
                    <a:pt x="11279" y="6092"/>
                    <a:pt x="9034" y="5841"/>
                    <a:pt x="6886" y="5389"/>
                  </a:cubicBezTo>
                  <a:cubicBezTo>
                    <a:pt x="4737" y="4938"/>
                    <a:pt x="4631" y="3190"/>
                    <a:pt x="3277" y="1462"/>
                  </a:cubicBezTo>
                  <a:cubicBezTo>
                    <a:pt x="2966" y="1064"/>
                    <a:pt x="2704" y="618"/>
                    <a:pt x="2306" y="312"/>
                  </a:cubicBezTo>
                  <a:cubicBezTo>
                    <a:pt x="2063" y="124"/>
                    <a:pt x="1748" y="1"/>
                    <a:pt x="1447" y="1"/>
                  </a:cubicBezTo>
                  <a:close/>
                </a:path>
              </a:pathLst>
            </a:custGeom>
            <a:solidFill>
              <a:srgbClr val="FFFFFF">
                <a:alpha val="34117"/>
              </a:srgbClr>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95" name="Google Shape;1895;p2"/>
            <p:cNvSpPr/>
            <p:nvPr/>
          </p:nvSpPr>
          <p:spPr>
            <a:xfrm>
              <a:off x="5503375" y="3013700"/>
              <a:ext cx="72725" cy="68675"/>
            </a:xfrm>
            <a:custGeom>
              <a:rect b="b" l="l" r="r" t="t"/>
              <a:pathLst>
                <a:path extrusionOk="0" h="2747" w="2909">
                  <a:moveTo>
                    <a:pt x="1295" y="1"/>
                  </a:moveTo>
                  <a:cubicBezTo>
                    <a:pt x="626" y="49"/>
                    <a:pt x="43" y="657"/>
                    <a:pt x="22" y="1328"/>
                  </a:cubicBezTo>
                  <a:cubicBezTo>
                    <a:pt x="1" y="1994"/>
                    <a:pt x="531" y="2632"/>
                    <a:pt x="1189" y="2733"/>
                  </a:cubicBezTo>
                  <a:cubicBezTo>
                    <a:pt x="1251" y="2742"/>
                    <a:pt x="1313" y="2747"/>
                    <a:pt x="1375" y="2747"/>
                  </a:cubicBezTo>
                  <a:cubicBezTo>
                    <a:pt x="1972" y="2747"/>
                    <a:pt x="2560" y="2323"/>
                    <a:pt x="2721" y="1741"/>
                  </a:cubicBezTo>
                  <a:cubicBezTo>
                    <a:pt x="2908" y="1066"/>
                    <a:pt x="2439" y="254"/>
                    <a:pt x="1745" y="163"/>
                  </a:cubicBezTo>
                  <a:lnTo>
                    <a:pt x="1295" y="1"/>
                  </a:lnTo>
                  <a:close/>
                </a:path>
              </a:pathLst>
            </a:custGeom>
            <a:solidFill>
              <a:srgbClr val="FFFFFF">
                <a:alpha val="34117"/>
              </a:srgbClr>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896" name="Google Shape;1896;p2"/>
          <p:cNvGrpSpPr/>
          <p:nvPr/>
        </p:nvGrpSpPr>
        <p:grpSpPr>
          <a:xfrm>
            <a:off x="620826" y="4221475"/>
            <a:ext cx="429551" cy="451001"/>
            <a:chOff x="4932325" y="1542650"/>
            <a:chExt cx="2450375" cy="2834700"/>
          </a:xfrm>
        </p:grpSpPr>
        <p:sp>
          <p:nvSpPr>
            <p:cNvPr id="1897" name="Google Shape;1897;p2"/>
            <p:cNvSpPr/>
            <p:nvPr/>
          </p:nvSpPr>
          <p:spPr>
            <a:xfrm>
              <a:off x="6165275" y="1542650"/>
              <a:ext cx="1217425" cy="2834700"/>
            </a:xfrm>
            <a:custGeom>
              <a:rect b="b" l="l" r="r" t="t"/>
              <a:pathLst>
                <a:path extrusionOk="0" h="113388" w="48697">
                  <a:moveTo>
                    <a:pt x="10885" y="1"/>
                  </a:moveTo>
                  <a:cubicBezTo>
                    <a:pt x="9951" y="1"/>
                    <a:pt x="8968" y="112"/>
                    <a:pt x="7937" y="363"/>
                  </a:cubicBezTo>
                  <a:cubicBezTo>
                    <a:pt x="0" y="2294"/>
                    <a:pt x="1763" y="9373"/>
                    <a:pt x="1524" y="13021"/>
                  </a:cubicBezTo>
                  <a:cubicBezTo>
                    <a:pt x="1287" y="16667"/>
                    <a:pt x="2086" y="22781"/>
                    <a:pt x="1524" y="25999"/>
                  </a:cubicBezTo>
                  <a:cubicBezTo>
                    <a:pt x="965" y="29217"/>
                    <a:pt x="905" y="33830"/>
                    <a:pt x="1524" y="35759"/>
                  </a:cubicBezTo>
                  <a:cubicBezTo>
                    <a:pt x="2145" y="37690"/>
                    <a:pt x="1524" y="48095"/>
                    <a:pt x="1524" y="48095"/>
                  </a:cubicBezTo>
                  <a:lnTo>
                    <a:pt x="1524" y="78128"/>
                  </a:lnTo>
                  <a:cubicBezTo>
                    <a:pt x="1524" y="78128"/>
                    <a:pt x="428" y="105481"/>
                    <a:pt x="3110" y="108485"/>
                  </a:cubicBezTo>
                  <a:cubicBezTo>
                    <a:pt x="5135" y="110752"/>
                    <a:pt x="8760" y="113387"/>
                    <a:pt x="13804" y="113387"/>
                  </a:cubicBezTo>
                  <a:cubicBezTo>
                    <a:pt x="15440" y="113387"/>
                    <a:pt x="17226" y="113110"/>
                    <a:pt x="19154" y="112453"/>
                  </a:cubicBezTo>
                  <a:cubicBezTo>
                    <a:pt x="27031" y="109772"/>
                    <a:pt x="29605" y="107518"/>
                    <a:pt x="31428" y="105481"/>
                  </a:cubicBezTo>
                  <a:cubicBezTo>
                    <a:pt x="31428" y="105481"/>
                    <a:pt x="37341" y="102905"/>
                    <a:pt x="37227" y="95935"/>
                  </a:cubicBezTo>
                  <a:cubicBezTo>
                    <a:pt x="37227" y="95935"/>
                    <a:pt x="39687" y="94432"/>
                    <a:pt x="41190" y="91428"/>
                  </a:cubicBezTo>
                  <a:cubicBezTo>
                    <a:pt x="42691" y="88426"/>
                    <a:pt x="44622" y="86387"/>
                    <a:pt x="45050" y="83491"/>
                  </a:cubicBezTo>
                  <a:cubicBezTo>
                    <a:pt x="45479" y="80595"/>
                    <a:pt x="44406" y="79845"/>
                    <a:pt x="44406" y="79845"/>
                  </a:cubicBezTo>
                  <a:cubicBezTo>
                    <a:pt x="44406" y="79845"/>
                    <a:pt x="45695" y="79415"/>
                    <a:pt x="46231" y="75554"/>
                  </a:cubicBezTo>
                  <a:cubicBezTo>
                    <a:pt x="46768" y="71692"/>
                    <a:pt x="48160" y="69546"/>
                    <a:pt x="47840" y="67831"/>
                  </a:cubicBezTo>
                  <a:cubicBezTo>
                    <a:pt x="47518" y="66114"/>
                    <a:pt x="46337" y="64827"/>
                    <a:pt x="46337" y="64827"/>
                  </a:cubicBezTo>
                  <a:cubicBezTo>
                    <a:pt x="46337" y="64827"/>
                    <a:pt x="47398" y="64291"/>
                    <a:pt x="47887" y="62254"/>
                  </a:cubicBezTo>
                  <a:cubicBezTo>
                    <a:pt x="48375" y="60215"/>
                    <a:pt x="48697" y="55281"/>
                    <a:pt x="48591" y="52600"/>
                  </a:cubicBezTo>
                  <a:cubicBezTo>
                    <a:pt x="48483" y="49918"/>
                    <a:pt x="47838" y="48417"/>
                    <a:pt x="47838" y="48417"/>
                  </a:cubicBezTo>
                  <a:cubicBezTo>
                    <a:pt x="47838" y="48417"/>
                    <a:pt x="48160" y="40694"/>
                    <a:pt x="45373" y="39622"/>
                  </a:cubicBezTo>
                  <a:lnTo>
                    <a:pt x="44192" y="39085"/>
                  </a:lnTo>
                  <a:cubicBezTo>
                    <a:pt x="44192" y="39085"/>
                    <a:pt x="45373" y="38119"/>
                    <a:pt x="44084" y="35759"/>
                  </a:cubicBezTo>
                  <a:cubicBezTo>
                    <a:pt x="42797" y="33400"/>
                    <a:pt x="43011" y="30504"/>
                    <a:pt x="41832" y="28573"/>
                  </a:cubicBezTo>
                  <a:cubicBezTo>
                    <a:pt x="40704" y="26727"/>
                    <a:pt x="39577" y="23510"/>
                    <a:pt x="37139" y="23510"/>
                  </a:cubicBezTo>
                  <a:cubicBezTo>
                    <a:pt x="37026" y="23510"/>
                    <a:pt x="36910" y="23517"/>
                    <a:pt x="36791" y="23532"/>
                  </a:cubicBezTo>
                  <a:cubicBezTo>
                    <a:pt x="36791" y="23532"/>
                    <a:pt x="38292" y="21816"/>
                    <a:pt x="35719" y="17632"/>
                  </a:cubicBezTo>
                  <a:cubicBezTo>
                    <a:pt x="33145" y="13449"/>
                    <a:pt x="33251" y="11840"/>
                    <a:pt x="29819" y="10553"/>
                  </a:cubicBezTo>
                  <a:cubicBezTo>
                    <a:pt x="26387" y="9267"/>
                    <a:pt x="25636" y="8408"/>
                    <a:pt x="23277" y="6585"/>
                  </a:cubicBezTo>
                  <a:cubicBezTo>
                    <a:pt x="21222" y="4999"/>
                    <a:pt x="17139" y="1"/>
                    <a:pt x="10885" y="1"/>
                  </a:cubicBezTo>
                  <a:close/>
                </a:path>
              </a:pathLst>
            </a:custGeom>
            <a:solidFill>
              <a:schemeClr val="lt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98" name="Google Shape;1898;p2"/>
            <p:cNvSpPr/>
            <p:nvPr/>
          </p:nvSpPr>
          <p:spPr>
            <a:xfrm>
              <a:off x="7099175" y="3476200"/>
              <a:ext cx="850" cy="275"/>
            </a:xfrm>
            <a:custGeom>
              <a:rect b="b" l="l" r="r" t="t"/>
              <a:pathLst>
                <a:path extrusionOk="0" h="11" w="34">
                  <a:moveTo>
                    <a:pt x="33" y="1"/>
                  </a:moveTo>
                  <a:cubicBezTo>
                    <a:pt x="25" y="3"/>
                    <a:pt x="17" y="5"/>
                    <a:pt x="11" y="7"/>
                  </a:cubicBezTo>
                  <a:lnTo>
                    <a:pt x="11" y="7"/>
                  </a:lnTo>
                  <a:cubicBezTo>
                    <a:pt x="16" y="6"/>
                    <a:pt x="23" y="4"/>
                    <a:pt x="33" y="1"/>
                  </a:cubicBezTo>
                  <a:close/>
                  <a:moveTo>
                    <a:pt x="11" y="7"/>
                  </a:moveTo>
                  <a:cubicBezTo>
                    <a:pt x="6" y="9"/>
                    <a:pt x="3" y="9"/>
                    <a:pt x="1" y="10"/>
                  </a:cubicBezTo>
                  <a:cubicBezTo>
                    <a:pt x="3" y="10"/>
                    <a:pt x="7" y="9"/>
                    <a:pt x="11" y="7"/>
                  </a:cubicBezTo>
                  <a:close/>
                </a:path>
              </a:pathLst>
            </a:custGeom>
            <a:solidFill>
              <a:srgbClr val="000000"/>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99" name="Google Shape;1899;p2"/>
            <p:cNvSpPr/>
            <p:nvPr/>
          </p:nvSpPr>
          <p:spPr>
            <a:xfrm>
              <a:off x="7098900" y="3476450"/>
              <a:ext cx="300" cy="100"/>
            </a:xfrm>
            <a:custGeom>
              <a:rect b="b" l="l" r="r" t="t"/>
              <a:pathLst>
                <a:path extrusionOk="0" h="4" w="12">
                  <a:moveTo>
                    <a:pt x="12" y="0"/>
                  </a:moveTo>
                  <a:lnTo>
                    <a:pt x="12" y="0"/>
                  </a:lnTo>
                  <a:cubicBezTo>
                    <a:pt x="4" y="2"/>
                    <a:pt x="1" y="3"/>
                    <a:pt x="1" y="3"/>
                  </a:cubicBezTo>
                  <a:cubicBezTo>
                    <a:pt x="2" y="3"/>
                    <a:pt x="6" y="2"/>
                    <a:pt x="12" y="0"/>
                  </a:cubicBezTo>
                  <a:close/>
                </a:path>
              </a:pathLst>
            </a:custGeom>
            <a:solidFill>
              <a:srgbClr val="000000"/>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00" name="Google Shape;1900;p2"/>
            <p:cNvSpPr/>
            <p:nvPr/>
          </p:nvSpPr>
          <p:spPr>
            <a:xfrm>
              <a:off x="7100000" y="3475900"/>
              <a:ext cx="1100" cy="325"/>
            </a:xfrm>
            <a:custGeom>
              <a:rect b="b" l="l" r="r" t="t"/>
              <a:pathLst>
                <a:path extrusionOk="0" h="13" w="44">
                  <a:moveTo>
                    <a:pt x="43" y="1"/>
                  </a:moveTo>
                  <a:cubicBezTo>
                    <a:pt x="43" y="1"/>
                    <a:pt x="32" y="4"/>
                    <a:pt x="0" y="13"/>
                  </a:cubicBezTo>
                  <a:cubicBezTo>
                    <a:pt x="22" y="7"/>
                    <a:pt x="44" y="1"/>
                    <a:pt x="43" y="1"/>
                  </a:cubicBezTo>
                  <a:close/>
                </a:path>
              </a:pathLst>
            </a:custGeom>
            <a:solidFill>
              <a:srgbClr val="000000"/>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01" name="Google Shape;1901;p2"/>
            <p:cNvSpPr/>
            <p:nvPr/>
          </p:nvSpPr>
          <p:spPr>
            <a:xfrm>
              <a:off x="6970550" y="3476200"/>
              <a:ext cx="233500" cy="338650"/>
            </a:xfrm>
            <a:custGeom>
              <a:rect b="b" l="l" r="r" t="t"/>
              <a:pathLst>
                <a:path extrusionOk="0" h="13546" w="9340">
                  <a:moveTo>
                    <a:pt x="5178" y="1"/>
                  </a:moveTo>
                  <a:lnTo>
                    <a:pt x="5178" y="1"/>
                  </a:lnTo>
                  <a:cubicBezTo>
                    <a:pt x="5360" y="869"/>
                    <a:pt x="5609" y="1729"/>
                    <a:pt x="5715" y="2607"/>
                  </a:cubicBezTo>
                  <a:cubicBezTo>
                    <a:pt x="6077" y="5624"/>
                    <a:pt x="5678" y="6844"/>
                    <a:pt x="2854" y="8061"/>
                  </a:cubicBezTo>
                  <a:cubicBezTo>
                    <a:pt x="1935" y="8458"/>
                    <a:pt x="953" y="9020"/>
                    <a:pt x="0" y="9577"/>
                  </a:cubicBezTo>
                  <a:cubicBezTo>
                    <a:pt x="488" y="9453"/>
                    <a:pt x="1148" y="9349"/>
                    <a:pt x="1849" y="9349"/>
                  </a:cubicBezTo>
                  <a:cubicBezTo>
                    <a:pt x="3460" y="9349"/>
                    <a:pt x="5286" y="9900"/>
                    <a:pt x="5728" y="12028"/>
                  </a:cubicBezTo>
                  <a:cubicBezTo>
                    <a:pt x="5854" y="12628"/>
                    <a:pt x="5585" y="13027"/>
                    <a:pt x="6168" y="13546"/>
                  </a:cubicBezTo>
                  <a:cubicBezTo>
                    <a:pt x="6990" y="11752"/>
                    <a:pt x="4962" y="10367"/>
                    <a:pt x="5352" y="8756"/>
                  </a:cubicBezTo>
                  <a:cubicBezTo>
                    <a:pt x="5722" y="7212"/>
                    <a:pt x="8256" y="5690"/>
                    <a:pt x="9340" y="4413"/>
                  </a:cubicBezTo>
                  <a:lnTo>
                    <a:pt x="9340" y="4413"/>
                  </a:lnTo>
                  <a:cubicBezTo>
                    <a:pt x="8976" y="4511"/>
                    <a:pt x="7865" y="5077"/>
                    <a:pt x="6975" y="5077"/>
                  </a:cubicBezTo>
                  <a:cubicBezTo>
                    <a:pt x="6903" y="5077"/>
                    <a:pt x="6833" y="5073"/>
                    <a:pt x="6764" y="5065"/>
                  </a:cubicBezTo>
                  <a:cubicBezTo>
                    <a:pt x="6922" y="3128"/>
                    <a:pt x="6168" y="1297"/>
                    <a:pt x="5178" y="1"/>
                  </a:cubicBezTo>
                  <a:close/>
                </a:path>
              </a:pathLst>
            </a:custGeom>
            <a:solidFill>
              <a:srgbClr val="0B3D69">
                <a:alpha val="39215"/>
              </a:srgbClr>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02" name="Google Shape;1902;p2"/>
            <p:cNvSpPr/>
            <p:nvPr/>
          </p:nvSpPr>
          <p:spPr>
            <a:xfrm>
              <a:off x="6798025" y="3733125"/>
              <a:ext cx="142550" cy="57175"/>
            </a:xfrm>
            <a:custGeom>
              <a:rect b="b" l="l" r="r" t="t"/>
              <a:pathLst>
                <a:path extrusionOk="0" h="2287" w="5702">
                  <a:moveTo>
                    <a:pt x="5701" y="1"/>
                  </a:moveTo>
                  <a:cubicBezTo>
                    <a:pt x="5539" y="93"/>
                    <a:pt x="5377" y="184"/>
                    <a:pt x="5221" y="271"/>
                  </a:cubicBezTo>
                  <a:lnTo>
                    <a:pt x="5219" y="271"/>
                  </a:lnTo>
                  <a:cubicBezTo>
                    <a:pt x="4227" y="818"/>
                    <a:pt x="3622" y="1846"/>
                    <a:pt x="2060" y="1846"/>
                  </a:cubicBezTo>
                  <a:cubicBezTo>
                    <a:pt x="1511" y="1846"/>
                    <a:pt x="844" y="1719"/>
                    <a:pt x="0" y="1399"/>
                  </a:cubicBezTo>
                  <a:lnTo>
                    <a:pt x="0" y="1399"/>
                  </a:lnTo>
                  <a:cubicBezTo>
                    <a:pt x="1088" y="2097"/>
                    <a:pt x="1904" y="2286"/>
                    <a:pt x="2501" y="2286"/>
                  </a:cubicBezTo>
                  <a:cubicBezTo>
                    <a:pt x="2945" y="2286"/>
                    <a:pt x="3268" y="2182"/>
                    <a:pt x="3492" y="2104"/>
                  </a:cubicBezTo>
                  <a:lnTo>
                    <a:pt x="5701" y="1"/>
                  </a:lnTo>
                  <a:close/>
                </a:path>
              </a:pathLst>
            </a:custGeom>
            <a:solidFill>
              <a:srgbClr val="0B3D69">
                <a:alpha val="39215"/>
              </a:srgbClr>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03" name="Google Shape;1903;p2"/>
            <p:cNvSpPr/>
            <p:nvPr/>
          </p:nvSpPr>
          <p:spPr>
            <a:xfrm>
              <a:off x="6940550" y="3715625"/>
              <a:ext cx="30025" cy="17525"/>
            </a:xfrm>
            <a:custGeom>
              <a:rect b="b" l="l" r="r" t="t"/>
              <a:pathLst>
                <a:path extrusionOk="0" h="701" w="1201">
                  <a:moveTo>
                    <a:pt x="1200" y="0"/>
                  </a:moveTo>
                  <a:lnTo>
                    <a:pt x="1200" y="0"/>
                  </a:lnTo>
                  <a:cubicBezTo>
                    <a:pt x="770" y="110"/>
                    <a:pt x="473" y="236"/>
                    <a:pt x="400" y="319"/>
                  </a:cubicBezTo>
                  <a:lnTo>
                    <a:pt x="0" y="701"/>
                  </a:lnTo>
                  <a:cubicBezTo>
                    <a:pt x="392" y="477"/>
                    <a:pt x="793" y="240"/>
                    <a:pt x="1200" y="0"/>
                  </a:cubicBezTo>
                  <a:close/>
                </a:path>
              </a:pathLst>
            </a:custGeom>
            <a:solidFill>
              <a:srgbClr val="000000"/>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04" name="Google Shape;1904;p2"/>
            <p:cNvSpPr/>
            <p:nvPr/>
          </p:nvSpPr>
          <p:spPr>
            <a:xfrm>
              <a:off x="6513025" y="3910875"/>
              <a:ext cx="498100" cy="360325"/>
            </a:xfrm>
            <a:custGeom>
              <a:rect b="b" l="l" r="r" t="t"/>
              <a:pathLst>
                <a:path extrusionOk="0" h="14413" w="19924">
                  <a:moveTo>
                    <a:pt x="19258" y="0"/>
                  </a:moveTo>
                  <a:cubicBezTo>
                    <a:pt x="19013" y="644"/>
                    <a:pt x="18716" y="1275"/>
                    <a:pt x="18537" y="1937"/>
                  </a:cubicBezTo>
                  <a:cubicBezTo>
                    <a:pt x="17854" y="4447"/>
                    <a:pt x="16227" y="6166"/>
                    <a:pt x="13929" y="7206"/>
                  </a:cubicBezTo>
                  <a:cubicBezTo>
                    <a:pt x="13571" y="7368"/>
                    <a:pt x="13154" y="7403"/>
                    <a:pt x="12754" y="7403"/>
                  </a:cubicBezTo>
                  <a:cubicBezTo>
                    <a:pt x="12458" y="7403"/>
                    <a:pt x="12171" y="7384"/>
                    <a:pt x="11923" y="7384"/>
                  </a:cubicBezTo>
                  <a:cubicBezTo>
                    <a:pt x="11852" y="7384"/>
                    <a:pt x="11784" y="7385"/>
                    <a:pt x="11720" y="7389"/>
                  </a:cubicBezTo>
                  <a:cubicBezTo>
                    <a:pt x="10005" y="9089"/>
                    <a:pt x="8555" y="11211"/>
                    <a:pt x="6546" y="12315"/>
                  </a:cubicBezTo>
                  <a:cubicBezTo>
                    <a:pt x="4648" y="13356"/>
                    <a:pt x="2163" y="13327"/>
                    <a:pt x="0" y="14057"/>
                  </a:cubicBezTo>
                  <a:cubicBezTo>
                    <a:pt x="867" y="14296"/>
                    <a:pt x="1706" y="14413"/>
                    <a:pt x="2521" y="14413"/>
                  </a:cubicBezTo>
                  <a:cubicBezTo>
                    <a:pt x="4438" y="14413"/>
                    <a:pt x="6221" y="13763"/>
                    <a:pt x="7924" y="12513"/>
                  </a:cubicBezTo>
                  <a:cubicBezTo>
                    <a:pt x="10160" y="10872"/>
                    <a:pt x="12488" y="9351"/>
                    <a:pt x="14827" y="7858"/>
                  </a:cubicBezTo>
                  <a:cubicBezTo>
                    <a:pt x="17215" y="6332"/>
                    <a:pt x="19025" y="4381"/>
                    <a:pt x="19796" y="1607"/>
                  </a:cubicBezTo>
                  <a:cubicBezTo>
                    <a:pt x="19924" y="1156"/>
                    <a:pt x="19816" y="637"/>
                    <a:pt x="19258" y="0"/>
                  </a:cubicBezTo>
                  <a:close/>
                </a:path>
              </a:pathLst>
            </a:custGeom>
            <a:solidFill>
              <a:srgbClr val="0B3D69">
                <a:alpha val="39215"/>
              </a:srgbClr>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05" name="Google Shape;1905;p2"/>
            <p:cNvSpPr/>
            <p:nvPr/>
          </p:nvSpPr>
          <p:spPr>
            <a:xfrm>
              <a:off x="6409450" y="2231575"/>
              <a:ext cx="111500" cy="279875"/>
            </a:xfrm>
            <a:custGeom>
              <a:rect b="b" l="l" r="r" t="t"/>
              <a:pathLst>
                <a:path extrusionOk="0" h="11195" w="4460">
                  <a:moveTo>
                    <a:pt x="939" y="1"/>
                  </a:moveTo>
                  <a:lnTo>
                    <a:pt x="939" y="1"/>
                  </a:lnTo>
                  <a:cubicBezTo>
                    <a:pt x="3823" y="4126"/>
                    <a:pt x="1" y="9396"/>
                    <a:pt x="1847" y="11195"/>
                  </a:cubicBezTo>
                  <a:cubicBezTo>
                    <a:pt x="2036" y="10672"/>
                    <a:pt x="1589" y="10083"/>
                    <a:pt x="1905" y="9684"/>
                  </a:cubicBezTo>
                  <a:cubicBezTo>
                    <a:pt x="4460" y="6450"/>
                    <a:pt x="3568" y="1608"/>
                    <a:pt x="939" y="1"/>
                  </a:cubicBezTo>
                  <a:close/>
                </a:path>
              </a:pathLst>
            </a:custGeom>
            <a:solidFill>
              <a:srgbClr val="0B3D69">
                <a:alpha val="39215"/>
              </a:srgbClr>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06" name="Google Shape;1906;p2"/>
            <p:cNvSpPr/>
            <p:nvPr/>
          </p:nvSpPr>
          <p:spPr>
            <a:xfrm>
              <a:off x="6394450" y="4075150"/>
              <a:ext cx="182875" cy="48825"/>
            </a:xfrm>
            <a:custGeom>
              <a:rect b="b" l="l" r="r" t="t"/>
              <a:pathLst>
                <a:path extrusionOk="0" h="1953" w="7315">
                  <a:moveTo>
                    <a:pt x="1" y="0"/>
                  </a:moveTo>
                  <a:cubicBezTo>
                    <a:pt x="1176" y="729"/>
                    <a:pt x="2187" y="1358"/>
                    <a:pt x="3144" y="1953"/>
                  </a:cubicBezTo>
                  <a:cubicBezTo>
                    <a:pt x="4438" y="1347"/>
                    <a:pt x="5825" y="697"/>
                    <a:pt x="7315" y="0"/>
                  </a:cubicBezTo>
                  <a:close/>
                </a:path>
              </a:pathLst>
            </a:custGeom>
            <a:solidFill>
              <a:srgbClr val="0B3D69">
                <a:alpha val="39215"/>
              </a:srgbClr>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07" name="Google Shape;1907;p2"/>
            <p:cNvSpPr/>
            <p:nvPr/>
          </p:nvSpPr>
          <p:spPr>
            <a:xfrm>
              <a:off x="6194000" y="2641900"/>
              <a:ext cx="932075" cy="593675"/>
            </a:xfrm>
            <a:custGeom>
              <a:rect b="b" l="l" r="r" t="t"/>
              <a:pathLst>
                <a:path extrusionOk="0" h="23747" w="37283">
                  <a:moveTo>
                    <a:pt x="37280" y="0"/>
                  </a:moveTo>
                  <a:cubicBezTo>
                    <a:pt x="37280" y="0"/>
                    <a:pt x="36811" y="670"/>
                    <a:pt x="36215" y="2009"/>
                  </a:cubicBezTo>
                  <a:cubicBezTo>
                    <a:pt x="35918" y="2678"/>
                    <a:pt x="35592" y="3511"/>
                    <a:pt x="35274" y="4499"/>
                  </a:cubicBezTo>
                  <a:cubicBezTo>
                    <a:pt x="34956" y="5475"/>
                    <a:pt x="34645" y="6596"/>
                    <a:pt x="34312" y="7835"/>
                  </a:cubicBezTo>
                  <a:lnTo>
                    <a:pt x="34312" y="7835"/>
                  </a:lnTo>
                  <a:cubicBezTo>
                    <a:pt x="32198" y="7939"/>
                    <a:pt x="29722" y="8208"/>
                    <a:pt x="27136" y="9037"/>
                  </a:cubicBezTo>
                  <a:cubicBezTo>
                    <a:pt x="25836" y="9454"/>
                    <a:pt x="24518" y="10040"/>
                    <a:pt x="23276" y="10843"/>
                  </a:cubicBezTo>
                  <a:cubicBezTo>
                    <a:pt x="22649" y="11232"/>
                    <a:pt x="22064" y="11709"/>
                    <a:pt x="21493" y="12211"/>
                  </a:cubicBezTo>
                  <a:cubicBezTo>
                    <a:pt x="21225" y="12481"/>
                    <a:pt x="20941" y="12739"/>
                    <a:pt x="20687" y="13034"/>
                  </a:cubicBezTo>
                  <a:cubicBezTo>
                    <a:pt x="20430" y="13328"/>
                    <a:pt x="20218" y="13656"/>
                    <a:pt x="20017" y="13991"/>
                  </a:cubicBezTo>
                  <a:cubicBezTo>
                    <a:pt x="19159" y="15471"/>
                    <a:pt x="18655" y="17070"/>
                    <a:pt x="17797" y="18405"/>
                  </a:cubicBezTo>
                  <a:cubicBezTo>
                    <a:pt x="16878" y="19686"/>
                    <a:pt x="15690" y="20711"/>
                    <a:pt x="14451" y="21473"/>
                  </a:cubicBezTo>
                  <a:cubicBezTo>
                    <a:pt x="13207" y="22237"/>
                    <a:pt x="11901" y="22750"/>
                    <a:pt x="10645" y="23084"/>
                  </a:cubicBezTo>
                  <a:cubicBezTo>
                    <a:pt x="9383" y="23404"/>
                    <a:pt x="8175" y="23551"/>
                    <a:pt x="7072" y="23614"/>
                  </a:cubicBezTo>
                  <a:cubicBezTo>
                    <a:pt x="6825" y="23623"/>
                    <a:pt x="6584" y="23627"/>
                    <a:pt x="6349" y="23627"/>
                  </a:cubicBezTo>
                  <a:cubicBezTo>
                    <a:pt x="4463" y="23627"/>
                    <a:pt x="2933" y="23363"/>
                    <a:pt x="1863" y="23113"/>
                  </a:cubicBezTo>
                  <a:cubicBezTo>
                    <a:pt x="1562" y="23038"/>
                    <a:pt x="1292" y="22980"/>
                    <a:pt x="1062" y="22914"/>
                  </a:cubicBezTo>
                  <a:cubicBezTo>
                    <a:pt x="836" y="22845"/>
                    <a:pt x="643" y="22787"/>
                    <a:pt x="483" y="22737"/>
                  </a:cubicBezTo>
                  <a:cubicBezTo>
                    <a:pt x="335" y="22692"/>
                    <a:pt x="215" y="22657"/>
                    <a:pt x="126" y="22632"/>
                  </a:cubicBezTo>
                  <a:cubicBezTo>
                    <a:pt x="54" y="22611"/>
                    <a:pt x="12" y="22601"/>
                    <a:pt x="4" y="22601"/>
                  </a:cubicBezTo>
                  <a:cubicBezTo>
                    <a:pt x="3" y="22601"/>
                    <a:pt x="3" y="22601"/>
                    <a:pt x="3" y="22602"/>
                  </a:cubicBezTo>
                  <a:cubicBezTo>
                    <a:pt x="1" y="22605"/>
                    <a:pt x="41" y="22621"/>
                    <a:pt x="121" y="22650"/>
                  </a:cubicBezTo>
                  <a:cubicBezTo>
                    <a:pt x="207" y="22679"/>
                    <a:pt x="325" y="22719"/>
                    <a:pt x="472" y="22771"/>
                  </a:cubicBezTo>
                  <a:cubicBezTo>
                    <a:pt x="632" y="22823"/>
                    <a:pt x="823" y="22889"/>
                    <a:pt x="1047" y="22964"/>
                  </a:cubicBezTo>
                  <a:cubicBezTo>
                    <a:pt x="1276" y="23036"/>
                    <a:pt x="1546" y="23097"/>
                    <a:pt x="1845" y="23178"/>
                  </a:cubicBezTo>
                  <a:cubicBezTo>
                    <a:pt x="2945" y="23455"/>
                    <a:pt x="4536" y="23746"/>
                    <a:pt x="6504" y="23746"/>
                  </a:cubicBezTo>
                  <a:cubicBezTo>
                    <a:pt x="6691" y="23746"/>
                    <a:pt x="6882" y="23743"/>
                    <a:pt x="7076" y="23738"/>
                  </a:cubicBezTo>
                  <a:cubicBezTo>
                    <a:pt x="8189" y="23682"/>
                    <a:pt x="9406" y="23541"/>
                    <a:pt x="10681" y="23223"/>
                  </a:cubicBezTo>
                  <a:cubicBezTo>
                    <a:pt x="11951" y="22893"/>
                    <a:pt x="13272" y="22380"/>
                    <a:pt x="14536" y="21610"/>
                  </a:cubicBezTo>
                  <a:cubicBezTo>
                    <a:pt x="15794" y="20840"/>
                    <a:pt x="16994" y="19814"/>
                    <a:pt x="17939" y="18498"/>
                  </a:cubicBezTo>
                  <a:cubicBezTo>
                    <a:pt x="18817" y="17136"/>
                    <a:pt x="19323" y="15535"/>
                    <a:pt x="20168" y="14080"/>
                  </a:cubicBezTo>
                  <a:cubicBezTo>
                    <a:pt x="20364" y="13750"/>
                    <a:pt x="20573" y="13430"/>
                    <a:pt x="20820" y="13146"/>
                  </a:cubicBezTo>
                  <a:cubicBezTo>
                    <a:pt x="21065" y="12861"/>
                    <a:pt x="21346" y="12604"/>
                    <a:pt x="21611" y="12338"/>
                  </a:cubicBezTo>
                  <a:cubicBezTo>
                    <a:pt x="22174" y="11842"/>
                    <a:pt x="22749" y="11371"/>
                    <a:pt x="23370" y="10985"/>
                  </a:cubicBezTo>
                  <a:cubicBezTo>
                    <a:pt x="24595" y="10192"/>
                    <a:pt x="25898" y="9610"/>
                    <a:pt x="27186" y="9193"/>
                  </a:cubicBezTo>
                  <a:cubicBezTo>
                    <a:pt x="29770" y="8356"/>
                    <a:pt x="32253" y="8078"/>
                    <a:pt x="34367" y="7962"/>
                  </a:cubicBezTo>
                  <a:lnTo>
                    <a:pt x="34415" y="7960"/>
                  </a:lnTo>
                  <a:lnTo>
                    <a:pt x="34427" y="7914"/>
                  </a:lnTo>
                  <a:cubicBezTo>
                    <a:pt x="34757" y="6656"/>
                    <a:pt x="35062" y="5518"/>
                    <a:pt x="35374" y="4532"/>
                  </a:cubicBezTo>
                  <a:cubicBezTo>
                    <a:pt x="35681" y="3544"/>
                    <a:pt x="35997" y="2709"/>
                    <a:pt x="36281" y="2038"/>
                  </a:cubicBezTo>
                  <a:cubicBezTo>
                    <a:pt x="36566" y="1366"/>
                    <a:pt x="36825" y="861"/>
                    <a:pt x="37004" y="519"/>
                  </a:cubicBezTo>
                  <a:cubicBezTo>
                    <a:pt x="37093" y="357"/>
                    <a:pt x="37163" y="230"/>
                    <a:pt x="37213" y="135"/>
                  </a:cubicBezTo>
                  <a:cubicBezTo>
                    <a:pt x="37261" y="47"/>
                    <a:pt x="37282" y="2"/>
                    <a:pt x="37280" y="0"/>
                  </a:cubicBezTo>
                  <a:close/>
                </a:path>
              </a:pathLst>
            </a:custGeom>
            <a:solidFill>
              <a:schemeClr val="dk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08" name="Google Shape;1908;p2"/>
            <p:cNvSpPr/>
            <p:nvPr/>
          </p:nvSpPr>
          <p:spPr>
            <a:xfrm>
              <a:off x="6399400" y="3161675"/>
              <a:ext cx="592525" cy="534050"/>
            </a:xfrm>
            <a:custGeom>
              <a:rect b="b" l="l" r="r" t="t"/>
              <a:pathLst>
                <a:path extrusionOk="0" h="21362" w="23701">
                  <a:moveTo>
                    <a:pt x="23700" y="1"/>
                  </a:moveTo>
                  <a:cubicBezTo>
                    <a:pt x="23697" y="1"/>
                    <a:pt x="23674" y="20"/>
                    <a:pt x="23633" y="59"/>
                  </a:cubicBezTo>
                  <a:cubicBezTo>
                    <a:pt x="23583" y="105"/>
                    <a:pt x="23521" y="165"/>
                    <a:pt x="23444" y="238"/>
                  </a:cubicBezTo>
                  <a:cubicBezTo>
                    <a:pt x="23274" y="391"/>
                    <a:pt x="23024" y="616"/>
                    <a:pt x="22669" y="865"/>
                  </a:cubicBezTo>
                  <a:cubicBezTo>
                    <a:pt x="21968" y="1374"/>
                    <a:pt x="20844" y="1965"/>
                    <a:pt x="19352" y="2397"/>
                  </a:cubicBezTo>
                  <a:cubicBezTo>
                    <a:pt x="17865" y="2848"/>
                    <a:pt x="16024" y="3093"/>
                    <a:pt x="14016" y="3570"/>
                  </a:cubicBezTo>
                  <a:cubicBezTo>
                    <a:pt x="13015" y="3817"/>
                    <a:pt x="11967" y="4137"/>
                    <a:pt x="10964" y="4662"/>
                  </a:cubicBezTo>
                  <a:cubicBezTo>
                    <a:pt x="9964" y="5181"/>
                    <a:pt x="8998" y="5897"/>
                    <a:pt x="8280" y="6871"/>
                  </a:cubicBezTo>
                  <a:cubicBezTo>
                    <a:pt x="7919" y="7353"/>
                    <a:pt x="7644" y="7893"/>
                    <a:pt x="7464" y="8451"/>
                  </a:cubicBezTo>
                  <a:cubicBezTo>
                    <a:pt x="7279" y="9007"/>
                    <a:pt x="7169" y="9572"/>
                    <a:pt x="7063" y="10120"/>
                  </a:cubicBezTo>
                  <a:cubicBezTo>
                    <a:pt x="6955" y="10670"/>
                    <a:pt x="6851" y="11208"/>
                    <a:pt x="6689" y="11715"/>
                  </a:cubicBezTo>
                  <a:cubicBezTo>
                    <a:pt x="6534" y="12227"/>
                    <a:pt x="6305" y="12695"/>
                    <a:pt x="6029" y="13122"/>
                  </a:cubicBezTo>
                  <a:cubicBezTo>
                    <a:pt x="5471" y="13975"/>
                    <a:pt x="4752" y="14644"/>
                    <a:pt x="4067" y="15244"/>
                  </a:cubicBezTo>
                  <a:cubicBezTo>
                    <a:pt x="3380" y="15846"/>
                    <a:pt x="2714" y="16380"/>
                    <a:pt x="2155" y="16930"/>
                  </a:cubicBezTo>
                  <a:cubicBezTo>
                    <a:pt x="1032" y="18020"/>
                    <a:pt x="372" y="19157"/>
                    <a:pt x="168" y="20013"/>
                  </a:cubicBezTo>
                  <a:cubicBezTo>
                    <a:pt x="50" y="20438"/>
                    <a:pt x="48" y="20783"/>
                    <a:pt x="42" y="21011"/>
                  </a:cubicBezTo>
                  <a:cubicBezTo>
                    <a:pt x="50" y="21117"/>
                    <a:pt x="56" y="21203"/>
                    <a:pt x="60" y="21273"/>
                  </a:cubicBezTo>
                  <a:cubicBezTo>
                    <a:pt x="65" y="21329"/>
                    <a:pt x="69" y="21360"/>
                    <a:pt x="73" y="21360"/>
                  </a:cubicBezTo>
                  <a:cubicBezTo>
                    <a:pt x="73" y="21360"/>
                    <a:pt x="73" y="21360"/>
                    <a:pt x="73" y="21360"/>
                  </a:cubicBezTo>
                  <a:lnTo>
                    <a:pt x="73" y="21362"/>
                  </a:lnTo>
                  <a:cubicBezTo>
                    <a:pt x="73" y="21362"/>
                    <a:pt x="73" y="21362"/>
                    <a:pt x="73" y="21362"/>
                  </a:cubicBezTo>
                  <a:cubicBezTo>
                    <a:pt x="102" y="21362"/>
                    <a:pt x="0" y="20868"/>
                    <a:pt x="231" y="20030"/>
                  </a:cubicBezTo>
                  <a:cubicBezTo>
                    <a:pt x="453" y="19195"/>
                    <a:pt x="1117" y="18088"/>
                    <a:pt x="2242" y="17019"/>
                  </a:cubicBezTo>
                  <a:cubicBezTo>
                    <a:pt x="2797" y="16481"/>
                    <a:pt x="3469" y="15954"/>
                    <a:pt x="4161" y="15354"/>
                  </a:cubicBezTo>
                  <a:cubicBezTo>
                    <a:pt x="4852" y="14756"/>
                    <a:pt x="5587" y="14083"/>
                    <a:pt x="6164" y="13209"/>
                  </a:cubicBezTo>
                  <a:cubicBezTo>
                    <a:pt x="6447" y="12775"/>
                    <a:pt x="6689" y="12288"/>
                    <a:pt x="6849" y="11766"/>
                  </a:cubicBezTo>
                  <a:cubicBezTo>
                    <a:pt x="7015" y="11247"/>
                    <a:pt x="7121" y="10702"/>
                    <a:pt x="7229" y="10155"/>
                  </a:cubicBezTo>
                  <a:cubicBezTo>
                    <a:pt x="7339" y="9605"/>
                    <a:pt x="7449" y="9047"/>
                    <a:pt x="7628" y="8505"/>
                  </a:cubicBezTo>
                  <a:cubicBezTo>
                    <a:pt x="7806" y="7963"/>
                    <a:pt x="8070" y="7444"/>
                    <a:pt x="8419" y="6975"/>
                  </a:cubicBezTo>
                  <a:cubicBezTo>
                    <a:pt x="9116" y="6030"/>
                    <a:pt x="10061" y="5326"/>
                    <a:pt x="11043" y="4814"/>
                  </a:cubicBezTo>
                  <a:cubicBezTo>
                    <a:pt x="12027" y="4297"/>
                    <a:pt x="13061" y="3975"/>
                    <a:pt x="14055" y="3726"/>
                  </a:cubicBezTo>
                  <a:cubicBezTo>
                    <a:pt x="16047" y="3244"/>
                    <a:pt x="17894" y="2985"/>
                    <a:pt x="19387" y="2515"/>
                  </a:cubicBezTo>
                  <a:cubicBezTo>
                    <a:pt x="20884" y="2065"/>
                    <a:pt x="22015" y="1452"/>
                    <a:pt x="22709" y="921"/>
                  </a:cubicBezTo>
                  <a:cubicBezTo>
                    <a:pt x="23411" y="396"/>
                    <a:pt x="23701" y="1"/>
                    <a:pt x="23701" y="1"/>
                  </a:cubicBezTo>
                  <a:cubicBezTo>
                    <a:pt x="23701" y="1"/>
                    <a:pt x="23701" y="1"/>
                    <a:pt x="23700" y="1"/>
                  </a:cubicBezTo>
                  <a:close/>
                </a:path>
              </a:pathLst>
            </a:custGeom>
            <a:solidFill>
              <a:schemeClr val="dk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09" name="Google Shape;1909;p2"/>
            <p:cNvSpPr/>
            <p:nvPr/>
          </p:nvSpPr>
          <p:spPr>
            <a:xfrm>
              <a:off x="6987900" y="3156125"/>
              <a:ext cx="117800" cy="9225"/>
            </a:xfrm>
            <a:custGeom>
              <a:rect b="b" l="l" r="r" t="t"/>
              <a:pathLst>
                <a:path extrusionOk="0" h="369" w="4712">
                  <a:moveTo>
                    <a:pt x="2152" y="1"/>
                  </a:moveTo>
                  <a:cubicBezTo>
                    <a:pt x="1578" y="1"/>
                    <a:pt x="1062" y="48"/>
                    <a:pt x="684" y="105"/>
                  </a:cubicBezTo>
                  <a:cubicBezTo>
                    <a:pt x="257" y="171"/>
                    <a:pt x="1" y="240"/>
                    <a:pt x="5" y="263"/>
                  </a:cubicBezTo>
                  <a:cubicBezTo>
                    <a:pt x="6" y="270"/>
                    <a:pt x="26" y="273"/>
                    <a:pt x="62" y="273"/>
                  </a:cubicBezTo>
                  <a:cubicBezTo>
                    <a:pt x="276" y="273"/>
                    <a:pt x="1059" y="173"/>
                    <a:pt x="2035" y="173"/>
                  </a:cubicBezTo>
                  <a:cubicBezTo>
                    <a:pt x="2141" y="173"/>
                    <a:pt x="2249" y="174"/>
                    <a:pt x="2358" y="177"/>
                  </a:cubicBezTo>
                  <a:cubicBezTo>
                    <a:pt x="3517" y="197"/>
                    <a:pt x="4469" y="368"/>
                    <a:pt x="4670" y="368"/>
                  </a:cubicBezTo>
                  <a:cubicBezTo>
                    <a:pt x="4694" y="368"/>
                    <a:pt x="4707" y="366"/>
                    <a:pt x="4708" y="360"/>
                  </a:cubicBezTo>
                  <a:cubicBezTo>
                    <a:pt x="4712" y="339"/>
                    <a:pt x="4459" y="256"/>
                    <a:pt x="4035" y="175"/>
                  </a:cubicBezTo>
                  <a:cubicBezTo>
                    <a:pt x="3614" y="92"/>
                    <a:pt x="3020" y="16"/>
                    <a:pt x="2362" y="3"/>
                  </a:cubicBezTo>
                  <a:cubicBezTo>
                    <a:pt x="2291" y="1"/>
                    <a:pt x="2221" y="1"/>
                    <a:pt x="2152" y="1"/>
                  </a:cubicBezTo>
                  <a:close/>
                </a:path>
              </a:pathLst>
            </a:custGeom>
            <a:solidFill>
              <a:schemeClr val="dk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10" name="Google Shape;1910;p2"/>
            <p:cNvSpPr/>
            <p:nvPr/>
          </p:nvSpPr>
          <p:spPr>
            <a:xfrm>
              <a:off x="6986750" y="3090850"/>
              <a:ext cx="12600" cy="74300"/>
            </a:xfrm>
            <a:custGeom>
              <a:rect b="b" l="l" r="r" t="t"/>
              <a:pathLst>
                <a:path extrusionOk="0" h="2972" w="504">
                  <a:moveTo>
                    <a:pt x="78" y="1"/>
                  </a:moveTo>
                  <a:cubicBezTo>
                    <a:pt x="77" y="1"/>
                    <a:pt x="76" y="1"/>
                    <a:pt x="76" y="2"/>
                  </a:cubicBezTo>
                  <a:cubicBezTo>
                    <a:pt x="24" y="23"/>
                    <a:pt x="330" y="654"/>
                    <a:pt x="317" y="1489"/>
                  </a:cubicBezTo>
                  <a:cubicBezTo>
                    <a:pt x="317" y="2325"/>
                    <a:pt x="0" y="2950"/>
                    <a:pt x="51" y="2971"/>
                  </a:cubicBezTo>
                  <a:cubicBezTo>
                    <a:pt x="51" y="2971"/>
                    <a:pt x="52" y="2972"/>
                    <a:pt x="53" y="2972"/>
                  </a:cubicBezTo>
                  <a:cubicBezTo>
                    <a:pt x="99" y="2972"/>
                    <a:pt x="489" y="2357"/>
                    <a:pt x="490" y="1489"/>
                  </a:cubicBezTo>
                  <a:cubicBezTo>
                    <a:pt x="504" y="623"/>
                    <a:pt x="124" y="1"/>
                    <a:pt x="78" y="1"/>
                  </a:cubicBezTo>
                  <a:close/>
                </a:path>
              </a:pathLst>
            </a:custGeom>
            <a:solidFill>
              <a:schemeClr val="dk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11" name="Google Shape;1911;p2"/>
            <p:cNvSpPr/>
            <p:nvPr/>
          </p:nvSpPr>
          <p:spPr>
            <a:xfrm>
              <a:off x="6723075" y="3272950"/>
              <a:ext cx="129575" cy="313600"/>
            </a:xfrm>
            <a:custGeom>
              <a:rect b="b" l="l" r="r" t="t"/>
              <a:pathLst>
                <a:path extrusionOk="0" h="12544" w="5183">
                  <a:moveTo>
                    <a:pt x="24" y="0"/>
                  </a:moveTo>
                  <a:cubicBezTo>
                    <a:pt x="22" y="0"/>
                    <a:pt x="22" y="0"/>
                    <a:pt x="21" y="1"/>
                  </a:cubicBezTo>
                  <a:cubicBezTo>
                    <a:pt x="0" y="41"/>
                    <a:pt x="832" y="294"/>
                    <a:pt x="1912" y="1133"/>
                  </a:cubicBezTo>
                  <a:cubicBezTo>
                    <a:pt x="2450" y="1550"/>
                    <a:pt x="3033" y="2123"/>
                    <a:pt x="3552" y="2858"/>
                  </a:cubicBezTo>
                  <a:cubicBezTo>
                    <a:pt x="4071" y="3589"/>
                    <a:pt x="4511" y="4490"/>
                    <a:pt x="4758" y="5497"/>
                  </a:cubicBezTo>
                  <a:cubicBezTo>
                    <a:pt x="4993" y="6504"/>
                    <a:pt x="5010" y="7507"/>
                    <a:pt x="4881" y="8395"/>
                  </a:cubicBezTo>
                  <a:cubicBezTo>
                    <a:pt x="4752" y="9284"/>
                    <a:pt x="4493" y="10060"/>
                    <a:pt x="4204" y="10675"/>
                  </a:cubicBezTo>
                  <a:cubicBezTo>
                    <a:pt x="3621" y="11912"/>
                    <a:pt x="2994" y="12516"/>
                    <a:pt x="3031" y="12543"/>
                  </a:cubicBezTo>
                  <a:cubicBezTo>
                    <a:pt x="3031" y="12543"/>
                    <a:pt x="3031" y="12543"/>
                    <a:pt x="3032" y="12543"/>
                  </a:cubicBezTo>
                  <a:cubicBezTo>
                    <a:pt x="3039" y="12543"/>
                    <a:pt x="3077" y="12507"/>
                    <a:pt x="3145" y="12437"/>
                  </a:cubicBezTo>
                  <a:cubicBezTo>
                    <a:pt x="3212" y="12361"/>
                    <a:pt x="3320" y="12257"/>
                    <a:pt x="3438" y="12105"/>
                  </a:cubicBezTo>
                  <a:cubicBezTo>
                    <a:pt x="3685" y="11808"/>
                    <a:pt x="4007" y="11347"/>
                    <a:pt x="4314" y="10727"/>
                  </a:cubicBezTo>
                  <a:cubicBezTo>
                    <a:pt x="4625" y="10110"/>
                    <a:pt x="4900" y="9325"/>
                    <a:pt x="5039" y="8418"/>
                  </a:cubicBezTo>
                  <a:cubicBezTo>
                    <a:pt x="5182" y="7513"/>
                    <a:pt x="5169" y="6489"/>
                    <a:pt x="4927" y="5455"/>
                  </a:cubicBezTo>
                  <a:cubicBezTo>
                    <a:pt x="4675" y="4426"/>
                    <a:pt x="4219" y="3506"/>
                    <a:pt x="3683" y="2765"/>
                  </a:cubicBezTo>
                  <a:cubicBezTo>
                    <a:pt x="3147" y="2021"/>
                    <a:pt x="2543" y="1444"/>
                    <a:pt x="1987" y="1035"/>
                  </a:cubicBezTo>
                  <a:cubicBezTo>
                    <a:pt x="1432" y="624"/>
                    <a:pt x="936" y="358"/>
                    <a:pt x="583" y="207"/>
                  </a:cubicBezTo>
                  <a:cubicBezTo>
                    <a:pt x="409" y="124"/>
                    <a:pt x="262" y="82"/>
                    <a:pt x="170" y="45"/>
                  </a:cubicBezTo>
                  <a:cubicBezTo>
                    <a:pt x="84" y="14"/>
                    <a:pt x="35" y="0"/>
                    <a:pt x="24" y="0"/>
                  </a:cubicBezTo>
                  <a:close/>
                </a:path>
              </a:pathLst>
            </a:custGeom>
            <a:solidFill>
              <a:schemeClr val="dk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12" name="Google Shape;1912;p2"/>
            <p:cNvSpPr/>
            <p:nvPr/>
          </p:nvSpPr>
          <p:spPr>
            <a:xfrm>
              <a:off x="6791800" y="3425500"/>
              <a:ext cx="342025" cy="367775"/>
            </a:xfrm>
            <a:custGeom>
              <a:rect b="b" l="l" r="r" t="t"/>
              <a:pathLst>
                <a:path extrusionOk="0" h="14711" w="13681">
                  <a:moveTo>
                    <a:pt x="10429" y="0"/>
                  </a:moveTo>
                  <a:cubicBezTo>
                    <a:pt x="10429" y="0"/>
                    <a:pt x="10428" y="1"/>
                    <a:pt x="10428" y="1"/>
                  </a:cubicBezTo>
                  <a:cubicBezTo>
                    <a:pt x="10424" y="7"/>
                    <a:pt x="10490" y="65"/>
                    <a:pt x="10619" y="169"/>
                  </a:cubicBezTo>
                  <a:cubicBezTo>
                    <a:pt x="10748" y="273"/>
                    <a:pt x="10932" y="435"/>
                    <a:pt x="11159" y="653"/>
                  </a:cubicBezTo>
                  <a:cubicBezTo>
                    <a:pt x="11611" y="1089"/>
                    <a:pt x="12234" y="1774"/>
                    <a:pt x="12743" y="2777"/>
                  </a:cubicBezTo>
                  <a:cubicBezTo>
                    <a:pt x="12996" y="3277"/>
                    <a:pt x="13218" y="3856"/>
                    <a:pt x="13355" y="4498"/>
                  </a:cubicBezTo>
                  <a:cubicBezTo>
                    <a:pt x="13482" y="5142"/>
                    <a:pt x="13523" y="5854"/>
                    <a:pt x="13409" y="6584"/>
                  </a:cubicBezTo>
                  <a:cubicBezTo>
                    <a:pt x="13283" y="7307"/>
                    <a:pt x="13023" y="8054"/>
                    <a:pt x="12589" y="8729"/>
                  </a:cubicBezTo>
                  <a:cubicBezTo>
                    <a:pt x="12377" y="9068"/>
                    <a:pt x="12122" y="9393"/>
                    <a:pt x="11827" y="9680"/>
                  </a:cubicBezTo>
                  <a:cubicBezTo>
                    <a:pt x="11535" y="9973"/>
                    <a:pt x="11204" y="10236"/>
                    <a:pt x="10835" y="10444"/>
                  </a:cubicBezTo>
                  <a:cubicBezTo>
                    <a:pt x="10106" y="10894"/>
                    <a:pt x="9270" y="11023"/>
                    <a:pt x="8468" y="11146"/>
                  </a:cubicBezTo>
                  <a:cubicBezTo>
                    <a:pt x="7669" y="11270"/>
                    <a:pt x="6855" y="11440"/>
                    <a:pt x="6234" y="11908"/>
                  </a:cubicBezTo>
                  <a:cubicBezTo>
                    <a:pt x="5618" y="12375"/>
                    <a:pt x="5213" y="12979"/>
                    <a:pt x="4775" y="13469"/>
                  </a:cubicBezTo>
                  <a:cubicBezTo>
                    <a:pt x="4347" y="13965"/>
                    <a:pt x="3857" y="14362"/>
                    <a:pt x="3319" y="14501"/>
                  </a:cubicBezTo>
                  <a:cubicBezTo>
                    <a:pt x="3080" y="14571"/>
                    <a:pt x="2844" y="14599"/>
                    <a:pt x="2617" y="14599"/>
                  </a:cubicBezTo>
                  <a:cubicBezTo>
                    <a:pt x="2339" y="14599"/>
                    <a:pt x="2076" y="14556"/>
                    <a:pt x="1841" y="14495"/>
                  </a:cubicBezTo>
                  <a:cubicBezTo>
                    <a:pt x="1409" y="14386"/>
                    <a:pt x="1063" y="14210"/>
                    <a:pt x="793" y="14054"/>
                  </a:cubicBezTo>
                  <a:cubicBezTo>
                    <a:pt x="268" y="13739"/>
                    <a:pt x="27" y="13480"/>
                    <a:pt x="2" y="13480"/>
                  </a:cubicBezTo>
                  <a:cubicBezTo>
                    <a:pt x="1" y="13480"/>
                    <a:pt x="1" y="13480"/>
                    <a:pt x="0" y="13481"/>
                  </a:cubicBezTo>
                  <a:cubicBezTo>
                    <a:pt x="0" y="13481"/>
                    <a:pt x="220" y="13764"/>
                    <a:pt x="757" y="14110"/>
                  </a:cubicBezTo>
                  <a:cubicBezTo>
                    <a:pt x="1027" y="14279"/>
                    <a:pt x="1376" y="14467"/>
                    <a:pt x="1816" y="14588"/>
                  </a:cubicBezTo>
                  <a:cubicBezTo>
                    <a:pt x="2068" y="14660"/>
                    <a:pt x="2356" y="14711"/>
                    <a:pt x="2664" y="14711"/>
                  </a:cubicBezTo>
                  <a:cubicBezTo>
                    <a:pt x="2885" y="14711"/>
                    <a:pt x="3116" y="14685"/>
                    <a:pt x="3351" y="14621"/>
                  </a:cubicBezTo>
                  <a:cubicBezTo>
                    <a:pt x="3923" y="14480"/>
                    <a:pt x="4443" y="14065"/>
                    <a:pt x="4883" y="13566"/>
                  </a:cubicBezTo>
                  <a:cubicBezTo>
                    <a:pt x="5333" y="13072"/>
                    <a:pt x="5740" y="12476"/>
                    <a:pt x="6328" y="12040"/>
                  </a:cubicBezTo>
                  <a:cubicBezTo>
                    <a:pt x="6917" y="11598"/>
                    <a:pt x="7696" y="11436"/>
                    <a:pt x="8495" y="11316"/>
                  </a:cubicBezTo>
                  <a:cubicBezTo>
                    <a:pt x="8894" y="11252"/>
                    <a:pt x="9309" y="11191"/>
                    <a:pt x="9722" y="11086"/>
                  </a:cubicBezTo>
                  <a:cubicBezTo>
                    <a:pt x="10135" y="10980"/>
                    <a:pt x="10544" y="10818"/>
                    <a:pt x="10922" y="10595"/>
                  </a:cubicBezTo>
                  <a:cubicBezTo>
                    <a:pt x="11306" y="10378"/>
                    <a:pt x="11649" y="10106"/>
                    <a:pt x="11950" y="9804"/>
                  </a:cubicBezTo>
                  <a:cubicBezTo>
                    <a:pt x="12255" y="9504"/>
                    <a:pt x="12515" y="9171"/>
                    <a:pt x="12734" y="8820"/>
                  </a:cubicBezTo>
                  <a:cubicBezTo>
                    <a:pt x="13179" y="8123"/>
                    <a:pt x="13442" y="7355"/>
                    <a:pt x="13567" y="6607"/>
                  </a:cubicBezTo>
                  <a:cubicBezTo>
                    <a:pt x="13681" y="5856"/>
                    <a:pt x="13633" y="5127"/>
                    <a:pt x="13496" y="4469"/>
                  </a:cubicBezTo>
                  <a:cubicBezTo>
                    <a:pt x="13351" y="3811"/>
                    <a:pt x="13117" y="3225"/>
                    <a:pt x="12853" y="2721"/>
                  </a:cubicBezTo>
                  <a:cubicBezTo>
                    <a:pt x="12321" y="1708"/>
                    <a:pt x="11674" y="1027"/>
                    <a:pt x="11206" y="603"/>
                  </a:cubicBezTo>
                  <a:cubicBezTo>
                    <a:pt x="10970" y="391"/>
                    <a:pt x="10777" y="236"/>
                    <a:pt x="10640" y="142"/>
                  </a:cubicBezTo>
                  <a:cubicBezTo>
                    <a:pt x="10510" y="50"/>
                    <a:pt x="10439" y="0"/>
                    <a:pt x="10429" y="0"/>
                  </a:cubicBezTo>
                  <a:close/>
                </a:path>
              </a:pathLst>
            </a:custGeom>
            <a:solidFill>
              <a:schemeClr val="dk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13" name="Google Shape;1913;p2"/>
            <p:cNvSpPr/>
            <p:nvPr/>
          </p:nvSpPr>
          <p:spPr>
            <a:xfrm>
              <a:off x="6719725" y="3804025"/>
              <a:ext cx="109275" cy="129350"/>
            </a:xfrm>
            <a:custGeom>
              <a:rect b="b" l="l" r="r" t="t"/>
              <a:pathLst>
                <a:path extrusionOk="0" h="5174" w="4371">
                  <a:moveTo>
                    <a:pt x="4292" y="1"/>
                  </a:moveTo>
                  <a:cubicBezTo>
                    <a:pt x="4261" y="3"/>
                    <a:pt x="4313" y="423"/>
                    <a:pt x="4211" y="1083"/>
                  </a:cubicBezTo>
                  <a:cubicBezTo>
                    <a:pt x="4112" y="1739"/>
                    <a:pt x="3815" y="2644"/>
                    <a:pt x="3165" y="3427"/>
                  </a:cubicBezTo>
                  <a:cubicBezTo>
                    <a:pt x="2515" y="4209"/>
                    <a:pt x="1679" y="4670"/>
                    <a:pt x="1054" y="4886"/>
                  </a:cubicBezTo>
                  <a:cubicBezTo>
                    <a:pt x="424" y="5108"/>
                    <a:pt x="1" y="5133"/>
                    <a:pt x="5" y="5165"/>
                  </a:cubicBezTo>
                  <a:cubicBezTo>
                    <a:pt x="5" y="5170"/>
                    <a:pt x="33" y="5174"/>
                    <a:pt x="88" y="5174"/>
                  </a:cubicBezTo>
                  <a:cubicBezTo>
                    <a:pt x="138" y="5174"/>
                    <a:pt x="210" y="5171"/>
                    <a:pt x="302" y="5163"/>
                  </a:cubicBezTo>
                  <a:cubicBezTo>
                    <a:pt x="491" y="5148"/>
                    <a:pt x="765" y="5102"/>
                    <a:pt x="1093" y="5003"/>
                  </a:cubicBezTo>
                  <a:cubicBezTo>
                    <a:pt x="1745" y="4810"/>
                    <a:pt x="2623" y="4353"/>
                    <a:pt x="3300" y="3539"/>
                  </a:cubicBezTo>
                  <a:cubicBezTo>
                    <a:pt x="3975" y="2723"/>
                    <a:pt x="4265" y="1776"/>
                    <a:pt x="4334" y="1100"/>
                  </a:cubicBezTo>
                  <a:cubicBezTo>
                    <a:pt x="4371" y="761"/>
                    <a:pt x="4365" y="483"/>
                    <a:pt x="4346" y="292"/>
                  </a:cubicBezTo>
                  <a:cubicBezTo>
                    <a:pt x="4326" y="103"/>
                    <a:pt x="4303" y="1"/>
                    <a:pt x="4292" y="1"/>
                  </a:cubicBezTo>
                  <a:close/>
                </a:path>
              </a:pathLst>
            </a:custGeom>
            <a:solidFill>
              <a:schemeClr val="dk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14" name="Google Shape;1914;p2"/>
            <p:cNvSpPr/>
            <p:nvPr/>
          </p:nvSpPr>
          <p:spPr>
            <a:xfrm>
              <a:off x="6441250" y="3931550"/>
              <a:ext cx="548325" cy="317375"/>
            </a:xfrm>
            <a:custGeom>
              <a:rect b="b" l="l" r="r" t="t"/>
              <a:pathLst>
                <a:path extrusionOk="0" h="12695" w="21933">
                  <a:moveTo>
                    <a:pt x="21927" y="1"/>
                  </a:moveTo>
                  <a:cubicBezTo>
                    <a:pt x="21923" y="1"/>
                    <a:pt x="21909" y="80"/>
                    <a:pt x="21892" y="230"/>
                  </a:cubicBezTo>
                  <a:cubicBezTo>
                    <a:pt x="21876" y="383"/>
                    <a:pt x="21844" y="605"/>
                    <a:pt x="21788" y="890"/>
                  </a:cubicBezTo>
                  <a:cubicBezTo>
                    <a:pt x="21676" y="1455"/>
                    <a:pt x="21454" y="2281"/>
                    <a:pt x="20948" y="3199"/>
                  </a:cubicBezTo>
                  <a:cubicBezTo>
                    <a:pt x="20445" y="4114"/>
                    <a:pt x="19644" y="5127"/>
                    <a:pt x="18464" y="5895"/>
                  </a:cubicBezTo>
                  <a:cubicBezTo>
                    <a:pt x="17323" y="6647"/>
                    <a:pt x="15834" y="7169"/>
                    <a:pt x="14223" y="7169"/>
                  </a:cubicBezTo>
                  <a:cubicBezTo>
                    <a:pt x="14182" y="7169"/>
                    <a:pt x="14142" y="7169"/>
                    <a:pt x="14101" y="7168"/>
                  </a:cubicBezTo>
                  <a:lnTo>
                    <a:pt x="14053" y="7168"/>
                  </a:lnTo>
                  <a:lnTo>
                    <a:pt x="14026" y="7210"/>
                  </a:lnTo>
                  <a:cubicBezTo>
                    <a:pt x="13667" y="7805"/>
                    <a:pt x="13231" y="8391"/>
                    <a:pt x="12730" y="8937"/>
                  </a:cubicBezTo>
                  <a:cubicBezTo>
                    <a:pt x="11439" y="10355"/>
                    <a:pt x="9847" y="11345"/>
                    <a:pt x="8292" y="11910"/>
                  </a:cubicBezTo>
                  <a:cubicBezTo>
                    <a:pt x="6957" y="12389"/>
                    <a:pt x="5655" y="12563"/>
                    <a:pt x="4526" y="12563"/>
                  </a:cubicBezTo>
                  <a:cubicBezTo>
                    <a:pt x="4331" y="12563"/>
                    <a:pt x="4142" y="12558"/>
                    <a:pt x="3959" y="12549"/>
                  </a:cubicBezTo>
                  <a:cubicBezTo>
                    <a:pt x="2701" y="12485"/>
                    <a:pt x="1706" y="12230"/>
                    <a:pt x="1036" y="12020"/>
                  </a:cubicBezTo>
                  <a:cubicBezTo>
                    <a:pt x="701" y="11910"/>
                    <a:pt x="442" y="11819"/>
                    <a:pt x="270" y="11748"/>
                  </a:cubicBezTo>
                  <a:cubicBezTo>
                    <a:pt x="110" y="11687"/>
                    <a:pt x="19" y="11655"/>
                    <a:pt x="4" y="11655"/>
                  </a:cubicBezTo>
                  <a:cubicBezTo>
                    <a:pt x="3" y="11655"/>
                    <a:pt x="2" y="11655"/>
                    <a:pt x="2" y="11655"/>
                  </a:cubicBezTo>
                  <a:cubicBezTo>
                    <a:pt x="0" y="11661"/>
                    <a:pt x="89" y="11704"/>
                    <a:pt x="257" y="11781"/>
                  </a:cubicBezTo>
                  <a:cubicBezTo>
                    <a:pt x="425" y="11862"/>
                    <a:pt x="681" y="11964"/>
                    <a:pt x="1015" y="12084"/>
                  </a:cubicBezTo>
                  <a:cubicBezTo>
                    <a:pt x="1683" y="12317"/>
                    <a:pt x="2682" y="12591"/>
                    <a:pt x="3952" y="12672"/>
                  </a:cubicBezTo>
                  <a:cubicBezTo>
                    <a:pt x="4176" y="12687"/>
                    <a:pt x="4410" y="12695"/>
                    <a:pt x="4651" y="12695"/>
                  </a:cubicBezTo>
                  <a:cubicBezTo>
                    <a:pt x="5766" y="12695"/>
                    <a:pt x="7039" y="12524"/>
                    <a:pt x="8346" y="12063"/>
                  </a:cubicBezTo>
                  <a:cubicBezTo>
                    <a:pt x="9928" y="11497"/>
                    <a:pt x="11547" y="10496"/>
                    <a:pt x="12859" y="9057"/>
                  </a:cubicBezTo>
                  <a:cubicBezTo>
                    <a:pt x="13354" y="8514"/>
                    <a:pt x="13789" y="7933"/>
                    <a:pt x="14149" y="7342"/>
                  </a:cubicBezTo>
                  <a:lnTo>
                    <a:pt x="14149" y="7342"/>
                  </a:lnTo>
                  <a:cubicBezTo>
                    <a:pt x="14167" y="7342"/>
                    <a:pt x="14185" y="7342"/>
                    <a:pt x="14203" y="7342"/>
                  </a:cubicBezTo>
                  <a:cubicBezTo>
                    <a:pt x="15859" y="7342"/>
                    <a:pt x="17386" y="6801"/>
                    <a:pt x="18546" y="6022"/>
                  </a:cubicBezTo>
                  <a:cubicBezTo>
                    <a:pt x="19746" y="5229"/>
                    <a:pt x="20553" y="4189"/>
                    <a:pt x="21049" y="3255"/>
                  </a:cubicBezTo>
                  <a:cubicBezTo>
                    <a:pt x="21548" y="2314"/>
                    <a:pt x="21755" y="1475"/>
                    <a:pt x="21849" y="900"/>
                  </a:cubicBezTo>
                  <a:cubicBezTo>
                    <a:pt x="21896" y="612"/>
                    <a:pt x="21919" y="387"/>
                    <a:pt x="21925" y="234"/>
                  </a:cubicBezTo>
                  <a:cubicBezTo>
                    <a:pt x="21932" y="82"/>
                    <a:pt x="21932" y="1"/>
                    <a:pt x="21927" y="1"/>
                  </a:cubicBezTo>
                  <a:close/>
                </a:path>
              </a:pathLst>
            </a:custGeom>
            <a:solidFill>
              <a:schemeClr val="dk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15" name="Google Shape;1915;p2"/>
            <p:cNvSpPr/>
            <p:nvPr/>
          </p:nvSpPr>
          <p:spPr>
            <a:xfrm>
              <a:off x="7070675" y="3684150"/>
              <a:ext cx="61525" cy="161350"/>
            </a:xfrm>
            <a:custGeom>
              <a:rect b="b" l="l" r="r" t="t"/>
              <a:pathLst>
                <a:path extrusionOk="0" h="6454" w="2461">
                  <a:moveTo>
                    <a:pt x="21" y="0"/>
                  </a:moveTo>
                  <a:cubicBezTo>
                    <a:pt x="20" y="0"/>
                    <a:pt x="18" y="1"/>
                    <a:pt x="18" y="2"/>
                  </a:cubicBezTo>
                  <a:cubicBezTo>
                    <a:pt x="0" y="25"/>
                    <a:pt x="334" y="260"/>
                    <a:pt x="768" y="742"/>
                  </a:cubicBezTo>
                  <a:cubicBezTo>
                    <a:pt x="1200" y="1221"/>
                    <a:pt x="1715" y="1977"/>
                    <a:pt x="1999" y="2922"/>
                  </a:cubicBezTo>
                  <a:cubicBezTo>
                    <a:pt x="2283" y="3868"/>
                    <a:pt x="2267" y="4782"/>
                    <a:pt x="2169" y="5421"/>
                  </a:cubicBezTo>
                  <a:cubicBezTo>
                    <a:pt x="2072" y="6061"/>
                    <a:pt x="1922" y="6441"/>
                    <a:pt x="1951" y="6453"/>
                  </a:cubicBezTo>
                  <a:cubicBezTo>
                    <a:pt x="1951" y="6453"/>
                    <a:pt x="1951" y="6453"/>
                    <a:pt x="1951" y="6453"/>
                  </a:cubicBezTo>
                  <a:cubicBezTo>
                    <a:pt x="1962" y="6453"/>
                    <a:pt x="2010" y="6363"/>
                    <a:pt x="2076" y="6195"/>
                  </a:cubicBezTo>
                  <a:cubicBezTo>
                    <a:pt x="2144" y="6023"/>
                    <a:pt x="2225" y="5766"/>
                    <a:pt x="2290" y="5442"/>
                  </a:cubicBezTo>
                  <a:cubicBezTo>
                    <a:pt x="2424" y="4796"/>
                    <a:pt x="2460" y="3850"/>
                    <a:pt x="2167" y="2872"/>
                  </a:cubicBezTo>
                  <a:cubicBezTo>
                    <a:pt x="1874" y="1894"/>
                    <a:pt x="1324" y="1124"/>
                    <a:pt x="859" y="658"/>
                  </a:cubicBezTo>
                  <a:cubicBezTo>
                    <a:pt x="625" y="422"/>
                    <a:pt x="417" y="252"/>
                    <a:pt x="267" y="146"/>
                  </a:cubicBezTo>
                  <a:cubicBezTo>
                    <a:pt x="127" y="49"/>
                    <a:pt x="41" y="0"/>
                    <a:pt x="21" y="0"/>
                  </a:cubicBezTo>
                  <a:close/>
                </a:path>
              </a:pathLst>
            </a:custGeom>
            <a:solidFill>
              <a:schemeClr val="dk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16" name="Google Shape;1916;p2"/>
            <p:cNvSpPr/>
            <p:nvPr/>
          </p:nvSpPr>
          <p:spPr>
            <a:xfrm>
              <a:off x="7124700" y="3529825"/>
              <a:ext cx="107375" cy="82975"/>
            </a:xfrm>
            <a:custGeom>
              <a:rect b="b" l="l" r="r" t="t"/>
              <a:pathLst>
                <a:path extrusionOk="0" h="3319" w="4295">
                  <a:moveTo>
                    <a:pt x="4279" y="1"/>
                  </a:moveTo>
                  <a:cubicBezTo>
                    <a:pt x="4248" y="1"/>
                    <a:pt x="4220" y="339"/>
                    <a:pt x="4028" y="836"/>
                  </a:cubicBezTo>
                  <a:cubicBezTo>
                    <a:pt x="3839" y="1332"/>
                    <a:pt x="3448" y="1988"/>
                    <a:pt x="2796" y="2476"/>
                  </a:cubicBezTo>
                  <a:cubicBezTo>
                    <a:pt x="2144" y="2962"/>
                    <a:pt x="1403" y="3153"/>
                    <a:pt x="874" y="3194"/>
                  </a:cubicBezTo>
                  <a:cubicBezTo>
                    <a:pt x="737" y="3205"/>
                    <a:pt x="613" y="3209"/>
                    <a:pt x="504" y="3209"/>
                  </a:cubicBezTo>
                  <a:cubicBezTo>
                    <a:pt x="272" y="3209"/>
                    <a:pt x="110" y="3191"/>
                    <a:pt x="41" y="3191"/>
                  </a:cubicBezTo>
                  <a:cubicBezTo>
                    <a:pt x="16" y="3191"/>
                    <a:pt x="3" y="3194"/>
                    <a:pt x="2" y="3200"/>
                  </a:cubicBezTo>
                  <a:cubicBezTo>
                    <a:pt x="0" y="3211"/>
                    <a:pt x="81" y="3240"/>
                    <a:pt x="232" y="3269"/>
                  </a:cubicBezTo>
                  <a:cubicBezTo>
                    <a:pt x="363" y="3296"/>
                    <a:pt x="550" y="3319"/>
                    <a:pt x="781" y="3319"/>
                  </a:cubicBezTo>
                  <a:cubicBezTo>
                    <a:pt x="814" y="3319"/>
                    <a:pt x="847" y="3318"/>
                    <a:pt x="882" y="3317"/>
                  </a:cubicBezTo>
                  <a:cubicBezTo>
                    <a:pt x="1430" y="3308"/>
                    <a:pt x="2213" y="3128"/>
                    <a:pt x="2900" y="2615"/>
                  </a:cubicBezTo>
                  <a:cubicBezTo>
                    <a:pt x="3587" y="2102"/>
                    <a:pt x="3980" y="1400"/>
                    <a:pt x="4144" y="877"/>
                  </a:cubicBezTo>
                  <a:cubicBezTo>
                    <a:pt x="4229" y="614"/>
                    <a:pt x="4268" y="393"/>
                    <a:pt x="4281" y="240"/>
                  </a:cubicBezTo>
                  <a:cubicBezTo>
                    <a:pt x="4295" y="88"/>
                    <a:pt x="4291" y="1"/>
                    <a:pt x="4279" y="1"/>
                  </a:cubicBezTo>
                  <a:cubicBezTo>
                    <a:pt x="4279" y="1"/>
                    <a:pt x="4279" y="1"/>
                    <a:pt x="4279" y="1"/>
                  </a:cubicBezTo>
                  <a:close/>
                </a:path>
              </a:pathLst>
            </a:custGeom>
            <a:solidFill>
              <a:schemeClr val="dk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17" name="Google Shape;1917;p2"/>
            <p:cNvSpPr/>
            <p:nvPr/>
          </p:nvSpPr>
          <p:spPr>
            <a:xfrm>
              <a:off x="7154825" y="3136450"/>
              <a:ext cx="64475" cy="234300"/>
            </a:xfrm>
            <a:custGeom>
              <a:rect b="b" l="l" r="r" t="t"/>
              <a:pathLst>
                <a:path extrusionOk="0" h="9372" w="2579">
                  <a:moveTo>
                    <a:pt x="29" y="0"/>
                  </a:moveTo>
                  <a:cubicBezTo>
                    <a:pt x="29" y="0"/>
                    <a:pt x="28" y="1"/>
                    <a:pt x="28" y="1"/>
                  </a:cubicBezTo>
                  <a:lnTo>
                    <a:pt x="26" y="1"/>
                  </a:lnTo>
                  <a:cubicBezTo>
                    <a:pt x="1" y="20"/>
                    <a:pt x="346" y="458"/>
                    <a:pt x="794" y="1234"/>
                  </a:cubicBezTo>
                  <a:cubicBezTo>
                    <a:pt x="1020" y="1620"/>
                    <a:pt x="1255" y="2096"/>
                    <a:pt x="1486" y="2640"/>
                  </a:cubicBezTo>
                  <a:cubicBezTo>
                    <a:pt x="1708" y="3186"/>
                    <a:pt x="1919" y="3802"/>
                    <a:pt x="2081" y="4463"/>
                  </a:cubicBezTo>
                  <a:cubicBezTo>
                    <a:pt x="2237" y="5125"/>
                    <a:pt x="2331" y="5769"/>
                    <a:pt x="2384" y="6356"/>
                  </a:cubicBezTo>
                  <a:cubicBezTo>
                    <a:pt x="2426" y="6944"/>
                    <a:pt x="2434" y="7479"/>
                    <a:pt x="2409" y="7924"/>
                  </a:cubicBezTo>
                  <a:cubicBezTo>
                    <a:pt x="2364" y="8818"/>
                    <a:pt x="2256" y="9366"/>
                    <a:pt x="2289" y="9371"/>
                  </a:cubicBezTo>
                  <a:cubicBezTo>
                    <a:pt x="2289" y="9371"/>
                    <a:pt x="2289" y="9371"/>
                    <a:pt x="2289" y="9371"/>
                  </a:cubicBezTo>
                  <a:cubicBezTo>
                    <a:pt x="2301" y="9371"/>
                    <a:pt x="2336" y="9236"/>
                    <a:pt x="2387" y="8991"/>
                  </a:cubicBezTo>
                  <a:cubicBezTo>
                    <a:pt x="2443" y="8744"/>
                    <a:pt x="2494" y="8382"/>
                    <a:pt x="2532" y="7932"/>
                  </a:cubicBezTo>
                  <a:cubicBezTo>
                    <a:pt x="2573" y="7483"/>
                    <a:pt x="2578" y="6942"/>
                    <a:pt x="2544" y="6344"/>
                  </a:cubicBezTo>
                  <a:cubicBezTo>
                    <a:pt x="2499" y="5748"/>
                    <a:pt x="2411" y="5094"/>
                    <a:pt x="2250" y="4421"/>
                  </a:cubicBezTo>
                  <a:cubicBezTo>
                    <a:pt x="2085" y="3751"/>
                    <a:pt x="1867" y="3128"/>
                    <a:pt x="1635" y="2576"/>
                  </a:cubicBezTo>
                  <a:cubicBezTo>
                    <a:pt x="1392" y="2030"/>
                    <a:pt x="1141" y="1552"/>
                    <a:pt x="900" y="1170"/>
                  </a:cubicBezTo>
                  <a:cubicBezTo>
                    <a:pt x="661" y="786"/>
                    <a:pt x="449" y="489"/>
                    <a:pt x="288" y="294"/>
                  </a:cubicBezTo>
                  <a:cubicBezTo>
                    <a:pt x="134" y="104"/>
                    <a:pt x="44" y="0"/>
                    <a:pt x="29" y="0"/>
                  </a:cubicBezTo>
                  <a:close/>
                </a:path>
              </a:pathLst>
            </a:custGeom>
            <a:solidFill>
              <a:schemeClr val="dk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18" name="Google Shape;1918;p2"/>
            <p:cNvSpPr/>
            <p:nvPr/>
          </p:nvSpPr>
          <p:spPr>
            <a:xfrm>
              <a:off x="7226650" y="2828600"/>
              <a:ext cx="74975" cy="223825"/>
            </a:xfrm>
            <a:custGeom>
              <a:rect b="b" l="l" r="r" t="t"/>
              <a:pathLst>
                <a:path extrusionOk="0" h="8953" w="2999">
                  <a:moveTo>
                    <a:pt x="1216" y="0"/>
                  </a:moveTo>
                  <a:lnTo>
                    <a:pt x="1216" y="0"/>
                  </a:lnTo>
                  <a:cubicBezTo>
                    <a:pt x="2161" y="1283"/>
                    <a:pt x="2227" y="3068"/>
                    <a:pt x="1961" y="4638"/>
                  </a:cubicBezTo>
                  <a:cubicBezTo>
                    <a:pt x="1693" y="6209"/>
                    <a:pt x="934" y="7661"/>
                    <a:pt x="1" y="8952"/>
                  </a:cubicBezTo>
                  <a:cubicBezTo>
                    <a:pt x="1666" y="8337"/>
                    <a:pt x="2449" y="6446"/>
                    <a:pt x="2725" y="4692"/>
                  </a:cubicBezTo>
                  <a:cubicBezTo>
                    <a:pt x="2999" y="2941"/>
                    <a:pt x="2613" y="1096"/>
                    <a:pt x="1216" y="0"/>
                  </a:cubicBezTo>
                  <a:close/>
                </a:path>
              </a:pathLst>
            </a:custGeom>
            <a:solidFill>
              <a:srgbClr val="0B3D69">
                <a:alpha val="39215"/>
              </a:srgbClr>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19" name="Google Shape;1919;p2"/>
            <p:cNvSpPr/>
            <p:nvPr/>
          </p:nvSpPr>
          <p:spPr>
            <a:xfrm>
              <a:off x="7227900" y="2828575"/>
              <a:ext cx="73575" cy="221300"/>
            </a:xfrm>
            <a:custGeom>
              <a:rect b="b" l="l" r="r" t="t"/>
              <a:pathLst>
                <a:path extrusionOk="0" h="8852" w="2943">
                  <a:moveTo>
                    <a:pt x="1167" y="1"/>
                  </a:moveTo>
                  <a:cubicBezTo>
                    <a:pt x="1167" y="1"/>
                    <a:pt x="1166" y="1"/>
                    <a:pt x="1166" y="1"/>
                  </a:cubicBezTo>
                  <a:cubicBezTo>
                    <a:pt x="1137" y="25"/>
                    <a:pt x="1552" y="430"/>
                    <a:pt x="1971" y="1242"/>
                  </a:cubicBezTo>
                  <a:cubicBezTo>
                    <a:pt x="2389" y="2043"/>
                    <a:pt x="2764" y="3300"/>
                    <a:pt x="2588" y="4684"/>
                  </a:cubicBezTo>
                  <a:cubicBezTo>
                    <a:pt x="2407" y="6065"/>
                    <a:pt x="1724" y="7186"/>
                    <a:pt x="1116" y="7853"/>
                  </a:cubicBezTo>
                  <a:cubicBezTo>
                    <a:pt x="504" y="8535"/>
                    <a:pt x="1" y="8820"/>
                    <a:pt x="22" y="8849"/>
                  </a:cubicBezTo>
                  <a:lnTo>
                    <a:pt x="22" y="8851"/>
                  </a:lnTo>
                  <a:cubicBezTo>
                    <a:pt x="22" y="8851"/>
                    <a:pt x="23" y="8852"/>
                    <a:pt x="24" y="8852"/>
                  </a:cubicBezTo>
                  <a:cubicBezTo>
                    <a:pt x="42" y="8852"/>
                    <a:pt x="167" y="8787"/>
                    <a:pt x="371" y="8650"/>
                  </a:cubicBezTo>
                  <a:cubicBezTo>
                    <a:pt x="587" y="8507"/>
                    <a:pt x="884" y="8272"/>
                    <a:pt x="1207" y="7938"/>
                  </a:cubicBezTo>
                  <a:cubicBezTo>
                    <a:pt x="1851" y="7279"/>
                    <a:pt x="2574" y="6133"/>
                    <a:pt x="2760" y="4707"/>
                  </a:cubicBezTo>
                  <a:cubicBezTo>
                    <a:pt x="2943" y="3279"/>
                    <a:pt x="2534" y="1987"/>
                    <a:pt x="2079" y="1186"/>
                  </a:cubicBezTo>
                  <a:cubicBezTo>
                    <a:pt x="1853" y="779"/>
                    <a:pt x="1625" y="476"/>
                    <a:pt x="1454" y="283"/>
                  </a:cubicBezTo>
                  <a:cubicBezTo>
                    <a:pt x="1288" y="97"/>
                    <a:pt x="1182" y="1"/>
                    <a:pt x="1167" y="1"/>
                  </a:cubicBezTo>
                  <a:close/>
                </a:path>
              </a:pathLst>
            </a:custGeom>
            <a:solidFill>
              <a:schemeClr val="dk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20" name="Google Shape;1920;p2"/>
            <p:cNvSpPr/>
            <p:nvPr/>
          </p:nvSpPr>
          <p:spPr>
            <a:xfrm>
              <a:off x="7017075" y="2355950"/>
              <a:ext cx="111150" cy="240950"/>
            </a:xfrm>
            <a:custGeom>
              <a:rect b="b" l="l" r="r" t="t"/>
              <a:pathLst>
                <a:path extrusionOk="0" h="9638" w="4446">
                  <a:moveTo>
                    <a:pt x="34" y="0"/>
                  </a:moveTo>
                  <a:cubicBezTo>
                    <a:pt x="22" y="0"/>
                    <a:pt x="16" y="1"/>
                    <a:pt x="16" y="3"/>
                  </a:cubicBezTo>
                  <a:cubicBezTo>
                    <a:pt x="1" y="50"/>
                    <a:pt x="773" y="90"/>
                    <a:pt x="1780" y="715"/>
                  </a:cubicBezTo>
                  <a:cubicBezTo>
                    <a:pt x="2281" y="1024"/>
                    <a:pt x="2820" y="1489"/>
                    <a:pt x="3275" y="2118"/>
                  </a:cubicBezTo>
                  <a:cubicBezTo>
                    <a:pt x="3730" y="2745"/>
                    <a:pt x="4081" y="3548"/>
                    <a:pt x="4184" y="4435"/>
                  </a:cubicBezTo>
                  <a:cubicBezTo>
                    <a:pt x="4268" y="5324"/>
                    <a:pt x="4091" y="6183"/>
                    <a:pt x="3777" y="6889"/>
                  </a:cubicBezTo>
                  <a:cubicBezTo>
                    <a:pt x="3462" y="7601"/>
                    <a:pt x="3032" y="8168"/>
                    <a:pt x="2607" y="8573"/>
                  </a:cubicBezTo>
                  <a:cubicBezTo>
                    <a:pt x="1751" y="9393"/>
                    <a:pt x="1004" y="9596"/>
                    <a:pt x="1029" y="9636"/>
                  </a:cubicBezTo>
                  <a:cubicBezTo>
                    <a:pt x="1030" y="9637"/>
                    <a:pt x="1031" y="9638"/>
                    <a:pt x="1033" y="9638"/>
                  </a:cubicBezTo>
                  <a:cubicBezTo>
                    <a:pt x="1046" y="9638"/>
                    <a:pt x="1088" y="9624"/>
                    <a:pt x="1159" y="9600"/>
                  </a:cubicBezTo>
                  <a:cubicBezTo>
                    <a:pt x="1240" y="9567"/>
                    <a:pt x="1367" y="9534"/>
                    <a:pt x="1517" y="9457"/>
                  </a:cubicBezTo>
                  <a:cubicBezTo>
                    <a:pt x="1822" y="9320"/>
                    <a:pt x="2245" y="9067"/>
                    <a:pt x="2690" y="8662"/>
                  </a:cubicBezTo>
                  <a:cubicBezTo>
                    <a:pt x="3138" y="8259"/>
                    <a:pt x="3591" y="7684"/>
                    <a:pt x="3923" y="6955"/>
                  </a:cubicBezTo>
                  <a:cubicBezTo>
                    <a:pt x="4255" y="6231"/>
                    <a:pt x="4446" y="5342"/>
                    <a:pt x="4357" y="4418"/>
                  </a:cubicBezTo>
                  <a:cubicBezTo>
                    <a:pt x="4251" y="3493"/>
                    <a:pt x="3881" y="2664"/>
                    <a:pt x="3404" y="2023"/>
                  </a:cubicBezTo>
                  <a:cubicBezTo>
                    <a:pt x="2930" y="1381"/>
                    <a:pt x="2366" y="912"/>
                    <a:pt x="1845" y="611"/>
                  </a:cubicBezTo>
                  <a:cubicBezTo>
                    <a:pt x="1324" y="306"/>
                    <a:pt x="858" y="146"/>
                    <a:pt x="530" y="77"/>
                  </a:cubicBezTo>
                  <a:cubicBezTo>
                    <a:pt x="369" y="32"/>
                    <a:pt x="236" y="27"/>
                    <a:pt x="151" y="11"/>
                  </a:cubicBezTo>
                  <a:cubicBezTo>
                    <a:pt x="95" y="4"/>
                    <a:pt x="55" y="0"/>
                    <a:pt x="34" y="0"/>
                  </a:cubicBezTo>
                  <a:close/>
                </a:path>
              </a:pathLst>
            </a:custGeom>
            <a:solidFill>
              <a:schemeClr val="dk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21" name="Google Shape;1921;p2"/>
            <p:cNvSpPr/>
            <p:nvPr/>
          </p:nvSpPr>
          <p:spPr>
            <a:xfrm>
              <a:off x="6790875" y="2569400"/>
              <a:ext cx="257150" cy="182400"/>
            </a:xfrm>
            <a:custGeom>
              <a:rect b="b" l="l" r="r" t="t"/>
              <a:pathLst>
                <a:path extrusionOk="0" h="7296" w="10286">
                  <a:moveTo>
                    <a:pt x="6301" y="1"/>
                  </a:moveTo>
                  <a:cubicBezTo>
                    <a:pt x="6198" y="1"/>
                    <a:pt x="6093" y="3"/>
                    <a:pt x="5987" y="8"/>
                  </a:cubicBezTo>
                  <a:cubicBezTo>
                    <a:pt x="5080" y="47"/>
                    <a:pt x="4083" y="296"/>
                    <a:pt x="3167" y="820"/>
                  </a:cubicBezTo>
                  <a:cubicBezTo>
                    <a:pt x="2258" y="1357"/>
                    <a:pt x="1546" y="2100"/>
                    <a:pt x="1064" y="2869"/>
                  </a:cubicBezTo>
                  <a:cubicBezTo>
                    <a:pt x="576" y="3639"/>
                    <a:pt x="298" y="4422"/>
                    <a:pt x="169" y="5096"/>
                  </a:cubicBezTo>
                  <a:cubicBezTo>
                    <a:pt x="37" y="5769"/>
                    <a:pt x="32" y="6328"/>
                    <a:pt x="66" y="6710"/>
                  </a:cubicBezTo>
                  <a:cubicBezTo>
                    <a:pt x="74" y="6901"/>
                    <a:pt x="111" y="7046"/>
                    <a:pt x="124" y="7147"/>
                  </a:cubicBezTo>
                  <a:cubicBezTo>
                    <a:pt x="140" y="7245"/>
                    <a:pt x="151" y="7295"/>
                    <a:pt x="159" y="7295"/>
                  </a:cubicBezTo>
                  <a:cubicBezTo>
                    <a:pt x="207" y="7295"/>
                    <a:pt x="1" y="6446"/>
                    <a:pt x="290" y="5121"/>
                  </a:cubicBezTo>
                  <a:cubicBezTo>
                    <a:pt x="431" y="4463"/>
                    <a:pt x="716" y="3703"/>
                    <a:pt x="1199" y="2956"/>
                  </a:cubicBezTo>
                  <a:cubicBezTo>
                    <a:pt x="1679" y="2210"/>
                    <a:pt x="2374" y="1492"/>
                    <a:pt x="3253" y="971"/>
                  </a:cubicBezTo>
                  <a:cubicBezTo>
                    <a:pt x="4143" y="464"/>
                    <a:pt x="5111" y="217"/>
                    <a:pt x="5997" y="168"/>
                  </a:cubicBezTo>
                  <a:cubicBezTo>
                    <a:pt x="6124" y="161"/>
                    <a:pt x="6249" y="158"/>
                    <a:pt x="6373" y="158"/>
                  </a:cubicBezTo>
                  <a:cubicBezTo>
                    <a:pt x="7111" y="158"/>
                    <a:pt x="7779" y="276"/>
                    <a:pt x="8327" y="450"/>
                  </a:cubicBezTo>
                  <a:cubicBezTo>
                    <a:pt x="9578" y="842"/>
                    <a:pt x="10215" y="1417"/>
                    <a:pt x="10277" y="1417"/>
                  </a:cubicBezTo>
                  <a:cubicBezTo>
                    <a:pt x="10279" y="1417"/>
                    <a:pt x="10281" y="1416"/>
                    <a:pt x="10282" y="1415"/>
                  </a:cubicBezTo>
                  <a:cubicBezTo>
                    <a:pt x="10286" y="1409"/>
                    <a:pt x="10247" y="1374"/>
                    <a:pt x="10168" y="1309"/>
                  </a:cubicBezTo>
                  <a:cubicBezTo>
                    <a:pt x="10089" y="1249"/>
                    <a:pt x="9981" y="1146"/>
                    <a:pt x="9819" y="1044"/>
                  </a:cubicBezTo>
                  <a:cubicBezTo>
                    <a:pt x="9506" y="824"/>
                    <a:pt x="9016" y="554"/>
                    <a:pt x="8366" y="334"/>
                  </a:cubicBezTo>
                  <a:cubicBezTo>
                    <a:pt x="7793" y="138"/>
                    <a:pt x="7086" y="1"/>
                    <a:pt x="6301" y="1"/>
                  </a:cubicBezTo>
                  <a:close/>
                </a:path>
              </a:pathLst>
            </a:custGeom>
            <a:solidFill>
              <a:srgbClr val="26323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22" name="Google Shape;1922;p2"/>
            <p:cNvSpPr/>
            <p:nvPr/>
          </p:nvSpPr>
          <p:spPr>
            <a:xfrm>
              <a:off x="6563900" y="2019750"/>
              <a:ext cx="151275" cy="874000"/>
            </a:xfrm>
            <a:custGeom>
              <a:rect b="b" l="l" r="r" t="t"/>
              <a:pathLst>
                <a:path extrusionOk="0" h="34960" w="6051">
                  <a:moveTo>
                    <a:pt x="1436" y="0"/>
                  </a:moveTo>
                  <a:cubicBezTo>
                    <a:pt x="1436" y="0"/>
                    <a:pt x="1436" y="1"/>
                    <a:pt x="1436" y="1"/>
                  </a:cubicBezTo>
                  <a:lnTo>
                    <a:pt x="1437" y="1"/>
                  </a:lnTo>
                  <a:cubicBezTo>
                    <a:pt x="1437" y="1"/>
                    <a:pt x="1437" y="0"/>
                    <a:pt x="1436" y="0"/>
                  </a:cubicBezTo>
                  <a:close/>
                  <a:moveTo>
                    <a:pt x="1437" y="1"/>
                  </a:moveTo>
                  <a:lnTo>
                    <a:pt x="1437" y="1"/>
                  </a:lnTo>
                  <a:cubicBezTo>
                    <a:pt x="1437" y="1"/>
                    <a:pt x="1437" y="1"/>
                    <a:pt x="1438" y="1"/>
                  </a:cubicBezTo>
                  <a:lnTo>
                    <a:pt x="1438" y="1"/>
                  </a:lnTo>
                  <a:cubicBezTo>
                    <a:pt x="1438" y="1"/>
                    <a:pt x="1438" y="1"/>
                    <a:pt x="1438" y="1"/>
                  </a:cubicBezTo>
                  <a:close/>
                  <a:moveTo>
                    <a:pt x="1438" y="1"/>
                  </a:moveTo>
                  <a:cubicBezTo>
                    <a:pt x="1438" y="3"/>
                    <a:pt x="1449" y="22"/>
                    <a:pt x="1471" y="55"/>
                  </a:cubicBezTo>
                  <a:cubicBezTo>
                    <a:pt x="1501" y="95"/>
                    <a:pt x="1538" y="145"/>
                    <a:pt x="1584" y="207"/>
                  </a:cubicBezTo>
                  <a:cubicBezTo>
                    <a:pt x="1685" y="340"/>
                    <a:pt x="1831" y="541"/>
                    <a:pt x="2015" y="803"/>
                  </a:cubicBezTo>
                  <a:cubicBezTo>
                    <a:pt x="2375" y="1332"/>
                    <a:pt x="2896" y="2121"/>
                    <a:pt x="3346" y="3215"/>
                  </a:cubicBezTo>
                  <a:cubicBezTo>
                    <a:pt x="3780" y="4297"/>
                    <a:pt x="4160" y="5727"/>
                    <a:pt x="3927" y="7328"/>
                  </a:cubicBezTo>
                  <a:cubicBezTo>
                    <a:pt x="3863" y="7723"/>
                    <a:pt x="3765" y="8127"/>
                    <a:pt x="3628" y="8530"/>
                  </a:cubicBezTo>
                  <a:cubicBezTo>
                    <a:pt x="3485" y="8929"/>
                    <a:pt x="3300" y="9325"/>
                    <a:pt x="3070" y="9707"/>
                  </a:cubicBezTo>
                  <a:cubicBezTo>
                    <a:pt x="2607" y="10465"/>
                    <a:pt x="1934" y="11154"/>
                    <a:pt x="1073" y="11592"/>
                  </a:cubicBezTo>
                  <a:lnTo>
                    <a:pt x="929" y="11667"/>
                  </a:lnTo>
                  <a:lnTo>
                    <a:pt x="1073" y="11738"/>
                  </a:lnTo>
                  <a:cubicBezTo>
                    <a:pt x="2069" y="12232"/>
                    <a:pt x="3043" y="12904"/>
                    <a:pt x="3869" y="13781"/>
                  </a:cubicBezTo>
                  <a:cubicBezTo>
                    <a:pt x="4691" y="14655"/>
                    <a:pt x="5358" y="15753"/>
                    <a:pt x="5638" y="16990"/>
                  </a:cubicBezTo>
                  <a:cubicBezTo>
                    <a:pt x="5873" y="18080"/>
                    <a:pt x="5775" y="19216"/>
                    <a:pt x="5401" y="20206"/>
                  </a:cubicBezTo>
                  <a:cubicBezTo>
                    <a:pt x="5028" y="21199"/>
                    <a:pt x="4357" y="22042"/>
                    <a:pt x="3514" y="22546"/>
                  </a:cubicBezTo>
                  <a:lnTo>
                    <a:pt x="3427" y="22598"/>
                  </a:lnTo>
                  <a:lnTo>
                    <a:pt x="3494" y="22673"/>
                  </a:lnTo>
                  <a:cubicBezTo>
                    <a:pt x="4179" y="23432"/>
                    <a:pt x="4571" y="24375"/>
                    <a:pt x="4720" y="25303"/>
                  </a:cubicBezTo>
                  <a:cubicBezTo>
                    <a:pt x="4872" y="26237"/>
                    <a:pt x="4808" y="27151"/>
                    <a:pt x="4627" y="27985"/>
                  </a:cubicBezTo>
                  <a:cubicBezTo>
                    <a:pt x="4442" y="28818"/>
                    <a:pt x="4131" y="29567"/>
                    <a:pt x="3772" y="30223"/>
                  </a:cubicBezTo>
                  <a:cubicBezTo>
                    <a:pt x="3417" y="30882"/>
                    <a:pt x="3026" y="31455"/>
                    <a:pt x="2646" y="31955"/>
                  </a:cubicBezTo>
                  <a:cubicBezTo>
                    <a:pt x="1880" y="32954"/>
                    <a:pt x="1185" y="33678"/>
                    <a:pt x="720" y="34181"/>
                  </a:cubicBezTo>
                  <a:cubicBezTo>
                    <a:pt x="491" y="34426"/>
                    <a:pt x="313" y="34617"/>
                    <a:pt x="182" y="34756"/>
                  </a:cubicBezTo>
                  <a:cubicBezTo>
                    <a:pt x="126" y="34816"/>
                    <a:pt x="82" y="34866"/>
                    <a:pt x="45" y="34905"/>
                  </a:cubicBezTo>
                  <a:cubicBezTo>
                    <a:pt x="16" y="34940"/>
                    <a:pt x="1" y="34959"/>
                    <a:pt x="2" y="34959"/>
                  </a:cubicBezTo>
                  <a:cubicBezTo>
                    <a:pt x="3" y="34959"/>
                    <a:pt x="3" y="34959"/>
                    <a:pt x="3" y="34959"/>
                  </a:cubicBezTo>
                  <a:cubicBezTo>
                    <a:pt x="7" y="34959"/>
                    <a:pt x="24" y="34945"/>
                    <a:pt x="56" y="34916"/>
                  </a:cubicBezTo>
                  <a:cubicBezTo>
                    <a:pt x="95" y="34878"/>
                    <a:pt x="143" y="34832"/>
                    <a:pt x="203" y="34776"/>
                  </a:cubicBezTo>
                  <a:cubicBezTo>
                    <a:pt x="338" y="34641"/>
                    <a:pt x="523" y="34455"/>
                    <a:pt x="761" y="34220"/>
                  </a:cubicBezTo>
                  <a:cubicBezTo>
                    <a:pt x="1239" y="33728"/>
                    <a:pt x="1947" y="33014"/>
                    <a:pt x="2727" y="32019"/>
                  </a:cubicBezTo>
                  <a:cubicBezTo>
                    <a:pt x="3116" y="31521"/>
                    <a:pt x="3516" y="30946"/>
                    <a:pt x="3882" y="30282"/>
                  </a:cubicBezTo>
                  <a:cubicBezTo>
                    <a:pt x="4251" y="29623"/>
                    <a:pt x="4571" y="28862"/>
                    <a:pt x="4766" y="28015"/>
                  </a:cubicBezTo>
                  <a:cubicBezTo>
                    <a:pt x="4955" y="27169"/>
                    <a:pt x="5024" y="26237"/>
                    <a:pt x="4872" y="25280"/>
                  </a:cubicBezTo>
                  <a:cubicBezTo>
                    <a:pt x="4728" y="24357"/>
                    <a:pt x="4349" y="23412"/>
                    <a:pt x="3684" y="22639"/>
                  </a:cubicBezTo>
                  <a:lnTo>
                    <a:pt x="3684" y="22639"/>
                  </a:lnTo>
                  <a:cubicBezTo>
                    <a:pt x="4523" y="22111"/>
                    <a:pt x="5189" y="21259"/>
                    <a:pt x="5561" y="20268"/>
                  </a:cubicBezTo>
                  <a:cubicBezTo>
                    <a:pt x="5948" y="19245"/>
                    <a:pt x="6051" y="18078"/>
                    <a:pt x="5808" y="16953"/>
                  </a:cubicBezTo>
                  <a:cubicBezTo>
                    <a:pt x="5520" y="15678"/>
                    <a:pt x="4833" y="14555"/>
                    <a:pt x="3994" y="13664"/>
                  </a:cubicBezTo>
                  <a:cubicBezTo>
                    <a:pt x="3190" y="12812"/>
                    <a:pt x="2250" y="12155"/>
                    <a:pt x="1288" y="11663"/>
                  </a:cubicBezTo>
                  <a:lnTo>
                    <a:pt x="1288" y="11663"/>
                  </a:lnTo>
                  <a:cubicBezTo>
                    <a:pt x="2110" y="11204"/>
                    <a:pt x="2756" y="10525"/>
                    <a:pt x="3199" y="9786"/>
                  </a:cubicBezTo>
                  <a:cubicBezTo>
                    <a:pt x="3435" y="9394"/>
                    <a:pt x="3620" y="8987"/>
                    <a:pt x="3765" y="8578"/>
                  </a:cubicBezTo>
                  <a:cubicBezTo>
                    <a:pt x="3902" y="8165"/>
                    <a:pt x="4002" y="7754"/>
                    <a:pt x="4062" y="7349"/>
                  </a:cubicBezTo>
                  <a:cubicBezTo>
                    <a:pt x="4175" y="6535"/>
                    <a:pt x="4137" y="5756"/>
                    <a:pt x="4004" y="5055"/>
                  </a:cubicBezTo>
                  <a:cubicBezTo>
                    <a:pt x="3874" y="4353"/>
                    <a:pt x="3670" y="3724"/>
                    <a:pt x="3438" y="3176"/>
                  </a:cubicBezTo>
                  <a:cubicBezTo>
                    <a:pt x="2972" y="2078"/>
                    <a:pt x="2435" y="1295"/>
                    <a:pt x="2059" y="774"/>
                  </a:cubicBezTo>
                  <a:cubicBezTo>
                    <a:pt x="1868" y="514"/>
                    <a:pt x="1714" y="319"/>
                    <a:pt x="1606" y="192"/>
                  </a:cubicBezTo>
                  <a:cubicBezTo>
                    <a:pt x="1556" y="132"/>
                    <a:pt x="1515" y="86"/>
                    <a:pt x="1482" y="47"/>
                  </a:cubicBezTo>
                  <a:cubicBezTo>
                    <a:pt x="1458" y="19"/>
                    <a:pt x="1443" y="4"/>
                    <a:pt x="1438" y="1"/>
                  </a:cubicBezTo>
                  <a:close/>
                </a:path>
              </a:pathLst>
            </a:custGeom>
            <a:solidFill>
              <a:schemeClr val="dk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23" name="Google Shape;1923;p2"/>
            <p:cNvSpPr/>
            <p:nvPr/>
          </p:nvSpPr>
          <p:spPr>
            <a:xfrm>
              <a:off x="6600850" y="1941950"/>
              <a:ext cx="490875" cy="224550"/>
            </a:xfrm>
            <a:custGeom>
              <a:rect b="b" l="l" r="r" t="t"/>
              <a:pathLst>
                <a:path extrusionOk="0" h="8982" w="19635">
                  <a:moveTo>
                    <a:pt x="3299" y="0"/>
                  </a:moveTo>
                  <a:cubicBezTo>
                    <a:pt x="2262" y="0"/>
                    <a:pt x="1430" y="211"/>
                    <a:pt x="878" y="417"/>
                  </a:cubicBezTo>
                  <a:cubicBezTo>
                    <a:pt x="585" y="527"/>
                    <a:pt x="365" y="634"/>
                    <a:pt x="220" y="713"/>
                  </a:cubicBezTo>
                  <a:cubicBezTo>
                    <a:pt x="76" y="794"/>
                    <a:pt x="0" y="838"/>
                    <a:pt x="4" y="844"/>
                  </a:cubicBezTo>
                  <a:cubicBezTo>
                    <a:pt x="4" y="844"/>
                    <a:pt x="5" y="844"/>
                    <a:pt x="6" y="844"/>
                  </a:cubicBezTo>
                  <a:cubicBezTo>
                    <a:pt x="18" y="844"/>
                    <a:pt x="96" y="810"/>
                    <a:pt x="236" y="745"/>
                  </a:cubicBezTo>
                  <a:cubicBezTo>
                    <a:pt x="384" y="676"/>
                    <a:pt x="606" y="581"/>
                    <a:pt x="901" y="481"/>
                  </a:cubicBezTo>
                  <a:cubicBezTo>
                    <a:pt x="1432" y="303"/>
                    <a:pt x="2215" y="120"/>
                    <a:pt x="3185" y="120"/>
                  </a:cubicBezTo>
                  <a:cubicBezTo>
                    <a:pt x="3286" y="120"/>
                    <a:pt x="3389" y="122"/>
                    <a:pt x="3494" y="126"/>
                  </a:cubicBezTo>
                  <a:cubicBezTo>
                    <a:pt x="4604" y="157"/>
                    <a:pt x="5914" y="458"/>
                    <a:pt x="7252" y="1070"/>
                  </a:cubicBezTo>
                  <a:cubicBezTo>
                    <a:pt x="8589" y="1675"/>
                    <a:pt x="9963" y="2561"/>
                    <a:pt x="11310" y="3593"/>
                  </a:cubicBezTo>
                  <a:cubicBezTo>
                    <a:pt x="12188" y="4288"/>
                    <a:pt x="12957" y="5094"/>
                    <a:pt x="13380" y="6028"/>
                  </a:cubicBezTo>
                  <a:cubicBezTo>
                    <a:pt x="13806" y="6952"/>
                    <a:pt x="13899" y="7976"/>
                    <a:pt x="13592" y="8804"/>
                  </a:cubicBezTo>
                  <a:lnTo>
                    <a:pt x="13526" y="8981"/>
                  </a:lnTo>
                  <a:lnTo>
                    <a:pt x="13696" y="8897"/>
                  </a:lnTo>
                  <a:cubicBezTo>
                    <a:pt x="14522" y="8486"/>
                    <a:pt x="15311" y="8177"/>
                    <a:pt x="16035" y="7980"/>
                  </a:cubicBezTo>
                  <a:cubicBezTo>
                    <a:pt x="16756" y="7780"/>
                    <a:pt x="17404" y="7685"/>
                    <a:pt x="17941" y="7637"/>
                  </a:cubicBezTo>
                  <a:cubicBezTo>
                    <a:pt x="18477" y="7587"/>
                    <a:pt x="18901" y="7579"/>
                    <a:pt x="19191" y="7573"/>
                  </a:cubicBezTo>
                  <a:cubicBezTo>
                    <a:pt x="19324" y="7571"/>
                    <a:pt x="19432" y="7571"/>
                    <a:pt x="19521" y="7569"/>
                  </a:cubicBezTo>
                  <a:cubicBezTo>
                    <a:pt x="19596" y="7567"/>
                    <a:pt x="19635" y="7563"/>
                    <a:pt x="19635" y="7560"/>
                  </a:cubicBezTo>
                  <a:cubicBezTo>
                    <a:pt x="19635" y="7556"/>
                    <a:pt x="19596" y="7552"/>
                    <a:pt x="19521" y="7546"/>
                  </a:cubicBezTo>
                  <a:cubicBezTo>
                    <a:pt x="19432" y="7540"/>
                    <a:pt x="19324" y="7535"/>
                    <a:pt x="19191" y="7527"/>
                  </a:cubicBezTo>
                  <a:cubicBezTo>
                    <a:pt x="19072" y="7523"/>
                    <a:pt x="18931" y="7520"/>
                    <a:pt x="18767" y="7520"/>
                  </a:cubicBezTo>
                  <a:cubicBezTo>
                    <a:pt x="18532" y="7520"/>
                    <a:pt x="18253" y="7526"/>
                    <a:pt x="17933" y="7548"/>
                  </a:cubicBezTo>
                  <a:cubicBezTo>
                    <a:pt x="17393" y="7585"/>
                    <a:pt x="16735" y="7668"/>
                    <a:pt x="16002" y="7861"/>
                  </a:cubicBezTo>
                  <a:cubicBezTo>
                    <a:pt x="15316" y="8035"/>
                    <a:pt x="14570" y="8313"/>
                    <a:pt x="13794" y="8683"/>
                  </a:cubicBezTo>
                  <a:lnTo>
                    <a:pt x="13794" y="8683"/>
                  </a:lnTo>
                  <a:cubicBezTo>
                    <a:pt x="14051" y="7848"/>
                    <a:pt x="13942" y="6853"/>
                    <a:pt x="13532" y="5958"/>
                  </a:cubicBezTo>
                  <a:cubicBezTo>
                    <a:pt x="13098" y="4986"/>
                    <a:pt x="12309" y="4158"/>
                    <a:pt x="11418" y="3456"/>
                  </a:cubicBezTo>
                  <a:cubicBezTo>
                    <a:pt x="10060" y="2414"/>
                    <a:pt x="8678" y="1531"/>
                    <a:pt x="7318" y="923"/>
                  </a:cubicBezTo>
                  <a:cubicBezTo>
                    <a:pt x="5960" y="311"/>
                    <a:pt x="4625" y="16"/>
                    <a:pt x="3496" y="3"/>
                  </a:cubicBezTo>
                  <a:cubicBezTo>
                    <a:pt x="3430" y="1"/>
                    <a:pt x="3364" y="0"/>
                    <a:pt x="3299" y="0"/>
                  </a:cubicBezTo>
                  <a:close/>
                </a:path>
              </a:pathLst>
            </a:custGeom>
            <a:solidFill>
              <a:schemeClr val="dk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24" name="Google Shape;1924;p2"/>
            <p:cNvSpPr/>
            <p:nvPr/>
          </p:nvSpPr>
          <p:spPr>
            <a:xfrm>
              <a:off x="6834300" y="1879025"/>
              <a:ext cx="115050" cy="77050"/>
            </a:xfrm>
            <a:custGeom>
              <a:rect b="b" l="l" r="r" t="t"/>
              <a:pathLst>
                <a:path extrusionOk="0" h="3082" w="4602">
                  <a:moveTo>
                    <a:pt x="882" y="0"/>
                  </a:moveTo>
                  <a:cubicBezTo>
                    <a:pt x="604" y="0"/>
                    <a:pt x="382" y="27"/>
                    <a:pt x="232" y="58"/>
                  </a:cubicBezTo>
                  <a:cubicBezTo>
                    <a:pt x="79" y="89"/>
                    <a:pt x="0" y="118"/>
                    <a:pt x="2" y="127"/>
                  </a:cubicBezTo>
                  <a:cubicBezTo>
                    <a:pt x="3" y="133"/>
                    <a:pt x="16" y="136"/>
                    <a:pt x="41" y="136"/>
                  </a:cubicBezTo>
                  <a:cubicBezTo>
                    <a:pt x="118" y="136"/>
                    <a:pt x="304" y="114"/>
                    <a:pt x="573" y="114"/>
                  </a:cubicBezTo>
                  <a:cubicBezTo>
                    <a:pt x="664" y="114"/>
                    <a:pt x="766" y="117"/>
                    <a:pt x="876" y="124"/>
                  </a:cubicBezTo>
                  <a:cubicBezTo>
                    <a:pt x="1408" y="154"/>
                    <a:pt x="2153" y="318"/>
                    <a:pt x="2840" y="758"/>
                  </a:cubicBezTo>
                  <a:cubicBezTo>
                    <a:pt x="3527" y="1202"/>
                    <a:pt x="3984" y="1812"/>
                    <a:pt x="4233" y="2282"/>
                  </a:cubicBezTo>
                  <a:cubicBezTo>
                    <a:pt x="4483" y="2752"/>
                    <a:pt x="4559" y="3081"/>
                    <a:pt x="4591" y="3081"/>
                  </a:cubicBezTo>
                  <a:cubicBezTo>
                    <a:pt x="4591" y="3081"/>
                    <a:pt x="4591" y="3081"/>
                    <a:pt x="4592" y="3081"/>
                  </a:cubicBezTo>
                  <a:cubicBezTo>
                    <a:pt x="4601" y="3079"/>
                    <a:pt x="4596" y="2994"/>
                    <a:pt x="4561" y="2844"/>
                  </a:cubicBezTo>
                  <a:cubicBezTo>
                    <a:pt x="4526" y="2693"/>
                    <a:pt x="4459" y="2479"/>
                    <a:pt x="4343" y="2228"/>
                  </a:cubicBezTo>
                  <a:cubicBezTo>
                    <a:pt x="4117" y="1727"/>
                    <a:pt x="3654" y="1077"/>
                    <a:pt x="2934" y="612"/>
                  </a:cubicBezTo>
                  <a:cubicBezTo>
                    <a:pt x="2215" y="149"/>
                    <a:pt x="1430" y="0"/>
                    <a:pt x="882" y="0"/>
                  </a:cubicBezTo>
                  <a:close/>
                </a:path>
              </a:pathLst>
            </a:custGeom>
            <a:solidFill>
              <a:schemeClr val="dk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25" name="Google Shape;1925;p2"/>
            <p:cNvSpPr/>
            <p:nvPr/>
          </p:nvSpPr>
          <p:spPr>
            <a:xfrm>
              <a:off x="6430400" y="1770950"/>
              <a:ext cx="72025" cy="4700"/>
            </a:xfrm>
            <a:custGeom>
              <a:rect b="b" l="l" r="r" t="t"/>
              <a:pathLst>
                <a:path extrusionOk="0" h="188" w="2881">
                  <a:moveTo>
                    <a:pt x="1957" y="1"/>
                  </a:moveTo>
                  <a:cubicBezTo>
                    <a:pt x="1796" y="1"/>
                    <a:pt x="1621" y="3"/>
                    <a:pt x="1438" y="7"/>
                  </a:cubicBezTo>
                  <a:cubicBezTo>
                    <a:pt x="643" y="25"/>
                    <a:pt x="0" y="79"/>
                    <a:pt x="0" y="127"/>
                  </a:cubicBezTo>
                  <a:cubicBezTo>
                    <a:pt x="2" y="164"/>
                    <a:pt x="384" y="187"/>
                    <a:pt x="923" y="187"/>
                  </a:cubicBezTo>
                  <a:cubicBezTo>
                    <a:pt x="1084" y="187"/>
                    <a:pt x="1259" y="185"/>
                    <a:pt x="1441" y="181"/>
                  </a:cubicBezTo>
                  <a:cubicBezTo>
                    <a:pt x="2238" y="164"/>
                    <a:pt x="2881" y="110"/>
                    <a:pt x="2881" y="61"/>
                  </a:cubicBezTo>
                  <a:cubicBezTo>
                    <a:pt x="2879" y="24"/>
                    <a:pt x="2497" y="1"/>
                    <a:pt x="1957" y="1"/>
                  </a:cubicBezTo>
                  <a:close/>
                </a:path>
              </a:pathLst>
            </a:custGeom>
            <a:solidFill>
              <a:schemeClr val="dk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26" name="Google Shape;1926;p2"/>
            <p:cNvSpPr/>
            <p:nvPr/>
          </p:nvSpPr>
          <p:spPr>
            <a:xfrm>
              <a:off x="6392300" y="1701225"/>
              <a:ext cx="72275" cy="401075"/>
            </a:xfrm>
            <a:custGeom>
              <a:rect b="b" l="l" r="r" t="t"/>
              <a:pathLst>
                <a:path extrusionOk="0" h="16043" w="2891">
                  <a:moveTo>
                    <a:pt x="14" y="1"/>
                  </a:moveTo>
                  <a:cubicBezTo>
                    <a:pt x="14" y="1"/>
                    <a:pt x="14" y="1"/>
                    <a:pt x="14" y="1"/>
                  </a:cubicBezTo>
                  <a:cubicBezTo>
                    <a:pt x="0" y="14"/>
                    <a:pt x="180" y="176"/>
                    <a:pt x="440" y="524"/>
                  </a:cubicBezTo>
                  <a:cubicBezTo>
                    <a:pt x="691" y="873"/>
                    <a:pt x="1023" y="1419"/>
                    <a:pt x="1210" y="2167"/>
                  </a:cubicBezTo>
                  <a:cubicBezTo>
                    <a:pt x="1397" y="2908"/>
                    <a:pt x="1445" y="3865"/>
                    <a:pt x="1092" y="4822"/>
                  </a:cubicBezTo>
                  <a:cubicBezTo>
                    <a:pt x="920" y="5299"/>
                    <a:pt x="654" y="5777"/>
                    <a:pt x="488" y="6329"/>
                  </a:cubicBezTo>
                  <a:cubicBezTo>
                    <a:pt x="407" y="6603"/>
                    <a:pt x="355" y="6900"/>
                    <a:pt x="371" y="7201"/>
                  </a:cubicBezTo>
                  <a:cubicBezTo>
                    <a:pt x="384" y="7500"/>
                    <a:pt x="454" y="7801"/>
                    <a:pt x="562" y="8084"/>
                  </a:cubicBezTo>
                  <a:cubicBezTo>
                    <a:pt x="782" y="8655"/>
                    <a:pt x="1119" y="9142"/>
                    <a:pt x="1430" y="9609"/>
                  </a:cubicBezTo>
                  <a:cubicBezTo>
                    <a:pt x="1744" y="10072"/>
                    <a:pt x="2037" y="10521"/>
                    <a:pt x="2238" y="10988"/>
                  </a:cubicBezTo>
                  <a:cubicBezTo>
                    <a:pt x="2647" y="11924"/>
                    <a:pt x="2749" y="12859"/>
                    <a:pt x="2715" y="13627"/>
                  </a:cubicBezTo>
                  <a:cubicBezTo>
                    <a:pt x="2670" y="14401"/>
                    <a:pt x="2501" y="15010"/>
                    <a:pt x="2348" y="15416"/>
                  </a:cubicBezTo>
                  <a:cubicBezTo>
                    <a:pt x="2196" y="15823"/>
                    <a:pt x="2076" y="16033"/>
                    <a:pt x="2093" y="16043"/>
                  </a:cubicBezTo>
                  <a:cubicBezTo>
                    <a:pt x="2094" y="16043"/>
                    <a:pt x="2094" y="16043"/>
                    <a:pt x="2094" y="16043"/>
                  </a:cubicBezTo>
                  <a:cubicBezTo>
                    <a:pt x="2100" y="16043"/>
                    <a:pt x="2131" y="15993"/>
                    <a:pt x="2188" y="15894"/>
                  </a:cubicBezTo>
                  <a:cubicBezTo>
                    <a:pt x="2248" y="15796"/>
                    <a:pt x="2323" y="15641"/>
                    <a:pt x="2412" y="15441"/>
                  </a:cubicBezTo>
                  <a:cubicBezTo>
                    <a:pt x="2585" y="15039"/>
                    <a:pt x="2778" y="14422"/>
                    <a:pt x="2838" y="13635"/>
                  </a:cubicBezTo>
                  <a:cubicBezTo>
                    <a:pt x="2890" y="12852"/>
                    <a:pt x="2800" y="11891"/>
                    <a:pt x="2387" y="10924"/>
                  </a:cubicBezTo>
                  <a:cubicBezTo>
                    <a:pt x="1993" y="9944"/>
                    <a:pt x="1158" y="9109"/>
                    <a:pt x="726" y="8023"/>
                  </a:cubicBezTo>
                  <a:cubicBezTo>
                    <a:pt x="509" y="7481"/>
                    <a:pt x="486" y="6900"/>
                    <a:pt x="654" y="6375"/>
                  </a:cubicBezTo>
                  <a:cubicBezTo>
                    <a:pt x="809" y="5848"/>
                    <a:pt x="1069" y="5370"/>
                    <a:pt x="1245" y="4876"/>
                  </a:cubicBezTo>
                  <a:cubicBezTo>
                    <a:pt x="1601" y="3881"/>
                    <a:pt x="1536" y="2893"/>
                    <a:pt x="1331" y="2136"/>
                  </a:cubicBezTo>
                  <a:cubicBezTo>
                    <a:pt x="1123" y="1371"/>
                    <a:pt x="766" y="823"/>
                    <a:pt x="494" y="481"/>
                  </a:cubicBezTo>
                  <a:cubicBezTo>
                    <a:pt x="351" y="313"/>
                    <a:pt x="236" y="188"/>
                    <a:pt x="149" y="113"/>
                  </a:cubicBezTo>
                  <a:cubicBezTo>
                    <a:pt x="68" y="39"/>
                    <a:pt x="22" y="1"/>
                    <a:pt x="14" y="1"/>
                  </a:cubicBezTo>
                  <a:close/>
                </a:path>
              </a:pathLst>
            </a:custGeom>
            <a:solidFill>
              <a:schemeClr val="dk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27" name="Google Shape;1927;p2"/>
            <p:cNvSpPr/>
            <p:nvPr/>
          </p:nvSpPr>
          <p:spPr>
            <a:xfrm>
              <a:off x="6449000" y="2243550"/>
              <a:ext cx="50100" cy="267900"/>
            </a:xfrm>
            <a:custGeom>
              <a:rect b="b" l="l" r="r" t="t"/>
              <a:pathLst>
                <a:path extrusionOk="0" h="10716" w="2004">
                  <a:moveTo>
                    <a:pt x="35" y="0"/>
                  </a:moveTo>
                  <a:cubicBezTo>
                    <a:pt x="34" y="0"/>
                    <a:pt x="34" y="0"/>
                    <a:pt x="34" y="0"/>
                  </a:cubicBezTo>
                  <a:cubicBezTo>
                    <a:pt x="1" y="27"/>
                    <a:pt x="474" y="483"/>
                    <a:pt x="941" y="1405"/>
                  </a:cubicBezTo>
                  <a:cubicBezTo>
                    <a:pt x="1411" y="2316"/>
                    <a:pt x="1826" y="3732"/>
                    <a:pt x="1691" y="5302"/>
                  </a:cubicBezTo>
                  <a:cubicBezTo>
                    <a:pt x="1624" y="6083"/>
                    <a:pt x="1423" y="6813"/>
                    <a:pt x="1151" y="7434"/>
                  </a:cubicBezTo>
                  <a:cubicBezTo>
                    <a:pt x="885" y="8055"/>
                    <a:pt x="514" y="8564"/>
                    <a:pt x="317" y="9056"/>
                  </a:cubicBezTo>
                  <a:cubicBezTo>
                    <a:pt x="109" y="9544"/>
                    <a:pt x="72" y="9990"/>
                    <a:pt x="119" y="10283"/>
                  </a:cubicBezTo>
                  <a:cubicBezTo>
                    <a:pt x="140" y="10430"/>
                    <a:pt x="177" y="10540"/>
                    <a:pt x="207" y="10611"/>
                  </a:cubicBezTo>
                  <a:cubicBezTo>
                    <a:pt x="237" y="10681"/>
                    <a:pt x="260" y="10716"/>
                    <a:pt x="265" y="10716"/>
                  </a:cubicBezTo>
                  <a:cubicBezTo>
                    <a:pt x="265" y="10716"/>
                    <a:pt x="265" y="10716"/>
                    <a:pt x="265" y="10716"/>
                  </a:cubicBezTo>
                  <a:cubicBezTo>
                    <a:pt x="281" y="10710"/>
                    <a:pt x="209" y="10561"/>
                    <a:pt x="186" y="10276"/>
                  </a:cubicBezTo>
                  <a:cubicBezTo>
                    <a:pt x="161" y="9992"/>
                    <a:pt x="215" y="9571"/>
                    <a:pt x="431" y="9107"/>
                  </a:cubicBezTo>
                  <a:cubicBezTo>
                    <a:pt x="634" y="8636"/>
                    <a:pt x="1014" y="8140"/>
                    <a:pt x="1297" y="7499"/>
                  </a:cubicBezTo>
                  <a:cubicBezTo>
                    <a:pt x="1585" y="6867"/>
                    <a:pt x="1797" y="6118"/>
                    <a:pt x="1865" y="5317"/>
                  </a:cubicBezTo>
                  <a:cubicBezTo>
                    <a:pt x="2004" y="3707"/>
                    <a:pt x="1558" y="2260"/>
                    <a:pt x="1051" y="1349"/>
                  </a:cubicBezTo>
                  <a:cubicBezTo>
                    <a:pt x="798" y="888"/>
                    <a:pt x="541" y="548"/>
                    <a:pt x="352" y="325"/>
                  </a:cubicBezTo>
                  <a:cubicBezTo>
                    <a:pt x="162" y="115"/>
                    <a:pt x="51" y="0"/>
                    <a:pt x="35" y="0"/>
                  </a:cubicBezTo>
                  <a:close/>
                </a:path>
              </a:pathLst>
            </a:custGeom>
            <a:solidFill>
              <a:schemeClr val="dk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28" name="Google Shape;1928;p2"/>
            <p:cNvSpPr/>
            <p:nvPr/>
          </p:nvSpPr>
          <p:spPr>
            <a:xfrm>
              <a:off x="6235575" y="2640050"/>
              <a:ext cx="171175" cy="54925"/>
            </a:xfrm>
            <a:custGeom>
              <a:rect b="b" l="l" r="r" t="t"/>
              <a:pathLst>
                <a:path extrusionOk="0" h="2197" w="6847">
                  <a:moveTo>
                    <a:pt x="13" y="0"/>
                  </a:moveTo>
                  <a:cubicBezTo>
                    <a:pt x="12" y="0"/>
                    <a:pt x="11" y="0"/>
                    <a:pt x="11" y="1"/>
                  </a:cubicBezTo>
                  <a:lnTo>
                    <a:pt x="9" y="1"/>
                  </a:lnTo>
                  <a:cubicBezTo>
                    <a:pt x="1" y="7"/>
                    <a:pt x="53" y="101"/>
                    <a:pt x="169" y="259"/>
                  </a:cubicBezTo>
                  <a:cubicBezTo>
                    <a:pt x="283" y="418"/>
                    <a:pt x="466" y="636"/>
                    <a:pt x="723" y="873"/>
                  </a:cubicBezTo>
                  <a:cubicBezTo>
                    <a:pt x="1230" y="1351"/>
                    <a:pt x="2081" y="1893"/>
                    <a:pt x="3144" y="2104"/>
                  </a:cubicBezTo>
                  <a:cubicBezTo>
                    <a:pt x="3472" y="2169"/>
                    <a:pt x="3793" y="2197"/>
                    <a:pt x="4100" y="2197"/>
                  </a:cubicBezTo>
                  <a:cubicBezTo>
                    <a:pt x="4786" y="2197"/>
                    <a:pt x="5399" y="2058"/>
                    <a:pt x="5849" y="1886"/>
                  </a:cubicBezTo>
                  <a:cubicBezTo>
                    <a:pt x="6177" y="1764"/>
                    <a:pt x="6429" y="1633"/>
                    <a:pt x="6595" y="1529"/>
                  </a:cubicBezTo>
                  <a:cubicBezTo>
                    <a:pt x="6763" y="1427"/>
                    <a:pt x="6846" y="1359"/>
                    <a:pt x="6840" y="1349"/>
                  </a:cubicBezTo>
                  <a:cubicBezTo>
                    <a:pt x="6839" y="1348"/>
                    <a:pt x="6838" y="1347"/>
                    <a:pt x="6835" y="1347"/>
                  </a:cubicBezTo>
                  <a:cubicBezTo>
                    <a:pt x="6786" y="1347"/>
                    <a:pt x="6427" y="1569"/>
                    <a:pt x="5808" y="1770"/>
                  </a:cubicBezTo>
                  <a:cubicBezTo>
                    <a:pt x="5377" y="1912"/>
                    <a:pt x="4803" y="2027"/>
                    <a:pt x="4164" y="2027"/>
                  </a:cubicBezTo>
                  <a:cubicBezTo>
                    <a:pt x="3848" y="2027"/>
                    <a:pt x="3515" y="1999"/>
                    <a:pt x="3177" y="1932"/>
                  </a:cubicBezTo>
                  <a:cubicBezTo>
                    <a:pt x="2152" y="1730"/>
                    <a:pt x="1323" y="1224"/>
                    <a:pt x="805" y="780"/>
                  </a:cubicBezTo>
                  <a:cubicBezTo>
                    <a:pt x="294" y="350"/>
                    <a:pt x="49" y="0"/>
                    <a:pt x="13" y="0"/>
                  </a:cubicBezTo>
                  <a:close/>
                </a:path>
              </a:pathLst>
            </a:custGeom>
            <a:solidFill>
              <a:schemeClr val="dk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29" name="Google Shape;1929;p2"/>
            <p:cNvSpPr/>
            <p:nvPr/>
          </p:nvSpPr>
          <p:spPr>
            <a:xfrm>
              <a:off x="6364600" y="2808525"/>
              <a:ext cx="147425" cy="121550"/>
            </a:xfrm>
            <a:custGeom>
              <a:rect b="b" l="l" r="r" t="t"/>
              <a:pathLst>
                <a:path extrusionOk="0" h="4862" w="5897">
                  <a:moveTo>
                    <a:pt x="12" y="0"/>
                  </a:moveTo>
                  <a:cubicBezTo>
                    <a:pt x="11" y="0"/>
                    <a:pt x="11" y="0"/>
                    <a:pt x="10" y="1"/>
                  </a:cubicBezTo>
                  <a:cubicBezTo>
                    <a:pt x="1" y="9"/>
                    <a:pt x="55" y="103"/>
                    <a:pt x="163" y="269"/>
                  </a:cubicBezTo>
                  <a:cubicBezTo>
                    <a:pt x="273" y="435"/>
                    <a:pt x="439" y="668"/>
                    <a:pt x="655" y="950"/>
                  </a:cubicBezTo>
                  <a:cubicBezTo>
                    <a:pt x="1091" y="1509"/>
                    <a:pt x="1741" y="2248"/>
                    <a:pt x="2551" y="2970"/>
                  </a:cubicBezTo>
                  <a:cubicBezTo>
                    <a:pt x="3360" y="3691"/>
                    <a:pt x="4160" y="4261"/>
                    <a:pt x="4776" y="4623"/>
                  </a:cubicBezTo>
                  <a:cubicBezTo>
                    <a:pt x="5059" y="4784"/>
                    <a:pt x="5331" y="4861"/>
                    <a:pt x="5534" y="4861"/>
                  </a:cubicBezTo>
                  <a:cubicBezTo>
                    <a:pt x="5554" y="4861"/>
                    <a:pt x="5574" y="4860"/>
                    <a:pt x="5594" y="4859"/>
                  </a:cubicBezTo>
                  <a:cubicBezTo>
                    <a:pt x="5800" y="4845"/>
                    <a:pt x="5897" y="4772"/>
                    <a:pt x="5893" y="4766"/>
                  </a:cubicBezTo>
                  <a:cubicBezTo>
                    <a:pt x="5892" y="4764"/>
                    <a:pt x="5889" y="4763"/>
                    <a:pt x="5885" y="4763"/>
                  </a:cubicBezTo>
                  <a:cubicBezTo>
                    <a:pt x="5859" y="4763"/>
                    <a:pt x="5775" y="4792"/>
                    <a:pt x="5634" y="4792"/>
                  </a:cubicBezTo>
                  <a:cubicBezTo>
                    <a:pt x="5620" y="4792"/>
                    <a:pt x="5606" y="4792"/>
                    <a:pt x="5592" y="4791"/>
                  </a:cubicBezTo>
                  <a:cubicBezTo>
                    <a:pt x="5401" y="4785"/>
                    <a:pt x="5133" y="4700"/>
                    <a:pt x="4837" y="4517"/>
                  </a:cubicBezTo>
                  <a:cubicBezTo>
                    <a:pt x="4253" y="4135"/>
                    <a:pt x="3466" y="3553"/>
                    <a:pt x="2667" y="2839"/>
                  </a:cubicBezTo>
                  <a:cubicBezTo>
                    <a:pt x="1864" y="2125"/>
                    <a:pt x="1207" y="1407"/>
                    <a:pt x="751" y="871"/>
                  </a:cubicBezTo>
                  <a:cubicBezTo>
                    <a:pt x="306" y="346"/>
                    <a:pt x="43" y="0"/>
                    <a:pt x="12" y="0"/>
                  </a:cubicBezTo>
                  <a:close/>
                </a:path>
              </a:pathLst>
            </a:custGeom>
            <a:solidFill>
              <a:schemeClr val="dk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30" name="Google Shape;1930;p2"/>
            <p:cNvSpPr/>
            <p:nvPr/>
          </p:nvSpPr>
          <p:spPr>
            <a:xfrm>
              <a:off x="6381575" y="2873450"/>
              <a:ext cx="45950" cy="111475"/>
            </a:xfrm>
            <a:custGeom>
              <a:rect b="b" l="l" r="r" t="t"/>
              <a:pathLst>
                <a:path extrusionOk="0" h="4459" w="1838">
                  <a:moveTo>
                    <a:pt x="1420" y="0"/>
                  </a:moveTo>
                  <a:cubicBezTo>
                    <a:pt x="1419" y="0"/>
                    <a:pt x="1419" y="0"/>
                    <a:pt x="1419" y="1"/>
                  </a:cubicBezTo>
                  <a:cubicBezTo>
                    <a:pt x="1390" y="12"/>
                    <a:pt x="1500" y="276"/>
                    <a:pt x="1573" y="722"/>
                  </a:cubicBezTo>
                  <a:cubicBezTo>
                    <a:pt x="1647" y="1166"/>
                    <a:pt x="1660" y="1804"/>
                    <a:pt x="1456" y="2460"/>
                  </a:cubicBezTo>
                  <a:cubicBezTo>
                    <a:pt x="1249" y="3116"/>
                    <a:pt x="873" y="3631"/>
                    <a:pt x="558" y="3952"/>
                  </a:cubicBezTo>
                  <a:cubicBezTo>
                    <a:pt x="244" y="4278"/>
                    <a:pt x="1" y="4432"/>
                    <a:pt x="18" y="4457"/>
                  </a:cubicBezTo>
                  <a:cubicBezTo>
                    <a:pt x="19" y="4458"/>
                    <a:pt x="20" y="4459"/>
                    <a:pt x="22" y="4459"/>
                  </a:cubicBezTo>
                  <a:cubicBezTo>
                    <a:pt x="57" y="4459"/>
                    <a:pt x="314" y="4337"/>
                    <a:pt x="643" y="4040"/>
                  </a:cubicBezTo>
                  <a:cubicBezTo>
                    <a:pt x="991" y="3732"/>
                    <a:pt x="1405" y="3203"/>
                    <a:pt x="1621" y="2512"/>
                  </a:cubicBezTo>
                  <a:cubicBezTo>
                    <a:pt x="1838" y="1822"/>
                    <a:pt x="1803" y="1150"/>
                    <a:pt x="1695" y="699"/>
                  </a:cubicBezTo>
                  <a:cubicBezTo>
                    <a:pt x="1588" y="249"/>
                    <a:pt x="1439" y="0"/>
                    <a:pt x="1420" y="0"/>
                  </a:cubicBezTo>
                  <a:close/>
                </a:path>
              </a:pathLst>
            </a:custGeom>
            <a:solidFill>
              <a:srgbClr val="26323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31" name="Google Shape;1931;p2"/>
            <p:cNvSpPr/>
            <p:nvPr/>
          </p:nvSpPr>
          <p:spPr>
            <a:xfrm>
              <a:off x="6779500" y="2456725"/>
              <a:ext cx="357700" cy="286375"/>
            </a:xfrm>
            <a:custGeom>
              <a:rect b="b" l="l" r="r" t="t"/>
              <a:pathLst>
                <a:path extrusionOk="0" h="11455" w="14308">
                  <a:moveTo>
                    <a:pt x="13571" y="1"/>
                  </a:moveTo>
                  <a:lnTo>
                    <a:pt x="13571" y="1"/>
                  </a:lnTo>
                  <a:cubicBezTo>
                    <a:pt x="13654" y="1021"/>
                    <a:pt x="13044" y="1976"/>
                    <a:pt x="12317" y="2698"/>
                  </a:cubicBezTo>
                  <a:cubicBezTo>
                    <a:pt x="11807" y="3203"/>
                    <a:pt x="11213" y="3647"/>
                    <a:pt x="10525" y="3844"/>
                  </a:cubicBezTo>
                  <a:cubicBezTo>
                    <a:pt x="10204" y="3935"/>
                    <a:pt x="9879" y="3969"/>
                    <a:pt x="9551" y="3969"/>
                  </a:cubicBezTo>
                  <a:cubicBezTo>
                    <a:pt x="8639" y="3969"/>
                    <a:pt x="7703" y="3703"/>
                    <a:pt x="6780" y="3645"/>
                  </a:cubicBezTo>
                  <a:cubicBezTo>
                    <a:pt x="6659" y="3637"/>
                    <a:pt x="6538" y="3634"/>
                    <a:pt x="6417" y="3634"/>
                  </a:cubicBezTo>
                  <a:cubicBezTo>
                    <a:pt x="4588" y="3634"/>
                    <a:pt x="2772" y="4498"/>
                    <a:pt x="1633" y="5929"/>
                  </a:cubicBezTo>
                  <a:cubicBezTo>
                    <a:pt x="415" y="7454"/>
                    <a:pt x="0" y="9585"/>
                    <a:pt x="554" y="11455"/>
                  </a:cubicBezTo>
                  <a:cubicBezTo>
                    <a:pt x="517" y="9151"/>
                    <a:pt x="1779" y="6871"/>
                    <a:pt x="3749" y="5679"/>
                  </a:cubicBezTo>
                  <a:cubicBezTo>
                    <a:pt x="4780" y="5054"/>
                    <a:pt x="5985" y="4740"/>
                    <a:pt x="7189" y="4740"/>
                  </a:cubicBezTo>
                  <a:cubicBezTo>
                    <a:pt x="8287" y="4740"/>
                    <a:pt x="9384" y="5001"/>
                    <a:pt x="10349" y="5526"/>
                  </a:cubicBezTo>
                  <a:cubicBezTo>
                    <a:pt x="10349" y="5526"/>
                    <a:pt x="11491" y="5113"/>
                    <a:pt x="12899" y="3707"/>
                  </a:cubicBezTo>
                  <a:cubicBezTo>
                    <a:pt x="14308" y="2303"/>
                    <a:pt x="13571" y="1"/>
                    <a:pt x="13571" y="1"/>
                  </a:cubicBezTo>
                  <a:close/>
                </a:path>
              </a:pathLst>
            </a:custGeom>
            <a:solidFill>
              <a:srgbClr val="0B3D69">
                <a:alpha val="39215"/>
              </a:srgbClr>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32" name="Google Shape;1932;p2"/>
            <p:cNvSpPr/>
            <p:nvPr/>
          </p:nvSpPr>
          <p:spPr>
            <a:xfrm>
              <a:off x="6671850" y="1940600"/>
              <a:ext cx="419875" cy="222525"/>
            </a:xfrm>
            <a:custGeom>
              <a:rect b="b" l="l" r="r" t="t"/>
              <a:pathLst>
                <a:path extrusionOk="0" h="8901" w="16795">
                  <a:moveTo>
                    <a:pt x="1084" y="1"/>
                  </a:moveTo>
                  <a:cubicBezTo>
                    <a:pt x="723" y="1"/>
                    <a:pt x="361" y="19"/>
                    <a:pt x="0" y="57"/>
                  </a:cubicBezTo>
                  <a:cubicBezTo>
                    <a:pt x="1681" y="406"/>
                    <a:pt x="3371" y="759"/>
                    <a:pt x="4974" y="1374"/>
                  </a:cubicBezTo>
                  <a:cubicBezTo>
                    <a:pt x="6577" y="1990"/>
                    <a:pt x="8103" y="2887"/>
                    <a:pt x="9236" y="4180"/>
                  </a:cubicBezTo>
                  <a:cubicBezTo>
                    <a:pt x="10368" y="5470"/>
                    <a:pt x="11072" y="7189"/>
                    <a:pt x="10922" y="8900"/>
                  </a:cubicBezTo>
                  <a:cubicBezTo>
                    <a:pt x="12814" y="7693"/>
                    <a:pt x="14474" y="7801"/>
                    <a:pt x="16795" y="7614"/>
                  </a:cubicBezTo>
                  <a:cubicBezTo>
                    <a:pt x="15839" y="7485"/>
                    <a:pt x="15027" y="7416"/>
                    <a:pt x="14223" y="7416"/>
                  </a:cubicBezTo>
                  <a:cubicBezTo>
                    <a:pt x="13340" y="7416"/>
                    <a:pt x="12466" y="7499"/>
                    <a:pt x="11422" y="7679"/>
                  </a:cubicBezTo>
                  <a:cubicBezTo>
                    <a:pt x="11574" y="6624"/>
                    <a:pt x="11238" y="5538"/>
                    <a:pt x="10654" y="4646"/>
                  </a:cubicBezTo>
                  <a:cubicBezTo>
                    <a:pt x="10067" y="3757"/>
                    <a:pt x="9247" y="3043"/>
                    <a:pt x="8373" y="2434"/>
                  </a:cubicBezTo>
                  <a:cubicBezTo>
                    <a:pt x="6242" y="944"/>
                    <a:pt x="3673" y="1"/>
                    <a:pt x="1084" y="1"/>
                  </a:cubicBezTo>
                  <a:close/>
                </a:path>
              </a:pathLst>
            </a:custGeom>
            <a:solidFill>
              <a:srgbClr val="0B3D69">
                <a:alpha val="39215"/>
              </a:srgbClr>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33" name="Google Shape;1933;p2"/>
            <p:cNvSpPr/>
            <p:nvPr/>
          </p:nvSpPr>
          <p:spPr>
            <a:xfrm>
              <a:off x="6407100" y="1705050"/>
              <a:ext cx="95625" cy="68600"/>
            </a:xfrm>
            <a:custGeom>
              <a:rect b="b" l="l" r="r" t="t"/>
              <a:pathLst>
                <a:path extrusionOk="0" h="2744" w="3825">
                  <a:moveTo>
                    <a:pt x="10" y="0"/>
                  </a:moveTo>
                  <a:lnTo>
                    <a:pt x="10" y="0"/>
                  </a:lnTo>
                  <a:cubicBezTo>
                    <a:pt x="0" y="488"/>
                    <a:pt x="269" y="930"/>
                    <a:pt x="506" y="1356"/>
                  </a:cubicBezTo>
                  <a:cubicBezTo>
                    <a:pt x="741" y="1783"/>
                    <a:pt x="959" y="2271"/>
                    <a:pt x="842" y="2744"/>
                  </a:cubicBezTo>
                  <a:lnTo>
                    <a:pt x="880" y="2744"/>
                  </a:lnTo>
                  <a:lnTo>
                    <a:pt x="2948" y="2610"/>
                  </a:lnTo>
                  <a:cubicBezTo>
                    <a:pt x="3251" y="2589"/>
                    <a:pt x="3570" y="2566"/>
                    <a:pt x="3824" y="2398"/>
                  </a:cubicBezTo>
                  <a:cubicBezTo>
                    <a:pt x="3378" y="2244"/>
                    <a:pt x="2906" y="2166"/>
                    <a:pt x="2433" y="2166"/>
                  </a:cubicBezTo>
                  <a:cubicBezTo>
                    <a:pt x="2325" y="2166"/>
                    <a:pt x="2217" y="2170"/>
                    <a:pt x="2109" y="2178"/>
                  </a:cubicBezTo>
                  <a:cubicBezTo>
                    <a:pt x="2060" y="2182"/>
                    <a:pt x="2009" y="2186"/>
                    <a:pt x="1959" y="2186"/>
                  </a:cubicBezTo>
                  <a:cubicBezTo>
                    <a:pt x="1896" y="2186"/>
                    <a:pt x="1833" y="2179"/>
                    <a:pt x="1775" y="2153"/>
                  </a:cubicBezTo>
                  <a:cubicBezTo>
                    <a:pt x="1623" y="2086"/>
                    <a:pt x="1550" y="1916"/>
                    <a:pt x="1482" y="1764"/>
                  </a:cubicBezTo>
                  <a:cubicBezTo>
                    <a:pt x="1164" y="1057"/>
                    <a:pt x="649" y="440"/>
                    <a:pt x="10" y="0"/>
                  </a:cubicBezTo>
                  <a:close/>
                </a:path>
              </a:pathLst>
            </a:custGeom>
            <a:solidFill>
              <a:srgbClr val="0B3D69">
                <a:alpha val="39215"/>
              </a:srgbClr>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34" name="Google Shape;1934;p2"/>
            <p:cNvSpPr/>
            <p:nvPr/>
          </p:nvSpPr>
          <p:spPr>
            <a:xfrm>
              <a:off x="6355675" y="2873300"/>
              <a:ext cx="187550" cy="121925"/>
            </a:xfrm>
            <a:custGeom>
              <a:rect b="b" l="l" r="r" t="t"/>
              <a:pathLst>
                <a:path extrusionOk="0" h="4877" w="7502">
                  <a:moveTo>
                    <a:pt x="2376" y="1"/>
                  </a:moveTo>
                  <a:lnTo>
                    <a:pt x="2376" y="1"/>
                  </a:lnTo>
                  <a:cubicBezTo>
                    <a:pt x="2765" y="392"/>
                    <a:pt x="2737" y="1021"/>
                    <a:pt x="2684" y="1569"/>
                  </a:cubicBezTo>
                  <a:cubicBezTo>
                    <a:pt x="2617" y="2246"/>
                    <a:pt x="2546" y="2947"/>
                    <a:pt x="2212" y="3539"/>
                  </a:cubicBezTo>
                  <a:cubicBezTo>
                    <a:pt x="1795" y="4280"/>
                    <a:pt x="730" y="4425"/>
                    <a:pt x="1" y="4861"/>
                  </a:cubicBezTo>
                  <a:cubicBezTo>
                    <a:pt x="158" y="4870"/>
                    <a:pt x="324" y="4877"/>
                    <a:pt x="496" y="4877"/>
                  </a:cubicBezTo>
                  <a:cubicBezTo>
                    <a:pt x="1236" y="4877"/>
                    <a:pt x="2068" y="4762"/>
                    <a:pt x="2586" y="4328"/>
                  </a:cubicBezTo>
                  <a:cubicBezTo>
                    <a:pt x="3225" y="3796"/>
                    <a:pt x="3717" y="3111"/>
                    <a:pt x="4201" y="2434"/>
                  </a:cubicBezTo>
                  <a:cubicBezTo>
                    <a:pt x="4701" y="2647"/>
                    <a:pt x="5244" y="2754"/>
                    <a:pt x="5788" y="2754"/>
                  </a:cubicBezTo>
                  <a:cubicBezTo>
                    <a:pt x="6378" y="2754"/>
                    <a:pt x="6968" y="2629"/>
                    <a:pt x="7502" y="2380"/>
                  </a:cubicBezTo>
                  <a:cubicBezTo>
                    <a:pt x="5746" y="2239"/>
                    <a:pt x="4050" y="1467"/>
                    <a:pt x="2791" y="236"/>
                  </a:cubicBezTo>
                  <a:lnTo>
                    <a:pt x="2376" y="1"/>
                  </a:lnTo>
                  <a:close/>
                </a:path>
              </a:pathLst>
            </a:custGeom>
            <a:solidFill>
              <a:srgbClr val="0B3D69">
                <a:alpha val="39215"/>
              </a:srgbClr>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35" name="Google Shape;1935;p2"/>
            <p:cNvSpPr/>
            <p:nvPr/>
          </p:nvSpPr>
          <p:spPr>
            <a:xfrm>
              <a:off x="6989075" y="3100050"/>
              <a:ext cx="107375" cy="62875"/>
            </a:xfrm>
            <a:custGeom>
              <a:rect b="b" l="l" r="r" t="t"/>
              <a:pathLst>
                <a:path extrusionOk="0" h="2515" w="4295">
                  <a:moveTo>
                    <a:pt x="313" y="1"/>
                  </a:moveTo>
                  <a:cubicBezTo>
                    <a:pt x="308" y="1"/>
                    <a:pt x="302" y="1"/>
                    <a:pt x="297" y="2"/>
                  </a:cubicBezTo>
                  <a:cubicBezTo>
                    <a:pt x="195" y="21"/>
                    <a:pt x="205" y="168"/>
                    <a:pt x="235" y="267"/>
                  </a:cubicBezTo>
                  <a:cubicBezTo>
                    <a:pt x="428" y="890"/>
                    <a:pt x="372" y="1588"/>
                    <a:pt x="81" y="2173"/>
                  </a:cubicBezTo>
                  <a:cubicBezTo>
                    <a:pt x="41" y="2258"/>
                    <a:pt x="0" y="2375"/>
                    <a:pt x="75" y="2433"/>
                  </a:cubicBezTo>
                  <a:cubicBezTo>
                    <a:pt x="106" y="2456"/>
                    <a:pt x="149" y="2458"/>
                    <a:pt x="187" y="2460"/>
                  </a:cubicBezTo>
                  <a:cubicBezTo>
                    <a:pt x="264" y="2463"/>
                    <a:pt x="341" y="2464"/>
                    <a:pt x="418" y="2464"/>
                  </a:cubicBezTo>
                  <a:cubicBezTo>
                    <a:pt x="1027" y="2464"/>
                    <a:pt x="1634" y="2383"/>
                    <a:pt x="2242" y="2340"/>
                  </a:cubicBezTo>
                  <a:cubicBezTo>
                    <a:pt x="2455" y="2325"/>
                    <a:pt x="2671" y="2315"/>
                    <a:pt x="2886" y="2315"/>
                  </a:cubicBezTo>
                  <a:cubicBezTo>
                    <a:pt x="3361" y="2315"/>
                    <a:pt x="3834" y="2364"/>
                    <a:pt x="4281" y="2514"/>
                  </a:cubicBezTo>
                  <a:lnTo>
                    <a:pt x="4295" y="2408"/>
                  </a:lnTo>
                  <a:cubicBezTo>
                    <a:pt x="3928" y="1991"/>
                    <a:pt x="3399" y="1744"/>
                    <a:pt x="2855" y="1627"/>
                  </a:cubicBezTo>
                  <a:cubicBezTo>
                    <a:pt x="2461" y="1541"/>
                    <a:pt x="2056" y="1520"/>
                    <a:pt x="1650" y="1520"/>
                  </a:cubicBezTo>
                  <a:cubicBezTo>
                    <a:pt x="1499" y="1520"/>
                    <a:pt x="1347" y="1523"/>
                    <a:pt x="1196" y="1526"/>
                  </a:cubicBezTo>
                  <a:cubicBezTo>
                    <a:pt x="1181" y="949"/>
                    <a:pt x="886" y="388"/>
                    <a:pt x="421" y="48"/>
                  </a:cubicBezTo>
                  <a:cubicBezTo>
                    <a:pt x="388" y="25"/>
                    <a:pt x="351" y="1"/>
                    <a:pt x="313" y="1"/>
                  </a:cubicBezTo>
                  <a:close/>
                </a:path>
              </a:pathLst>
            </a:custGeom>
            <a:solidFill>
              <a:srgbClr val="0B3D69">
                <a:alpha val="39215"/>
              </a:srgbClr>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36" name="Google Shape;1936;p2"/>
            <p:cNvSpPr/>
            <p:nvPr/>
          </p:nvSpPr>
          <p:spPr>
            <a:xfrm>
              <a:off x="6380675" y="3161250"/>
              <a:ext cx="614150" cy="646725"/>
            </a:xfrm>
            <a:custGeom>
              <a:rect b="b" l="l" r="r" t="t"/>
              <a:pathLst>
                <a:path extrusionOk="0" h="25869" w="24566">
                  <a:moveTo>
                    <a:pt x="24351" y="1"/>
                  </a:moveTo>
                  <a:cubicBezTo>
                    <a:pt x="23308" y="1266"/>
                    <a:pt x="22115" y="1783"/>
                    <a:pt x="20568" y="2329"/>
                  </a:cubicBezTo>
                  <a:cubicBezTo>
                    <a:pt x="19021" y="2875"/>
                    <a:pt x="18072" y="3083"/>
                    <a:pt x="16445" y="3301"/>
                  </a:cubicBezTo>
                  <a:cubicBezTo>
                    <a:pt x="15500" y="3427"/>
                    <a:pt x="13708" y="3886"/>
                    <a:pt x="12787" y="4478"/>
                  </a:cubicBezTo>
                  <a:cubicBezTo>
                    <a:pt x="11165" y="4592"/>
                    <a:pt x="9766" y="5999"/>
                    <a:pt x="8433" y="7770"/>
                  </a:cubicBezTo>
                  <a:cubicBezTo>
                    <a:pt x="8011" y="8302"/>
                    <a:pt x="8047" y="9410"/>
                    <a:pt x="7839" y="10210"/>
                  </a:cubicBezTo>
                  <a:cubicBezTo>
                    <a:pt x="7667" y="10864"/>
                    <a:pt x="7746" y="11628"/>
                    <a:pt x="7330" y="12197"/>
                  </a:cubicBezTo>
                  <a:cubicBezTo>
                    <a:pt x="5921" y="14115"/>
                    <a:pt x="5425" y="14935"/>
                    <a:pt x="2466" y="17487"/>
                  </a:cubicBezTo>
                  <a:cubicBezTo>
                    <a:pt x="1247" y="18541"/>
                    <a:pt x="1893" y="18568"/>
                    <a:pt x="807" y="19758"/>
                  </a:cubicBezTo>
                  <a:lnTo>
                    <a:pt x="809" y="19758"/>
                  </a:lnTo>
                  <a:cubicBezTo>
                    <a:pt x="1015" y="19957"/>
                    <a:pt x="0" y="21730"/>
                    <a:pt x="207" y="21929"/>
                  </a:cubicBezTo>
                  <a:cubicBezTo>
                    <a:pt x="573" y="21637"/>
                    <a:pt x="994" y="21392"/>
                    <a:pt x="1297" y="21043"/>
                  </a:cubicBezTo>
                  <a:cubicBezTo>
                    <a:pt x="2066" y="20161"/>
                    <a:pt x="2641" y="19044"/>
                    <a:pt x="3548" y="18359"/>
                  </a:cubicBezTo>
                  <a:cubicBezTo>
                    <a:pt x="6232" y="16334"/>
                    <a:pt x="7590" y="13534"/>
                    <a:pt x="8977" y="10586"/>
                  </a:cubicBezTo>
                  <a:cubicBezTo>
                    <a:pt x="9816" y="8806"/>
                    <a:pt x="11533" y="7357"/>
                    <a:pt x="13096" y="6047"/>
                  </a:cubicBezTo>
                  <a:cubicBezTo>
                    <a:pt x="13253" y="5915"/>
                    <a:pt x="13536" y="5856"/>
                    <a:pt x="13863" y="5856"/>
                  </a:cubicBezTo>
                  <a:cubicBezTo>
                    <a:pt x="14507" y="5856"/>
                    <a:pt x="15325" y="6082"/>
                    <a:pt x="15701" y="6421"/>
                  </a:cubicBezTo>
                  <a:cubicBezTo>
                    <a:pt x="19158" y="9531"/>
                    <a:pt x="18371" y="14889"/>
                    <a:pt x="14121" y="17020"/>
                  </a:cubicBezTo>
                  <a:cubicBezTo>
                    <a:pt x="14545" y="19841"/>
                    <a:pt x="12836" y="21155"/>
                    <a:pt x="10742" y="22114"/>
                  </a:cubicBezTo>
                  <a:cubicBezTo>
                    <a:pt x="9253" y="22795"/>
                    <a:pt x="7630" y="23194"/>
                    <a:pt x="6160" y="23908"/>
                  </a:cubicBezTo>
                  <a:cubicBezTo>
                    <a:pt x="5360" y="24296"/>
                    <a:pt x="4752" y="25079"/>
                    <a:pt x="4310" y="25868"/>
                  </a:cubicBezTo>
                  <a:lnTo>
                    <a:pt x="4310" y="25868"/>
                  </a:lnTo>
                  <a:cubicBezTo>
                    <a:pt x="6577" y="24936"/>
                    <a:pt x="8846" y="24016"/>
                    <a:pt x="11107" y="23071"/>
                  </a:cubicBezTo>
                  <a:cubicBezTo>
                    <a:pt x="14433" y="21682"/>
                    <a:pt x="15566" y="18373"/>
                    <a:pt x="17414" y="15726"/>
                  </a:cubicBezTo>
                  <a:cubicBezTo>
                    <a:pt x="19546" y="12672"/>
                    <a:pt x="19754" y="8667"/>
                    <a:pt x="14688" y="4922"/>
                  </a:cubicBezTo>
                  <a:cubicBezTo>
                    <a:pt x="14468" y="4804"/>
                    <a:pt x="14254" y="4719"/>
                    <a:pt x="14041" y="4648"/>
                  </a:cubicBezTo>
                  <a:cubicBezTo>
                    <a:pt x="15811" y="4619"/>
                    <a:pt x="17578" y="4509"/>
                    <a:pt x="19274" y="4031"/>
                  </a:cubicBezTo>
                  <a:cubicBezTo>
                    <a:pt x="21452" y="3415"/>
                    <a:pt x="23533" y="2101"/>
                    <a:pt x="24566" y="87"/>
                  </a:cubicBezTo>
                  <a:lnTo>
                    <a:pt x="24351" y="1"/>
                  </a:lnTo>
                  <a:close/>
                </a:path>
              </a:pathLst>
            </a:custGeom>
            <a:solidFill>
              <a:srgbClr val="0B3D69">
                <a:alpha val="39215"/>
              </a:srgbClr>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37" name="Google Shape;1937;p2"/>
            <p:cNvSpPr/>
            <p:nvPr/>
          </p:nvSpPr>
          <p:spPr>
            <a:xfrm>
              <a:off x="6290325" y="3021525"/>
              <a:ext cx="393175" cy="234475"/>
            </a:xfrm>
            <a:custGeom>
              <a:rect b="b" l="l" r="r" t="t"/>
              <a:pathLst>
                <a:path extrusionOk="0" h="9379" w="15727">
                  <a:moveTo>
                    <a:pt x="15726" y="0"/>
                  </a:moveTo>
                  <a:cubicBezTo>
                    <a:pt x="14509" y="2400"/>
                    <a:pt x="12979" y="5248"/>
                    <a:pt x="10426" y="6651"/>
                  </a:cubicBezTo>
                  <a:cubicBezTo>
                    <a:pt x="7899" y="8041"/>
                    <a:pt x="4956" y="8284"/>
                    <a:pt x="2036" y="8284"/>
                  </a:cubicBezTo>
                  <a:cubicBezTo>
                    <a:pt x="1355" y="8284"/>
                    <a:pt x="674" y="8271"/>
                    <a:pt x="1" y="8256"/>
                  </a:cubicBezTo>
                  <a:lnTo>
                    <a:pt x="1" y="8256"/>
                  </a:lnTo>
                  <a:cubicBezTo>
                    <a:pt x="1527" y="9004"/>
                    <a:pt x="3226" y="9378"/>
                    <a:pt x="4925" y="9378"/>
                  </a:cubicBezTo>
                  <a:cubicBezTo>
                    <a:pt x="6664" y="9378"/>
                    <a:pt x="8403" y="8987"/>
                    <a:pt x="9956" y="8206"/>
                  </a:cubicBezTo>
                  <a:cubicBezTo>
                    <a:pt x="13029" y="6658"/>
                    <a:pt x="15103" y="3382"/>
                    <a:pt x="15726" y="0"/>
                  </a:cubicBezTo>
                  <a:close/>
                </a:path>
              </a:pathLst>
            </a:custGeom>
            <a:solidFill>
              <a:srgbClr val="0B3D69">
                <a:alpha val="39215"/>
              </a:srgbClr>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38" name="Google Shape;1938;p2"/>
            <p:cNvSpPr/>
            <p:nvPr/>
          </p:nvSpPr>
          <p:spPr>
            <a:xfrm>
              <a:off x="6891150" y="2356000"/>
              <a:ext cx="213600" cy="139850"/>
            </a:xfrm>
            <a:custGeom>
              <a:rect b="b" l="l" r="r" t="t"/>
              <a:pathLst>
                <a:path extrusionOk="0" h="5594" w="8544">
                  <a:moveTo>
                    <a:pt x="2210" y="1"/>
                  </a:moveTo>
                  <a:cubicBezTo>
                    <a:pt x="2176" y="1"/>
                    <a:pt x="2142" y="2"/>
                    <a:pt x="2107" y="3"/>
                  </a:cubicBezTo>
                  <a:cubicBezTo>
                    <a:pt x="1610" y="28"/>
                    <a:pt x="1112" y="140"/>
                    <a:pt x="682" y="382"/>
                  </a:cubicBezTo>
                  <a:cubicBezTo>
                    <a:pt x="269" y="615"/>
                    <a:pt x="1" y="1084"/>
                    <a:pt x="91" y="1549"/>
                  </a:cubicBezTo>
                  <a:cubicBezTo>
                    <a:pt x="232" y="2282"/>
                    <a:pt x="1071" y="2484"/>
                    <a:pt x="1745" y="2710"/>
                  </a:cubicBezTo>
                  <a:cubicBezTo>
                    <a:pt x="3228" y="3208"/>
                    <a:pt x="4417" y="4311"/>
                    <a:pt x="5765" y="5108"/>
                  </a:cubicBezTo>
                  <a:cubicBezTo>
                    <a:pt x="6153" y="5336"/>
                    <a:pt x="6568" y="5544"/>
                    <a:pt x="7017" y="5587"/>
                  </a:cubicBezTo>
                  <a:cubicBezTo>
                    <a:pt x="7066" y="5591"/>
                    <a:pt x="7115" y="5594"/>
                    <a:pt x="7164" y="5594"/>
                  </a:cubicBezTo>
                  <a:cubicBezTo>
                    <a:pt x="7568" y="5594"/>
                    <a:pt x="7983" y="5437"/>
                    <a:pt x="8214" y="5108"/>
                  </a:cubicBezTo>
                  <a:cubicBezTo>
                    <a:pt x="8543" y="4632"/>
                    <a:pt x="8399" y="3970"/>
                    <a:pt x="8131" y="3457"/>
                  </a:cubicBezTo>
                  <a:cubicBezTo>
                    <a:pt x="7614" y="2459"/>
                    <a:pt x="6711" y="1707"/>
                    <a:pt x="5721" y="1178"/>
                  </a:cubicBezTo>
                  <a:cubicBezTo>
                    <a:pt x="4839" y="708"/>
                    <a:pt x="3884" y="399"/>
                    <a:pt x="2925" y="111"/>
                  </a:cubicBezTo>
                  <a:cubicBezTo>
                    <a:pt x="2694" y="42"/>
                    <a:pt x="2453" y="1"/>
                    <a:pt x="2210" y="1"/>
                  </a:cubicBezTo>
                  <a:close/>
                </a:path>
              </a:pathLst>
            </a:custGeom>
            <a:solidFill>
              <a:srgbClr val="FFFFFF">
                <a:alpha val="34117"/>
              </a:srgbClr>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39" name="Google Shape;1939;p2"/>
            <p:cNvSpPr/>
            <p:nvPr/>
          </p:nvSpPr>
          <p:spPr>
            <a:xfrm>
              <a:off x="6684475" y="1977775"/>
              <a:ext cx="213600" cy="139850"/>
            </a:xfrm>
            <a:custGeom>
              <a:rect b="b" l="l" r="r" t="t"/>
              <a:pathLst>
                <a:path extrusionOk="0" h="5594" w="8544">
                  <a:moveTo>
                    <a:pt x="2210" y="1"/>
                  </a:moveTo>
                  <a:cubicBezTo>
                    <a:pt x="2176" y="1"/>
                    <a:pt x="2141" y="1"/>
                    <a:pt x="2107" y="3"/>
                  </a:cubicBezTo>
                  <a:cubicBezTo>
                    <a:pt x="1608" y="28"/>
                    <a:pt x="1110" y="140"/>
                    <a:pt x="682" y="383"/>
                  </a:cubicBezTo>
                  <a:lnTo>
                    <a:pt x="680" y="383"/>
                  </a:lnTo>
                  <a:cubicBezTo>
                    <a:pt x="267" y="617"/>
                    <a:pt x="1" y="1083"/>
                    <a:pt x="89" y="1550"/>
                  </a:cubicBezTo>
                  <a:cubicBezTo>
                    <a:pt x="230" y="2282"/>
                    <a:pt x="1070" y="2484"/>
                    <a:pt x="1743" y="2710"/>
                  </a:cubicBezTo>
                  <a:cubicBezTo>
                    <a:pt x="3228" y="3208"/>
                    <a:pt x="4417" y="4313"/>
                    <a:pt x="5763" y="5108"/>
                  </a:cubicBezTo>
                  <a:cubicBezTo>
                    <a:pt x="6151" y="5338"/>
                    <a:pt x="6566" y="5544"/>
                    <a:pt x="7016" y="5586"/>
                  </a:cubicBezTo>
                  <a:cubicBezTo>
                    <a:pt x="7065" y="5591"/>
                    <a:pt x="7116" y="5594"/>
                    <a:pt x="7166" y="5594"/>
                  </a:cubicBezTo>
                  <a:cubicBezTo>
                    <a:pt x="7569" y="5594"/>
                    <a:pt x="7982" y="5435"/>
                    <a:pt x="8212" y="5108"/>
                  </a:cubicBezTo>
                  <a:cubicBezTo>
                    <a:pt x="8544" y="4631"/>
                    <a:pt x="8397" y="3972"/>
                    <a:pt x="8129" y="3456"/>
                  </a:cubicBezTo>
                  <a:cubicBezTo>
                    <a:pt x="7612" y="2461"/>
                    <a:pt x="6709" y="1707"/>
                    <a:pt x="5719" y="1178"/>
                  </a:cubicBezTo>
                  <a:cubicBezTo>
                    <a:pt x="4839" y="707"/>
                    <a:pt x="3882" y="401"/>
                    <a:pt x="2925" y="111"/>
                  </a:cubicBezTo>
                  <a:cubicBezTo>
                    <a:pt x="2692" y="42"/>
                    <a:pt x="2451" y="1"/>
                    <a:pt x="2210" y="1"/>
                  </a:cubicBezTo>
                  <a:close/>
                </a:path>
              </a:pathLst>
            </a:custGeom>
            <a:solidFill>
              <a:srgbClr val="FFFFFF">
                <a:alpha val="34117"/>
              </a:srgbClr>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40" name="Google Shape;1940;p2"/>
            <p:cNvSpPr/>
            <p:nvPr/>
          </p:nvSpPr>
          <p:spPr>
            <a:xfrm>
              <a:off x="6255025" y="1569700"/>
              <a:ext cx="553675" cy="265325"/>
            </a:xfrm>
            <a:custGeom>
              <a:rect b="b" l="l" r="r" t="t"/>
              <a:pathLst>
                <a:path extrusionOk="0" h="10613" w="22147">
                  <a:moveTo>
                    <a:pt x="6462" y="0"/>
                  </a:moveTo>
                  <a:cubicBezTo>
                    <a:pt x="6120" y="0"/>
                    <a:pt x="5776" y="25"/>
                    <a:pt x="5431" y="76"/>
                  </a:cubicBezTo>
                  <a:cubicBezTo>
                    <a:pt x="3793" y="309"/>
                    <a:pt x="2723" y="695"/>
                    <a:pt x="1725" y="1291"/>
                  </a:cubicBezTo>
                  <a:cubicBezTo>
                    <a:pt x="1040" y="1698"/>
                    <a:pt x="757" y="2574"/>
                    <a:pt x="400" y="3286"/>
                  </a:cubicBezTo>
                  <a:cubicBezTo>
                    <a:pt x="0" y="4087"/>
                    <a:pt x="188" y="5138"/>
                    <a:pt x="838" y="5752"/>
                  </a:cubicBezTo>
                  <a:cubicBezTo>
                    <a:pt x="1227" y="6116"/>
                    <a:pt x="1761" y="6308"/>
                    <a:pt x="2293" y="6308"/>
                  </a:cubicBezTo>
                  <a:cubicBezTo>
                    <a:pt x="2653" y="6308"/>
                    <a:pt x="3012" y="6220"/>
                    <a:pt x="3325" y="6039"/>
                  </a:cubicBezTo>
                  <a:cubicBezTo>
                    <a:pt x="4006" y="5646"/>
                    <a:pt x="4422" y="4901"/>
                    <a:pt x="5092" y="4488"/>
                  </a:cubicBezTo>
                  <a:cubicBezTo>
                    <a:pt x="5503" y="4236"/>
                    <a:pt x="5967" y="4134"/>
                    <a:pt x="6445" y="4134"/>
                  </a:cubicBezTo>
                  <a:cubicBezTo>
                    <a:pt x="7100" y="4134"/>
                    <a:pt x="7782" y="4326"/>
                    <a:pt x="8391" y="4587"/>
                  </a:cubicBezTo>
                  <a:cubicBezTo>
                    <a:pt x="10523" y="5495"/>
                    <a:pt x="12259" y="7112"/>
                    <a:pt x="14150" y="8449"/>
                  </a:cubicBezTo>
                  <a:cubicBezTo>
                    <a:pt x="15804" y="9618"/>
                    <a:pt x="17741" y="10612"/>
                    <a:pt x="19734" y="10612"/>
                  </a:cubicBezTo>
                  <a:cubicBezTo>
                    <a:pt x="20021" y="10612"/>
                    <a:pt x="20309" y="10592"/>
                    <a:pt x="20597" y="10548"/>
                  </a:cubicBezTo>
                  <a:cubicBezTo>
                    <a:pt x="21282" y="10444"/>
                    <a:pt x="22067" y="10066"/>
                    <a:pt x="22118" y="9373"/>
                  </a:cubicBezTo>
                  <a:cubicBezTo>
                    <a:pt x="22147" y="8978"/>
                    <a:pt x="21909" y="8603"/>
                    <a:pt x="21599" y="8356"/>
                  </a:cubicBezTo>
                  <a:cubicBezTo>
                    <a:pt x="21290" y="8107"/>
                    <a:pt x="20914" y="7963"/>
                    <a:pt x="20551" y="7803"/>
                  </a:cubicBezTo>
                  <a:cubicBezTo>
                    <a:pt x="17900" y="6628"/>
                    <a:pt x="15776" y="4548"/>
                    <a:pt x="13446" y="2821"/>
                  </a:cubicBezTo>
                  <a:cubicBezTo>
                    <a:pt x="11397" y="1300"/>
                    <a:pt x="8969" y="0"/>
                    <a:pt x="6462" y="0"/>
                  </a:cubicBezTo>
                  <a:close/>
                </a:path>
              </a:pathLst>
            </a:custGeom>
            <a:solidFill>
              <a:srgbClr val="FFFFFF">
                <a:alpha val="34117"/>
              </a:srgbClr>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41" name="Google Shape;1941;p2"/>
            <p:cNvSpPr/>
            <p:nvPr/>
          </p:nvSpPr>
          <p:spPr>
            <a:xfrm>
              <a:off x="7099550" y="2201375"/>
              <a:ext cx="143675" cy="299075"/>
            </a:xfrm>
            <a:custGeom>
              <a:rect b="b" l="l" r="r" t="t"/>
              <a:pathLst>
                <a:path extrusionOk="0" h="11963" w="5747">
                  <a:moveTo>
                    <a:pt x="12" y="1"/>
                  </a:moveTo>
                  <a:cubicBezTo>
                    <a:pt x="11" y="1"/>
                    <a:pt x="11" y="1"/>
                    <a:pt x="11" y="1"/>
                  </a:cubicBezTo>
                  <a:cubicBezTo>
                    <a:pt x="1" y="9"/>
                    <a:pt x="119" y="158"/>
                    <a:pt x="339" y="416"/>
                  </a:cubicBezTo>
                  <a:cubicBezTo>
                    <a:pt x="562" y="675"/>
                    <a:pt x="873" y="1057"/>
                    <a:pt x="1242" y="1539"/>
                  </a:cubicBezTo>
                  <a:cubicBezTo>
                    <a:pt x="1612" y="2021"/>
                    <a:pt x="2025" y="2615"/>
                    <a:pt x="2455" y="3293"/>
                  </a:cubicBezTo>
                  <a:cubicBezTo>
                    <a:pt x="2878" y="3976"/>
                    <a:pt x="3312" y="4745"/>
                    <a:pt x="3715" y="5581"/>
                  </a:cubicBezTo>
                  <a:cubicBezTo>
                    <a:pt x="4112" y="6416"/>
                    <a:pt x="4438" y="7238"/>
                    <a:pt x="4705" y="7994"/>
                  </a:cubicBezTo>
                  <a:cubicBezTo>
                    <a:pt x="4963" y="8754"/>
                    <a:pt x="5168" y="9449"/>
                    <a:pt x="5310" y="10039"/>
                  </a:cubicBezTo>
                  <a:cubicBezTo>
                    <a:pt x="5455" y="10630"/>
                    <a:pt x="5557" y="11112"/>
                    <a:pt x="5619" y="11446"/>
                  </a:cubicBezTo>
                  <a:cubicBezTo>
                    <a:pt x="5682" y="11780"/>
                    <a:pt x="5723" y="11963"/>
                    <a:pt x="5735" y="11963"/>
                  </a:cubicBezTo>
                  <a:cubicBezTo>
                    <a:pt x="5735" y="11963"/>
                    <a:pt x="5735" y="11963"/>
                    <a:pt x="5735" y="11963"/>
                  </a:cubicBezTo>
                  <a:cubicBezTo>
                    <a:pt x="5746" y="11963"/>
                    <a:pt x="5729" y="11774"/>
                    <a:pt x="5685" y="11436"/>
                  </a:cubicBezTo>
                  <a:cubicBezTo>
                    <a:pt x="5646" y="11096"/>
                    <a:pt x="5561" y="10608"/>
                    <a:pt x="5430" y="10012"/>
                  </a:cubicBezTo>
                  <a:cubicBezTo>
                    <a:pt x="5303" y="9414"/>
                    <a:pt x="5110" y="8710"/>
                    <a:pt x="4857" y="7942"/>
                  </a:cubicBezTo>
                  <a:cubicBezTo>
                    <a:pt x="4598" y="7176"/>
                    <a:pt x="4272" y="6349"/>
                    <a:pt x="3873" y="5505"/>
                  </a:cubicBezTo>
                  <a:cubicBezTo>
                    <a:pt x="3466" y="4664"/>
                    <a:pt x="3024" y="3891"/>
                    <a:pt x="2592" y="3208"/>
                  </a:cubicBezTo>
                  <a:cubicBezTo>
                    <a:pt x="2150" y="2529"/>
                    <a:pt x="1724" y="1938"/>
                    <a:pt x="1338" y="1464"/>
                  </a:cubicBezTo>
                  <a:cubicBezTo>
                    <a:pt x="956" y="987"/>
                    <a:pt x="630" y="615"/>
                    <a:pt x="391" y="372"/>
                  </a:cubicBezTo>
                  <a:cubicBezTo>
                    <a:pt x="160" y="132"/>
                    <a:pt x="26" y="1"/>
                    <a:pt x="12" y="1"/>
                  </a:cubicBezTo>
                  <a:close/>
                </a:path>
              </a:pathLst>
            </a:custGeom>
            <a:solidFill>
              <a:schemeClr val="accent3"/>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42" name="Google Shape;1942;p2"/>
            <p:cNvSpPr/>
            <p:nvPr/>
          </p:nvSpPr>
          <p:spPr>
            <a:xfrm>
              <a:off x="7029475" y="2384425"/>
              <a:ext cx="70350" cy="137600"/>
            </a:xfrm>
            <a:custGeom>
              <a:rect b="b" l="l" r="r" t="t"/>
              <a:pathLst>
                <a:path extrusionOk="0" h="5504" w="2814">
                  <a:moveTo>
                    <a:pt x="37" y="0"/>
                  </a:moveTo>
                  <a:cubicBezTo>
                    <a:pt x="20" y="0"/>
                    <a:pt x="11" y="2"/>
                    <a:pt x="10" y="5"/>
                  </a:cubicBezTo>
                  <a:cubicBezTo>
                    <a:pt x="1" y="39"/>
                    <a:pt x="408" y="91"/>
                    <a:pt x="952" y="419"/>
                  </a:cubicBezTo>
                  <a:cubicBezTo>
                    <a:pt x="1486" y="734"/>
                    <a:pt x="2152" y="1390"/>
                    <a:pt x="2395" y="2324"/>
                  </a:cubicBezTo>
                  <a:cubicBezTo>
                    <a:pt x="2630" y="3259"/>
                    <a:pt x="2360" y="4154"/>
                    <a:pt x="2042" y="4687"/>
                  </a:cubicBezTo>
                  <a:cubicBezTo>
                    <a:pt x="1724" y="5237"/>
                    <a:pt x="1392" y="5478"/>
                    <a:pt x="1417" y="5503"/>
                  </a:cubicBezTo>
                  <a:cubicBezTo>
                    <a:pt x="1417" y="5504"/>
                    <a:pt x="1418" y="5504"/>
                    <a:pt x="1419" y="5504"/>
                  </a:cubicBezTo>
                  <a:cubicBezTo>
                    <a:pt x="1434" y="5504"/>
                    <a:pt x="1518" y="5451"/>
                    <a:pt x="1648" y="5339"/>
                  </a:cubicBezTo>
                  <a:cubicBezTo>
                    <a:pt x="1785" y="5221"/>
                    <a:pt x="1969" y="5027"/>
                    <a:pt x="2148" y="4753"/>
                  </a:cubicBezTo>
                  <a:cubicBezTo>
                    <a:pt x="2505" y="4214"/>
                    <a:pt x="2814" y="3277"/>
                    <a:pt x="2565" y="2281"/>
                  </a:cubicBezTo>
                  <a:cubicBezTo>
                    <a:pt x="2306" y="1288"/>
                    <a:pt x="1585" y="612"/>
                    <a:pt x="1012" y="311"/>
                  </a:cubicBezTo>
                  <a:cubicBezTo>
                    <a:pt x="724" y="157"/>
                    <a:pt x="470" y="74"/>
                    <a:pt x="292" y="37"/>
                  </a:cubicBezTo>
                  <a:cubicBezTo>
                    <a:pt x="165" y="10"/>
                    <a:pt x="77" y="0"/>
                    <a:pt x="37" y="0"/>
                  </a:cubicBezTo>
                  <a:close/>
                </a:path>
              </a:pathLst>
            </a:custGeom>
            <a:solidFill>
              <a:schemeClr val="accent3"/>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43" name="Google Shape;1943;p2"/>
            <p:cNvSpPr/>
            <p:nvPr/>
          </p:nvSpPr>
          <p:spPr>
            <a:xfrm>
              <a:off x="6627525" y="2408700"/>
              <a:ext cx="35525" cy="98225"/>
            </a:xfrm>
            <a:custGeom>
              <a:rect b="b" l="l" r="r" t="t"/>
              <a:pathLst>
                <a:path extrusionOk="0" h="3929" w="1421">
                  <a:moveTo>
                    <a:pt x="23" y="1"/>
                  </a:moveTo>
                  <a:cubicBezTo>
                    <a:pt x="21" y="1"/>
                    <a:pt x="20" y="1"/>
                    <a:pt x="20" y="2"/>
                  </a:cubicBezTo>
                  <a:cubicBezTo>
                    <a:pt x="0" y="25"/>
                    <a:pt x="184" y="185"/>
                    <a:pt x="417" y="490"/>
                  </a:cubicBezTo>
                  <a:cubicBezTo>
                    <a:pt x="654" y="793"/>
                    <a:pt x="924" y="1258"/>
                    <a:pt x="1086" y="1820"/>
                  </a:cubicBezTo>
                  <a:cubicBezTo>
                    <a:pt x="1245" y="2385"/>
                    <a:pt x="1256" y="2921"/>
                    <a:pt x="1214" y="3303"/>
                  </a:cubicBezTo>
                  <a:cubicBezTo>
                    <a:pt x="1175" y="3685"/>
                    <a:pt x="1104" y="3919"/>
                    <a:pt x="1131" y="3928"/>
                  </a:cubicBezTo>
                  <a:lnTo>
                    <a:pt x="1131" y="3926"/>
                  </a:lnTo>
                  <a:cubicBezTo>
                    <a:pt x="1131" y="3926"/>
                    <a:pt x="1131" y="3926"/>
                    <a:pt x="1132" y="3926"/>
                  </a:cubicBezTo>
                  <a:cubicBezTo>
                    <a:pt x="1152" y="3926"/>
                    <a:pt x="1263" y="3706"/>
                    <a:pt x="1337" y="3320"/>
                  </a:cubicBezTo>
                  <a:cubicBezTo>
                    <a:pt x="1412" y="2929"/>
                    <a:pt x="1420" y="2364"/>
                    <a:pt x="1254" y="1773"/>
                  </a:cubicBezTo>
                  <a:cubicBezTo>
                    <a:pt x="1084" y="1183"/>
                    <a:pt x="782" y="704"/>
                    <a:pt x="513" y="411"/>
                  </a:cubicBezTo>
                  <a:cubicBezTo>
                    <a:pt x="258" y="132"/>
                    <a:pt x="54" y="1"/>
                    <a:pt x="23" y="1"/>
                  </a:cubicBezTo>
                  <a:close/>
                </a:path>
              </a:pathLst>
            </a:custGeom>
            <a:solidFill>
              <a:schemeClr val="accent3"/>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44" name="Google Shape;1944;p2"/>
            <p:cNvSpPr/>
            <p:nvPr/>
          </p:nvSpPr>
          <p:spPr>
            <a:xfrm>
              <a:off x="7031850" y="2024175"/>
              <a:ext cx="19975" cy="51800"/>
            </a:xfrm>
            <a:custGeom>
              <a:rect b="b" l="l" r="r" t="t"/>
              <a:pathLst>
                <a:path extrusionOk="0" h="2072" w="799">
                  <a:moveTo>
                    <a:pt x="45" y="0"/>
                  </a:moveTo>
                  <a:cubicBezTo>
                    <a:pt x="41" y="0"/>
                    <a:pt x="38" y="1"/>
                    <a:pt x="37" y="3"/>
                  </a:cubicBezTo>
                  <a:cubicBezTo>
                    <a:pt x="0" y="40"/>
                    <a:pt x="384" y="387"/>
                    <a:pt x="542" y="975"/>
                  </a:cubicBezTo>
                  <a:cubicBezTo>
                    <a:pt x="714" y="1562"/>
                    <a:pt x="566" y="2058"/>
                    <a:pt x="616" y="2071"/>
                  </a:cubicBezTo>
                  <a:cubicBezTo>
                    <a:pt x="616" y="2071"/>
                    <a:pt x="617" y="2072"/>
                    <a:pt x="618" y="2072"/>
                  </a:cubicBezTo>
                  <a:cubicBezTo>
                    <a:pt x="639" y="2072"/>
                    <a:pt x="704" y="1957"/>
                    <a:pt x="747" y="1755"/>
                  </a:cubicBezTo>
                  <a:cubicBezTo>
                    <a:pt x="791" y="1546"/>
                    <a:pt x="799" y="1246"/>
                    <a:pt x="710" y="929"/>
                  </a:cubicBezTo>
                  <a:cubicBezTo>
                    <a:pt x="622" y="613"/>
                    <a:pt x="459" y="358"/>
                    <a:pt x="313" y="204"/>
                  </a:cubicBezTo>
                  <a:cubicBezTo>
                    <a:pt x="184" y="66"/>
                    <a:pt x="76" y="0"/>
                    <a:pt x="45" y="0"/>
                  </a:cubicBezTo>
                  <a:close/>
                </a:path>
              </a:pathLst>
            </a:custGeom>
            <a:solidFill>
              <a:schemeClr val="accent3"/>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45" name="Google Shape;1945;p2"/>
            <p:cNvSpPr/>
            <p:nvPr/>
          </p:nvSpPr>
          <p:spPr>
            <a:xfrm>
              <a:off x="7229825" y="2906475"/>
              <a:ext cx="13275" cy="60450"/>
            </a:xfrm>
            <a:custGeom>
              <a:rect b="b" l="l" r="r" t="t"/>
              <a:pathLst>
                <a:path extrusionOk="0" h="2418" w="531">
                  <a:moveTo>
                    <a:pt x="292" y="1"/>
                  </a:moveTo>
                  <a:cubicBezTo>
                    <a:pt x="291" y="1"/>
                    <a:pt x="291" y="1"/>
                    <a:pt x="290" y="1"/>
                  </a:cubicBezTo>
                  <a:cubicBezTo>
                    <a:pt x="238" y="13"/>
                    <a:pt x="354" y="555"/>
                    <a:pt x="285" y="1220"/>
                  </a:cubicBezTo>
                  <a:cubicBezTo>
                    <a:pt x="221" y="1886"/>
                    <a:pt x="1" y="2393"/>
                    <a:pt x="49" y="2417"/>
                  </a:cubicBezTo>
                  <a:cubicBezTo>
                    <a:pt x="50" y="2417"/>
                    <a:pt x="51" y="2417"/>
                    <a:pt x="52" y="2417"/>
                  </a:cubicBezTo>
                  <a:cubicBezTo>
                    <a:pt x="99" y="2417"/>
                    <a:pt x="392" y="1924"/>
                    <a:pt x="458" y="1238"/>
                  </a:cubicBezTo>
                  <a:cubicBezTo>
                    <a:pt x="530" y="545"/>
                    <a:pt x="336" y="1"/>
                    <a:pt x="292" y="1"/>
                  </a:cubicBezTo>
                  <a:close/>
                </a:path>
              </a:pathLst>
            </a:custGeom>
            <a:solidFill>
              <a:schemeClr val="accent3"/>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46" name="Google Shape;1946;p2"/>
            <p:cNvSpPr/>
            <p:nvPr/>
          </p:nvSpPr>
          <p:spPr>
            <a:xfrm>
              <a:off x="7298175" y="3210150"/>
              <a:ext cx="22950" cy="141375"/>
            </a:xfrm>
            <a:custGeom>
              <a:rect b="b" l="l" r="r" t="t"/>
              <a:pathLst>
                <a:path extrusionOk="0" h="5655" w="918">
                  <a:moveTo>
                    <a:pt x="29" y="0"/>
                  </a:moveTo>
                  <a:cubicBezTo>
                    <a:pt x="29" y="0"/>
                    <a:pt x="28" y="1"/>
                    <a:pt x="28" y="1"/>
                  </a:cubicBezTo>
                  <a:cubicBezTo>
                    <a:pt x="1" y="18"/>
                    <a:pt x="176" y="302"/>
                    <a:pt x="367" y="799"/>
                  </a:cubicBezTo>
                  <a:cubicBezTo>
                    <a:pt x="558" y="1295"/>
                    <a:pt x="738" y="2015"/>
                    <a:pt x="742" y="2827"/>
                  </a:cubicBezTo>
                  <a:cubicBezTo>
                    <a:pt x="742" y="3637"/>
                    <a:pt x="566" y="4359"/>
                    <a:pt x="377" y="4855"/>
                  </a:cubicBezTo>
                  <a:cubicBezTo>
                    <a:pt x="190" y="5353"/>
                    <a:pt x="16" y="5638"/>
                    <a:pt x="41" y="5654"/>
                  </a:cubicBezTo>
                  <a:cubicBezTo>
                    <a:pt x="42" y="5654"/>
                    <a:pt x="43" y="5654"/>
                    <a:pt x="43" y="5654"/>
                  </a:cubicBezTo>
                  <a:cubicBezTo>
                    <a:pt x="58" y="5654"/>
                    <a:pt x="107" y="5587"/>
                    <a:pt x="188" y="5468"/>
                  </a:cubicBezTo>
                  <a:cubicBezTo>
                    <a:pt x="275" y="5343"/>
                    <a:pt x="381" y="5150"/>
                    <a:pt x="491" y="4901"/>
                  </a:cubicBezTo>
                  <a:cubicBezTo>
                    <a:pt x="715" y="4405"/>
                    <a:pt x="917" y="3663"/>
                    <a:pt x="917" y="2825"/>
                  </a:cubicBezTo>
                  <a:cubicBezTo>
                    <a:pt x="913" y="1988"/>
                    <a:pt x="707" y="1247"/>
                    <a:pt x="481" y="753"/>
                  </a:cubicBezTo>
                  <a:cubicBezTo>
                    <a:pt x="369" y="504"/>
                    <a:pt x="263" y="311"/>
                    <a:pt x="174" y="186"/>
                  </a:cubicBezTo>
                  <a:cubicBezTo>
                    <a:pt x="93" y="66"/>
                    <a:pt x="42" y="0"/>
                    <a:pt x="29" y="0"/>
                  </a:cubicBezTo>
                  <a:close/>
                </a:path>
              </a:pathLst>
            </a:custGeom>
            <a:solidFill>
              <a:schemeClr val="accent3"/>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47" name="Google Shape;1947;p2"/>
            <p:cNvSpPr/>
            <p:nvPr/>
          </p:nvSpPr>
          <p:spPr>
            <a:xfrm>
              <a:off x="7053200" y="3491850"/>
              <a:ext cx="35525" cy="127550"/>
            </a:xfrm>
            <a:custGeom>
              <a:rect b="b" l="l" r="r" t="t"/>
              <a:pathLst>
                <a:path extrusionOk="0" h="5102" w="1421">
                  <a:moveTo>
                    <a:pt x="23" y="1"/>
                  </a:moveTo>
                  <a:cubicBezTo>
                    <a:pt x="22" y="1"/>
                    <a:pt x="21" y="1"/>
                    <a:pt x="20" y="2"/>
                  </a:cubicBezTo>
                  <a:cubicBezTo>
                    <a:pt x="1" y="25"/>
                    <a:pt x="263" y="223"/>
                    <a:pt x="564" y="644"/>
                  </a:cubicBezTo>
                  <a:cubicBezTo>
                    <a:pt x="865" y="1057"/>
                    <a:pt x="1184" y="1724"/>
                    <a:pt x="1214" y="2510"/>
                  </a:cubicBezTo>
                  <a:cubicBezTo>
                    <a:pt x="1245" y="3293"/>
                    <a:pt x="979" y="3982"/>
                    <a:pt x="711" y="4418"/>
                  </a:cubicBezTo>
                  <a:cubicBezTo>
                    <a:pt x="445" y="4861"/>
                    <a:pt x="198" y="5079"/>
                    <a:pt x="219" y="5101"/>
                  </a:cubicBezTo>
                  <a:lnTo>
                    <a:pt x="221" y="5101"/>
                  </a:lnTo>
                  <a:cubicBezTo>
                    <a:pt x="221" y="5101"/>
                    <a:pt x="222" y="5101"/>
                    <a:pt x="223" y="5101"/>
                  </a:cubicBezTo>
                  <a:cubicBezTo>
                    <a:pt x="237" y="5101"/>
                    <a:pt x="304" y="5057"/>
                    <a:pt x="406" y="4964"/>
                  </a:cubicBezTo>
                  <a:cubicBezTo>
                    <a:pt x="516" y="4865"/>
                    <a:pt x="665" y="4705"/>
                    <a:pt x="815" y="4485"/>
                  </a:cubicBezTo>
                  <a:cubicBezTo>
                    <a:pt x="1120" y="4051"/>
                    <a:pt x="1421" y="3332"/>
                    <a:pt x="1390" y="2502"/>
                  </a:cubicBezTo>
                  <a:cubicBezTo>
                    <a:pt x="1357" y="1672"/>
                    <a:pt x="1000" y="978"/>
                    <a:pt x="663" y="569"/>
                  </a:cubicBezTo>
                  <a:cubicBezTo>
                    <a:pt x="495" y="362"/>
                    <a:pt x="335" y="214"/>
                    <a:pt x="217" y="123"/>
                  </a:cubicBezTo>
                  <a:cubicBezTo>
                    <a:pt x="109" y="40"/>
                    <a:pt x="40" y="1"/>
                    <a:pt x="23" y="1"/>
                  </a:cubicBezTo>
                  <a:close/>
                </a:path>
              </a:pathLst>
            </a:custGeom>
            <a:solidFill>
              <a:schemeClr val="accent3"/>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48" name="Google Shape;1948;p2"/>
            <p:cNvSpPr/>
            <p:nvPr/>
          </p:nvSpPr>
          <p:spPr>
            <a:xfrm>
              <a:off x="7054900" y="3748475"/>
              <a:ext cx="24800" cy="63450"/>
            </a:xfrm>
            <a:custGeom>
              <a:rect b="b" l="l" r="r" t="t"/>
              <a:pathLst>
                <a:path extrusionOk="0" h="2538" w="992">
                  <a:moveTo>
                    <a:pt x="47" y="1"/>
                  </a:moveTo>
                  <a:cubicBezTo>
                    <a:pt x="45" y="1"/>
                    <a:pt x="44" y="1"/>
                    <a:pt x="43" y="2"/>
                  </a:cubicBezTo>
                  <a:cubicBezTo>
                    <a:pt x="0" y="35"/>
                    <a:pt x="377" y="519"/>
                    <a:pt x="593" y="1223"/>
                  </a:cubicBezTo>
                  <a:cubicBezTo>
                    <a:pt x="817" y="1924"/>
                    <a:pt x="782" y="2535"/>
                    <a:pt x="836" y="2537"/>
                  </a:cubicBezTo>
                  <a:cubicBezTo>
                    <a:pt x="836" y="2537"/>
                    <a:pt x="837" y="2537"/>
                    <a:pt x="837" y="2537"/>
                  </a:cubicBezTo>
                  <a:cubicBezTo>
                    <a:pt x="880" y="2537"/>
                    <a:pt x="992" y="1906"/>
                    <a:pt x="759" y="1171"/>
                  </a:cubicBezTo>
                  <a:cubicBezTo>
                    <a:pt x="537" y="452"/>
                    <a:pt x="102" y="1"/>
                    <a:pt x="47" y="1"/>
                  </a:cubicBezTo>
                  <a:close/>
                </a:path>
              </a:pathLst>
            </a:custGeom>
            <a:solidFill>
              <a:schemeClr val="accent3"/>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49" name="Google Shape;1949;p2"/>
            <p:cNvSpPr/>
            <p:nvPr/>
          </p:nvSpPr>
          <p:spPr>
            <a:xfrm>
              <a:off x="6749550" y="3364325"/>
              <a:ext cx="63050" cy="163400"/>
            </a:xfrm>
            <a:custGeom>
              <a:rect b="b" l="l" r="r" t="t"/>
              <a:pathLst>
                <a:path extrusionOk="0" h="6536" w="2522">
                  <a:moveTo>
                    <a:pt x="940" y="1"/>
                  </a:moveTo>
                  <a:cubicBezTo>
                    <a:pt x="939" y="1"/>
                    <a:pt x="938" y="1"/>
                    <a:pt x="938" y="2"/>
                  </a:cubicBezTo>
                  <a:cubicBezTo>
                    <a:pt x="913" y="27"/>
                    <a:pt x="1270" y="301"/>
                    <a:pt x="1636" y="901"/>
                  </a:cubicBezTo>
                  <a:cubicBezTo>
                    <a:pt x="2003" y="1487"/>
                    <a:pt x="2342" y="2450"/>
                    <a:pt x="2196" y="3511"/>
                  </a:cubicBezTo>
                  <a:cubicBezTo>
                    <a:pt x="2043" y="4568"/>
                    <a:pt x="1451" y="5400"/>
                    <a:pt x="936" y="5863"/>
                  </a:cubicBezTo>
                  <a:cubicBezTo>
                    <a:pt x="419" y="6337"/>
                    <a:pt x="0" y="6503"/>
                    <a:pt x="18" y="6534"/>
                  </a:cubicBezTo>
                  <a:cubicBezTo>
                    <a:pt x="18" y="6535"/>
                    <a:pt x="20" y="6536"/>
                    <a:pt x="23" y="6536"/>
                  </a:cubicBezTo>
                  <a:cubicBezTo>
                    <a:pt x="46" y="6536"/>
                    <a:pt x="148" y="6501"/>
                    <a:pt x="309" y="6424"/>
                  </a:cubicBezTo>
                  <a:cubicBezTo>
                    <a:pt x="490" y="6337"/>
                    <a:pt x="741" y="6187"/>
                    <a:pt x="1019" y="5955"/>
                  </a:cubicBezTo>
                  <a:cubicBezTo>
                    <a:pt x="1569" y="5502"/>
                    <a:pt x="2209" y="4645"/>
                    <a:pt x="2367" y="3534"/>
                  </a:cubicBezTo>
                  <a:cubicBezTo>
                    <a:pt x="2522" y="2421"/>
                    <a:pt x="2144" y="1422"/>
                    <a:pt x="1740" y="835"/>
                  </a:cubicBezTo>
                  <a:cubicBezTo>
                    <a:pt x="1538" y="536"/>
                    <a:pt x="1339" y="320"/>
                    <a:pt x="1189" y="189"/>
                  </a:cubicBezTo>
                  <a:cubicBezTo>
                    <a:pt x="1047" y="63"/>
                    <a:pt x="954" y="1"/>
                    <a:pt x="940" y="1"/>
                  </a:cubicBezTo>
                  <a:close/>
                </a:path>
              </a:pathLst>
            </a:custGeom>
            <a:solidFill>
              <a:schemeClr val="accent3"/>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50" name="Google Shape;1950;p2"/>
            <p:cNvSpPr/>
            <p:nvPr/>
          </p:nvSpPr>
          <p:spPr>
            <a:xfrm>
              <a:off x="6799650" y="3947375"/>
              <a:ext cx="151100" cy="131300"/>
            </a:xfrm>
            <a:custGeom>
              <a:rect b="b" l="l" r="r" t="t"/>
              <a:pathLst>
                <a:path extrusionOk="0" h="5252" w="6044">
                  <a:moveTo>
                    <a:pt x="6030" y="0"/>
                  </a:moveTo>
                  <a:cubicBezTo>
                    <a:pt x="5998" y="0"/>
                    <a:pt x="5830" y="431"/>
                    <a:pt x="5455" y="1066"/>
                  </a:cubicBezTo>
                  <a:cubicBezTo>
                    <a:pt x="5268" y="1388"/>
                    <a:pt x="5015" y="1754"/>
                    <a:pt x="4708" y="2138"/>
                  </a:cubicBezTo>
                  <a:cubicBezTo>
                    <a:pt x="4396" y="2518"/>
                    <a:pt x="4027" y="2916"/>
                    <a:pt x="3601" y="3290"/>
                  </a:cubicBezTo>
                  <a:cubicBezTo>
                    <a:pt x="3171" y="3660"/>
                    <a:pt x="2727" y="3973"/>
                    <a:pt x="2308" y="4230"/>
                  </a:cubicBezTo>
                  <a:cubicBezTo>
                    <a:pt x="1884" y="4480"/>
                    <a:pt x="1488" y="4681"/>
                    <a:pt x="1143" y="4822"/>
                  </a:cubicBezTo>
                  <a:cubicBezTo>
                    <a:pt x="454" y="5109"/>
                    <a:pt x="1" y="5215"/>
                    <a:pt x="9" y="5248"/>
                  </a:cubicBezTo>
                  <a:cubicBezTo>
                    <a:pt x="9" y="5250"/>
                    <a:pt x="13" y="5251"/>
                    <a:pt x="22" y="5251"/>
                  </a:cubicBezTo>
                  <a:cubicBezTo>
                    <a:pt x="58" y="5251"/>
                    <a:pt x="166" y="5232"/>
                    <a:pt x="333" y="5196"/>
                  </a:cubicBezTo>
                  <a:cubicBezTo>
                    <a:pt x="539" y="5154"/>
                    <a:pt x="834" y="5067"/>
                    <a:pt x="1187" y="4936"/>
                  </a:cubicBezTo>
                  <a:cubicBezTo>
                    <a:pt x="1544" y="4808"/>
                    <a:pt x="1953" y="4615"/>
                    <a:pt x="2389" y="4368"/>
                  </a:cubicBezTo>
                  <a:cubicBezTo>
                    <a:pt x="2821" y="4114"/>
                    <a:pt x="3277" y="3799"/>
                    <a:pt x="3715" y="3421"/>
                  </a:cubicBezTo>
                  <a:cubicBezTo>
                    <a:pt x="4149" y="3039"/>
                    <a:pt x="4523" y="2632"/>
                    <a:pt x="4836" y="2239"/>
                  </a:cubicBezTo>
                  <a:cubicBezTo>
                    <a:pt x="5138" y="1841"/>
                    <a:pt x="5385" y="1461"/>
                    <a:pt x="5563" y="1127"/>
                  </a:cubicBezTo>
                  <a:cubicBezTo>
                    <a:pt x="5740" y="793"/>
                    <a:pt x="5868" y="514"/>
                    <a:pt x="5937" y="315"/>
                  </a:cubicBezTo>
                  <a:cubicBezTo>
                    <a:pt x="6009" y="116"/>
                    <a:pt x="6043" y="6"/>
                    <a:pt x="6032" y="1"/>
                  </a:cubicBezTo>
                  <a:cubicBezTo>
                    <a:pt x="6031" y="0"/>
                    <a:pt x="6031" y="0"/>
                    <a:pt x="6030" y="0"/>
                  </a:cubicBezTo>
                  <a:close/>
                </a:path>
              </a:pathLst>
            </a:custGeom>
            <a:solidFill>
              <a:schemeClr val="accent3"/>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51" name="Google Shape;1951;p2"/>
            <p:cNvSpPr/>
            <p:nvPr/>
          </p:nvSpPr>
          <p:spPr>
            <a:xfrm>
              <a:off x="6882425" y="3099800"/>
              <a:ext cx="67200" cy="70700"/>
            </a:xfrm>
            <a:custGeom>
              <a:rect b="b" l="l" r="r" t="t"/>
              <a:pathLst>
                <a:path extrusionOk="0" h="2828" w="2688">
                  <a:moveTo>
                    <a:pt x="2643" y="0"/>
                  </a:moveTo>
                  <a:cubicBezTo>
                    <a:pt x="2588" y="0"/>
                    <a:pt x="2291" y="840"/>
                    <a:pt x="1559" y="1619"/>
                  </a:cubicBezTo>
                  <a:cubicBezTo>
                    <a:pt x="828" y="2418"/>
                    <a:pt x="0" y="2775"/>
                    <a:pt x="27" y="2823"/>
                  </a:cubicBezTo>
                  <a:cubicBezTo>
                    <a:pt x="28" y="2826"/>
                    <a:pt x="31" y="2827"/>
                    <a:pt x="38" y="2827"/>
                  </a:cubicBezTo>
                  <a:cubicBezTo>
                    <a:pt x="141" y="2827"/>
                    <a:pt x="971" y="2518"/>
                    <a:pt x="1687" y="1739"/>
                  </a:cubicBezTo>
                  <a:cubicBezTo>
                    <a:pt x="2458" y="915"/>
                    <a:pt x="2688" y="4"/>
                    <a:pt x="2645" y="1"/>
                  </a:cubicBezTo>
                  <a:cubicBezTo>
                    <a:pt x="2645" y="0"/>
                    <a:pt x="2644" y="0"/>
                    <a:pt x="2643" y="0"/>
                  </a:cubicBezTo>
                  <a:close/>
                </a:path>
              </a:pathLst>
            </a:custGeom>
            <a:solidFill>
              <a:schemeClr val="accent3"/>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52" name="Google Shape;1952;p2"/>
            <p:cNvSpPr/>
            <p:nvPr/>
          </p:nvSpPr>
          <p:spPr>
            <a:xfrm>
              <a:off x="6586475" y="2690975"/>
              <a:ext cx="59350" cy="74800"/>
            </a:xfrm>
            <a:custGeom>
              <a:rect b="b" l="l" r="r" t="t"/>
              <a:pathLst>
                <a:path extrusionOk="0" h="2992" w="2374">
                  <a:moveTo>
                    <a:pt x="2331" y="1"/>
                  </a:moveTo>
                  <a:cubicBezTo>
                    <a:pt x="2273" y="1"/>
                    <a:pt x="1936" y="777"/>
                    <a:pt x="1305" y="1589"/>
                  </a:cubicBezTo>
                  <a:cubicBezTo>
                    <a:pt x="672" y="2419"/>
                    <a:pt x="0" y="2949"/>
                    <a:pt x="33" y="2990"/>
                  </a:cubicBezTo>
                  <a:cubicBezTo>
                    <a:pt x="34" y="2991"/>
                    <a:pt x="36" y="2992"/>
                    <a:pt x="38" y="2992"/>
                  </a:cubicBezTo>
                  <a:cubicBezTo>
                    <a:pt x="107" y="2992"/>
                    <a:pt x="817" y="2517"/>
                    <a:pt x="1444" y="1695"/>
                  </a:cubicBezTo>
                  <a:cubicBezTo>
                    <a:pt x="2099" y="848"/>
                    <a:pt x="2373" y="13"/>
                    <a:pt x="2333" y="1"/>
                  </a:cubicBezTo>
                  <a:cubicBezTo>
                    <a:pt x="2332" y="1"/>
                    <a:pt x="2331" y="1"/>
                    <a:pt x="2331" y="1"/>
                  </a:cubicBezTo>
                  <a:close/>
                </a:path>
              </a:pathLst>
            </a:custGeom>
            <a:solidFill>
              <a:schemeClr val="accent3"/>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53" name="Google Shape;1953;p2"/>
            <p:cNvSpPr/>
            <p:nvPr/>
          </p:nvSpPr>
          <p:spPr>
            <a:xfrm>
              <a:off x="6866750" y="2746975"/>
              <a:ext cx="361000" cy="252975"/>
            </a:xfrm>
            <a:custGeom>
              <a:rect b="b" l="l" r="r" t="t"/>
              <a:pathLst>
                <a:path extrusionOk="0" h="10119" w="14440">
                  <a:moveTo>
                    <a:pt x="12993" y="1"/>
                  </a:moveTo>
                  <a:cubicBezTo>
                    <a:pt x="12691" y="1"/>
                    <a:pt x="12376" y="124"/>
                    <a:pt x="12134" y="312"/>
                  </a:cubicBezTo>
                  <a:cubicBezTo>
                    <a:pt x="11736" y="618"/>
                    <a:pt x="11474" y="1064"/>
                    <a:pt x="11163" y="1462"/>
                  </a:cubicBezTo>
                  <a:cubicBezTo>
                    <a:pt x="9809" y="3190"/>
                    <a:pt x="9703" y="4938"/>
                    <a:pt x="7554" y="5389"/>
                  </a:cubicBezTo>
                  <a:cubicBezTo>
                    <a:pt x="5406" y="5841"/>
                    <a:pt x="3161" y="6092"/>
                    <a:pt x="1237" y="7149"/>
                  </a:cubicBezTo>
                  <a:cubicBezTo>
                    <a:pt x="755" y="7411"/>
                    <a:pt x="265" y="7774"/>
                    <a:pt x="141" y="8308"/>
                  </a:cubicBezTo>
                  <a:cubicBezTo>
                    <a:pt x="0" y="8910"/>
                    <a:pt x="402" y="9539"/>
                    <a:pt x="946" y="9833"/>
                  </a:cubicBezTo>
                  <a:cubicBezTo>
                    <a:pt x="1350" y="10050"/>
                    <a:pt x="1811" y="10118"/>
                    <a:pt x="2274" y="10118"/>
                  </a:cubicBezTo>
                  <a:cubicBezTo>
                    <a:pt x="2435" y="10118"/>
                    <a:pt x="2596" y="10110"/>
                    <a:pt x="2755" y="10097"/>
                  </a:cubicBezTo>
                  <a:cubicBezTo>
                    <a:pt x="4887" y="9921"/>
                    <a:pt x="6869" y="8978"/>
                    <a:pt x="8796" y="8050"/>
                  </a:cubicBezTo>
                  <a:cubicBezTo>
                    <a:pt x="11439" y="6775"/>
                    <a:pt x="12633" y="4691"/>
                    <a:pt x="13756" y="1980"/>
                  </a:cubicBezTo>
                  <a:cubicBezTo>
                    <a:pt x="13756" y="1980"/>
                    <a:pt x="14439" y="827"/>
                    <a:pt x="13532" y="167"/>
                  </a:cubicBezTo>
                  <a:cubicBezTo>
                    <a:pt x="13373" y="51"/>
                    <a:pt x="13186" y="1"/>
                    <a:pt x="12993" y="1"/>
                  </a:cubicBezTo>
                  <a:close/>
                </a:path>
              </a:pathLst>
            </a:custGeom>
            <a:solidFill>
              <a:srgbClr val="FFFFFF">
                <a:alpha val="34117"/>
              </a:srgbClr>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54" name="Google Shape;1954;p2"/>
            <p:cNvSpPr/>
            <p:nvPr/>
          </p:nvSpPr>
          <p:spPr>
            <a:xfrm>
              <a:off x="6738975" y="3013700"/>
              <a:ext cx="72725" cy="68675"/>
            </a:xfrm>
            <a:custGeom>
              <a:rect b="b" l="l" r="r" t="t"/>
              <a:pathLst>
                <a:path extrusionOk="0" h="2747" w="2909">
                  <a:moveTo>
                    <a:pt x="1612" y="1"/>
                  </a:moveTo>
                  <a:lnTo>
                    <a:pt x="1164" y="163"/>
                  </a:lnTo>
                  <a:cubicBezTo>
                    <a:pt x="468" y="254"/>
                    <a:pt x="1" y="1066"/>
                    <a:pt x="188" y="1741"/>
                  </a:cubicBezTo>
                  <a:cubicBezTo>
                    <a:pt x="349" y="2323"/>
                    <a:pt x="935" y="2747"/>
                    <a:pt x="1533" y="2747"/>
                  </a:cubicBezTo>
                  <a:cubicBezTo>
                    <a:pt x="1596" y="2747"/>
                    <a:pt x="1658" y="2742"/>
                    <a:pt x="1720" y="2733"/>
                  </a:cubicBezTo>
                  <a:cubicBezTo>
                    <a:pt x="2378" y="2632"/>
                    <a:pt x="2908" y="1994"/>
                    <a:pt x="2887" y="1328"/>
                  </a:cubicBezTo>
                  <a:cubicBezTo>
                    <a:pt x="2866" y="657"/>
                    <a:pt x="2283" y="49"/>
                    <a:pt x="1612" y="1"/>
                  </a:cubicBezTo>
                  <a:close/>
                </a:path>
              </a:pathLst>
            </a:custGeom>
            <a:solidFill>
              <a:srgbClr val="FFFFFF">
                <a:alpha val="34117"/>
              </a:srgbClr>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55" name="Google Shape;1955;p2"/>
            <p:cNvSpPr/>
            <p:nvPr/>
          </p:nvSpPr>
          <p:spPr>
            <a:xfrm>
              <a:off x="4932325" y="1542650"/>
              <a:ext cx="1217475" cy="2834700"/>
            </a:xfrm>
            <a:custGeom>
              <a:rect b="b" l="l" r="r" t="t"/>
              <a:pathLst>
                <a:path extrusionOk="0" h="113388" w="48699">
                  <a:moveTo>
                    <a:pt x="37814" y="1"/>
                  </a:moveTo>
                  <a:cubicBezTo>
                    <a:pt x="31558" y="1"/>
                    <a:pt x="27475" y="4999"/>
                    <a:pt x="25422" y="6585"/>
                  </a:cubicBezTo>
                  <a:cubicBezTo>
                    <a:pt x="23063" y="8408"/>
                    <a:pt x="22312" y="9267"/>
                    <a:pt x="18880" y="10553"/>
                  </a:cubicBezTo>
                  <a:cubicBezTo>
                    <a:pt x="15446" y="11840"/>
                    <a:pt x="15554" y="13449"/>
                    <a:pt x="12980" y="17632"/>
                  </a:cubicBezTo>
                  <a:cubicBezTo>
                    <a:pt x="10405" y="21816"/>
                    <a:pt x="11908" y="23532"/>
                    <a:pt x="11908" y="23532"/>
                  </a:cubicBezTo>
                  <a:cubicBezTo>
                    <a:pt x="11789" y="23517"/>
                    <a:pt x="11673" y="23510"/>
                    <a:pt x="11560" y="23510"/>
                  </a:cubicBezTo>
                  <a:cubicBezTo>
                    <a:pt x="9121" y="23510"/>
                    <a:pt x="7993" y="26727"/>
                    <a:pt x="6866" y="28573"/>
                  </a:cubicBezTo>
                  <a:cubicBezTo>
                    <a:pt x="5686" y="30504"/>
                    <a:pt x="5900" y="33400"/>
                    <a:pt x="4613" y="35759"/>
                  </a:cubicBezTo>
                  <a:cubicBezTo>
                    <a:pt x="3326" y="38119"/>
                    <a:pt x="4507" y="39085"/>
                    <a:pt x="4507" y="39085"/>
                  </a:cubicBezTo>
                  <a:lnTo>
                    <a:pt x="3326" y="39622"/>
                  </a:lnTo>
                  <a:cubicBezTo>
                    <a:pt x="536" y="40694"/>
                    <a:pt x="859" y="48417"/>
                    <a:pt x="859" y="48417"/>
                  </a:cubicBezTo>
                  <a:cubicBezTo>
                    <a:pt x="859" y="48417"/>
                    <a:pt x="216" y="49918"/>
                    <a:pt x="108" y="52600"/>
                  </a:cubicBezTo>
                  <a:cubicBezTo>
                    <a:pt x="0" y="55281"/>
                    <a:pt x="322" y="60215"/>
                    <a:pt x="812" y="62254"/>
                  </a:cubicBezTo>
                  <a:cubicBezTo>
                    <a:pt x="1300" y="64291"/>
                    <a:pt x="2362" y="64827"/>
                    <a:pt x="2362" y="64827"/>
                  </a:cubicBezTo>
                  <a:cubicBezTo>
                    <a:pt x="2362" y="64827"/>
                    <a:pt x="1181" y="66114"/>
                    <a:pt x="859" y="67831"/>
                  </a:cubicBezTo>
                  <a:cubicBezTo>
                    <a:pt x="536" y="69546"/>
                    <a:pt x="1931" y="71692"/>
                    <a:pt x="2468" y="75554"/>
                  </a:cubicBezTo>
                  <a:cubicBezTo>
                    <a:pt x="3004" y="79415"/>
                    <a:pt x="4291" y="79845"/>
                    <a:pt x="4291" y="79845"/>
                  </a:cubicBezTo>
                  <a:cubicBezTo>
                    <a:pt x="4291" y="79845"/>
                    <a:pt x="3218" y="80595"/>
                    <a:pt x="3648" y="83491"/>
                  </a:cubicBezTo>
                  <a:cubicBezTo>
                    <a:pt x="4077" y="86387"/>
                    <a:pt x="6008" y="88426"/>
                    <a:pt x="7509" y="91428"/>
                  </a:cubicBezTo>
                  <a:cubicBezTo>
                    <a:pt x="9012" y="94432"/>
                    <a:pt x="11472" y="95935"/>
                    <a:pt x="11472" y="95935"/>
                  </a:cubicBezTo>
                  <a:cubicBezTo>
                    <a:pt x="11358" y="102905"/>
                    <a:pt x="17271" y="105481"/>
                    <a:pt x="17271" y="105481"/>
                  </a:cubicBezTo>
                  <a:cubicBezTo>
                    <a:pt x="19094" y="107518"/>
                    <a:pt x="21668" y="109772"/>
                    <a:pt x="29543" y="112453"/>
                  </a:cubicBezTo>
                  <a:cubicBezTo>
                    <a:pt x="31472" y="113110"/>
                    <a:pt x="33257" y="113387"/>
                    <a:pt x="34894" y="113387"/>
                  </a:cubicBezTo>
                  <a:cubicBezTo>
                    <a:pt x="39939" y="113387"/>
                    <a:pt x="43563" y="110752"/>
                    <a:pt x="45587" y="108485"/>
                  </a:cubicBezTo>
                  <a:cubicBezTo>
                    <a:pt x="48269" y="105481"/>
                    <a:pt x="47173" y="78128"/>
                    <a:pt x="47173" y="78128"/>
                  </a:cubicBezTo>
                  <a:lnTo>
                    <a:pt x="47173" y="48095"/>
                  </a:lnTo>
                  <a:cubicBezTo>
                    <a:pt x="47173" y="48095"/>
                    <a:pt x="46553" y="37690"/>
                    <a:pt x="47173" y="35759"/>
                  </a:cubicBezTo>
                  <a:cubicBezTo>
                    <a:pt x="47794" y="33830"/>
                    <a:pt x="47732" y="29217"/>
                    <a:pt x="47173" y="25999"/>
                  </a:cubicBezTo>
                  <a:cubicBezTo>
                    <a:pt x="46613" y="22781"/>
                    <a:pt x="47412" y="16667"/>
                    <a:pt x="47173" y="13021"/>
                  </a:cubicBezTo>
                  <a:cubicBezTo>
                    <a:pt x="46935" y="9373"/>
                    <a:pt x="48699" y="2294"/>
                    <a:pt x="40762" y="363"/>
                  </a:cubicBezTo>
                  <a:cubicBezTo>
                    <a:pt x="39730" y="112"/>
                    <a:pt x="38748" y="1"/>
                    <a:pt x="37814" y="1"/>
                  </a:cubicBezTo>
                  <a:close/>
                </a:path>
              </a:pathLst>
            </a:custGeom>
            <a:solidFill>
              <a:schemeClr val="accent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56" name="Google Shape;1956;p2"/>
            <p:cNvSpPr/>
            <p:nvPr/>
          </p:nvSpPr>
          <p:spPr>
            <a:xfrm>
              <a:off x="5215050" y="3476200"/>
              <a:ext cx="850" cy="275"/>
            </a:xfrm>
            <a:custGeom>
              <a:rect b="b" l="l" r="r" t="t"/>
              <a:pathLst>
                <a:path extrusionOk="0" h="11" w="34">
                  <a:moveTo>
                    <a:pt x="1" y="1"/>
                  </a:moveTo>
                  <a:cubicBezTo>
                    <a:pt x="10" y="4"/>
                    <a:pt x="17" y="6"/>
                    <a:pt x="22" y="7"/>
                  </a:cubicBezTo>
                  <a:lnTo>
                    <a:pt x="22" y="7"/>
                  </a:lnTo>
                  <a:cubicBezTo>
                    <a:pt x="16" y="5"/>
                    <a:pt x="9" y="3"/>
                    <a:pt x="1" y="1"/>
                  </a:cubicBezTo>
                  <a:close/>
                  <a:moveTo>
                    <a:pt x="22" y="7"/>
                  </a:moveTo>
                  <a:cubicBezTo>
                    <a:pt x="26" y="8"/>
                    <a:pt x="30" y="9"/>
                    <a:pt x="33" y="10"/>
                  </a:cubicBezTo>
                  <a:cubicBezTo>
                    <a:pt x="30" y="9"/>
                    <a:pt x="26" y="9"/>
                    <a:pt x="22" y="7"/>
                  </a:cubicBezTo>
                  <a:close/>
                </a:path>
              </a:pathLst>
            </a:custGeom>
            <a:solidFill>
              <a:srgbClr val="000000"/>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57" name="Google Shape;1957;p2"/>
            <p:cNvSpPr/>
            <p:nvPr/>
          </p:nvSpPr>
          <p:spPr>
            <a:xfrm>
              <a:off x="5215875" y="3476450"/>
              <a:ext cx="275" cy="100"/>
            </a:xfrm>
            <a:custGeom>
              <a:rect b="b" l="l" r="r" t="t"/>
              <a:pathLst>
                <a:path extrusionOk="0" h="4" w="11">
                  <a:moveTo>
                    <a:pt x="0" y="0"/>
                  </a:moveTo>
                  <a:lnTo>
                    <a:pt x="0" y="0"/>
                  </a:lnTo>
                  <a:cubicBezTo>
                    <a:pt x="6" y="2"/>
                    <a:pt x="10" y="3"/>
                    <a:pt x="10" y="3"/>
                  </a:cubicBezTo>
                  <a:cubicBezTo>
                    <a:pt x="11" y="3"/>
                    <a:pt x="8" y="2"/>
                    <a:pt x="0" y="0"/>
                  </a:cubicBezTo>
                  <a:close/>
                </a:path>
              </a:pathLst>
            </a:custGeom>
            <a:solidFill>
              <a:srgbClr val="000000"/>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58" name="Google Shape;1958;p2"/>
            <p:cNvSpPr/>
            <p:nvPr/>
          </p:nvSpPr>
          <p:spPr>
            <a:xfrm>
              <a:off x="5213925" y="3475900"/>
              <a:ext cx="1150" cy="325"/>
            </a:xfrm>
            <a:custGeom>
              <a:rect b="b" l="l" r="r" t="t"/>
              <a:pathLst>
                <a:path extrusionOk="0" h="13" w="46">
                  <a:moveTo>
                    <a:pt x="1" y="1"/>
                  </a:moveTo>
                  <a:cubicBezTo>
                    <a:pt x="0" y="1"/>
                    <a:pt x="23" y="7"/>
                    <a:pt x="46" y="13"/>
                  </a:cubicBezTo>
                  <a:cubicBezTo>
                    <a:pt x="14" y="4"/>
                    <a:pt x="1" y="1"/>
                    <a:pt x="1" y="1"/>
                  </a:cubicBezTo>
                  <a:close/>
                </a:path>
              </a:pathLst>
            </a:custGeom>
            <a:solidFill>
              <a:srgbClr val="000000"/>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59" name="Google Shape;1959;p2"/>
            <p:cNvSpPr/>
            <p:nvPr/>
          </p:nvSpPr>
          <p:spPr>
            <a:xfrm>
              <a:off x="5111025" y="3476200"/>
              <a:ext cx="233450" cy="338650"/>
            </a:xfrm>
            <a:custGeom>
              <a:rect b="b" l="l" r="r" t="t"/>
              <a:pathLst>
                <a:path extrusionOk="0" h="13546" w="9338">
                  <a:moveTo>
                    <a:pt x="4162" y="1"/>
                  </a:moveTo>
                  <a:cubicBezTo>
                    <a:pt x="3172" y="1297"/>
                    <a:pt x="2417" y="3128"/>
                    <a:pt x="2574" y="5065"/>
                  </a:cubicBezTo>
                  <a:cubicBezTo>
                    <a:pt x="2505" y="5073"/>
                    <a:pt x="2435" y="5077"/>
                    <a:pt x="2363" y="5077"/>
                  </a:cubicBezTo>
                  <a:cubicBezTo>
                    <a:pt x="1475" y="5077"/>
                    <a:pt x="362" y="4511"/>
                    <a:pt x="0" y="4413"/>
                  </a:cubicBezTo>
                  <a:lnTo>
                    <a:pt x="0" y="4413"/>
                  </a:lnTo>
                  <a:cubicBezTo>
                    <a:pt x="1084" y="5690"/>
                    <a:pt x="3616" y="7212"/>
                    <a:pt x="3988" y="8756"/>
                  </a:cubicBezTo>
                  <a:cubicBezTo>
                    <a:pt x="4376" y="10367"/>
                    <a:pt x="2348" y="11752"/>
                    <a:pt x="3170" y="13546"/>
                  </a:cubicBezTo>
                  <a:cubicBezTo>
                    <a:pt x="3754" y="13027"/>
                    <a:pt x="3486" y="12628"/>
                    <a:pt x="3612" y="12028"/>
                  </a:cubicBezTo>
                  <a:cubicBezTo>
                    <a:pt x="4054" y="9900"/>
                    <a:pt x="5880" y="9349"/>
                    <a:pt x="7490" y="9349"/>
                  </a:cubicBezTo>
                  <a:cubicBezTo>
                    <a:pt x="8191" y="9349"/>
                    <a:pt x="8850" y="9453"/>
                    <a:pt x="9338" y="9577"/>
                  </a:cubicBezTo>
                  <a:cubicBezTo>
                    <a:pt x="8385" y="9020"/>
                    <a:pt x="7405" y="8458"/>
                    <a:pt x="6486" y="8061"/>
                  </a:cubicBezTo>
                  <a:cubicBezTo>
                    <a:pt x="3662" y="6844"/>
                    <a:pt x="3261" y="5624"/>
                    <a:pt x="3625" y="2607"/>
                  </a:cubicBezTo>
                  <a:cubicBezTo>
                    <a:pt x="3731" y="1729"/>
                    <a:pt x="3978" y="869"/>
                    <a:pt x="4162" y="1"/>
                  </a:cubicBezTo>
                  <a:close/>
                </a:path>
              </a:pathLst>
            </a:custGeom>
            <a:solidFill>
              <a:srgbClr val="2B2B2B">
                <a:alpha val="34509"/>
              </a:srgbClr>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60" name="Google Shape;1960;p2"/>
            <p:cNvSpPr/>
            <p:nvPr/>
          </p:nvSpPr>
          <p:spPr>
            <a:xfrm>
              <a:off x="5374500" y="3733125"/>
              <a:ext cx="142550" cy="57175"/>
            </a:xfrm>
            <a:custGeom>
              <a:rect b="b" l="l" r="r" t="t"/>
              <a:pathLst>
                <a:path extrusionOk="0" h="2287" w="5702">
                  <a:moveTo>
                    <a:pt x="1" y="1"/>
                  </a:moveTo>
                  <a:lnTo>
                    <a:pt x="2210" y="2104"/>
                  </a:lnTo>
                  <a:cubicBezTo>
                    <a:pt x="2434" y="2182"/>
                    <a:pt x="2757" y="2286"/>
                    <a:pt x="3201" y="2286"/>
                  </a:cubicBezTo>
                  <a:cubicBezTo>
                    <a:pt x="3798" y="2286"/>
                    <a:pt x="4613" y="2097"/>
                    <a:pt x="5702" y="1399"/>
                  </a:cubicBezTo>
                  <a:lnTo>
                    <a:pt x="5702" y="1399"/>
                  </a:lnTo>
                  <a:cubicBezTo>
                    <a:pt x="4857" y="1719"/>
                    <a:pt x="4190" y="1846"/>
                    <a:pt x="3641" y="1846"/>
                  </a:cubicBezTo>
                  <a:cubicBezTo>
                    <a:pt x="2078" y="1846"/>
                    <a:pt x="1475" y="818"/>
                    <a:pt x="481" y="271"/>
                  </a:cubicBezTo>
                  <a:cubicBezTo>
                    <a:pt x="323" y="184"/>
                    <a:pt x="163" y="93"/>
                    <a:pt x="1" y="1"/>
                  </a:cubicBezTo>
                  <a:close/>
                </a:path>
              </a:pathLst>
            </a:custGeom>
            <a:solidFill>
              <a:srgbClr val="2B2B2B">
                <a:alpha val="34509"/>
              </a:srgbClr>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61" name="Google Shape;1961;p2"/>
            <p:cNvSpPr/>
            <p:nvPr/>
          </p:nvSpPr>
          <p:spPr>
            <a:xfrm>
              <a:off x="5344450" y="3715625"/>
              <a:ext cx="30075" cy="17525"/>
            </a:xfrm>
            <a:custGeom>
              <a:rect b="b" l="l" r="r" t="t"/>
              <a:pathLst>
                <a:path extrusionOk="0" h="701" w="1203">
                  <a:moveTo>
                    <a:pt x="1" y="0"/>
                  </a:moveTo>
                  <a:lnTo>
                    <a:pt x="1" y="0"/>
                  </a:lnTo>
                  <a:cubicBezTo>
                    <a:pt x="410" y="240"/>
                    <a:pt x="811" y="477"/>
                    <a:pt x="1203" y="701"/>
                  </a:cubicBezTo>
                  <a:lnTo>
                    <a:pt x="803" y="319"/>
                  </a:lnTo>
                  <a:cubicBezTo>
                    <a:pt x="730" y="236"/>
                    <a:pt x="431" y="110"/>
                    <a:pt x="1" y="0"/>
                  </a:cubicBezTo>
                  <a:close/>
                </a:path>
              </a:pathLst>
            </a:custGeom>
            <a:solidFill>
              <a:srgbClr val="000000"/>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62" name="Google Shape;1962;p2"/>
            <p:cNvSpPr/>
            <p:nvPr/>
          </p:nvSpPr>
          <p:spPr>
            <a:xfrm>
              <a:off x="5303950" y="3910875"/>
              <a:ext cx="498100" cy="360325"/>
            </a:xfrm>
            <a:custGeom>
              <a:rect b="b" l="l" r="r" t="t"/>
              <a:pathLst>
                <a:path extrusionOk="0" h="14413" w="19924">
                  <a:moveTo>
                    <a:pt x="666" y="0"/>
                  </a:moveTo>
                  <a:cubicBezTo>
                    <a:pt x="108" y="637"/>
                    <a:pt x="0" y="1156"/>
                    <a:pt x="126" y="1607"/>
                  </a:cubicBezTo>
                  <a:cubicBezTo>
                    <a:pt x="899" y="4381"/>
                    <a:pt x="2709" y="6332"/>
                    <a:pt x="5097" y="7858"/>
                  </a:cubicBezTo>
                  <a:cubicBezTo>
                    <a:pt x="7436" y="9351"/>
                    <a:pt x="9764" y="10872"/>
                    <a:pt x="12000" y="12513"/>
                  </a:cubicBezTo>
                  <a:cubicBezTo>
                    <a:pt x="13702" y="13763"/>
                    <a:pt x="15485" y="14413"/>
                    <a:pt x="17403" y="14413"/>
                  </a:cubicBezTo>
                  <a:cubicBezTo>
                    <a:pt x="18217" y="14413"/>
                    <a:pt x="19057" y="14296"/>
                    <a:pt x="19924" y="14057"/>
                  </a:cubicBezTo>
                  <a:cubicBezTo>
                    <a:pt x="17761" y="13327"/>
                    <a:pt x="15274" y="13356"/>
                    <a:pt x="13378" y="12315"/>
                  </a:cubicBezTo>
                  <a:cubicBezTo>
                    <a:pt x="11367" y="11211"/>
                    <a:pt x="9919" y="9089"/>
                    <a:pt x="8203" y="7389"/>
                  </a:cubicBezTo>
                  <a:cubicBezTo>
                    <a:pt x="8140" y="7385"/>
                    <a:pt x="8072" y="7384"/>
                    <a:pt x="8001" y="7384"/>
                  </a:cubicBezTo>
                  <a:cubicBezTo>
                    <a:pt x="7753" y="7384"/>
                    <a:pt x="7466" y="7403"/>
                    <a:pt x="7170" y="7403"/>
                  </a:cubicBezTo>
                  <a:cubicBezTo>
                    <a:pt x="6770" y="7403"/>
                    <a:pt x="6353" y="7368"/>
                    <a:pt x="5994" y="7206"/>
                  </a:cubicBezTo>
                  <a:cubicBezTo>
                    <a:pt x="3695" y="6166"/>
                    <a:pt x="2070" y="4447"/>
                    <a:pt x="1387" y="1937"/>
                  </a:cubicBezTo>
                  <a:cubicBezTo>
                    <a:pt x="1208" y="1275"/>
                    <a:pt x="909" y="644"/>
                    <a:pt x="666" y="0"/>
                  </a:cubicBezTo>
                  <a:close/>
                </a:path>
              </a:pathLst>
            </a:custGeom>
            <a:solidFill>
              <a:srgbClr val="2B2B2B">
                <a:alpha val="34509"/>
              </a:srgbClr>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63" name="Google Shape;1963;p2"/>
            <p:cNvSpPr/>
            <p:nvPr/>
          </p:nvSpPr>
          <p:spPr>
            <a:xfrm>
              <a:off x="5794125" y="2231575"/>
              <a:ext cx="111475" cy="279875"/>
            </a:xfrm>
            <a:custGeom>
              <a:rect b="b" l="l" r="r" t="t"/>
              <a:pathLst>
                <a:path extrusionOk="0" h="11195" w="4459">
                  <a:moveTo>
                    <a:pt x="3519" y="1"/>
                  </a:moveTo>
                  <a:lnTo>
                    <a:pt x="3519" y="1"/>
                  </a:lnTo>
                  <a:cubicBezTo>
                    <a:pt x="890" y="1608"/>
                    <a:pt x="0" y="6450"/>
                    <a:pt x="2555" y="9684"/>
                  </a:cubicBezTo>
                  <a:cubicBezTo>
                    <a:pt x="2871" y="10083"/>
                    <a:pt x="2424" y="10672"/>
                    <a:pt x="2611" y="11195"/>
                  </a:cubicBezTo>
                  <a:cubicBezTo>
                    <a:pt x="4459" y="9396"/>
                    <a:pt x="635" y="4126"/>
                    <a:pt x="3519" y="1"/>
                  </a:cubicBezTo>
                  <a:close/>
                </a:path>
              </a:pathLst>
            </a:custGeom>
            <a:solidFill>
              <a:srgbClr val="2B2B2B">
                <a:alpha val="34509"/>
              </a:srgbClr>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64" name="Google Shape;1964;p2"/>
            <p:cNvSpPr/>
            <p:nvPr/>
          </p:nvSpPr>
          <p:spPr>
            <a:xfrm>
              <a:off x="5737750" y="4075150"/>
              <a:ext cx="182850" cy="48825"/>
            </a:xfrm>
            <a:custGeom>
              <a:rect b="b" l="l" r="r" t="t"/>
              <a:pathLst>
                <a:path extrusionOk="0" h="1953" w="7314">
                  <a:moveTo>
                    <a:pt x="0" y="0"/>
                  </a:moveTo>
                  <a:cubicBezTo>
                    <a:pt x="1488" y="697"/>
                    <a:pt x="2877" y="1347"/>
                    <a:pt x="4169" y="1953"/>
                  </a:cubicBezTo>
                  <a:cubicBezTo>
                    <a:pt x="5128" y="1358"/>
                    <a:pt x="6139" y="729"/>
                    <a:pt x="7314" y="0"/>
                  </a:cubicBezTo>
                  <a:close/>
                </a:path>
              </a:pathLst>
            </a:custGeom>
            <a:solidFill>
              <a:srgbClr val="2B2B2B">
                <a:alpha val="34509"/>
              </a:srgbClr>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65" name="Google Shape;1965;p2"/>
            <p:cNvSpPr/>
            <p:nvPr/>
          </p:nvSpPr>
          <p:spPr>
            <a:xfrm>
              <a:off x="5188950" y="2641900"/>
              <a:ext cx="932075" cy="593675"/>
            </a:xfrm>
            <a:custGeom>
              <a:rect b="b" l="l" r="r" t="t"/>
              <a:pathLst>
                <a:path extrusionOk="0" h="23747" w="37283">
                  <a:moveTo>
                    <a:pt x="3" y="0"/>
                  </a:moveTo>
                  <a:cubicBezTo>
                    <a:pt x="1" y="2"/>
                    <a:pt x="24" y="47"/>
                    <a:pt x="70" y="133"/>
                  </a:cubicBezTo>
                  <a:cubicBezTo>
                    <a:pt x="122" y="228"/>
                    <a:pt x="192" y="355"/>
                    <a:pt x="281" y="519"/>
                  </a:cubicBezTo>
                  <a:cubicBezTo>
                    <a:pt x="458" y="861"/>
                    <a:pt x="717" y="1366"/>
                    <a:pt x="1002" y="2038"/>
                  </a:cubicBezTo>
                  <a:cubicBezTo>
                    <a:pt x="1288" y="2709"/>
                    <a:pt x="1602" y="3544"/>
                    <a:pt x="1909" y="4532"/>
                  </a:cubicBezTo>
                  <a:cubicBezTo>
                    <a:pt x="2221" y="5518"/>
                    <a:pt x="2526" y="6656"/>
                    <a:pt x="2856" y="7914"/>
                  </a:cubicBezTo>
                  <a:lnTo>
                    <a:pt x="2868" y="7960"/>
                  </a:lnTo>
                  <a:lnTo>
                    <a:pt x="2918" y="7962"/>
                  </a:lnTo>
                  <a:cubicBezTo>
                    <a:pt x="5032" y="8078"/>
                    <a:pt x="7515" y="8354"/>
                    <a:pt x="10099" y="9191"/>
                  </a:cubicBezTo>
                  <a:cubicBezTo>
                    <a:pt x="11387" y="9608"/>
                    <a:pt x="12688" y="10192"/>
                    <a:pt x="13915" y="10985"/>
                  </a:cubicBezTo>
                  <a:cubicBezTo>
                    <a:pt x="14534" y="11371"/>
                    <a:pt x="15111" y="11842"/>
                    <a:pt x="15674" y="12338"/>
                  </a:cubicBezTo>
                  <a:cubicBezTo>
                    <a:pt x="15937" y="12604"/>
                    <a:pt x="16220" y="12861"/>
                    <a:pt x="16465" y="13146"/>
                  </a:cubicBezTo>
                  <a:cubicBezTo>
                    <a:pt x="16712" y="13428"/>
                    <a:pt x="16921" y="13750"/>
                    <a:pt x="17115" y="14080"/>
                  </a:cubicBezTo>
                  <a:cubicBezTo>
                    <a:pt x="17962" y="15535"/>
                    <a:pt x="18466" y="17136"/>
                    <a:pt x="19346" y="18498"/>
                  </a:cubicBezTo>
                  <a:cubicBezTo>
                    <a:pt x="20291" y="19814"/>
                    <a:pt x="21489" y="20838"/>
                    <a:pt x="22749" y="21610"/>
                  </a:cubicBezTo>
                  <a:cubicBezTo>
                    <a:pt x="24011" y="22380"/>
                    <a:pt x="25334" y="22893"/>
                    <a:pt x="26602" y="23223"/>
                  </a:cubicBezTo>
                  <a:cubicBezTo>
                    <a:pt x="27877" y="23541"/>
                    <a:pt x="29096" y="23680"/>
                    <a:pt x="30209" y="23738"/>
                  </a:cubicBezTo>
                  <a:cubicBezTo>
                    <a:pt x="30403" y="23743"/>
                    <a:pt x="30594" y="23746"/>
                    <a:pt x="30781" y="23746"/>
                  </a:cubicBezTo>
                  <a:cubicBezTo>
                    <a:pt x="32748" y="23746"/>
                    <a:pt x="34338" y="23455"/>
                    <a:pt x="35438" y="23178"/>
                  </a:cubicBezTo>
                  <a:cubicBezTo>
                    <a:pt x="35739" y="23097"/>
                    <a:pt x="36009" y="23036"/>
                    <a:pt x="36236" y="22964"/>
                  </a:cubicBezTo>
                  <a:cubicBezTo>
                    <a:pt x="36460" y="22887"/>
                    <a:pt x="36653" y="22823"/>
                    <a:pt x="36811" y="22771"/>
                  </a:cubicBezTo>
                  <a:cubicBezTo>
                    <a:pt x="36960" y="22719"/>
                    <a:pt x="37076" y="22679"/>
                    <a:pt x="37162" y="22648"/>
                  </a:cubicBezTo>
                  <a:cubicBezTo>
                    <a:pt x="37242" y="22621"/>
                    <a:pt x="37282" y="22605"/>
                    <a:pt x="37280" y="22602"/>
                  </a:cubicBezTo>
                  <a:cubicBezTo>
                    <a:pt x="37280" y="22601"/>
                    <a:pt x="37280" y="22601"/>
                    <a:pt x="37279" y="22601"/>
                  </a:cubicBezTo>
                  <a:cubicBezTo>
                    <a:pt x="37273" y="22601"/>
                    <a:pt x="37231" y="22611"/>
                    <a:pt x="37157" y="22632"/>
                  </a:cubicBezTo>
                  <a:cubicBezTo>
                    <a:pt x="37068" y="22657"/>
                    <a:pt x="36950" y="22692"/>
                    <a:pt x="36800" y="22737"/>
                  </a:cubicBezTo>
                  <a:cubicBezTo>
                    <a:pt x="36642" y="22787"/>
                    <a:pt x="36449" y="22845"/>
                    <a:pt x="36221" y="22914"/>
                  </a:cubicBezTo>
                  <a:cubicBezTo>
                    <a:pt x="35991" y="22980"/>
                    <a:pt x="35721" y="23038"/>
                    <a:pt x="35422" y="23113"/>
                  </a:cubicBezTo>
                  <a:cubicBezTo>
                    <a:pt x="34350" y="23362"/>
                    <a:pt x="32818" y="23627"/>
                    <a:pt x="30932" y="23627"/>
                  </a:cubicBezTo>
                  <a:cubicBezTo>
                    <a:pt x="30698" y="23627"/>
                    <a:pt x="30458" y="23623"/>
                    <a:pt x="30213" y="23614"/>
                  </a:cubicBezTo>
                  <a:cubicBezTo>
                    <a:pt x="29108" y="23551"/>
                    <a:pt x="27900" y="23404"/>
                    <a:pt x="26638" y="23084"/>
                  </a:cubicBezTo>
                  <a:cubicBezTo>
                    <a:pt x="25382" y="22750"/>
                    <a:pt x="24076" y="22235"/>
                    <a:pt x="22832" y="21473"/>
                  </a:cubicBezTo>
                  <a:cubicBezTo>
                    <a:pt x="21593" y="20711"/>
                    <a:pt x="20407" y="19686"/>
                    <a:pt x="19488" y="18405"/>
                  </a:cubicBezTo>
                  <a:cubicBezTo>
                    <a:pt x="18628" y="17070"/>
                    <a:pt x="18124" y="15471"/>
                    <a:pt x="17266" y="13991"/>
                  </a:cubicBezTo>
                  <a:cubicBezTo>
                    <a:pt x="17067" y="13656"/>
                    <a:pt x="16853" y="13328"/>
                    <a:pt x="16596" y="13032"/>
                  </a:cubicBezTo>
                  <a:cubicBezTo>
                    <a:pt x="16342" y="12737"/>
                    <a:pt x="16060" y="12481"/>
                    <a:pt x="15790" y="12211"/>
                  </a:cubicBezTo>
                  <a:cubicBezTo>
                    <a:pt x="15221" y="11709"/>
                    <a:pt x="14636" y="11232"/>
                    <a:pt x="14007" y="10843"/>
                  </a:cubicBezTo>
                  <a:cubicBezTo>
                    <a:pt x="12765" y="10040"/>
                    <a:pt x="11449" y="9454"/>
                    <a:pt x="10149" y="9037"/>
                  </a:cubicBezTo>
                  <a:cubicBezTo>
                    <a:pt x="7562" y="8208"/>
                    <a:pt x="5083" y="7939"/>
                    <a:pt x="2971" y="7833"/>
                  </a:cubicBezTo>
                  <a:lnTo>
                    <a:pt x="2971" y="7833"/>
                  </a:lnTo>
                  <a:cubicBezTo>
                    <a:pt x="2638" y="6595"/>
                    <a:pt x="2327" y="5474"/>
                    <a:pt x="2009" y="4499"/>
                  </a:cubicBezTo>
                  <a:cubicBezTo>
                    <a:pt x="1691" y="3511"/>
                    <a:pt x="1365" y="2676"/>
                    <a:pt x="1070" y="2009"/>
                  </a:cubicBezTo>
                  <a:cubicBezTo>
                    <a:pt x="472" y="670"/>
                    <a:pt x="3" y="0"/>
                    <a:pt x="3" y="0"/>
                  </a:cubicBezTo>
                  <a:close/>
                </a:path>
              </a:pathLst>
            </a:custGeom>
            <a:solidFill>
              <a:schemeClr val="dk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66" name="Google Shape;1966;p2"/>
            <p:cNvSpPr/>
            <p:nvPr/>
          </p:nvSpPr>
          <p:spPr>
            <a:xfrm>
              <a:off x="5323100" y="3161675"/>
              <a:ext cx="592450" cy="534000"/>
            </a:xfrm>
            <a:custGeom>
              <a:rect b="b" l="l" r="r" t="t"/>
              <a:pathLst>
                <a:path extrusionOk="0" h="21360" w="23698">
                  <a:moveTo>
                    <a:pt x="1" y="1"/>
                  </a:moveTo>
                  <a:cubicBezTo>
                    <a:pt x="0" y="1"/>
                    <a:pt x="0" y="1"/>
                    <a:pt x="0" y="1"/>
                  </a:cubicBezTo>
                  <a:cubicBezTo>
                    <a:pt x="0" y="1"/>
                    <a:pt x="291" y="396"/>
                    <a:pt x="994" y="919"/>
                  </a:cubicBezTo>
                  <a:cubicBezTo>
                    <a:pt x="1686" y="1450"/>
                    <a:pt x="2817" y="2063"/>
                    <a:pt x="4314" y="2515"/>
                  </a:cubicBezTo>
                  <a:cubicBezTo>
                    <a:pt x="5807" y="2985"/>
                    <a:pt x="7655" y="3242"/>
                    <a:pt x="9648" y="3726"/>
                  </a:cubicBezTo>
                  <a:cubicBezTo>
                    <a:pt x="10642" y="3975"/>
                    <a:pt x="11674" y="4295"/>
                    <a:pt x="12660" y="4812"/>
                  </a:cubicBezTo>
                  <a:cubicBezTo>
                    <a:pt x="13640" y="5326"/>
                    <a:pt x="14585" y="6028"/>
                    <a:pt x="15282" y="6973"/>
                  </a:cubicBezTo>
                  <a:cubicBezTo>
                    <a:pt x="15631" y="7444"/>
                    <a:pt x="15897" y="7963"/>
                    <a:pt x="16073" y="8505"/>
                  </a:cubicBezTo>
                  <a:cubicBezTo>
                    <a:pt x="16254" y="9047"/>
                    <a:pt x="16364" y="9605"/>
                    <a:pt x="16472" y="10153"/>
                  </a:cubicBezTo>
                  <a:cubicBezTo>
                    <a:pt x="16580" y="10702"/>
                    <a:pt x="16688" y="11247"/>
                    <a:pt x="16854" y="11766"/>
                  </a:cubicBezTo>
                  <a:cubicBezTo>
                    <a:pt x="17012" y="12286"/>
                    <a:pt x="17254" y="12773"/>
                    <a:pt x="17539" y="13209"/>
                  </a:cubicBezTo>
                  <a:cubicBezTo>
                    <a:pt x="18114" y="14083"/>
                    <a:pt x="18849" y="14754"/>
                    <a:pt x="19540" y="15354"/>
                  </a:cubicBezTo>
                  <a:cubicBezTo>
                    <a:pt x="20234" y="15954"/>
                    <a:pt x="20904" y="16481"/>
                    <a:pt x="21461" y="17019"/>
                  </a:cubicBezTo>
                  <a:cubicBezTo>
                    <a:pt x="22584" y="18086"/>
                    <a:pt x="23248" y="19193"/>
                    <a:pt x="23470" y="20030"/>
                  </a:cubicBezTo>
                  <a:cubicBezTo>
                    <a:pt x="23697" y="20856"/>
                    <a:pt x="23602" y="21348"/>
                    <a:pt x="23628" y="21360"/>
                  </a:cubicBezTo>
                  <a:lnTo>
                    <a:pt x="23628" y="21360"/>
                  </a:lnTo>
                  <a:cubicBezTo>
                    <a:pt x="23632" y="21357"/>
                    <a:pt x="23636" y="21328"/>
                    <a:pt x="23641" y="21271"/>
                  </a:cubicBezTo>
                  <a:cubicBezTo>
                    <a:pt x="23645" y="21203"/>
                    <a:pt x="23653" y="21117"/>
                    <a:pt x="23661" y="21011"/>
                  </a:cubicBezTo>
                  <a:cubicBezTo>
                    <a:pt x="23653" y="20781"/>
                    <a:pt x="23651" y="20436"/>
                    <a:pt x="23533" y="20011"/>
                  </a:cubicBezTo>
                  <a:cubicBezTo>
                    <a:pt x="23331" y="19157"/>
                    <a:pt x="22671" y="18018"/>
                    <a:pt x="21546" y="16930"/>
                  </a:cubicBezTo>
                  <a:cubicBezTo>
                    <a:pt x="20989" y="16380"/>
                    <a:pt x="20321" y="15846"/>
                    <a:pt x="19634" y="15244"/>
                  </a:cubicBezTo>
                  <a:cubicBezTo>
                    <a:pt x="18951" y="14642"/>
                    <a:pt x="18230" y="13973"/>
                    <a:pt x="17672" y="13120"/>
                  </a:cubicBezTo>
                  <a:cubicBezTo>
                    <a:pt x="17396" y="12693"/>
                    <a:pt x="17167" y="12225"/>
                    <a:pt x="17012" y="11715"/>
                  </a:cubicBezTo>
                  <a:cubicBezTo>
                    <a:pt x="16852" y="11208"/>
                    <a:pt x="16748" y="10670"/>
                    <a:pt x="16640" y="10120"/>
                  </a:cubicBezTo>
                  <a:cubicBezTo>
                    <a:pt x="16532" y="9572"/>
                    <a:pt x="16422" y="9007"/>
                    <a:pt x="16237" y="8451"/>
                  </a:cubicBezTo>
                  <a:cubicBezTo>
                    <a:pt x="16057" y="7893"/>
                    <a:pt x="15782" y="7353"/>
                    <a:pt x="15423" y="6871"/>
                  </a:cubicBezTo>
                  <a:cubicBezTo>
                    <a:pt x="14705" y="5897"/>
                    <a:pt x="13737" y="5179"/>
                    <a:pt x="12737" y="4662"/>
                  </a:cubicBezTo>
                  <a:cubicBezTo>
                    <a:pt x="11736" y="4137"/>
                    <a:pt x="10686" y="3815"/>
                    <a:pt x="9687" y="3570"/>
                  </a:cubicBezTo>
                  <a:cubicBezTo>
                    <a:pt x="7677" y="3092"/>
                    <a:pt x="5836" y="2848"/>
                    <a:pt x="4351" y="2395"/>
                  </a:cubicBezTo>
                  <a:cubicBezTo>
                    <a:pt x="2859" y="1963"/>
                    <a:pt x="1733" y="1374"/>
                    <a:pt x="1032" y="865"/>
                  </a:cubicBezTo>
                  <a:cubicBezTo>
                    <a:pt x="677" y="616"/>
                    <a:pt x="426" y="391"/>
                    <a:pt x="257" y="236"/>
                  </a:cubicBezTo>
                  <a:cubicBezTo>
                    <a:pt x="181" y="165"/>
                    <a:pt x="120" y="105"/>
                    <a:pt x="70" y="57"/>
                  </a:cubicBezTo>
                  <a:cubicBezTo>
                    <a:pt x="27" y="20"/>
                    <a:pt x="4" y="1"/>
                    <a:pt x="1" y="1"/>
                  </a:cubicBezTo>
                  <a:close/>
                  <a:moveTo>
                    <a:pt x="23628" y="21360"/>
                  </a:moveTo>
                  <a:lnTo>
                    <a:pt x="23628" y="21360"/>
                  </a:lnTo>
                  <a:cubicBezTo>
                    <a:pt x="23628" y="21360"/>
                    <a:pt x="23628" y="21360"/>
                    <a:pt x="23628" y="21360"/>
                  </a:cubicBezTo>
                  <a:lnTo>
                    <a:pt x="23629" y="21360"/>
                  </a:lnTo>
                  <a:cubicBezTo>
                    <a:pt x="23629" y="21360"/>
                    <a:pt x="23629" y="21360"/>
                    <a:pt x="23628" y="21360"/>
                  </a:cubicBezTo>
                  <a:close/>
                  <a:moveTo>
                    <a:pt x="23629" y="21360"/>
                  </a:moveTo>
                  <a:cubicBezTo>
                    <a:pt x="23629" y="21360"/>
                    <a:pt x="23629" y="21360"/>
                    <a:pt x="23629" y="21360"/>
                  </a:cubicBezTo>
                  <a:cubicBezTo>
                    <a:pt x="23630" y="21360"/>
                    <a:pt x="23630" y="21360"/>
                    <a:pt x="23630" y="21360"/>
                  </a:cubicBezTo>
                  <a:close/>
                </a:path>
              </a:pathLst>
            </a:custGeom>
            <a:solidFill>
              <a:schemeClr val="dk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67" name="Google Shape;1967;p2"/>
            <p:cNvSpPr/>
            <p:nvPr/>
          </p:nvSpPr>
          <p:spPr>
            <a:xfrm>
              <a:off x="5209300" y="3156125"/>
              <a:ext cx="117875" cy="9225"/>
            </a:xfrm>
            <a:custGeom>
              <a:rect b="b" l="l" r="r" t="t"/>
              <a:pathLst>
                <a:path extrusionOk="0" h="369" w="4715">
                  <a:moveTo>
                    <a:pt x="2567" y="1"/>
                  </a:moveTo>
                  <a:cubicBezTo>
                    <a:pt x="2496" y="1"/>
                    <a:pt x="2424" y="1"/>
                    <a:pt x="2351" y="3"/>
                  </a:cubicBezTo>
                  <a:cubicBezTo>
                    <a:pt x="1693" y="16"/>
                    <a:pt x="1101" y="92"/>
                    <a:pt x="678" y="175"/>
                  </a:cubicBezTo>
                  <a:cubicBezTo>
                    <a:pt x="256" y="256"/>
                    <a:pt x="1" y="337"/>
                    <a:pt x="5" y="360"/>
                  </a:cubicBezTo>
                  <a:cubicBezTo>
                    <a:pt x="6" y="366"/>
                    <a:pt x="19" y="368"/>
                    <a:pt x="44" y="368"/>
                  </a:cubicBezTo>
                  <a:cubicBezTo>
                    <a:pt x="245" y="368"/>
                    <a:pt x="1197" y="197"/>
                    <a:pt x="2355" y="177"/>
                  </a:cubicBezTo>
                  <a:cubicBezTo>
                    <a:pt x="2464" y="174"/>
                    <a:pt x="2572" y="173"/>
                    <a:pt x="2678" y="173"/>
                  </a:cubicBezTo>
                  <a:cubicBezTo>
                    <a:pt x="3656" y="173"/>
                    <a:pt x="4438" y="273"/>
                    <a:pt x="4652" y="273"/>
                  </a:cubicBezTo>
                  <a:cubicBezTo>
                    <a:pt x="4689" y="273"/>
                    <a:pt x="4709" y="270"/>
                    <a:pt x="4710" y="263"/>
                  </a:cubicBezTo>
                  <a:cubicBezTo>
                    <a:pt x="4714" y="240"/>
                    <a:pt x="4456" y="171"/>
                    <a:pt x="4031" y="105"/>
                  </a:cubicBezTo>
                  <a:cubicBezTo>
                    <a:pt x="3652" y="47"/>
                    <a:pt x="3139" y="1"/>
                    <a:pt x="2567" y="1"/>
                  </a:cubicBezTo>
                  <a:close/>
                </a:path>
              </a:pathLst>
            </a:custGeom>
            <a:solidFill>
              <a:schemeClr val="dk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68" name="Google Shape;1968;p2"/>
            <p:cNvSpPr/>
            <p:nvPr/>
          </p:nvSpPr>
          <p:spPr>
            <a:xfrm>
              <a:off x="5315725" y="3090850"/>
              <a:ext cx="12600" cy="74300"/>
            </a:xfrm>
            <a:custGeom>
              <a:rect b="b" l="l" r="r" t="t"/>
              <a:pathLst>
                <a:path extrusionOk="0" h="2972" w="504">
                  <a:moveTo>
                    <a:pt x="426" y="1"/>
                  </a:moveTo>
                  <a:cubicBezTo>
                    <a:pt x="378" y="1"/>
                    <a:pt x="0" y="623"/>
                    <a:pt x="12" y="1489"/>
                  </a:cubicBezTo>
                  <a:cubicBezTo>
                    <a:pt x="15" y="2357"/>
                    <a:pt x="403" y="2972"/>
                    <a:pt x="451" y="2972"/>
                  </a:cubicBezTo>
                  <a:cubicBezTo>
                    <a:pt x="452" y="2972"/>
                    <a:pt x="453" y="2971"/>
                    <a:pt x="453" y="2971"/>
                  </a:cubicBezTo>
                  <a:cubicBezTo>
                    <a:pt x="503" y="2950"/>
                    <a:pt x="187" y="2325"/>
                    <a:pt x="187" y="1489"/>
                  </a:cubicBezTo>
                  <a:cubicBezTo>
                    <a:pt x="174" y="654"/>
                    <a:pt x="478" y="23"/>
                    <a:pt x="428" y="2"/>
                  </a:cubicBezTo>
                  <a:cubicBezTo>
                    <a:pt x="428" y="1"/>
                    <a:pt x="427" y="1"/>
                    <a:pt x="426" y="1"/>
                  </a:cubicBezTo>
                  <a:close/>
                </a:path>
              </a:pathLst>
            </a:custGeom>
            <a:solidFill>
              <a:schemeClr val="dk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69" name="Google Shape;1969;p2"/>
            <p:cNvSpPr/>
            <p:nvPr/>
          </p:nvSpPr>
          <p:spPr>
            <a:xfrm>
              <a:off x="5462425" y="3272950"/>
              <a:ext cx="129575" cy="313600"/>
            </a:xfrm>
            <a:custGeom>
              <a:rect b="b" l="l" r="r" t="t"/>
              <a:pathLst>
                <a:path extrusionOk="0" h="12544" w="5183">
                  <a:moveTo>
                    <a:pt x="5159" y="0"/>
                  </a:moveTo>
                  <a:cubicBezTo>
                    <a:pt x="5148" y="0"/>
                    <a:pt x="5099" y="14"/>
                    <a:pt x="5013" y="45"/>
                  </a:cubicBezTo>
                  <a:cubicBezTo>
                    <a:pt x="4918" y="82"/>
                    <a:pt x="4774" y="124"/>
                    <a:pt x="4600" y="207"/>
                  </a:cubicBezTo>
                  <a:cubicBezTo>
                    <a:pt x="4247" y="358"/>
                    <a:pt x="3751" y="624"/>
                    <a:pt x="3196" y="1035"/>
                  </a:cubicBezTo>
                  <a:cubicBezTo>
                    <a:pt x="2638" y="1446"/>
                    <a:pt x="2036" y="2021"/>
                    <a:pt x="1500" y="2765"/>
                  </a:cubicBezTo>
                  <a:cubicBezTo>
                    <a:pt x="963" y="3506"/>
                    <a:pt x="508" y="4426"/>
                    <a:pt x="254" y="5455"/>
                  </a:cubicBezTo>
                  <a:cubicBezTo>
                    <a:pt x="12" y="6489"/>
                    <a:pt x="1" y="7513"/>
                    <a:pt x="144" y="8418"/>
                  </a:cubicBezTo>
                  <a:cubicBezTo>
                    <a:pt x="282" y="9325"/>
                    <a:pt x="558" y="10110"/>
                    <a:pt x="867" y="10727"/>
                  </a:cubicBezTo>
                  <a:cubicBezTo>
                    <a:pt x="1176" y="11347"/>
                    <a:pt x="1498" y="11810"/>
                    <a:pt x="1745" y="12105"/>
                  </a:cubicBezTo>
                  <a:cubicBezTo>
                    <a:pt x="1861" y="12257"/>
                    <a:pt x="1971" y="12361"/>
                    <a:pt x="2038" y="12437"/>
                  </a:cubicBezTo>
                  <a:cubicBezTo>
                    <a:pt x="2104" y="12507"/>
                    <a:pt x="2142" y="12543"/>
                    <a:pt x="2151" y="12543"/>
                  </a:cubicBezTo>
                  <a:cubicBezTo>
                    <a:pt x="2151" y="12543"/>
                    <a:pt x="2152" y="12543"/>
                    <a:pt x="2152" y="12543"/>
                  </a:cubicBezTo>
                  <a:cubicBezTo>
                    <a:pt x="2189" y="12516"/>
                    <a:pt x="1562" y="11912"/>
                    <a:pt x="979" y="10675"/>
                  </a:cubicBezTo>
                  <a:cubicBezTo>
                    <a:pt x="690" y="10060"/>
                    <a:pt x="431" y="9284"/>
                    <a:pt x="302" y="8395"/>
                  </a:cubicBezTo>
                  <a:cubicBezTo>
                    <a:pt x="172" y="7507"/>
                    <a:pt x="190" y="6504"/>
                    <a:pt x="425" y="5497"/>
                  </a:cubicBezTo>
                  <a:cubicBezTo>
                    <a:pt x="672" y="4490"/>
                    <a:pt x="1112" y="3589"/>
                    <a:pt x="1631" y="2858"/>
                  </a:cubicBezTo>
                  <a:cubicBezTo>
                    <a:pt x="2150" y="2123"/>
                    <a:pt x="2733" y="1550"/>
                    <a:pt x="3271" y="1133"/>
                  </a:cubicBezTo>
                  <a:cubicBezTo>
                    <a:pt x="4349" y="294"/>
                    <a:pt x="5183" y="41"/>
                    <a:pt x="5162" y="1"/>
                  </a:cubicBezTo>
                  <a:cubicBezTo>
                    <a:pt x="5161" y="0"/>
                    <a:pt x="5161" y="0"/>
                    <a:pt x="5159" y="0"/>
                  </a:cubicBezTo>
                  <a:close/>
                </a:path>
              </a:pathLst>
            </a:custGeom>
            <a:solidFill>
              <a:schemeClr val="dk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70" name="Google Shape;1970;p2"/>
            <p:cNvSpPr/>
            <p:nvPr/>
          </p:nvSpPr>
          <p:spPr>
            <a:xfrm>
              <a:off x="5181250" y="3425500"/>
              <a:ext cx="342025" cy="367800"/>
            </a:xfrm>
            <a:custGeom>
              <a:rect b="b" l="l" r="r" t="t"/>
              <a:pathLst>
                <a:path extrusionOk="0" h="14712" w="13681">
                  <a:moveTo>
                    <a:pt x="3252" y="1"/>
                  </a:moveTo>
                  <a:cubicBezTo>
                    <a:pt x="3243" y="1"/>
                    <a:pt x="3171" y="49"/>
                    <a:pt x="3041" y="142"/>
                  </a:cubicBezTo>
                  <a:cubicBezTo>
                    <a:pt x="2904" y="238"/>
                    <a:pt x="2711" y="391"/>
                    <a:pt x="2473" y="603"/>
                  </a:cubicBezTo>
                  <a:cubicBezTo>
                    <a:pt x="2007" y="1027"/>
                    <a:pt x="1360" y="1708"/>
                    <a:pt x="828" y="2721"/>
                  </a:cubicBezTo>
                  <a:cubicBezTo>
                    <a:pt x="563" y="3225"/>
                    <a:pt x="330" y="3811"/>
                    <a:pt x="185" y="4469"/>
                  </a:cubicBezTo>
                  <a:cubicBezTo>
                    <a:pt x="48" y="5127"/>
                    <a:pt x="0" y="5856"/>
                    <a:pt x="112" y="6609"/>
                  </a:cubicBezTo>
                  <a:cubicBezTo>
                    <a:pt x="237" y="7355"/>
                    <a:pt x="502" y="8123"/>
                    <a:pt x="947" y="8820"/>
                  </a:cubicBezTo>
                  <a:cubicBezTo>
                    <a:pt x="1163" y="9171"/>
                    <a:pt x="1426" y="9504"/>
                    <a:pt x="1731" y="9804"/>
                  </a:cubicBezTo>
                  <a:cubicBezTo>
                    <a:pt x="2032" y="10108"/>
                    <a:pt x="2375" y="10378"/>
                    <a:pt x="2757" y="10596"/>
                  </a:cubicBezTo>
                  <a:cubicBezTo>
                    <a:pt x="3135" y="10818"/>
                    <a:pt x="3544" y="10982"/>
                    <a:pt x="3959" y="11086"/>
                  </a:cubicBezTo>
                  <a:cubicBezTo>
                    <a:pt x="4372" y="11191"/>
                    <a:pt x="4785" y="11252"/>
                    <a:pt x="5186" y="11316"/>
                  </a:cubicBezTo>
                  <a:cubicBezTo>
                    <a:pt x="5985" y="11436"/>
                    <a:pt x="6762" y="11600"/>
                    <a:pt x="7351" y="12040"/>
                  </a:cubicBezTo>
                  <a:cubicBezTo>
                    <a:pt x="7939" y="12477"/>
                    <a:pt x="8348" y="13072"/>
                    <a:pt x="8798" y="13566"/>
                  </a:cubicBezTo>
                  <a:cubicBezTo>
                    <a:pt x="9236" y="14065"/>
                    <a:pt x="9758" y="14482"/>
                    <a:pt x="10329" y="14621"/>
                  </a:cubicBezTo>
                  <a:cubicBezTo>
                    <a:pt x="10565" y="14685"/>
                    <a:pt x="10796" y="14712"/>
                    <a:pt x="11017" y="14712"/>
                  </a:cubicBezTo>
                  <a:cubicBezTo>
                    <a:pt x="11324" y="14712"/>
                    <a:pt x="11611" y="14661"/>
                    <a:pt x="11865" y="14590"/>
                  </a:cubicBezTo>
                  <a:cubicBezTo>
                    <a:pt x="12305" y="14467"/>
                    <a:pt x="12654" y="14279"/>
                    <a:pt x="12922" y="14112"/>
                  </a:cubicBezTo>
                  <a:cubicBezTo>
                    <a:pt x="13440" y="13778"/>
                    <a:pt x="13663" y="13503"/>
                    <a:pt x="13680" y="13482"/>
                  </a:cubicBezTo>
                  <a:lnTo>
                    <a:pt x="13680" y="13482"/>
                  </a:lnTo>
                  <a:cubicBezTo>
                    <a:pt x="13680" y="13482"/>
                    <a:pt x="13680" y="13482"/>
                    <a:pt x="13681" y="13483"/>
                  </a:cubicBezTo>
                  <a:lnTo>
                    <a:pt x="13681" y="13481"/>
                  </a:lnTo>
                  <a:cubicBezTo>
                    <a:pt x="13681" y="13481"/>
                    <a:pt x="13680" y="13481"/>
                    <a:pt x="13680" y="13482"/>
                  </a:cubicBezTo>
                  <a:lnTo>
                    <a:pt x="13680" y="13482"/>
                  </a:lnTo>
                  <a:cubicBezTo>
                    <a:pt x="13679" y="13482"/>
                    <a:pt x="13679" y="13482"/>
                    <a:pt x="13679" y="13482"/>
                  </a:cubicBezTo>
                  <a:cubicBezTo>
                    <a:pt x="13652" y="13482"/>
                    <a:pt x="13411" y="13740"/>
                    <a:pt x="12888" y="14054"/>
                  </a:cubicBezTo>
                  <a:cubicBezTo>
                    <a:pt x="12618" y="14210"/>
                    <a:pt x="12270" y="14386"/>
                    <a:pt x="11840" y="14495"/>
                  </a:cubicBezTo>
                  <a:cubicBezTo>
                    <a:pt x="11605" y="14556"/>
                    <a:pt x="11342" y="14599"/>
                    <a:pt x="11063" y="14599"/>
                  </a:cubicBezTo>
                  <a:cubicBezTo>
                    <a:pt x="10837" y="14599"/>
                    <a:pt x="10601" y="14571"/>
                    <a:pt x="10362" y="14501"/>
                  </a:cubicBezTo>
                  <a:cubicBezTo>
                    <a:pt x="9824" y="14362"/>
                    <a:pt x="9334" y="13967"/>
                    <a:pt x="8906" y="13469"/>
                  </a:cubicBezTo>
                  <a:cubicBezTo>
                    <a:pt x="8466" y="12979"/>
                    <a:pt x="8063" y="12375"/>
                    <a:pt x="7447" y="11910"/>
                  </a:cubicBezTo>
                  <a:cubicBezTo>
                    <a:pt x="6824" y="11440"/>
                    <a:pt x="6012" y="11270"/>
                    <a:pt x="5213" y="11146"/>
                  </a:cubicBezTo>
                  <a:cubicBezTo>
                    <a:pt x="4410" y="11023"/>
                    <a:pt x="3573" y="10894"/>
                    <a:pt x="2846" y="10444"/>
                  </a:cubicBezTo>
                  <a:cubicBezTo>
                    <a:pt x="2477" y="10236"/>
                    <a:pt x="2144" y="9975"/>
                    <a:pt x="1854" y="9680"/>
                  </a:cubicBezTo>
                  <a:cubicBezTo>
                    <a:pt x="1557" y="9393"/>
                    <a:pt x="1304" y="9070"/>
                    <a:pt x="1092" y="8729"/>
                  </a:cubicBezTo>
                  <a:cubicBezTo>
                    <a:pt x="656" y="8054"/>
                    <a:pt x="398" y="7309"/>
                    <a:pt x="272" y="6584"/>
                  </a:cubicBezTo>
                  <a:cubicBezTo>
                    <a:pt x="158" y="5854"/>
                    <a:pt x="199" y="5144"/>
                    <a:pt x="326" y="4500"/>
                  </a:cubicBezTo>
                  <a:cubicBezTo>
                    <a:pt x="463" y="3856"/>
                    <a:pt x="685" y="3277"/>
                    <a:pt x="938" y="2777"/>
                  </a:cubicBezTo>
                  <a:cubicBezTo>
                    <a:pt x="1447" y="1774"/>
                    <a:pt x="2070" y="1089"/>
                    <a:pt x="2522" y="653"/>
                  </a:cubicBezTo>
                  <a:cubicBezTo>
                    <a:pt x="2747" y="435"/>
                    <a:pt x="2933" y="273"/>
                    <a:pt x="3062" y="171"/>
                  </a:cubicBezTo>
                  <a:cubicBezTo>
                    <a:pt x="3191" y="65"/>
                    <a:pt x="3257" y="7"/>
                    <a:pt x="3253" y="1"/>
                  </a:cubicBezTo>
                  <a:cubicBezTo>
                    <a:pt x="3253" y="1"/>
                    <a:pt x="3252" y="1"/>
                    <a:pt x="3252" y="1"/>
                  </a:cubicBezTo>
                  <a:close/>
                </a:path>
              </a:pathLst>
            </a:custGeom>
            <a:solidFill>
              <a:schemeClr val="dk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71" name="Google Shape;1971;p2"/>
            <p:cNvSpPr/>
            <p:nvPr/>
          </p:nvSpPr>
          <p:spPr>
            <a:xfrm>
              <a:off x="5486075" y="3804025"/>
              <a:ext cx="109250" cy="129350"/>
            </a:xfrm>
            <a:custGeom>
              <a:rect b="b" l="l" r="r" t="t"/>
              <a:pathLst>
                <a:path extrusionOk="0" h="5174" w="4370">
                  <a:moveTo>
                    <a:pt x="77" y="1"/>
                  </a:moveTo>
                  <a:cubicBezTo>
                    <a:pt x="68" y="1"/>
                    <a:pt x="43" y="103"/>
                    <a:pt x="25" y="292"/>
                  </a:cubicBezTo>
                  <a:cubicBezTo>
                    <a:pt x="6" y="483"/>
                    <a:pt x="0" y="759"/>
                    <a:pt x="37" y="1100"/>
                  </a:cubicBezTo>
                  <a:cubicBezTo>
                    <a:pt x="106" y="1776"/>
                    <a:pt x="396" y="2723"/>
                    <a:pt x="1071" y="3539"/>
                  </a:cubicBezTo>
                  <a:cubicBezTo>
                    <a:pt x="1748" y="4353"/>
                    <a:pt x="2626" y="4810"/>
                    <a:pt x="3278" y="5003"/>
                  </a:cubicBezTo>
                  <a:cubicBezTo>
                    <a:pt x="3606" y="5102"/>
                    <a:pt x="3880" y="5148"/>
                    <a:pt x="4069" y="5163"/>
                  </a:cubicBezTo>
                  <a:cubicBezTo>
                    <a:pt x="4161" y="5171"/>
                    <a:pt x="4233" y="5174"/>
                    <a:pt x="4283" y="5174"/>
                  </a:cubicBezTo>
                  <a:cubicBezTo>
                    <a:pt x="4337" y="5174"/>
                    <a:pt x="4365" y="5170"/>
                    <a:pt x="4366" y="5165"/>
                  </a:cubicBezTo>
                  <a:cubicBezTo>
                    <a:pt x="4370" y="5133"/>
                    <a:pt x="3947" y="5108"/>
                    <a:pt x="3317" y="4886"/>
                  </a:cubicBezTo>
                  <a:cubicBezTo>
                    <a:pt x="2690" y="4670"/>
                    <a:pt x="1856" y="4209"/>
                    <a:pt x="1206" y="3427"/>
                  </a:cubicBezTo>
                  <a:cubicBezTo>
                    <a:pt x="556" y="2644"/>
                    <a:pt x="257" y="1739"/>
                    <a:pt x="160" y="1083"/>
                  </a:cubicBezTo>
                  <a:cubicBezTo>
                    <a:pt x="56" y="423"/>
                    <a:pt x="110" y="3"/>
                    <a:pt x="77" y="1"/>
                  </a:cubicBezTo>
                  <a:close/>
                </a:path>
              </a:pathLst>
            </a:custGeom>
            <a:solidFill>
              <a:schemeClr val="dk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72" name="Google Shape;1972;p2"/>
            <p:cNvSpPr/>
            <p:nvPr/>
          </p:nvSpPr>
          <p:spPr>
            <a:xfrm>
              <a:off x="5325500" y="3931550"/>
              <a:ext cx="548325" cy="317375"/>
            </a:xfrm>
            <a:custGeom>
              <a:rect b="b" l="l" r="r" t="t"/>
              <a:pathLst>
                <a:path extrusionOk="0" h="12695" w="21933">
                  <a:moveTo>
                    <a:pt x="6" y="1"/>
                  </a:moveTo>
                  <a:cubicBezTo>
                    <a:pt x="1" y="1"/>
                    <a:pt x="1" y="82"/>
                    <a:pt x="8" y="234"/>
                  </a:cubicBezTo>
                  <a:cubicBezTo>
                    <a:pt x="14" y="387"/>
                    <a:pt x="37" y="612"/>
                    <a:pt x="84" y="900"/>
                  </a:cubicBezTo>
                  <a:cubicBezTo>
                    <a:pt x="178" y="1475"/>
                    <a:pt x="384" y="2314"/>
                    <a:pt x="884" y="3253"/>
                  </a:cubicBezTo>
                  <a:cubicBezTo>
                    <a:pt x="1380" y="4189"/>
                    <a:pt x="2186" y="5229"/>
                    <a:pt x="3386" y="6022"/>
                  </a:cubicBezTo>
                  <a:cubicBezTo>
                    <a:pt x="4547" y="6801"/>
                    <a:pt x="6074" y="7342"/>
                    <a:pt x="7730" y="7342"/>
                  </a:cubicBezTo>
                  <a:cubicBezTo>
                    <a:pt x="7748" y="7342"/>
                    <a:pt x="7766" y="7342"/>
                    <a:pt x="7784" y="7342"/>
                  </a:cubicBezTo>
                  <a:lnTo>
                    <a:pt x="7784" y="7342"/>
                  </a:lnTo>
                  <a:cubicBezTo>
                    <a:pt x="8144" y="7933"/>
                    <a:pt x="8579" y="8514"/>
                    <a:pt x="9074" y="9055"/>
                  </a:cubicBezTo>
                  <a:cubicBezTo>
                    <a:pt x="10386" y="10496"/>
                    <a:pt x="12004" y="11497"/>
                    <a:pt x="13586" y="12061"/>
                  </a:cubicBezTo>
                  <a:cubicBezTo>
                    <a:pt x="14894" y="12524"/>
                    <a:pt x="16167" y="12695"/>
                    <a:pt x="17282" y="12695"/>
                  </a:cubicBezTo>
                  <a:cubicBezTo>
                    <a:pt x="17523" y="12695"/>
                    <a:pt x="17757" y="12687"/>
                    <a:pt x="17981" y="12672"/>
                  </a:cubicBezTo>
                  <a:cubicBezTo>
                    <a:pt x="19251" y="12591"/>
                    <a:pt x="20250" y="12317"/>
                    <a:pt x="20918" y="12084"/>
                  </a:cubicBezTo>
                  <a:cubicBezTo>
                    <a:pt x="21251" y="11964"/>
                    <a:pt x="21508" y="11862"/>
                    <a:pt x="21676" y="11781"/>
                  </a:cubicBezTo>
                  <a:cubicBezTo>
                    <a:pt x="21844" y="11704"/>
                    <a:pt x="21933" y="11659"/>
                    <a:pt x="21931" y="11655"/>
                  </a:cubicBezTo>
                  <a:lnTo>
                    <a:pt x="21931" y="11654"/>
                  </a:lnTo>
                  <a:cubicBezTo>
                    <a:pt x="21930" y="11653"/>
                    <a:pt x="21930" y="11653"/>
                    <a:pt x="21928" y="11653"/>
                  </a:cubicBezTo>
                  <a:cubicBezTo>
                    <a:pt x="21913" y="11653"/>
                    <a:pt x="21823" y="11686"/>
                    <a:pt x="21662" y="11748"/>
                  </a:cubicBezTo>
                  <a:cubicBezTo>
                    <a:pt x="21491" y="11817"/>
                    <a:pt x="21232" y="11910"/>
                    <a:pt x="20896" y="12020"/>
                  </a:cubicBezTo>
                  <a:cubicBezTo>
                    <a:pt x="20227" y="12230"/>
                    <a:pt x="19232" y="12483"/>
                    <a:pt x="17974" y="12549"/>
                  </a:cubicBezTo>
                  <a:cubicBezTo>
                    <a:pt x="17790" y="12558"/>
                    <a:pt x="17601" y="12563"/>
                    <a:pt x="17407" y="12563"/>
                  </a:cubicBezTo>
                  <a:cubicBezTo>
                    <a:pt x="16276" y="12563"/>
                    <a:pt x="14976" y="12389"/>
                    <a:pt x="13641" y="11910"/>
                  </a:cubicBezTo>
                  <a:cubicBezTo>
                    <a:pt x="12086" y="11345"/>
                    <a:pt x="10494" y="10355"/>
                    <a:pt x="9203" y="8937"/>
                  </a:cubicBezTo>
                  <a:cubicBezTo>
                    <a:pt x="8704" y="8391"/>
                    <a:pt x="8266" y="7805"/>
                    <a:pt x="7907" y="7210"/>
                  </a:cubicBezTo>
                  <a:lnTo>
                    <a:pt x="7880" y="7168"/>
                  </a:lnTo>
                  <a:lnTo>
                    <a:pt x="7831" y="7168"/>
                  </a:lnTo>
                  <a:cubicBezTo>
                    <a:pt x="7791" y="7169"/>
                    <a:pt x="7750" y="7169"/>
                    <a:pt x="7710" y="7169"/>
                  </a:cubicBezTo>
                  <a:cubicBezTo>
                    <a:pt x="6099" y="7169"/>
                    <a:pt x="4610" y="6647"/>
                    <a:pt x="3469" y="5895"/>
                  </a:cubicBezTo>
                  <a:cubicBezTo>
                    <a:pt x="2289" y="5125"/>
                    <a:pt x="1488" y="4114"/>
                    <a:pt x="984" y="3199"/>
                  </a:cubicBezTo>
                  <a:cubicBezTo>
                    <a:pt x="479" y="2279"/>
                    <a:pt x="257" y="1455"/>
                    <a:pt x="145" y="888"/>
                  </a:cubicBezTo>
                  <a:cubicBezTo>
                    <a:pt x="89" y="605"/>
                    <a:pt x="57" y="383"/>
                    <a:pt x="41" y="230"/>
                  </a:cubicBezTo>
                  <a:cubicBezTo>
                    <a:pt x="24" y="80"/>
                    <a:pt x="10" y="1"/>
                    <a:pt x="6" y="1"/>
                  </a:cubicBezTo>
                  <a:close/>
                </a:path>
              </a:pathLst>
            </a:custGeom>
            <a:solidFill>
              <a:schemeClr val="dk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73" name="Google Shape;1973;p2"/>
            <p:cNvSpPr/>
            <p:nvPr/>
          </p:nvSpPr>
          <p:spPr>
            <a:xfrm>
              <a:off x="5182875" y="3684150"/>
              <a:ext cx="61525" cy="161350"/>
            </a:xfrm>
            <a:custGeom>
              <a:rect b="b" l="l" r="r" t="t"/>
              <a:pathLst>
                <a:path extrusionOk="0" h="6454" w="2461">
                  <a:moveTo>
                    <a:pt x="2438" y="0"/>
                  </a:moveTo>
                  <a:cubicBezTo>
                    <a:pt x="2420" y="0"/>
                    <a:pt x="2332" y="49"/>
                    <a:pt x="2194" y="146"/>
                  </a:cubicBezTo>
                  <a:cubicBezTo>
                    <a:pt x="2044" y="252"/>
                    <a:pt x="1835" y="422"/>
                    <a:pt x="1602" y="658"/>
                  </a:cubicBezTo>
                  <a:cubicBezTo>
                    <a:pt x="1137" y="1124"/>
                    <a:pt x="587" y="1894"/>
                    <a:pt x="294" y="2872"/>
                  </a:cubicBezTo>
                  <a:cubicBezTo>
                    <a:pt x="1" y="3850"/>
                    <a:pt x="37" y="4796"/>
                    <a:pt x="170" y="5442"/>
                  </a:cubicBezTo>
                  <a:cubicBezTo>
                    <a:pt x="234" y="5766"/>
                    <a:pt x="315" y="6023"/>
                    <a:pt x="383" y="6195"/>
                  </a:cubicBezTo>
                  <a:cubicBezTo>
                    <a:pt x="449" y="6363"/>
                    <a:pt x="498" y="6453"/>
                    <a:pt x="509" y="6453"/>
                  </a:cubicBezTo>
                  <a:cubicBezTo>
                    <a:pt x="510" y="6453"/>
                    <a:pt x="510" y="6453"/>
                    <a:pt x="510" y="6453"/>
                  </a:cubicBezTo>
                  <a:cubicBezTo>
                    <a:pt x="539" y="6441"/>
                    <a:pt x="389" y="6061"/>
                    <a:pt x="292" y="5421"/>
                  </a:cubicBezTo>
                  <a:cubicBezTo>
                    <a:pt x="192" y="4782"/>
                    <a:pt x="178" y="3868"/>
                    <a:pt x="462" y="2922"/>
                  </a:cubicBezTo>
                  <a:cubicBezTo>
                    <a:pt x="745" y="1977"/>
                    <a:pt x="1259" y="1221"/>
                    <a:pt x="1693" y="742"/>
                  </a:cubicBezTo>
                  <a:cubicBezTo>
                    <a:pt x="2127" y="260"/>
                    <a:pt x="2461" y="25"/>
                    <a:pt x="2441" y="2"/>
                  </a:cubicBezTo>
                  <a:cubicBezTo>
                    <a:pt x="2441" y="1"/>
                    <a:pt x="2440" y="0"/>
                    <a:pt x="2438" y="0"/>
                  </a:cubicBezTo>
                  <a:close/>
                </a:path>
              </a:pathLst>
            </a:custGeom>
            <a:solidFill>
              <a:schemeClr val="dk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74" name="Google Shape;1974;p2"/>
            <p:cNvSpPr/>
            <p:nvPr/>
          </p:nvSpPr>
          <p:spPr>
            <a:xfrm>
              <a:off x="5082950" y="3529825"/>
              <a:ext cx="107425" cy="82975"/>
            </a:xfrm>
            <a:custGeom>
              <a:rect b="b" l="l" r="r" t="t"/>
              <a:pathLst>
                <a:path extrusionOk="0" h="3319" w="4297">
                  <a:moveTo>
                    <a:pt x="18" y="1"/>
                  </a:moveTo>
                  <a:cubicBezTo>
                    <a:pt x="18" y="1"/>
                    <a:pt x="18" y="1"/>
                    <a:pt x="18" y="1"/>
                  </a:cubicBezTo>
                  <a:cubicBezTo>
                    <a:pt x="6" y="1"/>
                    <a:pt x="0" y="88"/>
                    <a:pt x="16" y="240"/>
                  </a:cubicBezTo>
                  <a:cubicBezTo>
                    <a:pt x="29" y="393"/>
                    <a:pt x="68" y="614"/>
                    <a:pt x="153" y="877"/>
                  </a:cubicBezTo>
                  <a:cubicBezTo>
                    <a:pt x="317" y="1400"/>
                    <a:pt x="710" y="2102"/>
                    <a:pt x="1397" y="2615"/>
                  </a:cubicBezTo>
                  <a:cubicBezTo>
                    <a:pt x="2084" y="3128"/>
                    <a:pt x="2867" y="3308"/>
                    <a:pt x="3415" y="3317"/>
                  </a:cubicBezTo>
                  <a:cubicBezTo>
                    <a:pt x="3449" y="3318"/>
                    <a:pt x="3483" y="3319"/>
                    <a:pt x="3515" y="3319"/>
                  </a:cubicBezTo>
                  <a:cubicBezTo>
                    <a:pt x="3745" y="3319"/>
                    <a:pt x="3933" y="3296"/>
                    <a:pt x="4065" y="3269"/>
                  </a:cubicBezTo>
                  <a:cubicBezTo>
                    <a:pt x="4216" y="3240"/>
                    <a:pt x="4297" y="3211"/>
                    <a:pt x="4295" y="3200"/>
                  </a:cubicBezTo>
                  <a:lnTo>
                    <a:pt x="4293" y="3200"/>
                  </a:lnTo>
                  <a:cubicBezTo>
                    <a:pt x="4292" y="3194"/>
                    <a:pt x="4279" y="3191"/>
                    <a:pt x="4254" y="3191"/>
                  </a:cubicBezTo>
                  <a:cubicBezTo>
                    <a:pt x="4185" y="3191"/>
                    <a:pt x="4023" y="3209"/>
                    <a:pt x="3791" y="3209"/>
                  </a:cubicBezTo>
                  <a:cubicBezTo>
                    <a:pt x="3682" y="3209"/>
                    <a:pt x="3558" y="3205"/>
                    <a:pt x="3421" y="3194"/>
                  </a:cubicBezTo>
                  <a:cubicBezTo>
                    <a:pt x="2892" y="3153"/>
                    <a:pt x="2153" y="2962"/>
                    <a:pt x="1501" y="2476"/>
                  </a:cubicBezTo>
                  <a:cubicBezTo>
                    <a:pt x="849" y="1988"/>
                    <a:pt x="458" y="1332"/>
                    <a:pt x="268" y="836"/>
                  </a:cubicBezTo>
                  <a:cubicBezTo>
                    <a:pt x="77" y="339"/>
                    <a:pt x="47" y="1"/>
                    <a:pt x="18" y="1"/>
                  </a:cubicBezTo>
                  <a:close/>
                </a:path>
              </a:pathLst>
            </a:custGeom>
            <a:solidFill>
              <a:schemeClr val="dk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75" name="Google Shape;1975;p2"/>
            <p:cNvSpPr/>
            <p:nvPr/>
          </p:nvSpPr>
          <p:spPr>
            <a:xfrm>
              <a:off x="5095725" y="3136450"/>
              <a:ext cx="64500" cy="234300"/>
            </a:xfrm>
            <a:custGeom>
              <a:rect b="b" l="l" r="r" t="t"/>
              <a:pathLst>
                <a:path extrusionOk="0" h="9372" w="2580">
                  <a:moveTo>
                    <a:pt x="2552" y="1"/>
                  </a:moveTo>
                  <a:cubicBezTo>
                    <a:pt x="2538" y="1"/>
                    <a:pt x="2447" y="104"/>
                    <a:pt x="2293" y="294"/>
                  </a:cubicBezTo>
                  <a:cubicBezTo>
                    <a:pt x="2130" y="489"/>
                    <a:pt x="1918" y="788"/>
                    <a:pt x="1679" y="1170"/>
                  </a:cubicBezTo>
                  <a:cubicBezTo>
                    <a:pt x="1438" y="1552"/>
                    <a:pt x="1187" y="2030"/>
                    <a:pt x="946" y="2578"/>
                  </a:cubicBezTo>
                  <a:cubicBezTo>
                    <a:pt x="712" y="3128"/>
                    <a:pt x="494" y="3751"/>
                    <a:pt x="329" y="4423"/>
                  </a:cubicBezTo>
                  <a:cubicBezTo>
                    <a:pt x="170" y="5096"/>
                    <a:pt x="80" y="5748"/>
                    <a:pt x="35" y="6346"/>
                  </a:cubicBezTo>
                  <a:cubicBezTo>
                    <a:pt x="1" y="6942"/>
                    <a:pt x="6" y="7483"/>
                    <a:pt x="47" y="7932"/>
                  </a:cubicBezTo>
                  <a:cubicBezTo>
                    <a:pt x="85" y="8384"/>
                    <a:pt x="138" y="8746"/>
                    <a:pt x="193" y="8991"/>
                  </a:cubicBezTo>
                  <a:cubicBezTo>
                    <a:pt x="245" y="9236"/>
                    <a:pt x="278" y="9371"/>
                    <a:pt x="290" y="9371"/>
                  </a:cubicBezTo>
                  <a:cubicBezTo>
                    <a:pt x="290" y="9371"/>
                    <a:pt x="290" y="9371"/>
                    <a:pt x="290" y="9371"/>
                  </a:cubicBezTo>
                  <a:cubicBezTo>
                    <a:pt x="323" y="9366"/>
                    <a:pt x="215" y="8818"/>
                    <a:pt x="170" y="7924"/>
                  </a:cubicBezTo>
                  <a:cubicBezTo>
                    <a:pt x="147" y="7479"/>
                    <a:pt x="153" y="6946"/>
                    <a:pt x="197" y="6358"/>
                  </a:cubicBezTo>
                  <a:cubicBezTo>
                    <a:pt x="249" y="5769"/>
                    <a:pt x="342" y="5127"/>
                    <a:pt x="498" y="4463"/>
                  </a:cubicBezTo>
                  <a:cubicBezTo>
                    <a:pt x="662" y="3802"/>
                    <a:pt x="873" y="3188"/>
                    <a:pt x="1094" y="2640"/>
                  </a:cubicBezTo>
                  <a:cubicBezTo>
                    <a:pt x="1324" y="2096"/>
                    <a:pt x="1561" y="1620"/>
                    <a:pt x="1787" y="1234"/>
                  </a:cubicBezTo>
                  <a:cubicBezTo>
                    <a:pt x="2233" y="458"/>
                    <a:pt x="2580" y="20"/>
                    <a:pt x="2553" y="1"/>
                  </a:cubicBezTo>
                  <a:cubicBezTo>
                    <a:pt x="2553" y="1"/>
                    <a:pt x="2552" y="1"/>
                    <a:pt x="2552" y="1"/>
                  </a:cubicBezTo>
                  <a:close/>
                </a:path>
              </a:pathLst>
            </a:custGeom>
            <a:solidFill>
              <a:schemeClr val="dk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76" name="Google Shape;1976;p2"/>
            <p:cNvSpPr/>
            <p:nvPr/>
          </p:nvSpPr>
          <p:spPr>
            <a:xfrm>
              <a:off x="5013400" y="2828600"/>
              <a:ext cx="75025" cy="223825"/>
            </a:xfrm>
            <a:custGeom>
              <a:rect b="b" l="l" r="r" t="t"/>
              <a:pathLst>
                <a:path extrusionOk="0" h="8953" w="3001">
                  <a:moveTo>
                    <a:pt x="1785" y="0"/>
                  </a:moveTo>
                  <a:lnTo>
                    <a:pt x="1785" y="0"/>
                  </a:lnTo>
                  <a:cubicBezTo>
                    <a:pt x="388" y="1096"/>
                    <a:pt x="0" y="2941"/>
                    <a:pt x="276" y="4692"/>
                  </a:cubicBezTo>
                  <a:cubicBezTo>
                    <a:pt x="552" y="6446"/>
                    <a:pt x="1335" y="8337"/>
                    <a:pt x="3000" y="8952"/>
                  </a:cubicBezTo>
                  <a:cubicBezTo>
                    <a:pt x="2065" y="7661"/>
                    <a:pt x="1306" y="6209"/>
                    <a:pt x="1040" y="4638"/>
                  </a:cubicBezTo>
                  <a:cubicBezTo>
                    <a:pt x="774" y="3068"/>
                    <a:pt x="839" y="1283"/>
                    <a:pt x="1785" y="0"/>
                  </a:cubicBezTo>
                  <a:close/>
                </a:path>
              </a:pathLst>
            </a:custGeom>
            <a:solidFill>
              <a:srgbClr val="2B2B2B">
                <a:alpha val="34509"/>
              </a:srgbClr>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77" name="Google Shape;1977;p2"/>
            <p:cNvSpPr/>
            <p:nvPr/>
          </p:nvSpPr>
          <p:spPr>
            <a:xfrm>
              <a:off x="5013575" y="2828575"/>
              <a:ext cx="73600" cy="221250"/>
            </a:xfrm>
            <a:custGeom>
              <a:rect b="b" l="l" r="r" t="t"/>
              <a:pathLst>
                <a:path extrusionOk="0" h="8850" w="2944">
                  <a:moveTo>
                    <a:pt x="1777" y="1"/>
                  </a:moveTo>
                  <a:cubicBezTo>
                    <a:pt x="1762" y="1"/>
                    <a:pt x="1656" y="97"/>
                    <a:pt x="1490" y="283"/>
                  </a:cubicBezTo>
                  <a:cubicBezTo>
                    <a:pt x="1317" y="476"/>
                    <a:pt x="1091" y="779"/>
                    <a:pt x="863" y="1184"/>
                  </a:cubicBezTo>
                  <a:cubicBezTo>
                    <a:pt x="408" y="1987"/>
                    <a:pt x="1" y="3277"/>
                    <a:pt x="182" y="4705"/>
                  </a:cubicBezTo>
                  <a:cubicBezTo>
                    <a:pt x="369" y="6133"/>
                    <a:pt x="1093" y="7279"/>
                    <a:pt x="1737" y="7936"/>
                  </a:cubicBezTo>
                  <a:cubicBezTo>
                    <a:pt x="2060" y="8272"/>
                    <a:pt x="2357" y="8507"/>
                    <a:pt x="2571" y="8650"/>
                  </a:cubicBezTo>
                  <a:cubicBezTo>
                    <a:pt x="2773" y="8784"/>
                    <a:pt x="2898" y="8850"/>
                    <a:pt x="2917" y="8850"/>
                  </a:cubicBezTo>
                  <a:cubicBezTo>
                    <a:pt x="2919" y="8850"/>
                    <a:pt x="2920" y="8850"/>
                    <a:pt x="2920" y="8849"/>
                  </a:cubicBezTo>
                  <a:cubicBezTo>
                    <a:pt x="2943" y="8820"/>
                    <a:pt x="2438" y="8533"/>
                    <a:pt x="1828" y="7853"/>
                  </a:cubicBezTo>
                  <a:cubicBezTo>
                    <a:pt x="1218" y="7186"/>
                    <a:pt x="537" y="6063"/>
                    <a:pt x="356" y="4684"/>
                  </a:cubicBezTo>
                  <a:cubicBezTo>
                    <a:pt x="178" y="3300"/>
                    <a:pt x="555" y="2043"/>
                    <a:pt x="973" y="1242"/>
                  </a:cubicBezTo>
                  <a:cubicBezTo>
                    <a:pt x="1392" y="430"/>
                    <a:pt x="1805" y="25"/>
                    <a:pt x="1778" y="1"/>
                  </a:cubicBezTo>
                  <a:cubicBezTo>
                    <a:pt x="1778" y="1"/>
                    <a:pt x="1777" y="1"/>
                    <a:pt x="1777" y="1"/>
                  </a:cubicBezTo>
                  <a:close/>
                </a:path>
              </a:pathLst>
            </a:custGeom>
            <a:solidFill>
              <a:schemeClr val="dk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78" name="Google Shape;1978;p2"/>
            <p:cNvSpPr/>
            <p:nvPr/>
          </p:nvSpPr>
          <p:spPr>
            <a:xfrm>
              <a:off x="5186825" y="2355950"/>
              <a:ext cx="111150" cy="240950"/>
            </a:xfrm>
            <a:custGeom>
              <a:rect b="b" l="l" r="r" t="t"/>
              <a:pathLst>
                <a:path extrusionOk="0" h="9638" w="4446">
                  <a:moveTo>
                    <a:pt x="4411" y="0"/>
                  </a:moveTo>
                  <a:cubicBezTo>
                    <a:pt x="4390" y="0"/>
                    <a:pt x="4351" y="4"/>
                    <a:pt x="4295" y="11"/>
                  </a:cubicBezTo>
                  <a:cubicBezTo>
                    <a:pt x="4209" y="27"/>
                    <a:pt x="4077" y="32"/>
                    <a:pt x="3915" y="77"/>
                  </a:cubicBezTo>
                  <a:cubicBezTo>
                    <a:pt x="3587" y="146"/>
                    <a:pt x="3122" y="306"/>
                    <a:pt x="2602" y="611"/>
                  </a:cubicBezTo>
                  <a:cubicBezTo>
                    <a:pt x="2081" y="912"/>
                    <a:pt x="1517" y="1381"/>
                    <a:pt x="1041" y="2023"/>
                  </a:cubicBezTo>
                  <a:cubicBezTo>
                    <a:pt x="566" y="2664"/>
                    <a:pt x="194" y="3493"/>
                    <a:pt x="90" y="4418"/>
                  </a:cubicBezTo>
                  <a:cubicBezTo>
                    <a:pt x="1" y="5342"/>
                    <a:pt x="190" y="6231"/>
                    <a:pt x="524" y="6955"/>
                  </a:cubicBezTo>
                  <a:cubicBezTo>
                    <a:pt x="856" y="7684"/>
                    <a:pt x="1309" y="8259"/>
                    <a:pt x="1755" y="8662"/>
                  </a:cubicBezTo>
                  <a:cubicBezTo>
                    <a:pt x="2202" y="9067"/>
                    <a:pt x="2625" y="9320"/>
                    <a:pt x="2930" y="9457"/>
                  </a:cubicBezTo>
                  <a:cubicBezTo>
                    <a:pt x="3078" y="9534"/>
                    <a:pt x="3207" y="9567"/>
                    <a:pt x="3288" y="9602"/>
                  </a:cubicBezTo>
                  <a:cubicBezTo>
                    <a:pt x="3359" y="9624"/>
                    <a:pt x="3401" y="9638"/>
                    <a:pt x="3414" y="9638"/>
                  </a:cubicBezTo>
                  <a:cubicBezTo>
                    <a:pt x="3416" y="9638"/>
                    <a:pt x="3417" y="9637"/>
                    <a:pt x="3418" y="9636"/>
                  </a:cubicBezTo>
                  <a:cubicBezTo>
                    <a:pt x="3443" y="9596"/>
                    <a:pt x="2696" y="9393"/>
                    <a:pt x="1840" y="8573"/>
                  </a:cubicBezTo>
                  <a:cubicBezTo>
                    <a:pt x="1415" y="8168"/>
                    <a:pt x="985" y="7601"/>
                    <a:pt x="670" y="6891"/>
                  </a:cubicBezTo>
                  <a:cubicBezTo>
                    <a:pt x="356" y="6183"/>
                    <a:pt x="178" y="5324"/>
                    <a:pt x="263" y="4435"/>
                  </a:cubicBezTo>
                  <a:cubicBezTo>
                    <a:pt x="364" y="3548"/>
                    <a:pt x="717" y="2745"/>
                    <a:pt x="1172" y="2118"/>
                  </a:cubicBezTo>
                  <a:cubicBezTo>
                    <a:pt x="1627" y="1489"/>
                    <a:pt x="2166" y="1024"/>
                    <a:pt x="2665" y="715"/>
                  </a:cubicBezTo>
                  <a:cubicBezTo>
                    <a:pt x="3674" y="90"/>
                    <a:pt x="4446" y="50"/>
                    <a:pt x="4431" y="3"/>
                  </a:cubicBezTo>
                  <a:cubicBezTo>
                    <a:pt x="4430" y="1"/>
                    <a:pt x="4423" y="0"/>
                    <a:pt x="4411" y="0"/>
                  </a:cubicBezTo>
                  <a:close/>
                </a:path>
              </a:pathLst>
            </a:custGeom>
            <a:solidFill>
              <a:schemeClr val="dk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79" name="Google Shape;1979;p2"/>
            <p:cNvSpPr/>
            <p:nvPr/>
          </p:nvSpPr>
          <p:spPr>
            <a:xfrm>
              <a:off x="5267050" y="2569400"/>
              <a:ext cx="257150" cy="182400"/>
            </a:xfrm>
            <a:custGeom>
              <a:rect b="b" l="l" r="r" t="t"/>
              <a:pathLst>
                <a:path extrusionOk="0" h="7296" w="10286">
                  <a:moveTo>
                    <a:pt x="3980" y="1"/>
                  </a:moveTo>
                  <a:cubicBezTo>
                    <a:pt x="3198" y="1"/>
                    <a:pt x="2492" y="137"/>
                    <a:pt x="1920" y="332"/>
                  </a:cubicBezTo>
                  <a:cubicBezTo>
                    <a:pt x="1270" y="554"/>
                    <a:pt x="780" y="824"/>
                    <a:pt x="467" y="1044"/>
                  </a:cubicBezTo>
                  <a:cubicBezTo>
                    <a:pt x="305" y="1145"/>
                    <a:pt x="197" y="1249"/>
                    <a:pt x="116" y="1309"/>
                  </a:cubicBezTo>
                  <a:cubicBezTo>
                    <a:pt x="39" y="1372"/>
                    <a:pt x="0" y="1409"/>
                    <a:pt x="4" y="1413"/>
                  </a:cubicBezTo>
                  <a:cubicBezTo>
                    <a:pt x="5" y="1414"/>
                    <a:pt x="7" y="1415"/>
                    <a:pt x="9" y="1415"/>
                  </a:cubicBezTo>
                  <a:cubicBezTo>
                    <a:pt x="73" y="1415"/>
                    <a:pt x="709" y="841"/>
                    <a:pt x="1957" y="450"/>
                  </a:cubicBezTo>
                  <a:cubicBezTo>
                    <a:pt x="2505" y="277"/>
                    <a:pt x="3171" y="158"/>
                    <a:pt x="3906" y="158"/>
                  </a:cubicBezTo>
                  <a:cubicBezTo>
                    <a:pt x="4032" y="158"/>
                    <a:pt x="4159" y="161"/>
                    <a:pt x="4289" y="168"/>
                  </a:cubicBezTo>
                  <a:cubicBezTo>
                    <a:pt x="5175" y="215"/>
                    <a:pt x="6143" y="464"/>
                    <a:pt x="7032" y="971"/>
                  </a:cubicBezTo>
                  <a:cubicBezTo>
                    <a:pt x="7912" y="1492"/>
                    <a:pt x="8607" y="2210"/>
                    <a:pt x="9085" y="2956"/>
                  </a:cubicBezTo>
                  <a:cubicBezTo>
                    <a:pt x="9569" y="3703"/>
                    <a:pt x="9855" y="4463"/>
                    <a:pt x="9996" y="5121"/>
                  </a:cubicBezTo>
                  <a:cubicBezTo>
                    <a:pt x="10285" y="6446"/>
                    <a:pt x="10077" y="7295"/>
                    <a:pt x="10127" y="7295"/>
                  </a:cubicBezTo>
                  <a:cubicBezTo>
                    <a:pt x="10133" y="7295"/>
                    <a:pt x="10144" y="7245"/>
                    <a:pt x="10162" y="7145"/>
                  </a:cubicBezTo>
                  <a:cubicBezTo>
                    <a:pt x="10175" y="7046"/>
                    <a:pt x="10210" y="6900"/>
                    <a:pt x="10218" y="6709"/>
                  </a:cubicBezTo>
                  <a:cubicBezTo>
                    <a:pt x="10254" y="6328"/>
                    <a:pt x="10247" y="5769"/>
                    <a:pt x="10117" y="5096"/>
                  </a:cubicBezTo>
                  <a:cubicBezTo>
                    <a:pt x="9988" y="4422"/>
                    <a:pt x="9708" y="3639"/>
                    <a:pt x="9222" y="2869"/>
                  </a:cubicBezTo>
                  <a:cubicBezTo>
                    <a:pt x="8738" y="2100"/>
                    <a:pt x="8028" y="1357"/>
                    <a:pt x="7119" y="819"/>
                  </a:cubicBezTo>
                  <a:cubicBezTo>
                    <a:pt x="6203" y="296"/>
                    <a:pt x="5205" y="47"/>
                    <a:pt x="4297" y="8"/>
                  </a:cubicBezTo>
                  <a:cubicBezTo>
                    <a:pt x="4190" y="3"/>
                    <a:pt x="4085" y="1"/>
                    <a:pt x="3980" y="1"/>
                  </a:cubicBezTo>
                  <a:close/>
                </a:path>
              </a:pathLst>
            </a:custGeom>
            <a:solidFill>
              <a:schemeClr val="dk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80" name="Google Shape;1980;p2"/>
            <p:cNvSpPr/>
            <p:nvPr/>
          </p:nvSpPr>
          <p:spPr>
            <a:xfrm>
              <a:off x="5599900" y="2019750"/>
              <a:ext cx="151275" cy="874000"/>
            </a:xfrm>
            <a:custGeom>
              <a:rect b="b" l="l" r="r" t="t"/>
              <a:pathLst>
                <a:path extrusionOk="0" h="34960" w="6051">
                  <a:moveTo>
                    <a:pt x="4615" y="0"/>
                  </a:moveTo>
                  <a:cubicBezTo>
                    <a:pt x="4614" y="0"/>
                    <a:pt x="4614" y="1"/>
                    <a:pt x="4614" y="1"/>
                  </a:cubicBezTo>
                  <a:lnTo>
                    <a:pt x="4615" y="1"/>
                  </a:lnTo>
                  <a:cubicBezTo>
                    <a:pt x="4615" y="1"/>
                    <a:pt x="4615" y="0"/>
                    <a:pt x="4615" y="0"/>
                  </a:cubicBezTo>
                  <a:close/>
                  <a:moveTo>
                    <a:pt x="4613" y="1"/>
                  </a:moveTo>
                  <a:cubicBezTo>
                    <a:pt x="4613" y="1"/>
                    <a:pt x="4613" y="1"/>
                    <a:pt x="4613" y="1"/>
                  </a:cubicBezTo>
                  <a:lnTo>
                    <a:pt x="4613" y="1"/>
                  </a:lnTo>
                  <a:cubicBezTo>
                    <a:pt x="4613" y="1"/>
                    <a:pt x="4614" y="1"/>
                    <a:pt x="4614" y="1"/>
                  </a:cubicBezTo>
                  <a:close/>
                  <a:moveTo>
                    <a:pt x="4613" y="1"/>
                  </a:moveTo>
                  <a:cubicBezTo>
                    <a:pt x="4608" y="4"/>
                    <a:pt x="4593" y="19"/>
                    <a:pt x="4569" y="47"/>
                  </a:cubicBezTo>
                  <a:cubicBezTo>
                    <a:pt x="4536" y="86"/>
                    <a:pt x="4495" y="132"/>
                    <a:pt x="4445" y="192"/>
                  </a:cubicBezTo>
                  <a:cubicBezTo>
                    <a:pt x="4337" y="319"/>
                    <a:pt x="4183" y="514"/>
                    <a:pt x="3992" y="774"/>
                  </a:cubicBezTo>
                  <a:cubicBezTo>
                    <a:pt x="3616" y="1295"/>
                    <a:pt x="3079" y="2078"/>
                    <a:pt x="2612" y="3176"/>
                  </a:cubicBezTo>
                  <a:cubicBezTo>
                    <a:pt x="2381" y="3724"/>
                    <a:pt x="2176" y="4353"/>
                    <a:pt x="2047" y="5055"/>
                  </a:cubicBezTo>
                  <a:cubicBezTo>
                    <a:pt x="1914" y="5756"/>
                    <a:pt x="1875" y="6535"/>
                    <a:pt x="1989" y="7349"/>
                  </a:cubicBezTo>
                  <a:cubicBezTo>
                    <a:pt x="2049" y="7754"/>
                    <a:pt x="2149" y="8165"/>
                    <a:pt x="2286" y="8578"/>
                  </a:cubicBezTo>
                  <a:cubicBezTo>
                    <a:pt x="2431" y="8987"/>
                    <a:pt x="2616" y="9394"/>
                    <a:pt x="2852" y="9786"/>
                  </a:cubicBezTo>
                  <a:cubicBezTo>
                    <a:pt x="3295" y="10525"/>
                    <a:pt x="3940" y="11204"/>
                    <a:pt x="4763" y="11663"/>
                  </a:cubicBezTo>
                  <a:lnTo>
                    <a:pt x="4763" y="11663"/>
                  </a:lnTo>
                  <a:cubicBezTo>
                    <a:pt x="3801" y="12155"/>
                    <a:pt x="2861" y="12812"/>
                    <a:pt x="2057" y="13664"/>
                  </a:cubicBezTo>
                  <a:cubicBezTo>
                    <a:pt x="1218" y="14555"/>
                    <a:pt x="531" y="15678"/>
                    <a:pt x="243" y="16953"/>
                  </a:cubicBezTo>
                  <a:cubicBezTo>
                    <a:pt x="0" y="18078"/>
                    <a:pt x="102" y="19245"/>
                    <a:pt x="490" y="20268"/>
                  </a:cubicBezTo>
                  <a:cubicBezTo>
                    <a:pt x="862" y="21259"/>
                    <a:pt x="1527" y="22111"/>
                    <a:pt x="2367" y="22638"/>
                  </a:cubicBezTo>
                  <a:lnTo>
                    <a:pt x="2367" y="22638"/>
                  </a:lnTo>
                  <a:cubicBezTo>
                    <a:pt x="1700" y="23412"/>
                    <a:pt x="1323" y="24357"/>
                    <a:pt x="1177" y="25280"/>
                  </a:cubicBezTo>
                  <a:cubicBezTo>
                    <a:pt x="1027" y="26237"/>
                    <a:pt x="1096" y="27169"/>
                    <a:pt x="1285" y="28015"/>
                  </a:cubicBezTo>
                  <a:cubicBezTo>
                    <a:pt x="1480" y="28862"/>
                    <a:pt x="1800" y="29623"/>
                    <a:pt x="2169" y="30282"/>
                  </a:cubicBezTo>
                  <a:cubicBezTo>
                    <a:pt x="2535" y="30946"/>
                    <a:pt x="2935" y="31521"/>
                    <a:pt x="3324" y="32019"/>
                  </a:cubicBezTo>
                  <a:cubicBezTo>
                    <a:pt x="4104" y="33014"/>
                    <a:pt x="4812" y="33728"/>
                    <a:pt x="5290" y="34220"/>
                  </a:cubicBezTo>
                  <a:cubicBezTo>
                    <a:pt x="5528" y="34457"/>
                    <a:pt x="5713" y="34641"/>
                    <a:pt x="5848" y="34776"/>
                  </a:cubicBezTo>
                  <a:cubicBezTo>
                    <a:pt x="5908" y="34832"/>
                    <a:pt x="5956" y="34878"/>
                    <a:pt x="5994" y="34916"/>
                  </a:cubicBezTo>
                  <a:cubicBezTo>
                    <a:pt x="6027" y="34945"/>
                    <a:pt x="6044" y="34959"/>
                    <a:pt x="6048" y="34959"/>
                  </a:cubicBezTo>
                  <a:cubicBezTo>
                    <a:pt x="6048" y="34959"/>
                    <a:pt x="6048" y="34959"/>
                    <a:pt x="6048" y="34959"/>
                  </a:cubicBezTo>
                  <a:cubicBezTo>
                    <a:pt x="6050" y="34959"/>
                    <a:pt x="6035" y="34940"/>
                    <a:pt x="6006" y="34905"/>
                  </a:cubicBezTo>
                  <a:cubicBezTo>
                    <a:pt x="5969" y="34866"/>
                    <a:pt x="5923" y="34816"/>
                    <a:pt x="5869" y="34756"/>
                  </a:cubicBezTo>
                  <a:cubicBezTo>
                    <a:pt x="5738" y="34617"/>
                    <a:pt x="5558" y="34426"/>
                    <a:pt x="5331" y="34181"/>
                  </a:cubicBezTo>
                  <a:cubicBezTo>
                    <a:pt x="4866" y="33678"/>
                    <a:pt x="4169" y="32954"/>
                    <a:pt x="3405" y="31955"/>
                  </a:cubicBezTo>
                  <a:cubicBezTo>
                    <a:pt x="3025" y="31455"/>
                    <a:pt x="2634" y="30882"/>
                    <a:pt x="2279" y="30223"/>
                  </a:cubicBezTo>
                  <a:cubicBezTo>
                    <a:pt x="1920" y="29567"/>
                    <a:pt x="1609" y="28818"/>
                    <a:pt x="1424" y="27985"/>
                  </a:cubicBezTo>
                  <a:cubicBezTo>
                    <a:pt x="1243" y="27151"/>
                    <a:pt x="1179" y="26237"/>
                    <a:pt x="1331" y="25303"/>
                  </a:cubicBezTo>
                  <a:cubicBezTo>
                    <a:pt x="1480" y="24375"/>
                    <a:pt x="1872" y="23432"/>
                    <a:pt x="2556" y="22673"/>
                  </a:cubicBezTo>
                  <a:lnTo>
                    <a:pt x="2624" y="22598"/>
                  </a:lnTo>
                  <a:lnTo>
                    <a:pt x="2537" y="22546"/>
                  </a:lnTo>
                  <a:cubicBezTo>
                    <a:pt x="1694" y="22042"/>
                    <a:pt x="1021" y="21199"/>
                    <a:pt x="650" y="20206"/>
                  </a:cubicBezTo>
                  <a:cubicBezTo>
                    <a:pt x="276" y="19216"/>
                    <a:pt x="178" y="18080"/>
                    <a:pt x="413" y="16990"/>
                  </a:cubicBezTo>
                  <a:cubicBezTo>
                    <a:pt x="693" y="15753"/>
                    <a:pt x="1360" y="14655"/>
                    <a:pt x="2182" y="13781"/>
                  </a:cubicBezTo>
                  <a:cubicBezTo>
                    <a:pt x="3006" y="12904"/>
                    <a:pt x="3982" y="12232"/>
                    <a:pt x="4978" y="11738"/>
                  </a:cubicBezTo>
                  <a:lnTo>
                    <a:pt x="5122" y="11667"/>
                  </a:lnTo>
                  <a:lnTo>
                    <a:pt x="4978" y="11592"/>
                  </a:lnTo>
                  <a:cubicBezTo>
                    <a:pt x="4117" y="11154"/>
                    <a:pt x="3442" y="10465"/>
                    <a:pt x="2981" y="9707"/>
                  </a:cubicBezTo>
                  <a:cubicBezTo>
                    <a:pt x="2751" y="9325"/>
                    <a:pt x="2566" y="8929"/>
                    <a:pt x="2423" y="8530"/>
                  </a:cubicBezTo>
                  <a:cubicBezTo>
                    <a:pt x="2286" y="8127"/>
                    <a:pt x="2188" y="7725"/>
                    <a:pt x="2124" y="7328"/>
                  </a:cubicBezTo>
                  <a:cubicBezTo>
                    <a:pt x="1889" y="5727"/>
                    <a:pt x="2271" y="4297"/>
                    <a:pt x="2705" y="3215"/>
                  </a:cubicBezTo>
                  <a:cubicBezTo>
                    <a:pt x="3155" y="2123"/>
                    <a:pt x="3675" y="1332"/>
                    <a:pt x="4036" y="803"/>
                  </a:cubicBezTo>
                  <a:cubicBezTo>
                    <a:pt x="4220" y="541"/>
                    <a:pt x="4366" y="340"/>
                    <a:pt x="4466" y="207"/>
                  </a:cubicBezTo>
                  <a:cubicBezTo>
                    <a:pt x="4513" y="145"/>
                    <a:pt x="4549" y="95"/>
                    <a:pt x="4578" y="55"/>
                  </a:cubicBezTo>
                  <a:cubicBezTo>
                    <a:pt x="4602" y="22"/>
                    <a:pt x="4613" y="3"/>
                    <a:pt x="4613" y="1"/>
                  </a:cubicBezTo>
                  <a:close/>
                </a:path>
              </a:pathLst>
            </a:custGeom>
            <a:solidFill>
              <a:schemeClr val="dk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81" name="Google Shape;1981;p2"/>
            <p:cNvSpPr/>
            <p:nvPr/>
          </p:nvSpPr>
          <p:spPr>
            <a:xfrm>
              <a:off x="5223350" y="1941925"/>
              <a:ext cx="490875" cy="224575"/>
            </a:xfrm>
            <a:custGeom>
              <a:rect b="b" l="l" r="r" t="t"/>
              <a:pathLst>
                <a:path extrusionOk="0" h="8983" w="19635">
                  <a:moveTo>
                    <a:pt x="16345" y="1"/>
                  </a:moveTo>
                  <a:cubicBezTo>
                    <a:pt x="16276" y="1"/>
                    <a:pt x="16207" y="2"/>
                    <a:pt x="16137" y="4"/>
                  </a:cubicBezTo>
                  <a:cubicBezTo>
                    <a:pt x="15010" y="17"/>
                    <a:pt x="13673" y="312"/>
                    <a:pt x="12317" y="922"/>
                  </a:cubicBezTo>
                  <a:cubicBezTo>
                    <a:pt x="10957" y="1530"/>
                    <a:pt x="9575" y="2415"/>
                    <a:pt x="8215" y="3455"/>
                  </a:cubicBezTo>
                  <a:cubicBezTo>
                    <a:pt x="7326" y="4159"/>
                    <a:pt x="6537" y="4987"/>
                    <a:pt x="6101" y="5959"/>
                  </a:cubicBezTo>
                  <a:cubicBezTo>
                    <a:pt x="5693" y="6854"/>
                    <a:pt x="5584" y="7849"/>
                    <a:pt x="5841" y="8684"/>
                  </a:cubicBezTo>
                  <a:lnTo>
                    <a:pt x="5841" y="8684"/>
                  </a:lnTo>
                  <a:cubicBezTo>
                    <a:pt x="5065" y="8314"/>
                    <a:pt x="4318" y="8036"/>
                    <a:pt x="3631" y="7862"/>
                  </a:cubicBezTo>
                  <a:cubicBezTo>
                    <a:pt x="2900" y="7669"/>
                    <a:pt x="2242" y="7586"/>
                    <a:pt x="1700" y="7549"/>
                  </a:cubicBezTo>
                  <a:cubicBezTo>
                    <a:pt x="1381" y="7527"/>
                    <a:pt x="1102" y="7521"/>
                    <a:pt x="867" y="7521"/>
                  </a:cubicBezTo>
                  <a:cubicBezTo>
                    <a:pt x="704" y="7521"/>
                    <a:pt x="563" y="7524"/>
                    <a:pt x="444" y="7528"/>
                  </a:cubicBezTo>
                  <a:cubicBezTo>
                    <a:pt x="311" y="7536"/>
                    <a:pt x="201" y="7541"/>
                    <a:pt x="112" y="7545"/>
                  </a:cubicBezTo>
                  <a:cubicBezTo>
                    <a:pt x="39" y="7551"/>
                    <a:pt x="0" y="7557"/>
                    <a:pt x="0" y="7561"/>
                  </a:cubicBezTo>
                  <a:cubicBezTo>
                    <a:pt x="0" y="7564"/>
                    <a:pt x="39" y="7568"/>
                    <a:pt x="114" y="7570"/>
                  </a:cubicBezTo>
                  <a:cubicBezTo>
                    <a:pt x="201" y="7570"/>
                    <a:pt x="311" y="7572"/>
                    <a:pt x="444" y="7574"/>
                  </a:cubicBezTo>
                  <a:cubicBezTo>
                    <a:pt x="734" y="7580"/>
                    <a:pt x="1158" y="7588"/>
                    <a:pt x="1694" y="7636"/>
                  </a:cubicBezTo>
                  <a:cubicBezTo>
                    <a:pt x="2229" y="7686"/>
                    <a:pt x="2879" y="7781"/>
                    <a:pt x="3600" y="7981"/>
                  </a:cubicBezTo>
                  <a:cubicBezTo>
                    <a:pt x="4322" y="8176"/>
                    <a:pt x="5113" y="8487"/>
                    <a:pt x="5937" y="8898"/>
                  </a:cubicBezTo>
                  <a:lnTo>
                    <a:pt x="6107" y="8982"/>
                  </a:lnTo>
                  <a:lnTo>
                    <a:pt x="6041" y="8803"/>
                  </a:lnTo>
                  <a:cubicBezTo>
                    <a:pt x="5736" y="7977"/>
                    <a:pt x="5829" y="6953"/>
                    <a:pt x="6255" y="6029"/>
                  </a:cubicBezTo>
                  <a:cubicBezTo>
                    <a:pt x="6676" y="5095"/>
                    <a:pt x="7445" y="4287"/>
                    <a:pt x="8323" y="3594"/>
                  </a:cubicBezTo>
                  <a:cubicBezTo>
                    <a:pt x="9670" y="2562"/>
                    <a:pt x="11044" y="1676"/>
                    <a:pt x="12382" y="1071"/>
                  </a:cubicBezTo>
                  <a:cubicBezTo>
                    <a:pt x="13719" y="459"/>
                    <a:pt x="15031" y="158"/>
                    <a:pt x="16141" y="127"/>
                  </a:cubicBezTo>
                  <a:cubicBezTo>
                    <a:pt x="16246" y="123"/>
                    <a:pt x="16349" y="121"/>
                    <a:pt x="16449" y="121"/>
                  </a:cubicBezTo>
                  <a:cubicBezTo>
                    <a:pt x="17418" y="121"/>
                    <a:pt x="18201" y="304"/>
                    <a:pt x="18734" y="482"/>
                  </a:cubicBezTo>
                  <a:cubicBezTo>
                    <a:pt x="19027" y="582"/>
                    <a:pt x="19251" y="677"/>
                    <a:pt x="19399" y="746"/>
                  </a:cubicBezTo>
                  <a:cubicBezTo>
                    <a:pt x="19540" y="812"/>
                    <a:pt x="19618" y="845"/>
                    <a:pt x="19629" y="845"/>
                  </a:cubicBezTo>
                  <a:cubicBezTo>
                    <a:pt x="19630" y="845"/>
                    <a:pt x="19630" y="845"/>
                    <a:pt x="19631" y="845"/>
                  </a:cubicBezTo>
                  <a:lnTo>
                    <a:pt x="19631" y="843"/>
                  </a:lnTo>
                  <a:cubicBezTo>
                    <a:pt x="19635" y="839"/>
                    <a:pt x="19559" y="793"/>
                    <a:pt x="19415" y="714"/>
                  </a:cubicBezTo>
                  <a:cubicBezTo>
                    <a:pt x="19270" y="635"/>
                    <a:pt x="19050" y="528"/>
                    <a:pt x="18755" y="417"/>
                  </a:cubicBezTo>
                  <a:cubicBezTo>
                    <a:pt x="18207" y="212"/>
                    <a:pt x="17378" y="1"/>
                    <a:pt x="16345" y="1"/>
                  </a:cubicBezTo>
                  <a:close/>
                </a:path>
              </a:pathLst>
            </a:custGeom>
            <a:solidFill>
              <a:schemeClr val="dk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82" name="Google Shape;1982;p2"/>
            <p:cNvSpPr/>
            <p:nvPr/>
          </p:nvSpPr>
          <p:spPr>
            <a:xfrm>
              <a:off x="5365675" y="1879025"/>
              <a:ext cx="115100" cy="77050"/>
            </a:xfrm>
            <a:custGeom>
              <a:rect b="b" l="l" r="r" t="t"/>
              <a:pathLst>
                <a:path extrusionOk="0" h="3082" w="4604">
                  <a:moveTo>
                    <a:pt x="3712" y="0"/>
                  </a:moveTo>
                  <a:cubicBezTo>
                    <a:pt x="3162" y="0"/>
                    <a:pt x="2385" y="152"/>
                    <a:pt x="1669" y="612"/>
                  </a:cubicBezTo>
                  <a:cubicBezTo>
                    <a:pt x="948" y="1075"/>
                    <a:pt x="487" y="1727"/>
                    <a:pt x="261" y="2228"/>
                  </a:cubicBezTo>
                  <a:cubicBezTo>
                    <a:pt x="145" y="2479"/>
                    <a:pt x="78" y="2693"/>
                    <a:pt x="43" y="2844"/>
                  </a:cubicBezTo>
                  <a:cubicBezTo>
                    <a:pt x="8" y="2994"/>
                    <a:pt x="1" y="3079"/>
                    <a:pt x="12" y="3081"/>
                  </a:cubicBezTo>
                  <a:cubicBezTo>
                    <a:pt x="13" y="3081"/>
                    <a:pt x="13" y="3081"/>
                    <a:pt x="13" y="3081"/>
                  </a:cubicBezTo>
                  <a:cubicBezTo>
                    <a:pt x="43" y="3081"/>
                    <a:pt x="121" y="2752"/>
                    <a:pt x="371" y="2282"/>
                  </a:cubicBezTo>
                  <a:cubicBezTo>
                    <a:pt x="618" y="1812"/>
                    <a:pt x="1077" y="1202"/>
                    <a:pt x="1762" y="758"/>
                  </a:cubicBezTo>
                  <a:cubicBezTo>
                    <a:pt x="2449" y="318"/>
                    <a:pt x="3194" y="154"/>
                    <a:pt x="3726" y="124"/>
                  </a:cubicBezTo>
                  <a:cubicBezTo>
                    <a:pt x="3836" y="117"/>
                    <a:pt x="3938" y="114"/>
                    <a:pt x="4030" y="114"/>
                  </a:cubicBezTo>
                  <a:cubicBezTo>
                    <a:pt x="4299" y="114"/>
                    <a:pt x="4485" y="136"/>
                    <a:pt x="4562" y="136"/>
                  </a:cubicBezTo>
                  <a:cubicBezTo>
                    <a:pt x="4587" y="136"/>
                    <a:pt x="4601" y="133"/>
                    <a:pt x="4602" y="127"/>
                  </a:cubicBezTo>
                  <a:cubicBezTo>
                    <a:pt x="4604" y="118"/>
                    <a:pt x="4523" y="89"/>
                    <a:pt x="4372" y="58"/>
                  </a:cubicBezTo>
                  <a:cubicBezTo>
                    <a:pt x="4222" y="27"/>
                    <a:pt x="4000" y="0"/>
                    <a:pt x="3722" y="0"/>
                  </a:cubicBezTo>
                  <a:cubicBezTo>
                    <a:pt x="3719" y="0"/>
                    <a:pt x="3715" y="0"/>
                    <a:pt x="3712" y="0"/>
                  </a:cubicBezTo>
                  <a:close/>
                </a:path>
              </a:pathLst>
            </a:custGeom>
            <a:solidFill>
              <a:schemeClr val="dk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83" name="Google Shape;1983;p2"/>
            <p:cNvSpPr/>
            <p:nvPr/>
          </p:nvSpPr>
          <p:spPr>
            <a:xfrm>
              <a:off x="5812650" y="1770950"/>
              <a:ext cx="72025" cy="4700"/>
            </a:xfrm>
            <a:custGeom>
              <a:rect b="b" l="l" r="r" t="t"/>
              <a:pathLst>
                <a:path extrusionOk="0" h="188" w="2881">
                  <a:moveTo>
                    <a:pt x="923" y="1"/>
                  </a:moveTo>
                  <a:cubicBezTo>
                    <a:pt x="384" y="1"/>
                    <a:pt x="2" y="24"/>
                    <a:pt x="0" y="61"/>
                  </a:cubicBezTo>
                  <a:cubicBezTo>
                    <a:pt x="0" y="110"/>
                    <a:pt x="643" y="164"/>
                    <a:pt x="1438" y="181"/>
                  </a:cubicBezTo>
                  <a:cubicBezTo>
                    <a:pt x="1620" y="185"/>
                    <a:pt x="1795" y="187"/>
                    <a:pt x="1956" y="187"/>
                  </a:cubicBezTo>
                  <a:cubicBezTo>
                    <a:pt x="2496" y="187"/>
                    <a:pt x="2879" y="164"/>
                    <a:pt x="2879" y="127"/>
                  </a:cubicBezTo>
                  <a:cubicBezTo>
                    <a:pt x="2881" y="79"/>
                    <a:pt x="2236" y="25"/>
                    <a:pt x="1441" y="7"/>
                  </a:cubicBezTo>
                  <a:cubicBezTo>
                    <a:pt x="1259" y="3"/>
                    <a:pt x="1084" y="1"/>
                    <a:pt x="923" y="1"/>
                  </a:cubicBezTo>
                  <a:close/>
                </a:path>
              </a:pathLst>
            </a:custGeom>
            <a:solidFill>
              <a:schemeClr val="dk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84" name="Google Shape;1984;p2"/>
            <p:cNvSpPr/>
            <p:nvPr/>
          </p:nvSpPr>
          <p:spPr>
            <a:xfrm>
              <a:off x="5850500" y="1701225"/>
              <a:ext cx="72275" cy="401075"/>
            </a:xfrm>
            <a:custGeom>
              <a:rect b="b" l="l" r="r" t="t"/>
              <a:pathLst>
                <a:path extrusionOk="0" h="16043" w="2891">
                  <a:moveTo>
                    <a:pt x="2876" y="0"/>
                  </a:moveTo>
                  <a:cubicBezTo>
                    <a:pt x="2867" y="0"/>
                    <a:pt x="2822" y="39"/>
                    <a:pt x="2742" y="113"/>
                  </a:cubicBezTo>
                  <a:cubicBezTo>
                    <a:pt x="2653" y="188"/>
                    <a:pt x="2540" y="313"/>
                    <a:pt x="2397" y="481"/>
                  </a:cubicBezTo>
                  <a:cubicBezTo>
                    <a:pt x="2125" y="823"/>
                    <a:pt x="1768" y="1371"/>
                    <a:pt x="1560" y="2136"/>
                  </a:cubicBezTo>
                  <a:cubicBezTo>
                    <a:pt x="1355" y="2893"/>
                    <a:pt x="1288" y="3879"/>
                    <a:pt x="1646" y="4876"/>
                  </a:cubicBezTo>
                  <a:cubicBezTo>
                    <a:pt x="1820" y="5370"/>
                    <a:pt x="2082" y="5848"/>
                    <a:pt x="2237" y="6375"/>
                  </a:cubicBezTo>
                  <a:cubicBezTo>
                    <a:pt x="2405" y="6900"/>
                    <a:pt x="2379" y="7481"/>
                    <a:pt x="2163" y="8023"/>
                  </a:cubicBezTo>
                  <a:cubicBezTo>
                    <a:pt x="1733" y="9109"/>
                    <a:pt x="898" y="9944"/>
                    <a:pt x="504" y="10924"/>
                  </a:cubicBezTo>
                  <a:cubicBezTo>
                    <a:pt x="91" y="11891"/>
                    <a:pt x="1" y="12852"/>
                    <a:pt x="53" y="13635"/>
                  </a:cubicBezTo>
                  <a:cubicBezTo>
                    <a:pt x="113" y="14422"/>
                    <a:pt x="306" y="15039"/>
                    <a:pt x="479" y="15441"/>
                  </a:cubicBezTo>
                  <a:cubicBezTo>
                    <a:pt x="568" y="15641"/>
                    <a:pt x="641" y="15796"/>
                    <a:pt x="703" y="15894"/>
                  </a:cubicBezTo>
                  <a:cubicBezTo>
                    <a:pt x="758" y="15993"/>
                    <a:pt x="790" y="16043"/>
                    <a:pt x="797" y="16043"/>
                  </a:cubicBezTo>
                  <a:cubicBezTo>
                    <a:pt x="797" y="16043"/>
                    <a:pt x="797" y="16043"/>
                    <a:pt x="797" y="16043"/>
                  </a:cubicBezTo>
                  <a:lnTo>
                    <a:pt x="797" y="16041"/>
                  </a:lnTo>
                  <a:cubicBezTo>
                    <a:pt x="815" y="16033"/>
                    <a:pt x="693" y="15823"/>
                    <a:pt x="543" y="15416"/>
                  </a:cubicBezTo>
                  <a:cubicBezTo>
                    <a:pt x="390" y="15010"/>
                    <a:pt x="219" y="14399"/>
                    <a:pt x="176" y="13627"/>
                  </a:cubicBezTo>
                  <a:cubicBezTo>
                    <a:pt x="142" y="12859"/>
                    <a:pt x="244" y="11922"/>
                    <a:pt x="653" y="10988"/>
                  </a:cubicBezTo>
                  <a:cubicBezTo>
                    <a:pt x="853" y="10521"/>
                    <a:pt x="1147" y="10072"/>
                    <a:pt x="1461" y="9607"/>
                  </a:cubicBezTo>
                  <a:cubicBezTo>
                    <a:pt x="1772" y="9142"/>
                    <a:pt x="2107" y="8655"/>
                    <a:pt x="2327" y="8084"/>
                  </a:cubicBezTo>
                  <a:cubicBezTo>
                    <a:pt x="2437" y="7799"/>
                    <a:pt x="2507" y="7500"/>
                    <a:pt x="2520" y="7199"/>
                  </a:cubicBezTo>
                  <a:cubicBezTo>
                    <a:pt x="2536" y="6898"/>
                    <a:pt x="2484" y="6601"/>
                    <a:pt x="2401" y="6327"/>
                  </a:cubicBezTo>
                  <a:cubicBezTo>
                    <a:pt x="2235" y="5777"/>
                    <a:pt x="1970" y="5299"/>
                    <a:pt x="1799" y="4820"/>
                  </a:cubicBezTo>
                  <a:cubicBezTo>
                    <a:pt x="1446" y="3865"/>
                    <a:pt x="1494" y="2908"/>
                    <a:pt x="1679" y="2167"/>
                  </a:cubicBezTo>
                  <a:cubicBezTo>
                    <a:pt x="1866" y="1419"/>
                    <a:pt x="2200" y="873"/>
                    <a:pt x="2451" y="524"/>
                  </a:cubicBezTo>
                  <a:cubicBezTo>
                    <a:pt x="2711" y="176"/>
                    <a:pt x="2891" y="12"/>
                    <a:pt x="2877" y="1"/>
                  </a:cubicBezTo>
                  <a:cubicBezTo>
                    <a:pt x="2877" y="0"/>
                    <a:pt x="2877" y="0"/>
                    <a:pt x="2876" y="0"/>
                  </a:cubicBezTo>
                  <a:close/>
                </a:path>
              </a:pathLst>
            </a:custGeom>
            <a:solidFill>
              <a:schemeClr val="dk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85" name="Google Shape;1985;p2"/>
            <p:cNvSpPr/>
            <p:nvPr/>
          </p:nvSpPr>
          <p:spPr>
            <a:xfrm>
              <a:off x="5815975" y="2243550"/>
              <a:ext cx="50025" cy="267900"/>
            </a:xfrm>
            <a:custGeom>
              <a:rect b="b" l="l" r="r" t="t"/>
              <a:pathLst>
                <a:path extrusionOk="0" h="10716" w="2001">
                  <a:moveTo>
                    <a:pt x="1967" y="0"/>
                  </a:moveTo>
                  <a:cubicBezTo>
                    <a:pt x="1951" y="0"/>
                    <a:pt x="1840" y="113"/>
                    <a:pt x="1650" y="325"/>
                  </a:cubicBezTo>
                  <a:cubicBezTo>
                    <a:pt x="1461" y="546"/>
                    <a:pt x="1204" y="888"/>
                    <a:pt x="953" y="1347"/>
                  </a:cubicBezTo>
                  <a:cubicBezTo>
                    <a:pt x="444" y="2260"/>
                    <a:pt x="0" y="3707"/>
                    <a:pt x="137" y="5317"/>
                  </a:cubicBezTo>
                  <a:cubicBezTo>
                    <a:pt x="207" y="6118"/>
                    <a:pt x="417" y="6865"/>
                    <a:pt x="706" y="7498"/>
                  </a:cubicBezTo>
                  <a:cubicBezTo>
                    <a:pt x="990" y="8138"/>
                    <a:pt x="1368" y="8636"/>
                    <a:pt x="1573" y="9107"/>
                  </a:cubicBezTo>
                  <a:cubicBezTo>
                    <a:pt x="1789" y="9571"/>
                    <a:pt x="1841" y="9992"/>
                    <a:pt x="1818" y="10276"/>
                  </a:cubicBezTo>
                  <a:cubicBezTo>
                    <a:pt x="1795" y="10561"/>
                    <a:pt x="1721" y="10710"/>
                    <a:pt x="1737" y="10716"/>
                  </a:cubicBezTo>
                  <a:lnTo>
                    <a:pt x="1737" y="10714"/>
                  </a:lnTo>
                  <a:cubicBezTo>
                    <a:pt x="1737" y="10714"/>
                    <a:pt x="1737" y="10714"/>
                    <a:pt x="1737" y="10714"/>
                  </a:cubicBezTo>
                  <a:cubicBezTo>
                    <a:pt x="1744" y="10714"/>
                    <a:pt x="1765" y="10681"/>
                    <a:pt x="1796" y="10611"/>
                  </a:cubicBezTo>
                  <a:cubicBezTo>
                    <a:pt x="1827" y="10540"/>
                    <a:pt x="1862" y="10430"/>
                    <a:pt x="1885" y="10281"/>
                  </a:cubicBezTo>
                  <a:cubicBezTo>
                    <a:pt x="1932" y="9990"/>
                    <a:pt x="1895" y="9544"/>
                    <a:pt x="1685" y="9056"/>
                  </a:cubicBezTo>
                  <a:cubicBezTo>
                    <a:pt x="1490" y="8564"/>
                    <a:pt x="1119" y="8055"/>
                    <a:pt x="853" y="7432"/>
                  </a:cubicBezTo>
                  <a:cubicBezTo>
                    <a:pt x="579" y="6813"/>
                    <a:pt x="378" y="6083"/>
                    <a:pt x="311" y="5302"/>
                  </a:cubicBezTo>
                  <a:cubicBezTo>
                    <a:pt x="178" y="3730"/>
                    <a:pt x="591" y="2316"/>
                    <a:pt x="1061" y="1405"/>
                  </a:cubicBezTo>
                  <a:cubicBezTo>
                    <a:pt x="1530" y="483"/>
                    <a:pt x="2001" y="25"/>
                    <a:pt x="1968" y="0"/>
                  </a:cubicBezTo>
                  <a:cubicBezTo>
                    <a:pt x="1968" y="0"/>
                    <a:pt x="1967" y="0"/>
                    <a:pt x="1967" y="0"/>
                  </a:cubicBezTo>
                  <a:close/>
                </a:path>
              </a:pathLst>
            </a:custGeom>
            <a:solidFill>
              <a:schemeClr val="dk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86" name="Google Shape;1986;p2"/>
            <p:cNvSpPr/>
            <p:nvPr/>
          </p:nvSpPr>
          <p:spPr>
            <a:xfrm>
              <a:off x="5908275" y="2640050"/>
              <a:ext cx="171200" cy="54925"/>
            </a:xfrm>
            <a:custGeom>
              <a:rect b="b" l="l" r="r" t="t"/>
              <a:pathLst>
                <a:path extrusionOk="0" h="2197" w="6848">
                  <a:moveTo>
                    <a:pt x="6836" y="0"/>
                  </a:moveTo>
                  <a:cubicBezTo>
                    <a:pt x="6800" y="0"/>
                    <a:pt x="6553" y="350"/>
                    <a:pt x="6043" y="780"/>
                  </a:cubicBezTo>
                  <a:cubicBezTo>
                    <a:pt x="5526" y="1224"/>
                    <a:pt x="4695" y="1730"/>
                    <a:pt x="3670" y="1932"/>
                  </a:cubicBezTo>
                  <a:cubicBezTo>
                    <a:pt x="3331" y="1999"/>
                    <a:pt x="3000" y="2027"/>
                    <a:pt x="2684" y="2027"/>
                  </a:cubicBezTo>
                  <a:cubicBezTo>
                    <a:pt x="2045" y="2027"/>
                    <a:pt x="1471" y="1912"/>
                    <a:pt x="1039" y="1770"/>
                  </a:cubicBezTo>
                  <a:cubicBezTo>
                    <a:pt x="421" y="1569"/>
                    <a:pt x="62" y="1347"/>
                    <a:pt x="12" y="1347"/>
                  </a:cubicBezTo>
                  <a:cubicBezTo>
                    <a:pt x="9" y="1347"/>
                    <a:pt x="8" y="1348"/>
                    <a:pt x="7" y="1349"/>
                  </a:cubicBezTo>
                  <a:cubicBezTo>
                    <a:pt x="1" y="1359"/>
                    <a:pt x="86" y="1427"/>
                    <a:pt x="252" y="1529"/>
                  </a:cubicBezTo>
                  <a:cubicBezTo>
                    <a:pt x="418" y="1633"/>
                    <a:pt x="670" y="1762"/>
                    <a:pt x="998" y="1886"/>
                  </a:cubicBezTo>
                  <a:cubicBezTo>
                    <a:pt x="1449" y="2058"/>
                    <a:pt x="2062" y="2197"/>
                    <a:pt x="2748" y="2197"/>
                  </a:cubicBezTo>
                  <a:cubicBezTo>
                    <a:pt x="3055" y="2197"/>
                    <a:pt x="3377" y="2169"/>
                    <a:pt x="3705" y="2104"/>
                  </a:cubicBezTo>
                  <a:cubicBezTo>
                    <a:pt x="4766" y="1893"/>
                    <a:pt x="5617" y="1351"/>
                    <a:pt x="6124" y="873"/>
                  </a:cubicBezTo>
                  <a:cubicBezTo>
                    <a:pt x="6381" y="636"/>
                    <a:pt x="6566" y="418"/>
                    <a:pt x="6680" y="259"/>
                  </a:cubicBezTo>
                  <a:cubicBezTo>
                    <a:pt x="6794" y="103"/>
                    <a:pt x="6848" y="7"/>
                    <a:pt x="6838" y="1"/>
                  </a:cubicBezTo>
                  <a:cubicBezTo>
                    <a:pt x="6838" y="0"/>
                    <a:pt x="6837" y="0"/>
                    <a:pt x="6836" y="0"/>
                  </a:cubicBezTo>
                  <a:close/>
                </a:path>
              </a:pathLst>
            </a:custGeom>
            <a:solidFill>
              <a:schemeClr val="dk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87" name="Google Shape;1987;p2"/>
            <p:cNvSpPr/>
            <p:nvPr/>
          </p:nvSpPr>
          <p:spPr>
            <a:xfrm>
              <a:off x="5803050" y="2808525"/>
              <a:ext cx="147425" cy="121550"/>
            </a:xfrm>
            <a:custGeom>
              <a:rect b="b" l="l" r="r" t="t"/>
              <a:pathLst>
                <a:path extrusionOk="0" h="4862" w="5897">
                  <a:moveTo>
                    <a:pt x="5885" y="0"/>
                  </a:moveTo>
                  <a:cubicBezTo>
                    <a:pt x="5852" y="0"/>
                    <a:pt x="5591" y="346"/>
                    <a:pt x="5146" y="871"/>
                  </a:cubicBezTo>
                  <a:cubicBezTo>
                    <a:pt x="4688" y="1407"/>
                    <a:pt x="4031" y="2125"/>
                    <a:pt x="3230" y="2839"/>
                  </a:cubicBezTo>
                  <a:cubicBezTo>
                    <a:pt x="2429" y="3553"/>
                    <a:pt x="1644" y="4135"/>
                    <a:pt x="1059" y="4517"/>
                  </a:cubicBezTo>
                  <a:cubicBezTo>
                    <a:pt x="764" y="4700"/>
                    <a:pt x="494" y="4785"/>
                    <a:pt x="303" y="4791"/>
                  </a:cubicBezTo>
                  <a:cubicBezTo>
                    <a:pt x="289" y="4792"/>
                    <a:pt x="275" y="4792"/>
                    <a:pt x="262" y="4792"/>
                  </a:cubicBezTo>
                  <a:cubicBezTo>
                    <a:pt x="122" y="4792"/>
                    <a:pt x="38" y="4763"/>
                    <a:pt x="12" y="4763"/>
                  </a:cubicBezTo>
                  <a:cubicBezTo>
                    <a:pt x="8" y="4763"/>
                    <a:pt x="5" y="4764"/>
                    <a:pt x="4" y="4766"/>
                  </a:cubicBezTo>
                  <a:cubicBezTo>
                    <a:pt x="0" y="4772"/>
                    <a:pt x="97" y="4845"/>
                    <a:pt x="303" y="4859"/>
                  </a:cubicBezTo>
                  <a:cubicBezTo>
                    <a:pt x="322" y="4860"/>
                    <a:pt x="342" y="4861"/>
                    <a:pt x="363" y="4861"/>
                  </a:cubicBezTo>
                  <a:cubicBezTo>
                    <a:pt x="565" y="4861"/>
                    <a:pt x="836" y="4784"/>
                    <a:pt x="1121" y="4623"/>
                  </a:cubicBezTo>
                  <a:cubicBezTo>
                    <a:pt x="1737" y="4261"/>
                    <a:pt x="2537" y="3691"/>
                    <a:pt x="3346" y="2970"/>
                  </a:cubicBezTo>
                  <a:cubicBezTo>
                    <a:pt x="4156" y="2248"/>
                    <a:pt x="4806" y="1509"/>
                    <a:pt x="5240" y="950"/>
                  </a:cubicBezTo>
                  <a:cubicBezTo>
                    <a:pt x="5458" y="668"/>
                    <a:pt x="5624" y="435"/>
                    <a:pt x="5732" y="269"/>
                  </a:cubicBezTo>
                  <a:cubicBezTo>
                    <a:pt x="5840" y="103"/>
                    <a:pt x="5896" y="9"/>
                    <a:pt x="5886" y="1"/>
                  </a:cubicBezTo>
                  <a:cubicBezTo>
                    <a:pt x="5886" y="0"/>
                    <a:pt x="5885" y="0"/>
                    <a:pt x="5885" y="0"/>
                  </a:cubicBezTo>
                  <a:close/>
                </a:path>
              </a:pathLst>
            </a:custGeom>
            <a:solidFill>
              <a:schemeClr val="dk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88" name="Google Shape;1988;p2"/>
            <p:cNvSpPr/>
            <p:nvPr/>
          </p:nvSpPr>
          <p:spPr>
            <a:xfrm>
              <a:off x="5887500" y="2873450"/>
              <a:ext cx="45950" cy="111475"/>
            </a:xfrm>
            <a:custGeom>
              <a:rect b="b" l="l" r="r" t="t"/>
              <a:pathLst>
                <a:path extrusionOk="0" h="4459" w="1838">
                  <a:moveTo>
                    <a:pt x="420" y="0"/>
                  </a:moveTo>
                  <a:cubicBezTo>
                    <a:pt x="401" y="0"/>
                    <a:pt x="250" y="249"/>
                    <a:pt x="145" y="699"/>
                  </a:cubicBezTo>
                  <a:cubicBezTo>
                    <a:pt x="37" y="1152"/>
                    <a:pt x="0" y="1822"/>
                    <a:pt x="218" y="2512"/>
                  </a:cubicBezTo>
                  <a:cubicBezTo>
                    <a:pt x="435" y="3203"/>
                    <a:pt x="847" y="3732"/>
                    <a:pt x="1195" y="4040"/>
                  </a:cubicBezTo>
                  <a:cubicBezTo>
                    <a:pt x="1524" y="4337"/>
                    <a:pt x="1781" y="4459"/>
                    <a:pt x="1818" y="4459"/>
                  </a:cubicBezTo>
                  <a:cubicBezTo>
                    <a:pt x="1820" y="4459"/>
                    <a:pt x="1821" y="4458"/>
                    <a:pt x="1822" y="4457"/>
                  </a:cubicBezTo>
                  <a:cubicBezTo>
                    <a:pt x="1837" y="4432"/>
                    <a:pt x="1596" y="4278"/>
                    <a:pt x="1281" y="3952"/>
                  </a:cubicBezTo>
                  <a:cubicBezTo>
                    <a:pt x="967" y="3631"/>
                    <a:pt x="591" y="3116"/>
                    <a:pt x="384" y="2460"/>
                  </a:cubicBezTo>
                  <a:cubicBezTo>
                    <a:pt x="178" y="1804"/>
                    <a:pt x="191" y="1166"/>
                    <a:pt x="267" y="722"/>
                  </a:cubicBezTo>
                  <a:cubicBezTo>
                    <a:pt x="338" y="276"/>
                    <a:pt x="448" y="12"/>
                    <a:pt x="421" y="1"/>
                  </a:cubicBezTo>
                  <a:cubicBezTo>
                    <a:pt x="421" y="0"/>
                    <a:pt x="421" y="0"/>
                    <a:pt x="420" y="0"/>
                  </a:cubicBezTo>
                  <a:close/>
                </a:path>
              </a:pathLst>
            </a:custGeom>
            <a:solidFill>
              <a:schemeClr val="dk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89" name="Google Shape;1989;p2"/>
            <p:cNvSpPr/>
            <p:nvPr/>
          </p:nvSpPr>
          <p:spPr>
            <a:xfrm>
              <a:off x="5177825" y="2456725"/>
              <a:ext cx="357750" cy="286375"/>
            </a:xfrm>
            <a:custGeom>
              <a:rect b="b" l="l" r="r" t="t"/>
              <a:pathLst>
                <a:path extrusionOk="0" h="11455" w="14310">
                  <a:moveTo>
                    <a:pt x="739" y="1"/>
                  </a:moveTo>
                  <a:cubicBezTo>
                    <a:pt x="739" y="1"/>
                    <a:pt x="0" y="2303"/>
                    <a:pt x="1409" y="3707"/>
                  </a:cubicBezTo>
                  <a:cubicBezTo>
                    <a:pt x="2819" y="5113"/>
                    <a:pt x="3959" y="5526"/>
                    <a:pt x="3959" y="5526"/>
                  </a:cubicBezTo>
                  <a:cubicBezTo>
                    <a:pt x="4924" y="5001"/>
                    <a:pt x="6022" y="4740"/>
                    <a:pt x="7120" y="4740"/>
                  </a:cubicBezTo>
                  <a:cubicBezTo>
                    <a:pt x="8324" y="4740"/>
                    <a:pt x="9530" y="5054"/>
                    <a:pt x="10561" y="5679"/>
                  </a:cubicBezTo>
                  <a:cubicBezTo>
                    <a:pt x="12531" y="6871"/>
                    <a:pt x="13792" y="9151"/>
                    <a:pt x="13756" y="11455"/>
                  </a:cubicBezTo>
                  <a:cubicBezTo>
                    <a:pt x="14310" y="9585"/>
                    <a:pt x="13893" y="7454"/>
                    <a:pt x="12677" y="5929"/>
                  </a:cubicBezTo>
                  <a:cubicBezTo>
                    <a:pt x="11536" y="4498"/>
                    <a:pt x="9720" y="3634"/>
                    <a:pt x="7893" y="3634"/>
                  </a:cubicBezTo>
                  <a:cubicBezTo>
                    <a:pt x="7772" y="3634"/>
                    <a:pt x="7651" y="3637"/>
                    <a:pt x="7530" y="3645"/>
                  </a:cubicBezTo>
                  <a:cubicBezTo>
                    <a:pt x="6605" y="3703"/>
                    <a:pt x="5670" y="3969"/>
                    <a:pt x="4758" y="3969"/>
                  </a:cubicBezTo>
                  <a:cubicBezTo>
                    <a:pt x="4430" y="3969"/>
                    <a:pt x="4105" y="3935"/>
                    <a:pt x="3785" y="3844"/>
                  </a:cubicBezTo>
                  <a:cubicBezTo>
                    <a:pt x="3095" y="3647"/>
                    <a:pt x="2500" y="3203"/>
                    <a:pt x="1993" y="2698"/>
                  </a:cubicBezTo>
                  <a:cubicBezTo>
                    <a:pt x="1266" y="1976"/>
                    <a:pt x="656" y="1021"/>
                    <a:pt x="739" y="1"/>
                  </a:cubicBezTo>
                  <a:close/>
                </a:path>
              </a:pathLst>
            </a:custGeom>
            <a:solidFill>
              <a:srgbClr val="2B2B2B">
                <a:alpha val="34509"/>
              </a:srgbClr>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90" name="Google Shape;1990;p2"/>
            <p:cNvSpPr/>
            <p:nvPr/>
          </p:nvSpPr>
          <p:spPr>
            <a:xfrm>
              <a:off x="5223350" y="1940600"/>
              <a:ext cx="419875" cy="222525"/>
            </a:xfrm>
            <a:custGeom>
              <a:rect b="b" l="l" r="r" t="t"/>
              <a:pathLst>
                <a:path extrusionOk="0" h="8901" w="16795">
                  <a:moveTo>
                    <a:pt x="15711" y="1"/>
                  </a:moveTo>
                  <a:cubicBezTo>
                    <a:pt x="13122" y="1"/>
                    <a:pt x="10553" y="944"/>
                    <a:pt x="8422" y="2434"/>
                  </a:cubicBezTo>
                  <a:lnTo>
                    <a:pt x="8420" y="2434"/>
                  </a:lnTo>
                  <a:cubicBezTo>
                    <a:pt x="7548" y="3043"/>
                    <a:pt x="6726" y="3757"/>
                    <a:pt x="6141" y="4646"/>
                  </a:cubicBezTo>
                  <a:cubicBezTo>
                    <a:pt x="5555" y="5538"/>
                    <a:pt x="5221" y="6624"/>
                    <a:pt x="5373" y="7679"/>
                  </a:cubicBezTo>
                  <a:cubicBezTo>
                    <a:pt x="4329" y="7499"/>
                    <a:pt x="3455" y="7416"/>
                    <a:pt x="2571" y="7416"/>
                  </a:cubicBezTo>
                  <a:cubicBezTo>
                    <a:pt x="1768" y="7416"/>
                    <a:pt x="956" y="7485"/>
                    <a:pt x="0" y="7614"/>
                  </a:cubicBezTo>
                  <a:cubicBezTo>
                    <a:pt x="2321" y="7801"/>
                    <a:pt x="3980" y="7693"/>
                    <a:pt x="5871" y="8900"/>
                  </a:cubicBezTo>
                  <a:cubicBezTo>
                    <a:pt x="5721" y="7189"/>
                    <a:pt x="6427" y="5470"/>
                    <a:pt x="7559" y="4180"/>
                  </a:cubicBezTo>
                  <a:cubicBezTo>
                    <a:pt x="8690" y="2887"/>
                    <a:pt x="10218" y="1990"/>
                    <a:pt x="11819" y="1374"/>
                  </a:cubicBezTo>
                  <a:cubicBezTo>
                    <a:pt x="13422" y="759"/>
                    <a:pt x="15112" y="406"/>
                    <a:pt x="16795" y="57"/>
                  </a:cubicBezTo>
                  <a:cubicBezTo>
                    <a:pt x="16434" y="19"/>
                    <a:pt x="16072" y="1"/>
                    <a:pt x="15711" y="1"/>
                  </a:cubicBezTo>
                  <a:close/>
                </a:path>
              </a:pathLst>
            </a:custGeom>
            <a:solidFill>
              <a:srgbClr val="2B2B2B">
                <a:alpha val="34509"/>
              </a:srgbClr>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91" name="Google Shape;1991;p2"/>
            <p:cNvSpPr/>
            <p:nvPr/>
          </p:nvSpPr>
          <p:spPr>
            <a:xfrm>
              <a:off x="5812350" y="1705050"/>
              <a:ext cx="95625" cy="68600"/>
            </a:xfrm>
            <a:custGeom>
              <a:rect b="b" l="l" r="r" t="t"/>
              <a:pathLst>
                <a:path extrusionOk="0" h="2744" w="3825">
                  <a:moveTo>
                    <a:pt x="3815" y="0"/>
                  </a:moveTo>
                  <a:cubicBezTo>
                    <a:pt x="3176" y="440"/>
                    <a:pt x="2661" y="1057"/>
                    <a:pt x="2343" y="1764"/>
                  </a:cubicBezTo>
                  <a:cubicBezTo>
                    <a:pt x="2275" y="1916"/>
                    <a:pt x="2202" y="2086"/>
                    <a:pt x="2050" y="2153"/>
                  </a:cubicBezTo>
                  <a:cubicBezTo>
                    <a:pt x="1991" y="2179"/>
                    <a:pt x="1929" y="2186"/>
                    <a:pt x="1866" y="2186"/>
                  </a:cubicBezTo>
                  <a:cubicBezTo>
                    <a:pt x="1815" y="2186"/>
                    <a:pt x="1764" y="2182"/>
                    <a:pt x="1714" y="2178"/>
                  </a:cubicBezTo>
                  <a:cubicBezTo>
                    <a:pt x="1606" y="2170"/>
                    <a:pt x="1498" y="2166"/>
                    <a:pt x="1390" y="2166"/>
                  </a:cubicBezTo>
                  <a:cubicBezTo>
                    <a:pt x="918" y="2166"/>
                    <a:pt x="446" y="2244"/>
                    <a:pt x="1" y="2398"/>
                  </a:cubicBezTo>
                  <a:cubicBezTo>
                    <a:pt x="253" y="2566"/>
                    <a:pt x="572" y="2589"/>
                    <a:pt x="877" y="2610"/>
                  </a:cubicBezTo>
                  <a:lnTo>
                    <a:pt x="2943" y="2744"/>
                  </a:lnTo>
                  <a:lnTo>
                    <a:pt x="2983" y="2744"/>
                  </a:lnTo>
                  <a:cubicBezTo>
                    <a:pt x="2864" y="2271"/>
                    <a:pt x="3084" y="1783"/>
                    <a:pt x="3319" y="1356"/>
                  </a:cubicBezTo>
                  <a:cubicBezTo>
                    <a:pt x="3556" y="930"/>
                    <a:pt x="3824" y="488"/>
                    <a:pt x="3815" y="0"/>
                  </a:cubicBezTo>
                  <a:close/>
                </a:path>
              </a:pathLst>
            </a:custGeom>
            <a:solidFill>
              <a:srgbClr val="2B2B2B">
                <a:alpha val="34509"/>
              </a:srgbClr>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92" name="Google Shape;1992;p2"/>
            <p:cNvSpPr/>
            <p:nvPr/>
          </p:nvSpPr>
          <p:spPr>
            <a:xfrm>
              <a:off x="5771850" y="2873300"/>
              <a:ext cx="187500" cy="121925"/>
            </a:xfrm>
            <a:custGeom>
              <a:rect b="b" l="l" r="r" t="t"/>
              <a:pathLst>
                <a:path extrusionOk="0" h="4877" w="7500">
                  <a:moveTo>
                    <a:pt x="5126" y="1"/>
                  </a:moveTo>
                  <a:lnTo>
                    <a:pt x="4709" y="236"/>
                  </a:lnTo>
                  <a:cubicBezTo>
                    <a:pt x="3452" y="1467"/>
                    <a:pt x="1754" y="2239"/>
                    <a:pt x="0" y="2380"/>
                  </a:cubicBezTo>
                  <a:cubicBezTo>
                    <a:pt x="534" y="2629"/>
                    <a:pt x="1124" y="2754"/>
                    <a:pt x="1713" y="2754"/>
                  </a:cubicBezTo>
                  <a:cubicBezTo>
                    <a:pt x="2257" y="2754"/>
                    <a:pt x="2800" y="2647"/>
                    <a:pt x="3301" y="2434"/>
                  </a:cubicBezTo>
                  <a:cubicBezTo>
                    <a:pt x="3785" y="3111"/>
                    <a:pt x="4277" y="3796"/>
                    <a:pt x="4916" y="4328"/>
                  </a:cubicBezTo>
                  <a:cubicBezTo>
                    <a:pt x="5434" y="4762"/>
                    <a:pt x="6266" y="4877"/>
                    <a:pt x="7005" y="4877"/>
                  </a:cubicBezTo>
                  <a:cubicBezTo>
                    <a:pt x="7176" y="4877"/>
                    <a:pt x="7343" y="4870"/>
                    <a:pt x="7499" y="4861"/>
                  </a:cubicBezTo>
                  <a:cubicBezTo>
                    <a:pt x="6772" y="4425"/>
                    <a:pt x="5707" y="4280"/>
                    <a:pt x="5290" y="3539"/>
                  </a:cubicBezTo>
                  <a:cubicBezTo>
                    <a:pt x="4956" y="2947"/>
                    <a:pt x="4883" y="2246"/>
                    <a:pt x="4817" y="1569"/>
                  </a:cubicBezTo>
                  <a:cubicBezTo>
                    <a:pt x="4763" y="1021"/>
                    <a:pt x="4736" y="392"/>
                    <a:pt x="5126" y="1"/>
                  </a:cubicBezTo>
                  <a:close/>
                </a:path>
              </a:pathLst>
            </a:custGeom>
            <a:solidFill>
              <a:srgbClr val="2B2B2B">
                <a:alpha val="34509"/>
              </a:srgbClr>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93" name="Google Shape;1993;p2"/>
            <p:cNvSpPr/>
            <p:nvPr/>
          </p:nvSpPr>
          <p:spPr>
            <a:xfrm>
              <a:off x="5218625" y="3100050"/>
              <a:ext cx="107375" cy="62875"/>
            </a:xfrm>
            <a:custGeom>
              <a:rect b="b" l="l" r="r" t="t"/>
              <a:pathLst>
                <a:path extrusionOk="0" h="2515" w="4295">
                  <a:moveTo>
                    <a:pt x="3982" y="1"/>
                  </a:moveTo>
                  <a:cubicBezTo>
                    <a:pt x="3943" y="1"/>
                    <a:pt x="3905" y="25"/>
                    <a:pt x="3872" y="48"/>
                  </a:cubicBezTo>
                  <a:cubicBezTo>
                    <a:pt x="3407" y="388"/>
                    <a:pt x="3112" y="949"/>
                    <a:pt x="3097" y="1526"/>
                  </a:cubicBezTo>
                  <a:cubicBezTo>
                    <a:pt x="2946" y="1523"/>
                    <a:pt x="2795" y="1520"/>
                    <a:pt x="2644" y="1520"/>
                  </a:cubicBezTo>
                  <a:cubicBezTo>
                    <a:pt x="2239" y="1520"/>
                    <a:pt x="1834" y="1541"/>
                    <a:pt x="1440" y="1627"/>
                  </a:cubicBezTo>
                  <a:cubicBezTo>
                    <a:pt x="895" y="1744"/>
                    <a:pt x="365" y="1991"/>
                    <a:pt x="0" y="2408"/>
                  </a:cubicBezTo>
                  <a:lnTo>
                    <a:pt x="12" y="2514"/>
                  </a:lnTo>
                  <a:cubicBezTo>
                    <a:pt x="461" y="2364"/>
                    <a:pt x="933" y="2315"/>
                    <a:pt x="1408" y="2315"/>
                  </a:cubicBezTo>
                  <a:cubicBezTo>
                    <a:pt x="1622" y="2315"/>
                    <a:pt x="1838" y="2325"/>
                    <a:pt x="2051" y="2340"/>
                  </a:cubicBezTo>
                  <a:cubicBezTo>
                    <a:pt x="2659" y="2383"/>
                    <a:pt x="3268" y="2464"/>
                    <a:pt x="3877" y="2464"/>
                  </a:cubicBezTo>
                  <a:cubicBezTo>
                    <a:pt x="3954" y="2464"/>
                    <a:pt x="4031" y="2463"/>
                    <a:pt x="4108" y="2460"/>
                  </a:cubicBezTo>
                  <a:cubicBezTo>
                    <a:pt x="4146" y="2458"/>
                    <a:pt x="4189" y="2456"/>
                    <a:pt x="4220" y="2433"/>
                  </a:cubicBezTo>
                  <a:cubicBezTo>
                    <a:pt x="4295" y="2375"/>
                    <a:pt x="4254" y="2258"/>
                    <a:pt x="4212" y="2173"/>
                  </a:cubicBezTo>
                  <a:cubicBezTo>
                    <a:pt x="3923" y="1588"/>
                    <a:pt x="3867" y="890"/>
                    <a:pt x="4059" y="267"/>
                  </a:cubicBezTo>
                  <a:cubicBezTo>
                    <a:pt x="4088" y="168"/>
                    <a:pt x="4098" y="21"/>
                    <a:pt x="3998" y="2"/>
                  </a:cubicBezTo>
                  <a:cubicBezTo>
                    <a:pt x="3993" y="1"/>
                    <a:pt x="3987" y="1"/>
                    <a:pt x="3982" y="1"/>
                  </a:cubicBezTo>
                  <a:close/>
                </a:path>
              </a:pathLst>
            </a:custGeom>
            <a:solidFill>
              <a:srgbClr val="2B2B2B">
                <a:alpha val="34509"/>
              </a:srgbClr>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94" name="Google Shape;1994;p2"/>
            <p:cNvSpPr/>
            <p:nvPr/>
          </p:nvSpPr>
          <p:spPr>
            <a:xfrm>
              <a:off x="5320250" y="3161250"/>
              <a:ext cx="614100" cy="646725"/>
            </a:xfrm>
            <a:custGeom>
              <a:rect b="b" l="l" r="r" t="t"/>
              <a:pathLst>
                <a:path extrusionOk="0" h="25869" w="24564">
                  <a:moveTo>
                    <a:pt x="213" y="1"/>
                  </a:moveTo>
                  <a:lnTo>
                    <a:pt x="0" y="87"/>
                  </a:lnTo>
                  <a:cubicBezTo>
                    <a:pt x="1031" y="2101"/>
                    <a:pt x="3114" y="3415"/>
                    <a:pt x="5292" y="4031"/>
                  </a:cubicBezTo>
                  <a:cubicBezTo>
                    <a:pt x="6988" y="4509"/>
                    <a:pt x="8755" y="4619"/>
                    <a:pt x="10523" y="4648"/>
                  </a:cubicBezTo>
                  <a:cubicBezTo>
                    <a:pt x="10312" y="4719"/>
                    <a:pt x="10096" y="4804"/>
                    <a:pt x="9876" y="4922"/>
                  </a:cubicBezTo>
                  <a:cubicBezTo>
                    <a:pt x="4810" y="8667"/>
                    <a:pt x="5020" y="12672"/>
                    <a:pt x="7152" y="15726"/>
                  </a:cubicBezTo>
                  <a:cubicBezTo>
                    <a:pt x="9000" y="18373"/>
                    <a:pt x="10131" y="21682"/>
                    <a:pt x="13457" y="23071"/>
                  </a:cubicBezTo>
                  <a:cubicBezTo>
                    <a:pt x="15718" y="24016"/>
                    <a:pt x="17989" y="24936"/>
                    <a:pt x="20256" y="25868"/>
                  </a:cubicBezTo>
                  <a:cubicBezTo>
                    <a:pt x="19812" y="25079"/>
                    <a:pt x="19204" y="24296"/>
                    <a:pt x="18406" y="23908"/>
                  </a:cubicBezTo>
                  <a:cubicBezTo>
                    <a:pt x="16933" y="23194"/>
                    <a:pt x="15313" y="22795"/>
                    <a:pt x="13824" y="22114"/>
                  </a:cubicBezTo>
                  <a:cubicBezTo>
                    <a:pt x="11730" y="21155"/>
                    <a:pt x="10019" y="19841"/>
                    <a:pt x="10445" y="17020"/>
                  </a:cubicBezTo>
                  <a:cubicBezTo>
                    <a:pt x="6195" y="14889"/>
                    <a:pt x="5408" y="9531"/>
                    <a:pt x="8863" y="6421"/>
                  </a:cubicBezTo>
                  <a:cubicBezTo>
                    <a:pt x="9241" y="6082"/>
                    <a:pt x="10058" y="5856"/>
                    <a:pt x="10702" y="5856"/>
                  </a:cubicBezTo>
                  <a:cubicBezTo>
                    <a:pt x="11030" y="5856"/>
                    <a:pt x="11313" y="5915"/>
                    <a:pt x="11470" y="6047"/>
                  </a:cubicBezTo>
                  <a:cubicBezTo>
                    <a:pt x="13033" y="7357"/>
                    <a:pt x="14750" y="8806"/>
                    <a:pt x="15587" y="10586"/>
                  </a:cubicBezTo>
                  <a:cubicBezTo>
                    <a:pt x="16974" y="13534"/>
                    <a:pt x="18334" y="16334"/>
                    <a:pt x="21018" y="18359"/>
                  </a:cubicBezTo>
                  <a:cubicBezTo>
                    <a:pt x="21925" y="19044"/>
                    <a:pt x="22498" y="20161"/>
                    <a:pt x="23267" y="21043"/>
                  </a:cubicBezTo>
                  <a:cubicBezTo>
                    <a:pt x="23570" y="21392"/>
                    <a:pt x="23991" y="21637"/>
                    <a:pt x="24357" y="21929"/>
                  </a:cubicBezTo>
                  <a:cubicBezTo>
                    <a:pt x="24564" y="21730"/>
                    <a:pt x="23551" y="19957"/>
                    <a:pt x="23757" y="19758"/>
                  </a:cubicBezTo>
                  <a:cubicBezTo>
                    <a:pt x="22673" y="18568"/>
                    <a:pt x="23317" y="18541"/>
                    <a:pt x="22100" y="17487"/>
                  </a:cubicBezTo>
                  <a:cubicBezTo>
                    <a:pt x="19141" y="14935"/>
                    <a:pt x="18645" y="14115"/>
                    <a:pt x="17236" y="12197"/>
                  </a:cubicBezTo>
                  <a:cubicBezTo>
                    <a:pt x="16818" y="11628"/>
                    <a:pt x="16897" y="10864"/>
                    <a:pt x="16727" y="10210"/>
                  </a:cubicBezTo>
                  <a:cubicBezTo>
                    <a:pt x="16517" y="9410"/>
                    <a:pt x="16553" y="8302"/>
                    <a:pt x="16133" y="7770"/>
                  </a:cubicBezTo>
                  <a:cubicBezTo>
                    <a:pt x="14798" y="5999"/>
                    <a:pt x="13401" y="4592"/>
                    <a:pt x="11778" y="4478"/>
                  </a:cubicBezTo>
                  <a:cubicBezTo>
                    <a:pt x="10856" y="3886"/>
                    <a:pt x="9066" y="3427"/>
                    <a:pt x="8121" y="3301"/>
                  </a:cubicBezTo>
                  <a:cubicBezTo>
                    <a:pt x="6494" y="3083"/>
                    <a:pt x="5545" y="2875"/>
                    <a:pt x="3998" y="2329"/>
                  </a:cubicBezTo>
                  <a:cubicBezTo>
                    <a:pt x="2449" y="1783"/>
                    <a:pt x="1258" y="1266"/>
                    <a:pt x="213" y="1"/>
                  </a:cubicBezTo>
                  <a:close/>
                </a:path>
              </a:pathLst>
            </a:custGeom>
            <a:solidFill>
              <a:srgbClr val="2B2B2B">
                <a:alpha val="34509"/>
              </a:srgbClr>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95" name="Google Shape;1995;p2"/>
            <p:cNvSpPr/>
            <p:nvPr/>
          </p:nvSpPr>
          <p:spPr>
            <a:xfrm>
              <a:off x="5631525" y="3021525"/>
              <a:ext cx="393225" cy="234475"/>
            </a:xfrm>
            <a:custGeom>
              <a:rect b="b" l="l" r="r" t="t"/>
              <a:pathLst>
                <a:path extrusionOk="0" h="9379" w="15729">
                  <a:moveTo>
                    <a:pt x="1" y="0"/>
                  </a:moveTo>
                  <a:lnTo>
                    <a:pt x="1" y="0"/>
                  </a:lnTo>
                  <a:cubicBezTo>
                    <a:pt x="626" y="3382"/>
                    <a:pt x="2700" y="6658"/>
                    <a:pt x="5771" y="8206"/>
                  </a:cubicBezTo>
                  <a:cubicBezTo>
                    <a:pt x="7325" y="8987"/>
                    <a:pt x="9064" y="9378"/>
                    <a:pt x="10802" y="9378"/>
                  </a:cubicBezTo>
                  <a:cubicBezTo>
                    <a:pt x="12502" y="9378"/>
                    <a:pt x="14201" y="9004"/>
                    <a:pt x="15728" y="8256"/>
                  </a:cubicBezTo>
                  <a:lnTo>
                    <a:pt x="15728" y="8256"/>
                  </a:lnTo>
                  <a:cubicBezTo>
                    <a:pt x="15054" y="8271"/>
                    <a:pt x="14374" y="8284"/>
                    <a:pt x="13692" y="8284"/>
                  </a:cubicBezTo>
                  <a:cubicBezTo>
                    <a:pt x="10772" y="8284"/>
                    <a:pt x="7830" y="8041"/>
                    <a:pt x="5300" y="6651"/>
                  </a:cubicBezTo>
                  <a:cubicBezTo>
                    <a:pt x="2750" y="5248"/>
                    <a:pt x="1218" y="2400"/>
                    <a:pt x="1" y="0"/>
                  </a:cubicBezTo>
                  <a:close/>
                </a:path>
              </a:pathLst>
            </a:custGeom>
            <a:solidFill>
              <a:srgbClr val="2B2B2B">
                <a:alpha val="34509"/>
              </a:srgbClr>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96" name="Google Shape;1996;p2"/>
            <p:cNvSpPr/>
            <p:nvPr/>
          </p:nvSpPr>
          <p:spPr>
            <a:xfrm>
              <a:off x="5210275" y="2356000"/>
              <a:ext cx="213600" cy="139850"/>
            </a:xfrm>
            <a:custGeom>
              <a:rect b="b" l="l" r="r" t="t"/>
              <a:pathLst>
                <a:path extrusionOk="0" h="5594" w="8544">
                  <a:moveTo>
                    <a:pt x="6335" y="1"/>
                  </a:moveTo>
                  <a:cubicBezTo>
                    <a:pt x="6093" y="1"/>
                    <a:pt x="5852" y="42"/>
                    <a:pt x="5619" y="111"/>
                  </a:cubicBezTo>
                  <a:cubicBezTo>
                    <a:pt x="4662" y="399"/>
                    <a:pt x="3707" y="708"/>
                    <a:pt x="2825" y="1178"/>
                  </a:cubicBezTo>
                  <a:cubicBezTo>
                    <a:pt x="1835" y="1707"/>
                    <a:pt x="932" y="2459"/>
                    <a:pt x="415" y="3457"/>
                  </a:cubicBezTo>
                  <a:cubicBezTo>
                    <a:pt x="147" y="3970"/>
                    <a:pt x="1" y="4632"/>
                    <a:pt x="332" y="5108"/>
                  </a:cubicBezTo>
                  <a:cubicBezTo>
                    <a:pt x="563" y="5437"/>
                    <a:pt x="978" y="5594"/>
                    <a:pt x="1382" y="5594"/>
                  </a:cubicBezTo>
                  <a:cubicBezTo>
                    <a:pt x="1431" y="5594"/>
                    <a:pt x="1480" y="5591"/>
                    <a:pt x="1529" y="5587"/>
                  </a:cubicBezTo>
                  <a:cubicBezTo>
                    <a:pt x="1978" y="5544"/>
                    <a:pt x="2393" y="5336"/>
                    <a:pt x="2781" y="5108"/>
                  </a:cubicBezTo>
                  <a:cubicBezTo>
                    <a:pt x="4127" y="4311"/>
                    <a:pt x="5316" y="3208"/>
                    <a:pt x="6801" y="2710"/>
                  </a:cubicBezTo>
                  <a:cubicBezTo>
                    <a:pt x="7475" y="2484"/>
                    <a:pt x="8314" y="2282"/>
                    <a:pt x="8455" y="1549"/>
                  </a:cubicBezTo>
                  <a:cubicBezTo>
                    <a:pt x="8543" y="1084"/>
                    <a:pt x="8277" y="615"/>
                    <a:pt x="7864" y="382"/>
                  </a:cubicBezTo>
                  <a:cubicBezTo>
                    <a:pt x="7434" y="140"/>
                    <a:pt x="6936" y="28"/>
                    <a:pt x="6437" y="3"/>
                  </a:cubicBezTo>
                  <a:cubicBezTo>
                    <a:pt x="6403" y="2"/>
                    <a:pt x="6369" y="1"/>
                    <a:pt x="6335" y="1"/>
                  </a:cubicBezTo>
                  <a:close/>
                </a:path>
              </a:pathLst>
            </a:custGeom>
            <a:solidFill>
              <a:srgbClr val="FFFFFF">
                <a:alpha val="34117"/>
              </a:srgbClr>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97" name="Google Shape;1997;p2"/>
            <p:cNvSpPr/>
            <p:nvPr/>
          </p:nvSpPr>
          <p:spPr>
            <a:xfrm>
              <a:off x="5417000" y="1977775"/>
              <a:ext cx="213600" cy="139850"/>
            </a:xfrm>
            <a:custGeom>
              <a:rect b="b" l="l" r="r" t="t"/>
              <a:pathLst>
                <a:path extrusionOk="0" h="5594" w="8544">
                  <a:moveTo>
                    <a:pt x="6334" y="1"/>
                  </a:moveTo>
                  <a:cubicBezTo>
                    <a:pt x="6092" y="1"/>
                    <a:pt x="5850" y="42"/>
                    <a:pt x="5618" y="111"/>
                  </a:cubicBezTo>
                  <a:cubicBezTo>
                    <a:pt x="4660" y="401"/>
                    <a:pt x="3705" y="707"/>
                    <a:pt x="2823" y="1178"/>
                  </a:cubicBezTo>
                  <a:cubicBezTo>
                    <a:pt x="1833" y="1707"/>
                    <a:pt x="932" y="2461"/>
                    <a:pt x="413" y="3456"/>
                  </a:cubicBezTo>
                  <a:cubicBezTo>
                    <a:pt x="147" y="3972"/>
                    <a:pt x="0" y="4631"/>
                    <a:pt x="332" y="5108"/>
                  </a:cubicBezTo>
                  <a:cubicBezTo>
                    <a:pt x="560" y="5435"/>
                    <a:pt x="973" y="5594"/>
                    <a:pt x="1377" y="5594"/>
                  </a:cubicBezTo>
                  <a:cubicBezTo>
                    <a:pt x="1428" y="5594"/>
                    <a:pt x="1478" y="5591"/>
                    <a:pt x="1528" y="5586"/>
                  </a:cubicBezTo>
                  <a:cubicBezTo>
                    <a:pt x="1976" y="5544"/>
                    <a:pt x="2391" y="5338"/>
                    <a:pt x="2779" y="5108"/>
                  </a:cubicBezTo>
                  <a:cubicBezTo>
                    <a:pt x="4127" y="4313"/>
                    <a:pt x="5316" y="3208"/>
                    <a:pt x="6799" y="2710"/>
                  </a:cubicBezTo>
                  <a:cubicBezTo>
                    <a:pt x="7472" y="2484"/>
                    <a:pt x="8314" y="2282"/>
                    <a:pt x="8454" y="1550"/>
                  </a:cubicBezTo>
                  <a:cubicBezTo>
                    <a:pt x="8543" y="1083"/>
                    <a:pt x="8277" y="617"/>
                    <a:pt x="7862" y="383"/>
                  </a:cubicBezTo>
                  <a:cubicBezTo>
                    <a:pt x="7432" y="140"/>
                    <a:pt x="6934" y="28"/>
                    <a:pt x="6436" y="3"/>
                  </a:cubicBezTo>
                  <a:cubicBezTo>
                    <a:pt x="6402" y="1"/>
                    <a:pt x="6368" y="1"/>
                    <a:pt x="6334" y="1"/>
                  </a:cubicBezTo>
                  <a:close/>
                </a:path>
              </a:pathLst>
            </a:custGeom>
            <a:solidFill>
              <a:srgbClr val="FFFFFF">
                <a:alpha val="34117"/>
              </a:srgbClr>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98" name="Google Shape;1998;p2"/>
            <p:cNvSpPr/>
            <p:nvPr/>
          </p:nvSpPr>
          <p:spPr>
            <a:xfrm>
              <a:off x="5506325" y="1569700"/>
              <a:ext cx="553725" cy="265325"/>
            </a:xfrm>
            <a:custGeom>
              <a:rect b="b" l="l" r="r" t="t"/>
              <a:pathLst>
                <a:path extrusionOk="0" h="10613" w="22149">
                  <a:moveTo>
                    <a:pt x="15686" y="0"/>
                  </a:moveTo>
                  <a:cubicBezTo>
                    <a:pt x="13179" y="0"/>
                    <a:pt x="10752" y="1300"/>
                    <a:pt x="8701" y="2821"/>
                  </a:cubicBezTo>
                  <a:cubicBezTo>
                    <a:pt x="6373" y="4548"/>
                    <a:pt x="4249" y="6628"/>
                    <a:pt x="1598" y="7803"/>
                  </a:cubicBezTo>
                  <a:cubicBezTo>
                    <a:pt x="1235" y="7963"/>
                    <a:pt x="859" y="8107"/>
                    <a:pt x="548" y="8356"/>
                  </a:cubicBezTo>
                  <a:cubicBezTo>
                    <a:pt x="240" y="8603"/>
                    <a:pt x="0" y="8978"/>
                    <a:pt x="29" y="9373"/>
                  </a:cubicBezTo>
                  <a:cubicBezTo>
                    <a:pt x="80" y="10066"/>
                    <a:pt x="865" y="10444"/>
                    <a:pt x="1552" y="10548"/>
                  </a:cubicBezTo>
                  <a:cubicBezTo>
                    <a:pt x="1840" y="10592"/>
                    <a:pt x="2128" y="10612"/>
                    <a:pt x="2414" y="10612"/>
                  </a:cubicBezTo>
                  <a:cubicBezTo>
                    <a:pt x="4406" y="10612"/>
                    <a:pt x="6343" y="9618"/>
                    <a:pt x="7997" y="8449"/>
                  </a:cubicBezTo>
                  <a:cubicBezTo>
                    <a:pt x="9890" y="7112"/>
                    <a:pt x="11624" y="5495"/>
                    <a:pt x="13756" y="4587"/>
                  </a:cubicBezTo>
                  <a:cubicBezTo>
                    <a:pt x="14366" y="4326"/>
                    <a:pt x="15048" y="4134"/>
                    <a:pt x="15704" y="4134"/>
                  </a:cubicBezTo>
                  <a:cubicBezTo>
                    <a:pt x="16181" y="4134"/>
                    <a:pt x="16645" y="4236"/>
                    <a:pt x="17055" y="4488"/>
                  </a:cubicBezTo>
                  <a:cubicBezTo>
                    <a:pt x="17727" y="4901"/>
                    <a:pt x="18141" y="5646"/>
                    <a:pt x="18822" y="6039"/>
                  </a:cubicBezTo>
                  <a:cubicBezTo>
                    <a:pt x="19135" y="6220"/>
                    <a:pt x="19495" y="6308"/>
                    <a:pt x="19856" y="6308"/>
                  </a:cubicBezTo>
                  <a:cubicBezTo>
                    <a:pt x="20388" y="6308"/>
                    <a:pt x="20922" y="6116"/>
                    <a:pt x="21309" y="5752"/>
                  </a:cubicBezTo>
                  <a:cubicBezTo>
                    <a:pt x="21961" y="5138"/>
                    <a:pt x="22148" y="4087"/>
                    <a:pt x="21749" y="3286"/>
                  </a:cubicBezTo>
                  <a:lnTo>
                    <a:pt x="21747" y="3286"/>
                  </a:lnTo>
                  <a:cubicBezTo>
                    <a:pt x="21392" y="2574"/>
                    <a:pt x="21107" y="1698"/>
                    <a:pt x="20424" y="1291"/>
                  </a:cubicBezTo>
                  <a:cubicBezTo>
                    <a:pt x="19424" y="695"/>
                    <a:pt x="18354" y="309"/>
                    <a:pt x="16718" y="76"/>
                  </a:cubicBezTo>
                  <a:cubicBezTo>
                    <a:pt x="16373" y="25"/>
                    <a:pt x="16029" y="0"/>
                    <a:pt x="15686" y="0"/>
                  </a:cubicBezTo>
                  <a:close/>
                </a:path>
              </a:pathLst>
            </a:custGeom>
            <a:solidFill>
              <a:srgbClr val="FFFFFF">
                <a:alpha val="34117"/>
              </a:srgbClr>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99" name="Google Shape;1999;p2"/>
            <p:cNvSpPr/>
            <p:nvPr/>
          </p:nvSpPr>
          <p:spPr>
            <a:xfrm>
              <a:off x="5071800" y="2201375"/>
              <a:ext cx="143700" cy="299075"/>
            </a:xfrm>
            <a:custGeom>
              <a:rect b="b" l="l" r="r" t="t"/>
              <a:pathLst>
                <a:path extrusionOk="0" h="11963" w="5748">
                  <a:moveTo>
                    <a:pt x="5737" y="1"/>
                  </a:moveTo>
                  <a:cubicBezTo>
                    <a:pt x="5723" y="1"/>
                    <a:pt x="5589" y="132"/>
                    <a:pt x="5358" y="372"/>
                  </a:cubicBezTo>
                  <a:cubicBezTo>
                    <a:pt x="5119" y="615"/>
                    <a:pt x="4793" y="987"/>
                    <a:pt x="4411" y="1464"/>
                  </a:cubicBezTo>
                  <a:cubicBezTo>
                    <a:pt x="4025" y="1938"/>
                    <a:pt x="3599" y="2529"/>
                    <a:pt x="3157" y="3208"/>
                  </a:cubicBezTo>
                  <a:cubicBezTo>
                    <a:pt x="2725" y="3891"/>
                    <a:pt x="2283" y="4662"/>
                    <a:pt x="1876" y="5503"/>
                  </a:cubicBezTo>
                  <a:cubicBezTo>
                    <a:pt x="1477" y="6349"/>
                    <a:pt x="1150" y="7176"/>
                    <a:pt x="890" y="7942"/>
                  </a:cubicBezTo>
                  <a:cubicBezTo>
                    <a:pt x="639" y="8710"/>
                    <a:pt x="446" y="9414"/>
                    <a:pt x="319" y="10012"/>
                  </a:cubicBezTo>
                  <a:cubicBezTo>
                    <a:pt x="188" y="10608"/>
                    <a:pt x="103" y="11096"/>
                    <a:pt x="62" y="11436"/>
                  </a:cubicBezTo>
                  <a:cubicBezTo>
                    <a:pt x="20" y="11774"/>
                    <a:pt x="1" y="11963"/>
                    <a:pt x="14" y="11963"/>
                  </a:cubicBezTo>
                  <a:cubicBezTo>
                    <a:pt x="14" y="11963"/>
                    <a:pt x="14" y="11963"/>
                    <a:pt x="14" y="11963"/>
                  </a:cubicBezTo>
                  <a:cubicBezTo>
                    <a:pt x="26" y="11963"/>
                    <a:pt x="67" y="11780"/>
                    <a:pt x="130" y="11446"/>
                  </a:cubicBezTo>
                  <a:cubicBezTo>
                    <a:pt x="192" y="11112"/>
                    <a:pt x="294" y="10630"/>
                    <a:pt x="439" y="10039"/>
                  </a:cubicBezTo>
                  <a:cubicBezTo>
                    <a:pt x="581" y="9449"/>
                    <a:pt x="786" y="8754"/>
                    <a:pt x="1044" y="7994"/>
                  </a:cubicBezTo>
                  <a:cubicBezTo>
                    <a:pt x="1311" y="7238"/>
                    <a:pt x="1637" y="6416"/>
                    <a:pt x="2034" y="5579"/>
                  </a:cubicBezTo>
                  <a:cubicBezTo>
                    <a:pt x="2437" y="4745"/>
                    <a:pt x="2871" y="3976"/>
                    <a:pt x="3294" y="3293"/>
                  </a:cubicBezTo>
                  <a:cubicBezTo>
                    <a:pt x="3724" y="2615"/>
                    <a:pt x="4137" y="2021"/>
                    <a:pt x="4507" y="1539"/>
                  </a:cubicBezTo>
                  <a:cubicBezTo>
                    <a:pt x="4876" y="1057"/>
                    <a:pt x="5186" y="675"/>
                    <a:pt x="5410" y="416"/>
                  </a:cubicBezTo>
                  <a:cubicBezTo>
                    <a:pt x="5630" y="158"/>
                    <a:pt x="5748" y="9"/>
                    <a:pt x="5738" y="1"/>
                  </a:cubicBezTo>
                  <a:cubicBezTo>
                    <a:pt x="5738" y="1"/>
                    <a:pt x="5738" y="1"/>
                    <a:pt x="5737" y="1"/>
                  </a:cubicBezTo>
                  <a:close/>
                </a:path>
              </a:pathLst>
            </a:custGeom>
            <a:solidFill>
              <a:schemeClr val="accent6"/>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00" name="Google Shape;2000;p2"/>
            <p:cNvSpPr/>
            <p:nvPr/>
          </p:nvSpPr>
          <p:spPr>
            <a:xfrm>
              <a:off x="5215200" y="2384425"/>
              <a:ext cx="70350" cy="137600"/>
            </a:xfrm>
            <a:custGeom>
              <a:rect b="b" l="l" r="r" t="t"/>
              <a:pathLst>
                <a:path extrusionOk="0" h="5504" w="2814">
                  <a:moveTo>
                    <a:pt x="2778" y="0"/>
                  </a:moveTo>
                  <a:cubicBezTo>
                    <a:pt x="2738" y="0"/>
                    <a:pt x="2650" y="10"/>
                    <a:pt x="2524" y="37"/>
                  </a:cubicBezTo>
                  <a:cubicBezTo>
                    <a:pt x="2344" y="74"/>
                    <a:pt x="2092" y="157"/>
                    <a:pt x="1802" y="311"/>
                  </a:cubicBezTo>
                  <a:cubicBezTo>
                    <a:pt x="1231" y="612"/>
                    <a:pt x="510" y="1288"/>
                    <a:pt x="251" y="2281"/>
                  </a:cubicBezTo>
                  <a:cubicBezTo>
                    <a:pt x="0" y="3277"/>
                    <a:pt x="309" y="4214"/>
                    <a:pt x="668" y="4753"/>
                  </a:cubicBezTo>
                  <a:cubicBezTo>
                    <a:pt x="845" y="5027"/>
                    <a:pt x="1029" y="5221"/>
                    <a:pt x="1168" y="5339"/>
                  </a:cubicBezTo>
                  <a:cubicBezTo>
                    <a:pt x="1298" y="5451"/>
                    <a:pt x="1382" y="5504"/>
                    <a:pt x="1397" y="5504"/>
                  </a:cubicBezTo>
                  <a:cubicBezTo>
                    <a:pt x="1398" y="5504"/>
                    <a:pt x="1399" y="5504"/>
                    <a:pt x="1399" y="5503"/>
                  </a:cubicBezTo>
                  <a:cubicBezTo>
                    <a:pt x="1422" y="5476"/>
                    <a:pt x="1092" y="5237"/>
                    <a:pt x="772" y="4687"/>
                  </a:cubicBezTo>
                  <a:cubicBezTo>
                    <a:pt x="454" y="4154"/>
                    <a:pt x="186" y="3259"/>
                    <a:pt x="421" y="2324"/>
                  </a:cubicBezTo>
                  <a:cubicBezTo>
                    <a:pt x="662" y="1390"/>
                    <a:pt x="1330" y="734"/>
                    <a:pt x="1864" y="419"/>
                  </a:cubicBezTo>
                  <a:cubicBezTo>
                    <a:pt x="2408" y="91"/>
                    <a:pt x="2813" y="39"/>
                    <a:pt x="2804" y="5"/>
                  </a:cubicBezTo>
                  <a:cubicBezTo>
                    <a:pt x="2804" y="2"/>
                    <a:pt x="2795" y="0"/>
                    <a:pt x="2778" y="0"/>
                  </a:cubicBezTo>
                  <a:close/>
                </a:path>
              </a:pathLst>
            </a:custGeom>
            <a:solidFill>
              <a:schemeClr val="accent6"/>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01" name="Google Shape;2001;p2"/>
            <p:cNvSpPr/>
            <p:nvPr/>
          </p:nvSpPr>
          <p:spPr>
            <a:xfrm>
              <a:off x="5652025" y="2408725"/>
              <a:ext cx="35525" cy="98200"/>
            </a:xfrm>
            <a:custGeom>
              <a:rect b="b" l="l" r="r" t="t"/>
              <a:pathLst>
                <a:path extrusionOk="0" h="3928" w="1421">
                  <a:moveTo>
                    <a:pt x="1398" y="0"/>
                  </a:moveTo>
                  <a:cubicBezTo>
                    <a:pt x="1369" y="0"/>
                    <a:pt x="1163" y="129"/>
                    <a:pt x="907" y="410"/>
                  </a:cubicBezTo>
                  <a:cubicBezTo>
                    <a:pt x="639" y="703"/>
                    <a:pt x="334" y="1182"/>
                    <a:pt x="167" y="1772"/>
                  </a:cubicBezTo>
                  <a:cubicBezTo>
                    <a:pt x="1" y="2363"/>
                    <a:pt x="8" y="2928"/>
                    <a:pt x="84" y="3319"/>
                  </a:cubicBezTo>
                  <a:cubicBezTo>
                    <a:pt x="156" y="3706"/>
                    <a:pt x="270" y="3927"/>
                    <a:pt x="288" y="3927"/>
                  </a:cubicBezTo>
                  <a:cubicBezTo>
                    <a:pt x="288" y="3927"/>
                    <a:pt x="288" y="3927"/>
                    <a:pt x="288" y="3927"/>
                  </a:cubicBezTo>
                  <a:cubicBezTo>
                    <a:pt x="317" y="3918"/>
                    <a:pt x="246" y="3684"/>
                    <a:pt x="205" y="3302"/>
                  </a:cubicBezTo>
                  <a:cubicBezTo>
                    <a:pt x="165" y="2920"/>
                    <a:pt x="176" y="2384"/>
                    <a:pt x="334" y="1820"/>
                  </a:cubicBezTo>
                  <a:cubicBezTo>
                    <a:pt x="495" y="1257"/>
                    <a:pt x="767" y="792"/>
                    <a:pt x="1002" y="489"/>
                  </a:cubicBezTo>
                  <a:cubicBezTo>
                    <a:pt x="1237" y="184"/>
                    <a:pt x="1421" y="24"/>
                    <a:pt x="1401" y="1"/>
                  </a:cubicBezTo>
                  <a:cubicBezTo>
                    <a:pt x="1401" y="0"/>
                    <a:pt x="1400" y="0"/>
                    <a:pt x="1398" y="0"/>
                  </a:cubicBezTo>
                  <a:close/>
                </a:path>
              </a:pathLst>
            </a:custGeom>
            <a:solidFill>
              <a:schemeClr val="accent6"/>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02" name="Google Shape;2002;p2"/>
            <p:cNvSpPr/>
            <p:nvPr/>
          </p:nvSpPr>
          <p:spPr>
            <a:xfrm>
              <a:off x="5263225" y="2024175"/>
              <a:ext cx="20000" cy="51800"/>
            </a:xfrm>
            <a:custGeom>
              <a:rect b="b" l="l" r="r" t="t"/>
              <a:pathLst>
                <a:path extrusionOk="0" h="2072" w="800">
                  <a:moveTo>
                    <a:pt x="755" y="0"/>
                  </a:moveTo>
                  <a:cubicBezTo>
                    <a:pt x="724" y="0"/>
                    <a:pt x="616" y="66"/>
                    <a:pt x="485" y="204"/>
                  </a:cubicBezTo>
                  <a:cubicBezTo>
                    <a:pt x="340" y="358"/>
                    <a:pt x="176" y="615"/>
                    <a:pt x="88" y="929"/>
                  </a:cubicBezTo>
                  <a:cubicBezTo>
                    <a:pt x="1" y="1246"/>
                    <a:pt x="7" y="1548"/>
                    <a:pt x="53" y="1755"/>
                  </a:cubicBezTo>
                  <a:cubicBezTo>
                    <a:pt x="94" y="1958"/>
                    <a:pt x="160" y="2071"/>
                    <a:pt x="183" y="2071"/>
                  </a:cubicBezTo>
                  <a:cubicBezTo>
                    <a:pt x="183" y="2071"/>
                    <a:pt x="184" y="2071"/>
                    <a:pt x="184" y="2071"/>
                  </a:cubicBezTo>
                  <a:cubicBezTo>
                    <a:pt x="234" y="2058"/>
                    <a:pt x="86" y="1562"/>
                    <a:pt x="256" y="975"/>
                  </a:cubicBezTo>
                  <a:cubicBezTo>
                    <a:pt x="414" y="387"/>
                    <a:pt x="800" y="40"/>
                    <a:pt x="763" y="3"/>
                  </a:cubicBezTo>
                  <a:cubicBezTo>
                    <a:pt x="762" y="1"/>
                    <a:pt x="759" y="0"/>
                    <a:pt x="755" y="0"/>
                  </a:cubicBezTo>
                  <a:close/>
                </a:path>
              </a:pathLst>
            </a:custGeom>
            <a:solidFill>
              <a:schemeClr val="accent6"/>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03" name="Google Shape;2003;p2"/>
            <p:cNvSpPr/>
            <p:nvPr/>
          </p:nvSpPr>
          <p:spPr>
            <a:xfrm>
              <a:off x="5071975" y="2906475"/>
              <a:ext cx="13250" cy="60450"/>
            </a:xfrm>
            <a:custGeom>
              <a:rect b="b" l="l" r="r" t="t"/>
              <a:pathLst>
                <a:path extrusionOk="0" h="2418" w="530">
                  <a:moveTo>
                    <a:pt x="239" y="1"/>
                  </a:moveTo>
                  <a:cubicBezTo>
                    <a:pt x="193" y="1"/>
                    <a:pt x="0" y="545"/>
                    <a:pt x="73" y="1238"/>
                  </a:cubicBezTo>
                  <a:cubicBezTo>
                    <a:pt x="139" y="1924"/>
                    <a:pt x="432" y="2417"/>
                    <a:pt x="479" y="2417"/>
                  </a:cubicBezTo>
                  <a:cubicBezTo>
                    <a:pt x="480" y="2417"/>
                    <a:pt x="481" y="2417"/>
                    <a:pt x="482" y="2417"/>
                  </a:cubicBezTo>
                  <a:cubicBezTo>
                    <a:pt x="530" y="2393"/>
                    <a:pt x="310" y="1886"/>
                    <a:pt x="246" y="1220"/>
                  </a:cubicBezTo>
                  <a:cubicBezTo>
                    <a:pt x="175" y="555"/>
                    <a:pt x="291" y="13"/>
                    <a:pt x="241" y="1"/>
                  </a:cubicBezTo>
                  <a:cubicBezTo>
                    <a:pt x="240" y="1"/>
                    <a:pt x="239" y="1"/>
                    <a:pt x="239" y="1"/>
                  </a:cubicBezTo>
                  <a:close/>
                </a:path>
              </a:pathLst>
            </a:custGeom>
            <a:solidFill>
              <a:schemeClr val="accent6"/>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04" name="Google Shape;2004;p2"/>
            <p:cNvSpPr/>
            <p:nvPr/>
          </p:nvSpPr>
          <p:spPr>
            <a:xfrm>
              <a:off x="4993950" y="3210200"/>
              <a:ext cx="22900" cy="141350"/>
            </a:xfrm>
            <a:custGeom>
              <a:rect b="b" l="l" r="r" t="t"/>
              <a:pathLst>
                <a:path extrusionOk="0" h="5654" w="916">
                  <a:moveTo>
                    <a:pt x="888" y="0"/>
                  </a:moveTo>
                  <a:cubicBezTo>
                    <a:pt x="873" y="0"/>
                    <a:pt x="824" y="65"/>
                    <a:pt x="744" y="186"/>
                  </a:cubicBezTo>
                  <a:cubicBezTo>
                    <a:pt x="655" y="309"/>
                    <a:pt x="549" y="502"/>
                    <a:pt x="437" y="751"/>
                  </a:cubicBezTo>
                  <a:cubicBezTo>
                    <a:pt x="209" y="1245"/>
                    <a:pt x="5" y="1988"/>
                    <a:pt x="1" y="2823"/>
                  </a:cubicBezTo>
                  <a:cubicBezTo>
                    <a:pt x="1" y="3661"/>
                    <a:pt x="201" y="4403"/>
                    <a:pt x="425" y="4899"/>
                  </a:cubicBezTo>
                  <a:cubicBezTo>
                    <a:pt x="537" y="5148"/>
                    <a:pt x="641" y="5343"/>
                    <a:pt x="730" y="5466"/>
                  </a:cubicBezTo>
                  <a:cubicBezTo>
                    <a:pt x="809" y="5585"/>
                    <a:pt x="860" y="5652"/>
                    <a:pt x="873" y="5652"/>
                  </a:cubicBezTo>
                  <a:cubicBezTo>
                    <a:pt x="874" y="5652"/>
                    <a:pt x="874" y="5652"/>
                    <a:pt x="875" y="5652"/>
                  </a:cubicBezTo>
                  <a:lnTo>
                    <a:pt x="875" y="5653"/>
                  </a:lnTo>
                  <a:cubicBezTo>
                    <a:pt x="902" y="5636"/>
                    <a:pt x="728" y="5351"/>
                    <a:pt x="539" y="4853"/>
                  </a:cubicBezTo>
                  <a:cubicBezTo>
                    <a:pt x="350" y="4357"/>
                    <a:pt x="174" y="3635"/>
                    <a:pt x="174" y="2825"/>
                  </a:cubicBezTo>
                  <a:cubicBezTo>
                    <a:pt x="178" y="2013"/>
                    <a:pt x="358" y="1293"/>
                    <a:pt x="551" y="797"/>
                  </a:cubicBezTo>
                  <a:cubicBezTo>
                    <a:pt x="740" y="300"/>
                    <a:pt x="915" y="16"/>
                    <a:pt x="890" y="1"/>
                  </a:cubicBezTo>
                  <a:cubicBezTo>
                    <a:pt x="890" y="0"/>
                    <a:pt x="889" y="0"/>
                    <a:pt x="888" y="0"/>
                  </a:cubicBezTo>
                  <a:close/>
                </a:path>
              </a:pathLst>
            </a:custGeom>
            <a:solidFill>
              <a:schemeClr val="accent6"/>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05" name="Google Shape;2005;p2"/>
            <p:cNvSpPr/>
            <p:nvPr/>
          </p:nvSpPr>
          <p:spPr>
            <a:xfrm>
              <a:off x="5226325" y="3491850"/>
              <a:ext cx="35525" cy="127550"/>
            </a:xfrm>
            <a:custGeom>
              <a:rect b="b" l="l" r="r" t="t"/>
              <a:pathLst>
                <a:path extrusionOk="0" h="5102" w="1421">
                  <a:moveTo>
                    <a:pt x="1398" y="1"/>
                  </a:moveTo>
                  <a:cubicBezTo>
                    <a:pt x="1382" y="1"/>
                    <a:pt x="1313" y="40"/>
                    <a:pt x="1205" y="123"/>
                  </a:cubicBezTo>
                  <a:cubicBezTo>
                    <a:pt x="1087" y="214"/>
                    <a:pt x="927" y="362"/>
                    <a:pt x="759" y="569"/>
                  </a:cubicBezTo>
                  <a:cubicBezTo>
                    <a:pt x="422" y="978"/>
                    <a:pt x="65" y="1672"/>
                    <a:pt x="32" y="2502"/>
                  </a:cubicBezTo>
                  <a:cubicBezTo>
                    <a:pt x="1" y="3332"/>
                    <a:pt x="302" y="4051"/>
                    <a:pt x="607" y="4485"/>
                  </a:cubicBezTo>
                  <a:cubicBezTo>
                    <a:pt x="757" y="4705"/>
                    <a:pt x="904" y="4865"/>
                    <a:pt x="1016" y="4964"/>
                  </a:cubicBezTo>
                  <a:cubicBezTo>
                    <a:pt x="1118" y="5057"/>
                    <a:pt x="1185" y="5101"/>
                    <a:pt x="1199" y="5101"/>
                  </a:cubicBezTo>
                  <a:cubicBezTo>
                    <a:pt x="1200" y="5101"/>
                    <a:pt x="1201" y="5101"/>
                    <a:pt x="1201" y="5101"/>
                  </a:cubicBezTo>
                  <a:lnTo>
                    <a:pt x="1203" y="5101"/>
                  </a:lnTo>
                  <a:cubicBezTo>
                    <a:pt x="1224" y="5079"/>
                    <a:pt x="977" y="4859"/>
                    <a:pt x="711" y="4418"/>
                  </a:cubicBezTo>
                  <a:cubicBezTo>
                    <a:pt x="443" y="3982"/>
                    <a:pt x="177" y="3293"/>
                    <a:pt x="207" y="2510"/>
                  </a:cubicBezTo>
                  <a:cubicBezTo>
                    <a:pt x="238" y="1724"/>
                    <a:pt x="557" y="1057"/>
                    <a:pt x="858" y="644"/>
                  </a:cubicBezTo>
                  <a:cubicBezTo>
                    <a:pt x="1159" y="223"/>
                    <a:pt x="1421" y="25"/>
                    <a:pt x="1402" y="2"/>
                  </a:cubicBezTo>
                  <a:cubicBezTo>
                    <a:pt x="1401" y="1"/>
                    <a:pt x="1400" y="1"/>
                    <a:pt x="1398" y="1"/>
                  </a:cubicBezTo>
                  <a:close/>
                </a:path>
              </a:pathLst>
            </a:custGeom>
            <a:solidFill>
              <a:schemeClr val="accent6"/>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06" name="Google Shape;2006;p2"/>
            <p:cNvSpPr/>
            <p:nvPr/>
          </p:nvSpPr>
          <p:spPr>
            <a:xfrm>
              <a:off x="5235350" y="3748475"/>
              <a:ext cx="24775" cy="63450"/>
            </a:xfrm>
            <a:custGeom>
              <a:rect b="b" l="l" r="r" t="t"/>
              <a:pathLst>
                <a:path extrusionOk="0" h="2538" w="991">
                  <a:moveTo>
                    <a:pt x="944" y="1"/>
                  </a:moveTo>
                  <a:cubicBezTo>
                    <a:pt x="890" y="1"/>
                    <a:pt x="454" y="452"/>
                    <a:pt x="234" y="1171"/>
                  </a:cubicBezTo>
                  <a:cubicBezTo>
                    <a:pt x="1" y="1906"/>
                    <a:pt x="113" y="2537"/>
                    <a:pt x="156" y="2537"/>
                  </a:cubicBezTo>
                  <a:cubicBezTo>
                    <a:pt x="156" y="2537"/>
                    <a:pt x="157" y="2537"/>
                    <a:pt x="157" y="2537"/>
                  </a:cubicBezTo>
                  <a:cubicBezTo>
                    <a:pt x="209" y="2535"/>
                    <a:pt x="176" y="1924"/>
                    <a:pt x="400" y="1223"/>
                  </a:cubicBezTo>
                  <a:cubicBezTo>
                    <a:pt x="616" y="517"/>
                    <a:pt x="990" y="35"/>
                    <a:pt x="948" y="2"/>
                  </a:cubicBezTo>
                  <a:cubicBezTo>
                    <a:pt x="947" y="1"/>
                    <a:pt x="946" y="1"/>
                    <a:pt x="944" y="1"/>
                  </a:cubicBezTo>
                  <a:close/>
                </a:path>
              </a:pathLst>
            </a:custGeom>
            <a:solidFill>
              <a:schemeClr val="accent6"/>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07" name="Google Shape;2007;p2"/>
            <p:cNvSpPr/>
            <p:nvPr/>
          </p:nvSpPr>
          <p:spPr>
            <a:xfrm>
              <a:off x="5502425" y="3364325"/>
              <a:ext cx="63100" cy="163400"/>
            </a:xfrm>
            <a:custGeom>
              <a:rect b="b" l="l" r="r" t="t"/>
              <a:pathLst>
                <a:path extrusionOk="0" h="6536" w="2524">
                  <a:moveTo>
                    <a:pt x="1584" y="1"/>
                  </a:moveTo>
                  <a:cubicBezTo>
                    <a:pt x="1568" y="1"/>
                    <a:pt x="1477" y="63"/>
                    <a:pt x="1335" y="189"/>
                  </a:cubicBezTo>
                  <a:cubicBezTo>
                    <a:pt x="1185" y="320"/>
                    <a:pt x="984" y="536"/>
                    <a:pt x="783" y="835"/>
                  </a:cubicBezTo>
                  <a:cubicBezTo>
                    <a:pt x="378" y="1422"/>
                    <a:pt x="0" y="2421"/>
                    <a:pt x="154" y="3534"/>
                  </a:cubicBezTo>
                  <a:cubicBezTo>
                    <a:pt x="315" y="4645"/>
                    <a:pt x="953" y="5502"/>
                    <a:pt x="1505" y="5955"/>
                  </a:cubicBezTo>
                  <a:cubicBezTo>
                    <a:pt x="1781" y="6187"/>
                    <a:pt x="2034" y="6339"/>
                    <a:pt x="2215" y="6424"/>
                  </a:cubicBezTo>
                  <a:cubicBezTo>
                    <a:pt x="2376" y="6501"/>
                    <a:pt x="2478" y="6536"/>
                    <a:pt x="2501" y="6536"/>
                  </a:cubicBezTo>
                  <a:cubicBezTo>
                    <a:pt x="2504" y="6536"/>
                    <a:pt x="2506" y="6535"/>
                    <a:pt x="2506" y="6534"/>
                  </a:cubicBezTo>
                  <a:cubicBezTo>
                    <a:pt x="2524" y="6503"/>
                    <a:pt x="2105" y="6337"/>
                    <a:pt x="1586" y="5863"/>
                  </a:cubicBezTo>
                  <a:cubicBezTo>
                    <a:pt x="1073" y="5400"/>
                    <a:pt x="481" y="4568"/>
                    <a:pt x="328" y="3511"/>
                  </a:cubicBezTo>
                  <a:cubicBezTo>
                    <a:pt x="181" y="2452"/>
                    <a:pt x="521" y="1487"/>
                    <a:pt x="888" y="901"/>
                  </a:cubicBezTo>
                  <a:cubicBezTo>
                    <a:pt x="1254" y="301"/>
                    <a:pt x="1611" y="27"/>
                    <a:pt x="1586" y="2"/>
                  </a:cubicBezTo>
                  <a:cubicBezTo>
                    <a:pt x="1586" y="1"/>
                    <a:pt x="1585" y="1"/>
                    <a:pt x="1584" y="1"/>
                  </a:cubicBezTo>
                  <a:close/>
                </a:path>
              </a:pathLst>
            </a:custGeom>
            <a:solidFill>
              <a:schemeClr val="accent6"/>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08" name="Google Shape;2008;p2"/>
            <p:cNvSpPr/>
            <p:nvPr/>
          </p:nvSpPr>
          <p:spPr>
            <a:xfrm>
              <a:off x="5364275" y="3947375"/>
              <a:ext cx="151150" cy="131300"/>
            </a:xfrm>
            <a:custGeom>
              <a:rect b="b" l="l" r="r" t="t"/>
              <a:pathLst>
                <a:path extrusionOk="0" h="5252" w="6046">
                  <a:moveTo>
                    <a:pt x="14" y="0"/>
                  </a:moveTo>
                  <a:cubicBezTo>
                    <a:pt x="13" y="0"/>
                    <a:pt x="13" y="0"/>
                    <a:pt x="12" y="1"/>
                  </a:cubicBezTo>
                  <a:cubicBezTo>
                    <a:pt x="1" y="6"/>
                    <a:pt x="35" y="116"/>
                    <a:pt x="109" y="315"/>
                  </a:cubicBezTo>
                  <a:cubicBezTo>
                    <a:pt x="178" y="514"/>
                    <a:pt x="306" y="793"/>
                    <a:pt x="483" y="1127"/>
                  </a:cubicBezTo>
                  <a:cubicBezTo>
                    <a:pt x="659" y="1461"/>
                    <a:pt x="906" y="1841"/>
                    <a:pt x="1210" y="2239"/>
                  </a:cubicBezTo>
                  <a:cubicBezTo>
                    <a:pt x="1523" y="2632"/>
                    <a:pt x="1895" y="3039"/>
                    <a:pt x="2331" y="3421"/>
                  </a:cubicBezTo>
                  <a:cubicBezTo>
                    <a:pt x="2769" y="3799"/>
                    <a:pt x="3225" y="4114"/>
                    <a:pt x="3657" y="4368"/>
                  </a:cubicBezTo>
                  <a:cubicBezTo>
                    <a:pt x="4093" y="4615"/>
                    <a:pt x="4502" y="4808"/>
                    <a:pt x="4857" y="4936"/>
                  </a:cubicBezTo>
                  <a:cubicBezTo>
                    <a:pt x="5212" y="5067"/>
                    <a:pt x="5507" y="5154"/>
                    <a:pt x="5713" y="5196"/>
                  </a:cubicBezTo>
                  <a:cubicBezTo>
                    <a:pt x="5880" y="5232"/>
                    <a:pt x="5988" y="5251"/>
                    <a:pt x="6024" y="5251"/>
                  </a:cubicBezTo>
                  <a:cubicBezTo>
                    <a:pt x="6033" y="5251"/>
                    <a:pt x="6037" y="5250"/>
                    <a:pt x="6037" y="5248"/>
                  </a:cubicBezTo>
                  <a:cubicBezTo>
                    <a:pt x="6045" y="5215"/>
                    <a:pt x="5592" y="5109"/>
                    <a:pt x="4903" y="4822"/>
                  </a:cubicBezTo>
                  <a:cubicBezTo>
                    <a:pt x="4558" y="4679"/>
                    <a:pt x="4160" y="4480"/>
                    <a:pt x="3738" y="4230"/>
                  </a:cubicBezTo>
                  <a:cubicBezTo>
                    <a:pt x="3319" y="3973"/>
                    <a:pt x="2875" y="3660"/>
                    <a:pt x="2445" y="3290"/>
                  </a:cubicBezTo>
                  <a:cubicBezTo>
                    <a:pt x="2019" y="2916"/>
                    <a:pt x="1648" y="2518"/>
                    <a:pt x="1336" y="2138"/>
                  </a:cubicBezTo>
                  <a:cubicBezTo>
                    <a:pt x="1031" y="1754"/>
                    <a:pt x="778" y="1388"/>
                    <a:pt x="591" y="1066"/>
                  </a:cubicBezTo>
                  <a:cubicBezTo>
                    <a:pt x="216" y="431"/>
                    <a:pt x="48" y="0"/>
                    <a:pt x="14" y="0"/>
                  </a:cubicBezTo>
                  <a:close/>
                </a:path>
              </a:pathLst>
            </a:custGeom>
            <a:solidFill>
              <a:schemeClr val="accent6"/>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09" name="Google Shape;2009;p2"/>
            <p:cNvSpPr/>
            <p:nvPr/>
          </p:nvSpPr>
          <p:spPr>
            <a:xfrm>
              <a:off x="5365450" y="3099800"/>
              <a:ext cx="67200" cy="70700"/>
            </a:xfrm>
            <a:custGeom>
              <a:rect b="b" l="l" r="r" t="t"/>
              <a:pathLst>
                <a:path extrusionOk="0" h="2828" w="2688">
                  <a:moveTo>
                    <a:pt x="43" y="0"/>
                  </a:moveTo>
                  <a:cubicBezTo>
                    <a:pt x="42" y="0"/>
                    <a:pt x="41" y="0"/>
                    <a:pt x="41" y="1"/>
                  </a:cubicBezTo>
                  <a:cubicBezTo>
                    <a:pt x="0" y="4"/>
                    <a:pt x="228" y="915"/>
                    <a:pt x="999" y="1739"/>
                  </a:cubicBezTo>
                  <a:cubicBezTo>
                    <a:pt x="1716" y="2518"/>
                    <a:pt x="2546" y="2827"/>
                    <a:pt x="2650" y="2827"/>
                  </a:cubicBezTo>
                  <a:cubicBezTo>
                    <a:pt x="2656" y="2827"/>
                    <a:pt x="2660" y="2826"/>
                    <a:pt x="2660" y="2823"/>
                  </a:cubicBezTo>
                  <a:cubicBezTo>
                    <a:pt x="2687" y="2775"/>
                    <a:pt x="1860" y="2418"/>
                    <a:pt x="1129" y="1619"/>
                  </a:cubicBezTo>
                  <a:cubicBezTo>
                    <a:pt x="395" y="840"/>
                    <a:pt x="100" y="0"/>
                    <a:pt x="43" y="0"/>
                  </a:cubicBezTo>
                  <a:close/>
                </a:path>
              </a:pathLst>
            </a:custGeom>
            <a:solidFill>
              <a:schemeClr val="accent6"/>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10" name="Google Shape;2010;p2"/>
            <p:cNvSpPr/>
            <p:nvPr/>
          </p:nvSpPr>
          <p:spPr>
            <a:xfrm>
              <a:off x="5669200" y="2690975"/>
              <a:ext cx="59400" cy="74800"/>
            </a:xfrm>
            <a:custGeom>
              <a:rect b="b" l="l" r="r" t="t"/>
              <a:pathLst>
                <a:path extrusionOk="0" h="2992" w="2376">
                  <a:moveTo>
                    <a:pt x="45" y="1"/>
                  </a:moveTo>
                  <a:cubicBezTo>
                    <a:pt x="44" y="1"/>
                    <a:pt x="44" y="1"/>
                    <a:pt x="43" y="1"/>
                  </a:cubicBezTo>
                  <a:cubicBezTo>
                    <a:pt x="1" y="13"/>
                    <a:pt x="275" y="848"/>
                    <a:pt x="932" y="1695"/>
                  </a:cubicBezTo>
                  <a:cubicBezTo>
                    <a:pt x="1559" y="2517"/>
                    <a:pt x="2267" y="2992"/>
                    <a:pt x="2338" y="2992"/>
                  </a:cubicBezTo>
                  <a:cubicBezTo>
                    <a:pt x="2340" y="2992"/>
                    <a:pt x="2342" y="2991"/>
                    <a:pt x="2343" y="2990"/>
                  </a:cubicBezTo>
                  <a:cubicBezTo>
                    <a:pt x="2375" y="2947"/>
                    <a:pt x="1702" y="2419"/>
                    <a:pt x="1071" y="1589"/>
                  </a:cubicBezTo>
                  <a:cubicBezTo>
                    <a:pt x="440" y="777"/>
                    <a:pt x="101" y="1"/>
                    <a:pt x="45" y="1"/>
                  </a:cubicBezTo>
                  <a:close/>
                </a:path>
              </a:pathLst>
            </a:custGeom>
            <a:solidFill>
              <a:schemeClr val="accent6"/>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11" name="Google Shape;2011;p2"/>
            <p:cNvSpPr/>
            <p:nvPr/>
          </p:nvSpPr>
          <p:spPr>
            <a:xfrm>
              <a:off x="5087325" y="2746975"/>
              <a:ext cx="361000" cy="252975"/>
            </a:xfrm>
            <a:custGeom>
              <a:rect b="b" l="l" r="r" t="t"/>
              <a:pathLst>
                <a:path extrusionOk="0" h="10119" w="14440">
                  <a:moveTo>
                    <a:pt x="1447" y="1"/>
                  </a:moveTo>
                  <a:cubicBezTo>
                    <a:pt x="1254" y="1"/>
                    <a:pt x="1067" y="51"/>
                    <a:pt x="908" y="167"/>
                  </a:cubicBezTo>
                  <a:lnTo>
                    <a:pt x="906" y="167"/>
                  </a:lnTo>
                  <a:cubicBezTo>
                    <a:pt x="1" y="827"/>
                    <a:pt x="684" y="1980"/>
                    <a:pt x="684" y="1980"/>
                  </a:cubicBezTo>
                  <a:cubicBezTo>
                    <a:pt x="1807" y="4691"/>
                    <a:pt x="2999" y="6775"/>
                    <a:pt x="5644" y="8050"/>
                  </a:cubicBezTo>
                  <a:cubicBezTo>
                    <a:pt x="7569" y="8978"/>
                    <a:pt x="9553" y="9921"/>
                    <a:pt x="11684" y="10097"/>
                  </a:cubicBezTo>
                  <a:cubicBezTo>
                    <a:pt x="11843" y="10110"/>
                    <a:pt x="12004" y="10118"/>
                    <a:pt x="12165" y="10118"/>
                  </a:cubicBezTo>
                  <a:cubicBezTo>
                    <a:pt x="12627" y="10118"/>
                    <a:pt x="13088" y="10050"/>
                    <a:pt x="13492" y="9833"/>
                  </a:cubicBezTo>
                  <a:cubicBezTo>
                    <a:pt x="14036" y="9539"/>
                    <a:pt x="14439" y="8910"/>
                    <a:pt x="14299" y="8308"/>
                  </a:cubicBezTo>
                  <a:cubicBezTo>
                    <a:pt x="14175" y="7774"/>
                    <a:pt x="13683" y="7411"/>
                    <a:pt x="13203" y="7149"/>
                  </a:cubicBezTo>
                  <a:cubicBezTo>
                    <a:pt x="11279" y="6092"/>
                    <a:pt x="9034" y="5841"/>
                    <a:pt x="6886" y="5389"/>
                  </a:cubicBezTo>
                  <a:cubicBezTo>
                    <a:pt x="4737" y="4938"/>
                    <a:pt x="4631" y="3190"/>
                    <a:pt x="3277" y="1462"/>
                  </a:cubicBezTo>
                  <a:cubicBezTo>
                    <a:pt x="2966" y="1064"/>
                    <a:pt x="2704" y="618"/>
                    <a:pt x="2306" y="312"/>
                  </a:cubicBezTo>
                  <a:cubicBezTo>
                    <a:pt x="2063" y="124"/>
                    <a:pt x="1748" y="1"/>
                    <a:pt x="1447" y="1"/>
                  </a:cubicBezTo>
                  <a:close/>
                </a:path>
              </a:pathLst>
            </a:custGeom>
            <a:solidFill>
              <a:srgbClr val="FFFFFF">
                <a:alpha val="34117"/>
              </a:srgbClr>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12" name="Google Shape;2012;p2"/>
            <p:cNvSpPr/>
            <p:nvPr/>
          </p:nvSpPr>
          <p:spPr>
            <a:xfrm>
              <a:off x="5503375" y="3013700"/>
              <a:ext cx="72725" cy="68675"/>
            </a:xfrm>
            <a:custGeom>
              <a:rect b="b" l="l" r="r" t="t"/>
              <a:pathLst>
                <a:path extrusionOk="0" h="2747" w="2909">
                  <a:moveTo>
                    <a:pt x="1295" y="1"/>
                  </a:moveTo>
                  <a:cubicBezTo>
                    <a:pt x="626" y="49"/>
                    <a:pt x="43" y="657"/>
                    <a:pt x="22" y="1328"/>
                  </a:cubicBezTo>
                  <a:cubicBezTo>
                    <a:pt x="1" y="1994"/>
                    <a:pt x="531" y="2632"/>
                    <a:pt x="1189" y="2733"/>
                  </a:cubicBezTo>
                  <a:cubicBezTo>
                    <a:pt x="1251" y="2742"/>
                    <a:pt x="1313" y="2747"/>
                    <a:pt x="1375" y="2747"/>
                  </a:cubicBezTo>
                  <a:cubicBezTo>
                    <a:pt x="1972" y="2747"/>
                    <a:pt x="2560" y="2323"/>
                    <a:pt x="2721" y="1741"/>
                  </a:cubicBezTo>
                  <a:cubicBezTo>
                    <a:pt x="2908" y="1066"/>
                    <a:pt x="2439" y="254"/>
                    <a:pt x="1745" y="163"/>
                  </a:cubicBezTo>
                  <a:lnTo>
                    <a:pt x="1295" y="1"/>
                  </a:lnTo>
                  <a:close/>
                </a:path>
              </a:pathLst>
            </a:custGeom>
            <a:solidFill>
              <a:srgbClr val="FFFFFF">
                <a:alpha val="34117"/>
              </a:srgbClr>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013" name="Google Shape;2013;p2"/>
          <p:cNvSpPr txBox="1"/>
          <p:nvPr/>
        </p:nvSpPr>
        <p:spPr>
          <a:xfrm>
            <a:off x="1050525" y="3537225"/>
            <a:ext cx="6728100" cy="450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rgbClr val="000000"/>
                </a:solidFill>
                <a:latin typeface="Red Hat Text"/>
                <a:ea typeface="Red Hat Text"/>
                <a:cs typeface="Red Hat Text"/>
                <a:sym typeface="Red Hat Text"/>
              </a:rPr>
              <a:t>Describe briefly the development of the cerebrum.</a:t>
            </a:r>
            <a:endParaRPr b="0" i="0" sz="1800" u="none" cap="none" strike="noStrike">
              <a:solidFill>
                <a:srgbClr val="000000"/>
              </a:solidFill>
              <a:latin typeface="Red Hat Text"/>
              <a:ea typeface="Red Hat Text"/>
              <a:cs typeface="Red Hat Text"/>
              <a:sym typeface="Red Hat Text"/>
            </a:endParaRPr>
          </a:p>
        </p:txBody>
      </p:sp>
      <p:sp>
        <p:nvSpPr>
          <p:cNvPr id="2014" name="Google Shape;2014;p2"/>
          <p:cNvSpPr txBox="1"/>
          <p:nvPr/>
        </p:nvSpPr>
        <p:spPr>
          <a:xfrm>
            <a:off x="1055875" y="4207113"/>
            <a:ext cx="6254400" cy="450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rgbClr val="000000"/>
                </a:solidFill>
                <a:latin typeface="Red Hat Text"/>
                <a:ea typeface="Red Hat Text"/>
                <a:cs typeface="Red Hat Text"/>
                <a:sym typeface="Red Hat Text"/>
              </a:rPr>
              <a:t>Describe briefly the development of the cerebellum.</a:t>
            </a:r>
            <a:endParaRPr b="0" i="0" sz="1800" u="none" cap="none" strike="noStrike">
              <a:solidFill>
                <a:srgbClr val="000000"/>
              </a:solidFill>
              <a:latin typeface="Red Hat Text"/>
              <a:ea typeface="Red Hat Text"/>
              <a:cs typeface="Red Hat Text"/>
              <a:sym typeface="Red Hat Text"/>
            </a:endParaRPr>
          </a:p>
        </p:txBody>
      </p:sp>
      <p:grpSp>
        <p:nvGrpSpPr>
          <p:cNvPr id="2015" name="Google Shape;2015;p2"/>
          <p:cNvGrpSpPr/>
          <p:nvPr/>
        </p:nvGrpSpPr>
        <p:grpSpPr>
          <a:xfrm>
            <a:off x="620826" y="5120500"/>
            <a:ext cx="429551" cy="451001"/>
            <a:chOff x="4932325" y="1542650"/>
            <a:chExt cx="2450375" cy="2834700"/>
          </a:xfrm>
        </p:grpSpPr>
        <p:sp>
          <p:nvSpPr>
            <p:cNvPr id="2016" name="Google Shape;2016;p2"/>
            <p:cNvSpPr/>
            <p:nvPr/>
          </p:nvSpPr>
          <p:spPr>
            <a:xfrm>
              <a:off x="6165275" y="1542650"/>
              <a:ext cx="1217425" cy="2834700"/>
            </a:xfrm>
            <a:custGeom>
              <a:rect b="b" l="l" r="r" t="t"/>
              <a:pathLst>
                <a:path extrusionOk="0" h="113388" w="48697">
                  <a:moveTo>
                    <a:pt x="10885" y="1"/>
                  </a:moveTo>
                  <a:cubicBezTo>
                    <a:pt x="9951" y="1"/>
                    <a:pt x="8968" y="112"/>
                    <a:pt x="7937" y="363"/>
                  </a:cubicBezTo>
                  <a:cubicBezTo>
                    <a:pt x="0" y="2294"/>
                    <a:pt x="1763" y="9373"/>
                    <a:pt x="1524" y="13021"/>
                  </a:cubicBezTo>
                  <a:cubicBezTo>
                    <a:pt x="1287" y="16667"/>
                    <a:pt x="2086" y="22781"/>
                    <a:pt x="1524" y="25999"/>
                  </a:cubicBezTo>
                  <a:cubicBezTo>
                    <a:pt x="965" y="29217"/>
                    <a:pt x="905" y="33830"/>
                    <a:pt x="1524" y="35759"/>
                  </a:cubicBezTo>
                  <a:cubicBezTo>
                    <a:pt x="2145" y="37690"/>
                    <a:pt x="1524" y="48095"/>
                    <a:pt x="1524" y="48095"/>
                  </a:cubicBezTo>
                  <a:lnTo>
                    <a:pt x="1524" y="78128"/>
                  </a:lnTo>
                  <a:cubicBezTo>
                    <a:pt x="1524" y="78128"/>
                    <a:pt x="428" y="105481"/>
                    <a:pt x="3110" y="108485"/>
                  </a:cubicBezTo>
                  <a:cubicBezTo>
                    <a:pt x="5135" y="110752"/>
                    <a:pt x="8760" y="113387"/>
                    <a:pt x="13804" y="113387"/>
                  </a:cubicBezTo>
                  <a:cubicBezTo>
                    <a:pt x="15440" y="113387"/>
                    <a:pt x="17226" y="113110"/>
                    <a:pt x="19154" y="112453"/>
                  </a:cubicBezTo>
                  <a:cubicBezTo>
                    <a:pt x="27031" y="109772"/>
                    <a:pt x="29605" y="107518"/>
                    <a:pt x="31428" y="105481"/>
                  </a:cubicBezTo>
                  <a:cubicBezTo>
                    <a:pt x="31428" y="105481"/>
                    <a:pt x="37341" y="102905"/>
                    <a:pt x="37227" y="95935"/>
                  </a:cubicBezTo>
                  <a:cubicBezTo>
                    <a:pt x="37227" y="95935"/>
                    <a:pt x="39687" y="94432"/>
                    <a:pt x="41190" y="91428"/>
                  </a:cubicBezTo>
                  <a:cubicBezTo>
                    <a:pt x="42691" y="88426"/>
                    <a:pt x="44622" y="86387"/>
                    <a:pt x="45050" y="83491"/>
                  </a:cubicBezTo>
                  <a:cubicBezTo>
                    <a:pt x="45479" y="80595"/>
                    <a:pt x="44406" y="79845"/>
                    <a:pt x="44406" y="79845"/>
                  </a:cubicBezTo>
                  <a:cubicBezTo>
                    <a:pt x="44406" y="79845"/>
                    <a:pt x="45695" y="79415"/>
                    <a:pt x="46231" y="75554"/>
                  </a:cubicBezTo>
                  <a:cubicBezTo>
                    <a:pt x="46768" y="71692"/>
                    <a:pt x="48160" y="69546"/>
                    <a:pt x="47840" y="67831"/>
                  </a:cubicBezTo>
                  <a:cubicBezTo>
                    <a:pt x="47518" y="66114"/>
                    <a:pt x="46337" y="64827"/>
                    <a:pt x="46337" y="64827"/>
                  </a:cubicBezTo>
                  <a:cubicBezTo>
                    <a:pt x="46337" y="64827"/>
                    <a:pt x="47398" y="64291"/>
                    <a:pt x="47887" y="62254"/>
                  </a:cubicBezTo>
                  <a:cubicBezTo>
                    <a:pt x="48375" y="60215"/>
                    <a:pt x="48697" y="55281"/>
                    <a:pt x="48591" y="52600"/>
                  </a:cubicBezTo>
                  <a:cubicBezTo>
                    <a:pt x="48483" y="49918"/>
                    <a:pt x="47838" y="48417"/>
                    <a:pt x="47838" y="48417"/>
                  </a:cubicBezTo>
                  <a:cubicBezTo>
                    <a:pt x="47838" y="48417"/>
                    <a:pt x="48160" y="40694"/>
                    <a:pt x="45373" y="39622"/>
                  </a:cubicBezTo>
                  <a:lnTo>
                    <a:pt x="44192" y="39085"/>
                  </a:lnTo>
                  <a:cubicBezTo>
                    <a:pt x="44192" y="39085"/>
                    <a:pt x="45373" y="38119"/>
                    <a:pt x="44084" y="35759"/>
                  </a:cubicBezTo>
                  <a:cubicBezTo>
                    <a:pt x="42797" y="33400"/>
                    <a:pt x="43011" y="30504"/>
                    <a:pt x="41832" y="28573"/>
                  </a:cubicBezTo>
                  <a:cubicBezTo>
                    <a:pt x="40704" y="26727"/>
                    <a:pt x="39577" y="23510"/>
                    <a:pt x="37139" y="23510"/>
                  </a:cubicBezTo>
                  <a:cubicBezTo>
                    <a:pt x="37026" y="23510"/>
                    <a:pt x="36910" y="23517"/>
                    <a:pt x="36791" y="23532"/>
                  </a:cubicBezTo>
                  <a:cubicBezTo>
                    <a:pt x="36791" y="23532"/>
                    <a:pt x="38292" y="21816"/>
                    <a:pt x="35719" y="17632"/>
                  </a:cubicBezTo>
                  <a:cubicBezTo>
                    <a:pt x="33145" y="13449"/>
                    <a:pt x="33251" y="11840"/>
                    <a:pt x="29819" y="10553"/>
                  </a:cubicBezTo>
                  <a:cubicBezTo>
                    <a:pt x="26387" y="9267"/>
                    <a:pt x="25636" y="8408"/>
                    <a:pt x="23277" y="6585"/>
                  </a:cubicBezTo>
                  <a:cubicBezTo>
                    <a:pt x="21222" y="4999"/>
                    <a:pt x="17139" y="1"/>
                    <a:pt x="10885" y="1"/>
                  </a:cubicBezTo>
                  <a:close/>
                </a:path>
              </a:pathLst>
            </a:custGeom>
            <a:solidFill>
              <a:schemeClr val="lt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17" name="Google Shape;2017;p2"/>
            <p:cNvSpPr/>
            <p:nvPr/>
          </p:nvSpPr>
          <p:spPr>
            <a:xfrm>
              <a:off x="7099175" y="3476200"/>
              <a:ext cx="850" cy="275"/>
            </a:xfrm>
            <a:custGeom>
              <a:rect b="b" l="l" r="r" t="t"/>
              <a:pathLst>
                <a:path extrusionOk="0" h="11" w="34">
                  <a:moveTo>
                    <a:pt x="33" y="1"/>
                  </a:moveTo>
                  <a:cubicBezTo>
                    <a:pt x="25" y="3"/>
                    <a:pt x="17" y="5"/>
                    <a:pt x="11" y="7"/>
                  </a:cubicBezTo>
                  <a:lnTo>
                    <a:pt x="11" y="7"/>
                  </a:lnTo>
                  <a:cubicBezTo>
                    <a:pt x="16" y="6"/>
                    <a:pt x="23" y="4"/>
                    <a:pt x="33" y="1"/>
                  </a:cubicBezTo>
                  <a:close/>
                  <a:moveTo>
                    <a:pt x="11" y="7"/>
                  </a:moveTo>
                  <a:cubicBezTo>
                    <a:pt x="6" y="9"/>
                    <a:pt x="3" y="9"/>
                    <a:pt x="1" y="10"/>
                  </a:cubicBezTo>
                  <a:cubicBezTo>
                    <a:pt x="3" y="10"/>
                    <a:pt x="7" y="9"/>
                    <a:pt x="11" y="7"/>
                  </a:cubicBezTo>
                  <a:close/>
                </a:path>
              </a:pathLst>
            </a:custGeom>
            <a:solidFill>
              <a:srgbClr val="000000"/>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18" name="Google Shape;2018;p2"/>
            <p:cNvSpPr/>
            <p:nvPr/>
          </p:nvSpPr>
          <p:spPr>
            <a:xfrm>
              <a:off x="7098900" y="3476450"/>
              <a:ext cx="300" cy="100"/>
            </a:xfrm>
            <a:custGeom>
              <a:rect b="b" l="l" r="r" t="t"/>
              <a:pathLst>
                <a:path extrusionOk="0" h="4" w="12">
                  <a:moveTo>
                    <a:pt x="12" y="0"/>
                  </a:moveTo>
                  <a:lnTo>
                    <a:pt x="12" y="0"/>
                  </a:lnTo>
                  <a:cubicBezTo>
                    <a:pt x="4" y="2"/>
                    <a:pt x="1" y="3"/>
                    <a:pt x="1" y="3"/>
                  </a:cubicBezTo>
                  <a:cubicBezTo>
                    <a:pt x="2" y="3"/>
                    <a:pt x="6" y="2"/>
                    <a:pt x="12" y="0"/>
                  </a:cubicBezTo>
                  <a:close/>
                </a:path>
              </a:pathLst>
            </a:custGeom>
            <a:solidFill>
              <a:srgbClr val="000000"/>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19" name="Google Shape;2019;p2"/>
            <p:cNvSpPr/>
            <p:nvPr/>
          </p:nvSpPr>
          <p:spPr>
            <a:xfrm>
              <a:off x="7100000" y="3475900"/>
              <a:ext cx="1100" cy="325"/>
            </a:xfrm>
            <a:custGeom>
              <a:rect b="b" l="l" r="r" t="t"/>
              <a:pathLst>
                <a:path extrusionOk="0" h="13" w="44">
                  <a:moveTo>
                    <a:pt x="43" y="1"/>
                  </a:moveTo>
                  <a:cubicBezTo>
                    <a:pt x="43" y="1"/>
                    <a:pt x="32" y="4"/>
                    <a:pt x="0" y="13"/>
                  </a:cubicBezTo>
                  <a:cubicBezTo>
                    <a:pt x="22" y="7"/>
                    <a:pt x="44" y="1"/>
                    <a:pt x="43" y="1"/>
                  </a:cubicBezTo>
                  <a:close/>
                </a:path>
              </a:pathLst>
            </a:custGeom>
            <a:solidFill>
              <a:srgbClr val="000000"/>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20" name="Google Shape;2020;p2"/>
            <p:cNvSpPr/>
            <p:nvPr/>
          </p:nvSpPr>
          <p:spPr>
            <a:xfrm>
              <a:off x="6970550" y="3476200"/>
              <a:ext cx="233500" cy="338650"/>
            </a:xfrm>
            <a:custGeom>
              <a:rect b="b" l="l" r="r" t="t"/>
              <a:pathLst>
                <a:path extrusionOk="0" h="13546" w="9340">
                  <a:moveTo>
                    <a:pt x="5178" y="1"/>
                  </a:moveTo>
                  <a:lnTo>
                    <a:pt x="5178" y="1"/>
                  </a:lnTo>
                  <a:cubicBezTo>
                    <a:pt x="5360" y="869"/>
                    <a:pt x="5609" y="1729"/>
                    <a:pt x="5715" y="2607"/>
                  </a:cubicBezTo>
                  <a:cubicBezTo>
                    <a:pt x="6077" y="5624"/>
                    <a:pt x="5678" y="6844"/>
                    <a:pt x="2854" y="8061"/>
                  </a:cubicBezTo>
                  <a:cubicBezTo>
                    <a:pt x="1935" y="8458"/>
                    <a:pt x="953" y="9020"/>
                    <a:pt x="0" y="9577"/>
                  </a:cubicBezTo>
                  <a:cubicBezTo>
                    <a:pt x="488" y="9453"/>
                    <a:pt x="1148" y="9349"/>
                    <a:pt x="1849" y="9349"/>
                  </a:cubicBezTo>
                  <a:cubicBezTo>
                    <a:pt x="3460" y="9349"/>
                    <a:pt x="5286" y="9900"/>
                    <a:pt x="5728" y="12028"/>
                  </a:cubicBezTo>
                  <a:cubicBezTo>
                    <a:pt x="5854" y="12628"/>
                    <a:pt x="5585" y="13027"/>
                    <a:pt x="6168" y="13546"/>
                  </a:cubicBezTo>
                  <a:cubicBezTo>
                    <a:pt x="6990" y="11752"/>
                    <a:pt x="4962" y="10367"/>
                    <a:pt x="5352" y="8756"/>
                  </a:cubicBezTo>
                  <a:cubicBezTo>
                    <a:pt x="5722" y="7212"/>
                    <a:pt x="8256" y="5690"/>
                    <a:pt x="9340" y="4413"/>
                  </a:cubicBezTo>
                  <a:lnTo>
                    <a:pt x="9340" y="4413"/>
                  </a:lnTo>
                  <a:cubicBezTo>
                    <a:pt x="8976" y="4511"/>
                    <a:pt x="7865" y="5077"/>
                    <a:pt x="6975" y="5077"/>
                  </a:cubicBezTo>
                  <a:cubicBezTo>
                    <a:pt x="6903" y="5077"/>
                    <a:pt x="6833" y="5073"/>
                    <a:pt x="6764" y="5065"/>
                  </a:cubicBezTo>
                  <a:cubicBezTo>
                    <a:pt x="6922" y="3128"/>
                    <a:pt x="6168" y="1297"/>
                    <a:pt x="5178" y="1"/>
                  </a:cubicBezTo>
                  <a:close/>
                </a:path>
              </a:pathLst>
            </a:custGeom>
            <a:solidFill>
              <a:srgbClr val="0B3D69">
                <a:alpha val="39215"/>
              </a:srgbClr>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21" name="Google Shape;2021;p2"/>
            <p:cNvSpPr/>
            <p:nvPr/>
          </p:nvSpPr>
          <p:spPr>
            <a:xfrm>
              <a:off x="6798025" y="3733125"/>
              <a:ext cx="142550" cy="57175"/>
            </a:xfrm>
            <a:custGeom>
              <a:rect b="b" l="l" r="r" t="t"/>
              <a:pathLst>
                <a:path extrusionOk="0" h="2287" w="5702">
                  <a:moveTo>
                    <a:pt x="5701" y="1"/>
                  </a:moveTo>
                  <a:cubicBezTo>
                    <a:pt x="5539" y="93"/>
                    <a:pt x="5377" y="184"/>
                    <a:pt x="5221" y="271"/>
                  </a:cubicBezTo>
                  <a:lnTo>
                    <a:pt x="5219" y="271"/>
                  </a:lnTo>
                  <a:cubicBezTo>
                    <a:pt x="4227" y="818"/>
                    <a:pt x="3622" y="1846"/>
                    <a:pt x="2060" y="1846"/>
                  </a:cubicBezTo>
                  <a:cubicBezTo>
                    <a:pt x="1511" y="1846"/>
                    <a:pt x="844" y="1719"/>
                    <a:pt x="0" y="1399"/>
                  </a:cubicBezTo>
                  <a:lnTo>
                    <a:pt x="0" y="1399"/>
                  </a:lnTo>
                  <a:cubicBezTo>
                    <a:pt x="1088" y="2097"/>
                    <a:pt x="1904" y="2286"/>
                    <a:pt x="2501" y="2286"/>
                  </a:cubicBezTo>
                  <a:cubicBezTo>
                    <a:pt x="2945" y="2286"/>
                    <a:pt x="3268" y="2182"/>
                    <a:pt x="3492" y="2104"/>
                  </a:cubicBezTo>
                  <a:lnTo>
                    <a:pt x="5701" y="1"/>
                  </a:lnTo>
                  <a:close/>
                </a:path>
              </a:pathLst>
            </a:custGeom>
            <a:solidFill>
              <a:srgbClr val="0B3D69">
                <a:alpha val="39215"/>
              </a:srgbClr>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22" name="Google Shape;2022;p2"/>
            <p:cNvSpPr/>
            <p:nvPr/>
          </p:nvSpPr>
          <p:spPr>
            <a:xfrm>
              <a:off x="6940550" y="3715625"/>
              <a:ext cx="30025" cy="17525"/>
            </a:xfrm>
            <a:custGeom>
              <a:rect b="b" l="l" r="r" t="t"/>
              <a:pathLst>
                <a:path extrusionOk="0" h="701" w="1201">
                  <a:moveTo>
                    <a:pt x="1200" y="0"/>
                  </a:moveTo>
                  <a:lnTo>
                    <a:pt x="1200" y="0"/>
                  </a:lnTo>
                  <a:cubicBezTo>
                    <a:pt x="770" y="110"/>
                    <a:pt x="473" y="236"/>
                    <a:pt x="400" y="319"/>
                  </a:cubicBezTo>
                  <a:lnTo>
                    <a:pt x="0" y="701"/>
                  </a:lnTo>
                  <a:cubicBezTo>
                    <a:pt x="392" y="477"/>
                    <a:pt x="793" y="240"/>
                    <a:pt x="1200" y="0"/>
                  </a:cubicBezTo>
                  <a:close/>
                </a:path>
              </a:pathLst>
            </a:custGeom>
            <a:solidFill>
              <a:srgbClr val="000000"/>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23" name="Google Shape;2023;p2"/>
            <p:cNvSpPr/>
            <p:nvPr/>
          </p:nvSpPr>
          <p:spPr>
            <a:xfrm>
              <a:off x="6513025" y="3910875"/>
              <a:ext cx="498100" cy="360325"/>
            </a:xfrm>
            <a:custGeom>
              <a:rect b="b" l="l" r="r" t="t"/>
              <a:pathLst>
                <a:path extrusionOk="0" h="14413" w="19924">
                  <a:moveTo>
                    <a:pt x="19258" y="0"/>
                  </a:moveTo>
                  <a:cubicBezTo>
                    <a:pt x="19013" y="644"/>
                    <a:pt x="18716" y="1275"/>
                    <a:pt x="18537" y="1937"/>
                  </a:cubicBezTo>
                  <a:cubicBezTo>
                    <a:pt x="17854" y="4447"/>
                    <a:pt x="16227" y="6166"/>
                    <a:pt x="13929" y="7206"/>
                  </a:cubicBezTo>
                  <a:cubicBezTo>
                    <a:pt x="13571" y="7368"/>
                    <a:pt x="13154" y="7403"/>
                    <a:pt x="12754" y="7403"/>
                  </a:cubicBezTo>
                  <a:cubicBezTo>
                    <a:pt x="12458" y="7403"/>
                    <a:pt x="12171" y="7384"/>
                    <a:pt x="11923" y="7384"/>
                  </a:cubicBezTo>
                  <a:cubicBezTo>
                    <a:pt x="11852" y="7384"/>
                    <a:pt x="11784" y="7385"/>
                    <a:pt x="11720" y="7389"/>
                  </a:cubicBezTo>
                  <a:cubicBezTo>
                    <a:pt x="10005" y="9089"/>
                    <a:pt x="8555" y="11211"/>
                    <a:pt x="6546" y="12315"/>
                  </a:cubicBezTo>
                  <a:cubicBezTo>
                    <a:pt x="4648" y="13356"/>
                    <a:pt x="2163" y="13327"/>
                    <a:pt x="0" y="14057"/>
                  </a:cubicBezTo>
                  <a:cubicBezTo>
                    <a:pt x="867" y="14296"/>
                    <a:pt x="1706" y="14413"/>
                    <a:pt x="2521" y="14413"/>
                  </a:cubicBezTo>
                  <a:cubicBezTo>
                    <a:pt x="4438" y="14413"/>
                    <a:pt x="6221" y="13763"/>
                    <a:pt x="7924" y="12513"/>
                  </a:cubicBezTo>
                  <a:cubicBezTo>
                    <a:pt x="10160" y="10872"/>
                    <a:pt x="12488" y="9351"/>
                    <a:pt x="14827" y="7858"/>
                  </a:cubicBezTo>
                  <a:cubicBezTo>
                    <a:pt x="17215" y="6332"/>
                    <a:pt x="19025" y="4381"/>
                    <a:pt x="19796" y="1607"/>
                  </a:cubicBezTo>
                  <a:cubicBezTo>
                    <a:pt x="19924" y="1156"/>
                    <a:pt x="19816" y="637"/>
                    <a:pt x="19258" y="0"/>
                  </a:cubicBezTo>
                  <a:close/>
                </a:path>
              </a:pathLst>
            </a:custGeom>
            <a:solidFill>
              <a:srgbClr val="0B3D69">
                <a:alpha val="39215"/>
              </a:srgbClr>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24" name="Google Shape;2024;p2"/>
            <p:cNvSpPr/>
            <p:nvPr/>
          </p:nvSpPr>
          <p:spPr>
            <a:xfrm>
              <a:off x="6409450" y="2231575"/>
              <a:ext cx="111500" cy="279875"/>
            </a:xfrm>
            <a:custGeom>
              <a:rect b="b" l="l" r="r" t="t"/>
              <a:pathLst>
                <a:path extrusionOk="0" h="11195" w="4460">
                  <a:moveTo>
                    <a:pt x="939" y="1"/>
                  </a:moveTo>
                  <a:lnTo>
                    <a:pt x="939" y="1"/>
                  </a:lnTo>
                  <a:cubicBezTo>
                    <a:pt x="3823" y="4126"/>
                    <a:pt x="1" y="9396"/>
                    <a:pt x="1847" y="11195"/>
                  </a:cubicBezTo>
                  <a:cubicBezTo>
                    <a:pt x="2036" y="10672"/>
                    <a:pt x="1589" y="10083"/>
                    <a:pt x="1905" y="9684"/>
                  </a:cubicBezTo>
                  <a:cubicBezTo>
                    <a:pt x="4460" y="6450"/>
                    <a:pt x="3568" y="1608"/>
                    <a:pt x="939" y="1"/>
                  </a:cubicBezTo>
                  <a:close/>
                </a:path>
              </a:pathLst>
            </a:custGeom>
            <a:solidFill>
              <a:srgbClr val="0B3D69">
                <a:alpha val="39215"/>
              </a:srgbClr>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25" name="Google Shape;2025;p2"/>
            <p:cNvSpPr/>
            <p:nvPr/>
          </p:nvSpPr>
          <p:spPr>
            <a:xfrm>
              <a:off x="6394450" y="4075150"/>
              <a:ext cx="182875" cy="48825"/>
            </a:xfrm>
            <a:custGeom>
              <a:rect b="b" l="l" r="r" t="t"/>
              <a:pathLst>
                <a:path extrusionOk="0" h="1953" w="7315">
                  <a:moveTo>
                    <a:pt x="1" y="0"/>
                  </a:moveTo>
                  <a:cubicBezTo>
                    <a:pt x="1176" y="729"/>
                    <a:pt x="2187" y="1358"/>
                    <a:pt x="3144" y="1953"/>
                  </a:cubicBezTo>
                  <a:cubicBezTo>
                    <a:pt x="4438" y="1347"/>
                    <a:pt x="5825" y="697"/>
                    <a:pt x="7315" y="0"/>
                  </a:cubicBezTo>
                  <a:close/>
                </a:path>
              </a:pathLst>
            </a:custGeom>
            <a:solidFill>
              <a:srgbClr val="0B3D69">
                <a:alpha val="39215"/>
              </a:srgbClr>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26" name="Google Shape;2026;p2"/>
            <p:cNvSpPr/>
            <p:nvPr/>
          </p:nvSpPr>
          <p:spPr>
            <a:xfrm>
              <a:off x="6194000" y="2641900"/>
              <a:ext cx="932075" cy="593675"/>
            </a:xfrm>
            <a:custGeom>
              <a:rect b="b" l="l" r="r" t="t"/>
              <a:pathLst>
                <a:path extrusionOk="0" h="23747" w="37283">
                  <a:moveTo>
                    <a:pt x="37280" y="0"/>
                  </a:moveTo>
                  <a:cubicBezTo>
                    <a:pt x="37280" y="0"/>
                    <a:pt x="36811" y="670"/>
                    <a:pt x="36215" y="2009"/>
                  </a:cubicBezTo>
                  <a:cubicBezTo>
                    <a:pt x="35918" y="2678"/>
                    <a:pt x="35592" y="3511"/>
                    <a:pt x="35274" y="4499"/>
                  </a:cubicBezTo>
                  <a:cubicBezTo>
                    <a:pt x="34956" y="5475"/>
                    <a:pt x="34645" y="6596"/>
                    <a:pt x="34312" y="7835"/>
                  </a:cubicBezTo>
                  <a:lnTo>
                    <a:pt x="34312" y="7835"/>
                  </a:lnTo>
                  <a:cubicBezTo>
                    <a:pt x="32198" y="7939"/>
                    <a:pt x="29722" y="8208"/>
                    <a:pt x="27136" y="9037"/>
                  </a:cubicBezTo>
                  <a:cubicBezTo>
                    <a:pt x="25836" y="9454"/>
                    <a:pt x="24518" y="10040"/>
                    <a:pt x="23276" y="10843"/>
                  </a:cubicBezTo>
                  <a:cubicBezTo>
                    <a:pt x="22649" y="11232"/>
                    <a:pt x="22064" y="11709"/>
                    <a:pt x="21493" y="12211"/>
                  </a:cubicBezTo>
                  <a:cubicBezTo>
                    <a:pt x="21225" y="12481"/>
                    <a:pt x="20941" y="12739"/>
                    <a:pt x="20687" y="13034"/>
                  </a:cubicBezTo>
                  <a:cubicBezTo>
                    <a:pt x="20430" y="13328"/>
                    <a:pt x="20218" y="13656"/>
                    <a:pt x="20017" y="13991"/>
                  </a:cubicBezTo>
                  <a:cubicBezTo>
                    <a:pt x="19159" y="15471"/>
                    <a:pt x="18655" y="17070"/>
                    <a:pt x="17797" y="18405"/>
                  </a:cubicBezTo>
                  <a:cubicBezTo>
                    <a:pt x="16878" y="19686"/>
                    <a:pt x="15690" y="20711"/>
                    <a:pt x="14451" y="21473"/>
                  </a:cubicBezTo>
                  <a:cubicBezTo>
                    <a:pt x="13207" y="22237"/>
                    <a:pt x="11901" y="22750"/>
                    <a:pt x="10645" y="23084"/>
                  </a:cubicBezTo>
                  <a:cubicBezTo>
                    <a:pt x="9383" y="23404"/>
                    <a:pt x="8175" y="23551"/>
                    <a:pt x="7072" y="23614"/>
                  </a:cubicBezTo>
                  <a:cubicBezTo>
                    <a:pt x="6825" y="23623"/>
                    <a:pt x="6584" y="23627"/>
                    <a:pt x="6349" y="23627"/>
                  </a:cubicBezTo>
                  <a:cubicBezTo>
                    <a:pt x="4463" y="23627"/>
                    <a:pt x="2933" y="23363"/>
                    <a:pt x="1863" y="23113"/>
                  </a:cubicBezTo>
                  <a:cubicBezTo>
                    <a:pt x="1562" y="23038"/>
                    <a:pt x="1292" y="22980"/>
                    <a:pt x="1062" y="22914"/>
                  </a:cubicBezTo>
                  <a:cubicBezTo>
                    <a:pt x="836" y="22845"/>
                    <a:pt x="643" y="22787"/>
                    <a:pt x="483" y="22737"/>
                  </a:cubicBezTo>
                  <a:cubicBezTo>
                    <a:pt x="335" y="22692"/>
                    <a:pt x="215" y="22657"/>
                    <a:pt x="126" y="22632"/>
                  </a:cubicBezTo>
                  <a:cubicBezTo>
                    <a:pt x="54" y="22611"/>
                    <a:pt x="12" y="22601"/>
                    <a:pt x="4" y="22601"/>
                  </a:cubicBezTo>
                  <a:cubicBezTo>
                    <a:pt x="3" y="22601"/>
                    <a:pt x="3" y="22601"/>
                    <a:pt x="3" y="22602"/>
                  </a:cubicBezTo>
                  <a:cubicBezTo>
                    <a:pt x="1" y="22605"/>
                    <a:pt x="41" y="22621"/>
                    <a:pt x="121" y="22650"/>
                  </a:cubicBezTo>
                  <a:cubicBezTo>
                    <a:pt x="207" y="22679"/>
                    <a:pt x="325" y="22719"/>
                    <a:pt x="472" y="22771"/>
                  </a:cubicBezTo>
                  <a:cubicBezTo>
                    <a:pt x="632" y="22823"/>
                    <a:pt x="823" y="22889"/>
                    <a:pt x="1047" y="22964"/>
                  </a:cubicBezTo>
                  <a:cubicBezTo>
                    <a:pt x="1276" y="23036"/>
                    <a:pt x="1546" y="23097"/>
                    <a:pt x="1845" y="23178"/>
                  </a:cubicBezTo>
                  <a:cubicBezTo>
                    <a:pt x="2945" y="23455"/>
                    <a:pt x="4536" y="23746"/>
                    <a:pt x="6504" y="23746"/>
                  </a:cubicBezTo>
                  <a:cubicBezTo>
                    <a:pt x="6691" y="23746"/>
                    <a:pt x="6882" y="23743"/>
                    <a:pt x="7076" y="23738"/>
                  </a:cubicBezTo>
                  <a:cubicBezTo>
                    <a:pt x="8189" y="23682"/>
                    <a:pt x="9406" y="23541"/>
                    <a:pt x="10681" y="23223"/>
                  </a:cubicBezTo>
                  <a:cubicBezTo>
                    <a:pt x="11951" y="22893"/>
                    <a:pt x="13272" y="22380"/>
                    <a:pt x="14536" y="21610"/>
                  </a:cubicBezTo>
                  <a:cubicBezTo>
                    <a:pt x="15794" y="20840"/>
                    <a:pt x="16994" y="19814"/>
                    <a:pt x="17939" y="18498"/>
                  </a:cubicBezTo>
                  <a:cubicBezTo>
                    <a:pt x="18817" y="17136"/>
                    <a:pt x="19323" y="15535"/>
                    <a:pt x="20168" y="14080"/>
                  </a:cubicBezTo>
                  <a:cubicBezTo>
                    <a:pt x="20364" y="13750"/>
                    <a:pt x="20573" y="13430"/>
                    <a:pt x="20820" y="13146"/>
                  </a:cubicBezTo>
                  <a:cubicBezTo>
                    <a:pt x="21065" y="12861"/>
                    <a:pt x="21346" y="12604"/>
                    <a:pt x="21611" y="12338"/>
                  </a:cubicBezTo>
                  <a:cubicBezTo>
                    <a:pt x="22174" y="11842"/>
                    <a:pt x="22749" y="11371"/>
                    <a:pt x="23370" y="10985"/>
                  </a:cubicBezTo>
                  <a:cubicBezTo>
                    <a:pt x="24595" y="10192"/>
                    <a:pt x="25898" y="9610"/>
                    <a:pt x="27186" y="9193"/>
                  </a:cubicBezTo>
                  <a:cubicBezTo>
                    <a:pt x="29770" y="8356"/>
                    <a:pt x="32253" y="8078"/>
                    <a:pt x="34367" y="7962"/>
                  </a:cubicBezTo>
                  <a:lnTo>
                    <a:pt x="34415" y="7960"/>
                  </a:lnTo>
                  <a:lnTo>
                    <a:pt x="34427" y="7914"/>
                  </a:lnTo>
                  <a:cubicBezTo>
                    <a:pt x="34757" y="6656"/>
                    <a:pt x="35062" y="5518"/>
                    <a:pt x="35374" y="4532"/>
                  </a:cubicBezTo>
                  <a:cubicBezTo>
                    <a:pt x="35681" y="3544"/>
                    <a:pt x="35997" y="2709"/>
                    <a:pt x="36281" y="2038"/>
                  </a:cubicBezTo>
                  <a:cubicBezTo>
                    <a:pt x="36566" y="1366"/>
                    <a:pt x="36825" y="861"/>
                    <a:pt x="37004" y="519"/>
                  </a:cubicBezTo>
                  <a:cubicBezTo>
                    <a:pt x="37093" y="357"/>
                    <a:pt x="37163" y="230"/>
                    <a:pt x="37213" y="135"/>
                  </a:cubicBezTo>
                  <a:cubicBezTo>
                    <a:pt x="37261" y="47"/>
                    <a:pt x="37282" y="2"/>
                    <a:pt x="37280" y="0"/>
                  </a:cubicBezTo>
                  <a:close/>
                </a:path>
              </a:pathLst>
            </a:custGeom>
            <a:solidFill>
              <a:schemeClr val="dk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27" name="Google Shape;2027;p2"/>
            <p:cNvSpPr/>
            <p:nvPr/>
          </p:nvSpPr>
          <p:spPr>
            <a:xfrm>
              <a:off x="6399400" y="3161675"/>
              <a:ext cx="592525" cy="534050"/>
            </a:xfrm>
            <a:custGeom>
              <a:rect b="b" l="l" r="r" t="t"/>
              <a:pathLst>
                <a:path extrusionOk="0" h="21362" w="23701">
                  <a:moveTo>
                    <a:pt x="23700" y="1"/>
                  </a:moveTo>
                  <a:cubicBezTo>
                    <a:pt x="23697" y="1"/>
                    <a:pt x="23674" y="20"/>
                    <a:pt x="23633" y="59"/>
                  </a:cubicBezTo>
                  <a:cubicBezTo>
                    <a:pt x="23583" y="105"/>
                    <a:pt x="23521" y="165"/>
                    <a:pt x="23444" y="238"/>
                  </a:cubicBezTo>
                  <a:cubicBezTo>
                    <a:pt x="23274" y="391"/>
                    <a:pt x="23024" y="616"/>
                    <a:pt x="22669" y="865"/>
                  </a:cubicBezTo>
                  <a:cubicBezTo>
                    <a:pt x="21968" y="1374"/>
                    <a:pt x="20844" y="1965"/>
                    <a:pt x="19352" y="2397"/>
                  </a:cubicBezTo>
                  <a:cubicBezTo>
                    <a:pt x="17865" y="2848"/>
                    <a:pt x="16024" y="3093"/>
                    <a:pt x="14016" y="3570"/>
                  </a:cubicBezTo>
                  <a:cubicBezTo>
                    <a:pt x="13015" y="3817"/>
                    <a:pt x="11967" y="4137"/>
                    <a:pt x="10964" y="4662"/>
                  </a:cubicBezTo>
                  <a:cubicBezTo>
                    <a:pt x="9964" y="5181"/>
                    <a:pt x="8998" y="5897"/>
                    <a:pt x="8280" y="6871"/>
                  </a:cubicBezTo>
                  <a:cubicBezTo>
                    <a:pt x="7919" y="7353"/>
                    <a:pt x="7644" y="7893"/>
                    <a:pt x="7464" y="8451"/>
                  </a:cubicBezTo>
                  <a:cubicBezTo>
                    <a:pt x="7279" y="9007"/>
                    <a:pt x="7169" y="9572"/>
                    <a:pt x="7063" y="10120"/>
                  </a:cubicBezTo>
                  <a:cubicBezTo>
                    <a:pt x="6955" y="10670"/>
                    <a:pt x="6851" y="11208"/>
                    <a:pt x="6689" y="11715"/>
                  </a:cubicBezTo>
                  <a:cubicBezTo>
                    <a:pt x="6534" y="12227"/>
                    <a:pt x="6305" y="12695"/>
                    <a:pt x="6029" y="13122"/>
                  </a:cubicBezTo>
                  <a:cubicBezTo>
                    <a:pt x="5471" y="13975"/>
                    <a:pt x="4752" y="14644"/>
                    <a:pt x="4067" y="15244"/>
                  </a:cubicBezTo>
                  <a:cubicBezTo>
                    <a:pt x="3380" y="15846"/>
                    <a:pt x="2714" y="16380"/>
                    <a:pt x="2155" y="16930"/>
                  </a:cubicBezTo>
                  <a:cubicBezTo>
                    <a:pt x="1032" y="18020"/>
                    <a:pt x="372" y="19157"/>
                    <a:pt x="168" y="20013"/>
                  </a:cubicBezTo>
                  <a:cubicBezTo>
                    <a:pt x="50" y="20438"/>
                    <a:pt x="48" y="20783"/>
                    <a:pt x="42" y="21011"/>
                  </a:cubicBezTo>
                  <a:cubicBezTo>
                    <a:pt x="50" y="21117"/>
                    <a:pt x="56" y="21203"/>
                    <a:pt x="60" y="21273"/>
                  </a:cubicBezTo>
                  <a:cubicBezTo>
                    <a:pt x="65" y="21329"/>
                    <a:pt x="69" y="21360"/>
                    <a:pt x="73" y="21360"/>
                  </a:cubicBezTo>
                  <a:cubicBezTo>
                    <a:pt x="73" y="21360"/>
                    <a:pt x="73" y="21360"/>
                    <a:pt x="73" y="21360"/>
                  </a:cubicBezTo>
                  <a:lnTo>
                    <a:pt x="73" y="21362"/>
                  </a:lnTo>
                  <a:cubicBezTo>
                    <a:pt x="73" y="21362"/>
                    <a:pt x="73" y="21362"/>
                    <a:pt x="73" y="21362"/>
                  </a:cubicBezTo>
                  <a:cubicBezTo>
                    <a:pt x="102" y="21362"/>
                    <a:pt x="0" y="20868"/>
                    <a:pt x="231" y="20030"/>
                  </a:cubicBezTo>
                  <a:cubicBezTo>
                    <a:pt x="453" y="19195"/>
                    <a:pt x="1117" y="18088"/>
                    <a:pt x="2242" y="17019"/>
                  </a:cubicBezTo>
                  <a:cubicBezTo>
                    <a:pt x="2797" y="16481"/>
                    <a:pt x="3469" y="15954"/>
                    <a:pt x="4161" y="15354"/>
                  </a:cubicBezTo>
                  <a:cubicBezTo>
                    <a:pt x="4852" y="14756"/>
                    <a:pt x="5587" y="14083"/>
                    <a:pt x="6164" y="13209"/>
                  </a:cubicBezTo>
                  <a:cubicBezTo>
                    <a:pt x="6447" y="12775"/>
                    <a:pt x="6689" y="12288"/>
                    <a:pt x="6849" y="11766"/>
                  </a:cubicBezTo>
                  <a:cubicBezTo>
                    <a:pt x="7015" y="11247"/>
                    <a:pt x="7121" y="10702"/>
                    <a:pt x="7229" y="10155"/>
                  </a:cubicBezTo>
                  <a:cubicBezTo>
                    <a:pt x="7339" y="9605"/>
                    <a:pt x="7449" y="9047"/>
                    <a:pt x="7628" y="8505"/>
                  </a:cubicBezTo>
                  <a:cubicBezTo>
                    <a:pt x="7806" y="7963"/>
                    <a:pt x="8070" y="7444"/>
                    <a:pt x="8419" y="6975"/>
                  </a:cubicBezTo>
                  <a:cubicBezTo>
                    <a:pt x="9116" y="6030"/>
                    <a:pt x="10061" y="5326"/>
                    <a:pt x="11043" y="4814"/>
                  </a:cubicBezTo>
                  <a:cubicBezTo>
                    <a:pt x="12027" y="4297"/>
                    <a:pt x="13061" y="3975"/>
                    <a:pt x="14055" y="3726"/>
                  </a:cubicBezTo>
                  <a:cubicBezTo>
                    <a:pt x="16047" y="3244"/>
                    <a:pt x="17894" y="2985"/>
                    <a:pt x="19387" y="2515"/>
                  </a:cubicBezTo>
                  <a:cubicBezTo>
                    <a:pt x="20884" y="2065"/>
                    <a:pt x="22015" y="1452"/>
                    <a:pt x="22709" y="921"/>
                  </a:cubicBezTo>
                  <a:cubicBezTo>
                    <a:pt x="23411" y="396"/>
                    <a:pt x="23701" y="1"/>
                    <a:pt x="23701" y="1"/>
                  </a:cubicBezTo>
                  <a:cubicBezTo>
                    <a:pt x="23701" y="1"/>
                    <a:pt x="23701" y="1"/>
                    <a:pt x="23700" y="1"/>
                  </a:cubicBezTo>
                  <a:close/>
                </a:path>
              </a:pathLst>
            </a:custGeom>
            <a:solidFill>
              <a:schemeClr val="dk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28" name="Google Shape;2028;p2"/>
            <p:cNvSpPr/>
            <p:nvPr/>
          </p:nvSpPr>
          <p:spPr>
            <a:xfrm>
              <a:off x="6987900" y="3156125"/>
              <a:ext cx="117800" cy="9225"/>
            </a:xfrm>
            <a:custGeom>
              <a:rect b="b" l="l" r="r" t="t"/>
              <a:pathLst>
                <a:path extrusionOk="0" h="369" w="4712">
                  <a:moveTo>
                    <a:pt x="2152" y="1"/>
                  </a:moveTo>
                  <a:cubicBezTo>
                    <a:pt x="1578" y="1"/>
                    <a:pt x="1062" y="48"/>
                    <a:pt x="684" y="105"/>
                  </a:cubicBezTo>
                  <a:cubicBezTo>
                    <a:pt x="257" y="171"/>
                    <a:pt x="1" y="240"/>
                    <a:pt x="5" y="263"/>
                  </a:cubicBezTo>
                  <a:cubicBezTo>
                    <a:pt x="6" y="270"/>
                    <a:pt x="26" y="273"/>
                    <a:pt x="62" y="273"/>
                  </a:cubicBezTo>
                  <a:cubicBezTo>
                    <a:pt x="276" y="273"/>
                    <a:pt x="1059" y="173"/>
                    <a:pt x="2035" y="173"/>
                  </a:cubicBezTo>
                  <a:cubicBezTo>
                    <a:pt x="2141" y="173"/>
                    <a:pt x="2249" y="174"/>
                    <a:pt x="2358" y="177"/>
                  </a:cubicBezTo>
                  <a:cubicBezTo>
                    <a:pt x="3517" y="197"/>
                    <a:pt x="4469" y="368"/>
                    <a:pt x="4670" y="368"/>
                  </a:cubicBezTo>
                  <a:cubicBezTo>
                    <a:pt x="4694" y="368"/>
                    <a:pt x="4707" y="366"/>
                    <a:pt x="4708" y="360"/>
                  </a:cubicBezTo>
                  <a:cubicBezTo>
                    <a:pt x="4712" y="339"/>
                    <a:pt x="4459" y="256"/>
                    <a:pt x="4035" y="175"/>
                  </a:cubicBezTo>
                  <a:cubicBezTo>
                    <a:pt x="3614" y="92"/>
                    <a:pt x="3020" y="16"/>
                    <a:pt x="2362" y="3"/>
                  </a:cubicBezTo>
                  <a:cubicBezTo>
                    <a:pt x="2291" y="1"/>
                    <a:pt x="2221" y="1"/>
                    <a:pt x="2152" y="1"/>
                  </a:cubicBezTo>
                  <a:close/>
                </a:path>
              </a:pathLst>
            </a:custGeom>
            <a:solidFill>
              <a:schemeClr val="dk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29" name="Google Shape;2029;p2"/>
            <p:cNvSpPr/>
            <p:nvPr/>
          </p:nvSpPr>
          <p:spPr>
            <a:xfrm>
              <a:off x="6986750" y="3090850"/>
              <a:ext cx="12600" cy="74300"/>
            </a:xfrm>
            <a:custGeom>
              <a:rect b="b" l="l" r="r" t="t"/>
              <a:pathLst>
                <a:path extrusionOk="0" h="2972" w="504">
                  <a:moveTo>
                    <a:pt x="78" y="1"/>
                  </a:moveTo>
                  <a:cubicBezTo>
                    <a:pt x="77" y="1"/>
                    <a:pt x="76" y="1"/>
                    <a:pt x="76" y="2"/>
                  </a:cubicBezTo>
                  <a:cubicBezTo>
                    <a:pt x="24" y="23"/>
                    <a:pt x="330" y="654"/>
                    <a:pt x="317" y="1489"/>
                  </a:cubicBezTo>
                  <a:cubicBezTo>
                    <a:pt x="317" y="2325"/>
                    <a:pt x="0" y="2950"/>
                    <a:pt x="51" y="2971"/>
                  </a:cubicBezTo>
                  <a:cubicBezTo>
                    <a:pt x="51" y="2971"/>
                    <a:pt x="52" y="2972"/>
                    <a:pt x="53" y="2972"/>
                  </a:cubicBezTo>
                  <a:cubicBezTo>
                    <a:pt x="99" y="2972"/>
                    <a:pt x="489" y="2357"/>
                    <a:pt x="490" y="1489"/>
                  </a:cubicBezTo>
                  <a:cubicBezTo>
                    <a:pt x="504" y="623"/>
                    <a:pt x="124" y="1"/>
                    <a:pt x="78" y="1"/>
                  </a:cubicBezTo>
                  <a:close/>
                </a:path>
              </a:pathLst>
            </a:custGeom>
            <a:solidFill>
              <a:schemeClr val="dk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30" name="Google Shape;2030;p2"/>
            <p:cNvSpPr/>
            <p:nvPr/>
          </p:nvSpPr>
          <p:spPr>
            <a:xfrm>
              <a:off x="6723075" y="3272950"/>
              <a:ext cx="129575" cy="313600"/>
            </a:xfrm>
            <a:custGeom>
              <a:rect b="b" l="l" r="r" t="t"/>
              <a:pathLst>
                <a:path extrusionOk="0" h="12544" w="5183">
                  <a:moveTo>
                    <a:pt x="24" y="0"/>
                  </a:moveTo>
                  <a:cubicBezTo>
                    <a:pt x="22" y="0"/>
                    <a:pt x="22" y="0"/>
                    <a:pt x="21" y="1"/>
                  </a:cubicBezTo>
                  <a:cubicBezTo>
                    <a:pt x="0" y="41"/>
                    <a:pt x="832" y="294"/>
                    <a:pt x="1912" y="1133"/>
                  </a:cubicBezTo>
                  <a:cubicBezTo>
                    <a:pt x="2450" y="1550"/>
                    <a:pt x="3033" y="2123"/>
                    <a:pt x="3552" y="2858"/>
                  </a:cubicBezTo>
                  <a:cubicBezTo>
                    <a:pt x="4071" y="3589"/>
                    <a:pt x="4511" y="4490"/>
                    <a:pt x="4758" y="5497"/>
                  </a:cubicBezTo>
                  <a:cubicBezTo>
                    <a:pt x="4993" y="6504"/>
                    <a:pt x="5010" y="7507"/>
                    <a:pt x="4881" y="8395"/>
                  </a:cubicBezTo>
                  <a:cubicBezTo>
                    <a:pt x="4752" y="9284"/>
                    <a:pt x="4493" y="10060"/>
                    <a:pt x="4204" y="10675"/>
                  </a:cubicBezTo>
                  <a:cubicBezTo>
                    <a:pt x="3621" y="11912"/>
                    <a:pt x="2994" y="12516"/>
                    <a:pt x="3031" y="12543"/>
                  </a:cubicBezTo>
                  <a:cubicBezTo>
                    <a:pt x="3031" y="12543"/>
                    <a:pt x="3031" y="12543"/>
                    <a:pt x="3032" y="12543"/>
                  </a:cubicBezTo>
                  <a:cubicBezTo>
                    <a:pt x="3039" y="12543"/>
                    <a:pt x="3077" y="12507"/>
                    <a:pt x="3145" y="12437"/>
                  </a:cubicBezTo>
                  <a:cubicBezTo>
                    <a:pt x="3212" y="12361"/>
                    <a:pt x="3320" y="12257"/>
                    <a:pt x="3438" y="12105"/>
                  </a:cubicBezTo>
                  <a:cubicBezTo>
                    <a:pt x="3685" y="11808"/>
                    <a:pt x="4007" y="11347"/>
                    <a:pt x="4314" y="10727"/>
                  </a:cubicBezTo>
                  <a:cubicBezTo>
                    <a:pt x="4625" y="10110"/>
                    <a:pt x="4900" y="9325"/>
                    <a:pt x="5039" y="8418"/>
                  </a:cubicBezTo>
                  <a:cubicBezTo>
                    <a:pt x="5182" y="7513"/>
                    <a:pt x="5169" y="6489"/>
                    <a:pt x="4927" y="5455"/>
                  </a:cubicBezTo>
                  <a:cubicBezTo>
                    <a:pt x="4675" y="4426"/>
                    <a:pt x="4219" y="3506"/>
                    <a:pt x="3683" y="2765"/>
                  </a:cubicBezTo>
                  <a:cubicBezTo>
                    <a:pt x="3147" y="2021"/>
                    <a:pt x="2543" y="1444"/>
                    <a:pt x="1987" y="1035"/>
                  </a:cubicBezTo>
                  <a:cubicBezTo>
                    <a:pt x="1432" y="624"/>
                    <a:pt x="936" y="358"/>
                    <a:pt x="583" y="207"/>
                  </a:cubicBezTo>
                  <a:cubicBezTo>
                    <a:pt x="409" y="124"/>
                    <a:pt x="262" y="82"/>
                    <a:pt x="170" y="45"/>
                  </a:cubicBezTo>
                  <a:cubicBezTo>
                    <a:pt x="84" y="14"/>
                    <a:pt x="35" y="0"/>
                    <a:pt x="24" y="0"/>
                  </a:cubicBezTo>
                  <a:close/>
                </a:path>
              </a:pathLst>
            </a:custGeom>
            <a:solidFill>
              <a:schemeClr val="dk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31" name="Google Shape;2031;p2"/>
            <p:cNvSpPr/>
            <p:nvPr/>
          </p:nvSpPr>
          <p:spPr>
            <a:xfrm>
              <a:off x="6791800" y="3425500"/>
              <a:ext cx="342025" cy="367775"/>
            </a:xfrm>
            <a:custGeom>
              <a:rect b="b" l="l" r="r" t="t"/>
              <a:pathLst>
                <a:path extrusionOk="0" h="14711" w="13681">
                  <a:moveTo>
                    <a:pt x="10429" y="0"/>
                  </a:moveTo>
                  <a:cubicBezTo>
                    <a:pt x="10429" y="0"/>
                    <a:pt x="10428" y="1"/>
                    <a:pt x="10428" y="1"/>
                  </a:cubicBezTo>
                  <a:cubicBezTo>
                    <a:pt x="10424" y="7"/>
                    <a:pt x="10490" y="65"/>
                    <a:pt x="10619" y="169"/>
                  </a:cubicBezTo>
                  <a:cubicBezTo>
                    <a:pt x="10748" y="273"/>
                    <a:pt x="10932" y="435"/>
                    <a:pt x="11159" y="653"/>
                  </a:cubicBezTo>
                  <a:cubicBezTo>
                    <a:pt x="11611" y="1089"/>
                    <a:pt x="12234" y="1774"/>
                    <a:pt x="12743" y="2777"/>
                  </a:cubicBezTo>
                  <a:cubicBezTo>
                    <a:pt x="12996" y="3277"/>
                    <a:pt x="13218" y="3856"/>
                    <a:pt x="13355" y="4498"/>
                  </a:cubicBezTo>
                  <a:cubicBezTo>
                    <a:pt x="13482" y="5142"/>
                    <a:pt x="13523" y="5854"/>
                    <a:pt x="13409" y="6584"/>
                  </a:cubicBezTo>
                  <a:cubicBezTo>
                    <a:pt x="13283" y="7307"/>
                    <a:pt x="13023" y="8054"/>
                    <a:pt x="12589" y="8729"/>
                  </a:cubicBezTo>
                  <a:cubicBezTo>
                    <a:pt x="12377" y="9068"/>
                    <a:pt x="12122" y="9393"/>
                    <a:pt x="11827" y="9680"/>
                  </a:cubicBezTo>
                  <a:cubicBezTo>
                    <a:pt x="11535" y="9973"/>
                    <a:pt x="11204" y="10236"/>
                    <a:pt x="10835" y="10444"/>
                  </a:cubicBezTo>
                  <a:cubicBezTo>
                    <a:pt x="10106" y="10894"/>
                    <a:pt x="9270" y="11023"/>
                    <a:pt x="8468" y="11146"/>
                  </a:cubicBezTo>
                  <a:cubicBezTo>
                    <a:pt x="7669" y="11270"/>
                    <a:pt x="6855" y="11440"/>
                    <a:pt x="6234" y="11908"/>
                  </a:cubicBezTo>
                  <a:cubicBezTo>
                    <a:pt x="5618" y="12375"/>
                    <a:pt x="5213" y="12979"/>
                    <a:pt x="4775" y="13469"/>
                  </a:cubicBezTo>
                  <a:cubicBezTo>
                    <a:pt x="4347" y="13965"/>
                    <a:pt x="3857" y="14362"/>
                    <a:pt x="3319" y="14501"/>
                  </a:cubicBezTo>
                  <a:cubicBezTo>
                    <a:pt x="3080" y="14571"/>
                    <a:pt x="2844" y="14599"/>
                    <a:pt x="2617" y="14599"/>
                  </a:cubicBezTo>
                  <a:cubicBezTo>
                    <a:pt x="2339" y="14599"/>
                    <a:pt x="2076" y="14556"/>
                    <a:pt x="1841" y="14495"/>
                  </a:cubicBezTo>
                  <a:cubicBezTo>
                    <a:pt x="1409" y="14386"/>
                    <a:pt x="1063" y="14210"/>
                    <a:pt x="793" y="14054"/>
                  </a:cubicBezTo>
                  <a:cubicBezTo>
                    <a:pt x="268" y="13739"/>
                    <a:pt x="27" y="13480"/>
                    <a:pt x="2" y="13480"/>
                  </a:cubicBezTo>
                  <a:cubicBezTo>
                    <a:pt x="1" y="13480"/>
                    <a:pt x="1" y="13480"/>
                    <a:pt x="0" y="13481"/>
                  </a:cubicBezTo>
                  <a:cubicBezTo>
                    <a:pt x="0" y="13481"/>
                    <a:pt x="220" y="13764"/>
                    <a:pt x="757" y="14110"/>
                  </a:cubicBezTo>
                  <a:cubicBezTo>
                    <a:pt x="1027" y="14279"/>
                    <a:pt x="1376" y="14467"/>
                    <a:pt x="1816" y="14588"/>
                  </a:cubicBezTo>
                  <a:cubicBezTo>
                    <a:pt x="2068" y="14660"/>
                    <a:pt x="2356" y="14711"/>
                    <a:pt x="2664" y="14711"/>
                  </a:cubicBezTo>
                  <a:cubicBezTo>
                    <a:pt x="2885" y="14711"/>
                    <a:pt x="3116" y="14685"/>
                    <a:pt x="3351" y="14621"/>
                  </a:cubicBezTo>
                  <a:cubicBezTo>
                    <a:pt x="3923" y="14480"/>
                    <a:pt x="4443" y="14065"/>
                    <a:pt x="4883" y="13566"/>
                  </a:cubicBezTo>
                  <a:cubicBezTo>
                    <a:pt x="5333" y="13072"/>
                    <a:pt x="5740" y="12476"/>
                    <a:pt x="6328" y="12040"/>
                  </a:cubicBezTo>
                  <a:cubicBezTo>
                    <a:pt x="6917" y="11598"/>
                    <a:pt x="7696" y="11436"/>
                    <a:pt x="8495" y="11316"/>
                  </a:cubicBezTo>
                  <a:cubicBezTo>
                    <a:pt x="8894" y="11252"/>
                    <a:pt x="9309" y="11191"/>
                    <a:pt x="9722" y="11086"/>
                  </a:cubicBezTo>
                  <a:cubicBezTo>
                    <a:pt x="10135" y="10980"/>
                    <a:pt x="10544" y="10818"/>
                    <a:pt x="10922" y="10595"/>
                  </a:cubicBezTo>
                  <a:cubicBezTo>
                    <a:pt x="11306" y="10378"/>
                    <a:pt x="11649" y="10106"/>
                    <a:pt x="11950" y="9804"/>
                  </a:cubicBezTo>
                  <a:cubicBezTo>
                    <a:pt x="12255" y="9504"/>
                    <a:pt x="12515" y="9171"/>
                    <a:pt x="12734" y="8820"/>
                  </a:cubicBezTo>
                  <a:cubicBezTo>
                    <a:pt x="13179" y="8123"/>
                    <a:pt x="13442" y="7355"/>
                    <a:pt x="13567" y="6607"/>
                  </a:cubicBezTo>
                  <a:cubicBezTo>
                    <a:pt x="13681" y="5856"/>
                    <a:pt x="13633" y="5127"/>
                    <a:pt x="13496" y="4469"/>
                  </a:cubicBezTo>
                  <a:cubicBezTo>
                    <a:pt x="13351" y="3811"/>
                    <a:pt x="13117" y="3225"/>
                    <a:pt x="12853" y="2721"/>
                  </a:cubicBezTo>
                  <a:cubicBezTo>
                    <a:pt x="12321" y="1708"/>
                    <a:pt x="11674" y="1027"/>
                    <a:pt x="11206" y="603"/>
                  </a:cubicBezTo>
                  <a:cubicBezTo>
                    <a:pt x="10970" y="391"/>
                    <a:pt x="10777" y="236"/>
                    <a:pt x="10640" y="142"/>
                  </a:cubicBezTo>
                  <a:cubicBezTo>
                    <a:pt x="10510" y="50"/>
                    <a:pt x="10439" y="0"/>
                    <a:pt x="10429" y="0"/>
                  </a:cubicBezTo>
                  <a:close/>
                </a:path>
              </a:pathLst>
            </a:custGeom>
            <a:solidFill>
              <a:schemeClr val="dk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32" name="Google Shape;2032;p2"/>
            <p:cNvSpPr/>
            <p:nvPr/>
          </p:nvSpPr>
          <p:spPr>
            <a:xfrm>
              <a:off x="6719725" y="3804025"/>
              <a:ext cx="109275" cy="129350"/>
            </a:xfrm>
            <a:custGeom>
              <a:rect b="b" l="l" r="r" t="t"/>
              <a:pathLst>
                <a:path extrusionOk="0" h="5174" w="4371">
                  <a:moveTo>
                    <a:pt x="4292" y="1"/>
                  </a:moveTo>
                  <a:cubicBezTo>
                    <a:pt x="4261" y="3"/>
                    <a:pt x="4313" y="423"/>
                    <a:pt x="4211" y="1083"/>
                  </a:cubicBezTo>
                  <a:cubicBezTo>
                    <a:pt x="4112" y="1739"/>
                    <a:pt x="3815" y="2644"/>
                    <a:pt x="3165" y="3427"/>
                  </a:cubicBezTo>
                  <a:cubicBezTo>
                    <a:pt x="2515" y="4209"/>
                    <a:pt x="1679" y="4670"/>
                    <a:pt x="1054" y="4886"/>
                  </a:cubicBezTo>
                  <a:cubicBezTo>
                    <a:pt x="424" y="5108"/>
                    <a:pt x="1" y="5133"/>
                    <a:pt x="5" y="5165"/>
                  </a:cubicBezTo>
                  <a:cubicBezTo>
                    <a:pt x="5" y="5170"/>
                    <a:pt x="33" y="5174"/>
                    <a:pt x="88" y="5174"/>
                  </a:cubicBezTo>
                  <a:cubicBezTo>
                    <a:pt x="138" y="5174"/>
                    <a:pt x="210" y="5171"/>
                    <a:pt x="302" y="5163"/>
                  </a:cubicBezTo>
                  <a:cubicBezTo>
                    <a:pt x="491" y="5148"/>
                    <a:pt x="765" y="5102"/>
                    <a:pt x="1093" y="5003"/>
                  </a:cubicBezTo>
                  <a:cubicBezTo>
                    <a:pt x="1745" y="4810"/>
                    <a:pt x="2623" y="4353"/>
                    <a:pt x="3300" y="3539"/>
                  </a:cubicBezTo>
                  <a:cubicBezTo>
                    <a:pt x="3975" y="2723"/>
                    <a:pt x="4265" y="1776"/>
                    <a:pt x="4334" y="1100"/>
                  </a:cubicBezTo>
                  <a:cubicBezTo>
                    <a:pt x="4371" y="761"/>
                    <a:pt x="4365" y="483"/>
                    <a:pt x="4346" y="292"/>
                  </a:cubicBezTo>
                  <a:cubicBezTo>
                    <a:pt x="4326" y="103"/>
                    <a:pt x="4303" y="1"/>
                    <a:pt x="4292" y="1"/>
                  </a:cubicBezTo>
                  <a:close/>
                </a:path>
              </a:pathLst>
            </a:custGeom>
            <a:solidFill>
              <a:schemeClr val="dk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33" name="Google Shape;2033;p2"/>
            <p:cNvSpPr/>
            <p:nvPr/>
          </p:nvSpPr>
          <p:spPr>
            <a:xfrm>
              <a:off x="6441250" y="3931550"/>
              <a:ext cx="548325" cy="317375"/>
            </a:xfrm>
            <a:custGeom>
              <a:rect b="b" l="l" r="r" t="t"/>
              <a:pathLst>
                <a:path extrusionOk="0" h="12695" w="21933">
                  <a:moveTo>
                    <a:pt x="21927" y="1"/>
                  </a:moveTo>
                  <a:cubicBezTo>
                    <a:pt x="21923" y="1"/>
                    <a:pt x="21909" y="80"/>
                    <a:pt x="21892" y="230"/>
                  </a:cubicBezTo>
                  <a:cubicBezTo>
                    <a:pt x="21876" y="383"/>
                    <a:pt x="21844" y="605"/>
                    <a:pt x="21788" y="890"/>
                  </a:cubicBezTo>
                  <a:cubicBezTo>
                    <a:pt x="21676" y="1455"/>
                    <a:pt x="21454" y="2281"/>
                    <a:pt x="20948" y="3199"/>
                  </a:cubicBezTo>
                  <a:cubicBezTo>
                    <a:pt x="20445" y="4114"/>
                    <a:pt x="19644" y="5127"/>
                    <a:pt x="18464" y="5895"/>
                  </a:cubicBezTo>
                  <a:cubicBezTo>
                    <a:pt x="17323" y="6647"/>
                    <a:pt x="15834" y="7169"/>
                    <a:pt x="14223" y="7169"/>
                  </a:cubicBezTo>
                  <a:cubicBezTo>
                    <a:pt x="14182" y="7169"/>
                    <a:pt x="14142" y="7169"/>
                    <a:pt x="14101" y="7168"/>
                  </a:cubicBezTo>
                  <a:lnTo>
                    <a:pt x="14053" y="7168"/>
                  </a:lnTo>
                  <a:lnTo>
                    <a:pt x="14026" y="7210"/>
                  </a:lnTo>
                  <a:cubicBezTo>
                    <a:pt x="13667" y="7805"/>
                    <a:pt x="13231" y="8391"/>
                    <a:pt x="12730" y="8937"/>
                  </a:cubicBezTo>
                  <a:cubicBezTo>
                    <a:pt x="11439" y="10355"/>
                    <a:pt x="9847" y="11345"/>
                    <a:pt x="8292" y="11910"/>
                  </a:cubicBezTo>
                  <a:cubicBezTo>
                    <a:pt x="6957" y="12389"/>
                    <a:pt x="5655" y="12563"/>
                    <a:pt x="4526" y="12563"/>
                  </a:cubicBezTo>
                  <a:cubicBezTo>
                    <a:pt x="4331" y="12563"/>
                    <a:pt x="4142" y="12558"/>
                    <a:pt x="3959" y="12549"/>
                  </a:cubicBezTo>
                  <a:cubicBezTo>
                    <a:pt x="2701" y="12485"/>
                    <a:pt x="1706" y="12230"/>
                    <a:pt x="1036" y="12020"/>
                  </a:cubicBezTo>
                  <a:cubicBezTo>
                    <a:pt x="701" y="11910"/>
                    <a:pt x="442" y="11819"/>
                    <a:pt x="270" y="11748"/>
                  </a:cubicBezTo>
                  <a:cubicBezTo>
                    <a:pt x="110" y="11687"/>
                    <a:pt x="19" y="11655"/>
                    <a:pt x="4" y="11655"/>
                  </a:cubicBezTo>
                  <a:cubicBezTo>
                    <a:pt x="3" y="11655"/>
                    <a:pt x="2" y="11655"/>
                    <a:pt x="2" y="11655"/>
                  </a:cubicBezTo>
                  <a:cubicBezTo>
                    <a:pt x="0" y="11661"/>
                    <a:pt x="89" y="11704"/>
                    <a:pt x="257" y="11781"/>
                  </a:cubicBezTo>
                  <a:cubicBezTo>
                    <a:pt x="425" y="11862"/>
                    <a:pt x="681" y="11964"/>
                    <a:pt x="1015" y="12084"/>
                  </a:cubicBezTo>
                  <a:cubicBezTo>
                    <a:pt x="1683" y="12317"/>
                    <a:pt x="2682" y="12591"/>
                    <a:pt x="3952" y="12672"/>
                  </a:cubicBezTo>
                  <a:cubicBezTo>
                    <a:pt x="4176" y="12687"/>
                    <a:pt x="4410" y="12695"/>
                    <a:pt x="4651" y="12695"/>
                  </a:cubicBezTo>
                  <a:cubicBezTo>
                    <a:pt x="5766" y="12695"/>
                    <a:pt x="7039" y="12524"/>
                    <a:pt x="8346" y="12063"/>
                  </a:cubicBezTo>
                  <a:cubicBezTo>
                    <a:pt x="9928" y="11497"/>
                    <a:pt x="11547" y="10496"/>
                    <a:pt x="12859" y="9057"/>
                  </a:cubicBezTo>
                  <a:cubicBezTo>
                    <a:pt x="13354" y="8514"/>
                    <a:pt x="13789" y="7933"/>
                    <a:pt x="14149" y="7342"/>
                  </a:cubicBezTo>
                  <a:lnTo>
                    <a:pt x="14149" y="7342"/>
                  </a:lnTo>
                  <a:cubicBezTo>
                    <a:pt x="14167" y="7342"/>
                    <a:pt x="14185" y="7342"/>
                    <a:pt x="14203" y="7342"/>
                  </a:cubicBezTo>
                  <a:cubicBezTo>
                    <a:pt x="15859" y="7342"/>
                    <a:pt x="17386" y="6801"/>
                    <a:pt x="18546" y="6022"/>
                  </a:cubicBezTo>
                  <a:cubicBezTo>
                    <a:pt x="19746" y="5229"/>
                    <a:pt x="20553" y="4189"/>
                    <a:pt x="21049" y="3255"/>
                  </a:cubicBezTo>
                  <a:cubicBezTo>
                    <a:pt x="21548" y="2314"/>
                    <a:pt x="21755" y="1475"/>
                    <a:pt x="21849" y="900"/>
                  </a:cubicBezTo>
                  <a:cubicBezTo>
                    <a:pt x="21896" y="612"/>
                    <a:pt x="21919" y="387"/>
                    <a:pt x="21925" y="234"/>
                  </a:cubicBezTo>
                  <a:cubicBezTo>
                    <a:pt x="21932" y="82"/>
                    <a:pt x="21932" y="1"/>
                    <a:pt x="21927" y="1"/>
                  </a:cubicBezTo>
                  <a:close/>
                </a:path>
              </a:pathLst>
            </a:custGeom>
            <a:solidFill>
              <a:schemeClr val="dk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34" name="Google Shape;2034;p2"/>
            <p:cNvSpPr/>
            <p:nvPr/>
          </p:nvSpPr>
          <p:spPr>
            <a:xfrm>
              <a:off x="7070675" y="3684150"/>
              <a:ext cx="61525" cy="161350"/>
            </a:xfrm>
            <a:custGeom>
              <a:rect b="b" l="l" r="r" t="t"/>
              <a:pathLst>
                <a:path extrusionOk="0" h="6454" w="2461">
                  <a:moveTo>
                    <a:pt x="21" y="0"/>
                  </a:moveTo>
                  <a:cubicBezTo>
                    <a:pt x="20" y="0"/>
                    <a:pt x="18" y="1"/>
                    <a:pt x="18" y="2"/>
                  </a:cubicBezTo>
                  <a:cubicBezTo>
                    <a:pt x="0" y="25"/>
                    <a:pt x="334" y="260"/>
                    <a:pt x="768" y="742"/>
                  </a:cubicBezTo>
                  <a:cubicBezTo>
                    <a:pt x="1200" y="1221"/>
                    <a:pt x="1715" y="1977"/>
                    <a:pt x="1999" y="2922"/>
                  </a:cubicBezTo>
                  <a:cubicBezTo>
                    <a:pt x="2283" y="3868"/>
                    <a:pt x="2267" y="4782"/>
                    <a:pt x="2169" y="5421"/>
                  </a:cubicBezTo>
                  <a:cubicBezTo>
                    <a:pt x="2072" y="6061"/>
                    <a:pt x="1922" y="6441"/>
                    <a:pt x="1951" y="6453"/>
                  </a:cubicBezTo>
                  <a:cubicBezTo>
                    <a:pt x="1951" y="6453"/>
                    <a:pt x="1951" y="6453"/>
                    <a:pt x="1951" y="6453"/>
                  </a:cubicBezTo>
                  <a:cubicBezTo>
                    <a:pt x="1962" y="6453"/>
                    <a:pt x="2010" y="6363"/>
                    <a:pt x="2076" y="6195"/>
                  </a:cubicBezTo>
                  <a:cubicBezTo>
                    <a:pt x="2144" y="6023"/>
                    <a:pt x="2225" y="5766"/>
                    <a:pt x="2290" y="5442"/>
                  </a:cubicBezTo>
                  <a:cubicBezTo>
                    <a:pt x="2424" y="4796"/>
                    <a:pt x="2460" y="3850"/>
                    <a:pt x="2167" y="2872"/>
                  </a:cubicBezTo>
                  <a:cubicBezTo>
                    <a:pt x="1874" y="1894"/>
                    <a:pt x="1324" y="1124"/>
                    <a:pt x="859" y="658"/>
                  </a:cubicBezTo>
                  <a:cubicBezTo>
                    <a:pt x="625" y="422"/>
                    <a:pt x="417" y="252"/>
                    <a:pt x="267" y="146"/>
                  </a:cubicBezTo>
                  <a:cubicBezTo>
                    <a:pt x="127" y="49"/>
                    <a:pt x="41" y="0"/>
                    <a:pt x="21" y="0"/>
                  </a:cubicBezTo>
                  <a:close/>
                </a:path>
              </a:pathLst>
            </a:custGeom>
            <a:solidFill>
              <a:schemeClr val="dk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35" name="Google Shape;2035;p2"/>
            <p:cNvSpPr/>
            <p:nvPr/>
          </p:nvSpPr>
          <p:spPr>
            <a:xfrm>
              <a:off x="7124700" y="3529825"/>
              <a:ext cx="107375" cy="82975"/>
            </a:xfrm>
            <a:custGeom>
              <a:rect b="b" l="l" r="r" t="t"/>
              <a:pathLst>
                <a:path extrusionOk="0" h="3319" w="4295">
                  <a:moveTo>
                    <a:pt x="4279" y="1"/>
                  </a:moveTo>
                  <a:cubicBezTo>
                    <a:pt x="4248" y="1"/>
                    <a:pt x="4220" y="339"/>
                    <a:pt x="4028" y="836"/>
                  </a:cubicBezTo>
                  <a:cubicBezTo>
                    <a:pt x="3839" y="1332"/>
                    <a:pt x="3448" y="1988"/>
                    <a:pt x="2796" y="2476"/>
                  </a:cubicBezTo>
                  <a:cubicBezTo>
                    <a:pt x="2144" y="2962"/>
                    <a:pt x="1403" y="3153"/>
                    <a:pt x="874" y="3194"/>
                  </a:cubicBezTo>
                  <a:cubicBezTo>
                    <a:pt x="737" y="3205"/>
                    <a:pt x="613" y="3209"/>
                    <a:pt x="504" y="3209"/>
                  </a:cubicBezTo>
                  <a:cubicBezTo>
                    <a:pt x="272" y="3209"/>
                    <a:pt x="110" y="3191"/>
                    <a:pt x="41" y="3191"/>
                  </a:cubicBezTo>
                  <a:cubicBezTo>
                    <a:pt x="16" y="3191"/>
                    <a:pt x="3" y="3194"/>
                    <a:pt x="2" y="3200"/>
                  </a:cubicBezTo>
                  <a:cubicBezTo>
                    <a:pt x="0" y="3211"/>
                    <a:pt x="81" y="3240"/>
                    <a:pt x="232" y="3269"/>
                  </a:cubicBezTo>
                  <a:cubicBezTo>
                    <a:pt x="363" y="3296"/>
                    <a:pt x="550" y="3319"/>
                    <a:pt x="781" y="3319"/>
                  </a:cubicBezTo>
                  <a:cubicBezTo>
                    <a:pt x="814" y="3319"/>
                    <a:pt x="847" y="3318"/>
                    <a:pt x="882" y="3317"/>
                  </a:cubicBezTo>
                  <a:cubicBezTo>
                    <a:pt x="1430" y="3308"/>
                    <a:pt x="2213" y="3128"/>
                    <a:pt x="2900" y="2615"/>
                  </a:cubicBezTo>
                  <a:cubicBezTo>
                    <a:pt x="3587" y="2102"/>
                    <a:pt x="3980" y="1400"/>
                    <a:pt x="4144" y="877"/>
                  </a:cubicBezTo>
                  <a:cubicBezTo>
                    <a:pt x="4229" y="614"/>
                    <a:pt x="4268" y="393"/>
                    <a:pt x="4281" y="240"/>
                  </a:cubicBezTo>
                  <a:cubicBezTo>
                    <a:pt x="4295" y="88"/>
                    <a:pt x="4291" y="1"/>
                    <a:pt x="4279" y="1"/>
                  </a:cubicBezTo>
                  <a:cubicBezTo>
                    <a:pt x="4279" y="1"/>
                    <a:pt x="4279" y="1"/>
                    <a:pt x="4279" y="1"/>
                  </a:cubicBezTo>
                  <a:close/>
                </a:path>
              </a:pathLst>
            </a:custGeom>
            <a:solidFill>
              <a:schemeClr val="dk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36" name="Google Shape;2036;p2"/>
            <p:cNvSpPr/>
            <p:nvPr/>
          </p:nvSpPr>
          <p:spPr>
            <a:xfrm>
              <a:off x="7154825" y="3136450"/>
              <a:ext cx="64475" cy="234300"/>
            </a:xfrm>
            <a:custGeom>
              <a:rect b="b" l="l" r="r" t="t"/>
              <a:pathLst>
                <a:path extrusionOk="0" h="9372" w="2579">
                  <a:moveTo>
                    <a:pt x="29" y="0"/>
                  </a:moveTo>
                  <a:cubicBezTo>
                    <a:pt x="29" y="0"/>
                    <a:pt x="28" y="1"/>
                    <a:pt x="28" y="1"/>
                  </a:cubicBezTo>
                  <a:lnTo>
                    <a:pt x="26" y="1"/>
                  </a:lnTo>
                  <a:cubicBezTo>
                    <a:pt x="1" y="20"/>
                    <a:pt x="346" y="458"/>
                    <a:pt x="794" y="1234"/>
                  </a:cubicBezTo>
                  <a:cubicBezTo>
                    <a:pt x="1020" y="1620"/>
                    <a:pt x="1255" y="2096"/>
                    <a:pt x="1486" y="2640"/>
                  </a:cubicBezTo>
                  <a:cubicBezTo>
                    <a:pt x="1708" y="3186"/>
                    <a:pt x="1919" y="3802"/>
                    <a:pt x="2081" y="4463"/>
                  </a:cubicBezTo>
                  <a:cubicBezTo>
                    <a:pt x="2237" y="5125"/>
                    <a:pt x="2331" y="5769"/>
                    <a:pt x="2384" y="6356"/>
                  </a:cubicBezTo>
                  <a:cubicBezTo>
                    <a:pt x="2426" y="6944"/>
                    <a:pt x="2434" y="7479"/>
                    <a:pt x="2409" y="7924"/>
                  </a:cubicBezTo>
                  <a:cubicBezTo>
                    <a:pt x="2364" y="8818"/>
                    <a:pt x="2256" y="9366"/>
                    <a:pt x="2289" y="9371"/>
                  </a:cubicBezTo>
                  <a:cubicBezTo>
                    <a:pt x="2289" y="9371"/>
                    <a:pt x="2289" y="9371"/>
                    <a:pt x="2289" y="9371"/>
                  </a:cubicBezTo>
                  <a:cubicBezTo>
                    <a:pt x="2301" y="9371"/>
                    <a:pt x="2336" y="9236"/>
                    <a:pt x="2387" y="8991"/>
                  </a:cubicBezTo>
                  <a:cubicBezTo>
                    <a:pt x="2443" y="8744"/>
                    <a:pt x="2494" y="8382"/>
                    <a:pt x="2532" y="7932"/>
                  </a:cubicBezTo>
                  <a:cubicBezTo>
                    <a:pt x="2573" y="7483"/>
                    <a:pt x="2578" y="6942"/>
                    <a:pt x="2544" y="6344"/>
                  </a:cubicBezTo>
                  <a:cubicBezTo>
                    <a:pt x="2499" y="5748"/>
                    <a:pt x="2411" y="5094"/>
                    <a:pt x="2250" y="4421"/>
                  </a:cubicBezTo>
                  <a:cubicBezTo>
                    <a:pt x="2085" y="3751"/>
                    <a:pt x="1867" y="3128"/>
                    <a:pt x="1635" y="2576"/>
                  </a:cubicBezTo>
                  <a:cubicBezTo>
                    <a:pt x="1392" y="2030"/>
                    <a:pt x="1141" y="1552"/>
                    <a:pt x="900" y="1170"/>
                  </a:cubicBezTo>
                  <a:cubicBezTo>
                    <a:pt x="661" y="786"/>
                    <a:pt x="449" y="489"/>
                    <a:pt x="288" y="294"/>
                  </a:cubicBezTo>
                  <a:cubicBezTo>
                    <a:pt x="134" y="104"/>
                    <a:pt x="44" y="0"/>
                    <a:pt x="29" y="0"/>
                  </a:cubicBezTo>
                  <a:close/>
                </a:path>
              </a:pathLst>
            </a:custGeom>
            <a:solidFill>
              <a:schemeClr val="dk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37" name="Google Shape;2037;p2"/>
            <p:cNvSpPr/>
            <p:nvPr/>
          </p:nvSpPr>
          <p:spPr>
            <a:xfrm>
              <a:off x="7226650" y="2828600"/>
              <a:ext cx="74975" cy="223825"/>
            </a:xfrm>
            <a:custGeom>
              <a:rect b="b" l="l" r="r" t="t"/>
              <a:pathLst>
                <a:path extrusionOk="0" h="8953" w="2999">
                  <a:moveTo>
                    <a:pt x="1216" y="0"/>
                  </a:moveTo>
                  <a:lnTo>
                    <a:pt x="1216" y="0"/>
                  </a:lnTo>
                  <a:cubicBezTo>
                    <a:pt x="2161" y="1283"/>
                    <a:pt x="2227" y="3068"/>
                    <a:pt x="1961" y="4638"/>
                  </a:cubicBezTo>
                  <a:cubicBezTo>
                    <a:pt x="1693" y="6209"/>
                    <a:pt x="934" y="7661"/>
                    <a:pt x="1" y="8952"/>
                  </a:cubicBezTo>
                  <a:cubicBezTo>
                    <a:pt x="1666" y="8337"/>
                    <a:pt x="2449" y="6446"/>
                    <a:pt x="2725" y="4692"/>
                  </a:cubicBezTo>
                  <a:cubicBezTo>
                    <a:pt x="2999" y="2941"/>
                    <a:pt x="2613" y="1096"/>
                    <a:pt x="1216" y="0"/>
                  </a:cubicBezTo>
                  <a:close/>
                </a:path>
              </a:pathLst>
            </a:custGeom>
            <a:solidFill>
              <a:srgbClr val="0B3D69">
                <a:alpha val="39215"/>
              </a:srgbClr>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38" name="Google Shape;2038;p2"/>
            <p:cNvSpPr/>
            <p:nvPr/>
          </p:nvSpPr>
          <p:spPr>
            <a:xfrm>
              <a:off x="7227900" y="2828575"/>
              <a:ext cx="73575" cy="221300"/>
            </a:xfrm>
            <a:custGeom>
              <a:rect b="b" l="l" r="r" t="t"/>
              <a:pathLst>
                <a:path extrusionOk="0" h="8852" w="2943">
                  <a:moveTo>
                    <a:pt x="1167" y="1"/>
                  </a:moveTo>
                  <a:cubicBezTo>
                    <a:pt x="1167" y="1"/>
                    <a:pt x="1166" y="1"/>
                    <a:pt x="1166" y="1"/>
                  </a:cubicBezTo>
                  <a:cubicBezTo>
                    <a:pt x="1137" y="25"/>
                    <a:pt x="1552" y="430"/>
                    <a:pt x="1971" y="1242"/>
                  </a:cubicBezTo>
                  <a:cubicBezTo>
                    <a:pt x="2389" y="2043"/>
                    <a:pt x="2764" y="3300"/>
                    <a:pt x="2588" y="4684"/>
                  </a:cubicBezTo>
                  <a:cubicBezTo>
                    <a:pt x="2407" y="6065"/>
                    <a:pt x="1724" y="7186"/>
                    <a:pt x="1116" y="7853"/>
                  </a:cubicBezTo>
                  <a:cubicBezTo>
                    <a:pt x="504" y="8535"/>
                    <a:pt x="1" y="8820"/>
                    <a:pt x="22" y="8849"/>
                  </a:cubicBezTo>
                  <a:lnTo>
                    <a:pt x="22" y="8851"/>
                  </a:lnTo>
                  <a:cubicBezTo>
                    <a:pt x="22" y="8851"/>
                    <a:pt x="23" y="8852"/>
                    <a:pt x="24" y="8852"/>
                  </a:cubicBezTo>
                  <a:cubicBezTo>
                    <a:pt x="42" y="8852"/>
                    <a:pt x="167" y="8787"/>
                    <a:pt x="371" y="8650"/>
                  </a:cubicBezTo>
                  <a:cubicBezTo>
                    <a:pt x="587" y="8507"/>
                    <a:pt x="884" y="8272"/>
                    <a:pt x="1207" y="7938"/>
                  </a:cubicBezTo>
                  <a:cubicBezTo>
                    <a:pt x="1851" y="7279"/>
                    <a:pt x="2574" y="6133"/>
                    <a:pt x="2760" y="4707"/>
                  </a:cubicBezTo>
                  <a:cubicBezTo>
                    <a:pt x="2943" y="3279"/>
                    <a:pt x="2534" y="1987"/>
                    <a:pt x="2079" y="1186"/>
                  </a:cubicBezTo>
                  <a:cubicBezTo>
                    <a:pt x="1853" y="779"/>
                    <a:pt x="1625" y="476"/>
                    <a:pt x="1454" y="283"/>
                  </a:cubicBezTo>
                  <a:cubicBezTo>
                    <a:pt x="1288" y="97"/>
                    <a:pt x="1182" y="1"/>
                    <a:pt x="1167" y="1"/>
                  </a:cubicBezTo>
                  <a:close/>
                </a:path>
              </a:pathLst>
            </a:custGeom>
            <a:solidFill>
              <a:schemeClr val="dk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39" name="Google Shape;2039;p2"/>
            <p:cNvSpPr/>
            <p:nvPr/>
          </p:nvSpPr>
          <p:spPr>
            <a:xfrm>
              <a:off x="7017075" y="2355950"/>
              <a:ext cx="111150" cy="240950"/>
            </a:xfrm>
            <a:custGeom>
              <a:rect b="b" l="l" r="r" t="t"/>
              <a:pathLst>
                <a:path extrusionOk="0" h="9638" w="4446">
                  <a:moveTo>
                    <a:pt x="34" y="0"/>
                  </a:moveTo>
                  <a:cubicBezTo>
                    <a:pt x="22" y="0"/>
                    <a:pt x="16" y="1"/>
                    <a:pt x="16" y="3"/>
                  </a:cubicBezTo>
                  <a:cubicBezTo>
                    <a:pt x="1" y="50"/>
                    <a:pt x="773" y="90"/>
                    <a:pt x="1780" y="715"/>
                  </a:cubicBezTo>
                  <a:cubicBezTo>
                    <a:pt x="2281" y="1024"/>
                    <a:pt x="2820" y="1489"/>
                    <a:pt x="3275" y="2118"/>
                  </a:cubicBezTo>
                  <a:cubicBezTo>
                    <a:pt x="3730" y="2745"/>
                    <a:pt x="4081" y="3548"/>
                    <a:pt x="4184" y="4435"/>
                  </a:cubicBezTo>
                  <a:cubicBezTo>
                    <a:pt x="4268" y="5324"/>
                    <a:pt x="4091" y="6183"/>
                    <a:pt x="3777" y="6889"/>
                  </a:cubicBezTo>
                  <a:cubicBezTo>
                    <a:pt x="3462" y="7601"/>
                    <a:pt x="3032" y="8168"/>
                    <a:pt x="2607" y="8573"/>
                  </a:cubicBezTo>
                  <a:cubicBezTo>
                    <a:pt x="1751" y="9393"/>
                    <a:pt x="1004" y="9596"/>
                    <a:pt x="1029" y="9636"/>
                  </a:cubicBezTo>
                  <a:cubicBezTo>
                    <a:pt x="1030" y="9637"/>
                    <a:pt x="1031" y="9638"/>
                    <a:pt x="1033" y="9638"/>
                  </a:cubicBezTo>
                  <a:cubicBezTo>
                    <a:pt x="1046" y="9638"/>
                    <a:pt x="1088" y="9624"/>
                    <a:pt x="1159" y="9600"/>
                  </a:cubicBezTo>
                  <a:cubicBezTo>
                    <a:pt x="1240" y="9567"/>
                    <a:pt x="1367" y="9534"/>
                    <a:pt x="1517" y="9457"/>
                  </a:cubicBezTo>
                  <a:cubicBezTo>
                    <a:pt x="1822" y="9320"/>
                    <a:pt x="2245" y="9067"/>
                    <a:pt x="2690" y="8662"/>
                  </a:cubicBezTo>
                  <a:cubicBezTo>
                    <a:pt x="3138" y="8259"/>
                    <a:pt x="3591" y="7684"/>
                    <a:pt x="3923" y="6955"/>
                  </a:cubicBezTo>
                  <a:cubicBezTo>
                    <a:pt x="4255" y="6231"/>
                    <a:pt x="4446" y="5342"/>
                    <a:pt x="4357" y="4418"/>
                  </a:cubicBezTo>
                  <a:cubicBezTo>
                    <a:pt x="4251" y="3493"/>
                    <a:pt x="3881" y="2664"/>
                    <a:pt x="3404" y="2023"/>
                  </a:cubicBezTo>
                  <a:cubicBezTo>
                    <a:pt x="2930" y="1381"/>
                    <a:pt x="2366" y="912"/>
                    <a:pt x="1845" y="611"/>
                  </a:cubicBezTo>
                  <a:cubicBezTo>
                    <a:pt x="1324" y="306"/>
                    <a:pt x="858" y="146"/>
                    <a:pt x="530" y="77"/>
                  </a:cubicBezTo>
                  <a:cubicBezTo>
                    <a:pt x="369" y="32"/>
                    <a:pt x="236" y="27"/>
                    <a:pt x="151" y="11"/>
                  </a:cubicBezTo>
                  <a:cubicBezTo>
                    <a:pt x="95" y="4"/>
                    <a:pt x="55" y="0"/>
                    <a:pt x="34" y="0"/>
                  </a:cubicBezTo>
                  <a:close/>
                </a:path>
              </a:pathLst>
            </a:custGeom>
            <a:solidFill>
              <a:schemeClr val="dk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40" name="Google Shape;2040;p2"/>
            <p:cNvSpPr/>
            <p:nvPr/>
          </p:nvSpPr>
          <p:spPr>
            <a:xfrm>
              <a:off x="6790875" y="2569400"/>
              <a:ext cx="257150" cy="182400"/>
            </a:xfrm>
            <a:custGeom>
              <a:rect b="b" l="l" r="r" t="t"/>
              <a:pathLst>
                <a:path extrusionOk="0" h="7296" w="10286">
                  <a:moveTo>
                    <a:pt x="6301" y="1"/>
                  </a:moveTo>
                  <a:cubicBezTo>
                    <a:pt x="6198" y="1"/>
                    <a:pt x="6093" y="3"/>
                    <a:pt x="5987" y="8"/>
                  </a:cubicBezTo>
                  <a:cubicBezTo>
                    <a:pt x="5080" y="47"/>
                    <a:pt x="4083" y="296"/>
                    <a:pt x="3167" y="820"/>
                  </a:cubicBezTo>
                  <a:cubicBezTo>
                    <a:pt x="2258" y="1357"/>
                    <a:pt x="1546" y="2100"/>
                    <a:pt x="1064" y="2869"/>
                  </a:cubicBezTo>
                  <a:cubicBezTo>
                    <a:pt x="576" y="3639"/>
                    <a:pt x="298" y="4422"/>
                    <a:pt x="169" y="5096"/>
                  </a:cubicBezTo>
                  <a:cubicBezTo>
                    <a:pt x="37" y="5769"/>
                    <a:pt x="32" y="6328"/>
                    <a:pt x="66" y="6710"/>
                  </a:cubicBezTo>
                  <a:cubicBezTo>
                    <a:pt x="74" y="6901"/>
                    <a:pt x="111" y="7046"/>
                    <a:pt x="124" y="7147"/>
                  </a:cubicBezTo>
                  <a:cubicBezTo>
                    <a:pt x="140" y="7245"/>
                    <a:pt x="151" y="7295"/>
                    <a:pt x="159" y="7295"/>
                  </a:cubicBezTo>
                  <a:cubicBezTo>
                    <a:pt x="207" y="7295"/>
                    <a:pt x="1" y="6446"/>
                    <a:pt x="290" y="5121"/>
                  </a:cubicBezTo>
                  <a:cubicBezTo>
                    <a:pt x="431" y="4463"/>
                    <a:pt x="716" y="3703"/>
                    <a:pt x="1199" y="2956"/>
                  </a:cubicBezTo>
                  <a:cubicBezTo>
                    <a:pt x="1679" y="2210"/>
                    <a:pt x="2374" y="1492"/>
                    <a:pt x="3253" y="971"/>
                  </a:cubicBezTo>
                  <a:cubicBezTo>
                    <a:pt x="4143" y="464"/>
                    <a:pt x="5111" y="217"/>
                    <a:pt x="5997" y="168"/>
                  </a:cubicBezTo>
                  <a:cubicBezTo>
                    <a:pt x="6124" y="161"/>
                    <a:pt x="6249" y="158"/>
                    <a:pt x="6373" y="158"/>
                  </a:cubicBezTo>
                  <a:cubicBezTo>
                    <a:pt x="7111" y="158"/>
                    <a:pt x="7779" y="276"/>
                    <a:pt x="8327" y="450"/>
                  </a:cubicBezTo>
                  <a:cubicBezTo>
                    <a:pt x="9578" y="842"/>
                    <a:pt x="10215" y="1417"/>
                    <a:pt x="10277" y="1417"/>
                  </a:cubicBezTo>
                  <a:cubicBezTo>
                    <a:pt x="10279" y="1417"/>
                    <a:pt x="10281" y="1416"/>
                    <a:pt x="10282" y="1415"/>
                  </a:cubicBezTo>
                  <a:cubicBezTo>
                    <a:pt x="10286" y="1409"/>
                    <a:pt x="10247" y="1374"/>
                    <a:pt x="10168" y="1309"/>
                  </a:cubicBezTo>
                  <a:cubicBezTo>
                    <a:pt x="10089" y="1249"/>
                    <a:pt x="9981" y="1146"/>
                    <a:pt x="9819" y="1044"/>
                  </a:cubicBezTo>
                  <a:cubicBezTo>
                    <a:pt x="9506" y="824"/>
                    <a:pt x="9016" y="554"/>
                    <a:pt x="8366" y="334"/>
                  </a:cubicBezTo>
                  <a:cubicBezTo>
                    <a:pt x="7793" y="138"/>
                    <a:pt x="7086" y="1"/>
                    <a:pt x="6301" y="1"/>
                  </a:cubicBezTo>
                  <a:close/>
                </a:path>
              </a:pathLst>
            </a:custGeom>
            <a:solidFill>
              <a:srgbClr val="26323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41" name="Google Shape;2041;p2"/>
            <p:cNvSpPr/>
            <p:nvPr/>
          </p:nvSpPr>
          <p:spPr>
            <a:xfrm>
              <a:off x="6563900" y="2019750"/>
              <a:ext cx="151275" cy="874000"/>
            </a:xfrm>
            <a:custGeom>
              <a:rect b="b" l="l" r="r" t="t"/>
              <a:pathLst>
                <a:path extrusionOk="0" h="34960" w="6051">
                  <a:moveTo>
                    <a:pt x="1436" y="0"/>
                  </a:moveTo>
                  <a:cubicBezTo>
                    <a:pt x="1436" y="0"/>
                    <a:pt x="1436" y="1"/>
                    <a:pt x="1436" y="1"/>
                  </a:cubicBezTo>
                  <a:lnTo>
                    <a:pt x="1437" y="1"/>
                  </a:lnTo>
                  <a:cubicBezTo>
                    <a:pt x="1437" y="1"/>
                    <a:pt x="1437" y="0"/>
                    <a:pt x="1436" y="0"/>
                  </a:cubicBezTo>
                  <a:close/>
                  <a:moveTo>
                    <a:pt x="1437" y="1"/>
                  </a:moveTo>
                  <a:lnTo>
                    <a:pt x="1437" y="1"/>
                  </a:lnTo>
                  <a:cubicBezTo>
                    <a:pt x="1437" y="1"/>
                    <a:pt x="1437" y="1"/>
                    <a:pt x="1438" y="1"/>
                  </a:cubicBezTo>
                  <a:lnTo>
                    <a:pt x="1438" y="1"/>
                  </a:lnTo>
                  <a:cubicBezTo>
                    <a:pt x="1438" y="1"/>
                    <a:pt x="1438" y="1"/>
                    <a:pt x="1438" y="1"/>
                  </a:cubicBezTo>
                  <a:close/>
                  <a:moveTo>
                    <a:pt x="1438" y="1"/>
                  </a:moveTo>
                  <a:cubicBezTo>
                    <a:pt x="1438" y="3"/>
                    <a:pt x="1449" y="22"/>
                    <a:pt x="1471" y="55"/>
                  </a:cubicBezTo>
                  <a:cubicBezTo>
                    <a:pt x="1501" y="95"/>
                    <a:pt x="1538" y="145"/>
                    <a:pt x="1584" y="207"/>
                  </a:cubicBezTo>
                  <a:cubicBezTo>
                    <a:pt x="1685" y="340"/>
                    <a:pt x="1831" y="541"/>
                    <a:pt x="2015" y="803"/>
                  </a:cubicBezTo>
                  <a:cubicBezTo>
                    <a:pt x="2375" y="1332"/>
                    <a:pt x="2896" y="2121"/>
                    <a:pt x="3346" y="3215"/>
                  </a:cubicBezTo>
                  <a:cubicBezTo>
                    <a:pt x="3780" y="4297"/>
                    <a:pt x="4160" y="5727"/>
                    <a:pt x="3927" y="7328"/>
                  </a:cubicBezTo>
                  <a:cubicBezTo>
                    <a:pt x="3863" y="7723"/>
                    <a:pt x="3765" y="8127"/>
                    <a:pt x="3628" y="8530"/>
                  </a:cubicBezTo>
                  <a:cubicBezTo>
                    <a:pt x="3485" y="8929"/>
                    <a:pt x="3300" y="9325"/>
                    <a:pt x="3070" y="9707"/>
                  </a:cubicBezTo>
                  <a:cubicBezTo>
                    <a:pt x="2607" y="10465"/>
                    <a:pt x="1934" y="11154"/>
                    <a:pt x="1073" y="11592"/>
                  </a:cubicBezTo>
                  <a:lnTo>
                    <a:pt x="929" y="11667"/>
                  </a:lnTo>
                  <a:lnTo>
                    <a:pt x="1073" y="11738"/>
                  </a:lnTo>
                  <a:cubicBezTo>
                    <a:pt x="2069" y="12232"/>
                    <a:pt x="3043" y="12904"/>
                    <a:pt x="3869" y="13781"/>
                  </a:cubicBezTo>
                  <a:cubicBezTo>
                    <a:pt x="4691" y="14655"/>
                    <a:pt x="5358" y="15753"/>
                    <a:pt x="5638" y="16990"/>
                  </a:cubicBezTo>
                  <a:cubicBezTo>
                    <a:pt x="5873" y="18080"/>
                    <a:pt x="5775" y="19216"/>
                    <a:pt x="5401" y="20206"/>
                  </a:cubicBezTo>
                  <a:cubicBezTo>
                    <a:pt x="5028" y="21199"/>
                    <a:pt x="4357" y="22042"/>
                    <a:pt x="3514" y="22546"/>
                  </a:cubicBezTo>
                  <a:lnTo>
                    <a:pt x="3427" y="22598"/>
                  </a:lnTo>
                  <a:lnTo>
                    <a:pt x="3494" y="22673"/>
                  </a:lnTo>
                  <a:cubicBezTo>
                    <a:pt x="4179" y="23432"/>
                    <a:pt x="4571" y="24375"/>
                    <a:pt x="4720" y="25303"/>
                  </a:cubicBezTo>
                  <a:cubicBezTo>
                    <a:pt x="4872" y="26237"/>
                    <a:pt x="4808" y="27151"/>
                    <a:pt x="4627" y="27985"/>
                  </a:cubicBezTo>
                  <a:cubicBezTo>
                    <a:pt x="4442" y="28818"/>
                    <a:pt x="4131" y="29567"/>
                    <a:pt x="3772" y="30223"/>
                  </a:cubicBezTo>
                  <a:cubicBezTo>
                    <a:pt x="3417" y="30882"/>
                    <a:pt x="3026" y="31455"/>
                    <a:pt x="2646" y="31955"/>
                  </a:cubicBezTo>
                  <a:cubicBezTo>
                    <a:pt x="1880" y="32954"/>
                    <a:pt x="1185" y="33678"/>
                    <a:pt x="720" y="34181"/>
                  </a:cubicBezTo>
                  <a:cubicBezTo>
                    <a:pt x="491" y="34426"/>
                    <a:pt x="313" y="34617"/>
                    <a:pt x="182" y="34756"/>
                  </a:cubicBezTo>
                  <a:cubicBezTo>
                    <a:pt x="126" y="34816"/>
                    <a:pt x="82" y="34866"/>
                    <a:pt x="45" y="34905"/>
                  </a:cubicBezTo>
                  <a:cubicBezTo>
                    <a:pt x="16" y="34940"/>
                    <a:pt x="1" y="34959"/>
                    <a:pt x="2" y="34959"/>
                  </a:cubicBezTo>
                  <a:cubicBezTo>
                    <a:pt x="3" y="34959"/>
                    <a:pt x="3" y="34959"/>
                    <a:pt x="3" y="34959"/>
                  </a:cubicBezTo>
                  <a:cubicBezTo>
                    <a:pt x="7" y="34959"/>
                    <a:pt x="24" y="34945"/>
                    <a:pt x="56" y="34916"/>
                  </a:cubicBezTo>
                  <a:cubicBezTo>
                    <a:pt x="95" y="34878"/>
                    <a:pt x="143" y="34832"/>
                    <a:pt x="203" y="34776"/>
                  </a:cubicBezTo>
                  <a:cubicBezTo>
                    <a:pt x="338" y="34641"/>
                    <a:pt x="523" y="34455"/>
                    <a:pt x="761" y="34220"/>
                  </a:cubicBezTo>
                  <a:cubicBezTo>
                    <a:pt x="1239" y="33728"/>
                    <a:pt x="1947" y="33014"/>
                    <a:pt x="2727" y="32019"/>
                  </a:cubicBezTo>
                  <a:cubicBezTo>
                    <a:pt x="3116" y="31521"/>
                    <a:pt x="3516" y="30946"/>
                    <a:pt x="3882" y="30282"/>
                  </a:cubicBezTo>
                  <a:cubicBezTo>
                    <a:pt x="4251" y="29623"/>
                    <a:pt x="4571" y="28862"/>
                    <a:pt x="4766" y="28015"/>
                  </a:cubicBezTo>
                  <a:cubicBezTo>
                    <a:pt x="4955" y="27169"/>
                    <a:pt x="5024" y="26237"/>
                    <a:pt x="4872" y="25280"/>
                  </a:cubicBezTo>
                  <a:cubicBezTo>
                    <a:pt x="4728" y="24357"/>
                    <a:pt x="4349" y="23412"/>
                    <a:pt x="3684" y="22639"/>
                  </a:cubicBezTo>
                  <a:lnTo>
                    <a:pt x="3684" y="22639"/>
                  </a:lnTo>
                  <a:cubicBezTo>
                    <a:pt x="4523" y="22111"/>
                    <a:pt x="5189" y="21259"/>
                    <a:pt x="5561" y="20268"/>
                  </a:cubicBezTo>
                  <a:cubicBezTo>
                    <a:pt x="5948" y="19245"/>
                    <a:pt x="6051" y="18078"/>
                    <a:pt x="5808" y="16953"/>
                  </a:cubicBezTo>
                  <a:cubicBezTo>
                    <a:pt x="5520" y="15678"/>
                    <a:pt x="4833" y="14555"/>
                    <a:pt x="3994" y="13664"/>
                  </a:cubicBezTo>
                  <a:cubicBezTo>
                    <a:pt x="3190" y="12812"/>
                    <a:pt x="2250" y="12155"/>
                    <a:pt x="1288" y="11663"/>
                  </a:cubicBezTo>
                  <a:lnTo>
                    <a:pt x="1288" y="11663"/>
                  </a:lnTo>
                  <a:cubicBezTo>
                    <a:pt x="2110" y="11204"/>
                    <a:pt x="2756" y="10525"/>
                    <a:pt x="3199" y="9786"/>
                  </a:cubicBezTo>
                  <a:cubicBezTo>
                    <a:pt x="3435" y="9394"/>
                    <a:pt x="3620" y="8987"/>
                    <a:pt x="3765" y="8578"/>
                  </a:cubicBezTo>
                  <a:cubicBezTo>
                    <a:pt x="3902" y="8165"/>
                    <a:pt x="4002" y="7754"/>
                    <a:pt x="4062" y="7349"/>
                  </a:cubicBezTo>
                  <a:cubicBezTo>
                    <a:pt x="4175" y="6535"/>
                    <a:pt x="4137" y="5756"/>
                    <a:pt x="4004" y="5055"/>
                  </a:cubicBezTo>
                  <a:cubicBezTo>
                    <a:pt x="3874" y="4353"/>
                    <a:pt x="3670" y="3724"/>
                    <a:pt x="3438" y="3176"/>
                  </a:cubicBezTo>
                  <a:cubicBezTo>
                    <a:pt x="2972" y="2078"/>
                    <a:pt x="2435" y="1295"/>
                    <a:pt x="2059" y="774"/>
                  </a:cubicBezTo>
                  <a:cubicBezTo>
                    <a:pt x="1868" y="514"/>
                    <a:pt x="1714" y="319"/>
                    <a:pt x="1606" y="192"/>
                  </a:cubicBezTo>
                  <a:cubicBezTo>
                    <a:pt x="1556" y="132"/>
                    <a:pt x="1515" y="86"/>
                    <a:pt x="1482" y="47"/>
                  </a:cubicBezTo>
                  <a:cubicBezTo>
                    <a:pt x="1458" y="19"/>
                    <a:pt x="1443" y="4"/>
                    <a:pt x="1438" y="1"/>
                  </a:cubicBezTo>
                  <a:close/>
                </a:path>
              </a:pathLst>
            </a:custGeom>
            <a:solidFill>
              <a:schemeClr val="dk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42" name="Google Shape;2042;p2"/>
            <p:cNvSpPr/>
            <p:nvPr/>
          </p:nvSpPr>
          <p:spPr>
            <a:xfrm>
              <a:off x="6600850" y="1941950"/>
              <a:ext cx="490875" cy="224550"/>
            </a:xfrm>
            <a:custGeom>
              <a:rect b="b" l="l" r="r" t="t"/>
              <a:pathLst>
                <a:path extrusionOk="0" h="8982" w="19635">
                  <a:moveTo>
                    <a:pt x="3299" y="0"/>
                  </a:moveTo>
                  <a:cubicBezTo>
                    <a:pt x="2262" y="0"/>
                    <a:pt x="1430" y="211"/>
                    <a:pt x="878" y="417"/>
                  </a:cubicBezTo>
                  <a:cubicBezTo>
                    <a:pt x="585" y="527"/>
                    <a:pt x="365" y="634"/>
                    <a:pt x="220" y="713"/>
                  </a:cubicBezTo>
                  <a:cubicBezTo>
                    <a:pt x="76" y="794"/>
                    <a:pt x="0" y="838"/>
                    <a:pt x="4" y="844"/>
                  </a:cubicBezTo>
                  <a:cubicBezTo>
                    <a:pt x="4" y="844"/>
                    <a:pt x="5" y="844"/>
                    <a:pt x="6" y="844"/>
                  </a:cubicBezTo>
                  <a:cubicBezTo>
                    <a:pt x="18" y="844"/>
                    <a:pt x="96" y="810"/>
                    <a:pt x="236" y="745"/>
                  </a:cubicBezTo>
                  <a:cubicBezTo>
                    <a:pt x="384" y="676"/>
                    <a:pt x="606" y="581"/>
                    <a:pt x="901" y="481"/>
                  </a:cubicBezTo>
                  <a:cubicBezTo>
                    <a:pt x="1432" y="303"/>
                    <a:pt x="2215" y="120"/>
                    <a:pt x="3185" y="120"/>
                  </a:cubicBezTo>
                  <a:cubicBezTo>
                    <a:pt x="3286" y="120"/>
                    <a:pt x="3389" y="122"/>
                    <a:pt x="3494" y="126"/>
                  </a:cubicBezTo>
                  <a:cubicBezTo>
                    <a:pt x="4604" y="157"/>
                    <a:pt x="5914" y="458"/>
                    <a:pt x="7252" y="1070"/>
                  </a:cubicBezTo>
                  <a:cubicBezTo>
                    <a:pt x="8589" y="1675"/>
                    <a:pt x="9963" y="2561"/>
                    <a:pt x="11310" y="3593"/>
                  </a:cubicBezTo>
                  <a:cubicBezTo>
                    <a:pt x="12188" y="4288"/>
                    <a:pt x="12957" y="5094"/>
                    <a:pt x="13380" y="6028"/>
                  </a:cubicBezTo>
                  <a:cubicBezTo>
                    <a:pt x="13806" y="6952"/>
                    <a:pt x="13899" y="7976"/>
                    <a:pt x="13592" y="8804"/>
                  </a:cubicBezTo>
                  <a:lnTo>
                    <a:pt x="13526" y="8981"/>
                  </a:lnTo>
                  <a:lnTo>
                    <a:pt x="13696" y="8897"/>
                  </a:lnTo>
                  <a:cubicBezTo>
                    <a:pt x="14522" y="8486"/>
                    <a:pt x="15311" y="8177"/>
                    <a:pt x="16035" y="7980"/>
                  </a:cubicBezTo>
                  <a:cubicBezTo>
                    <a:pt x="16756" y="7780"/>
                    <a:pt x="17404" y="7685"/>
                    <a:pt x="17941" y="7637"/>
                  </a:cubicBezTo>
                  <a:cubicBezTo>
                    <a:pt x="18477" y="7587"/>
                    <a:pt x="18901" y="7579"/>
                    <a:pt x="19191" y="7573"/>
                  </a:cubicBezTo>
                  <a:cubicBezTo>
                    <a:pt x="19324" y="7571"/>
                    <a:pt x="19432" y="7571"/>
                    <a:pt x="19521" y="7569"/>
                  </a:cubicBezTo>
                  <a:cubicBezTo>
                    <a:pt x="19596" y="7567"/>
                    <a:pt x="19635" y="7563"/>
                    <a:pt x="19635" y="7560"/>
                  </a:cubicBezTo>
                  <a:cubicBezTo>
                    <a:pt x="19635" y="7556"/>
                    <a:pt x="19596" y="7552"/>
                    <a:pt x="19521" y="7546"/>
                  </a:cubicBezTo>
                  <a:cubicBezTo>
                    <a:pt x="19432" y="7540"/>
                    <a:pt x="19324" y="7535"/>
                    <a:pt x="19191" y="7527"/>
                  </a:cubicBezTo>
                  <a:cubicBezTo>
                    <a:pt x="19072" y="7523"/>
                    <a:pt x="18931" y="7520"/>
                    <a:pt x="18767" y="7520"/>
                  </a:cubicBezTo>
                  <a:cubicBezTo>
                    <a:pt x="18532" y="7520"/>
                    <a:pt x="18253" y="7526"/>
                    <a:pt x="17933" y="7548"/>
                  </a:cubicBezTo>
                  <a:cubicBezTo>
                    <a:pt x="17393" y="7585"/>
                    <a:pt x="16735" y="7668"/>
                    <a:pt x="16002" y="7861"/>
                  </a:cubicBezTo>
                  <a:cubicBezTo>
                    <a:pt x="15316" y="8035"/>
                    <a:pt x="14570" y="8313"/>
                    <a:pt x="13794" y="8683"/>
                  </a:cubicBezTo>
                  <a:lnTo>
                    <a:pt x="13794" y="8683"/>
                  </a:lnTo>
                  <a:cubicBezTo>
                    <a:pt x="14051" y="7848"/>
                    <a:pt x="13942" y="6853"/>
                    <a:pt x="13532" y="5958"/>
                  </a:cubicBezTo>
                  <a:cubicBezTo>
                    <a:pt x="13098" y="4986"/>
                    <a:pt x="12309" y="4158"/>
                    <a:pt x="11418" y="3456"/>
                  </a:cubicBezTo>
                  <a:cubicBezTo>
                    <a:pt x="10060" y="2414"/>
                    <a:pt x="8678" y="1531"/>
                    <a:pt x="7318" y="923"/>
                  </a:cubicBezTo>
                  <a:cubicBezTo>
                    <a:pt x="5960" y="311"/>
                    <a:pt x="4625" y="16"/>
                    <a:pt x="3496" y="3"/>
                  </a:cubicBezTo>
                  <a:cubicBezTo>
                    <a:pt x="3430" y="1"/>
                    <a:pt x="3364" y="0"/>
                    <a:pt x="3299" y="0"/>
                  </a:cubicBezTo>
                  <a:close/>
                </a:path>
              </a:pathLst>
            </a:custGeom>
            <a:solidFill>
              <a:schemeClr val="dk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43" name="Google Shape;2043;p2"/>
            <p:cNvSpPr/>
            <p:nvPr/>
          </p:nvSpPr>
          <p:spPr>
            <a:xfrm>
              <a:off x="6834300" y="1879025"/>
              <a:ext cx="115050" cy="77050"/>
            </a:xfrm>
            <a:custGeom>
              <a:rect b="b" l="l" r="r" t="t"/>
              <a:pathLst>
                <a:path extrusionOk="0" h="3082" w="4602">
                  <a:moveTo>
                    <a:pt x="882" y="0"/>
                  </a:moveTo>
                  <a:cubicBezTo>
                    <a:pt x="604" y="0"/>
                    <a:pt x="382" y="27"/>
                    <a:pt x="232" y="58"/>
                  </a:cubicBezTo>
                  <a:cubicBezTo>
                    <a:pt x="79" y="89"/>
                    <a:pt x="0" y="118"/>
                    <a:pt x="2" y="127"/>
                  </a:cubicBezTo>
                  <a:cubicBezTo>
                    <a:pt x="3" y="133"/>
                    <a:pt x="16" y="136"/>
                    <a:pt x="41" y="136"/>
                  </a:cubicBezTo>
                  <a:cubicBezTo>
                    <a:pt x="118" y="136"/>
                    <a:pt x="304" y="114"/>
                    <a:pt x="573" y="114"/>
                  </a:cubicBezTo>
                  <a:cubicBezTo>
                    <a:pt x="664" y="114"/>
                    <a:pt x="766" y="117"/>
                    <a:pt x="876" y="124"/>
                  </a:cubicBezTo>
                  <a:cubicBezTo>
                    <a:pt x="1408" y="154"/>
                    <a:pt x="2153" y="318"/>
                    <a:pt x="2840" y="758"/>
                  </a:cubicBezTo>
                  <a:cubicBezTo>
                    <a:pt x="3527" y="1202"/>
                    <a:pt x="3984" y="1812"/>
                    <a:pt x="4233" y="2282"/>
                  </a:cubicBezTo>
                  <a:cubicBezTo>
                    <a:pt x="4483" y="2752"/>
                    <a:pt x="4559" y="3081"/>
                    <a:pt x="4591" y="3081"/>
                  </a:cubicBezTo>
                  <a:cubicBezTo>
                    <a:pt x="4591" y="3081"/>
                    <a:pt x="4591" y="3081"/>
                    <a:pt x="4592" y="3081"/>
                  </a:cubicBezTo>
                  <a:cubicBezTo>
                    <a:pt x="4601" y="3079"/>
                    <a:pt x="4596" y="2994"/>
                    <a:pt x="4561" y="2844"/>
                  </a:cubicBezTo>
                  <a:cubicBezTo>
                    <a:pt x="4526" y="2693"/>
                    <a:pt x="4459" y="2479"/>
                    <a:pt x="4343" y="2228"/>
                  </a:cubicBezTo>
                  <a:cubicBezTo>
                    <a:pt x="4117" y="1727"/>
                    <a:pt x="3654" y="1077"/>
                    <a:pt x="2934" y="612"/>
                  </a:cubicBezTo>
                  <a:cubicBezTo>
                    <a:pt x="2215" y="149"/>
                    <a:pt x="1430" y="0"/>
                    <a:pt x="882" y="0"/>
                  </a:cubicBezTo>
                  <a:close/>
                </a:path>
              </a:pathLst>
            </a:custGeom>
            <a:solidFill>
              <a:schemeClr val="dk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44" name="Google Shape;2044;p2"/>
            <p:cNvSpPr/>
            <p:nvPr/>
          </p:nvSpPr>
          <p:spPr>
            <a:xfrm>
              <a:off x="6430400" y="1770950"/>
              <a:ext cx="72025" cy="4700"/>
            </a:xfrm>
            <a:custGeom>
              <a:rect b="b" l="l" r="r" t="t"/>
              <a:pathLst>
                <a:path extrusionOk="0" h="188" w="2881">
                  <a:moveTo>
                    <a:pt x="1957" y="1"/>
                  </a:moveTo>
                  <a:cubicBezTo>
                    <a:pt x="1796" y="1"/>
                    <a:pt x="1621" y="3"/>
                    <a:pt x="1438" y="7"/>
                  </a:cubicBezTo>
                  <a:cubicBezTo>
                    <a:pt x="643" y="25"/>
                    <a:pt x="0" y="79"/>
                    <a:pt x="0" y="127"/>
                  </a:cubicBezTo>
                  <a:cubicBezTo>
                    <a:pt x="2" y="164"/>
                    <a:pt x="384" y="187"/>
                    <a:pt x="923" y="187"/>
                  </a:cubicBezTo>
                  <a:cubicBezTo>
                    <a:pt x="1084" y="187"/>
                    <a:pt x="1259" y="185"/>
                    <a:pt x="1441" y="181"/>
                  </a:cubicBezTo>
                  <a:cubicBezTo>
                    <a:pt x="2238" y="164"/>
                    <a:pt x="2881" y="110"/>
                    <a:pt x="2881" y="61"/>
                  </a:cubicBezTo>
                  <a:cubicBezTo>
                    <a:pt x="2879" y="24"/>
                    <a:pt x="2497" y="1"/>
                    <a:pt x="1957" y="1"/>
                  </a:cubicBezTo>
                  <a:close/>
                </a:path>
              </a:pathLst>
            </a:custGeom>
            <a:solidFill>
              <a:schemeClr val="dk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45" name="Google Shape;2045;p2"/>
            <p:cNvSpPr/>
            <p:nvPr/>
          </p:nvSpPr>
          <p:spPr>
            <a:xfrm>
              <a:off x="6392300" y="1701225"/>
              <a:ext cx="72275" cy="401075"/>
            </a:xfrm>
            <a:custGeom>
              <a:rect b="b" l="l" r="r" t="t"/>
              <a:pathLst>
                <a:path extrusionOk="0" h="16043" w="2891">
                  <a:moveTo>
                    <a:pt x="14" y="1"/>
                  </a:moveTo>
                  <a:cubicBezTo>
                    <a:pt x="14" y="1"/>
                    <a:pt x="14" y="1"/>
                    <a:pt x="14" y="1"/>
                  </a:cubicBezTo>
                  <a:cubicBezTo>
                    <a:pt x="0" y="14"/>
                    <a:pt x="180" y="176"/>
                    <a:pt x="440" y="524"/>
                  </a:cubicBezTo>
                  <a:cubicBezTo>
                    <a:pt x="691" y="873"/>
                    <a:pt x="1023" y="1419"/>
                    <a:pt x="1210" y="2167"/>
                  </a:cubicBezTo>
                  <a:cubicBezTo>
                    <a:pt x="1397" y="2908"/>
                    <a:pt x="1445" y="3865"/>
                    <a:pt x="1092" y="4822"/>
                  </a:cubicBezTo>
                  <a:cubicBezTo>
                    <a:pt x="920" y="5299"/>
                    <a:pt x="654" y="5777"/>
                    <a:pt x="488" y="6329"/>
                  </a:cubicBezTo>
                  <a:cubicBezTo>
                    <a:pt x="407" y="6603"/>
                    <a:pt x="355" y="6900"/>
                    <a:pt x="371" y="7201"/>
                  </a:cubicBezTo>
                  <a:cubicBezTo>
                    <a:pt x="384" y="7500"/>
                    <a:pt x="454" y="7801"/>
                    <a:pt x="562" y="8084"/>
                  </a:cubicBezTo>
                  <a:cubicBezTo>
                    <a:pt x="782" y="8655"/>
                    <a:pt x="1119" y="9142"/>
                    <a:pt x="1430" y="9609"/>
                  </a:cubicBezTo>
                  <a:cubicBezTo>
                    <a:pt x="1744" y="10072"/>
                    <a:pt x="2037" y="10521"/>
                    <a:pt x="2238" y="10988"/>
                  </a:cubicBezTo>
                  <a:cubicBezTo>
                    <a:pt x="2647" y="11924"/>
                    <a:pt x="2749" y="12859"/>
                    <a:pt x="2715" y="13627"/>
                  </a:cubicBezTo>
                  <a:cubicBezTo>
                    <a:pt x="2670" y="14401"/>
                    <a:pt x="2501" y="15010"/>
                    <a:pt x="2348" y="15416"/>
                  </a:cubicBezTo>
                  <a:cubicBezTo>
                    <a:pt x="2196" y="15823"/>
                    <a:pt x="2076" y="16033"/>
                    <a:pt x="2093" y="16043"/>
                  </a:cubicBezTo>
                  <a:cubicBezTo>
                    <a:pt x="2094" y="16043"/>
                    <a:pt x="2094" y="16043"/>
                    <a:pt x="2094" y="16043"/>
                  </a:cubicBezTo>
                  <a:cubicBezTo>
                    <a:pt x="2100" y="16043"/>
                    <a:pt x="2131" y="15993"/>
                    <a:pt x="2188" y="15894"/>
                  </a:cubicBezTo>
                  <a:cubicBezTo>
                    <a:pt x="2248" y="15796"/>
                    <a:pt x="2323" y="15641"/>
                    <a:pt x="2412" y="15441"/>
                  </a:cubicBezTo>
                  <a:cubicBezTo>
                    <a:pt x="2585" y="15039"/>
                    <a:pt x="2778" y="14422"/>
                    <a:pt x="2838" y="13635"/>
                  </a:cubicBezTo>
                  <a:cubicBezTo>
                    <a:pt x="2890" y="12852"/>
                    <a:pt x="2800" y="11891"/>
                    <a:pt x="2387" y="10924"/>
                  </a:cubicBezTo>
                  <a:cubicBezTo>
                    <a:pt x="1993" y="9944"/>
                    <a:pt x="1158" y="9109"/>
                    <a:pt x="726" y="8023"/>
                  </a:cubicBezTo>
                  <a:cubicBezTo>
                    <a:pt x="509" y="7481"/>
                    <a:pt x="486" y="6900"/>
                    <a:pt x="654" y="6375"/>
                  </a:cubicBezTo>
                  <a:cubicBezTo>
                    <a:pt x="809" y="5848"/>
                    <a:pt x="1069" y="5370"/>
                    <a:pt x="1245" y="4876"/>
                  </a:cubicBezTo>
                  <a:cubicBezTo>
                    <a:pt x="1601" y="3881"/>
                    <a:pt x="1536" y="2893"/>
                    <a:pt x="1331" y="2136"/>
                  </a:cubicBezTo>
                  <a:cubicBezTo>
                    <a:pt x="1123" y="1371"/>
                    <a:pt x="766" y="823"/>
                    <a:pt x="494" y="481"/>
                  </a:cubicBezTo>
                  <a:cubicBezTo>
                    <a:pt x="351" y="313"/>
                    <a:pt x="236" y="188"/>
                    <a:pt x="149" y="113"/>
                  </a:cubicBezTo>
                  <a:cubicBezTo>
                    <a:pt x="68" y="39"/>
                    <a:pt x="22" y="1"/>
                    <a:pt x="14" y="1"/>
                  </a:cubicBezTo>
                  <a:close/>
                </a:path>
              </a:pathLst>
            </a:custGeom>
            <a:solidFill>
              <a:schemeClr val="dk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46" name="Google Shape;2046;p2"/>
            <p:cNvSpPr/>
            <p:nvPr/>
          </p:nvSpPr>
          <p:spPr>
            <a:xfrm>
              <a:off x="6449000" y="2243550"/>
              <a:ext cx="50100" cy="267900"/>
            </a:xfrm>
            <a:custGeom>
              <a:rect b="b" l="l" r="r" t="t"/>
              <a:pathLst>
                <a:path extrusionOk="0" h="10716" w="2004">
                  <a:moveTo>
                    <a:pt x="35" y="0"/>
                  </a:moveTo>
                  <a:cubicBezTo>
                    <a:pt x="34" y="0"/>
                    <a:pt x="34" y="0"/>
                    <a:pt x="34" y="0"/>
                  </a:cubicBezTo>
                  <a:cubicBezTo>
                    <a:pt x="1" y="27"/>
                    <a:pt x="474" y="483"/>
                    <a:pt x="941" y="1405"/>
                  </a:cubicBezTo>
                  <a:cubicBezTo>
                    <a:pt x="1411" y="2316"/>
                    <a:pt x="1826" y="3732"/>
                    <a:pt x="1691" y="5302"/>
                  </a:cubicBezTo>
                  <a:cubicBezTo>
                    <a:pt x="1624" y="6083"/>
                    <a:pt x="1423" y="6813"/>
                    <a:pt x="1151" y="7434"/>
                  </a:cubicBezTo>
                  <a:cubicBezTo>
                    <a:pt x="885" y="8055"/>
                    <a:pt x="514" y="8564"/>
                    <a:pt x="317" y="9056"/>
                  </a:cubicBezTo>
                  <a:cubicBezTo>
                    <a:pt x="109" y="9544"/>
                    <a:pt x="72" y="9990"/>
                    <a:pt x="119" y="10283"/>
                  </a:cubicBezTo>
                  <a:cubicBezTo>
                    <a:pt x="140" y="10430"/>
                    <a:pt x="177" y="10540"/>
                    <a:pt x="207" y="10611"/>
                  </a:cubicBezTo>
                  <a:cubicBezTo>
                    <a:pt x="237" y="10681"/>
                    <a:pt x="260" y="10716"/>
                    <a:pt x="265" y="10716"/>
                  </a:cubicBezTo>
                  <a:cubicBezTo>
                    <a:pt x="265" y="10716"/>
                    <a:pt x="265" y="10716"/>
                    <a:pt x="265" y="10716"/>
                  </a:cubicBezTo>
                  <a:cubicBezTo>
                    <a:pt x="281" y="10710"/>
                    <a:pt x="209" y="10561"/>
                    <a:pt x="186" y="10276"/>
                  </a:cubicBezTo>
                  <a:cubicBezTo>
                    <a:pt x="161" y="9992"/>
                    <a:pt x="215" y="9571"/>
                    <a:pt x="431" y="9107"/>
                  </a:cubicBezTo>
                  <a:cubicBezTo>
                    <a:pt x="634" y="8636"/>
                    <a:pt x="1014" y="8140"/>
                    <a:pt x="1297" y="7499"/>
                  </a:cubicBezTo>
                  <a:cubicBezTo>
                    <a:pt x="1585" y="6867"/>
                    <a:pt x="1797" y="6118"/>
                    <a:pt x="1865" y="5317"/>
                  </a:cubicBezTo>
                  <a:cubicBezTo>
                    <a:pt x="2004" y="3707"/>
                    <a:pt x="1558" y="2260"/>
                    <a:pt x="1051" y="1349"/>
                  </a:cubicBezTo>
                  <a:cubicBezTo>
                    <a:pt x="798" y="888"/>
                    <a:pt x="541" y="548"/>
                    <a:pt x="352" y="325"/>
                  </a:cubicBezTo>
                  <a:cubicBezTo>
                    <a:pt x="162" y="115"/>
                    <a:pt x="51" y="0"/>
                    <a:pt x="35" y="0"/>
                  </a:cubicBezTo>
                  <a:close/>
                </a:path>
              </a:pathLst>
            </a:custGeom>
            <a:solidFill>
              <a:schemeClr val="dk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47" name="Google Shape;2047;p2"/>
            <p:cNvSpPr/>
            <p:nvPr/>
          </p:nvSpPr>
          <p:spPr>
            <a:xfrm>
              <a:off x="6235575" y="2640050"/>
              <a:ext cx="171175" cy="54925"/>
            </a:xfrm>
            <a:custGeom>
              <a:rect b="b" l="l" r="r" t="t"/>
              <a:pathLst>
                <a:path extrusionOk="0" h="2197" w="6847">
                  <a:moveTo>
                    <a:pt x="13" y="0"/>
                  </a:moveTo>
                  <a:cubicBezTo>
                    <a:pt x="12" y="0"/>
                    <a:pt x="11" y="0"/>
                    <a:pt x="11" y="1"/>
                  </a:cubicBezTo>
                  <a:lnTo>
                    <a:pt x="9" y="1"/>
                  </a:lnTo>
                  <a:cubicBezTo>
                    <a:pt x="1" y="7"/>
                    <a:pt x="53" y="101"/>
                    <a:pt x="169" y="259"/>
                  </a:cubicBezTo>
                  <a:cubicBezTo>
                    <a:pt x="283" y="418"/>
                    <a:pt x="466" y="636"/>
                    <a:pt x="723" y="873"/>
                  </a:cubicBezTo>
                  <a:cubicBezTo>
                    <a:pt x="1230" y="1351"/>
                    <a:pt x="2081" y="1893"/>
                    <a:pt x="3144" y="2104"/>
                  </a:cubicBezTo>
                  <a:cubicBezTo>
                    <a:pt x="3472" y="2169"/>
                    <a:pt x="3793" y="2197"/>
                    <a:pt x="4100" y="2197"/>
                  </a:cubicBezTo>
                  <a:cubicBezTo>
                    <a:pt x="4786" y="2197"/>
                    <a:pt x="5399" y="2058"/>
                    <a:pt x="5849" y="1886"/>
                  </a:cubicBezTo>
                  <a:cubicBezTo>
                    <a:pt x="6177" y="1764"/>
                    <a:pt x="6429" y="1633"/>
                    <a:pt x="6595" y="1529"/>
                  </a:cubicBezTo>
                  <a:cubicBezTo>
                    <a:pt x="6763" y="1427"/>
                    <a:pt x="6846" y="1359"/>
                    <a:pt x="6840" y="1349"/>
                  </a:cubicBezTo>
                  <a:cubicBezTo>
                    <a:pt x="6839" y="1348"/>
                    <a:pt x="6838" y="1347"/>
                    <a:pt x="6835" y="1347"/>
                  </a:cubicBezTo>
                  <a:cubicBezTo>
                    <a:pt x="6786" y="1347"/>
                    <a:pt x="6427" y="1569"/>
                    <a:pt x="5808" y="1770"/>
                  </a:cubicBezTo>
                  <a:cubicBezTo>
                    <a:pt x="5377" y="1912"/>
                    <a:pt x="4803" y="2027"/>
                    <a:pt x="4164" y="2027"/>
                  </a:cubicBezTo>
                  <a:cubicBezTo>
                    <a:pt x="3848" y="2027"/>
                    <a:pt x="3515" y="1999"/>
                    <a:pt x="3177" y="1932"/>
                  </a:cubicBezTo>
                  <a:cubicBezTo>
                    <a:pt x="2152" y="1730"/>
                    <a:pt x="1323" y="1224"/>
                    <a:pt x="805" y="780"/>
                  </a:cubicBezTo>
                  <a:cubicBezTo>
                    <a:pt x="294" y="350"/>
                    <a:pt x="49" y="0"/>
                    <a:pt x="13" y="0"/>
                  </a:cubicBezTo>
                  <a:close/>
                </a:path>
              </a:pathLst>
            </a:custGeom>
            <a:solidFill>
              <a:schemeClr val="dk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48" name="Google Shape;2048;p2"/>
            <p:cNvSpPr/>
            <p:nvPr/>
          </p:nvSpPr>
          <p:spPr>
            <a:xfrm>
              <a:off x="6364600" y="2808525"/>
              <a:ext cx="147425" cy="121550"/>
            </a:xfrm>
            <a:custGeom>
              <a:rect b="b" l="l" r="r" t="t"/>
              <a:pathLst>
                <a:path extrusionOk="0" h="4862" w="5897">
                  <a:moveTo>
                    <a:pt x="12" y="0"/>
                  </a:moveTo>
                  <a:cubicBezTo>
                    <a:pt x="11" y="0"/>
                    <a:pt x="11" y="0"/>
                    <a:pt x="10" y="1"/>
                  </a:cubicBezTo>
                  <a:cubicBezTo>
                    <a:pt x="1" y="9"/>
                    <a:pt x="55" y="103"/>
                    <a:pt x="163" y="269"/>
                  </a:cubicBezTo>
                  <a:cubicBezTo>
                    <a:pt x="273" y="435"/>
                    <a:pt x="439" y="668"/>
                    <a:pt x="655" y="950"/>
                  </a:cubicBezTo>
                  <a:cubicBezTo>
                    <a:pt x="1091" y="1509"/>
                    <a:pt x="1741" y="2248"/>
                    <a:pt x="2551" y="2970"/>
                  </a:cubicBezTo>
                  <a:cubicBezTo>
                    <a:pt x="3360" y="3691"/>
                    <a:pt x="4160" y="4261"/>
                    <a:pt x="4776" y="4623"/>
                  </a:cubicBezTo>
                  <a:cubicBezTo>
                    <a:pt x="5059" y="4784"/>
                    <a:pt x="5331" y="4861"/>
                    <a:pt x="5534" y="4861"/>
                  </a:cubicBezTo>
                  <a:cubicBezTo>
                    <a:pt x="5554" y="4861"/>
                    <a:pt x="5574" y="4860"/>
                    <a:pt x="5594" y="4859"/>
                  </a:cubicBezTo>
                  <a:cubicBezTo>
                    <a:pt x="5800" y="4845"/>
                    <a:pt x="5897" y="4772"/>
                    <a:pt x="5893" y="4766"/>
                  </a:cubicBezTo>
                  <a:cubicBezTo>
                    <a:pt x="5892" y="4764"/>
                    <a:pt x="5889" y="4763"/>
                    <a:pt x="5885" y="4763"/>
                  </a:cubicBezTo>
                  <a:cubicBezTo>
                    <a:pt x="5859" y="4763"/>
                    <a:pt x="5775" y="4792"/>
                    <a:pt x="5634" y="4792"/>
                  </a:cubicBezTo>
                  <a:cubicBezTo>
                    <a:pt x="5620" y="4792"/>
                    <a:pt x="5606" y="4792"/>
                    <a:pt x="5592" y="4791"/>
                  </a:cubicBezTo>
                  <a:cubicBezTo>
                    <a:pt x="5401" y="4785"/>
                    <a:pt x="5133" y="4700"/>
                    <a:pt x="4837" y="4517"/>
                  </a:cubicBezTo>
                  <a:cubicBezTo>
                    <a:pt x="4253" y="4135"/>
                    <a:pt x="3466" y="3553"/>
                    <a:pt x="2667" y="2839"/>
                  </a:cubicBezTo>
                  <a:cubicBezTo>
                    <a:pt x="1864" y="2125"/>
                    <a:pt x="1207" y="1407"/>
                    <a:pt x="751" y="871"/>
                  </a:cubicBezTo>
                  <a:cubicBezTo>
                    <a:pt x="306" y="346"/>
                    <a:pt x="43" y="0"/>
                    <a:pt x="12" y="0"/>
                  </a:cubicBezTo>
                  <a:close/>
                </a:path>
              </a:pathLst>
            </a:custGeom>
            <a:solidFill>
              <a:schemeClr val="dk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49" name="Google Shape;2049;p2"/>
            <p:cNvSpPr/>
            <p:nvPr/>
          </p:nvSpPr>
          <p:spPr>
            <a:xfrm>
              <a:off x="6381575" y="2873450"/>
              <a:ext cx="45950" cy="111475"/>
            </a:xfrm>
            <a:custGeom>
              <a:rect b="b" l="l" r="r" t="t"/>
              <a:pathLst>
                <a:path extrusionOk="0" h="4459" w="1838">
                  <a:moveTo>
                    <a:pt x="1420" y="0"/>
                  </a:moveTo>
                  <a:cubicBezTo>
                    <a:pt x="1419" y="0"/>
                    <a:pt x="1419" y="0"/>
                    <a:pt x="1419" y="1"/>
                  </a:cubicBezTo>
                  <a:cubicBezTo>
                    <a:pt x="1390" y="12"/>
                    <a:pt x="1500" y="276"/>
                    <a:pt x="1573" y="722"/>
                  </a:cubicBezTo>
                  <a:cubicBezTo>
                    <a:pt x="1647" y="1166"/>
                    <a:pt x="1660" y="1804"/>
                    <a:pt x="1456" y="2460"/>
                  </a:cubicBezTo>
                  <a:cubicBezTo>
                    <a:pt x="1249" y="3116"/>
                    <a:pt x="873" y="3631"/>
                    <a:pt x="558" y="3952"/>
                  </a:cubicBezTo>
                  <a:cubicBezTo>
                    <a:pt x="244" y="4278"/>
                    <a:pt x="1" y="4432"/>
                    <a:pt x="18" y="4457"/>
                  </a:cubicBezTo>
                  <a:cubicBezTo>
                    <a:pt x="19" y="4458"/>
                    <a:pt x="20" y="4459"/>
                    <a:pt x="22" y="4459"/>
                  </a:cubicBezTo>
                  <a:cubicBezTo>
                    <a:pt x="57" y="4459"/>
                    <a:pt x="314" y="4337"/>
                    <a:pt x="643" y="4040"/>
                  </a:cubicBezTo>
                  <a:cubicBezTo>
                    <a:pt x="991" y="3732"/>
                    <a:pt x="1405" y="3203"/>
                    <a:pt x="1621" y="2512"/>
                  </a:cubicBezTo>
                  <a:cubicBezTo>
                    <a:pt x="1838" y="1822"/>
                    <a:pt x="1803" y="1150"/>
                    <a:pt x="1695" y="699"/>
                  </a:cubicBezTo>
                  <a:cubicBezTo>
                    <a:pt x="1588" y="249"/>
                    <a:pt x="1439" y="0"/>
                    <a:pt x="1420" y="0"/>
                  </a:cubicBezTo>
                  <a:close/>
                </a:path>
              </a:pathLst>
            </a:custGeom>
            <a:solidFill>
              <a:srgbClr val="26323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50" name="Google Shape;2050;p2"/>
            <p:cNvSpPr/>
            <p:nvPr/>
          </p:nvSpPr>
          <p:spPr>
            <a:xfrm>
              <a:off x="6779500" y="2456725"/>
              <a:ext cx="357700" cy="286375"/>
            </a:xfrm>
            <a:custGeom>
              <a:rect b="b" l="l" r="r" t="t"/>
              <a:pathLst>
                <a:path extrusionOk="0" h="11455" w="14308">
                  <a:moveTo>
                    <a:pt x="13571" y="1"/>
                  </a:moveTo>
                  <a:lnTo>
                    <a:pt x="13571" y="1"/>
                  </a:lnTo>
                  <a:cubicBezTo>
                    <a:pt x="13654" y="1021"/>
                    <a:pt x="13044" y="1976"/>
                    <a:pt x="12317" y="2698"/>
                  </a:cubicBezTo>
                  <a:cubicBezTo>
                    <a:pt x="11807" y="3203"/>
                    <a:pt x="11213" y="3647"/>
                    <a:pt x="10525" y="3844"/>
                  </a:cubicBezTo>
                  <a:cubicBezTo>
                    <a:pt x="10204" y="3935"/>
                    <a:pt x="9879" y="3969"/>
                    <a:pt x="9551" y="3969"/>
                  </a:cubicBezTo>
                  <a:cubicBezTo>
                    <a:pt x="8639" y="3969"/>
                    <a:pt x="7703" y="3703"/>
                    <a:pt x="6780" y="3645"/>
                  </a:cubicBezTo>
                  <a:cubicBezTo>
                    <a:pt x="6659" y="3637"/>
                    <a:pt x="6538" y="3634"/>
                    <a:pt x="6417" y="3634"/>
                  </a:cubicBezTo>
                  <a:cubicBezTo>
                    <a:pt x="4588" y="3634"/>
                    <a:pt x="2772" y="4498"/>
                    <a:pt x="1633" y="5929"/>
                  </a:cubicBezTo>
                  <a:cubicBezTo>
                    <a:pt x="415" y="7454"/>
                    <a:pt x="0" y="9585"/>
                    <a:pt x="554" y="11455"/>
                  </a:cubicBezTo>
                  <a:cubicBezTo>
                    <a:pt x="517" y="9151"/>
                    <a:pt x="1779" y="6871"/>
                    <a:pt x="3749" y="5679"/>
                  </a:cubicBezTo>
                  <a:cubicBezTo>
                    <a:pt x="4780" y="5054"/>
                    <a:pt x="5985" y="4740"/>
                    <a:pt x="7189" y="4740"/>
                  </a:cubicBezTo>
                  <a:cubicBezTo>
                    <a:pt x="8287" y="4740"/>
                    <a:pt x="9384" y="5001"/>
                    <a:pt x="10349" y="5526"/>
                  </a:cubicBezTo>
                  <a:cubicBezTo>
                    <a:pt x="10349" y="5526"/>
                    <a:pt x="11491" y="5113"/>
                    <a:pt x="12899" y="3707"/>
                  </a:cubicBezTo>
                  <a:cubicBezTo>
                    <a:pt x="14308" y="2303"/>
                    <a:pt x="13571" y="1"/>
                    <a:pt x="13571" y="1"/>
                  </a:cubicBezTo>
                  <a:close/>
                </a:path>
              </a:pathLst>
            </a:custGeom>
            <a:solidFill>
              <a:srgbClr val="0B3D69">
                <a:alpha val="39215"/>
              </a:srgbClr>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51" name="Google Shape;2051;p2"/>
            <p:cNvSpPr/>
            <p:nvPr/>
          </p:nvSpPr>
          <p:spPr>
            <a:xfrm>
              <a:off x="6671850" y="1940600"/>
              <a:ext cx="419875" cy="222525"/>
            </a:xfrm>
            <a:custGeom>
              <a:rect b="b" l="l" r="r" t="t"/>
              <a:pathLst>
                <a:path extrusionOk="0" h="8901" w="16795">
                  <a:moveTo>
                    <a:pt x="1084" y="1"/>
                  </a:moveTo>
                  <a:cubicBezTo>
                    <a:pt x="723" y="1"/>
                    <a:pt x="361" y="19"/>
                    <a:pt x="0" y="57"/>
                  </a:cubicBezTo>
                  <a:cubicBezTo>
                    <a:pt x="1681" y="406"/>
                    <a:pt x="3371" y="759"/>
                    <a:pt x="4974" y="1374"/>
                  </a:cubicBezTo>
                  <a:cubicBezTo>
                    <a:pt x="6577" y="1990"/>
                    <a:pt x="8103" y="2887"/>
                    <a:pt x="9236" y="4180"/>
                  </a:cubicBezTo>
                  <a:cubicBezTo>
                    <a:pt x="10368" y="5470"/>
                    <a:pt x="11072" y="7189"/>
                    <a:pt x="10922" y="8900"/>
                  </a:cubicBezTo>
                  <a:cubicBezTo>
                    <a:pt x="12814" y="7693"/>
                    <a:pt x="14474" y="7801"/>
                    <a:pt x="16795" y="7614"/>
                  </a:cubicBezTo>
                  <a:cubicBezTo>
                    <a:pt x="15839" y="7485"/>
                    <a:pt x="15027" y="7416"/>
                    <a:pt x="14223" y="7416"/>
                  </a:cubicBezTo>
                  <a:cubicBezTo>
                    <a:pt x="13340" y="7416"/>
                    <a:pt x="12466" y="7499"/>
                    <a:pt x="11422" y="7679"/>
                  </a:cubicBezTo>
                  <a:cubicBezTo>
                    <a:pt x="11574" y="6624"/>
                    <a:pt x="11238" y="5538"/>
                    <a:pt x="10654" y="4646"/>
                  </a:cubicBezTo>
                  <a:cubicBezTo>
                    <a:pt x="10067" y="3757"/>
                    <a:pt x="9247" y="3043"/>
                    <a:pt x="8373" y="2434"/>
                  </a:cubicBezTo>
                  <a:cubicBezTo>
                    <a:pt x="6242" y="944"/>
                    <a:pt x="3673" y="1"/>
                    <a:pt x="1084" y="1"/>
                  </a:cubicBezTo>
                  <a:close/>
                </a:path>
              </a:pathLst>
            </a:custGeom>
            <a:solidFill>
              <a:srgbClr val="0B3D69">
                <a:alpha val="39215"/>
              </a:srgbClr>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52" name="Google Shape;2052;p2"/>
            <p:cNvSpPr/>
            <p:nvPr/>
          </p:nvSpPr>
          <p:spPr>
            <a:xfrm>
              <a:off x="6407100" y="1705050"/>
              <a:ext cx="95625" cy="68600"/>
            </a:xfrm>
            <a:custGeom>
              <a:rect b="b" l="l" r="r" t="t"/>
              <a:pathLst>
                <a:path extrusionOk="0" h="2744" w="3825">
                  <a:moveTo>
                    <a:pt x="10" y="0"/>
                  </a:moveTo>
                  <a:lnTo>
                    <a:pt x="10" y="0"/>
                  </a:lnTo>
                  <a:cubicBezTo>
                    <a:pt x="0" y="488"/>
                    <a:pt x="269" y="930"/>
                    <a:pt x="506" y="1356"/>
                  </a:cubicBezTo>
                  <a:cubicBezTo>
                    <a:pt x="741" y="1783"/>
                    <a:pt x="959" y="2271"/>
                    <a:pt x="842" y="2744"/>
                  </a:cubicBezTo>
                  <a:lnTo>
                    <a:pt x="880" y="2744"/>
                  </a:lnTo>
                  <a:lnTo>
                    <a:pt x="2948" y="2610"/>
                  </a:lnTo>
                  <a:cubicBezTo>
                    <a:pt x="3251" y="2589"/>
                    <a:pt x="3570" y="2566"/>
                    <a:pt x="3824" y="2398"/>
                  </a:cubicBezTo>
                  <a:cubicBezTo>
                    <a:pt x="3378" y="2244"/>
                    <a:pt x="2906" y="2166"/>
                    <a:pt x="2433" y="2166"/>
                  </a:cubicBezTo>
                  <a:cubicBezTo>
                    <a:pt x="2325" y="2166"/>
                    <a:pt x="2217" y="2170"/>
                    <a:pt x="2109" y="2178"/>
                  </a:cubicBezTo>
                  <a:cubicBezTo>
                    <a:pt x="2060" y="2182"/>
                    <a:pt x="2009" y="2186"/>
                    <a:pt x="1959" y="2186"/>
                  </a:cubicBezTo>
                  <a:cubicBezTo>
                    <a:pt x="1896" y="2186"/>
                    <a:pt x="1833" y="2179"/>
                    <a:pt x="1775" y="2153"/>
                  </a:cubicBezTo>
                  <a:cubicBezTo>
                    <a:pt x="1623" y="2086"/>
                    <a:pt x="1550" y="1916"/>
                    <a:pt x="1482" y="1764"/>
                  </a:cubicBezTo>
                  <a:cubicBezTo>
                    <a:pt x="1164" y="1057"/>
                    <a:pt x="649" y="440"/>
                    <a:pt x="10" y="0"/>
                  </a:cubicBezTo>
                  <a:close/>
                </a:path>
              </a:pathLst>
            </a:custGeom>
            <a:solidFill>
              <a:srgbClr val="0B3D69">
                <a:alpha val="39215"/>
              </a:srgbClr>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53" name="Google Shape;2053;p2"/>
            <p:cNvSpPr/>
            <p:nvPr/>
          </p:nvSpPr>
          <p:spPr>
            <a:xfrm>
              <a:off x="6355675" y="2873300"/>
              <a:ext cx="187550" cy="121925"/>
            </a:xfrm>
            <a:custGeom>
              <a:rect b="b" l="l" r="r" t="t"/>
              <a:pathLst>
                <a:path extrusionOk="0" h="4877" w="7502">
                  <a:moveTo>
                    <a:pt x="2376" y="1"/>
                  </a:moveTo>
                  <a:lnTo>
                    <a:pt x="2376" y="1"/>
                  </a:lnTo>
                  <a:cubicBezTo>
                    <a:pt x="2765" y="392"/>
                    <a:pt x="2737" y="1021"/>
                    <a:pt x="2684" y="1569"/>
                  </a:cubicBezTo>
                  <a:cubicBezTo>
                    <a:pt x="2617" y="2246"/>
                    <a:pt x="2546" y="2947"/>
                    <a:pt x="2212" y="3539"/>
                  </a:cubicBezTo>
                  <a:cubicBezTo>
                    <a:pt x="1795" y="4280"/>
                    <a:pt x="730" y="4425"/>
                    <a:pt x="1" y="4861"/>
                  </a:cubicBezTo>
                  <a:cubicBezTo>
                    <a:pt x="158" y="4870"/>
                    <a:pt x="324" y="4877"/>
                    <a:pt x="496" y="4877"/>
                  </a:cubicBezTo>
                  <a:cubicBezTo>
                    <a:pt x="1236" y="4877"/>
                    <a:pt x="2068" y="4762"/>
                    <a:pt x="2586" y="4328"/>
                  </a:cubicBezTo>
                  <a:cubicBezTo>
                    <a:pt x="3225" y="3796"/>
                    <a:pt x="3717" y="3111"/>
                    <a:pt x="4201" y="2434"/>
                  </a:cubicBezTo>
                  <a:cubicBezTo>
                    <a:pt x="4701" y="2647"/>
                    <a:pt x="5244" y="2754"/>
                    <a:pt x="5788" y="2754"/>
                  </a:cubicBezTo>
                  <a:cubicBezTo>
                    <a:pt x="6378" y="2754"/>
                    <a:pt x="6968" y="2629"/>
                    <a:pt x="7502" y="2380"/>
                  </a:cubicBezTo>
                  <a:cubicBezTo>
                    <a:pt x="5746" y="2239"/>
                    <a:pt x="4050" y="1467"/>
                    <a:pt x="2791" y="236"/>
                  </a:cubicBezTo>
                  <a:lnTo>
                    <a:pt x="2376" y="1"/>
                  </a:lnTo>
                  <a:close/>
                </a:path>
              </a:pathLst>
            </a:custGeom>
            <a:solidFill>
              <a:srgbClr val="0B3D69">
                <a:alpha val="39215"/>
              </a:srgbClr>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54" name="Google Shape;2054;p2"/>
            <p:cNvSpPr/>
            <p:nvPr/>
          </p:nvSpPr>
          <p:spPr>
            <a:xfrm>
              <a:off x="6989075" y="3100050"/>
              <a:ext cx="107375" cy="62875"/>
            </a:xfrm>
            <a:custGeom>
              <a:rect b="b" l="l" r="r" t="t"/>
              <a:pathLst>
                <a:path extrusionOk="0" h="2515" w="4295">
                  <a:moveTo>
                    <a:pt x="313" y="1"/>
                  </a:moveTo>
                  <a:cubicBezTo>
                    <a:pt x="308" y="1"/>
                    <a:pt x="302" y="1"/>
                    <a:pt x="297" y="2"/>
                  </a:cubicBezTo>
                  <a:cubicBezTo>
                    <a:pt x="195" y="21"/>
                    <a:pt x="205" y="168"/>
                    <a:pt x="235" y="267"/>
                  </a:cubicBezTo>
                  <a:cubicBezTo>
                    <a:pt x="428" y="890"/>
                    <a:pt x="372" y="1588"/>
                    <a:pt x="81" y="2173"/>
                  </a:cubicBezTo>
                  <a:cubicBezTo>
                    <a:pt x="41" y="2258"/>
                    <a:pt x="0" y="2375"/>
                    <a:pt x="75" y="2433"/>
                  </a:cubicBezTo>
                  <a:cubicBezTo>
                    <a:pt x="106" y="2456"/>
                    <a:pt x="149" y="2458"/>
                    <a:pt x="187" y="2460"/>
                  </a:cubicBezTo>
                  <a:cubicBezTo>
                    <a:pt x="264" y="2463"/>
                    <a:pt x="341" y="2464"/>
                    <a:pt x="418" y="2464"/>
                  </a:cubicBezTo>
                  <a:cubicBezTo>
                    <a:pt x="1027" y="2464"/>
                    <a:pt x="1634" y="2383"/>
                    <a:pt x="2242" y="2340"/>
                  </a:cubicBezTo>
                  <a:cubicBezTo>
                    <a:pt x="2455" y="2325"/>
                    <a:pt x="2671" y="2315"/>
                    <a:pt x="2886" y="2315"/>
                  </a:cubicBezTo>
                  <a:cubicBezTo>
                    <a:pt x="3361" y="2315"/>
                    <a:pt x="3834" y="2364"/>
                    <a:pt x="4281" y="2514"/>
                  </a:cubicBezTo>
                  <a:lnTo>
                    <a:pt x="4295" y="2408"/>
                  </a:lnTo>
                  <a:cubicBezTo>
                    <a:pt x="3928" y="1991"/>
                    <a:pt x="3399" y="1744"/>
                    <a:pt x="2855" y="1627"/>
                  </a:cubicBezTo>
                  <a:cubicBezTo>
                    <a:pt x="2461" y="1541"/>
                    <a:pt x="2056" y="1520"/>
                    <a:pt x="1650" y="1520"/>
                  </a:cubicBezTo>
                  <a:cubicBezTo>
                    <a:pt x="1499" y="1520"/>
                    <a:pt x="1347" y="1523"/>
                    <a:pt x="1196" y="1526"/>
                  </a:cubicBezTo>
                  <a:cubicBezTo>
                    <a:pt x="1181" y="949"/>
                    <a:pt x="886" y="388"/>
                    <a:pt x="421" y="48"/>
                  </a:cubicBezTo>
                  <a:cubicBezTo>
                    <a:pt x="388" y="25"/>
                    <a:pt x="351" y="1"/>
                    <a:pt x="313" y="1"/>
                  </a:cubicBezTo>
                  <a:close/>
                </a:path>
              </a:pathLst>
            </a:custGeom>
            <a:solidFill>
              <a:srgbClr val="0B3D69">
                <a:alpha val="39215"/>
              </a:srgbClr>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55" name="Google Shape;2055;p2"/>
            <p:cNvSpPr/>
            <p:nvPr/>
          </p:nvSpPr>
          <p:spPr>
            <a:xfrm>
              <a:off x="6380675" y="3161250"/>
              <a:ext cx="614150" cy="646725"/>
            </a:xfrm>
            <a:custGeom>
              <a:rect b="b" l="l" r="r" t="t"/>
              <a:pathLst>
                <a:path extrusionOk="0" h="25869" w="24566">
                  <a:moveTo>
                    <a:pt x="24351" y="1"/>
                  </a:moveTo>
                  <a:cubicBezTo>
                    <a:pt x="23308" y="1266"/>
                    <a:pt x="22115" y="1783"/>
                    <a:pt x="20568" y="2329"/>
                  </a:cubicBezTo>
                  <a:cubicBezTo>
                    <a:pt x="19021" y="2875"/>
                    <a:pt x="18072" y="3083"/>
                    <a:pt x="16445" y="3301"/>
                  </a:cubicBezTo>
                  <a:cubicBezTo>
                    <a:pt x="15500" y="3427"/>
                    <a:pt x="13708" y="3886"/>
                    <a:pt x="12787" y="4478"/>
                  </a:cubicBezTo>
                  <a:cubicBezTo>
                    <a:pt x="11165" y="4592"/>
                    <a:pt x="9766" y="5999"/>
                    <a:pt x="8433" y="7770"/>
                  </a:cubicBezTo>
                  <a:cubicBezTo>
                    <a:pt x="8011" y="8302"/>
                    <a:pt x="8047" y="9410"/>
                    <a:pt x="7839" y="10210"/>
                  </a:cubicBezTo>
                  <a:cubicBezTo>
                    <a:pt x="7667" y="10864"/>
                    <a:pt x="7746" y="11628"/>
                    <a:pt x="7330" y="12197"/>
                  </a:cubicBezTo>
                  <a:cubicBezTo>
                    <a:pt x="5921" y="14115"/>
                    <a:pt x="5425" y="14935"/>
                    <a:pt x="2466" y="17487"/>
                  </a:cubicBezTo>
                  <a:cubicBezTo>
                    <a:pt x="1247" y="18541"/>
                    <a:pt x="1893" y="18568"/>
                    <a:pt x="807" y="19758"/>
                  </a:cubicBezTo>
                  <a:lnTo>
                    <a:pt x="809" y="19758"/>
                  </a:lnTo>
                  <a:cubicBezTo>
                    <a:pt x="1015" y="19957"/>
                    <a:pt x="0" y="21730"/>
                    <a:pt x="207" y="21929"/>
                  </a:cubicBezTo>
                  <a:cubicBezTo>
                    <a:pt x="573" y="21637"/>
                    <a:pt x="994" y="21392"/>
                    <a:pt x="1297" y="21043"/>
                  </a:cubicBezTo>
                  <a:cubicBezTo>
                    <a:pt x="2066" y="20161"/>
                    <a:pt x="2641" y="19044"/>
                    <a:pt x="3548" y="18359"/>
                  </a:cubicBezTo>
                  <a:cubicBezTo>
                    <a:pt x="6232" y="16334"/>
                    <a:pt x="7590" y="13534"/>
                    <a:pt x="8977" y="10586"/>
                  </a:cubicBezTo>
                  <a:cubicBezTo>
                    <a:pt x="9816" y="8806"/>
                    <a:pt x="11533" y="7357"/>
                    <a:pt x="13096" y="6047"/>
                  </a:cubicBezTo>
                  <a:cubicBezTo>
                    <a:pt x="13253" y="5915"/>
                    <a:pt x="13536" y="5856"/>
                    <a:pt x="13863" y="5856"/>
                  </a:cubicBezTo>
                  <a:cubicBezTo>
                    <a:pt x="14507" y="5856"/>
                    <a:pt x="15325" y="6082"/>
                    <a:pt x="15701" y="6421"/>
                  </a:cubicBezTo>
                  <a:cubicBezTo>
                    <a:pt x="19158" y="9531"/>
                    <a:pt x="18371" y="14889"/>
                    <a:pt x="14121" y="17020"/>
                  </a:cubicBezTo>
                  <a:cubicBezTo>
                    <a:pt x="14545" y="19841"/>
                    <a:pt x="12836" y="21155"/>
                    <a:pt x="10742" y="22114"/>
                  </a:cubicBezTo>
                  <a:cubicBezTo>
                    <a:pt x="9253" y="22795"/>
                    <a:pt x="7630" y="23194"/>
                    <a:pt x="6160" y="23908"/>
                  </a:cubicBezTo>
                  <a:cubicBezTo>
                    <a:pt x="5360" y="24296"/>
                    <a:pt x="4752" y="25079"/>
                    <a:pt x="4310" y="25868"/>
                  </a:cubicBezTo>
                  <a:lnTo>
                    <a:pt x="4310" y="25868"/>
                  </a:lnTo>
                  <a:cubicBezTo>
                    <a:pt x="6577" y="24936"/>
                    <a:pt x="8846" y="24016"/>
                    <a:pt x="11107" y="23071"/>
                  </a:cubicBezTo>
                  <a:cubicBezTo>
                    <a:pt x="14433" y="21682"/>
                    <a:pt x="15566" y="18373"/>
                    <a:pt x="17414" y="15726"/>
                  </a:cubicBezTo>
                  <a:cubicBezTo>
                    <a:pt x="19546" y="12672"/>
                    <a:pt x="19754" y="8667"/>
                    <a:pt x="14688" y="4922"/>
                  </a:cubicBezTo>
                  <a:cubicBezTo>
                    <a:pt x="14468" y="4804"/>
                    <a:pt x="14254" y="4719"/>
                    <a:pt x="14041" y="4648"/>
                  </a:cubicBezTo>
                  <a:cubicBezTo>
                    <a:pt x="15811" y="4619"/>
                    <a:pt x="17578" y="4509"/>
                    <a:pt x="19274" y="4031"/>
                  </a:cubicBezTo>
                  <a:cubicBezTo>
                    <a:pt x="21452" y="3415"/>
                    <a:pt x="23533" y="2101"/>
                    <a:pt x="24566" y="87"/>
                  </a:cubicBezTo>
                  <a:lnTo>
                    <a:pt x="24351" y="1"/>
                  </a:lnTo>
                  <a:close/>
                </a:path>
              </a:pathLst>
            </a:custGeom>
            <a:solidFill>
              <a:srgbClr val="0B3D69">
                <a:alpha val="39215"/>
              </a:srgbClr>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56" name="Google Shape;2056;p2"/>
            <p:cNvSpPr/>
            <p:nvPr/>
          </p:nvSpPr>
          <p:spPr>
            <a:xfrm>
              <a:off x="6290325" y="3021525"/>
              <a:ext cx="393175" cy="234475"/>
            </a:xfrm>
            <a:custGeom>
              <a:rect b="b" l="l" r="r" t="t"/>
              <a:pathLst>
                <a:path extrusionOk="0" h="9379" w="15727">
                  <a:moveTo>
                    <a:pt x="15726" y="0"/>
                  </a:moveTo>
                  <a:cubicBezTo>
                    <a:pt x="14509" y="2400"/>
                    <a:pt x="12979" y="5248"/>
                    <a:pt x="10426" y="6651"/>
                  </a:cubicBezTo>
                  <a:cubicBezTo>
                    <a:pt x="7899" y="8041"/>
                    <a:pt x="4956" y="8284"/>
                    <a:pt x="2036" y="8284"/>
                  </a:cubicBezTo>
                  <a:cubicBezTo>
                    <a:pt x="1355" y="8284"/>
                    <a:pt x="674" y="8271"/>
                    <a:pt x="1" y="8256"/>
                  </a:cubicBezTo>
                  <a:lnTo>
                    <a:pt x="1" y="8256"/>
                  </a:lnTo>
                  <a:cubicBezTo>
                    <a:pt x="1527" y="9004"/>
                    <a:pt x="3226" y="9378"/>
                    <a:pt x="4925" y="9378"/>
                  </a:cubicBezTo>
                  <a:cubicBezTo>
                    <a:pt x="6664" y="9378"/>
                    <a:pt x="8403" y="8987"/>
                    <a:pt x="9956" y="8206"/>
                  </a:cubicBezTo>
                  <a:cubicBezTo>
                    <a:pt x="13029" y="6658"/>
                    <a:pt x="15103" y="3382"/>
                    <a:pt x="15726" y="0"/>
                  </a:cubicBezTo>
                  <a:close/>
                </a:path>
              </a:pathLst>
            </a:custGeom>
            <a:solidFill>
              <a:srgbClr val="0B3D69">
                <a:alpha val="39215"/>
              </a:srgbClr>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57" name="Google Shape;2057;p2"/>
            <p:cNvSpPr/>
            <p:nvPr/>
          </p:nvSpPr>
          <p:spPr>
            <a:xfrm>
              <a:off x="6891150" y="2356000"/>
              <a:ext cx="213600" cy="139850"/>
            </a:xfrm>
            <a:custGeom>
              <a:rect b="b" l="l" r="r" t="t"/>
              <a:pathLst>
                <a:path extrusionOk="0" h="5594" w="8544">
                  <a:moveTo>
                    <a:pt x="2210" y="1"/>
                  </a:moveTo>
                  <a:cubicBezTo>
                    <a:pt x="2176" y="1"/>
                    <a:pt x="2142" y="2"/>
                    <a:pt x="2107" y="3"/>
                  </a:cubicBezTo>
                  <a:cubicBezTo>
                    <a:pt x="1610" y="28"/>
                    <a:pt x="1112" y="140"/>
                    <a:pt x="682" y="382"/>
                  </a:cubicBezTo>
                  <a:cubicBezTo>
                    <a:pt x="269" y="615"/>
                    <a:pt x="1" y="1084"/>
                    <a:pt x="91" y="1549"/>
                  </a:cubicBezTo>
                  <a:cubicBezTo>
                    <a:pt x="232" y="2282"/>
                    <a:pt x="1071" y="2484"/>
                    <a:pt x="1745" y="2710"/>
                  </a:cubicBezTo>
                  <a:cubicBezTo>
                    <a:pt x="3228" y="3208"/>
                    <a:pt x="4417" y="4311"/>
                    <a:pt x="5765" y="5108"/>
                  </a:cubicBezTo>
                  <a:cubicBezTo>
                    <a:pt x="6153" y="5336"/>
                    <a:pt x="6568" y="5544"/>
                    <a:pt x="7017" y="5587"/>
                  </a:cubicBezTo>
                  <a:cubicBezTo>
                    <a:pt x="7066" y="5591"/>
                    <a:pt x="7115" y="5594"/>
                    <a:pt x="7164" y="5594"/>
                  </a:cubicBezTo>
                  <a:cubicBezTo>
                    <a:pt x="7568" y="5594"/>
                    <a:pt x="7983" y="5437"/>
                    <a:pt x="8214" y="5108"/>
                  </a:cubicBezTo>
                  <a:cubicBezTo>
                    <a:pt x="8543" y="4632"/>
                    <a:pt x="8399" y="3970"/>
                    <a:pt x="8131" y="3457"/>
                  </a:cubicBezTo>
                  <a:cubicBezTo>
                    <a:pt x="7614" y="2459"/>
                    <a:pt x="6711" y="1707"/>
                    <a:pt x="5721" y="1178"/>
                  </a:cubicBezTo>
                  <a:cubicBezTo>
                    <a:pt x="4839" y="708"/>
                    <a:pt x="3884" y="399"/>
                    <a:pt x="2925" y="111"/>
                  </a:cubicBezTo>
                  <a:cubicBezTo>
                    <a:pt x="2694" y="42"/>
                    <a:pt x="2453" y="1"/>
                    <a:pt x="2210" y="1"/>
                  </a:cubicBezTo>
                  <a:close/>
                </a:path>
              </a:pathLst>
            </a:custGeom>
            <a:solidFill>
              <a:srgbClr val="FFFFFF">
                <a:alpha val="34117"/>
              </a:srgbClr>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58" name="Google Shape;2058;p2"/>
            <p:cNvSpPr/>
            <p:nvPr/>
          </p:nvSpPr>
          <p:spPr>
            <a:xfrm>
              <a:off x="6684475" y="1977775"/>
              <a:ext cx="213600" cy="139850"/>
            </a:xfrm>
            <a:custGeom>
              <a:rect b="b" l="l" r="r" t="t"/>
              <a:pathLst>
                <a:path extrusionOk="0" h="5594" w="8544">
                  <a:moveTo>
                    <a:pt x="2210" y="1"/>
                  </a:moveTo>
                  <a:cubicBezTo>
                    <a:pt x="2176" y="1"/>
                    <a:pt x="2141" y="1"/>
                    <a:pt x="2107" y="3"/>
                  </a:cubicBezTo>
                  <a:cubicBezTo>
                    <a:pt x="1608" y="28"/>
                    <a:pt x="1110" y="140"/>
                    <a:pt x="682" y="383"/>
                  </a:cubicBezTo>
                  <a:lnTo>
                    <a:pt x="680" y="383"/>
                  </a:lnTo>
                  <a:cubicBezTo>
                    <a:pt x="267" y="617"/>
                    <a:pt x="1" y="1083"/>
                    <a:pt x="89" y="1550"/>
                  </a:cubicBezTo>
                  <a:cubicBezTo>
                    <a:pt x="230" y="2282"/>
                    <a:pt x="1070" y="2484"/>
                    <a:pt x="1743" y="2710"/>
                  </a:cubicBezTo>
                  <a:cubicBezTo>
                    <a:pt x="3228" y="3208"/>
                    <a:pt x="4417" y="4313"/>
                    <a:pt x="5763" y="5108"/>
                  </a:cubicBezTo>
                  <a:cubicBezTo>
                    <a:pt x="6151" y="5338"/>
                    <a:pt x="6566" y="5544"/>
                    <a:pt x="7016" y="5586"/>
                  </a:cubicBezTo>
                  <a:cubicBezTo>
                    <a:pt x="7065" y="5591"/>
                    <a:pt x="7116" y="5594"/>
                    <a:pt x="7166" y="5594"/>
                  </a:cubicBezTo>
                  <a:cubicBezTo>
                    <a:pt x="7569" y="5594"/>
                    <a:pt x="7982" y="5435"/>
                    <a:pt x="8212" y="5108"/>
                  </a:cubicBezTo>
                  <a:cubicBezTo>
                    <a:pt x="8544" y="4631"/>
                    <a:pt x="8397" y="3972"/>
                    <a:pt x="8129" y="3456"/>
                  </a:cubicBezTo>
                  <a:cubicBezTo>
                    <a:pt x="7612" y="2461"/>
                    <a:pt x="6709" y="1707"/>
                    <a:pt x="5719" y="1178"/>
                  </a:cubicBezTo>
                  <a:cubicBezTo>
                    <a:pt x="4839" y="707"/>
                    <a:pt x="3882" y="401"/>
                    <a:pt x="2925" y="111"/>
                  </a:cubicBezTo>
                  <a:cubicBezTo>
                    <a:pt x="2692" y="42"/>
                    <a:pt x="2451" y="1"/>
                    <a:pt x="2210" y="1"/>
                  </a:cubicBezTo>
                  <a:close/>
                </a:path>
              </a:pathLst>
            </a:custGeom>
            <a:solidFill>
              <a:srgbClr val="FFFFFF">
                <a:alpha val="34117"/>
              </a:srgbClr>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59" name="Google Shape;2059;p2"/>
            <p:cNvSpPr/>
            <p:nvPr/>
          </p:nvSpPr>
          <p:spPr>
            <a:xfrm>
              <a:off x="6255025" y="1569700"/>
              <a:ext cx="553675" cy="265325"/>
            </a:xfrm>
            <a:custGeom>
              <a:rect b="b" l="l" r="r" t="t"/>
              <a:pathLst>
                <a:path extrusionOk="0" h="10613" w="22147">
                  <a:moveTo>
                    <a:pt x="6462" y="0"/>
                  </a:moveTo>
                  <a:cubicBezTo>
                    <a:pt x="6120" y="0"/>
                    <a:pt x="5776" y="25"/>
                    <a:pt x="5431" y="76"/>
                  </a:cubicBezTo>
                  <a:cubicBezTo>
                    <a:pt x="3793" y="309"/>
                    <a:pt x="2723" y="695"/>
                    <a:pt x="1725" y="1291"/>
                  </a:cubicBezTo>
                  <a:cubicBezTo>
                    <a:pt x="1040" y="1698"/>
                    <a:pt x="757" y="2574"/>
                    <a:pt x="400" y="3286"/>
                  </a:cubicBezTo>
                  <a:cubicBezTo>
                    <a:pt x="0" y="4087"/>
                    <a:pt x="188" y="5138"/>
                    <a:pt x="838" y="5752"/>
                  </a:cubicBezTo>
                  <a:cubicBezTo>
                    <a:pt x="1227" y="6116"/>
                    <a:pt x="1761" y="6308"/>
                    <a:pt x="2293" y="6308"/>
                  </a:cubicBezTo>
                  <a:cubicBezTo>
                    <a:pt x="2653" y="6308"/>
                    <a:pt x="3012" y="6220"/>
                    <a:pt x="3325" y="6039"/>
                  </a:cubicBezTo>
                  <a:cubicBezTo>
                    <a:pt x="4006" y="5646"/>
                    <a:pt x="4422" y="4901"/>
                    <a:pt x="5092" y="4488"/>
                  </a:cubicBezTo>
                  <a:cubicBezTo>
                    <a:pt x="5503" y="4236"/>
                    <a:pt x="5967" y="4134"/>
                    <a:pt x="6445" y="4134"/>
                  </a:cubicBezTo>
                  <a:cubicBezTo>
                    <a:pt x="7100" y="4134"/>
                    <a:pt x="7782" y="4326"/>
                    <a:pt x="8391" y="4587"/>
                  </a:cubicBezTo>
                  <a:cubicBezTo>
                    <a:pt x="10523" y="5495"/>
                    <a:pt x="12259" y="7112"/>
                    <a:pt x="14150" y="8449"/>
                  </a:cubicBezTo>
                  <a:cubicBezTo>
                    <a:pt x="15804" y="9618"/>
                    <a:pt x="17741" y="10612"/>
                    <a:pt x="19734" y="10612"/>
                  </a:cubicBezTo>
                  <a:cubicBezTo>
                    <a:pt x="20021" y="10612"/>
                    <a:pt x="20309" y="10592"/>
                    <a:pt x="20597" y="10548"/>
                  </a:cubicBezTo>
                  <a:cubicBezTo>
                    <a:pt x="21282" y="10444"/>
                    <a:pt x="22067" y="10066"/>
                    <a:pt x="22118" y="9373"/>
                  </a:cubicBezTo>
                  <a:cubicBezTo>
                    <a:pt x="22147" y="8978"/>
                    <a:pt x="21909" y="8603"/>
                    <a:pt x="21599" y="8356"/>
                  </a:cubicBezTo>
                  <a:cubicBezTo>
                    <a:pt x="21290" y="8107"/>
                    <a:pt x="20914" y="7963"/>
                    <a:pt x="20551" y="7803"/>
                  </a:cubicBezTo>
                  <a:cubicBezTo>
                    <a:pt x="17900" y="6628"/>
                    <a:pt x="15776" y="4548"/>
                    <a:pt x="13446" y="2821"/>
                  </a:cubicBezTo>
                  <a:cubicBezTo>
                    <a:pt x="11397" y="1300"/>
                    <a:pt x="8969" y="0"/>
                    <a:pt x="6462" y="0"/>
                  </a:cubicBezTo>
                  <a:close/>
                </a:path>
              </a:pathLst>
            </a:custGeom>
            <a:solidFill>
              <a:srgbClr val="FFFFFF">
                <a:alpha val="34117"/>
              </a:srgbClr>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60" name="Google Shape;2060;p2"/>
            <p:cNvSpPr/>
            <p:nvPr/>
          </p:nvSpPr>
          <p:spPr>
            <a:xfrm>
              <a:off x="7099550" y="2201375"/>
              <a:ext cx="143675" cy="299075"/>
            </a:xfrm>
            <a:custGeom>
              <a:rect b="b" l="l" r="r" t="t"/>
              <a:pathLst>
                <a:path extrusionOk="0" h="11963" w="5747">
                  <a:moveTo>
                    <a:pt x="12" y="1"/>
                  </a:moveTo>
                  <a:cubicBezTo>
                    <a:pt x="11" y="1"/>
                    <a:pt x="11" y="1"/>
                    <a:pt x="11" y="1"/>
                  </a:cubicBezTo>
                  <a:cubicBezTo>
                    <a:pt x="1" y="9"/>
                    <a:pt x="119" y="158"/>
                    <a:pt x="339" y="416"/>
                  </a:cubicBezTo>
                  <a:cubicBezTo>
                    <a:pt x="562" y="675"/>
                    <a:pt x="873" y="1057"/>
                    <a:pt x="1242" y="1539"/>
                  </a:cubicBezTo>
                  <a:cubicBezTo>
                    <a:pt x="1612" y="2021"/>
                    <a:pt x="2025" y="2615"/>
                    <a:pt x="2455" y="3293"/>
                  </a:cubicBezTo>
                  <a:cubicBezTo>
                    <a:pt x="2878" y="3976"/>
                    <a:pt x="3312" y="4745"/>
                    <a:pt x="3715" y="5581"/>
                  </a:cubicBezTo>
                  <a:cubicBezTo>
                    <a:pt x="4112" y="6416"/>
                    <a:pt x="4438" y="7238"/>
                    <a:pt x="4705" y="7994"/>
                  </a:cubicBezTo>
                  <a:cubicBezTo>
                    <a:pt x="4963" y="8754"/>
                    <a:pt x="5168" y="9449"/>
                    <a:pt x="5310" y="10039"/>
                  </a:cubicBezTo>
                  <a:cubicBezTo>
                    <a:pt x="5455" y="10630"/>
                    <a:pt x="5557" y="11112"/>
                    <a:pt x="5619" y="11446"/>
                  </a:cubicBezTo>
                  <a:cubicBezTo>
                    <a:pt x="5682" y="11780"/>
                    <a:pt x="5723" y="11963"/>
                    <a:pt x="5735" y="11963"/>
                  </a:cubicBezTo>
                  <a:cubicBezTo>
                    <a:pt x="5735" y="11963"/>
                    <a:pt x="5735" y="11963"/>
                    <a:pt x="5735" y="11963"/>
                  </a:cubicBezTo>
                  <a:cubicBezTo>
                    <a:pt x="5746" y="11963"/>
                    <a:pt x="5729" y="11774"/>
                    <a:pt x="5685" y="11436"/>
                  </a:cubicBezTo>
                  <a:cubicBezTo>
                    <a:pt x="5646" y="11096"/>
                    <a:pt x="5561" y="10608"/>
                    <a:pt x="5430" y="10012"/>
                  </a:cubicBezTo>
                  <a:cubicBezTo>
                    <a:pt x="5303" y="9414"/>
                    <a:pt x="5110" y="8710"/>
                    <a:pt x="4857" y="7942"/>
                  </a:cubicBezTo>
                  <a:cubicBezTo>
                    <a:pt x="4598" y="7176"/>
                    <a:pt x="4272" y="6349"/>
                    <a:pt x="3873" y="5505"/>
                  </a:cubicBezTo>
                  <a:cubicBezTo>
                    <a:pt x="3466" y="4664"/>
                    <a:pt x="3024" y="3891"/>
                    <a:pt x="2592" y="3208"/>
                  </a:cubicBezTo>
                  <a:cubicBezTo>
                    <a:pt x="2150" y="2529"/>
                    <a:pt x="1724" y="1938"/>
                    <a:pt x="1338" y="1464"/>
                  </a:cubicBezTo>
                  <a:cubicBezTo>
                    <a:pt x="956" y="987"/>
                    <a:pt x="630" y="615"/>
                    <a:pt x="391" y="372"/>
                  </a:cubicBezTo>
                  <a:cubicBezTo>
                    <a:pt x="160" y="132"/>
                    <a:pt x="26" y="1"/>
                    <a:pt x="12" y="1"/>
                  </a:cubicBezTo>
                  <a:close/>
                </a:path>
              </a:pathLst>
            </a:custGeom>
            <a:solidFill>
              <a:schemeClr val="accent3"/>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61" name="Google Shape;2061;p2"/>
            <p:cNvSpPr/>
            <p:nvPr/>
          </p:nvSpPr>
          <p:spPr>
            <a:xfrm>
              <a:off x="7029475" y="2384425"/>
              <a:ext cx="70350" cy="137600"/>
            </a:xfrm>
            <a:custGeom>
              <a:rect b="b" l="l" r="r" t="t"/>
              <a:pathLst>
                <a:path extrusionOk="0" h="5504" w="2814">
                  <a:moveTo>
                    <a:pt x="37" y="0"/>
                  </a:moveTo>
                  <a:cubicBezTo>
                    <a:pt x="20" y="0"/>
                    <a:pt x="11" y="2"/>
                    <a:pt x="10" y="5"/>
                  </a:cubicBezTo>
                  <a:cubicBezTo>
                    <a:pt x="1" y="39"/>
                    <a:pt x="408" y="91"/>
                    <a:pt x="952" y="419"/>
                  </a:cubicBezTo>
                  <a:cubicBezTo>
                    <a:pt x="1486" y="734"/>
                    <a:pt x="2152" y="1390"/>
                    <a:pt x="2395" y="2324"/>
                  </a:cubicBezTo>
                  <a:cubicBezTo>
                    <a:pt x="2630" y="3259"/>
                    <a:pt x="2360" y="4154"/>
                    <a:pt x="2042" y="4687"/>
                  </a:cubicBezTo>
                  <a:cubicBezTo>
                    <a:pt x="1724" y="5237"/>
                    <a:pt x="1392" y="5478"/>
                    <a:pt x="1417" y="5503"/>
                  </a:cubicBezTo>
                  <a:cubicBezTo>
                    <a:pt x="1417" y="5504"/>
                    <a:pt x="1418" y="5504"/>
                    <a:pt x="1419" y="5504"/>
                  </a:cubicBezTo>
                  <a:cubicBezTo>
                    <a:pt x="1434" y="5504"/>
                    <a:pt x="1518" y="5451"/>
                    <a:pt x="1648" y="5339"/>
                  </a:cubicBezTo>
                  <a:cubicBezTo>
                    <a:pt x="1785" y="5221"/>
                    <a:pt x="1969" y="5027"/>
                    <a:pt x="2148" y="4753"/>
                  </a:cubicBezTo>
                  <a:cubicBezTo>
                    <a:pt x="2505" y="4214"/>
                    <a:pt x="2814" y="3277"/>
                    <a:pt x="2565" y="2281"/>
                  </a:cubicBezTo>
                  <a:cubicBezTo>
                    <a:pt x="2306" y="1288"/>
                    <a:pt x="1585" y="612"/>
                    <a:pt x="1012" y="311"/>
                  </a:cubicBezTo>
                  <a:cubicBezTo>
                    <a:pt x="724" y="157"/>
                    <a:pt x="470" y="74"/>
                    <a:pt x="292" y="37"/>
                  </a:cubicBezTo>
                  <a:cubicBezTo>
                    <a:pt x="165" y="10"/>
                    <a:pt x="77" y="0"/>
                    <a:pt x="37" y="0"/>
                  </a:cubicBezTo>
                  <a:close/>
                </a:path>
              </a:pathLst>
            </a:custGeom>
            <a:solidFill>
              <a:schemeClr val="accent3"/>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62" name="Google Shape;2062;p2"/>
            <p:cNvSpPr/>
            <p:nvPr/>
          </p:nvSpPr>
          <p:spPr>
            <a:xfrm>
              <a:off x="6627525" y="2408700"/>
              <a:ext cx="35525" cy="98225"/>
            </a:xfrm>
            <a:custGeom>
              <a:rect b="b" l="l" r="r" t="t"/>
              <a:pathLst>
                <a:path extrusionOk="0" h="3929" w="1421">
                  <a:moveTo>
                    <a:pt x="23" y="1"/>
                  </a:moveTo>
                  <a:cubicBezTo>
                    <a:pt x="21" y="1"/>
                    <a:pt x="20" y="1"/>
                    <a:pt x="20" y="2"/>
                  </a:cubicBezTo>
                  <a:cubicBezTo>
                    <a:pt x="0" y="25"/>
                    <a:pt x="184" y="185"/>
                    <a:pt x="417" y="490"/>
                  </a:cubicBezTo>
                  <a:cubicBezTo>
                    <a:pt x="654" y="793"/>
                    <a:pt x="924" y="1258"/>
                    <a:pt x="1086" y="1820"/>
                  </a:cubicBezTo>
                  <a:cubicBezTo>
                    <a:pt x="1245" y="2385"/>
                    <a:pt x="1256" y="2921"/>
                    <a:pt x="1214" y="3303"/>
                  </a:cubicBezTo>
                  <a:cubicBezTo>
                    <a:pt x="1175" y="3685"/>
                    <a:pt x="1104" y="3919"/>
                    <a:pt x="1131" y="3928"/>
                  </a:cubicBezTo>
                  <a:lnTo>
                    <a:pt x="1131" y="3926"/>
                  </a:lnTo>
                  <a:cubicBezTo>
                    <a:pt x="1131" y="3926"/>
                    <a:pt x="1131" y="3926"/>
                    <a:pt x="1132" y="3926"/>
                  </a:cubicBezTo>
                  <a:cubicBezTo>
                    <a:pt x="1152" y="3926"/>
                    <a:pt x="1263" y="3706"/>
                    <a:pt x="1337" y="3320"/>
                  </a:cubicBezTo>
                  <a:cubicBezTo>
                    <a:pt x="1412" y="2929"/>
                    <a:pt x="1420" y="2364"/>
                    <a:pt x="1254" y="1773"/>
                  </a:cubicBezTo>
                  <a:cubicBezTo>
                    <a:pt x="1084" y="1183"/>
                    <a:pt x="782" y="704"/>
                    <a:pt x="513" y="411"/>
                  </a:cubicBezTo>
                  <a:cubicBezTo>
                    <a:pt x="258" y="132"/>
                    <a:pt x="54" y="1"/>
                    <a:pt x="23" y="1"/>
                  </a:cubicBezTo>
                  <a:close/>
                </a:path>
              </a:pathLst>
            </a:custGeom>
            <a:solidFill>
              <a:schemeClr val="accent3"/>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63" name="Google Shape;2063;p2"/>
            <p:cNvSpPr/>
            <p:nvPr/>
          </p:nvSpPr>
          <p:spPr>
            <a:xfrm>
              <a:off x="7031850" y="2024175"/>
              <a:ext cx="19975" cy="51800"/>
            </a:xfrm>
            <a:custGeom>
              <a:rect b="b" l="l" r="r" t="t"/>
              <a:pathLst>
                <a:path extrusionOk="0" h="2072" w="799">
                  <a:moveTo>
                    <a:pt x="45" y="0"/>
                  </a:moveTo>
                  <a:cubicBezTo>
                    <a:pt x="41" y="0"/>
                    <a:pt x="38" y="1"/>
                    <a:pt x="37" y="3"/>
                  </a:cubicBezTo>
                  <a:cubicBezTo>
                    <a:pt x="0" y="40"/>
                    <a:pt x="384" y="387"/>
                    <a:pt x="542" y="975"/>
                  </a:cubicBezTo>
                  <a:cubicBezTo>
                    <a:pt x="714" y="1562"/>
                    <a:pt x="566" y="2058"/>
                    <a:pt x="616" y="2071"/>
                  </a:cubicBezTo>
                  <a:cubicBezTo>
                    <a:pt x="616" y="2071"/>
                    <a:pt x="617" y="2072"/>
                    <a:pt x="618" y="2072"/>
                  </a:cubicBezTo>
                  <a:cubicBezTo>
                    <a:pt x="639" y="2072"/>
                    <a:pt x="704" y="1957"/>
                    <a:pt x="747" y="1755"/>
                  </a:cubicBezTo>
                  <a:cubicBezTo>
                    <a:pt x="791" y="1546"/>
                    <a:pt x="799" y="1246"/>
                    <a:pt x="710" y="929"/>
                  </a:cubicBezTo>
                  <a:cubicBezTo>
                    <a:pt x="622" y="613"/>
                    <a:pt x="459" y="358"/>
                    <a:pt x="313" y="204"/>
                  </a:cubicBezTo>
                  <a:cubicBezTo>
                    <a:pt x="184" y="66"/>
                    <a:pt x="76" y="0"/>
                    <a:pt x="45" y="0"/>
                  </a:cubicBezTo>
                  <a:close/>
                </a:path>
              </a:pathLst>
            </a:custGeom>
            <a:solidFill>
              <a:schemeClr val="accent3"/>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64" name="Google Shape;2064;p2"/>
            <p:cNvSpPr/>
            <p:nvPr/>
          </p:nvSpPr>
          <p:spPr>
            <a:xfrm>
              <a:off x="7229825" y="2906475"/>
              <a:ext cx="13275" cy="60450"/>
            </a:xfrm>
            <a:custGeom>
              <a:rect b="b" l="l" r="r" t="t"/>
              <a:pathLst>
                <a:path extrusionOk="0" h="2418" w="531">
                  <a:moveTo>
                    <a:pt x="292" y="1"/>
                  </a:moveTo>
                  <a:cubicBezTo>
                    <a:pt x="291" y="1"/>
                    <a:pt x="291" y="1"/>
                    <a:pt x="290" y="1"/>
                  </a:cubicBezTo>
                  <a:cubicBezTo>
                    <a:pt x="238" y="13"/>
                    <a:pt x="354" y="555"/>
                    <a:pt x="285" y="1220"/>
                  </a:cubicBezTo>
                  <a:cubicBezTo>
                    <a:pt x="221" y="1886"/>
                    <a:pt x="1" y="2393"/>
                    <a:pt x="49" y="2417"/>
                  </a:cubicBezTo>
                  <a:cubicBezTo>
                    <a:pt x="50" y="2417"/>
                    <a:pt x="51" y="2417"/>
                    <a:pt x="52" y="2417"/>
                  </a:cubicBezTo>
                  <a:cubicBezTo>
                    <a:pt x="99" y="2417"/>
                    <a:pt x="392" y="1924"/>
                    <a:pt x="458" y="1238"/>
                  </a:cubicBezTo>
                  <a:cubicBezTo>
                    <a:pt x="530" y="545"/>
                    <a:pt x="336" y="1"/>
                    <a:pt x="292" y="1"/>
                  </a:cubicBezTo>
                  <a:close/>
                </a:path>
              </a:pathLst>
            </a:custGeom>
            <a:solidFill>
              <a:schemeClr val="accent3"/>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65" name="Google Shape;2065;p2"/>
            <p:cNvSpPr/>
            <p:nvPr/>
          </p:nvSpPr>
          <p:spPr>
            <a:xfrm>
              <a:off x="7298175" y="3210150"/>
              <a:ext cx="22950" cy="141375"/>
            </a:xfrm>
            <a:custGeom>
              <a:rect b="b" l="l" r="r" t="t"/>
              <a:pathLst>
                <a:path extrusionOk="0" h="5655" w="918">
                  <a:moveTo>
                    <a:pt x="29" y="0"/>
                  </a:moveTo>
                  <a:cubicBezTo>
                    <a:pt x="29" y="0"/>
                    <a:pt x="28" y="1"/>
                    <a:pt x="28" y="1"/>
                  </a:cubicBezTo>
                  <a:cubicBezTo>
                    <a:pt x="1" y="18"/>
                    <a:pt x="176" y="302"/>
                    <a:pt x="367" y="799"/>
                  </a:cubicBezTo>
                  <a:cubicBezTo>
                    <a:pt x="558" y="1295"/>
                    <a:pt x="738" y="2015"/>
                    <a:pt x="742" y="2827"/>
                  </a:cubicBezTo>
                  <a:cubicBezTo>
                    <a:pt x="742" y="3637"/>
                    <a:pt x="566" y="4359"/>
                    <a:pt x="377" y="4855"/>
                  </a:cubicBezTo>
                  <a:cubicBezTo>
                    <a:pt x="190" y="5353"/>
                    <a:pt x="16" y="5638"/>
                    <a:pt x="41" y="5654"/>
                  </a:cubicBezTo>
                  <a:cubicBezTo>
                    <a:pt x="42" y="5654"/>
                    <a:pt x="43" y="5654"/>
                    <a:pt x="43" y="5654"/>
                  </a:cubicBezTo>
                  <a:cubicBezTo>
                    <a:pt x="58" y="5654"/>
                    <a:pt x="107" y="5587"/>
                    <a:pt x="188" y="5468"/>
                  </a:cubicBezTo>
                  <a:cubicBezTo>
                    <a:pt x="275" y="5343"/>
                    <a:pt x="381" y="5150"/>
                    <a:pt x="491" y="4901"/>
                  </a:cubicBezTo>
                  <a:cubicBezTo>
                    <a:pt x="715" y="4405"/>
                    <a:pt x="917" y="3663"/>
                    <a:pt x="917" y="2825"/>
                  </a:cubicBezTo>
                  <a:cubicBezTo>
                    <a:pt x="913" y="1988"/>
                    <a:pt x="707" y="1247"/>
                    <a:pt x="481" y="753"/>
                  </a:cubicBezTo>
                  <a:cubicBezTo>
                    <a:pt x="369" y="504"/>
                    <a:pt x="263" y="311"/>
                    <a:pt x="174" y="186"/>
                  </a:cubicBezTo>
                  <a:cubicBezTo>
                    <a:pt x="93" y="66"/>
                    <a:pt x="42" y="0"/>
                    <a:pt x="29" y="0"/>
                  </a:cubicBezTo>
                  <a:close/>
                </a:path>
              </a:pathLst>
            </a:custGeom>
            <a:solidFill>
              <a:schemeClr val="accent3"/>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66" name="Google Shape;2066;p2"/>
            <p:cNvSpPr/>
            <p:nvPr/>
          </p:nvSpPr>
          <p:spPr>
            <a:xfrm>
              <a:off x="7053200" y="3491850"/>
              <a:ext cx="35525" cy="127550"/>
            </a:xfrm>
            <a:custGeom>
              <a:rect b="b" l="l" r="r" t="t"/>
              <a:pathLst>
                <a:path extrusionOk="0" h="5102" w="1421">
                  <a:moveTo>
                    <a:pt x="23" y="1"/>
                  </a:moveTo>
                  <a:cubicBezTo>
                    <a:pt x="22" y="1"/>
                    <a:pt x="21" y="1"/>
                    <a:pt x="20" y="2"/>
                  </a:cubicBezTo>
                  <a:cubicBezTo>
                    <a:pt x="1" y="25"/>
                    <a:pt x="263" y="223"/>
                    <a:pt x="564" y="644"/>
                  </a:cubicBezTo>
                  <a:cubicBezTo>
                    <a:pt x="865" y="1057"/>
                    <a:pt x="1184" y="1724"/>
                    <a:pt x="1214" y="2510"/>
                  </a:cubicBezTo>
                  <a:cubicBezTo>
                    <a:pt x="1245" y="3293"/>
                    <a:pt x="979" y="3982"/>
                    <a:pt x="711" y="4418"/>
                  </a:cubicBezTo>
                  <a:cubicBezTo>
                    <a:pt x="445" y="4861"/>
                    <a:pt x="198" y="5079"/>
                    <a:pt x="219" y="5101"/>
                  </a:cubicBezTo>
                  <a:lnTo>
                    <a:pt x="221" y="5101"/>
                  </a:lnTo>
                  <a:cubicBezTo>
                    <a:pt x="221" y="5101"/>
                    <a:pt x="222" y="5101"/>
                    <a:pt x="223" y="5101"/>
                  </a:cubicBezTo>
                  <a:cubicBezTo>
                    <a:pt x="237" y="5101"/>
                    <a:pt x="304" y="5057"/>
                    <a:pt x="406" y="4964"/>
                  </a:cubicBezTo>
                  <a:cubicBezTo>
                    <a:pt x="516" y="4865"/>
                    <a:pt x="665" y="4705"/>
                    <a:pt x="815" y="4485"/>
                  </a:cubicBezTo>
                  <a:cubicBezTo>
                    <a:pt x="1120" y="4051"/>
                    <a:pt x="1421" y="3332"/>
                    <a:pt x="1390" y="2502"/>
                  </a:cubicBezTo>
                  <a:cubicBezTo>
                    <a:pt x="1357" y="1672"/>
                    <a:pt x="1000" y="978"/>
                    <a:pt x="663" y="569"/>
                  </a:cubicBezTo>
                  <a:cubicBezTo>
                    <a:pt x="495" y="362"/>
                    <a:pt x="335" y="214"/>
                    <a:pt x="217" y="123"/>
                  </a:cubicBezTo>
                  <a:cubicBezTo>
                    <a:pt x="109" y="40"/>
                    <a:pt x="40" y="1"/>
                    <a:pt x="23" y="1"/>
                  </a:cubicBezTo>
                  <a:close/>
                </a:path>
              </a:pathLst>
            </a:custGeom>
            <a:solidFill>
              <a:schemeClr val="accent3"/>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67" name="Google Shape;2067;p2"/>
            <p:cNvSpPr/>
            <p:nvPr/>
          </p:nvSpPr>
          <p:spPr>
            <a:xfrm>
              <a:off x="7054900" y="3748475"/>
              <a:ext cx="24800" cy="63450"/>
            </a:xfrm>
            <a:custGeom>
              <a:rect b="b" l="l" r="r" t="t"/>
              <a:pathLst>
                <a:path extrusionOk="0" h="2538" w="992">
                  <a:moveTo>
                    <a:pt x="47" y="1"/>
                  </a:moveTo>
                  <a:cubicBezTo>
                    <a:pt x="45" y="1"/>
                    <a:pt x="44" y="1"/>
                    <a:pt x="43" y="2"/>
                  </a:cubicBezTo>
                  <a:cubicBezTo>
                    <a:pt x="0" y="35"/>
                    <a:pt x="377" y="519"/>
                    <a:pt x="593" y="1223"/>
                  </a:cubicBezTo>
                  <a:cubicBezTo>
                    <a:pt x="817" y="1924"/>
                    <a:pt x="782" y="2535"/>
                    <a:pt x="836" y="2537"/>
                  </a:cubicBezTo>
                  <a:cubicBezTo>
                    <a:pt x="836" y="2537"/>
                    <a:pt x="837" y="2537"/>
                    <a:pt x="837" y="2537"/>
                  </a:cubicBezTo>
                  <a:cubicBezTo>
                    <a:pt x="880" y="2537"/>
                    <a:pt x="992" y="1906"/>
                    <a:pt x="759" y="1171"/>
                  </a:cubicBezTo>
                  <a:cubicBezTo>
                    <a:pt x="537" y="452"/>
                    <a:pt x="102" y="1"/>
                    <a:pt x="47" y="1"/>
                  </a:cubicBezTo>
                  <a:close/>
                </a:path>
              </a:pathLst>
            </a:custGeom>
            <a:solidFill>
              <a:schemeClr val="accent3"/>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68" name="Google Shape;2068;p2"/>
            <p:cNvSpPr/>
            <p:nvPr/>
          </p:nvSpPr>
          <p:spPr>
            <a:xfrm>
              <a:off x="6749550" y="3364325"/>
              <a:ext cx="63050" cy="163400"/>
            </a:xfrm>
            <a:custGeom>
              <a:rect b="b" l="l" r="r" t="t"/>
              <a:pathLst>
                <a:path extrusionOk="0" h="6536" w="2522">
                  <a:moveTo>
                    <a:pt x="940" y="1"/>
                  </a:moveTo>
                  <a:cubicBezTo>
                    <a:pt x="939" y="1"/>
                    <a:pt x="938" y="1"/>
                    <a:pt x="938" y="2"/>
                  </a:cubicBezTo>
                  <a:cubicBezTo>
                    <a:pt x="913" y="27"/>
                    <a:pt x="1270" y="301"/>
                    <a:pt x="1636" y="901"/>
                  </a:cubicBezTo>
                  <a:cubicBezTo>
                    <a:pt x="2003" y="1487"/>
                    <a:pt x="2342" y="2450"/>
                    <a:pt x="2196" y="3511"/>
                  </a:cubicBezTo>
                  <a:cubicBezTo>
                    <a:pt x="2043" y="4568"/>
                    <a:pt x="1451" y="5400"/>
                    <a:pt x="936" y="5863"/>
                  </a:cubicBezTo>
                  <a:cubicBezTo>
                    <a:pt x="419" y="6337"/>
                    <a:pt x="0" y="6503"/>
                    <a:pt x="18" y="6534"/>
                  </a:cubicBezTo>
                  <a:cubicBezTo>
                    <a:pt x="18" y="6535"/>
                    <a:pt x="20" y="6536"/>
                    <a:pt x="23" y="6536"/>
                  </a:cubicBezTo>
                  <a:cubicBezTo>
                    <a:pt x="46" y="6536"/>
                    <a:pt x="148" y="6501"/>
                    <a:pt x="309" y="6424"/>
                  </a:cubicBezTo>
                  <a:cubicBezTo>
                    <a:pt x="490" y="6337"/>
                    <a:pt x="741" y="6187"/>
                    <a:pt x="1019" y="5955"/>
                  </a:cubicBezTo>
                  <a:cubicBezTo>
                    <a:pt x="1569" y="5502"/>
                    <a:pt x="2209" y="4645"/>
                    <a:pt x="2367" y="3534"/>
                  </a:cubicBezTo>
                  <a:cubicBezTo>
                    <a:pt x="2522" y="2421"/>
                    <a:pt x="2144" y="1422"/>
                    <a:pt x="1740" y="835"/>
                  </a:cubicBezTo>
                  <a:cubicBezTo>
                    <a:pt x="1538" y="536"/>
                    <a:pt x="1339" y="320"/>
                    <a:pt x="1189" y="189"/>
                  </a:cubicBezTo>
                  <a:cubicBezTo>
                    <a:pt x="1047" y="63"/>
                    <a:pt x="954" y="1"/>
                    <a:pt x="940" y="1"/>
                  </a:cubicBezTo>
                  <a:close/>
                </a:path>
              </a:pathLst>
            </a:custGeom>
            <a:solidFill>
              <a:schemeClr val="accent3"/>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69" name="Google Shape;2069;p2"/>
            <p:cNvSpPr/>
            <p:nvPr/>
          </p:nvSpPr>
          <p:spPr>
            <a:xfrm>
              <a:off x="6799650" y="3947375"/>
              <a:ext cx="151100" cy="131300"/>
            </a:xfrm>
            <a:custGeom>
              <a:rect b="b" l="l" r="r" t="t"/>
              <a:pathLst>
                <a:path extrusionOk="0" h="5252" w="6044">
                  <a:moveTo>
                    <a:pt x="6030" y="0"/>
                  </a:moveTo>
                  <a:cubicBezTo>
                    <a:pt x="5998" y="0"/>
                    <a:pt x="5830" y="431"/>
                    <a:pt x="5455" y="1066"/>
                  </a:cubicBezTo>
                  <a:cubicBezTo>
                    <a:pt x="5268" y="1388"/>
                    <a:pt x="5015" y="1754"/>
                    <a:pt x="4708" y="2138"/>
                  </a:cubicBezTo>
                  <a:cubicBezTo>
                    <a:pt x="4396" y="2518"/>
                    <a:pt x="4027" y="2916"/>
                    <a:pt x="3601" y="3290"/>
                  </a:cubicBezTo>
                  <a:cubicBezTo>
                    <a:pt x="3171" y="3660"/>
                    <a:pt x="2727" y="3973"/>
                    <a:pt x="2308" y="4230"/>
                  </a:cubicBezTo>
                  <a:cubicBezTo>
                    <a:pt x="1884" y="4480"/>
                    <a:pt x="1488" y="4681"/>
                    <a:pt x="1143" y="4822"/>
                  </a:cubicBezTo>
                  <a:cubicBezTo>
                    <a:pt x="454" y="5109"/>
                    <a:pt x="1" y="5215"/>
                    <a:pt x="9" y="5248"/>
                  </a:cubicBezTo>
                  <a:cubicBezTo>
                    <a:pt x="9" y="5250"/>
                    <a:pt x="13" y="5251"/>
                    <a:pt x="22" y="5251"/>
                  </a:cubicBezTo>
                  <a:cubicBezTo>
                    <a:pt x="58" y="5251"/>
                    <a:pt x="166" y="5232"/>
                    <a:pt x="333" y="5196"/>
                  </a:cubicBezTo>
                  <a:cubicBezTo>
                    <a:pt x="539" y="5154"/>
                    <a:pt x="834" y="5067"/>
                    <a:pt x="1187" y="4936"/>
                  </a:cubicBezTo>
                  <a:cubicBezTo>
                    <a:pt x="1544" y="4808"/>
                    <a:pt x="1953" y="4615"/>
                    <a:pt x="2389" y="4368"/>
                  </a:cubicBezTo>
                  <a:cubicBezTo>
                    <a:pt x="2821" y="4114"/>
                    <a:pt x="3277" y="3799"/>
                    <a:pt x="3715" y="3421"/>
                  </a:cubicBezTo>
                  <a:cubicBezTo>
                    <a:pt x="4149" y="3039"/>
                    <a:pt x="4523" y="2632"/>
                    <a:pt x="4836" y="2239"/>
                  </a:cubicBezTo>
                  <a:cubicBezTo>
                    <a:pt x="5138" y="1841"/>
                    <a:pt x="5385" y="1461"/>
                    <a:pt x="5563" y="1127"/>
                  </a:cubicBezTo>
                  <a:cubicBezTo>
                    <a:pt x="5740" y="793"/>
                    <a:pt x="5868" y="514"/>
                    <a:pt x="5937" y="315"/>
                  </a:cubicBezTo>
                  <a:cubicBezTo>
                    <a:pt x="6009" y="116"/>
                    <a:pt x="6043" y="6"/>
                    <a:pt x="6032" y="1"/>
                  </a:cubicBezTo>
                  <a:cubicBezTo>
                    <a:pt x="6031" y="0"/>
                    <a:pt x="6031" y="0"/>
                    <a:pt x="6030" y="0"/>
                  </a:cubicBezTo>
                  <a:close/>
                </a:path>
              </a:pathLst>
            </a:custGeom>
            <a:solidFill>
              <a:schemeClr val="accent3"/>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70" name="Google Shape;2070;p2"/>
            <p:cNvSpPr/>
            <p:nvPr/>
          </p:nvSpPr>
          <p:spPr>
            <a:xfrm>
              <a:off x="6882425" y="3099800"/>
              <a:ext cx="67200" cy="70700"/>
            </a:xfrm>
            <a:custGeom>
              <a:rect b="b" l="l" r="r" t="t"/>
              <a:pathLst>
                <a:path extrusionOk="0" h="2828" w="2688">
                  <a:moveTo>
                    <a:pt x="2643" y="0"/>
                  </a:moveTo>
                  <a:cubicBezTo>
                    <a:pt x="2588" y="0"/>
                    <a:pt x="2291" y="840"/>
                    <a:pt x="1559" y="1619"/>
                  </a:cubicBezTo>
                  <a:cubicBezTo>
                    <a:pt x="828" y="2418"/>
                    <a:pt x="0" y="2775"/>
                    <a:pt x="27" y="2823"/>
                  </a:cubicBezTo>
                  <a:cubicBezTo>
                    <a:pt x="28" y="2826"/>
                    <a:pt x="31" y="2827"/>
                    <a:pt x="38" y="2827"/>
                  </a:cubicBezTo>
                  <a:cubicBezTo>
                    <a:pt x="141" y="2827"/>
                    <a:pt x="971" y="2518"/>
                    <a:pt x="1687" y="1739"/>
                  </a:cubicBezTo>
                  <a:cubicBezTo>
                    <a:pt x="2458" y="915"/>
                    <a:pt x="2688" y="4"/>
                    <a:pt x="2645" y="1"/>
                  </a:cubicBezTo>
                  <a:cubicBezTo>
                    <a:pt x="2645" y="0"/>
                    <a:pt x="2644" y="0"/>
                    <a:pt x="2643" y="0"/>
                  </a:cubicBezTo>
                  <a:close/>
                </a:path>
              </a:pathLst>
            </a:custGeom>
            <a:solidFill>
              <a:schemeClr val="accent3"/>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71" name="Google Shape;2071;p2"/>
            <p:cNvSpPr/>
            <p:nvPr/>
          </p:nvSpPr>
          <p:spPr>
            <a:xfrm>
              <a:off x="6586475" y="2690975"/>
              <a:ext cx="59350" cy="74800"/>
            </a:xfrm>
            <a:custGeom>
              <a:rect b="b" l="l" r="r" t="t"/>
              <a:pathLst>
                <a:path extrusionOk="0" h="2992" w="2374">
                  <a:moveTo>
                    <a:pt x="2331" y="1"/>
                  </a:moveTo>
                  <a:cubicBezTo>
                    <a:pt x="2273" y="1"/>
                    <a:pt x="1936" y="777"/>
                    <a:pt x="1305" y="1589"/>
                  </a:cubicBezTo>
                  <a:cubicBezTo>
                    <a:pt x="672" y="2419"/>
                    <a:pt x="0" y="2949"/>
                    <a:pt x="33" y="2990"/>
                  </a:cubicBezTo>
                  <a:cubicBezTo>
                    <a:pt x="34" y="2991"/>
                    <a:pt x="36" y="2992"/>
                    <a:pt x="38" y="2992"/>
                  </a:cubicBezTo>
                  <a:cubicBezTo>
                    <a:pt x="107" y="2992"/>
                    <a:pt x="817" y="2517"/>
                    <a:pt x="1444" y="1695"/>
                  </a:cubicBezTo>
                  <a:cubicBezTo>
                    <a:pt x="2099" y="848"/>
                    <a:pt x="2373" y="13"/>
                    <a:pt x="2333" y="1"/>
                  </a:cubicBezTo>
                  <a:cubicBezTo>
                    <a:pt x="2332" y="1"/>
                    <a:pt x="2331" y="1"/>
                    <a:pt x="2331" y="1"/>
                  </a:cubicBezTo>
                  <a:close/>
                </a:path>
              </a:pathLst>
            </a:custGeom>
            <a:solidFill>
              <a:schemeClr val="accent3"/>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72" name="Google Shape;2072;p2"/>
            <p:cNvSpPr/>
            <p:nvPr/>
          </p:nvSpPr>
          <p:spPr>
            <a:xfrm>
              <a:off x="6866750" y="2746975"/>
              <a:ext cx="361000" cy="252975"/>
            </a:xfrm>
            <a:custGeom>
              <a:rect b="b" l="l" r="r" t="t"/>
              <a:pathLst>
                <a:path extrusionOk="0" h="10119" w="14440">
                  <a:moveTo>
                    <a:pt x="12993" y="1"/>
                  </a:moveTo>
                  <a:cubicBezTo>
                    <a:pt x="12691" y="1"/>
                    <a:pt x="12376" y="124"/>
                    <a:pt x="12134" y="312"/>
                  </a:cubicBezTo>
                  <a:cubicBezTo>
                    <a:pt x="11736" y="618"/>
                    <a:pt x="11474" y="1064"/>
                    <a:pt x="11163" y="1462"/>
                  </a:cubicBezTo>
                  <a:cubicBezTo>
                    <a:pt x="9809" y="3190"/>
                    <a:pt x="9703" y="4938"/>
                    <a:pt x="7554" y="5389"/>
                  </a:cubicBezTo>
                  <a:cubicBezTo>
                    <a:pt x="5406" y="5841"/>
                    <a:pt x="3161" y="6092"/>
                    <a:pt x="1237" y="7149"/>
                  </a:cubicBezTo>
                  <a:cubicBezTo>
                    <a:pt x="755" y="7411"/>
                    <a:pt x="265" y="7774"/>
                    <a:pt x="141" y="8308"/>
                  </a:cubicBezTo>
                  <a:cubicBezTo>
                    <a:pt x="0" y="8910"/>
                    <a:pt x="402" y="9539"/>
                    <a:pt x="946" y="9833"/>
                  </a:cubicBezTo>
                  <a:cubicBezTo>
                    <a:pt x="1350" y="10050"/>
                    <a:pt x="1811" y="10118"/>
                    <a:pt x="2274" y="10118"/>
                  </a:cubicBezTo>
                  <a:cubicBezTo>
                    <a:pt x="2435" y="10118"/>
                    <a:pt x="2596" y="10110"/>
                    <a:pt x="2755" y="10097"/>
                  </a:cubicBezTo>
                  <a:cubicBezTo>
                    <a:pt x="4887" y="9921"/>
                    <a:pt x="6869" y="8978"/>
                    <a:pt x="8796" y="8050"/>
                  </a:cubicBezTo>
                  <a:cubicBezTo>
                    <a:pt x="11439" y="6775"/>
                    <a:pt x="12633" y="4691"/>
                    <a:pt x="13756" y="1980"/>
                  </a:cubicBezTo>
                  <a:cubicBezTo>
                    <a:pt x="13756" y="1980"/>
                    <a:pt x="14439" y="827"/>
                    <a:pt x="13532" y="167"/>
                  </a:cubicBezTo>
                  <a:cubicBezTo>
                    <a:pt x="13373" y="51"/>
                    <a:pt x="13186" y="1"/>
                    <a:pt x="12993" y="1"/>
                  </a:cubicBezTo>
                  <a:close/>
                </a:path>
              </a:pathLst>
            </a:custGeom>
            <a:solidFill>
              <a:srgbClr val="FFFFFF">
                <a:alpha val="34117"/>
              </a:srgbClr>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73" name="Google Shape;2073;p2"/>
            <p:cNvSpPr/>
            <p:nvPr/>
          </p:nvSpPr>
          <p:spPr>
            <a:xfrm>
              <a:off x="6738975" y="3013700"/>
              <a:ext cx="72725" cy="68675"/>
            </a:xfrm>
            <a:custGeom>
              <a:rect b="b" l="l" r="r" t="t"/>
              <a:pathLst>
                <a:path extrusionOk="0" h="2747" w="2909">
                  <a:moveTo>
                    <a:pt x="1612" y="1"/>
                  </a:moveTo>
                  <a:lnTo>
                    <a:pt x="1164" y="163"/>
                  </a:lnTo>
                  <a:cubicBezTo>
                    <a:pt x="468" y="254"/>
                    <a:pt x="1" y="1066"/>
                    <a:pt x="188" y="1741"/>
                  </a:cubicBezTo>
                  <a:cubicBezTo>
                    <a:pt x="349" y="2323"/>
                    <a:pt x="935" y="2747"/>
                    <a:pt x="1533" y="2747"/>
                  </a:cubicBezTo>
                  <a:cubicBezTo>
                    <a:pt x="1596" y="2747"/>
                    <a:pt x="1658" y="2742"/>
                    <a:pt x="1720" y="2733"/>
                  </a:cubicBezTo>
                  <a:cubicBezTo>
                    <a:pt x="2378" y="2632"/>
                    <a:pt x="2908" y="1994"/>
                    <a:pt x="2887" y="1328"/>
                  </a:cubicBezTo>
                  <a:cubicBezTo>
                    <a:pt x="2866" y="657"/>
                    <a:pt x="2283" y="49"/>
                    <a:pt x="1612" y="1"/>
                  </a:cubicBezTo>
                  <a:close/>
                </a:path>
              </a:pathLst>
            </a:custGeom>
            <a:solidFill>
              <a:srgbClr val="FFFFFF">
                <a:alpha val="34117"/>
              </a:srgbClr>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74" name="Google Shape;2074;p2"/>
            <p:cNvSpPr/>
            <p:nvPr/>
          </p:nvSpPr>
          <p:spPr>
            <a:xfrm>
              <a:off x="4932325" y="1542650"/>
              <a:ext cx="1217475" cy="2834700"/>
            </a:xfrm>
            <a:custGeom>
              <a:rect b="b" l="l" r="r" t="t"/>
              <a:pathLst>
                <a:path extrusionOk="0" h="113388" w="48699">
                  <a:moveTo>
                    <a:pt x="37814" y="1"/>
                  </a:moveTo>
                  <a:cubicBezTo>
                    <a:pt x="31558" y="1"/>
                    <a:pt x="27475" y="4999"/>
                    <a:pt x="25422" y="6585"/>
                  </a:cubicBezTo>
                  <a:cubicBezTo>
                    <a:pt x="23063" y="8408"/>
                    <a:pt x="22312" y="9267"/>
                    <a:pt x="18880" y="10553"/>
                  </a:cubicBezTo>
                  <a:cubicBezTo>
                    <a:pt x="15446" y="11840"/>
                    <a:pt x="15554" y="13449"/>
                    <a:pt x="12980" y="17632"/>
                  </a:cubicBezTo>
                  <a:cubicBezTo>
                    <a:pt x="10405" y="21816"/>
                    <a:pt x="11908" y="23532"/>
                    <a:pt x="11908" y="23532"/>
                  </a:cubicBezTo>
                  <a:cubicBezTo>
                    <a:pt x="11789" y="23517"/>
                    <a:pt x="11673" y="23510"/>
                    <a:pt x="11560" y="23510"/>
                  </a:cubicBezTo>
                  <a:cubicBezTo>
                    <a:pt x="9121" y="23510"/>
                    <a:pt x="7993" y="26727"/>
                    <a:pt x="6866" y="28573"/>
                  </a:cubicBezTo>
                  <a:cubicBezTo>
                    <a:pt x="5686" y="30504"/>
                    <a:pt x="5900" y="33400"/>
                    <a:pt x="4613" y="35759"/>
                  </a:cubicBezTo>
                  <a:cubicBezTo>
                    <a:pt x="3326" y="38119"/>
                    <a:pt x="4507" y="39085"/>
                    <a:pt x="4507" y="39085"/>
                  </a:cubicBezTo>
                  <a:lnTo>
                    <a:pt x="3326" y="39622"/>
                  </a:lnTo>
                  <a:cubicBezTo>
                    <a:pt x="536" y="40694"/>
                    <a:pt x="859" y="48417"/>
                    <a:pt x="859" y="48417"/>
                  </a:cubicBezTo>
                  <a:cubicBezTo>
                    <a:pt x="859" y="48417"/>
                    <a:pt x="216" y="49918"/>
                    <a:pt x="108" y="52600"/>
                  </a:cubicBezTo>
                  <a:cubicBezTo>
                    <a:pt x="0" y="55281"/>
                    <a:pt x="322" y="60215"/>
                    <a:pt x="812" y="62254"/>
                  </a:cubicBezTo>
                  <a:cubicBezTo>
                    <a:pt x="1300" y="64291"/>
                    <a:pt x="2362" y="64827"/>
                    <a:pt x="2362" y="64827"/>
                  </a:cubicBezTo>
                  <a:cubicBezTo>
                    <a:pt x="2362" y="64827"/>
                    <a:pt x="1181" y="66114"/>
                    <a:pt x="859" y="67831"/>
                  </a:cubicBezTo>
                  <a:cubicBezTo>
                    <a:pt x="536" y="69546"/>
                    <a:pt x="1931" y="71692"/>
                    <a:pt x="2468" y="75554"/>
                  </a:cubicBezTo>
                  <a:cubicBezTo>
                    <a:pt x="3004" y="79415"/>
                    <a:pt x="4291" y="79845"/>
                    <a:pt x="4291" y="79845"/>
                  </a:cubicBezTo>
                  <a:cubicBezTo>
                    <a:pt x="4291" y="79845"/>
                    <a:pt x="3218" y="80595"/>
                    <a:pt x="3648" y="83491"/>
                  </a:cubicBezTo>
                  <a:cubicBezTo>
                    <a:pt x="4077" y="86387"/>
                    <a:pt x="6008" y="88426"/>
                    <a:pt x="7509" y="91428"/>
                  </a:cubicBezTo>
                  <a:cubicBezTo>
                    <a:pt x="9012" y="94432"/>
                    <a:pt x="11472" y="95935"/>
                    <a:pt x="11472" y="95935"/>
                  </a:cubicBezTo>
                  <a:cubicBezTo>
                    <a:pt x="11358" y="102905"/>
                    <a:pt x="17271" y="105481"/>
                    <a:pt x="17271" y="105481"/>
                  </a:cubicBezTo>
                  <a:cubicBezTo>
                    <a:pt x="19094" y="107518"/>
                    <a:pt x="21668" y="109772"/>
                    <a:pt x="29543" y="112453"/>
                  </a:cubicBezTo>
                  <a:cubicBezTo>
                    <a:pt x="31472" y="113110"/>
                    <a:pt x="33257" y="113387"/>
                    <a:pt x="34894" y="113387"/>
                  </a:cubicBezTo>
                  <a:cubicBezTo>
                    <a:pt x="39939" y="113387"/>
                    <a:pt x="43563" y="110752"/>
                    <a:pt x="45587" y="108485"/>
                  </a:cubicBezTo>
                  <a:cubicBezTo>
                    <a:pt x="48269" y="105481"/>
                    <a:pt x="47173" y="78128"/>
                    <a:pt x="47173" y="78128"/>
                  </a:cubicBezTo>
                  <a:lnTo>
                    <a:pt x="47173" y="48095"/>
                  </a:lnTo>
                  <a:cubicBezTo>
                    <a:pt x="47173" y="48095"/>
                    <a:pt x="46553" y="37690"/>
                    <a:pt x="47173" y="35759"/>
                  </a:cubicBezTo>
                  <a:cubicBezTo>
                    <a:pt x="47794" y="33830"/>
                    <a:pt x="47732" y="29217"/>
                    <a:pt x="47173" y="25999"/>
                  </a:cubicBezTo>
                  <a:cubicBezTo>
                    <a:pt x="46613" y="22781"/>
                    <a:pt x="47412" y="16667"/>
                    <a:pt x="47173" y="13021"/>
                  </a:cubicBezTo>
                  <a:cubicBezTo>
                    <a:pt x="46935" y="9373"/>
                    <a:pt x="48699" y="2294"/>
                    <a:pt x="40762" y="363"/>
                  </a:cubicBezTo>
                  <a:cubicBezTo>
                    <a:pt x="39730" y="112"/>
                    <a:pt x="38748" y="1"/>
                    <a:pt x="37814" y="1"/>
                  </a:cubicBezTo>
                  <a:close/>
                </a:path>
              </a:pathLst>
            </a:custGeom>
            <a:solidFill>
              <a:schemeClr val="accent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75" name="Google Shape;2075;p2"/>
            <p:cNvSpPr/>
            <p:nvPr/>
          </p:nvSpPr>
          <p:spPr>
            <a:xfrm>
              <a:off x="5215050" y="3476200"/>
              <a:ext cx="850" cy="275"/>
            </a:xfrm>
            <a:custGeom>
              <a:rect b="b" l="l" r="r" t="t"/>
              <a:pathLst>
                <a:path extrusionOk="0" h="11" w="34">
                  <a:moveTo>
                    <a:pt x="1" y="1"/>
                  </a:moveTo>
                  <a:cubicBezTo>
                    <a:pt x="10" y="4"/>
                    <a:pt x="17" y="6"/>
                    <a:pt x="22" y="7"/>
                  </a:cubicBezTo>
                  <a:lnTo>
                    <a:pt x="22" y="7"/>
                  </a:lnTo>
                  <a:cubicBezTo>
                    <a:pt x="16" y="5"/>
                    <a:pt x="9" y="3"/>
                    <a:pt x="1" y="1"/>
                  </a:cubicBezTo>
                  <a:close/>
                  <a:moveTo>
                    <a:pt x="22" y="7"/>
                  </a:moveTo>
                  <a:cubicBezTo>
                    <a:pt x="26" y="8"/>
                    <a:pt x="30" y="9"/>
                    <a:pt x="33" y="10"/>
                  </a:cubicBezTo>
                  <a:cubicBezTo>
                    <a:pt x="30" y="9"/>
                    <a:pt x="26" y="9"/>
                    <a:pt x="22" y="7"/>
                  </a:cubicBezTo>
                  <a:close/>
                </a:path>
              </a:pathLst>
            </a:custGeom>
            <a:solidFill>
              <a:srgbClr val="000000"/>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76" name="Google Shape;2076;p2"/>
            <p:cNvSpPr/>
            <p:nvPr/>
          </p:nvSpPr>
          <p:spPr>
            <a:xfrm>
              <a:off x="5215875" y="3476450"/>
              <a:ext cx="275" cy="100"/>
            </a:xfrm>
            <a:custGeom>
              <a:rect b="b" l="l" r="r" t="t"/>
              <a:pathLst>
                <a:path extrusionOk="0" h="4" w="11">
                  <a:moveTo>
                    <a:pt x="0" y="0"/>
                  </a:moveTo>
                  <a:lnTo>
                    <a:pt x="0" y="0"/>
                  </a:lnTo>
                  <a:cubicBezTo>
                    <a:pt x="6" y="2"/>
                    <a:pt x="10" y="3"/>
                    <a:pt x="10" y="3"/>
                  </a:cubicBezTo>
                  <a:cubicBezTo>
                    <a:pt x="11" y="3"/>
                    <a:pt x="8" y="2"/>
                    <a:pt x="0" y="0"/>
                  </a:cubicBezTo>
                  <a:close/>
                </a:path>
              </a:pathLst>
            </a:custGeom>
            <a:solidFill>
              <a:srgbClr val="000000"/>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77" name="Google Shape;2077;p2"/>
            <p:cNvSpPr/>
            <p:nvPr/>
          </p:nvSpPr>
          <p:spPr>
            <a:xfrm>
              <a:off x="5213925" y="3475900"/>
              <a:ext cx="1150" cy="325"/>
            </a:xfrm>
            <a:custGeom>
              <a:rect b="b" l="l" r="r" t="t"/>
              <a:pathLst>
                <a:path extrusionOk="0" h="13" w="46">
                  <a:moveTo>
                    <a:pt x="1" y="1"/>
                  </a:moveTo>
                  <a:cubicBezTo>
                    <a:pt x="0" y="1"/>
                    <a:pt x="23" y="7"/>
                    <a:pt x="46" y="13"/>
                  </a:cubicBezTo>
                  <a:cubicBezTo>
                    <a:pt x="14" y="4"/>
                    <a:pt x="1" y="1"/>
                    <a:pt x="1" y="1"/>
                  </a:cubicBezTo>
                  <a:close/>
                </a:path>
              </a:pathLst>
            </a:custGeom>
            <a:solidFill>
              <a:srgbClr val="000000"/>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78" name="Google Shape;2078;p2"/>
            <p:cNvSpPr/>
            <p:nvPr/>
          </p:nvSpPr>
          <p:spPr>
            <a:xfrm>
              <a:off x="5111025" y="3476200"/>
              <a:ext cx="233450" cy="338650"/>
            </a:xfrm>
            <a:custGeom>
              <a:rect b="b" l="l" r="r" t="t"/>
              <a:pathLst>
                <a:path extrusionOk="0" h="13546" w="9338">
                  <a:moveTo>
                    <a:pt x="4162" y="1"/>
                  </a:moveTo>
                  <a:cubicBezTo>
                    <a:pt x="3172" y="1297"/>
                    <a:pt x="2417" y="3128"/>
                    <a:pt x="2574" y="5065"/>
                  </a:cubicBezTo>
                  <a:cubicBezTo>
                    <a:pt x="2505" y="5073"/>
                    <a:pt x="2435" y="5077"/>
                    <a:pt x="2363" y="5077"/>
                  </a:cubicBezTo>
                  <a:cubicBezTo>
                    <a:pt x="1475" y="5077"/>
                    <a:pt x="362" y="4511"/>
                    <a:pt x="0" y="4413"/>
                  </a:cubicBezTo>
                  <a:lnTo>
                    <a:pt x="0" y="4413"/>
                  </a:lnTo>
                  <a:cubicBezTo>
                    <a:pt x="1084" y="5690"/>
                    <a:pt x="3616" y="7212"/>
                    <a:pt x="3988" y="8756"/>
                  </a:cubicBezTo>
                  <a:cubicBezTo>
                    <a:pt x="4376" y="10367"/>
                    <a:pt x="2348" y="11752"/>
                    <a:pt x="3170" y="13546"/>
                  </a:cubicBezTo>
                  <a:cubicBezTo>
                    <a:pt x="3754" y="13027"/>
                    <a:pt x="3486" y="12628"/>
                    <a:pt x="3612" y="12028"/>
                  </a:cubicBezTo>
                  <a:cubicBezTo>
                    <a:pt x="4054" y="9900"/>
                    <a:pt x="5880" y="9349"/>
                    <a:pt x="7490" y="9349"/>
                  </a:cubicBezTo>
                  <a:cubicBezTo>
                    <a:pt x="8191" y="9349"/>
                    <a:pt x="8850" y="9453"/>
                    <a:pt x="9338" y="9577"/>
                  </a:cubicBezTo>
                  <a:cubicBezTo>
                    <a:pt x="8385" y="9020"/>
                    <a:pt x="7405" y="8458"/>
                    <a:pt x="6486" y="8061"/>
                  </a:cubicBezTo>
                  <a:cubicBezTo>
                    <a:pt x="3662" y="6844"/>
                    <a:pt x="3261" y="5624"/>
                    <a:pt x="3625" y="2607"/>
                  </a:cubicBezTo>
                  <a:cubicBezTo>
                    <a:pt x="3731" y="1729"/>
                    <a:pt x="3978" y="869"/>
                    <a:pt x="4162" y="1"/>
                  </a:cubicBezTo>
                  <a:close/>
                </a:path>
              </a:pathLst>
            </a:custGeom>
            <a:solidFill>
              <a:srgbClr val="2B2B2B">
                <a:alpha val="34509"/>
              </a:srgbClr>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79" name="Google Shape;2079;p2"/>
            <p:cNvSpPr/>
            <p:nvPr/>
          </p:nvSpPr>
          <p:spPr>
            <a:xfrm>
              <a:off x="5374500" y="3733125"/>
              <a:ext cx="142550" cy="57175"/>
            </a:xfrm>
            <a:custGeom>
              <a:rect b="b" l="l" r="r" t="t"/>
              <a:pathLst>
                <a:path extrusionOk="0" h="2287" w="5702">
                  <a:moveTo>
                    <a:pt x="1" y="1"/>
                  </a:moveTo>
                  <a:lnTo>
                    <a:pt x="2210" y="2104"/>
                  </a:lnTo>
                  <a:cubicBezTo>
                    <a:pt x="2434" y="2182"/>
                    <a:pt x="2757" y="2286"/>
                    <a:pt x="3201" y="2286"/>
                  </a:cubicBezTo>
                  <a:cubicBezTo>
                    <a:pt x="3798" y="2286"/>
                    <a:pt x="4613" y="2097"/>
                    <a:pt x="5702" y="1399"/>
                  </a:cubicBezTo>
                  <a:lnTo>
                    <a:pt x="5702" y="1399"/>
                  </a:lnTo>
                  <a:cubicBezTo>
                    <a:pt x="4857" y="1719"/>
                    <a:pt x="4190" y="1846"/>
                    <a:pt x="3641" y="1846"/>
                  </a:cubicBezTo>
                  <a:cubicBezTo>
                    <a:pt x="2078" y="1846"/>
                    <a:pt x="1475" y="818"/>
                    <a:pt x="481" y="271"/>
                  </a:cubicBezTo>
                  <a:cubicBezTo>
                    <a:pt x="323" y="184"/>
                    <a:pt x="163" y="93"/>
                    <a:pt x="1" y="1"/>
                  </a:cubicBezTo>
                  <a:close/>
                </a:path>
              </a:pathLst>
            </a:custGeom>
            <a:solidFill>
              <a:srgbClr val="2B2B2B">
                <a:alpha val="34509"/>
              </a:srgbClr>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80" name="Google Shape;2080;p2"/>
            <p:cNvSpPr/>
            <p:nvPr/>
          </p:nvSpPr>
          <p:spPr>
            <a:xfrm>
              <a:off x="5344450" y="3715625"/>
              <a:ext cx="30075" cy="17525"/>
            </a:xfrm>
            <a:custGeom>
              <a:rect b="b" l="l" r="r" t="t"/>
              <a:pathLst>
                <a:path extrusionOk="0" h="701" w="1203">
                  <a:moveTo>
                    <a:pt x="1" y="0"/>
                  </a:moveTo>
                  <a:lnTo>
                    <a:pt x="1" y="0"/>
                  </a:lnTo>
                  <a:cubicBezTo>
                    <a:pt x="410" y="240"/>
                    <a:pt x="811" y="477"/>
                    <a:pt x="1203" y="701"/>
                  </a:cubicBezTo>
                  <a:lnTo>
                    <a:pt x="803" y="319"/>
                  </a:lnTo>
                  <a:cubicBezTo>
                    <a:pt x="730" y="236"/>
                    <a:pt x="431" y="110"/>
                    <a:pt x="1" y="0"/>
                  </a:cubicBezTo>
                  <a:close/>
                </a:path>
              </a:pathLst>
            </a:custGeom>
            <a:solidFill>
              <a:srgbClr val="000000"/>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81" name="Google Shape;2081;p2"/>
            <p:cNvSpPr/>
            <p:nvPr/>
          </p:nvSpPr>
          <p:spPr>
            <a:xfrm>
              <a:off x="5303950" y="3910875"/>
              <a:ext cx="498100" cy="360325"/>
            </a:xfrm>
            <a:custGeom>
              <a:rect b="b" l="l" r="r" t="t"/>
              <a:pathLst>
                <a:path extrusionOk="0" h="14413" w="19924">
                  <a:moveTo>
                    <a:pt x="666" y="0"/>
                  </a:moveTo>
                  <a:cubicBezTo>
                    <a:pt x="108" y="637"/>
                    <a:pt x="0" y="1156"/>
                    <a:pt x="126" y="1607"/>
                  </a:cubicBezTo>
                  <a:cubicBezTo>
                    <a:pt x="899" y="4381"/>
                    <a:pt x="2709" y="6332"/>
                    <a:pt x="5097" y="7858"/>
                  </a:cubicBezTo>
                  <a:cubicBezTo>
                    <a:pt x="7436" y="9351"/>
                    <a:pt x="9764" y="10872"/>
                    <a:pt x="12000" y="12513"/>
                  </a:cubicBezTo>
                  <a:cubicBezTo>
                    <a:pt x="13702" y="13763"/>
                    <a:pt x="15485" y="14413"/>
                    <a:pt x="17403" y="14413"/>
                  </a:cubicBezTo>
                  <a:cubicBezTo>
                    <a:pt x="18217" y="14413"/>
                    <a:pt x="19057" y="14296"/>
                    <a:pt x="19924" y="14057"/>
                  </a:cubicBezTo>
                  <a:cubicBezTo>
                    <a:pt x="17761" y="13327"/>
                    <a:pt x="15274" y="13356"/>
                    <a:pt x="13378" y="12315"/>
                  </a:cubicBezTo>
                  <a:cubicBezTo>
                    <a:pt x="11367" y="11211"/>
                    <a:pt x="9919" y="9089"/>
                    <a:pt x="8203" y="7389"/>
                  </a:cubicBezTo>
                  <a:cubicBezTo>
                    <a:pt x="8140" y="7385"/>
                    <a:pt x="8072" y="7384"/>
                    <a:pt x="8001" y="7384"/>
                  </a:cubicBezTo>
                  <a:cubicBezTo>
                    <a:pt x="7753" y="7384"/>
                    <a:pt x="7466" y="7403"/>
                    <a:pt x="7170" y="7403"/>
                  </a:cubicBezTo>
                  <a:cubicBezTo>
                    <a:pt x="6770" y="7403"/>
                    <a:pt x="6353" y="7368"/>
                    <a:pt x="5994" y="7206"/>
                  </a:cubicBezTo>
                  <a:cubicBezTo>
                    <a:pt x="3695" y="6166"/>
                    <a:pt x="2070" y="4447"/>
                    <a:pt x="1387" y="1937"/>
                  </a:cubicBezTo>
                  <a:cubicBezTo>
                    <a:pt x="1208" y="1275"/>
                    <a:pt x="909" y="644"/>
                    <a:pt x="666" y="0"/>
                  </a:cubicBezTo>
                  <a:close/>
                </a:path>
              </a:pathLst>
            </a:custGeom>
            <a:solidFill>
              <a:srgbClr val="2B2B2B">
                <a:alpha val="34509"/>
              </a:srgbClr>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82" name="Google Shape;2082;p2"/>
            <p:cNvSpPr/>
            <p:nvPr/>
          </p:nvSpPr>
          <p:spPr>
            <a:xfrm>
              <a:off x="5794125" y="2231575"/>
              <a:ext cx="111475" cy="279875"/>
            </a:xfrm>
            <a:custGeom>
              <a:rect b="b" l="l" r="r" t="t"/>
              <a:pathLst>
                <a:path extrusionOk="0" h="11195" w="4459">
                  <a:moveTo>
                    <a:pt x="3519" y="1"/>
                  </a:moveTo>
                  <a:lnTo>
                    <a:pt x="3519" y="1"/>
                  </a:lnTo>
                  <a:cubicBezTo>
                    <a:pt x="890" y="1608"/>
                    <a:pt x="0" y="6450"/>
                    <a:pt x="2555" y="9684"/>
                  </a:cubicBezTo>
                  <a:cubicBezTo>
                    <a:pt x="2871" y="10083"/>
                    <a:pt x="2424" y="10672"/>
                    <a:pt x="2611" y="11195"/>
                  </a:cubicBezTo>
                  <a:cubicBezTo>
                    <a:pt x="4459" y="9396"/>
                    <a:pt x="635" y="4126"/>
                    <a:pt x="3519" y="1"/>
                  </a:cubicBezTo>
                  <a:close/>
                </a:path>
              </a:pathLst>
            </a:custGeom>
            <a:solidFill>
              <a:srgbClr val="2B2B2B">
                <a:alpha val="34509"/>
              </a:srgbClr>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83" name="Google Shape;2083;p2"/>
            <p:cNvSpPr/>
            <p:nvPr/>
          </p:nvSpPr>
          <p:spPr>
            <a:xfrm>
              <a:off x="5737750" y="4075150"/>
              <a:ext cx="182850" cy="48825"/>
            </a:xfrm>
            <a:custGeom>
              <a:rect b="b" l="l" r="r" t="t"/>
              <a:pathLst>
                <a:path extrusionOk="0" h="1953" w="7314">
                  <a:moveTo>
                    <a:pt x="0" y="0"/>
                  </a:moveTo>
                  <a:cubicBezTo>
                    <a:pt x="1488" y="697"/>
                    <a:pt x="2877" y="1347"/>
                    <a:pt x="4169" y="1953"/>
                  </a:cubicBezTo>
                  <a:cubicBezTo>
                    <a:pt x="5128" y="1358"/>
                    <a:pt x="6139" y="729"/>
                    <a:pt x="7314" y="0"/>
                  </a:cubicBezTo>
                  <a:close/>
                </a:path>
              </a:pathLst>
            </a:custGeom>
            <a:solidFill>
              <a:srgbClr val="2B2B2B">
                <a:alpha val="34509"/>
              </a:srgbClr>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84" name="Google Shape;2084;p2"/>
            <p:cNvSpPr/>
            <p:nvPr/>
          </p:nvSpPr>
          <p:spPr>
            <a:xfrm>
              <a:off x="5188950" y="2641900"/>
              <a:ext cx="932075" cy="593675"/>
            </a:xfrm>
            <a:custGeom>
              <a:rect b="b" l="l" r="r" t="t"/>
              <a:pathLst>
                <a:path extrusionOk="0" h="23747" w="37283">
                  <a:moveTo>
                    <a:pt x="3" y="0"/>
                  </a:moveTo>
                  <a:cubicBezTo>
                    <a:pt x="1" y="2"/>
                    <a:pt x="24" y="47"/>
                    <a:pt x="70" y="133"/>
                  </a:cubicBezTo>
                  <a:cubicBezTo>
                    <a:pt x="122" y="228"/>
                    <a:pt x="192" y="355"/>
                    <a:pt x="281" y="519"/>
                  </a:cubicBezTo>
                  <a:cubicBezTo>
                    <a:pt x="458" y="861"/>
                    <a:pt x="717" y="1366"/>
                    <a:pt x="1002" y="2038"/>
                  </a:cubicBezTo>
                  <a:cubicBezTo>
                    <a:pt x="1288" y="2709"/>
                    <a:pt x="1602" y="3544"/>
                    <a:pt x="1909" y="4532"/>
                  </a:cubicBezTo>
                  <a:cubicBezTo>
                    <a:pt x="2221" y="5518"/>
                    <a:pt x="2526" y="6656"/>
                    <a:pt x="2856" y="7914"/>
                  </a:cubicBezTo>
                  <a:lnTo>
                    <a:pt x="2868" y="7960"/>
                  </a:lnTo>
                  <a:lnTo>
                    <a:pt x="2918" y="7962"/>
                  </a:lnTo>
                  <a:cubicBezTo>
                    <a:pt x="5032" y="8078"/>
                    <a:pt x="7515" y="8354"/>
                    <a:pt x="10099" y="9191"/>
                  </a:cubicBezTo>
                  <a:cubicBezTo>
                    <a:pt x="11387" y="9608"/>
                    <a:pt x="12688" y="10192"/>
                    <a:pt x="13915" y="10985"/>
                  </a:cubicBezTo>
                  <a:cubicBezTo>
                    <a:pt x="14534" y="11371"/>
                    <a:pt x="15111" y="11842"/>
                    <a:pt x="15674" y="12338"/>
                  </a:cubicBezTo>
                  <a:cubicBezTo>
                    <a:pt x="15937" y="12604"/>
                    <a:pt x="16220" y="12861"/>
                    <a:pt x="16465" y="13146"/>
                  </a:cubicBezTo>
                  <a:cubicBezTo>
                    <a:pt x="16712" y="13428"/>
                    <a:pt x="16921" y="13750"/>
                    <a:pt x="17115" y="14080"/>
                  </a:cubicBezTo>
                  <a:cubicBezTo>
                    <a:pt x="17962" y="15535"/>
                    <a:pt x="18466" y="17136"/>
                    <a:pt x="19346" y="18498"/>
                  </a:cubicBezTo>
                  <a:cubicBezTo>
                    <a:pt x="20291" y="19814"/>
                    <a:pt x="21489" y="20838"/>
                    <a:pt x="22749" y="21610"/>
                  </a:cubicBezTo>
                  <a:cubicBezTo>
                    <a:pt x="24011" y="22380"/>
                    <a:pt x="25334" y="22893"/>
                    <a:pt x="26602" y="23223"/>
                  </a:cubicBezTo>
                  <a:cubicBezTo>
                    <a:pt x="27877" y="23541"/>
                    <a:pt x="29096" y="23680"/>
                    <a:pt x="30209" y="23738"/>
                  </a:cubicBezTo>
                  <a:cubicBezTo>
                    <a:pt x="30403" y="23743"/>
                    <a:pt x="30594" y="23746"/>
                    <a:pt x="30781" y="23746"/>
                  </a:cubicBezTo>
                  <a:cubicBezTo>
                    <a:pt x="32748" y="23746"/>
                    <a:pt x="34338" y="23455"/>
                    <a:pt x="35438" y="23178"/>
                  </a:cubicBezTo>
                  <a:cubicBezTo>
                    <a:pt x="35739" y="23097"/>
                    <a:pt x="36009" y="23036"/>
                    <a:pt x="36236" y="22964"/>
                  </a:cubicBezTo>
                  <a:cubicBezTo>
                    <a:pt x="36460" y="22887"/>
                    <a:pt x="36653" y="22823"/>
                    <a:pt x="36811" y="22771"/>
                  </a:cubicBezTo>
                  <a:cubicBezTo>
                    <a:pt x="36960" y="22719"/>
                    <a:pt x="37076" y="22679"/>
                    <a:pt x="37162" y="22648"/>
                  </a:cubicBezTo>
                  <a:cubicBezTo>
                    <a:pt x="37242" y="22621"/>
                    <a:pt x="37282" y="22605"/>
                    <a:pt x="37280" y="22602"/>
                  </a:cubicBezTo>
                  <a:cubicBezTo>
                    <a:pt x="37280" y="22601"/>
                    <a:pt x="37280" y="22601"/>
                    <a:pt x="37279" y="22601"/>
                  </a:cubicBezTo>
                  <a:cubicBezTo>
                    <a:pt x="37273" y="22601"/>
                    <a:pt x="37231" y="22611"/>
                    <a:pt x="37157" y="22632"/>
                  </a:cubicBezTo>
                  <a:cubicBezTo>
                    <a:pt x="37068" y="22657"/>
                    <a:pt x="36950" y="22692"/>
                    <a:pt x="36800" y="22737"/>
                  </a:cubicBezTo>
                  <a:cubicBezTo>
                    <a:pt x="36642" y="22787"/>
                    <a:pt x="36449" y="22845"/>
                    <a:pt x="36221" y="22914"/>
                  </a:cubicBezTo>
                  <a:cubicBezTo>
                    <a:pt x="35991" y="22980"/>
                    <a:pt x="35721" y="23038"/>
                    <a:pt x="35422" y="23113"/>
                  </a:cubicBezTo>
                  <a:cubicBezTo>
                    <a:pt x="34350" y="23362"/>
                    <a:pt x="32818" y="23627"/>
                    <a:pt x="30932" y="23627"/>
                  </a:cubicBezTo>
                  <a:cubicBezTo>
                    <a:pt x="30698" y="23627"/>
                    <a:pt x="30458" y="23623"/>
                    <a:pt x="30213" y="23614"/>
                  </a:cubicBezTo>
                  <a:cubicBezTo>
                    <a:pt x="29108" y="23551"/>
                    <a:pt x="27900" y="23404"/>
                    <a:pt x="26638" y="23084"/>
                  </a:cubicBezTo>
                  <a:cubicBezTo>
                    <a:pt x="25382" y="22750"/>
                    <a:pt x="24076" y="22235"/>
                    <a:pt x="22832" y="21473"/>
                  </a:cubicBezTo>
                  <a:cubicBezTo>
                    <a:pt x="21593" y="20711"/>
                    <a:pt x="20407" y="19686"/>
                    <a:pt x="19488" y="18405"/>
                  </a:cubicBezTo>
                  <a:cubicBezTo>
                    <a:pt x="18628" y="17070"/>
                    <a:pt x="18124" y="15471"/>
                    <a:pt x="17266" y="13991"/>
                  </a:cubicBezTo>
                  <a:cubicBezTo>
                    <a:pt x="17067" y="13656"/>
                    <a:pt x="16853" y="13328"/>
                    <a:pt x="16596" y="13032"/>
                  </a:cubicBezTo>
                  <a:cubicBezTo>
                    <a:pt x="16342" y="12737"/>
                    <a:pt x="16060" y="12481"/>
                    <a:pt x="15790" y="12211"/>
                  </a:cubicBezTo>
                  <a:cubicBezTo>
                    <a:pt x="15221" y="11709"/>
                    <a:pt x="14636" y="11232"/>
                    <a:pt x="14007" y="10843"/>
                  </a:cubicBezTo>
                  <a:cubicBezTo>
                    <a:pt x="12765" y="10040"/>
                    <a:pt x="11449" y="9454"/>
                    <a:pt x="10149" y="9037"/>
                  </a:cubicBezTo>
                  <a:cubicBezTo>
                    <a:pt x="7562" y="8208"/>
                    <a:pt x="5083" y="7939"/>
                    <a:pt x="2971" y="7833"/>
                  </a:cubicBezTo>
                  <a:lnTo>
                    <a:pt x="2971" y="7833"/>
                  </a:lnTo>
                  <a:cubicBezTo>
                    <a:pt x="2638" y="6595"/>
                    <a:pt x="2327" y="5474"/>
                    <a:pt x="2009" y="4499"/>
                  </a:cubicBezTo>
                  <a:cubicBezTo>
                    <a:pt x="1691" y="3511"/>
                    <a:pt x="1365" y="2676"/>
                    <a:pt x="1070" y="2009"/>
                  </a:cubicBezTo>
                  <a:cubicBezTo>
                    <a:pt x="472" y="670"/>
                    <a:pt x="3" y="0"/>
                    <a:pt x="3" y="0"/>
                  </a:cubicBezTo>
                  <a:close/>
                </a:path>
              </a:pathLst>
            </a:custGeom>
            <a:solidFill>
              <a:schemeClr val="dk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85" name="Google Shape;2085;p2"/>
            <p:cNvSpPr/>
            <p:nvPr/>
          </p:nvSpPr>
          <p:spPr>
            <a:xfrm>
              <a:off x="5323100" y="3161675"/>
              <a:ext cx="592450" cy="534000"/>
            </a:xfrm>
            <a:custGeom>
              <a:rect b="b" l="l" r="r" t="t"/>
              <a:pathLst>
                <a:path extrusionOk="0" h="21360" w="23698">
                  <a:moveTo>
                    <a:pt x="1" y="1"/>
                  </a:moveTo>
                  <a:cubicBezTo>
                    <a:pt x="0" y="1"/>
                    <a:pt x="0" y="1"/>
                    <a:pt x="0" y="1"/>
                  </a:cubicBezTo>
                  <a:cubicBezTo>
                    <a:pt x="0" y="1"/>
                    <a:pt x="291" y="396"/>
                    <a:pt x="994" y="919"/>
                  </a:cubicBezTo>
                  <a:cubicBezTo>
                    <a:pt x="1686" y="1450"/>
                    <a:pt x="2817" y="2063"/>
                    <a:pt x="4314" y="2515"/>
                  </a:cubicBezTo>
                  <a:cubicBezTo>
                    <a:pt x="5807" y="2985"/>
                    <a:pt x="7655" y="3242"/>
                    <a:pt x="9648" y="3726"/>
                  </a:cubicBezTo>
                  <a:cubicBezTo>
                    <a:pt x="10642" y="3975"/>
                    <a:pt x="11674" y="4295"/>
                    <a:pt x="12660" y="4812"/>
                  </a:cubicBezTo>
                  <a:cubicBezTo>
                    <a:pt x="13640" y="5326"/>
                    <a:pt x="14585" y="6028"/>
                    <a:pt x="15282" y="6973"/>
                  </a:cubicBezTo>
                  <a:cubicBezTo>
                    <a:pt x="15631" y="7444"/>
                    <a:pt x="15897" y="7963"/>
                    <a:pt x="16073" y="8505"/>
                  </a:cubicBezTo>
                  <a:cubicBezTo>
                    <a:pt x="16254" y="9047"/>
                    <a:pt x="16364" y="9605"/>
                    <a:pt x="16472" y="10153"/>
                  </a:cubicBezTo>
                  <a:cubicBezTo>
                    <a:pt x="16580" y="10702"/>
                    <a:pt x="16688" y="11247"/>
                    <a:pt x="16854" y="11766"/>
                  </a:cubicBezTo>
                  <a:cubicBezTo>
                    <a:pt x="17012" y="12286"/>
                    <a:pt x="17254" y="12773"/>
                    <a:pt x="17539" y="13209"/>
                  </a:cubicBezTo>
                  <a:cubicBezTo>
                    <a:pt x="18114" y="14083"/>
                    <a:pt x="18849" y="14754"/>
                    <a:pt x="19540" y="15354"/>
                  </a:cubicBezTo>
                  <a:cubicBezTo>
                    <a:pt x="20234" y="15954"/>
                    <a:pt x="20904" y="16481"/>
                    <a:pt x="21461" y="17019"/>
                  </a:cubicBezTo>
                  <a:cubicBezTo>
                    <a:pt x="22584" y="18086"/>
                    <a:pt x="23248" y="19193"/>
                    <a:pt x="23470" y="20030"/>
                  </a:cubicBezTo>
                  <a:cubicBezTo>
                    <a:pt x="23697" y="20856"/>
                    <a:pt x="23602" y="21348"/>
                    <a:pt x="23628" y="21360"/>
                  </a:cubicBezTo>
                  <a:lnTo>
                    <a:pt x="23628" y="21360"/>
                  </a:lnTo>
                  <a:cubicBezTo>
                    <a:pt x="23632" y="21357"/>
                    <a:pt x="23636" y="21328"/>
                    <a:pt x="23641" y="21271"/>
                  </a:cubicBezTo>
                  <a:cubicBezTo>
                    <a:pt x="23645" y="21203"/>
                    <a:pt x="23653" y="21117"/>
                    <a:pt x="23661" y="21011"/>
                  </a:cubicBezTo>
                  <a:cubicBezTo>
                    <a:pt x="23653" y="20781"/>
                    <a:pt x="23651" y="20436"/>
                    <a:pt x="23533" y="20011"/>
                  </a:cubicBezTo>
                  <a:cubicBezTo>
                    <a:pt x="23331" y="19157"/>
                    <a:pt x="22671" y="18018"/>
                    <a:pt x="21546" y="16930"/>
                  </a:cubicBezTo>
                  <a:cubicBezTo>
                    <a:pt x="20989" y="16380"/>
                    <a:pt x="20321" y="15846"/>
                    <a:pt x="19634" y="15244"/>
                  </a:cubicBezTo>
                  <a:cubicBezTo>
                    <a:pt x="18951" y="14642"/>
                    <a:pt x="18230" y="13973"/>
                    <a:pt x="17672" y="13120"/>
                  </a:cubicBezTo>
                  <a:cubicBezTo>
                    <a:pt x="17396" y="12693"/>
                    <a:pt x="17167" y="12225"/>
                    <a:pt x="17012" y="11715"/>
                  </a:cubicBezTo>
                  <a:cubicBezTo>
                    <a:pt x="16852" y="11208"/>
                    <a:pt x="16748" y="10670"/>
                    <a:pt x="16640" y="10120"/>
                  </a:cubicBezTo>
                  <a:cubicBezTo>
                    <a:pt x="16532" y="9572"/>
                    <a:pt x="16422" y="9007"/>
                    <a:pt x="16237" y="8451"/>
                  </a:cubicBezTo>
                  <a:cubicBezTo>
                    <a:pt x="16057" y="7893"/>
                    <a:pt x="15782" y="7353"/>
                    <a:pt x="15423" y="6871"/>
                  </a:cubicBezTo>
                  <a:cubicBezTo>
                    <a:pt x="14705" y="5897"/>
                    <a:pt x="13737" y="5179"/>
                    <a:pt x="12737" y="4662"/>
                  </a:cubicBezTo>
                  <a:cubicBezTo>
                    <a:pt x="11736" y="4137"/>
                    <a:pt x="10686" y="3815"/>
                    <a:pt x="9687" y="3570"/>
                  </a:cubicBezTo>
                  <a:cubicBezTo>
                    <a:pt x="7677" y="3092"/>
                    <a:pt x="5836" y="2848"/>
                    <a:pt x="4351" y="2395"/>
                  </a:cubicBezTo>
                  <a:cubicBezTo>
                    <a:pt x="2859" y="1963"/>
                    <a:pt x="1733" y="1374"/>
                    <a:pt x="1032" y="865"/>
                  </a:cubicBezTo>
                  <a:cubicBezTo>
                    <a:pt x="677" y="616"/>
                    <a:pt x="426" y="391"/>
                    <a:pt x="257" y="236"/>
                  </a:cubicBezTo>
                  <a:cubicBezTo>
                    <a:pt x="181" y="165"/>
                    <a:pt x="120" y="105"/>
                    <a:pt x="70" y="57"/>
                  </a:cubicBezTo>
                  <a:cubicBezTo>
                    <a:pt x="27" y="20"/>
                    <a:pt x="4" y="1"/>
                    <a:pt x="1" y="1"/>
                  </a:cubicBezTo>
                  <a:close/>
                  <a:moveTo>
                    <a:pt x="23628" y="21360"/>
                  </a:moveTo>
                  <a:lnTo>
                    <a:pt x="23628" y="21360"/>
                  </a:lnTo>
                  <a:cubicBezTo>
                    <a:pt x="23628" y="21360"/>
                    <a:pt x="23628" y="21360"/>
                    <a:pt x="23628" y="21360"/>
                  </a:cubicBezTo>
                  <a:lnTo>
                    <a:pt x="23629" y="21360"/>
                  </a:lnTo>
                  <a:cubicBezTo>
                    <a:pt x="23629" y="21360"/>
                    <a:pt x="23629" y="21360"/>
                    <a:pt x="23628" y="21360"/>
                  </a:cubicBezTo>
                  <a:close/>
                  <a:moveTo>
                    <a:pt x="23629" y="21360"/>
                  </a:moveTo>
                  <a:cubicBezTo>
                    <a:pt x="23629" y="21360"/>
                    <a:pt x="23629" y="21360"/>
                    <a:pt x="23629" y="21360"/>
                  </a:cubicBezTo>
                  <a:cubicBezTo>
                    <a:pt x="23630" y="21360"/>
                    <a:pt x="23630" y="21360"/>
                    <a:pt x="23630" y="21360"/>
                  </a:cubicBezTo>
                  <a:close/>
                </a:path>
              </a:pathLst>
            </a:custGeom>
            <a:solidFill>
              <a:schemeClr val="dk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86" name="Google Shape;2086;p2"/>
            <p:cNvSpPr/>
            <p:nvPr/>
          </p:nvSpPr>
          <p:spPr>
            <a:xfrm>
              <a:off x="5209300" y="3156125"/>
              <a:ext cx="117875" cy="9225"/>
            </a:xfrm>
            <a:custGeom>
              <a:rect b="b" l="l" r="r" t="t"/>
              <a:pathLst>
                <a:path extrusionOk="0" h="369" w="4715">
                  <a:moveTo>
                    <a:pt x="2567" y="1"/>
                  </a:moveTo>
                  <a:cubicBezTo>
                    <a:pt x="2496" y="1"/>
                    <a:pt x="2424" y="1"/>
                    <a:pt x="2351" y="3"/>
                  </a:cubicBezTo>
                  <a:cubicBezTo>
                    <a:pt x="1693" y="16"/>
                    <a:pt x="1101" y="92"/>
                    <a:pt x="678" y="175"/>
                  </a:cubicBezTo>
                  <a:cubicBezTo>
                    <a:pt x="256" y="256"/>
                    <a:pt x="1" y="337"/>
                    <a:pt x="5" y="360"/>
                  </a:cubicBezTo>
                  <a:cubicBezTo>
                    <a:pt x="6" y="366"/>
                    <a:pt x="19" y="368"/>
                    <a:pt x="44" y="368"/>
                  </a:cubicBezTo>
                  <a:cubicBezTo>
                    <a:pt x="245" y="368"/>
                    <a:pt x="1197" y="197"/>
                    <a:pt x="2355" y="177"/>
                  </a:cubicBezTo>
                  <a:cubicBezTo>
                    <a:pt x="2464" y="174"/>
                    <a:pt x="2572" y="173"/>
                    <a:pt x="2678" y="173"/>
                  </a:cubicBezTo>
                  <a:cubicBezTo>
                    <a:pt x="3656" y="173"/>
                    <a:pt x="4438" y="273"/>
                    <a:pt x="4652" y="273"/>
                  </a:cubicBezTo>
                  <a:cubicBezTo>
                    <a:pt x="4689" y="273"/>
                    <a:pt x="4709" y="270"/>
                    <a:pt x="4710" y="263"/>
                  </a:cubicBezTo>
                  <a:cubicBezTo>
                    <a:pt x="4714" y="240"/>
                    <a:pt x="4456" y="171"/>
                    <a:pt x="4031" y="105"/>
                  </a:cubicBezTo>
                  <a:cubicBezTo>
                    <a:pt x="3652" y="47"/>
                    <a:pt x="3139" y="1"/>
                    <a:pt x="2567" y="1"/>
                  </a:cubicBezTo>
                  <a:close/>
                </a:path>
              </a:pathLst>
            </a:custGeom>
            <a:solidFill>
              <a:schemeClr val="dk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87" name="Google Shape;2087;p2"/>
            <p:cNvSpPr/>
            <p:nvPr/>
          </p:nvSpPr>
          <p:spPr>
            <a:xfrm>
              <a:off x="5315725" y="3090850"/>
              <a:ext cx="12600" cy="74300"/>
            </a:xfrm>
            <a:custGeom>
              <a:rect b="b" l="l" r="r" t="t"/>
              <a:pathLst>
                <a:path extrusionOk="0" h="2972" w="504">
                  <a:moveTo>
                    <a:pt x="426" y="1"/>
                  </a:moveTo>
                  <a:cubicBezTo>
                    <a:pt x="378" y="1"/>
                    <a:pt x="0" y="623"/>
                    <a:pt x="12" y="1489"/>
                  </a:cubicBezTo>
                  <a:cubicBezTo>
                    <a:pt x="15" y="2357"/>
                    <a:pt x="403" y="2972"/>
                    <a:pt x="451" y="2972"/>
                  </a:cubicBezTo>
                  <a:cubicBezTo>
                    <a:pt x="452" y="2972"/>
                    <a:pt x="453" y="2971"/>
                    <a:pt x="453" y="2971"/>
                  </a:cubicBezTo>
                  <a:cubicBezTo>
                    <a:pt x="503" y="2950"/>
                    <a:pt x="187" y="2325"/>
                    <a:pt x="187" y="1489"/>
                  </a:cubicBezTo>
                  <a:cubicBezTo>
                    <a:pt x="174" y="654"/>
                    <a:pt x="478" y="23"/>
                    <a:pt x="428" y="2"/>
                  </a:cubicBezTo>
                  <a:cubicBezTo>
                    <a:pt x="428" y="1"/>
                    <a:pt x="427" y="1"/>
                    <a:pt x="426" y="1"/>
                  </a:cubicBezTo>
                  <a:close/>
                </a:path>
              </a:pathLst>
            </a:custGeom>
            <a:solidFill>
              <a:schemeClr val="dk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88" name="Google Shape;2088;p2"/>
            <p:cNvSpPr/>
            <p:nvPr/>
          </p:nvSpPr>
          <p:spPr>
            <a:xfrm>
              <a:off x="5462425" y="3272950"/>
              <a:ext cx="129575" cy="313600"/>
            </a:xfrm>
            <a:custGeom>
              <a:rect b="b" l="l" r="r" t="t"/>
              <a:pathLst>
                <a:path extrusionOk="0" h="12544" w="5183">
                  <a:moveTo>
                    <a:pt x="5159" y="0"/>
                  </a:moveTo>
                  <a:cubicBezTo>
                    <a:pt x="5148" y="0"/>
                    <a:pt x="5099" y="14"/>
                    <a:pt x="5013" y="45"/>
                  </a:cubicBezTo>
                  <a:cubicBezTo>
                    <a:pt x="4918" y="82"/>
                    <a:pt x="4774" y="124"/>
                    <a:pt x="4600" y="207"/>
                  </a:cubicBezTo>
                  <a:cubicBezTo>
                    <a:pt x="4247" y="358"/>
                    <a:pt x="3751" y="624"/>
                    <a:pt x="3196" y="1035"/>
                  </a:cubicBezTo>
                  <a:cubicBezTo>
                    <a:pt x="2638" y="1446"/>
                    <a:pt x="2036" y="2021"/>
                    <a:pt x="1500" y="2765"/>
                  </a:cubicBezTo>
                  <a:cubicBezTo>
                    <a:pt x="963" y="3506"/>
                    <a:pt x="508" y="4426"/>
                    <a:pt x="254" y="5455"/>
                  </a:cubicBezTo>
                  <a:cubicBezTo>
                    <a:pt x="12" y="6489"/>
                    <a:pt x="1" y="7513"/>
                    <a:pt x="144" y="8418"/>
                  </a:cubicBezTo>
                  <a:cubicBezTo>
                    <a:pt x="282" y="9325"/>
                    <a:pt x="558" y="10110"/>
                    <a:pt x="867" y="10727"/>
                  </a:cubicBezTo>
                  <a:cubicBezTo>
                    <a:pt x="1176" y="11347"/>
                    <a:pt x="1498" y="11810"/>
                    <a:pt x="1745" y="12105"/>
                  </a:cubicBezTo>
                  <a:cubicBezTo>
                    <a:pt x="1861" y="12257"/>
                    <a:pt x="1971" y="12361"/>
                    <a:pt x="2038" y="12437"/>
                  </a:cubicBezTo>
                  <a:cubicBezTo>
                    <a:pt x="2104" y="12507"/>
                    <a:pt x="2142" y="12543"/>
                    <a:pt x="2151" y="12543"/>
                  </a:cubicBezTo>
                  <a:cubicBezTo>
                    <a:pt x="2151" y="12543"/>
                    <a:pt x="2152" y="12543"/>
                    <a:pt x="2152" y="12543"/>
                  </a:cubicBezTo>
                  <a:cubicBezTo>
                    <a:pt x="2189" y="12516"/>
                    <a:pt x="1562" y="11912"/>
                    <a:pt x="979" y="10675"/>
                  </a:cubicBezTo>
                  <a:cubicBezTo>
                    <a:pt x="690" y="10060"/>
                    <a:pt x="431" y="9284"/>
                    <a:pt x="302" y="8395"/>
                  </a:cubicBezTo>
                  <a:cubicBezTo>
                    <a:pt x="172" y="7507"/>
                    <a:pt x="190" y="6504"/>
                    <a:pt x="425" y="5497"/>
                  </a:cubicBezTo>
                  <a:cubicBezTo>
                    <a:pt x="672" y="4490"/>
                    <a:pt x="1112" y="3589"/>
                    <a:pt x="1631" y="2858"/>
                  </a:cubicBezTo>
                  <a:cubicBezTo>
                    <a:pt x="2150" y="2123"/>
                    <a:pt x="2733" y="1550"/>
                    <a:pt x="3271" y="1133"/>
                  </a:cubicBezTo>
                  <a:cubicBezTo>
                    <a:pt x="4349" y="294"/>
                    <a:pt x="5183" y="41"/>
                    <a:pt x="5162" y="1"/>
                  </a:cubicBezTo>
                  <a:cubicBezTo>
                    <a:pt x="5161" y="0"/>
                    <a:pt x="5161" y="0"/>
                    <a:pt x="5159" y="0"/>
                  </a:cubicBezTo>
                  <a:close/>
                </a:path>
              </a:pathLst>
            </a:custGeom>
            <a:solidFill>
              <a:schemeClr val="dk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89" name="Google Shape;2089;p2"/>
            <p:cNvSpPr/>
            <p:nvPr/>
          </p:nvSpPr>
          <p:spPr>
            <a:xfrm>
              <a:off x="5181250" y="3425500"/>
              <a:ext cx="342025" cy="367800"/>
            </a:xfrm>
            <a:custGeom>
              <a:rect b="b" l="l" r="r" t="t"/>
              <a:pathLst>
                <a:path extrusionOk="0" h="14712" w="13681">
                  <a:moveTo>
                    <a:pt x="3252" y="1"/>
                  </a:moveTo>
                  <a:cubicBezTo>
                    <a:pt x="3243" y="1"/>
                    <a:pt x="3171" y="49"/>
                    <a:pt x="3041" y="142"/>
                  </a:cubicBezTo>
                  <a:cubicBezTo>
                    <a:pt x="2904" y="238"/>
                    <a:pt x="2711" y="391"/>
                    <a:pt x="2473" y="603"/>
                  </a:cubicBezTo>
                  <a:cubicBezTo>
                    <a:pt x="2007" y="1027"/>
                    <a:pt x="1360" y="1708"/>
                    <a:pt x="828" y="2721"/>
                  </a:cubicBezTo>
                  <a:cubicBezTo>
                    <a:pt x="563" y="3225"/>
                    <a:pt x="330" y="3811"/>
                    <a:pt x="185" y="4469"/>
                  </a:cubicBezTo>
                  <a:cubicBezTo>
                    <a:pt x="48" y="5127"/>
                    <a:pt x="0" y="5856"/>
                    <a:pt x="112" y="6609"/>
                  </a:cubicBezTo>
                  <a:cubicBezTo>
                    <a:pt x="237" y="7355"/>
                    <a:pt x="502" y="8123"/>
                    <a:pt x="947" y="8820"/>
                  </a:cubicBezTo>
                  <a:cubicBezTo>
                    <a:pt x="1163" y="9171"/>
                    <a:pt x="1426" y="9504"/>
                    <a:pt x="1731" y="9804"/>
                  </a:cubicBezTo>
                  <a:cubicBezTo>
                    <a:pt x="2032" y="10108"/>
                    <a:pt x="2375" y="10378"/>
                    <a:pt x="2757" y="10596"/>
                  </a:cubicBezTo>
                  <a:cubicBezTo>
                    <a:pt x="3135" y="10818"/>
                    <a:pt x="3544" y="10982"/>
                    <a:pt x="3959" y="11086"/>
                  </a:cubicBezTo>
                  <a:cubicBezTo>
                    <a:pt x="4372" y="11191"/>
                    <a:pt x="4785" y="11252"/>
                    <a:pt x="5186" y="11316"/>
                  </a:cubicBezTo>
                  <a:cubicBezTo>
                    <a:pt x="5985" y="11436"/>
                    <a:pt x="6762" y="11600"/>
                    <a:pt x="7351" y="12040"/>
                  </a:cubicBezTo>
                  <a:cubicBezTo>
                    <a:pt x="7939" y="12477"/>
                    <a:pt x="8348" y="13072"/>
                    <a:pt x="8798" y="13566"/>
                  </a:cubicBezTo>
                  <a:cubicBezTo>
                    <a:pt x="9236" y="14065"/>
                    <a:pt x="9758" y="14482"/>
                    <a:pt x="10329" y="14621"/>
                  </a:cubicBezTo>
                  <a:cubicBezTo>
                    <a:pt x="10565" y="14685"/>
                    <a:pt x="10796" y="14712"/>
                    <a:pt x="11017" y="14712"/>
                  </a:cubicBezTo>
                  <a:cubicBezTo>
                    <a:pt x="11324" y="14712"/>
                    <a:pt x="11611" y="14661"/>
                    <a:pt x="11865" y="14590"/>
                  </a:cubicBezTo>
                  <a:cubicBezTo>
                    <a:pt x="12305" y="14467"/>
                    <a:pt x="12654" y="14279"/>
                    <a:pt x="12922" y="14112"/>
                  </a:cubicBezTo>
                  <a:cubicBezTo>
                    <a:pt x="13440" y="13778"/>
                    <a:pt x="13663" y="13503"/>
                    <a:pt x="13680" y="13482"/>
                  </a:cubicBezTo>
                  <a:lnTo>
                    <a:pt x="13680" y="13482"/>
                  </a:lnTo>
                  <a:cubicBezTo>
                    <a:pt x="13680" y="13482"/>
                    <a:pt x="13680" y="13482"/>
                    <a:pt x="13681" y="13483"/>
                  </a:cubicBezTo>
                  <a:lnTo>
                    <a:pt x="13681" y="13481"/>
                  </a:lnTo>
                  <a:cubicBezTo>
                    <a:pt x="13681" y="13481"/>
                    <a:pt x="13680" y="13481"/>
                    <a:pt x="13680" y="13482"/>
                  </a:cubicBezTo>
                  <a:lnTo>
                    <a:pt x="13680" y="13482"/>
                  </a:lnTo>
                  <a:cubicBezTo>
                    <a:pt x="13679" y="13482"/>
                    <a:pt x="13679" y="13482"/>
                    <a:pt x="13679" y="13482"/>
                  </a:cubicBezTo>
                  <a:cubicBezTo>
                    <a:pt x="13652" y="13482"/>
                    <a:pt x="13411" y="13740"/>
                    <a:pt x="12888" y="14054"/>
                  </a:cubicBezTo>
                  <a:cubicBezTo>
                    <a:pt x="12618" y="14210"/>
                    <a:pt x="12270" y="14386"/>
                    <a:pt x="11840" y="14495"/>
                  </a:cubicBezTo>
                  <a:cubicBezTo>
                    <a:pt x="11605" y="14556"/>
                    <a:pt x="11342" y="14599"/>
                    <a:pt x="11063" y="14599"/>
                  </a:cubicBezTo>
                  <a:cubicBezTo>
                    <a:pt x="10837" y="14599"/>
                    <a:pt x="10601" y="14571"/>
                    <a:pt x="10362" y="14501"/>
                  </a:cubicBezTo>
                  <a:cubicBezTo>
                    <a:pt x="9824" y="14362"/>
                    <a:pt x="9334" y="13967"/>
                    <a:pt x="8906" y="13469"/>
                  </a:cubicBezTo>
                  <a:cubicBezTo>
                    <a:pt x="8466" y="12979"/>
                    <a:pt x="8063" y="12375"/>
                    <a:pt x="7447" y="11910"/>
                  </a:cubicBezTo>
                  <a:cubicBezTo>
                    <a:pt x="6824" y="11440"/>
                    <a:pt x="6012" y="11270"/>
                    <a:pt x="5213" y="11146"/>
                  </a:cubicBezTo>
                  <a:cubicBezTo>
                    <a:pt x="4410" y="11023"/>
                    <a:pt x="3573" y="10894"/>
                    <a:pt x="2846" y="10444"/>
                  </a:cubicBezTo>
                  <a:cubicBezTo>
                    <a:pt x="2477" y="10236"/>
                    <a:pt x="2144" y="9975"/>
                    <a:pt x="1854" y="9680"/>
                  </a:cubicBezTo>
                  <a:cubicBezTo>
                    <a:pt x="1557" y="9393"/>
                    <a:pt x="1304" y="9070"/>
                    <a:pt x="1092" y="8729"/>
                  </a:cubicBezTo>
                  <a:cubicBezTo>
                    <a:pt x="656" y="8054"/>
                    <a:pt x="398" y="7309"/>
                    <a:pt x="272" y="6584"/>
                  </a:cubicBezTo>
                  <a:cubicBezTo>
                    <a:pt x="158" y="5854"/>
                    <a:pt x="199" y="5144"/>
                    <a:pt x="326" y="4500"/>
                  </a:cubicBezTo>
                  <a:cubicBezTo>
                    <a:pt x="463" y="3856"/>
                    <a:pt x="685" y="3277"/>
                    <a:pt x="938" y="2777"/>
                  </a:cubicBezTo>
                  <a:cubicBezTo>
                    <a:pt x="1447" y="1774"/>
                    <a:pt x="2070" y="1089"/>
                    <a:pt x="2522" y="653"/>
                  </a:cubicBezTo>
                  <a:cubicBezTo>
                    <a:pt x="2747" y="435"/>
                    <a:pt x="2933" y="273"/>
                    <a:pt x="3062" y="171"/>
                  </a:cubicBezTo>
                  <a:cubicBezTo>
                    <a:pt x="3191" y="65"/>
                    <a:pt x="3257" y="7"/>
                    <a:pt x="3253" y="1"/>
                  </a:cubicBezTo>
                  <a:cubicBezTo>
                    <a:pt x="3253" y="1"/>
                    <a:pt x="3252" y="1"/>
                    <a:pt x="3252" y="1"/>
                  </a:cubicBezTo>
                  <a:close/>
                </a:path>
              </a:pathLst>
            </a:custGeom>
            <a:solidFill>
              <a:schemeClr val="dk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90" name="Google Shape;2090;p2"/>
            <p:cNvSpPr/>
            <p:nvPr/>
          </p:nvSpPr>
          <p:spPr>
            <a:xfrm>
              <a:off x="5486075" y="3804025"/>
              <a:ext cx="109250" cy="129350"/>
            </a:xfrm>
            <a:custGeom>
              <a:rect b="b" l="l" r="r" t="t"/>
              <a:pathLst>
                <a:path extrusionOk="0" h="5174" w="4370">
                  <a:moveTo>
                    <a:pt x="77" y="1"/>
                  </a:moveTo>
                  <a:cubicBezTo>
                    <a:pt x="68" y="1"/>
                    <a:pt x="43" y="103"/>
                    <a:pt x="25" y="292"/>
                  </a:cubicBezTo>
                  <a:cubicBezTo>
                    <a:pt x="6" y="483"/>
                    <a:pt x="0" y="759"/>
                    <a:pt x="37" y="1100"/>
                  </a:cubicBezTo>
                  <a:cubicBezTo>
                    <a:pt x="106" y="1776"/>
                    <a:pt x="396" y="2723"/>
                    <a:pt x="1071" y="3539"/>
                  </a:cubicBezTo>
                  <a:cubicBezTo>
                    <a:pt x="1748" y="4353"/>
                    <a:pt x="2626" y="4810"/>
                    <a:pt x="3278" y="5003"/>
                  </a:cubicBezTo>
                  <a:cubicBezTo>
                    <a:pt x="3606" y="5102"/>
                    <a:pt x="3880" y="5148"/>
                    <a:pt x="4069" y="5163"/>
                  </a:cubicBezTo>
                  <a:cubicBezTo>
                    <a:pt x="4161" y="5171"/>
                    <a:pt x="4233" y="5174"/>
                    <a:pt x="4283" y="5174"/>
                  </a:cubicBezTo>
                  <a:cubicBezTo>
                    <a:pt x="4337" y="5174"/>
                    <a:pt x="4365" y="5170"/>
                    <a:pt x="4366" y="5165"/>
                  </a:cubicBezTo>
                  <a:cubicBezTo>
                    <a:pt x="4370" y="5133"/>
                    <a:pt x="3947" y="5108"/>
                    <a:pt x="3317" y="4886"/>
                  </a:cubicBezTo>
                  <a:cubicBezTo>
                    <a:pt x="2690" y="4670"/>
                    <a:pt x="1856" y="4209"/>
                    <a:pt x="1206" y="3427"/>
                  </a:cubicBezTo>
                  <a:cubicBezTo>
                    <a:pt x="556" y="2644"/>
                    <a:pt x="257" y="1739"/>
                    <a:pt x="160" y="1083"/>
                  </a:cubicBezTo>
                  <a:cubicBezTo>
                    <a:pt x="56" y="423"/>
                    <a:pt x="110" y="3"/>
                    <a:pt x="77" y="1"/>
                  </a:cubicBezTo>
                  <a:close/>
                </a:path>
              </a:pathLst>
            </a:custGeom>
            <a:solidFill>
              <a:schemeClr val="dk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91" name="Google Shape;2091;p2"/>
            <p:cNvSpPr/>
            <p:nvPr/>
          </p:nvSpPr>
          <p:spPr>
            <a:xfrm>
              <a:off x="5325500" y="3931550"/>
              <a:ext cx="548325" cy="317375"/>
            </a:xfrm>
            <a:custGeom>
              <a:rect b="b" l="l" r="r" t="t"/>
              <a:pathLst>
                <a:path extrusionOk="0" h="12695" w="21933">
                  <a:moveTo>
                    <a:pt x="6" y="1"/>
                  </a:moveTo>
                  <a:cubicBezTo>
                    <a:pt x="1" y="1"/>
                    <a:pt x="1" y="82"/>
                    <a:pt x="8" y="234"/>
                  </a:cubicBezTo>
                  <a:cubicBezTo>
                    <a:pt x="14" y="387"/>
                    <a:pt x="37" y="612"/>
                    <a:pt x="84" y="900"/>
                  </a:cubicBezTo>
                  <a:cubicBezTo>
                    <a:pt x="178" y="1475"/>
                    <a:pt x="384" y="2314"/>
                    <a:pt x="884" y="3253"/>
                  </a:cubicBezTo>
                  <a:cubicBezTo>
                    <a:pt x="1380" y="4189"/>
                    <a:pt x="2186" y="5229"/>
                    <a:pt x="3386" y="6022"/>
                  </a:cubicBezTo>
                  <a:cubicBezTo>
                    <a:pt x="4547" y="6801"/>
                    <a:pt x="6074" y="7342"/>
                    <a:pt x="7730" y="7342"/>
                  </a:cubicBezTo>
                  <a:cubicBezTo>
                    <a:pt x="7748" y="7342"/>
                    <a:pt x="7766" y="7342"/>
                    <a:pt x="7784" y="7342"/>
                  </a:cubicBezTo>
                  <a:lnTo>
                    <a:pt x="7784" y="7342"/>
                  </a:lnTo>
                  <a:cubicBezTo>
                    <a:pt x="8144" y="7933"/>
                    <a:pt x="8579" y="8514"/>
                    <a:pt x="9074" y="9055"/>
                  </a:cubicBezTo>
                  <a:cubicBezTo>
                    <a:pt x="10386" y="10496"/>
                    <a:pt x="12004" y="11497"/>
                    <a:pt x="13586" y="12061"/>
                  </a:cubicBezTo>
                  <a:cubicBezTo>
                    <a:pt x="14894" y="12524"/>
                    <a:pt x="16167" y="12695"/>
                    <a:pt x="17282" y="12695"/>
                  </a:cubicBezTo>
                  <a:cubicBezTo>
                    <a:pt x="17523" y="12695"/>
                    <a:pt x="17757" y="12687"/>
                    <a:pt x="17981" y="12672"/>
                  </a:cubicBezTo>
                  <a:cubicBezTo>
                    <a:pt x="19251" y="12591"/>
                    <a:pt x="20250" y="12317"/>
                    <a:pt x="20918" y="12084"/>
                  </a:cubicBezTo>
                  <a:cubicBezTo>
                    <a:pt x="21251" y="11964"/>
                    <a:pt x="21508" y="11862"/>
                    <a:pt x="21676" y="11781"/>
                  </a:cubicBezTo>
                  <a:cubicBezTo>
                    <a:pt x="21844" y="11704"/>
                    <a:pt x="21933" y="11659"/>
                    <a:pt x="21931" y="11655"/>
                  </a:cubicBezTo>
                  <a:lnTo>
                    <a:pt x="21931" y="11654"/>
                  </a:lnTo>
                  <a:cubicBezTo>
                    <a:pt x="21930" y="11653"/>
                    <a:pt x="21930" y="11653"/>
                    <a:pt x="21928" y="11653"/>
                  </a:cubicBezTo>
                  <a:cubicBezTo>
                    <a:pt x="21913" y="11653"/>
                    <a:pt x="21823" y="11686"/>
                    <a:pt x="21662" y="11748"/>
                  </a:cubicBezTo>
                  <a:cubicBezTo>
                    <a:pt x="21491" y="11817"/>
                    <a:pt x="21232" y="11910"/>
                    <a:pt x="20896" y="12020"/>
                  </a:cubicBezTo>
                  <a:cubicBezTo>
                    <a:pt x="20227" y="12230"/>
                    <a:pt x="19232" y="12483"/>
                    <a:pt x="17974" y="12549"/>
                  </a:cubicBezTo>
                  <a:cubicBezTo>
                    <a:pt x="17790" y="12558"/>
                    <a:pt x="17601" y="12563"/>
                    <a:pt x="17407" y="12563"/>
                  </a:cubicBezTo>
                  <a:cubicBezTo>
                    <a:pt x="16276" y="12563"/>
                    <a:pt x="14976" y="12389"/>
                    <a:pt x="13641" y="11910"/>
                  </a:cubicBezTo>
                  <a:cubicBezTo>
                    <a:pt x="12086" y="11345"/>
                    <a:pt x="10494" y="10355"/>
                    <a:pt x="9203" y="8937"/>
                  </a:cubicBezTo>
                  <a:cubicBezTo>
                    <a:pt x="8704" y="8391"/>
                    <a:pt x="8266" y="7805"/>
                    <a:pt x="7907" y="7210"/>
                  </a:cubicBezTo>
                  <a:lnTo>
                    <a:pt x="7880" y="7168"/>
                  </a:lnTo>
                  <a:lnTo>
                    <a:pt x="7831" y="7168"/>
                  </a:lnTo>
                  <a:cubicBezTo>
                    <a:pt x="7791" y="7169"/>
                    <a:pt x="7750" y="7169"/>
                    <a:pt x="7710" y="7169"/>
                  </a:cubicBezTo>
                  <a:cubicBezTo>
                    <a:pt x="6099" y="7169"/>
                    <a:pt x="4610" y="6647"/>
                    <a:pt x="3469" y="5895"/>
                  </a:cubicBezTo>
                  <a:cubicBezTo>
                    <a:pt x="2289" y="5125"/>
                    <a:pt x="1488" y="4114"/>
                    <a:pt x="984" y="3199"/>
                  </a:cubicBezTo>
                  <a:cubicBezTo>
                    <a:pt x="479" y="2279"/>
                    <a:pt x="257" y="1455"/>
                    <a:pt x="145" y="888"/>
                  </a:cubicBezTo>
                  <a:cubicBezTo>
                    <a:pt x="89" y="605"/>
                    <a:pt x="57" y="383"/>
                    <a:pt x="41" y="230"/>
                  </a:cubicBezTo>
                  <a:cubicBezTo>
                    <a:pt x="24" y="80"/>
                    <a:pt x="10" y="1"/>
                    <a:pt x="6" y="1"/>
                  </a:cubicBezTo>
                  <a:close/>
                </a:path>
              </a:pathLst>
            </a:custGeom>
            <a:solidFill>
              <a:schemeClr val="dk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92" name="Google Shape;2092;p2"/>
            <p:cNvSpPr/>
            <p:nvPr/>
          </p:nvSpPr>
          <p:spPr>
            <a:xfrm>
              <a:off x="5182875" y="3684150"/>
              <a:ext cx="61525" cy="161350"/>
            </a:xfrm>
            <a:custGeom>
              <a:rect b="b" l="l" r="r" t="t"/>
              <a:pathLst>
                <a:path extrusionOk="0" h="6454" w="2461">
                  <a:moveTo>
                    <a:pt x="2438" y="0"/>
                  </a:moveTo>
                  <a:cubicBezTo>
                    <a:pt x="2420" y="0"/>
                    <a:pt x="2332" y="49"/>
                    <a:pt x="2194" y="146"/>
                  </a:cubicBezTo>
                  <a:cubicBezTo>
                    <a:pt x="2044" y="252"/>
                    <a:pt x="1835" y="422"/>
                    <a:pt x="1602" y="658"/>
                  </a:cubicBezTo>
                  <a:cubicBezTo>
                    <a:pt x="1137" y="1124"/>
                    <a:pt x="587" y="1894"/>
                    <a:pt x="294" y="2872"/>
                  </a:cubicBezTo>
                  <a:cubicBezTo>
                    <a:pt x="1" y="3850"/>
                    <a:pt x="37" y="4796"/>
                    <a:pt x="170" y="5442"/>
                  </a:cubicBezTo>
                  <a:cubicBezTo>
                    <a:pt x="234" y="5766"/>
                    <a:pt x="315" y="6023"/>
                    <a:pt x="383" y="6195"/>
                  </a:cubicBezTo>
                  <a:cubicBezTo>
                    <a:pt x="449" y="6363"/>
                    <a:pt x="498" y="6453"/>
                    <a:pt x="509" y="6453"/>
                  </a:cubicBezTo>
                  <a:cubicBezTo>
                    <a:pt x="510" y="6453"/>
                    <a:pt x="510" y="6453"/>
                    <a:pt x="510" y="6453"/>
                  </a:cubicBezTo>
                  <a:cubicBezTo>
                    <a:pt x="539" y="6441"/>
                    <a:pt x="389" y="6061"/>
                    <a:pt x="292" y="5421"/>
                  </a:cubicBezTo>
                  <a:cubicBezTo>
                    <a:pt x="192" y="4782"/>
                    <a:pt x="178" y="3868"/>
                    <a:pt x="462" y="2922"/>
                  </a:cubicBezTo>
                  <a:cubicBezTo>
                    <a:pt x="745" y="1977"/>
                    <a:pt x="1259" y="1221"/>
                    <a:pt x="1693" y="742"/>
                  </a:cubicBezTo>
                  <a:cubicBezTo>
                    <a:pt x="2127" y="260"/>
                    <a:pt x="2461" y="25"/>
                    <a:pt x="2441" y="2"/>
                  </a:cubicBezTo>
                  <a:cubicBezTo>
                    <a:pt x="2441" y="1"/>
                    <a:pt x="2440" y="0"/>
                    <a:pt x="2438" y="0"/>
                  </a:cubicBezTo>
                  <a:close/>
                </a:path>
              </a:pathLst>
            </a:custGeom>
            <a:solidFill>
              <a:schemeClr val="dk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93" name="Google Shape;2093;p2"/>
            <p:cNvSpPr/>
            <p:nvPr/>
          </p:nvSpPr>
          <p:spPr>
            <a:xfrm>
              <a:off x="5082950" y="3529825"/>
              <a:ext cx="107425" cy="82975"/>
            </a:xfrm>
            <a:custGeom>
              <a:rect b="b" l="l" r="r" t="t"/>
              <a:pathLst>
                <a:path extrusionOk="0" h="3319" w="4297">
                  <a:moveTo>
                    <a:pt x="18" y="1"/>
                  </a:moveTo>
                  <a:cubicBezTo>
                    <a:pt x="18" y="1"/>
                    <a:pt x="18" y="1"/>
                    <a:pt x="18" y="1"/>
                  </a:cubicBezTo>
                  <a:cubicBezTo>
                    <a:pt x="6" y="1"/>
                    <a:pt x="0" y="88"/>
                    <a:pt x="16" y="240"/>
                  </a:cubicBezTo>
                  <a:cubicBezTo>
                    <a:pt x="29" y="393"/>
                    <a:pt x="68" y="614"/>
                    <a:pt x="153" y="877"/>
                  </a:cubicBezTo>
                  <a:cubicBezTo>
                    <a:pt x="317" y="1400"/>
                    <a:pt x="710" y="2102"/>
                    <a:pt x="1397" y="2615"/>
                  </a:cubicBezTo>
                  <a:cubicBezTo>
                    <a:pt x="2084" y="3128"/>
                    <a:pt x="2867" y="3308"/>
                    <a:pt x="3415" y="3317"/>
                  </a:cubicBezTo>
                  <a:cubicBezTo>
                    <a:pt x="3449" y="3318"/>
                    <a:pt x="3483" y="3319"/>
                    <a:pt x="3515" y="3319"/>
                  </a:cubicBezTo>
                  <a:cubicBezTo>
                    <a:pt x="3745" y="3319"/>
                    <a:pt x="3933" y="3296"/>
                    <a:pt x="4065" y="3269"/>
                  </a:cubicBezTo>
                  <a:cubicBezTo>
                    <a:pt x="4216" y="3240"/>
                    <a:pt x="4297" y="3211"/>
                    <a:pt x="4295" y="3200"/>
                  </a:cubicBezTo>
                  <a:lnTo>
                    <a:pt x="4293" y="3200"/>
                  </a:lnTo>
                  <a:cubicBezTo>
                    <a:pt x="4292" y="3194"/>
                    <a:pt x="4279" y="3191"/>
                    <a:pt x="4254" y="3191"/>
                  </a:cubicBezTo>
                  <a:cubicBezTo>
                    <a:pt x="4185" y="3191"/>
                    <a:pt x="4023" y="3209"/>
                    <a:pt x="3791" y="3209"/>
                  </a:cubicBezTo>
                  <a:cubicBezTo>
                    <a:pt x="3682" y="3209"/>
                    <a:pt x="3558" y="3205"/>
                    <a:pt x="3421" y="3194"/>
                  </a:cubicBezTo>
                  <a:cubicBezTo>
                    <a:pt x="2892" y="3153"/>
                    <a:pt x="2153" y="2962"/>
                    <a:pt x="1501" y="2476"/>
                  </a:cubicBezTo>
                  <a:cubicBezTo>
                    <a:pt x="849" y="1988"/>
                    <a:pt x="458" y="1332"/>
                    <a:pt x="268" y="836"/>
                  </a:cubicBezTo>
                  <a:cubicBezTo>
                    <a:pt x="77" y="339"/>
                    <a:pt x="47" y="1"/>
                    <a:pt x="18" y="1"/>
                  </a:cubicBezTo>
                  <a:close/>
                </a:path>
              </a:pathLst>
            </a:custGeom>
            <a:solidFill>
              <a:schemeClr val="dk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94" name="Google Shape;2094;p2"/>
            <p:cNvSpPr/>
            <p:nvPr/>
          </p:nvSpPr>
          <p:spPr>
            <a:xfrm>
              <a:off x="5095725" y="3136450"/>
              <a:ext cx="64500" cy="234300"/>
            </a:xfrm>
            <a:custGeom>
              <a:rect b="b" l="l" r="r" t="t"/>
              <a:pathLst>
                <a:path extrusionOk="0" h="9372" w="2580">
                  <a:moveTo>
                    <a:pt x="2552" y="1"/>
                  </a:moveTo>
                  <a:cubicBezTo>
                    <a:pt x="2538" y="1"/>
                    <a:pt x="2447" y="104"/>
                    <a:pt x="2293" y="294"/>
                  </a:cubicBezTo>
                  <a:cubicBezTo>
                    <a:pt x="2130" y="489"/>
                    <a:pt x="1918" y="788"/>
                    <a:pt x="1679" y="1170"/>
                  </a:cubicBezTo>
                  <a:cubicBezTo>
                    <a:pt x="1438" y="1552"/>
                    <a:pt x="1187" y="2030"/>
                    <a:pt x="946" y="2578"/>
                  </a:cubicBezTo>
                  <a:cubicBezTo>
                    <a:pt x="712" y="3128"/>
                    <a:pt x="494" y="3751"/>
                    <a:pt x="329" y="4423"/>
                  </a:cubicBezTo>
                  <a:cubicBezTo>
                    <a:pt x="170" y="5096"/>
                    <a:pt x="80" y="5748"/>
                    <a:pt x="35" y="6346"/>
                  </a:cubicBezTo>
                  <a:cubicBezTo>
                    <a:pt x="1" y="6942"/>
                    <a:pt x="6" y="7483"/>
                    <a:pt x="47" y="7932"/>
                  </a:cubicBezTo>
                  <a:cubicBezTo>
                    <a:pt x="85" y="8384"/>
                    <a:pt x="138" y="8746"/>
                    <a:pt x="193" y="8991"/>
                  </a:cubicBezTo>
                  <a:cubicBezTo>
                    <a:pt x="245" y="9236"/>
                    <a:pt x="278" y="9371"/>
                    <a:pt x="290" y="9371"/>
                  </a:cubicBezTo>
                  <a:cubicBezTo>
                    <a:pt x="290" y="9371"/>
                    <a:pt x="290" y="9371"/>
                    <a:pt x="290" y="9371"/>
                  </a:cubicBezTo>
                  <a:cubicBezTo>
                    <a:pt x="323" y="9366"/>
                    <a:pt x="215" y="8818"/>
                    <a:pt x="170" y="7924"/>
                  </a:cubicBezTo>
                  <a:cubicBezTo>
                    <a:pt x="147" y="7479"/>
                    <a:pt x="153" y="6946"/>
                    <a:pt x="197" y="6358"/>
                  </a:cubicBezTo>
                  <a:cubicBezTo>
                    <a:pt x="249" y="5769"/>
                    <a:pt x="342" y="5127"/>
                    <a:pt x="498" y="4463"/>
                  </a:cubicBezTo>
                  <a:cubicBezTo>
                    <a:pt x="662" y="3802"/>
                    <a:pt x="873" y="3188"/>
                    <a:pt x="1094" y="2640"/>
                  </a:cubicBezTo>
                  <a:cubicBezTo>
                    <a:pt x="1324" y="2096"/>
                    <a:pt x="1561" y="1620"/>
                    <a:pt x="1787" y="1234"/>
                  </a:cubicBezTo>
                  <a:cubicBezTo>
                    <a:pt x="2233" y="458"/>
                    <a:pt x="2580" y="20"/>
                    <a:pt x="2553" y="1"/>
                  </a:cubicBezTo>
                  <a:cubicBezTo>
                    <a:pt x="2553" y="1"/>
                    <a:pt x="2552" y="1"/>
                    <a:pt x="2552" y="1"/>
                  </a:cubicBezTo>
                  <a:close/>
                </a:path>
              </a:pathLst>
            </a:custGeom>
            <a:solidFill>
              <a:schemeClr val="dk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95" name="Google Shape;2095;p2"/>
            <p:cNvSpPr/>
            <p:nvPr/>
          </p:nvSpPr>
          <p:spPr>
            <a:xfrm>
              <a:off x="5013400" y="2828600"/>
              <a:ext cx="75025" cy="223825"/>
            </a:xfrm>
            <a:custGeom>
              <a:rect b="b" l="l" r="r" t="t"/>
              <a:pathLst>
                <a:path extrusionOk="0" h="8953" w="3001">
                  <a:moveTo>
                    <a:pt x="1785" y="0"/>
                  </a:moveTo>
                  <a:lnTo>
                    <a:pt x="1785" y="0"/>
                  </a:lnTo>
                  <a:cubicBezTo>
                    <a:pt x="388" y="1096"/>
                    <a:pt x="0" y="2941"/>
                    <a:pt x="276" y="4692"/>
                  </a:cubicBezTo>
                  <a:cubicBezTo>
                    <a:pt x="552" y="6446"/>
                    <a:pt x="1335" y="8337"/>
                    <a:pt x="3000" y="8952"/>
                  </a:cubicBezTo>
                  <a:cubicBezTo>
                    <a:pt x="2065" y="7661"/>
                    <a:pt x="1306" y="6209"/>
                    <a:pt x="1040" y="4638"/>
                  </a:cubicBezTo>
                  <a:cubicBezTo>
                    <a:pt x="774" y="3068"/>
                    <a:pt x="839" y="1283"/>
                    <a:pt x="1785" y="0"/>
                  </a:cubicBezTo>
                  <a:close/>
                </a:path>
              </a:pathLst>
            </a:custGeom>
            <a:solidFill>
              <a:srgbClr val="2B2B2B">
                <a:alpha val="34509"/>
              </a:srgbClr>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96" name="Google Shape;2096;p2"/>
            <p:cNvSpPr/>
            <p:nvPr/>
          </p:nvSpPr>
          <p:spPr>
            <a:xfrm>
              <a:off x="5013575" y="2828575"/>
              <a:ext cx="73600" cy="221250"/>
            </a:xfrm>
            <a:custGeom>
              <a:rect b="b" l="l" r="r" t="t"/>
              <a:pathLst>
                <a:path extrusionOk="0" h="8850" w="2944">
                  <a:moveTo>
                    <a:pt x="1777" y="1"/>
                  </a:moveTo>
                  <a:cubicBezTo>
                    <a:pt x="1762" y="1"/>
                    <a:pt x="1656" y="97"/>
                    <a:pt x="1490" y="283"/>
                  </a:cubicBezTo>
                  <a:cubicBezTo>
                    <a:pt x="1317" y="476"/>
                    <a:pt x="1091" y="779"/>
                    <a:pt x="863" y="1184"/>
                  </a:cubicBezTo>
                  <a:cubicBezTo>
                    <a:pt x="408" y="1987"/>
                    <a:pt x="1" y="3277"/>
                    <a:pt x="182" y="4705"/>
                  </a:cubicBezTo>
                  <a:cubicBezTo>
                    <a:pt x="369" y="6133"/>
                    <a:pt x="1093" y="7279"/>
                    <a:pt x="1737" y="7936"/>
                  </a:cubicBezTo>
                  <a:cubicBezTo>
                    <a:pt x="2060" y="8272"/>
                    <a:pt x="2357" y="8507"/>
                    <a:pt x="2571" y="8650"/>
                  </a:cubicBezTo>
                  <a:cubicBezTo>
                    <a:pt x="2773" y="8784"/>
                    <a:pt x="2898" y="8850"/>
                    <a:pt x="2917" y="8850"/>
                  </a:cubicBezTo>
                  <a:cubicBezTo>
                    <a:pt x="2919" y="8850"/>
                    <a:pt x="2920" y="8850"/>
                    <a:pt x="2920" y="8849"/>
                  </a:cubicBezTo>
                  <a:cubicBezTo>
                    <a:pt x="2943" y="8820"/>
                    <a:pt x="2438" y="8533"/>
                    <a:pt x="1828" y="7853"/>
                  </a:cubicBezTo>
                  <a:cubicBezTo>
                    <a:pt x="1218" y="7186"/>
                    <a:pt x="537" y="6063"/>
                    <a:pt x="356" y="4684"/>
                  </a:cubicBezTo>
                  <a:cubicBezTo>
                    <a:pt x="178" y="3300"/>
                    <a:pt x="555" y="2043"/>
                    <a:pt x="973" y="1242"/>
                  </a:cubicBezTo>
                  <a:cubicBezTo>
                    <a:pt x="1392" y="430"/>
                    <a:pt x="1805" y="25"/>
                    <a:pt x="1778" y="1"/>
                  </a:cubicBezTo>
                  <a:cubicBezTo>
                    <a:pt x="1778" y="1"/>
                    <a:pt x="1777" y="1"/>
                    <a:pt x="1777" y="1"/>
                  </a:cubicBezTo>
                  <a:close/>
                </a:path>
              </a:pathLst>
            </a:custGeom>
            <a:solidFill>
              <a:schemeClr val="dk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97" name="Google Shape;2097;p2"/>
            <p:cNvSpPr/>
            <p:nvPr/>
          </p:nvSpPr>
          <p:spPr>
            <a:xfrm>
              <a:off x="5186825" y="2355950"/>
              <a:ext cx="111150" cy="240950"/>
            </a:xfrm>
            <a:custGeom>
              <a:rect b="b" l="l" r="r" t="t"/>
              <a:pathLst>
                <a:path extrusionOk="0" h="9638" w="4446">
                  <a:moveTo>
                    <a:pt x="4411" y="0"/>
                  </a:moveTo>
                  <a:cubicBezTo>
                    <a:pt x="4390" y="0"/>
                    <a:pt x="4351" y="4"/>
                    <a:pt x="4295" y="11"/>
                  </a:cubicBezTo>
                  <a:cubicBezTo>
                    <a:pt x="4209" y="27"/>
                    <a:pt x="4077" y="32"/>
                    <a:pt x="3915" y="77"/>
                  </a:cubicBezTo>
                  <a:cubicBezTo>
                    <a:pt x="3587" y="146"/>
                    <a:pt x="3122" y="306"/>
                    <a:pt x="2602" y="611"/>
                  </a:cubicBezTo>
                  <a:cubicBezTo>
                    <a:pt x="2081" y="912"/>
                    <a:pt x="1517" y="1381"/>
                    <a:pt x="1041" y="2023"/>
                  </a:cubicBezTo>
                  <a:cubicBezTo>
                    <a:pt x="566" y="2664"/>
                    <a:pt x="194" y="3493"/>
                    <a:pt x="90" y="4418"/>
                  </a:cubicBezTo>
                  <a:cubicBezTo>
                    <a:pt x="1" y="5342"/>
                    <a:pt x="190" y="6231"/>
                    <a:pt x="524" y="6955"/>
                  </a:cubicBezTo>
                  <a:cubicBezTo>
                    <a:pt x="856" y="7684"/>
                    <a:pt x="1309" y="8259"/>
                    <a:pt x="1755" y="8662"/>
                  </a:cubicBezTo>
                  <a:cubicBezTo>
                    <a:pt x="2202" y="9067"/>
                    <a:pt x="2625" y="9320"/>
                    <a:pt x="2930" y="9457"/>
                  </a:cubicBezTo>
                  <a:cubicBezTo>
                    <a:pt x="3078" y="9534"/>
                    <a:pt x="3207" y="9567"/>
                    <a:pt x="3288" y="9602"/>
                  </a:cubicBezTo>
                  <a:cubicBezTo>
                    <a:pt x="3359" y="9624"/>
                    <a:pt x="3401" y="9638"/>
                    <a:pt x="3414" y="9638"/>
                  </a:cubicBezTo>
                  <a:cubicBezTo>
                    <a:pt x="3416" y="9638"/>
                    <a:pt x="3417" y="9637"/>
                    <a:pt x="3418" y="9636"/>
                  </a:cubicBezTo>
                  <a:cubicBezTo>
                    <a:pt x="3443" y="9596"/>
                    <a:pt x="2696" y="9393"/>
                    <a:pt x="1840" y="8573"/>
                  </a:cubicBezTo>
                  <a:cubicBezTo>
                    <a:pt x="1415" y="8168"/>
                    <a:pt x="985" y="7601"/>
                    <a:pt x="670" y="6891"/>
                  </a:cubicBezTo>
                  <a:cubicBezTo>
                    <a:pt x="356" y="6183"/>
                    <a:pt x="178" y="5324"/>
                    <a:pt x="263" y="4435"/>
                  </a:cubicBezTo>
                  <a:cubicBezTo>
                    <a:pt x="364" y="3548"/>
                    <a:pt x="717" y="2745"/>
                    <a:pt x="1172" y="2118"/>
                  </a:cubicBezTo>
                  <a:cubicBezTo>
                    <a:pt x="1627" y="1489"/>
                    <a:pt x="2166" y="1024"/>
                    <a:pt x="2665" y="715"/>
                  </a:cubicBezTo>
                  <a:cubicBezTo>
                    <a:pt x="3674" y="90"/>
                    <a:pt x="4446" y="50"/>
                    <a:pt x="4431" y="3"/>
                  </a:cubicBezTo>
                  <a:cubicBezTo>
                    <a:pt x="4430" y="1"/>
                    <a:pt x="4423" y="0"/>
                    <a:pt x="4411" y="0"/>
                  </a:cubicBezTo>
                  <a:close/>
                </a:path>
              </a:pathLst>
            </a:custGeom>
            <a:solidFill>
              <a:schemeClr val="dk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98" name="Google Shape;2098;p2"/>
            <p:cNvSpPr/>
            <p:nvPr/>
          </p:nvSpPr>
          <p:spPr>
            <a:xfrm>
              <a:off x="5267050" y="2569400"/>
              <a:ext cx="257150" cy="182400"/>
            </a:xfrm>
            <a:custGeom>
              <a:rect b="b" l="l" r="r" t="t"/>
              <a:pathLst>
                <a:path extrusionOk="0" h="7296" w="10286">
                  <a:moveTo>
                    <a:pt x="3980" y="1"/>
                  </a:moveTo>
                  <a:cubicBezTo>
                    <a:pt x="3198" y="1"/>
                    <a:pt x="2492" y="137"/>
                    <a:pt x="1920" y="332"/>
                  </a:cubicBezTo>
                  <a:cubicBezTo>
                    <a:pt x="1270" y="554"/>
                    <a:pt x="780" y="824"/>
                    <a:pt x="467" y="1044"/>
                  </a:cubicBezTo>
                  <a:cubicBezTo>
                    <a:pt x="305" y="1145"/>
                    <a:pt x="197" y="1249"/>
                    <a:pt x="116" y="1309"/>
                  </a:cubicBezTo>
                  <a:cubicBezTo>
                    <a:pt x="39" y="1372"/>
                    <a:pt x="0" y="1409"/>
                    <a:pt x="4" y="1413"/>
                  </a:cubicBezTo>
                  <a:cubicBezTo>
                    <a:pt x="5" y="1414"/>
                    <a:pt x="7" y="1415"/>
                    <a:pt x="9" y="1415"/>
                  </a:cubicBezTo>
                  <a:cubicBezTo>
                    <a:pt x="73" y="1415"/>
                    <a:pt x="709" y="841"/>
                    <a:pt x="1957" y="450"/>
                  </a:cubicBezTo>
                  <a:cubicBezTo>
                    <a:pt x="2505" y="277"/>
                    <a:pt x="3171" y="158"/>
                    <a:pt x="3906" y="158"/>
                  </a:cubicBezTo>
                  <a:cubicBezTo>
                    <a:pt x="4032" y="158"/>
                    <a:pt x="4159" y="161"/>
                    <a:pt x="4289" y="168"/>
                  </a:cubicBezTo>
                  <a:cubicBezTo>
                    <a:pt x="5175" y="215"/>
                    <a:pt x="6143" y="464"/>
                    <a:pt x="7032" y="971"/>
                  </a:cubicBezTo>
                  <a:cubicBezTo>
                    <a:pt x="7912" y="1492"/>
                    <a:pt x="8607" y="2210"/>
                    <a:pt x="9085" y="2956"/>
                  </a:cubicBezTo>
                  <a:cubicBezTo>
                    <a:pt x="9569" y="3703"/>
                    <a:pt x="9855" y="4463"/>
                    <a:pt x="9996" y="5121"/>
                  </a:cubicBezTo>
                  <a:cubicBezTo>
                    <a:pt x="10285" y="6446"/>
                    <a:pt x="10077" y="7295"/>
                    <a:pt x="10127" y="7295"/>
                  </a:cubicBezTo>
                  <a:cubicBezTo>
                    <a:pt x="10133" y="7295"/>
                    <a:pt x="10144" y="7245"/>
                    <a:pt x="10162" y="7145"/>
                  </a:cubicBezTo>
                  <a:cubicBezTo>
                    <a:pt x="10175" y="7046"/>
                    <a:pt x="10210" y="6900"/>
                    <a:pt x="10218" y="6709"/>
                  </a:cubicBezTo>
                  <a:cubicBezTo>
                    <a:pt x="10254" y="6328"/>
                    <a:pt x="10247" y="5769"/>
                    <a:pt x="10117" y="5096"/>
                  </a:cubicBezTo>
                  <a:cubicBezTo>
                    <a:pt x="9988" y="4422"/>
                    <a:pt x="9708" y="3639"/>
                    <a:pt x="9222" y="2869"/>
                  </a:cubicBezTo>
                  <a:cubicBezTo>
                    <a:pt x="8738" y="2100"/>
                    <a:pt x="8028" y="1357"/>
                    <a:pt x="7119" y="819"/>
                  </a:cubicBezTo>
                  <a:cubicBezTo>
                    <a:pt x="6203" y="296"/>
                    <a:pt x="5205" y="47"/>
                    <a:pt x="4297" y="8"/>
                  </a:cubicBezTo>
                  <a:cubicBezTo>
                    <a:pt x="4190" y="3"/>
                    <a:pt x="4085" y="1"/>
                    <a:pt x="3980" y="1"/>
                  </a:cubicBezTo>
                  <a:close/>
                </a:path>
              </a:pathLst>
            </a:custGeom>
            <a:solidFill>
              <a:schemeClr val="dk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99" name="Google Shape;2099;p2"/>
            <p:cNvSpPr/>
            <p:nvPr/>
          </p:nvSpPr>
          <p:spPr>
            <a:xfrm>
              <a:off x="5599900" y="2019750"/>
              <a:ext cx="151275" cy="874000"/>
            </a:xfrm>
            <a:custGeom>
              <a:rect b="b" l="l" r="r" t="t"/>
              <a:pathLst>
                <a:path extrusionOk="0" h="34960" w="6051">
                  <a:moveTo>
                    <a:pt x="4615" y="0"/>
                  </a:moveTo>
                  <a:cubicBezTo>
                    <a:pt x="4614" y="0"/>
                    <a:pt x="4614" y="1"/>
                    <a:pt x="4614" y="1"/>
                  </a:cubicBezTo>
                  <a:lnTo>
                    <a:pt x="4615" y="1"/>
                  </a:lnTo>
                  <a:cubicBezTo>
                    <a:pt x="4615" y="1"/>
                    <a:pt x="4615" y="0"/>
                    <a:pt x="4615" y="0"/>
                  </a:cubicBezTo>
                  <a:close/>
                  <a:moveTo>
                    <a:pt x="4613" y="1"/>
                  </a:moveTo>
                  <a:cubicBezTo>
                    <a:pt x="4613" y="1"/>
                    <a:pt x="4613" y="1"/>
                    <a:pt x="4613" y="1"/>
                  </a:cubicBezTo>
                  <a:lnTo>
                    <a:pt x="4613" y="1"/>
                  </a:lnTo>
                  <a:cubicBezTo>
                    <a:pt x="4613" y="1"/>
                    <a:pt x="4614" y="1"/>
                    <a:pt x="4614" y="1"/>
                  </a:cubicBezTo>
                  <a:close/>
                  <a:moveTo>
                    <a:pt x="4613" y="1"/>
                  </a:moveTo>
                  <a:cubicBezTo>
                    <a:pt x="4608" y="4"/>
                    <a:pt x="4593" y="19"/>
                    <a:pt x="4569" y="47"/>
                  </a:cubicBezTo>
                  <a:cubicBezTo>
                    <a:pt x="4536" y="86"/>
                    <a:pt x="4495" y="132"/>
                    <a:pt x="4445" y="192"/>
                  </a:cubicBezTo>
                  <a:cubicBezTo>
                    <a:pt x="4337" y="319"/>
                    <a:pt x="4183" y="514"/>
                    <a:pt x="3992" y="774"/>
                  </a:cubicBezTo>
                  <a:cubicBezTo>
                    <a:pt x="3616" y="1295"/>
                    <a:pt x="3079" y="2078"/>
                    <a:pt x="2612" y="3176"/>
                  </a:cubicBezTo>
                  <a:cubicBezTo>
                    <a:pt x="2381" y="3724"/>
                    <a:pt x="2176" y="4353"/>
                    <a:pt x="2047" y="5055"/>
                  </a:cubicBezTo>
                  <a:cubicBezTo>
                    <a:pt x="1914" y="5756"/>
                    <a:pt x="1875" y="6535"/>
                    <a:pt x="1989" y="7349"/>
                  </a:cubicBezTo>
                  <a:cubicBezTo>
                    <a:pt x="2049" y="7754"/>
                    <a:pt x="2149" y="8165"/>
                    <a:pt x="2286" y="8578"/>
                  </a:cubicBezTo>
                  <a:cubicBezTo>
                    <a:pt x="2431" y="8987"/>
                    <a:pt x="2616" y="9394"/>
                    <a:pt x="2852" y="9786"/>
                  </a:cubicBezTo>
                  <a:cubicBezTo>
                    <a:pt x="3295" y="10525"/>
                    <a:pt x="3940" y="11204"/>
                    <a:pt x="4763" y="11663"/>
                  </a:cubicBezTo>
                  <a:lnTo>
                    <a:pt x="4763" y="11663"/>
                  </a:lnTo>
                  <a:cubicBezTo>
                    <a:pt x="3801" y="12155"/>
                    <a:pt x="2861" y="12812"/>
                    <a:pt x="2057" y="13664"/>
                  </a:cubicBezTo>
                  <a:cubicBezTo>
                    <a:pt x="1218" y="14555"/>
                    <a:pt x="531" y="15678"/>
                    <a:pt x="243" y="16953"/>
                  </a:cubicBezTo>
                  <a:cubicBezTo>
                    <a:pt x="0" y="18078"/>
                    <a:pt x="102" y="19245"/>
                    <a:pt x="490" y="20268"/>
                  </a:cubicBezTo>
                  <a:cubicBezTo>
                    <a:pt x="862" y="21259"/>
                    <a:pt x="1527" y="22111"/>
                    <a:pt x="2367" y="22638"/>
                  </a:cubicBezTo>
                  <a:lnTo>
                    <a:pt x="2367" y="22638"/>
                  </a:lnTo>
                  <a:cubicBezTo>
                    <a:pt x="1700" y="23412"/>
                    <a:pt x="1323" y="24357"/>
                    <a:pt x="1177" y="25280"/>
                  </a:cubicBezTo>
                  <a:cubicBezTo>
                    <a:pt x="1027" y="26237"/>
                    <a:pt x="1096" y="27169"/>
                    <a:pt x="1285" y="28015"/>
                  </a:cubicBezTo>
                  <a:cubicBezTo>
                    <a:pt x="1480" y="28862"/>
                    <a:pt x="1800" y="29623"/>
                    <a:pt x="2169" y="30282"/>
                  </a:cubicBezTo>
                  <a:cubicBezTo>
                    <a:pt x="2535" y="30946"/>
                    <a:pt x="2935" y="31521"/>
                    <a:pt x="3324" y="32019"/>
                  </a:cubicBezTo>
                  <a:cubicBezTo>
                    <a:pt x="4104" y="33014"/>
                    <a:pt x="4812" y="33728"/>
                    <a:pt x="5290" y="34220"/>
                  </a:cubicBezTo>
                  <a:cubicBezTo>
                    <a:pt x="5528" y="34457"/>
                    <a:pt x="5713" y="34641"/>
                    <a:pt x="5848" y="34776"/>
                  </a:cubicBezTo>
                  <a:cubicBezTo>
                    <a:pt x="5908" y="34832"/>
                    <a:pt x="5956" y="34878"/>
                    <a:pt x="5994" y="34916"/>
                  </a:cubicBezTo>
                  <a:cubicBezTo>
                    <a:pt x="6027" y="34945"/>
                    <a:pt x="6044" y="34959"/>
                    <a:pt x="6048" y="34959"/>
                  </a:cubicBezTo>
                  <a:cubicBezTo>
                    <a:pt x="6048" y="34959"/>
                    <a:pt x="6048" y="34959"/>
                    <a:pt x="6048" y="34959"/>
                  </a:cubicBezTo>
                  <a:cubicBezTo>
                    <a:pt x="6050" y="34959"/>
                    <a:pt x="6035" y="34940"/>
                    <a:pt x="6006" y="34905"/>
                  </a:cubicBezTo>
                  <a:cubicBezTo>
                    <a:pt x="5969" y="34866"/>
                    <a:pt x="5923" y="34816"/>
                    <a:pt x="5869" y="34756"/>
                  </a:cubicBezTo>
                  <a:cubicBezTo>
                    <a:pt x="5738" y="34617"/>
                    <a:pt x="5558" y="34426"/>
                    <a:pt x="5331" y="34181"/>
                  </a:cubicBezTo>
                  <a:cubicBezTo>
                    <a:pt x="4866" y="33678"/>
                    <a:pt x="4169" y="32954"/>
                    <a:pt x="3405" y="31955"/>
                  </a:cubicBezTo>
                  <a:cubicBezTo>
                    <a:pt x="3025" y="31455"/>
                    <a:pt x="2634" y="30882"/>
                    <a:pt x="2279" y="30223"/>
                  </a:cubicBezTo>
                  <a:cubicBezTo>
                    <a:pt x="1920" y="29567"/>
                    <a:pt x="1609" y="28818"/>
                    <a:pt x="1424" y="27985"/>
                  </a:cubicBezTo>
                  <a:cubicBezTo>
                    <a:pt x="1243" y="27151"/>
                    <a:pt x="1179" y="26237"/>
                    <a:pt x="1331" y="25303"/>
                  </a:cubicBezTo>
                  <a:cubicBezTo>
                    <a:pt x="1480" y="24375"/>
                    <a:pt x="1872" y="23432"/>
                    <a:pt x="2556" y="22673"/>
                  </a:cubicBezTo>
                  <a:lnTo>
                    <a:pt x="2624" y="22598"/>
                  </a:lnTo>
                  <a:lnTo>
                    <a:pt x="2537" y="22546"/>
                  </a:lnTo>
                  <a:cubicBezTo>
                    <a:pt x="1694" y="22042"/>
                    <a:pt x="1021" y="21199"/>
                    <a:pt x="650" y="20206"/>
                  </a:cubicBezTo>
                  <a:cubicBezTo>
                    <a:pt x="276" y="19216"/>
                    <a:pt x="178" y="18080"/>
                    <a:pt x="413" y="16990"/>
                  </a:cubicBezTo>
                  <a:cubicBezTo>
                    <a:pt x="693" y="15753"/>
                    <a:pt x="1360" y="14655"/>
                    <a:pt x="2182" y="13781"/>
                  </a:cubicBezTo>
                  <a:cubicBezTo>
                    <a:pt x="3006" y="12904"/>
                    <a:pt x="3982" y="12232"/>
                    <a:pt x="4978" y="11738"/>
                  </a:cubicBezTo>
                  <a:lnTo>
                    <a:pt x="5122" y="11667"/>
                  </a:lnTo>
                  <a:lnTo>
                    <a:pt x="4978" y="11592"/>
                  </a:lnTo>
                  <a:cubicBezTo>
                    <a:pt x="4117" y="11154"/>
                    <a:pt x="3442" y="10465"/>
                    <a:pt x="2981" y="9707"/>
                  </a:cubicBezTo>
                  <a:cubicBezTo>
                    <a:pt x="2751" y="9325"/>
                    <a:pt x="2566" y="8929"/>
                    <a:pt x="2423" y="8530"/>
                  </a:cubicBezTo>
                  <a:cubicBezTo>
                    <a:pt x="2286" y="8127"/>
                    <a:pt x="2188" y="7725"/>
                    <a:pt x="2124" y="7328"/>
                  </a:cubicBezTo>
                  <a:cubicBezTo>
                    <a:pt x="1889" y="5727"/>
                    <a:pt x="2271" y="4297"/>
                    <a:pt x="2705" y="3215"/>
                  </a:cubicBezTo>
                  <a:cubicBezTo>
                    <a:pt x="3155" y="2123"/>
                    <a:pt x="3675" y="1332"/>
                    <a:pt x="4036" y="803"/>
                  </a:cubicBezTo>
                  <a:cubicBezTo>
                    <a:pt x="4220" y="541"/>
                    <a:pt x="4366" y="340"/>
                    <a:pt x="4466" y="207"/>
                  </a:cubicBezTo>
                  <a:cubicBezTo>
                    <a:pt x="4513" y="145"/>
                    <a:pt x="4549" y="95"/>
                    <a:pt x="4578" y="55"/>
                  </a:cubicBezTo>
                  <a:cubicBezTo>
                    <a:pt x="4602" y="22"/>
                    <a:pt x="4613" y="3"/>
                    <a:pt x="4613" y="1"/>
                  </a:cubicBezTo>
                  <a:close/>
                </a:path>
              </a:pathLst>
            </a:custGeom>
            <a:solidFill>
              <a:schemeClr val="dk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00" name="Google Shape;2100;p2"/>
            <p:cNvSpPr/>
            <p:nvPr/>
          </p:nvSpPr>
          <p:spPr>
            <a:xfrm>
              <a:off x="5223350" y="1941925"/>
              <a:ext cx="490875" cy="224575"/>
            </a:xfrm>
            <a:custGeom>
              <a:rect b="b" l="l" r="r" t="t"/>
              <a:pathLst>
                <a:path extrusionOk="0" h="8983" w="19635">
                  <a:moveTo>
                    <a:pt x="16345" y="1"/>
                  </a:moveTo>
                  <a:cubicBezTo>
                    <a:pt x="16276" y="1"/>
                    <a:pt x="16207" y="2"/>
                    <a:pt x="16137" y="4"/>
                  </a:cubicBezTo>
                  <a:cubicBezTo>
                    <a:pt x="15010" y="17"/>
                    <a:pt x="13673" y="312"/>
                    <a:pt x="12317" y="922"/>
                  </a:cubicBezTo>
                  <a:cubicBezTo>
                    <a:pt x="10957" y="1530"/>
                    <a:pt x="9575" y="2415"/>
                    <a:pt x="8215" y="3455"/>
                  </a:cubicBezTo>
                  <a:cubicBezTo>
                    <a:pt x="7326" y="4159"/>
                    <a:pt x="6537" y="4987"/>
                    <a:pt x="6101" y="5959"/>
                  </a:cubicBezTo>
                  <a:cubicBezTo>
                    <a:pt x="5693" y="6854"/>
                    <a:pt x="5584" y="7849"/>
                    <a:pt x="5841" y="8684"/>
                  </a:cubicBezTo>
                  <a:lnTo>
                    <a:pt x="5841" y="8684"/>
                  </a:lnTo>
                  <a:cubicBezTo>
                    <a:pt x="5065" y="8314"/>
                    <a:pt x="4318" y="8036"/>
                    <a:pt x="3631" y="7862"/>
                  </a:cubicBezTo>
                  <a:cubicBezTo>
                    <a:pt x="2900" y="7669"/>
                    <a:pt x="2242" y="7586"/>
                    <a:pt x="1700" y="7549"/>
                  </a:cubicBezTo>
                  <a:cubicBezTo>
                    <a:pt x="1381" y="7527"/>
                    <a:pt x="1102" y="7521"/>
                    <a:pt x="867" y="7521"/>
                  </a:cubicBezTo>
                  <a:cubicBezTo>
                    <a:pt x="704" y="7521"/>
                    <a:pt x="563" y="7524"/>
                    <a:pt x="444" y="7528"/>
                  </a:cubicBezTo>
                  <a:cubicBezTo>
                    <a:pt x="311" y="7536"/>
                    <a:pt x="201" y="7541"/>
                    <a:pt x="112" y="7545"/>
                  </a:cubicBezTo>
                  <a:cubicBezTo>
                    <a:pt x="39" y="7551"/>
                    <a:pt x="0" y="7557"/>
                    <a:pt x="0" y="7561"/>
                  </a:cubicBezTo>
                  <a:cubicBezTo>
                    <a:pt x="0" y="7564"/>
                    <a:pt x="39" y="7568"/>
                    <a:pt x="114" y="7570"/>
                  </a:cubicBezTo>
                  <a:cubicBezTo>
                    <a:pt x="201" y="7570"/>
                    <a:pt x="311" y="7572"/>
                    <a:pt x="444" y="7574"/>
                  </a:cubicBezTo>
                  <a:cubicBezTo>
                    <a:pt x="734" y="7580"/>
                    <a:pt x="1158" y="7588"/>
                    <a:pt x="1694" y="7636"/>
                  </a:cubicBezTo>
                  <a:cubicBezTo>
                    <a:pt x="2229" y="7686"/>
                    <a:pt x="2879" y="7781"/>
                    <a:pt x="3600" y="7981"/>
                  </a:cubicBezTo>
                  <a:cubicBezTo>
                    <a:pt x="4322" y="8176"/>
                    <a:pt x="5113" y="8487"/>
                    <a:pt x="5937" y="8898"/>
                  </a:cubicBezTo>
                  <a:lnTo>
                    <a:pt x="6107" y="8982"/>
                  </a:lnTo>
                  <a:lnTo>
                    <a:pt x="6041" y="8803"/>
                  </a:lnTo>
                  <a:cubicBezTo>
                    <a:pt x="5736" y="7977"/>
                    <a:pt x="5829" y="6953"/>
                    <a:pt x="6255" y="6029"/>
                  </a:cubicBezTo>
                  <a:cubicBezTo>
                    <a:pt x="6676" y="5095"/>
                    <a:pt x="7445" y="4287"/>
                    <a:pt x="8323" y="3594"/>
                  </a:cubicBezTo>
                  <a:cubicBezTo>
                    <a:pt x="9670" y="2562"/>
                    <a:pt x="11044" y="1676"/>
                    <a:pt x="12382" y="1071"/>
                  </a:cubicBezTo>
                  <a:cubicBezTo>
                    <a:pt x="13719" y="459"/>
                    <a:pt x="15031" y="158"/>
                    <a:pt x="16141" y="127"/>
                  </a:cubicBezTo>
                  <a:cubicBezTo>
                    <a:pt x="16246" y="123"/>
                    <a:pt x="16349" y="121"/>
                    <a:pt x="16449" y="121"/>
                  </a:cubicBezTo>
                  <a:cubicBezTo>
                    <a:pt x="17418" y="121"/>
                    <a:pt x="18201" y="304"/>
                    <a:pt x="18734" y="482"/>
                  </a:cubicBezTo>
                  <a:cubicBezTo>
                    <a:pt x="19027" y="582"/>
                    <a:pt x="19251" y="677"/>
                    <a:pt x="19399" y="746"/>
                  </a:cubicBezTo>
                  <a:cubicBezTo>
                    <a:pt x="19540" y="812"/>
                    <a:pt x="19618" y="845"/>
                    <a:pt x="19629" y="845"/>
                  </a:cubicBezTo>
                  <a:cubicBezTo>
                    <a:pt x="19630" y="845"/>
                    <a:pt x="19630" y="845"/>
                    <a:pt x="19631" y="845"/>
                  </a:cubicBezTo>
                  <a:lnTo>
                    <a:pt x="19631" y="843"/>
                  </a:lnTo>
                  <a:cubicBezTo>
                    <a:pt x="19635" y="839"/>
                    <a:pt x="19559" y="793"/>
                    <a:pt x="19415" y="714"/>
                  </a:cubicBezTo>
                  <a:cubicBezTo>
                    <a:pt x="19270" y="635"/>
                    <a:pt x="19050" y="528"/>
                    <a:pt x="18755" y="417"/>
                  </a:cubicBezTo>
                  <a:cubicBezTo>
                    <a:pt x="18207" y="212"/>
                    <a:pt x="17378" y="1"/>
                    <a:pt x="16345" y="1"/>
                  </a:cubicBezTo>
                  <a:close/>
                </a:path>
              </a:pathLst>
            </a:custGeom>
            <a:solidFill>
              <a:schemeClr val="dk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01" name="Google Shape;2101;p2"/>
            <p:cNvSpPr/>
            <p:nvPr/>
          </p:nvSpPr>
          <p:spPr>
            <a:xfrm>
              <a:off x="5365675" y="1879025"/>
              <a:ext cx="115100" cy="77050"/>
            </a:xfrm>
            <a:custGeom>
              <a:rect b="b" l="l" r="r" t="t"/>
              <a:pathLst>
                <a:path extrusionOk="0" h="3082" w="4604">
                  <a:moveTo>
                    <a:pt x="3712" y="0"/>
                  </a:moveTo>
                  <a:cubicBezTo>
                    <a:pt x="3162" y="0"/>
                    <a:pt x="2385" y="152"/>
                    <a:pt x="1669" y="612"/>
                  </a:cubicBezTo>
                  <a:cubicBezTo>
                    <a:pt x="948" y="1075"/>
                    <a:pt x="487" y="1727"/>
                    <a:pt x="261" y="2228"/>
                  </a:cubicBezTo>
                  <a:cubicBezTo>
                    <a:pt x="145" y="2479"/>
                    <a:pt x="78" y="2693"/>
                    <a:pt x="43" y="2844"/>
                  </a:cubicBezTo>
                  <a:cubicBezTo>
                    <a:pt x="8" y="2994"/>
                    <a:pt x="1" y="3079"/>
                    <a:pt x="12" y="3081"/>
                  </a:cubicBezTo>
                  <a:cubicBezTo>
                    <a:pt x="13" y="3081"/>
                    <a:pt x="13" y="3081"/>
                    <a:pt x="13" y="3081"/>
                  </a:cubicBezTo>
                  <a:cubicBezTo>
                    <a:pt x="43" y="3081"/>
                    <a:pt x="121" y="2752"/>
                    <a:pt x="371" y="2282"/>
                  </a:cubicBezTo>
                  <a:cubicBezTo>
                    <a:pt x="618" y="1812"/>
                    <a:pt x="1077" y="1202"/>
                    <a:pt x="1762" y="758"/>
                  </a:cubicBezTo>
                  <a:cubicBezTo>
                    <a:pt x="2449" y="318"/>
                    <a:pt x="3194" y="154"/>
                    <a:pt x="3726" y="124"/>
                  </a:cubicBezTo>
                  <a:cubicBezTo>
                    <a:pt x="3836" y="117"/>
                    <a:pt x="3938" y="114"/>
                    <a:pt x="4030" y="114"/>
                  </a:cubicBezTo>
                  <a:cubicBezTo>
                    <a:pt x="4299" y="114"/>
                    <a:pt x="4485" y="136"/>
                    <a:pt x="4562" y="136"/>
                  </a:cubicBezTo>
                  <a:cubicBezTo>
                    <a:pt x="4587" y="136"/>
                    <a:pt x="4601" y="133"/>
                    <a:pt x="4602" y="127"/>
                  </a:cubicBezTo>
                  <a:cubicBezTo>
                    <a:pt x="4604" y="118"/>
                    <a:pt x="4523" y="89"/>
                    <a:pt x="4372" y="58"/>
                  </a:cubicBezTo>
                  <a:cubicBezTo>
                    <a:pt x="4222" y="27"/>
                    <a:pt x="4000" y="0"/>
                    <a:pt x="3722" y="0"/>
                  </a:cubicBezTo>
                  <a:cubicBezTo>
                    <a:pt x="3719" y="0"/>
                    <a:pt x="3715" y="0"/>
                    <a:pt x="3712" y="0"/>
                  </a:cubicBezTo>
                  <a:close/>
                </a:path>
              </a:pathLst>
            </a:custGeom>
            <a:solidFill>
              <a:schemeClr val="dk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02" name="Google Shape;2102;p2"/>
            <p:cNvSpPr/>
            <p:nvPr/>
          </p:nvSpPr>
          <p:spPr>
            <a:xfrm>
              <a:off x="5812650" y="1770950"/>
              <a:ext cx="72025" cy="4700"/>
            </a:xfrm>
            <a:custGeom>
              <a:rect b="b" l="l" r="r" t="t"/>
              <a:pathLst>
                <a:path extrusionOk="0" h="188" w="2881">
                  <a:moveTo>
                    <a:pt x="923" y="1"/>
                  </a:moveTo>
                  <a:cubicBezTo>
                    <a:pt x="384" y="1"/>
                    <a:pt x="2" y="24"/>
                    <a:pt x="0" y="61"/>
                  </a:cubicBezTo>
                  <a:cubicBezTo>
                    <a:pt x="0" y="110"/>
                    <a:pt x="643" y="164"/>
                    <a:pt x="1438" y="181"/>
                  </a:cubicBezTo>
                  <a:cubicBezTo>
                    <a:pt x="1620" y="185"/>
                    <a:pt x="1795" y="187"/>
                    <a:pt x="1956" y="187"/>
                  </a:cubicBezTo>
                  <a:cubicBezTo>
                    <a:pt x="2496" y="187"/>
                    <a:pt x="2879" y="164"/>
                    <a:pt x="2879" y="127"/>
                  </a:cubicBezTo>
                  <a:cubicBezTo>
                    <a:pt x="2881" y="79"/>
                    <a:pt x="2236" y="25"/>
                    <a:pt x="1441" y="7"/>
                  </a:cubicBezTo>
                  <a:cubicBezTo>
                    <a:pt x="1259" y="3"/>
                    <a:pt x="1084" y="1"/>
                    <a:pt x="923" y="1"/>
                  </a:cubicBezTo>
                  <a:close/>
                </a:path>
              </a:pathLst>
            </a:custGeom>
            <a:solidFill>
              <a:schemeClr val="dk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03" name="Google Shape;2103;p2"/>
            <p:cNvSpPr/>
            <p:nvPr/>
          </p:nvSpPr>
          <p:spPr>
            <a:xfrm>
              <a:off x="5850500" y="1701225"/>
              <a:ext cx="72275" cy="401075"/>
            </a:xfrm>
            <a:custGeom>
              <a:rect b="b" l="l" r="r" t="t"/>
              <a:pathLst>
                <a:path extrusionOk="0" h="16043" w="2891">
                  <a:moveTo>
                    <a:pt x="2876" y="0"/>
                  </a:moveTo>
                  <a:cubicBezTo>
                    <a:pt x="2867" y="0"/>
                    <a:pt x="2822" y="39"/>
                    <a:pt x="2742" y="113"/>
                  </a:cubicBezTo>
                  <a:cubicBezTo>
                    <a:pt x="2653" y="188"/>
                    <a:pt x="2540" y="313"/>
                    <a:pt x="2397" y="481"/>
                  </a:cubicBezTo>
                  <a:cubicBezTo>
                    <a:pt x="2125" y="823"/>
                    <a:pt x="1768" y="1371"/>
                    <a:pt x="1560" y="2136"/>
                  </a:cubicBezTo>
                  <a:cubicBezTo>
                    <a:pt x="1355" y="2893"/>
                    <a:pt x="1288" y="3879"/>
                    <a:pt x="1646" y="4876"/>
                  </a:cubicBezTo>
                  <a:cubicBezTo>
                    <a:pt x="1820" y="5370"/>
                    <a:pt x="2082" y="5848"/>
                    <a:pt x="2237" y="6375"/>
                  </a:cubicBezTo>
                  <a:cubicBezTo>
                    <a:pt x="2405" y="6900"/>
                    <a:pt x="2379" y="7481"/>
                    <a:pt x="2163" y="8023"/>
                  </a:cubicBezTo>
                  <a:cubicBezTo>
                    <a:pt x="1733" y="9109"/>
                    <a:pt x="898" y="9944"/>
                    <a:pt x="504" y="10924"/>
                  </a:cubicBezTo>
                  <a:cubicBezTo>
                    <a:pt x="91" y="11891"/>
                    <a:pt x="1" y="12852"/>
                    <a:pt x="53" y="13635"/>
                  </a:cubicBezTo>
                  <a:cubicBezTo>
                    <a:pt x="113" y="14422"/>
                    <a:pt x="306" y="15039"/>
                    <a:pt x="479" y="15441"/>
                  </a:cubicBezTo>
                  <a:cubicBezTo>
                    <a:pt x="568" y="15641"/>
                    <a:pt x="641" y="15796"/>
                    <a:pt x="703" y="15894"/>
                  </a:cubicBezTo>
                  <a:cubicBezTo>
                    <a:pt x="758" y="15993"/>
                    <a:pt x="790" y="16043"/>
                    <a:pt x="797" y="16043"/>
                  </a:cubicBezTo>
                  <a:cubicBezTo>
                    <a:pt x="797" y="16043"/>
                    <a:pt x="797" y="16043"/>
                    <a:pt x="797" y="16043"/>
                  </a:cubicBezTo>
                  <a:lnTo>
                    <a:pt x="797" y="16041"/>
                  </a:lnTo>
                  <a:cubicBezTo>
                    <a:pt x="815" y="16033"/>
                    <a:pt x="693" y="15823"/>
                    <a:pt x="543" y="15416"/>
                  </a:cubicBezTo>
                  <a:cubicBezTo>
                    <a:pt x="390" y="15010"/>
                    <a:pt x="219" y="14399"/>
                    <a:pt x="176" y="13627"/>
                  </a:cubicBezTo>
                  <a:cubicBezTo>
                    <a:pt x="142" y="12859"/>
                    <a:pt x="244" y="11922"/>
                    <a:pt x="653" y="10988"/>
                  </a:cubicBezTo>
                  <a:cubicBezTo>
                    <a:pt x="853" y="10521"/>
                    <a:pt x="1147" y="10072"/>
                    <a:pt x="1461" y="9607"/>
                  </a:cubicBezTo>
                  <a:cubicBezTo>
                    <a:pt x="1772" y="9142"/>
                    <a:pt x="2107" y="8655"/>
                    <a:pt x="2327" y="8084"/>
                  </a:cubicBezTo>
                  <a:cubicBezTo>
                    <a:pt x="2437" y="7799"/>
                    <a:pt x="2507" y="7500"/>
                    <a:pt x="2520" y="7199"/>
                  </a:cubicBezTo>
                  <a:cubicBezTo>
                    <a:pt x="2536" y="6898"/>
                    <a:pt x="2484" y="6601"/>
                    <a:pt x="2401" y="6327"/>
                  </a:cubicBezTo>
                  <a:cubicBezTo>
                    <a:pt x="2235" y="5777"/>
                    <a:pt x="1970" y="5299"/>
                    <a:pt x="1799" y="4820"/>
                  </a:cubicBezTo>
                  <a:cubicBezTo>
                    <a:pt x="1446" y="3865"/>
                    <a:pt x="1494" y="2908"/>
                    <a:pt x="1679" y="2167"/>
                  </a:cubicBezTo>
                  <a:cubicBezTo>
                    <a:pt x="1866" y="1419"/>
                    <a:pt x="2200" y="873"/>
                    <a:pt x="2451" y="524"/>
                  </a:cubicBezTo>
                  <a:cubicBezTo>
                    <a:pt x="2711" y="176"/>
                    <a:pt x="2891" y="12"/>
                    <a:pt x="2877" y="1"/>
                  </a:cubicBezTo>
                  <a:cubicBezTo>
                    <a:pt x="2877" y="0"/>
                    <a:pt x="2877" y="0"/>
                    <a:pt x="2876" y="0"/>
                  </a:cubicBezTo>
                  <a:close/>
                </a:path>
              </a:pathLst>
            </a:custGeom>
            <a:solidFill>
              <a:schemeClr val="dk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04" name="Google Shape;2104;p2"/>
            <p:cNvSpPr/>
            <p:nvPr/>
          </p:nvSpPr>
          <p:spPr>
            <a:xfrm>
              <a:off x="5815975" y="2243550"/>
              <a:ext cx="50025" cy="267900"/>
            </a:xfrm>
            <a:custGeom>
              <a:rect b="b" l="l" r="r" t="t"/>
              <a:pathLst>
                <a:path extrusionOk="0" h="10716" w="2001">
                  <a:moveTo>
                    <a:pt x="1967" y="0"/>
                  </a:moveTo>
                  <a:cubicBezTo>
                    <a:pt x="1951" y="0"/>
                    <a:pt x="1840" y="113"/>
                    <a:pt x="1650" y="325"/>
                  </a:cubicBezTo>
                  <a:cubicBezTo>
                    <a:pt x="1461" y="546"/>
                    <a:pt x="1204" y="888"/>
                    <a:pt x="953" y="1347"/>
                  </a:cubicBezTo>
                  <a:cubicBezTo>
                    <a:pt x="444" y="2260"/>
                    <a:pt x="0" y="3707"/>
                    <a:pt x="137" y="5317"/>
                  </a:cubicBezTo>
                  <a:cubicBezTo>
                    <a:pt x="207" y="6118"/>
                    <a:pt x="417" y="6865"/>
                    <a:pt x="706" y="7498"/>
                  </a:cubicBezTo>
                  <a:cubicBezTo>
                    <a:pt x="990" y="8138"/>
                    <a:pt x="1368" y="8636"/>
                    <a:pt x="1573" y="9107"/>
                  </a:cubicBezTo>
                  <a:cubicBezTo>
                    <a:pt x="1789" y="9571"/>
                    <a:pt x="1841" y="9992"/>
                    <a:pt x="1818" y="10276"/>
                  </a:cubicBezTo>
                  <a:cubicBezTo>
                    <a:pt x="1795" y="10561"/>
                    <a:pt x="1721" y="10710"/>
                    <a:pt x="1737" y="10716"/>
                  </a:cubicBezTo>
                  <a:lnTo>
                    <a:pt x="1737" y="10714"/>
                  </a:lnTo>
                  <a:cubicBezTo>
                    <a:pt x="1737" y="10714"/>
                    <a:pt x="1737" y="10714"/>
                    <a:pt x="1737" y="10714"/>
                  </a:cubicBezTo>
                  <a:cubicBezTo>
                    <a:pt x="1744" y="10714"/>
                    <a:pt x="1765" y="10681"/>
                    <a:pt x="1796" y="10611"/>
                  </a:cubicBezTo>
                  <a:cubicBezTo>
                    <a:pt x="1827" y="10540"/>
                    <a:pt x="1862" y="10430"/>
                    <a:pt x="1885" y="10281"/>
                  </a:cubicBezTo>
                  <a:cubicBezTo>
                    <a:pt x="1932" y="9990"/>
                    <a:pt x="1895" y="9544"/>
                    <a:pt x="1685" y="9056"/>
                  </a:cubicBezTo>
                  <a:cubicBezTo>
                    <a:pt x="1490" y="8564"/>
                    <a:pt x="1119" y="8055"/>
                    <a:pt x="853" y="7432"/>
                  </a:cubicBezTo>
                  <a:cubicBezTo>
                    <a:pt x="579" y="6813"/>
                    <a:pt x="378" y="6083"/>
                    <a:pt x="311" y="5302"/>
                  </a:cubicBezTo>
                  <a:cubicBezTo>
                    <a:pt x="178" y="3730"/>
                    <a:pt x="591" y="2316"/>
                    <a:pt x="1061" y="1405"/>
                  </a:cubicBezTo>
                  <a:cubicBezTo>
                    <a:pt x="1530" y="483"/>
                    <a:pt x="2001" y="25"/>
                    <a:pt x="1968" y="0"/>
                  </a:cubicBezTo>
                  <a:cubicBezTo>
                    <a:pt x="1968" y="0"/>
                    <a:pt x="1967" y="0"/>
                    <a:pt x="1967" y="0"/>
                  </a:cubicBezTo>
                  <a:close/>
                </a:path>
              </a:pathLst>
            </a:custGeom>
            <a:solidFill>
              <a:schemeClr val="dk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05" name="Google Shape;2105;p2"/>
            <p:cNvSpPr/>
            <p:nvPr/>
          </p:nvSpPr>
          <p:spPr>
            <a:xfrm>
              <a:off x="5908275" y="2640050"/>
              <a:ext cx="171200" cy="54925"/>
            </a:xfrm>
            <a:custGeom>
              <a:rect b="b" l="l" r="r" t="t"/>
              <a:pathLst>
                <a:path extrusionOk="0" h="2197" w="6848">
                  <a:moveTo>
                    <a:pt x="6836" y="0"/>
                  </a:moveTo>
                  <a:cubicBezTo>
                    <a:pt x="6800" y="0"/>
                    <a:pt x="6553" y="350"/>
                    <a:pt x="6043" y="780"/>
                  </a:cubicBezTo>
                  <a:cubicBezTo>
                    <a:pt x="5526" y="1224"/>
                    <a:pt x="4695" y="1730"/>
                    <a:pt x="3670" y="1932"/>
                  </a:cubicBezTo>
                  <a:cubicBezTo>
                    <a:pt x="3331" y="1999"/>
                    <a:pt x="3000" y="2027"/>
                    <a:pt x="2684" y="2027"/>
                  </a:cubicBezTo>
                  <a:cubicBezTo>
                    <a:pt x="2045" y="2027"/>
                    <a:pt x="1471" y="1912"/>
                    <a:pt x="1039" y="1770"/>
                  </a:cubicBezTo>
                  <a:cubicBezTo>
                    <a:pt x="421" y="1569"/>
                    <a:pt x="62" y="1347"/>
                    <a:pt x="12" y="1347"/>
                  </a:cubicBezTo>
                  <a:cubicBezTo>
                    <a:pt x="9" y="1347"/>
                    <a:pt x="8" y="1348"/>
                    <a:pt x="7" y="1349"/>
                  </a:cubicBezTo>
                  <a:cubicBezTo>
                    <a:pt x="1" y="1359"/>
                    <a:pt x="86" y="1427"/>
                    <a:pt x="252" y="1529"/>
                  </a:cubicBezTo>
                  <a:cubicBezTo>
                    <a:pt x="418" y="1633"/>
                    <a:pt x="670" y="1762"/>
                    <a:pt x="998" y="1886"/>
                  </a:cubicBezTo>
                  <a:cubicBezTo>
                    <a:pt x="1449" y="2058"/>
                    <a:pt x="2062" y="2197"/>
                    <a:pt x="2748" y="2197"/>
                  </a:cubicBezTo>
                  <a:cubicBezTo>
                    <a:pt x="3055" y="2197"/>
                    <a:pt x="3377" y="2169"/>
                    <a:pt x="3705" y="2104"/>
                  </a:cubicBezTo>
                  <a:cubicBezTo>
                    <a:pt x="4766" y="1893"/>
                    <a:pt x="5617" y="1351"/>
                    <a:pt x="6124" y="873"/>
                  </a:cubicBezTo>
                  <a:cubicBezTo>
                    <a:pt x="6381" y="636"/>
                    <a:pt x="6566" y="418"/>
                    <a:pt x="6680" y="259"/>
                  </a:cubicBezTo>
                  <a:cubicBezTo>
                    <a:pt x="6794" y="103"/>
                    <a:pt x="6848" y="7"/>
                    <a:pt x="6838" y="1"/>
                  </a:cubicBezTo>
                  <a:cubicBezTo>
                    <a:pt x="6838" y="0"/>
                    <a:pt x="6837" y="0"/>
                    <a:pt x="6836" y="0"/>
                  </a:cubicBezTo>
                  <a:close/>
                </a:path>
              </a:pathLst>
            </a:custGeom>
            <a:solidFill>
              <a:schemeClr val="dk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06" name="Google Shape;2106;p2"/>
            <p:cNvSpPr/>
            <p:nvPr/>
          </p:nvSpPr>
          <p:spPr>
            <a:xfrm>
              <a:off x="5803050" y="2808525"/>
              <a:ext cx="147425" cy="121550"/>
            </a:xfrm>
            <a:custGeom>
              <a:rect b="b" l="l" r="r" t="t"/>
              <a:pathLst>
                <a:path extrusionOk="0" h="4862" w="5897">
                  <a:moveTo>
                    <a:pt x="5885" y="0"/>
                  </a:moveTo>
                  <a:cubicBezTo>
                    <a:pt x="5852" y="0"/>
                    <a:pt x="5591" y="346"/>
                    <a:pt x="5146" y="871"/>
                  </a:cubicBezTo>
                  <a:cubicBezTo>
                    <a:pt x="4688" y="1407"/>
                    <a:pt x="4031" y="2125"/>
                    <a:pt x="3230" y="2839"/>
                  </a:cubicBezTo>
                  <a:cubicBezTo>
                    <a:pt x="2429" y="3553"/>
                    <a:pt x="1644" y="4135"/>
                    <a:pt x="1059" y="4517"/>
                  </a:cubicBezTo>
                  <a:cubicBezTo>
                    <a:pt x="764" y="4700"/>
                    <a:pt x="494" y="4785"/>
                    <a:pt x="303" y="4791"/>
                  </a:cubicBezTo>
                  <a:cubicBezTo>
                    <a:pt x="289" y="4792"/>
                    <a:pt x="275" y="4792"/>
                    <a:pt x="262" y="4792"/>
                  </a:cubicBezTo>
                  <a:cubicBezTo>
                    <a:pt x="122" y="4792"/>
                    <a:pt x="38" y="4763"/>
                    <a:pt x="12" y="4763"/>
                  </a:cubicBezTo>
                  <a:cubicBezTo>
                    <a:pt x="8" y="4763"/>
                    <a:pt x="5" y="4764"/>
                    <a:pt x="4" y="4766"/>
                  </a:cubicBezTo>
                  <a:cubicBezTo>
                    <a:pt x="0" y="4772"/>
                    <a:pt x="97" y="4845"/>
                    <a:pt x="303" y="4859"/>
                  </a:cubicBezTo>
                  <a:cubicBezTo>
                    <a:pt x="322" y="4860"/>
                    <a:pt x="342" y="4861"/>
                    <a:pt x="363" y="4861"/>
                  </a:cubicBezTo>
                  <a:cubicBezTo>
                    <a:pt x="565" y="4861"/>
                    <a:pt x="836" y="4784"/>
                    <a:pt x="1121" y="4623"/>
                  </a:cubicBezTo>
                  <a:cubicBezTo>
                    <a:pt x="1737" y="4261"/>
                    <a:pt x="2537" y="3691"/>
                    <a:pt x="3346" y="2970"/>
                  </a:cubicBezTo>
                  <a:cubicBezTo>
                    <a:pt x="4156" y="2248"/>
                    <a:pt x="4806" y="1509"/>
                    <a:pt x="5240" y="950"/>
                  </a:cubicBezTo>
                  <a:cubicBezTo>
                    <a:pt x="5458" y="668"/>
                    <a:pt x="5624" y="435"/>
                    <a:pt x="5732" y="269"/>
                  </a:cubicBezTo>
                  <a:cubicBezTo>
                    <a:pt x="5840" y="103"/>
                    <a:pt x="5896" y="9"/>
                    <a:pt x="5886" y="1"/>
                  </a:cubicBezTo>
                  <a:cubicBezTo>
                    <a:pt x="5886" y="0"/>
                    <a:pt x="5885" y="0"/>
                    <a:pt x="5885" y="0"/>
                  </a:cubicBezTo>
                  <a:close/>
                </a:path>
              </a:pathLst>
            </a:custGeom>
            <a:solidFill>
              <a:schemeClr val="dk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07" name="Google Shape;2107;p2"/>
            <p:cNvSpPr/>
            <p:nvPr/>
          </p:nvSpPr>
          <p:spPr>
            <a:xfrm>
              <a:off x="5887500" y="2873450"/>
              <a:ext cx="45950" cy="111475"/>
            </a:xfrm>
            <a:custGeom>
              <a:rect b="b" l="l" r="r" t="t"/>
              <a:pathLst>
                <a:path extrusionOk="0" h="4459" w="1838">
                  <a:moveTo>
                    <a:pt x="420" y="0"/>
                  </a:moveTo>
                  <a:cubicBezTo>
                    <a:pt x="401" y="0"/>
                    <a:pt x="250" y="249"/>
                    <a:pt x="145" y="699"/>
                  </a:cubicBezTo>
                  <a:cubicBezTo>
                    <a:pt x="37" y="1152"/>
                    <a:pt x="0" y="1822"/>
                    <a:pt x="218" y="2512"/>
                  </a:cubicBezTo>
                  <a:cubicBezTo>
                    <a:pt x="435" y="3203"/>
                    <a:pt x="847" y="3732"/>
                    <a:pt x="1195" y="4040"/>
                  </a:cubicBezTo>
                  <a:cubicBezTo>
                    <a:pt x="1524" y="4337"/>
                    <a:pt x="1781" y="4459"/>
                    <a:pt x="1818" y="4459"/>
                  </a:cubicBezTo>
                  <a:cubicBezTo>
                    <a:pt x="1820" y="4459"/>
                    <a:pt x="1821" y="4458"/>
                    <a:pt x="1822" y="4457"/>
                  </a:cubicBezTo>
                  <a:cubicBezTo>
                    <a:pt x="1837" y="4432"/>
                    <a:pt x="1596" y="4278"/>
                    <a:pt x="1281" y="3952"/>
                  </a:cubicBezTo>
                  <a:cubicBezTo>
                    <a:pt x="967" y="3631"/>
                    <a:pt x="591" y="3116"/>
                    <a:pt x="384" y="2460"/>
                  </a:cubicBezTo>
                  <a:cubicBezTo>
                    <a:pt x="178" y="1804"/>
                    <a:pt x="191" y="1166"/>
                    <a:pt x="267" y="722"/>
                  </a:cubicBezTo>
                  <a:cubicBezTo>
                    <a:pt x="338" y="276"/>
                    <a:pt x="448" y="12"/>
                    <a:pt x="421" y="1"/>
                  </a:cubicBezTo>
                  <a:cubicBezTo>
                    <a:pt x="421" y="0"/>
                    <a:pt x="421" y="0"/>
                    <a:pt x="420" y="0"/>
                  </a:cubicBezTo>
                  <a:close/>
                </a:path>
              </a:pathLst>
            </a:custGeom>
            <a:solidFill>
              <a:schemeClr val="dk1"/>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08" name="Google Shape;2108;p2"/>
            <p:cNvSpPr/>
            <p:nvPr/>
          </p:nvSpPr>
          <p:spPr>
            <a:xfrm>
              <a:off x="5177825" y="2456725"/>
              <a:ext cx="357750" cy="286375"/>
            </a:xfrm>
            <a:custGeom>
              <a:rect b="b" l="l" r="r" t="t"/>
              <a:pathLst>
                <a:path extrusionOk="0" h="11455" w="14310">
                  <a:moveTo>
                    <a:pt x="739" y="1"/>
                  </a:moveTo>
                  <a:cubicBezTo>
                    <a:pt x="739" y="1"/>
                    <a:pt x="0" y="2303"/>
                    <a:pt x="1409" y="3707"/>
                  </a:cubicBezTo>
                  <a:cubicBezTo>
                    <a:pt x="2819" y="5113"/>
                    <a:pt x="3959" y="5526"/>
                    <a:pt x="3959" y="5526"/>
                  </a:cubicBezTo>
                  <a:cubicBezTo>
                    <a:pt x="4924" y="5001"/>
                    <a:pt x="6022" y="4740"/>
                    <a:pt x="7120" y="4740"/>
                  </a:cubicBezTo>
                  <a:cubicBezTo>
                    <a:pt x="8324" y="4740"/>
                    <a:pt x="9530" y="5054"/>
                    <a:pt x="10561" y="5679"/>
                  </a:cubicBezTo>
                  <a:cubicBezTo>
                    <a:pt x="12531" y="6871"/>
                    <a:pt x="13792" y="9151"/>
                    <a:pt x="13756" y="11455"/>
                  </a:cubicBezTo>
                  <a:cubicBezTo>
                    <a:pt x="14310" y="9585"/>
                    <a:pt x="13893" y="7454"/>
                    <a:pt x="12677" y="5929"/>
                  </a:cubicBezTo>
                  <a:cubicBezTo>
                    <a:pt x="11536" y="4498"/>
                    <a:pt x="9720" y="3634"/>
                    <a:pt x="7893" y="3634"/>
                  </a:cubicBezTo>
                  <a:cubicBezTo>
                    <a:pt x="7772" y="3634"/>
                    <a:pt x="7651" y="3637"/>
                    <a:pt x="7530" y="3645"/>
                  </a:cubicBezTo>
                  <a:cubicBezTo>
                    <a:pt x="6605" y="3703"/>
                    <a:pt x="5670" y="3969"/>
                    <a:pt x="4758" y="3969"/>
                  </a:cubicBezTo>
                  <a:cubicBezTo>
                    <a:pt x="4430" y="3969"/>
                    <a:pt x="4105" y="3935"/>
                    <a:pt x="3785" y="3844"/>
                  </a:cubicBezTo>
                  <a:cubicBezTo>
                    <a:pt x="3095" y="3647"/>
                    <a:pt x="2500" y="3203"/>
                    <a:pt x="1993" y="2698"/>
                  </a:cubicBezTo>
                  <a:cubicBezTo>
                    <a:pt x="1266" y="1976"/>
                    <a:pt x="656" y="1021"/>
                    <a:pt x="739" y="1"/>
                  </a:cubicBezTo>
                  <a:close/>
                </a:path>
              </a:pathLst>
            </a:custGeom>
            <a:solidFill>
              <a:srgbClr val="2B2B2B">
                <a:alpha val="34509"/>
              </a:srgbClr>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09" name="Google Shape;2109;p2"/>
            <p:cNvSpPr/>
            <p:nvPr/>
          </p:nvSpPr>
          <p:spPr>
            <a:xfrm>
              <a:off x="5223350" y="1940600"/>
              <a:ext cx="419875" cy="222525"/>
            </a:xfrm>
            <a:custGeom>
              <a:rect b="b" l="l" r="r" t="t"/>
              <a:pathLst>
                <a:path extrusionOk="0" h="8901" w="16795">
                  <a:moveTo>
                    <a:pt x="15711" y="1"/>
                  </a:moveTo>
                  <a:cubicBezTo>
                    <a:pt x="13122" y="1"/>
                    <a:pt x="10553" y="944"/>
                    <a:pt x="8422" y="2434"/>
                  </a:cubicBezTo>
                  <a:lnTo>
                    <a:pt x="8420" y="2434"/>
                  </a:lnTo>
                  <a:cubicBezTo>
                    <a:pt x="7548" y="3043"/>
                    <a:pt x="6726" y="3757"/>
                    <a:pt x="6141" y="4646"/>
                  </a:cubicBezTo>
                  <a:cubicBezTo>
                    <a:pt x="5555" y="5538"/>
                    <a:pt x="5221" y="6624"/>
                    <a:pt x="5373" y="7679"/>
                  </a:cubicBezTo>
                  <a:cubicBezTo>
                    <a:pt x="4329" y="7499"/>
                    <a:pt x="3455" y="7416"/>
                    <a:pt x="2571" y="7416"/>
                  </a:cubicBezTo>
                  <a:cubicBezTo>
                    <a:pt x="1768" y="7416"/>
                    <a:pt x="956" y="7485"/>
                    <a:pt x="0" y="7614"/>
                  </a:cubicBezTo>
                  <a:cubicBezTo>
                    <a:pt x="2321" y="7801"/>
                    <a:pt x="3980" y="7693"/>
                    <a:pt x="5871" y="8900"/>
                  </a:cubicBezTo>
                  <a:cubicBezTo>
                    <a:pt x="5721" y="7189"/>
                    <a:pt x="6427" y="5470"/>
                    <a:pt x="7559" y="4180"/>
                  </a:cubicBezTo>
                  <a:cubicBezTo>
                    <a:pt x="8690" y="2887"/>
                    <a:pt x="10218" y="1990"/>
                    <a:pt x="11819" y="1374"/>
                  </a:cubicBezTo>
                  <a:cubicBezTo>
                    <a:pt x="13422" y="759"/>
                    <a:pt x="15112" y="406"/>
                    <a:pt x="16795" y="57"/>
                  </a:cubicBezTo>
                  <a:cubicBezTo>
                    <a:pt x="16434" y="19"/>
                    <a:pt x="16072" y="1"/>
                    <a:pt x="15711" y="1"/>
                  </a:cubicBezTo>
                  <a:close/>
                </a:path>
              </a:pathLst>
            </a:custGeom>
            <a:solidFill>
              <a:srgbClr val="2B2B2B">
                <a:alpha val="34509"/>
              </a:srgbClr>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10" name="Google Shape;2110;p2"/>
            <p:cNvSpPr/>
            <p:nvPr/>
          </p:nvSpPr>
          <p:spPr>
            <a:xfrm>
              <a:off x="5812350" y="1705050"/>
              <a:ext cx="95625" cy="68600"/>
            </a:xfrm>
            <a:custGeom>
              <a:rect b="b" l="l" r="r" t="t"/>
              <a:pathLst>
                <a:path extrusionOk="0" h="2744" w="3825">
                  <a:moveTo>
                    <a:pt x="3815" y="0"/>
                  </a:moveTo>
                  <a:cubicBezTo>
                    <a:pt x="3176" y="440"/>
                    <a:pt x="2661" y="1057"/>
                    <a:pt x="2343" y="1764"/>
                  </a:cubicBezTo>
                  <a:cubicBezTo>
                    <a:pt x="2275" y="1916"/>
                    <a:pt x="2202" y="2086"/>
                    <a:pt x="2050" y="2153"/>
                  </a:cubicBezTo>
                  <a:cubicBezTo>
                    <a:pt x="1991" y="2179"/>
                    <a:pt x="1929" y="2186"/>
                    <a:pt x="1866" y="2186"/>
                  </a:cubicBezTo>
                  <a:cubicBezTo>
                    <a:pt x="1815" y="2186"/>
                    <a:pt x="1764" y="2182"/>
                    <a:pt x="1714" y="2178"/>
                  </a:cubicBezTo>
                  <a:cubicBezTo>
                    <a:pt x="1606" y="2170"/>
                    <a:pt x="1498" y="2166"/>
                    <a:pt x="1390" y="2166"/>
                  </a:cubicBezTo>
                  <a:cubicBezTo>
                    <a:pt x="918" y="2166"/>
                    <a:pt x="446" y="2244"/>
                    <a:pt x="1" y="2398"/>
                  </a:cubicBezTo>
                  <a:cubicBezTo>
                    <a:pt x="253" y="2566"/>
                    <a:pt x="572" y="2589"/>
                    <a:pt x="877" y="2610"/>
                  </a:cubicBezTo>
                  <a:lnTo>
                    <a:pt x="2943" y="2744"/>
                  </a:lnTo>
                  <a:lnTo>
                    <a:pt x="2983" y="2744"/>
                  </a:lnTo>
                  <a:cubicBezTo>
                    <a:pt x="2864" y="2271"/>
                    <a:pt x="3084" y="1783"/>
                    <a:pt x="3319" y="1356"/>
                  </a:cubicBezTo>
                  <a:cubicBezTo>
                    <a:pt x="3556" y="930"/>
                    <a:pt x="3824" y="488"/>
                    <a:pt x="3815" y="0"/>
                  </a:cubicBezTo>
                  <a:close/>
                </a:path>
              </a:pathLst>
            </a:custGeom>
            <a:solidFill>
              <a:srgbClr val="2B2B2B">
                <a:alpha val="34509"/>
              </a:srgbClr>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11" name="Google Shape;2111;p2"/>
            <p:cNvSpPr/>
            <p:nvPr/>
          </p:nvSpPr>
          <p:spPr>
            <a:xfrm>
              <a:off x="5771850" y="2873300"/>
              <a:ext cx="187500" cy="121925"/>
            </a:xfrm>
            <a:custGeom>
              <a:rect b="b" l="l" r="r" t="t"/>
              <a:pathLst>
                <a:path extrusionOk="0" h="4877" w="7500">
                  <a:moveTo>
                    <a:pt x="5126" y="1"/>
                  </a:moveTo>
                  <a:lnTo>
                    <a:pt x="4709" y="236"/>
                  </a:lnTo>
                  <a:cubicBezTo>
                    <a:pt x="3452" y="1467"/>
                    <a:pt x="1754" y="2239"/>
                    <a:pt x="0" y="2380"/>
                  </a:cubicBezTo>
                  <a:cubicBezTo>
                    <a:pt x="534" y="2629"/>
                    <a:pt x="1124" y="2754"/>
                    <a:pt x="1713" y="2754"/>
                  </a:cubicBezTo>
                  <a:cubicBezTo>
                    <a:pt x="2257" y="2754"/>
                    <a:pt x="2800" y="2647"/>
                    <a:pt x="3301" y="2434"/>
                  </a:cubicBezTo>
                  <a:cubicBezTo>
                    <a:pt x="3785" y="3111"/>
                    <a:pt x="4277" y="3796"/>
                    <a:pt x="4916" y="4328"/>
                  </a:cubicBezTo>
                  <a:cubicBezTo>
                    <a:pt x="5434" y="4762"/>
                    <a:pt x="6266" y="4877"/>
                    <a:pt x="7005" y="4877"/>
                  </a:cubicBezTo>
                  <a:cubicBezTo>
                    <a:pt x="7176" y="4877"/>
                    <a:pt x="7343" y="4870"/>
                    <a:pt x="7499" y="4861"/>
                  </a:cubicBezTo>
                  <a:cubicBezTo>
                    <a:pt x="6772" y="4425"/>
                    <a:pt x="5707" y="4280"/>
                    <a:pt x="5290" y="3539"/>
                  </a:cubicBezTo>
                  <a:cubicBezTo>
                    <a:pt x="4956" y="2947"/>
                    <a:pt x="4883" y="2246"/>
                    <a:pt x="4817" y="1569"/>
                  </a:cubicBezTo>
                  <a:cubicBezTo>
                    <a:pt x="4763" y="1021"/>
                    <a:pt x="4736" y="392"/>
                    <a:pt x="5126" y="1"/>
                  </a:cubicBezTo>
                  <a:close/>
                </a:path>
              </a:pathLst>
            </a:custGeom>
            <a:solidFill>
              <a:srgbClr val="2B2B2B">
                <a:alpha val="34509"/>
              </a:srgbClr>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12" name="Google Shape;2112;p2"/>
            <p:cNvSpPr/>
            <p:nvPr/>
          </p:nvSpPr>
          <p:spPr>
            <a:xfrm>
              <a:off x="5218625" y="3100050"/>
              <a:ext cx="107375" cy="62875"/>
            </a:xfrm>
            <a:custGeom>
              <a:rect b="b" l="l" r="r" t="t"/>
              <a:pathLst>
                <a:path extrusionOk="0" h="2515" w="4295">
                  <a:moveTo>
                    <a:pt x="3982" y="1"/>
                  </a:moveTo>
                  <a:cubicBezTo>
                    <a:pt x="3943" y="1"/>
                    <a:pt x="3905" y="25"/>
                    <a:pt x="3872" y="48"/>
                  </a:cubicBezTo>
                  <a:cubicBezTo>
                    <a:pt x="3407" y="388"/>
                    <a:pt x="3112" y="949"/>
                    <a:pt x="3097" y="1526"/>
                  </a:cubicBezTo>
                  <a:cubicBezTo>
                    <a:pt x="2946" y="1523"/>
                    <a:pt x="2795" y="1520"/>
                    <a:pt x="2644" y="1520"/>
                  </a:cubicBezTo>
                  <a:cubicBezTo>
                    <a:pt x="2239" y="1520"/>
                    <a:pt x="1834" y="1541"/>
                    <a:pt x="1440" y="1627"/>
                  </a:cubicBezTo>
                  <a:cubicBezTo>
                    <a:pt x="895" y="1744"/>
                    <a:pt x="365" y="1991"/>
                    <a:pt x="0" y="2408"/>
                  </a:cubicBezTo>
                  <a:lnTo>
                    <a:pt x="12" y="2514"/>
                  </a:lnTo>
                  <a:cubicBezTo>
                    <a:pt x="461" y="2364"/>
                    <a:pt x="933" y="2315"/>
                    <a:pt x="1408" y="2315"/>
                  </a:cubicBezTo>
                  <a:cubicBezTo>
                    <a:pt x="1622" y="2315"/>
                    <a:pt x="1838" y="2325"/>
                    <a:pt x="2051" y="2340"/>
                  </a:cubicBezTo>
                  <a:cubicBezTo>
                    <a:pt x="2659" y="2383"/>
                    <a:pt x="3268" y="2464"/>
                    <a:pt x="3877" y="2464"/>
                  </a:cubicBezTo>
                  <a:cubicBezTo>
                    <a:pt x="3954" y="2464"/>
                    <a:pt x="4031" y="2463"/>
                    <a:pt x="4108" y="2460"/>
                  </a:cubicBezTo>
                  <a:cubicBezTo>
                    <a:pt x="4146" y="2458"/>
                    <a:pt x="4189" y="2456"/>
                    <a:pt x="4220" y="2433"/>
                  </a:cubicBezTo>
                  <a:cubicBezTo>
                    <a:pt x="4295" y="2375"/>
                    <a:pt x="4254" y="2258"/>
                    <a:pt x="4212" y="2173"/>
                  </a:cubicBezTo>
                  <a:cubicBezTo>
                    <a:pt x="3923" y="1588"/>
                    <a:pt x="3867" y="890"/>
                    <a:pt x="4059" y="267"/>
                  </a:cubicBezTo>
                  <a:cubicBezTo>
                    <a:pt x="4088" y="168"/>
                    <a:pt x="4098" y="21"/>
                    <a:pt x="3998" y="2"/>
                  </a:cubicBezTo>
                  <a:cubicBezTo>
                    <a:pt x="3993" y="1"/>
                    <a:pt x="3987" y="1"/>
                    <a:pt x="3982" y="1"/>
                  </a:cubicBezTo>
                  <a:close/>
                </a:path>
              </a:pathLst>
            </a:custGeom>
            <a:solidFill>
              <a:srgbClr val="2B2B2B">
                <a:alpha val="34509"/>
              </a:srgbClr>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13" name="Google Shape;2113;p2"/>
            <p:cNvSpPr/>
            <p:nvPr/>
          </p:nvSpPr>
          <p:spPr>
            <a:xfrm>
              <a:off x="5320250" y="3161250"/>
              <a:ext cx="614100" cy="646725"/>
            </a:xfrm>
            <a:custGeom>
              <a:rect b="b" l="l" r="r" t="t"/>
              <a:pathLst>
                <a:path extrusionOk="0" h="25869" w="24564">
                  <a:moveTo>
                    <a:pt x="213" y="1"/>
                  </a:moveTo>
                  <a:lnTo>
                    <a:pt x="0" y="87"/>
                  </a:lnTo>
                  <a:cubicBezTo>
                    <a:pt x="1031" y="2101"/>
                    <a:pt x="3114" y="3415"/>
                    <a:pt x="5292" y="4031"/>
                  </a:cubicBezTo>
                  <a:cubicBezTo>
                    <a:pt x="6988" y="4509"/>
                    <a:pt x="8755" y="4619"/>
                    <a:pt x="10523" y="4648"/>
                  </a:cubicBezTo>
                  <a:cubicBezTo>
                    <a:pt x="10312" y="4719"/>
                    <a:pt x="10096" y="4804"/>
                    <a:pt x="9876" y="4922"/>
                  </a:cubicBezTo>
                  <a:cubicBezTo>
                    <a:pt x="4810" y="8667"/>
                    <a:pt x="5020" y="12672"/>
                    <a:pt x="7152" y="15726"/>
                  </a:cubicBezTo>
                  <a:cubicBezTo>
                    <a:pt x="9000" y="18373"/>
                    <a:pt x="10131" y="21682"/>
                    <a:pt x="13457" y="23071"/>
                  </a:cubicBezTo>
                  <a:cubicBezTo>
                    <a:pt x="15718" y="24016"/>
                    <a:pt x="17989" y="24936"/>
                    <a:pt x="20256" y="25868"/>
                  </a:cubicBezTo>
                  <a:cubicBezTo>
                    <a:pt x="19812" y="25079"/>
                    <a:pt x="19204" y="24296"/>
                    <a:pt x="18406" y="23908"/>
                  </a:cubicBezTo>
                  <a:cubicBezTo>
                    <a:pt x="16933" y="23194"/>
                    <a:pt x="15313" y="22795"/>
                    <a:pt x="13824" y="22114"/>
                  </a:cubicBezTo>
                  <a:cubicBezTo>
                    <a:pt x="11730" y="21155"/>
                    <a:pt x="10019" y="19841"/>
                    <a:pt x="10445" y="17020"/>
                  </a:cubicBezTo>
                  <a:cubicBezTo>
                    <a:pt x="6195" y="14889"/>
                    <a:pt x="5408" y="9531"/>
                    <a:pt x="8863" y="6421"/>
                  </a:cubicBezTo>
                  <a:cubicBezTo>
                    <a:pt x="9241" y="6082"/>
                    <a:pt x="10058" y="5856"/>
                    <a:pt x="10702" y="5856"/>
                  </a:cubicBezTo>
                  <a:cubicBezTo>
                    <a:pt x="11030" y="5856"/>
                    <a:pt x="11313" y="5915"/>
                    <a:pt x="11470" y="6047"/>
                  </a:cubicBezTo>
                  <a:cubicBezTo>
                    <a:pt x="13033" y="7357"/>
                    <a:pt x="14750" y="8806"/>
                    <a:pt x="15587" y="10586"/>
                  </a:cubicBezTo>
                  <a:cubicBezTo>
                    <a:pt x="16974" y="13534"/>
                    <a:pt x="18334" y="16334"/>
                    <a:pt x="21018" y="18359"/>
                  </a:cubicBezTo>
                  <a:cubicBezTo>
                    <a:pt x="21925" y="19044"/>
                    <a:pt x="22498" y="20161"/>
                    <a:pt x="23267" y="21043"/>
                  </a:cubicBezTo>
                  <a:cubicBezTo>
                    <a:pt x="23570" y="21392"/>
                    <a:pt x="23991" y="21637"/>
                    <a:pt x="24357" y="21929"/>
                  </a:cubicBezTo>
                  <a:cubicBezTo>
                    <a:pt x="24564" y="21730"/>
                    <a:pt x="23551" y="19957"/>
                    <a:pt x="23757" y="19758"/>
                  </a:cubicBezTo>
                  <a:cubicBezTo>
                    <a:pt x="22673" y="18568"/>
                    <a:pt x="23317" y="18541"/>
                    <a:pt x="22100" y="17487"/>
                  </a:cubicBezTo>
                  <a:cubicBezTo>
                    <a:pt x="19141" y="14935"/>
                    <a:pt x="18645" y="14115"/>
                    <a:pt x="17236" y="12197"/>
                  </a:cubicBezTo>
                  <a:cubicBezTo>
                    <a:pt x="16818" y="11628"/>
                    <a:pt x="16897" y="10864"/>
                    <a:pt x="16727" y="10210"/>
                  </a:cubicBezTo>
                  <a:cubicBezTo>
                    <a:pt x="16517" y="9410"/>
                    <a:pt x="16553" y="8302"/>
                    <a:pt x="16133" y="7770"/>
                  </a:cubicBezTo>
                  <a:cubicBezTo>
                    <a:pt x="14798" y="5999"/>
                    <a:pt x="13401" y="4592"/>
                    <a:pt x="11778" y="4478"/>
                  </a:cubicBezTo>
                  <a:cubicBezTo>
                    <a:pt x="10856" y="3886"/>
                    <a:pt x="9066" y="3427"/>
                    <a:pt x="8121" y="3301"/>
                  </a:cubicBezTo>
                  <a:cubicBezTo>
                    <a:pt x="6494" y="3083"/>
                    <a:pt x="5545" y="2875"/>
                    <a:pt x="3998" y="2329"/>
                  </a:cubicBezTo>
                  <a:cubicBezTo>
                    <a:pt x="2449" y="1783"/>
                    <a:pt x="1258" y="1266"/>
                    <a:pt x="213" y="1"/>
                  </a:cubicBezTo>
                  <a:close/>
                </a:path>
              </a:pathLst>
            </a:custGeom>
            <a:solidFill>
              <a:srgbClr val="2B2B2B">
                <a:alpha val="34509"/>
              </a:srgbClr>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14" name="Google Shape;2114;p2"/>
            <p:cNvSpPr/>
            <p:nvPr/>
          </p:nvSpPr>
          <p:spPr>
            <a:xfrm>
              <a:off x="5631525" y="3021525"/>
              <a:ext cx="393225" cy="234475"/>
            </a:xfrm>
            <a:custGeom>
              <a:rect b="b" l="l" r="r" t="t"/>
              <a:pathLst>
                <a:path extrusionOk="0" h="9379" w="15729">
                  <a:moveTo>
                    <a:pt x="1" y="0"/>
                  </a:moveTo>
                  <a:lnTo>
                    <a:pt x="1" y="0"/>
                  </a:lnTo>
                  <a:cubicBezTo>
                    <a:pt x="626" y="3382"/>
                    <a:pt x="2700" y="6658"/>
                    <a:pt x="5771" y="8206"/>
                  </a:cubicBezTo>
                  <a:cubicBezTo>
                    <a:pt x="7325" y="8987"/>
                    <a:pt x="9064" y="9378"/>
                    <a:pt x="10802" y="9378"/>
                  </a:cubicBezTo>
                  <a:cubicBezTo>
                    <a:pt x="12502" y="9378"/>
                    <a:pt x="14201" y="9004"/>
                    <a:pt x="15728" y="8256"/>
                  </a:cubicBezTo>
                  <a:lnTo>
                    <a:pt x="15728" y="8256"/>
                  </a:lnTo>
                  <a:cubicBezTo>
                    <a:pt x="15054" y="8271"/>
                    <a:pt x="14374" y="8284"/>
                    <a:pt x="13692" y="8284"/>
                  </a:cubicBezTo>
                  <a:cubicBezTo>
                    <a:pt x="10772" y="8284"/>
                    <a:pt x="7830" y="8041"/>
                    <a:pt x="5300" y="6651"/>
                  </a:cubicBezTo>
                  <a:cubicBezTo>
                    <a:pt x="2750" y="5248"/>
                    <a:pt x="1218" y="2400"/>
                    <a:pt x="1" y="0"/>
                  </a:cubicBezTo>
                  <a:close/>
                </a:path>
              </a:pathLst>
            </a:custGeom>
            <a:solidFill>
              <a:srgbClr val="2B2B2B">
                <a:alpha val="34509"/>
              </a:srgbClr>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15" name="Google Shape;2115;p2"/>
            <p:cNvSpPr/>
            <p:nvPr/>
          </p:nvSpPr>
          <p:spPr>
            <a:xfrm>
              <a:off x="5210275" y="2356000"/>
              <a:ext cx="213600" cy="139850"/>
            </a:xfrm>
            <a:custGeom>
              <a:rect b="b" l="l" r="r" t="t"/>
              <a:pathLst>
                <a:path extrusionOk="0" h="5594" w="8544">
                  <a:moveTo>
                    <a:pt x="6335" y="1"/>
                  </a:moveTo>
                  <a:cubicBezTo>
                    <a:pt x="6093" y="1"/>
                    <a:pt x="5852" y="42"/>
                    <a:pt x="5619" y="111"/>
                  </a:cubicBezTo>
                  <a:cubicBezTo>
                    <a:pt x="4662" y="399"/>
                    <a:pt x="3707" y="708"/>
                    <a:pt x="2825" y="1178"/>
                  </a:cubicBezTo>
                  <a:cubicBezTo>
                    <a:pt x="1835" y="1707"/>
                    <a:pt x="932" y="2459"/>
                    <a:pt x="415" y="3457"/>
                  </a:cubicBezTo>
                  <a:cubicBezTo>
                    <a:pt x="147" y="3970"/>
                    <a:pt x="1" y="4632"/>
                    <a:pt x="332" y="5108"/>
                  </a:cubicBezTo>
                  <a:cubicBezTo>
                    <a:pt x="563" y="5437"/>
                    <a:pt x="978" y="5594"/>
                    <a:pt x="1382" y="5594"/>
                  </a:cubicBezTo>
                  <a:cubicBezTo>
                    <a:pt x="1431" y="5594"/>
                    <a:pt x="1480" y="5591"/>
                    <a:pt x="1529" y="5587"/>
                  </a:cubicBezTo>
                  <a:cubicBezTo>
                    <a:pt x="1978" y="5544"/>
                    <a:pt x="2393" y="5336"/>
                    <a:pt x="2781" y="5108"/>
                  </a:cubicBezTo>
                  <a:cubicBezTo>
                    <a:pt x="4127" y="4311"/>
                    <a:pt x="5316" y="3208"/>
                    <a:pt x="6801" y="2710"/>
                  </a:cubicBezTo>
                  <a:cubicBezTo>
                    <a:pt x="7475" y="2484"/>
                    <a:pt x="8314" y="2282"/>
                    <a:pt x="8455" y="1549"/>
                  </a:cubicBezTo>
                  <a:cubicBezTo>
                    <a:pt x="8543" y="1084"/>
                    <a:pt x="8277" y="615"/>
                    <a:pt x="7864" y="382"/>
                  </a:cubicBezTo>
                  <a:cubicBezTo>
                    <a:pt x="7434" y="140"/>
                    <a:pt x="6936" y="28"/>
                    <a:pt x="6437" y="3"/>
                  </a:cubicBezTo>
                  <a:cubicBezTo>
                    <a:pt x="6403" y="2"/>
                    <a:pt x="6369" y="1"/>
                    <a:pt x="6335" y="1"/>
                  </a:cubicBezTo>
                  <a:close/>
                </a:path>
              </a:pathLst>
            </a:custGeom>
            <a:solidFill>
              <a:srgbClr val="FFFFFF">
                <a:alpha val="34117"/>
              </a:srgbClr>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16" name="Google Shape;2116;p2"/>
            <p:cNvSpPr/>
            <p:nvPr/>
          </p:nvSpPr>
          <p:spPr>
            <a:xfrm>
              <a:off x="5417000" y="1977775"/>
              <a:ext cx="213600" cy="139850"/>
            </a:xfrm>
            <a:custGeom>
              <a:rect b="b" l="l" r="r" t="t"/>
              <a:pathLst>
                <a:path extrusionOk="0" h="5594" w="8544">
                  <a:moveTo>
                    <a:pt x="6334" y="1"/>
                  </a:moveTo>
                  <a:cubicBezTo>
                    <a:pt x="6092" y="1"/>
                    <a:pt x="5850" y="42"/>
                    <a:pt x="5618" y="111"/>
                  </a:cubicBezTo>
                  <a:cubicBezTo>
                    <a:pt x="4660" y="401"/>
                    <a:pt x="3705" y="707"/>
                    <a:pt x="2823" y="1178"/>
                  </a:cubicBezTo>
                  <a:cubicBezTo>
                    <a:pt x="1833" y="1707"/>
                    <a:pt x="932" y="2461"/>
                    <a:pt x="413" y="3456"/>
                  </a:cubicBezTo>
                  <a:cubicBezTo>
                    <a:pt x="147" y="3972"/>
                    <a:pt x="0" y="4631"/>
                    <a:pt x="332" y="5108"/>
                  </a:cubicBezTo>
                  <a:cubicBezTo>
                    <a:pt x="560" y="5435"/>
                    <a:pt x="973" y="5594"/>
                    <a:pt x="1377" y="5594"/>
                  </a:cubicBezTo>
                  <a:cubicBezTo>
                    <a:pt x="1428" y="5594"/>
                    <a:pt x="1478" y="5591"/>
                    <a:pt x="1528" y="5586"/>
                  </a:cubicBezTo>
                  <a:cubicBezTo>
                    <a:pt x="1976" y="5544"/>
                    <a:pt x="2391" y="5338"/>
                    <a:pt x="2779" y="5108"/>
                  </a:cubicBezTo>
                  <a:cubicBezTo>
                    <a:pt x="4127" y="4313"/>
                    <a:pt x="5316" y="3208"/>
                    <a:pt x="6799" y="2710"/>
                  </a:cubicBezTo>
                  <a:cubicBezTo>
                    <a:pt x="7472" y="2484"/>
                    <a:pt x="8314" y="2282"/>
                    <a:pt x="8454" y="1550"/>
                  </a:cubicBezTo>
                  <a:cubicBezTo>
                    <a:pt x="8543" y="1083"/>
                    <a:pt x="8277" y="617"/>
                    <a:pt x="7862" y="383"/>
                  </a:cubicBezTo>
                  <a:cubicBezTo>
                    <a:pt x="7432" y="140"/>
                    <a:pt x="6934" y="28"/>
                    <a:pt x="6436" y="3"/>
                  </a:cubicBezTo>
                  <a:cubicBezTo>
                    <a:pt x="6402" y="1"/>
                    <a:pt x="6368" y="1"/>
                    <a:pt x="6334" y="1"/>
                  </a:cubicBezTo>
                  <a:close/>
                </a:path>
              </a:pathLst>
            </a:custGeom>
            <a:solidFill>
              <a:srgbClr val="FFFFFF">
                <a:alpha val="34117"/>
              </a:srgbClr>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17" name="Google Shape;2117;p2"/>
            <p:cNvSpPr/>
            <p:nvPr/>
          </p:nvSpPr>
          <p:spPr>
            <a:xfrm>
              <a:off x="5506325" y="1569700"/>
              <a:ext cx="553725" cy="265325"/>
            </a:xfrm>
            <a:custGeom>
              <a:rect b="b" l="l" r="r" t="t"/>
              <a:pathLst>
                <a:path extrusionOk="0" h="10613" w="22149">
                  <a:moveTo>
                    <a:pt x="15686" y="0"/>
                  </a:moveTo>
                  <a:cubicBezTo>
                    <a:pt x="13179" y="0"/>
                    <a:pt x="10752" y="1300"/>
                    <a:pt x="8701" y="2821"/>
                  </a:cubicBezTo>
                  <a:cubicBezTo>
                    <a:pt x="6373" y="4548"/>
                    <a:pt x="4249" y="6628"/>
                    <a:pt x="1598" y="7803"/>
                  </a:cubicBezTo>
                  <a:cubicBezTo>
                    <a:pt x="1235" y="7963"/>
                    <a:pt x="859" y="8107"/>
                    <a:pt x="548" y="8356"/>
                  </a:cubicBezTo>
                  <a:cubicBezTo>
                    <a:pt x="240" y="8603"/>
                    <a:pt x="0" y="8978"/>
                    <a:pt x="29" y="9373"/>
                  </a:cubicBezTo>
                  <a:cubicBezTo>
                    <a:pt x="80" y="10066"/>
                    <a:pt x="865" y="10444"/>
                    <a:pt x="1552" y="10548"/>
                  </a:cubicBezTo>
                  <a:cubicBezTo>
                    <a:pt x="1840" y="10592"/>
                    <a:pt x="2128" y="10612"/>
                    <a:pt x="2414" y="10612"/>
                  </a:cubicBezTo>
                  <a:cubicBezTo>
                    <a:pt x="4406" y="10612"/>
                    <a:pt x="6343" y="9618"/>
                    <a:pt x="7997" y="8449"/>
                  </a:cubicBezTo>
                  <a:cubicBezTo>
                    <a:pt x="9890" y="7112"/>
                    <a:pt x="11624" y="5495"/>
                    <a:pt x="13756" y="4587"/>
                  </a:cubicBezTo>
                  <a:cubicBezTo>
                    <a:pt x="14366" y="4326"/>
                    <a:pt x="15048" y="4134"/>
                    <a:pt x="15704" y="4134"/>
                  </a:cubicBezTo>
                  <a:cubicBezTo>
                    <a:pt x="16181" y="4134"/>
                    <a:pt x="16645" y="4236"/>
                    <a:pt x="17055" y="4488"/>
                  </a:cubicBezTo>
                  <a:cubicBezTo>
                    <a:pt x="17727" y="4901"/>
                    <a:pt x="18141" y="5646"/>
                    <a:pt x="18822" y="6039"/>
                  </a:cubicBezTo>
                  <a:cubicBezTo>
                    <a:pt x="19135" y="6220"/>
                    <a:pt x="19495" y="6308"/>
                    <a:pt x="19856" y="6308"/>
                  </a:cubicBezTo>
                  <a:cubicBezTo>
                    <a:pt x="20388" y="6308"/>
                    <a:pt x="20922" y="6116"/>
                    <a:pt x="21309" y="5752"/>
                  </a:cubicBezTo>
                  <a:cubicBezTo>
                    <a:pt x="21961" y="5138"/>
                    <a:pt x="22148" y="4087"/>
                    <a:pt x="21749" y="3286"/>
                  </a:cubicBezTo>
                  <a:lnTo>
                    <a:pt x="21747" y="3286"/>
                  </a:lnTo>
                  <a:cubicBezTo>
                    <a:pt x="21392" y="2574"/>
                    <a:pt x="21107" y="1698"/>
                    <a:pt x="20424" y="1291"/>
                  </a:cubicBezTo>
                  <a:cubicBezTo>
                    <a:pt x="19424" y="695"/>
                    <a:pt x="18354" y="309"/>
                    <a:pt x="16718" y="76"/>
                  </a:cubicBezTo>
                  <a:cubicBezTo>
                    <a:pt x="16373" y="25"/>
                    <a:pt x="16029" y="0"/>
                    <a:pt x="15686" y="0"/>
                  </a:cubicBezTo>
                  <a:close/>
                </a:path>
              </a:pathLst>
            </a:custGeom>
            <a:solidFill>
              <a:srgbClr val="FFFFFF">
                <a:alpha val="34117"/>
              </a:srgbClr>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18" name="Google Shape;2118;p2"/>
            <p:cNvSpPr/>
            <p:nvPr/>
          </p:nvSpPr>
          <p:spPr>
            <a:xfrm>
              <a:off x="5071800" y="2201375"/>
              <a:ext cx="143700" cy="299075"/>
            </a:xfrm>
            <a:custGeom>
              <a:rect b="b" l="l" r="r" t="t"/>
              <a:pathLst>
                <a:path extrusionOk="0" h="11963" w="5748">
                  <a:moveTo>
                    <a:pt x="5737" y="1"/>
                  </a:moveTo>
                  <a:cubicBezTo>
                    <a:pt x="5723" y="1"/>
                    <a:pt x="5589" y="132"/>
                    <a:pt x="5358" y="372"/>
                  </a:cubicBezTo>
                  <a:cubicBezTo>
                    <a:pt x="5119" y="615"/>
                    <a:pt x="4793" y="987"/>
                    <a:pt x="4411" y="1464"/>
                  </a:cubicBezTo>
                  <a:cubicBezTo>
                    <a:pt x="4025" y="1938"/>
                    <a:pt x="3599" y="2529"/>
                    <a:pt x="3157" y="3208"/>
                  </a:cubicBezTo>
                  <a:cubicBezTo>
                    <a:pt x="2725" y="3891"/>
                    <a:pt x="2283" y="4662"/>
                    <a:pt x="1876" y="5503"/>
                  </a:cubicBezTo>
                  <a:cubicBezTo>
                    <a:pt x="1477" y="6349"/>
                    <a:pt x="1150" y="7176"/>
                    <a:pt x="890" y="7942"/>
                  </a:cubicBezTo>
                  <a:cubicBezTo>
                    <a:pt x="639" y="8710"/>
                    <a:pt x="446" y="9414"/>
                    <a:pt x="319" y="10012"/>
                  </a:cubicBezTo>
                  <a:cubicBezTo>
                    <a:pt x="188" y="10608"/>
                    <a:pt x="103" y="11096"/>
                    <a:pt x="62" y="11436"/>
                  </a:cubicBezTo>
                  <a:cubicBezTo>
                    <a:pt x="20" y="11774"/>
                    <a:pt x="1" y="11963"/>
                    <a:pt x="14" y="11963"/>
                  </a:cubicBezTo>
                  <a:cubicBezTo>
                    <a:pt x="14" y="11963"/>
                    <a:pt x="14" y="11963"/>
                    <a:pt x="14" y="11963"/>
                  </a:cubicBezTo>
                  <a:cubicBezTo>
                    <a:pt x="26" y="11963"/>
                    <a:pt x="67" y="11780"/>
                    <a:pt x="130" y="11446"/>
                  </a:cubicBezTo>
                  <a:cubicBezTo>
                    <a:pt x="192" y="11112"/>
                    <a:pt x="294" y="10630"/>
                    <a:pt x="439" y="10039"/>
                  </a:cubicBezTo>
                  <a:cubicBezTo>
                    <a:pt x="581" y="9449"/>
                    <a:pt x="786" y="8754"/>
                    <a:pt x="1044" y="7994"/>
                  </a:cubicBezTo>
                  <a:cubicBezTo>
                    <a:pt x="1311" y="7238"/>
                    <a:pt x="1637" y="6416"/>
                    <a:pt x="2034" y="5579"/>
                  </a:cubicBezTo>
                  <a:cubicBezTo>
                    <a:pt x="2437" y="4745"/>
                    <a:pt x="2871" y="3976"/>
                    <a:pt x="3294" y="3293"/>
                  </a:cubicBezTo>
                  <a:cubicBezTo>
                    <a:pt x="3724" y="2615"/>
                    <a:pt x="4137" y="2021"/>
                    <a:pt x="4507" y="1539"/>
                  </a:cubicBezTo>
                  <a:cubicBezTo>
                    <a:pt x="4876" y="1057"/>
                    <a:pt x="5186" y="675"/>
                    <a:pt x="5410" y="416"/>
                  </a:cubicBezTo>
                  <a:cubicBezTo>
                    <a:pt x="5630" y="158"/>
                    <a:pt x="5748" y="9"/>
                    <a:pt x="5738" y="1"/>
                  </a:cubicBezTo>
                  <a:cubicBezTo>
                    <a:pt x="5738" y="1"/>
                    <a:pt x="5738" y="1"/>
                    <a:pt x="5737" y="1"/>
                  </a:cubicBezTo>
                  <a:close/>
                </a:path>
              </a:pathLst>
            </a:custGeom>
            <a:solidFill>
              <a:schemeClr val="accent6"/>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19" name="Google Shape;2119;p2"/>
            <p:cNvSpPr/>
            <p:nvPr/>
          </p:nvSpPr>
          <p:spPr>
            <a:xfrm>
              <a:off x="5215200" y="2384425"/>
              <a:ext cx="70350" cy="137600"/>
            </a:xfrm>
            <a:custGeom>
              <a:rect b="b" l="l" r="r" t="t"/>
              <a:pathLst>
                <a:path extrusionOk="0" h="5504" w="2814">
                  <a:moveTo>
                    <a:pt x="2778" y="0"/>
                  </a:moveTo>
                  <a:cubicBezTo>
                    <a:pt x="2738" y="0"/>
                    <a:pt x="2650" y="10"/>
                    <a:pt x="2524" y="37"/>
                  </a:cubicBezTo>
                  <a:cubicBezTo>
                    <a:pt x="2344" y="74"/>
                    <a:pt x="2092" y="157"/>
                    <a:pt x="1802" y="311"/>
                  </a:cubicBezTo>
                  <a:cubicBezTo>
                    <a:pt x="1231" y="612"/>
                    <a:pt x="510" y="1288"/>
                    <a:pt x="251" y="2281"/>
                  </a:cubicBezTo>
                  <a:cubicBezTo>
                    <a:pt x="0" y="3277"/>
                    <a:pt x="309" y="4214"/>
                    <a:pt x="668" y="4753"/>
                  </a:cubicBezTo>
                  <a:cubicBezTo>
                    <a:pt x="845" y="5027"/>
                    <a:pt x="1029" y="5221"/>
                    <a:pt x="1168" y="5339"/>
                  </a:cubicBezTo>
                  <a:cubicBezTo>
                    <a:pt x="1298" y="5451"/>
                    <a:pt x="1382" y="5504"/>
                    <a:pt x="1397" y="5504"/>
                  </a:cubicBezTo>
                  <a:cubicBezTo>
                    <a:pt x="1398" y="5504"/>
                    <a:pt x="1399" y="5504"/>
                    <a:pt x="1399" y="5503"/>
                  </a:cubicBezTo>
                  <a:cubicBezTo>
                    <a:pt x="1422" y="5476"/>
                    <a:pt x="1092" y="5237"/>
                    <a:pt x="772" y="4687"/>
                  </a:cubicBezTo>
                  <a:cubicBezTo>
                    <a:pt x="454" y="4154"/>
                    <a:pt x="186" y="3259"/>
                    <a:pt x="421" y="2324"/>
                  </a:cubicBezTo>
                  <a:cubicBezTo>
                    <a:pt x="662" y="1390"/>
                    <a:pt x="1330" y="734"/>
                    <a:pt x="1864" y="419"/>
                  </a:cubicBezTo>
                  <a:cubicBezTo>
                    <a:pt x="2408" y="91"/>
                    <a:pt x="2813" y="39"/>
                    <a:pt x="2804" y="5"/>
                  </a:cubicBezTo>
                  <a:cubicBezTo>
                    <a:pt x="2804" y="2"/>
                    <a:pt x="2795" y="0"/>
                    <a:pt x="2778" y="0"/>
                  </a:cubicBezTo>
                  <a:close/>
                </a:path>
              </a:pathLst>
            </a:custGeom>
            <a:solidFill>
              <a:schemeClr val="accent6"/>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20" name="Google Shape;2120;p2"/>
            <p:cNvSpPr/>
            <p:nvPr/>
          </p:nvSpPr>
          <p:spPr>
            <a:xfrm>
              <a:off x="5652025" y="2408725"/>
              <a:ext cx="35525" cy="98200"/>
            </a:xfrm>
            <a:custGeom>
              <a:rect b="b" l="l" r="r" t="t"/>
              <a:pathLst>
                <a:path extrusionOk="0" h="3928" w="1421">
                  <a:moveTo>
                    <a:pt x="1398" y="0"/>
                  </a:moveTo>
                  <a:cubicBezTo>
                    <a:pt x="1369" y="0"/>
                    <a:pt x="1163" y="129"/>
                    <a:pt x="907" y="410"/>
                  </a:cubicBezTo>
                  <a:cubicBezTo>
                    <a:pt x="639" y="703"/>
                    <a:pt x="334" y="1182"/>
                    <a:pt x="167" y="1772"/>
                  </a:cubicBezTo>
                  <a:cubicBezTo>
                    <a:pt x="1" y="2363"/>
                    <a:pt x="8" y="2928"/>
                    <a:pt x="84" y="3319"/>
                  </a:cubicBezTo>
                  <a:cubicBezTo>
                    <a:pt x="156" y="3706"/>
                    <a:pt x="270" y="3927"/>
                    <a:pt x="288" y="3927"/>
                  </a:cubicBezTo>
                  <a:cubicBezTo>
                    <a:pt x="288" y="3927"/>
                    <a:pt x="288" y="3927"/>
                    <a:pt x="288" y="3927"/>
                  </a:cubicBezTo>
                  <a:cubicBezTo>
                    <a:pt x="317" y="3918"/>
                    <a:pt x="246" y="3684"/>
                    <a:pt x="205" y="3302"/>
                  </a:cubicBezTo>
                  <a:cubicBezTo>
                    <a:pt x="165" y="2920"/>
                    <a:pt x="176" y="2384"/>
                    <a:pt x="334" y="1820"/>
                  </a:cubicBezTo>
                  <a:cubicBezTo>
                    <a:pt x="495" y="1257"/>
                    <a:pt x="767" y="792"/>
                    <a:pt x="1002" y="489"/>
                  </a:cubicBezTo>
                  <a:cubicBezTo>
                    <a:pt x="1237" y="184"/>
                    <a:pt x="1421" y="24"/>
                    <a:pt x="1401" y="1"/>
                  </a:cubicBezTo>
                  <a:cubicBezTo>
                    <a:pt x="1401" y="0"/>
                    <a:pt x="1400" y="0"/>
                    <a:pt x="1398" y="0"/>
                  </a:cubicBezTo>
                  <a:close/>
                </a:path>
              </a:pathLst>
            </a:custGeom>
            <a:solidFill>
              <a:schemeClr val="accent6"/>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21" name="Google Shape;2121;p2"/>
            <p:cNvSpPr/>
            <p:nvPr/>
          </p:nvSpPr>
          <p:spPr>
            <a:xfrm>
              <a:off x="5263225" y="2024175"/>
              <a:ext cx="20000" cy="51800"/>
            </a:xfrm>
            <a:custGeom>
              <a:rect b="b" l="l" r="r" t="t"/>
              <a:pathLst>
                <a:path extrusionOk="0" h="2072" w="800">
                  <a:moveTo>
                    <a:pt x="755" y="0"/>
                  </a:moveTo>
                  <a:cubicBezTo>
                    <a:pt x="724" y="0"/>
                    <a:pt x="616" y="66"/>
                    <a:pt x="485" y="204"/>
                  </a:cubicBezTo>
                  <a:cubicBezTo>
                    <a:pt x="340" y="358"/>
                    <a:pt x="176" y="615"/>
                    <a:pt x="88" y="929"/>
                  </a:cubicBezTo>
                  <a:cubicBezTo>
                    <a:pt x="1" y="1246"/>
                    <a:pt x="7" y="1548"/>
                    <a:pt x="53" y="1755"/>
                  </a:cubicBezTo>
                  <a:cubicBezTo>
                    <a:pt x="94" y="1958"/>
                    <a:pt x="160" y="2071"/>
                    <a:pt x="183" y="2071"/>
                  </a:cubicBezTo>
                  <a:cubicBezTo>
                    <a:pt x="183" y="2071"/>
                    <a:pt x="184" y="2071"/>
                    <a:pt x="184" y="2071"/>
                  </a:cubicBezTo>
                  <a:cubicBezTo>
                    <a:pt x="234" y="2058"/>
                    <a:pt x="86" y="1562"/>
                    <a:pt x="256" y="975"/>
                  </a:cubicBezTo>
                  <a:cubicBezTo>
                    <a:pt x="414" y="387"/>
                    <a:pt x="800" y="40"/>
                    <a:pt x="763" y="3"/>
                  </a:cubicBezTo>
                  <a:cubicBezTo>
                    <a:pt x="762" y="1"/>
                    <a:pt x="759" y="0"/>
                    <a:pt x="755" y="0"/>
                  </a:cubicBezTo>
                  <a:close/>
                </a:path>
              </a:pathLst>
            </a:custGeom>
            <a:solidFill>
              <a:schemeClr val="accent6"/>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22" name="Google Shape;2122;p2"/>
            <p:cNvSpPr/>
            <p:nvPr/>
          </p:nvSpPr>
          <p:spPr>
            <a:xfrm>
              <a:off x="5071975" y="2906475"/>
              <a:ext cx="13250" cy="60450"/>
            </a:xfrm>
            <a:custGeom>
              <a:rect b="b" l="l" r="r" t="t"/>
              <a:pathLst>
                <a:path extrusionOk="0" h="2418" w="530">
                  <a:moveTo>
                    <a:pt x="239" y="1"/>
                  </a:moveTo>
                  <a:cubicBezTo>
                    <a:pt x="193" y="1"/>
                    <a:pt x="0" y="545"/>
                    <a:pt x="73" y="1238"/>
                  </a:cubicBezTo>
                  <a:cubicBezTo>
                    <a:pt x="139" y="1924"/>
                    <a:pt x="432" y="2417"/>
                    <a:pt x="479" y="2417"/>
                  </a:cubicBezTo>
                  <a:cubicBezTo>
                    <a:pt x="480" y="2417"/>
                    <a:pt x="481" y="2417"/>
                    <a:pt x="482" y="2417"/>
                  </a:cubicBezTo>
                  <a:cubicBezTo>
                    <a:pt x="530" y="2393"/>
                    <a:pt x="310" y="1886"/>
                    <a:pt x="246" y="1220"/>
                  </a:cubicBezTo>
                  <a:cubicBezTo>
                    <a:pt x="175" y="555"/>
                    <a:pt x="291" y="13"/>
                    <a:pt x="241" y="1"/>
                  </a:cubicBezTo>
                  <a:cubicBezTo>
                    <a:pt x="240" y="1"/>
                    <a:pt x="239" y="1"/>
                    <a:pt x="239" y="1"/>
                  </a:cubicBezTo>
                  <a:close/>
                </a:path>
              </a:pathLst>
            </a:custGeom>
            <a:solidFill>
              <a:schemeClr val="accent6"/>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23" name="Google Shape;2123;p2"/>
            <p:cNvSpPr/>
            <p:nvPr/>
          </p:nvSpPr>
          <p:spPr>
            <a:xfrm>
              <a:off x="4993950" y="3210200"/>
              <a:ext cx="22900" cy="141350"/>
            </a:xfrm>
            <a:custGeom>
              <a:rect b="b" l="l" r="r" t="t"/>
              <a:pathLst>
                <a:path extrusionOk="0" h="5654" w="916">
                  <a:moveTo>
                    <a:pt x="888" y="0"/>
                  </a:moveTo>
                  <a:cubicBezTo>
                    <a:pt x="873" y="0"/>
                    <a:pt x="824" y="65"/>
                    <a:pt x="744" y="186"/>
                  </a:cubicBezTo>
                  <a:cubicBezTo>
                    <a:pt x="655" y="309"/>
                    <a:pt x="549" y="502"/>
                    <a:pt x="437" y="751"/>
                  </a:cubicBezTo>
                  <a:cubicBezTo>
                    <a:pt x="209" y="1245"/>
                    <a:pt x="5" y="1988"/>
                    <a:pt x="1" y="2823"/>
                  </a:cubicBezTo>
                  <a:cubicBezTo>
                    <a:pt x="1" y="3661"/>
                    <a:pt x="201" y="4403"/>
                    <a:pt x="425" y="4899"/>
                  </a:cubicBezTo>
                  <a:cubicBezTo>
                    <a:pt x="537" y="5148"/>
                    <a:pt x="641" y="5343"/>
                    <a:pt x="730" y="5466"/>
                  </a:cubicBezTo>
                  <a:cubicBezTo>
                    <a:pt x="809" y="5585"/>
                    <a:pt x="860" y="5652"/>
                    <a:pt x="873" y="5652"/>
                  </a:cubicBezTo>
                  <a:cubicBezTo>
                    <a:pt x="874" y="5652"/>
                    <a:pt x="874" y="5652"/>
                    <a:pt x="875" y="5652"/>
                  </a:cubicBezTo>
                  <a:lnTo>
                    <a:pt x="875" y="5653"/>
                  </a:lnTo>
                  <a:cubicBezTo>
                    <a:pt x="902" y="5636"/>
                    <a:pt x="728" y="5351"/>
                    <a:pt x="539" y="4853"/>
                  </a:cubicBezTo>
                  <a:cubicBezTo>
                    <a:pt x="350" y="4357"/>
                    <a:pt x="174" y="3635"/>
                    <a:pt x="174" y="2825"/>
                  </a:cubicBezTo>
                  <a:cubicBezTo>
                    <a:pt x="178" y="2013"/>
                    <a:pt x="358" y="1293"/>
                    <a:pt x="551" y="797"/>
                  </a:cubicBezTo>
                  <a:cubicBezTo>
                    <a:pt x="740" y="300"/>
                    <a:pt x="915" y="16"/>
                    <a:pt x="890" y="1"/>
                  </a:cubicBezTo>
                  <a:cubicBezTo>
                    <a:pt x="890" y="0"/>
                    <a:pt x="889" y="0"/>
                    <a:pt x="888" y="0"/>
                  </a:cubicBezTo>
                  <a:close/>
                </a:path>
              </a:pathLst>
            </a:custGeom>
            <a:solidFill>
              <a:schemeClr val="accent6"/>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24" name="Google Shape;2124;p2"/>
            <p:cNvSpPr/>
            <p:nvPr/>
          </p:nvSpPr>
          <p:spPr>
            <a:xfrm>
              <a:off x="5226325" y="3491850"/>
              <a:ext cx="35525" cy="127550"/>
            </a:xfrm>
            <a:custGeom>
              <a:rect b="b" l="l" r="r" t="t"/>
              <a:pathLst>
                <a:path extrusionOk="0" h="5102" w="1421">
                  <a:moveTo>
                    <a:pt x="1398" y="1"/>
                  </a:moveTo>
                  <a:cubicBezTo>
                    <a:pt x="1382" y="1"/>
                    <a:pt x="1313" y="40"/>
                    <a:pt x="1205" y="123"/>
                  </a:cubicBezTo>
                  <a:cubicBezTo>
                    <a:pt x="1087" y="214"/>
                    <a:pt x="927" y="362"/>
                    <a:pt x="759" y="569"/>
                  </a:cubicBezTo>
                  <a:cubicBezTo>
                    <a:pt x="422" y="978"/>
                    <a:pt x="65" y="1672"/>
                    <a:pt x="32" y="2502"/>
                  </a:cubicBezTo>
                  <a:cubicBezTo>
                    <a:pt x="1" y="3332"/>
                    <a:pt x="302" y="4051"/>
                    <a:pt x="607" y="4485"/>
                  </a:cubicBezTo>
                  <a:cubicBezTo>
                    <a:pt x="757" y="4705"/>
                    <a:pt x="904" y="4865"/>
                    <a:pt x="1016" y="4964"/>
                  </a:cubicBezTo>
                  <a:cubicBezTo>
                    <a:pt x="1118" y="5057"/>
                    <a:pt x="1185" y="5101"/>
                    <a:pt x="1199" y="5101"/>
                  </a:cubicBezTo>
                  <a:cubicBezTo>
                    <a:pt x="1200" y="5101"/>
                    <a:pt x="1201" y="5101"/>
                    <a:pt x="1201" y="5101"/>
                  </a:cubicBezTo>
                  <a:lnTo>
                    <a:pt x="1203" y="5101"/>
                  </a:lnTo>
                  <a:cubicBezTo>
                    <a:pt x="1224" y="5079"/>
                    <a:pt x="977" y="4859"/>
                    <a:pt x="711" y="4418"/>
                  </a:cubicBezTo>
                  <a:cubicBezTo>
                    <a:pt x="443" y="3982"/>
                    <a:pt x="177" y="3293"/>
                    <a:pt x="207" y="2510"/>
                  </a:cubicBezTo>
                  <a:cubicBezTo>
                    <a:pt x="238" y="1724"/>
                    <a:pt x="557" y="1057"/>
                    <a:pt x="858" y="644"/>
                  </a:cubicBezTo>
                  <a:cubicBezTo>
                    <a:pt x="1159" y="223"/>
                    <a:pt x="1421" y="25"/>
                    <a:pt x="1402" y="2"/>
                  </a:cubicBezTo>
                  <a:cubicBezTo>
                    <a:pt x="1401" y="1"/>
                    <a:pt x="1400" y="1"/>
                    <a:pt x="1398" y="1"/>
                  </a:cubicBezTo>
                  <a:close/>
                </a:path>
              </a:pathLst>
            </a:custGeom>
            <a:solidFill>
              <a:schemeClr val="accent6"/>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25" name="Google Shape;2125;p2"/>
            <p:cNvSpPr/>
            <p:nvPr/>
          </p:nvSpPr>
          <p:spPr>
            <a:xfrm>
              <a:off x="5235350" y="3748475"/>
              <a:ext cx="24775" cy="63450"/>
            </a:xfrm>
            <a:custGeom>
              <a:rect b="b" l="l" r="r" t="t"/>
              <a:pathLst>
                <a:path extrusionOk="0" h="2538" w="991">
                  <a:moveTo>
                    <a:pt x="944" y="1"/>
                  </a:moveTo>
                  <a:cubicBezTo>
                    <a:pt x="890" y="1"/>
                    <a:pt x="454" y="452"/>
                    <a:pt x="234" y="1171"/>
                  </a:cubicBezTo>
                  <a:cubicBezTo>
                    <a:pt x="1" y="1906"/>
                    <a:pt x="113" y="2537"/>
                    <a:pt x="156" y="2537"/>
                  </a:cubicBezTo>
                  <a:cubicBezTo>
                    <a:pt x="156" y="2537"/>
                    <a:pt x="157" y="2537"/>
                    <a:pt x="157" y="2537"/>
                  </a:cubicBezTo>
                  <a:cubicBezTo>
                    <a:pt x="209" y="2535"/>
                    <a:pt x="176" y="1924"/>
                    <a:pt x="400" y="1223"/>
                  </a:cubicBezTo>
                  <a:cubicBezTo>
                    <a:pt x="616" y="517"/>
                    <a:pt x="990" y="35"/>
                    <a:pt x="948" y="2"/>
                  </a:cubicBezTo>
                  <a:cubicBezTo>
                    <a:pt x="947" y="1"/>
                    <a:pt x="946" y="1"/>
                    <a:pt x="944" y="1"/>
                  </a:cubicBezTo>
                  <a:close/>
                </a:path>
              </a:pathLst>
            </a:custGeom>
            <a:solidFill>
              <a:schemeClr val="accent6"/>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26" name="Google Shape;2126;p2"/>
            <p:cNvSpPr/>
            <p:nvPr/>
          </p:nvSpPr>
          <p:spPr>
            <a:xfrm>
              <a:off x="5502425" y="3364325"/>
              <a:ext cx="63100" cy="163400"/>
            </a:xfrm>
            <a:custGeom>
              <a:rect b="b" l="l" r="r" t="t"/>
              <a:pathLst>
                <a:path extrusionOk="0" h="6536" w="2524">
                  <a:moveTo>
                    <a:pt x="1584" y="1"/>
                  </a:moveTo>
                  <a:cubicBezTo>
                    <a:pt x="1568" y="1"/>
                    <a:pt x="1477" y="63"/>
                    <a:pt x="1335" y="189"/>
                  </a:cubicBezTo>
                  <a:cubicBezTo>
                    <a:pt x="1185" y="320"/>
                    <a:pt x="984" y="536"/>
                    <a:pt x="783" y="835"/>
                  </a:cubicBezTo>
                  <a:cubicBezTo>
                    <a:pt x="378" y="1422"/>
                    <a:pt x="0" y="2421"/>
                    <a:pt x="154" y="3534"/>
                  </a:cubicBezTo>
                  <a:cubicBezTo>
                    <a:pt x="315" y="4645"/>
                    <a:pt x="953" y="5502"/>
                    <a:pt x="1505" y="5955"/>
                  </a:cubicBezTo>
                  <a:cubicBezTo>
                    <a:pt x="1781" y="6187"/>
                    <a:pt x="2034" y="6339"/>
                    <a:pt x="2215" y="6424"/>
                  </a:cubicBezTo>
                  <a:cubicBezTo>
                    <a:pt x="2376" y="6501"/>
                    <a:pt x="2478" y="6536"/>
                    <a:pt x="2501" y="6536"/>
                  </a:cubicBezTo>
                  <a:cubicBezTo>
                    <a:pt x="2504" y="6536"/>
                    <a:pt x="2506" y="6535"/>
                    <a:pt x="2506" y="6534"/>
                  </a:cubicBezTo>
                  <a:cubicBezTo>
                    <a:pt x="2524" y="6503"/>
                    <a:pt x="2105" y="6337"/>
                    <a:pt x="1586" y="5863"/>
                  </a:cubicBezTo>
                  <a:cubicBezTo>
                    <a:pt x="1073" y="5400"/>
                    <a:pt x="481" y="4568"/>
                    <a:pt x="328" y="3511"/>
                  </a:cubicBezTo>
                  <a:cubicBezTo>
                    <a:pt x="181" y="2452"/>
                    <a:pt x="521" y="1487"/>
                    <a:pt x="888" y="901"/>
                  </a:cubicBezTo>
                  <a:cubicBezTo>
                    <a:pt x="1254" y="301"/>
                    <a:pt x="1611" y="27"/>
                    <a:pt x="1586" y="2"/>
                  </a:cubicBezTo>
                  <a:cubicBezTo>
                    <a:pt x="1586" y="1"/>
                    <a:pt x="1585" y="1"/>
                    <a:pt x="1584" y="1"/>
                  </a:cubicBezTo>
                  <a:close/>
                </a:path>
              </a:pathLst>
            </a:custGeom>
            <a:solidFill>
              <a:schemeClr val="accent6"/>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27" name="Google Shape;2127;p2"/>
            <p:cNvSpPr/>
            <p:nvPr/>
          </p:nvSpPr>
          <p:spPr>
            <a:xfrm>
              <a:off x="5364275" y="3947375"/>
              <a:ext cx="151150" cy="131300"/>
            </a:xfrm>
            <a:custGeom>
              <a:rect b="b" l="l" r="r" t="t"/>
              <a:pathLst>
                <a:path extrusionOk="0" h="5252" w="6046">
                  <a:moveTo>
                    <a:pt x="14" y="0"/>
                  </a:moveTo>
                  <a:cubicBezTo>
                    <a:pt x="13" y="0"/>
                    <a:pt x="13" y="0"/>
                    <a:pt x="12" y="1"/>
                  </a:cubicBezTo>
                  <a:cubicBezTo>
                    <a:pt x="1" y="6"/>
                    <a:pt x="35" y="116"/>
                    <a:pt x="109" y="315"/>
                  </a:cubicBezTo>
                  <a:cubicBezTo>
                    <a:pt x="178" y="514"/>
                    <a:pt x="306" y="793"/>
                    <a:pt x="483" y="1127"/>
                  </a:cubicBezTo>
                  <a:cubicBezTo>
                    <a:pt x="659" y="1461"/>
                    <a:pt x="906" y="1841"/>
                    <a:pt x="1210" y="2239"/>
                  </a:cubicBezTo>
                  <a:cubicBezTo>
                    <a:pt x="1523" y="2632"/>
                    <a:pt x="1895" y="3039"/>
                    <a:pt x="2331" y="3421"/>
                  </a:cubicBezTo>
                  <a:cubicBezTo>
                    <a:pt x="2769" y="3799"/>
                    <a:pt x="3225" y="4114"/>
                    <a:pt x="3657" y="4368"/>
                  </a:cubicBezTo>
                  <a:cubicBezTo>
                    <a:pt x="4093" y="4615"/>
                    <a:pt x="4502" y="4808"/>
                    <a:pt x="4857" y="4936"/>
                  </a:cubicBezTo>
                  <a:cubicBezTo>
                    <a:pt x="5212" y="5067"/>
                    <a:pt x="5507" y="5154"/>
                    <a:pt x="5713" y="5196"/>
                  </a:cubicBezTo>
                  <a:cubicBezTo>
                    <a:pt x="5880" y="5232"/>
                    <a:pt x="5988" y="5251"/>
                    <a:pt x="6024" y="5251"/>
                  </a:cubicBezTo>
                  <a:cubicBezTo>
                    <a:pt x="6033" y="5251"/>
                    <a:pt x="6037" y="5250"/>
                    <a:pt x="6037" y="5248"/>
                  </a:cubicBezTo>
                  <a:cubicBezTo>
                    <a:pt x="6045" y="5215"/>
                    <a:pt x="5592" y="5109"/>
                    <a:pt x="4903" y="4822"/>
                  </a:cubicBezTo>
                  <a:cubicBezTo>
                    <a:pt x="4558" y="4679"/>
                    <a:pt x="4160" y="4480"/>
                    <a:pt x="3738" y="4230"/>
                  </a:cubicBezTo>
                  <a:cubicBezTo>
                    <a:pt x="3319" y="3973"/>
                    <a:pt x="2875" y="3660"/>
                    <a:pt x="2445" y="3290"/>
                  </a:cubicBezTo>
                  <a:cubicBezTo>
                    <a:pt x="2019" y="2916"/>
                    <a:pt x="1648" y="2518"/>
                    <a:pt x="1336" y="2138"/>
                  </a:cubicBezTo>
                  <a:cubicBezTo>
                    <a:pt x="1031" y="1754"/>
                    <a:pt x="778" y="1388"/>
                    <a:pt x="591" y="1066"/>
                  </a:cubicBezTo>
                  <a:cubicBezTo>
                    <a:pt x="216" y="431"/>
                    <a:pt x="48" y="0"/>
                    <a:pt x="14" y="0"/>
                  </a:cubicBezTo>
                  <a:close/>
                </a:path>
              </a:pathLst>
            </a:custGeom>
            <a:solidFill>
              <a:schemeClr val="accent6"/>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28" name="Google Shape;2128;p2"/>
            <p:cNvSpPr/>
            <p:nvPr/>
          </p:nvSpPr>
          <p:spPr>
            <a:xfrm>
              <a:off x="5365450" y="3099800"/>
              <a:ext cx="67200" cy="70700"/>
            </a:xfrm>
            <a:custGeom>
              <a:rect b="b" l="l" r="r" t="t"/>
              <a:pathLst>
                <a:path extrusionOk="0" h="2828" w="2688">
                  <a:moveTo>
                    <a:pt x="43" y="0"/>
                  </a:moveTo>
                  <a:cubicBezTo>
                    <a:pt x="42" y="0"/>
                    <a:pt x="41" y="0"/>
                    <a:pt x="41" y="1"/>
                  </a:cubicBezTo>
                  <a:cubicBezTo>
                    <a:pt x="0" y="4"/>
                    <a:pt x="228" y="915"/>
                    <a:pt x="999" y="1739"/>
                  </a:cubicBezTo>
                  <a:cubicBezTo>
                    <a:pt x="1716" y="2518"/>
                    <a:pt x="2546" y="2827"/>
                    <a:pt x="2650" y="2827"/>
                  </a:cubicBezTo>
                  <a:cubicBezTo>
                    <a:pt x="2656" y="2827"/>
                    <a:pt x="2660" y="2826"/>
                    <a:pt x="2660" y="2823"/>
                  </a:cubicBezTo>
                  <a:cubicBezTo>
                    <a:pt x="2687" y="2775"/>
                    <a:pt x="1860" y="2418"/>
                    <a:pt x="1129" y="1619"/>
                  </a:cubicBezTo>
                  <a:cubicBezTo>
                    <a:pt x="395" y="840"/>
                    <a:pt x="100" y="0"/>
                    <a:pt x="43" y="0"/>
                  </a:cubicBezTo>
                  <a:close/>
                </a:path>
              </a:pathLst>
            </a:custGeom>
            <a:solidFill>
              <a:schemeClr val="accent6"/>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29" name="Google Shape;2129;p2"/>
            <p:cNvSpPr/>
            <p:nvPr/>
          </p:nvSpPr>
          <p:spPr>
            <a:xfrm>
              <a:off x="5669200" y="2690975"/>
              <a:ext cx="59400" cy="74800"/>
            </a:xfrm>
            <a:custGeom>
              <a:rect b="b" l="l" r="r" t="t"/>
              <a:pathLst>
                <a:path extrusionOk="0" h="2992" w="2376">
                  <a:moveTo>
                    <a:pt x="45" y="1"/>
                  </a:moveTo>
                  <a:cubicBezTo>
                    <a:pt x="44" y="1"/>
                    <a:pt x="44" y="1"/>
                    <a:pt x="43" y="1"/>
                  </a:cubicBezTo>
                  <a:cubicBezTo>
                    <a:pt x="1" y="13"/>
                    <a:pt x="275" y="848"/>
                    <a:pt x="932" y="1695"/>
                  </a:cubicBezTo>
                  <a:cubicBezTo>
                    <a:pt x="1559" y="2517"/>
                    <a:pt x="2267" y="2992"/>
                    <a:pt x="2338" y="2992"/>
                  </a:cubicBezTo>
                  <a:cubicBezTo>
                    <a:pt x="2340" y="2992"/>
                    <a:pt x="2342" y="2991"/>
                    <a:pt x="2343" y="2990"/>
                  </a:cubicBezTo>
                  <a:cubicBezTo>
                    <a:pt x="2375" y="2947"/>
                    <a:pt x="1702" y="2419"/>
                    <a:pt x="1071" y="1589"/>
                  </a:cubicBezTo>
                  <a:cubicBezTo>
                    <a:pt x="440" y="777"/>
                    <a:pt x="101" y="1"/>
                    <a:pt x="45" y="1"/>
                  </a:cubicBezTo>
                  <a:close/>
                </a:path>
              </a:pathLst>
            </a:custGeom>
            <a:solidFill>
              <a:schemeClr val="accent6"/>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30" name="Google Shape;2130;p2"/>
            <p:cNvSpPr/>
            <p:nvPr/>
          </p:nvSpPr>
          <p:spPr>
            <a:xfrm>
              <a:off x="5087325" y="2746975"/>
              <a:ext cx="361000" cy="252975"/>
            </a:xfrm>
            <a:custGeom>
              <a:rect b="b" l="l" r="r" t="t"/>
              <a:pathLst>
                <a:path extrusionOk="0" h="10119" w="14440">
                  <a:moveTo>
                    <a:pt x="1447" y="1"/>
                  </a:moveTo>
                  <a:cubicBezTo>
                    <a:pt x="1254" y="1"/>
                    <a:pt x="1067" y="51"/>
                    <a:pt x="908" y="167"/>
                  </a:cubicBezTo>
                  <a:lnTo>
                    <a:pt x="906" y="167"/>
                  </a:lnTo>
                  <a:cubicBezTo>
                    <a:pt x="1" y="827"/>
                    <a:pt x="684" y="1980"/>
                    <a:pt x="684" y="1980"/>
                  </a:cubicBezTo>
                  <a:cubicBezTo>
                    <a:pt x="1807" y="4691"/>
                    <a:pt x="2999" y="6775"/>
                    <a:pt x="5644" y="8050"/>
                  </a:cubicBezTo>
                  <a:cubicBezTo>
                    <a:pt x="7569" y="8978"/>
                    <a:pt x="9553" y="9921"/>
                    <a:pt x="11684" y="10097"/>
                  </a:cubicBezTo>
                  <a:cubicBezTo>
                    <a:pt x="11843" y="10110"/>
                    <a:pt x="12004" y="10118"/>
                    <a:pt x="12165" y="10118"/>
                  </a:cubicBezTo>
                  <a:cubicBezTo>
                    <a:pt x="12627" y="10118"/>
                    <a:pt x="13088" y="10050"/>
                    <a:pt x="13492" y="9833"/>
                  </a:cubicBezTo>
                  <a:cubicBezTo>
                    <a:pt x="14036" y="9539"/>
                    <a:pt x="14439" y="8910"/>
                    <a:pt x="14299" y="8308"/>
                  </a:cubicBezTo>
                  <a:cubicBezTo>
                    <a:pt x="14175" y="7774"/>
                    <a:pt x="13683" y="7411"/>
                    <a:pt x="13203" y="7149"/>
                  </a:cubicBezTo>
                  <a:cubicBezTo>
                    <a:pt x="11279" y="6092"/>
                    <a:pt x="9034" y="5841"/>
                    <a:pt x="6886" y="5389"/>
                  </a:cubicBezTo>
                  <a:cubicBezTo>
                    <a:pt x="4737" y="4938"/>
                    <a:pt x="4631" y="3190"/>
                    <a:pt x="3277" y="1462"/>
                  </a:cubicBezTo>
                  <a:cubicBezTo>
                    <a:pt x="2966" y="1064"/>
                    <a:pt x="2704" y="618"/>
                    <a:pt x="2306" y="312"/>
                  </a:cubicBezTo>
                  <a:cubicBezTo>
                    <a:pt x="2063" y="124"/>
                    <a:pt x="1748" y="1"/>
                    <a:pt x="1447" y="1"/>
                  </a:cubicBezTo>
                  <a:close/>
                </a:path>
              </a:pathLst>
            </a:custGeom>
            <a:solidFill>
              <a:srgbClr val="FFFFFF">
                <a:alpha val="34117"/>
              </a:srgbClr>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31" name="Google Shape;2131;p2"/>
            <p:cNvSpPr/>
            <p:nvPr/>
          </p:nvSpPr>
          <p:spPr>
            <a:xfrm>
              <a:off x="5503375" y="3013700"/>
              <a:ext cx="72725" cy="68675"/>
            </a:xfrm>
            <a:custGeom>
              <a:rect b="b" l="l" r="r" t="t"/>
              <a:pathLst>
                <a:path extrusionOk="0" h="2747" w="2909">
                  <a:moveTo>
                    <a:pt x="1295" y="1"/>
                  </a:moveTo>
                  <a:cubicBezTo>
                    <a:pt x="626" y="49"/>
                    <a:pt x="43" y="657"/>
                    <a:pt x="22" y="1328"/>
                  </a:cubicBezTo>
                  <a:cubicBezTo>
                    <a:pt x="1" y="1994"/>
                    <a:pt x="531" y="2632"/>
                    <a:pt x="1189" y="2733"/>
                  </a:cubicBezTo>
                  <a:cubicBezTo>
                    <a:pt x="1251" y="2742"/>
                    <a:pt x="1313" y="2747"/>
                    <a:pt x="1375" y="2747"/>
                  </a:cubicBezTo>
                  <a:cubicBezTo>
                    <a:pt x="1972" y="2747"/>
                    <a:pt x="2560" y="2323"/>
                    <a:pt x="2721" y="1741"/>
                  </a:cubicBezTo>
                  <a:cubicBezTo>
                    <a:pt x="2908" y="1066"/>
                    <a:pt x="2439" y="254"/>
                    <a:pt x="1745" y="163"/>
                  </a:cubicBezTo>
                  <a:lnTo>
                    <a:pt x="1295" y="1"/>
                  </a:lnTo>
                  <a:close/>
                </a:path>
              </a:pathLst>
            </a:custGeom>
            <a:solidFill>
              <a:srgbClr val="FFFFFF">
                <a:alpha val="34117"/>
              </a:srgbClr>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132" name="Google Shape;2132;p2"/>
          <p:cNvSpPr txBox="1"/>
          <p:nvPr/>
        </p:nvSpPr>
        <p:spPr>
          <a:xfrm>
            <a:off x="1055875" y="5015700"/>
            <a:ext cx="5979000" cy="782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rgbClr val="6FA8DC"/>
                </a:solidFill>
                <a:latin typeface="Red Hat Text"/>
                <a:ea typeface="Red Hat Text"/>
                <a:cs typeface="Red Hat Text"/>
                <a:sym typeface="Red Hat Text"/>
              </a:rPr>
              <a:t>List important congenital anomalies related to the development of CNS.</a:t>
            </a:r>
            <a:endParaRPr b="0" i="0" sz="1800" u="none" cap="none" strike="noStrike">
              <a:solidFill>
                <a:srgbClr val="6FA8DC"/>
              </a:solidFill>
              <a:latin typeface="Red Hat Text"/>
              <a:ea typeface="Red Hat Text"/>
              <a:cs typeface="Red Hat Text"/>
              <a:sym typeface="Red Hat Text"/>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EFEF"/>
        </a:solidFill>
      </p:bgPr>
    </p:bg>
    <p:spTree>
      <p:nvGrpSpPr>
        <p:cNvPr id="2136" name="Shape 2136"/>
        <p:cNvGrpSpPr/>
        <p:nvPr/>
      </p:nvGrpSpPr>
      <p:grpSpPr>
        <a:xfrm>
          <a:off x="0" y="0"/>
          <a:ext cx="0" cy="0"/>
          <a:chOff x="0" y="0"/>
          <a:chExt cx="0" cy="0"/>
        </a:xfrm>
      </p:grpSpPr>
      <p:sp>
        <p:nvSpPr>
          <p:cNvPr id="2137" name="Google Shape;2137;p3"/>
          <p:cNvSpPr/>
          <p:nvPr/>
        </p:nvSpPr>
        <p:spPr>
          <a:xfrm>
            <a:off x="1656721" y="4791276"/>
            <a:ext cx="1026" cy="82"/>
          </a:xfrm>
          <a:custGeom>
            <a:rect b="b" l="l" r="r" t="t"/>
            <a:pathLst>
              <a:path extrusionOk="0" h="6" w="78">
                <a:moveTo>
                  <a:pt x="1" y="6"/>
                </a:moveTo>
                <a:lnTo>
                  <a:pt x="77" y="1"/>
                </a:lnTo>
                <a:lnTo>
                  <a:pt x="77" y="1"/>
                </a:lnTo>
                <a:close/>
              </a:path>
            </a:pathLst>
          </a:custGeom>
          <a:solidFill>
            <a:srgbClr val="000000"/>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138" name="Google Shape;2138;p3"/>
          <p:cNvGrpSpPr/>
          <p:nvPr/>
        </p:nvGrpSpPr>
        <p:grpSpPr>
          <a:xfrm>
            <a:off x="90851" y="8920787"/>
            <a:ext cx="959680" cy="1667196"/>
            <a:chOff x="7139138" y="1059308"/>
            <a:chExt cx="1589400" cy="3673047"/>
          </a:xfrm>
        </p:grpSpPr>
        <p:sp>
          <p:nvSpPr>
            <p:cNvPr id="2139" name="Google Shape;2139;p3"/>
            <p:cNvSpPr/>
            <p:nvPr/>
          </p:nvSpPr>
          <p:spPr>
            <a:xfrm>
              <a:off x="7139138" y="4257455"/>
              <a:ext cx="1589400" cy="474900"/>
            </a:xfrm>
            <a:prstGeom prst="ellipse">
              <a:avLst/>
            </a:prstGeom>
            <a:solidFill>
              <a:srgbClr val="667BBA">
                <a:alpha val="1215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140" name="Google Shape;2140;p3"/>
            <p:cNvGrpSpPr/>
            <p:nvPr/>
          </p:nvGrpSpPr>
          <p:grpSpPr>
            <a:xfrm>
              <a:off x="7239344" y="1059308"/>
              <a:ext cx="1388971" cy="3524138"/>
              <a:chOff x="7239343" y="1059339"/>
              <a:chExt cx="1447448" cy="3672507"/>
            </a:xfrm>
          </p:grpSpPr>
          <p:sp>
            <p:nvSpPr>
              <p:cNvPr id="2141" name="Google Shape;2141;p3"/>
              <p:cNvSpPr/>
              <p:nvPr/>
            </p:nvSpPr>
            <p:spPr>
              <a:xfrm>
                <a:off x="7239343" y="1059339"/>
                <a:ext cx="1447448" cy="3672507"/>
              </a:xfrm>
              <a:custGeom>
                <a:rect b="b" l="l" r="r" t="t"/>
                <a:pathLst>
                  <a:path extrusionOk="0" h="44947" w="17715">
                    <a:moveTo>
                      <a:pt x="8707" y="1"/>
                    </a:moveTo>
                    <a:cubicBezTo>
                      <a:pt x="7995" y="1"/>
                      <a:pt x="6260" y="235"/>
                      <a:pt x="6588" y="2603"/>
                    </a:cubicBezTo>
                    <a:cubicBezTo>
                      <a:pt x="6588" y="2603"/>
                      <a:pt x="6530" y="2587"/>
                      <a:pt x="6458" y="2587"/>
                    </a:cubicBezTo>
                    <a:cubicBezTo>
                      <a:pt x="6328" y="2587"/>
                      <a:pt x="6156" y="2641"/>
                      <a:pt x="6212" y="2946"/>
                    </a:cubicBezTo>
                    <a:cubicBezTo>
                      <a:pt x="6294" y="3415"/>
                      <a:pt x="6457" y="3965"/>
                      <a:pt x="7040" y="3965"/>
                    </a:cubicBezTo>
                    <a:cubicBezTo>
                      <a:pt x="7040" y="3965"/>
                      <a:pt x="7051" y="4690"/>
                      <a:pt x="7585" y="5022"/>
                    </a:cubicBezTo>
                    <a:cubicBezTo>
                      <a:pt x="7585" y="5022"/>
                      <a:pt x="7716" y="5720"/>
                      <a:pt x="7618" y="5851"/>
                    </a:cubicBezTo>
                    <a:cubicBezTo>
                      <a:pt x="7525" y="5982"/>
                      <a:pt x="5749" y="7224"/>
                      <a:pt x="5166" y="7278"/>
                    </a:cubicBezTo>
                    <a:cubicBezTo>
                      <a:pt x="4588" y="7338"/>
                      <a:pt x="2796" y="7758"/>
                      <a:pt x="2774" y="9725"/>
                    </a:cubicBezTo>
                    <a:cubicBezTo>
                      <a:pt x="2752" y="11687"/>
                      <a:pt x="2621" y="12259"/>
                      <a:pt x="2441" y="12542"/>
                    </a:cubicBezTo>
                    <a:cubicBezTo>
                      <a:pt x="2267" y="12825"/>
                      <a:pt x="2147" y="14640"/>
                      <a:pt x="2191" y="15485"/>
                    </a:cubicBezTo>
                    <a:cubicBezTo>
                      <a:pt x="2240" y="16324"/>
                      <a:pt x="1390" y="18422"/>
                      <a:pt x="1542" y="20874"/>
                    </a:cubicBezTo>
                    <a:cubicBezTo>
                      <a:pt x="1542" y="20874"/>
                      <a:pt x="665" y="21691"/>
                      <a:pt x="594" y="22334"/>
                    </a:cubicBezTo>
                    <a:cubicBezTo>
                      <a:pt x="523" y="22971"/>
                      <a:pt x="0" y="23838"/>
                      <a:pt x="60" y="23958"/>
                    </a:cubicBezTo>
                    <a:cubicBezTo>
                      <a:pt x="87" y="24009"/>
                      <a:pt x="166" y="24037"/>
                      <a:pt x="260" y="24037"/>
                    </a:cubicBezTo>
                    <a:cubicBezTo>
                      <a:pt x="376" y="24037"/>
                      <a:pt x="515" y="23994"/>
                      <a:pt x="605" y="23898"/>
                    </a:cubicBezTo>
                    <a:cubicBezTo>
                      <a:pt x="769" y="23718"/>
                      <a:pt x="1030" y="23386"/>
                      <a:pt x="1030" y="23386"/>
                    </a:cubicBezTo>
                    <a:lnTo>
                      <a:pt x="1030" y="23386"/>
                    </a:lnTo>
                    <a:cubicBezTo>
                      <a:pt x="1030" y="23386"/>
                      <a:pt x="474" y="25511"/>
                      <a:pt x="758" y="25603"/>
                    </a:cubicBezTo>
                    <a:cubicBezTo>
                      <a:pt x="769" y="25607"/>
                      <a:pt x="781" y="25609"/>
                      <a:pt x="792" y="25609"/>
                    </a:cubicBezTo>
                    <a:cubicBezTo>
                      <a:pt x="1101" y="25609"/>
                      <a:pt x="1317" y="24295"/>
                      <a:pt x="1422" y="24143"/>
                    </a:cubicBezTo>
                    <a:cubicBezTo>
                      <a:pt x="1441" y="24117"/>
                      <a:pt x="1456" y="24106"/>
                      <a:pt x="1468" y="24106"/>
                    </a:cubicBezTo>
                    <a:cubicBezTo>
                      <a:pt x="1530" y="24106"/>
                      <a:pt x="1525" y="24383"/>
                      <a:pt x="1493" y="24546"/>
                    </a:cubicBezTo>
                    <a:cubicBezTo>
                      <a:pt x="1451" y="24741"/>
                      <a:pt x="1378" y="25771"/>
                      <a:pt x="1600" y="25771"/>
                    </a:cubicBezTo>
                    <a:cubicBezTo>
                      <a:pt x="1608" y="25771"/>
                      <a:pt x="1616" y="25769"/>
                      <a:pt x="1624" y="25767"/>
                    </a:cubicBezTo>
                    <a:cubicBezTo>
                      <a:pt x="1851" y="25701"/>
                      <a:pt x="1928" y="24271"/>
                      <a:pt x="2034" y="24271"/>
                    </a:cubicBezTo>
                    <a:cubicBezTo>
                      <a:pt x="2042" y="24271"/>
                      <a:pt x="2051" y="24280"/>
                      <a:pt x="2060" y="24301"/>
                    </a:cubicBezTo>
                    <a:cubicBezTo>
                      <a:pt x="2180" y="24573"/>
                      <a:pt x="2000" y="25592"/>
                      <a:pt x="2169" y="25625"/>
                    </a:cubicBezTo>
                    <a:cubicBezTo>
                      <a:pt x="2183" y="25628"/>
                      <a:pt x="2195" y="25629"/>
                      <a:pt x="2207" y="25629"/>
                    </a:cubicBezTo>
                    <a:cubicBezTo>
                      <a:pt x="2334" y="25629"/>
                      <a:pt x="2346" y="25475"/>
                      <a:pt x="2371" y="25380"/>
                    </a:cubicBezTo>
                    <a:cubicBezTo>
                      <a:pt x="2396" y="25279"/>
                      <a:pt x="2346" y="24133"/>
                      <a:pt x="2444" y="24133"/>
                    </a:cubicBezTo>
                    <a:cubicBezTo>
                      <a:pt x="2451" y="24133"/>
                      <a:pt x="2459" y="24140"/>
                      <a:pt x="2469" y="24154"/>
                    </a:cubicBezTo>
                    <a:cubicBezTo>
                      <a:pt x="2599" y="24350"/>
                      <a:pt x="2523" y="25353"/>
                      <a:pt x="2632" y="25385"/>
                    </a:cubicBezTo>
                    <a:cubicBezTo>
                      <a:pt x="2632" y="25385"/>
                      <a:pt x="2671" y="25404"/>
                      <a:pt x="2719" y="25404"/>
                    </a:cubicBezTo>
                    <a:cubicBezTo>
                      <a:pt x="2796" y="25404"/>
                      <a:pt x="2895" y="25356"/>
                      <a:pt x="2888" y="25107"/>
                    </a:cubicBezTo>
                    <a:cubicBezTo>
                      <a:pt x="2877" y="24704"/>
                      <a:pt x="3024" y="22966"/>
                      <a:pt x="3030" y="22563"/>
                    </a:cubicBezTo>
                    <a:cubicBezTo>
                      <a:pt x="3041" y="22007"/>
                      <a:pt x="2725" y="21228"/>
                      <a:pt x="2812" y="21097"/>
                    </a:cubicBezTo>
                    <a:cubicBezTo>
                      <a:pt x="2894" y="20966"/>
                      <a:pt x="3509" y="18950"/>
                      <a:pt x="3782" y="18133"/>
                    </a:cubicBezTo>
                    <a:cubicBezTo>
                      <a:pt x="4054" y="17315"/>
                      <a:pt x="4054" y="15185"/>
                      <a:pt x="4218" y="14912"/>
                    </a:cubicBezTo>
                    <a:cubicBezTo>
                      <a:pt x="4351" y="14693"/>
                      <a:pt x="4644" y="13388"/>
                      <a:pt x="4850" y="13388"/>
                    </a:cubicBezTo>
                    <a:cubicBezTo>
                      <a:pt x="4905" y="13388"/>
                      <a:pt x="4954" y="13481"/>
                      <a:pt x="4992" y="13714"/>
                    </a:cubicBezTo>
                    <a:cubicBezTo>
                      <a:pt x="5166" y="14814"/>
                      <a:pt x="5438" y="17517"/>
                      <a:pt x="5357" y="18111"/>
                    </a:cubicBezTo>
                    <a:cubicBezTo>
                      <a:pt x="5275" y="18705"/>
                      <a:pt x="5035" y="19724"/>
                      <a:pt x="5095" y="20301"/>
                    </a:cubicBezTo>
                    <a:cubicBezTo>
                      <a:pt x="5155" y="20884"/>
                      <a:pt x="4534" y="22067"/>
                      <a:pt x="4425" y="23418"/>
                    </a:cubicBezTo>
                    <a:cubicBezTo>
                      <a:pt x="4316" y="24770"/>
                      <a:pt x="4550" y="28311"/>
                      <a:pt x="4752" y="29227"/>
                    </a:cubicBezTo>
                    <a:cubicBezTo>
                      <a:pt x="4953" y="30137"/>
                      <a:pt x="4316" y="32060"/>
                      <a:pt x="4245" y="32447"/>
                    </a:cubicBezTo>
                    <a:cubicBezTo>
                      <a:pt x="4174" y="32840"/>
                      <a:pt x="4185" y="33929"/>
                      <a:pt x="4103" y="35330"/>
                    </a:cubicBezTo>
                    <a:cubicBezTo>
                      <a:pt x="4016" y="36730"/>
                      <a:pt x="4458" y="39760"/>
                      <a:pt x="4289" y="40283"/>
                    </a:cubicBezTo>
                    <a:cubicBezTo>
                      <a:pt x="4125" y="40806"/>
                      <a:pt x="1259" y="44032"/>
                      <a:pt x="1613" y="44538"/>
                    </a:cubicBezTo>
                    <a:cubicBezTo>
                      <a:pt x="1802" y="44809"/>
                      <a:pt x="2158" y="44946"/>
                      <a:pt x="2522" y="44946"/>
                    </a:cubicBezTo>
                    <a:cubicBezTo>
                      <a:pt x="2839" y="44946"/>
                      <a:pt x="3164" y="44842"/>
                      <a:pt x="3390" y="44631"/>
                    </a:cubicBezTo>
                    <a:cubicBezTo>
                      <a:pt x="3874" y="44184"/>
                      <a:pt x="4599" y="43520"/>
                      <a:pt x="4964" y="43236"/>
                    </a:cubicBezTo>
                    <a:cubicBezTo>
                      <a:pt x="5335" y="42947"/>
                      <a:pt x="6185" y="42795"/>
                      <a:pt x="6054" y="41089"/>
                    </a:cubicBezTo>
                    <a:cubicBezTo>
                      <a:pt x="6054" y="41089"/>
                      <a:pt x="5831" y="38550"/>
                      <a:pt x="6615" y="36872"/>
                    </a:cubicBezTo>
                    <a:cubicBezTo>
                      <a:pt x="7395" y="35188"/>
                      <a:pt x="7040" y="32840"/>
                      <a:pt x="7122" y="32082"/>
                    </a:cubicBezTo>
                    <a:cubicBezTo>
                      <a:pt x="7204" y="31325"/>
                      <a:pt x="7280" y="30093"/>
                      <a:pt x="7738" y="29216"/>
                    </a:cubicBezTo>
                    <a:cubicBezTo>
                      <a:pt x="8119" y="28491"/>
                      <a:pt x="8582" y="25936"/>
                      <a:pt x="8855" y="25058"/>
                    </a:cubicBezTo>
                    <a:cubicBezTo>
                      <a:pt x="9127" y="25936"/>
                      <a:pt x="9585" y="28491"/>
                      <a:pt x="9966" y="29216"/>
                    </a:cubicBezTo>
                    <a:cubicBezTo>
                      <a:pt x="10430" y="30093"/>
                      <a:pt x="10500" y="31325"/>
                      <a:pt x="10588" y="32082"/>
                    </a:cubicBezTo>
                    <a:cubicBezTo>
                      <a:pt x="10669" y="32840"/>
                      <a:pt x="10315" y="35188"/>
                      <a:pt x="11094" y="36872"/>
                    </a:cubicBezTo>
                    <a:cubicBezTo>
                      <a:pt x="11879" y="38556"/>
                      <a:pt x="11650" y="41089"/>
                      <a:pt x="11650" y="41089"/>
                    </a:cubicBezTo>
                    <a:cubicBezTo>
                      <a:pt x="11519" y="42789"/>
                      <a:pt x="12375" y="42947"/>
                      <a:pt x="12740" y="43236"/>
                    </a:cubicBezTo>
                    <a:cubicBezTo>
                      <a:pt x="13111" y="43520"/>
                      <a:pt x="13830" y="44184"/>
                      <a:pt x="14320" y="44631"/>
                    </a:cubicBezTo>
                    <a:cubicBezTo>
                      <a:pt x="14546" y="44842"/>
                      <a:pt x="14870" y="44946"/>
                      <a:pt x="15188" y="44946"/>
                    </a:cubicBezTo>
                    <a:cubicBezTo>
                      <a:pt x="15552" y="44946"/>
                      <a:pt x="15907" y="44809"/>
                      <a:pt x="16097" y="44538"/>
                    </a:cubicBezTo>
                    <a:cubicBezTo>
                      <a:pt x="16451" y="44026"/>
                      <a:pt x="13585" y="40806"/>
                      <a:pt x="13416" y="40283"/>
                    </a:cubicBezTo>
                    <a:cubicBezTo>
                      <a:pt x="13252" y="39760"/>
                      <a:pt x="13688" y="36730"/>
                      <a:pt x="13606" y="35330"/>
                    </a:cubicBezTo>
                    <a:cubicBezTo>
                      <a:pt x="13525" y="33929"/>
                      <a:pt x="13541" y="32840"/>
                      <a:pt x="13465" y="32447"/>
                    </a:cubicBezTo>
                    <a:cubicBezTo>
                      <a:pt x="13394" y="32060"/>
                      <a:pt x="12756" y="30137"/>
                      <a:pt x="12958" y="29227"/>
                    </a:cubicBezTo>
                    <a:cubicBezTo>
                      <a:pt x="13160" y="28311"/>
                      <a:pt x="13394" y="24770"/>
                      <a:pt x="13285" y="23418"/>
                    </a:cubicBezTo>
                    <a:cubicBezTo>
                      <a:pt x="13176" y="22067"/>
                      <a:pt x="12555" y="20884"/>
                      <a:pt x="12615" y="20301"/>
                    </a:cubicBezTo>
                    <a:cubicBezTo>
                      <a:pt x="12669" y="19724"/>
                      <a:pt x="12435" y="18705"/>
                      <a:pt x="12353" y="18111"/>
                    </a:cubicBezTo>
                    <a:cubicBezTo>
                      <a:pt x="12266" y="17517"/>
                      <a:pt x="12544" y="14814"/>
                      <a:pt x="12718" y="13714"/>
                    </a:cubicBezTo>
                    <a:cubicBezTo>
                      <a:pt x="12756" y="13482"/>
                      <a:pt x="12805" y="13389"/>
                      <a:pt x="12860" y="13389"/>
                    </a:cubicBezTo>
                    <a:cubicBezTo>
                      <a:pt x="13066" y="13389"/>
                      <a:pt x="13359" y="14697"/>
                      <a:pt x="13492" y="14912"/>
                    </a:cubicBezTo>
                    <a:cubicBezTo>
                      <a:pt x="13655" y="15185"/>
                      <a:pt x="13655" y="17315"/>
                      <a:pt x="13928" y="18133"/>
                    </a:cubicBezTo>
                    <a:cubicBezTo>
                      <a:pt x="14200" y="18950"/>
                      <a:pt x="14811" y="20966"/>
                      <a:pt x="14898" y="21097"/>
                    </a:cubicBezTo>
                    <a:cubicBezTo>
                      <a:pt x="14985" y="21228"/>
                      <a:pt x="14527" y="21893"/>
                      <a:pt x="14783" y="23342"/>
                    </a:cubicBezTo>
                    <a:cubicBezTo>
                      <a:pt x="14865" y="23925"/>
                      <a:pt x="14903" y="24513"/>
                      <a:pt x="14898" y="25102"/>
                    </a:cubicBezTo>
                    <a:cubicBezTo>
                      <a:pt x="14891" y="25359"/>
                      <a:pt x="14966" y="25406"/>
                      <a:pt x="15021" y="25406"/>
                    </a:cubicBezTo>
                    <a:cubicBezTo>
                      <a:pt x="15053" y="25406"/>
                      <a:pt x="15078" y="25391"/>
                      <a:pt x="15078" y="25391"/>
                    </a:cubicBezTo>
                    <a:cubicBezTo>
                      <a:pt x="15187" y="25353"/>
                      <a:pt x="15143" y="24230"/>
                      <a:pt x="15279" y="24029"/>
                    </a:cubicBezTo>
                    <a:cubicBezTo>
                      <a:pt x="15288" y="24015"/>
                      <a:pt x="15296" y="24008"/>
                      <a:pt x="15303" y="24008"/>
                    </a:cubicBezTo>
                    <a:cubicBezTo>
                      <a:pt x="15403" y="24008"/>
                      <a:pt x="15319" y="25278"/>
                      <a:pt x="15339" y="25374"/>
                    </a:cubicBezTo>
                    <a:cubicBezTo>
                      <a:pt x="15364" y="25474"/>
                      <a:pt x="15375" y="25629"/>
                      <a:pt x="15507" y="25629"/>
                    </a:cubicBezTo>
                    <a:cubicBezTo>
                      <a:pt x="15519" y="25629"/>
                      <a:pt x="15532" y="25628"/>
                      <a:pt x="15546" y="25625"/>
                    </a:cubicBezTo>
                    <a:cubicBezTo>
                      <a:pt x="15715" y="25587"/>
                      <a:pt x="15552" y="24383"/>
                      <a:pt x="15672" y="24110"/>
                    </a:cubicBezTo>
                    <a:cubicBezTo>
                      <a:pt x="15680" y="24092"/>
                      <a:pt x="15688" y="24083"/>
                      <a:pt x="15695" y="24083"/>
                    </a:cubicBezTo>
                    <a:cubicBezTo>
                      <a:pt x="15799" y="24083"/>
                      <a:pt x="15858" y="25701"/>
                      <a:pt x="16091" y="25767"/>
                    </a:cubicBezTo>
                    <a:cubicBezTo>
                      <a:pt x="16099" y="25769"/>
                      <a:pt x="16106" y="25770"/>
                      <a:pt x="16113" y="25770"/>
                    </a:cubicBezTo>
                    <a:cubicBezTo>
                      <a:pt x="16331" y="25770"/>
                      <a:pt x="16254" y="24741"/>
                      <a:pt x="16222" y="24546"/>
                    </a:cubicBezTo>
                    <a:cubicBezTo>
                      <a:pt x="16189" y="24377"/>
                      <a:pt x="16225" y="23997"/>
                      <a:pt x="16305" y="23997"/>
                    </a:cubicBezTo>
                    <a:cubicBezTo>
                      <a:pt x="16318" y="23997"/>
                      <a:pt x="16332" y="24007"/>
                      <a:pt x="16347" y="24029"/>
                    </a:cubicBezTo>
                    <a:cubicBezTo>
                      <a:pt x="16448" y="24178"/>
                      <a:pt x="16752" y="25600"/>
                      <a:pt x="16944" y="25600"/>
                    </a:cubicBezTo>
                    <a:cubicBezTo>
                      <a:pt x="16949" y="25600"/>
                      <a:pt x="16953" y="25599"/>
                      <a:pt x="16957" y="25598"/>
                    </a:cubicBezTo>
                    <a:cubicBezTo>
                      <a:pt x="17246" y="25494"/>
                      <a:pt x="16685" y="23386"/>
                      <a:pt x="16685" y="23386"/>
                    </a:cubicBezTo>
                    <a:lnTo>
                      <a:pt x="16685" y="23386"/>
                    </a:lnTo>
                    <a:cubicBezTo>
                      <a:pt x="16685" y="23386"/>
                      <a:pt x="16941" y="23718"/>
                      <a:pt x="17110" y="23892"/>
                    </a:cubicBezTo>
                    <a:cubicBezTo>
                      <a:pt x="17200" y="23991"/>
                      <a:pt x="17338" y="24036"/>
                      <a:pt x="17454" y="24036"/>
                    </a:cubicBezTo>
                    <a:cubicBezTo>
                      <a:pt x="17548" y="24036"/>
                      <a:pt x="17628" y="24006"/>
                      <a:pt x="17655" y="23952"/>
                    </a:cubicBezTo>
                    <a:cubicBezTo>
                      <a:pt x="17715" y="23832"/>
                      <a:pt x="17186" y="22971"/>
                      <a:pt x="17116" y="22334"/>
                    </a:cubicBezTo>
                    <a:cubicBezTo>
                      <a:pt x="17045" y="21691"/>
                      <a:pt x="16167" y="20874"/>
                      <a:pt x="16167" y="20874"/>
                    </a:cubicBezTo>
                    <a:cubicBezTo>
                      <a:pt x="16320" y="18422"/>
                      <a:pt x="15464" y="16324"/>
                      <a:pt x="15514" y="15485"/>
                    </a:cubicBezTo>
                    <a:cubicBezTo>
                      <a:pt x="15563" y="14640"/>
                      <a:pt x="15448" y="12825"/>
                      <a:pt x="15268" y="12542"/>
                    </a:cubicBezTo>
                    <a:cubicBezTo>
                      <a:pt x="15083" y="12259"/>
                      <a:pt x="14958" y="11692"/>
                      <a:pt x="14930" y="9725"/>
                    </a:cubicBezTo>
                    <a:cubicBezTo>
                      <a:pt x="14909" y="7758"/>
                      <a:pt x="13121" y="7338"/>
                      <a:pt x="12538" y="7278"/>
                    </a:cubicBezTo>
                    <a:cubicBezTo>
                      <a:pt x="11961" y="7224"/>
                      <a:pt x="10179" y="5976"/>
                      <a:pt x="10086" y="5851"/>
                    </a:cubicBezTo>
                    <a:cubicBezTo>
                      <a:pt x="9994" y="5725"/>
                      <a:pt x="10124" y="5022"/>
                      <a:pt x="10124" y="5022"/>
                    </a:cubicBezTo>
                    <a:cubicBezTo>
                      <a:pt x="10658" y="4690"/>
                      <a:pt x="10669" y="3965"/>
                      <a:pt x="10669" y="3965"/>
                    </a:cubicBezTo>
                    <a:cubicBezTo>
                      <a:pt x="11247" y="3965"/>
                      <a:pt x="11416" y="3420"/>
                      <a:pt x="11498" y="2946"/>
                    </a:cubicBezTo>
                    <a:cubicBezTo>
                      <a:pt x="11546" y="2641"/>
                      <a:pt x="11378" y="2585"/>
                      <a:pt x="11249" y="2585"/>
                    </a:cubicBezTo>
                    <a:cubicBezTo>
                      <a:pt x="11176" y="2585"/>
                      <a:pt x="11116" y="2603"/>
                      <a:pt x="11116" y="2603"/>
                    </a:cubicBezTo>
                    <a:cubicBezTo>
                      <a:pt x="11449" y="235"/>
                      <a:pt x="9710" y="1"/>
                      <a:pt x="9002" y="1"/>
                    </a:cubicBezTo>
                    <a:cubicBezTo>
                      <a:pt x="8946" y="1"/>
                      <a:pt x="8896" y="2"/>
                      <a:pt x="8855" y="4"/>
                    </a:cubicBezTo>
                    <a:cubicBezTo>
                      <a:pt x="8813" y="2"/>
                      <a:pt x="8763" y="1"/>
                      <a:pt x="8707" y="1"/>
                    </a:cubicBezTo>
                    <a:close/>
                  </a:path>
                </a:pathLst>
              </a:custGeom>
              <a:solidFill>
                <a:srgbClr val="60B7D6">
                  <a:alpha val="2509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142" name="Google Shape;2142;p3"/>
              <p:cNvGrpSpPr/>
              <p:nvPr/>
            </p:nvGrpSpPr>
            <p:grpSpPr>
              <a:xfrm>
                <a:off x="7281178" y="1074945"/>
                <a:ext cx="1379975" cy="3598198"/>
                <a:chOff x="3539512" y="3261380"/>
                <a:chExt cx="426827" cy="1112925"/>
              </a:xfrm>
            </p:grpSpPr>
            <p:sp>
              <p:nvSpPr>
                <p:cNvPr id="2143" name="Google Shape;2143;p3"/>
                <p:cNvSpPr/>
                <p:nvPr/>
              </p:nvSpPr>
              <p:spPr>
                <a:xfrm>
                  <a:off x="3539512" y="3319229"/>
                  <a:ext cx="211809" cy="1054874"/>
                </a:xfrm>
                <a:custGeom>
                  <a:rect b="b" l="l" r="r" t="t"/>
                  <a:pathLst>
                    <a:path extrusionOk="0" h="41740" w="8381">
                      <a:moveTo>
                        <a:pt x="8125" y="3066"/>
                      </a:moveTo>
                      <a:lnTo>
                        <a:pt x="8125" y="3605"/>
                      </a:lnTo>
                      <a:cubicBezTo>
                        <a:pt x="7881" y="3629"/>
                        <a:pt x="7650" y="3720"/>
                        <a:pt x="7406" y="3720"/>
                      </a:cubicBezTo>
                      <a:cubicBezTo>
                        <a:pt x="7372" y="3720"/>
                        <a:pt x="7337" y="3718"/>
                        <a:pt x="7302" y="3714"/>
                      </a:cubicBezTo>
                      <a:lnTo>
                        <a:pt x="7308" y="3714"/>
                      </a:lnTo>
                      <a:cubicBezTo>
                        <a:pt x="7373" y="3654"/>
                        <a:pt x="7433" y="3589"/>
                        <a:pt x="7493" y="3523"/>
                      </a:cubicBezTo>
                      <a:cubicBezTo>
                        <a:pt x="7667" y="3333"/>
                        <a:pt x="7885" y="3175"/>
                        <a:pt x="8125" y="3066"/>
                      </a:cubicBezTo>
                      <a:close/>
                      <a:moveTo>
                        <a:pt x="3308" y="11130"/>
                      </a:moveTo>
                      <a:cubicBezTo>
                        <a:pt x="3226" y="11408"/>
                        <a:pt x="3117" y="11675"/>
                        <a:pt x="2981" y="11926"/>
                      </a:cubicBezTo>
                      <a:cubicBezTo>
                        <a:pt x="2856" y="12171"/>
                        <a:pt x="2741" y="12449"/>
                        <a:pt x="2545" y="12645"/>
                      </a:cubicBezTo>
                      <a:cubicBezTo>
                        <a:pt x="2536" y="12654"/>
                        <a:pt x="2546" y="12663"/>
                        <a:pt x="2552" y="12663"/>
                      </a:cubicBezTo>
                      <a:cubicBezTo>
                        <a:pt x="2554" y="12663"/>
                        <a:pt x="2555" y="12662"/>
                        <a:pt x="2556" y="12661"/>
                      </a:cubicBezTo>
                      <a:cubicBezTo>
                        <a:pt x="2676" y="12574"/>
                        <a:pt x="2779" y="12471"/>
                        <a:pt x="2861" y="12351"/>
                      </a:cubicBezTo>
                      <a:cubicBezTo>
                        <a:pt x="2861" y="12356"/>
                        <a:pt x="2861" y="12362"/>
                        <a:pt x="2861" y="12362"/>
                      </a:cubicBezTo>
                      <a:cubicBezTo>
                        <a:pt x="2883" y="12487"/>
                        <a:pt x="2894" y="12612"/>
                        <a:pt x="2894" y="12738"/>
                      </a:cubicBezTo>
                      <a:cubicBezTo>
                        <a:pt x="2769" y="12847"/>
                        <a:pt x="2676" y="12950"/>
                        <a:pt x="2512" y="13010"/>
                      </a:cubicBezTo>
                      <a:cubicBezTo>
                        <a:pt x="2414" y="13043"/>
                        <a:pt x="2322" y="13092"/>
                        <a:pt x="2240" y="13157"/>
                      </a:cubicBezTo>
                      <a:cubicBezTo>
                        <a:pt x="2186" y="13201"/>
                        <a:pt x="2136" y="13255"/>
                        <a:pt x="2093" y="13310"/>
                      </a:cubicBezTo>
                      <a:cubicBezTo>
                        <a:pt x="2169" y="12912"/>
                        <a:pt x="2305" y="12525"/>
                        <a:pt x="2491" y="12165"/>
                      </a:cubicBezTo>
                      <a:cubicBezTo>
                        <a:pt x="2692" y="11779"/>
                        <a:pt x="3003" y="11452"/>
                        <a:pt x="3308" y="11130"/>
                      </a:cubicBezTo>
                      <a:close/>
                      <a:moveTo>
                        <a:pt x="8147" y="13277"/>
                      </a:moveTo>
                      <a:lnTo>
                        <a:pt x="8147" y="14143"/>
                      </a:lnTo>
                      <a:cubicBezTo>
                        <a:pt x="8140" y="14142"/>
                        <a:pt x="8133" y="14141"/>
                        <a:pt x="8127" y="14141"/>
                      </a:cubicBezTo>
                      <a:cubicBezTo>
                        <a:pt x="8109" y="14141"/>
                        <a:pt x="8094" y="14147"/>
                        <a:pt x="8081" y="14160"/>
                      </a:cubicBezTo>
                      <a:cubicBezTo>
                        <a:pt x="8010" y="14231"/>
                        <a:pt x="7929" y="14296"/>
                        <a:pt x="7842" y="14350"/>
                      </a:cubicBezTo>
                      <a:cubicBezTo>
                        <a:pt x="7591" y="14192"/>
                        <a:pt x="7444" y="14023"/>
                        <a:pt x="7122" y="14018"/>
                      </a:cubicBezTo>
                      <a:cubicBezTo>
                        <a:pt x="7111" y="14017"/>
                        <a:pt x="7099" y="14016"/>
                        <a:pt x="7087" y="14016"/>
                      </a:cubicBezTo>
                      <a:cubicBezTo>
                        <a:pt x="7055" y="14016"/>
                        <a:pt x="7023" y="14021"/>
                        <a:pt x="6992" y="14029"/>
                      </a:cubicBezTo>
                      <a:cubicBezTo>
                        <a:pt x="7117" y="13882"/>
                        <a:pt x="7237" y="13735"/>
                        <a:pt x="7411" y="13626"/>
                      </a:cubicBezTo>
                      <a:cubicBezTo>
                        <a:pt x="7645" y="13484"/>
                        <a:pt x="7918" y="13430"/>
                        <a:pt x="8147" y="13277"/>
                      </a:cubicBezTo>
                      <a:close/>
                      <a:moveTo>
                        <a:pt x="3172" y="11817"/>
                      </a:moveTo>
                      <a:cubicBezTo>
                        <a:pt x="3166" y="12040"/>
                        <a:pt x="3183" y="12263"/>
                        <a:pt x="3210" y="12487"/>
                      </a:cubicBezTo>
                      <a:cubicBezTo>
                        <a:pt x="3243" y="12825"/>
                        <a:pt x="3172" y="13184"/>
                        <a:pt x="3134" y="13522"/>
                      </a:cubicBezTo>
                      <a:cubicBezTo>
                        <a:pt x="3068" y="14171"/>
                        <a:pt x="2976" y="14835"/>
                        <a:pt x="2774" y="15457"/>
                      </a:cubicBezTo>
                      <a:cubicBezTo>
                        <a:pt x="2741" y="15560"/>
                        <a:pt x="2703" y="15664"/>
                        <a:pt x="2670" y="15767"/>
                      </a:cubicBezTo>
                      <a:cubicBezTo>
                        <a:pt x="2616" y="15566"/>
                        <a:pt x="2507" y="15375"/>
                        <a:pt x="2469" y="15173"/>
                      </a:cubicBezTo>
                      <a:cubicBezTo>
                        <a:pt x="2403" y="14765"/>
                        <a:pt x="2540" y="14350"/>
                        <a:pt x="2681" y="13974"/>
                      </a:cubicBezTo>
                      <a:cubicBezTo>
                        <a:pt x="2888" y="13440"/>
                        <a:pt x="3079" y="12928"/>
                        <a:pt x="2948" y="12345"/>
                      </a:cubicBezTo>
                      <a:cubicBezTo>
                        <a:pt x="2941" y="12327"/>
                        <a:pt x="2926" y="12316"/>
                        <a:pt x="2910" y="12316"/>
                      </a:cubicBezTo>
                      <a:cubicBezTo>
                        <a:pt x="2903" y="12316"/>
                        <a:pt x="2895" y="12318"/>
                        <a:pt x="2888" y="12323"/>
                      </a:cubicBezTo>
                      <a:cubicBezTo>
                        <a:pt x="2997" y="12165"/>
                        <a:pt x="3090" y="11996"/>
                        <a:pt x="3172" y="11817"/>
                      </a:cubicBezTo>
                      <a:close/>
                      <a:moveTo>
                        <a:pt x="8141" y="15010"/>
                      </a:moveTo>
                      <a:cubicBezTo>
                        <a:pt x="8141" y="15315"/>
                        <a:pt x="8136" y="15620"/>
                        <a:pt x="8136" y="15925"/>
                      </a:cubicBezTo>
                      <a:lnTo>
                        <a:pt x="8141" y="15925"/>
                      </a:lnTo>
                      <a:cubicBezTo>
                        <a:pt x="7624" y="16268"/>
                        <a:pt x="7144" y="16644"/>
                        <a:pt x="6877" y="17227"/>
                      </a:cubicBezTo>
                      <a:cubicBezTo>
                        <a:pt x="6741" y="17538"/>
                        <a:pt x="6725" y="17892"/>
                        <a:pt x="6725" y="18230"/>
                      </a:cubicBezTo>
                      <a:cubicBezTo>
                        <a:pt x="6550" y="18257"/>
                        <a:pt x="6392" y="18257"/>
                        <a:pt x="6212" y="18328"/>
                      </a:cubicBezTo>
                      <a:cubicBezTo>
                        <a:pt x="6136" y="18355"/>
                        <a:pt x="6065" y="18394"/>
                        <a:pt x="6000" y="18443"/>
                      </a:cubicBezTo>
                      <a:cubicBezTo>
                        <a:pt x="6191" y="17026"/>
                        <a:pt x="7275" y="16056"/>
                        <a:pt x="8141" y="15010"/>
                      </a:cubicBezTo>
                      <a:close/>
                      <a:moveTo>
                        <a:pt x="2883" y="12912"/>
                      </a:moveTo>
                      <a:cubicBezTo>
                        <a:pt x="2839" y="13397"/>
                        <a:pt x="2649" y="13827"/>
                        <a:pt x="2496" y="14323"/>
                      </a:cubicBezTo>
                      <a:cubicBezTo>
                        <a:pt x="2403" y="14596"/>
                        <a:pt x="2376" y="14890"/>
                        <a:pt x="2398" y="15179"/>
                      </a:cubicBezTo>
                      <a:cubicBezTo>
                        <a:pt x="2425" y="15424"/>
                        <a:pt x="2583" y="15636"/>
                        <a:pt x="2632" y="15865"/>
                      </a:cubicBezTo>
                      <a:cubicBezTo>
                        <a:pt x="2485" y="16279"/>
                        <a:pt x="2322" y="16672"/>
                        <a:pt x="2202" y="17091"/>
                      </a:cubicBezTo>
                      <a:lnTo>
                        <a:pt x="2207" y="17091"/>
                      </a:lnTo>
                      <a:cubicBezTo>
                        <a:pt x="2049" y="17636"/>
                        <a:pt x="1968" y="18203"/>
                        <a:pt x="1962" y="18770"/>
                      </a:cubicBezTo>
                      <a:cubicBezTo>
                        <a:pt x="1946" y="18873"/>
                        <a:pt x="1919" y="18971"/>
                        <a:pt x="1891" y="19069"/>
                      </a:cubicBezTo>
                      <a:cubicBezTo>
                        <a:pt x="1820" y="19140"/>
                        <a:pt x="1744" y="19205"/>
                        <a:pt x="1657" y="19249"/>
                      </a:cubicBezTo>
                      <a:cubicBezTo>
                        <a:pt x="1722" y="18682"/>
                        <a:pt x="1641" y="18088"/>
                        <a:pt x="1673" y="17516"/>
                      </a:cubicBezTo>
                      <a:cubicBezTo>
                        <a:pt x="1711" y="16808"/>
                        <a:pt x="1733" y="16100"/>
                        <a:pt x="1766" y="15391"/>
                      </a:cubicBezTo>
                      <a:cubicBezTo>
                        <a:pt x="1788" y="14868"/>
                        <a:pt x="1799" y="14334"/>
                        <a:pt x="1962" y="13827"/>
                      </a:cubicBezTo>
                      <a:cubicBezTo>
                        <a:pt x="2033" y="13582"/>
                        <a:pt x="2180" y="13364"/>
                        <a:pt x="2382" y="13201"/>
                      </a:cubicBezTo>
                      <a:cubicBezTo>
                        <a:pt x="2485" y="13119"/>
                        <a:pt x="2643" y="13097"/>
                        <a:pt x="2758" y="13026"/>
                      </a:cubicBezTo>
                      <a:cubicBezTo>
                        <a:pt x="2801" y="12994"/>
                        <a:pt x="2845" y="12955"/>
                        <a:pt x="2883" y="12912"/>
                      </a:cubicBezTo>
                      <a:close/>
                      <a:moveTo>
                        <a:pt x="4202" y="37274"/>
                      </a:moveTo>
                      <a:lnTo>
                        <a:pt x="4202" y="37274"/>
                      </a:lnTo>
                      <a:cubicBezTo>
                        <a:pt x="4240" y="37351"/>
                        <a:pt x="4289" y="37421"/>
                        <a:pt x="4349" y="37481"/>
                      </a:cubicBezTo>
                      <a:cubicBezTo>
                        <a:pt x="4469" y="37628"/>
                        <a:pt x="4561" y="37792"/>
                        <a:pt x="4616" y="37972"/>
                      </a:cubicBezTo>
                      <a:cubicBezTo>
                        <a:pt x="4262" y="38500"/>
                        <a:pt x="4463" y="39111"/>
                        <a:pt x="4420" y="39699"/>
                      </a:cubicBezTo>
                      <a:cubicBezTo>
                        <a:pt x="4398" y="40037"/>
                        <a:pt x="4332" y="40364"/>
                        <a:pt x="4109" y="40625"/>
                      </a:cubicBezTo>
                      <a:cubicBezTo>
                        <a:pt x="3880" y="40881"/>
                        <a:pt x="3379" y="41050"/>
                        <a:pt x="3014" y="41078"/>
                      </a:cubicBezTo>
                      <a:cubicBezTo>
                        <a:pt x="3090" y="40936"/>
                        <a:pt x="3155" y="40789"/>
                        <a:pt x="3215" y="40642"/>
                      </a:cubicBezTo>
                      <a:cubicBezTo>
                        <a:pt x="3313" y="40380"/>
                        <a:pt x="3308" y="40091"/>
                        <a:pt x="3297" y="39813"/>
                      </a:cubicBezTo>
                      <a:cubicBezTo>
                        <a:pt x="3493" y="39525"/>
                        <a:pt x="3662" y="39225"/>
                        <a:pt x="3809" y="38914"/>
                      </a:cubicBezTo>
                      <a:cubicBezTo>
                        <a:pt x="3831" y="39394"/>
                        <a:pt x="3896" y="39868"/>
                        <a:pt x="3847" y="40353"/>
                      </a:cubicBezTo>
                      <a:cubicBezTo>
                        <a:pt x="3847" y="40361"/>
                        <a:pt x="3854" y="40365"/>
                        <a:pt x="3862" y="40365"/>
                      </a:cubicBezTo>
                      <a:cubicBezTo>
                        <a:pt x="3869" y="40365"/>
                        <a:pt x="3877" y="40361"/>
                        <a:pt x="3880" y="40353"/>
                      </a:cubicBezTo>
                      <a:cubicBezTo>
                        <a:pt x="3956" y="39824"/>
                        <a:pt x="3896" y="39290"/>
                        <a:pt x="3880" y="38756"/>
                      </a:cubicBezTo>
                      <a:cubicBezTo>
                        <a:pt x="3956" y="38582"/>
                        <a:pt x="4022" y="38408"/>
                        <a:pt x="4076" y="38228"/>
                      </a:cubicBezTo>
                      <a:cubicBezTo>
                        <a:pt x="4169" y="37917"/>
                        <a:pt x="4207" y="37596"/>
                        <a:pt x="4202" y="37274"/>
                      </a:cubicBezTo>
                      <a:close/>
                      <a:moveTo>
                        <a:pt x="8201" y="1"/>
                      </a:moveTo>
                      <a:cubicBezTo>
                        <a:pt x="8194" y="1"/>
                        <a:pt x="8188" y="3"/>
                        <a:pt x="8185" y="9"/>
                      </a:cubicBezTo>
                      <a:cubicBezTo>
                        <a:pt x="8174" y="194"/>
                        <a:pt x="8163" y="1534"/>
                        <a:pt x="8152" y="1720"/>
                      </a:cubicBezTo>
                      <a:cubicBezTo>
                        <a:pt x="8045" y="1623"/>
                        <a:pt x="7903" y="1583"/>
                        <a:pt x="7752" y="1583"/>
                      </a:cubicBezTo>
                      <a:cubicBezTo>
                        <a:pt x="7444" y="1583"/>
                        <a:pt x="7098" y="1749"/>
                        <a:pt x="6926" y="1943"/>
                      </a:cubicBezTo>
                      <a:cubicBezTo>
                        <a:pt x="6922" y="1948"/>
                        <a:pt x="6928" y="1955"/>
                        <a:pt x="6933" y="1955"/>
                      </a:cubicBezTo>
                      <a:cubicBezTo>
                        <a:pt x="6935" y="1955"/>
                        <a:pt x="6936" y="1955"/>
                        <a:pt x="6937" y="1954"/>
                      </a:cubicBezTo>
                      <a:cubicBezTo>
                        <a:pt x="7148" y="1771"/>
                        <a:pt x="7424" y="1656"/>
                        <a:pt x="7697" y="1656"/>
                      </a:cubicBezTo>
                      <a:cubicBezTo>
                        <a:pt x="7855" y="1656"/>
                        <a:pt x="8011" y="1694"/>
                        <a:pt x="8152" y="1780"/>
                      </a:cubicBezTo>
                      <a:cubicBezTo>
                        <a:pt x="8147" y="1894"/>
                        <a:pt x="8141" y="2003"/>
                        <a:pt x="8136" y="2117"/>
                      </a:cubicBezTo>
                      <a:cubicBezTo>
                        <a:pt x="8004" y="2045"/>
                        <a:pt x="7845" y="2007"/>
                        <a:pt x="7688" y="2007"/>
                      </a:cubicBezTo>
                      <a:cubicBezTo>
                        <a:pt x="7501" y="2007"/>
                        <a:pt x="7316" y="2062"/>
                        <a:pt x="7182" y="2177"/>
                      </a:cubicBezTo>
                      <a:cubicBezTo>
                        <a:pt x="7182" y="2183"/>
                        <a:pt x="7182" y="2188"/>
                        <a:pt x="7188" y="2188"/>
                      </a:cubicBezTo>
                      <a:cubicBezTo>
                        <a:pt x="7325" y="2100"/>
                        <a:pt x="7481" y="2053"/>
                        <a:pt x="7640" y="2053"/>
                      </a:cubicBezTo>
                      <a:cubicBezTo>
                        <a:pt x="7715" y="2053"/>
                        <a:pt x="7790" y="2064"/>
                        <a:pt x="7863" y="2085"/>
                      </a:cubicBezTo>
                      <a:cubicBezTo>
                        <a:pt x="7809" y="2128"/>
                        <a:pt x="7765" y="2199"/>
                        <a:pt x="7716" y="2248"/>
                      </a:cubicBezTo>
                      <a:cubicBezTo>
                        <a:pt x="7629" y="2335"/>
                        <a:pt x="7520" y="2390"/>
                        <a:pt x="7400" y="2401"/>
                      </a:cubicBezTo>
                      <a:cubicBezTo>
                        <a:pt x="7395" y="2401"/>
                        <a:pt x="7395" y="2406"/>
                        <a:pt x="7400" y="2406"/>
                      </a:cubicBezTo>
                      <a:cubicBezTo>
                        <a:pt x="7408" y="2407"/>
                        <a:pt x="7417" y="2407"/>
                        <a:pt x="7425" y="2407"/>
                      </a:cubicBezTo>
                      <a:cubicBezTo>
                        <a:pt x="7515" y="2407"/>
                        <a:pt x="7603" y="2380"/>
                        <a:pt x="7678" y="2330"/>
                      </a:cubicBezTo>
                      <a:cubicBezTo>
                        <a:pt x="7771" y="2270"/>
                        <a:pt x="7852" y="2188"/>
                        <a:pt x="7918" y="2096"/>
                      </a:cubicBezTo>
                      <a:cubicBezTo>
                        <a:pt x="7994" y="2117"/>
                        <a:pt x="8070" y="2139"/>
                        <a:pt x="8147" y="2172"/>
                      </a:cubicBezTo>
                      <a:cubicBezTo>
                        <a:pt x="8141" y="2297"/>
                        <a:pt x="8136" y="2423"/>
                        <a:pt x="8136" y="2542"/>
                      </a:cubicBezTo>
                      <a:cubicBezTo>
                        <a:pt x="7901" y="2553"/>
                        <a:pt x="7689" y="2662"/>
                        <a:pt x="7476" y="2750"/>
                      </a:cubicBezTo>
                      <a:cubicBezTo>
                        <a:pt x="7452" y="2754"/>
                        <a:pt x="7458" y="2789"/>
                        <a:pt x="7479" y="2789"/>
                      </a:cubicBezTo>
                      <a:cubicBezTo>
                        <a:pt x="7482" y="2789"/>
                        <a:pt x="7484" y="2789"/>
                        <a:pt x="7487" y="2788"/>
                      </a:cubicBezTo>
                      <a:cubicBezTo>
                        <a:pt x="7694" y="2706"/>
                        <a:pt x="7912" y="2641"/>
                        <a:pt x="8130" y="2597"/>
                      </a:cubicBezTo>
                      <a:lnTo>
                        <a:pt x="8130" y="2597"/>
                      </a:lnTo>
                      <a:cubicBezTo>
                        <a:pt x="8130" y="2722"/>
                        <a:pt x="8130" y="2842"/>
                        <a:pt x="8125" y="2962"/>
                      </a:cubicBezTo>
                      <a:cubicBezTo>
                        <a:pt x="7357" y="3322"/>
                        <a:pt x="6953" y="4188"/>
                        <a:pt x="6027" y="4237"/>
                      </a:cubicBezTo>
                      <a:cubicBezTo>
                        <a:pt x="6005" y="4237"/>
                        <a:pt x="6005" y="4270"/>
                        <a:pt x="6027" y="4270"/>
                      </a:cubicBezTo>
                      <a:cubicBezTo>
                        <a:pt x="6403" y="4221"/>
                        <a:pt x="6768" y="4090"/>
                        <a:pt x="7084" y="3883"/>
                      </a:cubicBezTo>
                      <a:cubicBezTo>
                        <a:pt x="7139" y="3845"/>
                        <a:pt x="7188" y="3812"/>
                        <a:pt x="7237" y="3769"/>
                      </a:cubicBezTo>
                      <a:cubicBezTo>
                        <a:pt x="7303" y="3785"/>
                        <a:pt x="7368" y="3791"/>
                        <a:pt x="7431" y="3791"/>
                      </a:cubicBezTo>
                      <a:cubicBezTo>
                        <a:pt x="7665" y="3791"/>
                        <a:pt x="7885" y="3702"/>
                        <a:pt x="8125" y="3676"/>
                      </a:cubicBezTo>
                      <a:lnTo>
                        <a:pt x="8125" y="3807"/>
                      </a:lnTo>
                      <a:lnTo>
                        <a:pt x="8114" y="3807"/>
                      </a:lnTo>
                      <a:cubicBezTo>
                        <a:pt x="7994" y="3910"/>
                        <a:pt x="7874" y="4019"/>
                        <a:pt x="7765" y="4139"/>
                      </a:cubicBezTo>
                      <a:cubicBezTo>
                        <a:pt x="7771" y="4128"/>
                        <a:pt x="7765" y="4123"/>
                        <a:pt x="7760" y="4117"/>
                      </a:cubicBezTo>
                      <a:cubicBezTo>
                        <a:pt x="7685" y="4083"/>
                        <a:pt x="7608" y="4070"/>
                        <a:pt x="7531" y="4070"/>
                      </a:cubicBezTo>
                      <a:cubicBezTo>
                        <a:pt x="7172" y="4070"/>
                        <a:pt x="6796" y="4371"/>
                        <a:pt x="6447" y="4384"/>
                      </a:cubicBezTo>
                      <a:cubicBezTo>
                        <a:pt x="6419" y="4384"/>
                        <a:pt x="6425" y="4428"/>
                        <a:pt x="6447" y="4428"/>
                      </a:cubicBezTo>
                      <a:cubicBezTo>
                        <a:pt x="6878" y="4423"/>
                        <a:pt x="7232" y="4147"/>
                        <a:pt x="7663" y="4147"/>
                      </a:cubicBezTo>
                      <a:cubicBezTo>
                        <a:pt x="7690" y="4147"/>
                        <a:pt x="7716" y="4148"/>
                        <a:pt x="7743" y="4150"/>
                      </a:cubicBezTo>
                      <a:lnTo>
                        <a:pt x="7749" y="4150"/>
                      </a:lnTo>
                      <a:cubicBezTo>
                        <a:pt x="7515" y="4390"/>
                        <a:pt x="7286" y="4619"/>
                        <a:pt x="6926" y="4689"/>
                      </a:cubicBezTo>
                      <a:cubicBezTo>
                        <a:pt x="6800" y="4714"/>
                        <a:pt x="6672" y="4723"/>
                        <a:pt x="6543" y="4723"/>
                      </a:cubicBezTo>
                      <a:cubicBezTo>
                        <a:pt x="6190" y="4723"/>
                        <a:pt x="5829" y="4655"/>
                        <a:pt x="5482" y="4651"/>
                      </a:cubicBezTo>
                      <a:cubicBezTo>
                        <a:pt x="5455" y="4651"/>
                        <a:pt x="5460" y="4695"/>
                        <a:pt x="5488" y="4695"/>
                      </a:cubicBezTo>
                      <a:cubicBezTo>
                        <a:pt x="5832" y="4702"/>
                        <a:pt x="6204" y="4777"/>
                        <a:pt x="6564" y="4777"/>
                      </a:cubicBezTo>
                      <a:cubicBezTo>
                        <a:pt x="6729" y="4777"/>
                        <a:pt x="6891" y="4761"/>
                        <a:pt x="7046" y="4717"/>
                      </a:cubicBezTo>
                      <a:cubicBezTo>
                        <a:pt x="7509" y="4591"/>
                        <a:pt x="7787" y="4204"/>
                        <a:pt x="8119" y="3883"/>
                      </a:cubicBezTo>
                      <a:cubicBezTo>
                        <a:pt x="8119" y="4101"/>
                        <a:pt x="8125" y="4319"/>
                        <a:pt x="8130" y="4537"/>
                      </a:cubicBezTo>
                      <a:lnTo>
                        <a:pt x="8125" y="4537"/>
                      </a:lnTo>
                      <a:cubicBezTo>
                        <a:pt x="7891" y="4668"/>
                        <a:pt x="7667" y="4722"/>
                        <a:pt x="7466" y="4902"/>
                      </a:cubicBezTo>
                      <a:cubicBezTo>
                        <a:pt x="7313" y="5044"/>
                        <a:pt x="7166" y="5174"/>
                        <a:pt x="6970" y="5229"/>
                      </a:cubicBezTo>
                      <a:cubicBezTo>
                        <a:pt x="6463" y="4973"/>
                        <a:pt x="5782" y="4984"/>
                        <a:pt x="5237" y="4935"/>
                      </a:cubicBezTo>
                      <a:cubicBezTo>
                        <a:pt x="5215" y="4935"/>
                        <a:pt x="5210" y="4967"/>
                        <a:pt x="5231" y="4967"/>
                      </a:cubicBezTo>
                      <a:cubicBezTo>
                        <a:pt x="5482" y="5005"/>
                        <a:pt x="5733" y="5044"/>
                        <a:pt x="5978" y="5076"/>
                      </a:cubicBezTo>
                      <a:cubicBezTo>
                        <a:pt x="6272" y="5120"/>
                        <a:pt x="6577" y="5131"/>
                        <a:pt x="6850" y="5251"/>
                      </a:cubicBezTo>
                      <a:lnTo>
                        <a:pt x="6833" y="5251"/>
                      </a:lnTo>
                      <a:cubicBezTo>
                        <a:pt x="6777" y="5258"/>
                        <a:pt x="6720" y="5260"/>
                        <a:pt x="6663" y="5260"/>
                      </a:cubicBezTo>
                      <a:cubicBezTo>
                        <a:pt x="6549" y="5260"/>
                        <a:pt x="6434" y="5251"/>
                        <a:pt x="6321" y="5251"/>
                      </a:cubicBezTo>
                      <a:cubicBezTo>
                        <a:pt x="6141" y="5262"/>
                        <a:pt x="5967" y="5300"/>
                        <a:pt x="5793" y="5360"/>
                      </a:cubicBezTo>
                      <a:cubicBezTo>
                        <a:pt x="5548" y="5218"/>
                        <a:pt x="5231" y="5283"/>
                        <a:pt x="4964" y="5180"/>
                      </a:cubicBezTo>
                      <a:cubicBezTo>
                        <a:pt x="4961" y="5178"/>
                        <a:pt x="4958" y="5178"/>
                        <a:pt x="4955" y="5178"/>
                      </a:cubicBezTo>
                      <a:cubicBezTo>
                        <a:pt x="4933" y="5178"/>
                        <a:pt x="4919" y="5209"/>
                        <a:pt x="4948" y="5223"/>
                      </a:cubicBezTo>
                      <a:cubicBezTo>
                        <a:pt x="5182" y="5321"/>
                        <a:pt x="5449" y="5300"/>
                        <a:pt x="5684" y="5398"/>
                      </a:cubicBezTo>
                      <a:lnTo>
                        <a:pt x="5673" y="5398"/>
                      </a:lnTo>
                      <a:cubicBezTo>
                        <a:pt x="5668" y="5396"/>
                        <a:pt x="5664" y="5396"/>
                        <a:pt x="5660" y="5396"/>
                      </a:cubicBezTo>
                      <a:cubicBezTo>
                        <a:pt x="5648" y="5396"/>
                        <a:pt x="5637" y="5401"/>
                        <a:pt x="5629" y="5409"/>
                      </a:cubicBezTo>
                      <a:lnTo>
                        <a:pt x="5618" y="5414"/>
                      </a:lnTo>
                      <a:cubicBezTo>
                        <a:pt x="5520" y="5452"/>
                        <a:pt x="5417" y="5485"/>
                        <a:pt x="5313" y="5518"/>
                      </a:cubicBezTo>
                      <a:cubicBezTo>
                        <a:pt x="5202" y="5539"/>
                        <a:pt x="5087" y="5546"/>
                        <a:pt x="4971" y="5546"/>
                      </a:cubicBezTo>
                      <a:cubicBezTo>
                        <a:pt x="4729" y="5546"/>
                        <a:pt x="4481" y="5514"/>
                        <a:pt x="4245" y="5507"/>
                      </a:cubicBezTo>
                      <a:cubicBezTo>
                        <a:pt x="4234" y="5507"/>
                        <a:pt x="4234" y="5523"/>
                        <a:pt x="4245" y="5523"/>
                      </a:cubicBezTo>
                      <a:cubicBezTo>
                        <a:pt x="4503" y="5578"/>
                        <a:pt x="4763" y="5605"/>
                        <a:pt x="5024" y="5605"/>
                      </a:cubicBezTo>
                      <a:cubicBezTo>
                        <a:pt x="5122" y="5605"/>
                        <a:pt x="5220" y="5601"/>
                        <a:pt x="5319" y="5594"/>
                      </a:cubicBezTo>
                      <a:cubicBezTo>
                        <a:pt x="5368" y="5594"/>
                        <a:pt x="5417" y="5583"/>
                        <a:pt x="5460" y="5578"/>
                      </a:cubicBezTo>
                      <a:lnTo>
                        <a:pt x="5460" y="5578"/>
                      </a:lnTo>
                      <a:cubicBezTo>
                        <a:pt x="5302" y="5746"/>
                        <a:pt x="5182" y="5954"/>
                        <a:pt x="4997" y="6106"/>
                      </a:cubicBezTo>
                      <a:cubicBezTo>
                        <a:pt x="4864" y="6216"/>
                        <a:pt x="4710" y="6265"/>
                        <a:pt x="4557" y="6265"/>
                      </a:cubicBezTo>
                      <a:cubicBezTo>
                        <a:pt x="4160" y="6265"/>
                        <a:pt x="3777" y="5934"/>
                        <a:pt x="3820" y="5501"/>
                      </a:cubicBezTo>
                      <a:cubicBezTo>
                        <a:pt x="3820" y="5483"/>
                        <a:pt x="3806" y="5473"/>
                        <a:pt x="3793" y="5473"/>
                      </a:cubicBezTo>
                      <a:cubicBezTo>
                        <a:pt x="3783" y="5473"/>
                        <a:pt x="3774" y="5479"/>
                        <a:pt x="3771" y="5490"/>
                      </a:cubicBezTo>
                      <a:cubicBezTo>
                        <a:pt x="3706" y="5970"/>
                        <a:pt x="4033" y="6259"/>
                        <a:pt x="4490" y="6297"/>
                      </a:cubicBezTo>
                      <a:cubicBezTo>
                        <a:pt x="4515" y="6299"/>
                        <a:pt x="4540" y="6300"/>
                        <a:pt x="4564" y="6300"/>
                      </a:cubicBezTo>
                      <a:cubicBezTo>
                        <a:pt x="4718" y="6300"/>
                        <a:pt x="4865" y="6256"/>
                        <a:pt x="4992" y="6172"/>
                      </a:cubicBezTo>
                      <a:lnTo>
                        <a:pt x="4992" y="6172"/>
                      </a:lnTo>
                      <a:cubicBezTo>
                        <a:pt x="4866" y="6297"/>
                        <a:pt x="4752" y="6439"/>
                        <a:pt x="4643" y="6580"/>
                      </a:cubicBezTo>
                      <a:lnTo>
                        <a:pt x="4627" y="6580"/>
                      </a:lnTo>
                      <a:cubicBezTo>
                        <a:pt x="4229" y="6558"/>
                        <a:pt x="3902" y="6362"/>
                        <a:pt x="3629" y="6073"/>
                      </a:cubicBezTo>
                      <a:cubicBezTo>
                        <a:pt x="3627" y="6071"/>
                        <a:pt x="3624" y="6070"/>
                        <a:pt x="3622" y="6070"/>
                      </a:cubicBezTo>
                      <a:cubicBezTo>
                        <a:pt x="3613" y="6070"/>
                        <a:pt x="3605" y="6083"/>
                        <a:pt x="3613" y="6095"/>
                      </a:cubicBezTo>
                      <a:cubicBezTo>
                        <a:pt x="3782" y="6297"/>
                        <a:pt x="3995" y="6455"/>
                        <a:pt x="4240" y="6553"/>
                      </a:cubicBezTo>
                      <a:cubicBezTo>
                        <a:pt x="4191" y="6575"/>
                        <a:pt x="4136" y="6586"/>
                        <a:pt x="4082" y="6597"/>
                      </a:cubicBezTo>
                      <a:cubicBezTo>
                        <a:pt x="4049" y="6602"/>
                        <a:pt x="4015" y="6605"/>
                        <a:pt x="3981" y="6605"/>
                      </a:cubicBezTo>
                      <a:cubicBezTo>
                        <a:pt x="3947" y="6605"/>
                        <a:pt x="3913" y="6602"/>
                        <a:pt x="3880" y="6597"/>
                      </a:cubicBezTo>
                      <a:cubicBezTo>
                        <a:pt x="3864" y="6597"/>
                        <a:pt x="3858" y="6618"/>
                        <a:pt x="3875" y="6624"/>
                      </a:cubicBezTo>
                      <a:cubicBezTo>
                        <a:pt x="3941" y="6638"/>
                        <a:pt x="4029" y="6657"/>
                        <a:pt x="4114" y="6657"/>
                      </a:cubicBezTo>
                      <a:cubicBezTo>
                        <a:pt x="4188" y="6657"/>
                        <a:pt x="4260" y="6642"/>
                        <a:pt x="4311" y="6597"/>
                      </a:cubicBezTo>
                      <a:cubicBezTo>
                        <a:pt x="4311" y="6591"/>
                        <a:pt x="4316" y="6591"/>
                        <a:pt x="4316" y="6586"/>
                      </a:cubicBezTo>
                      <a:cubicBezTo>
                        <a:pt x="4403" y="6613"/>
                        <a:pt x="4496" y="6640"/>
                        <a:pt x="4589" y="6656"/>
                      </a:cubicBezTo>
                      <a:cubicBezTo>
                        <a:pt x="4534" y="6722"/>
                        <a:pt x="4480" y="6793"/>
                        <a:pt x="4425" y="6858"/>
                      </a:cubicBezTo>
                      <a:cubicBezTo>
                        <a:pt x="4345" y="6867"/>
                        <a:pt x="4266" y="6871"/>
                        <a:pt x="4187" y="6871"/>
                      </a:cubicBezTo>
                      <a:cubicBezTo>
                        <a:pt x="4019" y="6871"/>
                        <a:pt x="3853" y="6852"/>
                        <a:pt x="3689" y="6814"/>
                      </a:cubicBezTo>
                      <a:cubicBezTo>
                        <a:pt x="3700" y="6804"/>
                        <a:pt x="3706" y="6787"/>
                        <a:pt x="3700" y="6771"/>
                      </a:cubicBezTo>
                      <a:cubicBezTo>
                        <a:pt x="3608" y="6553"/>
                        <a:pt x="3537" y="6237"/>
                        <a:pt x="3308" y="6117"/>
                      </a:cubicBezTo>
                      <a:cubicBezTo>
                        <a:pt x="3306" y="6115"/>
                        <a:pt x="3303" y="6113"/>
                        <a:pt x="3300" y="6113"/>
                      </a:cubicBezTo>
                      <a:cubicBezTo>
                        <a:pt x="3291" y="6113"/>
                        <a:pt x="3283" y="6126"/>
                        <a:pt x="3292" y="6139"/>
                      </a:cubicBezTo>
                      <a:cubicBezTo>
                        <a:pt x="3373" y="6237"/>
                        <a:pt x="3439" y="6346"/>
                        <a:pt x="3493" y="6466"/>
                      </a:cubicBezTo>
                      <a:cubicBezTo>
                        <a:pt x="3542" y="6575"/>
                        <a:pt x="3575" y="6689"/>
                        <a:pt x="3629" y="6798"/>
                      </a:cubicBezTo>
                      <a:cubicBezTo>
                        <a:pt x="3428" y="6744"/>
                        <a:pt x="3254" y="6607"/>
                        <a:pt x="3166" y="6417"/>
                      </a:cubicBezTo>
                      <a:cubicBezTo>
                        <a:pt x="3162" y="6408"/>
                        <a:pt x="3156" y="6405"/>
                        <a:pt x="3149" y="6405"/>
                      </a:cubicBezTo>
                      <a:cubicBezTo>
                        <a:pt x="3139" y="6405"/>
                        <a:pt x="3130" y="6414"/>
                        <a:pt x="3134" y="6428"/>
                      </a:cubicBezTo>
                      <a:cubicBezTo>
                        <a:pt x="3270" y="6799"/>
                        <a:pt x="3730" y="6934"/>
                        <a:pt x="4135" y="6934"/>
                      </a:cubicBezTo>
                      <a:cubicBezTo>
                        <a:pt x="4217" y="6934"/>
                        <a:pt x="4296" y="6928"/>
                        <a:pt x="4371" y="6918"/>
                      </a:cubicBezTo>
                      <a:lnTo>
                        <a:pt x="4371" y="6918"/>
                      </a:lnTo>
                      <a:cubicBezTo>
                        <a:pt x="4343" y="6956"/>
                        <a:pt x="4316" y="6989"/>
                        <a:pt x="4283" y="7022"/>
                      </a:cubicBezTo>
                      <a:cubicBezTo>
                        <a:pt x="4158" y="7158"/>
                        <a:pt x="4022" y="7289"/>
                        <a:pt x="3875" y="7398"/>
                      </a:cubicBezTo>
                      <a:cubicBezTo>
                        <a:pt x="3788" y="7398"/>
                        <a:pt x="3706" y="7387"/>
                        <a:pt x="3619" y="7365"/>
                      </a:cubicBezTo>
                      <a:cubicBezTo>
                        <a:pt x="3629" y="7354"/>
                        <a:pt x="3629" y="7338"/>
                        <a:pt x="3624" y="7327"/>
                      </a:cubicBezTo>
                      <a:cubicBezTo>
                        <a:pt x="3575" y="7158"/>
                        <a:pt x="3471" y="7016"/>
                        <a:pt x="3324" y="6913"/>
                      </a:cubicBezTo>
                      <a:cubicBezTo>
                        <a:pt x="3321" y="6909"/>
                        <a:pt x="3317" y="6908"/>
                        <a:pt x="3313" y="6908"/>
                      </a:cubicBezTo>
                      <a:cubicBezTo>
                        <a:pt x="3299" y="6908"/>
                        <a:pt x="3285" y="6928"/>
                        <a:pt x="3303" y="6945"/>
                      </a:cubicBezTo>
                      <a:cubicBezTo>
                        <a:pt x="3428" y="7060"/>
                        <a:pt x="3471" y="7196"/>
                        <a:pt x="3542" y="7343"/>
                      </a:cubicBezTo>
                      <a:cubicBezTo>
                        <a:pt x="3243" y="7256"/>
                        <a:pt x="2943" y="7060"/>
                        <a:pt x="2883" y="6765"/>
                      </a:cubicBezTo>
                      <a:cubicBezTo>
                        <a:pt x="2880" y="6750"/>
                        <a:pt x="2869" y="6743"/>
                        <a:pt x="2857" y="6743"/>
                      </a:cubicBezTo>
                      <a:cubicBezTo>
                        <a:pt x="2844" y="6743"/>
                        <a:pt x="2831" y="6753"/>
                        <a:pt x="2834" y="6771"/>
                      </a:cubicBezTo>
                      <a:cubicBezTo>
                        <a:pt x="2899" y="7190"/>
                        <a:pt x="3401" y="7419"/>
                        <a:pt x="3798" y="7457"/>
                      </a:cubicBezTo>
                      <a:cubicBezTo>
                        <a:pt x="3584" y="7606"/>
                        <a:pt x="3344" y="7701"/>
                        <a:pt x="3083" y="7701"/>
                      </a:cubicBezTo>
                      <a:cubicBezTo>
                        <a:pt x="2979" y="7701"/>
                        <a:pt x="2873" y="7686"/>
                        <a:pt x="2763" y="7654"/>
                      </a:cubicBezTo>
                      <a:cubicBezTo>
                        <a:pt x="2747" y="7654"/>
                        <a:pt x="2747" y="7670"/>
                        <a:pt x="2752" y="7675"/>
                      </a:cubicBezTo>
                      <a:cubicBezTo>
                        <a:pt x="2895" y="7734"/>
                        <a:pt x="3031" y="7760"/>
                        <a:pt x="3163" y="7760"/>
                      </a:cubicBezTo>
                      <a:cubicBezTo>
                        <a:pt x="3473" y="7760"/>
                        <a:pt x="3754" y="7614"/>
                        <a:pt x="4011" y="7403"/>
                      </a:cubicBezTo>
                      <a:lnTo>
                        <a:pt x="4011" y="7403"/>
                      </a:lnTo>
                      <a:cubicBezTo>
                        <a:pt x="3989" y="7463"/>
                        <a:pt x="3978" y="7528"/>
                        <a:pt x="3962" y="7594"/>
                      </a:cubicBezTo>
                      <a:cubicBezTo>
                        <a:pt x="3918" y="7757"/>
                        <a:pt x="3837" y="7910"/>
                        <a:pt x="3722" y="8030"/>
                      </a:cubicBezTo>
                      <a:cubicBezTo>
                        <a:pt x="3711" y="8035"/>
                        <a:pt x="3706" y="8041"/>
                        <a:pt x="3700" y="8051"/>
                      </a:cubicBezTo>
                      <a:cubicBezTo>
                        <a:pt x="3493" y="8280"/>
                        <a:pt x="3182" y="8488"/>
                        <a:pt x="2869" y="8488"/>
                      </a:cubicBezTo>
                      <a:cubicBezTo>
                        <a:pt x="2861" y="8488"/>
                        <a:pt x="2853" y="8488"/>
                        <a:pt x="2845" y="8487"/>
                      </a:cubicBezTo>
                      <a:cubicBezTo>
                        <a:pt x="2818" y="8487"/>
                        <a:pt x="2812" y="8520"/>
                        <a:pt x="2834" y="8525"/>
                      </a:cubicBezTo>
                      <a:cubicBezTo>
                        <a:pt x="2876" y="8531"/>
                        <a:pt x="2918" y="8534"/>
                        <a:pt x="2959" y="8534"/>
                      </a:cubicBezTo>
                      <a:cubicBezTo>
                        <a:pt x="3252" y="8534"/>
                        <a:pt x="3517" y="8386"/>
                        <a:pt x="3722" y="8171"/>
                      </a:cubicBezTo>
                      <a:lnTo>
                        <a:pt x="3722" y="8171"/>
                      </a:lnTo>
                      <a:cubicBezTo>
                        <a:pt x="3804" y="8520"/>
                        <a:pt x="3679" y="8787"/>
                        <a:pt x="3482" y="9027"/>
                      </a:cubicBezTo>
                      <a:cubicBezTo>
                        <a:pt x="3466" y="9032"/>
                        <a:pt x="3450" y="9049"/>
                        <a:pt x="3450" y="9065"/>
                      </a:cubicBezTo>
                      <a:cubicBezTo>
                        <a:pt x="3297" y="9228"/>
                        <a:pt x="3139" y="9381"/>
                        <a:pt x="2970" y="9523"/>
                      </a:cubicBezTo>
                      <a:cubicBezTo>
                        <a:pt x="2611" y="9850"/>
                        <a:pt x="2300" y="10209"/>
                        <a:pt x="2109" y="10661"/>
                      </a:cubicBezTo>
                      <a:cubicBezTo>
                        <a:pt x="2102" y="10672"/>
                        <a:pt x="2111" y="10683"/>
                        <a:pt x="2122" y="10683"/>
                      </a:cubicBezTo>
                      <a:cubicBezTo>
                        <a:pt x="2127" y="10683"/>
                        <a:pt x="2133" y="10680"/>
                        <a:pt x="2136" y="10672"/>
                      </a:cubicBezTo>
                      <a:cubicBezTo>
                        <a:pt x="2360" y="10204"/>
                        <a:pt x="2714" y="9882"/>
                        <a:pt x="3079" y="9550"/>
                      </a:cubicBezTo>
                      <a:lnTo>
                        <a:pt x="3079" y="9550"/>
                      </a:lnTo>
                      <a:cubicBezTo>
                        <a:pt x="2921" y="10160"/>
                        <a:pt x="2670" y="10651"/>
                        <a:pt x="2349" y="11190"/>
                      </a:cubicBezTo>
                      <a:cubicBezTo>
                        <a:pt x="2169" y="11490"/>
                        <a:pt x="1924" y="11893"/>
                        <a:pt x="1989" y="12253"/>
                      </a:cubicBezTo>
                      <a:cubicBezTo>
                        <a:pt x="1994" y="12270"/>
                        <a:pt x="2010" y="12279"/>
                        <a:pt x="2024" y="12279"/>
                      </a:cubicBezTo>
                      <a:cubicBezTo>
                        <a:pt x="2041" y="12279"/>
                        <a:pt x="2055" y="12268"/>
                        <a:pt x="2049" y="12247"/>
                      </a:cubicBezTo>
                      <a:cubicBezTo>
                        <a:pt x="1968" y="11811"/>
                        <a:pt x="2398" y="11261"/>
                        <a:pt x="2616" y="10912"/>
                      </a:cubicBezTo>
                      <a:cubicBezTo>
                        <a:pt x="2883" y="10482"/>
                        <a:pt x="3079" y="10013"/>
                        <a:pt x="3194" y="9523"/>
                      </a:cubicBezTo>
                      <a:cubicBezTo>
                        <a:pt x="3199" y="9501"/>
                        <a:pt x="3188" y="9479"/>
                        <a:pt x="3166" y="9474"/>
                      </a:cubicBezTo>
                      <a:cubicBezTo>
                        <a:pt x="3237" y="9414"/>
                        <a:pt x="3303" y="9348"/>
                        <a:pt x="3373" y="9288"/>
                      </a:cubicBezTo>
                      <a:cubicBezTo>
                        <a:pt x="3401" y="9256"/>
                        <a:pt x="3433" y="9228"/>
                        <a:pt x="3461" y="9196"/>
                      </a:cubicBezTo>
                      <a:lnTo>
                        <a:pt x="3461" y="9196"/>
                      </a:lnTo>
                      <a:cubicBezTo>
                        <a:pt x="3548" y="9801"/>
                        <a:pt x="3477" y="10411"/>
                        <a:pt x="3341" y="11005"/>
                      </a:cubicBezTo>
                      <a:cubicBezTo>
                        <a:pt x="2632" y="11642"/>
                        <a:pt x="2164" y="12498"/>
                        <a:pt x="2017" y="13440"/>
                      </a:cubicBezTo>
                      <a:cubicBezTo>
                        <a:pt x="1984" y="13500"/>
                        <a:pt x="1946" y="13560"/>
                        <a:pt x="1919" y="13620"/>
                      </a:cubicBezTo>
                      <a:cubicBezTo>
                        <a:pt x="1701" y="14073"/>
                        <a:pt x="1690" y="14612"/>
                        <a:pt x="1662" y="15102"/>
                      </a:cubicBezTo>
                      <a:cubicBezTo>
                        <a:pt x="1624" y="15860"/>
                        <a:pt x="1608" y="16623"/>
                        <a:pt x="1575" y="17386"/>
                      </a:cubicBezTo>
                      <a:cubicBezTo>
                        <a:pt x="1559" y="17691"/>
                        <a:pt x="1548" y="17996"/>
                        <a:pt x="1553" y="18301"/>
                      </a:cubicBezTo>
                      <a:cubicBezTo>
                        <a:pt x="1553" y="18633"/>
                        <a:pt x="1624" y="18955"/>
                        <a:pt x="1619" y="19282"/>
                      </a:cubicBezTo>
                      <a:cubicBezTo>
                        <a:pt x="1483" y="19353"/>
                        <a:pt x="1330" y="19396"/>
                        <a:pt x="1188" y="19467"/>
                      </a:cubicBezTo>
                      <a:cubicBezTo>
                        <a:pt x="959" y="19581"/>
                        <a:pt x="780" y="19772"/>
                        <a:pt x="622" y="19968"/>
                      </a:cubicBezTo>
                      <a:cubicBezTo>
                        <a:pt x="605" y="19989"/>
                        <a:pt x="624" y="20014"/>
                        <a:pt x="643" y="20014"/>
                      </a:cubicBezTo>
                      <a:cubicBezTo>
                        <a:pt x="649" y="20014"/>
                        <a:pt x="655" y="20011"/>
                        <a:pt x="660" y="20006"/>
                      </a:cubicBezTo>
                      <a:cubicBezTo>
                        <a:pt x="872" y="19739"/>
                        <a:pt x="1161" y="19543"/>
                        <a:pt x="1493" y="19451"/>
                      </a:cubicBezTo>
                      <a:cubicBezTo>
                        <a:pt x="1597" y="19418"/>
                        <a:pt x="1701" y="19380"/>
                        <a:pt x="1793" y="19325"/>
                      </a:cubicBezTo>
                      <a:lnTo>
                        <a:pt x="1793" y="19325"/>
                      </a:lnTo>
                      <a:cubicBezTo>
                        <a:pt x="1766" y="19385"/>
                        <a:pt x="1739" y="19440"/>
                        <a:pt x="1701" y="19489"/>
                      </a:cubicBezTo>
                      <a:cubicBezTo>
                        <a:pt x="1526" y="19756"/>
                        <a:pt x="1265" y="19957"/>
                        <a:pt x="1009" y="20143"/>
                      </a:cubicBezTo>
                      <a:cubicBezTo>
                        <a:pt x="600" y="20448"/>
                        <a:pt x="186" y="20742"/>
                        <a:pt x="11" y="21243"/>
                      </a:cubicBezTo>
                      <a:cubicBezTo>
                        <a:pt x="0" y="21272"/>
                        <a:pt x="26" y="21294"/>
                        <a:pt x="49" y="21294"/>
                      </a:cubicBezTo>
                      <a:cubicBezTo>
                        <a:pt x="60" y="21294"/>
                        <a:pt x="71" y="21289"/>
                        <a:pt x="77" y="21276"/>
                      </a:cubicBezTo>
                      <a:cubicBezTo>
                        <a:pt x="240" y="20840"/>
                        <a:pt x="589" y="20579"/>
                        <a:pt x="949" y="20323"/>
                      </a:cubicBezTo>
                      <a:lnTo>
                        <a:pt x="949" y="20323"/>
                      </a:lnTo>
                      <a:cubicBezTo>
                        <a:pt x="812" y="20758"/>
                        <a:pt x="812" y="21282"/>
                        <a:pt x="812" y="21728"/>
                      </a:cubicBezTo>
                      <a:cubicBezTo>
                        <a:pt x="812" y="21743"/>
                        <a:pt x="823" y="21750"/>
                        <a:pt x="834" y="21750"/>
                      </a:cubicBezTo>
                      <a:cubicBezTo>
                        <a:pt x="848" y="21750"/>
                        <a:pt x="864" y="21741"/>
                        <a:pt x="867" y="21723"/>
                      </a:cubicBezTo>
                      <a:cubicBezTo>
                        <a:pt x="878" y="21260"/>
                        <a:pt x="889" y="20677"/>
                        <a:pt x="1058" y="20241"/>
                      </a:cubicBezTo>
                      <a:cubicBezTo>
                        <a:pt x="1188" y="20148"/>
                        <a:pt x="1319" y="20050"/>
                        <a:pt x="1439" y="19952"/>
                      </a:cubicBezTo>
                      <a:lnTo>
                        <a:pt x="1488" y="19903"/>
                      </a:lnTo>
                      <a:lnTo>
                        <a:pt x="1488" y="19903"/>
                      </a:lnTo>
                      <a:cubicBezTo>
                        <a:pt x="1483" y="20246"/>
                        <a:pt x="1510" y="20584"/>
                        <a:pt x="1477" y="20927"/>
                      </a:cubicBezTo>
                      <a:cubicBezTo>
                        <a:pt x="1434" y="21309"/>
                        <a:pt x="1341" y="21674"/>
                        <a:pt x="1346" y="22061"/>
                      </a:cubicBezTo>
                      <a:cubicBezTo>
                        <a:pt x="1346" y="22075"/>
                        <a:pt x="1361" y="22083"/>
                        <a:pt x="1375" y="22083"/>
                      </a:cubicBezTo>
                      <a:cubicBezTo>
                        <a:pt x="1388" y="22083"/>
                        <a:pt x="1401" y="22076"/>
                        <a:pt x="1401" y="22061"/>
                      </a:cubicBezTo>
                      <a:cubicBezTo>
                        <a:pt x="1417" y="21679"/>
                        <a:pt x="1510" y="21314"/>
                        <a:pt x="1570" y="20938"/>
                      </a:cubicBezTo>
                      <a:cubicBezTo>
                        <a:pt x="1630" y="20568"/>
                        <a:pt x="1602" y="20175"/>
                        <a:pt x="1581" y="19805"/>
                      </a:cubicBezTo>
                      <a:cubicBezTo>
                        <a:pt x="1722" y="19658"/>
                        <a:pt x="1842" y="19489"/>
                        <a:pt x="1935" y="19309"/>
                      </a:cubicBezTo>
                      <a:cubicBezTo>
                        <a:pt x="2000" y="19701"/>
                        <a:pt x="2044" y="20099"/>
                        <a:pt x="2060" y="20497"/>
                      </a:cubicBezTo>
                      <a:cubicBezTo>
                        <a:pt x="2082" y="20971"/>
                        <a:pt x="2033" y="21434"/>
                        <a:pt x="2126" y="21903"/>
                      </a:cubicBezTo>
                      <a:cubicBezTo>
                        <a:pt x="2128" y="21919"/>
                        <a:pt x="2142" y="21927"/>
                        <a:pt x="2154" y="21927"/>
                      </a:cubicBezTo>
                      <a:cubicBezTo>
                        <a:pt x="2166" y="21927"/>
                        <a:pt x="2177" y="21919"/>
                        <a:pt x="2175" y="21903"/>
                      </a:cubicBezTo>
                      <a:cubicBezTo>
                        <a:pt x="2109" y="21429"/>
                        <a:pt x="2164" y="20960"/>
                        <a:pt x="2164" y="20486"/>
                      </a:cubicBezTo>
                      <a:cubicBezTo>
                        <a:pt x="2164" y="20028"/>
                        <a:pt x="2115" y="19576"/>
                        <a:pt x="2011" y="19129"/>
                      </a:cubicBezTo>
                      <a:cubicBezTo>
                        <a:pt x="2098" y="18911"/>
                        <a:pt x="2126" y="18677"/>
                        <a:pt x="2098" y="18448"/>
                      </a:cubicBezTo>
                      <a:cubicBezTo>
                        <a:pt x="2094" y="18429"/>
                        <a:pt x="2077" y="18414"/>
                        <a:pt x="2058" y="18414"/>
                      </a:cubicBezTo>
                      <a:cubicBezTo>
                        <a:pt x="2055" y="18414"/>
                        <a:pt x="2052" y="18415"/>
                        <a:pt x="2049" y="18415"/>
                      </a:cubicBezTo>
                      <a:cubicBezTo>
                        <a:pt x="2109" y="17936"/>
                        <a:pt x="2207" y="17462"/>
                        <a:pt x="2344" y="16999"/>
                      </a:cubicBezTo>
                      <a:cubicBezTo>
                        <a:pt x="2442" y="16666"/>
                        <a:pt x="2567" y="16345"/>
                        <a:pt x="2687" y="16018"/>
                      </a:cubicBezTo>
                      <a:cubicBezTo>
                        <a:pt x="2698" y="16012"/>
                        <a:pt x="2703" y="16007"/>
                        <a:pt x="2703" y="15996"/>
                      </a:cubicBezTo>
                      <a:lnTo>
                        <a:pt x="2703" y="15985"/>
                      </a:lnTo>
                      <a:cubicBezTo>
                        <a:pt x="2796" y="15745"/>
                        <a:pt x="2883" y="15500"/>
                        <a:pt x="2959" y="15255"/>
                      </a:cubicBezTo>
                      <a:cubicBezTo>
                        <a:pt x="3286" y="14127"/>
                        <a:pt x="3390" y="12945"/>
                        <a:pt x="3264" y="11779"/>
                      </a:cubicBezTo>
                      <a:cubicBezTo>
                        <a:pt x="3264" y="11755"/>
                        <a:pt x="3244" y="11739"/>
                        <a:pt x="3220" y="11739"/>
                      </a:cubicBezTo>
                      <a:cubicBezTo>
                        <a:pt x="3217" y="11739"/>
                        <a:pt x="3213" y="11740"/>
                        <a:pt x="3210" y="11740"/>
                      </a:cubicBezTo>
                      <a:cubicBezTo>
                        <a:pt x="3270" y="11599"/>
                        <a:pt x="3324" y="11452"/>
                        <a:pt x="3368" y="11304"/>
                      </a:cubicBezTo>
                      <a:cubicBezTo>
                        <a:pt x="3586" y="10602"/>
                        <a:pt x="3700" y="9806"/>
                        <a:pt x="3564" y="9076"/>
                      </a:cubicBezTo>
                      <a:cubicBezTo>
                        <a:pt x="3804" y="8787"/>
                        <a:pt x="3929" y="8466"/>
                        <a:pt x="3804" y="8068"/>
                      </a:cubicBezTo>
                      <a:cubicBezTo>
                        <a:pt x="3978" y="7855"/>
                        <a:pt x="4082" y="7588"/>
                        <a:pt x="4104" y="7310"/>
                      </a:cubicBezTo>
                      <a:cubicBezTo>
                        <a:pt x="4240" y="7185"/>
                        <a:pt x="4371" y="7049"/>
                        <a:pt x="4490" y="6902"/>
                      </a:cubicBezTo>
                      <a:lnTo>
                        <a:pt x="4512" y="6902"/>
                      </a:lnTo>
                      <a:cubicBezTo>
                        <a:pt x="4518" y="6896"/>
                        <a:pt x="4529" y="6880"/>
                        <a:pt x="4518" y="6869"/>
                      </a:cubicBezTo>
                      <a:cubicBezTo>
                        <a:pt x="4757" y="6580"/>
                        <a:pt x="4970" y="6286"/>
                        <a:pt x="5166" y="6079"/>
                      </a:cubicBezTo>
                      <a:cubicBezTo>
                        <a:pt x="5177" y="6068"/>
                        <a:pt x="5177" y="6057"/>
                        <a:pt x="5166" y="6046"/>
                      </a:cubicBezTo>
                      <a:cubicBezTo>
                        <a:pt x="5340" y="5883"/>
                        <a:pt x="5498" y="5681"/>
                        <a:pt x="5711" y="5539"/>
                      </a:cubicBezTo>
                      <a:lnTo>
                        <a:pt x="5716" y="5534"/>
                      </a:lnTo>
                      <a:cubicBezTo>
                        <a:pt x="5967" y="5469"/>
                        <a:pt x="6212" y="5387"/>
                        <a:pt x="6474" y="5381"/>
                      </a:cubicBezTo>
                      <a:cubicBezTo>
                        <a:pt x="6577" y="5381"/>
                        <a:pt x="6670" y="5381"/>
                        <a:pt x="6763" y="5371"/>
                      </a:cubicBezTo>
                      <a:lnTo>
                        <a:pt x="6763" y="5371"/>
                      </a:lnTo>
                      <a:cubicBezTo>
                        <a:pt x="6490" y="5752"/>
                        <a:pt x="6060" y="5964"/>
                        <a:pt x="5689" y="6242"/>
                      </a:cubicBezTo>
                      <a:cubicBezTo>
                        <a:pt x="5346" y="6493"/>
                        <a:pt x="5101" y="6847"/>
                        <a:pt x="4899" y="7212"/>
                      </a:cubicBezTo>
                      <a:cubicBezTo>
                        <a:pt x="4398" y="8100"/>
                        <a:pt x="4294" y="9228"/>
                        <a:pt x="3646" y="10029"/>
                      </a:cubicBezTo>
                      <a:cubicBezTo>
                        <a:pt x="4327" y="9365"/>
                        <a:pt x="4485" y="8297"/>
                        <a:pt x="4883" y="7463"/>
                      </a:cubicBezTo>
                      <a:cubicBezTo>
                        <a:pt x="5112" y="6962"/>
                        <a:pt x="5466" y="6531"/>
                        <a:pt x="5918" y="6215"/>
                      </a:cubicBezTo>
                      <a:cubicBezTo>
                        <a:pt x="6283" y="5964"/>
                        <a:pt x="6665" y="5752"/>
                        <a:pt x="6921" y="5376"/>
                      </a:cubicBezTo>
                      <a:cubicBezTo>
                        <a:pt x="6926" y="5365"/>
                        <a:pt x="6926" y="5360"/>
                        <a:pt x="6932" y="5349"/>
                      </a:cubicBezTo>
                      <a:cubicBezTo>
                        <a:pt x="6953" y="5343"/>
                        <a:pt x="6970" y="5343"/>
                        <a:pt x="6992" y="5338"/>
                      </a:cubicBezTo>
                      <a:lnTo>
                        <a:pt x="7013" y="5349"/>
                      </a:lnTo>
                      <a:cubicBezTo>
                        <a:pt x="7021" y="5355"/>
                        <a:pt x="7029" y="5357"/>
                        <a:pt x="7038" y="5357"/>
                      </a:cubicBezTo>
                      <a:cubicBezTo>
                        <a:pt x="7059" y="5357"/>
                        <a:pt x="7079" y="5340"/>
                        <a:pt x="7079" y="5316"/>
                      </a:cubicBezTo>
                      <a:cubicBezTo>
                        <a:pt x="7150" y="5289"/>
                        <a:pt x="7226" y="5251"/>
                        <a:pt x="7291" y="5207"/>
                      </a:cubicBezTo>
                      <a:cubicBezTo>
                        <a:pt x="7444" y="5109"/>
                        <a:pt x="7564" y="4956"/>
                        <a:pt x="7716" y="4853"/>
                      </a:cubicBezTo>
                      <a:cubicBezTo>
                        <a:pt x="7836" y="4766"/>
                        <a:pt x="8000" y="4722"/>
                        <a:pt x="8141" y="4657"/>
                      </a:cubicBezTo>
                      <a:cubicBezTo>
                        <a:pt x="8141" y="4918"/>
                        <a:pt x="8147" y="5174"/>
                        <a:pt x="8147" y="5430"/>
                      </a:cubicBezTo>
                      <a:cubicBezTo>
                        <a:pt x="7765" y="5828"/>
                        <a:pt x="7166" y="5997"/>
                        <a:pt x="6692" y="6270"/>
                      </a:cubicBezTo>
                      <a:cubicBezTo>
                        <a:pt x="6141" y="6586"/>
                        <a:pt x="5706" y="7081"/>
                        <a:pt x="5297" y="7561"/>
                      </a:cubicBezTo>
                      <a:cubicBezTo>
                        <a:pt x="5285" y="7577"/>
                        <a:pt x="5297" y="7594"/>
                        <a:pt x="5313" y="7594"/>
                      </a:cubicBezTo>
                      <a:cubicBezTo>
                        <a:pt x="5319" y="7594"/>
                        <a:pt x="5324" y="7592"/>
                        <a:pt x="5330" y="7588"/>
                      </a:cubicBezTo>
                      <a:cubicBezTo>
                        <a:pt x="5847" y="7022"/>
                        <a:pt x="6376" y="6515"/>
                        <a:pt x="7079" y="6182"/>
                      </a:cubicBezTo>
                      <a:cubicBezTo>
                        <a:pt x="7444" y="6008"/>
                        <a:pt x="7842" y="5872"/>
                        <a:pt x="8147" y="5610"/>
                      </a:cubicBezTo>
                      <a:lnTo>
                        <a:pt x="8147" y="5741"/>
                      </a:lnTo>
                      <a:lnTo>
                        <a:pt x="8147" y="6090"/>
                      </a:lnTo>
                      <a:cubicBezTo>
                        <a:pt x="8032" y="6242"/>
                        <a:pt x="7858" y="6340"/>
                        <a:pt x="7716" y="6466"/>
                      </a:cubicBezTo>
                      <a:cubicBezTo>
                        <a:pt x="7531" y="6624"/>
                        <a:pt x="7340" y="6776"/>
                        <a:pt x="7144" y="6923"/>
                      </a:cubicBezTo>
                      <a:cubicBezTo>
                        <a:pt x="6779" y="7190"/>
                        <a:pt x="6392" y="7419"/>
                        <a:pt x="6032" y="7692"/>
                      </a:cubicBezTo>
                      <a:cubicBezTo>
                        <a:pt x="5335" y="8220"/>
                        <a:pt x="4856" y="8842"/>
                        <a:pt x="4463" y="9610"/>
                      </a:cubicBezTo>
                      <a:cubicBezTo>
                        <a:pt x="4448" y="9636"/>
                        <a:pt x="4472" y="9660"/>
                        <a:pt x="4495" y="9660"/>
                      </a:cubicBezTo>
                      <a:cubicBezTo>
                        <a:pt x="4506" y="9660"/>
                        <a:pt x="4516" y="9655"/>
                        <a:pt x="4523" y="9643"/>
                      </a:cubicBezTo>
                      <a:cubicBezTo>
                        <a:pt x="4943" y="8842"/>
                        <a:pt x="5548" y="8149"/>
                        <a:pt x="6283" y="7626"/>
                      </a:cubicBezTo>
                      <a:cubicBezTo>
                        <a:pt x="6648" y="7359"/>
                        <a:pt x="7035" y="7131"/>
                        <a:pt x="7400" y="6864"/>
                      </a:cubicBezTo>
                      <a:cubicBezTo>
                        <a:pt x="7634" y="6695"/>
                        <a:pt x="7934" y="6509"/>
                        <a:pt x="8147" y="6291"/>
                      </a:cubicBezTo>
                      <a:lnTo>
                        <a:pt x="8147" y="7294"/>
                      </a:lnTo>
                      <a:cubicBezTo>
                        <a:pt x="8130" y="7294"/>
                        <a:pt x="8114" y="7305"/>
                        <a:pt x="8103" y="7316"/>
                      </a:cubicBezTo>
                      <a:cubicBezTo>
                        <a:pt x="7929" y="7517"/>
                        <a:pt x="7645" y="7566"/>
                        <a:pt x="7406" y="7643"/>
                      </a:cubicBezTo>
                      <a:cubicBezTo>
                        <a:pt x="7090" y="7752"/>
                        <a:pt x="6768" y="7833"/>
                        <a:pt x="6468" y="7975"/>
                      </a:cubicBezTo>
                      <a:cubicBezTo>
                        <a:pt x="6022" y="8188"/>
                        <a:pt x="5733" y="8602"/>
                        <a:pt x="5488" y="9016"/>
                      </a:cubicBezTo>
                      <a:cubicBezTo>
                        <a:pt x="5480" y="9027"/>
                        <a:pt x="5490" y="9035"/>
                        <a:pt x="5500" y="9035"/>
                      </a:cubicBezTo>
                      <a:cubicBezTo>
                        <a:pt x="5505" y="9035"/>
                        <a:pt x="5511" y="9032"/>
                        <a:pt x="5515" y="9027"/>
                      </a:cubicBezTo>
                      <a:cubicBezTo>
                        <a:pt x="5880" y="8444"/>
                        <a:pt x="6283" y="8068"/>
                        <a:pt x="6953" y="7866"/>
                      </a:cubicBezTo>
                      <a:cubicBezTo>
                        <a:pt x="7318" y="7757"/>
                        <a:pt x="7847" y="7730"/>
                        <a:pt x="8147" y="7468"/>
                      </a:cubicBezTo>
                      <a:lnTo>
                        <a:pt x="8147" y="7833"/>
                      </a:lnTo>
                      <a:cubicBezTo>
                        <a:pt x="7934" y="8084"/>
                        <a:pt x="7596" y="8220"/>
                        <a:pt x="7308" y="8373"/>
                      </a:cubicBezTo>
                      <a:cubicBezTo>
                        <a:pt x="6926" y="8564"/>
                        <a:pt x="6556" y="8776"/>
                        <a:pt x="6201" y="9010"/>
                      </a:cubicBezTo>
                      <a:cubicBezTo>
                        <a:pt x="5716" y="9348"/>
                        <a:pt x="5172" y="9822"/>
                        <a:pt x="4970" y="10394"/>
                      </a:cubicBezTo>
                      <a:cubicBezTo>
                        <a:pt x="4963" y="10413"/>
                        <a:pt x="4983" y="10429"/>
                        <a:pt x="5000" y="10429"/>
                      </a:cubicBezTo>
                      <a:cubicBezTo>
                        <a:pt x="5008" y="10429"/>
                        <a:pt x="5015" y="10425"/>
                        <a:pt x="5019" y="10416"/>
                      </a:cubicBezTo>
                      <a:cubicBezTo>
                        <a:pt x="5275" y="9746"/>
                        <a:pt x="5983" y="9239"/>
                        <a:pt x="6572" y="8880"/>
                      </a:cubicBezTo>
                      <a:cubicBezTo>
                        <a:pt x="7057" y="8580"/>
                        <a:pt x="7716" y="8389"/>
                        <a:pt x="8152" y="7991"/>
                      </a:cubicBezTo>
                      <a:lnTo>
                        <a:pt x="8152" y="8874"/>
                      </a:lnTo>
                      <a:cubicBezTo>
                        <a:pt x="8016" y="8956"/>
                        <a:pt x="7945" y="9065"/>
                        <a:pt x="7852" y="9196"/>
                      </a:cubicBezTo>
                      <a:cubicBezTo>
                        <a:pt x="7700" y="9408"/>
                        <a:pt x="7515" y="9593"/>
                        <a:pt x="7297" y="9735"/>
                      </a:cubicBezTo>
                      <a:cubicBezTo>
                        <a:pt x="7008" y="9920"/>
                        <a:pt x="6681" y="10040"/>
                        <a:pt x="6370" y="10182"/>
                      </a:cubicBezTo>
                      <a:cubicBezTo>
                        <a:pt x="5853" y="10416"/>
                        <a:pt x="5368" y="10721"/>
                        <a:pt x="5155" y="11266"/>
                      </a:cubicBezTo>
                      <a:cubicBezTo>
                        <a:pt x="5144" y="11291"/>
                        <a:pt x="5167" y="11312"/>
                        <a:pt x="5187" y="11312"/>
                      </a:cubicBezTo>
                      <a:cubicBezTo>
                        <a:pt x="5197" y="11312"/>
                        <a:pt x="5206" y="11307"/>
                        <a:pt x="5210" y="11294"/>
                      </a:cubicBezTo>
                      <a:cubicBezTo>
                        <a:pt x="5460" y="10640"/>
                        <a:pt x="6136" y="10389"/>
                        <a:pt x="6730" y="10138"/>
                      </a:cubicBezTo>
                      <a:cubicBezTo>
                        <a:pt x="6970" y="10035"/>
                        <a:pt x="7204" y="9920"/>
                        <a:pt x="7427" y="9784"/>
                      </a:cubicBezTo>
                      <a:cubicBezTo>
                        <a:pt x="7733" y="9588"/>
                        <a:pt x="7907" y="9277"/>
                        <a:pt x="8152" y="9027"/>
                      </a:cubicBezTo>
                      <a:lnTo>
                        <a:pt x="8152" y="10275"/>
                      </a:lnTo>
                      <a:lnTo>
                        <a:pt x="8147" y="10275"/>
                      </a:lnTo>
                      <a:cubicBezTo>
                        <a:pt x="7585" y="10743"/>
                        <a:pt x="6921" y="10879"/>
                        <a:pt x="6278" y="11195"/>
                      </a:cubicBezTo>
                      <a:cubicBezTo>
                        <a:pt x="5874" y="11397"/>
                        <a:pt x="5439" y="11691"/>
                        <a:pt x="5248" y="12111"/>
                      </a:cubicBezTo>
                      <a:cubicBezTo>
                        <a:pt x="5241" y="12125"/>
                        <a:pt x="5253" y="12138"/>
                        <a:pt x="5265" y="12138"/>
                      </a:cubicBezTo>
                      <a:cubicBezTo>
                        <a:pt x="5271" y="12138"/>
                        <a:pt x="5277" y="12135"/>
                        <a:pt x="5281" y="12127"/>
                      </a:cubicBezTo>
                      <a:cubicBezTo>
                        <a:pt x="5526" y="11604"/>
                        <a:pt x="6158" y="11310"/>
                        <a:pt x="6665" y="11103"/>
                      </a:cubicBezTo>
                      <a:cubicBezTo>
                        <a:pt x="7209" y="10890"/>
                        <a:pt x="7689" y="10743"/>
                        <a:pt x="8152" y="10384"/>
                      </a:cubicBezTo>
                      <a:lnTo>
                        <a:pt x="8152" y="10438"/>
                      </a:lnTo>
                      <a:lnTo>
                        <a:pt x="8152" y="11119"/>
                      </a:lnTo>
                      <a:cubicBezTo>
                        <a:pt x="8081" y="11163"/>
                        <a:pt x="8027" y="11223"/>
                        <a:pt x="7983" y="11288"/>
                      </a:cubicBezTo>
                      <a:cubicBezTo>
                        <a:pt x="7858" y="11468"/>
                        <a:pt x="7694" y="11615"/>
                        <a:pt x="7498" y="11713"/>
                      </a:cubicBezTo>
                      <a:cubicBezTo>
                        <a:pt x="7128" y="11904"/>
                        <a:pt x="6708" y="11986"/>
                        <a:pt x="6327" y="12160"/>
                      </a:cubicBezTo>
                      <a:cubicBezTo>
                        <a:pt x="6043" y="12291"/>
                        <a:pt x="5787" y="12465"/>
                        <a:pt x="5553" y="12678"/>
                      </a:cubicBezTo>
                      <a:cubicBezTo>
                        <a:pt x="5291" y="12912"/>
                        <a:pt x="5166" y="13201"/>
                        <a:pt x="4954" y="13473"/>
                      </a:cubicBezTo>
                      <a:cubicBezTo>
                        <a:pt x="4933" y="13498"/>
                        <a:pt x="4956" y="13528"/>
                        <a:pt x="4982" y="13528"/>
                      </a:cubicBezTo>
                      <a:cubicBezTo>
                        <a:pt x="4991" y="13528"/>
                        <a:pt x="5000" y="13525"/>
                        <a:pt x="5008" y="13517"/>
                      </a:cubicBezTo>
                      <a:cubicBezTo>
                        <a:pt x="5242" y="13228"/>
                        <a:pt x="5400" y="12923"/>
                        <a:pt x="5695" y="12678"/>
                      </a:cubicBezTo>
                      <a:cubicBezTo>
                        <a:pt x="5994" y="12427"/>
                        <a:pt x="6343" y="12236"/>
                        <a:pt x="6714" y="12111"/>
                      </a:cubicBezTo>
                      <a:cubicBezTo>
                        <a:pt x="7013" y="11996"/>
                        <a:pt x="7373" y="11937"/>
                        <a:pt x="7645" y="11762"/>
                      </a:cubicBezTo>
                      <a:cubicBezTo>
                        <a:pt x="7738" y="11702"/>
                        <a:pt x="7825" y="11637"/>
                        <a:pt x="7912" y="11561"/>
                      </a:cubicBezTo>
                      <a:cubicBezTo>
                        <a:pt x="8005" y="11473"/>
                        <a:pt x="8065" y="11353"/>
                        <a:pt x="8152" y="11261"/>
                      </a:cubicBezTo>
                      <a:lnTo>
                        <a:pt x="8152" y="11261"/>
                      </a:lnTo>
                      <a:cubicBezTo>
                        <a:pt x="8152" y="11719"/>
                        <a:pt x="8152" y="12171"/>
                        <a:pt x="8147" y="12623"/>
                      </a:cubicBezTo>
                      <a:cubicBezTo>
                        <a:pt x="8136" y="12623"/>
                        <a:pt x="8125" y="12629"/>
                        <a:pt x="8114" y="12634"/>
                      </a:cubicBezTo>
                      <a:cubicBezTo>
                        <a:pt x="8016" y="12694"/>
                        <a:pt x="7912" y="12748"/>
                        <a:pt x="7809" y="12797"/>
                      </a:cubicBezTo>
                      <a:cubicBezTo>
                        <a:pt x="7496" y="12760"/>
                        <a:pt x="7194" y="12712"/>
                        <a:pt x="6906" y="12712"/>
                      </a:cubicBezTo>
                      <a:cubicBezTo>
                        <a:pt x="6490" y="12712"/>
                        <a:pt x="6104" y="12811"/>
                        <a:pt x="5760" y="13184"/>
                      </a:cubicBezTo>
                      <a:cubicBezTo>
                        <a:pt x="5748" y="13197"/>
                        <a:pt x="5760" y="13212"/>
                        <a:pt x="5772" y="13212"/>
                      </a:cubicBezTo>
                      <a:cubicBezTo>
                        <a:pt x="5775" y="13212"/>
                        <a:pt x="5779" y="13210"/>
                        <a:pt x="5782" y="13206"/>
                      </a:cubicBezTo>
                      <a:cubicBezTo>
                        <a:pt x="6071" y="12923"/>
                        <a:pt x="6408" y="12792"/>
                        <a:pt x="6806" y="12765"/>
                      </a:cubicBezTo>
                      <a:cubicBezTo>
                        <a:pt x="6835" y="12763"/>
                        <a:pt x="6864" y="12762"/>
                        <a:pt x="6893" y="12762"/>
                      </a:cubicBezTo>
                      <a:cubicBezTo>
                        <a:pt x="7153" y="12762"/>
                        <a:pt x="7395" y="12844"/>
                        <a:pt x="7651" y="12868"/>
                      </a:cubicBezTo>
                      <a:cubicBezTo>
                        <a:pt x="7057" y="13119"/>
                        <a:pt x="6419" y="13255"/>
                        <a:pt x="5847" y="13566"/>
                      </a:cubicBezTo>
                      <a:cubicBezTo>
                        <a:pt x="5417" y="13800"/>
                        <a:pt x="5106" y="14340"/>
                        <a:pt x="5237" y="14824"/>
                      </a:cubicBezTo>
                      <a:cubicBezTo>
                        <a:pt x="5241" y="14843"/>
                        <a:pt x="5254" y="14850"/>
                        <a:pt x="5268" y="14850"/>
                      </a:cubicBezTo>
                      <a:cubicBezTo>
                        <a:pt x="5292" y="14850"/>
                        <a:pt x="5318" y="14828"/>
                        <a:pt x="5308" y="14797"/>
                      </a:cubicBezTo>
                      <a:cubicBezTo>
                        <a:pt x="5024" y="14023"/>
                        <a:pt x="5978" y="13555"/>
                        <a:pt x="6539" y="13364"/>
                      </a:cubicBezTo>
                      <a:cubicBezTo>
                        <a:pt x="7090" y="13179"/>
                        <a:pt x="7629" y="13048"/>
                        <a:pt x="8147" y="12770"/>
                      </a:cubicBezTo>
                      <a:lnTo>
                        <a:pt x="8147" y="13173"/>
                      </a:lnTo>
                      <a:lnTo>
                        <a:pt x="8136" y="13173"/>
                      </a:lnTo>
                      <a:cubicBezTo>
                        <a:pt x="7863" y="13321"/>
                        <a:pt x="7569" y="13451"/>
                        <a:pt x="7308" y="13620"/>
                      </a:cubicBezTo>
                      <a:cubicBezTo>
                        <a:pt x="7155" y="13735"/>
                        <a:pt x="7024" y="13882"/>
                        <a:pt x="6926" y="14051"/>
                      </a:cubicBezTo>
                      <a:cubicBezTo>
                        <a:pt x="6752" y="14116"/>
                        <a:pt x="6599" y="14225"/>
                        <a:pt x="6474" y="14367"/>
                      </a:cubicBezTo>
                      <a:cubicBezTo>
                        <a:pt x="6237" y="14614"/>
                        <a:pt x="5756" y="15679"/>
                        <a:pt x="5275" y="15679"/>
                      </a:cubicBezTo>
                      <a:cubicBezTo>
                        <a:pt x="5237" y="15679"/>
                        <a:pt x="5199" y="15673"/>
                        <a:pt x="5161" y="15658"/>
                      </a:cubicBezTo>
                      <a:cubicBezTo>
                        <a:pt x="5158" y="15657"/>
                        <a:pt x="5156" y="15657"/>
                        <a:pt x="5154" y="15657"/>
                      </a:cubicBezTo>
                      <a:cubicBezTo>
                        <a:pt x="5142" y="15657"/>
                        <a:pt x="5135" y="15671"/>
                        <a:pt x="5144" y="15680"/>
                      </a:cubicBezTo>
                      <a:cubicBezTo>
                        <a:pt x="5193" y="15713"/>
                        <a:pt x="5244" y="15727"/>
                        <a:pt x="5297" y="15727"/>
                      </a:cubicBezTo>
                      <a:cubicBezTo>
                        <a:pt x="5554" y="15727"/>
                        <a:pt x="5837" y="15382"/>
                        <a:pt x="5973" y="15228"/>
                      </a:cubicBezTo>
                      <a:cubicBezTo>
                        <a:pt x="6169" y="15004"/>
                        <a:pt x="6310" y="14743"/>
                        <a:pt x="6490" y="14508"/>
                      </a:cubicBezTo>
                      <a:cubicBezTo>
                        <a:pt x="6637" y="14296"/>
                        <a:pt x="6866" y="14154"/>
                        <a:pt x="7128" y="14127"/>
                      </a:cubicBezTo>
                      <a:cubicBezTo>
                        <a:pt x="7148" y="14124"/>
                        <a:pt x="7168" y="14123"/>
                        <a:pt x="7187" y="14123"/>
                      </a:cubicBezTo>
                      <a:cubicBezTo>
                        <a:pt x="7411" y="14123"/>
                        <a:pt x="7568" y="14290"/>
                        <a:pt x="7743" y="14416"/>
                      </a:cubicBezTo>
                      <a:cubicBezTo>
                        <a:pt x="7526" y="14536"/>
                        <a:pt x="7286" y="14612"/>
                        <a:pt x="7046" y="14726"/>
                      </a:cubicBezTo>
                      <a:cubicBezTo>
                        <a:pt x="6708" y="14890"/>
                        <a:pt x="6430" y="15206"/>
                        <a:pt x="6201" y="15495"/>
                      </a:cubicBezTo>
                      <a:cubicBezTo>
                        <a:pt x="5727" y="16089"/>
                        <a:pt x="5253" y="16939"/>
                        <a:pt x="5281" y="17718"/>
                      </a:cubicBezTo>
                      <a:cubicBezTo>
                        <a:pt x="5281" y="17729"/>
                        <a:pt x="5287" y="17734"/>
                        <a:pt x="5295" y="17734"/>
                      </a:cubicBezTo>
                      <a:cubicBezTo>
                        <a:pt x="5302" y="17734"/>
                        <a:pt x="5311" y="17729"/>
                        <a:pt x="5313" y="17718"/>
                      </a:cubicBezTo>
                      <a:cubicBezTo>
                        <a:pt x="5466" y="16813"/>
                        <a:pt x="5885" y="15974"/>
                        <a:pt x="6507" y="15299"/>
                      </a:cubicBezTo>
                      <a:cubicBezTo>
                        <a:pt x="6806" y="14983"/>
                        <a:pt x="7133" y="14824"/>
                        <a:pt x="7531" y="14677"/>
                      </a:cubicBezTo>
                      <a:cubicBezTo>
                        <a:pt x="7760" y="14596"/>
                        <a:pt x="8000" y="14487"/>
                        <a:pt x="8136" y="14285"/>
                      </a:cubicBezTo>
                      <a:lnTo>
                        <a:pt x="8136" y="14868"/>
                      </a:lnTo>
                      <a:cubicBezTo>
                        <a:pt x="8130" y="14868"/>
                        <a:pt x="8130" y="14874"/>
                        <a:pt x="8125" y="14879"/>
                      </a:cubicBezTo>
                      <a:cubicBezTo>
                        <a:pt x="7231" y="15996"/>
                        <a:pt x="6109" y="16988"/>
                        <a:pt x="5929" y="18486"/>
                      </a:cubicBezTo>
                      <a:cubicBezTo>
                        <a:pt x="5858" y="18541"/>
                        <a:pt x="5787" y="18601"/>
                        <a:pt x="5722" y="18661"/>
                      </a:cubicBezTo>
                      <a:cubicBezTo>
                        <a:pt x="5373" y="18960"/>
                        <a:pt x="5084" y="19320"/>
                        <a:pt x="4687" y="19565"/>
                      </a:cubicBezTo>
                      <a:cubicBezTo>
                        <a:pt x="4668" y="19579"/>
                        <a:pt x="4681" y="19600"/>
                        <a:pt x="4698" y="19600"/>
                      </a:cubicBezTo>
                      <a:cubicBezTo>
                        <a:pt x="4701" y="19600"/>
                        <a:pt x="4705" y="19600"/>
                        <a:pt x="4708" y="19598"/>
                      </a:cubicBezTo>
                      <a:cubicBezTo>
                        <a:pt x="5019" y="19429"/>
                        <a:pt x="5270" y="19200"/>
                        <a:pt x="5526" y="18955"/>
                      </a:cubicBezTo>
                      <a:cubicBezTo>
                        <a:pt x="5662" y="18824"/>
                        <a:pt x="5798" y="18704"/>
                        <a:pt x="5945" y="18590"/>
                      </a:cubicBezTo>
                      <a:cubicBezTo>
                        <a:pt x="5948" y="18591"/>
                        <a:pt x="5951" y="18591"/>
                        <a:pt x="5954" y="18591"/>
                      </a:cubicBezTo>
                      <a:cubicBezTo>
                        <a:pt x="5967" y="18591"/>
                        <a:pt x="5979" y="18581"/>
                        <a:pt x="5983" y="18568"/>
                      </a:cubicBezTo>
                      <a:lnTo>
                        <a:pt x="5983" y="18562"/>
                      </a:lnTo>
                      <a:cubicBezTo>
                        <a:pt x="6000" y="18546"/>
                        <a:pt x="6022" y="18530"/>
                        <a:pt x="6038" y="18519"/>
                      </a:cubicBezTo>
                      <a:cubicBezTo>
                        <a:pt x="6250" y="18361"/>
                        <a:pt x="6485" y="18372"/>
                        <a:pt x="6725" y="18334"/>
                      </a:cubicBezTo>
                      <a:lnTo>
                        <a:pt x="6725" y="18372"/>
                      </a:lnTo>
                      <a:cubicBezTo>
                        <a:pt x="6725" y="18546"/>
                        <a:pt x="6725" y="18721"/>
                        <a:pt x="6719" y="18900"/>
                      </a:cubicBezTo>
                      <a:cubicBezTo>
                        <a:pt x="6534" y="18928"/>
                        <a:pt x="6365" y="19020"/>
                        <a:pt x="6245" y="19162"/>
                      </a:cubicBezTo>
                      <a:cubicBezTo>
                        <a:pt x="6005" y="19402"/>
                        <a:pt x="5874" y="19614"/>
                        <a:pt x="5542" y="19750"/>
                      </a:cubicBezTo>
                      <a:cubicBezTo>
                        <a:pt x="5106" y="19930"/>
                        <a:pt x="4638" y="19974"/>
                        <a:pt x="4371" y="20404"/>
                      </a:cubicBezTo>
                      <a:cubicBezTo>
                        <a:pt x="4363" y="20416"/>
                        <a:pt x="4374" y="20427"/>
                        <a:pt x="4385" y="20427"/>
                      </a:cubicBezTo>
                      <a:cubicBezTo>
                        <a:pt x="4390" y="20427"/>
                        <a:pt x="4395" y="20425"/>
                        <a:pt x="4398" y="20421"/>
                      </a:cubicBezTo>
                      <a:cubicBezTo>
                        <a:pt x="4687" y="20001"/>
                        <a:pt x="5210" y="19963"/>
                        <a:pt x="5651" y="19799"/>
                      </a:cubicBezTo>
                      <a:lnTo>
                        <a:pt x="5662" y="19799"/>
                      </a:lnTo>
                      <a:cubicBezTo>
                        <a:pt x="5569" y="20083"/>
                        <a:pt x="5526" y="20339"/>
                        <a:pt x="5357" y="20595"/>
                      </a:cubicBezTo>
                      <a:cubicBezTo>
                        <a:pt x="5275" y="20726"/>
                        <a:pt x="5177" y="20846"/>
                        <a:pt x="5084" y="20971"/>
                      </a:cubicBezTo>
                      <a:cubicBezTo>
                        <a:pt x="5080" y="20962"/>
                        <a:pt x="5068" y="20953"/>
                        <a:pt x="5055" y="20953"/>
                      </a:cubicBezTo>
                      <a:cubicBezTo>
                        <a:pt x="5052" y="20953"/>
                        <a:pt x="5049" y="20954"/>
                        <a:pt x="5046" y="20955"/>
                      </a:cubicBezTo>
                      <a:cubicBezTo>
                        <a:pt x="4747" y="21015"/>
                        <a:pt x="4496" y="21222"/>
                        <a:pt x="4381" y="21510"/>
                      </a:cubicBezTo>
                      <a:cubicBezTo>
                        <a:pt x="4374" y="21521"/>
                        <a:pt x="4383" y="21529"/>
                        <a:pt x="4394" y="21529"/>
                      </a:cubicBezTo>
                      <a:cubicBezTo>
                        <a:pt x="4399" y="21529"/>
                        <a:pt x="4405" y="21527"/>
                        <a:pt x="4409" y="21521"/>
                      </a:cubicBezTo>
                      <a:cubicBezTo>
                        <a:pt x="4480" y="21391"/>
                        <a:pt x="4578" y="21282"/>
                        <a:pt x="4703" y="21200"/>
                      </a:cubicBezTo>
                      <a:cubicBezTo>
                        <a:pt x="4806" y="21145"/>
                        <a:pt x="4910" y="21096"/>
                        <a:pt x="5024" y="21058"/>
                      </a:cubicBezTo>
                      <a:lnTo>
                        <a:pt x="5024" y="21058"/>
                      </a:lnTo>
                      <a:cubicBezTo>
                        <a:pt x="4997" y="21102"/>
                        <a:pt x="4970" y="21140"/>
                        <a:pt x="4943" y="21183"/>
                      </a:cubicBezTo>
                      <a:cubicBezTo>
                        <a:pt x="4812" y="21396"/>
                        <a:pt x="4725" y="21641"/>
                        <a:pt x="4697" y="21892"/>
                      </a:cubicBezTo>
                      <a:cubicBezTo>
                        <a:pt x="4262" y="22388"/>
                        <a:pt x="4262" y="23025"/>
                        <a:pt x="4278" y="23652"/>
                      </a:cubicBezTo>
                      <a:cubicBezTo>
                        <a:pt x="4289" y="23979"/>
                        <a:pt x="4278" y="24338"/>
                        <a:pt x="4371" y="24654"/>
                      </a:cubicBezTo>
                      <a:cubicBezTo>
                        <a:pt x="4474" y="25052"/>
                        <a:pt x="4697" y="25396"/>
                        <a:pt x="4850" y="25771"/>
                      </a:cubicBezTo>
                      <a:cubicBezTo>
                        <a:pt x="4854" y="25779"/>
                        <a:pt x="4862" y="25783"/>
                        <a:pt x="4869" y="25783"/>
                      </a:cubicBezTo>
                      <a:cubicBezTo>
                        <a:pt x="4882" y="25783"/>
                        <a:pt x="4895" y="25772"/>
                        <a:pt x="4888" y="25755"/>
                      </a:cubicBezTo>
                      <a:cubicBezTo>
                        <a:pt x="4790" y="25494"/>
                        <a:pt x="4659" y="25243"/>
                        <a:pt x="4550" y="24981"/>
                      </a:cubicBezTo>
                      <a:cubicBezTo>
                        <a:pt x="4409" y="24644"/>
                        <a:pt x="4392" y="24262"/>
                        <a:pt x="4381" y="23892"/>
                      </a:cubicBezTo>
                      <a:cubicBezTo>
                        <a:pt x="4360" y="23254"/>
                        <a:pt x="4316" y="22595"/>
                        <a:pt x="4681" y="22044"/>
                      </a:cubicBezTo>
                      <a:lnTo>
                        <a:pt x="4681" y="22044"/>
                      </a:lnTo>
                      <a:cubicBezTo>
                        <a:pt x="4670" y="22224"/>
                        <a:pt x="4665" y="22409"/>
                        <a:pt x="4659" y="22600"/>
                      </a:cubicBezTo>
                      <a:cubicBezTo>
                        <a:pt x="4659" y="22606"/>
                        <a:pt x="4664" y="22610"/>
                        <a:pt x="4669" y="22610"/>
                      </a:cubicBezTo>
                      <a:cubicBezTo>
                        <a:pt x="4672" y="22610"/>
                        <a:pt x="4676" y="22608"/>
                        <a:pt x="4676" y="22600"/>
                      </a:cubicBezTo>
                      <a:cubicBezTo>
                        <a:pt x="4714" y="22388"/>
                        <a:pt x="4719" y="22170"/>
                        <a:pt x="4741" y="21957"/>
                      </a:cubicBezTo>
                      <a:lnTo>
                        <a:pt x="4757" y="21941"/>
                      </a:lnTo>
                      <a:cubicBezTo>
                        <a:pt x="4768" y="21925"/>
                        <a:pt x="4768" y="21903"/>
                        <a:pt x="4757" y="21886"/>
                      </a:cubicBezTo>
                      <a:cubicBezTo>
                        <a:pt x="4757" y="21870"/>
                        <a:pt x="4763" y="21848"/>
                        <a:pt x="4763" y="21826"/>
                      </a:cubicBezTo>
                      <a:cubicBezTo>
                        <a:pt x="4817" y="21543"/>
                        <a:pt x="4981" y="21276"/>
                        <a:pt x="5139" y="21036"/>
                      </a:cubicBezTo>
                      <a:cubicBezTo>
                        <a:pt x="5210" y="20933"/>
                        <a:pt x="5286" y="20835"/>
                        <a:pt x="5362" y="20731"/>
                      </a:cubicBezTo>
                      <a:cubicBezTo>
                        <a:pt x="5684" y="21031"/>
                        <a:pt x="5706" y="21472"/>
                        <a:pt x="5738" y="21903"/>
                      </a:cubicBezTo>
                      <a:cubicBezTo>
                        <a:pt x="5569" y="22202"/>
                        <a:pt x="5362" y="22453"/>
                        <a:pt x="5248" y="22791"/>
                      </a:cubicBezTo>
                      <a:cubicBezTo>
                        <a:pt x="5123" y="23161"/>
                        <a:pt x="5095" y="23565"/>
                        <a:pt x="5101" y="23957"/>
                      </a:cubicBezTo>
                      <a:cubicBezTo>
                        <a:pt x="5117" y="24889"/>
                        <a:pt x="5411" y="25788"/>
                        <a:pt x="5449" y="26720"/>
                      </a:cubicBezTo>
                      <a:cubicBezTo>
                        <a:pt x="5068" y="27145"/>
                        <a:pt x="4888" y="27690"/>
                        <a:pt x="4763" y="28251"/>
                      </a:cubicBezTo>
                      <a:cubicBezTo>
                        <a:pt x="4756" y="28275"/>
                        <a:pt x="4780" y="28292"/>
                        <a:pt x="4801" y="28292"/>
                      </a:cubicBezTo>
                      <a:cubicBezTo>
                        <a:pt x="4813" y="28292"/>
                        <a:pt x="4824" y="28287"/>
                        <a:pt x="4828" y="28273"/>
                      </a:cubicBezTo>
                      <a:cubicBezTo>
                        <a:pt x="4932" y="27929"/>
                        <a:pt x="5057" y="27591"/>
                        <a:pt x="5204" y="27270"/>
                      </a:cubicBezTo>
                      <a:cubicBezTo>
                        <a:pt x="5270" y="27128"/>
                        <a:pt x="5357" y="26998"/>
                        <a:pt x="5460" y="26883"/>
                      </a:cubicBezTo>
                      <a:cubicBezTo>
                        <a:pt x="5591" y="27237"/>
                        <a:pt x="5646" y="27624"/>
                        <a:pt x="5624" y="28006"/>
                      </a:cubicBezTo>
                      <a:lnTo>
                        <a:pt x="5618" y="28006"/>
                      </a:lnTo>
                      <a:cubicBezTo>
                        <a:pt x="5019" y="28534"/>
                        <a:pt x="4425" y="29084"/>
                        <a:pt x="4185" y="29880"/>
                      </a:cubicBezTo>
                      <a:cubicBezTo>
                        <a:pt x="3907" y="30817"/>
                        <a:pt x="4114" y="31695"/>
                        <a:pt x="4174" y="32648"/>
                      </a:cubicBezTo>
                      <a:cubicBezTo>
                        <a:pt x="4174" y="32654"/>
                        <a:pt x="4178" y="32656"/>
                        <a:pt x="4183" y="32656"/>
                      </a:cubicBezTo>
                      <a:cubicBezTo>
                        <a:pt x="4187" y="32656"/>
                        <a:pt x="4191" y="32654"/>
                        <a:pt x="4191" y="32648"/>
                      </a:cubicBezTo>
                      <a:cubicBezTo>
                        <a:pt x="4196" y="31787"/>
                        <a:pt x="4033" y="30964"/>
                        <a:pt x="4229" y="30114"/>
                      </a:cubicBezTo>
                      <a:cubicBezTo>
                        <a:pt x="4414" y="29281"/>
                        <a:pt x="5003" y="28665"/>
                        <a:pt x="5618" y="28125"/>
                      </a:cubicBezTo>
                      <a:lnTo>
                        <a:pt x="5618" y="28125"/>
                      </a:lnTo>
                      <a:cubicBezTo>
                        <a:pt x="5613" y="28240"/>
                        <a:pt x="5602" y="28349"/>
                        <a:pt x="5591" y="28463"/>
                      </a:cubicBezTo>
                      <a:cubicBezTo>
                        <a:pt x="5586" y="28469"/>
                        <a:pt x="5580" y="28469"/>
                        <a:pt x="5580" y="28474"/>
                      </a:cubicBezTo>
                      <a:cubicBezTo>
                        <a:pt x="5264" y="28872"/>
                        <a:pt x="4899" y="29242"/>
                        <a:pt x="4648" y="29689"/>
                      </a:cubicBezTo>
                      <a:cubicBezTo>
                        <a:pt x="4550" y="29869"/>
                        <a:pt x="4485" y="30065"/>
                        <a:pt x="4452" y="30267"/>
                      </a:cubicBezTo>
                      <a:cubicBezTo>
                        <a:pt x="4398" y="30561"/>
                        <a:pt x="4501" y="30844"/>
                        <a:pt x="4480" y="31139"/>
                      </a:cubicBezTo>
                      <a:cubicBezTo>
                        <a:pt x="4480" y="31157"/>
                        <a:pt x="4495" y="31168"/>
                        <a:pt x="4508" y="31168"/>
                      </a:cubicBezTo>
                      <a:cubicBezTo>
                        <a:pt x="4519" y="31168"/>
                        <a:pt x="4529" y="31161"/>
                        <a:pt x="4529" y="31144"/>
                      </a:cubicBezTo>
                      <a:cubicBezTo>
                        <a:pt x="4545" y="30975"/>
                        <a:pt x="4539" y="30806"/>
                        <a:pt x="4518" y="30637"/>
                      </a:cubicBezTo>
                      <a:cubicBezTo>
                        <a:pt x="4485" y="30310"/>
                        <a:pt x="4578" y="30005"/>
                        <a:pt x="4719" y="29722"/>
                      </a:cubicBezTo>
                      <a:cubicBezTo>
                        <a:pt x="4926" y="29302"/>
                        <a:pt x="5302" y="28975"/>
                        <a:pt x="5580" y="28600"/>
                      </a:cubicBezTo>
                      <a:lnTo>
                        <a:pt x="5580" y="28600"/>
                      </a:lnTo>
                      <a:cubicBezTo>
                        <a:pt x="5564" y="28725"/>
                        <a:pt x="5542" y="28856"/>
                        <a:pt x="5526" y="28975"/>
                      </a:cubicBezTo>
                      <a:cubicBezTo>
                        <a:pt x="5422" y="29668"/>
                        <a:pt x="5177" y="30365"/>
                        <a:pt x="5177" y="31062"/>
                      </a:cubicBezTo>
                      <a:cubicBezTo>
                        <a:pt x="5177" y="31075"/>
                        <a:pt x="5186" y="31081"/>
                        <a:pt x="5195" y="31081"/>
                      </a:cubicBezTo>
                      <a:cubicBezTo>
                        <a:pt x="5205" y="31081"/>
                        <a:pt x="5215" y="31074"/>
                        <a:pt x="5215" y="31062"/>
                      </a:cubicBezTo>
                      <a:cubicBezTo>
                        <a:pt x="5237" y="30654"/>
                        <a:pt x="5297" y="30251"/>
                        <a:pt x="5406" y="29853"/>
                      </a:cubicBezTo>
                      <a:cubicBezTo>
                        <a:pt x="5444" y="30065"/>
                        <a:pt x="5558" y="30256"/>
                        <a:pt x="5662" y="30458"/>
                      </a:cubicBezTo>
                      <a:cubicBezTo>
                        <a:pt x="5657" y="30463"/>
                        <a:pt x="5651" y="30474"/>
                        <a:pt x="5646" y="30479"/>
                      </a:cubicBezTo>
                      <a:cubicBezTo>
                        <a:pt x="5564" y="30964"/>
                        <a:pt x="5417" y="31428"/>
                        <a:pt x="5204" y="31869"/>
                      </a:cubicBezTo>
                      <a:cubicBezTo>
                        <a:pt x="4981" y="32305"/>
                        <a:pt x="4736" y="32708"/>
                        <a:pt x="4583" y="33182"/>
                      </a:cubicBezTo>
                      <a:cubicBezTo>
                        <a:pt x="4485" y="33498"/>
                        <a:pt x="4425" y="33825"/>
                        <a:pt x="4409" y="34157"/>
                      </a:cubicBezTo>
                      <a:cubicBezTo>
                        <a:pt x="4076" y="34599"/>
                        <a:pt x="3896" y="35013"/>
                        <a:pt x="3924" y="35569"/>
                      </a:cubicBezTo>
                      <a:cubicBezTo>
                        <a:pt x="3962" y="36288"/>
                        <a:pt x="4158" y="37007"/>
                        <a:pt x="4071" y="37727"/>
                      </a:cubicBezTo>
                      <a:cubicBezTo>
                        <a:pt x="3995" y="38386"/>
                        <a:pt x="3662" y="39007"/>
                        <a:pt x="3324" y="39563"/>
                      </a:cubicBezTo>
                      <a:lnTo>
                        <a:pt x="3270" y="39655"/>
                      </a:lnTo>
                      <a:cubicBezTo>
                        <a:pt x="3265" y="39654"/>
                        <a:pt x="3260" y="39653"/>
                        <a:pt x="3255" y="39653"/>
                      </a:cubicBezTo>
                      <a:cubicBezTo>
                        <a:pt x="3234" y="39653"/>
                        <a:pt x="3215" y="39671"/>
                        <a:pt x="3215" y="39694"/>
                      </a:cubicBezTo>
                      <a:lnTo>
                        <a:pt x="3215" y="39732"/>
                      </a:lnTo>
                      <a:cubicBezTo>
                        <a:pt x="3090" y="39939"/>
                        <a:pt x="2959" y="40135"/>
                        <a:pt x="2823" y="40326"/>
                      </a:cubicBezTo>
                      <a:cubicBezTo>
                        <a:pt x="2818" y="40326"/>
                        <a:pt x="2807" y="40326"/>
                        <a:pt x="2801" y="40331"/>
                      </a:cubicBezTo>
                      <a:cubicBezTo>
                        <a:pt x="2714" y="40407"/>
                        <a:pt x="2638" y="40495"/>
                        <a:pt x="2545" y="40565"/>
                      </a:cubicBezTo>
                      <a:cubicBezTo>
                        <a:pt x="2436" y="40647"/>
                        <a:pt x="2316" y="40718"/>
                        <a:pt x="2202" y="40794"/>
                      </a:cubicBezTo>
                      <a:cubicBezTo>
                        <a:pt x="2006" y="40909"/>
                        <a:pt x="1853" y="41089"/>
                        <a:pt x="1766" y="41301"/>
                      </a:cubicBezTo>
                      <a:cubicBezTo>
                        <a:pt x="1762" y="41312"/>
                        <a:pt x="1770" y="41320"/>
                        <a:pt x="1779" y="41320"/>
                      </a:cubicBezTo>
                      <a:cubicBezTo>
                        <a:pt x="1784" y="41320"/>
                        <a:pt x="1789" y="41318"/>
                        <a:pt x="1793" y="41312"/>
                      </a:cubicBezTo>
                      <a:cubicBezTo>
                        <a:pt x="1902" y="41045"/>
                        <a:pt x="2131" y="40903"/>
                        <a:pt x="2365" y="40756"/>
                      </a:cubicBezTo>
                      <a:cubicBezTo>
                        <a:pt x="2447" y="40713"/>
                        <a:pt x="2540" y="40658"/>
                        <a:pt x="2621" y="40604"/>
                      </a:cubicBezTo>
                      <a:lnTo>
                        <a:pt x="2621" y="40604"/>
                      </a:lnTo>
                      <a:cubicBezTo>
                        <a:pt x="2469" y="40805"/>
                        <a:pt x="2305" y="41001"/>
                        <a:pt x="2136" y="41192"/>
                      </a:cubicBezTo>
                      <a:cubicBezTo>
                        <a:pt x="2124" y="41205"/>
                        <a:pt x="2138" y="41224"/>
                        <a:pt x="2155" y="41224"/>
                      </a:cubicBezTo>
                      <a:cubicBezTo>
                        <a:pt x="2159" y="41224"/>
                        <a:pt x="2164" y="41223"/>
                        <a:pt x="2169" y="41219"/>
                      </a:cubicBezTo>
                      <a:cubicBezTo>
                        <a:pt x="2551" y="40816"/>
                        <a:pt x="2905" y="40380"/>
                        <a:pt x="3221" y="39922"/>
                      </a:cubicBezTo>
                      <a:lnTo>
                        <a:pt x="3221" y="39922"/>
                      </a:lnTo>
                      <a:cubicBezTo>
                        <a:pt x="3232" y="40233"/>
                        <a:pt x="3183" y="40549"/>
                        <a:pt x="3068" y="40838"/>
                      </a:cubicBezTo>
                      <a:cubicBezTo>
                        <a:pt x="3030" y="40920"/>
                        <a:pt x="2992" y="41001"/>
                        <a:pt x="2954" y="41083"/>
                      </a:cubicBezTo>
                      <a:lnTo>
                        <a:pt x="2910" y="41083"/>
                      </a:lnTo>
                      <a:cubicBezTo>
                        <a:pt x="2883" y="41083"/>
                        <a:pt x="2888" y="41116"/>
                        <a:pt x="2910" y="41116"/>
                      </a:cubicBezTo>
                      <a:lnTo>
                        <a:pt x="2932" y="41116"/>
                      </a:lnTo>
                      <a:cubicBezTo>
                        <a:pt x="2828" y="41317"/>
                        <a:pt x="2720" y="41514"/>
                        <a:pt x="2627" y="41721"/>
                      </a:cubicBezTo>
                      <a:cubicBezTo>
                        <a:pt x="2623" y="41731"/>
                        <a:pt x="2634" y="41740"/>
                        <a:pt x="2644" y="41740"/>
                      </a:cubicBezTo>
                      <a:cubicBezTo>
                        <a:pt x="2650" y="41740"/>
                        <a:pt x="2656" y="41737"/>
                        <a:pt x="2660" y="41732"/>
                      </a:cubicBezTo>
                      <a:cubicBezTo>
                        <a:pt x="2758" y="41524"/>
                        <a:pt x="2872" y="41323"/>
                        <a:pt x="2981" y="41116"/>
                      </a:cubicBezTo>
                      <a:cubicBezTo>
                        <a:pt x="3542" y="41099"/>
                        <a:pt x="4142" y="40805"/>
                        <a:pt x="4360" y="40271"/>
                      </a:cubicBezTo>
                      <a:cubicBezTo>
                        <a:pt x="4643" y="39579"/>
                        <a:pt x="4251" y="38724"/>
                        <a:pt x="4648" y="38086"/>
                      </a:cubicBezTo>
                      <a:cubicBezTo>
                        <a:pt x="4648" y="38092"/>
                        <a:pt x="4654" y="38103"/>
                        <a:pt x="4654" y="38113"/>
                      </a:cubicBezTo>
                      <a:cubicBezTo>
                        <a:pt x="4796" y="38555"/>
                        <a:pt x="4845" y="39018"/>
                        <a:pt x="4790" y="39481"/>
                      </a:cubicBezTo>
                      <a:cubicBezTo>
                        <a:pt x="4790" y="39489"/>
                        <a:pt x="4796" y="39493"/>
                        <a:pt x="4801" y="39493"/>
                      </a:cubicBezTo>
                      <a:cubicBezTo>
                        <a:pt x="4806" y="39493"/>
                        <a:pt x="4812" y="39489"/>
                        <a:pt x="4812" y="39481"/>
                      </a:cubicBezTo>
                      <a:cubicBezTo>
                        <a:pt x="4888" y="39094"/>
                        <a:pt x="4883" y="38696"/>
                        <a:pt x="4796" y="38310"/>
                      </a:cubicBezTo>
                      <a:cubicBezTo>
                        <a:pt x="4757" y="38119"/>
                        <a:pt x="4697" y="37928"/>
                        <a:pt x="4616" y="37743"/>
                      </a:cubicBezTo>
                      <a:cubicBezTo>
                        <a:pt x="4518" y="37525"/>
                        <a:pt x="4338" y="37367"/>
                        <a:pt x="4229" y="37154"/>
                      </a:cubicBezTo>
                      <a:cubicBezTo>
                        <a:pt x="4223" y="37138"/>
                        <a:pt x="4207" y="37133"/>
                        <a:pt x="4191" y="37133"/>
                      </a:cubicBezTo>
                      <a:cubicBezTo>
                        <a:pt x="4180" y="36882"/>
                        <a:pt x="4147" y="36631"/>
                        <a:pt x="4114" y="36375"/>
                      </a:cubicBezTo>
                      <a:lnTo>
                        <a:pt x="4104" y="36293"/>
                      </a:lnTo>
                      <a:lnTo>
                        <a:pt x="4104" y="36293"/>
                      </a:lnTo>
                      <a:cubicBezTo>
                        <a:pt x="4174" y="36375"/>
                        <a:pt x="4251" y="36451"/>
                        <a:pt x="4332" y="36522"/>
                      </a:cubicBezTo>
                      <a:cubicBezTo>
                        <a:pt x="4599" y="36762"/>
                        <a:pt x="4850" y="36985"/>
                        <a:pt x="5035" y="37291"/>
                      </a:cubicBezTo>
                      <a:cubicBezTo>
                        <a:pt x="5406" y="37928"/>
                        <a:pt x="5362" y="38587"/>
                        <a:pt x="5270" y="39285"/>
                      </a:cubicBezTo>
                      <a:cubicBezTo>
                        <a:pt x="5270" y="39290"/>
                        <a:pt x="5274" y="39293"/>
                        <a:pt x="5278" y="39293"/>
                      </a:cubicBezTo>
                      <a:cubicBezTo>
                        <a:pt x="5282" y="39293"/>
                        <a:pt x="5286" y="39290"/>
                        <a:pt x="5286" y="39285"/>
                      </a:cubicBezTo>
                      <a:cubicBezTo>
                        <a:pt x="5411" y="38675"/>
                        <a:pt x="5488" y="38146"/>
                        <a:pt x="5275" y="37541"/>
                      </a:cubicBezTo>
                      <a:cubicBezTo>
                        <a:pt x="5052" y="36893"/>
                        <a:pt x="4490" y="36577"/>
                        <a:pt x="4098" y="36054"/>
                      </a:cubicBezTo>
                      <a:cubicBezTo>
                        <a:pt x="4093" y="36048"/>
                        <a:pt x="4082" y="36037"/>
                        <a:pt x="4071" y="36037"/>
                      </a:cubicBezTo>
                      <a:cubicBezTo>
                        <a:pt x="4033" y="35749"/>
                        <a:pt x="4022" y="35454"/>
                        <a:pt x="4038" y="35160"/>
                      </a:cubicBezTo>
                      <a:cubicBezTo>
                        <a:pt x="4060" y="34860"/>
                        <a:pt x="4229" y="34588"/>
                        <a:pt x="4392" y="34332"/>
                      </a:cubicBezTo>
                      <a:lnTo>
                        <a:pt x="4392" y="34386"/>
                      </a:lnTo>
                      <a:cubicBezTo>
                        <a:pt x="4392" y="34860"/>
                        <a:pt x="4376" y="35340"/>
                        <a:pt x="4556" y="35792"/>
                      </a:cubicBezTo>
                      <a:cubicBezTo>
                        <a:pt x="4562" y="35802"/>
                        <a:pt x="4571" y="35806"/>
                        <a:pt x="4580" y="35806"/>
                      </a:cubicBezTo>
                      <a:cubicBezTo>
                        <a:pt x="4596" y="35806"/>
                        <a:pt x="4612" y="35792"/>
                        <a:pt x="4605" y="35770"/>
                      </a:cubicBezTo>
                      <a:cubicBezTo>
                        <a:pt x="4430" y="35324"/>
                        <a:pt x="4469" y="34849"/>
                        <a:pt x="4485" y="34375"/>
                      </a:cubicBezTo>
                      <a:cubicBezTo>
                        <a:pt x="4496" y="33858"/>
                        <a:pt x="4599" y="33346"/>
                        <a:pt x="4790" y="32866"/>
                      </a:cubicBezTo>
                      <a:cubicBezTo>
                        <a:pt x="4850" y="32713"/>
                        <a:pt x="4915" y="32566"/>
                        <a:pt x="4986" y="32425"/>
                      </a:cubicBezTo>
                      <a:cubicBezTo>
                        <a:pt x="5057" y="32795"/>
                        <a:pt x="5182" y="33149"/>
                        <a:pt x="5199" y="33525"/>
                      </a:cubicBezTo>
                      <a:cubicBezTo>
                        <a:pt x="5215" y="33978"/>
                        <a:pt x="5068" y="34424"/>
                        <a:pt x="4992" y="34860"/>
                      </a:cubicBezTo>
                      <a:cubicBezTo>
                        <a:pt x="4926" y="35258"/>
                        <a:pt x="4856" y="35868"/>
                        <a:pt x="5128" y="36195"/>
                      </a:cubicBezTo>
                      <a:cubicBezTo>
                        <a:pt x="5133" y="36202"/>
                        <a:pt x="5139" y="36204"/>
                        <a:pt x="5145" y="36204"/>
                      </a:cubicBezTo>
                      <a:cubicBezTo>
                        <a:pt x="5159" y="36204"/>
                        <a:pt x="5172" y="36189"/>
                        <a:pt x="5161" y="36174"/>
                      </a:cubicBezTo>
                      <a:cubicBezTo>
                        <a:pt x="4812" y="35732"/>
                        <a:pt x="5063" y="34877"/>
                        <a:pt x="5166" y="34392"/>
                      </a:cubicBezTo>
                      <a:cubicBezTo>
                        <a:pt x="5248" y="34065"/>
                        <a:pt x="5286" y="33727"/>
                        <a:pt x="5281" y="33395"/>
                      </a:cubicBezTo>
                      <a:cubicBezTo>
                        <a:pt x="5270" y="33051"/>
                        <a:pt x="5155" y="32703"/>
                        <a:pt x="5068" y="32370"/>
                      </a:cubicBezTo>
                      <a:cubicBezTo>
                        <a:pt x="5063" y="32356"/>
                        <a:pt x="5050" y="32342"/>
                        <a:pt x="5033" y="32342"/>
                      </a:cubicBezTo>
                      <a:cubicBezTo>
                        <a:pt x="5030" y="32342"/>
                        <a:pt x="5027" y="32342"/>
                        <a:pt x="5024" y="32343"/>
                      </a:cubicBezTo>
                      <a:cubicBezTo>
                        <a:pt x="5308" y="31771"/>
                        <a:pt x="5635" y="31231"/>
                        <a:pt x="5716" y="30572"/>
                      </a:cubicBezTo>
                      <a:cubicBezTo>
                        <a:pt x="5755" y="30648"/>
                        <a:pt x="5787" y="30736"/>
                        <a:pt x="5815" y="30817"/>
                      </a:cubicBezTo>
                      <a:cubicBezTo>
                        <a:pt x="5831" y="30866"/>
                        <a:pt x="5842" y="30910"/>
                        <a:pt x="5853" y="30953"/>
                      </a:cubicBezTo>
                      <a:cubicBezTo>
                        <a:pt x="5853" y="30959"/>
                        <a:pt x="5853" y="30970"/>
                        <a:pt x="5858" y="30975"/>
                      </a:cubicBezTo>
                      <a:cubicBezTo>
                        <a:pt x="5973" y="31504"/>
                        <a:pt x="5847" y="32054"/>
                        <a:pt x="5662" y="32555"/>
                      </a:cubicBezTo>
                      <a:cubicBezTo>
                        <a:pt x="5659" y="32562"/>
                        <a:pt x="5664" y="32567"/>
                        <a:pt x="5669" y="32567"/>
                      </a:cubicBezTo>
                      <a:cubicBezTo>
                        <a:pt x="5673" y="32567"/>
                        <a:pt x="5676" y="32565"/>
                        <a:pt x="5678" y="32561"/>
                      </a:cubicBezTo>
                      <a:cubicBezTo>
                        <a:pt x="5891" y="32147"/>
                        <a:pt x="5994" y="31684"/>
                        <a:pt x="5983" y="31215"/>
                      </a:cubicBezTo>
                      <a:lnTo>
                        <a:pt x="5983" y="31215"/>
                      </a:lnTo>
                      <a:cubicBezTo>
                        <a:pt x="6092" y="31428"/>
                        <a:pt x="6169" y="31662"/>
                        <a:pt x="6207" y="31902"/>
                      </a:cubicBezTo>
                      <a:cubicBezTo>
                        <a:pt x="6245" y="32261"/>
                        <a:pt x="6109" y="32632"/>
                        <a:pt x="6092" y="32991"/>
                      </a:cubicBezTo>
                      <a:cubicBezTo>
                        <a:pt x="6092" y="33001"/>
                        <a:pt x="6100" y="33007"/>
                        <a:pt x="6106" y="33007"/>
                      </a:cubicBezTo>
                      <a:cubicBezTo>
                        <a:pt x="6110" y="33007"/>
                        <a:pt x="6114" y="33004"/>
                        <a:pt x="6114" y="32997"/>
                      </a:cubicBezTo>
                      <a:cubicBezTo>
                        <a:pt x="6174" y="32626"/>
                        <a:pt x="6278" y="32272"/>
                        <a:pt x="6272" y="31896"/>
                      </a:cubicBezTo>
                      <a:cubicBezTo>
                        <a:pt x="6267" y="31586"/>
                        <a:pt x="6120" y="31297"/>
                        <a:pt x="5962" y="31035"/>
                      </a:cubicBezTo>
                      <a:cubicBezTo>
                        <a:pt x="5891" y="30567"/>
                        <a:pt x="5597" y="30207"/>
                        <a:pt x="5466" y="29755"/>
                      </a:cubicBezTo>
                      <a:cubicBezTo>
                        <a:pt x="5461" y="29741"/>
                        <a:pt x="5446" y="29731"/>
                        <a:pt x="5431" y="29731"/>
                      </a:cubicBezTo>
                      <a:cubicBezTo>
                        <a:pt x="5428" y="29731"/>
                        <a:pt x="5425" y="29732"/>
                        <a:pt x="5422" y="29733"/>
                      </a:cubicBezTo>
                      <a:cubicBezTo>
                        <a:pt x="5504" y="29390"/>
                        <a:pt x="5586" y="29057"/>
                        <a:pt x="5635" y="28719"/>
                      </a:cubicBezTo>
                      <a:cubicBezTo>
                        <a:pt x="5733" y="28093"/>
                        <a:pt x="5782" y="27390"/>
                        <a:pt x="5531" y="26790"/>
                      </a:cubicBezTo>
                      <a:cubicBezTo>
                        <a:pt x="5738" y="26567"/>
                        <a:pt x="5989" y="26387"/>
                        <a:pt x="6229" y="26191"/>
                      </a:cubicBezTo>
                      <a:cubicBezTo>
                        <a:pt x="6741" y="25782"/>
                        <a:pt x="7095" y="25259"/>
                        <a:pt x="7128" y="24595"/>
                      </a:cubicBezTo>
                      <a:cubicBezTo>
                        <a:pt x="7128" y="24576"/>
                        <a:pt x="7113" y="24564"/>
                        <a:pt x="7100" y="24564"/>
                      </a:cubicBezTo>
                      <a:cubicBezTo>
                        <a:pt x="7090" y="24564"/>
                        <a:pt x="7081" y="24570"/>
                        <a:pt x="7079" y="24584"/>
                      </a:cubicBezTo>
                      <a:cubicBezTo>
                        <a:pt x="6986" y="25276"/>
                        <a:pt x="6599" y="25712"/>
                        <a:pt x="6125" y="26120"/>
                      </a:cubicBezTo>
                      <a:cubicBezTo>
                        <a:pt x="6071" y="25663"/>
                        <a:pt x="5951" y="25248"/>
                        <a:pt x="5994" y="24774"/>
                      </a:cubicBezTo>
                      <a:cubicBezTo>
                        <a:pt x="6027" y="24366"/>
                        <a:pt x="6234" y="24001"/>
                        <a:pt x="6223" y="23586"/>
                      </a:cubicBezTo>
                      <a:cubicBezTo>
                        <a:pt x="6223" y="23578"/>
                        <a:pt x="6212" y="23572"/>
                        <a:pt x="6202" y="23572"/>
                      </a:cubicBezTo>
                      <a:cubicBezTo>
                        <a:pt x="6193" y="23572"/>
                        <a:pt x="6185" y="23576"/>
                        <a:pt x="6185" y="23586"/>
                      </a:cubicBezTo>
                      <a:cubicBezTo>
                        <a:pt x="6152" y="24071"/>
                        <a:pt x="5896" y="24502"/>
                        <a:pt x="5864" y="24998"/>
                      </a:cubicBezTo>
                      <a:cubicBezTo>
                        <a:pt x="5836" y="25379"/>
                        <a:pt x="5880" y="25837"/>
                        <a:pt x="6043" y="26191"/>
                      </a:cubicBezTo>
                      <a:cubicBezTo>
                        <a:pt x="5924" y="26289"/>
                        <a:pt x="5798" y="26387"/>
                        <a:pt x="5673" y="26485"/>
                      </a:cubicBezTo>
                      <a:cubicBezTo>
                        <a:pt x="5607" y="26545"/>
                        <a:pt x="5542" y="26600"/>
                        <a:pt x="5482" y="26665"/>
                      </a:cubicBezTo>
                      <a:cubicBezTo>
                        <a:pt x="5460" y="25880"/>
                        <a:pt x="5275" y="25112"/>
                        <a:pt x="5199" y="24328"/>
                      </a:cubicBezTo>
                      <a:cubicBezTo>
                        <a:pt x="5155" y="23859"/>
                        <a:pt x="5188" y="23385"/>
                        <a:pt x="5302" y="22927"/>
                      </a:cubicBezTo>
                      <a:cubicBezTo>
                        <a:pt x="5384" y="22600"/>
                        <a:pt x="5591" y="22360"/>
                        <a:pt x="5749" y="22093"/>
                      </a:cubicBezTo>
                      <a:cubicBezTo>
                        <a:pt x="5787" y="22426"/>
                        <a:pt x="5864" y="22742"/>
                        <a:pt x="6131" y="22960"/>
                      </a:cubicBezTo>
                      <a:cubicBezTo>
                        <a:pt x="6138" y="22966"/>
                        <a:pt x="6147" y="22969"/>
                        <a:pt x="6154" y="22969"/>
                      </a:cubicBezTo>
                      <a:cubicBezTo>
                        <a:pt x="6178" y="22969"/>
                        <a:pt x="6196" y="22941"/>
                        <a:pt x="6180" y="22916"/>
                      </a:cubicBezTo>
                      <a:cubicBezTo>
                        <a:pt x="5722" y="22273"/>
                        <a:pt x="6049" y="21200"/>
                        <a:pt x="5384" y="20688"/>
                      </a:cubicBezTo>
                      <a:cubicBezTo>
                        <a:pt x="5422" y="20639"/>
                        <a:pt x="5455" y="20584"/>
                        <a:pt x="5488" y="20530"/>
                      </a:cubicBezTo>
                      <a:cubicBezTo>
                        <a:pt x="5629" y="20279"/>
                        <a:pt x="5673" y="20066"/>
                        <a:pt x="5722" y="19789"/>
                      </a:cubicBezTo>
                      <a:cubicBezTo>
                        <a:pt x="5727" y="19778"/>
                        <a:pt x="5722" y="19767"/>
                        <a:pt x="5716" y="19761"/>
                      </a:cubicBezTo>
                      <a:cubicBezTo>
                        <a:pt x="5847" y="19690"/>
                        <a:pt x="5973" y="19598"/>
                        <a:pt x="6076" y="19489"/>
                      </a:cubicBezTo>
                      <a:lnTo>
                        <a:pt x="6076" y="19489"/>
                      </a:lnTo>
                      <a:cubicBezTo>
                        <a:pt x="5989" y="19729"/>
                        <a:pt x="6038" y="19963"/>
                        <a:pt x="6120" y="20208"/>
                      </a:cubicBezTo>
                      <a:cubicBezTo>
                        <a:pt x="6261" y="20590"/>
                        <a:pt x="6425" y="20965"/>
                        <a:pt x="6621" y="21331"/>
                      </a:cubicBezTo>
                      <a:cubicBezTo>
                        <a:pt x="6599" y="21843"/>
                        <a:pt x="6414" y="22322"/>
                        <a:pt x="6398" y="22834"/>
                      </a:cubicBezTo>
                      <a:cubicBezTo>
                        <a:pt x="6398" y="22851"/>
                        <a:pt x="6412" y="22861"/>
                        <a:pt x="6426" y="22861"/>
                      </a:cubicBezTo>
                      <a:cubicBezTo>
                        <a:pt x="6439" y="22861"/>
                        <a:pt x="6452" y="22853"/>
                        <a:pt x="6452" y="22834"/>
                      </a:cubicBezTo>
                      <a:cubicBezTo>
                        <a:pt x="6485" y="22393"/>
                        <a:pt x="6697" y="21963"/>
                        <a:pt x="6719" y="21521"/>
                      </a:cubicBezTo>
                      <a:cubicBezTo>
                        <a:pt x="6855" y="21794"/>
                        <a:pt x="6992" y="22066"/>
                        <a:pt x="7106" y="22339"/>
                      </a:cubicBezTo>
                      <a:cubicBezTo>
                        <a:pt x="7090" y="22344"/>
                        <a:pt x="7079" y="22355"/>
                        <a:pt x="7073" y="22371"/>
                      </a:cubicBezTo>
                      <a:cubicBezTo>
                        <a:pt x="6975" y="22796"/>
                        <a:pt x="6768" y="23183"/>
                        <a:pt x="6659" y="23608"/>
                      </a:cubicBezTo>
                      <a:cubicBezTo>
                        <a:pt x="6566" y="23990"/>
                        <a:pt x="6659" y="24426"/>
                        <a:pt x="6741" y="24802"/>
                      </a:cubicBezTo>
                      <a:cubicBezTo>
                        <a:pt x="6745" y="24814"/>
                        <a:pt x="6755" y="24820"/>
                        <a:pt x="6766" y="24820"/>
                      </a:cubicBezTo>
                      <a:cubicBezTo>
                        <a:pt x="6782" y="24820"/>
                        <a:pt x="6799" y="24807"/>
                        <a:pt x="6795" y="24791"/>
                      </a:cubicBezTo>
                      <a:cubicBezTo>
                        <a:pt x="6697" y="24328"/>
                        <a:pt x="6654" y="23870"/>
                        <a:pt x="6801" y="23412"/>
                      </a:cubicBezTo>
                      <a:cubicBezTo>
                        <a:pt x="6915" y="23080"/>
                        <a:pt x="7079" y="22775"/>
                        <a:pt x="7144" y="22426"/>
                      </a:cubicBezTo>
                      <a:cubicBezTo>
                        <a:pt x="7367" y="22976"/>
                        <a:pt x="7515" y="23543"/>
                        <a:pt x="7482" y="24169"/>
                      </a:cubicBezTo>
                      <a:cubicBezTo>
                        <a:pt x="7482" y="24188"/>
                        <a:pt x="7496" y="24198"/>
                        <a:pt x="7509" y="24198"/>
                      </a:cubicBezTo>
                      <a:cubicBezTo>
                        <a:pt x="7519" y="24198"/>
                        <a:pt x="7529" y="24192"/>
                        <a:pt x="7531" y="24180"/>
                      </a:cubicBezTo>
                      <a:cubicBezTo>
                        <a:pt x="7624" y="23412"/>
                        <a:pt x="7422" y="22693"/>
                        <a:pt x="7095" y="22006"/>
                      </a:cubicBezTo>
                      <a:cubicBezTo>
                        <a:pt x="6904" y="21598"/>
                        <a:pt x="6697" y="21194"/>
                        <a:pt x="6507" y="20786"/>
                      </a:cubicBezTo>
                      <a:cubicBezTo>
                        <a:pt x="6321" y="20399"/>
                        <a:pt x="6038" y="19930"/>
                        <a:pt x="6163" y="19489"/>
                      </a:cubicBezTo>
                      <a:cubicBezTo>
                        <a:pt x="6169" y="19462"/>
                        <a:pt x="6152" y="19440"/>
                        <a:pt x="6125" y="19440"/>
                      </a:cubicBezTo>
                      <a:cubicBezTo>
                        <a:pt x="6299" y="19265"/>
                        <a:pt x="6463" y="19080"/>
                        <a:pt x="6708" y="18993"/>
                      </a:cubicBezTo>
                      <a:lnTo>
                        <a:pt x="6708" y="18993"/>
                      </a:lnTo>
                      <a:cubicBezTo>
                        <a:pt x="6708" y="19047"/>
                        <a:pt x="6703" y="19102"/>
                        <a:pt x="6697" y="19162"/>
                      </a:cubicBezTo>
                      <a:cubicBezTo>
                        <a:pt x="6686" y="19320"/>
                        <a:pt x="6708" y="19718"/>
                        <a:pt x="6616" y="19859"/>
                      </a:cubicBezTo>
                      <a:cubicBezTo>
                        <a:pt x="6603" y="19875"/>
                        <a:pt x="6615" y="19895"/>
                        <a:pt x="6629" y="19895"/>
                      </a:cubicBezTo>
                      <a:cubicBezTo>
                        <a:pt x="6634" y="19895"/>
                        <a:pt x="6639" y="19892"/>
                        <a:pt x="6643" y="19887"/>
                      </a:cubicBezTo>
                      <a:cubicBezTo>
                        <a:pt x="6801" y="19680"/>
                        <a:pt x="6757" y="19282"/>
                        <a:pt x="6779" y="19031"/>
                      </a:cubicBezTo>
                      <a:cubicBezTo>
                        <a:pt x="6801" y="18786"/>
                        <a:pt x="6795" y="18546"/>
                        <a:pt x="6795" y="18306"/>
                      </a:cubicBezTo>
                      <a:cubicBezTo>
                        <a:pt x="6844" y="18295"/>
                        <a:pt x="6833" y="18219"/>
                        <a:pt x="6795" y="18208"/>
                      </a:cubicBezTo>
                      <a:cubicBezTo>
                        <a:pt x="6795" y="18045"/>
                        <a:pt x="6801" y="17881"/>
                        <a:pt x="6817" y="17718"/>
                      </a:cubicBezTo>
                      <a:cubicBezTo>
                        <a:pt x="6899" y="16922"/>
                        <a:pt x="7509" y="16421"/>
                        <a:pt x="8125" y="15996"/>
                      </a:cubicBezTo>
                      <a:lnTo>
                        <a:pt x="8125" y="16574"/>
                      </a:lnTo>
                      <a:cubicBezTo>
                        <a:pt x="7504" y="17304"/>
                        <a:pt x="7373" y="18399"/>
                        <a:pt x="7749" y="19276"/>
                      </a:cubicBezTo>
                      <a:cubicBezTo>
                        <a:pt x="7753" y="19286"/>
                        <a:pt x="7761" y="19290"/>
                        <a:pt x="7769" y="19290"/>
                      </a:cubicBezTo>
                      <a:cubicBezTo>
                        <a:pt x="7784" y="19290"/>
                        <a:pt x="7799" y="19277"/>
                        <a:pt x="7793" y="19260"/>
                      </a:cubicBezTo>
                      <a:cubicBezTo>
                        <a:pt x="7607" y="18802"/>
                        <a:pt x="7591" y="18339"/>
                        <a:pt x="7656" y="17854"/>
                      </a:cubicBezTo>
                      <a:cubicBezTo>
                        <a:pt x="7711" y="17407"/>
                        <a:pt x="7896" y="17075"/>
                        <a:pt x="8125" y="16721"/>
                      </a:cubicBezTo>
                      <a:cubicBezTo>
                        <a:pt x="8130" y="17761"/>
                        <a:pt x="8147" y="18808"/>
                        <a:pt x="8179" y="19848"/>
                      </a:cubicBezTo>
                      <a:cubicBezTo>
                        <a:pt x="8179" y="19856"/>
                        <a:pt x="8183" y="19859"/>
                        <a:pt x="8186" y="19859"/>
                      </a:cubicBezTo>
                      <a:cubicBezTo>
                        <a:pt x="8191" y="19859"/>
                        <a:pt x="8196" y="19854"/>
                        <a:pt x="8196" y="19848"/>
                      </a:cubicBezTo>
                      <a:cubicBezTo>
                        <a:pt x="8239" y="18541"/>
                        <a:pt x="8250" y="17227"/>
                        <a:pt x="8250" y="15914"/>
                      </a:cubicBezTo>
                      <a:lnTo>
                        <a:pt x="8283" y="15892"/>
                      </a:lnTo>
                      <a:cubicBezTo>
                        <a:pt x="8312" y="15873"/>
                        <a:pt x="8289" y="15831"/>
                        <a:pt x="8260" y="15831"/>
                      </a:cubicBezTo>
                      <a:cubicBezTo>
                        <a:pt x="8257" y="15831"/>
                        <a:pt x="8253" y="15831"/>
                        <a:pt x="8250" y="15833"/>
                      </a:cubicBezTo>
                      <a:cubicBezTo>
                        <a:pt x="8250" y="14274"/>
                        <a:pt x="8234" y="12716"/>
                        <a:pt x="8234" y="11157"/>
                      </a:cubicBezTo>
                      <a:cubicBezTo>
                        <a:pt x="8239" y="11146"/>
                        <a:pt x="8239" y="11136"/>
                        <a:pt x="8234" y="11125"/>
                      </a:cubicBezTo>
                      <a:lnTo>
                        <a:pt x="8234" y="10558"/>
                      </a:lnTo>
                      <a:lnTo>
                        <a:pt x="8239" y="8891"/>
                      </a:lnTo>
                      <a:lnTo>
                        <a:pt x="8239" y="8885"/>
                      </a:lnTo>
                      <a:lnTo>
                        <a:pt x="8239" y="7861"/>
                      </a:lnTo>
                      <a:cubicBezTo>
                        <a:pt x="8239" y="7855"/>
                        <a:pt x="8239" y="7844"/>
                        <a:pt x="8239" y="7839"/>
                      </a:cubicBezTo>
                      <a:lnTo>
                        <a:pt x="8239" y="6144"/>
                      </a:lnTo>
                      <a:lnTo>
                        <a:pt x="8250" y="6133"/>
                      </a:lnTo>
                      <a:cubicBezTo>
                        <a:pt x="8272" y="6106"/>
                        <a:pt x="8272" y="6068"/>
                        <a:pt x="8245" y="6041"/>
                      </a:cubicBezTo>
                      <a:lnTo>
                        <a:pt x="8245" y="5855"/>
                      </a:lnTo>
                      <a:cubicBezTo>
                        <a:pt x="8256" y="5736"/>
                        <a:pt x="8261" y="5610"/>
                        <a:pt x="8261" y="5485"/>
                      </a:cubicBezTo>
                      <a:cubicBezTo>
                        <a:pt x="8288" y="5452"/>
                        <a:pt x="8321" y="5414"/>
                        <a:pt x="8348" y="5381"/>
                      </a:cubicBezTo>
                      <a:cubicBezTo>
                        <a:pt x="8381" y="5335"/>
                        <a:pt x="8339" y="5277"/>
                        <a:pt x="8289" y="5277"/>
                      </a:cubicBezTo>
                      <a:cubicBezTo>
                        <a:pt x="8280" y="5277"/>
                        <a:pt x="8270" y="5279"/>
                        <a:pt x="8261" y="5283"/>
                      </a:cubicBezTo>
                      <a:cubicBezTo>
                        <a:pt x="8277" y="3910"/>
                        <a:pt x="8321" y="1376"/>
                        <a:pt x="8212" y="9"/>
                      </a:cubicBezTo>
                      <a:cubicBezTo>
                        <a:pt x="8212" y="3"/>
                        <a:pt x="8207" y="1"/>
                        <a:pt x="8201" y="1"/>
                      </a:cubicBezTo>
                      <a:close/>
                    </a:path>
                  </a:pathLst>
                </a:custGeom>
                <a:solidFill>
                  <a:srgbClr val="667BB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44" name="Google Shape;2144;p3"/>
                <p:cNvSpPr/>
                <p:nvPr/>
              </p:nvSpPr>
              <p:spPr>
                <a:xfrm>
                  <a:off x="3743006" y="3319684"/>
                  <a:ext cx="223333" cy="1054621"/>
                </a:xfrm>
                <a:custGeom>
                  <a:rect b="b" l="l" r="r" t="t"/>
                  <a:pathLst>
                    <a:path extrusionOk="0" h="41730" w="8837">
                      <a:moveTo>
                        <a:pt x="285" y="3048"/>
                      </a:moveTo>
                      <a:cubicBezTo>
                        <a:pt x="536" y="3151"/>
                        <a:pt x="759" y="3309"/>
                        <a:pt x="950" y="3505"/>
                      </a:cubicBezTo>
                      <a:cubicBezTo>
                        <a:pt x="1010" y="3571"/>
                        <a:pt x="1076" y="3636"/>
                        <a:pt x="1146" y="3691"/>
                      </a:cubicBezTo>
                      <a:cubicBezTo>
                        <a:pt x="1105" y="3696"/>
                        <a:pt x="1064" y="3698"/>
                        <a:pt x="1023" y="3698"/>
                      </a:cubicBezTo>
                      <a:cubicBezTo>
                        <a:pt x="774" y="3698"/>
                        <a:pt x="534" y="3610"/>
                        <a:pt x="285" y="3587"/>
                      </a:cubicBezTo>
                      <a:lnTo>
                        <a:pt x="285" y="3582"/>
                      </a:lnTo>
                      <a:lnTo>
                        <a:pt x="285" y="3048"/>
                      </a:lnTo>
                      <a:close/>
                      <a:moveTo>
                        <a:pt x="5358" y="11107"/>
                      </a:moveTo>
                      <a:lnTo>
                        <a:pt x="5358" y="11107"/>
                      </a:lnTo>
                      <a:cubicBezTo>
                        <a:pt x="5674" y="11428"/>
                        <a:pt x="5996" y="11755"/>
                        <a:pt x="6214" y="12142"/>
                      </a:cubicBezTo>
                      <a:cubicBezTo>
                        <a:pt x="6410" y="12502"/>
                        <a:pt x="6552" y="12888"/>
                        <a:pt x="6633" y="13286"/>
                      </a:cubicBezTo>
                      <a:cubicBezTo>
                        <a:pt x="6584" y="13232"/>
                        <a:pt x="6535" y="13177"/>
                        <a:pt x="6475" y="13134"/>
                      </a:cubicBezTo>
                      <a:cubicBezTo>
                        <a:pt x="6388" y="13074"/>
                        <a:pt x="6296" y="13025"/>
                        <a:pt x="6192" y="12987"/>
                      </a:cubicBezTo>
                      <a:cubicBezTo>
                        <a:pt x="6023" y="12932"/>
                        <a:pt x="5920" y="12829"/>
                        <a:pt x="5789" y="12714"/>
                      </a:cubicBezTo>
                      <a:cubicBezTo>
                        <a:pt x="5789" y="12589"/>
                        <a:pt x="5800" y="12463"/>
                        <a:pt x="5822" y="12344"/>
                      </a:cubicBezTo>
                      <a:cubicBezTo>
                        <a:pt x="5822" y="12338"/>
                        <a:pt x="5822" y="12333"/>
                        <a:pt x="5822" y="12333"/>
                      </a:cubicBezTo>
                      <a:cubicBezTo>
                        <a:pt x="5914" y="12447"/>
                        <a:pt x="6023" y="12556"/>
                        <a:pt x="6143" y="12638"/>
                      </a:cubicBezTo>
                      <a:cubicBezTo>
                        <a:pt x="6145" y="12639"/>
                        <a:pt x="6147" y="12639"/>
                        <a:pt x="6149" y="12639"/>
                      </a:cubicBezTo>
                      <a:cubicBezTo>
                        <a:pt x="6157" y="12639"/>
                        <a:pt x="6164" y="12630"/>
                        <a:pt x="6159" y="12621"/>
                      </a:cubicBezTo>
                      <a:cubicBezTo>
                        <a:pt x="5947" y="12425"/>
                        <a:pt x="5832" y="12147"/>
                        <a:pt x="5696" y="11902"/>
                      </a:cubicBezTo>
                      <a:cubicBezTo>
                        <a:pt x="5549" y="11652"/>
                        <a:pt x="5435" y="11385"/>
                        <a:pt x="5358" y="11107"/>
                      </a:cubicBezTo>
                      <a:close/>
                      <a:moveTo>
                        <a:pt x="258" y="13264"/>
                      </a:moveTo>
                      <a:cubicBezTo>
                        <a:pt x="503" y="13412"/>
                        <a:pt x="792" y="13466"/>
                        <a:pt x="1037" y="13608"/>
                      </a:cubicBezTo>
                      <a:cubicBezTo>
                        <a:pt x="1217" y="13717"/>
                        <a:pt x="1343" y="13864"/>
                        <a:pt x="1479" y="14011"/>
                      </a:cubicBezTo>
                      <a:cubicBezTo>
                        <a:pt x="1435" y="14000"/>
                        <a:pt x="1386" y="14000"/>
                        <a:pt x="1343" y="14000"/>
                      </a:cubicBezTo>
                      <a:cubicBezTo>
                        <a:pt x="999" y="14005"/>
                        <a:pt x="847" y="14174"/>
                        <a:pt x="580" y="14332"/>
                      </a:cubicBezTo>
                      <a:cubicBezTo>
                        <a:pt x="492" y="14278"/>
                        <a:pt x="405" y="14213"/>
                        <a:pt x="329" y="14142"/>
                      </a:cubicBezTo>
                      <a:cubicBezTo>
                        <a:pt x="317" y="14129"/>
                        <a:pt x="298" y="14123"/>
                        <a:pt x="281" y="14123"/>
                      </a:cubicBezTo>
                      <a:cubicBezTo>
                        <a:pt x="275" y="14123"/>
                        <a:pt x="269" y="14124"/>
                        <a:pt x="264" y="14125"/>
                      </a:cubicBezTo>
                      <a:cubicBezTo>
                        <a:pt x="264" y="13837"/>
                        <a:pt x="258" y="13548"/>
                        <a:pt x="258" y="13264"/>
                      </a:cubicBezTo>
                      <a:close/>
                      <a:moveTo>
                        <a:pt x="5495" y="11799"/>
                      </a:moveTo>
                      <a:lnTo>
                        <a:pt x="5495" y="11799"/>
                      </a:lnTo>
                      <a:cubicBezTo>
                        <a:pt x="5582" y="11978"/>
                        <a:pt x="5680" y="12147"/>
                        <a:pt x="5800" y="12305"/>
                      </a:cubicBezTo>
                      <a:cubicBezTo>
                        <a:pt x="5791" y="12300"/>
                        <a:pt x="5782" y="12298"/>
                        <a:pt x="5774" y="12298"/>
                      </a:cubicBezTo>
                      <a:cubicBezTo>
                        <a:pt x="5757" y="12298"/>
                        <a:pt x="5742" y="12309"/>
                        <a:pt x="5734" y="12327"/>
                      </a:cubicBezTo>
                      <a:cubicBezTo>
                        <a:pt x="5593" y="12905"/>
                        <a:pt x="5800" y="13417"/>
                        <a:pt x="6012" y="13956"/>
                      </a:cubicBezTo>
                      <a:cubicBezTo>
                        <a:pt x="6159" y="14332"/>
                        <a:pt x="6312" y="14747"/>
                        <a:pt x="6236" y="15155"/>
                      </a:cubicBezTo>
                      <a:cubicBezTo>
                        <a:pt x="6198" y="15357"/>
                        <a:pt x="6083" y="15548"/>
                        <a:pt x="6023" y="15749"/>
                      </a:cubicBezTo>
                      <a:cubicBezTo>
                        <a:pt x="5985" y="15646"/>
                        <a:pt x="5952" y="15542"/>
                        <a:pt x="5914" y="15439"/>
                      </a:cubicBezTo>
                      <a:cubicBezTo>
                        <a:pt x="5707" y="14817"/>
                        <a:pt x="5604" y="14153"/>
                        <a:pt x="5533" y="13504"/>
                      </a:cubicBezTo>
                      <a:cubicBezTo>
                        <a:pt x="5500" y="13166"/>
                        <a:pt x="5424" y="12801"/>
                        <a:pt x="5456" y="12469"/>
                      </a:cubicBezTo>
                      <a:cubicBezTo>
                        <a:pt x="5484" y="12245"/>
                        <a:pt x="5500" y="12022"/>
                        <a:pt x="5495" y="11799"/>
                      </a:cubicBezTo>
                      <a:close/>
                      <a:moveTo>
                        <a:pt x="269" y="14998"/>
                      </a:moveTo>
                      <a:cubicBezTo>
                        <a:pt x="1178" y="16042"/>
                        <a:pt x="2313" y="17011"/>
                        <a:pt x="2519" y="18419"/>
                      </a:cubicBezTo>
                      <a:cubicBezTo>
                        <a:pt x="2449" y="18376"/>
                        <a:pt x="2372" y="18337"/>
                        <a:pt x="2296" y="18310"/>
                      </a:cubicBezTo>
                      <a:cubicBezTo>
                        <a:pt x="2105" y="18239"/>
                        <a:pt x="1942" y="18239"/>
                        <a:pt x="1757" y="18207"/>
                      </a:cubicBezTo>
                      <a:cubicBezTo>
                        <a:pt x="1757" y="17869"/>
                        <a:pt x="1740" y="17520"/>
                        <a:pt x="1593" y="17209"/>
                      </a:cubicBezTo>
                      <a:cubicBezTo>
                        <a:pt x="1315" y="16626"/>
                        <a:pt x="814" y="16250"/>
                        <a:pt x="269" y="15902"/>
                      </a:cubicBezTo>
                      <a:cubicBezTo>
                        <a:pt x="269" y="15604"/>
                        <a:pt x="269" y="15301"/>
                        <a:pt x="269" y="14998"/>
                      </a:cubicBezTo>
                      <a:close/>
                      <a:moveTo>
                        <a:pt x="5800" y="12899"/>
                      </a:moveTo>
                      <a:lnTo>
                        <a:pt x="5800" y="12899"/>
                      </a:lnTo>
                      <a:cubicBezTo>
                        <a:pt x="5838" y="12937"/>
                        <a:pt x="5887" y="12976"/>
                        <a:pt x="5936" y="13008"/>
                      </a:cubicBezTo>
                      <a:cubicBezTo>
                        <a:pt x="6056" y="13079"/>
                        <a:pt x="6219" y="13106"/>
                        <a:pt x="6328" y="13183"/>
                      </a:cubicBezTo>
                      <a:cubicBezTo>
                        <a:pt x="6541" y="13341"/>
                        <a:pt x="6693" y="13559"/>
                        <a:pt x="6775" y="13809"/>
                      </a:cubicBezTo>
                      <a:cubicBezTo>
                        <a:pt x="6944" y="14316"/>
                        <a:pt x="6955" y="14850"/>
                        <a:pt x="6977" y="15379"/>
                      </a:cubicBezTo>
                      <a:cubicBezTo>
                        <a:pt x="7009" y="16087"/>
                        <a:pt x="7031" y="16795"/>
                        <a:pt x="7075" y="17504"/>
                      </a:cubicBezTo>
                      <a:cubicBezTo>
                        <a:pt x="7113" y="18070"/>
                        <a:pt x="7020" y="18664"/>
                        <a:pt x="7097" y="19231"/>
                      </a:cubicBezTo>
                      <a:cubicBezTo>
                        <a:pt x="7004" y="19187"/>
                        <a:pt x="6917" y="19122"/>
                        <a:pt x="6846" y="19051"/>
                      </a:cubicBezTo>
                      <a:cubicBezTo>
                        <a:pt x="6813" y="18953"/>
                        <a:pt x="6791" y="18855"/>
                        <a:pt x="6770" y="18752"/>
                      </a:cubicBezTo>
                      <a:cubicBezTo>
                        <a:pt x="6764" y="18185"/>
                        <a:pt x="6677" y="17618"/>
                        <a:pt x="6514" y="17073"/>
                      </a:cubicBezTo>
                      <a:cubicBezTo>
                        <a:pt x="6388" y="16654"/>
                        <a:pt x="6219" y="16261"/>
                        <a:pt x="6067" y="15853"/>
                      </a:cubicBezTo>
                      <a:cubicBezTo>
                        <a:pt x="6116" y="15618"/>
                        <a:pt x="6285" y="15406"/>
                        <a:pt x="6307" y="15161"/>
                      </a:cubicBezTo>
                      <a:cubicBezTo>
                        <a:pt x="6334" y="14872"/>
                        <a:pt x="6301" y="14578"/>
                        <a:pt x="6208" y="14305"/>
                      </a:cubicBezTo>
                      <a:cubicBezTo>
                        <a:pt x="6045" y="13809"/>
                        <a:pt x="5843" y="13379"/>
                        <a:pt x="5800" y="12899"/>
                      </a:cubicBezTo>
                      <a:close/>
                      <a:moveTo>
                        <a:pt x="4410" y="37251"/>
                      </a:moveTo>
                      <a:lnTo>
                        <a:pt x="4410" y="37251"/>
                      </a:lnTo>
                      <a:cubicBezTo>
                        <a:pt x="4399" y="37578"/>
                        <a:pt x="4448" y="37899"/>
                        <a:pt x="4541" y="38210"/>
                      </a:cubicBezTo>
                      <a:lnTo>
                        <a:pt x="4541" y="38204"/>
                      </a:lnTo>
                      <a:cubicBezTo>
                        <a:pt x="4596" y="38390"/>
                        <a:pt x="4666" y="38564"/>
                        <a:pt x="4743" y="38738"/>
                      </a:cubicBezTo>
                      <a:cubicBezTo>
                        <a:pt x="4726" y="39272"/>
                        <a:pt x="4666" y="39801"/>
                        <a:pt x="4748" y="40335"/>
                      </a:cubicBezTo>
                      <a:cubicBezTo>
                        <a:pt x="4748" y="40345"/>
                        <a:pt x="4754" y="40349"/>
                        <a:pt x="4761" y="40349"/>
                      </a:cubicBezTo>
                      <a:cubicBezTo>
                        <a:pt x="4769" y="40349"/>
                        <a:pt x="4778" y="40342"/>
                        <a:pt x="4775" y="40329"/>
                      </a:cubicBezTo>
                      <a:cubicBezTo>
                        <a:pt x="4726" y="39850"/>
                        <a:pt x="4797" y="39376"/>
                        <a:pt x="4819" y="38896"/>
                      </a:cubicBezTo>
                      <a:cubicBezTo>
                        <a:pt x="4972" y="39207"/>
                        <a:pt x="5157" y="39507"/>
                        <a:pt x="5358" y="39795"/>
                      </a:cubicBezTo>
                      <a:cubicBezTo>
                        <a:pt x="5348" y="40068"/>
                        <a:pt x="5342" y="40362"/>
                        <a:pt x="5446" y="40618"/>
                      </a:cubicBezTo>
                      <a:cubicBezTo>
                        <a:pt x="5506" y="40771"/>
                        <a:pt x="5582" y="40918"/>
                        <a:pt x="5658" y="41060"/>
                      </a:cubicBezTo>
                      <a:cubicBezTo>
                        <a:pt x="5277" y="41032"/>
                        <a:pt x="4754" y="40869"/>
                        <a:pt x="4508" y="40602"/>
                      </a:cubicBezTo>
                      <a:cubicBezTo>
                        <a:pt x="4263" y="40340"/>
                        <a:pt x="4203" y="40013"/>
                        <a:pt x="4176" y="39681"/>
                      </a:cubicBezTo>
                      <a:cubicBezTo>
                        <a:pt x="4132" y="39087"/>
                        <a:pt x="4345" y="38477"/>
                        <a:pt x="3974" y="37954"/>
                      </a:cubicBezTo>
                      <a:cubicBezTo>
                        <a:pt x="4034" y="37774"/>
                        <a:pt x="4132" y="37605"/>
                        <a:pt x="4258" y="37463"/>
                      </a:cubicBezTo>
                      <a:cubicBezTo>
                        <a:pt x="4318" y="37403"/>
                        <a:pt x="4372" y="37333"/>
                        <a:pt x="4410" y="37251"/>
                      </a:cubicBezTo>
                      <a:close/>
                      <a:moveTo>
                        <a:pt x="195" y="0"/>
                      </a:moveTo>
                      <a:cubicBezTo>
                        <a:pt x="187" y="0"/>
                        <a:pt x="179" y="4"/>
                        <a:pt x="176" y="13"/>
                      </a:cubicBezTo>
                      <a:cubicBezTo>
                        <a:pt x="67" y="1375"/>
                        <a:pt x="111" y="3914"/>
                        <a:pt x="127" y="5287"/>
                      </a:cubicBezTo>
                      <a:cubicBezTo>
                        <a:pt x="117" y="5280"/>
                        <a:pt x="106" y="5277"/>
                        <a:pt x="95" y="5277"/>
                      </a:cubicBezTo>
                      <a:cubicBezTo>
                        <a:pt x="47" y="5277"/>
                        <a:pt x="0" y="5336"/>
                        <a:pt x="40" y="5385"/>
                      </a:cubicBezTo>
                      <a:cubicBezTo>
                        <a:pt x="67" y="5418"/>
                        <a:pt x="100" y="5451"/>
                        <a:pt x="133" y="5483"/>
                      </a:cubicBezTo>
                      <a:cubicBezTo>
                        <a:pt x="144" y="5592"/>
                        <a:pt x="144" y="5718"/>
                        <a:pt x="144" y="5837"/>
                      </a:cubicBezTo>
                      <a:lnTo>
                        <a:pt x="144" y="6028"/>
                      </a:lnTo>
                      <a:cubicBezTo>
                        <a:pt x="116" y="6055"/>
                        <a:pt x="111" y="6094"/>
                        <a:pt x="133" y="6121"/>
                      </a:cubicBezTo>
                      <a:lnTo>
                        <a:pt x="144" y="6132"/>
                      </a:lnTo>
                      <a:lnTo>
                        <a:pt x="149" y="7826"/>
                      </a:lnTo>
                      <a:cubicBezTo>
                        <a:pt x="144" y="7832"/>
                        <a:pt x="144" y="7843"/>
                        <a:pt x="149" y="7848"/>
                      </a:cubicBezTo>
                      <a:lnTo>
                        <a:pt x="149" y="8873"/>
                      </a:lnTo>
                      <a:lnTo>
                        <a:pt x="149" y="8878"/>
                      </a:lnTo>
                      <a:cubicBezTo>
                        <a:pt x="149" y="9434"/>
                        <a:pt x="149" y="9990"/>
                        <a:pt x="155" y="10545"/>
                      </a:cubicBezTo>
                      <a:lnTo>
                        <a:pt x="155" y="11112"/>
                      </a:lnTo>
                      <a:cubicBezTo>
                        <a:pt x="149" y="11123"/>
                        <a:pt x="149" y="11134"/>
                        <a:pt x="155" y="11145"/>
                      </a:cubicBezTo>
                      <a:cubicBezTo>
                        <a:pt x="155" y="12703"/>
                        <a:pt x="133" y="14262"/>
                        <a:pt x="133" y="15820"/>
                      </a:cubicBezTo>
                      <a:cubicBezTo>
                        <a:pt x="130" y="15819"/>
                        <a:pt x="126" y="15818"/>
                        <a:pt x="123" y="15818"/>
                      </a:cubicBezTo>
                      <a:cubicBezTo>
                        <a:pt x="94" y="15818"/>
                        <a:pt x="71" y="15860"/>
                        <a:pt x="100" y="15880"/>
                      </a:cubicBezTo>
                      <a:lnTo>
                        <a:pt x="133" y="15902"/>
                      </a:lnTo>
                      <a:cubicBezTo>
                        <a:pt x="133" y="17215"/>
                        <a:pt x="149" y="18528"/>
                        <a:pt x="187" y="19836"/>
                      </a:cubicBezTo>
                      <a:cubicBezTo>
                        <a:pt x="187" y="19842"/>
                        <a:pt x="194" y="19846"/>
                        <a:pt x="200" y="19846"/>
                      </a:cubicBezTo>
                      <a:cubicBezTo>
                        <a:pt x="205" y="19846"/>
                        <a:pt x="209" y="19843"/>
                        <a:pt x="209" y="19836"/>
                      </a:cubicBezTo>
                      <a:cubicBezTo>
                        <a:pt x="247" y="18795"/>
                        <a:pt x="258" y="17749"/>
                        <a:pt x="264" y="16708"/>
                      </a:cubicBezTo>
                      <a:cubicBezTo>
                        <a:pt x="509" y="17062"/>
                        <a:pt x="705" y="17395"/>
                        <a:pt x="759" y="17842"/>
                      </a:cubicBezTo>
                      <a:cubicBezTo>
                        <a:pt x="830" y="18321"/>
                        <a:pt x="814" y="18790"/>
                        <a:pt x="618" y="19247"/>
                      </a:cubicBezTo>
                      <a:cubicBezTo>
                        <a:pt x="611" y="19265"/>
                        <a:pt x="626" y="19278"/>
                        <a:pt x="642" y="19278"/>
                      </a:cubicBezTo>
                      <a:cubicBezTo>
                        <a:pt x="651" y="19278"/>
                        <a:pt x="661" y="19274"/>
                        <a:pt x="667" y="19264"/>
                      </a:cubicBezTo>
                      <a:cubicBezTo>
                        <a:pt x="1059" y="18386"/>
                        <a:pt x="923" y="17286"/>
                        <a:pt x="269" y="16561"/>
                      </a:cubicBezTo>
                      <a:lnTo>
                        <a:pt x="269" y="15983"/>
                      </a:lnTo>
                      <a:cubicBezTo>
                        <a:pt x="917" y="16403"/>
                        <a:pt x="1560" y="16910"/>
                        <a:pt x="1648" y="17705"/>
                      </a:cubicBezTo>
                      <a:cubicBezTo>
                        <a:pt x="1664" y="17869"/>
                        <a:pt x="1669" y="18032"/>
                        <a:pt x="1664" y="18196"/>
                      </a:cubicBezTo>
                      <a:cubicBezTo>
                        <a:pt x="1626" y="18207"/>
                        <a:pt x="1615" y="18283"/>
                        <a:pt x="1664" y="18294"/>
                      </a:cubicBezTo>
                      <a:cubicBezTo>
                        <a:pt x="1659" y="18534"/>
                        <a:pt x="1664" y="18779"/>
                        <a:pt x="1680" y="19019"/>
                      </a:cubicBezTo>
                      <a:cubicBezTo>
                        <a:pt x="1708" y="19269"/>
                        <a:pt x="1664" y="19667"/>
                        <a:pt x="1827" y="19874"/>
                      </a:cubicBezTo>
                      <a:cubicBezTo>
                        <a:pt x="1832" y="19880"/>
                        <a:pt x="1837" y="19882"/>
                        <a:pt x="1842" y="19882"/>
                      </a:cubicBezTo>
                      <a:cubicBezTo>
                        <a:pt x="1857" y="19882"/>
                        <a:pt x="1872" y="19863"/>
                        <a:pt x="1860" y="19847"/>
                      </a:cubicBezTo>
                      <a:cubicBezTo>
                        <a:pt x="1757" y="19700"/>
                        <a:pt x="1784" y="19307"/>
                        <a:pt x="1773" y="19144"/>
                      </a:cubicBezTo>
                      <a:cubicBezTo>
                        <a:pt x="1768" y="19089"/>
                        <a:pt x="1768" y="19035"/>
                        <a:pt x="1762" y="18980"/>
                      </a:cubicBezTo>
                      <a:lnTo>
                        <a:pt x="1762" y="18980"/>
                      </a:lnTo>
                      <a:cubicBezTo>
                        <a:pt x="2018" y="19068"/>
                        <a:pt x="2193" y="19253"/>
                        <a:pt x="2378" y="19427"/>
                      </a:cubicBezTo>
                      <a:cubicBezTo>
                        <a:pt x="2351" y="19427"/>
                        <a:pt x="2329" y="19449"/>
                        <a:pt x="2334" y="19471"/>
                      </a:cubicBezTo>
                      <a:cubicBezTo>
                        <a:pt x="2465" y="19918"/>
                        <a:pt x="2171" y="20386"/>
                        <a:pt x="1975" y="20773"/>
                      </a:cubicBezTo>
                      <a:cubicBezTo>
                        <a:pt x="1773" y="21182"/>
                        <a:pt x="1555" y="21585"/>
                        <a:pt x="1353" y="21994"/>
                      </a:cubicBezTo>
                      <a:cubicBezTo>
                        <a:pt x="1010" y="22680"/>
                        <a:pt x="798" y="23400"/>
                        <a:pt x="896" y="24168"/>
                      </a:cubicBezTo>
                      <a:cubicBezTo>
                        <a:pt x="896" y="24180"/>
                        <a:pt x="905" y="24185"/>
                        <a:pt x="915" y="24185"/>
                      </a:cubicBezTo>
                      <a:cubicBezTo>
                        <a:pt x="929" y="24185"/>
                        <a:pt x="945" y="24175"/>
                        <a:pt x="945" y="24157"/>
                      </a:cubicBezTo>
                      <a:cubicBezTo>
                        <a:pt x="912" y="23530"/>
                        <a:pt x="1070" y="22964"/>
                        <a:pt x="1304" y="22413"/>
                      </a:cubicBezTo>
                      <a:cubicBezTo>
                        <a:pt x="1370" y="22762"/>
                        <a:pt x="1544" y="23067"/>
                        <a:pt x="1659" y="23400"/>
                      </a:cubicBezTo>
                      <a:cubicBezTo>
                        <a:pt x="1822" y="23857"/>
                        <a:pt x="1773" y="24310"/>
                        <a:pt x="1669" y="24778"/>
                      </a:cubicBezTo>
                      <a:cubicBezTo>
                        <a:pt x="1663" y="24794"/>
                        <a:pt x="1682" y="24805"/>
                        <a:pt x="1699" y="24805"/>
                      </a:cubicBezTo>
                      <a:cubicBezTo>
                        <a:pt x="1711" y="24805"/>
                        <a:pt x="1722" y="24800"/>
                        <a:pt x="1724" y="24789"/>
                      </a:cubicBezTo>
                      <a:cubicBezTo>
                        <a:pt x="1817" y="24413"/>
                        <a:pt x="1909" y="23977"/>
                        <a:pt x="1811" y="23596"/>
                      </a:cubicBezTo>
                      <a:cubicBezTo>
                        <a:pt x="1697" y="23171"/>
                        <a:pt x="1479" y="22784"/>
                        <a:pt x="1375" y="22359"/>
                      </a:cubicBezTo>
                      <a:cubicBezTo>
                        <a:pt x="1370" y="22342"/>
                        <a:pt x="1359" y="22332"/>
                        <a:pt x="1343" y="22326"/>
                      </a:cubicBezTo>
                      <a:cubicBezTo>
                        <a:pt x="1462" y="22054"/>
                        <a:pt x="1604" y="21781"/>
                        <a:pt x="1746" y="21509"/>
                      </a:cubicBezTo>
                      <a:cubicBezTo>
                        <a:pt x="1773" y="21950"/>
                        <a:pt x="1996" y="22381"/>
                        <a:pt x="2029" y="22822"/>
                      </a:cubicBezTo>
                      <a:cubicBezTo>
                        <a:pt x="2029" y="22838"/>
                        <a:pt x="2044" y="22846"/>
                        <a:pt x="2059" y="22846"/>
                      </a:cubicBezTo>
                      <a:cubicBezTo>
                        <a:pt x="2074" y="22846"/>
                        <a:pt x="2089" y="22838"/>
                        <a:pt x="2089" y="22822"/>
                      </a:cubicBezTo>
                      <a:cubicBezTo>
                        <a:pt x="2073" y="22310"/>
                        <a:pt x="1877" y="21830"/>
                        <a:pt x="1855" y="21318"/>
                      </a:cubicBezTo>
                      <a:cubicBezTo>
                        <a:pt x="2056" y="20953"/>
                        <a:pt x="2231" y="20582"/>
                        <a:pt x="2378" y="20196"/>
                      </a:cubicBezTo>
                      <a:cubicBezTo>
                        <a:pt x="2465" y="19950"/>
                        <a:pt x="2519" y="19716"/>
                        <a:pt x="2421" y="19476"/>
                      </a:cubicBezTo>
                      <a:lnTo>
                        <a:pt x="2421" y="19476"/>
                      </a:lnTo>
                      <a:cubicBezTo>
                        <a:pt x="2536" y="19585"/>
                        <a:pt x="2667" y="19678"/>
                        <a:pt x="2808" y="19749"/>
                      </a:cubicBezTo>
                      <a:cubicBezTo>
                        <a:pt x="2797" y="19754"/>
                        <a:pt x="2792" y="19765"/>
                        <a:pt x="2797" y="19776"/>
                      </a:cubicBezTo>
                      <a:cubicBezTo>
                        <a:pt x="2852" y="20054"/>
                        <a:pt x="2895" y="20266"/>
                        <a:pt x="3043" y="20517"/>
                      </a:cubicBezTo>
                      <a:cubicBezTo>
                        <a:pt x="3075" y="20572"/>
                        <a:pt x="3113" y="20626"/>
                        <a:pt x="3157" y="20675"/>
                      </a:cubicBezTo>
                      <a:cubicBezTo>
                        <a:pt x="2454" y="21187"/>
                        <a:pt x="2797" y="22261"/>
                        <a:pt x="2318" y="22904"/>
                      </a:cubicBezTo>
                      <a:cubicBezTo>
                        <a:pt x="2301" y="22929"/>
                        <a:pt x="2323" y="22957"/>
                        <a:pt x="2346" y="22957"/>
                      </a:cubicBezTo>
                      <a:cubicBezTo>
                        <a:pt x="2353" y="22957"/>
                        <a:pt x="2360" y="22954"/>
                        <a:pt x="2367" y="22947"/>
                      </a:cubicBezTo>
                      <a:cubicBezTo>
                        <a:pt x="2650" y="22729"/>
                        <a:pt x="2732" y="22413"/>
                        <a:pt x="2770" y="22081"/>
                      </a:cubicBezTo>
                      <a:cubicBezTo>
                        <a:pt x="2939" y="22353"/>
                        <a:pt x="3157" y="22588"/>
                        <a:pt x="3244" y="22915"/>
                      </a:cubicBezTo>
                      <a:cubicBezTo>
                        <a:pt x="3359" y="23372"/>
                        <a:pt x="3397" y="23846"/>
                        <a:pt x="3348" y="24315"/>
                      </a:cubicBezTo>
                      <a:cubicBezTo>
                        <a:pt x="3271" y="25100"/>
                        <a:pt x="3075" y="25868"/>
                        <a:pt x="3048" y="26653"/>
                      </a:cubicBezTo>
                      <a:cubicBezTo>
                        <a:pt x="2983" y="26587"/>
                        <a:pt x="2917" y="26527"/>
                        <a:pt x="2846" y="26473"/>
                      </a:cubicBezTo>
                      <a:cubicBezTo>
                        <a:pt x="2716" y="26375"/>
                        <a:pt x="2585" y="26277"/>
                        <a:pt x="2460" y="26179"/>
                      </a:cubicBezTo>
                      <a:cubicBezTo>
                        <a:pt x="2628" y="25824"/>
                        <a:pt x="2678" y="25367"/>
                        <a:pt x="2650" y="24985"/>
                      </a:cubicBezTo>
                      <a:cubicBezTo>
                        <a:pt x="2612" y="24489"/>
                        <a:pt x="2345" y="24059"/>
                        <a:pt x="2307" y="23574"/>
                      </a:cubicBezTo>
                      <a:cubicBezTo>
                        <a:pt x="2307" y="23566"/>
                        <a:pt x="2297" y="23562"/>
                        <a:pt x="2288" y="23562"/>
                      </a:cubicBezTo>
                      <a:cubicBezTo>
                        <a:pt x="2278" y="23562"/>
                        <a:pt x="2269" y="23566"/>
                        <a:pt x="2269" y="23574"/>
                      </a:cubicBezTo>
                      <a:cubicBezTo>
                        <a:pt x="2258" y="23983"/>
                        <a:pt x="2470" y="24359"/>
                        <a:pt x="2509" y="24762"/>
                      </a:cubicBezTo>
                      <a:cubicBezTo>
                        <a:pt x="2552" y="25241"/>
                        <a:pt x="2427" y="25650"/>
                        <a:pt x="2372" y="26108"/>
                      </a:cubicBezTo>
                      <a:cubicBezTo>
                        <a:pt x="1871" y="25699"/>
                        <a:pt x="1462" y="25263"/>
                        <a:pt x="1370" y="24571"/>
                      </a:cubicBezTo>
                      <a:cubicBezTo>
                        <a:pt x="1367" y="24557"/>
                        <a:pt x="1358" y="24551"/>
                        <a:pt x="1347" y="24551"/>
                      </a:cubicBezTo>
                      <a:cubicBezTo>
                        <a:pt x="1332" y="24551"/>
                        <a:pt x="1315" y="24563"/>
                        <a:pt x="1315" y="24582"/>
                      </a:cubicBezTo>
                      <a:cubicBezTo>
                        <a:pt x="1353" y="25247"/>
                        <a:pt x="1724" y="25770"/>
                        <a:pt x="2258" y="26179"/>
                      </a:cubicBezTo>
                      <a:cubicBezTo>
                        <a:pt x="2514" y="26375"/>
                        <a:pt x="2776" y="26554"/>
                        <a:pt x="2999" y="26778"/>
                      </a:cubicBezTo>
                      <a:cubicBezTo>
                        <a:pt x="2732" y="27377"/>
                        <a:pt x="2786" y="28080"/>
                        <a:pt x="2885" y="28707"/>
                      </a:cubicBezTo>
                      <a:cubicBezTo>
                        <a:pt x="2939" y="29045"/>
                        <a:pt x="3026" y="29377"/>
                        <a:pt x="3113" y="29715"/>
                      </a:cubicBezTo>
                      <a:cubicBezTo>
                        <a:pt x="3111" y="29714"/>
                        <a:pt x="3108" y="29714"/>
                        <a:pt x="3105" y="29714"/>
                      </a:cubicBezTo>
                      <a:cubicBezTo>
                        <a:pt x="3086" y="29714"/>
                        <a:pt x="3069" y="29728"/>
                        <a:pt x="3064" y="29742"/>
                      </a:cubicBezTo>
                      <a:cubicBezTo>
                        <a:pt x="2928" y="30189"/>
                        <a:pt x="2618" y="30554"/>
                        <a:pt x="2541" y="31017"/>
                      </a:cubicBezTo>
                      <a:cubicBezTo>
                        <a:pt x="2378" y="31284"/>
                        <a:pt x="2220" y="31573"/>
                        <a:pt x="2214" y="31884"/>
                      </a:cubicBezTo>
                      <a:cubicBezTo>
                        <a:pt x="2209" y="32260"/>
                        <a:pt x="2318" y="32614"/>
                        <a:pt x="2383" y="32984"/>
                      </a:cubicBezTo>
                      <a:cubicBezTo>
                        <a:pt x="2383" y="32991"/>
                        <a:pt x="2387" y="32994"/>
                        <a:pt x="2392" y="32994"/>
                      </a:cubicBezTo>
                      <a:cubicBezTo>
                        <a:pt x="2398" y="32994"/>
                        <a:pt x="2405" y="32988"/>
                        <a:pt x="2405" y="32979"/>
                      </a:cubicBezTo>
                      <a:cubicBezTo>
                        <a:pt x="2389" y="32619"/>
                        <a:pt x="2242" y="32249"/>
                        <a:pt x="2285" y="31889"/>
                      </a:cubicBezTo>
                      <a:cubicBezTo>
                        <a:pt x="2323" y="31649"/>
                        <a:pt x="2405" y="31415"/>
                        <a:pt x="2525" y="31202"/>
                      </a:cubicBezTo>
                      <a:lnTo>
                        <a:pt x="2525" y="31202"/>
                      </a:lnTo>
                      <a:cubicBezTo>
                        <a:pt x="2503" y="31682"/>
                        <a:pt x="2623" y="32118"/>
                        <a:pt x="2841" y="32548"/>
                      </a:cubicBezTo>
                      <a:cubicBezTo>
                        <a:pt x="2843" y="32552"/>
                        <a:pt x="2845" y="32553"/>
                        <a:pt x="2848" y="32553"/>
                      </a:cubicBezTo>
                      <a:cubicBezTo>
                        <a:pt x="2854" y="32553"/>
                        <a:pt x="2861" y="32547"/>
                        <a:pt x="2857" y="32543"/>
                      </a:cubicBezTo>
                      <a:cubicBezTo>
                        <a:pt x="2661" y="32042"/>
                        <a:pt x="2530" y="31491"/>
                        <a:pt x="2656" y="30963"/>
                      </a:cubicBezTo>
                      <a:cubicBezTo>
                        <a:pt x="2656" y="30952"/>
                        <a:pt x="2656" y="30946"/>
                        <a:pt x="2656" y="30941"/>
                      </a:cubicBezTo>
                      <a:cubicBezTo>
                        <a:pt x="2667" y="30897"/>
                        <a:pt x="2678" y="30848"/>
                        <a:pt x="2694" y="30805"/>
                      </a:cubicBezTo>
                      <a:cubicBezTo>
                        <a:pt x="2721" y="30723"/>
                        <a:pt x="2759" y="30636"/>
                        <a:pt x="2803" y="30559"/>
                      </a:cubicBezTo>
                      <a:cubicBezTo>
                        <a:pt x="2879" y="31224"/>
                        <a:pt x="3228" y="31758"/>
                        <a:pt x="3528" y="32330"/>
                      </a:cubicBezTo>
                      <a:cubicBezTo>
                        <a:pt x="3524" y="32329"/>
                        <a:pt x="3520" y="32329"/>
                        <a:pt x="3516" y="32329"/>
                      </a:cubicBezTo>
                      <a:cubicBezTo>
                        <a:pt x="3499" y="32329"/>
                        <a:pt x="3483" y="32340"/>
                        <a:pt x="3479" y="32358"/>
                      </a:cubicBezTo>
                      <a:cubicBezTo>
                        <a:pt x="3391" y="32690"/>
                        <a:pt x="3266" y="33039"/>
                        <a:pt x="3255" y="33382"/>
                      </a:cubicBezTo>
                      <a:cubicBezTo>
                        <a:pt x="3250" y="33714"/>
                        <a:pt x="3288" y="34052"/>
                        <a:pt x="3375" y="34379"/>
                      </a:cubicBezTo>
                      <a:cubicBezTo>
                        <a:pt x="3484" y="34864"/>
                        <a:pt x="3751" y="35720"/>
                        <a:pt x="3380" y="36161"/>
                      </a:cubicBezTo>
                      <a:cubicBezTo>
                        <a:pt x="3369" y="36176"/>
                        <a:pt x="3382" y="36192"/>
                        <a:pt x="3398" y="36192"/>
                      </a:cubicBezTo>
                      <a:cubicBezTo>
                        <a:pt x="3405" y="36192"/>
                        <a:pt x="3412" y="36189"/>
                        <a:pt x="3419" y="36183"/>
                      </a:cubicBezTo>
                      <a:cubicBezTo>
                        <a:pt x="3707" y="35856"/>
                        <a:pt x="3637" y="35246"/>
                        <a:pt x="3566" y="34848"/>
                      </a:cubicBezTo>
                      <a:cubicBezTo>
                        <a:pt x="3484" y="34412"/>
                        <a:pt x="3326" y="33965"/>
                        <a:pt x="3348" y="33513"/>
                      </a:cubicBezTo>
                      <a:cubicBezTo>
                        <a:pt x="3364" y="33137"/>
                        <a:pt x="3489" y="32783"/>
                        <a:pt x="3571" y="32412"/>
                      </a:cubicBezTo>
                      <a:cubicBezTo>
                        <a:pt x="3642" y="32554"/>
                        <a:pt x="3713" y="32701"/>
                        <a:pt x="3773" y="32854"/>
                      </a:cubicBezTo>
                      <a:cubicBezTo>
                        <a:pt x="3974" y="33333"/>
                        <a:pt x="4083" y="33845"/>
                        <a:pt x="4094" y="34363"/>
                      </a:cubicBezTo>
                      <a:cubicBezTo>
                        <a:pt x="4111" y="34837"/>
                        <a:pt x="4149" y="35311"/>
                        <a:pt x="3969" y="35758"/>
                      </a:cubicBezTo>
                      <a:cubicBezTo>
                        <a:pt x="3962" y="35779"/>
                        <a:pt x="3980" y="35793"/>
                        <a:pt x="3997" y="35793"/>
                      </a:cubicBezTo>
                      <a:cubicBezTo>
                        <a:pt x="4006" y="35793"/>
                        <a:pt x="4014" y="35789"/>
                        <a:pt x="4018" y="35780"/>
                      </a:cubicBezTo>
                      <a:cubicBezTo>
                        <a:pt x="4214" y="35327"/>
                        <a:pt x="4192" y="34853"/>
                        <a:pt x="4192" y="34374"/>
                      </a:cubicBezTo>
                      <a:lnTo>
                        <a:pt x="4192" y="34319"/>
                      </a:lnTo>
                      <a:cubicBezTo>
                        <a:pt x="4361" y="34575"/>
                        <a:pt x="4541" y="34848"/>
                        <a:pt x="4563" y="35148"/>
                      </a:cubicBezTo>
                      <a:cubicBezTo>
                        <a:pt x="4579" y="35442"/>
                        <a:pt x="4568" y="35736"/>
                        <a:pt x="4530" y="36025"/>
                      </a:cubicBezTo>
                      <a:cubicBezTo>
                        <a:pt x="4519" y="36025"/>
                        <a:pt x="4508" y="36036"/>
                        <a:pt x="4503" y="36041"/>
                      </a:cubicBezTo>
                      <a:cubicBezTo>
                        <a:pt x="4089" y="36564"/>
                        <a:pt x="3500" y="36880"/>
                        <a:pt x="3261" y="37529"/>
                      </a:cubicBezTo>
                      <a:cubicBezTo>
                        <a:pt x="3037" y="38134"/>
                        <a:pt x="3124" y="38657"/>
                        <a:pt x="3255" y="39272"/>
                      </a:cubicBezTo>
                      <a:cubicBezTo>
                        <a:pt x="3255" y="39278"/>
                        <a:pt x="3259" y="39281"/>
                        <a:pt x="3263" y="39281"/>
                      </a:cubicBezTo>
                      <a:cubicBezTo>
                        <a:pt x="3266" y="39281"/>
                        <a:pt x="3269" y="39278"/>
                        <a:pt x="3266" y="39272"/>
                      </a:cubicBezTo>
                      <a:cubicBezTo>
                        <a:pt x="3173" y="38575"/>
                        <a:pt x="3124" y="37910"/>
                        <a:pt x="3517" y="37278"/>
                      </a:cubicBezTo>
                      <a:cubicBezTo>
                        <a:pt x="3707" y="36973"/>
                        <a:pt x="3974" y="36750"/>
                        <a:pt x="4252" y="36510"/>
                      </a:cubicBezTo>
                      <a:cubicBezTo>
                        <a:pt x="4339" y="36439"/>
                        <a:pt x="4421" y="36363"/>
                        <a:pt x="4497" y="36281"/>
                      </a:cubicBezTo>
                      <a:lnTo>
                        <a:pt x="4497" y="36281"/>
                      </a:lnTo>
                      <a:cubicBezTo>
                        <a:pt x="4497" y="36308"/>
                        <a:pt x="4487" y="36335"/>
                        <a:pt x="4487" y="36363"/>
                      </a:cubicBezTo>
                      <a:cubicBezTo>
                        <a:pt x="4448" y="36619"/>
                        <a:pt x="4416" y="36869"/>
                        <a:pt x="4405" y="37120"/>
                      </a:cubicBezTo>
                      <a:cubicBezTo>
                        <a:pt x="4388" y="37120"/>
                        <a:pt x="4372" y="37125"/>
                        <a:pt x="4361" y="37142"/>
                      </a:cubicBezTo>
                      <a:cubicBezTo>
                        <a:pt x="4247" y="37354"/>
                        <a:pt x="4062" y="37512"/>
                        <a:pt x="3958" y="37730"/>
                      </a:cubicBezTo>
                      <a:cubicBezTo>
                        <a:pt x="3871" y="37916"/>
                        <a:pt x="3811" y="38101"/>
                        <a:pt x="3767" y="38297"/>
                      </a:cubicBezTo>
                      <a:cubicBezTo>
                        <a:pt x="3675" y="38684"/>
                        <a:pt x="3669" y="39082"/>
                        <a:pt x="3751" y="39469"/>
                      </a:cubicBezTo>
                      <a:cubicBezTo>
                        <a:pt x="3751" y="39477"/>
                        <a:pt x="3756" y="39481"/>
                        <a:pt x="3762" y="39481"/>
                      </a:cubicBezTo>
                      <a:cubicBezTo>
                        <a:pt x="3767" y="39481"/>
                        <a:pt x="3773" y="39477"/>
                        <a:pt x="3773" y="39469"/>
                      </a:cubicBezTo>
                      <a:cubicBezTo>
                        <a:pt x="3718" y="39005"/>
                        <a:pt x="3773" y="38537"/>
                        <a:pt x="3920" y="38101"/>
                      </a:cubicBezTo>
                      <a:cubicBezTo>
                        <a:pt x="3920" y="38090"/>
                        <a:pt x="3925" y="38079"/>
                        <a:pt x="3931" y="38074"/>
                      </a:cubicBezTo>
                      <a:cubicBezTo>
                        <a:pt x="4345" y="38711"/>
                        <a:pt x="3931" y="39567"/>
                        <a:pt x="4230" y="40259"/>
                      </a:cubicBezTo>
                      <a:cubicBezTo>
                        <a:pt x="4459" y="40793"/>
                        <a:pt x="5091" y="41087"/>
                        <a:pt x="5680" y="41103"/>
                      </a:cubicBezTo>
                      <a:cubicBezTo>
                        <a:pt x="5794" y="41310"/>
                        <a:pt x="5914" y="41512"/>
                        <a:pt x="6018" y="41719"/>
                      </a:cubicBezTo>
                      <a:cubicBezTo>
                        <a:pt x="6022" y="41727"/>
                        <a:pt x="6028" y="41729"/>
                        <a:pt x="6034" y="41729"/>
                      </a:cubicBezTo>
                      <a:cubicBezTo>
                        <a:pt x="6046" y="41729"/>
                        <a:pt x="6058" y="41719"/>
                        <a:pt x="6050" y="41708"/>
                      </a:cubicBezTo>
                      <a:cubicBezTo>
                        <a:pt x="5958" y="41501"/>
                        <a:pt x="5843" y="41305"/>
                        <a:pt x="5734" y="41103"/>
                      </a:cubicBezTo>
                      <a:lnTo>
                        <a:pt x="5756" y="41103"/>
                      </a:lnTo>
                      <a:cubicBezTo>
                        <a:pt x="5783" y="41103"/>
                        <a:pt x="5783" y="41071"/>
                        <a:pt x="5762" y="41071"/>
                      </a:cubicBezTo>
                      <a:lnTo>
                        <a:pt x="5713" y="41071"/>
                      </a:lnTo>
                      <a:cubicBezTo>
                        <a:pt x="5674" y="40989"/>
                        <a:pt x="5631" y="40907"/>
                        <a:pt x="5598" y="40825"/>
                      </a:cubicBezTo>
                      <a:cubicBezTo>
                        <a:pt x="5473" y="40537"/>
                        <a:pt x="5418" y="40226"/>
                        <a:pt x="5435" y="39910"/>
                      </a:cubicBezTo>
                      <a:lnTo>
                        <a:pt x="5435" y="39910"/>
                      </a:lnTo>
                      <a:cubicBezTo>
                        <a:pt x="5767" y="40368"/>
                        <a:pt x="6138" y="40804"/>
                        <a:pt x="6541" y="41207"/>
                      </a:cubicBezTo>
                      <a:cubicBezTo>
                        <a:pt x="6544" y="41210"/>
                        <a:pt x="6549" y="41212"/>
                        <a:pt x="6553" y="41212"/>
                      </a:cubicBezTo>
                      <a:cubicBezTo>
                        <a:pt x="6569" y="41212"/>
                        <a:pt x="6586" y="41192"/>
                        <a:pt x="6574" y="41180"/>
                      </a:cubicBezTo>
                      <a:cubicBezTo>
                        <a:pt x="6394" y="40989"/>
                        <a:pt x="6225" y="40793"/>
                        <a:pt x="6061" y="40591"/>
                      </a:cubicBezTo>
                      <a:lnTo>
                        <a:pt x="6061" y="40591"/>
                      </a:lnTo>
                      <a:cubicBezTo>
                        <a:pt x="6149" y="40646"/>
                        <a:pt x="6247" y="40700"/>
                        <a:pt x="6334" y="40744"/>
                      </a:cubicBezTo>
                      <a:cubicBezTo>
                        <a:pt x="6584" y="40885"/>
                        <a:pt x="6819" y="41032"/>
                        <a:pt x="6939" y="41299"/>
                      </a:cubicBezTo>
                      <a:cubicBezTo>
                        <a:pt x="6941" y="41305"/>
                        <a:pt x="6945" y="41308"/>
                        <a:pt x="6950" y="41308"/>
                      </a:cubicBezTo>
                      <a:cubicBezTo>
                        <a:pt x="6959" y="41308"/>
                        <a:pt x="6969" y="41299"/>
                        <a:pt x="6966" y="41289"/>
                      </a:cubicBezTo>
                      <a:cubicBezTo>
                        <a:pt x="6879" y="41065"/>
                        <a:pt x="6710" y="40913"/>
                        <a:pt x="6508" y="40782"/>
                      </a:cubicBezTo>
                      <a:cubicBezTo>
                        <a:pt x="6383" y="40705"/>
                        <a:pt x="6257" y="40635"/>
                        <a:pt x="6143" y="40553"/>
                      </a:cubicBezTo>
                      <a:cubicBezTo>
                        <a:pt x="6045" y="40482"/>
                        <a:pt x="5969" y="40395"/>
                        <a:pt x="5871" y="40319"/>
                      </a:cubicBezTo>
                      <a:cubicBezTo>
                        <a:pt x="5865" y="40313"/>
                        <a:pt x="5860" y="40313"/>
                        <a:pt x="5849" y="40313"/>
                      </a:cubicBezTo>
                      <a:cubicBezTo>
                        <a:pt x="5707" y="40122"/>
                        <a:pt x="5565" y="39921"/>
                        <a:pt x="5435" y="39719"/>
                      </a:cubicBezTo>
                      <a:lnTo>
                        <a:pt x="5435" y="39681"/>
                      </a:lnTo>
                      <a:cubicBezTo>
                        <a:pt x="5435" y="39659"/>
                        <a:pt x="5416" y="39640"/>
                        <a:pt x="5395" y="39640"/>
                      </a:cubicBezTo>
                      <a:cubicBezTo>
                        <a:pt x="5390" y="39640"/>
                        <a:pt x="5385" y="39641"/>
                        <a:pt x="5380" y="39643"/>
                      </a:cubicBezTo>
                      <a:cubicBezTo>
                        <a:pt x="5364" y="39610"/>
                        <a:pt x="5342" y="39578"/>
                        <a:pt x="5320" y="39550"/>
                      </a:cubicBezTo>
                      <a:cubicBezTo>
                        <a:pt x="4972" y="38994"/>
                        <a:pt x="4617" y="38373"/>
                        <a:pt x="4536" y="37714"/>
                      </a:cubicBezTo>
                      <a:cubicBezTo>
                        <a:pt x="4448" y="36995"/>
                        <a:pt x="4650" y="36275"/>
                        <a:pt x="4694" y="35556"/>
                      </a:cubicBezTo>
                      <a:cubicBezTo>
                        <a:pt x="4721" y="35000"/>
                        <a:pt x="4530" y="34586"/>
                        <a:pt x="4181" y="34145"/>
                      </a:cubicBezTo>
                      <a:cubicBezTo>
                        <a:pt x="4165" y="33813"/>
                        <a:pt x="4105" y="33486"/>
                        <a:pt x="4002" y="33170"/>
                      </a:cubicBezTo>
                      <a:cubicBezTo>
                        <a:pt x="3838" y="32695"/>
                        <a:pt x="3582" y="32292"/>
                        <a:pt x="3348" y="31856"/>
                      </a:cubicBezTo>
                      <a:cubicBezTo>
                        <a:pt x="3113" y="31415"/>
                        <a:pt x="2983" y="30957"/>
                        <a:pt x="2879" y="30467"/>
                      </a:cubicBezTo>
                      <a:cubicBezTo>
                        <a:pt x="2879" y="30456"/>
                        <a:pt x="2874" y="30451"/>
                        <a:pt x="2863" y="30445"/>
                      </a:cubicBezTo>
                      <a:cubicBezTo>
                        <a:pt x="2972" y="30243"/>
                        <a:pt x="3092" y="30053"/>
                        <a:pt x="3135" y="29840"/>
                      </a:cubicBezTo>
                      <a:cubicBezTo>
                        <a:pt x="3239" y="30243"/>
                        <a:pt x="3326" y="30647"/>
                        <a:pt x="3342" y="31050"/>
                      </a:cubicBezTo>
                      <a:cubicBezTo>
                        <a:pt x="3342" y="31061"/>
                        <a:pt x="3353" y="31068"/>
                        <a:pt x="3363" y="31068"/>
                      </a:cubicBezTo>
                      <a:cubicBezTo>
                        <a:pt x="3372" y="31068"/>
                        <a:pt x="3380" y="31063"/>
                        <a:pt x="3380" y="31050"/>
                      </a:cubicBezTo>
                      <a:cubicBezTo>
                        <a:pt x="3380" y="30352"/>
                        <a:pt x="3124" y="29655"/>
                        <a:pt x="3015" y="28963"/>
                      </a:cubicBezTo>
                      <a:cubicBezTo>
                        <a:pt x="2994" y="28843"/>
                        <a:pt x="2972" y="28712"/>
                        <a:pt x="2955" y="28587"/>
                      </a:cubicBezTo>
                      <a:lnTo>
                        <a:pt x="2955" y="28587"/>
                      </a:lnTo>
                      <a:cubicBezTo>
                        <a:pt x="3250" y="28963"/>
                        <a:pt x="3642" y="29290"/>
                        <a:pt x="3860" y="29709"/>
                      </a:cubicBezTo>
                      <a:cubicBezTo>
                        <a:pt x="4007" y="29993"/>
                        <a:pt x="4105" y="30298"/>
                        <a:pt x="4067" y="30625"/>
                      </a:cubicBezTo>
                      <a:cubicBezTo>
                        <a:pt x="4045" y="30794"/>
                        <a:pt x="4040" y="30963"/>
                        <a:pt x="4056" y="31132"/>
                      </a:cubicBezTo>
                      <a:cubicBezTo>
                        <a:pt x="4059" y="31149"/>
                        <a:pt x="4070" y="31156"/>
                        <a:pt x="4081" y="31156"/>
                      </a:cubicBezTo>
                      <a:cubicBezTo>
                        <a:pt x="4095" y="31156"/>
                        <a:pt x="4111" y="31144"/>
                        <a:pt x="4111" y="31126"/>
                      </a:cubicBezTo>
                      <a:cubicBezTo>
                        <a:pt x="4083" y="30832"/>
                        <a:pt x="4192" y="30549"/>
                        <a:pt x="4138" y="30254"/>
                      </a:cubicBezTo>
                      <a:cubicBezTo>
                        <a:pt x="4100" y="30053"/>
                        <a:pt x="4034" y="29857"/>
                        <a:pt x="3931" y="29677"/>
                      </a:cubicBezTo>
                      <a:cubicBezTo>
                        <a:pt x="3669" y="29230"/>
                        <a:pt x="3282" y="28859"/>
                        <a:pt x="2955" y="28462"/>
                      </a:cubicBezTo>
                      <a:cubicBezTo>
                        <a:pt x="2950" y="28456"/>
                        <a:pt x="2945" y="28456"/>
                        <a:pt x="2939" y="28451"/>
                      </a:cubicBezTo>
                      <a:cubicBezTo>
                        <a:pt x="2928" y="28336"/>
                        <a:pt x="2917" y="28227"/>
                        <a:pt x="2912" y="28113"/>
                      </a:cubicBezTo>
                      <a:lnTo>
                        <a:pt x="2912" y="28113"/>
                      </a:lnTo>
                      <a:cubicBezTo>
                        <a:pt x="3560" y="28658"/>
                        <a:pt x="4176" y="29268"/>
                        <a:pt x="4378" y="30102"/>
                      </a:cubicBezTo>
                      <a:cubicBezTo>
                        <a:pt x="4579" y="30952"/>
                        <a:pt x="4405" y="31775"/>
                        <a:pt x="4416" y="32636"/>
                      </a:cubicBezTo>
                      <a:cubicBezTo>
                        <a:pt x="4416" y="32641"/>
                        <a:pt x="4420" y="32644"/>
                        <a:pt x="4424" y="32644"/>
                      </a:cubicBezTo>
                      <a:cubicBezTo>
                        <a:pt x="4428" y="32644"/>
                        <a:pt x="4432" y="32641"/>
                        <a:pt x="4432" y="32636"/>
                      </a:cubicBezTo>
                      <a:cubicBezTo>
                        <a:pt x="4497" y="31682"/>
                        <a:pt x="4715" y="30805"/>
                        <a:pt x="4416" y="29867"/>
                      </a:cubicBezTo>
                      <a:cubicBezTo>
                        <a:pt x="4165" y="29072"/>
                        <a:pt x="3544" y="28522"/>
                        <a:pt x="2912" y="27993"/>
                      </a:cubicBezTo>
                      <a:lnTo>
                        <a:pt x="2906" y="27993"/>
                      </a:lnTo>
                      <a:cubicBezTo>
                        <a:pt x="2879" y="27606"/>
                        <a:pt x="2939" y="27225"/>
                        <a:pt x="3081" y="26871"/>
                      </a:cubicBezTo>
                      <a:cubicBezTo>
                        <a:pt x="3190" y="26985"/>
                        <a:pt x="3277" y="27116"/>
                        <a:pt x="3353" y="27257"/>
                      </a:cubicBezTo>
                      <a:cubicBezTo>
                        <a:pt x="3506" y="27579"/>
                        <a:pt x="3637" y="27917"/>
                        <a:pt x="3746" y="28260"/>
                      </a:cubicBezTo>
                      <a:cubicBezTo>
                        <a:pt x="3750" y="28274"/>
                        <a:pt x="3762" y="28280"/>
                        <a:pt x="3775" y="28280"/>
                      </a:cubicBezTo>
                      <a:cubicBezTo>
                        <a:pt x="3797" y="28280"/>
                        <a:pt x="3823" y="28262"/>
                        <a:pt x="3816" y="28238"/>
                      </a:cubicBezTo>
                      <a:cubicBezTo>
                        <a:pt x="3680" y="27677"/>
                        <a:pt x="3495" y="27132"/>
                        <a:pt x="3092" y="26707"/>
                      </a:cubicBezTo>
                      <a:cubicBezTo>
                        <a:pt x="3135" y="25775"/>
                        <a:pt x="3446" y="24876"/>
                        <a:pt x="3457" y="23944"/>
                      </a:cubicBezTo>
                      <a:cubicBezTo>
                        <a:pt x="3462" y="23552"/>
                        <a:pt x="3440" y="23149"/>
                        <a:pt x="3304" y="22778"/>
                      </a:cubicBezTo>
                      <a:cubicBezTo>
                        <a:pt x="3184" y="22441"/>
                        <a:pt x="2966" y="22190"/>
                        <a:pt x="2786" y="21890"/>
                      </a:cubicBezTo>
                      <a:cubicBezTo>
                        <a:pt x="2825" y="21460"/>
                        <a:pt x="2841" y="21018"/>
                        <a:pt x="3184" y="20719"/>
                      </a:cubicBezTo>
                      <a:cubicBezTo>
                        <a:pt x="3261" y="20822"/>
                        <a:pt x="3348" y="20920"/>
                        <a:pt x="3419" y="21024"/>
                      </a:cubicBezTo>
                      <a:cubicBezTo>
                        <a:pt x="3587" y="21264"/>
                        <a:pt x="3756" y="21531"/>
                        <a:pt x="3811" y="21814"/>
                      </a:cubicBezTo>
                      <a:cubicBezTo>
                        <a:pt x="3816" y="21836"/>
                        <a:pt x="3822" y="21857"/>
                        <a:pt x="3822" y="21874"/>
                      </a:cubicBezTo>
                      <a:cubicBezTo>
                        <a:pt x="3811" y="21890"/>
                        <a:pt x="3811" y="21912"/>
                        <a:pt x="3822" y="21928"/>
                      </a:cubicBezTo>
                      <a:lnTo>
                        <a:pt x="3833" y="21945"/>
                      </a:lnTo>
                      <a:cubicBezTo>
                        <a:pt x="3865" y="22157"/>
                        <a:pt x="3865" y="22375"/>
                        <a:pt x="3909" y="22588"/>
                      </a:cubicBezTo>
                      <a:cubicBezTo>
                        <a:pt x="3909" y="22593"/>
                        <a:pt x="3913" y="22596"/>
                        <a:pt x="3917" y="22596"/>
                      </a:cubicBezTo>
                      <a:cubicBezTo>
                        <a:pt x="3921" y="22596"/>
                        <a:pt x="3925" y="22593"/>
                        <a:pt x="3925" y="22588"/>
                      </a:cubicBezTo>
                      <a:cubicBezTo>
                        <a:pt x="3920" y="22397"/>
                        <a:pt x="3920" y="22212"/>
                        <a:pt x="3904" y="22032"/>
                      </a:cubicBezTo>
                      <a:lnTo>
                        <a:pt x="3904" y="22032"/>
                      </a:lnTo>
                      <a:cubicBezTo>
                        <a:pt x="4285" y="22577"/>
                        <a:pt x="4241" y="23242"/>
                        <a:pt x="4220" y="23879"/>
                      </a:cubicBezTo>
                      <a:cubicBezTo>
                        <a:pt x="4209" y="24250"/>
                        <a:pt x="4192" y="24631"/>
                        <a:pt x="4040" y="24969"/>
                      </a:cubicBezTo>
                      <a:cubicBezTo>
                        <a:pt x="3925" y="25230"/>
                        <a:pt x="3789" y="25481"/>
                        <a:pt x="3686" y="25743"/>
                      </a:cubicBezTo>
                      <a:cubicBezTo>
                        <a:pt x="3679" y="25760"/>
                        <a:pt x="3694" y="25773"/>
                        <a:pt x="3709" y="25773"/>
                      </a:cubicBezTo>
                      <a:cubicBezTo>
                        <a:pt x="3717" y="25773"/>
                        <a:pt x="3725" y="25769"/>
                        <a:pt x="3729" y="25759"/>
                      </a:cubicBezTo>
                      <a:cubicBezTo>
                        <a:pt x="3893" y="25383"/>
                        <a:pt x="4121" y="25040"/>
                        <a:pt x="4236" y="24642"/>
                      </a:cubicBezTo>
                      <a:cubicBezTo>
                        <a:pt x="4329" y="24326"/>
                        <a:pt x="4318" y="23966"/>
                        <a:pt x="4329" y="23639"/>
                      </a:cubicBezTo>
                      <a:cubicBezTo>
                        <a:pt x="4345" y="23013"/>
                        <a:pt x="4350" y="22375"/>
                        <a:pt x="3887" y="21879"/>
                      </a:cubicBezTo>
                      <a:cubicBezTo>
                        <a:pt x="3854" y="21623"/>
                        <a:pt x="3767" y="21383"/>
                        <a:pt x="3631" y="21171"/>
                      </a:cubicBezTo>
                      <a:cubicBezTo>
                        <a:pt x="3604" y="21127"/>
                        <a:pt x="3577" y="21089"/>
                        <a:pt x="3544" y="21046"/>
                      </a:cubicBezTo>
                      <a:lnTo>
                        <a:pt x="3544" y="21046"/>
                      </a:lnTo>
                      <a:cubicBezTo>
                        <a:pt x="3664" y="21084"/>
                        <a:pt x="3778" y="21133"/>
                        <a:pt x="3887" y="21187"/>
                      </a:cubicBezTo>
                      <a:cubicBezTo>
                        <a:pt x="4013" y="21269"/>
                        <a:pt x="4121" y="21378"/>
                        <a:pt x="4198" y="21509"/>
                      </a:cubicBezTo>
                      <a:cubicBezTo>
                        <a:pt x="4202" y="21514"/>
                        <a:pt x="4207" y="21517"/>
                        <a:pt x="4212" y="21517"/>
                      </a:cubicBezTo>
                      <a:cubicBezTo>
                        <a:pt x="4221" y="21517"/>
                        <a:pt x="4229" y="21508"/>
                        <a:pt x="4225" y="21498"/>
                      </a:cubicBezTo>
                      <a:cubicBezTo>
                        <a:pt x="4100" y="21204"/>
                        <a:pt x="3838" y="20997"/>
                        <a:pt x="3522" y="20942"/>
                      </a:cubicBezTo>
                      <a:cubicBezTo>
                        <a:pt x="3519" y="20941"/>
                        <a:pt x="3516" y="20941"/>
                        <a:pt x="3513" y="20941"/>
                      </a:cubicBezTo>
                      <a:cubicBezTo>
                        <a:pt x="3500" y="20941"/>
                        <a:pt x="3488" y="20949"/>
                        <a:pt x="3484" y="20958"/>
                      </a:cubicBezTo>
                      <a:cubicBezTo>
                        <a:pt x="3386" y="20833"/>
                        <a:pt x="3288" y="20713"/>
                        <a:pt x="3201" y="20582"/>
                      </a:cubicBezTo>
                      <a:cubicBezTo>
                        <a:pt x="3021" y="20326"/>
                        <a:pt x="2977" y="20070"/>
                        <a:pt x="2879" y="19787"/>
                      </a:cubicBezTo>
                      <a:lnTo>
                        <a:pt x="2890" y="19787"/>
                      </a:lnTo>
                      <a:cubicBezTo>
                        <a:pt x="3353" y="19950"/>
                        <a:pt x="3904" y="19994"/>
                        <a:pt x="4209" y="20408"/>
                      </a:cubicBezTo>
                      <a:cubicBezTo>
                        <a:pt x="4212" y="20413"/>
                        <a:pt x="4216" y="20415"/>
                        <a:pt x="4221" y="20415"/>
                      </a:cubicBezTo>
                      <a:cubicBezTo>
                        <a:pt x="4232" y="20415"/>
                        <a:pt x="4244" y="20403"/>
                        <a:pt x="4236" y="20392"/>
                      </a:cubicBezTo>
                      <a:cubicBezTo>
                        <a:pt x="3958" y="19961"/>
                        <a:pt x="3462" y="19912"/>
                        <a:pt x="3004" y="19738"/>
                      </a:cubicBezTo>
                      <a:cubicBezTo>
                        <a:pt x="2656" y="19602"/>
                        <a:pt x="2514" y="19389"/>
                        <a:pt x="2269" y="19149"/>
                      </a:cubicBezTo>
                      <a:cubicBezTo>
                        <a:pt x="2138" y="19002"/>
                        <a:pt x="1958" y="18910"/>
                        <a:pt x="1768" y="18888"/>
                      </a:cubicBezTo>
                      <a:cubicBezTo>
                        <a:pt x="1762" y="18708"/>
                        <a:pt x="1762" y="18534"/>
                        <a:pt x="1762" y="18359"/>
                      </a:cubicBezTo>
                      <a:lnTo>
                        <a:pt x="1762" y="18321"/>
                      </a:lnTo>
                      <a:cubicBezTo>
                        <a:pt x="2013" y="18359"/>
                        <a:pt x="2258" y="18348"/>
                        <a:pt x="2481" y="18506"/>
                      </a:cubicBezTo>
                      <a:cubicBezTo>
                        <a:pt x="2503" y="18517"/>
                        <a:pt x="2525" y="18534"/>
                        <a:pt x="2541" y="18550"/>
                      </a:cubicBezTo>
                      <a:cubicBezTo>
                        <a:pt x="2541" y="18550"/>
                        <a:pt x="2541" y="18550"/>
                        <a:pt x="2541" y="18555"/>
                      </a:cubicBezTo>
                      <a:cubicBezTo>
                        <a:pt x="2546" y="18569"/>
                        <a:pt x="2558" y="18579"/>
                        <a:pt x="2571" y="18579"/>
                      </a:cubicBezTo>
                      <a:cubicBezTo>
                        <a:pt x="2574" y="18579"/>
                        <a:pt x="2577" y="18578"/>
                        <a:pt x="2579" y="18577"/>
                      </a:cubicBezTo>
                      <a:cubicBezTo>
                        <a:pt x="2732" y="18692"/>
                        <a:pt x="2879" y="18811"/>
                        <a:pt x="3021" y="18942"/>
                      </a:cubicBezTo>
                      <a:cubicBezTo>
                        <a:pt x="3288" y="19187"/>
                        <a:pt x="3549" y="19422"/>
                        <a:pt x="3882" y="19585"/>
                      </a:cubicBezTo>
                      <a:cubicBezTo>
                        <a:pt x="3884" y="19587"/>
                        <a:pt x="3887" y="19588"/>
                        <a:pt x="3890" y="19588"/>
                      </a:cubicBezTo>
                      <a:cubicBezTo>
                        <a:pt x="3906" y="19588"/>
                        <a:pt x="3922" y="19566"/>
                        <a:pt x="3904" y="19553"/>
                      </a:cubicBezTo>
                      <a:cubicBezTo>
                        <a:pt x="3484" y="19307"/>
                        <a:pt x="3179" y="18948"/>
                        <a:pt x="2814" y="18648"/>
                      </a:cubicBezTo>
                      <a:cubicBezTo>
                        <a:pt x="2743" y="18588"/>
                        <a:pt x="2667" y="18528"/>
                        <a:pt x="2590" y="18474"/>
                      </a:cubicBezTo>
                      <a:cubicBezTo>
                        <a:pt x="2400" y="16970"/>
                        <a:pt x="1223" y="15978"/>
                        <a:pt x="280" y="14866"/>
                      </a:cubicBezTo>
                      <a:cubicBezTo>
                        <a:pt x="280" y="14861"/>
                        <a:pt x="275" y="14856"/>
                        <a:pt x="269" y="14856"/>
                      </a:cubicBezTo>
                      <a:lnTo>
                        <a:pt x="269" y="14272"/>
                      </a:lnTo>
                      <a:cubicBezTo>
                        <a:pt x="416" y="14480"/>
                        <a:pt x="667" y="14583"/>
                        <a:pt x="907" y="14665"/>
                      </a:cubicBezTo>
                      <a:cubicBezTo>
                        <a:pt x="1326" y="14812"/>
                        <a:pt x="1675" y="14970"/>
                        <a:pt x="1985" y="15286"/>
                      </a:cubicBezTo>
                      <a:cubicBezTo>
                        <a:pt x="2634" y="15951"/>
                        <a:pt x="3075" y="16795"/>
                        <a:pt x="3244" y="17705"/>
                      </a:cubicBezTo>
                      <a:cubicBezTo>
                        <a:pt x="3244" y="17716"/>
                        <a:pt x="3252" y="17722"/>
                        <a:pt x="3261" y="17722"/>
                      </a:cubicBezTo>
                      <a:cubicBezTo>
                        <a:pt x="3269" y="17722"/>
                        <a:pt x="3277" y="17716"/>
                        <a:pt x="3277" y="17705"/>
                      </a:cubicBezTo>
                      <a:cubicBezTo>
                        <a:pt x="3304" y="16926"/>
                        <a:pt x="2803" y="16076"/>
                        <a:pt x="2312" y="15482"/>
                      </a:cubicBezTo>
                      <a:cubicBezTo>
                        <a:pt x="2067" y="15188"/>
                        <a:pt x="1778" y="14877"/>
                        <a:pt x="1419" y="14714"/>
                      </a:cubicBezTo>
                      <a:cubicBezTo>
                        <a:pt x="1168" y="14599"/>
                        <a:pt x="917" y="14523"/>
                        <a:pt x="683" y="14403"/>
                      </a:cubicBezTo>
                      <a:cubicBezTo>
                        <a:pt x="874" y="14278"/>
                        <a:pt x="1032" y="14111"/>
                        <a:pt x="1273" y="14111"/>
                      </a:cubicBezTo>
                      <a:cubicBezTo>
                        <a:pt x="1294" y="14111"/>
                        <a:pt x="1315" y="14112"/>
                        <a:pt x="1337" y="14114"/>
                      </a:cubicBezTo>
                      <a:cubicBezTo>
                        <a:pt x="1604" y="14142"/>
                        <a:pt x="1844" y="14278"/>
                        <a:pt x="2007" y="14496"/>
                      </a:cubicBezTo>
                      <a:cubicBezTo>
                        <a:pt x="2193" y="14730"/>
                        <a:pt x="2340" y="14992"/>
                        <a:pt x="2547" y="15215"/>
                      </a:cubicBezTo>
                      <a:cubicBezTo>
                        <a:pt x="2692" y="15369"/>
                        <a:pt x="2991" y="15715"/>
                        <a:pt x="3260" y="15715"/>
                      </a:cubicBezTo>
                      <a:cubicBezTo>
                        <a:pt x="3314" y="15715"/>
                        <a:pt x="3368" y="15701"/>
                        <a:pt x="3419" y="15667"/>
                      </a:cubicBezTo>
                      <a:cubicBezTo>
                        <a:pt x="3433" y="15658"/>
                        <a:pt x="3422" y="15645"/>
                        <a:pt x="3409" y="15645"/>
                      </a:cubicBezTo>
                      <a:cubicBezTo>
                        <a:pt x="3407" y="15645"/>
                        <a:pt x="3404" y="15645"/>
                        <a:pt x="3402" y="15646"/>
                      </a:cubicBezTo>
                      <a:cubicBezTo>
                        <a:pt x="3362" y="15660"/>
                        <a:pt x="3322" y="15667"/>
                        <a:pt x="3281" y="15667"/>
                      </a:cubicBezTo>
                      <a:cubicBezTo>
                        <a:pt x="2775" y="15667"/>
                        <a:pt x="2271" y="14602"/>
                        <a:pt x="2018" y="14354"/>
                      </a:cubicBezTo>
                      <a:cubicBezTo>
                        <a:pt x="1887" y="14213"/>
                        <a:pt x="1724" y="14104"/>
                        <a:pt x="1544" y="14038"/>
                      </a:cubicBezTo>
                      <a:cubicBezTo>
                        <a:pt x="1441" y="13869"/>
                        <a:pt x="1304" y="13722"/>
                        <a:pt x="1135" y="13608"/>
                      </a:cubicBezTo>
                      <a:cubicBezTo>
                        <a:pt x="863" y="13439"/>
                        <a:pt x="558" y="13308"/>
                        <a:pt x="269" y="13161"/>
                      </a:cubicBezTo>
                      <a:lnTo>
                        <a:pt x="258" y="13161"/>
                      </a:lnTo>
                      <a:lnTo>
                        <a:pt x="258" y="12758"/>
                      </a:lnTo>
                      <a:cubicBezTo>
                        <a:pt x="798" y="13030"/>
                        <a:pt x="1370" y="13166"/>
                        <a:pt x="1947" y="13352"/>
                      </a:cubicBezTo>
                      <a:cubicBezTo>
                        <a:pt x="2541" y="13542"/>
                        <a:pt x="3538" y="14011"/>
                        <a:pt x="3239" y="14785"/>
                      </a:cubicBezTo>
                      <a:cubicBezTo>
                        <a:pt x="3228" y="14816"/>
                        <a:pt x="3257" y="14838"/>
                        <a:pt x="3284" y="14838"/>
                      </a:cubicBezTo>
                      <a:cubicBezTo>
                        <a:pt x="3299" y="14838"/>
                        <a:pt x="3314" y="14830"/>
                        <a:pt x="3320" y="14812"/>
                      </a:cubicBezTo>
                      <a:cubicBezTo>
                        <a:pt x="3457" y="14327"/>
                        <a:pt x="3124" y="13788"/>
                        <a:pt x="2678" y="13553"/>
                      </a:cubicBezTo>
                      <a:cubicBezTo>
                        <a:pt x="2073" y="13243"/>
                        <a:pt x="1402" y="13106"/>
                        <a:pt x="776" y="12856"/>
                      </a:cubicBezTo>
                      <a:cubicBezTo>
                        <a:pt x="1046" y="12831"/>
                        <a:pt x="1303" y="12749"/>
                        <a:pt x="1578" y="12749"/>
                      </a:cubicBezTo>
                      <a:cubicBezTo>
                        <a:pt x="1608" y="12749"/>
                        <a:pt x="1639" y="12750"/>
                        <a:pt x="1669" y="12752"/>
                      </a:cubicBezTo>
                      <a:cubicBezTo>
                        <a:pt x="2089" y="12779"/>
                        <a:pt x="2443" y="12910"/>
                        <a:pt x="2743" y="13194"/>
                      </a:cubicBezTo>
                      <a:cubicBezTo>
                        <a:pt x="2747" y="13198"/>
                        <a:pt x="2752" y="13199"/>
                        <a:pt x="2756" y="13199"/>
                      </a:cubicBezTo>
                      <a:cubicBezTo>
                        <a:pt x="2770" y="13199"/>
                        <a:pt x="2782" y="13184"/>
                        <a:pt x="2770" y="13172"/>
                      </a:cubicBezTo>
                      <a:cubicBezTo>
                        <a:pt x="2410" y="12799"/>
                        <a:pt x="2004" y="12699"/>
                        <a:pt x="1567" y="12699"/>
                      </a:cubicBezTo>
                      <a:cubicBezTo>
                        <a:pt x="1264" y="12699"/>
                        <a:pt x="946" y="12747"/>
                        <a:pt x="618" y="12785"/>
                      </a:cubicBezTo>
                      <a:lnTo>
                        <a:pt x="612" y="12785"/>
                      </a:lnTo>
                      <a:cubicBezTo>
                        <a:pt x="503" y="12736"/>
                        <a:pt x="394" y="12681"/>
                        <a:pt x="291" y="12621"/>
                      </a:cubicBezTo>
                      <a:cubicBezTo>
                        <a:pt x="280" y="12616"/>
                        <a:pt x="269" y="12611"/>
                        <a:pt x="258" y="12611"/>
                      </a:cubicBezTo>
                      <a:cubicBezTo>
                        <a:pt x="253" y="12158"/>
                        <a:pt x="253" y="11706"/>
                        <a:pt x="253" y="11248"/>
                      </a:cubicBezTo>
                      <a:lnTo>
                        <a:pt x="253" y="11248"/>
                      </a:lnTo>
                      <a:cubicBezTo>
                        <a:pt x="345" y="11341"/>
                        <a:pt x="411" y="11455"/>
                        <a:pt x="509" y="11548"/>
                      </a:cubicBezTo>
                      <a:cubicBezTo>
                        <a:pt x="596" y="11624"/>
                        <a:pt x="689" y="11690"/>
                        <a:pt x="787" y="11750"/>
                      </a:cubicBezTo>
                      <a:cubicBezTo>
                        <a:pt x="1076" y="11924"/>
                        <a:pt x="1451" y="11984"/>
                        <a:pt x="1768" y="12098"/>
                      </a:cubicBezTo>
                      <a:cubicBezTo>
                        <a:pt x="2154" y="12224"/>
                        <a:pt x="2514" y="12414"/>
                        <a:pt x="2836" y="12665"/>
                      </a:cubicBezTo>
                      <a:cubicBezTo>
                        <a:pt x="3141" y="12910"/>
                        <a:pt x="3310" y="13215"/>
                        <a:pt x="3560" y="13504"/>
                      </a:cubicBezTo>
                      <a:cubicBezTo>
                        <a:pt x="3568" y="13512"/>
                        <a:pt x="3578" y="13516"/>
                        <a:pt x="3587" y="13516"/>
                      </a:cubicBezTo>
                      <a:cubicBezTo>
                        <a:pt x="3615" y="13516"/>
                        <a:pt x="3639" y="13485"/>
                        <a:pt x="3615" y="13461"/>
                      </a:cubicBezTo>
                      <a:cubicBezTo>
                        <a:pt x="3391" y="13188"/>
                        <a:pt x="3255" y="12899"/>
                        <a:pt x="2983" y="12665"/>
                      </a:cubicBezTo>
                      <a:cubicBezTo>
                        <a:pt x="2737" y="12453"/>
                        <a:pt x="2460" y="12278"/>
                        <a:pt x="2165" y="12147"/>
                      </a:cubicBezTo>
                      <a:cubicBezTo>
                        <a:pt x="1768" y="11973"/>
                        <a:pt x="1326" y="11891"/>
                        <a:pt x="939" y="11701"/>
                      </a:cubicBezTo>
                      <a:cubicBezTo>
                        <a:pt x="732" y="11608"/>
                        <a:pt x="558" y="11461"/>
                        <a:pt x="427" y="11276"/>
                      </a:cubicBezTo>
                      <a:cubicBezTo>
                        <a:pt x="378" y="11205"/>
                        <a:pt x="318" y="11150"/>
                        <a:pt x="247" y="11107"/>
                      </a:cubicBezTo>
                      <a:lnTo>
                        <a:pt x="247" y="10426"/>
                      </a:lnTo>
                      <a:lnTo>
                        <a:pt x="247" y="10371"/>
                      </a:lnTo>
                      <a:cubicBezTo>
                        <a:pt x="732" y="10731"/>
                        <a:pt x="1239" y="10878"/>
                        <a:pt x="1811" y="11090"/>
                      </a:cubicBezTo>
                      <a:cubicBezTo>
                        <a:pt x="2351" y="11297"/>
                        <a:pt x="3010" y="11592"/>
                        <a:pt x="3271" y="12115"/>
                      </a:cubicBezTo>
                      <a:cubicBezTo>
                        <a:pt x="3275" y="12120"/>
                        <a:pt x="3281" y="12123"/>
                        <a:pt x="3287" y="12123"/>
                      </a:cubicBezTo>
                      <a:cubicBezTo>
                        <a:pt x="3299" y="12123"/>
                        <a:pt x="3311" y="12113"/>
                        <a:pt x="3304" y="12098"/>
                      </a:cubicBezTo>
                      <a:cubicBezTo>
                        <a:pt x="3103" y="11679"/>
                        <a:pt x="2645" y="11385"/>
                        <a:pt x="2214" y="11183"/>
                      </a:cubicBezTo>
                      <a:cubicBezTo>
                        <a:pt x="1539" y="10867"/>
                        <a:pt x="847" y="10731"/>
                        <a:pt x="253" y="10262"/>
                      </a:cubicBezTo>
                      <a:lnTo>
                        <a:pt x="247" y="10262"/>
                      </a:lnTo>
                      <a:lnTo>
                        <a:pt x="247" y="9014"/>
                      </a:lnTo>
                      <a:cubicBezTo>
                        <a:pt x="503" y="9265"/>
                        <a:pt x="689" y="9575"/>
                        <a:pt x="1010" y="9772"/>
                      </a:cubicBezTo>
                      <a:cubicBezTo>
                        <a:pt x="1244" y="9908"/>
                        <a:pt x="1490" y="10022"/>
                        <a:pt x="1740" y="10126"/>
                      </a:cubicBezTo>
                      <a:cubicBezTo>
                        <a:pt x="2367" y="10382"/>
                        <a:pt x="3081" y="10633"/>
                        <a:pt x="3342" y="11281"/>
                      </a:cubicBezTo>
                      <a:cubicBezTo>
                        <a:pt x="3346" y="11294"/>
                        <a:pt x="3355" y="11299"/>
                        <a:pt x="3366" y="11299"/>
                      </a:cubicBezTo>
                      <a:cubicBezTo>
                        <a:pt x="3386" y="11299"/>
                        <a:pt x="3409" y="11279"/>
                        <a:pt x="3402" y="11254"/>
                      </a:cubicBezTo>
                      <a:cubicBezTo>
                        <a:pt x="3173" y="10709"/>
                        <a:pt x="2667" y="10404"/>
                        <a:pt x="2122" y="10169"/>
                      </a:cubicBezTo>
                      <a:cubicBezTo>
                        <a:pt x="1795" y="10028"/>
                        <a:pt x="1446" y="9908"/>
                        <a:pt x="1146" y="9723"/>
                      </a:cubicBezTo>
                      <a:cubicBezTo>
                        <a:pt x="917" y="9581"/>
                        <a:pt x="721" y="9396"/>
                        <a:pt x="563" y="9183"/>
                      </a:cubicBezTo>
                      <a:cubicBezTo>
                        <a:pt x="465" y="9052"/>
                        <a:pt x="394" y="8943"/>
                        <a:pt x="247" y="8862"/>
                      </a:cubicBezTo>
                      <a:lnTo>
                        <a:pt x="247" y="7979"/>
                      </a:lnTo>
                      <a:cubicBezTo>
                        <a:pt x="705" y="8377"/>
                        <a:pt x="1397" y="8567"/>
                        <a:pt x="1909" y="8867"/>
                      </a:cubicBezTo>
                      <a:cubicBezTo>
                        <a:pt x="2530" y="9227"/>
                        <a:pt x="3277" y="9733"/>
                        <a:pt x="3544" y="10404"/>
                      </a:cubicBezTo>
                      <a:cubicBezTo>
                        <a:pt x="3547" y="10413"/>
                        <a:pt x="3555" y="10416"/>
                        <a:pt x="3563" y="10416"/>
                      </a:cubicBezTo>
                      <a:cubicBezTo>
                        <a:pt x="3580" y="10416"/>
                        <a:pt x="3600" y="10400"/>
                        <a:pt x="3593" y="10382"/>
                      </a:cubicBezTo>
                      <a:cubicBezTo>
                        <a:pt x="3380" y="9810"/>
                        <a:pt x="2808" y="9336"/>
                        <a:pt x="2296" y="8998"/>
                      </a:cubicBezTo>
                      <a:cubicBezTo>
                        <a:pt x="1926" y="8764"/>
                        <a:pt x="1533" y="8546"/>
                        <a:pt x="1135" y="8360"/>
                      </a:cubicBezTo>
                      <a:cubicBezTo>
                        <a:pt x="830" y="8208"/>
                        <a:pt x="476" y="8072"/>
                        <a:pt x="247" y="7821"/>
                      </a:cubicBezTo>
                      <a:lnTo>
                        <a:pt x="247" y="7456"/>
                      </a:lnTo>
                      <a:cubicBezTo>
                        <a:pt x="569" y="7717"/>
                        <a:pt x="1125" y="7745"/>
                        <a:pt x="1506" y="7854"/>
                      </a:cubicBezTo>
                      <a:cubicBezTo>
                        <a:pt x="2214" y="8055"/>
                        <a:pt x="2634" y="8431"/>
                        <a:pt x="3021" y="9014"/>
                      </a:cubicBezTo>
                      <a:cubicBezTo>
                        <a:pt x="3025" y="9020"/>
                        <a:pt x="3031" y="9022"/>
                        <a:pt x="3037" y="9022"/>
                      </a:cubicBezTo>
                      <a:cubicBezTo>
                        <a:pt x="3049" y="9022"/>
                        <a:pt x="3061" y="9014"/>
                        <a:pt x="3053" y="9003"/>
                      </a:cubicBezTo>
                      <a:cubicBezTo>
                        <a:pt x="2786" y="8595"/>
                        <a:pt x="2487" y="8175"/>
                        <a:pt x="2018" y="7963"/>
                      </a:cubicBezTo>
                      <a:cubicBezTo>
                        <a:pt x="1697" y="7821"/>
                        <a:pt x="1364" y="7739"/>
                        <a:pt x="1032" y="7630"/>
                      </a:cubicBezTo>
                      <a:cubicBezTo>
                        <a:pt x="781" y="7554"/>
                        <a:pt x="482" y="7505"/>
                        <a:pt x="296" y="7303"/>
                      </a:cubicBezTo>
                      <a:cubicBezTo>
                        <a:pt x="285" y="7292"/>
                        <a:pt x="269" y="7281"/>
                        <a:pt x="247" y="7281"/>
                      </a:cubicBezTo>
                      <a:lnTo>
                        <a:pt x="247" y="6279"/>
                      </a:lnTo>
                      <a:cubicBezTo>
                        <a:pt x="476" y="6497"/>
                        <a:pt x="792" y="6682"/>
                        <a:pt x="1037" y="6851"/>
                      </a:cubicBezTo>
                      <a:cubicBezTo>
                        <a:pt x="1419" y="7118"/>
                        <a:pt x="1827" y="7347"/>
                        <a:pt x="2209" y="7614"/>
                      </a:cubicBezTo>
                      <a:cubicBezTo>
                        <a:pt x="2983" y="8126"/>
                        <a:pt x="3615" y="8818"/>
                        <a:pt x="4067" y="9630"/>
                      </a:cubicBezTo>
                      <a:cubicBezTo>
                        <a:pt x="4072" y="9642"/>
                        <a:pt x="4082" y="9647"/>
                        <a:pt x="4093" y="9647"/>
                      </a:cubicBezTo>
                      <a:cubicBezTo>
                        <a:pt x="4116" y="9647"/>
                        <a:pt x="4142" y="9623"/>
                        <a:pt x="4127" y="9597"/>
                      </a:cubicBezTo>
                      <a:cubicBezTo>
                        <a:pt x="3713" y="8829"/>
                        <a:pt x="3206" y="8208"/>
                        <a:pt x="2476" y="7679"/>
                      </a:cubicBezTo>
                      <a:cubicBezTo>
                        <a:pt x="2100" y="7407"/>
                        <a:pt x="1691" y="7178"/>
                        <a:pt x="1310" y="6911"/>
                      </a:cubicBezTo>
                      <a:cubicBezTo>
                        <a:pt x="1103" y="6764"/>
                        <a:pt x="901" y="6611"/>
                        <a:pt x="705" y="6453"/>
                      </a:cubicBezTo>
                      <a:cubicBezTo>
                        <a:pt x="552" y="6328"/>
                        <a:pt x="373" y="6230"/>
                        <a:pt x="247" y="6077"/>
                      </a:cubicBezTo>
                      <a:lnTo>
                        <a:pt x="247" y="5728"/>
                      </a:lnTo>
                      <a:lnTo>
                        <a:pt x="247" y="5598"/>
                      </a:lnTo>
                      <a:cubicBezTo>
                        <a:pt x="574" y="5859"/>
                        <a:pt x="994" y="5995"/>
                        <a:pt x="1375" y="6170"/>
                      </a:cubicBezTo>
                      <a:cubicBezTo>
                        <a:pt x="2111" y="6502"/>
                        <a:pt x="2667" y="7009"/>
                        <a:pt x="3217" y="7576"/>
                      </a:cubicBezTo>
                      <a:cubicBezTo>
                        <a:pt x="3223" y="7581"/>
                        <a:pt x="3229" y="7584"/>
                        <a:pt x="3235" y="7584"/>
                      </a:cubicBezTo>
                      <a:cubicBezTo>
                        <a:pt x="3252" y="7584"/>
                        <a:pt x="3266" y="7565"/>
                        <a:pt x="3250" y="7548"/>
                      </a:cubicBezTo>
                      <a:cubicBezTo>
                        <a:pt x="2819" y="7074"/>
                        <a:pt x="2367" y="6573"/>
                        <a:pt x="1778" y="6257"/>
                      </a:cubicBezTo>
                      <a:cubicBezTo>
                        <a:pt x="1283" y="5985"/>
                        <a:pt x="656" y="5816"/>
                        <a:pt x="253" y="5418"/>
                      </a:cubicBezTo>
                      <a:cubicBezTo>
                        <a:pt x="253" y="5162"/>
                        <a:pt x="258" y="4906"/>
                        <a:pt x="258" y="4644"/>
                      </a:cubicBezTo>
                      <a:cubicBezTo>
                        <a:pt x="405" y="4715"/>
                        <a:pt x="580" y="4753"/>
                        <a:pt x="705" y="4840"/>
                      </a:cubicBezTo>
                      <a:cubicBezTo>
                        <a:pt x="863" y="4944"/>
                        <a:pt x="988" y="5096"/>
                        <a:pt x="1152" y="5194"/>
                      </a:cubicBezTo>
                      <a:cubicBezTo>
                        <a:pt x="1223" y="5238"/>
                        <a:pt x="1299" y="5276"/>
                        <a:pt x="1375" y="5303"/>
                      </a:cubicBezTo>
                      <a:cubicBezTo>
                        <a:pt x="1371" y="5330"/>
                        <a:pt x="1394" y="5348"/>
                        <a:pt x="1417" y="5348"/>
                      </a:cubicBezTo>
                      <a:cubicBezTo>
                        <a:pt x="1427" y="5348"/>
                        <a:pt x="1438" y="5345"/>
                        <a:pt x="1446" y="5336"/>
                      </a:cubicBezTo>
                      <a:lnTo>
                        <a:pt x="1468" y="5325"/>
                      </a:lnTo>
                      <a:cubicBezTo>
                        <a:pt x="1490" y="5331"/>
                        <a:pt x="1511" y="5331"/>
                        <a:pt x="1539" y="5336"/>
                      </a:cubicBezTo>
                      <a:cubicBezTo>
                        <a:pt x="1539" y="5347"/>
                        <a:pt x="1544" y="5353"/>
                        <a:pt x="1550" y="5363"/>
                      </a:cubicBezTo>
                      <a:cubicBezTo>
                        <a:pt x="1817" y="5739"/>
                        <a:pt x="2220" y="5952"/>
                        <a:pt x="2601" y="6203"/>
                      </a:cubicBezTo>
                      <a:cubicBezTo>
                        <a:pt x="3070" y="6513"/>
                        <a:pt x="3446" y="6944"/>
                        <a:pt x="3691" y="7450"/>
                      </a:cubicBezTo>
                      <a:cubicBezTo>
                        <a:pt x="4105" y="8284"/>
                        <a:pt x="4274" y="9352"/>
                        <a:pt x="4988" y="10017"/>
                      </a:cubicBezTo>
                      <a:lnTo>
                        <a:pt x="4993" y="10017"/>
                      </a:lnTo>
                      <a:cubicBezTo>
                        <a:pt x="4312" y="9216"/>
                        <a:pt x="4203" y="8088"/>
                        <a:pt x="3675" y="7200"/>
                      </a:cubicBezTo>
                      <a:cubicBezTo>
                        <a:pt x="3462" y="6835"/>
                        <a:pt x="3201" y="6480"/>
                        <a:pt x="2841" y="6230"/>
                      </a:cubicBezTo>
                      <a:cubicBezTo>
                        <a:pt x="2454" y="5957"/>
                        <a:pt x="2002" y="5739"/>
                        <a:pt x="1713" y="5358"/>
                      </a:cubicBezTo>
                      <a:lnTo>
                        <a:pt x="1713" y="5358"/>
                      </a:lnTo>
                      <a:cubicBezTo>
                        <a:pt x="1806" y="5363"/>
                        <a:pt x="1909" y="5363"/>
                        <a:pt x="2018" y="5369"/>
                      </a:cubicBezTo>
                      <a:cubicBezTo>
                        <a:pt x="2296" y="5374"/>
                        <a:pt x="2552" y="5456"/>
                        <a:pt x="2814" y="5521"/>
                      </a:cubicBezTo>
                      <a:cubicBezTo>
                        <a:pt x="2814" y="5521"/>
                        <a:pt x="2814" y="5521"/>
                        <a:pt x="2819" y="5527"/>
                      </a:cubicBezTo>
                      <a:cubicBezTo>
                        <a:pt x="3043" y="5669"/>
                        <a:pt x="3206" y="5870"/>
                        <a:pt x="3391" y="6034"/>
                      </a:cubicBezTo>
                      <a:cubicBezTo>
                        <a:pt x="3386" y="6039"/>
                        <a:pt x="3386" y="6055"/>
                        <a:pt x="3391" y="6066"/>
                      </a:cubicBezTo>
                      <a:cubicBezTo>
                        <a:pt x="3598" y="6273"/>
                        <a:pt x="3822" y="6568"/>
                        <a:pt x="4072" y="6856"/>
                      </a:cubicBezTo>
                      <a:cubicBezTo>
                        <a:pt x="4067" y="6867"/>
                        <a:pt x="4067" y="6884"/>
                        <a:pt x="4083" y="6889"/>
                      </a:cubicBezTo>
                      <a:lnTo>
                        <a:pt x="4105" y="6889"/>
                      </a:lnTo>
                      <a:cubicBezTo>
                        <a:pt x="4230" y="7036"/>
                        <a:pt x="4367" y="7172"/>
                        <a:pt x="4514" y="7298"/>
                      </a:cubicBezTo>
                      <a:cubicBezTo>
                        <a:pt x="4536" y="7581"/>
                        <a:pt x="4650" y="7843"/>
                        <a:pt x="4830" y="8055"/>
                      </a:cubicBezTo>
                      <a:cubicBezTo>
                        <a:pt x="4694" y="8453"/>
                        <a:pt x="4830" y="8774"/>
                        <a:pt x="5081" y="9063"/>
                      </a:cubicBezTo>
                      <a:cubicBezTo>
                        <a:pt x="4933" y="9793"/>
                        <a:pt x="5059" y="10589"/>
                        <a:pt x="5282" y="11292"/>
                      </a:cubicBezTo>
                      <a:cubicBezTo>
                        <a:pt x="5331" y="11439"/>
                        <a:pt x="5386" y="11586"/>
                        <a:pt x="5451" y="11728"/>
                      </a:cubicBezTo>
                      <a:cubicBezTo>
                        <a:pt x="5448" y="11727"/>
                        <a:pt x="5444" y="11727"/>
                        <a:pt x="5441" y="11727"/>
                      </a:cubicBezTo>
                      <a:cubicBezTo>
                        <a:pt x="5417" y="11727"/>
                        <a:pt x="5396" y="11742"/>
                        <a:pt x="5391" y="11766"/>
                      </a:cubicBezTo>
                      <a:cubicBezTo>
                        <a:pt x="5260" y="12932"/>
                        <a:pt x="5369" y="14114"/>
                        <a:pt x="5718" y="15242"/>
                      </a:cubicBezTo>
                      <a:cubicBezTo>
                        <a:pt x="5794" y="15488"/>
                        <a:pt x="5887" y="15733"/>
                        <a:pt x="5990" y="15973"/>
                      </a:cubicBezTo>
                      <a:lnTo>
                        <a:pt x="5990" y="15983"/>
                      </a:lnTo>
                      <a:cubicBezTo>
                        <a:pt x="5990" y="15994"/>
                        <a:pt x="5996" y="16000"/>
                        <a:pt x="6001" y="16005"/>
                      </a:cubicBezTo>
                      <a:cubicBezTo>
                        <a:pt x="6132" y="16332"/>
                        <a:pt x="6263" y="16654"/>
                        <a:pt x="6366" y="16986"/>
                      </a:cubicBezTo>
                      <a:cubicBezTo>
                        <a:pt x="6514" y="17449"/>
                        <a:pt x="6612" y="17923"/>
                        <a:pt x="6672" y="18403"/>
                      </a:cubicBezTo>
                      <a:cubicBezTo>
                        <a:pt x="6669" y="18402"/>
                        <a:pt x="6666" y="18402"/>
                        <a:pt x="6663" y="18402"/>
                      </a:cubicBezTo>
                      <a:cubicBezTo>
                        <a:pt x="6644" y="18402"/>
                        <a:pt x="6627" y="18417"/>
                        <a:pt x="6623" y="18436"/>
                      </a:cubicBezTo>
                      <a:cubicBezTo>
                        <a:pt x="6595" y="18664"/>
                        <a:pt x="6623" y="18904"/>
                        <a:pt x="6715" y="19117"/>
                      </a:cubicBezTo>
                      <a:cubicBezTo>
                        <a:pt x="6612" y="19563"/>
                        <a:pt x="6557" y="20016"/>
                        <a:pt x="6552" y="20473"/>
                      </a:cubicBezTo>
                      <a:cubicBezTo>
                        <a:pt x="6552" y="20947"/>
                        <a:pt x="6617" y="21416"/>
                        <a:pt x="6541" y="21885"/>
                      </a:cubicBezTo>
                      <a:cubicBezTo>
                        <a:pt x="6538" y="21905"/>
                        <a:pt x="6551" y="21914"/>
                        <a:pt x="6566" y="21914"/>
                      </a:cubicBezTo>
                      <a:cubicBezTo>
                        <a:pt x="6579" y="21914"/>
                        <a:pt x="6593" y="21906"/>
                        <a:pt x="6595" y="21890"/>
                      </a:cubicBezTo>
                      <a:cubicBezTo>
                        <a:pt x="6693" y="21422"/>
                        <a:pt x="6639" y="20958"/>
                        <a:pt x="6666" y="20484"/>
                      </a:cubicBezTo>
                      <a:cubicBezTo>
                        <a:pt x="6683" y="20087"/>
                        <a:pt x="6732" y="19689"/>
                        <a:pt x="6802" y="19296"/>
                      </a:cubicBezTo>
                      <a:cubicBezTo>
                        <a:pt x="6900" y="19476"/>
                        <a:pt x="7026" y="19645"/>
                        <a:pt x="7173" y="19792"/>
                      </a:cubicBezTo>
                      <a:cubicBezTo>
                        <a:pt x="7151" y="20163"/>
                        <a:pt x="7124" y="20561"/>
                        <a:pt x="7184" y="20926"/>
                      </a:cubicBezTo>
                      <a:cubicBezTo>
                        <a:pt x="7249" y="21296"/>
                        <a:pt x="7347" y="21667"/>
                        <a:pt x="7364" y="22048"/>
                      </a:cubicBezTo>
                      <a:cubicBezTo>
                        <a:pt x="7364" y="22062"/>
                        <a:pt x="7377" y="22069"/>
                        <a:pt x="7392" y="22069"/>
                      </a:cubicBezTo>
                      <a:cubicBezTo>
                        <a:pt x="7406" y="22069"/>
                        <a:pt x="7421" y="22062"/>
                        <a:pt x="7424" y="22048"/>
                      </a:cubicBezTo>
                      <a:cubicBezTo>
                        <a:pt x="7429" y="21661"/>
                        <a:pt x="7325" y="21296"/>
                        <a:pt x="7287" y="20915"/>
                      </a:cubicBezTo>
                      <a:cubicBezTo>
                        <a:pt x="7249" y="20572"/>
                        <a:pt x="7276" y="20234"/>
                        <a:pt x="7271" y="19890"/>
                      </a:cubicBezTo>
                      <a:lnTo>
                        <a:pt x="7271" y="19890"/>
                      </a:lnTo>
                      <a:cubicBezTo>
                        <a:pt x="7287" y="19907"/>
                        <a:pt x="7309" y="19923"/>
                        <a:pt x="7325" y="19939"/>
                      </a:cubicBezTo>
                      <a:cubicBezTo>
                        <a:pt x="7451" y="20038"/>
                        <a:pt x="7587" y="20136"/>
                        <a:pt x="7723" y="20228"/>
                      </a:cubicBezTo>
                      <a:cubicBezTo>
                        <a:pt x="7903" y="20664"/>
                        <a:pt x="7914" y="21247"/>
                        <a:pt x="7925" y="21710"/>
                      </a:cubicBezTo>
                      <a:cubicBezTo>
                        <a:pt x="7925" y="21728"/>
                        <a:pt x="7941" y="21738"/>
                        <a:pt x="7956" y="21738"/>
                      </a:cubicBezTo>
                      <a:cubicBezTo>
                        <a:pt x="7968" y="21738"/>
                        <a:pt x="7979" y="21731"/>
                        <a:pt x="7979" y="21716"/>
                      </a:cubicBezTo>
                      <a:cubicBezTo>
                        <a:pt x="7979" y="21269"/>
                        <a:pt x="7979" y="20746"/>
                        <a:pt x="7838" y="20310"/>
                      </a:cubicBezTo>
                      <a:lnTo>
                        <a:pt x="7838" y="20310"/>
                      </a:lnTo>
                      <a:cubicBezTo>
                        <a:pt x="8219" y="20566"/>
                        <a:pt x="8584" y="20833"/>
                        <a:pt x="8759" y="21264"/>
                      </a:cubicBezTo>
                      <a:cubicBezTo>
                        <a:pt x="8764" y="21276"/>
                        <a:pt x="8775" y="21282"/>
                        <a:pt x="8787" y="21282"/>
                      </a:cubicBezTo>
                      <a:cubicBezTo>
                        <a:pt x="8810" y="21282"/>
                        <a:pt x="8837" y="21260"/>
                        <a:pt x="8829" y="21231"/>
                      </a:cubicBezTo>
                      <a:cubicBezTo>
                        <a:pt x="8644" y="20730"/>
                        <a:pt x="8214" y="20435"/>
                        <a:pt x="7778" y="20130"/>
                      </a:cubicBezTo>
                      <a:cubicBezTo>
                        <a:pt x="7511" y="19945"/>
                        <a:pt x="7233" y="19743"/>
                        <a:pt x="7048" y="19476"/>
                      </a:cubicBezTo>
                      <a:cubicBezTo>
                        <a:pt x="7015" y="19427"/>
                        <a:pt x="6982" y="19373"/>
                        <a:pt x="6950" y="19313"/>
                      </a:cubicBezTo>
                      <a:lnTo>
                        <a:pt x="6950" y="19313"/>
                      </a:lnTo>
                      <a:cubicBezTo>
                        <a:pt x="7053" y="19367"/>
                        <a:pt x="7162" y="19405"/>
                        <a:pt x="7271" y="19438"/>
                      </a:cubicBezTo>
                      <a:cubicBezTo>
                        <a:pt x="7614" y="19531"/>
                        <a:pt x="7914" y="19727"/>
                        <a:pt x="8148" y="19994"/>
                      </a:cubicBezTo>
                      <a:cubicBezTo>
                        <a:pt x="8153" y="19999"/>
                        <a:pt x="8159" y="20001"/>
                        <a:pt x="8165" y="20001"/>
                      </a:cubicBezTo>
                      <a:cubicBezTo>
                        <a:pt x="8184" y="20001"/>
                        <a:pt x="8203" y="19977"/>
                        <a:pt x="8186" y="19956"/>
                      </a:cubicBezTo>
                      <a:cubicBezTo>
                        <a:pt x="8023" y="19760"/>
                        <a:pt x="7832" y="19569"/>
                        <a:pt x="7592" y="19454"/>
                      </a:cubicBezTo>
                      <a:cubicBezTo>
                        <a:pt x="7440" y="19389"/>
                        <a:pt x="7282" y="19340"/>
                        <a:pt x="7135" y="19269"/>
                      </a:cubicBezTo>
                      <a:cubicBezTo>
                        <a:pt x="7129" y="18942"/>
                        <a:pt x="7206" y="18621"/>
                        <a:pt x="7206" y="18288"/>
                      </a:cubicBezTo>
                      <a:cubicBezTo>
                        <a:pt x="7206" y="17983"/>
                        <a:pt x="7195" y="17678"/>
                        <a:pt x="7184" y="17373"/>
                      </a:cubicBezTo>
                      <a:cubicBezTo>
                        <a:pt x="7146" y="16610"/>
                        <a:pt x="7129" y="15847"/>
                        <a:pt x="7086" y="15090"/>
                      </a:cubicBezTo>
                      <a:cubicBezTo>
                        <a:pt x="7058" y="14599"/>
                        <a:pt x="7048" y="14060"/>
                        <a:pt x="6813" y="13608"/>
                      </a:cubicBezTo>
                      <a:cubicBezTo>
                        <a:pt x="6781" y="13548"/>
                        <a:pt x="6748" y="13488"/>
                        <a:pt x="6715" y="13428"/>
                      </a:cubicBezTo>
                      <a:cubicBezTo>
                        <a:pt x="6530" y="12453"/>
                        <a:pt x="6089" y="11668"/>
                        <a:pt x="5315" y="10992"/>
                      </a:cubicBezTo>
                      <a:cubicBezTo>
                        <a:pt x="5179" y="10398"/>
                        <a:pt x="5102" y="9788"/>
                        <a:pt x="5189" y="9183"/>
                      </a:cubicBezTo>
                      <a:lnTo>
                        <a:pt x="5189" y="9183"/>
                      </a:lnTo>
                      <a:cubicBezTo>
                        <a:pt x="5222" y="9216"/>
                        <a:pt x="5255" y="9243"/>
                        <a:pt x="5288" y="9276"/>
                      </a:cubicBezTo>
                      <a:cubicBezTo>
                        <a:pt x="5353" y="9336"/>
                        <a:pt x="5429" y="9401"/>
                        <a:pt x="5500" y="9461"/>
                      </a:cubicBezTo>
                      <a:cubicBezTo>
                        <a:pt x="5478" y="9466"/>
                        <a:pt x="5467" y="9488"/>
                        <a:pt x="5473" y="9510"/>
                      </a:cubicBezTo>
                      <a:cubicBezTo>
                        <a:pt x="5598" y="10006"/>
                        <a:pt x="5800" y="10475"/>
                        <a:pt x="6078" y="10900"/>
                      </a:cubicBezTo>
                      <a:cubicBezTo>
                        <a:pt x="6312" y="11248"/>
                        <a:pt x="6759" y="11799"/>
                        <a:pt x="6677" y="12235"/>
                      </a:cubicBezTo>
                      <a:cubicBezTo>
                        <a:pt x="6674" y="12255"/>
                        <a:pt x="6690" y="12266"/>
                        <a:pt x="6706" y="12266"/>
                      </a:cubicBezTo>
                      <a:cubicBezTo>
                        <a:pt x="6720" y="12266"/>
                        <a:pt x="6734" y="12258"/>
                        <a:pt x="6737" y="12240"/>
                      </a:cubicBezTo>
                      <a:cubicBezTo>
                        <a:pt x="6808" y="11880"/>
                        <a:pt x="6552" y="11477"/>
                        <a:pt x="6366" y="11177"/>
                      </a:cubicBezTo>
                      <a:cubicBezTo>
                        <a:pt x="6023" y="10638"/>
                        <a:pt x="5762" y="10148"/>
                        <a:pt x="5593" y="9537"/>
                      </a:cubicBezTo>
                      <a:lnTo>
                        <a:pt x="5593" y="9537"/>
                      </a:lnTo>
                      <a:cubicBezTo>
                        <a:pt x="5980" y="9870"/>
                        <a:pt x="6350" y="10191"/>
                        <a:pt x="6584" y="10660"/>
                      </a:cubicBezTo>
                      <a:cubicBezTo>
                        <a:pt x="6588" y="10667"/>
                        <a:pt x="6594" y="10670"/>
                        <a:pt x="6600" y="10670"/>
                      </a:cubicBezTo>
                      <a:cubicBezTo>
                        <a:pt x="6610" y="10670"/>
                        <a:pt x="6621" y="10660"/>
                        <a:pt x="6617" y="10649"/>
                      </a:cubicBezTo>
                      <a:cubicBezTo>
                        <a:pt x="6410" y="10197"/>
                        <a:pt x="6089" y="9837"/>
                        <a:pt x="5707" y="9510"/>
                      </a:cubicBezTo>
                      <a:cubicBezTo>
                        <a:pt x="5533" y="9368"/>
                        <a:pt x="5369" y="9216"/>
                        <a:pt x="5206" y="9052"/>
                      </a:cubicBezTo>
                      <a:cubicBezTo>
                        <a:pt x="5206" y="9036"/>
                        <a:pt x="5189" y="9020"/>
                        <a:pt x="5173" y="9014"/>
                      </a:cubicBezTo>
                      <a:cubicBezTo>
                        <a:pt x="4966" y="8774"/>
                        <a:pt x="4830" y="8507"/>
                        <a:pt x="4917" y="8159"/>
                      </a:cubicBezTo>
                      <a:lnTo>
                        <a:pt x="4917" y="8159"/>
                      </a:lnTo>
                      <a:cubicBezTo>
                        <a:pt x="5132" y="8374"/>
                        <a:pt x="5414" y="8522"/>
                        <a:pt x="5719" y="8522"/>
                      </a:cubicBezTo>
                      <a:cubicBezTo>
                        <a:pt x="5762" y="8522"/>
                        <a:pt x="5805" y="8519"/>
                        <a:pt x="5849" y="8513"/>
                      </a:cubicBezTo>
                      <a:cubicBezTo>
                        <a:pt x="5874" y="8513"/>
                        <a:pt x="5871" y="8474"/>
                        <a:pt x="5848" y="8474"/>
                      </a:cubicBezTo>
                      <a:cubicBezTo>
                        <a:pt x="5847" y="8474"/>
                        <a:pt x="5845" y="8474"/>
                        <a:pt x="5843" y="8475"/>
                      </a:cubicBezTo>
                      <a:cubicBezTo>
                        <a:pt x="5835" y="8475"/>
                        <a:pt x="5827" y="8475"/>
                        <a:pt x="5819" y="8475"/>
                      </a:cubicBezTo>
                      <a:cubicBezTo>
                        <a:pt x="5484" y="8475"/>
                        <a:pt x="5157" y="8262"/>
                        <a:pt x="4939" y="8039"/>
                      </a:cubicBezTo>
                      <a:cubicBezTo>
                        <a:pt x="4933" y="8028"/>
                        <a:pt x="4928" y="8023"/>
                        <a:pt x="4917" y="8017"/>
                      </a:cubicBezTo>
                      <a:cubicBezTo>
                        <a:pt x="4797" y="7897"/>
                        <a:pt x="4710" y="7745"/>
                        <a:pt x="4666" y="7581"/>
                      </a:cubicBezTo>
                      <a:cubicBezTo>
                        <a:pt x="4650" y="7516"/>
                        <a:pt x="4634" y="7450"/>
                        <a:pt x="4617" y="7390"/>
                      </a:cubicBezTo>
                      <a:lnTo>
                        <a:pt x="4617" y="7390"/>
                      </a:lnTo>
                      <a:cubicBezTo>
                        <a:pt x="4884" y="7604"/>
                        <a:pt x="5178" y="7751"/>
                        <a:pt x="5501" y="7751"/>
                      </a:cubicBezTo>
                      <a:cubicBezTo>
                        <a:pt x="5640" y="7751"/>
                        <a:pt x="5785" y="7723"/>
                        <a:pt x="5936" y="7663"/>
                      </a:cubicBezTo>
                      <a:cubicBezTo>
                        <a:pt x="5947" y="7657"/>
                        <a:pt x="5941" y="7641"/>
                        <a:pt x="5931" y="7641"/>
                      </a:cubicBezTo>
                      <a:cubicBezTo>
                        <a:pt x="5817" y="7673"/>
                        <a:pt x="5706" y="7688"/>
                        <a:pt x="5599" y="7688"/>
                      </a:cubicBezTo>
                      <a:cubicBezTo>
                        <a:pt x="5322" y="7688"/>
                        <a:pt x="5069" y="7590"/>
                        <a:pt x="4841" y="7445"/>
                      </a:cubicBezTo>
                      <a:cubicBezTo>
                        <a:pt x="5260" y="7407"/>
                        <a:pt x="5783" y="7178"/>
                        <a:pt x="5854" y="6753"/>
                      </a:cubicBezTo>
                      <a:cubicBezTo>
                        <a:pt x="5857" y="6737"/>
                        <a:pt x="5845" y="6728"/>
                        <a:pt x="5831" y="6728"/>
                      </a:cubicBezTo>
                      <a:cubicBezTo>
                        <a:pt x="5817" y="6728"/>
                        <a:pt x="5803" y="6737"/>
                        <a:pt x="5800" y="6753"/>
                      </a:cubicBezTo>
                      <a:cubicBezTo>
                        <a:pt x="5740" y="7047"/>
                        <a:pt x="5424" y="7243"/>
                        <a:pt x="5108" y="7330"/>
                      </a:cubicBezTo>
                      <a:cubicBezTo>
                        <a:pt x="5184" y="7183"/>
                        <a:pt x="5233" y="7042"/>
                        <a:pt x="5364" y="6927"/>
                      </a:cubicBezTo>
                      <a:cubicBezTo>
                        <a:pt x="5377" y="6914"/>
                        <a:pt x="5366" y="6895"/>
                        <a:pt x="5350" y="6895"/>
                      </a:cubicBezTo>
                      <a:cubicBezTo>
                        <a:pt x="5346" y="6895"/>
                        <a:pt x="5341" y="6896"/>
                        <a:pt x="5337" y="6900"/>
                      </a:cubicBezTo>
                      <a:cubicBezTo>
                        <a:pt x="5184" y="6998"/>
                        <a:pt x="5075" y="7145"/>
                        <a:pt x="5021" y="7314"/>
                      </a:cubicBezTo>
                      <a:cubicBezTo>
                        <a:pt x="5015" y="7325"/>
                        <a:pt x="5021" y="7341"/>
                        <a:pt x="5026" y="7352"/>
                      </a:cubicBezTo>
                      <a:cubicBezTo>
                        <a:pt x="4939" y="7374"/>
                        <a:pt x="4846" y="7385"/>
                        <a:pt x="4754" y="7385"/>
                      </a:cubicBezTo>
                      <a:cubicBezTo>
                        <a:pt x="4601" y="7276"/>
                        <a:pt x="4459" y="7145"/>
                        <a:pt x="4329" y="7009"/>
                      </a:cubicBezTo>
                      <a:cubicBezTo>
                        <a:pt x="4296" y="6976"/>
                        <a:pt x="4263" y="6938"/>
                        <a:pt x="4236" y="6905"/>
                      </a:cubicBezTo>
                      <a:lnTo>
                        <a:pt x="4236" y="6905"/>
                      </a:lnTo>
                      <a:cubicBezTo>
                        <a:pt x="4315" y="6916"/>
                        <a:pt x="4399" y="6921"/>
                        <a:pt x="4485" y="6921"/>
                      </a:cubicBezTo>
                      <a:cubicBezTo>
                        <a:pt x="4914" y="6921"/>
                        <a:pt x="5398" y="6787"/>
                        <a:pt x="5538" y="6415"/>
                      </a:cubicBezTo>
                      <a:cubicBezTo>
                        <a:pt x="5542" y="6402"/>
                        <a:pt x="5530" y="6392"/>
                        <a:pt x="5520" y="6392"/>
                      </a:cubicBezTo>
                      <a:cubicBezTo>
                        <a:pt x="5514" y="6392"/>
                        <a:pt x="5508" y="6396"/>
                        <a:pt x="5506" y="6404"/>
                      </a:cubicBezTo>
                      <a:cubicBezTo>
                        <a:pt x="5413" y="6606"/>
                        <a:pt x="5233" y="6720"/>
                        <a:pt x="5015" y="6786"/>
                      </a:cubicBezTo>
                      <a:cubicBezTo>
                        <a:pt x="5075" y="6677"/>
                        <a:pt x="5108" y="6562"/>
                        <a:pt x="5157" y="6453"/>
                      </a:cubicBezTo>
                      <a:cubicBezTo>
                        <a:pt x="5217" y="6333"/>
                        <a:pt x="5288" y="6224"/>
                        <a:pt x="5375" y="6126"/>
                      </a:cubicBezTo>
                      <a:cubicBezTo>
                        <a:pt x="5379" y="6113"/>
                        <a:pt x="5373" y="6103"/>
                        <a:pt x="5361" y="6103"/>
                      </a:cubicBezTo>
                      <a:cubicBezTo>
                        <a:pt x="5359" y="6103"/>
                        <a:pt x="5356" y="6104"/>
                        <a:pt x="5353" y="6104"/>
                      </a:cubicBezTo>
                      <a:cubicBezTo>
                        <a:pt x="5113" y="6224"/>
                        <a:pt x="5037" y="6540"/>
                        <a:pt x="4939" y="6758"/>
                      </a:cubicBezTo>
                      <a:cubicBezTo>
                        <a:pt x="4933" y="6775"/>
                        <a:pt x="4939" y="6791"/>
                        <a:pt x="4955" y="6802"/>
                      </a:cubicBezTo>
                      <a:cubicBezTo>
                        <a:pt x="4781" y="6839"/>
                        <a:pt x="4604" y="6858"/>
                        <a:pt x="4428" y="6858"/>
                      </a:cubicBezTo>
                      <a:cubicBezTo>
                        <a:pt x="4345" y="6858"/>
                        <a:pt x="4263" y="6854"/>
                        <a:pt x="4181" y="6846"/>
                      </a:cubicBezTo>
                      <a:cubicBezTo>
                        <a:pt x="4121" y="6780"/>
                        <a:pt x="4067" y="6709"/>
                        <a:pt x="4007" y="6644"/>
                      </a:cubicBezTo>
                      <a:cubicBezTo>
                        <a:pt x="4105" y="6628"/>
                        <a:pt x="4198" y="6600"/>
                        <a:pt x="4290" y="6573"/>
                      </a:cubicBezTo>
                      <a:cubicBezTo>
                        <a:pt x="4296" y="6579"/>
                        <a:pt x="4296" y="6579"/>
                        <a:pt x="4301" y="6584"/>
                      </a:cubicBezTo>
                      <a:cubicBezTo>
                        <a:pt x="4356" y="6628"/>
                        <a:pt x="4432" y="6643"/>
                        <a:pt x="4511" y="6643"/>
                      </a:cubicBezTo>
                      <a:cubicBezTo>
                        <a:pt x="4597" y="6643"/>
                        <a:pt x="4688" y="6625"/>
                        <a:pt x="4759" y="6611"/>
                      </a:cubicBezTo>
                      <a:cubicBezTo>
                        <a:pt x="4774" y="6611"/>
                        <a:pt x="4771" y="6583"/>
                        <a:pt x="4757" y="6583"/>
                      </a:cubicBezTo>
                      <a:cubicBezTo>
                        <a:pt x="4756" y="6583"/>
                        <a:pt x="4755" y="6584"/>
                        <a:pt x="4754" y="6584"/>
                      </a:cubicBezTo>
                      <a:cubicBezTo>
                        <a:pt x="4715" y="6590"/>
                        <a:pt x="4677" y="6593"/>
                        <a:pt x="4639" y="6593"/>
                      </a:cubicBezTo>
                      <a:cubicBezTo>
                        <a:pt x="4547" y="6593"/>
                        <a:pt x="4457" y="6575"/>
                        <a:pt x="4372" y="6540"/>
                      </a:cubicBezTo>
                      <a:cubicBezTo>
                        <a:pt x="4628" y="6442"/>
                        <a:pt x="4852" y="6284"/>
                        <a:pt x="5031" y="6083"/>
                      </a:cubicBezTo>
                      <a:cubicBezTo>
                        <a:pt x="5040" y="6074"/>
                        <a:pt x="5028" y="6058"/>
                        <a:pt x="5017" y="6058"/>
                      </a:cubicBezTo>
                      <a:cubicBezTo>
                        <a:pt x="5014" y="6058"/>
                        <a:pt x="5012" y="6059"/>
                        <a:pt x="5010" y="6061"/>
                      </a:cubicBezTo>
                      <a:cubicBezTo>
                        <a:pt x="4726" y="6350"/>
                        <a:pt x="4383" y="6546"/>
                        <a:pt x="3963" y="6568"/>
                      </a:cubicBezTo>
                      <a:lnTo>
                        <a:pt x="3947" y="6568"/>
                      </a:lnTo>
                      <a:cubicBezTo>
                        <a:pt x="3827" y="6426"/>
                        <a:pt x="3707" y="6284"/>
                        <a:pt x="3582" y="6159"/>
                      </a:cubicBezTo>
                      <a:lnTo>
                        <a:pt x="3582" y="6159"/>
                      </a:lnTo>
                      <a:cubicBezTo>
                        <a:pt x="3714" y="6244"/>
                        <a:pt x="3870" y="6288"/>
                        <a:pt x="4029" y="6288"/>
                      </a:cubicBezTo>
                      <a:cubicBezTo>
                        <a:pt x="4054" y="6288"/>
                        <a:pt x="4080" y="6287"/>
                        <a:pt x="4105" y="6284"/>
                      </a:cubicBezTo>
                      <a:cubicBezTo>
                        <a:pt x="4585" y="6246"/>
                        <a:pt x="4928" y="5957"/>
                        <a:pt x="4863" y="5478"/>
                      </a:cubicBezTo>
                      <a:cubicBezTo>
                        <a:pt x="4863" y="5466"/>
                        <a:pt x="4853" y="5460"/>
                        <a:pt x="4843" y="5460"/>
                      </a:cubicBezTo>
                      <a:cubicBezTo>
                        <a:pt x="4829" y="5460"/>
                        <a:pt x="4814" y="5470"/>
                        <a:pt x="4814" y="5489"/>
                      </a:cubicBezTo>
                      <a:cubicBezTo>
                        <a:pt x="4861" y="5925"/>
                        <a:pt x="4460" y="6254"/>
                        <a:pt x="4043" y="6254"/>
                      </a:cubicBezTo>
                      <a:cubicBezTo>
                        <a:pt x="3882" y="6254"/>
                        <a:pt x="3718" y="6204"/>
                        <a:pt x="3577" y="6094"/>
                      </a:cubicBezTo>
                      <a:cubicBezTo>
                        <a:pt x="3380" y="5941"/>
                        <a:pt x="3255" y="5734"/>
                        <a:pt x="3086" y="5565"/>
                      </a:cubicBezTo>
                      <a:lnTo>
                        <a:pt x="3086" y="5565"/>
                      </a:lnTo>
                      <a:cubicBezTo>
                        <a:pt x="3135" y="5570"/>
                        <a:pt x="3184" y="5576"/>
                        <a:pt x="3233" y="5581"/>
                      </a:cubicBezTo>
                      <a:cubicBezTo>
                        <a:pt x="3338" y="5589"/>
                        <a:pt x="3443" y="5593"/>
                        <a:pt x="3548" y="5593"/>
                      </a:cubicBezTo>
                      <a:cubicBezTo>
                        <a:pt x="3820" y="5593"/>
                        <a:pt x="4094" y="5567"/>
                        <a:pt x="4361" y="5516"/>
                      </a:cubicBezTo>
                      <a:cubicBezTo>
                        <a:pt x="4372" y="5516"/>
                        <a:pt x="4378" y="5494"/>
                        <a:pt x="4361" y="5494"/>
                      </a:cubicBezTo>
                      <a:cubicBezTo>
                        <a:pt x="4115" y="5502"/>
                        <a:pt x="3856" y="5534"/>
                        <a:pt x="3603" y="5534"/>
                      </a:cubicBezTo>
                      <a:cubicBezTo>
                        <a:pt x="3481" y="5534"/>
                        <a:pt x="3361" y="5526"/>
                        <a:pt x="3244" y="5505"/>
                      </a:cubicBezTo>
                      <a:cubicBezTo>
                        <a:pt x="3130" y="5483"/>
                        <a:pt x="3021" y="5451"/>
                        <a:pt x="2912" y="5418"/>
                      </a:cubicBezTo>
                      <a:lnTo>
                        <a:pt x="2901" y="5412"/>
                      </a:lnTo>
                      <a:cubicBezTo>
                        <a:pt x="2890" y="5402"/>
                        <a:pt x="2874" y="5402"/>
                        <a:pt x="2857" y="5402"/>
                      </a:cubicBezTo>
                      <a:lnTo>
                        <a:pt x="2846" y="5402"/>
                      </a:lnTo>
                      <a:cubicBezTo>
                        <a:pt x="3086" y="5303"/>
                        <a:pt x="3375" y="5325"/>
                        <a:pt x="3620" y="5227"/>
                      </a:cubicBezTo>
                      <a:cubicBezTo>
                        <a:pt x="3644" y="5213"/>
                        <a:pt x="3630" y="5182"/>
                        <a:pt x="3608" y="5182"/>
                      </a:cubicBezTo>
                      <a:cubicBezTo>
                        <a:pt x="3605" y="5182"/>
                        <a:pt x="3602" y="5182"/>
                        <a:pt x="3598" y="5184"/>
                      </a:cubicBezTo>
                      <a:cubicBezTo>
                        <a:pt x="3320" y="5287"/>
                        <a:pt x="2983" y="5222"/>
                        <a:pt x="2727" y="5363"/>
                      </a:cubicBezTo>
                      <a:cubicBezTo>
                        <a:pt x="2547" y="5303"/>
                        <a:pt x="2361" y="5271"/>
                        <a:pt x="2171" y="5254"/>
                      </a:cubicBezTo>
                      <a:cubicBezTo>
                        <a:pt x="2151" y="5254"/>
                        <a:pt x="2130" y="5254"/>
                        <a:pt x="2109" y="5254"/>
                      </a:cubicBezTo>
                      <a:cubicBezTo>
                        <a:pt x="2003" y="5254"/>
                        <a:pt x="1891" y="5261"/>
                        <a:pt x="1782" y="5261"/>
                      </a:cubicBezTo>
                      <a:cubicBezTo>
                        <a:pt x="1731" y="5261"/>
                        <a:pt x="1681" y="5259"/>
                        <a:pt x="1631" y="5254"/>
                      </a:cubicBezTo>
                      <a:lnTo>
                        <a:pt x="1615" y="5254"/>
                      </a:lnTo>
                      <a:cubicBezTo>
                        <a:pt x="1904" y="5135"/>
                        <a:pt x="2225" y="5118"/>
                        <a:pt x="2530" y="5086"/>
                      </a:cubicBezTo>
                      <a:cubicBezTo>
                        <a:pt x="2797" y="5047"/>
                        <a:pt x="3059" y="5009"/>
                        <a:pt x="3326" y="4977"/>
                      </a:cubicBezTo>
                      <a:cubicBezTo>
                        <a:pt x="3348" y="4977"/>
                        <a:pt x="3342" y="4938"/>
                        <a:pt x="3320" y="4938"/>
                      </a:cubicBezTo>
                      <a:cubicBezTo>
                        <a:pt x="2743" y="4987"/>
                        <a:pt x="2024" y="4977"/>
                        <a:pt x="1495" y="5233"/>
                      </a:cubicBezTo>
                      <a:cubicBezTo>
                        <a:pt x="1288" y="5178"/>
                        <a:pt x="1135" y="5053"/>
                        <a:pt x="972" y="4906"/>
                      </a:cubicBezTo>
                      <a:cubicBezTo>
                        <a:pt x="759" y="4726"/>
                        <a:pt x="525" y="4671"/>
                        <a:pt x="280" y="4546"/>
                      </a:cubicBezTo>
                      <a:lnTo>
                        <a:pt x="275" y="4546"/>
                      </a:lnTo>
                      <a:lnTo>
                        <a:pt x="280" y="3892"/>
                      </a:lnTo>
                      <a:cubicBezTo>
                        <a:pt x="634" y="4208"/>
                        <a:pt x="923" y="4595"/>
                        <a:pt x="1413" y="4726"/>
                      </a:cubicBezTo>
                      <a:cubicBezTo>
                        <a:pt x="1573" y="4767"/>
                        <a:pt x="1739" y="4782"/>
                        <a:pt x="1907" y="4782"/>
                      </a:cubicBezTo>
                      <a:cubicBezTo>
                        <a:pt x="2290" y="4782"/>
                        <a:pt x="2686" y="4706"/>
                        <a:pt x="3053" y="4699"/>
                      </a:cubicBezTo>
                      <a:cubicBezTo>
                        <a:pt x="3081" y="4699"/>
                        <a:pt x="3086" y="4655"/>
                        <a:pt x="3059" y="4655"/>
                      </a:cubicBezTo>
                      <a:cubicBezTo>
                        <a:pt x="2692" y="4659"/>
                        <a:pt x="2311" y="4727"/>
                        <a:pt x="1940" y="4727"/>
                      </a:cubicBezTo>
                      <a:cubicBezTo>
                        <a:pt x="1805" y="4727"/>
                        <a:pt x="1670" y="4718"/>
                        <a:pt x="1539" y="4693"/>
                      </a:cubicBezTo>
                      <a:cubicBezTo>
                        <a:pt x="1165" y="4623"/>
                        <a:pt x="920" y="4396"/>
                        <a:pt x="676" y="4157"/>
                      </a:cubicBezTo>
                      <a:lnTo>
                        <a:pt x="676" y="4157"/>
                      </a:lnTo>
                      <a:cubicBezTo>
                        <a:pt x="677" y="4157"/>
                        <a:pt x="678" y="4156"/>
                        <a:pt x="678" y="4154"/>
                      </a:cubicBezTo>
                      <a:cubicBezTo>
                        <a:pt x="706" y="4152"/>
                        <a:pt x="735" y="4150"/>
                        <a:pt x="763" y="4150"/>
                      </a:cubicBezTo>
                      <a:cubicBezTo>
                        <a:pt x="1219" y="4150"/>
                        <a:pt x="1593" y="4427"/>
                        <a:pt x="2040" y="4432"/>
                      </a:cubicBezTo>
                      <a:cubicBezTo>
                        <a:pt x="2067" y="4432"/>
                        <a:pt x="2073" y="4393"/>
                        <a:pt x="2045" y="4393"/>
                      </a:cubicBezTo>
                      <a:cubicBezTo>
                        <a:pt x="1678" y="4376"/>
                        <a:pt x="1284" y="4073"/>
                        <a:pt x="907" y="4073"/>
                      </a:cubicBezTo>
                      <a:cubicBezTo>
                        <a:pt x="826" y="4073"/>
                        <a:pt x="746" y="4087"/>
                        <a:pt x="667" y="4121"/>
                      </a:cubicBezTo>
                      <a:cubicBezTo>
                        <a:pt x="656" y="4126"/>
                        <a:pt x="651" y="4137"/>
                        <a:pt x="656" y="4143"/>
                      </a:cubicBezTo>
                      <a:lnTo>
                        <a:pt x="656" y="4143"/>
                      </a:lnTo>
                      <a:cubicBezTo>
                        <a:pt x="541" y="4023"/>
                        <a:pt x="416" y="3914"/>
                        <a:pt x="285" y="3810"/>
                      </a:cubicBezTo>
                      <a:lnTo>
                        <a:pt x="280" y="3810"/>
                      </a:lnTo>
                      <a:lnTo>
                        <a:pt x="280" y="3680"/>
                      </a:lnTo>
                      <a:cubicBezTo>
                        <a:pt x="531" y="3710"/>
                        <a:pt x="768" y="3798"/>
                        <a:pt x="1018" y="3798"/>
                      </a:cubicBezTo>
                      <a:cubicBezTo>
                        <a:pt x="1083" y="3798"/>
                        <a:pt x="1150" y="3792"/>
                        <a:pt x="1217" y="3778"/>
                      </a:cubicBezTo>
                      <a:cubicBezTo>
                        <a:pt x="1266" y="3816"/>
                        <a:pt x="1321" y="3854"/>
                        <a:pt x="1375" y="3887"/>
                      </a:cubicBezTo>
                      <a:cubicBezTo>
                        <a:pt x="1713" y="4094"/>
                        <a:pt x="2089" y="4225"/>
                        <a:pt x="2487" y="4268"/>
                      </a:cubicBezTo>
                      <a:cubicBezTo>
                        <a:pt x="2509" y="4268"/>
                        <a:pt x="2509" y="4235"/>
                        <a:pt x="2487" y="4235"/>
                      </a:cubicBezTo>
                      <a:cubicBezTo>
                        <a:pt x="1506" y="4192"/>
                        <a:pt x="1081" y="3325"/>
                        <a:pt x="275" y="2966"/>
                      </a:cubicBezTo>
                      <a:cubicBezTo>
                        <a:pt x="275" y="2846"/>
                        <a:pt x="275" y="2721"/>
                        <a:pt x="275" y="2601"/>
                      </a:cubicBezTo>
                      <a:cubicBezTo>
                        <a:pt x="503" y="2644"/>
                        <a:pt x="727" y="2704"/>
                        <a:pt x="945" y="2791"/>
                      </a:cubicBezTo>
                      <a:cubicBezTo>
                        <a:pt x="947" y="2792"/>
                        <a:pt x="948" y="2792"/>
                        <a:pt x="950" y="2792"/>
                      </a:cubicBezTo>
                      <a:cubicBezTo>
                        <a:pt x="974" y="2792"/>
                        <a:pt x="987" y="2758"/>
                        <a:pt x="961" y="2748"/>
                      </a:cubicBezTo>
                      <a:cubicBezTo>
                        <a:pt x="738" y="2661"/>
                        <a:pt x="514" y="2557"/>
                        <a:pt x="269" y="2546"/>
                      </a:cubicBezTo>
                      <a:cubicBezTo>
                        <a:pt x="269" y="2421"/>
                        <a:pt x="264" y="2296"/>
                        <a:pt x="264" y="2170"/>
                      </a:cubicBezTo>
                      <a:cubicBezTo>
                        <a:pt x="345" y="2143"/>
                        <a:pt x="427" y="2116"/>
                        <a:pt x="509" y="2094"/>
                      </a:cubicBezTo>
                      <a:cubicBezTo>
                        <a:pt x="542" y="2192"/>
                        <a:pt x="661" y="2285"/>
                        <a:pt x="754" y="2334"/>
                      </a:cubicBezTo>
                      <a:cubicBezTo>
                        <a:pt x="841" y="2388"/>
                        <a:pt x="939" y="2410"/>
                        <a:pt x="1037" y="2410"/>
                      </a:cubicBezTo>
                      <a:cubicBezTo>
                        <a:pt x="1048" y="2410"/>
                        <a:pt x="1043" y="2399"/>
                        <a:pt x="1037" y="2399"/>
                      </a:cubicBezTo>
                      <a:cubicBezTo>
                        <a:pt x="917" y="2388"/>
                        <a:pt x="798" y="2334"/>
                        <a:pt x="710" y="2247"/>
                      </a:cubicBezTo>
                      <a:cubicBezTo>
                        <a:pt x="650" y="2198"/>
                        <a:pt x="607" y="2132"/>
                        <a:pt x="547" y="2083"/>
                      </a:cubicBezTo>
                      <a:cubicBezTo>
                        <a:pt x="631" y="2066"/>
                        <a:pt x="715" y="2055"/>
                        <a:pt x="799" y="2055"/>
                      </a:cubicBezTo>
                      <a:cubicBezTo>
                        <a:pt x="954" y="2055"/>
                        <a:pt x="1109" y="2091"/>
                        <a:pt x="1261" y="2187"/>
                      </a:cubicBezTo>
                      <a:cubicBezTo>
                        <a:pt x="1262" y="2188"/>
                        <a:pt x="1263" y="2188"/>
                        <a:pt x="1264" y="2188"/>
                      </a:cubicBezTo>
                      <a:cubicBezTo>
                        <a:pt x="1268" y="2188"/>
                        <a:pt x="1271" y="2180"/>
                        <a:pt x="1266" y="2176"/>
                      </a:cubicBezTo>
                      <a:cubicBezTo>
                        <a:pt x="1125" y="2061"/>
                        <a:pt x="931" y="2007"/>
                        <a:pt x="735" y="2007"/>
                      </a:cubicBezTo>
                      <a:cubicBezTo>
                        <a:pt x="568" y="2007"/>
                        <a:pt x="399" y="2046"/>
                        <a:pt x="258" y="2121"/>
                      </a:cubicBezTo>
                      <a:cubicBezTo>
                        <a:pt x="258" y="2007"/>
                        <a:pt x="253" y="1892"/>
                        <a:pt x="247" y="1778"/>
                      </a:cubicBezTo>
                      <a:cubicBezTo>
                        <a:pt x="394" y="1693"/>
                        <a:pt x="557" y="1654"/>
                        <a:pt x="722" y="1654"/>
                      </a:cubicBezTo>
                      <a:cubicBezTo>
                        <a:pt x="1009" y="1654"/>
                        <a:pt x="1301" y="1771"/>
                        <a:pt x="1522" y="1958"/>
                      </a:cubicBezTo>
                      <a:cubicBezTo>
                        <a:pt x="1523" y="1959"/>
                        <a:pt x="1525" y="1959"/>
                        <a:pt x="1526" y="1959"/>
                      </a:cubicBezTo>
                      <a:cubicBezTo>
                        <a:pt x="1531" y="1959"/>
                        <a:pt x="1538" y="1950"/>
                        <a:pt x="1533" y="1941"/>
                      </a:cubicBezTo>
                      <a:cubicBezTo>
                        <a:pt x="1354" y="1752"/>
                        <a:pt x="992" y="1586"/>
                        <a:pt x="668" y="1586"/>
                      </a:cubicBezTo>
                      <a:cubicBezTo>
                        <a:pt x="508" y="1586"/>
                        <a:pt x="357" y="1626"/>
                        <a:pt x="242" y="1723"/>
                      </a:cubicBezTo>
                      <a:cubicBezTo>
                        <a:pt x="236" y="1533"/>
                        <a:pt x="220" y="198"/>
                        <a:pt x="209" y="13"/>
                      </a:cubicBezTo>
                      <a:cubicBezTo>
                        <a:pt x="209" y="4"/>
                        <a:pt x="202" y="0"/>
                        <a:pt x="195" y="0"/>
                      </a:cubicBezTo>
                      <a:close/>
                    </a:path>
                  </a:pathLst>
                </a:custGeom>
                <a:solidFill>
                  <a:srgbClr val="667BB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145" name="Google Shape;2145;p3"/>
                <p:cNvGrpSpPr/>
                <p:nvPr/>
              </p:nvGrpSpPr>
              <p:grpSpPr>
                <a:xfrm>
                  <a:off x="3696227" y="3261380"/>
                  <a:ext cx="108950" cy="73543"/>
                  <a:chOff x="3696227" y="3261380"/>
                  <a:chExt cx="108950" cy="73543"/>
                </a:xfrm>
              </p:grpSpPr>
              <p:sp>
                <p:nvSpPr>
                  <p:cNvPr id="2146" name="Google Shape;2146;p3"/>
                  <p:cNvSpPr/>
                  <p:nvPr/>
                </p:nvSpPr>
                <p:spPr>
                  <a:xfrm>
                    <a:off x="3696227" y="3261380"/>
                    <a:ext cx="108950" cy="73442"/>
                  </a:xfrm>
                  <a:custGeom>
                    <a:rect b="b" l="l" r="r" t="t"/>
                    <a:pathLst>
                      <a:path extrusionOk="0" h="2906" w="4311">
                        <a:moveTo>
                          <a:pt x="2117" y="0"/>
                        </a:moveTo>
                        <a:cubicBezTo>
                          <a:pt x="1761" y="0"/>
                          <a:pt x="1404" y="51"/>
                          <a:pt x="1101" y="173"/>
                        </a:cubicBezTo>
                        <a:cubicBezTo>
                          <a:pt x="840" y="271"/>
                          <a:pt x="611" y="434"/>
                          <a:pt x="425" y="641"/>
                        </a:cubicBezTo>
                        <a:cubicBezTo>
                          <a:pt x="207" y="903"/>
                          <a:pt x="115" y="1235"/>
                          <a:pt x="82" y="1573"/>
                        </a:cubicBezTo>
                        <a:cubicBezTo>
                          <a:pt x="49" y="1862"/>
                          <a:pt x="0" y="2227"/>
                          <a:pt x="158" y="2488"/>
                        </a:cubicBezTo>
                        <a:cubicBezTo>
                          <a:pt x="175" y="2510"/>
                          <a:pt x="197" y="2537"/>
                          <a:pt x="218" y="2559"/>
                        </a:cubicBezTo>
                        <a:cubicBezTo>
                          <a:pt x="436" y="2799"/>
                          <a:pt x="883" y="2815"/>
                          <a:pt x="1183" y="2854"/>
                        </a:cubicBezTo>
                        <a:cubicBezTo>
                          <a:pt x="1478" y="2891"/>
                          <a:pt x="1781" y="2906"/>
                          <a:pt x="2084" y="2906"/>
                        </a:cubicBezTo>
                        <a:cubicBezTo>
                          <a:pt x="2481" y="2906"/>
                          <a:pt x="2879" y="2881"/>
                          <a:pt x="3264" y="2854"/>
                        </a:cubicBezTo>
                        <a:cubicBezTo>
                          <a:pt x="3520" y="2837"/>
                          <a:pt x="3896" y="2821"/>
                          <a:pt x="4087" y="2625"/>
                        </a:cubicBezTo>
                        <a:cubicBezTo>
                          <a:pt x="4311" y="2390"/>
                          <a:pt x="4289" y="2020"/>
                          <a:pt x="4245" y="1726"/>
                        </a:cubicBezTo>
                        <a:cubicBezTo>
                          <a:pt x="4169" y="1197"/>
                          <a:pt x="3973" y="614"/>
                          <a:pt x="3504" y="309"/>
                        </a:cubicBezTo>
                        <a:cubicBezTo>
                          <a:pt x="3357" y="216"/>
                          <a:pt x="3199" y="151"/>
                          <a:pt x="3030" y="107"/>
                        </a:cubicBezTo>
                        <a:cubicBezTo>
                          <a:pt x="2751" y="41"/>
                          <a:pt x="2434" y="0"/>
                          <a:pt x="2117" y="0"/>
                        </a:cubicBezTo>
                        <a:close/>
                      </a:path>
                    </a:pathLst>
                  </a:custGeom>
                  <a:solidFill>
                    <a:srgbClr val="667BB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47" name="Google Shape;2147;p3"/>
                  <p:cNvSpPr/>
                  <p:nvPr/>
                </p:nvSpPr>
                <p:spPr>
                  <a:xfrm>
                    <a:off x="3697743" y="3283367"/>
                    <a:ext cx="9528" cy="27699"/>
                  </a:xfrm>
                  <a:custGeom>
                    <a:rect b="b" l="l" r="r" t="t"/>
                    <a:pathLst>
                      <a:path extrusionOk="0" h="1096" w="377">
                        <a:moveTo>
                          <a:pt x="213" y="0"/>
                        </a:moveTo>
                        <a:cubicBezTo>
                          <a:pt x="104" y="218"/>
                          <a:pt x="38" y="458"/>
                          <a:pt x="17" y="703"/>
                        </a:cubicBezTo>
                        <a:cubicBezTo>
                          <a:pt x="11" y="752"/>
                          <a:pt x="6" y="801"/>
                          <a:pt x="0" y="850"/>
                        </a:cubicBezTo>
                        <a:cubicBezTo>
                          <a:pt x="66" y="932"/>
                          <a:pt x="131" y="1014"/>
                          <a:pt x="197" y="1095"/>
                        </a:cubicBezTo>
                        <a:cubicBezTo>
                          <a:pt x="267" y="1019"/>
                          <a:pt x="316" y="926"/>
                          <a:pt x="333" y="823"/>
                        </a:cubicBezTo>
                        <a:cubicBezTo>
                          <a:pt x="333" y="812"/>
                          <a:pt x="333" y="801"/>
                          <a:pt x="338" y="790"/>
                        </a:cubicBezTo>
                        <a:cubicBezTo>
                          <a:pt x="376" y="540"/>
                          <a:pt x="289" y="245"/>
                          <a:pt x="213" y="0"/>
                        </a:cubicBezTo>
                        <a:close/>
                      </a:path>
                    </a:pathLst>
                  </a:custGeom>
                  <a:solidFill>
                    <a:srgbClr val="667BB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48" name="Google Shape;2148;p3"/>
                  <p:cNvSpPr/>
                  <p:nvPr/>
                </p:nvSpPr>
                <p:spPr>
                  <a:xfrm>
                    <a:off x="3714676" y="3292465"/>
                    <a:ext cx="21381" cy="21507"/>
                  </a:xfrm>
                  <a:custGeom>
                    <a:rect b="b" l="l" r="r" t="t"/>
                    <a:pathLst>
                      <a:path extrusionOk="0" h="851" w="846">
                        <a:moveTo>
                          <a:pt x="348" y="1"/>
                        </a:moveTo>
                        <a:cubicBezTo>
                          <a:pt x="277" y="1"/>
                          <a:pt x="209" y="25"/>
                          <a:pt x="153" y="87"/>
                        </a:cubicBezTo>
                        <a:cubicBezTo>
                          <a:pt x="50" y="196"/>
                          <a:pt x="1" y="348"/>
                          <a:pt x="22" y="496"/>
                        </a:cubicBezTo>
                        <a:cubicBezTo>
                          <a:pt x="142" y="566"/>
                          <a:pt x="235" y="675"/>
                          <a:pt x="295" y="801"/>
                        </a:cubicBezTo>
                        <a:cubicBezTo>
                          <a:pt x="371" y="830"/>
                          <a:pt x="457" y="850"/>
                          <a:pt x="537" y="850"/>
                        </a:cubicBezTo>
                        <a:cubicBezTo>
                          <a:pt x="667" y="850"/>
                          <a:pt x="783" y="796"/>
                          <a:pt x="823" y="637"/>
                        </a:cubicBezTo>
                        <a:cubicBezTo>
                          <a:pt x="834" y="605"/>
                          <a:pt x="840" y="572"/>
                          <a:pt x="840" y="539"/>
                        </a:cubicBezTo>
                        <a:cubicBezTo>
                          <a:pt x="829" y="523"/>
                          <a:pt x="829" y="501"/>
                          <a:pt x="845" y="485"/>
                        </a:cubicBezTo>
                        <a:cubicBezTo>
                          <a:pt x="840" y="359"/>
                          <a:pt x="785" y="239"/>
                          <a:pt x="687" y="158"/>
                        </a:cubicBezTo>
                        <a:cubicBezTo>
                          <a:pt x="601" y="75"/>
                          <a:pt x="470" y="1"/>
                          <a:pt x="348" y="1"/>
                        </a:cubicBezTo>
                        <a:close/>
                      </a:path>
                    </a:pathLst>
                  </a:custGeom>
                  <a:solidFill>
                    <a:srgbClr val="667BB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49" name="Google Shape;2149;p3"/>
                  <p:cNvSpPr/>
                  <p:nvPr/>
                </p:nvSpPr>
                <p:spPr>
                  <a:xfrm>
                    <a:off x="3710127" y="3264893"/>
                    <a:ext cx="17943" cy="15315"/>
                  </a:xfrm>
                  <a:custGeom>
                    <a:rect b="b" l="l" r="r" t="t"/>
                    <a:pathLst>
                      <a:path extrusionOk="0" h="606" w="710">
                        <a:moveTo>
                          <a:pt x="644" y="1"/>
                        </a:moveTo>
                        <a:cubicBezTo>
                          <a:pt x="611" y="12"/>
                          <a:pt x="578" y="28"/>
                          <a:pt x="546" y="39"/>
                        </a:cubicBezTo>
                        <a:cubicBezTo>
                          <a:pt x="349" y="115"/>
                          <a:pt x="164" y="230"/>
                          <a:pt x="1" y="371"/>
                        </a:cubicBezTo>
                        <a:cubicBezTo>
                          <a:pt x="191" y="524"/>
                          <a:pt x="426" y="606"/>
                          <a:pt x="671" y="606"/>
                        </a:cubicBezTo>
                        <a:cubicBezTo>
                          <a:pt x="709" y="410"/>
                          <a:pt x="704" y="197"/>
                          <a:pt x="644" y="1"/>
                        </a:cubicBezTo>
                        <a:close/>
                      </a:path>
                    </a:pathLst>
                  </a:custGeom>
                  <a:solidFill>
                    <a:srgbClr val="667BB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50" name="Google Shape;2150;p3"/>
                  <p:cNvSpPr/>
                  <p:nvPr/>
                </p:nvSpPr>
                <p:spPr>
                  <a:xfrm>
                    <a:off x="3704491" y="3275786"/>
                    <a:ext cx="22063" cy="28255"/>
                  </a:xfrm>
                  <a:custGeom>
                    <a:rect b="b" l="l" r="r" t="t"/>
                    <a:pathLst>
                      <a:path extrusionOk="0" h="1118" w="873">
                        <a:moveTo>
                          <a:pt x="164" y="0"/>
                        </a:moveTo>
                        <a:cubicBezTo>
                          <a:pt x="142" y="22"/>
                          <a:pt x="120" y="49"/>
                          <a:pt x="93" y="77"/>
                        </a:cubicBezTo>
                        <a:cubicBezTo>
                          <a:pt x="60" y="115"/>
                          <a:pt x="33" y="158"/>
                          <a:pt x="0" y="202"/>
                        </a:cubicBezTo>
                        <a:cubicBezTo>
                          <a:pt x="82" y="469"/>
                          <a:pt x="186" y="790"/>
                          <a:pt x="153" y="1079"/>
                        </a:cubicBezTo>
                        <a:cubicBezTo>
                          <a:pt x="218" y="1085"/>
                          <a:pt x="278" y="1096"/>
                          <a:pt x="338" y="1117"/>
                        </a:cubicBezTo>
                        <a:cubicBezTo>
                          <a:pt x="322" y="910"/>
                          <a:pt x="425" y="714"/>
                          <a:pt x="605" y="611"/>
                        </a:cubicBezTo>
                        <a:cubicBezTo>
                          <a:pt x="654" y="589"/>
                          <a:pt x="703" y="578"/>
                          <a:pt x="758" y="578"/>
                        </a:cubicBezTo>
                        <a:cubicBezTo>
                          <a:pt x="807" y="474"/>
                          <a:pt x="845" y="365"/>
                          <a:pt x="872" y="256"/>
                        </a:cubicBezTo>
                        <a:cubicBezTo>
                          <a:pt x="616" y="251"/>
                          <a:pt x="365" y="164"/>
                          <a:pt x="164" y="0"/>
                        </a:cubicBezTo>
                        <a:close/>
                      </a:path>
                    </a:pathLst>
                  </a:custGeom>
                  <a:solidFill>
                    <a:srgbClr val="667BB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51" name="Google Shape;2151;p3"/>
                  <p:cNvSpPr/>
                  <p:nvPr/>
                </p:nvSpPr>
                <p:spPr>
                  <a:xfrm>
                    <a:off x="3728323" y="3261507"/>
                    <a:ext cx="24792" cy="18702"/>
                  </a:xfrm>
                  <a:custGeom>
                    <a:rect b="b" l="l" r="r" t="t"/>
                    <a:pathLst>
                      <a:path extrusionOk="0" h="740" w="981">
                        <a:moveTo>
                          <a:pt x="830" y="0"/>
                        </a:moveTo>
                        <a:cubicBezTo>
                          <a:pt x="548" y="0"/>
                          <a:pt x="268" y="39"/>
                          <a:pt x="0" y="113"/>
                        </a:cubicBezTo>
                        <a:cubicBezTo>
                          <a:pt x="60" y="315"/>
                          <a:pt x="71" y="533"/>
                          <a:pt x="33" y="740"/>
                        </a:cubicBezTo>
                        <a:cubicBezTo>
                          <a:pt x="174" y="734"/>
                          <a:pt x="316" y="696"/>
                          <a:pt x="441" y="631"/>
                        </a:cubicBezTo>
                        <a:cubicBezTo>
                          <a:pt x="703" y="495"/>
                          <a:pt x="866" y="266"/>
                          <a:pt x="981" y="4"/>
                        </a:cubicBezTo>
                        <a:cubicBezTo>
                          <a:pt x="931" y="2"/>
                          <a:pt x="880" y="0"/>
                          <a:pt x="830" y="0"/>
                        </a:cubicBezTo>
                        <a:close/>
                      </a:path>
                    </a:pathLst>
                  </a:custGeom>
                  <a:solidFill>
                    <a:srgbClr val="667BB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52" name="Google Shape;2152;p3"/>
                  <p:cNvSpPr/>
                  <p:nvPr/>
                </p:nvSpPr>
                <p:spPr>
                  <a:xfrm>
                    <a:off x="3725821" y="3278136"/>
                    <a:ext cx="24413" cy="26309"/>
                  </a:xfrm>
                  <a:custGeom>
                    <a:rect b="b" l="l" r="r" t="t"/>
                    <a:pathLst>
                      <a:path extrusionOk="0" h="1041" w="966">
                        <a:moveTo>
                          <a:pt x="671" y="0"/>
                        </a:moveTo>
                        <a:cubicBezTo>
                          <a:pt x="611" y="38"/>
                          <a:pt x="546" y="65"/>
                          <a:pt x="480" y="93"/>
                        </a:cubicBezTo>
                        <a:cubicBezTo>
                          <a:pt x="361" y="131"/>
                          <a:pt x="241" y="153"/>
                          <a:pt x="115" y="158"/>
                        </a:cubicBezTo>
                        <a:cubicBezTo>
                          <a:pt x="88" y="272"/>
                          <a:pt x="50" y="387"/>
                          <a:pt x="1" y="490"/>
                        </a:cubicBezTo>
                        <a:cubicBezTo>
                          <a:pt x="148" y="529"/>
                          <a:pt x="279" y="616"/>
                          <a:pt x="371" y="736"/>
                        </a:cubicBezTo>
                        <a:cubicBezTo>
                          <a:pt x="442" y="823"/>
                          <a:pt x="486" y="932"/>
                          <a:pt x="491" y="1041"/>
                        </a:cubicBezTo>
                        <a:cubicBezTo>
                          <a:pt x="688" y="1019"/>
                          <a:pt x="856" y="741"/>
                          <a:pt x="965" y="518"/>
                        </a:cubicBezTo>
                        <a:lnTo>
                          <a:pt x="960" y="512"/>
                        </a:lnTo>
                        <a:cubicBezTo>
                          <a:pt x="824" y="371"/>
                          <a:pt x="704" y="196"/>
                          <a:pt x="671" y="0"/>
                        </a:cubicBezTo>
                        <a:close/>
                      </a:path>
                    </a:pathLst>
                  </a:custGeom>
                  <a:solidFill>
                    <a:srgbClr val="667BB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53" name="Google Shape;2153;p3"/>
                  <p:cNvSpPr/>
                  <p:nvPr/>
                </p:nvSpPr>
                <p:spPr>
                  <a:xfrm>
                    <a:off x="3744573" y="3263377"/>
                    <a:ext cx="10766" cy="25652"/>
                  </a:xfrm>
                  <a:custGeom>
                    <a:rect b="b" l="l" r="r" t="t"/>
                    <a:pathLst>
                      <a:path extrusionOk="0" h="1015" w="426">
                        <a:moveTo>
                          <a:pt x="398" y="1"/>
                        </a:moveTo>
                        <a:cubicBezTo>
                          <a:pt x="311" y="208"/>
                          <a:pt x="174" y="388"/>
                          <a:pt x="0" y="530"/>
                        </a:cubicBezTo>
                        <a:cubicBezTo>
                          <a:pt x="16" y="715"/>
                          <a:pt x="136" y="884"/>
                          <a:pt x="256" y="1014"/>
                        </a:cubicBezTo>
                        <a:cubicBezTo>
                          <a:pt x="278" y="971"/>
                          <a:pt x="294" y="922"/>
                          <a:pt x="311" y="889"/>
                        </a:cubicBezTo>
                        <a:cubicBezTo>
                          <a:pt x="343" y="797"/>
                          <a:pt x="371" y="704"/>
                          <a:pt x="392" y="606"/>
                        </a:cubicBezTo>
                        <a:cubicBezTo>
                          <a:pt x="392" y="600"/>
                          <a:pt x="392" y="595"/>
                          <a:pt x="398" y="595"/>
                        </a:cubicBezTo>
                        <a:cubicBezTo>
                          <a:pt x="420" y="475"/>
                          <a:pt x="425" y="350"/>
                          <a:pt x="420" y="230"/>
                        </a:cubicBezTo>
                        <a:cubicBezTo>
                          <a:pt x="414" y="170"/>
                          <a:pt x="409" y="88"/>
                          <a:pt x="398" y="1"/>
                        </a:cubicBezTo>
                        <a:close/>
                      </a:path>
                    </a:pathLst>
                  </a:custGeom>
                  <a:solidFill>
                    <a:srgbClr val="667BB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54" name="Google Shape;2154;p3"/>
                  <p:cNvSpPr/>
                  <p:nvPr/>
                </p:nvSpPr>
                <p:spPr>
                  <a:xfrm>
                    <a:off x="3723344" y="3304141"/>
                    <a:ext cx="28684" cy="22493"/>
                  </a:xfrm>
                  <a:custGeom>
                    <a:rect b="b" l="l" r="r" t="t"/>
                    <a:pathLst>
                      <a:path extrusionOk="0" h="890" w="1135">
                        <a:moveTo>
                          <a:pt x="807" y="1"/>
                        </a:moveTo>
                        <a:cubicBezTo>
                          <a:pt x="747" y="61"/>
                          <a:pt x="671" y="94"/>
                          <a:pt x="584" y="99"/>
                        </a:cubicBezTo>
                        <a:cubicBezTo>
                          <a:pt x="578" y="186"/>
                          <a:pt x="546" y="268"/>
                          <a:pt x="497" y="339"/>
                        </a:cubicBezTo>
                        <a:cubicBezTo>
                          <a:pt x="425" y="444"/>
                          <a:pt x="318" y="482"/>
                          <a:pt x="204" y="482"/>
                        </a:cubicBezTo>
                        <a:cubicBezTo>
                          <a:pt x="136" y="482"/>
                          <a:pt x="66" y="468"/>
                          <a:pt x="1" y="448"/>
                        </a:cubicBezTo>
                        <a:lnTo>
                          <a:pt x="1" y="448"/>
                        </a:lnTo>
                        <a:cubicBezTo>
                          <a:pt x="50" y="589"/>
                          <a:pt x="77" y="736"/>
                          <a:pt x="83" y="889"/>
                        </a:cubicBezTo>
                        <a:cubicBezTo>
                          <a:pt x="284" y="816"/>
                          <a:pt x="505" y="764"/>
                          <a:pt x="722" y="764"/>
                        </a:cubicBezTo>
                        <a:cubicBezTo>
                          <a:pt x="863" y="764"/>
                          <a:pt x="1003" y="786"/>
                          <a:pt x="1134" y="840"/>
                        </a:cubicBezTo>
                        <a:cubicBezTo>
                          <a:pt x="1134" y="818"/>
                          <a:pt x="1129" y="791"/>
                          <a:pt x="1123" y="769"/>
                        </a:cubicBezTo>
                        <a:cubicBezTo>
                          <a:pt x="1063" y="502"/>
                          <a:pt x="954" y="246"/>
                          <a:pt x="807" y="12"/>
                        </a:cubicBezTo>
                        <a:cubicBezTo>
                          <a:pt x="807" y="6"/>
                          <a:pt x="807" y="6"/>
                          <a:pt x="807" y="1"/>
                        </a:cubicBezTo>
                        <a:close/>
                      </a:path>
                    </a:pathLst>
                  </a:custGeom>
                  <a:solidFill>
                    <a:srgbClr val="667BB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55" name="Google Shape;2155;p3"/>
                  <p:cNvSpPr/>
                  <p:nvPr/>
                </p:nvSpPr>
                <p:spPr>
                  <a:xfrm>
                    <a:off x="3725290" y="3325471"/>
                    <a:ext cx="27294" cy="9452"/>
                  </a:xfrm>
                  <a:custGeom>
                    <a:rect b="b" l="l" r="r" t="t"/>
                    <a:pathLst>
                      <a:path extrusionOk="0" h="374" w="1080">
                        <a:moveTo>
                          <a:pt x="636" y="0"/>
                        </a:moveTo>
                        <a:cubicBezTo>
                          <a:pt x="421" y="0"/>
                          <a:pt x="202" y="56"/>
                          <a:pt x="6" y="127"/>
                        </a:cubicBezTo>
                        <a:cubicBezTo>
                          <a:pt x="6" y="192"/>
                          <a:pt x="6" y="252"/>
                          <a:pt x="0" y="318"/>
                        </a:cubicBezTo>
                        <a:lnTo>
                          <a:pt x="38" y="318"/>
                        </a:lnTo>
                        <a:cubicBezTo>
                          <a:pt x="339" y="356"/>
                          <a:pt x="645" y="373"/>
                          <a:pt x="950" y="373"/>
                        </a:cubicBezTo>
                        <a:cubicBezTo>
                          <a:pt x="993" y="373"/>
                          <a:pt x="1036" y="373"/>
                          <a:pt x="1079" y="372"/>
                        </a:cubicBezTo>
                        <a:cubicBezTo>
                          <a:pt x="1079" y="279"/>
                          <a:pt x="1079" y="187"/>
                          <a:pt x="1068" y="94"/>
                        </a:cubicBezTo>
                        <a:cubicBezTo>
                          <a:pt x="932" y="27"/>
                          <a:pt x="785" y="0"/>
                          <a:pt x="636" y="0"/>
                        </a:cubicBezTo>
                        <a:close/>
                      </a:path>
                    </a:pathLst>
                  </a:custGeom>
                  <a:solidFill>
                    <a:srgbClr val="667BB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56" name="Google Shape;2156;p3"/>
                  <p:cNvSpPr/>
                  <p:nvPr/>
                </p:nvSpPr>
                <p:spPr>
                  <a:xfrm>
                    <a:off x="3745104" y="3291075"/>
                    <a:ext cx="26890" cy="21583"/>
                  </a:xfrm>
                  <a:custGeom>
                    <a:rect b="b" l="l" r="r" t="t"/>
                    <a:pathLst>
                      <a:path extrusionOk="0" h="854" w="1064">
                        <a:moveTo>
                          <a:pt x="290" y="0"/>
                        </a:moveTo>
                        <a:cubicBezTo>
                          <a:pt x="213" y="169"/>
                          <a:pt x="121" y="327"/>
                          <a:pt x="1" y="463"/>
                        </a:cubicBezTo>
                        <a:cubicBezTo>
                          <a:pt x="6" y="469"/>
                          <a:pt x="12" y="474"/>
                          <a:pt x="17" y="480"/>
                        </a:cubicBezTo>
                        <a:cubicBezTo>
                          <a:pt x="88" y="600"/>
                          <a:pt x="153" y="719"/>
                          <a:pt x="213" y="845"/>
                        </a:cubicBezTo>
                        <a:lnTo>
                          <a:pt x="219" y="845"/>
                        </a:lnTo>
                        <a:cubicBezTo>
                          <a:pt x="247" y="851"/>
                          <a:pt x="275" y="853"/>
                          <a:pt x="304" y="853"/>
                        </a:cubicBezTo>
                        <a:cubicBezTo>
                          <a:pt x="482" y="853"/>
                          <a:pt x="657" y="746"/>
                          <a:pt x="813" y="670"/>
                        </a:cubicBezTo>
                        <a:cubicBezTo>
                          <a:pt x="900" y="627"/>
                          <a:pt x="982" y="583"/>
                          <a:pt x="1063" y="534"/>
                        </a:cubicBezTo>
                        <a:cubicBezTo>
                          <a:pt x="775" y="431"/>
                          <a:pt x="448" y="278"/>
                          <a:pt x="290" y="0"/>
                        </a:cubicBezTo>
                        <a:close/>
                      </a:path>
                    </a:pathLst>
                  </a:custGeom>
                  <a:solidFill>
                    <a:srgbClr val="667BB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57" name="Google Shape;2157;p3"/>
                  <p:cNvSpPr/>
                  <p:nvPr/>
                </p:nvSpPr>
                <p:spPr>
                  <a:xfrm>
                    <a:off x="3753520" y="3276013"/>
                    <a:ext cx="20547" cy="21835"/>
                  </a:xfrm>
                  <a:custGeom>
                    <a:rect b="b" l="l" r="r" t="t"/>
                    <a:pathLst>
                      <a:path extrusionOk="0" h="864" w="813">
                        <a:moveTo>
                          <a:pt x="629" y="0"/>
                        </a:moveTo>
                        <a:cubicBezTo>
                          <a:pt x="445" y="0"/>
                          <a:pt x="258" y="27"/>
                          <a:pt x="120" y="133"/>
                        </a:cubicBezTo>
                        <a:cubicBezTo>
                          <a:pt x="93" y="258"/>
                          <a:pt x="55" y="378"/>
                          <a:pt x="6" y="493"/>
                        </a:cubicBezTo>
                        <a:lnTo>
                          <a:pt x="0" y="504"/>
                        </a:lnTo>
                        <a:cubicBezTo>
                          <a:pt x="76" y="656"/>
                          <a:pt x="191" y="781"/>
                          <a:pt x="338" y="863"/>
                        </a:cubicBezTo>
                        <a:cubicBezTo>
                          <a:pt x="551" y="711"/>
                          <a:pt x="681" y="373"/>
                          <a:pt x="768" y="144"/>
                        </a:cubicBezTo>
                        <a:cubicBezTo>
                          <a:pt x="785" y="95"/>
                          <a:pt x="796" y="51"/>
                          <a:pt x="812" y="8"/>
                        </a:cubicBezTo>
                        <a:cubicBezTo>
                          <a:pt x="753" y="4"/>
                          <a:pt x="691" y="0"/>
                          <a:pt x="629" y="0"/>
                        </a:cubicBezTo>
                        <a:close/>
                      </a:path>
                    </a:pathLst>
                  </a:custGeom>
                  <a:solidFill>
                    <a:srgbClr val="667BB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58" name="Google Shape;2158;p3"/>
                  <p:cNvSpPr/>
                  <p:nvPr/>
                </p:nvSpPr>
                <p:spPr>
                  <a:xfrm>
                    <a:off x="3764109" y="3276342"/>
                    <a:ext cx="29215" cy="26865"/>
                  </a:xfrm>
                  <a:custGeom>
                    <a:rect b="b" l="l" r="r" t="t"/>
                    <a:pathLst>
                      <a:path extrusionOk="0" h="1063" w="1156">
                        <a:moveTo>
                          <a:pt x="475" y="0"/>
                        </a:moveTo>
                        <a:cubicBezTo>
                          <a:pt x="453" y="76"/>
                          <a:pt x="426" y="153"/>
                          <a:pt x="399" y="224"/>
                        </a:cubicBezTo>
                        <a:cubicBezTo>
                          <a:pt x="295" y="452"/>
                          <a:pt x="191" y="730"/>
                          <a:pt x="1" y="894"/>
                        </a:cubicBezTo>
                        <a:cubicBezTo>
                          <a:pt x="121" y="954"/>
                          <a:pt x="251" y="1008"/>
                          <a:pt x="382" y="1052"/>
                        </a:cubicBezTo>
                        <a:cubicBezTo>
                          <a:pt x="393" y="1057"/>
                          <a:pt x="399" y="1057"/>
                          <a:pt x="399" y="1063"/>
                        </a:cubicBezTo>
                        <a:cubicBezTo>
                          <a:pt x="442" y="1035"/>
                          <a:pt x="480" y="1008"/>
                          <a:pt x="524" y="986"/>
                        </a:cubicBezTo>
                        <a:cubicBezTo>
                          <a:pt x="775" y="812"/>
                          <a:pt x="992" y="594"/>
                          <a:pt x="1156" y="338"/>
                        </a:cubicBezTo>
                        <a:cubicBezTo>
                          <a:pt x="954" y="175"/>
                          <a:pt x="742" y="38"/>
                          <a:pt x="475" y="0"/>
                        </a:cubicBezTo>
                        <a:close/>
                      </a:path>
                    </a:pathLst>
                  </a:custGeom>
                  <a:solidFill>
                    <a:srgbClr val="667BB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59" name="Google Shape;2159;p3"/>
                  <p:cNvSpPr/>
                  <p:nvPr/>
                </p:nvSpPr>
                <p:spPr>
                  <a:xfrm>
                    <a:off x="3756552" y="3261734"/>
                    <a:ext cx="19561" cy="14911"/>
                  </a:xfrm>
                  <a:custGeom>
                    <a:rect b="b" l="l" r="r" t="t"/>
                    <a:pathLst>
                      <a:path extrusionOk="0" h="590" w="774">
                        <a:moveTo>
                          <a:pt x="0" y="1"/>
                        </a:moveTo>
                        <a:lnTo>
                          <a:pt x="0" y="1"/>
                        </a:lnTo>
                        <a:cubicBezTo>
                          <a:pt x="16" y="99"/>
                          <a:pt x="22" y="197"/>
                          <a:pt x="27" y="295"/>
                        </a:cubicBezTo>
                        <a:cubicBezTo>
                          <a:pt x="27" y="393"/>
                          <a:pt x="27" y="491"/>
                          <a:pt x="11" y="589"/>
                        </a:cubicBezTo>
                        <a:cubicBezTo>
                          <a:pt x="164" y="504"/>
                          <a:pt x="350" y="476"/>
                          <a:pt x="527" y="476"/>
                        </a:cubicBezTo>
                        <a:cubicBezTo>
                          <a:pt x="589" y="476"/>
                          <a:pt x="650" y="480"/>
                          <a:pt x="708" y="486"/>
                        </a:cubicBezTo>
                        <a:cubicBezTo>
                          <a:pt x="741" y="371"/>
                          <a:pt x="757" y="257"/>
                          <a:pt x="774" y="137"/>
                        </a:cubicBezTo>
                        <a:cubicBezTo>
                          <a:pt x="725" y="120"/>
                          <a:pt x="681" y="110"/>
                          <a:pt x="638" y="99"/>
                        </a:cubicBezTo>
                        <a:cubicBezTo>
                          <a:pt x="425" y="50"/>
                          <a:pt x="213" y="17"/>
                          <a:pt x="0" y="1"/>
                        </a:cubicBezTo>
                        <a:close/>
                      </a:path>
                    </a:pathLst>
                  </a:custGeom>
                  <a:solidFill>
                    <a:srgbClr val="667BB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60" name="Google Shape;2160;p3"/>
                  <p:cNvSpPr/>
                  <p:nvPr/>
                </p:nvSpPr>
                <p:spPr>
                  <a:xfrm>
                    <a:off x="3776644" y="3266005"/>
                    <a:ext cx="18904" cy="16958"/>
                  </a:xfrm>
                  <a:custGeom>
                    <a:rect b="b" l="l" r="r" t="t"/>
                    <a:pathLst>
                      <a:path extrusionOk="0" h="671" w="748">
                        <a:moveTo>
                          <a:pt x="61" y="1"/>
                        </a:moveTo>
                        <a:cubicBezTo>
                          <a:pt x="50" y="109"/>
                          <a:pt x="28" y="224"/>
                          <a:pt x="1" y="333"/>
                        </a:cubicBezTo>
                        <a:cubicBezTo>
                          <a:pt x="262" y="382"/>
                          <a:pt x="502" y="502"/>
                          <a:pt x="704" y="671"/>
                        </a:cubicBezTo>
                        <a:cubicBezTo>
                          <a:pt x="714" y="643"/>
                          <a:pt x="731" y="611"/>
                          <a:pt x="747" y="578"/>
                        </a:cubicBezTo>
                        <a:cubicBezTo>
                          <a:pt x="638" y="398"/>
                          <a:pt x="496" y="246"/>
                          <a:pt x="322" y="131"/>
                        </a:cubicBezTo>
                        <a:cubicBezTo>
                          <a:pt x="240" y="77"/>
                          <a:pt x="153" y="33"/>
                          <a:pt x="61" y="1"/>
                        </a:cubicBezTo>
                        <a:close/>
                      </a:path>
                    </a:pathLst>
                  </a:custGeom>
                  <a:solidFill>
                    <a:srgbClr val="667BB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61" name="Google Shape;2161;p3"/>
                  <p:cNvSpPr/>
                  <p:nvPr/>
                </p:nvSpPr>
                <p:spPr>
                  <a:xfrm>
                    <a:off x="3784630" y="3282811"/>
                    <a:ext cx="19435" cy="28811"/>
                  </a:xfrm>
                  <a:custGeom>
                    <a:rect b="b" l="l" r="r" t="t"/>
                    <a:pathLst>
                      <a:path extrusionOk="0" h="1140" w="769">
                        <a:moveTo>
                          <a:pt x="480" y="0"/>
                        </a:moveTo>
                        <a:cubicBezTo>
                          <a:pt x="469" y="22"/>
                          <a:pt x="458" y="38"/>
                          <a:pt x="453" y="60"/>
                        </a:cubicBezTo>
                        <a:cubicBezTo>
                          <a:pt x="482" y="85"/>
                          <a:pt x="459" y="127"/>
                          <a:pt x="422" y="127"/>
                        </a:cubicBezTo>
                        <a:cubicBezTo>
                          <a:pt x="418" y="127"/>
                          <a:pt x="414" y="127"/>
                          <a:pt x="409" y="126"/>
                        </a:cubicBezTo>
                        <a:cubicBezTo>
                          <a:pt x="300" y="305"/>
                          <a:pt x="164" y="469"/>
                          <a:pt x="1" y="605"/>
                        </a:cubicBezTo>
                        <a:cubicBezTo>
                          <a:pt x="142" y="720"/>
                          <a:pt x="235" y="872"/>
                          <a:pt x="388" y="970"/>
                        </a:cubicBezTo>
                        <a:cubicBezTo>
                          <a:pt x="404" y="970"/>
                          <a:pt x="420" y="981"/>
                          <a:pt x="426" y="997"/>
                        </a:cubicBezTo>
                        <a:cubicBezTo>
                          <a:pt x="437" y="997"/>
                          <a:pt x="442" y="1003"/>
                          <a:pt x="447" y="1008"/>
                        </a:cubicBezTo>
                        <a:cubicBezTo>
                          <a:pt x="551" y="1057"/>
                          <a:pt x="660" y="1101"/>
                          <a:pt x="769" y="1139"/>
                        </a:cubicBezTo>
                        <a:cubicBezTo>
                          <a:pt x="769" y="1052"/>
                          <a:pt x="758" y="965"/>
                          <a:pt x="747" y="878"/>
                        </a:cubicBezTo>
                        <a:cubicBezTo>
                          <a:pt x="709" y="572"/>
                          <a:pt x="616" y="278"/>
                          <a:pt x="480" y="0"/>
                        </a:cubicBezTo>
                        <a:close/>
                      </a:path>
                    </a:pathLst>
                  </a:custGeom>
                  <a:solidFill>
                    <a:srgbClr val="667BB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62" name="Google Shape;2162;p3"/>
                  <p:cNvSpPr/>
                  <p:nvPr/>
                </p:nvSpPr>
                <p:spPr>
                  <a:xfrm>
                    <a:off x="3751321" y="3308286"/>
                    <a:ext cx="30858" cy="26460"/>
                  </a:xfrm>
                  <a:custGeom>
                    <a:rect b="b" l="l" r="r" t="t"/>
                    <a:pathLst>
                      <a:path extrusionOk="0" h="1047" w="1221">
                        <a:moveTo>
                          <a:pt x="725" y="0"/>
                        </a:moveTo>
                        <a:cubicBezTo>
                          <a:pt x="643" y="44"/>
                          <a:pt x="556" y="88"/>
                          <a:pt x="469" y="131"/>
                        </a:cubicBezTo>
                        <a:cubicBezTo>
                          <a:pt x="336" y="190"/>
                          <a:pt x="199" y="253"/>
                          <a:pt x="50" y="253"/>
                        </a:cubicBezTo>
                        <a:cubicBezTo>
                          <a:pt x="33" y="253"/>
                          <a:pt x="17" y="253"/>
                          <a:pt x="0" y="251"/>
                        </a:cubicBezTo>
                        <a:lnTo>
                          <a:pt x="0" y="251"/>
                        </a:lnTo>
                        <a:cubicBezTo>
                          <a:pt x="44" y="360"/>
                          <a:pt x="76" y="469"/>
                          <a:pt x="98" y="583"/>
                        </a:cubicBezTo>
                        <a:cubicBezTo>
                          <a:pt x="104" y="632"/>
                          <a:pt x="109" y="681"/>
                          <a:pt x="114" y="731"/>
                        </a:cubicBezTo>
                        <a:cubicBezTo>
                          <a:pt x="120" y="834"/>
                          <a:pt x="125" y="943"/>
                          <a:pt x="120" y="1047"/>
                        </a:cubicBezTo>
                        <a:cubicBezTo>
                          <a:pt x="447" y="1041"/>
                          <a:pt x="768" y="1019"/>
                          <a:pt x="1084" y="1003"/>
                        </a:cubicBezTo>
                        <a:lnTo>
                          <a:pt x="1221" y="992"/>
                        </a:lnTo>
                        <a:cubicBezTo>
                          <a:pt x="1112" y="627"/>
                          <a:pt x="975" y="251"/>
                          <a:pt x="725" y="0"/>
                        </a:cubicBezTo>
                        <a:close/>
                      </a:path>
                    </a:pathLst>
                  </a:custGeom>
                  <a:solidFill>
                    <a:srgbClr val="667BB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63" name="Google Shape;2163;p3"/>
                  <p:cNvSpPr/>
                  <p:nvPr/>
                </p:nvSpPr>
                <p:spPr>
                  <a:xfrm>
                    <a:off x="3771413" y="3299466"/>
                    <a:ext cx="21507" cy="19864"/>
                  </a:xfrm>
                  <a:custGeom>
                    <a:rect b="b" l="l" r="r" t="t"/>
                    <a:pathLst>
                      <a:path extrusionOk="0" h="786" w="851">
                        <a:moveTo>
                          <a:pt x="464" y="1"/>
                        </a:moveTo>
                        <a:cubicBezTo>
                          <a:pt x="404" y="55"/>
                          <a:pt x="338" y="99"/>
                          <a:pt x="273" y="142"/>
                        </a:cubicBezTo>
                        <a:cubicBezTo>
                          <a:pt x="186" y="202"/>
                          <a:pt x="99" y="257"/>
                          <a:pt x="1" y="306"/>
                        </a:cubicBezTo>
                        <a:cubicBezTo>
                          <a:pt x="131" y="447"/>
                          <a:pt x="235" y="611"/>
                          <a:pt x="306" y="785"/>
                        </a:cubicBezTo>
                        <a:cubicBezTo>
                          <a:pt x="545" y="720"/>
                          <a:pt x="703" y="556"/>
                          <a:pt x="851" y="371"/>
                        </a:cubicBezTo>
                        <a:cubicBezTo>
                          <a:pt x="698" y="268"/>
                          <a:pt x="605" y="115"/>
                          <a:pt x="464" y="1"/>
                        </a:cubicBezTo>
                        <a:close/>
                      </a:path>
                    </a:pathLst>
                  </a:custGeom>
                  <a:solidFill>
                    <a:srgbClr val="667BB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64" name="Google Shape;2164;p3"/>
                  <p:cNvSpPr/>
                  <p:nvPr/>
                </p:nvSpPr>
                <p:spPr>
                  <a:xfrm>
                    <a:off x="3780081" y="3309929"/>
                    <a:ext cx="24135" cy="23301"/>
                  </a:xfrm>
                  <a:custGeom>
                    <a:rect b="b" l="l" r="r" t="t"/>
                    <a:pathLst>
                      <a:path extrusionOk="0" h="922" w="955">
                        <a:moveTo>
                          <a:pt x="573" y="1"/>
                        </a:moveTo>
                        <a:cubicBezTo>
                          <a:pt x="420" y="202"/>
                          <a:pt x="246" y="371"/>
                          <a:pt x="1" y="448"/>
                        </a:cubicBezTo>
                        <a:cubicBezTo>
                          <a:pt x="66" y="600"/>
                          <a:pt x="115" y="764"/>
                          <a:pt x="164" y="922"/>
                        </a:cubicBezTo>
                        <a:cubicBezTo>
                          <a:pt x="388" y="900"/>
                          <a:pt x="627" y="856"/>
                          <a:pt x="769" y="709"/>
                        </a:cubicBezTo>
                        <a:cubicBezTo>
                          <a:pt x="911" y="562"/>
                          <a:pt x="954" y="360"/>
                          <a:pt x="954" y="159"/>
                        </a:cubicBezTo>
                        <a:cubicBezTo>
                          <a:pt x="824" y="121"/>
                          <a:pt x="693" y="66"/>
                          <a:pt x="573" y="1"/>
                        </a:cubicBezTo>
                        <a:close/>
                      </a:path>
                    </a:pathLst>
                  </a:custGeom>
                  <a:solidFill>
                    <a:srgbClr val="667BB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65" name="Google Shape;2165;p3"/>
                  <p:cNvSpPr/>
                  <p:nvPr/>
                </p:nvSpPr>
                <p:spPr>
                  <a:xfrm>
                    <a:off x="3704087" y="3305127"/>
                    <a:ext cx="20117" cy="28103"/>
                  </a:xfrm>
                  <a:custGeom>
                    <a:rect b="b" l="l" r="r" t="t"/>
                    <a:pathLst>
                      <a:path extrusionOk="0" h="1112" w="796">
                        <a:moveTo>
                          <a:pt x="158" y="0"/>
                        </a:moveTo>
                        <a:cubicBezTo>
                          <a:pt x="136" y="114"/>
                          <a:pt x="76" y="218"/>
                          <a:pt x="0" y="300"/>
                        </a:cubicBezTo>
                        <a:cubicBezTo>
                          <a:pt x="158" y="507"/>
                          <a:pt x="272" y="730"/>
                          <a:pt x="185" y="1003"/>
                        </a:cubicBezTo>
                        <a:cubicBezTo>
                          <a:pt x="371" y="1063"/>
                          <a:pt x="561" y="1095"/>
                          <a:pt x="757" y="1112"/>
                        </a:cubicBezTo>
                        <a:cubicBezTo>
                          <a:pt x="796" y="621"/>
                          <a:pt x="681" y="38"/>
                          <a:pt x="158" y="0"/>
                        </a:cubicBezTo>
                        <a:close/>
                      </a:path>
                    </a:pathLst>
                  </a:custGeom>
                  <a:solidFill>
                    <a:srgbClr val="667BB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66" name="Google Shape;2166;p3"/>
                  <p:cNvSpPr/>
                  <p:nvPr/>
                </p:nvSpPr>
                <p:spPr>
                  <a:xfrm>
                    <a:off x="3697187" y="3307856"/>
                    <a:ext cx="12156" cy="21785"/>
                  </a:xfrm>
                  <a:custGeom>
                    <a:rect b="b" l="l" r="r" t="t"/>
                    <a:pathLst>
                      <a:path extrusionOk="0" h="862" w="481">
                        <a:moveTo>
                          <a:pt x="11" y="1"/>
                        </a:moveTo>
                        <a:lnTo>
                          <a:pt x="11" y="1"/>
                        </a:lnTo>
                        <a:cubicBezTo>
                          <a:pt x="1" y="224"/>
                          <a:pt x="6" y="464"/>
                          <a:pt x="120" y="649"/>
                        </a:cubicBezTo>
                        <a:cubicBezTo>
                          <a:pt x="137" y="671"/>
                          <a:pt x="159" y="698"/>
                          <a:pt x="175" y="720"/>
                        </a:cubicBezTo>
                        <a:cubicBezTo>
                          <a:pt x="235" y="780"/>
                          <a:pt x="306" y="829"/>
                          <a:pt x="382" y="862"/>
                        </a:cubicBezTo>
                        <a:cubicBezTo>
                          <a:pt x="480" y="519"/>
                          <a:pt x="229" y="257"/>
                          <a:pt x="11" y="1"/>
                        </a:cubicBezTo>
                        <a:close/>
                      </a:path>
                    </a:pathLst>
                  </a:custGeom>
                  <a:solidFill>
                    <a:srgbClr val="667BB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grpSp>
      <p:grpSp>
        <p:nvGrpSpPr>
          <p:cNvPr id="2167" name="Google Shape;2167;p3"/>
          <p:cNvGrpSpPr/>
          <p:nvPr/>
        </p:nvGrpSpPr>
        <p:grpSpPr>
          <a:xfrm>
            <a:off x="7159697" y="114250"/>
            <a:ext cx="316321" cy="2230124"/>
            <a:chOff x="6775725" y="1037324"/>
            <a:chExt cx="1118532" cy="3068838"/>
          </a:xfrm>
        </p:grpSpPr>
        <p:sp>
          <p:nvSpPr>
            <p:cNvPr id="2168" name="Google Shape;2168;p3"/>
            <p:cNvSpPr/>
            <p:nvPr/>
          </p:nvSpPr>
          <p:spPr>
            <a:xfrm>
              <a:off x="7088685" y="1301841"/>
              <a:ext cx="485301" cy="485316"/>
            </a:xfrm>
            <a:custGeom>
              <a:rect b="b" l="l" r="r" t="t"/>
              <a:pathLst>
                <a:path extrusionOk="0" h="33133" w="33132">
                  <a:moveTo>
                    <a:pt x="16565" y="0"/>
                  </a:moveTo>
                  <a:cubicBezTo>
                    <a:pt x="12172" y="0"/>
                    <a:pt x="7960" y="1745"/>
                    <a:pt x="4852" y="4852"/>
                  </a:cubicBezTo>
                  <a:cubicBezTo>
                    <a:pt x="1745" y="7958"/>
                    <a:pt x="0" y="12172"/>
                    <a:pt x="0" y="16565"/>
                  </a:cubicBezTo>
                  <a:cubicBezTo>
                    <a:pt x="0" y="20958"/>
                    <a:pt x="1745" y="25173"/>
                    <a:pt x="4852" y="28279"/>
                  </a:cubicBezTo>
                  <a:cubicBezTo>
                    <a:pt x="7960" y="31387"/>
                    <a:pt x="12172" y="33132"/>
                    <a:pt x="16565" y="33132"/>
                  </a:cubicBezTo>
                  <a:cubicBezTo>
                    <a:pt x="20960" y="33132"/>
                    <a:pt x="25172" y="31387"/>
                    <a:pt x="28280" y="28279"/>
                  </a:cubicBezTo>
                  <a:cubicBezTo>
                    <a:pt x="31387" y="25173"/>
                    <a:pt x="33132" y="20958"/>
                    <a:pt x="33132" y="16565"/>
                  </a:cubicBezTo>
                  <a:cubicBezTo>
                    <a:pt x="33132" y="12172"/>
                    <a:pt x="31387" y="7958"/>
                    <a:pt x="28280" y="4852"/>
                  </a:cubicBezTo>
                  <a:cubicBezTo>
                    <a:pt x="25172" y="1745"/>
                    <a:pt x="20960" y="0"/>
                    <a:pt x="16565" y="0"/>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69" name="Google Shape;2169;p3"/>
            <p:cNvSpPr/>
            <p:nvPr/>
          </p:nvSpPr>
          <p:spPr>
            <a:xfrm>
              <a:off x="7244338" y="1449569"/>
              <a:ext cx="170761" cy="170761"/>
            </a:xfrm>
            <a:custGeom>
              <a:rect b="b" l="l" r="r" t="t"/>
              <a:pathLst>
                <a:path extrusionOk="0" h="11658" w="11658">
                  <a:moveTo>
                    <a:pt x="5829" y="0"/>
                  </a:moveTo>
                  <a:cubicBezTo>
                    <a:pt x="2612" y="0"/>
                    <a:pt x="1" y="2609"/>
                    <a:pt x="1" y="5829"/>
                  </a:cubicBezTo>
                  <a:cubicBezTo>
                    <a:pt x="1" y="9049"/>
                    <a:pt x="2612" y="11657"/>
                    <a:pt x="5829" y="11657"/>
                  </a:cubicBezTo>
                  <a:cubicBezTo>
                    <a:pt x="9049" y="11657"/>
                    <a:pt x="11658" y="9049"/>
                    <a:pt x="11658" y="5829"/>
                  </a:cubicBezTo>
                  <a:cubicBezTo>
                    <a:pt x="11658" y="2609"/>
                    <a:pt x="9049" y="0"/>
                    <a:pt x="5829" y="0"/>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70" name="Google Shape;2170;p3"/>
            <p:cNvSpPr/>
            <p:nvPr/>
          </p:nvSpPr>
          <p:spPr>
            <a:xfrm>
              <a:off x="7386763" y="1590045"/>
              <a:ext cx="97333" cy="80517"/>
            </a:xfrm>
            <a:custGeom>
              <a:rect b="b" l="l" r="r" t="t"/>
              <a:pathLst>
                <a:path extrusionOk="0" h="5497" w="6645">
                  <a:moveTo>
                    <a:pt x="5659" y="1"/>
                  </a:moveTo>
                  <a:cubicBezTo>
                    <a:pt x="5642" y="1"/>
                    <a:pt x="5625" y="1"/>
                    <a:pt x="5607" y="2"/>
                  </a:cubicBezTo>
                  <a:cubicBezTo>
                    <a:pt x="5131" y="30"/>
                    <a:pt x="4712" y="310"/>
                    <a:pt x="4330" y="593"/>
                  </a:cubicBezTo>
                  <a:cubicBezTo>
                    <a:pt x="3094" y="1510"/>
                    <a:pt x="1968" y="2561"/>
                    <a:pt x="846" y="3611"/>
                  </a:cubicBezTo>
                  <a:cubicBezTo>
                    <a:pt x="441" y="3990"/>
                    <a:pt x="0" y="4530"/>
                    <a:pt x="229" y="5034"/>
                  </a:cubicBezTo>
                  <a:cubicBezTo>
                    <a:pt x="365" y="5331"/>
                    <a:pt x="708" y="5492"/>
                    <a:pt x="1036" y="5496"/>
                  </a:cubicBezTo>
                  <a:cubicBezTo>
                    <a:pt x="1045" y="5496"/>
                    <a:pt x="1055" y="5496"/>
                    <a:pt x="1065" y="5496"/>
                  </a:cubicBezTo>
                  <a:cubicBezTo>
                    <a:pt x="1383" y="5496"/>
                    <a:pt x="1706" y="5411"/>
                    <a:pt x="1976" y="5243"/>
                  </a:cubicBezTo>
                  <a:cubicBezTo>
                    <a:pt x="3813" y="4089"/>
                    <a:pt x="4977" y="3416"/>
                    <a:pt x="6308" y="1563"/>
                  </a:cubicBezTo>
                  <a:cubicBezTo>
                    <a:pt x="6308" y="1563"/>
                    <a:pt x="6645" y="1080"/>
                    <a:pt x="6622" y="678"/>
                  </a:cubicBezTo>
                  <a:cubicBezTo>
                    <a:pt x="6603" y="335"/>
                    <a:pt x="6119" y="1"/>
                    <a:pt x="5659"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71" name="Google Shape;2171;p3"/>
            <p:cNvSpPr/>
            <p:nvPr/>
          </p:nvSpPr>
          <p:spPr>
            <a:xfrm>
              <a:off x="7422300" y="1407221"/>
              <a:ext cx="49172" cy="112551"/>
            </a:xfrm>
            <a:custGeom>
              <a:rect b="b" l="l" r="r" t="t"/>
              <a:pathLst>
                <a:path extrusionOk="0" h="7684" w="3357">
                  <a:moveTo>
                    <a:pt x="1061" y="1"/>
                  </a:moveTo>
                  <a:cubicBezTo>
                    <a:pt x="740" y="1"/>
                    <a:pt x="336" y="282"/>
                    <a:pt x="183" y="652"/>
                  </a:cubicBezTo>
                  <a:cubicBezTo>
                    <a:pt x="1" y="1091"/>
                    <a:pt x="72" y="1592"/>
                    <a:pt x="160" y="2060"/>
                  </a:cubicBezTo>
                  <a:cubicBezTo>
                    <a:pt x="447" y="3569"/>
                    <a:pt x="905" y="5042"/>
                    <a:pt x="1362" y="6509"/>
                  </a:cubicBezTo>
                  <a:cubicBezTo>
                    <a:pt x="1527" y="7039"/>
                    <a:pt x="1819" y="7670"/>
                    <a:pt x="2373" y="7683"/>
                  </a:cubicBezTo>
                  <a:cubicBezTo>
                    <a:pt x="2378" y="7683"/>
                    <a:pt x="2384" y="7683"/>
                    <a:pt x="2390" y="7683"/>
                  </a:cubicBezTo>
                  <a:cubicBezTo>
                    <a:pt x="2711" y="7683"/>
                    <a:pt x="2997" y="7446"/>
                    <a:pt x="3141" y="7159"/>
                  </a:cubicBezTo>
                  <a:cubicBezTo>
                    <a:pt x="3288" y="6867"/>
                    <a:pt x="3357" y="6527"/>
                    <a:pt x="3321" y="6201"/>
                  </a:cubicBezTo>
                  <a:cubicBezTo>
                    <a:pt x="3082" y="4046"/>
                    <a:pt x="2983" y="2704"/>
                    <a:pt x="1893" y="700"/>
                  </a:cubicBezTo>
                  <a:cubicBezTo>
                    <a:pt x="1893" y="700"/>
                    <a:pt x="1604" y="185"/>
                    <a:pt x="1233" y="33"/>
                  </a:cubicBezTo>
                  <a:cubicBezTo>
                    <a:pt x="1180" y="11"/>
                    <a:pt x="1122" y="1"/>
                    <a:pt x="1061"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72" name="Google Shape;2172;p3"/>
            <p:cNvSpPr/>
            <p:nvPr/>
          </p:nvSpPr>
          <p:spPr>
            <a:xfrm>
              <a:off x="7163860" y="1496780"/>
              <a:ext cx="39299" cy="114485"/>
            </a:xfrm>
            <a:custGeom>
              <a:rect b="b" l="l" r="r" t="t"/>
              <a:pathLst>
                <a:path extrusionOk="0" h="7816" w="2683">
                  <a:moveTo>
                    <a:pt x="1144" y="1"/>
                  </a:moveTo>
                  <a:cubicBezTo>
                    <a:pt x="841" y="1"/>
                    <a:pt x="463" y="200"/>
                    <a:pt x="272" y="501"/>
                  </a:cubicBezTo>
                  <a:cubicBezTo>
                    <a:pt x="19" y="905"/>
                    <a:pt x="1" y="1408"/>
                    <a:pt x="10" y="1886"/>
                  </a:cubicBezTo>
                  <a:cubicBezTo>
                    <a:pt x="35" y="3422"/>
                    <a:pt x="235" y="4949"/>
                    <a:pt x="435" y="6473"/>
                  </a:cubicBezTo>
                  <a:cubicBezTo>
                    <a:pt x="507" y="7024"/>
                    <a:pt x="688" y="7696"/>
                    <a:pt x="1231" y="7803"/>
                  </a:cubicBezTo>
                  <a:cubicBezTo>
                    <a:pt x="1274" y="7811"/>
                    <a:pt x="1317" y="7815"/>
                    <a:pt x="1361" y="7815"/>
                  </a:cubicBezTo>
                  <a:cubicBezTo>
                    <a:pt x="1639" y="7815"/>
                    <a:pt x="1910" y="7645"/>
                    <a:pt x="2079" y="7417"/>
                  </a:cubicBezTo>
                  <a:cubicBezTo>
                    <a:pt x="2272" y="7153"/>
                    <a:pt x="2399" y="6831"/>
                    <a:pt x="2419" y="6505"/>
                  </a:cubicBezTo>
                  <a:cubicBezTo>
                    <a:pt x="2550" y="4339"/>
                    <a:pt x="2682" y="3001"/>
                    <a:pt x="1950" y="841"/>
                  </a:cubicBezTo>
                  <a:cubicBezTo>
                    <a:pt x="1950" y="841"/>
                    <a:pt x="1751" y="284"/>
                    <a:pt x="1412" y="70"/>
                  </a:cubicBezTo>
                  <a:cubicBezTo>
                    <a:pt x="1337" y="23"/>
                    <a:pt x="1244" y="1"/>
                    <a:pt x="1144"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73" name="Google Shape;2173;p3"/>
            <p:cNvSpPr/>
            <p:nvPr/>
          </p:nvSpPr>
          <p:spPr>
            <a:xfrm>
              <a:off x="7365963" y="1388046"/>
              <a:ext cx="31316" cy="28240"/>
            </a:xfrm>
            <a:custGeom>
              <a:rect b="b" l="l" r="r" t="t"/>
              <a:pathLst>
                <a:path extrusionOk="0" h="1928" w="2138">
                  <a:moveTo>
                    <a:pt x="1068" y="1"/>
                  </a:moveTo>
                  <a:cubicBezTo>
                    <a:pt x="643" y="1"/>
                    <a:pt x="254" y="283"/>
                    <a:pt x="139" y="712"/>
                  </a:cubicBezTo>
                  <a:cubicBezTo>
                    <a:pt x="1" y="1225"/>
                    <a:pt x="303" y="1754"/>
                    <a:pt x="817" y="1894"/>
                  </a:cubicBezTo>
                  <a:cubicBezTo>
                    <a:pt x="900" y="1917"/>
                    <a:pt x="984" y="1927"/>
                    <a:pt x="1067" y="1927"/>
                  </a:cubicBezTo>
                  <a:cubicBezTo>
                    <a:pt x="1492" y="1927"/>
                    <a:pt x="1882" y="1644"/>
                    <a:pt x="1997" y="1215"/>
                  </a:cubicBezTo>
                  <a:cubicBezTo>
                    <a:pt x="2137" y="701"/>
                    <a:pt x="1833" y="174"/>
                    <a:pt x="1319" y="34"/>
                  </a:cubicBezTo>
                  <a:cubicBezTo>
                    <a:pt x="1235" y="11"/>
                    <a:pt x="1151" y="1"/>
                    <a:pt x="1068"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74" name="Google Shape;2174;p3"/>
            <p:cNvSpPr/>
            <p:nvPr/>
          </p:nvSpPr>
          <p:spPr>
            <a:xfrm>
              <a:off x="7196951" y="1627427"/>
              <a:ext cx="31302" cy="28226"/>
            </a:xfrm>
            <a:custGeom>
              <a:rect b="b" l="l" r="r" t="t"/>
              <a:pathLst>
                <a:path extrusionOk="0" h="1927" w="2137">
                  <a:moveTo>
                    <a:pt x="1068" y="0"/>
                  </a:moveTo>
                  <a:cubicBezTo>
                    <a:pt x="644" y="0"/>
                    <a:pt x="256" y="283"/>
                    <a:pt x="140" y="712"/>
                  </a:cubicBezTo>
                  <a:cubicBezTo>
                    <a:pt x="0" y="1225"/>
                    <a:pt x="305" y="1755"/>
                    <a:pt x="818" y="1893"/>
                  </a:cubicBezTo>
                  <a:cubicBezTo>
                    <a:pt x="903" y="1916"/>
                    <a:pt x="988" y="1927"/>
                    <a:pt x="1071" y="1927"/>
                  </a:cubicBezTo>
                  <a:cubicBezTo>
                    <a:pt x="1495" y="1927"/>
                    <a:pt x="1883" y="1643"/>
                    <a:pt x="1999" y="1215"/>
                  </a:cubicBezTo>
                  <a:cubicBezTo>
                    <a:pt x="2137" y="701"/>
                    <a:pt x="1834" y="172"/>
                    <a:pt x="1321" y="34"/>
                  </a:cubicBezTo>
                  <a:cubicBezTo>
                    <a:pt x="1236" y="11"/>
                    <a:pt x="1151" y="0"/>
                    <a:pt x="1068" y="0"/>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75" name="Google Shape;2175;p3"/>
            <p:cNvSpPr/>
            <p:nvPr/>
          </p:nvSpPr>
          <p:spPr>
            <a:xfrm>
              <a:off x="7175667" y="2756849"/>
              <a:ext cx="209430" cy="301958"/>
            </a:xfrm>
            <a:custGeom>
              <a:rect b="b" l="l" r="r" t="t"/>
              <a:pathLst>
                <a:path extrusionOk="0" h="20615" w="14298">
                  <a:moveTo>
                    <a:pt x="9325" y="0"/>
                  </a:moveTo>
                  <a:cubicBezTo>
                    <a:pt x="8321" y="0"/>
                    <a:pt x="7307" y="250"/>
                    <a:pt x="6505" y="877"/>
                  </a:cubicBezTo>
                  <a:cubicBezTo>
                    <a:pt x="6307" y="1033"/>
                    <a:pt x="6123" y="1199"/>
                    <a:pt x="5949" y="1374"/>
                  </a:cubicBezTo>
                  <a:cubicBezTo>
                    <a:pt x="6455" y="2003"/>
                    <a:pt x="6760" y="2803"/>
                    <a:pt x="6760" y="3673"/>
                  </a:cubicBezTo>
                  <a:cubicBezTo>
                    <a:pt x="6760" y="5486"/>
                    <a:pt x="5443" y="6989"/>
                    <a:pt x="3714" y="7288"/>
                  </a:cubicBezTo>
                  <a:cubicBezTo>
                    <a:pt x="2921" y="9541"/>
                    <a:pt x="1887" y="11699"/>
                    <a:pt x="620" y="13725"/>
                  </a:cubicBezTo>
                  <a:cubicBezTo>
                    <a:pt x="0" y="14716"/>
                    <a:pt x="80" y="16440"/>
                    <a:pt x="469" y="17477"/>
                  </a:cubicBezTo>
                  <a:cubicBezTo>
                    <a:pt x="876" y="18566"/>
                    <a:pt x="1848" y="19697"/>
                    <a:pt x="2938" y="20154"/>
                  </a:cubicBezTo>
                  <a:cubicBezTo>
                    <a:pt x="3616" y="20436"/>
                    <a:pt x="4364" y="20614"/>
                    <a:pt x="5107" y="20614"/>
                  </a:cubicBezTo>
                  <a:cubicBezTo>
                    <a:pt x="5647" y="20614"/>
                    <a:pt x="6185" y="20520"/>
                    <a:pt x="6691" y="20304"/>
                  </a:cubicBezTo>
                  <a:cubicBezTo>
                    <a:pt x="7059" y="20108"/>
                    <a:pt x="7427" y="19911"/>
                    <a:pt x="7797" y="19716"/>
                  </a:cubicBezTo>
                  <a:cubicBezTo>
                    <a:pt x="8480" y="19223"/>
                    <a:pt x="9004" y="18596"/>
                    <a:pt x="9367" y="17833"/>
                  </a:cubicBezTo>
                  <a:cubicBezTo>
                    <a:pt x="9392" y="17794"/>
                    <a:pt x="9415" y="17752"/>
                    <a:pt x="9439" y="17711"/>
                  </a:cubicBezTo>
                  <a:cubicBezTo>
                    <a:pt x="8778" y="17274"/>
                    <a:pt x="8340" y="16525"/>
                    <a:pt x="8340" y="15674"/>
                  </a:cubicBezTo>
                  <a:cubicBezTo>
                    <a:pt x="8340" y="14327"/>
                    <a:pt x="9432" y="13235"/>
                    <a:pt x="10779" y="13235"/>
                  </a:cubicBezTo>
                  <a:cubicBezTo>
                    <a:pt x="11098" y="13235"/>
                    <a:pt x="11402" y="13299"/>
                    <a:pt x="11684" y="13410"/>
                  </a:cubicBezTo>
                  <a:cubicBezTo>
                    <a:pt x="12760" y="10929"/>
                    <a:pt x="13553" y="8316"/>
                    <a:pt x="14063" y="5675"/>
                  </a:cubicBezTo>
                  <a:cubicBezTo>
                    <a:pt x="14298" y="4452"/>
                    <a:pt x="13962" y="3020"/>
                    <a:pt x="13243" y="2011"/>
                  </a:cubicBezTo>
                  <a:lnTo>
                    <a:pt x="13243" y="2010"/>
                  </a:lnTo>
                  <a:cubicBezTo>
                    <a:pt x="12569" y="1065"/>
                    <a:pt x="11339" y="217"/>
                    <a:pt x="10169" y="57"/>
                  </a:cubicBezTo>
                  <a:cubicBezTo>
                    <a:pt x="9891" y="20"/>
                    <a:pt x="9609" y="0"/>
                    <a:pt x="9325" y="0"/>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76" name="Google Shape;2176;p3"/>
            <p:cNvSpPr/>
            <p:nvPr/>
          </p:nvSpPr>
          <p:spPr>
            <a:xfrm>
              <a:off x="7142503" y="3091605"/>
              <a:ext cx="166747" cy="284498"/>
            </a:xfrm>
            <a:custGeom>
              <a:rect b="b" l="l" r="r" t="t"/>
              <a:pathLst>
                <a:path extrusionOk="0" h="19423" w="11384">
                  <a:moveTo>
                    <a:pt x="4818" y="0"/>
                  </a:moveTo>
                  <a:cubicBezTo>
                    <a:pt x="4772" y="0"/>
                    <a:pt x="4726" y="1"/>
                    <a:pt x="4680" y="3"/>
                  </a:cubicBezTo>
                  <a:cubicBezTo>
                    <a:pt x="3491" y="56"/>
                    <a:pt x="2255" y="448"/>
                    <a:pt x="1427" y="1352"/>
                  </a:cubicBezTo>
                  <a:cubicBezTo>
                    <a:pt x="570" y="2285"/>
                    <a:pt x="165" y="3334"/>
                    <a:pt x="78" y="4605"/>
                  </a:cubicBezTo>
                  <a:cubicBezTo>
                    <a:pt x="1" y="5770"/>
                    <a:pt x="20" y="6929"/>
                    <a:pt x="121" y="8080"/>
                  </a:cubicBezTo>
                  <a:cubicBezTo>
                    <a:pt x="1362" y="8195"/>
                    <a:pt x="2333" y="9237"/>
                    <a:pt x="2333" y="10508"/>
                  </a:cubicBezTo>
                  <a:cubicBezTo>
                    <a:pt x="2333" y="11464"/>
                    <a:pt x="1781" y="12289"/>
                    <a:pt x="979" y="12689"/>
                  </a:cubicBezTo>
                  <a:cubicBezTo>
                    <a:pt x="1417" y="14220"/>
                    <a:pt x="1994" y="15714"/>
                    <a:pt x="2687" y="17153"/>
                  </a:cubicBezTo>
                  <a:cubicBezTo>
                    <a:pt x="3167" y="18144"/>
                    <a:pt x="4409" y="18985"/>
                    <a:pt x="5438" y="19268"/>
                  </a:cubicBezTo>
                  <a:cubicBezTo>
                    <a:pt x="5810" y="19370"/>
                    <a:pt x="6223" y="19422"/>
                    <a:pt x="6645" y="19422"/>
                  </a:cubicBezTo>
                  <a:cubicBezTo>
                    <a:pt x="7473" y="19422"/>
                    <a:pt x="8335" y="19221"/>
                    <a:pt x="8983" y="18804"/>
                  </a:cubicBezTo>
                  <a:cubicBezTo>
                    <a:pt x="9965" y="18170"/>
                    <a:pt x="10829" y="17227"/>
                    <a:pt x="11096" y="16055"/>
                  </a:cubicBezTo>
                  <a:cubicBezTo>
                    <a:pt x="11383" y="14793"/>
                    <a:pt x="11196" y="13675"/>
                    <a:pt x="10633" y="12510"/>
                  </a:cubicBezTo>
                  <a:cubicBezTo>
                    <a:pt x="10574" y="12386"/>
                    <a:pt x="10521" y="12260"/>
                    <a:pt x="10465" y="12137"/>
                  </a:cubicBezTo>
                  <a:cubicBezTo>
                    <a:pt x="9946" y="10800"/>
                    <a:pt x="9571" y="9420"/>
                    <a:pt x="9337" y="8005"/>
                  </a:cubicBezTo>
                  <a:cubicBezTo>
                    <a:pt x="9227" y="6874"/>
                    <a:pt x="9204" y="5740"/>
                    <a:pt x="9280" y="4605"/>
                  </a:cubicBezTo>
                  <a:cubicBezTo>
                    <a:pt x="9357" y="3476"/>
                    <a:pt x="8714" y="2131"/>
                    <a:pt x="7933" y="1352"/>
                  </a:cubicBezTo>
                  <a:cubicBezTo>
                    <a:pt x="7167" y="586"/>
                    <a:pt x="5929" y="0"/>
                    <a:pt x="4818" y="0"/>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77" name="Google Shape;2177;p3"/>
            <p:cNvSpPr/>
            <p:nvPr/>
          </p:nvSpPr>
          <p:spPr>
            <a:xfrm>
              <a:off x="7194636" y="2441327"/>
              <a:ext cx="194153" cy="287150"/>
            </a:xfrm>
            <a:custGeom>
              <a:rect b="b" l="l" r="r" t="t"/>
              <a:pathLst>
                <a:path extrusionOk="0" h="19604" w="13255">
                  <a:moveTo>
                    <a:pt x="4745" y="1"/>
                  </a:moveTo>
                  <a:cubicBezTo>
                    <a:pt x="3643" y="1"/>
                    <a:pt x="2369" y="428"/>
                    <a:pt x="1583" y="1191"/>
                  </a:cubicBezTo>
                  <a:cubicBezTo>
                    <a:pt x="711" y="2038"/>
                    <a:pt x="33" y="3177"/>
                    <a:pt x="17" y="4431"/>
                  </a:cubicBezTo>
                  <a:cubicBezTo>
                    <a:pt x="1" y="5735"/>
                    <a:pt x="413" y="6790"/>
                    <a:pt x="1201" y="7831"/>
                  </a:cubicBezTo>
                  <a:cubicBezTo>
                    <a:pt x="1256" y="7903"/>
                    <a:pt x="1307" y="7978"/>
                    <a:pt x="1360" y="8052"/>
                  </a:cubicBezTo>
                  <a:cubicBezTo>
                    <a:pt x="2015" y="9077"/>
                    <a:pt x="2567" y="10158"/>
                    <a:pt x="3017" y="11289"/>
                  </a:cubicBezTo>
                  <a:cubicBezTo>
                    <a:pt x="3385" y="12448"/>
                    <a:pt x="3643" y="13634"/>
                    <a:pt x="3785" y="14841"/>
                  </a:cubicBezTo>
                  <a:cubicBezTo>
                    <a:pt x="3760" y="15411"/>
                    <a:pt x="3858" y="15955"/>
                    <a:pt x="4091" y="16468"/>
                  </a:cubicBezTo>
                  <a:cubicBezTo>
                    <a:pt x="4247" y="17061"/>
                    <a:pt x="4543" y="17585"/>
                    <a:pt x="4976" y="18036"/>
                  </a:cubicBezTo>
                  <a:cubicBezTo>
                    <a:pt x="5743" y="18896"/>
                    <a:pt x="7044" y="19587"/>
                    <a:pt x="8217" y="19603"/>
                  </a:cubicBezTo>
                  <a:cubicBezTo>
                    <a:pt x="8242" y="19603"/>
                    <a:pt x="8267" y="19603"/>
                    <a:pt x="8293" y="19603"/>
                  </a:cubicBezTo>
                  <a:cubicBezTo>
                    <a:pt x="9486" y="19603"/>
                    <a:pt x="10735" y="19273"/>
                    <a:pt x="11615" y="18419"/>
                  </a:cubicBezTo>
                  <a:cubicBezTo>
                    <a:pt x="12449" y="17608"/>
                    <a:pt x="13254" y="16394"/>
                    <a:pt x="13182" y="15178"/>
                  </a:cubicBezTo>
                  <a:cubicBezTo>
                    <a:pt x="13102" y="13866"/>
                    <a:pt x="13005" y="12556"/>
                    <a:pt x="12741" y="11268"/>
                  </a:cubicBezTo>
                  <a:lnTo>
                    <a:pt x="12739" y="11268"/>
                  </a:lnTo>
                  <a:cubicBezTo>
                    <a:pt x="12474" y="9963"/>
                    <a:pt x="12040" y="8714"/>
                    <a:pt x="11580" y="7466"/>
                  </a:cubicBezTo>
                  <a:cubicBezTo>
                    <a:pt x="11401" y="6985"/>
                    <a:pt x="11201" y="6514"/>
                    <a:pt x="10985" y="6052"/>
                  </a:cubicBezTo>
                  <a:cubicBezTo>
                    <a:pt x="10763" y="6107"/>
                    <a:pt x="10535" y="6136"/>
                    <a:pt x="10306" y="6136"/>
                  </a:cubicBezTo>
                  <a:cubicBezTo>
                    <a:pt x="9964" y="6136"/>
                    <a:pt x="9622" y="6071"/>
                    <a:pt x="9306" y="5935"/>
                  </a:cubicBezTo>
                  <a:cubicBezTo>
                    <a:pt x="8318" y="5512"/>
                    <a:pt x="7649" y="4434"/>
                    <a:pt x="7707" y="3361"/>
                  </a:cubicBezTo>
                  <a:cubicBezTo>
                    <a:pt x="7739" y="2776"/>
                    <a:pt x="7990" y="2218"/>
                    <a:pt x="8373" y="1777"/>
                  </a:cubicBezTo>
                  <a:cubicBezTo>
                    <a:pt x="8323" y="1710"/>
                    <a:pt x="8274" y="1641"/>
                    <a:pt x="8222" y="1574"/>
                  </a:cubicBezTo>
                  <a:cubicBezTo>
                    <a:pt x="7530" y="659"/>
                    <a:pt x="6090" y="71"/>
                    <a:pt x="4983" y="7"/>
                  </a:cubicBezTo>
                  <a:cubicBezTo>
                    <a:pt x="4905" y="3"/>
                    <a:pt x="4826" y="1"/>
                    <a:pt x="4745"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78" name="Google Shape;2178;p3"/>
            <p:cNvSpPr/>
            <p:nvPr/>
          </p:nvSpPr>
          <p:spPr>
            <a:xfrm>
              <a:off x="7239489" y="3408373"/>
              <a:ext cx="172504" cy="281642"/>
            </a:xfrm>
            <a:custGeom>
              <a:rect b="b" l="l" r="r" t="t"/>
              <a:pathLst>
                <a:path extrusionOk="0" h="19228" w="11777">
                  <a:moveTo>
                    <a:pt x="5194" y="1"/>
                  </a:moveTo>
                  <a:cubicBezTo>
                    <a:pt x="4761" y="1"/>
                    <a:pt x="4338" y="58"/>
                    <a:pt x="3953" y="183"/>
                  </a:cubicBezTo>
                  <a:cubicBezTo>
                    <a:pt x="2741" y="576"/>
                    <a:pt x="1573" y="1326"/>
                    <a:pt x="962" y="2484"/>
                  </a:cubicBezTo>
                  <a:cubicBezTo>
                    <a:pt x="360" y="3620"/>
                    <a:pt x="1" y="5085"/>
                    <a:pt x="456" y="6340"/>
                  </a:cubicBezTo>
                  <a:lnTo>
                    <a:pt x="456" y="6342"/>
                  </a:lnTo>
                  <a:cubicBezTo>
                    <a:pt x="959" y="7725"/>
                    <a:pt x="1331" y="9146"/>
                    <a:pt x="1571" y="10595"/>
                  </a:cubicBezTo>
                  <a:lnTo>
                    <a:pt x="1571" y="10595"/>
                  </a:lnTo>
                  <a:cubicBezTo>
                    <a:pt x="1695" y="11799"/>
                    <a:pt x="1727" y="13008"/>
                    <a:pt x="1668" y="14218"/>
                  </a:cubicBezTo>
                  <a:cubicBezTo>
                    <a:pt x="1608" y="15461"/>
                    <a:pt x="2270" y="16893"/>
                    <a:pt x="3134" y="17758"/>
                  </a:cubicBezTo>
                  <a:cubicBezTo>
                    <a:pt x="3968" y="18591"/>
                    <a:pt x="5313" y="19227"/>
                    <a:pt x="6522" y="19227"/>
                  </a:cubicBezTo>
                  <a:cubicBezTo>
                    <a:pt x="6573" y="19227"/>
                    <a:pt x="6623" y="19226"/>
                    <a:pt x="6674" y="19224"/>
                  </a:cubicBezTo>
                  <a:cubicBezTo>
                    <a:pt x="7969" y="19166"/>
                    <a:pt x="9311" y="18741"/>
                    <a:pt x="10214" y="17758"/>
                  </a:cubicBezTo>
                  <a:cubicBezTo>
                    <a:pt x="11137" y="16751"/>
                    <a:pt x="11612" y="15594"/>
                    <a:pt x="11679" y="14218"/>
                  </a:cubicBezTo>
                  <a:cubicBezTo>
                    <a:pt x="11776" y="12222"/>
                    <a:pt x="11575" y="10271"/>
                    <a:pt x="11284" y="8298"/>
                  </a:cubicBezTo>
                  <a:cubicBezTo>
                    <a:pt x="11053" y="6721"/>
                    <a:pt x="10654" y="5176"/>
                    <a:pt x="10111" y="3680"/>
                  </a:cubicBezTo>
                  <a:cubicBezTo>
                    <a:pt x="9658" y="2434"/>
                    <a:pt x="8985" y="1376"/>
                    <a:pt x="7810" y="687"/>
                  </a:cubicBezTo>
                  <a:cubicBezTo>
                    <a:pt x="7080" y="261"/>
                    <a:pt x="6115" y="1"/>
                    <a:pt x="5194"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79" name="Google Shape;2179;p3"/>
            <p:cNvSpPr/>
            <p:nvPr/>
          </p:nvSpPr>
          <p:spPr>
            <a:xfrm>
              <a:off x="7180413" y="1756053"/>
              <a:ext cx="190037" cy="1916684"/>
            </a:xfrm>
            <a:custGeom>
              <a:rect b="b" l="l" r="r" t="t"/>
              <a:pathLst>
                <a:path extrusionOk="0" h="130854" w="12974">
                  <a:moveTo>
                    <a:pt x="4838" y="104592"/>
                  </a:moveTo>
                  <a:cubicBezTo>
                    <a:pt x="4839" y="104594"/>
                    <a:pt x="4840" y="104596"/>
                    <a:pt x="4841" y="104598"/>
                  </a:cubicBezTo>
                  <a:cubicBezTo>
                    <a:pt x="4840" y="104596"/>
                    <a:pt x="4839" y="104594"/>
                    <a:pt x="4838" y="104592"/>
                  </a:cubicBezTo>
                  <a:close/>
                  <a:moveTo>
                    <a:pt x="10685" y="1"/>
                  </a:moveTo>
                  <a:cubicBezTo>
                    <a:pt x="9906" y="1"/>
                    <a:pt x="9082" y="648"/>
                    <a:pt x="9317" y="1639"/>
                  </a:cubicBezTo>
                  <a:cubicBezTo>
                    <a:pt x="10271" y="5654"/>
                    <a:pt x="9535" y="9730"/>
                    <a:pt x="8254" y="13583"/>
                  </a:cubicBezTo>
                  <a:cubicBezTo>
                    <a:pt x="6869" y="17748"/>
                    <a:pt x="4915" y="21691"/>
                    <a:pt x="3283" y="25760"/>
                  </a:cubicBezTo>
                  <a:cubicBezTo>
                    <a:pt x="1682" y="29750"/>
                    <a:pt x="356" y="33964"/>
                    <a:pt x="375" y="38308"/>
                  </a:cubicBezTo>
                  <a:cubicBezTo>
                    <a:pt x="397" y="42987"/>
                    <a:pt x="2239" y="47260"/>
                    <a:pt x="4314" y="51367"/>
                  </a:cubicBezTo>
                  <a:cubicBezTo>
                    <a:pt x="6252" y="55207"/>
                    <a:pt x="8620" y="59172"/>
                    <a:pt x="9101" y="63533"/>
                  </a:cubicBezTo>
                  <a:cubicBezTo>
                    <a:pt x="9646" y="68487"/>
                    <a:pt x="7576" y="73259"/>
                    <a:pt x="5533" y="77651"/>
                  </a:cubicBezTo>
                  <a:cubicBezTo>
                    <a:pt x="4423" y="80040"/>
                    <a:pt x="3273" y="82414"/>
                    <a:pt x="2321" y="84872"/>
                  </a:cubicBezTo>
                  <a:cubicBezTo>
                    <a:pt x="1361" y="87346"/>
                    <a:pt x="749" y="89913"/>
                    <a:pt x="485" y="92555"/>
                  </a:cubicBezTo>
                  <a:cubicBezTo>
                    <a:pt x="0" y="97412"/>
                    <a:pt x="823" y="102478"/>
                    <a:pt x="3009" y="106857"/>
                  </a:cubicBezTo>
                  <a:cubicBezTo>
                    <a:pt x="4330" y="109506"/>
                    <a:pt x="6032" y="111947"/>
                    <a:pt x="7308" y="114623"/>
                  </a:cubicBezTo>
                  <a:cubicBezTo>
                    <a:pt x="8915" y="117995"/>
                    <a:pt x="9813" y="121870"/>
                    <a:pt x="9891" y="125730"/>
                  </a:cubicBezTo>
                  <a:cubicBezTo>
                    <a:pt x="9917" y="127001"/>
                    <a:pt x="9866" y="128272"/>
                    <a:pt x="9765" y="129539"/>
                  </a:cubicBezTo>
                  <a:cubicBezTo>
                    <a:pt x="9708" y="130247"/>
                    <a:pt x="10409" y="130854"/>
                    <a:pt x="11080" y="130854"/>
                  </a:cubicBezTo>
                  <a:cubicBezTo>
                    <a:pt x="11839" y="130854"/>
                    <a:pt x="12339" y="130249"/>
                    <a:pt x="12395" y="129539"/>
                  </a:cubicBezTo>
                  <a:cubicBezTo>
                    <a:pt x="12753" y="125103"/>
                    <a:pt x="12376" y="120585"/>
                    <a:pt x="10870" y="116376"/>
                  </a:cubicBezTo>
                  <a:cubicBezTo>
                    <a:pt x="9769" y="113301"/>
                    <a:pt x="8115" y="110533"/>
                    <a:pt x="6482" y="107724"/>
                  </a:cubicBezTo>
                  <a:cubicBezTo>
                    <a:pt x="6131" y="107120"/>
                    <a:pt x="5786" y="106513"/>
                    <a:pt x="5464" y="105892"/>
                  </a:cubicBezTo>
                  <a:cubicBezTo>
                    <a:pt x="5314" y="105602"/>
                    <a:pt x="5168" y="105308"/>
                    <a:pt x="5029" y="105011"/>
                  </a:cubicBezTo>
                  <a:cubicBezTo>
                    <a:pt x="4965" y="104874"/>
                    <a:pt x="4903" y="104735"/>
                    <a:pt x="4841" y="104597"/>
                  </a:cubicBezTo>
                  <a:cubicBezTo>
                    <a:pt x="4832" y="104575"/>
                    <a:pt x="4824" y="104557"/>
                    <a:pt x="4817" y="104542"/>
                  </a:cubicBezTo>
                  <a:lnTo>
                    <a:pt x="4817" y="104542"/>
                  </a:lnTo>
                  <a:cubicBezTo>
                    <a:pt x="4736" y="104348"/>
                    <a:pt x="4660" y="104151"/>
                    <a:pt x="4584" y="103956"/>
                  </a:cubicBezTo>
                  <a:cubicBezTo>
                    <a:pt x="3653" y="101520"/>
                    <a:pt x="3119" y="98949"/>
                    <a:pt x="3007" y="96345"/>
                  </a:cubicBezTo>
                  <a:cubicBezTo>
                    <a:pt x="2896" y="93732"/>
                    <a:pt x="3179" y="91129"/>
                    <a:pt x="3853" y="88603"/>
                  </a:cubicBezTo>
                  <a:cubicBezTo>
                    <a:pt x="4517" y="86122"/>
                    <a:pt x="5570" y="83771"/>
                    <a:pt x="6650" y="81449"/>
                  </a:cubicBezTo>
                  <a:cubicBezTo>
                    <a:pt x="8846" y="76721"/>
                    <a:pt x="11266" y="71962"/>
                    <a:pt x="11753" y="66693"/>
                  </a:cubicBezTo>
                  <a:cubicBezTo>
                    <a:pt x="12185" y="62022"/>
                    <a:pt x="10395" y="57630"/>
                    <a:pt x="8358" y="53531"/>
                  </a:cubicBezTo>
                  <a:cubicBezTo>
                    <a:pt x="6338" y="49467"/>
                    <a:pt x="3947" y="45453"/>
                    <a:pt x="3204" y="40910"/>
                  </a:cubicBezTo>
                  <a:cubicBezTo>
                    <a:pt x="2529" y="36800"/>
                    <a:pt x="3558" y="32621"/>
                    <a:pt x="4938" y="28768"/>
                  </a:cubicBezTo>
                  <a:cubicBezTo>
                    <a:pt x="7788" y="20819"/>
                    <a:pt x="12974" y="12935"/>
                    <a:pt x="12349" y="4165"/>
                  </a:cubicBezTo>
                  <a:cubicBezTo>
                    <a:pt x="12271" y="3080"/>
                    <a:pt x="12105" y="1999"/>
                    <a:pt x="11854" y="940"/>
                  </a:cubicBezTo>
                  <a:cubicBezTo>
                    <a:pt x="11698" y="284"/>
                    <a:pt x="11201" y="1"/>
                    <a:pt x="10685"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80" name="Google Shape;2180;p3"/>
            <p:cNvSpPr/>
            <p:nvPr/>
          </p:nvSpPr>
          <p:spPr>
            <a:xfrm>
              <a:off x="6853200" y="1244816"/>
              <a:ext cx="369000" cy="148233"/>
            </a:xfrm>
            <a:custGeom>
              <a:rect b="b" l="l" r="r" t="t"/>
              <a:pathLst>
                <a:path extrusionOk="0" h="10120" w="25192">
                  <a:moveTo>
                    <a:pt x="7699" y="1"/>
                  </a:moveTo>
                  <a:cubicBezTo>
                    <a:pt x="7457" y="1"/>
                    <a:pt x="7215" y="5"/>
                    <a:pt x="6973" y="13"/>
                  </a:cubicBezTo>
                  <a:cubicBezTo>
                    <a:pt x="5071" y="79"/>
                    <a:pt x="3171" y="398"/>
                    <a:pt x="1359" y="982"/>
                  </a:cubicBezTo>
                  <a:cubicBezTo>
                    <a:pt x="1" y="1419"/>
                    <a:pt x="404" y="3411"/>
                    <a:pt x="1617" y="3411"/>
                  </a:cubicBezTo>
                  <a:cubicBezTo>
                    <a:pt x="1740" y="3411"/>
                    <a:pt x="1872" y="3391"/>
                    <a:pt x="2010" y="3346"/>
                  </a:cubicBezTo>
                  <a:cubicBezTo>
                    <a:pt x="3859" y="2750"/>
                    <a:pt x="5776" y="2464"/>
                    <a:pt x="7689" y="2464"/>
                  </a:cubicBezTo>
                  <a:cubicBezTo>
                    <a:pt x="11790" y="2464"/>
                    <a:pt x="15876" y="3780"/>
                    <a:pt x="19244" y="6189"/>
                  </a:cubicBezTo>
                  <a:cubicBezTo>
                    <a:pt x="20643" y="7189"/>
                    <a:pt x="21880" y="8414"/>
                    <a:pt x="22945" y="9762"/>
                  </a:cubicBezTo>
                  <a:cubicBezTo>
                    <a:pt x="23140" y="10010"/>
                    <a:pt x="23445" y="10120"/>
                    <a:pt x="23757" y="10120"/>
                  </a:cubicBezTo>
                  <a:cubicBezTo>
                    <a:pt x="24101" y="10120"/>
                    <a:pt x="24453" y="9988"/>
                    <a:pt x="24678" y="9762"/>
                  </a:cubicBezTo>
                  <a:cubicBezTo>
                    <a:pt x="25191" y="9249"/>
                    <a:pt x="25089" y="8550"/>
                    <a:pt x="24678" y="8030"/>
                  </a:cubicBezTo>
                  <a:cubicBezTo>
                    <a:pt x="20662" y="2942"/>
                    <a:pt x="14152" y="1"/>
                    <a:pt x="7699"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81" name="Google Shape;2181;p3"/>
            <p:cNvSpPr/>
            <p:nvPr/>
          </p:nvSpPr>
          <p:spPr>
            <a:xfrm>
              <a:off x="7077538" y="1106903"/>
              <a:ext cx="76987" cy="212726"/>
            </a:xfrm>
            <a:custGeom>
              <a:rect b="b" l="l" r="r" t="t"/>
              <a:pathLst>
                <a:path extrusionOk="0" h="14523" w="5256">
                  <a:moveTo>
                    <a:pt x="3569" y="1"/>
                  </a:moveTo>
                  <a:cubicBezTo>
                    <a:pt x="3198" y="1"/>
                    <a:pt x="2828" y="174"/>
                    <a:pt x="2582" y="591"/>
                  </a:cubicBezTo>
                  <a:cubicBezTo>
                    <a:pt x="193" y="4648"/>
                    <a:pt x="0" y="9657"/>
                    <a:pt x="1931" y="13926"/>
                  </a:cubicBezTo>
                  <a:cubicBezTo>
                    <a:pt x="2111" y="14324"/>
                    <a:pt x="2554" y="14523"/>
                    <a:pt x="2986" y="14523"/>
                  </a:cubicBezTo>
                  <a:cubicBezTo>
                    <a:pt x="3208" y="14523"/>
                    <a:pt x="3428" y="14470"/>
                    <a:pt x="3607" y="14365"/>
                  </a:cubicBezTo>
                  <a:cubicBezTo>
                    <a:pt x="4228" y="14004"/>
                    <a:pt x="4322" y="13294"/>
                    <a:pt x="4048" y="12689"/>
                  </a:cubicBezTo>
                  <a:cubicBezTo>
                    <a:pt x="2483" y="9232"/>
                    <a:pt x="2784" y="5078"/>
                    <a:pt x="4699" y="1828"/>
                  </a:cubicBezTo>
                  <a:cubicBezTo>
                    <a:pt x="5255" y="884"/>
                    <a:pt x="4408" y="1"/>
                    <a:pt x="3569"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82" name="Google Shape;2182;p3"/>
            <p:cNvSpPr/>
            <p:nvPr/>
          </p:nvSpPr>
          <p:spPr>
            <a:xfrm>
              <a:off x="7499174" y="1160105"/>
              <a:ext cx="162441" cy="320473"/>
            </a:xfrm>
            <a:custGeom>
              <a:rect b="b" l="l" r="r" t="t"/>
              <a:pathLst>
                <a:path extrusionOk="0" h="21879" w="11090">
                  <a:moveTo>
                    <a:pt x="9437" y="1"/>
                  </a:moveTo>
                  <a:cubicBezTo>
                    <a:pt x="9334" y="1"/>
                    <a:pt x="9232" y="14"/>
                    <a:pt x="9136" y="41"/>
                  </a:cubicBezTo>
                  <a:cubicBezTo>
                    <a:pt x="8454" y="228"/>
                    <a:pt x="8157" y="895"/>
                    <a:pt x="8281" y="1547"/>
                  </a:cubicBezTo>
                  <a:lnTo>
                    <a:pt x="8281" y="1549"/>
                  </a:lnTo>
                  <a:cubicBezTo>
                    <a:pt x="9551" y="8313"/>
                    <a:pt x="6472" y="15710"/>
                    <a:pt x="790" y="19588"/>
                  </a:cubicBezTo>
                  <a:cubicBezTo>
                    <a:pt x="245" y="19961"/>
                    <a:pt x="1" y="20666"/>
                    <a:pt x="351" y="21266"/>
                  </a:cubicBezTo>
                  <a:cubicBezTo>
                    <a:pt x="567" y="21634"/>
                    <a:pt x="1012" y="21878"/>
                    <a:pt x="1447" y="21878"/>
                  </a:cubicBezTo>
                  <a:cubicBezTo>
                    <a:pt x="1651" y="21878"/>
                    <a:pt x="1852" y="21825"/>
                    <a:pt x="2027" y="21705"/>
                  </a:cubicBezTo>
                  <a:cubicBezTo>
                    <a:pt x="7194" y="18177"/>
                    <a:pt x="10451" y="12342"/>
                    <a:pt x="10948" y="6124"/>
                  </a:cubicBezTo>
                  <a:cubicBezTo>
                    <a:pt x="11090" y="4373"/>
                    <a:pt x="10967" y="2619"/>
                    <a:pt x="10644" y="895"/>
                  </a:cubicBezTo>
                  <a:cubicBezTo>
                    <a:pt x="10541" y="349"/>
                    <a:pt x="9972" y="1"/>
                    <a:pt x="9437"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83" name="Google Shape;2183;p3"/>
            <p:cNvSpPr/>
            <p:nvPr/>
          </p:nvSpPr>
          <p:spPr>
            <a:xfrm>
              <a:off x="7617972" y="1316475"/>
              <a:ext cx="189172" cy="54547"/>
            </a:xfrm>
            <a:custGeom>
              <a:rect b="b" l="l" r="r" t="t"/>
              <a:pathLst>
                <a:path extrusionOk="0" h="3724" w="12915">
                  <a:moveTo>
                    <a:pt x="11549" y="0"/>
                  </a:moveTo>
                  <a:cubicBezTo>
                    <a:pt x="11440" y="0"/>
                    <a:pt x="11331" y="17"/>
                    <a:pt x="11224" y="53"/>
                  </a:cubicBezTo>
                  <a:cubicBezTo>
                    <a:pt x="8788" y="864"/>
                    <a:pt x="6269" y="1269"/>
                    <a:pt x="3724" y="1269"/>
                  </a:cubicBezTo>
                  <a:cubicBezTo>
                    <a:pt x="2893" y="1269"/>
                    <a:pt x="2060" y="1226"/>
                    <a:pt x="1226" y="1139"/>
                  </a:cubicBezTo>
                  <a:cubicBezTo>
                    <a:pt x="1195" y="1136"/>
                    <a:pt x="1165" y="1135"/>
                    <a:pt x="1135" y="1135"/>
                  </a:cubicBezTo>
                  <a:cubicBezTo>
                    <a:pt x="516" y="1135"/>
                    <a:pt x="1" y="1780"/>
                    <a:pt x="1" y="2366"/>
                  </a:cubicBezTo>
                  <a:cubicBezTo>
                    <a:pt x="1" y="3085"/>
                    <a:pt x="565" y="3523"/>
                    <a:pt x="1226" y="3591"/>
                  </a:cubicBezTo>
                  <a:cubicBezTo>
                    <a:pt x="2083" y="3679"/>
                    <a:pt x="2944" y="3723"/>
                    <a:pt x="3806" y="3723"/>
                  </a:cubicBezTo>
                  <a:cubicBezTo>
                    <a:pt x="6543" y="3723"/>
                    <a:pt x="9280" y="3280"/>
                    <a:pt x="11877" y="2415"/>
                  </a:cubicBezTo>
                  <a:cubicBezTo>
                    <a:pt x="12504" y="2207"/>
                    <a:pt x="12914" y="1571"/>
                    <a:pt x="12732" y="909"/>
                  </a:cubicBezTo>
                  <a:cubicBezTo>
                    <a:pt x="12592" y="399"/>
                    <a:pt x="12080" y="0"/>
                    <a:pt x="11549" y="0"/>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84" name="Google Shape;2184;p3"/>
            <p:cNvSpPr/>
            <p:nvPr/>
          </p:nvSpPr>
          <p:spPr>
            <a:xfrm>
              <a:off x="7518437" y="1517917"/>
              <a:ext cx="288981" cy="199748"/>
            </a:xfrm>
            <a:custGeom>
              <a:rect b="b" l="l" r="r" t="t"/>
              <a:pathLst>
                <a:path extrusionOk="0" h="13637" w="19729">
                  <a:moveTo>
                    <a:pt x="3855" y="1"/>
                  </a:moveTo>
                  <a:cubicBezTo>
                    <a:pt x="2907" y="1"/>
                    <a:pt x="1957" y="80"/>
                    <a:pt x="1019" y="237"/>
                  </a:cubicBezTo>
                  <a:cubicBezTo>
                    <a:pt x="365" y="347"/>
                    <a:pt x="1" y="1154"/>
                    <a:pt x="162" y="1745"/>
                  </a:cubicBezTo>
                  <a:cubicBezTo>
                    <a:pt x="326" y="2338"/>
                    <a:pt x="835" y="2624"/>
                    <a:pt x="1389" y="2624"/>
                  </a:cubicBezTo>
                  <a:cubicBezTo>
                    <a:pt x="1482" y="2624"/>
                    <a:pt x="1576" y="2616"/>
                    <a:pt x="1670" y="2600"/>
                  </a:cubicBezTo>
                  <a:cubicBezTo>
                    <a:pt x="2392" y="2479"/>
                    <a:pt x="3121" y="2420"/>
                    <a:pt x="3849" y="2420"/>
                  </a:cubicBezTo>
                  <a:cubicBezTo>
                    <a:pt x="6660" y="2420"/>
                    <a:pt x="9458" y="3303"/>
                    <a:pt x="11768" y="4914"/>
                  </a:cubicBezTo>
                  <a:cubicBezTo>
                    <a:pt x="14431" y="6772"/>
                    <a:pt x="16323" y="9634"/>
                    <a:pt x="17127" y="12765"/>
                  </a:cubicBezTo>
                  <a:cubicBezTo>
                    <a:pt x="17283" y="13373"/>
                    <a:pt x="17752" y="13637"/>
                    <a:pt x="18236" y="13637"/>
                  </a:cubicBezTo>
                  <a:cubicBezTo>
                    <a:pt x="18966" y="13637"/>
                    <a:pt x="19728" y="13035"/>
                    <a:pt x="19492" y="12114"/>
                  </a:cubicBezTo>
                  <a:cubicBezTo>
                    <a:pt x="18522" y="8344"/>
                    <a:pt x="16194" y="5022"/>
                    <a:pt x="13005" y="2797"/>
                  </a:cubicBezTo>
                  <a:cubicBezTo>
                    <a:pt x="10320" y="924"/>
                    <a:pt x="7096" y="1"/>
                    <a:pt x="3855"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85" name="Google Shape;2185;p3"/>
            <p:cNvSpPr/>
            <p:nvPr/>
          </p:nvSpPr>
          <p:spPr>
            <a:xfrm>
              <a:off x="7692224" y="1519060"/>
              <a:ext cx="202033" cy="65767"/>
            </a:xfrm>
            <a:custGeom>
              <a:rect b="b" l="l" r="r" t="t"/>
              <a:pathLst>
                <a:path extrusionOk="0" h="4490" w="13793">
                  <a:moveTo>
                    <a:pt x="9856" y="1"/>
                  </a:moveTo>
                  <a:cubicBezTo>
                    <a:pt x="6839" y="1"/>
                    <a:pt x="3866" y="738"/>
                    <a:pt x="1178" y="2211"/>
                  </a:cubicBezTo>
                  <a:cubicBezTo>
                    <a:pt x="0" y="2858"/>
                    <a:pt x="722" y="4489"/>
                    <a:pt x="1818" y="4489"/>
                  </a:cubicBezTo>
                  <a:cubicBezTo>
                    <a:pt x="2008" y="4489"/>
                    <a:pt x="2210" y="4440"/>
                    <a:pt x="2415" y="4328"/>
                  </a:cubicBezTo>
                  <a:cubicBezTo>
                    <a:pt x="4680" y="3087"/>
                    <a:pt x="7262" y="2418"/>
                    <a:pt x="9846" y="2418"/>
                  </a:cubicBezTo>
                  <a:cubicBezTo>
                    <a:pt x="10608" y="2418"/>
                    <a:pt x="11371" y="2476"/>
                    <a:pt x="12125" y="2595"/>
                  </a:cubicBezTo>
                  <a:cubicBezTo>
                    <a:pt x="12214" y="2609"/>
                    <a:pt x="12303" y="2616"/>
                    <a:pt x="12392" y="2616"/>
                  </a:cubicBezTo>
                  <a:cubicBezTo>
                    <a:pt x="12951" y="2616"/>
                    <a:pt x="13469" y="2333"/>
                    <a:pt x="13633" y="1738"/>
                  </a:cubicBezTo>
                  <a:cubicBezTo>
                    <a:pt x="13792" y="1156"/>
                    <a:pt x="13435" y="335"/>
                    <a:pt x="12776" y="230"/>
                  </a:cubicBezTo>
                  <a:cubicBezTo>
                    <a:pt x="11804" y="77"/>
                    <a:pt x="10827" y="1"/>
                    <a:pt x="9856"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86" name="Google Shape;2186;p3"/>
            <p:cNvSpPr/>
            <p:nvPr/>
          </p:nvSpPr>
          <p:spPr>
            <a:xfrm>
              <a:off x="7457280" y="1697182"/>
              <a:ext cx="347204" cy="156084"/>
            </a:xfrm>
            <a:custGeom>
              <a:rect b="b" l="l" r="r" t="t"/>
              <a:pathLst>
                <a:path extrusionOk="0" h="10656" w="23704">
                  <a:moveTo>
                    <a:pt x="1339" y="1"/>
                  </a:moveTo>
                  <a:cubicBezTo>
                    <a:pt x="1118" y="1"/>
                    <a:pt x="900" y="53"/>
                    <a:pt x="719" y="159"/>
                  </a:cubicBezTo>
                  <a:cubicBezTo>
                    <a:pt x="103" y="518"/>
                    <a:pt x="1" y="1232"/>
                    <a:pt x="278" y="1835"/>
                  </a:cubicBezTo>
                  <a:cubicBezTo>
                    <a:pt x="1905" y="5349"/>
                    <a:pt x="5181" y="7754"/>
                    <a:pt x="8723" y="9106"/>
                  </a:cubicBezTo>
                  <a:cubicBezTo>
                    <a:pt x="12126" y="10405"/>
                    <a:pt x="15809" y="10655"/>
                    <a:pt x="19442" y="10655"/>
                  </a:cubicBezTo>
                  <a:cubicBezTo>
                    <a:pt x="20341" y="10655"/>
                    <a:pt x="21236" y="10640"/>
                    <a:pt x="22123" y="10621"/>
                  </a:cubicBezTo>
                  <a:cubicBezTo>
                    <a:pt x="23688" y="10590"/>
                    <a:pt x="23704" y="8170"/>
                    <a:pt x="22154" y="8170"/>
                  </a:cubicBezTo>
                  <a:cubicBezTo>
                    <a:pt x="22144" y="8170"/>
                    <a:pt x="22133" y="8170"/>
                    <a:pt x="22123" y="8170"/>
                  </a:cubicBezTo>
                  <a:cubicBezTo>
                    <a:pt x="21234" y="8188"/>
                    <a:pt x="20340" y="8205"/>
                    <a:pt x="19444" y="8205"/>
                  </a:cubicBezTo>
                  <a:cubicBezTo>
                    <a:pt x="16150" y="8205"/>
                    <a:pt x="12839" y="7987"/>
                    <a:pt x="9719" y="6871"/>
                  </a:cubicBezTo>
                  <a:cubicBezTo>
                    <a:pt x="6604" y="5754"/>
                    <a:pt x="3806" y="3644"/>
                    <a:pt x="2395" y="598"/>
                  </a:cubicBezTo>
                  <a:cubicBezTo>
                    <a:pt x="2212" y="201"/>
                    <a:pt x="1771" y="1"/>
                    <a:pt x="1339"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87" name="Google Shape;2187;p3"/>
            <p:cNvSpPr/>
            <p:nvPr/>
          </p:nvSpPr>
          <p:spPr>
            <a:xfrm>
              <a:off x="7497753" y="1767875"/>
              <a:ext cx="126584" cy="249535"/>
            </a:xfrm>
            <a:custGeom>
              <a:rect b="b" l="l" r="r" t="t"/>
              <a:pathLst>
                <a:path extrusionOk="0" h="17036" w="8642">
                  <a:moveTo>
                    <a:pt x="2494" y="1"/>
                  </a:moveTo>
                  <a:cubicBezTo>
                    <a:pt x="2012" y="1"/>
                    <a:pt x="1547" y="265"/>
                    <a:pt x="1395" y="875"/>
                  </a:cubicBezTo>
                  <a:cubicBezTo>
                    <a:pt x="0" y="6501"/>
                    <a:pt x="1785" y="12711"/>
                    <a:pt x="6013" y="16693"/>
                  </a:cubicBezTo>
                  <a:cubicBezTo>
                    <a:pt x="6269" y="16934"/>
                    <a:pt x="6554" y="17035"/>
                    <a:pt x="6830" y="17035"/>
                  </a:cubicBezTo>
                  <a:cubicBezTo>
                    <a:pt x="7792" y="17035"/>
                    <a:pt x="8641" y="15803"/>
                    <a:pt x="7746" y="14960"/>
                  </a:cubicBezTo>
                  <a:cubicBezTo>
                    <a:pt x="4153" y="11576"/>
                    <a:pt x="2569" y="6328"/>
                    <a:pt x="3758" y="1526"/>
                  </a:cubicBezTo>
                  <a:cubicBezTo>
                    <a:pt x="3987" y="604"/>
                    <a:pt x="3222" y="1"/>
                    <a:pt x="2494"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88" name="Google Shape;2188;p3"/>
            <p:cNvSpPr/>
            <p:nvPr/>
          </p:nvSpPr>
          <p:spPr>
            <a:xfrm>
              <a:off x="6897496" y="1738065"/>
              <a:ext cx="332015" cy="143736"/>
            </a:xfrm>
            <a:custGeom>
              <a:rect b="b" l="l" r="r" t="t"/>
              <a:pathLst>
                <a:path extrusionOk="0" h="9813" w="22667">
                  <a:moveTo>
                    <a:pt x="21251" y="1"/>
                  </a:moveTo>
                  <a:cubicBezTo>
                    <a:pt x="20829" y="1"/>
                    <a:pt x="20430" y="237"/>
                    <a:pt x="20169" y="607"/>
                  </a:cubicBezTo>
                  <a:cubicBezTo>
                    <a:pt x="17124" y="4933"/>
                    <a:pt x="12150" y="7331"/>
                    <a:pt x="7042" y="7331"/>
                  </a:cubicBezTo>
                  <a:cubicBezTo>
                    <a:pt x="5357" y="7331"/>
                    <a:pt x="3657" y="7070"/>
                    <a:pt x="2008" y="6531"/>
                  </a:cubicBezTo>
                  <a:cubicBezTo>
                    <a:pt x="1867" y="6485"/>
                    <a:pt x="1735" y="6464"/>
                    <a:pt x="1611" y="6464"/>
                  </a:cubicBezTo>
                  <a:cubicBezTo>
                    <a:pt x="403" y="6464"/>
                    <a:pt x="0" y="8451"/>
                    <a:pt x="1356" y="8894"/>
                  </a:cubicBezTo>
                  <a:cubicBezTo>
                    <a:pt x="3220" y="9503"/>
                    <a:pt x="5190" y="9813"/>
                    <a:pt x="7159" y="9813"/>
                  </a:cubicBezTo>
                  <a:cubicBezTo>
                    <a:pt x="9353" y="9813"/>
                    <a:pt x="11546" y="9428"/>
                    <a:pt x="13590" y="8643"/>
                  </a:cubicBezTo>
                  <a:cubicBezTo>
                    <a:pt x="17118" y="7289"/>
                    <a:pt x="20112" y="4931"/>
                    <a:pt x="22286" y="1844"/>
                  </a:cubicBezTo>
                  <a:cubicBezTo>
                    <a:pt x="22667" y="1303"/>
                    <a:pt x="22383" y="481"/>
                    <a:pt x="21847" y="166"/>
                  </a:cubicBezTo>
                  <a:cubicBezTo>
                    <a:pt x="21651" y="52"/>
                    <a:pt x="21449" y="1"/>
                    <a:pt x="21251"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89" name="Google Shape;2189;p3"/>
            <p:cNvSpPr/>
            <p:nvPr/>
          </p:nvSpPr>
          <p:spPr>
            <a:xfrm>
              <a:off x="7061850" y="1833630"/>
              <a:ext cx="92982" cy="225235"/>
            </a:xfrm>
            <a:custGeom>
              <a:rect b="b" l="l" r="r" t="t"/>
              <a:pathLst>
                <a:path extrusionOk="0" h="15377" w="6348">
                  <a:moveTo>
                    <a:pt x="3948" y="0"/>
                  </a:moveTo>
                  <a:cubicBezTo>
                    <a:pt x="3215" y="0"/>
                    <a:pt x="2457" y="600"/>
                    <a:pt x="2706" y="1519"/>
                  </a:cubicBezTo>
                  <a:lnTo>
                    <a:pt x="2706" y="1520"/>
                  </a:lnTo>
                  <a:cubicBezTo>
                    <a:pt x="3827" y="5659"/>
                    <a:pt x="2933" y="10094"/>
                    <a:pt x="393" y="13533"/>
                  </a:cubicBezTo>
                  <a:cubicBezTo>
                    <a:pt x="0" y="14066"/>
                    <a:pt x="305" y="14901"/>
                    <a:pt x="834" y="15209"/>
                  </a:cubicBezTo>
                  <a:cubicBezTo>
                    <a:pt x="1031" y="15325"/>
                    <a:pt x="1232" y="15377"/>
                    <a:pt x="1427" y="15377"/>
                  </a:cubicBezTo>
                  <a:cubicBezTo>
                    <a:pt x="1848" y="15377"/>
                    <a:pt x="2240" y="15136"/>
                    <a:pt x="2510" y="14770"/>
                  </a:cubicBezTo>
                  <a:cubicBezTo>
                    <a:pt x="5420" y="10829"/>
                    <a:pt x="6347" y="5586"/>
                    <a:pt x="5069" y="867"/>
                  </a:cubicBezTo>
                  <a:cubicBezTo>
                    <a:pt x="4905" y="262"/>
                    <a:pt x="4432" y="0"/>
                    <a:pt x="3948" y="0"/>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90" name="Google Shape;2190;p3"/>
            <p:cNvSpPr/>
            <p:nvPr/>
          </p:nvSpPr>
          <p:spPr>
            <a:xfrm>
              <a:off x="6837028" y="1484168"/>
              <a:ext cx="331488" cy="141114"/>
            </a:xfrm>
            <a:custGeom>
              <a:rect b="b" l="l" r="r" t="t"/>
              <a:pathLst>
                <a:path extrusionOk="0" h="9634" w="22631">
                  <a:moveTo>
                    <a:pt x="1433" y="1"/>
                  </a:moveTo>
                  <a:cubicBezTo>
                    <a:pt x="1240" y="1"/>
                    <a:pt x="1042" y="52"/>
                    <a:pt x="847" y="166"/>
                  </a:cubicBezTo>
                  <a:cubicBezTo>
                    <a:pt x="332" y="467"/>
                    <a:pt x="1" y="1315"/>
                    <a:pt x="408" y="1842"/>
                  </a:cubicBezTo>
                  <a:cubicBezTo>
                    <a:pt x="4192" y="6754"/>
                    <a:pt x="10208" y="9634"/>
                    <a:pt x="16326" y="9634"/>
                  </a:cubicBezTo>
                  <a:cubicBezTo>
                    <a:pt x="17966" y="9634"/>
                    <a:pt x="19614" y="9427"/>
                    <a:pt x="21228" y="8996"/>
                  </a:cubicBezTo>
                  <a:cubicBezTo>
                    <a:pt x="22630" y="8623"/>
                    <a:pt x="22194" y="6587"/>
                    <a:pt x="20921" y="6587"/>
                  </a:cubicBezTo>
                  <a:cubicBezTo>
                    <a:pt x="20812" y="6587"/>
                    <a:pt x="20697" y="6601"/>
                    <a:pt x="20577" y="6633"/>
                  </a:cubicBezTo>
                  <a:cubicBezTo>
                    <a:pt x="19184" y="7005"/>
                    <a:pt x="17745" y="7184"/>
                    <a:pt x="16304" y="7184"/>
                  </a:cubicBezTo>
                  <a:cubicBezTo>
                    <a:pt x="11046" y="7184"/>
                    <a:pt x="5752" y="4795"/>
                    <a:pt x="2525" y="605"/>
                  </a:cubicBezTo>
                  <a:cubicBezTo>
                    <a:pt x="2248" y="245"/>
                    <a:pt x="1854" y="1"/>
                    <a:pt x="1433"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91" name="Google Shape;2191;p3"/>
            <p:cNvSpPr/>
            <p:nvPr/>
          </p:nvSpPr>
          <p:spPr>
            <a:xfrm>
              <a:off x="6775725" y="1597355"/>
              <a:ext cx="241991" cy="127257"/>
            </a:xfrm>
            <a:custGeom>
              <a:rect b="b" l="l" r="r" t="t"/>
              <a:pathLst>
                <a:path extrusionOk="0" h="8688" w="16521">
                  <a:moveTo>
                    <a:pt x="15088" y="1"/>
                  </a:moveTo>
                  <a:cubicBezTo>
                    <a:pt x="14667" y="1"/>
                    <a:pt x="14277" y="246"/>
                    <a:pt x="14002" y="607"/>
                  </a:cubicBezTo>
                  <a:cubicBezTo>
                    <a:pt x="11273" y="4191"/>
                    <a:pt x="6825" y="6233"/>
                    <a:pt x="2362" y="6233"/>
                  </a:cubicBezTo>
                  <a:cubicBezTo>
                    <a:pt x="1983" y="6233"/>
                    <a:pt x="1603" y="6218"/>
                    <a:pt x="1225" y="6188"/>
                  </a:cubicBezTo>
                  <a:cubicBezTo>
                    <a:pt x="1199" y="6186"/>
                    <a:pt x="1174" y="6185"/>
                    <a:pt x="1149" y="6185"/>
                  </a:cubicBezTo>
                  <a:cubicBezTo>
                    <a:pt x="522" y="6185"/>
                    <a:pt x="0" y="6812"/>
                    <a:pt x="0" y="7413"/>
                  </a:cubicBezTo>
                  <a:cubicBezTo>
                    <a:pt x="0" y="8119"/>
                    <a:pt x="563" y="8586"/>
                    <a:pt x="1225" y="8638"/>
                  </a:cubicBezTo>
                  <a:cubicBezTo>
                    <a:pt x="1649" y="8671"/>
                    <a:pt x="2073" y="8688"/>
                    <a:pt x="2496" y="8688"/>
                  </a:cubicBezTo>
                  <a:cubicBezTo>
                    <a:pt x="7806" y="8688"/>
                    <a:pt x="12901" y="6071"/>
                    <a:pt x="16119" y="1845"/>
                  </a:cubicBezTo>
                  <a:cubicBezTo>
                    <a:pt x="16521" y="1319"/>
                    <a:pt x="16200" y="475"/>
                    <a:pt x="15678" y="168"/>
                  </a:cubicBezTo>
                  <a:cubicBezTo>
                    <a:pt x="15480" y="53"/>
                    <a:pt x="15281" y="1"/>
                    <a:pt x="15088"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92" name="Google Shape;2192;p3"/>
            <p:cNvSpPr/>
            <p:nvPr/>
          </p:nvSpPr>
          <p:spPr>
            <a:xfrm>
              <a:off x="7117543" y="1293638"/>
              <a:ext cx="129689" cy="126144"/>
            </a:xfrm>
            <a:custGeom>
              <a:rect b="b" l="l" r="r" t="t"/>
              <a:pathLst>
                <a:path extrusionOk="0" h="8612" w="8854">
                  <a:moveTo>
                    <a:pt x="1223" y="1"/>
                  </a:moveTo>
                  <a:lnTo>
                    <a:pt x="0" y="1996"/>
                  </a:lnTo>
                  <a:cubicBezTo>
                    <a:pt x="1579" y="3964"/>
                    <a:pt x="1310" y="6213"/>
                    <a:pt x="529" y="8612"/>
                  </a:cubicBezTo>
                  <a:cubicBezTo>
                    <a:pt x="3377" y="7730"/>
                    <a:pt x="6533" y="3601"/>
                    <a:pt x="8853" y="1728"/>
                  </a:cubicBezTo>
                  <a:lnTo>
                    <a:pt x="8853" y="1728"/>
                  </a:lnTo>
                  <a:cubicBezTo>
                    <a:pt x="8450" y="1813"/>
                    <a:pt x="8031" y="1851"/>
                    <a:pt x="7603" y="1851"/>
                  </a:cubicBezTo>
                  <a:cubicBezTo>
                    <a:pt x="5484" y="1851"/>
                    <a:pt x="3137" y="915"/>
                    <a:pt x="1223"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93" name="Google Shape;2193;p3"/>
            <p:cNvSpPr/>
            <p:nvPr/>
          </p:nvSpPr>
          <p:spPr>
            <a:xfrm>
              <a:off x="7252409" y="1230592"/>
              <a:ext cx="137159" cy="89687"/>
            </a:xfrm>
            <a:custGeom>
              <a:rect b="b" l="l" r="r" t="t"/>
              <a:pathLst>
                <a:path extrusionOk="0" h="6123" w="9364">
                  <a:moveTo>
                    <a:pt x="5128" y="0"/>
                  </a:moveTo>
                  <a:cubicBezTo>
                    <a:pt x="3701" y="2199"/>
                    <a:pt x="1832" y="4638"/>
                    <a:pt x="0" y="6123"/>
                  </a:cubicBezTo>
                  <a:lnTo>
                    <a:pt x="9363" y="5489"/>
                  </a:lnTo>
                  <a:cubicBezTo>
                    <a:pt x="7062" y="4323"/>
                    <a:pt x="6455" y="3963"/>
                    <a:pt x="5128" y="0"/>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94" name="Google Shape;2194;p3"/>
            <p:cNvSpPr/>
            <p:nvPr/>
          </p:nvSpPr>
          <p:spPr>
            <a:xfrm>
              <a:off x="7499042" y="1385014"/>
              <a:ext cx="95809" cy="109754"/>
            </a:xfrm>
            <a:custGeom>
              <a:rect b="b" l="l" r="r" t="t"/>
              <a:pathLst>
                <a:path extrusionOk="0" h="7493" w="6541">
                  <a:moveTo>
                    <a:pt x="5118" y="0"/>
                  </a:moveTo>
                  <a:cubicBezTo>
                    <a:pt x="4130" y="791"/>
                    <a:pt x="3027" y="1284"/>
                    <a:pt x="1910" y="1284"/>
                  </a:cubicBezTo>
                  <a:cubicBezTo>
                    <a:pt x="1272" y="1284"/>
                    <a:pt x="629" y="1122"/>
                    <a:pt x="1" y="763"/>
                  </a:cubicBezTo>
                  <a:lnTo>
                    <a:pt x="1" y="763"/>
                  </a:lnTo>
                  <a:lnTo>
                    <a:pt x="3359" y="7493"/>
                  </a:lnTo>
                  <a:cubicBezTo>
                    <a:pt x="4884" y="5629"/>
                    <a:pt x="6484" y="2374"/>
                    <a:pt x="6541" y="1868"/>
                  </a:cubicBezTo>
                  <a:cubicBezTo>
                    <a:pt x="6387" y="1710"/>
                    <a:pt x="5206" y="202"/>
                    <a:pt x="5118" y="0"/>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95" name="Google Shape;2195;p3"/>
            <p:cNvSpPr/>
            <p:nvPr/>
          </p:nvSpPr>
          <p:spPr>
            <a:xfrm>
              <a:off x="7049120" y="1535510"/>
              <a:ext cx="77427" cy="139166"/>
            </a:xfrm>
            <a:custGeom>
              <a:rect b="b" l="l" r="r" t="t"/>
              <a:pathLst>
                <a:path extrusionOk="0" h="9501" w="5286">
                  <a:moveTo>
                    <a:pt x="2747" y="1"/>
                  </a:moveTo>
                  <a:cubicBezTo>
                    <a:pt x="2747" y="1"/>
                    <a:pt x="2938" y="3445"/>
                    <a:pt x="7" y="3599"/>
                  </a:cubicBezTo>
                  <a:cubicBezTo>
                    <a:pt x="0" y="3697"/>
                    <a:pt x="16" y="5952"/>
                    <a:pt x="7" y="6051"/>
                  </a:cubicBezTo>
                  <a:cubicBezTo>
                    <a:pt x="3368" y="6382"/>
                    <a:pt x="5285" y="9500"/>
                    <a:pt x="5285" y="9500"/>
                  </a:cubicBezTo>
                  <a:lnTo>
                    <a:pt x="2747" y="1"/>
                  </a:ln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96" name="Google Shape;2196;p3"/>
            <p:cNvSpPr/>
            <p:nvPr/>
          </p:nvSpPr>
          <p:spPr>
            <a:xfrm>
              <a:off x="7166351" y="1715009"/>
              <a:ext cx="100789" cy="80620"/>
            </a:xfrm>
            <a:custGeom>
              <a:rect b="b" l="l" r="r" t="t"/>
              <a:pathLst>
                <a:path extrusionOk="0" h="5504" w="6881">
                  <a:moveTo>
                    <a:pt x="1" y="0"/>
                  </a:moveTo>
                  <a:lnTo>
                    <a:pt x="1" y="0"/>
                  </a:lnTo>
                  <a:cubicBezTo>
                    <a:pt x="507" y="1064"/>
                    <a:pt x="1589" y="2110"/>
                    <a:pt x="957" y="3204"/>
                  </a:cubicBezTo>
                  <a:cubicBezTo>
                    <a:pt x="792" y="3491"/>
                    <a:pt x="739" y="3769"/>
                    <a:pt x="739" y="3769"/>
                  </a:cubicBezTo>
                  <a:cubicBezTo>
                    <a:pt x="755" y="4323"/>
                    <a:pt x="2240" y="4949"/>
                    <a:pt x="2266" y="5503"/>
                  </a:cubicBezTo>
                  <a:cubicBezTo>
                    <a:pt x="2934" y="4991"/>
                    <a:pt x="4292" y="3258"/>
                    <a:pt x="6150" y="3258"/>
                  </a:cubicBezTo>
                  <a:cubicBezTo>
                    <a:pt x="6386" y="3258"/>
                    <a:pt x="6629" y="3286"/>
                    <a:pt x="6881" y="3347"/>
                  </a:cubicBezTo>
                  <a:lnTo>
                    <a:pt x="1" y="0"/>
                  </a:ln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97" name="Google Shape;2197;p3"/>
            <p:cNvSpPr/>
            <p:nvPr/>
          </p:nvSpPr>
          <p:spPr>
            <a:xfrm>
              <a:off x="7431851" y="1685171"/>
              <a:ext cx="95311" cy="82714"/>
            </a:xfrm>
            <a:custGeom>
              <a:rect b="b" l="l" r="r" t="t"/>
              <a:pathLst>
                <a:path extrusionOk="0" h="5647" w="6507">
                  <a:moveTo>
                    <a:pt x="6507" y="0"/>
                  </a:moveTo>
                  <a:lnTo>
                    <a:pt x="0" y="5478"/>
                  </a:lnTo>
                  <a:cubicBezTo>
                    <a:pt x="739" y="5291"/>
                    <a:pt x="1518" y="5127"/>
                    <a:pt x="2267" y="5127"/>
                  </a:cubicBezTo>
                  <a:cubicBezTo>
                    <a:pt x="2955" y="5127"/>
                    <a:pt x="3617" y="5265"/>
                    <a:pt x="4202" y="5646"/>
                  </a:cubicBezTo>
                  <a:cubicBezTo>
                    <a:pt x="4646" y="5386"/>
                    <a:pt x="5121" y="5094"/>
                    <a:pt x="5319" y="4618"/>
                  </a:cubicBezTo>
                  <a:cubicBezTo>
                    <a:pt x="5471" y="4253"/>
                    <a:pt x="5434" y="3841"/>
                    <a:pt x="5416" y="3446"/>
                  </a:cubicBezTo>
                  <a:cubicBezTo>
                    <a:pt x="5345" y="1914"/>
                    <a:pt x="6507" y="181"/>
                    <a:pt x="6507" y="0"/>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98" name="Google Shape;2198;p3"/>
            <p:cNvSpPr/>
            <p:nvPr/>
          </p:nvSpPr>
          <p:spPr>
            <a:xfrm>
              <a:off x="7569105" y="1495828"/>
              <a:ext cx="25750" cy="89482"/>
            </a:xfrm>
            <a:custGeom>
              <a:rect b="b" l="l" r="r" t="t"/>
              <a:pathLst>
                <a:path extrusionOk="0" h="6109" w="1758">
                  <a:moveTo>
                    <a:pt x="0" y="0"/>
                  </a:moveTo>
                  <a:lnTo>
                    <a:pt x="2" y="6108"/>
                  </a:lnTo>
                  <a:cubicBezTo>
                    <a:pt x="2" y="6108"/>
                    <a:pt x="567" y="3864"/>
                    <a:pt x="1514" y="3821"/>
                  </a:cubicBezTo>
                  <a:cubicBezTo>
                    <a:pt x="1411" y="3305"/>
                    <a:pt x="1569" y="2089"/>
                    <a:pt x="1758" y="1597"/>
                  </a:cubicBezTo>
                  <a:cubicBezTo>
                    <a:pt x="813" y="1209"/>
                    <a:pt x="41" y="680"/>
                    <a:pt x="0" y="0"/>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99" name="Google Shape;2199;p3"/>
            <p:cNvSpPr/>
            <p:nvPr/>
          </p:nvSpPr>
          <p:spPr>
            <a:xfrm>
              <a:off x="7278146" y="1037324"/>
              <a:ext cx="73911" cy="279430"/>
            </a:xfrm>
            <a:custGeom>
              <a:rect b="b" l="l" r="r" t="t"/>
              <a:pathLst>
                <a:path extrusionOk="0" h="19077" w="5046">
                  <a:moveTo>
                    <a:pt x="1416" y="1"/>
                  </a:moveTo>
                  <a:cubicBezTo>
                    <a:pt x="1312" y="1"/>
                    <a:pt x="1204" y="15"/>
                    <a:pt x="1093" y="45"/>
                  </a:cubicBezTo>
                  <a:cubicBezTo>
                    <a:pt x="502" y="208"/>
                    <a:pt x="1" y="932"/>
                    <a:pt x="238" y="1553"/>
                  </a:cubicBezTo>
                  <a:cubicBezTo>
                    <a:pt x="2187" y="6654"/>
                    <a:pt x="2585" y="12237"/>
                    <a:pt x="1295" y="17550"/>
                  </a:cubicBezTo>
                  <a:cubicBezTo>
                    <a:pt x="1071" y="18473"/>
                    <a:pt x="1838" y="19077"/>
                    <a:pt x="2566" y="19077"/>
                  </a:cubicBezTo>
                  <a:cubicBezTo>
                    <a:pt x="3047" y="19077"/>
                    <a:pt x="3511" y="18812"/>
                    <a:pt x="3659" y="18202"/>
                  </a:cubicBezTo>
                  <a:cubicBezTo>
                    <a:pt x="5045" y="12488"/>
                    <a:pt x="4702" y="6399"/>
                    <a:pt x="2601" y="902"/>
                  </a:cubicBezTo>
                  <a:cubicBezTo>
                    <a:pt x="2404" y="384"/>
                    <a:pt x="1958" y="1"/>
                    <a:pt x="1416"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00" name="Google Shape;2200;p3"/>
            <p:cNvSpPr/>
            <p:nvPr/>
          </p:nvSpPr>
          <p:spPr>
            <a:xfrm>
              <a:off x="7309596" y="1090629"/>
              <a:ext cx="183138" cy="122351"/>
            </a:xfrm>
            <a:custGeom>
              <a:rect b="b" l="l" r="r" t="t"/>
              <a:pathLst>
                <a:path extrusionOk="0" h="8353" w="12503">
                  <a:moveTo>
                    <a:pt x="11115" y="1"/>
                  </a:moveTo>
                  <a:cubicBezTo>
                    <a:pt x="11021" y="1"/>
                    <a:pt x="10926" y="9"/>
                    <a:pt x="10831" y="26"/>
                  </a:cubicBezTo>
                  <a:cubicBezTo>
                    <a:pt x="6656" y="760"/>
                    <a:pt x="2950" y="3148"/>
                    <a:pt x="401" y="6509"/>
                  </a:cubicBezTo>
                  <a:cubicBezTo>
                    <a:pt x="1" y="7037"/>
                    <a:pt x="318" y="7879"/>
                    <a:pt x="842" y="8185"/>
                  </a:cubicBezTo>
                  <a:cubicBezTo>
                    <a:pt x="1039" y="8301"/>
                    <a:pt x="1239" y="8353"/>
                    <a:pt x="1432" y="8353"/>
                  </a:cubicBezTo>
                  <a:cubicBezTo>
                    <a:pt x="1852" y="8353"/>
                    <a:pt x="2242" y="8108"/>
                    <a:pt x="2518" y="7746"/>
                  </a:cubicBezTo>
                  <a:cubicBezTo>
                    <a:pt x="4675" y="4900"/>
                    <a:pt x="7960" y="3008"/>
                    <a:pt x="11483" y="2389"/>
                  </a:cubicBezTo>
                  <a:cubicBezTo>
                    <a:pt x="12136" y="2274"/>
                    <a:pt x="12502" y="1475"/>
                    <a:pt x="12339" y="881"/>
                  </a:cubicBezTo>
                  <a:cubicBezTo>
                    <a:pt x="12177" y="292"/>
                    <a:pt x="11668" y="1"/>
                    <a:pt x="11115"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201" name="Google Shape;2201;p3"/>
            <p:cNvGrpSpPr/>
            <p:nvPr/>
          </p:nvGrpSpPr>
          <p:grpSpPr>
            <a:xfrm>
              <a:off x="7400884" y="1600387"/>
              <a:ext cx="68466" cy="55076"/>
              <a:chOff x="7059859" y="1600387"/>
              <a:chExt cx="68466" cy="55076"/>
            </a:xfrm>
          </p:grpSpPr>
          <p:sp>
            <p:nvSpPr>
              <p:cNvPr id="2202" name="Google Shape;2202;p3"/>
              <p:cNvSpPr/>
              <p:nvPr/>
            </p:nvSpPr>
            <p:spPr>
              <a:xfrm>
                <a:off x="7076822" y="1637593"/>
                <a:ext cx="13813" cy="11791"/>
              </a:xfrm>
              <a:custGeom>
                <a:rect b="b" l="l" r="r" t="t"/>
                <a:pathLst>
                  <a:path extrusionOk="0" h="805" w="943">
                    <a:moveTo>
                      <a:pt x="498" y="0"/>
                    </a:moveTo>
                    <a:cubicBezTo>
                      <a:pt x="474" y="0"/>
                      <a:pt x="449" y="2"/>
                      <a:pt x="425" y="7"/>
                    </a:cubicBezTo>
                    <a:cubicBezTo>
                      <a:pt x="213" y="53"/>
                      <a:pt x="0" y="294"/>
                      <a:pt x="174" y="641"/>
                    </a:cubicBezTo>
                    <a:cubicBezTo>
                      <a:pt x="216" y="753"/>
                      <a:pt x="373" y="805"/>
                      <a:pt x="503" y="805"/>
                    </a:cubicBezTo>
                    <a:cubicBezTo>
                      <a:pt x="521" y="805"/>
                      <a:pt x="538" y="804"/>
                      <a:pt x="554" y="802"/>
                    </a:cubicBezTo>
                    <a:cubicBezTo>
                      <a:pt x="770" y="779"/>
                      <a:pt x="942" y="553"/>
                      <a:pt x="907" y="338"/>
                    </a:cubicBezTo>
                    <a:cubicBezTo>
                      <a:pt x="875" y="148"/>
                      <a:pt x="689" y="0"/>
                      <a:pt x="498" y="0"/>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03" name="Google Shape;2203;p3"/>
              <p:cNvSpPr/>
              <p:nvPr/>
            </p:nvSpPr>
            <p:spPr>
              <a:xfrm>
                <a:off x="7059859" y="1647495"/>
                <a:ext cx="9301" cy="7968"/>
              </a:xfrm>
              <a:custGeom>
                <a:rect b="b" l="l" r="r" t="t"/>
                <a:pathLst>
                  <a:path extrusionOk="0" h="544" w="635">
                    <a:moveTo>
                      <a:pt x="337" y="1"/>
                    </a:moveTo>
                    <a:cubicBezTo>
                      <a:pt x="320" y="1"/>
                      <a:pt x="304" y="2"/>
                      <a:pt x="288" y="6"/>
                    </a:cubicBezTo>
                    <a:cubicBezTo>
                      <a:pt x="144" y="36"/>
                      <a:pt x="1" y="197"/>
                      <a:pt x="118" y="432"/>
                    </a:cubicBezTo>
                    <a:cubicBezTo>
                      <a:pt x="146" y="509"/>
                      <a:pt x="252" y="544"/>
                      <a:pt x="340" y="544"/>
                    </a:cubicBezTo>
                    <a:cubicBezTo>
                      <a:pt x="352" y="544"/>
                      <a:pt x="363" y="543"/>
                      <a:pt x="374" y="542"/>
                    </a:cubicBezTo>
                    <a:cubicBezTo>
                      <a:pt x="520" y="524"/>
                      <a:pt x="635" y="372"/>
                      <a:pt x="612" y="227"/>
                    </a:cubicBezTo>
                    <a:cubicBezTo>
                      <a:pt x="591" y="100"/>
                      <a:pt x="465" y="1"/>
                      <a:pt x="337"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04" name="Google Shape;2204;p3"/>
              <p:cNvSpPr/>
              <p:nvPr/>
            </p:nvSpPr>
            <p:spPr>
              <a:xfrm>
                <a:off x="7116021" y="1621466"/>
                <a:ext cx="5874" cy="5009"/>
              </a:xfrm>
              <a:custGeom>
                <a:rect b="b" l="l" r="r" t="t"/>
                <a:pathLst>
                  <a:path extrusionOk="0" h="342" w="401">
                    <a:moveTo>
                      <a:pt x="213" y="1"/>
                    </a:moveTo>
                    <a:cubicBezTo>
                      <a:pt x="202" y="1"/>
                      <a:pt x="192" y="2"/>
                      <a:pt x="181" y="4"/>
                    </a:cubicBezTo>
                    <a:cubicBezTo>
                      <a:pt x="91" y="22"/>
                      <a:pt x="1" y="124"/>
                      <a:pt x="75" y="271"/>
                    </a:cubicBezTo>
                    <a:cubicBezTo>
                      <a:pt x="92" y="319"/>
                      <a:pt x="158" y="342"/>
                      <a:pt x="213" y="342"/>
                    </a:cubicBezTo>
                    <a:cubicBezTo>
                      <a:pt x="221" y="342"/>
                      <a:pt x="229" y="341"/>
                      <a:pt x="236" y="340"/>
                    </a:cubicBezTo>
                    <a:cubicBezTo>
                      <a:pt x="328" y="330"/>
                      <a:pt x="401" y="234"/>
                      <a:pt x="385" y="144"/>
                    </a:cubicBezTo>
                    <a:cubicBezTo>
                      <a:pt x="372" y="62"/>
                      <a:pt x="293" y="1"/>
                      <a:pt x="213"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05" name="Google Shape;2205;p3"/>
              <p:cNvSpPr/>
              <p:nvPr/>
            </p:nvSpPr>
            <p:spPr>
              <a:xfrm>
                <a:off x="7122481" y="1600387"/>
                <a:ext cx="5844" cy="5009"/>
              </a:xfrm>
              <a:custGeom>
                <a:rect b="b" l="l" r="r" t="t"/>
                <a:pathLst>
                  <a:path extrusionOk="0" h="342" w="399">
                    <a:moveTo>
                      <a:pt x="210" y="1"/>
                    </a:moveTo>
                    <a:cubicBezTo>
                      <a:pt x="200" y="1"/>
                      <a:pt x="189" y="2"/>
                      <a:pt x="179" y="4"/>
                    </a:cubicBezTo>
                    <a:cubicBezTo>
                      <a:pt x="89" y="23"/>
                      <a:pt x="0" y="124"/>
                      <a:pt x="73" y="271"/>
                    </a:cubicBezTo>
                    <a:lnTo>
                      <a:pt x="73" y="273"/>
                    </a:lnTo>
                    <a:cubicBezTo>
                      <a:pt x="92" y="319"/>
                      <a:pt x="158" y="342"/>
                      <a:pt x="212" y="342"/>
                    </a:cubicBezTo>
                    <a:cubicBezTo>
                      <a:pt x="220" y="342"/>
                      <a:pt x="227" y="341"/>
                      <a:pt x="234" y="340"/>
                    </a:cubicBezTo>
                    <a:cubicBezTo>
                      <a:pt x="326" y="330"/>
                      <a:pt x="399" y="234"/>
                      <a:pt x="384" y="144"/>
                    </a:cubicBezTo>
                    <a:cubicBezTo>
                      <a:pt x="370" y="64"/>
                      <a:pt x="291" y="1"/>
                      <a:pt x="210"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06" name="Google Shape;2206;p3"/>
              <p:cNvSpPr/>
              <p:nvPr/>
            </p:nvSpPr>
            <p:spPr>
              <a:xfrm>
                <a:off x="7096656" y="1617496"/>
                <a:ext cx="9316" cy="7968"/>
              </a:xfrm>
              <a:custGeom>
                <a:rect b="b" l="l" r="r" t="t"/>
                <a:pathLst>
                  <a:path extrusionOk="0" h="544" w="636">
                    <a:moveTo>
                      <a:pt x="339" y="0"/>
                    </a:moveTo>
                    <a:cubicBezTo>
                      <a:pt x="322" y="0"/>
                      <a:pt x="304" y="2"/>
                      <a:pt x="287" y="6"/>
                    </a:cubicBezTo>
                    <a:cubicBezTo>
                      <a:pt x="144" y="36"/>
                      <a:pt x="0" y="197"/>
                      <a:pt x="117" y="432"/>
                    </a:cubicBezTo>
                    <a:lnTo>
                      <a:pt x="119" y="432"/>
                    </a:lnTo>
                    <a:cubicBezTo>
                      <a:pt x="148" y="509"/>
                      <a:pt x="257" y="544"/>
                      <a:pt x="346" y="544"/>
                    </a:cubicBezTo>
                    <a:cubicBezTo>
                      <a:pt x="356" y="544"/>
                      <a:pt x="366" y="543"/>
                      <a:pt x="376" y="542"/>
                    </a:cubicBezTo>
                    <a:cubicBezTo>
                      <a:pt x="521" y="524"/>
                      <a:pt x="636" y="372"/>
                      <a:pt x="613" y="227"/>
                    </a:cubicBezTo>
                    <a:cubicBezTo>
                      <a:pt x="593" y="101"/>
                      <a:pt x="468" y="0"/>
                      <a:pt x="339" y="0"/>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07" name="Google Shape;2207;p3"/>
              <p:cNvSpPr/>
              <p:nvPr/>
            </p:nvSpPr>
            <p:spPr>
              <a:xfrm>
                <a:off x="7094678" y="1631338"/>
                <a:ext cx="9330" cy="7968"/>
              </a:xfrm>
              <a:custGeom>
                <a:rect b="b" l="l" r="r" t="t"/>
                <a:pathLst>
                  <a:path extrusionOk="0" h="544" w="637">
                    <a:moveTo>
                      <a:pt x="339" y="0"/>
                    </a:moveTo>
                    <a:cubicBezTo>
                      <a:pt x="322" y="0"/>
                      <a:pt x="305" y="2"/>
                      <a:pt x="288" y="6"/>
                    </a:cubicBezTo>
                    <a:cubicBezTo>
                      <a:pt x="144" y="36"/>
                      <a:pt x="1" y="197"/>
                      <a:pt x="120" y="433"/>
                    </a:cubicBezTo>
                    <a:cubicBezTo>
                      <a:pt x="148" y="509"/>
                      <a:pt x="258" y="544"/>
                      <a:pt x="347" y="544"/>
                    </a:cubicBezTo>
                    <a:cubicBezTo>
                      <a:pt x="357" y="544"/>
                      <a:pt x="367" y="543"/>
                      <a:pt x="376" y="542"/>
                    </a:cubicBezTo>
                    <a:cubicBezTo>
                      <a:pt x="521" y="525"/>
                      <a:pt x="636" y="372"/>
                      <a:pt x="613" y="227"/>
                    </a:cubicBezTo>
                    <a:cubicBezTo>
                      <a:pt x="593" y="101"/>
                      <a:pt x="468" y="0"/>
                      <a:pt x="339" y="0"/>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08" name="Google Shape;2208;p3"/>
              <p:cNvSpPr/>
              <p:nvPr/>
            </p:nvSpPr>
            <p:spPr>
              <a:xfrm>
                <a:off x="7105606" y="1608824"/>
                <a:ext cx="12216" cy="10458"/>
              </a:xfrm>
              <a:custGeom>
                <a:rect b="b" l="l" r="r" t="t"/>
                <a:pathLst>
                  <a:path extrusionOk="0" h="714" w="834">
                    <a:moveTo>
                      <a:pt x="441" y="0"/>
                    </a:moveTo>
                    <a:cubicBezTo>
                      <a:pt x="420" y="0"/>
                      <a:pt x="398" y="2"/>
                      <a:pt x="377" y="7"/>
                    </a:cubicBezTo>
                    <a:cubicBezTo>
                      <a:pt x="188" y="47"/>
                      <a:pt x="0" y="260"/>
                      <a:pt x="154" y="568"/>
                    </a:cubicBezTo>
                    <a:cubicBezTo>
                      <a:pt x="191" y="667"/>
                      <a:pt x="330" y="714"/>
                      <a:pt x="445" y="714"/>
                    </a:cubicBezTo>
                    <a:cubicBezTo>
                      <a:pt x="461" y="714"/>
                      <a:pt x="476" y="713"/>
                      <a:pt x="490" y="711"/>
                    </a:cubicBezTo>
                    <a:cubicBezTo>
                      <a:pt x="682" y="688"/>
                      <a:pt x="834" y="490"/>
                      <a:pt x="804" y="299"/>
                    </a:cubicBezTo>
                    <a:cubicBezTo>
                      <a:pt x="775" y="131"/>
                      <a:pt x="609" y="0"/>
                      <a:pt x="441" y="0"/>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209" name="Google Shape;2209;p3"/>
            <p:cNvGrpSpPr/>
            <p:nvPr/>
          </p:nvGrpSpPr>
          <p:grpSpPr>
            <a:xfrm>
              <a:off x="7432788" y="1421869"/>
              <a:ext cx="27948" cy="82322"/>
              <a:chOff x="7091763" y="1421869"/>
              <a:chExt cx="27948" cy="82322"/>
            </a:xfrm>
          </p:grpSpPr>
          <p:sp>
            <p:nvSpPr>
              <p:cNvPr id="2210" name="Google Shape;2210;p3"/>
              <p:cNvSpPr/>
              <p:nvPr/>
            </p:nvSpPr>
            <p:spPr>
              <a:xfrm>
                <a:off x="7106587" y="1473387"/>
                <a:ext cx="13124" cy="11835"/>
              </a:xfrm>
              <a:custGeom>
                <a:rect b="b" l="l" r="r" t="t"/>
                <a:pathLst>
                  <a:path extrusionOk="0" h="808" w="896">
                    <a:moveTo>
                      <a:pt x="455" y="0"/>
                    </a:moveTo>
                    <a:cubicBezTo>
                      <a:pt x="276" y="0"/>
                      <a:pt x="96" y="127"/>
                      <a:pt x="52" y="304"/>
                    </a:cubicBezTo>
                    <a:cubicBezTo>
                      <a:pt x="1" y="514"/>
                      <a:pt x="122" y="806"/>
                      <a:pt x="502" y="806"/>
                    </a:cubicBezTo>
                    <a:cubicBezTo>
                      <a:pt x="505" y="806"/>
                      <a:pt x="508" y="806"/>
                      <a:pt x="512" y="806"/>
                    </a:cubicBezTo>
                    <a:cubicBezTo>
                      <a:pt x="517" y="807"/>
                      <a:pt x="522" y="807"/>
                      <a:pt x="527" y="807"/>
                    </a:cubicBezTo>
                    <a:cubicBezTo>
                      <a:pt x="658" y="807"/>
                      <a:pt x="781" y="658"/>
                      <a:pt x="823" y="534"/>
                    </a:cubicBezTo>
                    <a:cubicBezTo>
                      <a:pt x="896" y="329"/>
                      <a:pt x="767" y="77"/>
                      <a:pt x="558" y="15"/>
                    </a:cubicBezTo>
                    <a:cubicBezTo>
                      <a:pt x="524" y="5"/>
                      <a:pt x="490" y="0"/>
                      <a:pt x="455" y="0"/>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11" name="Google Shape;2211;p3"/>
              <p:cNvSpPr/>
              <p:nvPr/>
            </p:nvSpPr>
            <p:spPr>
              <a:xfrm>
                <a:off x="7107451" y="1496223"/>
                <a:ext cx="8847" cy="7968"/>
              </a:xfrm>
              <a:custGeom>
                <a:rect b="b" l="l" r="r" t="t"/>
                <a:pathLst>
                  <a:path extrusionOk="0" h="544" w="604">
                    <a:moveTo>
                      <a:pt x="307" y="0"/>
                    </a:moveTo>
                    <a:cubicBezTo>
                      <a:pt x="186" y="0"/>
                      <a:pt x="65" y="86"/>
                      <a:pt x="35" y="205"/>
                    </a:cubicBezTo>
                    <a:cubicBezTo>
                      <a:pt x="0" y="347"/>
                      <a:pt x="81" y="543"/>
                      <a:pt x="338" y="543"/>
                    </a:cubicBezTo>
                    <a:cubicBezTo>
                      <a:pt x="340" y="543"/>
                      <a:pt x="343" y="543"/>
                      <a:pt x="345" y="543"/>
                    </a:cubicBezTo>
                    <a:cubicBezTo>
                      <a:pt x="349" y="543"/>
                      <a:pt x="352" y="544"/>
                      <a:pt x="356" y="544"/>
                    </a:cubicBezTo>
                    <a:cubicBezTo>
                      <a:pt x="444" y="544"/>
                      <a:pt x="527" y="444"/>
                      <a:pt x="556" y="361"/>
                    </a:cubicBezTo>
                    <a:cubicBezTo>
                      <a:pt x="603" y="223"/>
                      <a:pt x="517" y="51"/>
                      <a:pt x="377" y="10"/>
                    </a:cubicBezTo>
                    <a:cubicBezTo>
                      <a:pt x="354" y="3"/>
                      <a:pt x="331" y="0"/>
                      <a:pt x="307" y="0"/>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12" name="Google Shape;2212;p3"/>
              <p:cNvSpPr/>
              <p:nvPr/>
            </p:nvSpPr>
            <p:spPr>
              <a:xfrm>
                <a:off x="7107935" y="1436839"/>
                <a:ext cx="5566" cy="5024"/>
              </a:xfrm>
              <a:custGeom>
                <a:rect b="b" l="l" r="r" t="t"/>
                <a:pathLst>
                  <a:path extrusionOk="0" h="343" w="380">
                    <a:moveTo>
                      <a:pt x="195" y="0"/>
                    </a:moveTo>
                    <a:cubicBezTo>
                      <a:pt x="118" y="0"/>
                      <a:pt x="41" y="53"/>
                      <a:pt x="22" y="130"/>
                    </a:cubicBezTo>
                    <a:cubicBezTo>
                      <a:pt x="1" y="218"/>
                      <a:pt x="53" y="342"/>
                      <a:pt x="215" y="342"/>
                    </a:cubicBezTo>
                    <a:cubicBezTo>
                      <a:pt x="216" y="342"/>
                      <a:pt x="217" y="342"/>
                      <a:pt x="218" y="342"/>
                    </a:cubicBezTo>
                    <a:cubicBezTo>
                      <a:pt x="220" y="342"/>
                      <a:pt x="222" y="342"/>
                      <a:pt x="225" y="342"/>
                    </a:cubicBezTo>
                    <a:cubicBezTo>
                      <a:pt x="279" y="342"/>
                      <a:pt x="332" y="280"/>
                      <a:pt x="349" y="227"/>
                    </a:cubicBezTo>
                    <a:cubicBezTo>
                      <a:pt x="379" y="140"/>
                      <a:pt x="326" y="32"/>
                      <a:pt x="238" y="6"/>
                    </a:cubicBezTo>
                    <a:cubicBezTo>
                      <a:pt x="224" y="2"/>
                      <a:pt x="209" y="0"/>
                      <a:pt x="195" y="0"/>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13" name="Google Shape;2213;p3"/>
              <p:cNvSpPr/>
              <p:nvPr/>
            </p:nvSpPr>
            <p:spPr>
              <a:xfrm>
                <a:off x="7091763" y="1421869"/>
                <a:ext cx="5581" cy="5039"/>
              </a:xfrm>
              <a:custGeom>
                <a:rect b="b" l="l" r="r" t="t"/>
                <a:pathLst>
                  <a:path extrusionOk="0" h="344" w="381">
                    <a:moveTo>
                      <a:pt x="193" y="0"/>
                    </a:moveTo>
                    <a:cubicBezTo>
                      <a:pt x="117" y="0"/>
                      <a:pt x="41" y="54"/>
                      <a:pt x="23" y="129"/>
                    </a:cubicBezTo>
                    <a:cubicBezTo>
                      <a:pt x="0" y="218"/>
                      <a:pt x="52" y="341"/>
                      <a:pt x="211" y="341"/>
                    </a:cubicBezTo>
                    <a:cubicBezTo>
                      <a:pt x="213" y="341"/>
                      <a:pt x="215" y="341"/>
                      <a:pt x="218" y="341"/>
                    </a:cubicBezTo>
                    <a:lnTo>
                      <a:pt x="218" y="343"/>
                    </a:lnTo>
                    <a:cubicBezTo>
                      <a:pt x="220" y="343"/>
                      <a:pt x="222" y="343"/>
                      <a:pt x="224" y="343"/>
                    </a:cubicBezTo>
                    <a:cubicBezTo>
                      <a:pt x="280" y="343"/>
                      <a:pt x="332" y="279"/>
                      <a:pt x="350" y="228"/>
                    </a:cubicBezTo>
                    <a:cubicBezTo>
                      <a:pt x="380" y="139"/>
                      <a:pt x="326" y="33"/>
                      <a:pt x="237" y="6"/>
                    </a:cubicBezTo>
                    <a:cubicBezTo>
                      <a:pt x="223" y="2"/>
                      <a:pt x="208" y="0"/>
                      <a:pt x="193" y="0"/>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14" name="Google Shape;2214;p3"/>
              <p:cNvSpPr/>
              <p:nvPr/>
            </p:nvSpPr>
            <p:spPr>
              <a:xfrm>
                <a:off x="7096451" y="1450023"/>
                <a:ext cx="8847" cy="7998"/>
              </a:xfrm>
              <a:custGeom>
                <a:rect b="b" l="l" r="r" t="t"/>
                <a:pathLst>
                  <a:path extrusionOk="0" h="546" w="604">
                    <a:moveTo>
                      <a:pt x="308" y="1"/>
                    </a:moveTo>
                    <a:cubicBezTo>
                      <a:pt x="186" y="1"/>
                      <a:pt x="64" y="86"/>
                      <a:pt x="36" y="207"/>
                    </a:cubicBezTo>
                    <a:cubicBezTo>
                      <a:pt x="1" y="347"/>
                      <a:pt x="82" y="545"/>
                      <a:pt x="339" y="545"/>
                    </a:cubicBezTo>
                    <a:cubicBezTo>
                      <a:pt x="341" y="545"/>
                      <a:pt x="343" y="545"/>
                      <a:pt x="345" y="545"/>
                    </a:cubicBezTo>
                    <a:cubicBezTo>
                      <a:pt x="349" y="545"/>
                      <a:pt x="353" y="545"/>
                      <a:pt x="356" y="545"/>
                    </a:cubicBezTo>
                    <a:cubicBezTo>
                      <a:pt x="444" y="545"/>
                      <a:pt x="527" y="446"/>
                      <a:pt x="556" y="361"/>
                    </a:cubicBezTo>
                    <a:cubicBezTo>
                      <a:pt x="604" y="223"/>
                      <a:pt x="517" y="53"/>
                      <a:pt x="377" y="10"/>
                    </a:cubicBezTo>
                    <a:cubicBezTo>
                      <a:pt x="355" y="4"/>
                      <a:pt x="332" y="1"/>
                      <a:pt x="308"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15" name="Google Shape;2215;p3"/>
              <p:cNvSpPr/>
              <p:nvPr/>
            </p:nvSpPr>
            <p:spPr>
              <a:xfrm>
                <a:off x="7108037" y="1457816"/>
                <a:ext cx="8876" cy="8012"/>
              </a:xfrm>
              <a:custGeom>
                <a:rect b="b" l="l" r="r" t="t"/>
                <a:pathLst>
                  <a:path extrusionOk="0" h="547" w="606">
                    <a:moveTo>
                      <a:pt x="308" y="1"/>
                    </a:moveTo>
                    <a:cubicBezTo>
                      <a:pt x="187" y="1"/>
                      <a:pt x="66" y="87"/>
                      <a:pt x="36" y="206"/>
                    </a:cubicBezTo>
                    <a:cubicBezTo>
                      <a:pt x="1" y="348"/>
                      <a:pt x="85" y="545"/>
                      <a:pt x="344" y="545"/>
                    </a:cubicBezTo>
                    <a:cubicBezTo>
                      <a:pt x="345" y="545"/>
                      <a:pt x="346" y="545"/>
                      <a:pt x="347" y="545"/>
                    </a:cubicBezTo>
                    <a:cubicBezTo>
                      <a:pt x="351" y="546"/>
                      <a:pt x="355" y="546"/>
                      <a:pt x="358" y="546"/>
                    </a:cubicBezTo>
                    <a:cubicBezTo>
                      <a:pt x="446" y="546"/>
                      <a:pt x="527" y="445"/>
                      <a:pt x="558" y="361"/>
                    </a:cubicBezTo>
                    <a:cubicBezTo>
                      <a:pt x="606" y="223"/>
                      <a:pt x="519" y="53"/>
                      <a:pt x="377" y="11"/>
                    </a:cubicBezTo>
                    <a:cubicBezTo>
                      <a:pt x="355" y="4"/>
                      <a:pt x="331" y="1"/>
                      <a:pt x="308"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16" name="Google Shape;2216;p3"/>
              <p:cNvSpPr/>
              <p:nvPr/>
            </p:nvSpPr>
            <p:spPr>
              <a:xfrm>
                <a:off x="7092950" y="1436107"/>
                <a:ext cx="11630" cy="10458"/>
              </a:xfrm>
              <a:custGeom>
                <a:rect b="b" l="l" r="r" t="t"/>
                <a:pathLst>
                  <a:path extrusionOk="0" h="714" w="794">
                    <a:moveTo>
                      <a:pt x="404" y="0"/>
                    </a:moveTo>
                    <a:cubicBezTo>
                      <a:pt x="244" y="0"/>
                      <a:pt x="85" y="113"/>
                      <a:pt x="46" y="270"/>
                    </a:cubicBezTo>
                    <a:cubicBezTo>
                      <a:pt x="1" y="454"/>
                      <a:pt x="110" y="712"/>
                      <a:pt x="445" y="712"/>
                    </a:cubicBezTo>
                    <a:cubicBezTo>
                      <a:pt x="448" y="712"/>
                      <a:pt x="452" y="712"/>
                      <a:pt x="455" y="712"/>
                    </a:cubicBezTo>
                    <a:cubicBezTo>
                      <a:pt x="460" y="713"/>
                      <a:pt x="465" y="713"/>
                      <a:pt x="470" y="713"/>
                    </a:cubicBezTo>
                    <a:cubicBezTo>
                      <a:pt x="585" y="713"/>
                      <a:pt x="692" y="582"/>
                      <a:pt x="731" y="473"/>
                    </a:cubicBezTo>
                    <a:cubicBezTo>
                      <a:pt x="793" y="291"/>
                      <a:pt x="680" y="68"/>
                      <a:pt x="496" y="13"/>
                    </a:cubicBezTo>
                    <a:cubicBezTo>
                      <a:pt x="466" y="4"/>
                      <a:pt x="435" y="0"/>
                      <a:pt x="404" y="0"/>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217" name="Google Shape;2217;p3"/>
            <p:cNvGrpSpPr/>
            <p:nvPr/>
          </p:nvGrpSpPr>
          <p:grpSpPr>
            <a:xfrm>
              <a:off x="7172268" y="1510930"/>
              <a:ext cx="20932" cy="84271"/>
              <a:chOff x="6831243" y="1510930"/>
              <a:chExt cx="20932" cy="84271"/>
            </a:xfrm>
          </p:grpSpPr>
          <p:sp>
            <p:nvSpPr>
              <p:cNvPr id="2218" name="Google Shape;2218;p3"/>
              <p:cNvSpPr/>
              <p:nvPr/>
            </p:nvSpPr>
            <p:spPr>
              <a:xfrm>
                <a:off x="6838187" y="1564821"/>
                <a:ext cx="13402" cy="11952"/>
              </a:xfrm>
              <a:custGeom>
                <a:rect b="b" l="l" r="r" t="t"/>
                <a:pathLst>
                  <a:path extrusionOk="0" h="816" w="915">
                    <a:moveTo>
                      <a:pt x="469" y="1"/>
                    </a:moveTo>
                    <a:cubicBezTo>
                      <a:pt x="312" y="1"/>
                      <a:pt x="151" y="92"/>
                      <a:pt x="88" y="237"/>
                    </a:cubicBezTo>
                    <a:cubicBezTo>
                      <a:pt x="1" y="435"/>
                      <a:pt x="72" y="749"/>
                      <a:pt x="456" y="809"/>
                    </a:cubicBezTo>
                    <a:cubicBezTo>
                      <a:pt x="471" y="813"/>
                      <a:pt x="487" y="815"/>
                      <a:pt x="503" y="815"/>
                    </a:cubicBezTo>
                    <a:cubicBezTo>
                      <a:pt x="622" y="815"/>
                      <a:pt x="750" y="701"/>
                      <a:pt x="808" y="595"/>
                    </a:cubicBezTo>
                    <a:cubicBezTo>
                      <a:pt x="914" y="405"/>
                      <a:pt x="831" y="135"/>
                      <a:pt x="636" y="39"/>
                    </a:cubicBezTo>
                    <a:cubicBezTo>
                      <a:pt x="584" y="13"/>
                      <a:pt x="527" y="1"/>
                      <a:pt x="469"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19" name="Google Shape;2219;p3"/>
              <p:cNvSpPr/>
              <p:nvPr/>
            </p:nvSpPr>
            <p:spPr>
              <a:xfrm>
                <a:off x="6835550" y="1587130"/>
                <a:ext cx="9052" cy="8071"/>
              </a:xfrm>
              <a:custGeom>
                <a:rect b="b" l="l" r="r" t="t"/>
                <a:pathLst>
                  <a:path extrusionOk="0" h="551" w="618">
                    <a:moveTo>
                      <a:pt x="317" y="0"/>
                    </a:moveTo>
                    <a:cubicBezTo>
                      <a:pt x="211" y="0"/>
                      <a:pt x="103" y="62"/>
                      <a:pt x="60" y="160"/>
                    </a:cubicBezTo>
                    <a:cubicBezTo>
                      <a:pt x="0" y="295"/>
                      <a:pt x="50" y="505"/>
                      <a:pt x="308" y="546"/>
                    </a:cubicBezTo>
                    <a:cubicBezTo>
                      <a:pt x="319" y="549"/>
                      <a:pt x="329" y="550"/>
                      <a:pt x="340" y="550"/>
                    </a:cubicBezTo>
                    <a:cubicBezTo>
                      <a:pt x="420" y="550"/>
                      <a:pt x="507" y="473"/>
                      <a:pt x="547" y="401"/>
                    </a:cubicBezTo>
                    <a:cubicBezTo>
                      <a:pt x="618" y="274"/>
                      <a:pt x="561" y="91"/>
                      <a:pt x="430" y="26"/>
                    </a:cubicBezTo>
                    <a:cubicBezTo>
                      <a:pt x="395" y="8"/>
                      <a:pt x="356" y="0"/>
                      <a:pt x="317" y="0"/>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20" name="Google Shape;2220;p3"/>
              <p:cNvSpPr/>
              <p:nvPr/>
            </p:nvSpPr>
            <p:spPr>
              <a:xfrm>
                <a:off x="6846492" y="1528435"/>
                <a:ext cx="5683" cy="5068"/>
              </a:xfrm>
              <a:custGeom>
                <a:rect b="b" l="l" r="r" t="t"/>
                <a:pathLst>
                  <a:path extrusionOk="0" h="346" w="388">
                    <a:moveTo>
                      <a:pt x="198" y="1"/>
                    </a:moveTo>
                    <a:cubicBezTo>
                      <a:pt x="132" y="1"/>
                      <a:pt x="65" y="39"/>
                      <a:pt x="37" y="100"/>
                    </a:cubicBezTo>
                    <a:cubicBezTo>
                      <a:pt x="0" y="185"/>
                      <a:pt x="30" y="318"/>
                      <a:pt x="193" y="344"/>
                    </a:cubicBezTo>
                    <a:lnTo>
                      <a:pt x="193" y="342"/>
                    </a:lnTo>
                    <a:cubicBezTo>
                      <a:pt x="200" y="344"/>
                      <a:pt x="206" y="345"/>
                      <a:pt x="213" y="345"/>
                    </a:cubicBezTo>
                    <a:cubicBezTo>
                      <a:pt x="263" y="345"/>
                      <a:pt x="317" y="297"/>
                      <a:pt x="342" y="252"/>
                    </a:cubicBezTo>
                    <a:cubicBezTo>
                      <a:pt x="388" y="172"/>
                      <a:pt x="352" y="57"/>
                      <a:pt x="269" y="17"/>
                    </a:cubicBezTo>
                    <a:cubicBezTo>
                      <a:pt x="247" y="6"/>
                      <a:pt x="223" y="1"/>
                      <a:pt x="198"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21" name="Google Shape;2221;p3"/>
              <p:cNvSpPr/>
              <p:nvPr/>
            </p:nvSpPr>
            <p:spPr>
              <a:xfrm>
                <a:off x="6833089" y="1510930"/>
                <a:ext cx="5683" cy="5068"/>
              </a:xfrm>
              <a:custGeom>
                <a:rect b="b" l="l" r="r" t="t"/>
                <a:pathLst>
                  <a:path extrusionOk="0" h="346" w="388">
                    <a:moveTo>
                      <a:pt x="200" y="1"/>
                    </a:moveTo>
                    <a:cubicBezTo>
                      <a:pt x="133" y="1"/>
                      <a:pt x="65" y="39"/>
                      <a:pt x="37" y="100"/>
                    </a:cubicBezTo>
                    <a:cubicBezTo>
                      <a:pt x="0" y="185"/>
                      <a:pt x="32" y="318"/>
                      <a:pt x="193" y="343"/>
                    </a:cubicBezTo>
                    <a:lnTo>
                      <a:pt x="195" y="343"/>
                    </a:lnTo>
                    <a:cubicBezTo>
                      <a:pt x="201" y="345"/>
                      <a:pt x="208" y="345"/>
                      <a:pt x="215" y="345"/>
                    </a:cubicBezTo>
                    <a:cubicBezTo>
                      <a:pt x="265" y="345"/>
                      <a:pt x="319" y="298"/>
                      <a:pt x="343" y="252"/>
                    </a:cubicBezTo>
                    <a:cubicBezTo>
                      <a:pt x="388" y="173"/>
                      <a:pt x="352" y="58"/>
                      <a:pt x="271" y="17"/>
                    </a:cubicBezTo>
                    <a:cubicBezTo>
                      <a:pt x="249" y="6"/>
                      <a:pt x="224" y="1"/>
                      <a:pt x="200"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22" name="Google Shape;2222;p3"/>
              <p:cNvSpPr/>
              <p:nvPr/>
            </p:nvSpPr>
            <p:spPr>
              <a:xfrm>
                <a:off x="6832562" y="1539728"/>
                <a:ext cx="9067" cy="8071"/>
              </a:xfrm>
              <a:custGeom>
                <a:rect b="b" l="l" r="r" t="t"/>
                <a:pathLst>
                  <a:path extrusionOk="0" h="551" w="619">
                    <a:moveTo>
                      <a:pt x="319" y="1"/>
                    </a:moveTo>
                    <a:cubicBezTo>
                      <a:pt x="212" y="1"/>
                      <a:pt x="104" y="62"/>
                      <a:pt x="61" y="161"/>
                    </a:cubicBezTo>
                    <a:cubicBezTo>
                      <a:pt x="1" y="295"/>
                      <a:pt x="50" y="506"/>
                      <a:pt x="309" y="547"/>
                    </a:cubicBezTo>
                    <a:cubicBezTo>
                      <a:pt x="319" y="549"/>
                      <a:pt x="330" y="551"/>
                      <a:pt x="340" y="551"/>
                    </a:cubicBezTo>
                    <a:cubicBezTo>
                      <a:pt x="421" y="551"/>
                      <a:pt x="507" y="473"/>
                      <a:pt x="548" y="401"/>
                    </a:cubicBezTo>
                    <a:cubicBezTo>
                      <a:pt x="618" y="274"/>
                      <a:pt x="562" y="92"/>
                      <a:pt x="431" y="26"/>
                    </a:cubicBezTo>
                    <a:cubicBezTo>
                      <a:pt x="396" y="9"/>
                      <a:pt x="357" y="1"/>
                      <a:pt x="319"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23" name="Google Shape;2223;p3"/>
              <p:cNvSpPr/>
              <p:nvPr/>
            </p:nvSpPr>
            <p:spPr>
              <a:xfrm>
                <a:off x="6842698" y="1549396"/>
                <a:ext cx="9038" cy="8085"/>
              </a:xfrm>
              <a:custGeom>
                <a:rect b="b" l="l" r="r" t="t"/>
                <a:pathLst>
                  <a:path extrusionOk="0" h="552" w="617">
                    <a:moveTo>
                      <a:pt x="317" y="1"/>
                    </a:moveTo>
                    <a:cubicBezTo>
                      <a:pt x="210" y="1"/>
                      <a:pt x="102" y="62"/>
                      <a:pt x="59" y="161"/>
                    </a:cubicBezTo>
                    <a:cubicBezTo>
                      <a:pt x="1" y="295"/>
                      <a:pt x="49" y="506"/>
                      <a:pt x="307" y="547"/>
                    </a:cubicBezTo>
                    <a:cubicBezTo>
                      <a:pt x="317" y="550"/>
                      <a:pt x="328" y="551"/>
                      <a:pt x="339" y="551"/>
                    </a:cubicBezTo>
                    <a:cubicBezTo>
                      <a:pt x="421" y="551"/>
                      <a:pt x="507" y="474"/>
                      <a:pt x="546" y="402"/>
                    </a:cubicBezTo>
                    <a:cubicBezTo>
                      <a:pt x="617" y="274"/>
                      <a:pt x="560" y="92"/>
                      <a:pt x="429" y="26"/>
                    </a:cubicBezTo>
                    <a:cubicBezTo>
                      <a:pt x="394" y="9"/>
                      <a:pt x="356" y="1"/>
                      <a:pt x="317"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24" name="Google Shape;2224;p3"/>
              <p:cNvSpPr/>
              <p:nvPr/>
            </p:nvSpPr>
            <p:spPr>
              <a:xfrm>
                <a:off x="6831243" y="1525637"/>
                <a:ext cx="11894" cy="10590"/>
              </a:xfrm>
              <a:custGeom>
                <a:rect b="b" l="l" r="r" t="t"/>
                <a:pathLst>
                  <a:path extrusionOk="0" h="723" w="812">
                    <a:moveTo>
                      <a:pt x="417" y="0"/>
                    </a:moveTo>
                    <a:cubicBezTo>
                      <a:pt x="277" y="0"/>
                      <a:pt x="135" y="81"/>
                      <a:pt x="78" y="209"/>
                    </a:cubicBezTo>
                    <a:cubicBezTo>
                      <a:pt x="0" y="386"/>
                      <a:pt x="66" y="663"/>
                      <a:pt x="404" y="717"/>
                    </a:cubicBezTo>
                    <a:cubicBezTo>
                      <a:pt x="417" y="721"/>
                      <a:pt x="431" y="723"/>
                      <a:pt x="445" y="723"/>
                    </a:cubicBezTo>
                    <a:cubicBezTo>
                      <a:pt x="551" y="723"/>
                      <a:pt x="666" y="620"/>
                      <a:pt x="717" y="526"/>
                    </a:cubicBezTo>
                    <a:cubicBezTo>
                      <a:pt x="811" y="358"/>
                      <a:pt x="737" y="119"/>
                      <a:pt x="565" y="34"/>
                    </a:cubicBezTo>
                    <a:cubicBezTo>
                      <a:pt x="519" y="11"/>
                      <a:pt x="468" y="0"/>
                      <a:pt x="417" y="0"/>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225" name="Google Shape;2225;p3"/>
            <p:cNvSpPr/>
            <p:nvPr/>
          </p:nvSpPr>
          <p:spPr>
            <a:xfrm>
              <a:off x="7112840" y="1379828"/>
              <a:ext cx="70689" cy="208683"/>
            </a:xfrm>
            <a:custGeom>
              <a:rect b="b" l="l" r="r" t="t"/>
              <a:pathLst>
                <a:path extrusionOk="0" h="14247" w="4826">
                  <a:moveTo>
                    <a:pt x="4780" y="1"/>
                  </a:moveTo>
                  <a:cubicBezTo>
                    <a:pt x="4751" y="1"/>
                    <a:pt x="4583" y="136"/>
                    <a:pt x="4302" y="384"/>
                  </a:cubicBezTo>
                  <a:cubicBezTo>
                    <a:pt x="4149" y="514"/>
                    <a:pt x="3971" y="678"/>
                    <a:pt x="3781" y="887"/>
                  </a:cubicBezTo>
                  <a:cubicBezTo>
                    <a:pt x="3590" y="1094"/>
                    <a:pt x="3358" y="1319"/>
                    <a:pt x="3144" y="1604"/>
                  </a:cubicBezTo>
                  <a:cubicBezTo>
                    <a:pt x="2684" y="2147"/>
                    <a:pt x="2206" y="2852"/>
                    <a:pt x="1748" y="3675"/>
                  </a:cubicBezTo>
                  <a:cubicBezTo>
                    <a:pt x="1303" y="4505"/>
                    <a:pt x="891" y="5461"/>
                    <a:pt x="581" y="6505"/>
                  </a:cubicBezTo>
                  <a:cubicBezTo>
                    <a:pt x="284" y="7553"/>
                    <a:pt x="123" y="8579"/>
                    <a:pt x="52" y="9519"/>
                  </a:cubicBezTo>
                  <a:cubicBezTo>
                    <a:pt x="1" y="10459"/>
                    <a:pt x="29" y="11310"/>
                    <a:pt x="125" y="12015"/>
                  </a:cubicBezTo>
                  <a:cubicBezTo>
                    <a:pt x="155" y="12371"/>
                    <a:pt x="231" y="12684"/>
                    <a:pt x="280" y="12962"/>
                  </a:cubicBezTo>
                  <a:cubicBezTo>
                    <a:pt x="328" y="13240"/>
                    <a:pt x="392" y="13473"/>
                    <a:pt x="452" y="13664"/>
                  </a:cubicBezTo>
                  <a:cubicBezTo>
                    <a:pt x="562" y="14040"/>
                    <a:pt x="633" y="14247"/>
                    <a:pt x="655" y="14247"/>
                  </a:cubicBezTo>
                  <a:cubicBezTo>
                    <a:pt x="655" y="14247"/>
                    <a:pt x="655" y="14247"/>
                    <a:pt x="656" y="14247"/>
                  </a:cubicBezTo>
                  <a:cubicBezTo>
                    <a:pt x="714" y="14231"/>
                    <a:pt x="464" y="13388"/>
                    <a:pt x="339" y="11994"/>
                  </a:cubicBezTo>
                  <a:cubicBezTo>
                    <a:pt x="270" y="11296"/>
                    <a:pt x="266" y="10461"/>
                    <a:pt x="332" y="9540"/>
                  </a:cubicBezTo>
                  <a:cubicBezTo>
                    <a:pt x="415" y="8620"/>
                    <a:pt x="581" y="7615"/>
                    <a:pt x="872" y="6588"/>
                  </a:cubicBezTo>
                  <a:cubicBezTo>
                    <a:pt x="1176" y="5565"/>
                    <a:pt x="1572" y="4629"/>
                    <a:pt x="1994" y="3806"/>
                  </a:cubicBezTo>
                  <a:cubicBezTo>
                    <a:pt x="2431" y="2992"/>
                    <a:pt x="2880" y="2289"/>
                    <a:pt x="3312" y="1737"/>
                  </a:cubicBezTo>
                  <a:cubicBezTo>
                    <a:pt x="4164" y="623"/>
                    <a:pt x="4826" y="46"/>
                    <a:pt x="4783" y="2"/>
                  </a:cubicBezTo>
                  <a:cubicBezTo>
                    <a:pt x="4782" y="1"/>
                    <a:pt x="4781" y="1"/>
                    <a:pt x="4780"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26" name="Google Shape;2226;p3"/>
            <p:cNvSpPr/>
            <p:nvPr/>
          </p:nvSpPr>
          <p:spPr>
            <a:xfrm>
              <a:off x="7320597" y="1517580"/>
              <a:ext cx="226831" cy="241127"/>
            </a:xfrm>
            <a:custGeom>
              <a:rect b="b" l="l" r="r" t="t"/>
              <a:pathLst>
                <a:path extrusionOk="0" h="16462" w="15486">
                  <a:moveTo>
                    <a:pt x="15098" y="0"/>
                  </a:moveTo>
                  <a:cubicBezTo>
                    <a:pt x="15098" y="0"/>
                    <a:pt x="15098" y="0"/>
                    <a:pt x="15098" y="0"/>
                  </a:cubicBezTo>
                  <a:cubicBezTo>
                    <a:pt x="15020" y="5"/>
                    <a:pt x="15406" y="1439"/>
                    <a:pt x="15192" y="3761"/>
                  </a:cubicBezTo>
                  <a:cubicBezTo>
                    <a:pt x="15087" y="4917"/>
                    <a:pt x="14801" y="6282"/>
                    <a:pt x="14233" y="7707"/>
                  </a:cubicBezTo>
                  <a:cubicBezTo>
                    <a:pt x="13668" y="9128"/>
                    <a:pt x="12795" y="10599"/>
                    <a:pt x="11602" y="11901"/>
                  </a:cubicBezTo>
                  <a:cubicBezTo>
                    <a:pt x="10394" y="13190"/>
                    <a:pt x="8995" y="14172"/>
                    <a:pt x="7618" y="14843"/>
                  </a:cubicBezTo>
                  <a:cubicBezTo>
                    <a:pt x="6241" y="15517"/>
                    <a:pt x="4901" y="15907"/>
                    <a:pt x="3758" y="16100"/>
                  </a:cubicBezTo>
                  <a:cubicBezTo>
                    <a:pt x="2737" y="16273"/>
                    <a:pt x="1883" y="16316"/>
                    <a:pt x="1248" y="16316"/>
                  </a:cubicBezTo>
                  <a:cubicBezTo>
                    <a:pt x="648" y="16316"/>
                    <a:pt x="245" y="16278"/>
                    <a:pt x="82" y="16278"/>
                  </a:cubicBezTo>
                  <a:cubicBezTo>
                    <a:pt x="28" y="16278"/>
                    <a:pt x="1" y="16282"/>
                    <a:pt x="0" y="16293"/>
                  </a:cubicBezTo>
                  <a:cubicBezTo>
                    <a:pt x="0" y="16303"/>
                    <a:pt x="89" y="16321"/>
                    <a:pt x="259" y="16346"/>
                  </a:cubicBezTo>
                  <a:cubicBezTo>
                    <a:pt x="430" y="16365"/>
                    <a:pt x="684" y="16417"/>
                    <a:pt x="1011" y="16431"/>
                  </a:cubicBezTo>
                  <a:cubicBezTo>
                    <a:pt x="1242" y="16449"/>
                    <a:pt x="1511" y="16461"/>
                    <a:pt x="1814" y="16461"/>
                  </a:cubicBezTo>
                  <a:cubicBezTo>
                    <a:pt x="2369" y="16461"/>
                    <a:pt x="3037" y="16421"/>
                    <a:pt x="3792" y="16310"/>
                  </a:cubicBezTo>
                  <a:cubicBezTo>
                    <a:pt x="4958" y="16144"/>
                    <a:pt x="6330" y="15769"/>
                    <a:pt x="7740" y="15094"/>
                  </a:cubicBezTo>
                  <a:cubicBezTo>
                    <a:pt x="9151" y="14424"/>
                    <a:pt x="10588" y="13427"/>
                    <a:pt x="11825" y="12107"/>
                  </a:cubicBezTo>
                  <a:cubicBezTo>
                    <a:pt x="13047" y="10772"/>
                    <a:pt x="13930" y="9264"/>
                    <a:pt x="14491" y="7807"/>
                  </a:cubicBezTo>
                  <a:cubicBezTo>
                    <a:pt x="15057" y="6351"/>
                    <a:pt x="15326" y="4954"/>
                    <a:pt x="15404" y="3779"/>
                  </a:cubicBezTo>
                  <a:cubicBezTo>
                    <a:pt x="15486" y="2602"/>
                    <a:pt x="15415" y="1646"/>
                    <a:pt x="15312" y="997"/>
                  </a:cubicBezTo>
                  <a:cubicBezTo>
                    <a:pt x="15273" y="671"/>
                    <a:pt x="15204" y="423"/>
                    <a:pt x="15171" y="253"/>
                  </a:cubicBezTo>
                  <a:cubicBezTo>
                    <a:pt x="15132" y="87"/>
                    <a:pt x="15107" y="0"/>
                    <a:pt x="15098" y="0"/>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27" name="Google Shape;2227;p3"/>
            <p:cNvSpPr/>
            <p:nvPr/>
          </p:nvSpPr>
          <p:spPr>
            <a:xfrm>
              <a:off x="7242448" y="1326890"/>
              <a:ext cx="269792" cy="123493"/>
            </a:xfrm>
            <a:custGeom>
              <a:rect b="b" l="l" r="r" t="t"/>
              <a:pathLst>
                <a:path extrusionOk="0" h="8431" w="18419">
                  <a:moveTo>
                    <a:pt x="6457" y="1"/>
                  </a:moveTo>
                  <a:cubicBezTo>
                    <a:pt x="5133" y="1"/>
                    <a:pt x="3935" y="198"/>
                    <a:pt x="2981" y="476"/>
                  </a:cubicBezTo>
                  <a:cubicBezTo>
                    <a:pt x="2008" y="752"/>
                    <a:pt x="1254" y="1078"/>
                    <a:pt x="755" y="1342"/>
                  </a:cubicBezTo>
                  <a:cubicBezTo>
                    <a:pt x="500" y="1464"/>
                    <a:pt x="318" y="1588"/>
                    <a:pt x="190" y="1662"/>
                  </a:cubicBezTo>
                  <a:cubicBezTo>
                    <a:pt x="64" y="1740"/>
                    <a:pt x="1" y="1784"/>
                    <a:pt x="6" y="1795"/>
                  </a:cubicBezTo>
                  <a:cubicBezTo>
                    <a:pt x="7" y="1797"/>
                    <a:pt x="10" y="1799"/>
                    <a:pt x="15" y="1799"/>
                  </a:cubicBezTo>
                  <a:cubicBezTo>
                    <a:pt x="127" y="1799"/>
                    <a:pt x="1183" y="1154"/>
                    <a:pt x="3036" y="681"/>
                  </a:cubicBezTo>
                  <a:cubicBezTo>
                    <a:pt x="3943" y="445"/>
                    <a:pt x="5063" y="278"/>
                    <a:pt x="6296" y="278"/>
                  </a:cubicBezTo>
                  <a:cubicBezTo>
                    <a:pt x="7665" y="278"/>
                    <a:pt x="9172" y="483"/>
                    <a:pt x="10681" y="1025"/>
                  </a:cubicBezTo>
                  <a:cubicBezTo>
                    <a:pt x="13548" y="2062"/>
                    <a:pt x="15633" y="4034"/>
                    <a:pt x="16783" y="5639"/>
                  </a:cubicBezTo>
                  <a:cubicBezTo>
                    <a:pt x="17946" y="7234"/>
                    <a:pt x="18337" y="8431"/>
                    <a:pt x="18406" y="8431"/>
                  </a:cubicBezTo>
                  <a:cubicBezTo>
                    <a:pt x="18407" y="8431"/>
                    <a:pt x="18407" y="8431"/>
                    <a:pt x="18408" y="8430"/>
                  </a:cubicBezTo>
                  <a:cubicBezTo>
                    <a:pt x="18419" y="8427"/>
                    <a:pt x="18399" y="8351"/>
                    <a:pt x="18352" y="8209"/>
                  </a:cubicBezTo>
                  <a:cubicBezTo>
                    <a:pt x="18300" y="8071"/>
                    <a:pt x="18238" y="7859"/>
                    <a:pt x="18122" y="7602"/>
                  </a:cubicBezTo>
                  <a:cubicBezTo>
                    <a:pt x="17906" y="7082"/>
                    <a:pt x="17532" y="6349"/>
                    <a:pt x="16959" y="5513"/>
                  </a:cubicBezTo>
                  <a:cubicBezTo>
                    <a:pt x="15833" y="3853"/>
                    <a:pt x="13723" y="1805"/>
                    <a:pt x="10783" y="742"/>
                  </a:cubicBezTo>
                  <a:cubicBezTo>
                    <a:pt x="9295" y="207"/>
                    <a:pt x="7811" y="1"/>
                    <a:pt x="6457"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28" name="Google Shape;2228;p3"/>
            <p:cNvSpPr/>
            <p:nvPr/>
          </p:nvSpPr>
          <p:spPr>
            <a:xfrm>
              <a:off x="6871715" y="3653672"/>
              <a:ext cx="484071" cy="278288"/>
            </a:xfrm>
            <a:custGeom>
              <a:rect b="b" l="l" r="r" t="t"/>
              <a:pathLst>
                <a:path extrusionOk="0" h="18999" w="33048">
                  <a:moveTo>
                    <a:pt x="31536" y="1"/>
                  </a:moveTo>
                  <a:cubicBezTo>
                    <a:pt x="30956" y="1"/>
                    <a:pt x="30473" y="407"/>
                    <a:pt x="30269" y="968"/>
                  </a:cubicBezTo>
                  <a:cubicBezTo>
                    <a:pt x="28574" y="5643"/>
                    <a:pt x="26651" y="10721"/>
                    <a:pt x="22549" y="13832"/>
                  </a:cubicBezTo>
                  <a:cubicBezTo>
                    <a:pt x="20736" y="15206"/>
                    <a:pt x="18545" y="16177"/>
                    <a:pt x="16246" y="16204"/>
                  </a:cubicBezTo>
                  <a:cubicBezTo>
                    <a:pt x="16211" y="16204"/>
                    <a:pt x="16175" y="16205"/>
                    <a:pt x="16140" y="16205"/>
                  </a:cubicBezTo>
                  <a:cubicBezTo>
                    <a:pt x="13497" y="16205"/>
                    <a:pt x="11024" y="15034"/>
                    <a:pt x="8431" y="14666"/>
                  </a:cubicBezTo>
                  <a:cubicBezTo>
                    <a:pt x="7829" y="14580"/>
                    <a:pt x="7211" y="14531"/>
                    <a:pt x="6593" y="14531"/>
                  </a:cubicBezTo>
                  <a:cubicBezTo>
                    <a:pt x="4474" y="14531"/>
                    <a:pt x="2355" y="15105"/>
                    <a:pt x="876" y="16723"/>
                  </a:cubicBezTo>
                  <a:cubicBezTo>
                    <a:pt x="1" y="17679"/>
                    <a:pt x="886" y="18998"/>
                    <a:pt x="1862" y="18998"/>
                  </a:cubicBezTo>
                  <a:cubicBezTo>
                    <a:pt x="2160" y="18998"/>
                    <a:pt x="2466" y="18876"/>
                    <a:pt x="2734" y="18583"/>
                  </a:cubicBezTo>
                  <a:cubicBezTo>
                    <a:pt x="3723" y="17501"/>
                    <a:pt x="5143" y="17134"/>
                    <a:pt x="6573" y="17134"/>
                  </a:cubicBezTo>
                  <a:cubicBezTo>
                    <a:pt x="7237" y="17134"/>
                    <a:pt x="7903" y="17213"/>
                    <a:pt x="8529" y="17337"/>
                  </a:cubicBezTo>
                  <a:cubicBezTo>
                    <a:pt x="11068" y="17837"/>
                    <a:pt x="13538" y="18833"/>
                    <a:pt x="16147" y="18833"/>
                  </a:cubicBezTo>
                  <a:cubicBezTo>
                    <a:pt x="16383" y="18833"/>
                    <a:pt x="16619" y="18825"/>
                    <a:pt x="16856" y="18808"/>
                  </a:cubicBezTo>
                  <a:cubicBezTo>
                    <a:pt x="22168" y="18422"/>
                    <a:pt x="26430" y="14639"/>
                    <a:pt x="29044" y="10232"/>
                  </a:cubicBezTo>
                  <a:cubicBezTo>
                    <a:pt x="30639" y="7545"/>
                    <a:pt x="31743" y="4595"/>
                    <a:pt x="32805" y="1667"/>
                  </a:cubicBezTo>
                  <a:cubicBezTo>
                    <a:pt x="33048" y="1000"/>
                    <a:pt x="32533" y="227"/>
                    <a:pt x="31887" y="50"/>
                  </a:cubicBezTo>
                  <a:cubicBezTo>
                    <a:pt x="31767" y="16"/>
                    <a:pt x="31650" y="1"/>
                    <a:pt x="31536"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29" name="Google Shape;2229;p3"/>
            <p:cNvSpPr/>
            <p:nvPr/>
          </p:nvSpPr>
          <p:spPr>
            <a:xfrm>
              <a:off x="7139295" y="3836995"/>
              <a:ext cx="119641" cy="239106"/>
            </a:xfrm>
            <a:custGeom>
              <a:rect b="b" l="l" r="r" t="t"/>
              <a:pathLst>
                <a:path extrusionOk="0" h="16324" w="8168">
                  <a:moveTo>
                    <a:pt x="6251" y="0"/>
                  </a:moveTo>
                  <a:cubicBezTo>
                    <a:pt x="5954" y="0"/>
                    <a:pt x="5647" y="114"/>
                    <a:pt x="5374" y="383"/>
                  </a:cubicBezTo>
                  <a:cubicBezTo>
                    <a:pt x="1494" y="4202"/>
                    <a:pt x="0" y="9677"/>
                    <a:pt x="637" y="15008"/>
                  </a:cubicBezTo>
                  <a:cubicBezTo>
                    <a:pt x="722" y="15712"/>
                    <a:pt x="1181" y="16323"/>
                    <a:pt x="1952" y="16323"/>
                  </a:cubicBezTo>
                  <a:cubicBezTo>
                    <a:pt x="2598" y="16323"/>
                    <a:pt x="3352" y="15718"/>
                    <a:pt x="3267" y="15008"/>
                  </a:cubicBezTo>
                  <a:cubicBezTo>
                    <a:pt x="2710" y="10337"/>
                    <a:pt x="3811" y="5613"/>
                    <a:pt x="7234" y="2243"/>
                  </a:cubicBezTo>
                  <a:cubicBezTo>
                    <a:pt x="8168" y="1321"/>
                    <a:pt x="7266" y="0"/>
                    <a:pt x="6251" y="0"/>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30" name="Google Shape;2230;p3"/>
            <p:cNvSpPr/>
            <p:nvPr/>
          </p:nvSpPr>
          <p:spPr>
            <a:xfrm>
              <a:off x="6987905" y="3891852"/>
              <a:ext cx="140704" cy="109021"/>
            </a:xfrm>
            <a:custGeom>
              <a:rect b="b" l="l" r="r" t="t"/>
              <a:pathLst>
                <a:path extrusionOk="0" h="7443" w="9606">
                  <a:moveTo>
                    <a:pt x="3444" y="5377"/>
                  </a:moveTo>
                  <a:lnTo>
                    <a:pt x="3444" y="5377"/>
                  </a:lnTo>
                  <a:cubicBezTo>
                    <a:pt x="3445" y="5377"/>
                    <a:pt x="3429" y="5398"/>
                    <a:pt x="3390" y="5445"/>
                  </a:cubicBezTo>
                  <a:lnTo>
                    <a:pt x="3390" y="5445"/>
                  </a:lnTo>
                  <a:cubicBezTo>
                    <a:pt x="3423" y="5401"/>
                    <a:pt x="3443" y="5377"/>
                    <a:pt x="3444" y="5377"/>
                  </a:cubicBezTo>
                  <a:close/>
                  <a:moveTo>
                    <a:pt x="8365" y="0"/>
                  </a:moveTo>
                  <a:cubicBezTo>
                    <a:pt x="8329" y="0"/>
                    <a:pt x="8293" y="2"/>
                    <a:pt x="8257" y="6"/>
                  </a:cubicBezTo>
                  <a:cubicBezTo>
                    <a:pt x="4894" y="372"/>
                    <a:pt x="1784" y="2397"/>
                    <a:pt x="299" y="5480"/>
                  </a:cubicBezTo>
                  <a:cubicBezTo>
                    <a:pt x="0" y="6098"/>
                    <a:pt x="108" y="6930"/>
                    <a:pt x="770" y="7279"/>
                  </a:cubicBezTo>
                  <a:cubicBezTo>
                    <a:pt x="973" y="7386"/>
                    <a:pt x="1213" y="7442"/>
                    <a:pt x="1452" y="7442"/>
                  </a:cubicBezTo>
                  <a:cubicBezTo>
                    <a:pt x="1907" y="7442"/>
                    <a:pt x="2362" y="7240"/>
                    <a:pt x="2570" y="6808"/>
                  </a:cubicBezTo>
                  <a:cubicBezTo>
                    <a:pt x="2722" y="6491"/>
                    <a:pt x="2891" y="6183"/>
                    <a:pt x="3082" y="5888"/>
                  </a:cubicBezTo>
                  <a:cubicBezTo>
                    <a:pt x="3172" y="5748"/>
                    <a:pt x="3268" y="5611"/>
                    <a:pt x="3367" y="5477"/>
                  </a:cubicBezTo>
                  <a:cubicBezTo>
                    <a:pt x="3375" y="5465"/>
                    <a:pt x="3383" y="5455"/>
                    <a:pt x="3390" y="5445"/>
                  </a:cubicBezTo>
                  <a:lnTo>
                    <a:pt x="3390" y="5445"/>
                  </a:lnTo>
                  <a:cubicBezTo>
                    <a:pt x="3448" y="5375"/>
                    <a:pt x="3505" y="5302"/>
                    <a:pt x="3565" y="5233"/>
                  </a:cubicBezTo>
                  <a:cubicBezTo>
                    <a:pt x="3783" y="4980"/>
                    <a:pt x="4016" y="4739"/>
                    <a:pt x="4261" y="4512"/>
                  </a:cubicBezTo>
                  <a:cubicBezTo>
                    <a:pt x="4384" y="4399"/>
                    <a:pt x="4510" y="4289"/>
                    <a:pt x="4639" y="4183"/>
                  </a:cubicBezTo>
                  <a:cubicBezTo>
                    <a:pt x="4667" y="4160"/>
                    <a:pt x="4804" y="4061"/>
                    <a:pt x="4803" y="4061"/>
                  </a:cubicBezTo>
                  <a:lnTo>
                    <a:pt x="4803" y="4061"/>
                  </a:lnTo>
                  <a:cubicBezTo>
                    <a:pt x="4802" y="4061"/>
                    <a:pt x="4772" y="4082"/>
                    <a:pt x="4689" y="4141"/>
                  </a:cubicBezTo>
                  <a:cubicBezTo>
                    <a:pt x="4756" y="4093"/>
                    <a:pt x="4823" y="4042"/>
                    <a:pt x="4891" y="3994"/>
                  </a:cubicBezTo>
                  <a:cubicBezTo>
                    <a:pt x="5165" y="3801"/>
                    <a:pt x="5448" y="3622"/>
                    <a:pt x="5742" y="3461"/>
                  </a:cubicBezTo>
                  <a:cubicBezTo>
                    <a:pt x="5903" y="3372"/>
                    <a:pt x="6066" y="3289"/>
                    <a:pt x="6232" y="3211"/>
                  </a:cubicBezTo>
                  <a:cubicBezTo>
                    <a:pt x="6242" y="3207"/>
                    <a:pt x="6268" y="3195"/>
                    <a:pt x="6298" y="3181"/>
                  </a:cubicBezTo>
                  <a:lnTo>
                    <a:pt x="6298" y="3181"/>
                  </a:lnTo>
                  <a:cubicBezTo>
                    <a:pt x="6328" y="3169"/>
                    <a:pt x="6464" y="3109"/>
                    <a:pt x="6471" y="3107"/>
                  </a:cubicBezTo>
                  <a:cubicBezTo>
                    <a:pt x="6783" y="2987"/>
                    <a:pt x="7101" y="2884"/>
                    <a:pt x="7423" y="2801"/>
                  </a:cubicBezTo>
                  <a:cubicBezTo>
                    <a:pt x="7602" y="2757"/>
                    <a:pt x="7781" y="2716"/>
                    <a:pt x="7962" y="2682"/>
                  </a:cubicBezTo>
                  <a:cubicBezTo>
                    <a:pt x="8036" y="2668"/>
                    <a:pt x="8112" y="2656"/>
                    <a:pt x="8188" y="2643"/>
                  </a:cubicBezTo>
                  <a:lnTo>
                    <a:pt x="8188" y="2643"/>
                  </a:lnTo>
                  <a:cubicBezTo>
                    <a:pt x="8204" y="2642"/>
                    <a:pt x="8226" y="2640"/>
                    <a:pt x="8257" y="2636"/>
                  </a:cubicBezTo>
                  <a:cubicBezTo>
                    <a:pt x="8939" y="2562"/>
                    <a:pt x="9606" y="2084"/>
                    <a:pt x="9572" y="1321"/>
                  </a:cubicBezTo>
                  <a:cubicBezTo>
                    <a:pt x="9544" y="705"/>
                    <a:pt x="9043" y="0"/>
                    <a:pt x="8365" y="0"/>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31" name="Google Shape;2231;p3"/>
            <p:cNvSpPr/>
            <p:nvPr/>
          </p:nvSpPr>
          <p:spPr>
            <a:xfrm>
              <a:off x="7259602" y="3654492"/>
              <a:ext cx="135563" cy="451670"/>
            </a:xfrm>
            <a:custGeom>
              <a:rect b="b" l="l" r="r" t="t"/>
              <a:pathLst>
                <a:path extrusionOk="0" h="30836" w="9255">
                  <a:moveTo>
                    <a:pt x="6246" y="0"/>
                  </a:moveTo>
                  <a:cubicBezTo>
                    <a:pt x="5458" y="0"/>
                    <a:pt x="4647" y="643"/>
                    <a:pt x="4918" y="1629"/>
                  </a:cubicBezTo>
                  <a:cubicBezTo>
                    <a:pt x="6894" y="8792"/>
                    <a:pt x="6363" y="16490"/>
                    <a:pt x="3577" y="23366"/>
                  </a:cubicBezTo>
                  <a:cubicBezTo>
                    <a:pt x="2791" y="25302"/>
                    <a:pt x="1787" y="27154"/>
                    <a:pt x="647" y="28902"/>
                  </a:cubicBezTo>
                  <a:cubicBezTo>
                    <a:pt x="1" y="29894"/>
                    <a:pt x="911" y="30836"/>
                    <a:pt x="1835" y="30836"/>
                  </a:cubicBezTo>
                  <a:cubicBezTo>
                    <a:pt x="2236" y="30836"/>
                    <a:pt x="2639" y="30658"/>
                    <a:pt x="2918" y="30230"/>
                  </a:cubicBezTo>
                  <a:cubicBezTo>
                    <a:pt x="7226" y="23623"/>
                    <a:pt x="9255" y="15537"/>
                    <a:pt x="8632" y="7675"/>
                  </a:cubicBezTo>
                  <a:cubicBezTo>
                    <a:pt x="8451" y="5397"/>
                    <a:pt x="8062" y="3133"/>
                    <a:pt x="7455" y="930"/>
                  </a:cubicBezTo>
                  <a:cubicBezTo>
                    <a:pt x="7276" y="281"/>
                    <a:pt x="6766" y="0"/>
                    <a:pt x="6246" y="0"/>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32" name="Google Shape;2232;p3"/>
            <p:cNvSpPr/>
            <p:nvPr/>
          </p:nvSpPr>
          <p:spPr>
            <a:xfrm>
              <a:off x="7341749" y="3713891"/>
              <a:ext cx="384336" cy="156845"/>
            </a:xfrm>
            <a:custGeom>
              <a:rect b="b" l="l" r="r" t="t"/>
              <a:pathLst>
                <a:path extrusionOk="0" h="10708" w="26239">
                  <a:moveTo>
                    <a:pt x="1382" y="1"/>
                  </a:moveTo>
                  <a:cubicBezTo>
                    <a:pt x="1272" y="1"/>
                    <a:pt x="1163" y="14"/>
                    <a:pt x="1059" y="43"/>
                  </a:cubicBezTo>
                  <a:cubicBezTo>
                    <a:pt x="333" y="243"/>
                    <a:pt x="1" y="962"/>
                    <a:pt x="140" y="1661"/>
                  </a:cubicBezTo>
                  <a:lnTo>
                    <a:pt x="140" y="1663"/>
                  </a:lnTo>
                  <a:cubicBezTo>
                    <a:pt x="836" y="5137"/>
                    <a:pt x="3629" y="8277"/>
                    <a:pt x="6833" y="9714"/>
                  </a:cubicBezTo>
                  <a:cubicBezTo>
                    <a:pt x="8266" y="10357"/>
                    <a:pt x="9789" y="10708"/>
                    <a:pt x="11342" y="10708"/>
                  </a:cubicBezTo>
                  <a:cubicBezTo>
                    <a:pt x="11754" y="10708"/>
                    <a:pt x="12167" y="10683"/>
                    <a:pt x="12581" y="10633"/>
                  </a:cubicBezTo>
                  <a:cubicBezTo>
                    <a:pt x="14691" y="10374"/>
                    <a:pt x="16681" y="9636"/>
                    <a:pt x="18764" y="9252"/>
                  </a:cubicBezTo>
                  <a:cubicBezTo>
                    <a:pt x="19334" y="9147"/>
                    <a:pt x="19951" y="9077"/>
                    <a:pt x="20570" y="9077"/>
                  </a:cubicBezTo>
                  <a:cubicBezTo>
                    <a:pt x="21756" y="9077"/>
                    <a:pt x="22951" y="9335"/>
                    <a:pt x="23838" y="10105"/>
                  </a:cubicBezTo>
                  <a:cubicBezTo>
                    <a:pt x="24116" y="10345"/>
                    <a:pt x="24462" y="10477"/>
                    <a:pt x="24804" y="10477"/>
                  </a:cubicBezTo>
                  <a:cubicBezTo>
                    <a:pt x="25125" y="10477"/>
                    <a:pt x="25443" y="10361"/>
                    <a:pt x="25699" y="10105"/>
                  </a:cubicBezTo>
                  <a:cubicBezTo>
                    <a:pt x="26175" y="9629"/>
                    <a:pt x="26238" y="8712"/>
                    <a:pt x="25699" y="8245"/>
                  </a:cubicBezTo>
                  <a:cubicBezTo>
                    <a:pt x="24194" y="6942"/>
                    <a:pt x="22455" y="6501"/>
                    <a:pt x="20655" y="6501"/>
                  </a:cubicBezTo>
                  <a:cubicBezTo>
                    <a:pt x="18832" y="6501"/>
                    <a:pt x="16947" y="6953"/>
                    <a:pt x="15180" y="7420"/>
                  </a:cubicBezTo>
                  <a:cubicBezTo>
                    <a:pt x="13883" y="7764"/>
                    <a:pt x="12569" y="8078"/>
                    <a:pt x="11242" y="8078"/>
                  </a:cubicBezTo>
                  <a:cubicBezTo>
                    <a:pt x="10690" y="8078"/>
                    <a:pt x="10137" y="8024"/>
                    <a:pt x="9581" y="7895"/>
                  </a:cubicBezTo>
                  <a:cubicBezTo>
                    <a:pt x="7875" y="7496"/>
                    <a:pt x="6443" y="6599"/>
                    <a:pt x="5204" y="5380"/>
                  </a:cubicBezTo>
                  <a:cubicBezTo>
                    <a:pt x="3926" y="4121"/>
                    <a:pt x="3033" y="2737"/>
                    <a:pt x="2677" y="962"/>
                  </a:cubicBezTo>
                  <a:cubicBezTo>
                    <a:pt x="2561" y="378"/>
                    <a:pt x="1957" y="1"/>
                    <a:pt x="1382"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33" name="Google Shape;2233;p3"/>
            <p:cNvSpPr/>
            <p:nvPr/>
          </p:nvSpPr>
          <p:spPr>
            <a:xfrm>
              <a:off x="7496581" y="3832790"/>
              <a:ext cx="190828" cy="109358"/>
            </a:xfrm>
            <a:custGeom>
              <a:rect b="b" l="l" r="r" t="t"/>
              <a:pathLst>
                <a:path extrusionOk="0" h="7466" w="13028">
                  <a:moveTo>
                    <a:pt x="1789" y="1"/>
                  </a:moveTo>
                  <a:cubicBezTo>
                    <a:pt x="1631" y="1"/>
                    <a:pt x="1474" y="4"/>
                    <a:pt x="1316" y="10"/>
                  </a:cubicBezTo>
                  <a:cubicBezTo>
                    <a:pt x="606" y="36"/>
                    <a:pt x="1" y="595"/>
                    <a:pt x="1" y="1325"/>
                  </a:cubicBezTo>
                  <a:cubicBezTo>
                    <a:pt x="1" y="2039"/>
                    <a:pt x="578" y="2641"/>
                    <a:pt x="1271" y="2641"/>
                  </a:cubicBezTo>
                  <a:cubicBezTo>
                    <a:pt x="1286" y="2641"/>
                    <a:pt x="1301" y="2640"/>
                    <a:pt x="1316" y="2640"/>
                  </a:cubicBezTo>
                  <a:cubicBezTo>
                    <a:pt x="1445" y="2635"/>
                    <a:pt x="1574" y="2633"/>
                    <a:pt x="1703" y="2633"/>
                  </a:cubicBezTo>
                  <a:cubicBezTo>
                    <a:pt x="5002" y="2633"/>
                    <a:pt x="8332" y="4168"/>
                    <a:pt x="10327" y="6817"/>
                  </a:cubicBezTo>
                  <a:cubicBezTo>
                    <a:pt x="10619" y="7206"/>
                    <a:pt x="11045" y="7466"/>
                    <a:pt x="11497" y="7466"/>
                  </a:cubicBezTo>
                  <a:cubicBezTo>
                    <a:pt x="11705" y="7466"/>
                    <a:pt x="11918" y="7411"/>
                    <a:pt x="12127" y="7289"/>
                  </a:cubicBezTo>
                  <a:cubicBezTo>
                    <a:pt x="12684" y="6964"/>
                    <a:pt x="13028" y="6061"/>
                    <a:pt x="12598" y="5489"/>
                  </a:cubicBezTo>
                  <a:cubicBezTo>
                    <a:pt x="10049" y="2106"/>
                    <a:pt x="6038" y="1"/>
                    <a:pt x="1789"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34" name="Google Shape;2234;p3"/>
            <p:cNvSpPr/>
            <p:nvPr/>
          </p:nvSpPr>
          <p:spPr>
            <a:xfrm>
              <a:off x="7377813" y="3783250"/>
              <a:ext cx="230068" cy="267624"/>
            </a:xfrm>
            <a:custGeom>
              <a:rect b="b" l="l" r="r" t="t"/>
              <a:pathLst>
                <a:path extrusionOk="0" h="18271" w="15707">
                  <a:moveTo>
                    <a:pt x="1317" y="1"/>
                  </a:moveTo>
                  <a:cubicBezTo>
                    <a:pt x="660" y="1"/>
                    <a:pt x="2" y="424"/>
                    <a:pt x="2" y="1271"/>
                  </a:cubicBezTo>
                  <a:cubicBezTo>
                    <a:pt x="1" y="3236"/>
                    <a:pt x="337" y="5163"/>
                    <a:pt x="1185" y="6946"/>
                  </a:cubicBezTo>
                  <a:cubicBezTo>
                    <a:pt x="2027" y="8716"/>
                    <a:pt x="3395" y="10101"/>
                    <a:pt x="4939" y="11273"/>
                  </a:cubicBezTo>
                  <a:cubicBezTo>
                    <a:pt x="7567" y="13271"/>
                    <a:pt x="11112" y="14677"/>
                    <a:pt x="12842" y="17636"/>
                  </a:cubicBezTo>
                  <a:cubicBezTo>
                    <a:pt x="13104" y="18085"/>
                    <a:pt x="13500" y="18271"/>
                    <a:pt x="13898" y="18271"/>
                  </a:cubicBezTo>
                  <a:cubicBezTo>
                    <a:pt x="14797" y="18271"/>
                    <a:pt x="15706" y="17324"/>
                    <a:pt x="15113" y="16309"/>
                  </a:cubicBezTo>
                  <a:cubicBezTo>
                    <a:pt x="13318" y="13236"/>
                    <a:pt x="9996" y="11613"/>
                    <a:pt x="7171" y="9657"/>
                  </a:cubicBezTo>
                  <a:cubicBezTo>
                    <a:pt x="5827" y="8726"/>
                    <a:pt x="4585" y="7654"/>
                    <a:pt x="3767" y="6215"/>
                  </a:cubicBezTo>
                  <a:cubicBezTo>
                    <a:pt x="2909" y="4703"/>
                    <a:pt x="2631" y="2992"/>
                    <a:pt x="2633" y="1271"/>
                  </a:cubicBezTo>
                  <a:cubicBezTo>
                    <a:pt x="2633" y="425"/>
                    <a:pt x="1975" y="1"/>
                    <a:pt x="1317"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35" name="Google Shape;2235;p3"/>
            <p:cNvSpPr/>
            <p:nvPr/>
          </p:nvSpPr>
          <p:spPr>
            <a:xfrm>
              <a:off x="7398819" y="3873937"/>
              <a:ext cx="66719" cy="185774"/>
            </a:xfrm>
            <a:custGeom>
              <a:rect b="b" l="l" r="r" t="t"/>
              <a:pathLst>
                <a:path extrusionOk="0" h="12683" w="4555">
                  <a:moveTo>
                    <a:pt x="1528" y="1"/>
                  </a:moveTo>
                  <a:cubicBezTo>
                    <a:pt x="1417" y="1"/>
                    <a:pt x="1301" y="16"/>
                    <a:pt x="1183" y="48"/>
                  </a:cubicBezTo>
                  <a:cubicBezTo>
                    <a:pt x="554" y="222"/>
                    <a:pt x="0" y="1002"/>
                    <a:pt x="264" y="1666"/>
                  </a:cubicBezTo>
                  <a:cubicBezTo>
                    <a:pt x="1489" y="4767"/>
                    <a:pt x="1899" y="8061"/>
                    <a:pt x="1476" y="11367"/>
                  </a:cubicBezTo>
                  <a:cubicBezTo>
                    <a:pt x="1386" y="12074"/>
                    <a:pt x="2145" y="12682"/>
                    <a:pt x="2792" y="12682"/>
                  </a:cubicBezTo>
                  <a:cubicBezTo>
                    <a:pt x="3577" y="12682"/>
                    <a:pt x="4016" y="12075"/>
                    <a:pt x="4107" y="11367"/>
                  </a:cubicBezTo>
                  <a:cubicBezTo>
                    <a:pt x="4554" y="7868"/>
                    <a:pt x="4098" y="4249"/>
                    <a:pt x="2800" y="967"/>
                  </a:cubicBezTo>
                  <a:cubicBezTo>
                    <a:pt x="2581" y="415"/>
                    <a:pt x="2109" y="1"/>
                    <a:pt x="1528"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36" name="Google Shape;2236;p3"/>
            <p:cNvSpPr/>
            <p:nvPr/>
          </p:nvSpPr>
          <p:spPr>
            <a:xfrm rot="10800000">
              <a:off x="7136763" y="2104097"/>
              <a:ext cx="178231" cy="291998"/>
            </a:xfrm>
            <a:custGeom>
              <a:rect b="b" l="l" r="r" t="t"/>
              <a:pathLst>
                <a:path extrusionOk="0" h="19935" w="12168">
                  <a:moveTo>
                    <a:pt x="2494" y="6968"/>
                  </a:moveTo>
                  <a:cubicBezTo>
                    <a:pt x="2490" y="7001"/>
                    <a:pt x="2486" y="7033"/>
                    <a:pt x="2481" y="7065"/>
                  </a:cubicBezTo>
                  <a:lnTo>
                    <a:pt x="2481" y="7065"/>
                  </a:lnTo>
                  <a:cubicBezTo>
                    <a:pt x="2486" y="7033"/>
                    <a:pt x="2490" y="7001"/>
                    <a:pt x="2494" y="6968"/>
                  </a:cubicBezTo>
                  <a:close/>
                  <a:moveTo>
                    <a:pt x="7519" y="0"/>
                  </a:moveTo>
                  <a:cubicBezTo>
                    <a:pt x="7471" y="0"/>
                    <a:pt x="7423" y="1"/>
                    <a:pt x="7376" y="4"/>
                  </a:cubicBezTo>
                  <a:cubicBezTo>
                    <a:pt x="6162" y="57"/>
                    <a:pt x="4903" y="457"/>
                    <a:pt x="4057" y="1377"/>
                  </a:cubicBezTo>
                  <a:cubicBezTo>
                    <a:pt x="3174" y="2338"/>
                    <a:pt x="2794" y="3395"/>
                    <a:pt x="2682" y="4697"/>
                  </a:cubicBezTo>
                  <a:cubicBezTo>
                    <a:pt x="2598" y="5678"/>
                    <a:pt x="2512" y="6659"/>
                    <a:pt x="2398" y="7638"/>
                  </a:cubicBezTo>
                  <a:lnTo>
                    <a:pt x="2398" y="7638"/>
                  </a:lnTo>
                  <a:cubicBezTo>
                    <a:pt x="2172" y="9091"/>
                    <a:pt x="1845" y="10521"/>
                    <a:pt x="1330" y="11901"/>
                  </a:cubicBezTo>
                  <a:lnTo>
                    <a:pt x="1330" y="11901"/>
                  </a:lnTo>
                  <a:cubicBezTo>
                    <a:pt x="1167" y="12246"/>
                    <a:pt x="992" y="12585"/>
                    <a:pt x="804" y="12919"/>
                  </a:cubicBezTo>
                  <a:cubicBezTo>
                    <a:pt x="202" y="13993"/>
                    <a:pt x="1" y="15340"/>
                    <a:pt x="332" y="16537"/>
                  </a:cubicBezTo>
                  <a:cubicBezTo>
                    <a:pt x="631" y="17625"/>
                    <a:pt x="1473" y="18806"/>
                    <a:pt x="2487" y="19342"/>
                  </a:cubicBezTo>
                  <a:cubicBezTo>
                    <a:pt x="3235" y="19737"/>
                    <a:pt x="4064" y="19935"/>
                    <a:pt x="4882" y="19935"/>
                  </a:cubicBezTo>
                  <a:cubicBezTo>
                    <a:pt x="6490" y="19935"/>
                    <a:pt x="8060" y="19174"/>
                    <a:pt x="8910" y="17657"/>
                  </a:cubicBezTo>
                  <a:cubicBezTo>
                    <a:pt x="10003" y="15710"/>
                    <a:pt x="10797" y="13563"/>
                    <a:pt x="11236" y="11372"/>
                  </a:cubicBezTo>
                  <a:cubicBezTo>
                    <a:pt x="11673" y="9174"/>
                    <a:pt x="11879" y="6928"/>
                    <a:pt x="12070" y="4697"/>
                  </a:cubicBezTo>
                  <a:cubicBezTo>
                    <a:pt x="12167" y="3559"/>
                    <a:pt x="11477" y="2159"/>
                    <a:pt x="10695" y="1377"/>
                  </a:cubicBezTo>
                  <a:cubicBezTo>
                    <a:pt x="9915" y="596"/>
                    <a:pt x="8653" y="0"/>
                    <a:pt x="7519" y="0"/>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237" name="Google Shape;2237;p3"/>
          <p:cNvGrpSpPr/>
          <p:nvPr/>
        </p:nvGrpSpPr>
        <p:grpSpPr>
          <a:xfrm flipH="1">
            <a:off x="154996" y="423374"/>
            <a:ext cx="397222" cy="533461"/>
            <a:chOff x="8884746" y="289993"/>
            <a:chExt cx="297924" cy="307435"/>
          </a:xfrm>
        </p:grpSpPr>
        <p:sp>
          <p:nvSpPr>
            <p:cNvPr id="2238" name="Google Shape;2238;p3"/>
            <p:cNvSpPr/>
            <p:nvPr/>
          </p:nvSpPr>
          <p:spPr>
            <a:xfrm>
              <a:off x="8884746" y="289993"/>
              <a:ext cx="297924" cy="307435"/>
            </a:xfrm>
            <a:custGeom>
              <a:rect b="b" l="l" r="r" t="t"/>
              <a:pathLst>
                <a:path extrusionOk="0" h="20946" w="20298">
                  <a:moveTo>
                    <a:pt x="9894" y="1"/>
                  </a:moveTo>
                  <a:cubicBezTo>
                    <a:pt x="9658" y="1"/>
                    <a:pt x="9422" y="246"/>
                    <a:pt x="9580" y="507"/>
                  </a:cubicBezTo>
                  <a:cubicBezTo>
                    <a:pt x="10183" y="1502"/>
                    <a:pt x="10790" y="2536"/>
                    <a:pt x="10999" y="3695"/>
                  </a:cubicBezTo>
                  <a:cubicBezTo>
                    <a:pt x="11125" y="4381"/>
                    <a:pt x="11087" y="5100"/>
                    <a:pt x="10830" y="5743"/>
                  </a:cubicBezTo>
                  <a:cubicBezTo>
                    <a:pt x="10825" y="5745"/>
                    <a:pt x="10821" y="5748"/>
                    <a:pt x="10816" y="5750"/>
                  </a:cubicBezTo>
                  <a:cubicBezTo>
                    <a:pt x="10552" y="5922"/>
                    <a:pt x="10171" y="5945"/>
                    <a:pt x="9968" y="5955"/>
                  </a:cubicBezTo>
                  <a:cubicBezTo>
                    <a:pt x="9770" y="5929"/>
                    <a:pt x="9570" y="5916"/>
                    <a:pt x="9370" y="5916"/>
                  </a:cubicBezTo>
                  <a:cubicBezTo>
                    <a:pt x="8777" y="5916"/>
                    <a:pt x="8180" y="6030"/>
                    <a:pt x="7608" y="6267"/>
                  </a:cubicBezTo>
                  <a:cubicBezTo>
                    <a:pt x="7528" y="6282"/>
                    <a:pt x="7430" y="6295"/>
                    <a:pt x="7335" y="6295"/>
                  </a:cubicBezTo>
                  <a:cubicBezTo>
                    <a:pt x="7247" y="6295"/>
                    <a:pt x="7162" y="6284"/>
                    <a:pt x="7096" y="6253"/>
                  </a:cubicBezTo>
                  <a:cubicBezTo>
                    <a:pt x="6775" y="5614"/>
                    <a:pt x="6630" y="4888"/>
                    <a:pt x="6692" y="4171"/>
                  </a:cubicBezTo>
                  <a:cubicBezTo>
                    <a:pt x="6768" y="3267"/>
                    <a:pt x="7196" y="2407"/>
                    <a:pt x="7844" y="1776"/>
                  </a:cubicBezTo>
                  <a:cubicBezTo>
                    <a:pt x="8087" y="1536"/>
                    <a:pt x="7850" y="1194"/>
                    <a:pt x="7584" y="1194"/>
                  </a:cubicBezTo>
                  <a:cubicBezTo>
                    <a:pt x="7507" y="1194"/>
                    <a:pt x="7427" y="1223"/>
                    <a:pt x="7356" y="1293"/>
                  </a:cubicBezTo>
                  <a:cubicBezTo>
                    <a:pt x="6725" y="1912"/>
                    <a:pt x="6294" y="2705"/>
                    <a:pt x="6104" y="3559"/>
                  </a:cubicBezTo>
                  <a:cubicBezTo>
                    <a:pt x="5358" y="3074"/>
                    <a:pt x="4758" y="2357"/>
                    <a:pt x="4439" y="1524"/>
                  </a:cubicBezTo>
                  <a:cubicBezTo>
                    <a:pt x="4383" y="1378"/>
                    <a:pt x="4259" y="1267"/>
                    <a:pt x="4106" y="1267"/>
                  </a:cubicBezTo>
                  <a:cubicBezTo>
                    <a:pt x="4078" y="1267"/>
                    <a:pt x="4049" y="1271"/>
                    <a:pt x="4020" y="1278"/>
                  </a:cubicBezTo>
                  <a:cubicBezTo>
                    <a:pt x="3856" y="1321"/>
                    <a:pt x="3708" y="1524"/>
                    <a:pt x="3775" y="1697"/>
                  </a:cubicBezTo>
                  <a:cubicBezTo>
                    <a:pt x="4180" y="2755"/>
                    <a:pt x="4908" y="3643"/>
                    <a:pt x="5877" y="4231"/>
                  </a:cubicBezTo>
                  <a:cubicBezTo>
                    <a:pt x="5918" y="4257"/>
                    <a:pt x="5958" y="4269"/>
                    <a:pt x="5999" y="4276"/>
                  </a:cubicBezTo>
                  <a:cubicBezTo>
                    <a:pt x="5954" y="5033"/>
                    <a:pt x="6115" y="5784"/>
                    <a:pt x="6442" y="6460"/>
                  </a:cubicBezTo>
                  <a:cubicBezTo>
                    <a:pt x="6475" y="6731"/>
                    <a:pt x="6451" y="6979"/>
                    <a:pt x="6299" y="7081"/>
                  </a:cubicBezTo>
                  <a:cubicBezTo>
                    <a:pt x="6189" y="7181"/>
                    <a:pt x="6082" y="7284"/>
                    <a:pt x="5982" y="7391"/>
                  </a:cubicBezTo>
                  <a:cubicBezTo>
                    <a:pt x="5861" y="7385"/>
                    <a:pt x="5738" y="7382"/>
                    <a:pt x="5618" y="7382"/>
                  </a:cubicBezTo>
                  <a:cubicBezTo>
                    <a:pt x="5273" y="7382"/>
                    <a:pt x="4956" y="7404"/>
                    <a:pt x="4787" y="7429"/>
                  </a:cubicBezTo>
                  <a:cubicBezTo>
                    <a:pt x="4496" y="7385"/>
                    <a:pt x="4204" y="7364"/>
                    <a:pt x="3910" y="7364"/>
                  </a:cubicBezTo>
                  <a:cubicBezTo>
                    <a:pt x="3807" y="7364"/>
                    <a:pt x="3704" y="7367"/>
                    <a:pt x="3601" y="7372"/>
                  </a:cubicBezTo>
                  <a:cubicBezTo>
                    <a:pt x="3603" y="7312"/>
                    <a:pt x="3589" y="7248"/>
                    <a:pt x="3563" y="7188"/>
                  </a:cubicBezTo>
                  <a:cubicBezTo>
                    <a:pt x="3151" y="6269"/>
                    <a:pt x="2541" y="5441"/>
                    <a:pt x="1789" y="4774"/>
                  </a:cubicBezTo>
                  <a:cubicBezTo>
                    <a:pt x="1719" y="4711"/>
                    <a:pt x="1630" y="4678"/>
                    <a:pt x="1541" y="4678"/>
                  </a:cubicBezTo>
                  <a:cubicBezTo>
                    <a:pt x="1455" y="4678"/>
                    <a:pt x="1370" y="4709"/>
                    <a:pt x="1303" y="4776"/>
                  </a:cubicBezTo>
                  <a:cubicBezTo>
                    <a:pt x="1179" y="4905"/>
                    <a:pt x="1167" y="5138"/>
                    <a:pt x="1308" y="5262"/>
                  </a:cubicBezTo>
                  <a:cubicBezTo>
                    <a:pt x="1996" y="5874"/>
                    <a:pt x="2541" y="6612"/>
                    <a:pt x="2927" y="7446"/>
                  </a:cubicBezTo>
                  <a:cubicBezTo>
                    <a:pt x="2389" y="7536"/>
                    <a:pt x="1863" y="7700"/>
                    <a:pt x="1365" y="7939"/>
                  </a:cubicBezTo>
                  <a:cubicBezTo>
                    <a:pt x="920" y="8148"/>
                    <a:pt x="512" y="8422"/>
                    <a:pt x="141" y="8743"/>
                  </a:cubicBezTo>
                  <a:cubicBezTo>
                    <a:pt x="0" y="8862"/>
                    <a:pt x="20" y="9105"/>
                    <a:pt x="143" y="9227"/>
                  </a:cubicBezTo>
                  <a:cubicBezTo>
                    <a:pt x="210" y="9294"/>
                    <a:pt x="292" y="9324"/>
                    <a:pt x="375" y="9324"/>
                  </a:cubicBezTo>
                  <a:cubicBezTo>
                    <a:pt x="465" y="9324"/>
                    <a:pt x="556" y="9288"/>
                    <a:pt x="629" y="9224"/>
                  </a:cubicBezTo>
                  <a:cubicBezTo>
                    <a:pt x="1531" y="8449"/>
                    <a:pt x="2724" y="8045"/>
                    <a:pt x="3912" y="8045"/>
                  </a:cubicBezTo>
                  <a:cubicBezTo>
                    <a:pt x="4088" y="8045"/>
                    <a:pt x="4264" y="8054"/>
                    <a:pt x="4439" y="8072"/>
                  </a:cubicBezTo>
                  <a:cubicBezTo>
                    <a:pt x="4746" y="8196"/>
                    <a:pt x="5001" y="8379"/>
                    <a:pt x="5156" y="8629"/>
                  </a:cubicBezTo>
                  <a:cubicBezTo>
                    <a:pt x="4687" y="9663"/>
                    <a:pt x="4599" y="10858"/>
                    <a:pt x="4963" y="11977"/>
                  </a:cubicBezTo>
                  <a:cubicBezTo>
                    <a:pt x="4982" y="12425"/>
                    <a:pt x="4953" y="12670"/>
                    <a:pt x="4632" y="13106"/>
                  </a:cubicBezTo>
                  <a:cubicBezTo>
                    <a:pt x="4303" y="13239"/>
                    <a:pt x="3982" y="13391"/>
                    <a:pt x="3670" y="13568"/>
                  </a:cubicBezTo>
                  <a:cubicBezTo>
                    <a:pt x="3646" y="13561"/>
                    <a:pt x="3622" y="13556"/>
                    <a:pt x="3598" y="13551"/>
                  </a:cubicBezTo>
                  <a:cubicBezTo>
                    <a:pt x="2606" y="13427"/>
                    <a:pt x="1689" y="12896"/>
                    <a:pt x="1046" y="12129"/>
                  </a:cubicBezTo>
                  <a:cubicBezTo>
                    <a:pt x="989" y="12062"/>
                    <a:pt x="904" y="12031"/>
                    <a:pt x="817" y="12031"/>
                  </a:cubicBezTo>
                  <a:cubicBezTo>
                    <a:pt x="722" y="12031"/>
                    <a:pt x="624" y="12068"/>
                    <a:pt x="560" y="12132"/>
                  </a:cubicBezTo>
                  <a:cubicBezTo>
                    <a:pt x="422" y="12275"/>
                    <a:pt x="446" y="12475"/>
                    <a:pt x="565" y="12618"/>
                  </a:cubicBezTo>
                  <a:cubicBezTo>
                    <a:pt x="1165" y="13332"/>
                    <a:pt x="1972" y="13834"/>
                    <a:pt x="2860" y="14087"/>
                  </a:cubicBezTo>
                  <a:cubicBezTo>
                    <a:pt x="2298" y="14496"/>
                    <a:pt x="1789" y="14975"/>
                    <a:pt x="1346" y="15518"/>
                  </a:cubicBezTo>
                  <a:cubicBezTo>
                    <a:pt x="1229" y="15661"/>
                    <a:pt x="1210" y="15863"/>
                    <a:pt x="1351" y="16001"/>
                  </a:cubicBezTo>
                  <a:cubicBezTo>
                    <a:pt x="1414" y="16064"/>
                    <a:pt x="1510" y="16100"/>
                    <a:pt x="1604" y="16100"/>
                  </a:cubicBezTo>
                  <a:cubicBezTo>
                    <a:pt x="1692" y="16100"/>
                    <a:pt x="1779" y="16069"/>
                    <a:pt x="1836" y="15999"/>
                  </a:cubicBezTo>
                  <a:cubicBezTo>
                    <a:pt x="2682" y="14958"/>
                    <a:pt x="3782" y="14156"/>
                    <a:pt x="5032" y="13682"/>
                  </a:cubicBezTo>
                  <a:cubicBezTo>
                    <a:pt x="5437" y="13734"/>
                    <a:pt x="5839" y="13811"/>
                    <a:pt x="6189" y="13918"/>
                  </a:cubicBezTo>
                  <a:cubicBezTo>
                    <a:pt x="6304" y="14027"/>
                    <a:pt x="6425" y="14130"/>
                    <a:pt x="6549" y="14225"/>
                  </a:cubicBezTo>
                  <a:cubicBezTo>
                    <a:pt x="6904" y="14718"/>
                    <a:pt x="7030" y="15449"/>
                    <a:pt x="7085" y="16080"/>
                  </a:cubicBezTo>
                  <a:cubicBezTo>
                    <a:pt x="7085" y="16104"/>
                    <a:pt x="7082" y="16130"/>
                    <a:pt x="7082" y="16154"/>
                  </a:cubicBezTo>
                  <a:cubicBezTo>
                    <a:pt x="7077" y="16158"/>
                    <a:pt x="7070" y="16166"/>
                    <a:pt x="7066" y="16170"/>
                  </a:cubicBezTo>
                  <a:cubicBezTo>
                    <a:pt x="6454" y="17027"/>
                    <a:pt x="5418" y="17533"/>
                    <a:pt x="4373" y="17533"/>
                  </a:cubicBezTo>
                  <a:cubicBezTo>
                    <a:pt x="4363" y="17533"/>
                    <a:pt x="4354" y="17532"/>
                    <a:pt x="4344" y="17532"/>
                  </a:cubicBezTo>
                  <a:cubicBezTo>
                    <a:pt x="4343" y="17532"/>
                    <a:pt x="4342" y="17532"/>
                    <a:pt x="4342" y="17532"/>
                  </a:cubicBezTo>
                  <a:cubicBezTo>
                    <a:pt x="3901" y="17532"/>
                    <a:pt x="3899" y="18216"/>
                    <a:pt x="4341" y="18218"/>
                  </a:cubicBezTo>
                  <a:cubicBezTo>
                    <a:pt x="4353" y="18218"/>
                    <a:pt x="4365" y="18218"/>
                    <a:pt x="4377" y="18218"/>
                  </a:cubicBezTo>
                  <a:cubicBezTo>
                    <a:pt x="5407" y="18218"/>
                    <a:pt x="6388" y="17810"/>
                    <a:pt x="7127" y="17118"/>
                  </a:cubicBezTo>
                  <a:cubicBezTo>
                    <a:pt x="7239" y="18006"/>
                    <a:pt x="7537" y="18873"/>
                    <a:pt x="8008" y="19628"/>
                  </a:cubicBezTo>
                  <a:cubicBezTo>
                    <a:pt x="8292" y="20080"/>
                    <a:pt x="8635" y="20497"/>
                    <a:pt x="9030" y="20854"/>
                  </a:cubicBezTo>
                  <a:cubicBezTo>
                    <a:pt x="9101" y="20919"/>
                    <a:pt x="9180" y="20946"/>
                    <a:pt x="9256" y="20946"/>
                  </a:cubicBezTo>
                  <a:cubicBezTo>
                    <a:pt x="9528" y="20946"/>
                    <a:pt x="9768" y="20597"/>
                    <a:pt x="9511" y="20366"/>
                  </a:cubicBezTo>
                  <a:cubicBezTo>
                    <a:pt x="8337" y="19302"/>
                    <a:pt x="7718" y="17732"/>
                    <a:pt x="7768" y="16161"/>
                  </a:cubicBezTo>
                  <a:cubicBezTo>
                    <a:pt x="8013" y="15575"/>
                    <a:pt x="8530" y="15325"/>
                    <a:pt x="9147" y="15177"/>
                  </a:cubicBezTo>
                  <a:cubicBezTo>
                    <a:pt x="9224" y="15181"/>
                    <a:pt x="9302" y="15183"/>
                    <a:pt x="9380" y="15183"/>
                  </a:cubicBezTo>
                  <a:cubicBezTo>
                    <a:pt x="10165" y="15183"/>
                    <a:pt x="10960" y="14985"/>
                    <a:pt x="11690" y="14563"/>
                  </a:cubicBezTo>
                  <a:cubicBezTo>
                    <a:pt x="11702" y="14556"/>
                    <a:pt x="11716" y="14549"/>
                    <a:pt x="11728" y="14539"/>
                  </a:cubicBezTo>
                  <a:cubicBezTo>
                    <a:pt x="11843" y="14492"/>
                    <a:pt x="11998" y="14446"/>
                    <a:pt x="12161" y="14446"/>
                  </a:cubicBezTo>
                  <a:cubicBezTo>
                    <a:pt x="12373" y="14446"/>
                    <a:pt x="12599" y="14524"/>
                    <a:pt x="12773" y="14777"/>
                  </a:cubicBezTo>
                  <a:cubicBezTo>
                    <a:pt x="13316" y="15973"/>
                    <a:pt x="13390" y="17387"/>
                    <a:pt x="12888" y="18606"/>
                  </a:cubicBezTo>
                  <a:cubicBezTo>
                    <a:pt x="12819" y="18778"/>
                    <a:pt x="12840" y="18973"/>
                    <a:pt x="13016" y="19073"/>
                  </a:cubicBezTo>
                  <a:cubicBezTo>
                    <a:pt x="13065" y="19101"/>
                    <a:pt x="13126" y="19115"/>
                    <a:pt x="13189" y="19115"/>
                  </a:cubicBezTo>
                  <a:cubicBezTo>
                    <a:pt x="13311" y="19115"/>
                    <a:pt x="13437" y="19060"/>
                    <a:pt x="13483" y="18947"/>
                  </a:cubicBezTo>
                  <a:cubicBezTo>
                    <a:pt x="13900" y="17935"/>
                    <a:pt x="13997" y="16823"/>
                    <a:pt x="13797" y="15768"/>
                  </a:cubicBezTo>
                  <a:lnTo>
                    <a:pt x="13797" y="15768"/>
                  </a:lnTo>
                  <a:cubicBezTo>
                    <a:pt x="15131" y="15958"/>
                    <a:pt x="16305" y="16866"/>
                    <a:pt x="16878" y="18073"/>
                  </a:cubicBezTo>
                  <a:cubicBezTo>
                    <a:pt x="16933" y="18184"/>
                    <a:pt x="17057" y="18242"/>
                    <a:pt x="17178" y="18242"/>
                  </a:cubicBezTo>
                  <a:cubicBezTo>
                    <a:pt x="17239" y="18242"/>
                    <a:pt x="17298" y="18228"/>
                    <a:pt x="17348" y="18199"/>
                  </a:cubicBezTo>
                  <a:cubicBezTo>
                    <a:pt x="17519" y="18099"/>
                    <a:pt x="17552" y="17899"/>
                    <a:pt x="17474" y="17730"/>
                  </a:cubicBezTo>
                  <a:cubicBezTo>
                    <a:pt x="16778" y="16273"/>
                    <a:pt x="15335" y="15275"/>
                    <a:pt x="13745" y="15073"/>
                  </a:cubicBezTo>
                  <a:cubicBezTo>
                    <a:pt x="13736" y="15072"/>
                    <a:pt x="13727" y="15071"/>
                    <a:pt x="13718" y="15071"/>
                  </a:cubicBezTo>
                  <a:cubicBezTo>
                    <a:pt x="13685" y="15071"/>
                    <a:pt x="13654" y="15078"/>
                    <a:pt x="13623" y="15089"/>
                  </a:cubicBezTo>
                  <a:cubicBezTo>
                    <a:pt x="13554" y="14875"/>
                    <a:pt x="13473" y="14663"/>
                    <a:pt x="13378" y="14458"/>
                  </a:cubicBezTo>
                  <a:cubicBezTo>
                    <a:pt x="13380" y="14458"/>
                    <a:pt x="13383" y="14456"/>
                    <a:pt x="13383" y="14456"/>
                  </a:cubicBezTo>
                  <a:cubicBezTo>
                    <a:pt x="12992" y="13596"/>
                    <a:pt x="13480" y="12696"/>
                    <a:pt x="13481" y="12696"/>
                  </a:cubicBezTo>
                  <a:lnTo>
                    <a:pt x="13481" y="12696"/>
                  </a:lnTo>
                  <a:lnTo>
                    <a:pt x="13478" y="12699"/>
                  </a:lnTo>
                  <a:cubicBezTo>
                    <a:pt x="13697" y="12277"/>
                    <a:pt x="13852" y="11827"/>
                    <a:pt x="13933" y="11363"/>
                  </a:cubicBezTo>
                  <a:cubicBezTo>
                    <a:pt x="14047" y="11158"/>
                    <a:pt x="14171" y="10972"/>
                    <a:pt x="14409" y="10972"/>
                  </a:cubicBezTo>
                  <a:cubicBezTo>
                    <a:pt x="14431" y="10972"/>
                    <a:pt x="14447" y="10970"/>
                    <a:pt x="14466" y="10967"/>
                  </a:cubicBezTo>
                  <a:cubicBezTo>
                    <a:pt x="16231" y="11303"/>
                    <a:pt x="17643" y="12703"/>
                    <a:pt x="18017" y="14477"/>
                  </a:cubicBezTo>
                  <a:cubicBezTo>
                    <a:pt x="18054" y="14652"/>
                    <a:pt x="18184" y="14728"/>
                    <a:pt x="18320" y="14728"/>
                  </a:cubicBezTo>
                  <a:cubicBezTo>
                    <a:pt x="18521" y="14728"/>
                    <a:pt x="18735" y="14562"/>
                    <a:pt x="18681" y="14306"/>
                  </a:cubicBezTo>
                  <a:cubicBezTo>
                    <a:pt x="18443" y="13170"/>
                    <a:pt x="17814" y="12108"/>
                    <a:pt x="16909" y="11377"/>
                  </a:cubicBezTo>
                  <a:cubicBezTo>
                    <a:pt x="16876" y="11348"/>
                    <a:pt x="16838" y="11325"/>
                    <a:pt x="16805" y="11298"/>
                  </a:cubicBezTo>
                  <a:cubicBezTo>
                    <a:pt x="17533" y="10607"/>
                    <a:pt x="18504" y="10235"/>
                    <a:pt x="19499" y="10235"/>
                  </a:cubicBezTo>
                  <a:cubicBezTo>
                    <a:pt x="19649" y="10235"/>
                    <a:pt x="19800" y="10243"/>
                    <a:pt x="19950" y="10260"/>
                  </a:cubicBezTo>
                  <a:cubicBezTo>
                    <a:pt x="19959" y="10261"/>
                    <a:pt x="19968" y="10262"/>
                    <a:pt x="19976" y="10262"/>
                  </a:cubicBezTo>
                  <a:cubicBezTo>
                    <a:pt x="20151" y="10262"/>
                    <a:pt x="20296" y="10081"/>
                    <a:pt x="20296" y="9917"/>
                  </a:cubicBezTo>
                  <a:cubicBezTo>
                    <a:pt x="20298" y="9717"/>
                    <a:pt x="20138" y="9593"/>
                    <a:pt x="19955" y="9574"/>
                  </a:cubicBezTo>
                  <a:cubicBezTo>
                    <a:pt x="19793" y="9556"/>
                    <a:pt x="19631" y="9547"/>
                    <a:pt x="19469" y="9547"/>
                  </a:cubicBezTo>
                  <a:cubicBezTo>
                    <a:pt x="18267" y="9547"/>
                    <a:pt x="17078" y="10044"/>
                    <a:pt x="16228" y="10898"/>
                  </a:cubicBezTo>
                  <a:cubicBezTo>
                    <a:pt x="16226" y="10901"/>
                    <a:pt x="16224" y="10903"/>
                    <a:pt x="16221" y="10905"/>
                  </a:cubicBezTo>
                  <a:cubicBezTo>
                    <a:pt x="15771" y="10646"/>
                    <a:pt x="15285" y="10455"/>
                    <a:pt x="14778" y="10339"/>
                  </a:cubicBezTo>
                  <a:cubicBezTo>
                    <a:pt x="14781" y="10339"/>
                    <a:pt x="14781" y="10334"/>
                    <a:pt x="14783" y="10334"/>
                  </a:cubicBezTo>
                  <a:cubicBezTo>
                    <a:pt x="14626" y="10267"/>
                    <a:pt x="14262" y="10203"/>
                    <a:pt x="13973" y="10001"/>
                  </a:cubicBezTo>
                  <a:cubicBezTo>
                    <a:pt x="13902" y="9396"/>
                    <a:pt x="13709" y="8796"/>
                    <a:pt x="13385" y="8234"/>
                  </a:cubicBezTo>
                  <a:cubicBezTo>
                    <a:pt x="13042" y="7641"/>
                    <a:pt x="12588" y="7150"/>
                    <a:pt x="12061" y="6779"/>
                  </a:cubicBezTo>
                  <a:lnTo>
                    <a:pt x="12066" y="6779"/>
                  </a:lnTo>
                  <a:cubicBezTo>
                    <a:pt x="11809" y="6515"/>
                    <a:pt x="11554" y="6212"/>
                    <a:pt x="11523" y="5855"/>
                  </a:cubicBezTo>
                  <a:cubicBezTo>
                    <a:pt x="11604" y="5624"/>
                    <a:pt x="11661" y="5383"/>
                    <a:pt x="11699" y="5138"/>
                  </a:cubicBezTo>
                  <a:cubicBezTo>
                    <a:pt x="13161" y="4638"/>
                    <a:pt x="14323" y="3386"/>
                    <a:pt x="14681" y="1874"/>
                  </a:cubicBezTo>
                  <a:cubicBezTo>
                    <a:pt x="14742" y="1617"/>
                    <a:pt x="14529" y="1450"/>
                    <a:pt x="14326" y="1450"/>
                  </a:cubicBezTo>
                  <a:cubicBezTo>
                    <a:pt x="14191" y="1450"/>
                    <a:pt x="14060" y="1525"/>
                    <a:pt x="14019" y="1697"/>
                  </a:cubicBezTo>
                  <a:cubicBezTo>
                    <a:pt x="13735" y="2893"/>
                    <a:pt x="12873" y="3910"/>
                    <a:pt x="11747" y="4388"/>
                  </a:cubicBezTo>
                  <a:cubicBezTo>
                    <a:pt x="11745" y="4131"/>
                    <a:pt x="11721" y="3876"/>
                    <a:pt x="11680" y="3624"/>
                  </a:cubicBezTo>
                  <a:cubicBezTo>
                    <a:pt x="11480" y="2369"/>
                    <a:pt x="10823" y="1235"/>
                    <a:pt x="10173" y="164"/>
                  </a:cubicBezTo>
                  <a:cubicBezTo>
                    <a:pt x="10103" y="49"/>
                    <a:pt x="9999" y="1"/>
                    <a:pt x="9894" y="1"/>
                  </a:cubicBezTo>
                  <a:close/>
                </a:path>
              </a:pathLst>
            </a:custGeom>
            <a:solidFill>
              <a:srgbClr val="C9DAF8"/>
            </a:solidFill>
            <a:ln cap="flat" cmpd="sng" w="9525">
              <a:solidFill>
                <a:srgbClr val="1155CC"/>
              </a:solidFill>
              <a:prstDash val="solid"/>
              <a:round/>
              <a:headEnd len="sm" w="sm" type="none"/>
              <a:tailEnd len="sm" w="sm" type="none"/>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39" name="Google Shape;2239;p3"/>
            <p:cNvSpPr/>
            <p:nvPr/>
          </p:nvSpPr>
          <p:spPr>
            <a:xfrm>
              <a:off x="8992875" y="422659"/>
              <a:ext cx="54688" cy="47893"/>
            </a:xfrm>
            <a:custGeom>
              <a:rect b="b" l="l" r="r" t="t"/>
              <a:pathLst>
                <a:path extrusionOk="0" h="3263" w="3726">
                  <a:moveTo>
                    <a:pt x="1862" y="1"/>
                  </a:moveTo>
                  <a:cubicBezTo>
                    <a:pt x="1586" y="1"/>
                    <a:pt x="1305" y="71"/>
                    <a:pt x="1049" y="220"/>
                  </a:cubicBezTo>
                  <a:cubicBezTo>
                    <a:pt x="268" y="670"/>
                    <a:pt x="1" y="1667"/>
                    <a:pt x="451" y="2446"/>
                  </a:cubicBezTo>
                  <a:cubicBezTo>
                    <a:pt x="753" y="2970"/>
                    <a:pt x="1301" y="3262"/>
                    <a:pt x="1864" y="3262"/>
                  </a:cubicBezTo>
                  <a:cubicBezTo>
                    <a:pt x="2141" y="3262"/>
                    <a:pt x="2421" y="3192"/>
                    <a:pt x="2677" y="3044"/>
                  </a:cubicBezTo>
                  <a:cubicBezTo>
                    <a:pt x="3458" y="2594"/>
                    <a:pt x="3725" y="1596"/>
                    <a:pt x="3275" y="815"/>
                  </a:cubicBezTo>
                  <a:cubicBezTo>
                    <a:pt x="2973" y="293"/>
                    <a:pt x="2425" y="1"/>
                    <a:pt x="1862" y="1"/>
                  </a:cubicBezTo>
                  <a:close/>
                </a:path>
              </a:pathLst>
            </a:custGeom>
            <a:solidFill>
              <a:srgbClr val="C9DAF8"/>
            </a:solidFill>
            <a:ln cap="flat" cmpd="sng" w="9525">
              <a:solidFill>
                <a:srgbClr val="1155CC"/>
              </a:solidFill>
              <a:prstDash val="solid"/>
              <a:round/>
              <a:headEnd len="sm" w="sm" type="none"/>
              <a:tailEnd len="sm" w="sm" type="none"/>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240" name="Google Shape;2240;p3"/>
          <p:cNvSpPr txBox="1"/>
          <p:nvPr/>
        </p:nvSpPr>
        <p:spPr>
          <a:xfrm>
            <a:off x="620927" y="423369"/>
            <a:ext cx="30000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800"/>
              <a:buFont typeface="Arial"/>
              <a:buNone/>
            </a:pPr>
            <a:r>
              <a:rPr b="1" i="0" lang="en" sz="2800" u="none" cap="none" strike="noStrike">
                <a:solidFill>
                  <a:srgbClr val="1C4587"/>
                </a:solidFill>
                <a:latin typeface="Red Hat Text"/>
                <a:ea typeface="Red Hat Text"/>
                <a:cs typeface="Red Hat Text"/>
                <a:sym typeface="Red Hat Text"/>
              </a:rPr>
              <a:t>Introduction</a:t>
            </a:r>
            <a:endParaRPr b="1" i="0" sz="2800" u="none" cap="none" strike="noStrike">
              <a:solidFill>
                <a:schemeClr val="dk2"/>
              </a:solidFill>
              <a:latin typeface="Red Hat Text"/>
              <a:ea typeface="Red Hat Text"/>
              <a:cs typeface="Red Hat Text"/>
              <a:sym typeface="Red Hat Text"/>
            </a:endParaRPr>
          </a:p>
        </p:txBody>
      </p:sp>
      <p:sp>
        <p:nvSpPr>
          <p:cNvPr id="2241" name="Google Shape;2241;p3"/>
          <p:cNvSpPr txBox="1"/>
          <p:nvPr/>
        </p:nvSpPr>
        <p:spPr>
          <a:xfrm>
            <a:off x="1381800" y="1193025"/>
            <a:ext cx="4911900" cy="677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b="0" i="0" lang="en" sz="1600" u="none" cap="none" strike="noStrike">
                <a:solidFill>
                  <a:srgbClr val="000000"/>
                </a:solidFill>
                <a:latin typeface="Red Hat Text"/>
                <a:ea typeface="Red Hat Text"/>
                <a:cs typeface="Red Hat Text"/>
                <a:sym typeface="Red Hat Text"/>
              </a:rPr>
              <a:t>By the beginning of the </a:t>
            </a:r>
            <a:r>
              <a:rPr b="1" i="0" lang="en" sz="1600" u="none" cap="none" strike="noStrike">
                <a:solidFill>
                  <a:srgbClr val="CC0000"/>
                </a:solidFill>
                <a:latin typeface="Red Hat Text"/>
                <a:ea typeface="Red Hat Text"/>
                <a:cs typeface="Red Hat Text"/>
                <a:sym typeface="Red Hat Text"/>
              </a:rPr>
              <a:t>3rd week</a:t>
            </a:r>
            <a:r>
              <a:rPr b="0" i="0" lang="en" sz="1600" u="none" cap="none" strike="noStrike">
                <a:solidFill>
                  <a:srgbClr val="CC0000"/>
                </a:solidFill>
                <a:latin typeface="Red Hat Text"/>
                <a:ea typeface="Red Hat Text"/>
                <a:cs typeface="Red Hat Text"/>
                <a:sym typeface="Red Hat Text"/>
              </a:rPr>
              <a:t> </a:t>
            </a:r>
            <a:r>
              <a:rPr b="0" i="0" lang="en" sz="1600" u="none" cap="none" strike="noStrike">
                <a:solidFill>
                  <a:srgbClr val="000000"/>
                </a:solidFill>
                <a:latin typeface="Red Hat Text"/>
                <a:ea typeface="Red Hat Text"/>
                <a:cs typeface="Red Hat Text"/>
                <a:sym typeface="Red Hat Text"/>
              </a:rPr>
              <a:t>of development, three germ cell layers become established:</a:t>
            </a:r>
            <a:endParaRPr b="0" i="0" sz="1600" u="none" cap="none" strike="noStrike">
              <a:solidFill>
                <a:srgbClr val="000000"/>
              </a:solidFill>
              <a:latin typeface="Red Hat Text"/>
              <a:ea typeface="Red Hat Text"/>
              <a:cs typeface="Red Hat Text"/>
              <a:sym typeface="Red Hat Text"/>
            </a:endParaRPr>
          </a:p>
        </p:txBody>
      </p:sp>
      <p:grpSp>
        <p:nvGrpSpPr>
          <p:cNvPr id="2242" name="Google Shape;2242;p3"/>
          <p:cNvGrpSpPr/>
          <p:nvPr/>
        </p:nvGrpSpPr>
        <p:grpSpPr>
          <a:xfrm>
            <a:off x="307801" y="2024175"/>
            <a:ext cx="2320930" cy="630340"/>
            <a:chOff x="4411970" y="4340222"/>
            <a:chExt cx="924342" cy="237256"/>
          </a:xfrm>
        </p:grpSpPr>
        <p:sp>
          <p:nvSpPr>
            <p:cNvPr id="2243" name="Google Shape;2243;p3"/>
            <p:cNvSpPr/>
            <p:nvPr/>
          </p:nvSpPr>
          <p:spPr>
            <a:xfrm>
              <a:off x="4411970" y="4340222"/>
              <a:ext cx="121370" cy="121370"/>
            </a:xfrm>
            <a:custGeom>
              <a:rect b="b" l="l" r="r" t="t"/>
              <a:pathLst>
                <a:path extrusionOk="0" h="2688" w="2688">
                  <a:moveTo>
                    <a:pt x="2688" y="1"/>
                  </a:moveTo>
                  <a:cubicBezTo>
                    <a:pt x="1205" y="1"/>
                    <a:pt x="1" y="1203"/>
                    <a:pt x="1" y="2688"/>
                  </a:cubicBezTo>
                  <a:lnTo>
                    <a:pt x="379" y="2688"/>
                  </a:lnTo>
                  <a:cubicBezTo>
                    <a:pt x="379" y="1411"/>
                    <a:pt x="1413" y="379"/>
                    <a:pt x="2688" y="379"/>
                  </a:cubicBezTo>
                  <a:lnTo>
                    <a:pt x="2688" y="1"/>
                  </a:lnTo>
                  <a:close/>
                </a:path>
              </a:pathLst>
            </a:custGeom>
            <a:solidFill>
              <a:srgbClr val="C9DAF8"/>
            </a:solidFill>
            <a:ln cap="flat" cmpd="sng" w="9525">
              <a:solidFill>
                <a:srgbClr val="1C4587"/>
              </a:solidFill>
              <a:prstDash val="solid"/>
              <a:round/>
              <a:headEnd len="sm" w="sm" type="none"/>
              <a:tailEnd len="sm" w="sm" type="none"/>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Arial"/>
                <a:ea typeface="Arial"/>
                <a:cs typeface="Arial"/>
                <a:sym typeface="Arial"/>
              </a:endParaRPr>
            </a:p>
          </p:txBody>
        </p:sp>
        <p:sp>
          <p:nvSpPr>
            <p:cNvPr id="2244" name="Google Shape;2244;p3"/>
            <p:cNvSpPr/>
            <p:nvPr/>
          </p:nvSpPr>
          <p:spPr>
            <a:xfrm>
              <a:off x="4457032" y="4385284"/>
              <a:ext cx="152661" cy="152615"/>
            </a:xfrm>
            <a:custGeom>
              <a:rect b="b" l="l" r="r" t="t"/>
              <a:pathLst>
                <a:path extrusionOk="0" h="3380" w="3381">
                  <a:moveTo>
                    <a:pt x="1690" y="0"/>
                  </a:moveTo>
                  <a:cubicBezTo>
                    <a:pt x="756" y="0"/>
                    <a:pt x="0" y="756"/>
                    <a:pt x="0" y="1690"/>
                  </a:cubicBezTo>
                  <a:cubicBezTo>
                    <a:pt x="0" y="2623"/>
                    <a:pt x="756" y="3379"/>
                    <a:pt x="1690" y="3379"/>
                  </a:cubicBezTo>
                  <a:cubicBezTo>
                    <a:pt x="2623" y="3379"/>
                    <a:pt x="3381" y="2623"/>
                    <a:pt x="3381" y="1690"/>
                  </a:cubicBezTo>
                  <a:cubicBezTo>
                    <a:pt x="3381" y="756"/>
                    <a:pt x="2623" y="0"/>
                    <a:pt x="1690" y="0"/>
                  </a:cubicBezTo>
                  <a:close/>
                </a:path>
              </a:pathLst>
            </a:custGeom>
            <a:solidFill>
              <a:srgbClr val="C9DAF8"/>
            </a:solidFill>
            <a:ln cap="flat" cmpd="sng" w="9525">
              <a:solidFill>
                <a:srgbClr val="1C4587"/>
              </a:solidFill>
              <a:prstDash val="solid"/>
              <a:round/>
              <a:headEnd len="sm" w="sm" type="none"/>
              <a:tailEnd len="sm" w="sm" type="none"/>
            </a:ln>
          </p:spPr>
          <p:txBody>
            <a:bodyPr anchorCtr="0" anchor="ctr" bIns="113750" lIns="113750" spcFirstLastPara="1" rIns="113750" wrap="square" tIns="113750">
              <a:noAutofit/>
            </a:bodyPr>
            <a:lstStyle/>
            <a:p>
              <a:pPr indent="0" lvl="0" marL="0" marR="0" rtl="0" algn="ctr">
                <a:lnSpc>
                  <a:spcPct val="100000"/>
                </a:lnSpc>
                <a:spcBef>
                  <a:spcPts val="0"/>
                </a:spcBef>
                <a:spcAft>
                  <a:spcPts val="0"/>
                </a:spcAft>
                <a:buClr>
                  <a:srgbClr val="000000"/>
                </a:buClr>
                <a:buSzPts val="1600"/>
                <a:buFont typeface="Arial"/>
                <a:buNone/>
              </a:pPr>
              <a:r>
                <a:rPr b="1" i="0" lang="en" sz="1600" u="none" cap="none" strike="noStrike">
                  <a:solidFill>
                    <a:schemeClr val="dk2"/>
                  </a:solidFill>
                  <a:latin typeface="Arial"/>
                  <a:ea typeface="Arial"/>
                  <a:cs typeface="Arial"/>
                  <a:sym typeface="Arial"/>
                </a:rPr>
                <a:t>1</a:t>
              </a:r>
              <a:endParaRPr b="1" i="0" sz="1600" u="none" cap="none" strike="noStrike">
                <a:solidFill>
                  <a:schemeClr val="dk2"/>
                </a:solidFill>
                <a:latin typeface="Arial"/>
                <a:ea typeface="Arial"/>
                <a:cs typeface="Arial"/>
                <a:sym typeface="Arial"/>
              </a:endParaRPr>
            </a:p>
          </p:txBody>
        </p:sp>
        <p:sp>
          <p:nvSpPr>
            <p:cNvPr id="2245" name="Google Shape;2245;p3"/>
            <p:cNvSpPr/>
            <p:nvPr/>
          </p:nvSpPr>
          <p:spPr>
            <a:xfrm>
              <a:off x="4678266" y="4378323"/>
              <a:ext cx="658046" cy="199155"/>
            </a:xfrm>
            <a:custGeom>
              <a:rect b="b" l="l" r="r" t="t"/>
              <a:pathLst>
                <a:path extrusionOk="0" h="4997" w="16511">
                  <a:moveTo>
                    <a:pt x="4619" y="1"/>
                  </a:moveTo>
                  <a:cubicBezTo>
                    <a:pt x="3342" y="1"/>
                    <a:pt x="2309" y="1035"/>
                    <a:pt x="2309" y="2310"/>
                  </a:cubicBezTo>
                  <a:cubicBezTo>
                    <a:pt x="2309" y="3586"/>
                    <a:pt x="1275" y="4619"/>
                    <a:pt x="0" y="4619"/>
                  </a:cubicBezTo>
                  <a:lnTo>
                    <a:pt x="0" y="4997"/>
                  </a:lnTo>
                  <a:cubicBezTo>
                    <a:pt x="482" y="4997"/>
                    <a:pt x="958" y="4867"/>
                    <a:pt x="1373" y="4619"/>
                  </a:cubicBezTo>
                  <a:lnTo>
                    <a:pt x="14185" y="4619"/>
                  </a:lnTo>
                  <a:cubicBezTo>
                    <a:pt x="15472" y="4619"/>
                    <a:pt x="16510" y="3567"/>
                    <a:pt x="16494" y="2279"/>
                  </a:cubicBezTo>
                  <a:cubicBezTo>
                    <a:pt x="16478" y="1006"/>
                    <a:pt x="15399" y="1"/>
                    <a:pt x="14126" y="1"/>
                  </a:cubicBezTo>
                  <a:close/>
                </a:path>
              </a:pathLst>
            </a:custGeom>
            <a:solidFill>
              <a:srgbClr val="C9DAF8"/>
            </a:solidFill>
            <a:ln cap="flat" cmpd="sng" w="9525">
              <a:solidFill>
                <a:srgbClr val="1C4587"/>
              </a:solidFill>
              <a:prstDash val="solid"/>
              <a:round/>
              <a:headEnd len="sm" w="sm" type="none"/>
              <a:tailEnd len="sm" w="sm" type="none"/>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600"/>
                <a:buFont typeface="Arial"/>
                <a:buNone/>
              </a:pPr>
              <a:r>
                <a:rPr b="1" i="0" lang="en" sz="1600" u="none" cap="none" strike="noStrike">
                  <a:solidFill>
                    <a:schemeClr val="lt1"/>
                  </a:solidFill>
                  <a:latin typeface="Red Hat Text"/>
                  <a:ea typeface="Red Hat Text"/>
                  <a:cs typeface="Red Hat Text"/>
                  <a:sym typeface="Red Hat Text"/>
                </a:rPr>
                <a:t>       </a:t>
              </a:r>
              <a:r>
                <a:rPr b="1" i="0" lang="en" sz="1600" u="none" cap="none" strike="noStrike">
                  <a:solidFill>
                    <a:srgbClr val="3D85C6"/>
                  </a:solidFill>
                  <a:latin typeface="Red Hat Text"/>
                  <a:ea typeface="Red Hat Text"/>
                  <a:cs typeface="Red Hat Text"/>
                  <a:sym typeface="Red Hat Text"/>
                </a:rPr>
                <a:t>Ectoderm</a:t>
              </a:r>
              <a:endParaRPr b="1" i="0" sz="1600" u="none" cap="none" strike="noStrike">
                <a:solidFill>
                  <a:srgbClr val="3D85C6"/>
                </a:solidFill>
                <a:latin typeface="Red Hat Text"/>
                <a:ea typeface="Red Hat Text"/>
                <a:cs typeface="Red Hat Text"/>
                <a:sym typeface="Red Hat Text"/>
              </a:endParaRPr>
            </a:p>
          </p:txBody>
        </p:sp>
      </p:grpSp>
      <p:sp>
        <p:nvSpPr>
          <p:cNvPr id="2246" name="Google Shape;2246;p3"/>
          <p:cNvSpPr/>
          <p:nvPr/>
        </p:nvSpPr>
        <p:spPr>
          <a:xfrm>
            <a:off x="307800" y="1249373"/>
            <a:ext cx="959700" cy="538800"/>
          </a:xfrm>
          <a:prstGeom prst="roundRect">
            <a:avLst>
              <a:gd fmla="val 16667" name="adj"/>
            </a:avLst>
          </a:prstGeom>
          <a:solidFill>
            <a:srgbClr val="C27B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FFFFFF"/>
                </a:solidFill>
                <a:latin typeface="Georgia"/>
                <a:ea typeface="Georgia"/>
                <a:cs typeface="Georgia"/>
                <a:sym typeface="Georgia"/>
              </a:rPr>
              <a:t>Female Slides</a:t>
            </a:r>
            <a:endParaRPr b="0" i="0" sz="1400" u="none" cap="none" strike="noStrike">
              <a:solidFill>
                <a:srgbClr val="FFFFFF"/>
              </a:solidFill>
              <a:latin typeface="Arial"/>
              <a:ea typeface="Arial"/>
              <a:cs typeface="Arial"/>
              <a:sym typeface="Arial"/>
            </a:endParaRPr>
          </a:p>
        </p:txBody>
      </p:sp>
      <p:grpSp>
        <p:nvGrpSpPr>
          <p:cNvPr id="2247" name="Google Shape;2247;p3"/>
          <p:cNvGrpSpPr/>
          <p:nvPr/>
        </p:nvGrpSpPr>
        <p:grpSpPr>
          <a:xfrm>
            <a:off x="848776" y="2788737"/>
            <a:ext cx="2348430" cy="612006"/>
            <a:chOff x="4411970" y="4340222"/>
            <a:chExt cx="935294" cy="230354"/>
          </a:xfrm>
        </p:grpSpPr>
        <p:sp>
          <p:nvSpPr>
            <p:cNvPr id="2248" name="Google Shape;2248;p3"/>
            <p:cNvSpPr/>
            <p:nvPr/>
          </p:nvSpPr>
          <p:spPr>
            <a:xfrm>
              <a:off x="4411970" y="4340222"/>
              <a:ext cx="121370" cy="121370"/>
            </a:xfrm>
            <a:custGeom>
              <a:rect b="b" l="l" r="r" t="t"/>
              <a:pathLst>
                <a:path extrusionOk="0" h="2688" w="2688">
                  <a:moveTo>
                    <a:pt x="2688" y="1"/>
                  </a:moveTo>
                  <a:cubicBezTo>
                    <a:pt x="1205" y="1"/>
                    <a:pt x="1" y="1203"/>
                    <a:pt x="1" y="2688"/>
                  </a:cubicBezTo>
                  <a:lnTo>
                    <a:pt x="379" y="2688"/>
                  </a:lnTo>
                  <a:cubicBezTo>
                    <a:pt x="379" y="1411"/>
                    <a:pt x="1413" y="379"/>
                    <a:pt x="2688" y="379"/>
                  </a:cubicBezTo>
                  <a:lnTo>
                    <a:pt x="2688" y="1"/>
                  </a:lnTo>
                  <a:close/>
                </a:path>
              </a:pathLst>
            </a:custGeom>
            <a:solidFill>
              <a:srgbClr val="C9DAF8"/>
            </a:solidFill>
            <a:ln cap="flat" cmpd="sng" w="9525">
              <a:solidFill>
                <a:srgbClr val="1C4587"/>
              </a:solidFill>
              <a:prstDash val="solid"/>
              <a:round/>
              <a:headEnd len="sm" w="sm" type="none"/>
              <a:tailEnd len="sm" w="sm" type="none"/>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Arial"/>
                <a:ea typeface="Arial"/>
                <a:cs typeface="Arial"/>
                <a:sym typeface="Arial"/>
              </a:endParaRPr>
            </a:p>
          </p:txBody>
        </p:sp>
        <p:sp>
          <p:nvSpPr>
            <p:cNvPr id="2249" name="Google Shape;2249;p3"/>
            <p:cNvSpPr/>
            <p:nvPr/>
          </p:nvSpPr>
          <p:spPr>
            <a:xfrm>
              <a:off x="4457032" y="4385284"/>
              <a:ext cx="152661" cy="152615"/>
            </a:xfrm>
            <a:custGeom>
              <a:rect b="b" l="l" r="r" t="t"/>
              <a:pathLst>
                <a:path extrusionOk="0" h="3380" w="3381">
                  <a:moveTo>
                    <a:pt x="1690" y="0"/>
                  </a:moveTo>
                  <a:cubicBezTo>
                    <a:pt x="756" y="0"/>
                    <a:pt x="0" y="756"/>
                    <a:pt x="0" y="1690"/>
                  </a:cubicBezTo>
                  <a:cubicBezTo>
                    <a:pt x="0" y="2623"/>
                    <a:pt x="756" y="3379"/>
                    <a:pt x="1690" y="3379"/>
                  </a:cubicBezTo>
                  <a:cubicBezTo>
                    <a:pt x="2623" y="3379"/>
                    <a:pt x="3381" y="2623"/>
                    <a:pt x="3381" y="1690"/>
                  </a:cubicBezTo>
                  <a:cubicBezTo>
                    <a:pt x="3381" y="756"/>
                    <a:pt x="2623" y="0"/>
                    <a:pt x="1690" y="0"/>
                  </a:cubicBezTo>
                  <a:close/>
                </a:path>
              </a:pathLst>
            </a:custGeom>
            <a:solidFill>
              <a:srgbClr val="C9DAF8"/>
            </a:solidFill>
            <a:ln cap="flat" cmpd="sng" w="9525">
              <a:solidFill>
                <a:srgbClr val="1C4587"/>
              </a:solidFill>
              <a:prstDash val="solid"/>
              <a:round/>
              <a:headEnd len="sm" w="sm" type="none"/>
              <a:tailEnd len="sm" w="sm" type="none"/>
            </a:ln>
          </p:spPr>
          <p:txBody>
            <a:bodyPr anchorCtr="0" anchor="ctr" bIns="113750" lIns="113750" spcFirstLastPara="1" rIns="113750" wrap="square" tIns="113750">
              <a:noAutofit/>
            </a:bodyPr>
            <a:lstStyle/>
            <a:p>
              <a:pPr indent="0" lvl="0" marL="0" marR="0" rtl="0" algn="ctr">
                <a:lnSpc>
                  <a:spcPct val="100000"/>
                </a:lnSpc>
                <a:spcBef>
                  <a:spcPts val="0"/>
                </a:spcBef>
                <a:spcAft>
                  <a:spcPts val="0"/>
                </a:spcAft>
                <a:buClr>
                  <a:srgbClr val="000000"/>
                </a:buClr>
                <a:buSzPts val="1600"/>
                <a:buFont typeface="Arial"/>
                <a:buNone/>
              </a:pPr>
              <a:r>
                <a:rPr b="1" i="0" lang="en" sz="1600" u="none" cap="none" strike="noStrike">
                  <a:solidFill>
                    <a:schemeClr val="dk2"/>
                  </a:solidFill>
                  <a:latin typeface="Arial"/>
                  <a:ea typeface="Arial"/>
                  <a:cs typeface="Arial"/>
                  <a:sym typeface="Arial"/>
                </a:rPr>
                <a:t>2</a:t>
              </a:r>
              <a:endParaRPr b="1" i="0" sz="1600" u="none" cap="none" strike="noStrike">
                <a:solidFill>
                  <a:schemeClr val="dk2"/>
                </a:solidFill>
                <a:latin typeface="Arial"/>
                <a:ea typeface="Arial"/>
                <a:cs typeface="Arial"/>
                <a:sym typeface="Arial"/>
              </a:endParaRPr>
            </a:p>
          </p:txBody>
        </p:sp>
        <p:sp>
          <p:nvSpPr>
            <p:cNvPr id="2250" name="Google Shape;2250;p3"/>
            <p:cNvSpPr/>
            <p:nvPr/>
          </p:nvSpPr>
          <p:spPr>
            <a:xfrm>
              <a:off x="4689218" y="4371421"/>
              <a:ext cx="658046" cy="199155"/>
            </a:xfrm>
            <a:custGeom>
              <a:rect b="b" l="l" r="r" t="t"/>
              <a:pathLst>
                <a:path extrusionOk="0" h="4997" w="16511">
                  <a:moveTo>
                    <a:pt x="4619" y="1"/>
                  </a:moveTo>
                  <a:cubicBezTo>
                    <a:pt x="3342" y="1"/>
                    <a:pt x="2309" y="1035"/>
                    <a:pt x="2309" y="2310"/>
                  </a:cubicBezTo>
                  <a:cubicBezTo>
                    <a:pt x="2309" y="3586"/>
                    <a:pt x="1275" y="4619"/>
                    <a:pt x="0" y="4619"/>
                  </a:cubicBezTo>
                  <a:lnTo>
                    <a:pt x="0" y="4997"/>
                  </a:lnTo>
                  <a:cubicBezTo>
                    <a:pt x="482" y="4997"/>
                    <a:pt x="958" y="4867"/>
                    <a:pt x="1373" y="4619"/>
                  </a:cubicBezTo>
                  <a:lnTo>
                    <a:pt x="14185" y="4619"/>
                  </a:lnTo>
                  <a:cubicBezTo>
                    <a:pt x="15472" y="4619"/>
                    <a:pt x="16510" y="3567"/>
                    <a:pt x="16494" y="2279"/>
                  </a:cubicBezTo>
                  <a:cubicBezTo>
                    <a:pt x="16478" y="1006"/>
                    <a:pt x="15399" y="1"/>
                    <a:pt x="14126" y="1"/>
                  </a:cubicBezTo>
                  <a:close/>
                </a:path>
              </a:pathLst>
            </a:custGeom>
            <a:solidFill>
              <a:srgbClr val="C9DAF8"/>
            </a:solidFill>
            <a:ln cap="flat" cmpd="sng" w="9525">
              <a:solidFill>
                <a:srgbClr val="1C4587"/>
              </a:solidFill>
              <a:prstDash val="solid"/>
              <a:round/>
              <a:headEnd len="sm" w="sm" type="none"/>
              <a:tailEnd len="sm" w="sm" type="none"/>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600"/>
                <a:buFont typeface="Arial"/>
                <a:buNone/>
              </a:pPr>
              <a:r>
                <a:rPr b="1" i="0" lang="en" sz="1600" u="none" cap="none" strike="noStrike">
                  <a:solidFill>
                    <a:srgbClr val="073763"/>
                  </a:solidFill>
                  <a:latin typeface="Red Hat Text"/>
                  <a:ea typeface="Red Hat Text"/>
                  <a:cs typeface="Red Hat Text"/>
                  <a:sym typeface="Red Hat Text"/>
                </a:rPr>
                <a:t>      </a:t>
              </a:r>
              <a:r>
                <a:rPr b="1" i="0" lang="en" sz="1600" u="none" cap="none" strike="noStrike">
                  <a:solidFill>
                    <a:srgbClr val="0B5394"/>
                  </a:solidFill>
                  <a:latin typeface="Red Hat Text"/>
                  <a:ea typeface="Red Hat Text"/>
                  <a:cs typeface="Red Hat Text"/>
                  <a:sym typeface="Red Hat Text"/>
                </a:rPr>
                <a:t>Mesoderm</a:t>
              </a:r>
              <a:endParaRPr b="0" i="0" sz="1600" u="none" cap="none" strike="noStrike">
                <a:solidFill>
                  <a:srgbClr val="0B5394"/>
                </a:solidFill>
                <a:latin typeface="Red Hat Text"/>
                <a:ea typeface="Red Hat Text"/>
                <a:cs typeface="Red Hat Text"/>
                <a:sym typeface="Red Hat Text"/>
              </a:endParaRPr>
            </a:p>
          </p:txBody>
        </p:sp>
      </p:grpSp>
      <p:grpSp>
        <p:nvGrpSpPr>
          <p:cNvPr id="2251" name="Google Shape;2251;p3"/>
          <p:cNvGrpSpPr/>
          <p:nvPr/>
        </p:nvGrpSpPr>
        <p:grpSpPr>
          <a:xfrm>
            <a:off x="1477426" y="3524087"/>
            <a:ext cx="2379680" cy="587018"/>
            <a:chOff x="4411970" y="4340222"/>
            <a:chExt cx="947740" cy="220949"/>
          </a:xfrm>
        </p:grpSpPr>
        <p:sp>
          <p:nvSpPr>
            <p:cNvPr id="2252" name="Google Shape;2252;p3"/>
            <p:cNvSpPr/>
            <p:nvPr/>
          </p:nvSpPr>
          <p:spPr>
            <a:xfrm>
              <a:off x="4411970" y="4340222"/>
              <a:ext cx="121370" cy="121370"/>
            </a:xfrm>
            <a:custGeom>
              <a:rect b="b" l="l" r="r" t="t"/>
              <a:pathLst>
                <a:path extrusionOk="0" h="2688" w="2688">
                  <a:moveTo>
                    <a:pt x="2688" y="1"/>
                  </a:moveTo>
                  <a:cubicBezTo>
                    <a:pt x="1205" y="1"/>
                    <a:pt x="1" y="1203"/>
                    <a:pt x="1" y="2688"/>
                  </a:cubicBezTo>
                  <a:lnTo>
                    <a:pt x="379" y="2688"/>
                  </a:lnTo>
                  <a:cubicBezTo>
                    <a:pt x="379" y="1411"/>
                    <a:pt x="1413" y="379"/>
                    <a:pt x="2688" y="379"/>
                  </a:cubicBezTo>
                  <a:lnTo>
                    <a:pt x="2688" y="1"/>
                  </a:lnTo>
                  <a:close/>
                </a:path>
              </a:pathLst>
            </a:custGeom>
            <a:solidFill>
              <a:srgbClr val="C9DAF8"/>
            </a:solidFill>
            <a:ln cap="flat" cmpd="sng" w="9525">
              <a:solidFill>
                <a:srgbClr val="1C4587"/>
              </a:solidFill>
              <a:prstDash val="solid"/>
              <a:round/>
              <a:headEnd len="sm" w="sm" type="none"/>
              <a:tailEnd len="sm" w="sm" type="none"/>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Arial"/>
                <a:ea typeface="Arial"/>
                <a:cs typeface="Arial"/>
                <a:sym typeface="Arial"/>
              </a:endParaRPr>
            </a:p>
          </p:txBody>
        </p:sp>
        <p:sp>
          <p:nvSpPr>
            <p:cNvPr id="2253" name="Google Shape;2253;p3"/>
            <p:cNvSpPr/>
            <p:nvPr/>
          </p:nvSpPr>
          <p:spPr>
            <a:xfrm>
              <a:off x="4457032" y="4385284"/>
              <a:ext cx="152661" cy="152615"/>
            </a:xfrm>
            <a:custGeom>
              <a:rect b="b" l="l" r="r" t="t"/>
              <a:pathLst>
                <a:path extrusionOk="0" h="3380" w="3381">
                  <a:moveTo>
                    <a:pt x="1690" y="0"/>
                  </a:moveTo>
                  <a:cubicBezTo>
                    <a:pt x="756" y="0"/>
                    <a:pt x="0" y="756"/>
                    <a:pt x="0" y="1690"/>
                  </a:cubicBezTo>
                  <a:cubicBezTo>
                    <a:pt x="0" y="2623"/>
                    <a:pt x="756" y="3379"/>
                    <a:pt x="1690" y="3379"/>
                  </a:cubicBezTo>
                  <a:cubicBezTo>
                    <a:pt x="2623" y="3379"/>
                    <a:pt x="3381" y="2623"/>
                    <a:pt x="3381" y="1690"/>
                  </a:cubicBezTo>
                  <a:cubicBezTo>
                    <a:pt x="3381" y="756"/>
                    <a:pt x="2623" y="0"/>
                    <a:pt x="1690" y="0"/>
                  </a:cubicBezTo>
                  <a:close/>
                </a:path>
              </a:pathLst>
            </a:custGeom>
            <a:solidFill>
              <a:srgbClr val="C9DAF8"/>
            </a:solidFill>
            <a:ln cap="flat" cmpd="sng" w="9525">
              <a:solidFill>
                <a:srgbClr val="1C4587"/>
              </a:solidFill>
              <a:prstDash val="solid"/>
              <a:round/>
              <a:headEnd len="sm" w="sm" type="none"/>
              <a:tailEnd len="sm" w="sm" type="none"/>
            </a:ln>
          </p:spPr>
          <p:txBody>
            <a:bodyPr anchorCtr="0" anchor="ctr" bIns="113750" lIns="113750" spcFirstLastPara="1" rIns="113750" wrap="square" tIns="113750">
              <a:noAutofit/>
            </a:bodyPr>
            <a:lstStyle/>
            <a:p>
              <a:pPr indent="0" lvl="0" marL="0" marR="0" rtl="0" algn="ctr">
                <a:lnSpc>
                  <a:spcPct val="100000"/>
                </a:lnSpc>
                <a:spcBef>
                  <a:spcPts val="0"/>
                </a:spcBef>
                <a:spcAft>
                  <a:spcPts val="0"/>
                </a:spcAft>
                <a:buClr>
                  <a:srgbClr val="000000"/>
                </a:buClr>
                <a:buSzPts val="1600"/>
                <a:buFont typeface="Arial"/>
                <a:buNone/>
              </a:pPr>
              <a:r>
                <a:rPr b="1" i="0" lang="en" sz="1600" u="none" cap="none" strike="noStrike">
                  <a:solidFill>
                    <a:schemeClr val="dk2"/>
                  </a:solidFill>
                  <a:latin typeface="Arial"/>
                  <a:ea typeface="Arial"/>
                  <a:cs typeface="Arial"/>
                  <a:sym typeface="Arial"/>
                </a:rPr>
                <a:t>3</a:t>
              </a:r>
              <a:endParaRPr b="1" i="0" sz="1600" u="none" cap="none" strike="noStrike">
                <a:solidFill>
                  <a:schemeClr val="dk2"/>
                </a:solidFill>
                <a:latin typeface="Arial"/>
                <a:ea typeface="Arial"/>
                <a:cs typeface="Arial"/>
                <a:sym typeface="Arial"/>
              </a:endParaRPr>
            </a:p>
          </p:txBody>
        </p:sp>
        <p:sp>
          <p:nvSpPr>
            <p:cNvPr id="2254" name="Google Shape;2254;p3"/>
            <p:cNvSpPr/>
            <p:nvPr/>
          </p:nvSpPr>
          <p:spPr>
            <a:xfrm>
              <a:off x="4701664" y="4362016"/>
              <a:ext cx="658046" cy="199155"/>
            </a:xfrm>
            <a:custGeom>
              <a:rect b="b" l="l" r="r" t="t"/>
              <a:pathLst>
                <a:path extrusionOk="0" h="4997" w="16511">
                  <a:moveTo>
                    <a:pt x="4619" y="1"/>
                  </a:moveTo>
                  <a:cubicBezTo>
                    <a:pt x="3342" y="1"/>
                    <a:pt x="2309" y="1035"/>
                    <a:pt x="2309" y="2310"/>
                  </a:cubicBezTo>
                  <a:cubicBezTo>
                    <a:pt x="2309" y="3586"/>
                    <a:pt x="1275" y="4619"/>
                    <a:pt x="0" y="4619"/>
                  </a:cubicBezTo>
                  <a:lnTo>
                    <a:pt x="0" y="4997"/>
                  </a:lnTo>
                  <a:cubicBezTo>
                    <a:pt x="482" y="4997"/>
                    <a:pt x="958" y="4867"/>
                    <a:pt x="1373" y="4619"/>
                  </a:cubicBezTo>
                  <a:lnTo>
                    <a:pt x="14185" y="4619"/>
                  </a:lnTo>
                  <a:cubicBezTo>
                    <a:pt x="15472" y="4619"/>
                    <a:pt x="16510" y="3567"/>
                    <a:pt x="16494" y="2279"/>
                  </a:cubicBezTo>
                  <a:cubicBezTo>
                    <a:pt x="16478" y="1006"/>
                    <a:pt x="15399" y="1"/>
                    <a:pt x="14126" y="1"/>
                  </a:cubicBezTo>
                  <a:close/>
                </a:path>
              </a:pathLst>
            </a:custGeom>
            <a:solidFill>
              <a:srgbClr val="C9DAF8"/>
            </a:solidFill>
            <a:ln cap="flat" cmpd="sng" w="9525">
              <a:solidFill>
                <a:srgbClr val="1C4587"/>
              </a:solidFill>
              <a:prstDash val="solid"/>
              <a:round/>
              <a:headEnd len="sm" w="sm" type="none"/>
              <a:tailEnd len="sm" w="sm" type="none"/>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600"/>
                <a:buFont typeface="Arial"/>
                <a:buNone/>
              </a:pPr>
              <a:r>
                <a:rPr b="1" i="0" lang="en" sz="1600" u="none" cap="none" strike="noStrike">
                  <a:solidFill>
                    <a:schemeClr val="lt1"/>
                  </a:solidFill>
                  <a:latin typeface="Red Hat Text"/>
                  <a:ea typeface="Red Hat Text"/>
                  <a:cs typeface="Red Hat Text"/>
                  <a:sym typeface="Red Hat Text"/>
                </a:rPr>
                <a:t>      </a:t>
              </a:r>
              <a:r>
                <a:rPr b="1" i="0" lang="en" sz="1600" u="none" cap="none" strike="noStrike">
                  <a:solidFill>
                    <a:srgbClr val="073763"/>
                  </a:solidFill>
                  <a:latin typeface="Red Hat Text"/>
                  <a:ea typeface="Red Hat Text"/>
                  <a:cs typeface="Red Hat Text"/>
                  <a:sym typeface="Red Hat Text"/>
                </a:rPr>
                <a:t>Endoderm</a:t>
              </a:r>
              <a:endParaRPr b="0" i="0" sz="1600" u="none" cap="none" strike="noStrike">
                <a:solidFill>
                  <a:srgbClr val="073763"/>
                </a:solidFill>
                <a:latin typeface="Red Hat Text"/>
                <a:ea typeface="Red Hat Text"/>
                <a:cs typeface="Red Hat Text"/>
                <a:sym typeface="Red Hat Text"/>
              </a:endParaRPr>
            </a:p>
          </p:txBody>
        </p:sp>
      </p:grpSp>
      <p:cxnSp>
        <p:nvCxnSpPr>
          <p:cNvPr id="2255" name="Google Shape;2255;p3"/>
          <p:cNvCxnSpPr/>
          <p:nvPr/>
        </p:nvCxnSpPr>
        <p:spPr>
          <a:xfrm flipH="1" rot="10800000">
            <a:off x="1041600" y="1003738"/>
            <a:ext cx="5476800" cy="9600"/>
          </a:xfrm>
          <a:prstGeom prst="straightConnector1">
            <a:avLst/>
          </a:prstGeom>
          <a:noFill/>
          <a:ln cap="flat" cmpd="sng" w="9525">
            <a:solidFill>
              <a:schemeClr val="dk1"/>
            </a:solidFill>
            <a:prstDash val="solid"/>
            <a:round/>
            <a:headEnd len="sm" w="sm" type="none"/>
            <a:tailEnd len="sm" w="sm" type="none"/>
          </a:ln>
        </p:spPr>
      </p:cxnSp>
      <p:grpSp>
        <p:nvGrpSpPr>
          <p:cNvPr id="2256" name="Google Shape;2256;p3"/>
          <p:cNvGrpSpPr/>
          <p:nvPr/>
        </p:nvGrpSpPr>
        <p:grpSpPr>
          <a:xfrm flipH="1">
            <a:off x="154996" y="4524586"/>
            <a:ext cx="397222" cy="533461"/>
            <a:chOff x="8884746" y="289993"/>
            <a:chExt cx="297924" cy="307435"/>
          </a:xfrm>
        </p:grpSpPr>
        <p:sp>
          <p:nvSpPr>
            <p:cNvPr id="2257" name="Google Shape;2257;p3"/>
            <p:cNvSpPr/>
            <p:nvPr/>
          </p:nvSpPr>
          <p:spPr>
            <a:xfrm>
              <a:off x="8884746" y="289993"/>
              <a:ext cx="297924" cy="307435"/>
            </a:xfrm>
            <a:custGeom>
              <a:rect b="b" l="l" r="r" t="t"/>
              <a:pathLst>
                <a:path extrusionOk="0" h="20946" w="20298">
                  <a:moveTo>
                    <a:pt x="9894" y="1"/>
                  </a:moveTo>
                  <a:cubicBezTo>
                    <a:pt x="9658" y="1"/>
                    <a:pt x="9422" y="246"/>
                    <a:pt x="9580" y="507"/>
                  </a:cubicBezTo>
                  <a:cubicBezTo>
                    <a:pt x="10183" y="1502"/>
                    <a:pt x="10790" y="2536"/>
                    <a:pt x="10999" y="3695"/>
                  </a:cubicBezTo>
                  <a:cubicBezTo>
                    <a:pt x="11125" y="4381"/>
                    <a:pt x="11087" y="5100"/>
                    <a:pt x="10830" y="5743"/>
                  </a:cubicBezTo>
                  <a:cubicBezTo>
                    <a:pt x="10825" y="5745"/>
                    <a:pt x="10821" y="5748"/>
                    <a:pt x="10816" y="5750"/>
                  </a:cubicBezTo>
                  <a:cubicBezTo>
                    <a:pt x="10552" y="5922"/>
                    <a:pt x="10171" y="5945"/>
                    <a:pt x="9968" y="5955"/>
                  </a:cubicBezTo>
                  <a:cubicBezTo>
                    <a:pt x="9770" y="5929"/>
                    <a:pt x="9570" y="5916"/>
                    <a:pt x="9370" y="5916"/>
                  </a:cubicBezTo>
                  <a:cubicBezTo>
                    <a:pt x="8777" y="5916"/>
                    <a:pt x="8180" y="6030"/>
                    <a:pt x="7608" y="6267"/>
                  </a:cubicBezTo>
                  <a:cubicBezTo>
                    <a:pt x="7528" y="6282"/>
                    <a:pt x="7430" y="6295"/>
                    <a:pt x="7335" y="6295"/>
                  </a:cubicBezTo>
                  <a:cubicBezTo>
                    <a:pt x="7247" y="6295"/>
                    <a:pt x="7162" y="6284"/>
                    <a:pt x="7096" y="6253"/>
                  </a:cubicBezTo>
                  <a:cubicBezTo>
                    <a:pt x="6775" y="5614"/>
                    <a:pt x="6630" y="4888"/>
                    <a:pt x="6692" y="4171"/>
                  </a:cubicBezTo>
                  <a:cubicBezTo>
                    <a:pt x="6768" y="3267"/>
                    <a:pt x="7196" y="2407"/>
                    <a:pt x="7844" y="1776"/>
                  </a:cubicBezTo>
                  <a:cubicBezTo>
                    <a:pt x="8087" y="1536"/>
                    <a:pt x="7850" y="1194"/>
                    <a:pt x="7584" y="1194"/>
                  </a:cubicBezTo>
                  <a:cubicBezTo>
                    <a:pt x="7507" y="1194"/>
                    <a:pt x="7427" y="1223"/>
                    <a:pt x="7356" y="1293"/>
                  </a:cubicBezTo>
                  <a:cubicBezTo>
                    <a:pt x="6725" y="1912"/>
                    <a:pt x="6294" y="2705"/>
                    <a:pt x="6104" y="3559"/>
                  </a:cubicBezTo>
                  <a:cubicBezTo>
                    <a:pt x="5358" y="3074"/>
                    <a:pt x="4758" y="2357"/>
                    <a:pt x="4439" y="1524"/>
                  </a:cubicBezTo>
                  <a:cubicBezTo>
                    <a:pt x="4383" y="1378"/>
                    <a:pt x="4259" y="1267"/>
                    <a:pt x="4106" y="1267"/>
                  </a:cubicBezTo>
                  <a:cubicBezTo>
                    <a:pt x="4078" y="1267"/>
                    <a:pt x="4049" y="1271"/>
                    <a:pt x="4020" y="1278"/>
                  </a:cubicBezTo>
                  <a:cubicBezTo>
                    <a:pt x="3856" y="1321"/>
                    <a:pt x="3708" y="1524"/>
                    <a:pt x="3775" y="1697"/>
                  </a:cubicBezTo>
                  <a:cubicBezTo>
                    <a:pt x="4180" y="2755"/>
                    <a:pt x="4908" y="3643"/>
                    <a:pt x="5877" y="4231"/>
                  </a:cubicBezTo>
                  <a:cubicBezTo>
                    <a:pt x="5918" y="4257"/>
                    <a:pt x="5958" y="4269"/>
                    <a:pt x="5999" y="4276"/>
                  </a:cubicBezTo>
                  <a:cubicBezTo>
                    <a:pt x="5954" y="5033"/>
                    <a:pt x="6115" y="5784"/>
                    <a:pt x="6442" y="6460"/>
                  </a:cubicBezTo>
                  <a:cubicBezTo>
                    <a:pt x="6475" y="6731"/>
                    <a:pt x="6451" y="6979"/>
                    <a:pt x="6299" y="7081"/>
                  </a:cubicBezTo>
                  <a:cubicBezTo>
                    <a:pt x="6189" y="7181"/>
                    <a:pt x="6082" y="7284"/>
                    <a:pt x="5982" y="7391"/>
                  </a:cubicBezTo>
                  <a:cubicBezTo>
                    <a:pt x="5861" y="7385"/>
                    <a:pt x="5738" y="7382"/>
                    <a:pt x="5618" y="7382"/>
                  </a:cubicBezTo>
                  <a:cubicBezTo>
                    <a:pt x="5273" y="7382"/>
                    <a:pt x="4956" y="7404"/>
                    <a:pt x="4787" y="7429"/>
                  </a:cubicBezTo>
                  <a:cubicBezTo>
                    <a:pt x="4496" y="7385"/>
                    <a:pt x="4204" y="7364"/>
                    <a:pt x="3910" y="7364"/>
                  </a:cubicBezTo>
                  <a:cubicBezTo>
                    <a:pt x="3807" y="7364"/>
                    <a:pt x="3704" y="7367"/>
                    <a:pt x="3601" y="7372"/>
                  </a:cubicBezTo>
                  <a:cubicBezTo>
                    <a:pt x="3603" y="7312"/>
                    <a:pt x="3589" y="7248"/>
                    <a:pt x="3563" y="7188"/>
                  </a:cubicBezTo>
                  <a:cubicBezTo>
                    <a:pt x="3151" y="6269"/>
                    <a:pt x="2541" y="5441"/>
                    <a:pt x="1789" y="4774"/>
                  </a:cubicBezTo>
                  <a:cubicBezTo>
                    <a:pt x="1719" y="4711"/>
                    <a:pt x="1630" y="4678"/>
                    <a:pt x="1541" y="4678"/>
                  </a:cubicBezTo>
                  <a:cubicBezTo>
                    <a:pt x="1455" y="4678"/>
                    <a:pt x="1370" y="4709"/>
                    <a:pt x="1303" y="4776"/>
                  </a:cubicBezTo>
                  <a:cubicBezTo>
                    <a:pt x="1179" y="4905"/>
                    <a:pt x="1167" y="5138"/>
                    <a:pt x="1308" y="5262"/>
                  </a:cubicBezTo>
                  <a:cubicBezTo>
                    <a:pt x="1996" y="5874"/>
                    <a:pt x="2541" y="6612"/>
                    <a:pt x="2927" y="7446"/>
                  </a:cubicBezTo>
                  <a:cubicBezTo>
                    <a:pt x="2389" y="7536"/>
                    <a:pt x="1863" y="7700"/>
                    <a:pt x="1365" y="7939"/>
                  </a:cubicBezTo>
                  <a:cubicBezTo>
                    <a:pt x="920" y="8148"/>
                    <a:pt x="512" y="8422"/>
                    <a:pt x="141" y="8743"/>
                  </a:cubicBezTo>
                  <a:cubicBezTo>
                    <a:pt x="0" y="8862"/>
                    <a:pt x="20" y="9105"/>
                    <a:pt x="143" y="9227"/>
                  </a:cubicBezTo>
                  <a:cubicBezTo>
                    <a:pt x="210" y="9294"/>
                    <a:pt x="292" y="9324"/>
                    <a:pt x="375" y="9324"/>
                  </a:cubicBezTo>
                  <a:cubicBezTo>
                    <a:pt x="465" y="9324"/>
                    <a:pt x="556" y="9288"/>
                    <a:pt x="629" y="9224"/>
                  </a:cubicBezTo>
                  <a:cubicBezTo>
                    <a:pt x="1531" y="8449"/>
                    <a:pt x="2724" y="8045"/>
                    <a:pt x="3912" y="8045"/>
                  </a:cubicBezTo>
                  <a:cubicBezTo>
                    <a:pt x="4088" y="8045"/>
                    <a:pt x="4264" y="8054"/>
                    <a:pt x="4439" y="8072"/>
                  </a:cubicBezTo>
                  <a:cubicBezTo>
                    <a:pt x="4746" y="8196"/>
                    <a:pt x="5001" y="8379"/>
                    <a:pt x="5156" y="8629"/>
                  </a:cubicBezTo>
                  <a:cubicBezTo>
                    <a:pt x="4687" y="9663"/>
                    <a:pt x="4599" y="10858"/>
                    <a:pt x="4963" y="11977"/>
                  </a:cubicBezTo>
                  <a:cubicBezTo>
                    <a:pt x="4982" y="12425"/>
                    <a:pt x="4953" y="12670"/>
                    <a:pt x="4632" y="13106"/>
                  </a:cubicBezTo>
                  <a:cubicBezTo>
                    <a:pt x="4303" y="13239"/>
                    <a:pt x="3982" y="13391"/>
                    <a:pt x="3670" y="13568"/>
                  </a:cubicBezTo>
                  <a:cubicBezTo>
                    <a:pt x="3646" y="13561"/>
                    <a:pt x="3622" y="13556"/>
                    <a:pt x="3598" y="13551"/>
                  </a:cubicBezTo>
                  <a:cubicBezTo>
                    <a:pt x="2606" y="13427"/>
                    <a:pt x="1689" y="12896"/>
                    <a:pt x="1046" y="12129"/>
                  </a:cubicBezTo>
                  <a:cubicBezTo>
                    <a:pt x="989" y="12062"/>
                    <a:pt x="904" y="12031"/>
                    <a:pt x="817" y="12031"/>
                  </a:cubicBezTo>
                  <a:cubicBezTo>
                    <a:pt x="722" y="12031"/>
                    <a:pt x="624" y="12068"/>
                    <a:pt x="560" y="12132"/>
                  </a:cubicBezTo>
                  <a:cubicBezTo>
                    <a:pt x="422" y="12275"/>
                    <a:pt x="446" y="12475"/>
                    <a:pt x="565" y="12618"/>
                  </a:cubicBezTo>
                  <a:cubicBezTo>
                    <a:pt x="1165" y="13332"/>
                    <a:pt x="1972" y="13834"/>
                    <a:pt x="2860" y="14087"/>
                  </a:cubicBezTo>
                  <a:cubicBezTo>
                    <a:pt x="2298" y="14496"/>
                    <a:pt x="1789" y="14975"/>
                    <a:pt x="1346" y="15518"/>
                  </a:cubicBezTo>
                  <a:cubicBezTo>
                    <a:pt x="1229" y="15661"/>
                    <a:pt x="1210" y="15863"/>
                    <a:pt x="1351" y="16001"/>
                  </a:cubicBezTo>
                  <a:cubicBezTo>
                    <a:pt x="1414" y="16064"/>
                    <a:pt x="1510" y="16100"/>
                    <a:pt x="1604" y="16100"/>
                  </a:cubicBezTo>
                  <a:cubicBezTo>
                    <a:pt x="1692" y="16100"/>
                    <a:pt x="1779" y="16069"/>
                    <a:pt x="1836" y="15999"/>
                  </a:cubicBezTo>
                  <a:cubicBezTo>
                    <a:pt x="2682" y="14958"/>
                    <a:pt x="3782" y="14156"/>
                    <a:pt x="5032" y="13682"/>
                  </a:cubicBezTo>
                  <a:cubicBezTo>
                    <a:pt x="5437" y="13734"/>
                    <a:pt x="5839" y="13811"/>
                    <a:pt x="6189" y="13918"/>
                  </a:cubicBezTo>
                  <a:cubicBezTo>
                    <a:pt x="6304" y="14027"/>
                    <a:pt x="6425" y="14130"/>
                    <a:pt x="6549" y="14225"/>
                  </a:cubicBezTo>
                  <a:cubicBezTo>
                    <a:pt x="6904" y="14718"/>
                    <a:pt x="7030" y="15449"/>
                    <a:pt x="7085" y="16080"/>
                  </a:cubicBezTo>
                  <a:cubicBezTo>
                    <a:pt x="7085" y="16104"/>
                    <a:pt x="7082" y="16130"/>
                    <a:pt x="7082" y="16154"/>
                  </a:cubicBezTo>
                  <a:cubicBezTo>
                    <a:pt x="7077" y="16158"/>
                    <a:pt x="7070" y="16166"/>
                    <a:pt x="7066" y="16170"/>
                  </a:cubicBezTo>
                  <a:cubicBezTo>
                    <a:pt x="6454" y="17027"/>
                    <a:pt x="5418" y="17533"/>
                    <a:pt x="4373" y="17533"/>
                  </a:cubicBezTo>
                  <a:cubicBezTo>
                    <a:pt x="4363" y="17533"/>
                    <a:pt x="4354" y="17532"/>
                    <a:pt x="4344" y="17532"/>
                  </a:cubicBezTo>
                  <a:cubicBezTo>
                    <a:pt x="4343" y="17532"/>
                    <a:pt x="4342" y="17532"/>
                    <a:pt x="4342" y="17532"/>
                  </a:cubicBezTo>
                  <a:cubicBezTo>
                    <a:pt x="3901" y="17532"/>
                    <a:pt x="3899" y="18216"/>
                    <a:pt x="4341" y="18218"/>
                  </a:cubicBezTo>
                  <a:cubicBezTo>
                    <a:pt x="4353" y="18218"/>
                    <a:pt x="4365" y="18218"/>
                    <a:pt x="4377" y="18218"/>
                  </a:cubicBezTo>
                  <a:cubicBezTo>
                    <a:pt x="5407" y="18218"/>
                    <a:pt x="6388" y="17810"/>
                    <a:pt x="7127" y="17118"/>
                  </a:cubicBezTo>
                  <a:cubicBezTo>
                    <a:pt x="7239" y="18006"/>
                    <a:pt x="7537" y="18873"/>
                    <a:pt x="8008" y="19628"/>
                  </a:cubicBezTo>
                  <a:cubicBezTo>
                    <a:pt x="8292" y="20080"/>
                    <a:pt x="8635" y="20497"/>
                    <a:pt x="9030" y="20854"/>
                  </a:cubicBezTo>
                  <a:cubicBezTo>
                    <a:pt x="9101" y="20919"/>
                    <a:pt x="9180" y="20946"/>
                    <a:pt x="9256" y="20946"/>
                  </a:cubicBezTo>
                  <a:cubicBezTo>
                    <a:pt x="9528" y="20946"/>
                    <a:pt x="9768" y="20597"/>
                    <a:pt x="9511" y="20366"/>
                  </a:cubicBezTo>
                  <a:cubicBezTo>
                    <a:pt x="8337" y="19302"/>
                    <a:pt x="7718" y="17732"/>
                    <a:pt x="7768" y="16161"/>
                  </a:cubicBezTo>
                  <a:cubicBezTo>
                    <a:pt x="8013" y="15575"/>
                    <a:pt x="8530" y="15325"/>
                    <a:pt x="9147" y="15177"/>
                  </a:cubicBezTo>
                  <a:cubicBezTo>
                    <a:pt x="9224" y="15181"/>
                    <a:pt x="9302" y="15183"/>
                    <a:pt x="9380" y="15183"/>
                  </a:cubicBezTo>
                  <a:cubicBezTo>
                    <a:pt x="10165" y="15183"/>
                    <a:pt x="10960" y="14985"/>
                    <a:pt x="11690" y="14563"/>
                  </a:cubicBezTo>
                  <a:cubicBezTo>
                    <a:pt x="11702" y="14556"/>
                    <a:pt x="11716" y="14549"/>
                    <a:pt x="11728" y="14539"/>
                  </a:cubicBezTo>
                  <a:cubicBezTo>
                    <a:pt x="11843" y="14492"/>
                    <a:pt x="11998" y="14446"/>
                    <a:pt x="12161" y="14446"/>
                  </a:cubicBezTo>
                  <a:cubicBezTo>
                    <a:pt x="12373" y="14446"/>
                    <a:pt x="12599" y="14524"/>
                    <a:pt x="12773" y="14777"/>
                  </a:cubicBezTo>
                  <a:cubicBezTo>
                    <a:pt x="13316" y="15973"/>
                    <a:pt x="13390" y="17387"/>
                    <a:pt x="12888" y="18606"/>
                  </a:cubicBezTo>
                  <a:cubicBezTo>
                    <a:pt x="12819" y="18778"/>
                    <a:pt x="12840" y="18973"/>
                    <a:pt x="13016" y="19073"/>
                  </a:cubicBezTo>
                  <a:cubicBezTo>
                    <a:pt x="13065" y="19101"/>
                    <a:pt x="13126" y="19115"/>
                    <a:pt x="13189" y="19115"/>
                  </a:cubicBezTo>
                  <a:cubicBezTo>
                    <a:pt x="13311" y="19115"/>
                    <a:pt x="13437" y="19060"/>
                    <a:pt x="13483" y="18947"/>
                  </a:cubicBezTo>
                  <a:cubicBezTo>
                    <a:pt x="13900" y="17935"/>
                    <a:pt x="13997" y="16823"/>
                    <a:pt x="13797" y="15768"/>
                  </a:cubicBezTo>
                  <a:lnTo>
                    <a:pt x="13797" y="15768"/>
                  </a:lnTo>
                  <a:cubicBezTo>
                    <a:pt x="15131" y="15958"/>
                    <a:pt x="16305" y="16866"/>
                    <a:pt x="16878" y="18073"/>
                  </a:cubicBezTo>
                  <a:cubicBezTo>
                    <a:pt x="16933" y="18184"/>
                    <a:pt x="17057" y="18242"/>
                    <a:pt x="17178" y="18242"/>
                  </a:cubicBezTo>
                  <a:cubicBezTo>
                    <a:pt x="17239" y="18242"/>
                    <a:pt x="17298" y="18228"/>
                    <a:pt x="17348" y="18199"/>
                  </a:cubicBezTo>
                  <a:cubicBezTo>
                    <a:pt x="17519" y="18099"/>
                    <a:pt x="17552" y="17899"/>
                    <a:pt x="17474" y="17730"/>
                  </a:cubicBezTo>
                  <a:cubicBezTo>
                    <a:pt x="16778" y="16273"/>
                    <a:pt x="15335" y="15275"/>
                    <a:pt x="13745" y="15073"/>
                  </a:cubicBezTo>
                  <a:cubicBezTo>
                    <a:pt x="13736" y="15072"/>
                    <a:pt x="13727" y="15071"/>
                    <a:pt x="13718" y="15071"/>
                  </a:cubicBezTo>
                  <a:cubicBezTo>
                    <a:pt x="13685" y="15071"/>
                    <a:pt x="13654" y="15078"/>
                    <a:pt x="13623" y="15089"/>
                  </a:cubicBezTo>
                  <a:cubicBezTo>
                    <a:pt x="13554" y="14875"/>
                    <a:pt x="13473" y="14663"/>
                    <a:pt x="13378" y="14458"/>
                  </a:cubicBezTo>
                  <a:cubicBezTo>
                    <a:pt x="13380" y="14458"/>
                    <a:pt x="13383" y="14456"/>
                    <a:pt x="13383" y="14456"/>
                  </a:cubicBezTo>
                  <a:cubicBezTo>
                    <a:pt x="12992" y="13596"/>
                    <a:pt x="13480" y="12696"/>
                    <a:pt x="13481" y="12696"/>
                  </a:cubicBezTo>
                  <a:lnTo>
                    <a:pt x="13481" y="12696"/>
                  </a:lnTo>
                  <a:lnTo>
                    <a:pt x="13478" y="12699"/>
                  </a:lnTo>
                  <a:cubicBezTo>
                    <a:pt x="13697" y="12277"/>
                    <a:pt x="13852" y="11827"/>
                    <a:pt x="13933" y="11363"/>
                  </a:cubicBezTo>
                  <a:cubicBezTo>
                    <a:pt x="14047" y="11158"/>
                    <a:pt x="14171" y="10972"/>
                    <a:pt x="14409" y="10972"/>
                  </a:cubicBezTo>
                  <a:cubicBezTo>
                    <a:pt x="14431" y="10972"/>
                    <a:pt x="14447" y="10970"/>
                    <a:pt x="14466" y="10967"/>
                  </a:cubicBezTo>
                  <a:cubicBezTo>
                    <a:pt x="16231" y="11303"/>
                    <a:pt x="17643" y="12703"/>
                    <a:pt x="18017" y="14477"/>
                  </a:cubicBezTo>
                  <a:cubicBezTo>
                    <a:pt x="18054" y="14652"/>
                    <a:pt x="18184" y="14728"/>
                    <a:pt x="18320" y="14728"/>
                  </a:cubicBezTo>
                  <a:cubicBezTo>
                    <a:pt x="18521" y="14728"/>
                    <a:pt x="18735" y="14562"/>
                    <a:pt x="18681" y="14306"/>
                  </a:cubicBezTo>
                  <a:cubicBezTo>
                    <a:pt x="18443" y="13170"/>
                    <a:pt x="17814" y="12108"/>
                    <a:pt x="16909" y="11377"/>
                  </a:cubicBezTo>
                  <a:cubicBezTo>
                    <a:pt x="16876" y="11348"/>
                    <a:pt x="16838" y="11325"/>
                    <a:pt x="16805" y="11298"/>
                  </a:cubicBezTo>
                  <a:cubicBezTo>
                    <a:pt x="17533" y="10607"/>
                    <a:pt x="18504" y="10235"/>
                    <a:pt x="19499" y="10235"/>
                  </a:cubicBezTo>
                  <a:cubicBezTo>
                    <a:pt x="19649" y="10235"/>
                    <a:pt x="19800" y="10243"/>
                    <a:pt x="19950" y="10260"/>
                  </a:cubicBezTo>
                  <a:cubicBezTo>
                    <a:pt x="19959" y="10261"/>
                    <a:pt x="19968" y="10262"/>
                    <a:pt x="19976" y="10262"/>
                  </a:cubicBezTo>
                  <a:cubicBezTo>
                    <a:pt x="20151" y="10262"/>
                    <a:pt x="20296" y="10081"/>
                    <a:pt x="20296" y="9917"/>
                  </a:cubicBezTo>
                  <a:cubicBezTo>
                    <a:pt x="20298" y="9717"/>
                    <a:pt x="20138" y="9593"/>
                    <a:pt x="19955" y="9574"/>
                  </a:cubicBezTo>
                  <a:cubicBezTo>
                    <a:pt x="19793" y="9556"/>
                    <a:pt x="19631" y="9547"/>
                    <a:pt x="19469" y="9547"/>
                  </a:cubicBezTo>
                  <a:cubicBezTo>
                    <a:pt x="18267" y="9547"/>
                    <a:pt x="17078" y="10044"/>
                    <a:pt x="16228" y="10898"/>
                  </a:cubicBezTo>
                  <a:cubicBezTo>
                    <a:pt x="16226" y="10901"/>
                    <a:pt x="16224" y="10903"/>
                    <a:pt x="16221" y="10905"/>
                  </a:cubicBezTo>
                  <a:cubicBezTo>
                    <a:pt x="15771" y="10646"/>
                    <a:pt x="15285" y="10455"/>
                    <a:pt x="14778" y="10339"/>
                  </a:cubicBezTo>
                  <a:cubicBezTo>
                    <a:pt x="14781" y="10339"/>
                    <a:pt x="14781" y="10334"/>
                    <a:pt x="14783" y="10334"/>
                  </a:cubicBezTo>
                  <a:cubicBezTo>
                    <a:pt x="14626" y="10267"/>
                    <a:pt x="14262" y="10203"/>
                    <a:pt x="13973" y="10001"/>
                  </a:cubicBezTo>
                  <a:cubicBezTo>
                    <a:pt x="13902" y="9396"/>
                    <a:pt x="13709" y="8796"/>
                    <a:pt x="13385" y="8234"/>
                  </a:cubicBezTo>
                  <a:cubicBezTo>
                    <a:pt x="13042" y="7641"/>
                    <a:pt x="12588" y="7150"/>
                    <a:pt x="12061" y="6779"/>
                  </a:cubicBezTo>
                  <a:lnTo>
                    <a:pt x="12066" y="6779"/>
                  </a:lnTo>
                  <a:cubicBezTo>
                    <a:pt x="11809" y="6515"/>
                    <a:pt x="11554" y="6212"/>
                    <a:pt x="11523" y="5855"/>
                  </a:cubicBezTo>
                  <a:cubicBezTo>
                    <a:pt x="11604" y="5624"/>
                    <a:pt x="11661" y="5383"/>
                    <a:pt x="11699" y="5138"/>
                  </a:cubicBezTo>
                  <a:cubicBezTo>
                    <a:pt x="13161" y="4638"/>
                    <a:pt x="14323" y="3386"/>
                    <a:pt x="14681" y="1874"/>
                  </a:cubicBezTo>
                  <a:cubicBezTo>
                    <a:pt x="14742" y="1617"/>
                    <a:pt x="14529" y="1450"/>
                    <a:pt x="14326" y="1450"/>
                  </a:cubicBezTo>
                  <a:cubicBezTo>
                    <a:pt x="14191" y="1450"/>
                    <a:pt x="14060" y="1525"/>
                    <a:pt x="14019" y="1697"/>
                  </a:cubicBezTo>
                  <a:cubicBezTo>
                    <a:pt x="13735" y="2893"/>
                    <a:pt x="12873" y="3910"/>
                    <a:pt x="11747" y="4388"/>
                  </a:cubicBezTo>
                  <a:cubicBezTo>
                    <a:pt x="11745" y="4131"/>
                    <a:pt x="11721" y="3876"/>
                    <a:pt x="11680" y="3624"/>
                  </a:cubicBezTo>
                  <a:cubicBezTo>
                    <a:pt x="11480" y="2369"/>
                    <a:pt x="10823" y="1235"/>
                    <a:pt x="10173" y="164"/>
                  </a:cubicBezTo>
                  <a:cubicBezTo>
                    <a:pt x="10103" y="49"/>
                    <a:pt x="9999" y="1"/>
                    <a:pt x="9894" y="1"/>
                  </a:cubicBezTo>
                  <a:close/>
                </a:path>
              </a:pathLst>
            </a:custGeom>
            <a:solidFill>
              <a:srgbClr val="C9DAF8"/>
            </a:solidFill>
            <a:ln cap="flat" cmpd="sng" w="9525">
              <a:solidFill>
                <a:srgbClr val="1155CC"/>
              </a:solidFill>
              <a:prstDash val="solid"/>
              <a:round/>
              <a:headEnd len="sm" w="sm" type="none"/>
              <a:tailEnd len="sm" w="sm" type="none"/>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58" name="Google Shape;2258;p3"/>
            <p:cNvSpPr/>
            <p:nvPr/>
          </p:nvSpPr>
          <p:spPr>
            <a:xfrm>
              <a:off x="8992875" y="422659"/>
              <a:ext cx="54688" cy="47893"/>
            </a:xfrm>
            <a:custGeom>
              <a:rect b="b" l="l" r="r" t="t"/>
              <a:pathLst>
                <a:path extrusionOk="0" h="3263" w="3726">
                  <a:moveTo>
                    <a:pt x="1862" y="1"/>
                  </a:moveTo>
                  <a:cubicBezTo>
                    <a:pt x="1586" y="1"/>
                    <a:pt x="1305" y="71"/>
                    <a:pt x="1049" y="220"/>
                  </a:cubicBezTo>
                  <a:cubicBezTo>
                    <a:pt x="268" y="670"/>
                    <a:pt x="1" y="1667"/>
                    <a:pt x="451" y="2446"/>
                  </a:cubicBezTo>
                  <a:cubicBezTo>
                    <a:pt x="753" y="2970"/>
                    <a:pt x="1301" y="3262"/>
                    <a:pt x="1864" y="3262"/>
                  </a:cubicBezTo>
                  <a:cubicBezTo>
                    <a:pt x="2141" y="3262"/>
                    <a:pt x="2421" y="3192"/>
                    <a:pt x="2677" y="3044"/>
                  </a:cubicBezTo>
                  <a:cubicBezTo>
                    <a:pt x="3458" y="2594"/>
                    <a:pt x="3725" y="1596"/>
                    <a:pt x="3275" y="815"/>
                  </a:cubicBezTo>
                  <a:cubicBezTo>
                    <a:pt x="2973" y="293"/>
                    <a:pt x="2425" y="1"/>
                    <a:pt x="1862" y="1"/>
                  </a:cubicBezTo>
                  <a:close/>
                </a:path>
              </a:pathLst>
            </a:custGeom>
            <a:solidFill>
              <a:srgbClr val="C9DAF8"/>
            </a:solidFill>
            <a:ln cap="flat" cmpd="sng" w="9525">
              <a:solidFill>
                <a:srgbClr val="1155CC"/>
              </a:solidFill>
              <a:prstDash val="solid"/>
              <a:round/>
              <a:headEnd len="sm" w="sm" type="none"/>
              <a:tailEnd len="sm" w="sm" type="none"/>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259" name="Google Shape;2259;p3"/>
          <p:cNvSpPr txBox="1"/>
          <p:nvPr/>
        </p:nvSpPr>
        <p:spPr>
          <a:xfrm>
            <a:off x="620926" y="4542550"/>
            <a:ext cx="7151400" cy="585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600"/>
              <a:buFont typeface="Arial"/>
              <a:buNone/>
            </a:pPr>
            <a:r>
              <a:rPr b="1" i="0" lang="en" sz="2600" u="none" cap="none" strike="noStrike">
                <a:solidFill>
                  <a:srgbClr val="1C4587"/>
                </a:solidFill>
                <a:latin typeface="Red Hat Text"/>
                <a:ea typeface="Red Hat Text"/>
                <a:cs typeface="Red Hat Text"/>
                <a:sym typeface="Red Hat Text"/>
              </a:rPr>
              <a:t>Early Development of Neural Tube </a:t>
            </a:r>
            <a:endParaRPr b="1" i="0" sz="2600" u="none" cap="none" strike="noStrike">
              <a:solidFill>
                <a:schemeClr val="dk2"/>
              </a:solidFill>
              <a:latin typeface="Red Hat Text"/>
              <a:ea typeface="Red Hat Text"/>
              <a:cs typeface="Red Hat Text"/>
              <a:sym typeface="Red Hat Text"/>
            </a:endParaRPr>
          </a:p>
        </p:txBody>
      </p:sp>
      <p:grpSp>
        <p:nvGrpSpPr>
          <p:cNvPr id="2260" name="Google Shape;2260;p3"/>
          <p:cNvGrpSpPr/>
          <p:nvPr/>
        </p:nvGrpSpPr>
        <p:grpSpPr>
          <a:xfrm rot="5400000">
            <a:off x="-958059" y="6346472"/>
            <a:ext cx="3185796" cy="959657"/>
            <a:chOff x="265055" y="6867601"/>
            <a:chExt cx="4305712" cy="738482"/>
          </a:xfrm>
        </p:grpSpPr>
        <p:cxnSp>
          <p:nvCxnSpPr>
            <p:cNvPr id="2261" name="Google Shape;2261;p3"/>
            <p:cNvCxnSpPr>
              <a:endCxn id="2262" idx="3"/>
            </p:cNvCxnSpPr>
            <p:nvPr/>
          </p:nvCxnSpPr>
          <p:spPr>
            <a:xfrm rot="-5400000">
              <a:off x="2374055" y="5127936"/>
              <a:ext cx="22500" cy="4240500"/>
            </a:xfrm>
            <a:prstGeom prst="straightConnector1">
              <a:avLst/>
            </a:prstGeom>
            <a:noFill/>
            <a:ln cap="flat" cmpd="sng" w="19050">
              <a:solidFill>
                <a:srgbClr val="C9DAF8"/>
              </a:solidFill>
              <a:prstDash val="dash"/>
              <a:round/>
              <a:headEnd len="med" w="med" type="oval"/>
              <a:tailEnd len="med" w="med" type="oval"/>
            </a:ln>
          </p:spPr>
        </p:cxnSp>
        <p:grpSp>
          <p:nvGrpSpPr>
            <p:cNvPr id="2263" name="Google Shape;2263;p3"/>
            <p:cNvGrpSpPr/>
            <p:nvPr/>
          </p:nvGrpSpPr>
          <p:grpSpPr>
            <a:xfrm>
              <a:off x="790206" y="6867622"/>
              <a:ext cx="785664" cy="738461"/>
              <a:chOff x="1835696" y="2517293"/>
              <a:chExt cx="792000" cy="792000"/>
            </a:xfrm>
          </p:grpSpPr>
          <p:sp>
            <p:nvSpPr>
              <p:cNvPr id="2264" name="Google Shape;2264;p3"/>
              <p:cNvSpPr/>
              <p:nvPr/>
            </p:nvSpPr>
            <p:spPr>
              <a:xfrm>
                <a:off x="1835696" y="2517293"/>
                <a:ext cx="792000" cy="792000"/>
              </a:xfrm>
              <a:prstGeom prst="diamond">
                <a:avLst/>
              </a:prstGeom>
              <a:solidFill>
                <a:srgbClr val="FFFFFF"/>
              </a:solidFill>
              <a:ln cap="flat" cmpd="sng" w="38100">
                <a:solidFill>
                  <a:srgbClr val="C9DAF8"/>
                </a:solidFill>
                <a:prstDash val="solid"/>
                <a:round/>
                <a:headEnd len="sm" w="sm" type="none"/>
                <a:tailEnd len="sm" w="sm" type="none"/>
              </a:ln>
            </p:spPr>
            <p:txBody>
              <a:bodyPr anchorCtr="0" anchor="ctr" bIns="50025" lIns="100075" spcFirstLastPara="1" rIns="100075" wrap="square" tIns="50025">
                <a:noAutofit/>
              </a:bodyPr>
              <a:lstStyle/>
              <a:p>
                <a:pPr indent="0" lvl="0" marL="0" marR="0" rtl="0" algn="ctr">
                  <a:lnSpc>
                    <a:spcPct val="100000"/>
                  </a:lnSpc>
                  <a:spcBef>
                    <a:spcPts val="0"/>
                  </a:spcBef>
                  <a:spcAft>
                    <a:spcPts val="0"/>
                  </a:spcAft>
                  <a:buClr>
                    <a:srgbClr val="000000"/>
                  </a:buClr>
                  <a:buSzPts val="2000"/>
                  <a:buFont typeface="Arial"/>
                  <a:buNone/>
                </a:pPr>
                <a:r>
                  <a:t/>
                </a:r>
                <a:endParaRPr b="0" i="0" sz="2000" u="none" cap="none" strike="noStrike">
                  <a:solidFill>
                    <a:srgbClr val="FFFFFF"/>
                  </a:solidFill>
                  <a:latin typeface="Arial"/>
                  <a:ea typeface="Arial"/>
                  <a:cs typeface="Arial"/>
                  <a:sym typeface="Arial"/>
                </a:endParaRPr>
              </a:p>
            </p:txBody>
          </p:sp>
          <p:sp>
            <p:nvSpPr>
              <p:cNvPr id="2265" name="Google Shape;2265;p3"/>
              <p:cNvSpPr/>
              <p:nvPr/>
            </p:nvSpPr>
            <p:spPr>
              <a:xfrm>
                <a:off x="1901658" y="2583255"/>
                <a:ext cx="660300" cy="660300"/>
              </a:xfrm>
              <a:prstGeom prst="diamond">
                <a:avLst/>
              </a:prstGeom>
              <a:solidFill>
                <a:srgbClr val="C9DAF8"/>
              </a:solidFill>
              <a:ln cap="flat" cmpd="sng" w="9525">
                <a:solidFill>
                  <a:srgbClr val="C9DAF8"/>
                </a:solidFill>
                <a:prstDash val="solid"/>
                <a:round/>
                <a:headEnd len="sm" w="sm" type="none"/>
                <a:tailEnd len="sm" w="sm" type="none"/>
              </a:ln>
            </p:spPr>
            <p:txBody>
              <a:bodyPr anchorCtr="0" anchor="ctr" bIns="50025" lIns="100075" spcFirstLastPara="1" rIns="100075" wrap="square" tIns="50025">
                <a:noAutofit/>
              </a:bodyPr>
              <a:lstStyle/>
              <a:p>
                <a:pPr indent="0" lvl="0" marL="0" marR="0" rtl="0" algn="ctr">
                  <a:lnSpc>
                    <a:spcPct val="100000"/>
                  </a:lnSpc>
                  <a:spcBef>
                    <a:spcPts val="0"/>
                  </a:spcBef>
                  <a:spcAft>
                    <a:spcPts val="0"/>
                  </a:spcAft>
                  <a:buClr>
                    <a:srgbClr val="000000"/>
                  </a:buClr>
                  <a:buSzPts val="2000"/>
                  <a:buFont typeface="Arial"/>
                  <a:buNone/>
                </a:pPr>
                <a:r>
                  <a:t/>
                </a:r>
                <a:endParaRPr b="0" i="0" sz="2000" u="none" cap="none" strike="noStrike">
                  <a:solidFill>
                    <a:srgbClr val="FFFFFF"/>
                  </a:solidFill>
                  <a:latin typeface="Arial"/>
                  <a:ea typeface="Arial"/>
                  <a:cs typeface="Arial"/>
                  <a:sym typeface="Arial"/>
                </a:endParaRPr>
              </a:p>
            </p:txBody>
          </p:sp>
        </p:grpSp>
        <p:grpSp>
          <p:nvGrpSpPr>
            <p:cNvPr id="2266" name="Google Shape;2266;p3"/>
            <p:cNvGrpSpPr/>
            <p:nvPr/>
          </p:nvGrpSpPr>
          <p:grpSpPr>
            <a:xfrm>
              <a:off x="2284985" y="6867622"/>
              <a:ext cx="785664" cy="738461"/>
              <a:chOff x="1835696" y="2517293"/>
              <a:chExt cx="792000" cy="792000"/>
            </a:xfrm>
          </p:grpSpPr>
          <p:sp>
            <p:nvSpPr>
              <p:cNvPr id="2267" name="Google Shape;2267;p3"/>
              <p:cNvSpPr/>
              <p:nvPr/>
            </p:nvSpPr>
            <p:spPr>
              <a:xfrm>
                <a:off x="1835696" y="2517293"/>
                <a:ext cx="792000" cy="792000"/>
              </a:xfrm>
              <a:prstGeom prst="diamond">
                <a:avLst/>
              </a:prstGeom>
              <a:solidFill>
                <a:srgbClr val="FFFFFF"/>
              </a:solidFill>
              <a:ln cap="flat" cmpd="sng" w="38100">
                <a:solidFill>
                  <a:srgbClr val="C9DAF8"/>
                </a:solidFill>
                <a:prstDash val="solid"/>
                <a:round/>
                <a:headEnd len="sm" w="sm" type="none"/>
                <a:tailEnd len="sm" w="sm" type="none"/>
              </a:ln>
            </p:spPr>
            <p:txBody>
              <a:bodyPr anchorCtr="0" anchor="ctr" bIns="50025" lIns="100075" spcFirstLastPara="1" rIns="100075" wrap="square" tIns="50025">
                <a:noAutofit/>
              </a:bodyPr>
              <a:lstStyle/>
              <a:p>
                <a:pPr indent="0" lvl="0" marL="0" marR="0" rtl="0" algn="ctr">
                  <a:lnSpc>
                    <a:spcPct val="100000"/>
                  </a:lnSpc>
                  <a:spcBef>
                    <a:spcPts val="0"/>
                  </a:spcBef>
                  <a:spcAft>
                    <a:spcPts val="0"/>
                  </a:spcAft>
                  <a:buClr>
                    <a:srgbClr val="000000"/>
                  </a:buClr>
                  <a:buSzPts val="2000"/>
                  <a:buFont typeface="Arial"/>
                  <a:buNone/>
                </a:pPr>
                <a:r>
                  <a:t/>
                </a:r>
                <a:endParaRPr b="0" i="0" sz="2000" u="none" cap="none" strike="noStrike">
                  <a:solidFill>
                    <a:srgbClr val="FFFFFF"/>
                  </a:solidFill>
                  <a:latin typeface="Arial"/>
                  <a:ea typeface="Arial"/>
                  <a:cs typeface="Arial"/>
                  <a:sym typeface="Arial"/>
                </a:endParaRPr>
              </a:p>
            </p:txBody>
          </p:sp>
          <p:sp>
            <p:nvSpPr>
              <p:cNvPr id="2268" name="Google Shape;2268;p3"/>
              <p:cNvSpPr/>
              <p:nvPr/>
            </p:nvSpPr>
            <p:spPr>
              <a:xfrm>
                <a:off x="1901658" y="2583255"/>
                <a:ext cx="660300" cy="660300"/>
              </a:xfrm>
              <a:prstGeom prst="diamond">
                <a:avLst/>
              </a:prstGeom>
              <a:solidFill>
                <a:srgbClr val="C9DAF8"/>
              </a:solidFill>
              <a:ln cap="flat" cmpd="sng" w="9525">
                <a:solidFill>
                  <a:srgbClr val="C9DAF8"/>
                </a:solidFill>
                <a:prstDash val="solid"/>
                <a:round/>
                <a:headEnd len="sm" w="sm" type="none"/>
                <a:tailEnd len="sm" w="sm" type="none"/>
              </a:ln>
            </p:spPr>
            <p:txBody>
              <a:bodyPr anchorCtr="0" anchor="ctr" bIns="50025" lIns="100075" spcFirstLastPara="1" rIns="100075" wrap="square" tIns="50025">
                <a:noAutofit/>
              </a:bodyPr>
              <a:lstStyle/>
              <a:p>
                <a:pPr indent="0" lvl="0" marL="0" marR="0" rtl="0" algn="ctr">
                  <a:lnSpc>
                    <a:spcPct val="100000"/>
                  </a:lnSpc>
                  <a:spcBef>
                    <a:spcPts val="0"/>
                  </a:spcBef>
                  <a:spcAft>
                    <a:spcPts val="0"/>
                  </a:spcAft>
                  <a:buClr>
                    <a:srgbClr val="000000"/>
                  </a:buClr>
                  <a:buSzPts val="2000"/>
                  <a:buFont typeface="Arial"/>
                  <a:buNone/>
                </a:pPr>
                <a:r>
                  <a:t/>
                </a:r>
                <a:endParaRPr b="0" i="0" sz="2000" u="none" cap="none" strike="noStrike">
                  <a:solidFill>
                    <a:srgbClr val="FFFFFF"/>
                  </a:solidFill>
                  <a:latin typeface="Arial"/>
                  <a:ea typeface="Arial"/>
                  <a:cs typeface="Arial"/>
                  <a:sym typeface="Arial"/>
                </a:endParaRPr>
              </a:p>
            </p:txBody>
          </p:sp>
        </p:grpSp>
        <p:grpSp>
          <p:nvGrpSpPr>
            <p:cNvPr id="2269" name="Google Shape;2269;p3"/>
            <p:cNvGrpSpPr/>
            <p:nvPr/>
          </p:nvGrpSpPr>
          <p:grpSpPr>
            <a:xfrm>
              <a:off x="3785103" y="6867601"/>
              <a:ext cx="785664" cy="738461"/>
              <a:chOff x="4168070" y="2133281"/>
              <a:chExt cx="792000" cy="792000"/>
            </a:xfrm>
          </p:grpSpPr>
          <p:sp>
            <p:nvSpPr>
              <p:cNvPr id="2270" name="Google Shape;2270;p3"/>
              <p:cNvSpPr/>
              <p:nvPr/>
            </p:nvSpPr>
            <p:spPr>
              <a:xfrm>
                <a:off x="4168070" y="2133281"/>
                <a:ext cx="792000" cy="792000"/>
              </a:xfrm>
              <a:prstGeom prst="diamond">
                <a:avLst/>
              </a:prstGeom>
              <a:solidFill>
                <a:srgbClr val="FFFFFF"/>
              </a:solidFill>
              <a:ln cap="flat" cmpd="sng" w="38100">
                <a:solidFill>
                  <a:srgbClr val="C9DAF8"/>
                </a:solidFill>
                <a:prstDash val="solid"/>
                <a:round/>
                <a:headEnd len="sm" w="sm" type="none"/>
                <a:tailEnd len="sm" w="sm" type="none"/>
              </a:ln>
            </p:spPr>
            <p:txBody>
              <a:bodyPr anchorCtr="0" anchor="ctr" bIns="50025" lIns="100075" spcFirstLastPara="1" rIns="100075" wrap="square" tIns="50025">
                <a:noAutofit/>
              </a:bodyPr>
              <a:lstStyle/>
              <a:p>
                <a:pPr indent="0" lvl="0" marL="0" marR="0" rtl="0" algn="ctr">
                  <a:lnSpc>
                    <a:spcPct val="100000"/>
                  </a:lnSpc>
                  <a:spcBef>
                    <a:spcPts val="0"/>
                  </a:spcBef>
                  <a:spcAft>
                    <a:spcPts val="0"/>
                  </a:spcAft>
                  <a:buClr>
                    <a:srgbClr val="000000"/>
                  </a:buClr>
                  <a:buSzPts val="2000"/>
                  <a:buFont typeface="Arial"/>
                  <a:buNone/>
                </a:pPr>
                <a:r>
                  <a:t/>
                </a:r>
                <a:endParaRPr b="0" i="0" sz="2000" u="none" cap="none" strike="noStrike">
                  <a:solidFill>
                    <a:srgbClr val="FFFFFF"/>
                  </a:solidFill>
                  <a:latin typeface="Arial"/>
                  <a:ea typeface="Arial"/>
                  <a:cs typeface="Arial"/>
                  <a:sym typeface="Arial"/>
                </a:endParaRPr>
              </a:p>
            </p:txBody>
          </p:sp>
          <p:sp>
            <p:nvSpPr>
              <p:cNvPr id="2262" name="Google Shape;2262;p3"/>
              <p:cNvSpPr/>
              <p:nvPr/>
            </p:nvSpPr>
            <p:spPr>
              <a:xfrm>
                <a:off x="4234032" y="2199243"/>
                <a:ext cx="660300" cy="660300"/>
              </a:xfrm>
              <a:prstGeom prst="diamond">
                <a:avLst/>
              </a:prstGeom>
              <a:solidFill>
                <a:srgbClr val="C9DAF8"/>
              </a:solidFill>
              <a:ln cap="flat" cmpd="sng" w="9525">
                <a:solidFill>
                  <a:srgbClr val="C9DAF8"/>
                </a:solidFill>
                <a:prstDash val="solid"/>
                <a:round/>
                <a:headEnd len="sm" w="sm" type="none"/>
                <a:tailEnd len="sm" w="sm" type="none"/>
              </a:ln>
            </p:spPr>
            <p:txBody>
              <a:bodyPr anchorCtr="0" anchor="ctr" bIns="50025" lIns="100075" spcFirstLastPara="1" rIns="100075" wrap="square" tIns="50025">
                <a:noAutofit/>
              </a:bodyPr>
              <a:lstStyle/>
              <a:p>
                <a:pPr indent="0" lvl="0" marL="0" marR="0" rtl="0" algn="ctr">
                  <a:lnSpc>
                    <a:spcPct val="100000"/>
                  </a:lnSpc>
                  <a:spcBef>
                    <a:spcPts val="0"/>
                  </a:spcBef>
                  <a:spcAft>
                    <a:spcPts val="0"/>
                  </a:spcAft>
                  <a:buClr>
                    <a:srgbClr val="000000"/>
                  </a:buClr>
                  <a:buSzPts val="2000"/>
                  <a:buFont typeface="Arial"/>
                  <a:buNone/>
                </a:pPr>
                <a:r>
                  <a:t/>
                </a:r>
                <a:endParaRPr b="0" i="0" sz="2000" u="none" cap="none" strike="noStrike">
                  <a:solidFill>
                    <a:srgbClr val="FFFFFF"/>
                  </a:solidFill>
                  <a:latin typeface="Arial"/>
                  <a:ea typeface="Arial"/>
                  <a:cs typeface="Arial"/>
                  <a:sym typeface="Arial"/>
                </a:endParaRPr>
              </a:p>
            </p:txBody>
          </p:sp>
        </p:grpSp>
      </p:grpSp>
      <p:sp>
        <p:nvSpPr>
          <p:cNvPr id="2271" name="Google Shape;2271;p3"/>
          <p:cNvSpPr txBox="1"/>
          <p:nvPr/>
        </p:nvSpPr>
        <p:spPr>
          <a:xfrm>
            <a:off x="400888" y="5661188"/>
            <a:ext cx="466800" cy="492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000"/>
              <a:buFont typeface="Arial"/>
              <a:buNone/>
            </a:pPr>
            <a:r>
              <a:rPr b="1" i="0" lang="en" sz="2000" u="none" cap="none" strike="noStrike">
                <a:solidFill>
                  <a:schemeClr val="dk2"/>
                </a:solidFill>
                <a:latin typeface="Arial"/>
                <a:ea typeface="Arial"/>
                <a:cs typeface="Arial"/>
                <a:sym typeface="Arial"/>
              </a:rPr>
              <a:t>1</a:t>
            </a:r>
            <a:endParaRPr b="0" i="0" sz="1800" u="none" cap="none" strike="noStrike">
              <a:solidFill>
                <a:srgbClr val="000000"/>
              </a:solidFill>
              <a:latin typeface="Arial"/>
              <a:ea typeface="Arial"/>
              <a:cs typeface="Arial"/>
              <a:sym typeface="Arial"/>
            </a:endParaRPr>
          </a:p>
        </p:txBody>
      </p:sp>
      <p:sp>
        <p:nvSpPr>
          <p:cNvPr id="2272" name="Google Shape;2272;p3"/>
          <p:cNvSpPr txBox="1"/>
          <p:nvPr/>
        </p:nvSpPr>
        <p:spPr>
          <a:xfrm>
            <a:off x="400888" y="6756938"/>
            <a:ext cx="466800" cy="492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000"/>
              <a:buFont typeface="Arial"/>
              <a:buNone/>
            </a:pPr>
            <a:r>
              <a:rPr b="1" i="0" lang="en" sz="2000" u="none" cap="none" strike="noStrike">
                <a:solidFill>
                  <a:schemeClr val="dk2"/>
                </a:solidFill>
                <a:latin typeface="Red Hat Text"/>
                <a:ea typeface="Red Hat Text"/>
                <a:cs typeface="Red Hat Text"/>
                <a:sym typeface="Red Hat Text"/>
              </a:rPr>
              <a:t>2</a:t>
            </a:r>
            <a:endParaRPr b="0" i="0" sz="1800" u="none" cap="none" strike="noStrike">
              <a:solidFill>
                <a:srgbClr val="000000"/>
              </a:solidFill>
              <a:latin typeface="Red Hat Text"/>
              <a:ea typeface="Red Hat Text"/>
              <a:cs typeface="Red Hat Text"/>
              <a:sym typeface="Red Hat Text"/>
            </a:endParaRPr>
          </a:p>
        </p:txBody>
      </p:sp>
      <p:sp>
        <p:nvSpPr>
          <p:cNvPr id="2273" name="Google Shape;2273;p3"/>
          <p:cNvSpPr txBox="1"/>
          <p:nvPr/>
        </p:nvSpPr>
        <p:spPr>
          <a:xfrm>
            <a:off x="1078125" y="6067425"/>
            <a:ext cx="466800" cy="4464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700"/>
              <a:buFont typeface="Arial"/>
              <a:buNone/>
            </a:pPr>
            <a:r>
              <a:t/>
            </a:r>
            <a:endParaRPr b="0" i="0" sz="1700" u="none" cap="none" strike="noStrike">
              <a:solidFill>
                <a:srgbClr val="000000"/>
              </a:solidFill>
              <a:latin typeface="Arial"/>
              <a:ea typeface="Arial"/>
              <a:cs typeface="Arial"/>
              <a:sym typeface="Arial"/>
            </a:endParaRPr>
          </a:p>
        </p:txBody>
      </p:sp>
      <p:sp>
        <p:nvSpPr>
          <p:cNvPr id="2274" name="Google Shape;2274;p3"/>
          <p:cNvSpPr txBox="1"/>
          <p:nvPr/>
        </p:nvSpPr>
        <p:spPr>
          <a:xfrm>
            <a:off x="400900" y="7881925"/>
            <a:ext cx="466800" cy="492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000"/>
              <a:buFont typeface="Arial"/>
              <a:buNone/>
            </a:pPr>
            <a:r>
              <a:rPr b="1" i="0" lang="en" sz="2000" u="none" cap="none" strike="noStrike">
                <a:solidFill>
                  <a:schemeClr val="dk2"/>
                </a:solidFill>
                <a:latin typeface="Arial"/>
                <a:ea typeface="Arial"/>
                <a:cs typeface="Arial"/>
                <a:sym typeface="Arial"/>
              </a:rPr>
              <a:t>3</a:t>
            </a:r>
            <a:endParaRPr b="0" i="0" sz="1800" u="none" cap="none" strike="noStrike">
              <a:solidFill>
                <a:srgbClr val="000000"/>
              </a:solidFill>
              <a:latin typeface="Arial"/>
              <a:ea typeface="Arial"/>
              <a:cs typeface="Arial"/>
              <a:sym typeface="Arial"/>
            </a:endParaRPr>
          </a:p>
        </p:txBody>
      </p:sp>
      <p:cxnSp>
        <p:nvCxnSpPr>
          <p:cNvPr id="2275" name="Google Shape;2275;p3"/>
          <p:cNvCxnSpPr/>
          <p:nvPr/>
        </p:nvCxnSpPr>
        <p:spPr>
          <a:xfrm flipH="1" rot="10800000">
            <a:off x="1041600" y="5092725"/>
            <a:ext cx="5476800" cy="9600"/>
          </a:xfrm>
          <a:prstGeom prst="straightConnector1">
            <a:avLst/>
          </a:prstGeom>
          <a:noFill/>
          <a:ln cap="flat" cmpd="sng" w="9525">
            <a:solidFill>
              <a:schemeClr val="dk1"/>
            </a:solidFill>
            <a:prstDash val="solid"/>
            <a:round/>
            <a:headEnd len="sm" w="sm" type="none"/>
            <a:tailEnd len="sm" w="sm" type="none"/>
          </a:ln>
        </p:spPr>
      </p:cxnSp>
      <p:sp>
        <p:nvSpPr>
          <p:cNvPr id="2276" name="Google Shape;2276;p3"/>
          <p:cNvSpPr txBox="1"/>
          <p:nvPr/>
        </p:nvSpPr>
        <p:spPr>
          <a:xfrm>
            <a:off x="1142738" y="5233400"/>
            <a:ext cx="4349700" cy="1046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C27BA0"/>
                </a:solidFill>
                <a:latin typeface="Red Hat Text"/>
                <a:ea typeface="Red Hat Text"/>
                <a:cs typeface="Red Hat Text"/>
                <a:sym typeface="Red Hat Text"/>
              </a:rPr>
              <a:t>During the </a:t>
            </a:r>
            <a:r>
              <a:rPr b="1" i="0" lang="en" sz="1400" u="none" cap="none" strike="noStrike">
                <a:solidFill>
                  <a:srgbClr val="C27BA0"/>
                </a:solidFill>
                <a:latin typeface="Red Hat Text"/>
                <a:ea typeface="Red Hat Text"/>
                <a:cs typeface="Red Hat Text"/>
                <a:sym typeface="Red Hat Text"/>
              </a:rPr>
              <a:t>middle</a:t>
            </a:r>
            <a:r>
              <a:rPr b="0" i="0" lang="en" sz="1400" u="none" cap="none" strike="noStrike">
                <a:solidFill>
                  <a:srgbClr val="C27BA0"/>
                </a:solidFill>
                <a:latin typeface="Red Hat Text"/>
                <a:ea typeface="Red Hat Text"/>
                <a:cs typeface="Red Hat Text"/>
                <a:sym typeface="Red Hat Text"/>
              </a:rPr>
              <a:t> of the </a:t>
            </a:r>
            <a:r>
              <a:rPr b="1" i="0" lang="en" sz="1400" u="none" cap="none" strike="noStrike">
                <a:solidFill>
                  <a:srgbClr val="C27BA0"/>
                </a:solidFill>
                <a:latin typeface="Red Hat Text"/>
                <a:ea typeface="Red Hat Text"/>
                <a:cs typeface="Red Hat Text"/>
                <a:sym typeface="Red Hat Text"/>
              </a:rPr>
              <a:t>3rd week</a:t>
            </a:r>
            <a:r>
              <a:rPr b="0" i="0" lang="en" sz="1400" u="none" cap="none" strike="noStrike">
                <a:solidFill>
                  <a:srgbClr val="000000"/>
                </a:solidFill>
                <a:latin typeface="Red Hat Text"/>
                <a:ea typeface="Red Hat Text"/>
                <a:cs typeface="Red Hat Text"/>
                <a:sym typeface="Red Hat Text"/>
              </a:rPr>
              <a:t> the </a:t>
            </a:r>
            <a:r>
              <a:rPr b="0" i="0" lang="en" sz="1400" u="none" cap="none" strike="noStrike">
                <a:solidFill>
                  <a:srgbClr val="1155CC"/>
                </a:solidFill>
                <a:latin typeface="Red Hat Text"/>
                <a:ea typeface="Red Hat Text"/>
                <a:cs typeface="Red Hat Text"/>
                <a:sym typeface="Red Hat Text"/>
              </a:rPr>
              <a:t>dorsal to notochord</a:t>
            </a:r>
            <a:r>
              <a:rPr b="0" i="0" lang="en" sz="1400" u="none" cap="none" strike="noStrike">
                <a:solidFill>
                  <a:srgbClr val="000000"/>
                </a:solidFill>
                <a:latin typeface="Red Hat Text"/>
                <a:ea typeface="Red Hat Text"/>
                <a:cs typeface="Red Hat Text"/>
                <a:sym typeface="Red Hat Text"/>
              </a:rPr>
              <a:t> </a:t>
            </a:r>
            <a:r>
              <a:rPr b="0" i="0" lang="en" sz="1400" u="none" cap="none" strike="noStrike">
                <a:solidFill>
                  <a:srgbClr val="C27BA0"/>
                </a:solidFill>
                <a:latin typeface="Red Hat Text"/>
                <a:ea typeface="Red Hat Text"/>
                <a:cs typeface="Red Hat Text"/>
                <a:sym typeface="Red Hat Text"/>
              </a:rPr>
              <a:t>dorsal midline</a:t>
            </a:r>
            <a:r>
              <a:rPr b="0" i="0" lang="en" sz="1400" u="none" cap="none" strike="noStrike">
                <a:solidFill>
                  <a:srgbClr val="000000"/>
                </a:solidFill>
                <a:latin typeface="Red Hat Text"/>
                <a:ea typeface="Red Hat Text"/>
                <a:cs typeface="Red Hat Text"/>
                <a:sym typeface="Red Hat Text"/>
              </a:rPr>
              <a:t> </a:t>
            </a:r>
            <a:r>
              <a:rPr b="1" i="0" lang="en" sz="1400" u="none" cap="none" strike="noStrike">
                <a:solidFill>
                  <a:srgbClr val="000000"/>
                </a:solidFill>
                <a:latin typeface="Red Hat Text"/>
                <a:ea typeface="Red Hat Text"/>
                <a:cs typeface="Red Hat Text"/>
                <a:sym typeface="Red Hat Text"/>
              </a:rPr>
              <a:t>ectoderm</a:t>
            </a:r>
            <a:r>
              <a:rPr b="0" i="0" lang="en" sz="1400" u="none" cap="none" strike="noStrike">
                <a:solidFill>
                  <a:srgbClr val="000000"/>
                </a:solidFill>
                <a:latin typeface="Red Hat Text"/>
                <a:ea typeface="Red Hat Text"/>
                <a:cs typeface="Red Hat Text"/>
                <a:sym typeface="Red Hat Text"/>
              </a:rPr>
              <a:t> undergoes </a:t>
            </a:r>
            <a:r>
              <a:rPr b="1" i="0" lang="en" sz="1400" u="none" cap="none" strike="noStrike">
                <a:solidFill>
                  <a:srgbClr val="000000"/>
                </a:solidFill>
                <a:latin typeface="Red Hat Text"/>
                <a:ea typeface="Red Hat Text"/>
                <a:cs typeface="Red Hat Text"/>
                <a:sym typeface="Red Hat Text"/>
              </a:rPr>
              <a:t>thickening</a:t>
            </a:r>
            <a:r>
              <a:rPr b="0" i="0" lang="en" sz="1400" u="none" cap="none" strike="noStrike">
                <a:solidFill>
                  <a:srgbClr val="000000"/>
                </a:solidFill>
                <a:latin typeface="Red Hat Text"/>
                <a:ea typeface="Red Hat Text"/>
                <a:cs typeface="Red Hat Text"/>
                <a:sym typeface="Red Hat Text"/>
              </a:rPr>
              <a:t> to </a:t>
            </a:r>
            <a:r>
              <a:rPr b="1" i="0" lang="en" sz="1400" u="none" cap="none" strike="noStrike">
                <a:solidFill>
                  <a:srgbClr val="000000"/>
                </a:solidFill>
                <a:latin typeface="Red Hat Text"/>
                <a:ea typeface="Red Hat Text"/>
                <a:cs typeface="Red Hat Text"/>
                <a:sym typeface="Red Hat Text"/>
              </a:rPr>
              <a:t>form </a:t>
            </a:r>
            <a:r>
              <a:rPr b="0" i="0" lang="en" sz="1400" u="none" cap="none" strike="noStrike">
                <a:solidFill>
                  <a:srgbClr val="000000"/>
                </a:solidFill>
                <a:latin typeface="Red Hat Text"/>
                <a:ea typeface="Red Hat Text"/>
                <a:cs typeface="Red Hat Text"/>
                <a:sym typeface="Red Hat Text"/>
              </a:rPr>
              <a:t>the </a:t>
            </a:r>
            <a:r>
              <a:rPr b="1" i="0" lang="en" sz="1400" u="sng" cap="none" strike="noStrike">
                <a:solidFill>
                  <a:srgbClr val="000000"/>
                </a:solidFill>
                <a:latin typeface="Red Hat Text"/>
                <a:ea typeface="Red Hat Text"/>
                <a:cs typeface="Red Hat Text"/>
                <a:sym typeface="Red Hat Text"/>
              </a:rPr>
              <a:t>neural plate </a:t>
            </a:r>
            <a:r>
              <a:rPr b="1" i="0" lang="en" sz="1400" u="none" cap="none" strike="noStrike">
                <a:solidFill>
                  <a:srgbClr val="C27BA0"/>
                </a:solidFill>
                <a:latin typeface="Red Hat Text"/>
                <a:ea typeface="Red Hat Text"/>
                <a:cs typeface="Red Hat Text"/>
                <a:sym typeface="Red Hat Text"/>
              </a:rPr>
              <a:t>(neuroectoderm)</a:t>
            </a:r>
            <a:r>
              <a:rPr b="0" i="0" lang="en" sz="1400" u="none" cap="none" strike="noStrike">
                <a:solidFill>
                  <a:srgbClr val="000000"/>
                </a:solidFill>
                <a:latin typeface="Red Hat Text"/>
                <a:ea typeface="Red Hat Text"/>
                <a:cs typeface="Red Hat Text"/>
                <a:sym typeface="Red Hat Text"/>
              </a:rPr>
              <a:t>.</a:t>
            </a:r>
            <a:endParaRPr b="0" i="0" sz="1400" u="none" cap="none" strike="noStrike">
              <a:solidFill>
                <a:srgbClr val="000000"/>
              </a:solidFill>
              <a:latin typeface="Red Hat Text"/>
              <a:ea typeface="Red Hat Text"/>
              <a:cs typeface="Red Hat Text"/>
              <a:sym typeface="Red Hat Text"/>
            </a:endParaRPr>
          </a:p>
        </p:txBody>
      </p:sp>
      <p:sp>
        <p:nvSpPr>
          <p:cNvPr id="2277" name="Google Shape;2277;p3"/>
          <p:cNvSpPr txBox="1"/>
          <p:nvPr/>
        </p:nvSpPr>
        <p:spPr>
          <a:xfrm>
            <a:off x="1143288" y="6426088"/>
            <a:ext cx="4625400" cy="1262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C27BA0"/>
                </a:solidFill>
                <a:latin typeface="Red Hat Text"/>
                <a:ea typeface="Red Hat Text"/>
                <a:cs typeface="Red Hat Text"/>
                <a:sym typeface="Red Hat Text"/>
              </a:rPr>
              <a:t>The margins of the plate become elevated, forming </a:t>
            </a:r>
            <a:r>
              <a:rPr b="1" i="0" lang="en" sz="1400" u="sng" cap="none" strike="noStrike">
                <a:solidFill>
                  <a:srgbClr val="C27BA0"/>
                </a:solidFill>
                <a:latin typeface="Red Hat Text"/>
                <a:ea typeface="Red Hat Text"/>
                <a:cs typeface="Red Hat Text"/>
                <a:sym typeface="Red Hat Text"/>
              </a:rPr>
              <a:t>neural folds.</a:t>
            </a:r>
            <a:endParaRPr b="1" i="0" sz="1400" u="sng" cap="none" strike="noStrike">
              <a:solidFill>
                <a:srgbClr val="C27BA0"/>
              </a:solidFill>
              <a:latin typeface="Red Hat Text"/>
              <a:ea typeface="Red Hat Text"/>
              <a:cs typeface="Red Hat Text"/>
              <a:sym typeface="Red Hat Text"/>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Red Hat Text"/>
                <a:ea typeface="Red Hat Text"/>
                <a:cs typeface="Red Hat Text"/>
                <a:sym typeface="Red Hat Text"/>
              </a:rPr>
              <a:t>So a longitudinal </a:t>
            </a:r>
            <a:r>
              <a:rPr b="0" i="0" lang="en" sz="1400" u="none" cap="none" strike="noStrike">
                <a:solidFill>
                  <a:srgbClr val="1155CC"/>
                </a:solidFill>
                <a:latin typeface="Red Hat Text"/>
                <a:ea typeface="Red Hat Text"/>
                <a:cs typeface="Red Hat Text"/>
                <a:sym typeface="Red Hat Text"/>
              </a:rPr>
              <a:t>groove develops in the neural plate </a:t>
            </a:r>
            <a:endParaRPr b="0" i="0" sz="1400" u="none" cap="none" strike="noStrike">
              <a:solidFill>
                <a:srgbClr val="1155CC"/>
              </a:solidFill>
              <a:latin typeface="Red Hat Text"/>
              <a:ea typeface="Red Hat Text"/>
              <a:cs typeface="Red Hat Text"/>
              <a:sym typeface="Red Hat Text"/>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C27BA0"/>
                </a:solidFill>
                <a:latin typeface="Red Hat Text"/>
                <a:ea typeface="Red Hat Text"/>
                <a:cs typeface="Red Hat Text"/>
                <a:sym typeface="Red Hat Text"/>
              </a:rPr>
              <a:t>(</a:t>
            </a:r>
            <a:r>
              <a:rPr b="1" i="0" lang="en" sz="1400" u="none" cap="none" strike="noStrike">
                <a:solidFill>
                  <a:srgbClr val="C27BA0"/>
                </a:solidFill>
                <a:latin typeface="Red Hat Text"/>
                <a:ea typeface="Red Hat Text"/>
                <a:cs typeface="Red Hat Text"/>
                <a:sym typeface="Red Hat Text"/>
              </a:rPr>
              <a:t>midline depression</a:t>
            </a:r>
            <a:r>
              <a:rPr b="0" i="0" lang="en" sz="1400" u="none" cap="none" strike="noStrike">
                <a:solidFill>
                  <a:srgbClr val="C27BA0"/>
                </a:solidFill>
                <a:latin typeface="Red Hat Text"/>
                <a:ea typeface="Red Hat Text"/>
                <a:cs typeface="Red Hat Text"/>
                <a:sym typeface="Red Hat Text"/>
              </a:rPr>
              <a:t>)</a:t>
            </a:r>
            <a:r>
              <a:rPr b="0" i="0" lang="en" sz="1400" u="none" cap="none" strike="noStrike">
                <a:solidFill>
                  <a:srgbClr val="000000"/>
                </a:solidFill>
                <a:latin typeface="Red Hat Text"/>
                <a:ea typeface="Red Hat Text"/>
                <a:cs typeface="Red Hat Text"/>
                <a:sym typeface="Red Hat Text"/>
              </a:rPr>
              <a:t> called the </a:t>
            </a:r>
            <a:r>
              <a:rPr b="1" i="0" lang="en" sz="1400" u="sng" cap="none" strike="noStrike">
                <a:solidFill>
                  <a:srgbClr val="000000"/>
                </a:solidFill>
                <a:latin typeface="Red Hat Text"/>
                <a:ea typeface="Red Hat Text"/>
                <a:cs typeface="Red Hat Text"/>
                <a:sym typeface="Red Hat Text"/>
              </a:rPr>
              <a:t>neural groove</a:t>
            </a:r>
            <a:r>
              <a:rPr b="0" i="0" lang="en" sz="1400" u="none" cap="none" strike="noStrike">
                <a:solidFill>
                  <a:srgbClr val="000000"/>
                </a:solidFill>
                <a:latin typeface="Red Hat Text"/>
                <a:ea typeface="Red Hat Text"/>
                <a:cs typeface="Red Hat Text"/>
                <a:sym typeface="Red Hat Text"/>
              </a:rPr>
              <a:t> is formed.</a:t>
            </a:r>
            <a:endParaRPr b="0" i="0" sz="1600" u="none" cap="none" strike="noStrike">
              <a:solidFill>
                <a:srgbClr val="000000"/>
              </a:solidFill>
              <a:latin typeface="Red Hat Text"/>
              <a:ea typeface="Red Hat Text"/>
              <a:cs typeface="Red Hat Text"/>
              <a:sym typeface="Red Hat Text"/>
            </a:endParaRPr>
          </a:p>
        </p:txBody>
      </p:sp>
      <p:sp>
        <p:nvSpPr>
          <p:cNvPr id="2278" name="Google Shape;2278;p3"/>
          <p:cNvSpPr txBox="1"/>
          <p:nvPr/>
        </p:nvSpPr>
        <p:spPr>
          <a:xfrm>
            <a:off x="1124350" y="7729150"/>
            <a:ext cx="4416300" cy="1666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1155CC"/>
                </a:solidFill>
                <a:latin typeface="Red Hat Text"/>
                <a:ea typeface="Red Hat Text"/>
                <a:cs typeface="Red Hat Text"/>
                <a:sym typeface="Red Hat Text"/>
              </a:rPr>
              <a:t>The margins of the neural plate </a:t>
            </a:r>
            <a:r>
              <a:rPr b="1" i="0" lang="en" sz="1400" u="none" cap="none" strike="noStrike">
                <a:solidFill>
                  <a:srgbClr val="000000"/>
                </a:solidFill>
                <a:latin typeface="Red Hat Text"/>
                <a:ea typeface="Red Hat Text"/>
                <a:cs typeface="Red Hat Text"/>
                <a:sym typeface="Red Hat Text"/>
              </a:rPr>
              <a:t>(The </a:t>
            </a:r>
            <a:r>
              <a:rPr b="1" i="0" lang="en" sz="1400" u="none" cap="none" strike="noStrike">
                <a:solidFill>
                  <a:srgbClr val="C27BA0"/>
                </a:solidFill>
                <a:latin typeface="Red Hat Text"/>
                <a:ea typeface="Red Hat Text"/>
                <a:cs typeface="Red Hat Text"/>
                <a:sym typeface="Red Hat Text"/>
              </a:rPr>
              <a:t>2</a:t>
            </a:r>
            <a:r>
              <a:rPr b="1" i="0" lang="en" sz="1400" u="none" cap="none" strike="noStrike">
                <a:solidFill>
                  <a:srgbClr val="6FA8DC"/>
                </a:solidFill>
                <a:latin typeface="Red Hat Text"/>
                <a:ea typeface="Red Hat Text"/>
                <a:cs typeface="Red Hat Text"/>
                <a:sym typeface="Red Hat Text"/>
              </a:rPr>
              <a:t> </a:t>
            </a:r>
            <a:r>
              <a:rPr b="1" i="0" lang="en" sz="1400" u="none" cap="none" strike="noStrike">
                <a:solidFill>
                  <a:srgbClr val="000000"/>
                </a:solidFill>
                <a:latin typeface="Red Hat Text"/>
                <a:ea typeface="Red Hat Text"/>
                <a:cs typeface="Red Hat Text"/>
                <a:sym typeface="Red Hat Text"/>
              </a:rPr>
              <a:t>neural folds)</a:t>
            </a:r>
            <a:r>
              <a:rPr b="0" i="0" lang="en" sz="1400" u="none" cap="none" strike="noStrike">
                <a:solidFill>
                  <a:srgbClr val="000000"/>
                </a:solidFill>
                <a:latin typeface="Red Hat Text"/>
                <a:ea typeface="Red Hat Text"/>
                <a:cs typeface="Red Hat Text"/>
                <a:sym typeface="Red Hat Text"/>
              </a:rPr>
              <a:t> </a:t>
            </a:r>
            <a:r>
              <a:rPr b="0" i="0" lang="en" sz="1400" u="none" cap="none" strike="noStrike">
                <a:solidFill>
                  <a:srgbClr val="1155CC"/>
                </a:solidFill>
                <a:latin typeface="Red Hat Text"/>
                <a:ea typeface="Red Hat Text"/>
                <a:cs typeface="Red Hat Text"/>
                <a:sym typeface="Red Hat Text"/>
              </a:rPr>
              <a:t>approach to each other</a:t>
            </a:r>
            <a:r>
              <a:rPr b="0" i="0" lang="en" sz="1400" u="none" cap="none" strike="noStrike">
                <a:solidFill>
                  <a:srgbClr val="000000"/>
                </a:solidFill>
                <a:latin typeface="Red Hat Text"/>
                <a:ea typeface="Red Hat Text"/>
                <a:cs typeface="Red Hat Text"/>
                <a:sym typeface="Red Hat Text"/>
              </a:rPr>
              <a:t> and then fuse together, </a:t>
            </a:r>
            <a:r>
              <a:rPr b="0" i="0" lang="en" sz="1400" u="none" cap="none" strike="noStrike">
                <a:solidFill>
                  <a:srgbClr val="C27BA0"/>
                </a:solidFill>
                <a:latin typeface="Red Hat Text"/>
                <a:ea typeface="Red Hat Text"/>
                <a:cs typeface="Red Hat Text"/>
                <a:sym typeface="Red Hat Text"/>
              </a:rPr>
              <a:t>thus sealing</a:t>
            </a:r>
            <a:r>
              <a:rPr b="1" i="0" lang="en" sz="1400" u="none" cap="none" strike="noStrike">
                <a:solidFill>
                  <a:srgbClr val="C27BA0"/>
                </a:solidFill>
                <a:latin typeface="Red Hat Text"/>
                <a:ea typeface="Red Hat Text"/>
                <a:cs typeface="Red Hat Text"/>
                <a:sym typeface="Red Hat Text"/>
              </a:rPr>
              <a:t> </a:t>
            </a:r>
            <a:r>
              <a:rPr b="0" i="0" lang="en" sz="1400" u="none" cap="none" strike="noStrike">
                <a:solidFill>
                  <a:srgbClr val="C27BA0"/>
                </a:solidFill>
                <a:latin typeface="Red Hat Text"/>
                <a:ea typeface="Red Hat Text"/>
                <a:cs typeface="Red Hat Text"/>
                <a:sym typeface="Red Hat Text"/>
              </a:rPr>
              <a:t>the neural groove and creating the</a:t>
            </a:r>
            <a:r>
              <a:rPr b="0" i="0" lang="en" sz="1400" u="none" cap="none" strike="noStrike">
                <a:solidFill>
                  <a:srgbClr val="000000"/>
                </a:solidFill>
                <a:latin typeface="Red Hat Text"/>
                <a:ea typeface="Red Hat Text"/>
                <a:cs typeface="Red Hat Text"/>
                <a:sym typeface="Red Hat Text"/>
              </a:rPr>
              <a:t> </a:t>
            </a:r>
            <a:r>
              <a:rPr b="1" i="0" lang="en" sz="1400" u="sng" cap="none" strike="noStrike">
                <a:solidFill>
                  <a:srgbClr val="000000"/>
                </a:solidFill>
                <a:latin typeface="Red Hat Text"/>
                <a:ea typeface="Red Hat Text"/>
                <a:cs typeface="Red Hat Text"/>
                <a:sym typeface="Red Hat Text"/>
              </a:rPr>
              <a:t>neural tube</a:t>
            </a:r>
            <a:r>
              <a:rPr b="0" i="0" lang="en" sz="1400" u="none" cap="none" strike="noStrike">
                <a:solidFill>
                  <a:srgbClr val="000000"/>
                </a:solidFill>
                <a:latin typeface="Red Hat Text"/>
                <a:ea typeface="Red Hat Text"/>
                <a:cs typeface="Red Hat Text"/>
                <a:sym typeface="Red Hat Text"/>
              </a:rPr>
              <a:t>. </a:t>
            </a:r>
            <a:r>
              <a:rPr b="0" i="0" lang="en" sz="1400" u="none" cap="none" strike="noStrike">
                <a:solidFill>
                  <a:srgbClr val="38761D"/>
                </a:solidFill>
                <a:latin typeface="Red Hat Text"/>
                <a:ea typeface="Red Hat Text"/>
                <a:cs typeface="Red Hat Text"/>
                <a:sym typeface="Red Hat Text"/>
              </a:rPr>
              <a:t>(complete close)</a:t>
            </a:r>
            <a:r>
              <a:rPr b="0" i="0" lang="en" sz="1400" u="none" cap="none" strike="noStrike">
                <a:solidFill>
                  <a:srgbClr val="000000"/>
                </a:solidFill>
                <a:latin typeface="Red Hat Text"/>
                <a:ea typeface="Red Hat Text"/>
                <a:cs typeface="Red Hat Text"/>
                <a:sym typeface="Red Hat Text"/>
              </a:rPr>
              <a:t>.</a:t>
            </a:r>
            <a:endParaRPr b="0" i="0" sz="1400" u="none" cap="none" strike="noStrike">
              <a:solidFill>
                <a:srgbClr val="000000"/>
              </a:solidFill>
              <a:latin typeface="Red Hat Text"/>
              <a:ea typeface="Red Hat Text"/>
              <a:cs typeface="Red Hat Text"/>
              <a:sym typeface="Red Hat Text"/>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ed Hat Text"/>
              <a:ea typeface="Red Hat Text"/>
              <a:cs typeface="Red Hat Text"/>
              <a:sym typeface="Red Hat Text"/>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Red Hat Text"/>
                <a:ea typeface="Red Hat Text"/>
                <a:cs typeface="Red Hat Text"/>
                <a:sym typeface="Red Hat Text"/>
              </a:rPr>
              <a:t>Formation of </a:t>
            </a:r>
            <a:r>
              <a:rPr b="1" i="0" lang="en" sz="1400" u="none" cap="none" strike="noStrike">
                <a:solidFill>
                  <a:srgbClr val="000000"/>
                </a:solidFill>
                <a:latin typeface="Red Hat Text"/>
                <a:ea typeface="Red Hat Text"/>
                <a:cs typeface="Red Hat Text"/>
                <a:sym typeface="Red Hat Text"/>
              </a:rPr>
              <a:t>neural tube</a:t>
            </a:r>
            <a:r>
              <a:rPr b="0" i="0" lang="en" sz="1400" u="none" cap="none" strike="noStrike">
                <a:solidFill>
                  <a:srgbClr val="000000"/>
                </a:solidFill>
                <a:latin typeface="Red Hat Text"/>
                <a:ea typeface="Red Hat Text"/>
                <a:cs typeface="Red Hat Text"/>
                <a:sym typeface="Red Hat Text"/>
              </a:rPr>
              <a:t> is completed by the </a:t>
            </a:r>
            <a:r>
              <a:rPr b="1" i="0" lang="en" sz="1400" u="none" cap="none" strike="noStrike">
                <a:solidFill>
                  <a:srgbClr val="000000"/>
                </a:solidFill>
                <a:latin typeface="Red Hat Text"/>
                <a:ea typeface="Red Hat Text"/>
                <a:cs typeface="Red Hat Text"/>
                <a:sym typeface="Red Hat Text"/>
              </a:rPr>
              <a:t>middle</a:t>
            </a:r>
            <a:r>
              <a:rPr b="0" i="0" lang="en" sz="1400" u="none" cap="none" strike="noStrike">
                <a:solidFill>
                  <a:srgbClr val="000000"/>
                </a:solidFill>
                <a:latin typeface="Red Hat Text"/>
                <a:ea typeface="Red Hat Text"/>
                <a:cs typeface="Red Hat Text"/>
                <a:sym typeface="Red Hat Text"/>
              </a:rPr>
              <a:t> of </a:t>
            </a:r>
            <a:r>
              <a:rPr b="1" i="0" lang="en" sz="1400" u="none" cap="none" strike="noStrike">
                <a:solidFill>
                  <a:srgbClr val="000000"/>
                </a:solidFill>
                <a:latin typeface="Red Hat Text"/>
                <a:ea typeface="Red Hat Text"/>
                <a:cs typeface="Red Hat Text"/>
                <a:sym typeface="Red Hat Text"/>
              </a:rPr>
              <a:t>4th week</a:t>
            </a:r>
            <a:r>
              <a:rPr b="0" i="0" lang="en" sz="1400" u="none" cap="none" strike="noStrike">
                <a:solidFill>
                  <a:srgbClr val="000000"/>
                </a:solidFill>
                <a:latin typeface="Red Hat Text"/>
                <a:ea typeface="Red Hat Text"/>
                <a:cs typeface="Red Hat Text"/>
                <a:sym typeface="Red Hat Text"/>
              </a:rPr>
              <a:t>.</a:t>
            </a:r>
            <a:endParaRPr b="0" i="0" sz="1400" u="none" cap="none" strike="noStrike">
              <a:solidFill>
                <a:srgbClr val="000000"/>
              </a:solidFill>
              <a:latin typeface="Red Hat Text"/>
              <a:ea typeface="Red Hat Text"/>
              <a:cs typeface="Red Hat Text"/>
              <a:sym typeface="Red Hat Text"/>
            </a:endParaRPr>
          </a:p>
        </p:txBody>
      </p:sp>
      <p:pic>
        <p:nvPicPr>
          <p:cNvPr descr="File0024" id="2279" name="Google Shape;2279;p3"/>
          <p:cNvPicPr preferRelativeResize="0"/>
          <p:nvPr/>
        </p:nvPicPr>
        <p:blipFill rotWithShape="1">
          <a:blip r:embed="rId3">
            <a:alphaModFix/>
          </a:blip>
          <a:srcRect b="14176" l="5534" r="4154" t="7624"/>
          <a:stretch/>
        </p:blipFill>
        <p:spPr>
          <a:xfrm>
            <a:off x="4418225" y="2186250"/>
            <a:ext cx="2379675" cy="1677532"/>
          </a:xfrm>
          <a:prstGeom prst="rect">
            <a:avLst/>
          </a:prstGeom>
          <a:noFill/>
          <a:ln>
            <a:noFill/>
          </a:ln>
        </p:spPr>
      </p:pic>
      <p:pic>
        <p:nvPicPr>
          <p:cNvPr id="2280" name="Google Shape;2280;p3"/>
          <p:cNvPicPr preferRelativeResize="0"/>
          <p:nvPr/>
        </p:nvPicPr>
        <p:blipFill rotWithShape="1">
          <a:blip r:embed="rId4">
            <a:alphaModFix/>
          </a:blip>
          <a:srcRect b="0" l="0" r="0" t="0"/>
          <a:stretch/>
        </p:blipFill>
        <p:spPr>
          <a:xfrm>
            <a:off x="5550325" y="5363125"/>
            <a:ext cx="1625475" cy="3850374"/>
          </a:xfrm>
          <a:prstGeom prst="rect">
            <a:avLst/>
          </a:prstGeom>
          <a:noFill/>
          <a:ln>
            <a:noFill/>
          </a:ln>
        </p:spPr>
      </p:pic>
      <p:sp>
        <p:nvSpPr>
          <p:cNvPr id="2281" name="Google Shape;2281;p3"/>
          <p:cNvSpPr txBox="1"/>
          <p:nvPr/>
        </p:nvSpPr>
        <p:spPr>
          <a:xfrm>
            <a:off x="152400" y="152400"/>
            <a:ext cx="30000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282" name="Google Shape;2282;p3"/>
          <p:cNvGrpSpPr/>
          <p:nvPr/>
        </p:nvGrpSpPr>
        <p:grpSpPr>
          <a:xfrm>
            <a:off x="6518412" y="4436019"/>
            <a:ext cx="891600" cy="798076"/>
            <a:chOff x="5421900" y="1250082"/>
            <a:chExt cx="891600" cy="797996"/>
          </a:xfrm>
        </p:grpSpPr>
        <p:sp>
          <p:nvSpPr>
            <p:cNvPr id="2283" name="Google Shape;2283;p3"/>
            <p:cNvSpPr/>
            <p:nvPr/>
          </p:nvSpPr>
          <p:spPr>
            <a:xfrm>
              <a:off x="5571970" y="1282750"/>
              <a:ext cx="561900" cy="366000"/>
            </a:xfrm>
            <a:prstGeom prst="roundRect">
              <a:avLst>
                <a:gd fmla="val 16667" name="adj"/>
              </a:avLst>
            </a:prstGeom>
            <a:solidFill>
              <a:srgbClr val="E06666"/>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ed Hat Text"/>
                <a:ea typeface="Red Hat Text"/>
                <a:cs typeface="Red Hat Text"/>
                <a:sym typeface="Red Hat Text"/>
              </a:endParaRPr>
            </a:p>
          </p:txBody>
        </p:sp>
        <p:grpSp>
          <p:nvGrpSpPr>
            <p:cNvPr id="2284" name="Google Shape;2284;p3"/>
            <p:cNvGrpSpPr/>
            <p:nvPr/>
          </p:nvGrpSpPr>
          <p:grpSpPr>
            <a:xfrm>
              <a:off x="5548756" y="1250082"/>
              <a:ext cx="614193" cy="431920"/>
              <a:chOff x="3476576" y="2633631"/>
              <a:chExt cx="417024" cy="293244"/>
            </a:xfrm>
          </p:grpSpPr>
          <p:sp>
            <p:nvSpPr>
              <p:cNvPr id="2285" name="Google Shape;2285;p3"/>
              <p:cNvSpPr/>
              <p:nvPr/>
            </p:nvSpPr>
            <p:spPr>
              <a:xfrm>
                <a:off x="3476576" y="2633631"/>
                <a:ext cx="417024" cy="293244"/>
              </a:xfrm>
              <a:custGeom>
                <a:rect b="b" l="l" r="r" t="t"/>
                <a:pathLst>
                  <a:path extrusionOk="0" h="14051" w="19982">
                    <a:moveTo>
                      <a:pt x="17056" y="1172"/>
                    </a:moveTo>
                    <a:cubicBezTo>
                      <a:pt x="18023" y="1172"/>
                      <a:pt x="18811" y="1961"/>
                      <a:pt x="18811" y="2929"/>
                    </a:cubicBezTo>
                    <a:lnTo>
                      <a:pt x="18811" y="11124"/>
                    </a:lnTo>
                    <a:cubicBezTo>
                      <a:pt x="18811" y="12092"/>
                      <a:pt x="18023" y="12881"/>
                      <a:pt x="17056" y="12881"/>
                    </a:cubicBezTo>
                    <a:lnTo>
                      <a:pt x="2927" y="12881"/>
                    </a:lnTo>
                    <a:cubicBezTo>
                      <a:pt x="1959" y="12881"/>
                      <a:pt x="1172" y="12092"/>
                      <a:pt x="1172" y="11124"/>
                    </a:cubicBezTo>
                    <a:lnTo>
                      <a:pt x="1172" y="2929"/>
                    </a:lnTo>
                    <a:cubicBezTo>
                      <a:pt x="1172" y="1961"/>
                      <a:pt x="1959" y="1172"/>
                      <a:pt x="2927" y="1172"/>
                    </a:cubicBezTo>
                    <a:close/>
                    <a:moveTo>
                      <a:pt x="2927" y="1"/>
                    </a:moveTo>
                    <a:cubicBezTo>
                      <a:pt x="1313" y="1"/>
                      <a:pt x="1" y="1315"/>
                      <a:pt x="1" y="2929"/>
                    </a:cubicBezTo>
                    <a:lnTo>
                      <a:pt x="1" y="11124"/>
                    </a:lnTo>
                    <a:cubicBezTo>
                      <a:pt x="1" y="12738"/>
                      <a:pt x="1313" y="14050"/>
                      <a:pt x="2927" y="14050"/>
                    </a:cubicBezTo>
                    <a:lnTo>
                      <a:pt x="17056" y="14050"/>
                    </a:lnTo>
                    <a:cubicBezTo>
                      <a:pt x="18669" y="14050"/>
                      <a:pt x="19982" y="12738"/>
                      <a:pt x="19982" y="11124"/>
                    </a:cubicBezTo>
                    <a:lnTo>
                      <a:pt x="19982" y="2929"/>
                    </a:lnTo>
                    <a:cubicBezTo>
                      <a:pt x="19982" y="1315"/>
                      <a:pt x="18669" y="1"/>
                      <a:pt x="17056" y="1"/>
                    </a:cubicBezTo>
                    <a:close/>
                  </a:path>
                </a:pathLst>
              </a:custGeom>
              <a:solidFill>
                <a:srgbClr val="4343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ed Hat Text"/>
                  <a:ea typeface="Red Hat Text"/>
                  <a:cs typeface="Red Hat Text"/>
                  <a:sym typeface="Red Hat Text"/>
                </a:endParaRPr>
              </a:p>
            </p:txBody>
          </p:sp>
          <p:sp>
            <p:nvSpPr>
              <p:cNvPr id="2286" name="Google Shape;2286;p3"/>
              <p:cNvSpPr/>
              <p:nvPr/>
            </p:nvSpPr>
            <p:spPr>
              <a:xfrm>
                <a:off x="3636206" y="2706945"/>
                <a:ext cx="122194" cy="146633"/>
              </a:xfrm>
              <a:custGeom>
                <a:rect b="b" l="l" r="r" t="t"/>
                <a:pathLst>
                  <a:path extrusionOk="0" h="7026" w="5855">
                    <a:moveTo>
                      <a:pt x="1172" y="1643"/>
                    </a:moveTo>
                    <a:lnTo>
                      <a:pt x="4165" y="3514"/>
                    </a:lnTo>
                    <a:lnTo>
                      <a:pt x="1172" y="5384"/>
                    </a:lnTo>
                    <a:lnTo>
                      <a:pt x="1172" y="1643"/>
                    </a:lnTo>
                    <a:close/>
                    <a:moveTo>
                      <a:pt x="586" y="0"/>
                    </a:moveTo>
                    <a:cubicBezTo>
                      <a:pt x="489" y="0"/>
                      <a:pt x="391" y="25"/>
                      <a:pt x="302" y="74"/>
                    </a:cubicBezTo>
                    <a:cubicBezTo>
                      <a:pt x="116" y="178"/>
                      <a:pt x="1" y="373"/>
                      <a:pt x="1" y="587"/>
                    </a:cubicBezTo>
                    <a:lnTo>
                      <a:pt x="1" y="6440"/>
                    </a:lnTo>
                    <a:cubicBezTo>
                      <a:pt x="1" y="6653"/>
                      <a:pt x="116" y="6849"/>
                      <a:pt x="302" y="6953"/>
                    </a:cubicBezTo>
                    <a:cubicBezTo>
                      <a:pt x="389" y="7001"/>
                      <a:pt x="487" y="7026"/>
                      <a:pt x="585" y="7026"/>
                    </a:cubicBezTo>
                    <a:cubicBezTo>
                      <a:pt x="693" y="7026"/>
                      <a:pt x="801" y="6997"/>
                      <a:pt x="896" y="6937"/>
                    </a:cubicBezTo>
                    <a:lnTo>
                      <a:pt x="5580" y="4010"/>
                    </a:lnTo>
                    <a:cubicBezTo>
                      <a:pt x="5750" y="3903"/>
                      <a:pt x="5854" y="3714"/>
                      <a:pt x="5854" y="3513"/>
                    </a:cubicBezTo>
                    <a:cubicBezTo>
                      <a:pt x="5854" y="3311"/>
                      <a:pt x="5750" y="3123"/>
                      <a:pt x="5580" y="3017"/>
                    </a:cubicBezTo>
                    <a:lnTo>
                      <a:pt x="896" y="90"/>
                    </a:lnTo>
                    <a:cubicBezTo>
                      <a:pt x="801" y="30"/>
                      <a:pt x="694" y="0"/>
                      <a:pt x="586" y="0"/>
                    </a:cubicBezTo>
                    <a:close/>
                  </a:path>
                </a:pathLst>
              </a:custGeom>
              <a:solidFill>
                <a:srgbClr val="4343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ed Hat Text"/>
                  <a:ea typeface="Red Hat Text"/>
                  <a:cs typeface="Red Hat Text"/>
                  <a:sym typeface="Red Hat Text"/>
                </a:endParaRPr>
              </a:p>
            </p:txBody>
          </p:sp>
        </p:grpSp>
        <p:sp>
          <p:nvSpPr>
            <p:cNvPr id="2287" name="Google Shape;2287;p3"/>
            <p:cNvSpPr/>
            <p:nvPr/>
          </p:nvSpPr>
          <p:spPr>
            <a:xfrm rot="5391968">
              <a:off x="5803519" y="1417844"/>
              <a:ext cx="128400" cy="960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ed Hat Text"/>
                <a:ea typeface="Red Hat Text"/>
                <a:cs typeface="Red Hat Text"/>
                <a:sym typeface="Red Hat Text"/>
              </a:endParaRPr>
            </a:p>
          </p:txBody>
        </p:sp>
        <p:sp>
          <p:nvSpPr>
            <p:cNvPr id="2288" name="Google Shape;2288;p3"/>
            <p:cNvSpPr/>
            <p:nvPr/>
          </p:nvSpPr>
          <p:spPr>
            <a:xfrm>
              <a:off x="5421900" y="1682078"/>
              <a:ext cx="891600" cy="3660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1" i="0" lang="en" sz="1800" u="sng" cap="none" strike="noStrike">
                  <a:solidFill>
                    <a:schemeClr val="hlink"/>
                  </a:solidFill>
                  <a:latin typeface="Red Hat Text"/>
                  <a:ea typeface="Red Hat Text"/>
                  <a:cs typeface="Red Hat Text"/>
                  <a:sym typeface="Red Hat Text"/>
                  <a:hlinkClick r:id="rId5"/>
                </a:rPr>
                <a:t>Video</a:t>
              </a:r>
              <a:endParaRPr b="1" i="0" sz="1800" u="none" cap="none" strike="noStrike">
                <a:solidFill>
                  <a:srgbClr val="434343"/>
                </a:solidFill>
                <a:latin typeface="Red Hat Text"/>
                <a:ea typeface="Red Hat Text"/>
                <a:cs typeface="Red Hat Text"/>
                <a:sym typeface="Red Hat Text"/>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EFEF"/>
        </a:solidFill>
      </p:bgPr>
    </p:bg>
    <p:spTree>
      <p:nvGrpSpPr>
        <p:cNvPr id="2292" name="Shape 2292"/>
        <p:cNvGrpSpPr/>
        <p:nvPr/>
      </p:nvGrpSpPr>
      <p:grpSpPr>
        <a:xfrm>
          <a:off x="0" y="0"/>
          <a:ext cx="0" cy="0"/>
          <a:chOff x="0" y="0"/>
          <a:chExt cx="0" cy="0"/>
        </a:xfrm>
      </p:grpSpPr>
      <p:sp>
        <p:nvSpPr>
          <p:cNvPr id="2293" name="Google Shape;2293;p4"/>
          <p:cNvSpPr/>
          <p:nvPr/>
        </p:nvSpPr>
        <p:spPr>
          <a:xfrm>
            <a:off x="1583171" y="4955826"/>
            <a:ext cx="1026" cy="82"/>
          </a:xfrm>
          <a:custGeom>
            <a:rect b="b" l="l" r="r" t="t"/>
            <a:pathLst>
              <a:path extrusionOk="0" h="6" w="78">
                <a:moveTo>
                  <a:pt x="1" y="6"/>
                </a:moveTo>
                <a:lnTo>
                  <a:pt x="77" y="1"/>
                </a:lnTo>
                <a:lnTo>
                  <a:pt x="77" y="1"/>
                </a:lnTo>
                <a:close/>
              </a:path>
            </a:pathLst>
          </a:custGeom>
          <a:solidFill>
            <a:srgbClr val="000000"/>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294" name="Google Shape;2294;p4"/>
          <p:cNvGrpSpPr/>
          <p:nvPr/>
        </p:nvGrpSpPr>
        <p:grpSpPr>
          <a:xfrm>
            <a:off x="7210735" y="114276"/>
            <a:ext cx="265651" cy="1979400"/>
            <a:chOff x="6775725" y="1037324"/>
            <a:chExt cx="1118532" cy="3068838"/>
          </a:xfrm>
        </p:grpSpPr>
        <p:sp>
          <p:nvSpPr>
            <p:cNvPr id="2295" name="Google Shape;2295;p4"/>
            <p:cNvSpPr/>
            <p:nvPr/>
          </p:nvSpPr>
          <p:spPr>
            <a:xfrm>
              <a:off x="7088685" y="1301841"/>
              <a:ext cx="485301" cy="485316"/>
            </a:xfrm>
            <a:custGeom>
              <a:rect b="b" l="l" r="r" t="t"/>
              <a:pathLst>
                <a:path extrusionOk="0" h="33133" w="33132">
                  <a:moveTo>
                    <a:pt x="16565" y="0"/>
                  </a:moveTo>
                  <a:cubicBezTo>
                    <a:pt x="12172" y="0"/>
                    <a:pt x="7960" y="1745"/>
                    <a:pt x="4852" y="4852"/>
                  </a:cubicBezTo>
                  <a:cubicBezTo>
                    <a:pt x="1745" y="7958"/>
                    <a:pt x="0" y="12172"/>
                    <a:pt x="0" y="16565"/>
                  </a:cubicBezTo>
                  <a:cubicBezTo>
                    <a:pt x="0" y="20958"/>
                    <a:pt x="1745" y="25173"/>
                    <a:pt x="4852" y="28279"/>
                  </a:cubicBezTo>
                  <a:cubicBezTo>
                    <a:pt x="7960" y="31387"/>
                    <a:pt x="12172" y="33132"/>
                    <a:pt x="16565" y="33132"/>
                  </a:cubicBezTo>
                  <a:cubicBezTo>
                    <a:pt x="20960" y="33132"/>
                    <a:pt x="25172" y="31387"/>
                    <a:pt x="28280" y="28279"/>
                  </a:cubicBezTo>
                  <a:cubicBezTo>
                    <a:pt x="31387" y="25173"/>
                    <a:pt x="33132" y="20958"/>
                    <a:pt x="33132" y="16565"/>
                  </a:cubicBezTo>
                  <a:cubicBezTo>
                    <a:pt x="33132" y="12172"/>
                    <a:pt x="31387" y="7958"/>
                    <a:pt x="28280" y="4852"/>
                  </a:cubicBezTo>
                  <a:cubicBezTo>
                    <a:pt x="25172" y="1745"/>
                    <a:pt x="20960" y="0"/>
                    <a:pt x="16565" y="0"/>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96" name="Google Shape;2296;p4"/>
            <p:cNvSpPr/>
            <p:nvPr/>
          </p:nvSpPr>
          <p:spPr>
            <a:xfrm>
              <a:off x="7244338" y="1449569"/>
              <a:ext cx="170761" cy="170761"/>
            </a:xfrm>
            <a:custGeom>
              <a:rect b="b" l="l" r="r" t="t"/>
              <a:pathLst>
                <a:path extrusionOk="0" h="11658" w="11658">
                  <a:moveTo>
                    <a:pt x="5829" y="0"/>
                  </a:moveTo>
                  <a:cubicBezTo>
                    <a:pt x="2612" y="0"/>
                    <a:pt x="1" y="2609"/>
                    <a:pt x="1" y="5829"/>
                  </a:cubicBezTo>
                  <a:cubicBezTo>
                    <a:pt x="1" y="9049"/>
                    <a:pt x="2612" y="11657"/>
                    <a:pt x="5829" y="11657"/>
                  </a:cubicBezTo>
                  <a:cubicBezTo>
                    <a:pt x="9049" y="11657"/>
                    <a:pt x="11658" y="9049"/>
                    <a:pt x="11658" y="5829"/>
                  </a:cubicBezTo>
                  <a:cubicBezTo>
                    <a:pt x="11658" y="2609"/>
                    <a:pt x="9049" y="0"/>
                    <a:pt x="5829" y="0"/>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97" name="Google Shape;2297;p4"/>
            <p:cNvSpPr/>
            <p:nvPr/>
          </p:nvSpPr>
          <p:spPr>
            <a:xfrm>
              <a:off x="7386763" y="1590045"/>
              <a:ext cx="97333" cy="80517"/>
            </a:xfrm>
            <a:custGeom>
              <a:rect b="b" l="l" r="r" t="t"/>
              <a:pathLst>
                <a:path extrusionOk="0" h="5497" w="6645">
                  <a:moveTo>
                    <a:pt x="5659" y="1"/>
                  </a:moveTo>
                  <a:cubicBezTo>
                    <a:pt x="5642" y="1"/>
                    <a:pt x="5625" y="1"/>
                    <a:pt x="5607" y="2"/>
                  </a:cubicBezTo>
                  <a:cubicBezTo>
                    <a:pt x="5131" y="30"/>
                    <a:pt x="4712" y="310"/>
                    <a:pt x="4330" y="593"/>
                  </a:cubicBezTo>
                  <a:cubicBezTo>
                    <a:pt x="3094" y="1510"/>
                    <a:pt x="1968" y="2561"/>
                    <a:pt x="846" y="3611"/>
                  </a:cubicBezTo>
                  <a:cubicBezTo>
                    <a:pt x="441" y="3990"/>
                    <a:pt x="0" y="4530"/>
                    <a:pt x="229" y="5034"/>
                  </a:cubicBezTo>
                  <a:cubicBezTo>
                    <a:pt x="365" y="5331"/>
                    <a:pt x="708" y="5492"/>
                    <a:pt x="1036" y="5496"/>
                  </a:cubicBezTo>
                  <a:cubicBezTo>
                    <a:pt x="1045" y="5496"/>
                    <a:pt x="1055" y="5496"/>
                    <a:pt x="1065" y="5496"/>
                  </a:cubicBezTo>
                  <a:cubicBezTo>
                    <a:pt x="1383" y="5496"/>
                    <a:pt x="1706" y="5411"/>
                    <a:pt x="1976" y="5243"/>
                  </a:cubicBezTo>
                  <a:cubicBezTo>
                    <a:pt x="3813" y="4089"/>
                    <a:pt x="4977" y="3416"/>
                    <a:pt x="6308" y="1563"/>
                  </a:cubicBezTo>
                  <a:cubicBezTo>
                    <a:pt x="6308" y="1563"/>
                    <a:pt x="6645" y="1080"/>
                    <a:pt x="6622" y="678"/>
                  </a:cubicBezTo>
                  <a:cubicBezTo>
                    <a:pt x="6603" y="335"/>
                    <a:pt x="6119" y="1"/>
                    <a:pt x="5659"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98" name="Google Shape;2298;p4"/>
            <p:cNvSpPr/>
            <p:nvPr/>
          </p:nvSpPr>
          <p:spPr>
            <a:xfrm>
              <a:off x="7422300" y="1407221"/>
              <a:ext cx="49172" cy="112551"/>
            </a:xfrm>
            <a:custGeom>
              <a:rect b="b" l="l" r="r" t="t"/>
              <a:pathLst>
                <a:path extrusionOk="0" h="7684" w="3357">
                  <a:moveTo>
                    <a:pt x="1061" y="1"/>
                  </a:moveTo>
                  <a:cubicBezTo>
                    <a:pt x="740" y="1"/>
                    <a:pt x="336" y="282"/>
                    <a:pt x="183" y="652"/>
                  </a:cubicBezTo>
                  <a:cubicBezTo>
                    <a:pt x="1" y="1091"/>
                    <a:pt x="72" y="1592"/>
                    <a:pt x="160" y="2060"/>
                  </a:cubicBezTo>
                  <a:cubicBezTo>
                    <a:pt x="447" y="3569"/>
                    <a:pt x="905" y="5042"/>
                    <a:pt x="1362" y="6509"/>
                  </a:cubicBezTo>
                  <a:cubicBezTo>
                    <a:pt x="1527" y="7039"/>
                    <a:pt x="1819" y="7670"/>
                    <a:pt x="2373" y="7683"/>
                  </a:cubicBezTo>
                  <a:cubicBezTo>
                    <a:pt x="2378" y="7683"/>
                    <a:pt x="2384" y="7683"/>
                    <a:pt x="2390" y="7683"/>
                  </a:cubicBezTo>
                  <a:cubicBezTo>
                    <a:pt x="2711" y="7683"/>
                    <a:pt x="2997" y="7446"/>
                    <a:pt x="3141" y="7159"/>
                  </a:cubicBezTo>
                  <a:cubicBezTo>
                    <a:pt x="3288" y="6867"/>
                    <a:pt x="3357" y="6527"/>
                    <a:pt x="3321" y="6201"/>
                  </a:cubicBezTo>
                  <a:cubicBezTo>
                    <a:pt x="3082" y="4046"/>
                    <a:pt x="2983" y="2704"/>
                    <a:pt x="1893" y="700"/>
                  </a:cubicBezTo>
                  <a:cubicBezTo>
                    <a:pt x="1893" y="700"/>
                    <a:pt x="1604" y="185"/>
                    <a:pt x="1233" y="33"/>
                  </a:cubicBezTo>
                  <a:cubicBezTo>
                    <a:pt x="1180" y="11"/>
                    <a:pt x="1122" y="1"/>
                    <a:pt x="1061"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99" name="Google Shape;2299;p4"/>
            <p:cNvSpPr/>
            <p:nvPr/>
          </p:nvSpPr>
          <p:spPr>
            <a:xfrm>
              <a:off x="7163860" y="1496780"/>
              <a:ext cx="39299" cy="114485"/>
            </a:xfrm>
            <a:custGeom>
              <a:rect b="b" l="l" r="r" t="t"/>
              <a:pathLst>
                <a:path extrusionOk="0" h="7816" w="2683">
                  <a:moveTo>
                    <a:pt x="1144" y="1"/>
                  </a:moveTo>
                  <a:cubicBezTo>
                    <a:pt x="841" y="1"/>
                    <a:pt x="463" y="200"/>
                    <a:pt x="272" y="501"/>
                  </a:cubicBezTo>
                  <a:cubicBezTo>
                    <a:pt x="19" y="905"/>
                    <a:pt x="1" y="1408"/>
                    <a:pt x="10" y="1886"/>
                  </a:cubicBezTo>
                  <a:cubicBezTo>
                    <a:pt x="35" y="3422"/>
                    <a:pt x="235" y="4949"/>
                    <a:pt x="435" y="6473"/>
                  </a:cubicBezTo>
                  <a:cubicBezTo>
                    <a:pt x="507" y="7024"/>
                    <a:pt x="688" y="7696"/>
                    <a:pt x="1231" y="7803"/>
                  </a:cubicBezTo>
                  <a:cubicBezTo>
                    <a:pt x="1274" y="7811"/>
                    <a:pt x="1317" y="7815"/>
                    <a:pt x="1361" y="7815"/>
                  </a:cubicBezTo>
                  <a:cubicBezTo>
                    <a:pt x="1639" y="7815"/>
                    <a:pt x="1910" y="7645"/>
                    <a:pt x="2079" y="7417"/>
                  </a:cubicBezTo>
                  <a:cubicBezTo>
                    <a:pt x="2272" y="7153"/>
                    <a:pt x="2399" y="6831"/>
                    <a:pt x="2419" y="6505"/>
                  </a:cubicBezTo>
                  <a:cubicBezTo>
                    <a:pt x="2550" y="4339"/>
                    <a:pt x="2682" y="3001"/>
                    <a:pt x="1950" y="841"/>
                  </a:cubicBezTo>
                  <a:cubicBezTo>
                    <a:pt x="1950" y="841"/>
                    <a:pt x="1751" y="284"/>
                    <a:pt x="1412" y="70"/>
                  </a:cubicBezTo>
                  <a:cubicBezTo>
                    <a:pt x="1337" y="23"/>
                    <a:pt x="1244" y="1"/>
                    <a:pt x="1144"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00" name="Google Shape;2300;p4"/>
            <p:cNvSpPr/>
            <p:nvPr/>
          </p:nvSpPr>
          <p:spPr>
            <a:xfrm>
              <a:off x="7365963" y="1388046"/>
              <a:ext cx="31316" cy="28240"/>
            </a:xfrm>
            <a:custGeom>
              <a:rect b="b" l="l" r="r" t="t"/>
              <a:pathLst>
                <a:path extrusionOk="0" h="1928" w="2138">
                  <a:moveTo>
                    <a:pt x="1068" y="1"/>
                  </a:moveTo>
                  <a:cubicBezTo>
                    <a:pt x="643" y="1"/>
                    <a:pt x="254" y="283"/>
                    <a:pt x="139" y="712"/>
                  </a:cubicBezTo>
                  <a:cubicBezTo>
                    <a:pt x="1" y="1225"/>
                    <a:pt x="303" y="1754"/>
                    <a:pt x="817" y="1894"/>
                  </a:cubicBezTo>
                  <a:cubicBezTo>
                    <a:pt x="900" y="1917"/>
                    <a:pt x="984" y="1927"/>
                    <a:pt x="1067" y="1927"/>
                  </a:cubicBezTo>
                  <a:cubicBezTo>
                    <a:pt x="1492" y="1927"/>
                    <a:pt x="1882" y="1644"/>
                    <a:pt x="1997" y="1215"/>
                  </a:cubicBezTo>
                  <a:cubicBezTo>
                    <a:pt x="2137" y="701"/>
                    <a:pt x="1833" y="174"/>
                    <a:pt x="1319" y="34"/>
                  </a:cubicBezTo>
                  <a:cubicBezTo>
                    <a:pt x="1235" y="11"/>
                    <a:pt x="1151" y="1"/>
                    <a:pt x="1068"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01" name="Google Shape;2301;p4"/>
            <p:cNvSpPr/>
            <p:nvPr/>
          </p:nvSpPr>
          <p:spPr>
            <a:xfrm>
              <a:off x="7196951" y="1627427"/>
              <a:ext cx="31302" cy="28226"/>
            </a:xfrm>
            <a:custGeom>
              <a:rect b="b" l="l" r="r" t="t"/>
              <a:pathLst>
                <a:path extrusionOk="0" h="1927" w="2137">
                  <a:moveTo>
                    <a:pt x="1068" y="0"/>
                  </a:moveTo>
                  <a:cubicBezTo>
                    <a:pt x="644" y="0"/>
                    <a:pt x="256" y="283"/>
                    <a:pt x="140" y="712"/>
                  </a:cubicBezTo>
                  <a:cubicBezTo>
                    <a:pt x="0" y="1225"/>
                    <a:pt x="305" y="1755"/>
                    <a:pt x="818" y="1893"/>
                  </a:cubicBezTo>
                  <a:cubicBezTo>
                    <a:pt x="903" y="1916"/>
                    <a:pt x="988" y="1927"/>
                    <a:pt x="1071" y="1927"/>
                  </a:cubicBezTo>
                  <a:cubicBezTo>
                    <a:pt x="1495" y="1927"/>
                    <a:pt x="1883" y="1643"/>
                    <a:pt x="1999" y="1215"/>
                  </a:cubicBezTo>
                  <a:cubicBezTo>
                    <a:pt x="2137" y="701"/>
                    <a:pt x="1834" y="172"/>
                    <a:pt x="1321" y="34"/>
                  </a:cubicBezTo>
                  <a:cubicBezTo>
                    <a:pt x="1236" y="11"/>
                    <a:pt x="1151" y="0"/>
                    <a:pt x="1068" y="0"/>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02" name="Google Shape;2302;p4"/>
            <p:cNvSpPr/>
            <p:nvPr/>
          </p:nvSpPr>
          <p:spPr>
            <a:xfrm>
              <a:off x="7175667" y="2756849"/>
              <a:ext cx="209430" cy="301958"/>
            </a:xfrm>
            <a:custGeom>
              <a:rect b="b" l="l" r="r" t="t"/>
              <a:pathLst>
                <a:path extrusionOk="0" h="20615" w="14298">
                  <a:moveTo>
                    <a:pt x="9325" y="0"/>
                  </a:moveTo>
                  <a:cubicBezTo>
                    <a:pt x="8321" y="0"/>
                    <a:pt x="7307" y="250"/>
                    <a:pt x="6505" y="877"/>
                  </a:cubicBezTo>
                  <a:cubicBezTo>
                    <a:pt x="6307" y="1033"/>
                    <a:pt x="6123" y="1199"/>
                    <a:pt x="5949" y="1374"/>
                  </a:cubicBezTo>
                  <a:cubicBezTo>
                    <a:pt x="6455" y="2003"/>
                    <a:pt x="6760" y="2803"/>
                    <a:pt x="6760" y="3673"/>
                  </a:cubicBezTo>
                  <a:cubicBezTo>
                    <a:pt x="6760" y="5486"/>
                    <a:pt x="5443" y="6989"/>
                    <a:pt x="3714" y="7288"/>
                  </a:cubicBezTo>
                  <a:cubicBezTo>
                    <a:pt x="2921" y="9541"/>
                    <a:pt x="1887" y="11699"/>
                    <a:pt x="620" y="13725"/>
                  </a:cubicBezTo>
                  <a:cubicBezTo>
                    <a:pt x="0" y="14716"/>
                    <a:pt x="80" y="16440"/>
                    <a:pt x="469" y="17477"/>
                  </a:cubicBezTo>
                  <a:cubicBezTo>
                    <a:pt x="876" y="18566"/>
                    <a:pt x="1848" y="19697"/>
                    <a:pt x="2938" y="20154"/>
                  </a:cubicBezTo>
                  <a:cubicBezTo>
                    <a:pt x="3616" y="20436"/>
                    <a:pt x="4364" y="20614"/>
                    <a:pt x="5107" y="20614"/>
                  </a:cubicBezTo>
                  <a:cubicBezTo>
                    <a:pt x="5647" y="20614"/>
                    <a:pt x="6185" y="20520"/>
                    <a:pt x="6691" y="20304"/>
                  </a:cubicBezTo>
                  <a:cubicBezTo>
                    <a:pt x="7059" y="20108"/>
                    <a:pt x="7427" y="19911"/>
                    <a:pt x="7797" y="19716"/>
                  </a:cubicBezTo>
                  <a:cubicBezTo>
                    <a:pt x="8480" y="19223"/>
                    <a:pt x="9004" y="18596"/>
                    <a:pt x="9367" y="17833"/>
                  </a:cubicBezTo>
                  <a:cubicBezTo>
                    <a:pt x="9392" y="17794"/>
                    <a:pt x="9415" y="17752"/>
                    <a:pt x="9439" y="17711"/>
                  </a:cubicBezTo>
                  <a:cubicBezTo>
                    <a:pt x="8778" y="17274"/>
                    <a:pt x="8340" y="16525"/>
                    <a:pt x="8340" y="15674"/>
                  </a:cubicBezTo>
                  <a:cubicBezTo>
                    <a:pt x="8340" y="14327"/>
                    <a:pt x="9432" y="13235"/>
                    <a:pt x="10779" y="13235"/>
                  </a:cubicBezTo>
                  <a:cubicBezTo>
                    <a:pt x="11098" y="13235"/>
                    <a:pt x="11402" y="13299"/>
                    <a:pt x="11684" y="13410"/>
                  </a:cubicBezTo>
                  <a:cubicBezTo>
                    <a:pt x="12760" y="10929"/>
                    <a:pt x="13553" y="8316"/>
                    <a:pt x="14063" y="5675"/>
                  </a:cubicBezTo>
                  <a:cubicBezTo>
                    <a:pt x="14298" y="4452"/>
                    <a:pt x="13962" y="3020"/>
                    <a:pt x="13243" y="2011"/>
                  </a:cubicBezTo>
                  <a:lnTo>
                    <a:pt x="13243" y="2010"/>
                  </a:lnTo>
                  <a:cubicBezTo>
                    <a:pt x="12569" y="1065"/>
                    <a:pt x="11339" y="217"/>
                    <a:pt x="10169" y="57"/>
                  </a:cubicBezTo>
                  <a:cubicBezTo>
                    <a:pt x="9891" y="20"/>
                    <a:pt x="9609" y="0"/>
                    <a:pt x="9325" y="0"/>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03" name="Google Shape;2303;p4"/>
            <p:cNvSpPr/>
            <p:nvPr/>
          </p:nvSpPr>
          <p:spPr>
            <a:xfrm>
              <a:off x="7142503" y="3091605"/>
              <a:ext cx="166747" cy="284498"/>
            </a:xfrm>
            <a:custGeom>
              <a:rect b="b" l="l" r="r" t="t"/>
              <a:pathLst>
                <a:path extrusionOk="0" h="19423" w="11384">
                  <a:moveTo>
                    <a:pt x="4818" y="0"/>
                  </a:moveTo>
                  <a:cubicBezTo>
                    <a:pt x="4772" y="0"/>
                    <a:pt x="4726" y="1"/>
                    <a:pt x="4680" y="3"/>
                  </a:cubicBezTo>
                  <a:cubicBezTo>
                    <a:pt x="3491" y="56"/>
                    <a:pt x="2255" y="448"/>
                    <a:pt x="1427" y="1352"/>
                  </a:cubicBezTo>
                  <a:cubicBezTo>
                    <a:pt x="570" y="2285"/>
                    <a:pt x="165" y="3334"/>
                    <a:pt x="78" y="4605"/>
                  </a:cubicBezTo>
                  <a:cubicBezTo>
                    <a:pt x="1" y="5770"/>
                    <a:pt x="20" y="6929"/>
                    <a:pt x="121" y="8080"/>
                  </a:cubicBezTo>
                  <a:cubicBezTo>
                    <a:pt x="1362" y="8195"/>
                    <a:pt x="2333" y="9237"/>
                    <a:pt x="2333" y="10508"/>
                  </a:cubicBezTo>
                  <a:cubicBezTo>
                    <a:pt x="2333" y="11464"/>
                    <a:pt x="1781" y="12289"/>
                    <a:pt x="979" y="12689"/>
                  </a:cubicBezTo>
                  <a:cubicBezTo>
                    <a:pt x="1417" y="14220"/>
                    <a:pt x="1994" y="15714"/>
                    <a:pt x="2687" y="17153"/>
                  </a:cubicBezTo>
                  <a:cubicBezTo>
                    <a:pt x="3167" y="18144"/>
                    <a:pt x="4409" y="18985"/>
                    <a:pt x="5438" y="19268"/>
                  </a:cubicBezTo>
                  <a:cubicBezTo>
                    <a:pt x="5810" y="19370"/>
                    <a:pt x="6223" y="19422"/>
                    <a:pt x="6645" y="19422"/>
                  </a:cubicBezTo>
                  <a:cubicBezTo>
                    <a:pt x="7473" y="19422"/>
                    <a:pt x="8335" y="19221"/>
                    <a:pt x="8983" y="18804"/>
                  </a:cubicBezTo>
                  <a:cubicBezTo>
                    <a:pt x="9965" y="18170"/>
                    <a:pt x="10829" y="17227"/>
                    <a:pt x="11096" y="16055"/>
                  </a:cubicBezTo>
                  <a:cubicBezTo>
                    <a:pt x="11383" y="14793"/>
                    <a:pt x="11196" y="13675"/>
                    <a:pt x="10633" y="12510"/>
                  </a:cubicBezTo>
                  <a:cubicBezTo>
                    <a:pt x="10574" y="12386"/>
                    <a:pt x="10521" y="12260"/>
                    <a:pt x="10465" y="12137"/>
                  </a:cubicBezTo>
                  <a:cubicBezTo>
                    <a:pt x="9946" y="10800"/>
                    <a:pt x="9571" y="9420"/>
                    <a:pt x="9337" y="8005"/>
                  </a:cubicBezTo>
                  <a:cubicBezTo>
                    <a:pt x="9227" y="6874"/>
                    <a:pt x="9204" y="5740"/>
                    <a:pt x="9280" y="4605"/>
                  </a:cubicBezTo>
                  <a:cubicBezTo>
                    <a:pt x="9357" y="3476"/>
                    <a:pt x="8714" y="2131"/>
                    <a:pt x="7933" y="1352"/>
                  </a:cubicBezTo>
                  <a:cubicBezTo>
                    <a:pt x="7167" y="586"/>
                    <a:pt x="5929" y="0"/>
                    <a:pt x="4818" y="0"/>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04" name="Google Shape;2304;p4"/>
            <p:cNvSpPr/>
            <p:nvPr/>
          </p:nvSpPr>
          <p:spPr>
            <a:xfrm>
              <a:off x="7194636" y="2441327"/>
              <a:ext cx="194153" cy="287150"/>
            </a:xfrm>
            <a:custGeom>
              <a:rect b="b" l="l" r="r" t="t"/>
              <a:pathLst>
                <a:path extrusionOk="0" h="19604" w="13255">
                  <a:moveTo>
                    <a:pt x="4745" y="1"/>
                  </a:moveTo>
                  <a:cubicBezTo>
                    <a:pt x="3643" y="1"/>
                    <a:pt x="2369" y="428"/>
                    <a:pt x="1583" y="1191"/>
                  </a:cubicBezTo>
                  <a:cubicBezTo>
                    <a:pt x="711" y="2038"/>
                    <a:pt x="33" y="3177"/>
                    <a:pt x="17" y="4431"/>
                  </a:cubicBezTo>
                  <a:cubicBezTo>
                    <a:pt x="1" y="5735"/>
                    <a:pt x="413" y="6790"/>
                    <a:pt x="1201" y="7831"/>
                  </a:cubicBezTo>
                  <a:cubicBezTo>
                    <a:pt x="1256" y="7903"/>
                    <a:pt x="1307" y="7978"/>
                    <a:pt x="1360" y="8052"/>
                  </a:cubicBezTo>
                  <a:cubicBezTo>
                    <a:pt x="2015" y="9077"/>
                    <a:pt x="2567" y="10158"/>
                    <a:pt x="3017" y="11289"/>
                  </a:cubicBezTo>
                  <a:cubicBezTo>
                    <a:pt x="3385" y="12448"/>
                    <a:pt x="3643" y="13634"/>
                    <a:pt x="3785" y="14841"/>
                  </a:cubicBezTo>
                  <a:cubicBezTo>
                    <a:pt x="3760" y="15411"/>
                    <a:pt x="3858" y="15955"/>
                    <a:pt x="4091" y="16468"/>
                  </a:cubicBezTo>
                  <a:cubicBezTo>
                    <a:pt x="4247" y="17061"/>
                    <a:pt x="4543" y="17585"/>
                    <a:pt x="4976" y="18036"/>
                  </a:cubicBezTo>
                  <a:cubicBezTo>
                    <a:pt x="5743" y="18896"/>
                    <a:pt x="7044" y="19587"/>
                    <a:pt x="8217" y="19603"/>
                  </a:cubicBezTo>
                  <a:cubicBezTo>
                    <a:pt x="8242" y="19603"/>
                    <a:pt x="8267" y="19603"/>
                    <a:pt x="8293" y="19603"/>
                  </a:cubicBezTo>
                  <a:cubicBezTo>
                    <a:pt x="9486" y="19603"/>
                    <a:pt x="10735" y="19273"/>
                    <a:pt x="11615" y="18419"/>
                  </a:cubicBezTo>
                  <a:cubicBezTo>
                    <a:pt x="12449" y="17608"/>
                    <a:pt x="13254" y="16394"/>
                    <a:pt x="13182" y="15178"/>
                  </a:cubicBezTo>
                  <a:cubicBezTo>
                    <a:pt x="13102" y="13866"/>
                    <a:pt x="13005" y="12556"/>
                    <a:pt x="12741" y="11268"/>
                  </a:cubicBezTo>
                  <a:lnTo>
                    <a:pt x="12739" y="11268"/>
                  </a:lnTo>
                  <a:cubicBezTo>
                    <a:pt x="12474" y="9963"/>
                    <a:pt x="12040" y="8714"/>
                    <a:pt x="11580" y="7466"/>
                  </a:cubicBezTo>
                  <a:cubicBezTo>
                    <a:pt x="11401" y="6985"/>
                    <a:pt x="11201" y="6514"/>
                    <a:pt x="10985" y="6052"/>
                  </a:cubicBezTo>
                  <a:cubicBezTo>
                    <a:pt x="10763" y="6107"/>
                    <a:pt x="10535" y="6136"/>
                    <a:pt x="10306" y="6136"/>
                  </a:cubicBezTo>
                  <a:cubicBezTo>
                    <a:pt x="9964" y="6136"/>
                    <a:pt x="9622" y="6071"/>
                    <a:pt x="9306" y="5935"/>
                  </a:cubicBezTo>
                  <a:cubicBezTo>
                    <a:pt x="8318" y="5512"/>
                    <a:pt x="7649" y="4434"/>
                    <a:pt x="7707" y="3361"/>
                  </a:cubicBezTo>
                  <a:cubicBezTo>
                    <a:pt x="7739" y="2776"/>
                    <a:pt x="7990" y="2218"/>
                    <a:pt x="8373" y="1777"/>
                  </a:cubicBezTo>
                  <a:cubicBezTo>
                    <a:pt x="8323" y="1710"/>
                    <a:pt x="8274" y="1641"/>
                    <a:pt x="8222" y="1574"/>
                  </a:cubicBezTo>
                  <a:cubicBezTo>
                    <a:pt x="7530" y="659"/>
                    <a:pt x="6090" y="71"/>
                    <a:pt x="4983" y="7"/>
                  </a:cubicBezTo>
                  <a:cubicBezTo>
                    <a:pt x="4905" y="3"/>
                    <a:pt x="4826" y="1"/>
                    <a:pt x="4745"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05" name="Google Shape;2305;p4"/>
            <p:cNvSpPr/>
            <p:nvPr/>
          </p:nvSpPr>
          <p:spPr>
            <a:xfrm>
              <a:off x="7239489" y="3408373"/>
              <a:ext cx="172504" cy="281642"/>
            </a:xfrm>
            <a:custGeom>
              <a:rect b="b" l="l" r="r" t="t"/>
              <a:pathLst>
                <a:path extrusionOk="0" h="19228" w="11777">
                  <a:moveTo>
                    <a:pt x="5194" y="1"/>
                  </a:moveTo>
                  <a:cubicBezTo>
                    <a:pt x="4761" y="1"/>
                    <a:pt x="4338" y="58"/>
                    <a:pt x="3953" y="183"/>
                  </a:cubicBezTo>
                  <a:cubicBezTo>
                    <a:pt x="2741" y="576"/>
                    <a:pt x="1573" y="1326"/>
                    <a:pt x="962" y="2484"/>
                  </a:cubicBezTo>
                  <a:cubicBezTo>
                    <a:pt x="360" y="3620"/>
                    <a:pt x="1" y="5085"/>
                    <a:pt x="456" y="6340"/>
                  </a:cubicBezTo>
                  <a:lnTo>
                    <a:pt x="456" y="6342"/>
                  </a:lnTo>
                  <a:cubicBezTo>
                    <a:pt x="959" y="7725"/>
                    <a:pt x="1331" y="9146"/>
                    <a:pt x="1571" y="10595"/>
                  </a:cubicBezTo>
                  <a:lnTo>
                    <a:pt x="1571" y="10595"/>
                  </a:lnTo>
                  <a:cubicBezTo>
                    <a:pt x="1695" y="11799"/>
                    <a:pt x="1727" y="13008"/>
                    <a:pt x="1668" y="14218"/>
                  </a:cubicBezTo>
                  <a:cubicBezTo>
                    <a:pt x="1608" y="15461"/>
                    <a:pt x="2270" y="16893"/>
                    <a:pt x="3134" y="17758"/>
                  </a:cubicBezTo>
                  <a:cubicBezTo>
                    <a:pt x="3968" y="18591"/>
                    <a:pt x="5313" y="19227"/>
                    <a:pt x="6522" y="19227"/>
                  </a:cubicBezTo>
                  <a:cubicBezTo>
                    <a:pt x="6573" y="19227"/>
                    <a:pt x="6623" y="19226"/>
                    <a:pt x="6674" y="19224"/>
                  </a:cubicBezTo>
                  <a:cubicBezTo>
                    <a:pt x="7969" y="19166"/>
                    <a:pt x="9311" y="18741"/>
                    <a:pt x="10214" y="17758"/>
                  </a:cubicBezTo>
                  <a:cubicBezTo>
                    <a:pt x="11137" y="16751"/>
                    <a:pt x="11612" y="15594"/>
                    <a:pt x="11679" y="14218"/>
                  </a:cubicBezTo>
                  <a:cubicBezTo>
                    <a:pt x="11776" y="12222"/>
                    <a:pt x="11575" y="10271"/>
                    <a:pt x="11284" y="8298"/>
                  </a:cubicBezTo>
                  <a:cubicBezTo>
                    <a:pt x="11053" y="6721"/>
                    <a:pt x="10654" y="5176"/>
                    <a:pt x="10111" y="3680"/>
                  </a:cubicBezTo>
                  <a:cubicBezTo>
                    <a:pt x="9658" y="2434"/>
                    <a:pt x="8985" y="1376"/>
                    <a:pt x="7810" y="687"/>
                  </a:cubicBezTo>
                  <a:cubicBezTo>
                    <a:pt x="7080" y="261"/>
                    <a:pt x="6115" y="1"/>
                    <a:pt x="5194"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06" name="Google Shape;2306;p4"/>
            <p:cNvSpPr/>
            <p:nvPr/>
          </p:nvSpPr>
          <p:spPr>
            <a:xfrm>
              <a:off x="7180413" y="1756053"/>
              <a:ext cx="190037" cy="1916684"/>
            </a:xfrm>
            <a:custGeom>
              <a:rect b="b" l="l" r="r" t="t"/>
              <a:pathLst>
                <a:path extrusionOk="0" h="130854" w="12974">
                  <a:moveTo>
                    <a:pt x="4838" y="104592"/>
                  </a:moveTo>
                  <a:cubicBezTo>
                    <a:pt x="4839" y="104594"/>
                    <a:pt x="4840" y="104596"/>
                    <a:pt x="4841" y="104598"/>
                  </a:cubicBezTo>
                  <a:cubicBezTo>
                    <a:pt x="4840" y="104596"/>
                    <a:pt x="4839" y="104594"/>
                    <a:pt x="4838" y="104592"/>
                  </a:cubicBezTo>
                  <a:close/>
                  <a:moveTo>
                    <a:pt x="10685" y="1"/>
                  </a:moveTo>
                  <a:cubicBezTo>
                    <a:pt x="9906" y="1"/>
                    <a:pt x="9082" y="648"/>
                    <a:pt x="9317" y="1639"/>
                  </a:cubicBezTo>
                  <a:cubicBezTo>
                    <a:pt x="10271" y="5654"/>
                    <a:pt x="9535" y="9730"/>
                    <a:pt x="8254" y="13583"/>
                  </a:cubicBezTo>
                  <a:cubicBezTo>
                    <a:pt x="6869" y="17748"/>
                    <a:pt x="4915" y="21691"/>
                    <a:pt x="3283" y="25760"/>
                  </a:cubicBezTo>
                  <a:cubicBezTo>
                    <a:pt x="1682" y="29750"/>
                    <a:pt x="356" y="33964"/>
                    <a:pt x="375" y="38308"/>
                  </a:cubicBezTo>
                  <a:cubicBezTo>
                    <a:pt x="397" y="42987"/>
                    <a:pt x="2239" y="47260"/>
                    <a:pt x="4314" y="51367"/>
                  </a:cubicBezTo>
                  <a:cubicBezTo>
                    <a:pt x="6252" y="55207"/>
                    <a:pt x="8620" y="59172"/>
                    <a:pt x="9101" y="63533"/>
                  </a:cubicBezTo>
                  <a:cubicBezTo>
                    <a:pt x="9646" y="68487"/>
                    <a:pt x="7576" y="73259"/>
                    <a:pt x="5533" y="77651"/>
                  </a:cubicBezTo>
                  <a:cubicBezTo>
                    <a:pt x="4423" y="80040"/>
                    <a:pt x="3273" y="82414"/>
                    <a:pt x="2321" y="84872"/>
                  </a:cubicBezTo>
                  <a:cubicBezTo>
                    <a:pt x="1361" y="87346"/>
                    <a:pt x="749" y="89913"/>
                    <a:pt x="485" y="92555"/>
                  </a:cubicBezTo>
                  <a:cubicBezTo>
                    <a:pt x="0" y="97412"/>
                    <a:pt x="823" y="102478"/>
                    <a:pt x="3009" y="106857"/>
                  </a:cubicBezTo>
                  <a:cubicBezTo>
                    <a:pt x="4330" y="109506"/>
                    <a:pt x="6032" y="111947"/>
                    <a:pt x="7308" y="114623"/>
                  </a:cubicBezTo>
                  <a:cubicBezTo>
                    <a:pt x="8915" y="117995"/>
                    <a:pt x="9813" y="121870"/>
                    <a:pt x="9891" y="125730"/>
                  </a:cubicBezTo>
                  <a:cubicBezTo>
                    <a:pt x="9917" y="127001"/>
                    <a:pt x="9866" y="128272"/>
                    <a:pt x="9765" y="129539"/>
                  </a:cubicBezTo>
                  <a:cubicBezTo>
                    <a:pt x="9708" y="130247"/>
                    <a:pt x="10409" y="130854"/>
                    <a:pt x="11080" y="130854"/>
                  </a:cubicBezTo>
                  <a:cubicBezTo>
                    <a:pt x="11839" y="130854"/>
                    <a:pt x="12339" y="130249"/>
                    <a:pt x="12395" y="129539"/>
                  </a:cubicBezTo>
                  <a:cubicBezTo>
                    <a:pt x="12753" y="125103"/>
                    <a:pt x="12376" y="120585"/>
                    <a:pt x="10870" y="116376"/>
                  </a:cubicBezTo>
                  <a:cubicBezTo>
                    <a:pt x="9769" y="113301"/>
                    <a:pt x="8115" y="110533"/>
                    <a:pt x="6482" y="107724"/>
                  </a:cubicBezTo>
                  <a:cubicBezTo>
                    <a:pt x="6131" y="107120"/>
                    <a:pt x="5786" y="106513"/>
                    <a:pt x="5464" y="105892"/>
                  </a:cubicBezTo>
                  <a:cubicBezTo>
                    <a:pt x="5314" y="105602"/>
                    <a:pt x="5168" y="105308"/>
                    <a:pt x="5029" y="105011"/>
                  </a:cubicBezTo>
                  <a:cubicBezTo>
                    <a:pt x="4965" y="104874"/>
                    <a:pt x="4903" y="104735"/>
                    <a:pt x="4841" y="104597"/>
                  </a:cubicBezTo>
                  <a:cubicBezTo>
                    <a:pt x="4832" y="104575"/>
                    <a:pt x="4824" y="104557"/>
                    <a:pt x="4817" y="104542"/>
                  </a:cubicBezTo>
                  <a:lnTo>
                    <a:pt x="4817" y="104542"/>
                  </a:lnTo>
                  <a:cubicBezTo>
                    <a:pt x="4736" y="104348"/>
                    <a:pt x="4660" y="104151"/>
                    <a:pt x="4584" y="103956"/>
                  </a:cubicBezTo>
                  <a:cubicBezTo>
                    <a:pt x="3653" y="101520"/>
                    <a:pt x="3119" y="98949"/>
                    <a:pt x="3007" y="96345"/>
                  </a:cubicBezTo>
                  <a:cubicBezTo>
                    <a:pt x="2896" y="93732"/>
                    <a:pt x="3179" y="91129"/>
                    <a:pt x="3853" y="88603"/>
                  </a:cubicBezTo>
                  <a:cubicBezTo>
                    <a:pt x="4517" y="86122"/>
                    <a:pt x="5570" y="83771"/>
                    <a:pt x="6650" y="81449"/>
                  </a:cubicBezTo>
                  <a:cubicBezTo>
                    <a:pt x="8846" y="76721"/>
                    <a:pt x="11266" y="71962"/>
                    <a:pt x="11753" y="66693"/>
                  </a:cubicBezTo>
                  <a:cubicBezTo>
                    <a:pt x="12185" y="62022"/>
                    <a:pt x="10395" y="57630"/>
                    <a:pt x="8358" y="53531"/>
                  </a:cubicBezTo>
                  <a:cubicBezTo>
                    <a:pt x="6338" y="49467"/>
                    <a:pt x="3947" y="45453"/>
                    <a:pt x="3204" y="40910"/>
                  </a:cubicBezTo>
                  <a:cubicBezTo>
                    <a:pt x="2529" y="36800"/>
                    <a:pt x="3558" y="32621"/>
                    <a:pt x="4938" y="28768"/>
                  </a:cubicBezTo>
                  <a:cubicBezTo>
                    <a:pt x="7788" y="20819"/>
                    <a:pt x="12974" y="12935"/>
                    <a:pt x="12349" y="4165"/>
                  </a:cubicBezTo>
                  <a:cubicBezTo>
                    <a:pt x="12271" y="3080"/>
                    <a:pt x="12105" y="1999"/>
                    <a:pt x="11854" y="940"/>
                  </a:cubicBezTo>
                  <a:cubicBezTo>
                    <a:pt x="11698" y="284"/>
                    <a:pt x="11201" y="1"/>
                    <a:pt x="10685"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07" name="Google Shape;2307;p4"/>
            <p:cNvSpPr/>
            <p:nvPr/>
          </p:nvSpPr>
          <p:spPr>
            <a:xfrm>
              <a:off x="6853200" y="1244816"/>
              <a:ext cx="369000" cy="148233"/>
            </a:xfrm>
            <a:custGeom>
              <a:rect b="b" l="l" r="r" t="t"/>
              <a:pathLst>
                <a:path extrusionOk="0" h="10120" w="25192">
                  <a:moveTo>
                    <a:pt x="7699" y="1"/>
                  </a:moveTo>
                  <a:cubicBezTo>
                    <a:pt x="7457" y="1"/>
                    <a:pt x="7215" y="5"/>
                    <a:pt x="6973" y="13"/>
                  </a:cubicBezTo>
                  <a:cubicBezTo>
                    <a:pt x="5071" y="79"/>
                    <a:pt x="3171" y="398"/>
                    <a:pt x="1359" y="982"/>
                  </a:cubicBezTo>
                  <a:cubicBezTo>
                    <a:pt x="1" y="1419"/>
                    <a:pt x="404" y="3411"/>
                    <a:pt x="1617" y="3411"/>
                  </a:cubicBezTo>
                  <a:cubicBezTo>
                    <a:pt x="1740" y="3411"/>
                    <a:pt x="1872" y="3391"/>
                    <a:pt x="2010" y="3346"/>
                  </a:cubicBezTo>
                  <a:cubicBezTo>
                    <a:pt x="3859" y="2750"/>
                    <a:pt x="5776" y="2464"/>
                    <a:pt x="7689" y="2464"/>
                  </a:cubicBezTo>
                  <a:cubicBezTo>
                    <a:pt x="11790" y="2464"/>
                    <a:pt x="15876" y="3780"/>
                    <a:pt x="19244" y="6189"/>
                  </a:cubicBezTo>
                  <a:cubicBezTo>
                    <a:pt x="20643" y="7189"/>
                    <a:pt x="21880" y="8414"/>
                    <a:pt x="22945" y="9762"/>
                  </a:cubicBezTo>
                  <a:cubicBezTo>
                    <a:pt x="23140" y="10010"/>
                    <a:pt x="23445" y="10120"/>
                    <a:pt x="23757" y="10120"/>
                  </a:cubicBezTo>
                  <a:cubicBezTo>
                    <a:pt x="24101" y="10120"/>
                    <a:pt x="24453" y="9988"/>
                    <a:pt x="24678" y="9762"/>
                  </a:cubicBezTo>
                  <a:cubicBezTo>
                    <a:pt x="25191" y="9249"/>
                    <a:pt x="25089" y="8550"/>
                    <a:pt x="24678" y="8030"/>
                  </a:cubicBezTo>
                  <a:cubicBezTo>
                    <a:pt x="20662" y="2942"/>
                    <a:pt x="14152" y="1"/>
                    <a:pt x="7699"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08" name="Google Shape;2308;p4"/>
            <p:cNvSpPr/>
            <p:nvPr/>
          </p:nvSpPr>
          <p:spPr>
            <a:xfrm>
              <a:off x="7077538" y="1106903"/>
              <a:ext cx="76987" cy="212726"/>
            </a:xfrm>
            <a:custGeom>
              <a:rect b="b" l="l" r="r" t="t"/>
              <a:pathLst>
                <a:path extrusionOk="0" h="14523" w="5256">
                  <a:moveTo>
                    <a:pt x="3569" y="1"/>
                  </a:moveTo>
                  <a:cubicBezTo>
                    <a:pt x="3198" y="1"/>
                    <a:pt x="2828" y="174"/>
                    <a:pt x="2582" y="591"/>
                  </a:cubicBezTo>
                  <a:cubicBezTo>
                    <a:pt x="193" y="4648"/>
                    <a:pt x="0" y="9657"/>
                    <a:pt x="1931" y="13926"/>
                  </a:cubicBezTo>
                  <a:cubicBezTo>
                    <a:pt x="2111" y="14324"/>
                    <a:pt x="2554" y="14523"/>
                    <a:pt x="2986" y="14523"/>
                  </a:cubicBezTo>
                  <a:cubicBezTo>
                    <a:pt x="3208" y="14523"/>
                    <a:pt x="3428" y="14470"/>
                    <a:pt x="3607" y="14365"/>
                  </a:cubicBezTo>
                  <a:cubicBezTo>
                    <a:pt x="4228" y="14004"/>
                    <a:pt x="4322" y="13294"/>
                    <a:pt x="4048" y="12689"/>
                  </a:cubicBezTo>
                  <a:cubicBezTo>
                    <a:pt x="2483" y="9232"/>
                    <a:pt x="2784" y="5078"/>
                    <a:pt x="4699" y="1828"/>
                  </a:cubicBezTo>
                  <a:cubicBezTo>
                    <a:pt x="5255" y="884"/>
                    <a:pt x="4408" y="1"/>
                    <a:pt x="3569"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09" name="Google Shape;2309;p4"/>
            <p:cNvSpPr/>
            <p:nvPr/>
          </p:nvSpPr>
          <p:spPr>
            <a:xfrm>
              <a:off x="7499174" y="1160105"/>
              <a:ext cx="162441" cy="320473"/>
            </a:xfrm>
            <a:custGeom>
              <a:rect b="b" l="l" r="r" t="t"/>
              <a:pathLst>
                <a:path extrusionOk="0" h="21879" w="11090">
                  <a:moveTo>
                    <a:pt x="9437" y="1"/>
                  </a:moveTo>
                  <a:cubicBezTo>
                    <a:pt x="9334" y="1"/>
                    <a:pt x="9232" y="14"/>
                    <a:pt x="9136" y="41"/>
                  </a:cubicBezTo>
                  <a:cubicBezTo>
                    <a:pt x="8454" y="228"/>
                    <a:pt x="8157" y="895"/>
                    <a:pt x="8281" y="1547"/>
                  </a:cubicBezTo>
                  <a:lnTo>
                    <a:pt x="8281" y="1549"/>
                  </a:lnTo>
                  <a:cubicBezTo>
                    <a:pt x="9551" y="8313"/>
                    <a:pt x="6472" y="15710"/>
                    <a:pt x="790" y="19588"/>
                  </a:cubicBezTo>
                  <a:cubicBezTo>
                    <a:pt x="245" y="19961"/>
                    <a:pt x="1" y="20666"/>
                    <a:pt x="351" y="21266"/>
                  </a:cubicBezTo>
                  <a:cubicBezTo>
                    <a:pt x="567" y="21634"/>
                    <a:pt x="1012" y="21878"/>
                    <a:pt x="1447" y="21878"/>
                  </a:cubicBezTo>
                  <a:cubicBezTo>
                    <a:pt x="1651" y="21878"/>
                    <a:pt x="1852" y="21825"/>
                    <a:pt x="2027" y="21705"/>
                  </a:cubicBezTo>
                  <a:cubicBezTo>
                    <a:pt x="7194" y="18177"/>
                    <a:pt x="10451" y="12342"/>
                    <a:pt x="10948" y="6124"/>
                  </a:cubicBezTo>
                  <a:cubicBezTo>
                    <a:pt x="11090" y="4373"/>
                    <a:pt x="10967" y="2619"/>
                    <a:pt x="10644" y="895"/>
                  </a:cubicBezTo>
                  <a:cubicBezTo>
                    <a:pt x="10541" y="349"/>
                    <a:pt x="9972" y="1"/>
                    <a:pt x="9437"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10" name="Google Shape;2310;p4"/>
            <p:cNvSpPr/>
            <p:nvPr/>
          </p:nvSpPr>
          <p:spPr>
            <a:xfrm>
              <a:off x="7617972" y="1316475"/>
              <a:ext cx="189172" cy="54547"/>
            </a:xfrm>
            <a:custGeom>
              <a:rect b="b" l="l" r="r" t="t"/>
              <a:pathLst>
                <a:path extrusionOk="0" h="3724" w="12915">
                  <a:moveTo>
                    <a:pt x="11549" y="0"/>
                  </a:moveTo>
                  <a:cubicBezTo>
                    <a:pt x="11440" y="0"/>
                    <a:pt x="11331" y="17"/>
                    <a:pt x="11224" y="53"/>
                  </a:cubicBezTo>
                  <a:cubicBezTo>
                    <a:pt x="8788" y="864"/>
                    <a:pt x="6269" y="1269"/>
                    <a:pt x="3724" y="1269"/>
                  </a:cubicBezTo>
                  <a:cubicBezTo>
                    <a:pt x="2893" y="1269"/>
                    <a:pt x="2060" y="1226"/>
                    <a:pt x="1226" y="1139"/>
                  </a:cubicBezTo>
                  <a:cubicBezTo>
                    <a:pt x="1195" y="1136"/>
                    <a:pt x="1165" y="1135"/>
                    <a:pt x="1135" y="1135"/>
                  </a:cubicBezTo>
                  <a:cubicBezTo>
                    <a:pt x="516" y="1135"/>
                    <a:pt x="1" y="1780"/>
                    <a:pt x="1" y="2366"/>
                  </a:cubicBezTo>
                  <a:cubicBezTo>
                    <a:pt x="1" y="3085"/>
                    <a:pt x="565" y="3523"/>
                    <a:pt x="1226" y="3591"/>
                  </a:cubicBezTo>
                  <a:cubicBezTo>
                    <a:pt x="2083" y="3679"/>
                    <a:pt x="2944" y="3723"/>
                    <a:pt x="3806" y="3723"/>
                  </a:cubicBezTo>
                  <a:cubicBezTo>
                    <a:pt x="6543" y="3723"/>
                    <a:pt x="9280" y="3280"/>
                    <a:pt x="11877" y="2415"/>
                  </a:cubicBezTo>
                  <a:cubicBezTo>
                    <a:pt x="12504" y="2207"/>
                    <a:pt x="12914" y="1571"/>
                    <a:pt x="12732" y="909"/>
                  </a:cubicBezTo>
                  <a:cubicBezTo>
                    <a:pt x="12592" y="399"/>
                    <a:pt x="12080" y="0"/>
                    <a:pt x="11549" y="0"/>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11" name="Google Shape;2311;p4"/>
            <p:cNvSpPr/>
            <p:nvPr/>
          </p:nvSpPr>
          <p:spPr>
            <a:xfrm>
              <a:off x="7518437" y="1517917"/>
              <a:ext cx="288981" cy="199748"/>
            </a:xfrm>
            <a:custGeom>
              <a:rect b="b" l="l" r="r" t="t"/>
              <a:pathLst>
                <a:path extrusionOk="0" h="13637" w="19729">
                  <a:moveTo>
                    <a:pt x="3855" y="1"/>
                  </a:moveTo>
                  <a:cubicBezTo>
                    <a:pt x="2907" y="1"/>
                    <a:pt x="1957" y="80"/>
                    <a:pt x="1019" y="237"/>
                  </a:cubicBezTo>
                  <a:cubicBezTo>
                    <a:pt x="365" y="347"/>
                    <a:pt x="1" y="1154"/>
                    <a:pt x="162" y="1745"/>
                  </a:cubicBezTo>
                  <a:cubicBezTo>
                    <a:pt x="326" y="2338"/>
                    <a:pt x="835" y="2624"/>
                    <a:pt x="1389" y="2624"/>
                  </a:cubicBezTo>
                  <a:cubicBezTo>
                    <a:pt x="1482" y="2624"/>
                    <a:pt x="1576" y="2616"/>
                    <a:pt x="1670" y="2600"/>
                  </a:cubicBezTo>
                  <a:cubicBezTo>
                    <a:pt x="2392" y="2479"/>
                    <a:pt x="3121" y="2420"/>
                    <a:pt x="3849" y="2420"/>
                  </a:cubicBezTo>
                  <a:cubicBezTo>
                    <a:pt x="6660" y="2420"/>
                    <a:pt x="9458" y="3303"/>
                    <a:pt x="11768" y="4914"/>
                  </a:cubicBezTo>
                  <a:cubicBezTo>
                    <a:pt x="14431" y="6772"/>
                    <a:pt x="16323" y="9634"/>
                    <a:pt x="17127" y="12765"/>
                  </a:cubicBezTo>
                  <a:cubicBezTo>
                    <a:pt x="17283" y="13373"/>
                    <a:pt x="17752" y="13637"/>
                    <a:pt x="18236" y="13637"/>
                  </a:cubicBezTo>
                  <a:cubicBezTo>
                    <a:pt x="18966" y="13637"/>
                    <a:pt x="19728" y="13035"/>
                    <a:pt x="19492" y="12114"/>
                  </a:cubicBezTo>
                  <a:cubicBezTo>
                    <a:pt x="18522" y="8344"/>
                    <a:pt x="16194" y="5022"/>
                    <a:pt x="13005" y="2797"/>
                  </a:cubicBezTo>
                  <a:cubicBezTo>
                    <a:pt x="10320" y="924"/>
                    <a:pt x="7096" y="1"/>
                    <a:pt x="3855"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12" name="Google Shape;2312;p4"/>
            <p:cNvSpPr/>
            <p:nvPr/>
          </p:nvSpPr>
          <p:spPr>
            <a:xfrm>
              <a:off x="7692224" y="1519060"/>
              <a:ext cx="202033" cy="65767"/>
            </a:xfrm>
            <a:custGeom>
              <a:rect b="b" l="l" r="r" t="t"/>
              <a:pathLst>
                <a:path extrusionOk="0" h="4490" w="13793">
                  <a:moveTo>
                    <a:pt x="9856" y="1"/>
                  </a:moveTo>
                  <a:cubicBezTo>
                    <a:pt x="6839" y="1"/>
                    <a:pt x="3866" y="738"/>
                    <a:pt x="1178" y="2211"/>
                  </a:cubicBezTo>
                  <a:cubicBezTo>
                    <a:pt x="0" y="2858"/>
                    <a:pt x="722" y="4489"/>
                    <a:pt x="1818" y="4489"/>
                  </a:cubicBezTo>
                  <a:cubicBezTo>
                    <a:pt x="2008" y="4489"/>
                    <a:pt x="2210" y="4440"/>
                    <a:pt x="2415" y="4328"/>
                  </a:cubicBezTo>
                  <a:cubicBezTo>
                    <a:pt x="4680" y="3087"/>
                    <a:pt x="7262" y="2418"/>
                    <a:pt x="9846" y="2418"/>
                  </a:cubicBezTo>
                  <a:cubicBezTo>
                    <a:pt x="10608" y="2418"/>
                    <a:pt x="11371" y="2476"/>
                    <a:pt x="12125" y="2595"/>
                  </a:cubicBezTo>
                  <a:cubicBezTo>
                    <a:pt x="12214" y="2609"/>
                    <a:pt x="12303" y="2616"/>
                    <a:pt x="12392" y="2616"/>
                  </a:cubicBezTo>
                  <a:cubicBezTo>
                    <a:pt x="12951" y="2616"/>
                    <a:pt x="13469" y="2333"/>
                    <a:pt x="13633" y="1738"/>
                  </a:cubicBezTo>
                  <a:cubicBezTo>
                    <a:pt x="13792" y="1156"/>
                    <a:pt x="13435" y="335"/>
                    <a:pt x="12776" y="230"/>
                  </a:cubicBezTo>
                  <a:cubicBezTo>
                    <a:pt x="11804" y="77"/>
                    <a:pt x="10827" y="1"/>
                    <a:pt x="9856"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13" name="Google Shape;2313;p4"/>
            <p:cNvSpPr/>
            <p:nvPr/>
          </p:nvSpPr>
          <p:spPr>
            <a:xfrm>
              <a:off x="7457280" y="1697182"/>
              <a:ext cx="347204" cy="156084"/>
            </a:xfrm>
            <a:custGeom>
              <a:rect b="b" l="l" r="r" t="t"/>
              <a:pathLst>
                <a:path extrusionOk="0" h="10656" w="23704">
                  <a:moveTo>
                    <a:pt x="1339" y="1"/>
                  </a:moveTo>
                  <a:cubicBezTo>
                    <a:pt x="1118" y="1"/>
                    <a:pt x="900" y="53"/>
                    <a:pt x="719" y="159"/>
                  </a:cubicBezTo>
                  <a:cubicBezTo>
                    <a:pt x="103" y="518"/>
                    <a:pt x="1" y="1232"/>
                    <a:pt x="278" y="1835"/>
                  </a:cubicBezTo>
                  <a:cubicBezTo>
                    <a:pt x="1905" y="5349"/>
                    <a:pt x="5181" y="7754"/>
                    <a:pt x="8723" y="9106"/>
                  </a:cubicBezTo>
                  <a:cubicBezTo>
                    <a:pt x="12126" y="10405"/>
                    <a:pt x="15809" y="10655"/>
                    <a:pt x="19442" y="10655"/>
                  </a:cubicBezTo>
                  <a:cubicBezTo>
                    <a:pt x="20341" y="10655"/>
                    <a:pt x="21236" y="10640"/>
                    <a:pt x="22123" y="10621"/>
                  </a:cubicBezTo>
                  <a:cubicBezTo>
                    <a:pt x="23688" y="10590"/>
                    <a:pt x="23704" y="8170"/>
                    <a:pt x="22154" y="8170"/>
                  </a:cubicBezTo>
                  <a:cubicBezTo>
                    <a:pt x="22144" y="8170"/>
                    <a:pt x="22133" y="8170"/>
                    <a:pt x="22123" y="8170"/>
                  </a:cubicBezTo>
                  <a:cubicBezTo>
                    <a:pt x="21234" y="8188"/>
                    <a:pt x="20340" y="8205"/>
                    <a:pt x="19444" y="8205"/>
                  </a:cubicBezTo>
                  <a:cubicBezTo>
                    <a:pt x="16150" y="8205"/>
                    <a:pt x="12839" y="7987"/>
                    <a:pt x="9719" y="6871"/>
                  </a:cubicBezTo>
                  <a:cubicBezTo>
                    <a:pt x="6604" y="5754"/>
                    <a:pt x="3806" y="3644"/>
                    <a:pt x="2395" y="598"/>
                  </a:cubicBezTo>
                  <a:cubicBezTo>
                    <a:pt x="2212" y="201"/>
                    <a:pt x="1771" y="1"/>
                    <a:pt x="1339"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14" name="Google Shape;2314;p4"/>
            <p:cNvSpPr/>
            <p:nvPr/>
          </p:nvSpPr>
          <p:spPr>
            <a:xfrm>
              <a:off x="7497753" y="1767875"/>
              <a:ext cx="126584" cy="249535"/>
            </a:xfrm>
            <a:custGeom>
              <a:rect b="b" l="l" r="r" t="t"/>
              <a:pathLst>
                <a:path extrusionOk="0" h="17036" w="8642">
                  <a:moveTo>
                    <a:pt x="2494" y="1"/>
                  </a:moveTo>
                  <a:cubicBezTo>
                    <a:pt x="2012" y="1"/>
                    <a:pt x="1547" y="265"/>
                    <a:pt x="1395" y="875"/>
                  </a:cubicBezTo>
                  <a:cubicBezTo>
                    <a:pt x="0" y="6501"/>
                    <a:pt x="1785" y="12711"/>
                    <a:pt x="6013" y="16693"/>
                  </a:cubicBezTo>
                  <a:cubicBezTo>
                    <a:pt x="6269" y="16934"/>
                    <a:pt x="6554" y="17035"/>
                    <a:pt x="6830" y="17035"/>
                  </a:cubicBezTo>
                  <a:cubicBezTo>
                    <a:pt x="7792" y="17035"/>
                    <a:pt x="8641" y="15803"/>
                    <a:pt x="7746" y="14960"/>
                  </a:cubicBezTo>
                  <a:cubicBezTo>
                    <a:pt x="4153" y="11576"/>
                    <a:pt x="2569" y="6328"/>
                    <a:pt x="3758" y="1526"/>
                  </a:cubicBezTo>
                  <a:cubicBezTo>
                    <a:pt x="3987" y="604"/>
                    <a:pt x="3222" y="1"/>
                    <a:pt x="2494"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15" name="Google Shape;2315;p4"/>
            <p:cNvSpPr/>
            <p:nvPr/>
          </p:nvSpPr>
          <p:spPr>
            <a:xfrm>
              <a:off x="6897496" y="1738065"/>
              <a:ext cx="332015" cy="143736"/>
            </a:xfrm>
            <a:custGeom>
              <a:rect b="b" l="l" r="r" t="t"/>
              <a:pathLst>
                <a:path extrusionOk="0" h="9813" w="22667">
                  <a:moveTo>
                    <a:pt x="21251" y="1"/>
                  </a:moveTo>
                  <a:cubicBezTo>
                    <a:pt x="20829" y="1"/>
                    <a:pt x="20430" y="237"/>
                    <a:pt x="20169" y="607"/>
                  </a:cubicBezTo>
                  <a:cubicBezTo>
                    <a:pt x="17124" y="4933"/>
                    <a:pt x="12150" y="7331"/>
                    <a:pt x="7042" y="7331"/>
                  </a:cubicBezTo>
                  <a:cubicBezTo>
                    <a:pt x="5357" y="7331"/>
                    <a:pt x="3657" y="7070"/>
                    <a:pt x="2008" y="6531"/>
                  </a:cubicBezTo>
                  <a:cubicBezTo>
                    <a:pt x="1867" y="6485"/>
                    <a:pt x="1735" y="6464"/>
                    <a:pt x="1611" y="6464"/>
                  </a:cubicBezTo>
                  <a:cubicBezTo>
                    <a:pt x="403" y="6464"/>
                    <a:pt x="0" y="8451"/>
                    <a:pt x="1356" y="8894"/>
                  </a:cubicBezTo>
                  <a:cubicBezTo>
                    <a:pt x="3220" y="9503"/>
                    <a:pt x="5190" y="9813"/>
                    <a:pt x="7159" y="9813"/>
                  </a:cubicBezTo>
                  <a:cubicBezTo>
                    <a:pt x="9353" y="9813"/>
                    <a:pt x="11546" y="9428"/>
                    <a:pt x="13590" y="8643"/>
                  </a:cubicBezTo>
                  <a:cubicBezTo>
                    <a:pt x="17118" y="7289"/>
                    <a:pt x="20112" y="4931"/>
                    <a:pt x="22286" y="1844"/>
                  </a:cubicBezTo>
                  <a:cubicBezTo>
                    <a:pt x="22667" y="1303"/>
                    <a:pt x="22383" y="481"/>
                    <a:pt x="21847" y="166"/>
                  </a:cubicBezTo>
                  <a:cubicBezTo>
                    <a:pt x="21651" y="52"/>
                    <a:pt x="21449" y="1"/>
                    <a:pt x="21251"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16" name="Google Shape;2316;p4"/>
            <p:cNvSpPr/>
            <p:nvPr/>
          </p:nvSpPr>
          <p:spPr>
            <a:xfrm>
              <a:off x="7061850" y="1833630"/>
              <a:ext cx="92982" cy="225235"/>
            </a:xfrm>
            <a:custGeom>
              <a:rect b="b" l="l" r="r" t="t"/>
              <a:pathLst>
                <a:path extrusionOk="0" h="15377" w="6348">
                  <a:moveTo>
                    <a:pt x="3948" y="0"/>
                  </a:moveTo>
                  <a:cubicBezTo>
                    <a:pt x="3215" y="0"/>
                    <a:pt x="2457" y="600"/>
                    <a:pt x="2706" y="1519"/>
                  </a:cubicBezTo>
                  <a:lnTo>
                    <a:pt x="2706" y="1520"/>
                  </a:lnTo>
                  <a:cubicBezTo>
                    <a:pt x="3827" y="5659"/>
                    <a:pt x="2933" y="10094"/>
                    <a:pt x="393" y="13533"/>
                  </a:cubicBezTo>
                  <a:cubicBezTo>
                    <a:pt x="0" y="14066"/>
                    <a:pt x="305" y="14901"/>
                    <a:pt x="834" y="15209"/>
                  </a:cubicBezTo>
                  <a:cubicBezTo>
                    <a:pt x="1031" y="15325"/>
                    <a:pt x="1232" y="15377"/>
                    <a:pt x="1427" y="15377"/>
                  </a:cubicBezTo>
                  <a:cubicBezTo>
                    <a:pt x="1848" y="15377"/>
                    <a:pt x="2240" y="15136"/>
                    <a:pt x="2510" y="14770"/>
                  </a:cubicBezTo>
                  <a:cubicBezTo>
                    <a:pt x="5420" y="10829"/>
                    <a:pt x="6347" y="5586"/>
                    <a:pt x="5069" y="867"/>
                  </a:cubicBezTo>
                  <a:cubicBezTo>
                    <a:pt x="4905" y="262"/>
                    <a:pt x="4432" y="0"/>
                    <a:pt x="3948" y="0"/>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17" name="Google Shape;2317;p4"/>
            <p:cNvSpPr/>
            <p:nvPr/>
          </p:nvSpPr>
          <p:spPr>
            <a:xfrm>
              <a:off x="6837028" y="1484168"/>
              <a:ext cx="331488" cy="141114"/>
            </a:xfrm>
            <a:custGeom>
              <a:rect b="b" l="l" r="r" t="t"/>
              <a:pathLst>
                <a:path extrusionOk="0" h="9634" w="22631">
                  <a:moveTo>
                    <a:pt x="1433" y="1"/>
                  </a:moveTo>
                  <a:cubicBezTo>
                    <a:pt x="1240" y="1"/>
                    <a:pt x="1042" y="52"/>
                    <a:pt x="847" y="166"/>
                  </a:cubicBezTo>
                  <a:cubicBezTo>
                    <a:pt x="332" y="467"/>
                    <a:pt x="1" y="1315"/>
                    <a:pt x="408" y="1842"/>
                  </a:cubicBezTo>
                  <a:cubicBezTo>
                    <a:pt x="4192" y="6754"/>
                    <a:pt x="10208" y="9634"/>
                    <a:pt x="16326" y="9634"/>
                  </a:cubicBezTo>
                  <a:cubicBezTo>
                    <a:pt x="17966" y="9634"/>
                    <a:pt x="19614" y="9427"/>
                    <a:pt x="21228" y="8996"/>
                  </a:cubicBezTo>
                  <a:cubicBezTo>
                    <a:pt x="22630" y="8623"/>
                    <a:pt x="22194" y="6587"/>
                    <a:pt x="20921" y="6587"/>
                  </a:cubicBezTo>
                  <a:cubicBezTo>
                    <a:pt x="20812" y="6587"/>
                    <a:pt x="20697" y="6601"/>
                    <a:pt x="20577" y="6633"/>
                  </a:cubicBezTo>
                  <a:cubicBezTo>
                    <a:pt x="19184" y="7005"/>
                    <a:pt x="17745" y="7184"/>
                    <a:pt x="16304" y="7184"/>
                  </a:cubicBezTo>
                  <a:cubicBezTo>
                    <a:pt x="11046" y="7184"/>
                    <a:pt x="5752" y="4795"/>
                    <a:pt x="2525" y="605"/>
                  </a:cubicBezTo>
                  <a:cubicBezTo>
                    <a:pt x="2248" y="245"/>
                    <a:pt x="1854" y="1"/>
                    <a:pt x="1433"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18" name="Google Shape;2318;p4"/>
            <p:cNvSpPr/>
            <p:nvPr/>
          </p:nvSpPr>
          <p:spPr>
            <a:xfrm>
              <a:off x="6775725" y="1597355"/>
              <a:ext cx="241991" cy="127257"/>
            </a:xfrm>
            <a:custGeom>
              <a:rect b="b" l="l" r="r" t="t"/>
              <a:pathLst>
                <a:path extrusionOk="0" h="8688" w="16521">
                  <a:moveTo>
                    <a:pt x="15088" y="1"/>
                  </a:moveTo>
                  <a:cubicBezTo>
                    <a:pt x="14667" y="1"/>
                    <a:pt x="14277" y="246"/>
                    <a:pt x="14002" y="607"/>
                  </a:cubicBezTo>
                  <a:cubicBezTo>
                    <a:pt x="11273" y="4191"/>
                    <a:pt x="6825" y="6233"/>
                    <a:pt x="2362" y="6233"/>
                  </a:cubicBezTo>
                  <a:cubicBezTo>
                    <a:pt x="1983" y="6233"/>
                    <a:pt x="1603" y="6218"/>
                    <a:pt x="1225" y="6188"/>
                  </a:cubicBezTo>
                  <a:cubicBezTo>
                    <a:pt x="1199" y="6186"/>
                    <a:pt x="1174" y="6185"/>
                    <a:pt x="1149" y="6185"/>
                  </a:cubicBezTo>
                  <a:cubicBezTo>
                    <a:pt x="522" y="6185"/>
                    <a:pt x="0" y="6812"/>
                    <a:pt x="0" y="7413"/>
                  </a:cubicBezTo>
                  <a:cubicBezTo>
                    <a:pt x="0" y="8119"/>
                    <a:pt x="563" y="8586"/>
                    <a:pt x="1225" y="8638"/>
                  </a:cubicBezTo>
                  <a:cubicBezTo>
                    <a:pt x="1649" y="8671"/>
                    <a:pt x="2073" y="8688"/>
                    <a:pt x="2496" y="8688"/>
                  </a:cubicBezTo>
                  <a:cubicBezTo>
                    <a:pt x="7806" y="8688"/>
                    <a:pt x="12901" y="6071"/>
                    <a:pt x="16119" y="1845"/>
                  </a:cubicBezTo>
                  <a:cubicBezTo>
                    <a:pt x="16521" y="1319"/>
                    <a:pt x="16200" y="475"/>
                    <a:pt x="15678" y="168"/>
                  </a:cubicBezTo>
                  <a:cubicBezTo>
                    <a:pt x="15480" y="53"/>
                    <a:pt x="15281" y="1"/>
                    <a:pt x="15088"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19" name="Google Shape;2319;p4"/>
            <p:cNvSpPr/>
            <p:nvPr/>
          </p:nvSpPr>
          <p:spPr>
            <a:xfrm>
              <a:off x="7117543" y="1293638"/>
              <a:ext cx="129689" cy="126144"/>
            </a:xfrm>
            <a:custGeom>
              <a:rect b="b" l="l" r="r" t="t"/>
              <a:pathLst>
                <a:path extrusionOk="0" h="8612" w="8854">
                  <a:moveTo>
                    <a:pt x="1223" y="1"/>
                  </a:moveTo>
                  <a:lnTo>
                    <a:pt x="0" y="1996"/>
                  </a:lnTo>
                  <a:cubicBezTo>
                    <a:pt x="1579" y="3964"/>
                    <a:pt x="1310" y="6213"/>
                    <a:pt x="529" y="8612"/>
                  </a:cubicBezTo>
                  <a:cubicBezTo>
                    <a:pt x="3377" y="7730"/>
                    <a:pt x="6533" y="3601"/>
                    <a:pt x="8853" y="1728"/>
                  </a:cubicBezTo>
                  <a:lnTo>
                    <a:pt x="8853" y="1728"/>
                  </a:lnTo>
                  <a:cubicBezTo>
                    <a:pt x="8450" y="1813"/>
                    <a:pt x="8031" y="1851"/>
                    <a:pt x="7603" y="1851"/>
                  </a:cubicBezTo>
                  <a:cubicBezTo>
                    <a:pt x="5484" y="1851"/>
                    <a:pt x="3137" y="915"/>
                    <a:pt x="1223"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20" name="Google Shape;2320;p4"/>
            <p:cNvSpPr/>
            <p:nvPr/>
          </p:nvSpPr>
          <p:spPr>
            <a:xfrm>
              <a:off x="7252409" y="1230592"/>
              <a:ext cx="137159" cy="89687"/>
            </a:xfrm>
            <a:custGeom>
              <a:rect b="b" l="l" r="r" t="t"/>
              <a:pathLst>
                <a:path extrusionOk="0" h="6123" w="9364">
                  <a:moveTo>
                    <a:pt x="5128" y="0"/>
                  </a:moveTo>
                  <a:cubicBezTo>
                    <a:pt x="3701" y="2199"/>
                    <a:pt x="1832" y="4638"/>
                    <a:pt x="0" y="6123"/>
                  </a:cubicBezTo>
                  <a:lnTo>
                    <a:pt x="9363" y="5489"/>
                  </a:lnTo>
                  <a:cubicBezTo>
                    <a:pt x="7062" y="4323"/>
                    <a:pt x="6455" y="3963"/>
                    <a:pt x="5128" y="0"/>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21" name="Google Shape;2321;p4"/>
            <p:cNvSpPr/>
            <p:nvPr/>
          </p:nvSpPr>
          <p:spPr>
            <a:xfrm>
              <a:off x="7499042" y="1385014"/>
              <a:ext cx="95809" cy="109754"/>
            </a:xfrm>
            <a:custGeom>
              <a:rect b="b" l="l" r="r" t="t"/>
              <a:pathLst>
                <a:path extrusionOk="0" h="7493" w="6541">
                  <a:moveTo>
                    <a:pt x="5118" y="0"/>
                  </a:moveTo>
                  <a:cubicBezTo>
                    <a:pt x="4130" y="791"/>
                    <a:pt x="3027" y="1284"/>
                    <a:pt x="1910" y="1284"/>
                  </a:cubicBezTo>
                  <a:cubicBezTo>
                    <a:pt x="1272" y="1284"/>
                    <a:pt x="629" y="1122"/>
                    <a:pt x="1" y="763"/>
                  </a:cubicBezTo>
                  <a:lnTo>
                    <a:pt x="1" y="763"/>
                  </a:lnTo>
                  <a:lnTo>
                    <a:pt x="3359" y="7493"/>
                  </a:lnTo>
                  <a:cubicBezTo>
                    <a:pt x="4884" y="5629"/>
                    <a:pt x="6484" y="2374"/>
                    <a:pt x="6541" y="1868"/>
                  </a:cubicBezTo>
                  <a:cubicBezTo>
                    <a:pt x="6387" y="1710"/>
                    <a:pt x="5206" y="202"/>
                    <a:pt x="5118" y="0"/>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22" name="Google Shape;2322;p4"/>
            <p:cNvSpPr/>
            <p:nvPr/>
          </p:nvSpPr>
          <p:spPr>
            <a:xfrm>
              <a:off x="7049120" y="1535510"/>
              <a:ext cx="77427" cy="139166"/>
            </a:xfrm>
            <a:custGeom>
              <a:rect b="b" l="l" r="r" t="t"/>
              <a:pathLst>
                <a:path extrusionOk="0" h="9501" w="5286">
                  <a:moveTo>
                    <a:pt x="2747" y="1"/>
                  </a:moveTo>
                  <a:cubicBezTo>
                    <a:pt x="2747" y="1"/>
                    <a:pt x="2938" y="3445"/>
                    <a:pt x="7" y="3599"/>
                  </a:cubicBezTo>
                  <a:cubicBezTo>
                    <a:pt x="0" y="3697"/>
                    <a:pt x="16" y="5952"/>
                    <a:pt x="7" y="6051"/>
                  </a:cubicBezTo>
                  <a:cubicBezTo>
                    <a:pt x="3368" y="6382"/>
                    <a:pt x="5285" y="9500"/>
                    <a:pt x="5285" y="9500"/>
                  </a:cubicBezTo>
                  <a:lnTo>
                    <a:pt x="2747" y="1"/>
                  </a:ln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23" name="Google Shape;2323;p4"/>
            <p:cNvSpPr/>
            <p:nvPr/>
          </p:nvSpPr>
          <p:spPr>
            <a:xfrm>
              <a:off x="7166351" y="1715009"/>
              <a:ext cx="100789" cy="80620"/>
            </a:xfrm>
            <a:custGeom>
              <a:rect b="b" l="l" r="r" t="t"/>
              <a:pathLst>
                <a:path extrusionOk="0" h="5504" w="6881">
                  <a:moveTo>
                    <a:pt x="1" y="0"/>
                  </a:moveTo>
                  <a:lnTo>
                    <a:pt x="1" y="0"/>
                  </a:lnTo>
                  <a:cubicBezTo>
                    <a:pt x="507" y="1064"/>
                    <a:pt x="1589" y="2110"/>
                    <a:pt x="957" y="3204"/>
                  </a:cubicBezTo>
                  <a:cubicBezTo>
                    <a:pt x="792" y="3491"/>
                    <a:pt x="739" y="3769"/>
                    <a:pt x="739" y="3769"/>
                  </a:cubicBezTo>
                  <a:cubicBezTo>
                    <a:pt x="755" y="4323"/>
                    <a:pt x="2240" y="4949"/>
                    <a:pt x="2266" y="5503"/>
                  </a:cubicBezTo>
                  <a:cubicBezTo>
                    <a:pt x="2934" y="4991"/>
                    <a:pt x="4292" y="3258"/>
                    <a:pt x="6150" y="3258"/>
                  </a:cubicBezTo>
                  <a:cubicBezTo>
                    <a:pt x="6386" y="3258"/>
                    <a:pt x="6629" y="3286"/>
                    <a:pt x="6881" y="3347"/>
                  </a:cubicBezTo>
                  <a:lnTo>
                    <a:pt x="1" y="0"/>
                  </a:ln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24" name="Google Shape;2324;p4"/>
            <p:cNvSpPr/>
            <p:nvPr/>
          </p:nvSpPr>
          <p:spPr>
            <a:xfrm>
              <a:off x="7431851" y="1685171"/>
              <a:ext cx="95311" cy="82714"/>
            </a:xfrm>
            <a:custGeom>
              <a:rect b="b" l="l" r="r" t="t"/>
              <a:pathLst>
                <a:path extrusionOk="0" h="5647" w="6507">
                  <a:moveTo>
                    <a:pt x="6507" y="0"/>
                  </a:moveTo>
                  <a:lnTo>
                    <a:pt x="0" y="5478"/>
                  </a:lnTo>
                  <a:cubicBezTo>
                    <a:pt x="739" y="5291"/>
                    <a:pt x="1518" y="5127"/>
                    <a:pt x="2267" y="5127"/>
                  </a:cubicBezTo>
                  <a:cubicBezTo>
                    <a:pt x="2955" y="5127"/>
                    <a:pt x="3617" y="5265"/>
                    <a:pt x="4202" y="5646"/>
                  </a:cubicBezTo>
                  <a:cubicBezTo>
                    <a:pt x="4646" y="5386"/>
                    <a:pt x="5121" y="5094"/>
                    <a:pt x="5319" y="4618"/>
                  </a:cubicBezTo>
                  <a:cubicBezTo>
                    <a:pt x="5471" y="4253"/>
                    <a:pt x="5434" y="3841"/>
                    <a:pt x="5416" y="3446"/>
                  </a:cubicBezTo>
                  <a:cubicBezTo>
                    <a:pt x="5345" y="1914"/>
                    <a:pt x="6507" y="181"/>
                    <a:pt x="6507" y="0"/>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25" name="Google Shape;2325;p4"/>
            <p:cNvSpPr/>
            <p:nvPr/>
          </p:nvSpPr>
          <p:spPr>
            <a:xfrm>
              <a:off x="7569105" y="1495828"/>
              <a:ext cx="25750" cy="89482"/>
            </a:xfrm>
            <a:custGeom>
              <a:rect b="b" l="l" r="r" t="t"/>
              <a:pathLst>
                <a:path extrusionOk="0" h="6109" w="1758">
                  <a:moveTo>
                    <a:pt x="0" y="0"/>
                  </a:moveTo>
                  <a:lnTo>
                    <a:pt x="2" y="6108"/>
                  </a:lnTo>
                  <a:cubicBezTo>
                    <a:pt x="2" y="6108"/>
                    <a:pt x="567" y="3864"/>
                    <a:pt x="1514" y="3821"/>
                  </a:cubicBezTo>
                  <a:cubicBezTo>
                    <a:pt x="1411" y="3305"/>
                    <a:pt x="1569" y="2089"/>
                    <a:pt x="1758" y="1597"/>
                  </a:cubicBezTo>
                  <a:cubicBezTo>
                    <a:pt x="813" y="1209"/>
                    <a:pt x="41" y="680"/>
                    <a:pt x="0" y="0"/>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26" name="Google Shape;2326;p4"/>
            <p:cNvSpPr/>
            <p:nvPr/>
          </p:nvSpPr>
          <p:spPr>
            <a:xfrm>
              <a:off x="7278146" y="1037324"/>
              <a:ext cx="73911" cy="279430"/>
            </a:xfrm>
            <a:custGeom>
              <a:rect b="b" l="l" r="r" t="t"/>
              <a:pathLst>
                <a:path extrusionOk="0" h="19077" w="5046">
                  <a:moveTo>
                    <a:pt x="1416" y="1"/>
                  </a:moveTo>
                  <a:cubicBezTo>
                    <a:pt x="1312" y="1"/>
                    <a:pt x="1204" y="15"/>
                    <a:pt x="1093" y="45"/>
                  </a:cubicBezTo>
                  <a:cubicBezTo>
                    <a:pt x="502" y="208"/>
                    <a:pt x="1" y="932"/>
                    <a:pt x="238" y="1553"/>
                  </a:cubicBezTo>
                  <a:cubicBezTo>
                    <a:pt x="2187" y="6654"/>
                    <a:pt x="2585" y="12237"/>
                    <a:pt x="1295" y="17550"/>
                  </a:cubicBezTo>
                  <a:cubicBezTo>
                    <a:pt x="1071" y="18473"/>
                    <a:pt x="1838" y="19077"/>
                    <a:pt x="2566" y="19077"/>
                  </a:cubicBezTo>
                  <a:cubicBezTo>
                    <a:pt x="3047" y="19077"/>
                    <a:pt x="3511" y="18812"/>
                    <a:pt x="3659" y="18202"/>
                  </a:cubicBezTo>
                  <a:cubicBezTo>
                    <a:pt x="5045" y="12488"/>
                    <a:pt x="4702" y="6399"/>
                    <a:pt x="2601" y="902"/>
                  </a:cubicBezTo>
                  <a:cubicBezTo>
                    <a:pt x="2404" y="384"/>
                    <a:pt x="1958" y="1"/>
                    <a:pt x="1416"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27" name="Google Shape;2327;p4"/>
            <p:cNvSpPr/>
            <p:nvPr/>
          </p:nvSpPr>
          <p:spPr>
            <a:xfrm>
              <a:off x="7309596" y="1090629"/>
              <a:ext cx="183138" cy="122351"/>
            </a:xfrm>
            <a:custGeom>
              <a:rect b="b" l="l" r="r" t="t"/>
              <a:pathLst>
                <a:path extrusionOk="0" h="8353" w="12503">
                  <a:moveTo>
                    <a:pt x="11115" y="1"/>
                  </a:moveTo>
                  <a:cubicBezTo>
                    <a:pt x="11021" y="1"/>
                    <a:pt x="10926" y="9"/>
                    <a:pt x="10831" y="26"/>
                  </a:cubicBezTo>
                  <a:cubicBezTo>
                    <a:pt x="6656" y="760"/>
                    <a:pt x="2950" y="3148"/>
                    <a:pt x="401" y="6509"/>
                  </a:cubicBezTo>
                  <a:cubicBezTo>
                    <a:pt x="1" y="7037"/>
                    <a:pt x="318" y="7879"/>
                    <a:pt x="842" y="8185"/>
                  </a:cubicBezTo>
                  <a:cubicBezTo>
                    <a:pt x="1039" y="8301"/>
                    <a:pt x="1239" y="8353"/>
                    <a:pt x="1432" y="8353"/>
                  </a:cubicBezTo>
                  <a:cubicBezTo>
                    <a:pt x="1852" y="8353"/>
                    <a:pt x="2242" y="8108"/>
                    <a:pt x="2518" y="7746"/>
                  </a:cubicBezTo>
                  <a:cubicBezTo>
                    <a:pt x="4675" y="4900"/>
                    <a:pt x="7960" y="3008"/>
                    <a:pt x="11483" y="2389"/>
                  </a:cubicBezTo>
                  <a:cubicBezTo>
                    <a:pt x="12136" y="2274"/>
                    <a:pt x="12502" y="1475"/>
                    <a:pt x="12339" y="881"/>
                  </a:cubicBezTo>
                  <a:cubicBezTo>
                    <a:pt x="12177" y="292"/>
                    <a:pt x="11668" y="1"/>
                    <a:pt x="11115"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328" name="Google Shape;2328;p4"/>
            <p:cNvGrpSpPr/>
            <p:nvPr/>
          </p:nvGrpSpPr>
          <p:grpSpPr>
            <a:xfrm>
              <a:off x="7400884" y="1600387"/>
              <a:ext cx="68466" cy="55076"/>
              <a:chOff x="7059859" y="1600387"/>
              <a:chExt cx="68466" cy="55076"/>
            </a:xfrm>
          </p:grpSpPr>
          <p:sp>
            <p:nvSpPr>
              <p:cNvPr id="2329" name="Google Shape;2329;p4"/>
              <p:cNvSpPr/>
              <p:nvPr/>
            </p:nvSpPr>
            <p:spPr>
              <a:xfrm>
                <a:off x="7076822" y="1637593"/>
                <a:ext cx="13813" cy="11791"/>
              </a:xfrm>
              <a:custGeom>
                <a:rect b="b" l="l" r="r" t="t"/>
                <a:pathLst>
                  <a:path extrusionOk="0" h="805" w="943">
                    <a:moveTo>
                      <a:pt x="498" y="0"/>
                    </a:moveTo>
                    <a:cubicBezTo>
                      <a:pt x="474" y="0"/>
                      <a:pt x="449" y="2"/>
                      <a:pt x="425" y="7"/>
                    </a:cubicBezTo>
                    <a:cubicBezTo>
                      <a:pt x="213" y="53"/>
                      <a:pt x="0" y="294"/>
                      <a:pt x="174" y="641"/>
                    </a:cubicBezTo>
                    <a:cubicBezTo>
                      <a:pt x="216" y="753"/>
                      <a:pt x="373" y="805"/>
                      <a:pt x="503" y="805"/>
                    </a:cubicBezTo>
                    <a:cubicBezTo>
                      <a:pt x="521" y="805"/>
                      <a:pt x="538" y="804"/>
                      <a:pt x="554" y="802"/>
                    </a:cubicBezTo>
                    <a:cubicBezTo>
                      <a:pt x="770" y="779"/>
                      <a:pt x="942" y="553"/>
                      <a:pt x="907" y="338"/>
                    </a:cubicBezTo>
                    <a:cubicBezTo>
                      <a:pt x="875" y="148"/>
                      <a:pt x="689" y="0"/>
                      <a:pt x="498" y="0"/>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30" name="Google Shape;2330;p4"/>
              <p:cNvSpPr/>
              <p:nvPr/>
            </p:nvSpPr>
            <p:spPr>
              <a:xfrm>
                <a:off x="7059859" y="1647495"/>
                <a:ext cx="9301" cy="7968"/>
              </a:xfrm>
              <a:custGeom>
                <a:rect b="b" l="l" r="r" t="t"/>
                <a:pathLst>
                  <a:path extrusionOk="0" h="544" w="635">
                    <a:moveTo>
                      <a:pt x="337" y="1"/>
                    </a:moveTo>
                    <a:cubicBezTo>
                      <a:pt x="320" y="1"/>
                      <a:pt x="304" y="2"/>
                      <a:pt x="288" y="6"/>
                    </a:cubicBezTo>
                    <a:cubicBezTo>
                      <a:pt x="144" y="36"/>
                      <a:pt x="1" y="197"/>
                      <a:pt x="118" y="432"/>
                    </a:cubicBezTo>
                    <a:cubicBezTo>
                      <a:pt x="146" y="509"/>
                      <a:pt x="252" y="544"/>
                      <a:pt x="340" y="544"/>
                    </a:cubicBezTo>
                    <a:cubicBezTo>
                      <a:pt x="352" y="544"/>
                      <a:pt x="363" y="543"/>
                      <a:pt x="374" y="542"/>
                    </a:cubicBezTo>
                    <a:cubicBezTo>
                      <a:pt x="520" y="524"/>
                      <a:pt x="635" y="372"/>
                      <a:pt x="612" y="227"/>
                    </a:cubicBezTo>
                    <a:cubicBezTo>
                      <a:pt x="591" y="100"/>
                      <a:pt x="465" y="1"/>
                      <a:pt x="337"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31" name="Google Shape;2331;p4"/>
              <p:cNvSpPr/>
              <p:nvPr/>
            </p:nvSpPr>
            <p:spPr>
              <a:xfrm>
                <a:off x="7116021" y="1621466"/>
                <a:ext cx="5874" cy="5009"/>
              </a:xfrm>
              <a:custGeom>
                <a:rect b="b" l="l" r="r" t="t"/>
                <a:pathLst>
                  <a:path extrusionOk="0" h="342" w="401">
                    <a:moveTo>
                      <a:pt x="213" y="1"/>
                    </a:moveTo>
                    <a:cubicBezTo>
                      <a:pt x="202" y="1"/>
                      <a:pt x="192" y="2"/>
                      <a:pt x="181" y="4"/>
                    </a:cubicBezTo>
                    <a:cubicBezTo>
                      <a:pt x="91" y="22"/>
                      <a:pt x="1" y="124"/>
                      <a:pt x="75" y="271"/>
                    </a:cubicBezTo>
                    <a:cubicBezTo>
                      <a:pt x="92" y="319"/>
                      <a:pt x="158" y="342"/>
                      <a:pt x="213" y="342"/>
                    </a:cubicBezTo>
                    <a:cubicBezTo>
                      <a:pt x="221" y="342"/>
                      <a:pt x="229" y="341"/>
                      <a:pt x="236" y="340"/>
                    </a:cubicBezTo>
                    <a:cubicBezTo>
                      <a:pt x="328" y="330"/>
                      <a:pt x="401" y="234"/>
                      <a:pt x="385" y="144"/>
                    </a:cubicBezTo>
                    <a:cubicBezTo>
                      <a:pt x="372" y="62"/>
                      <a:pt x="293" y="1"/>
                      <a:pt x="213"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32" name="Google Shape;2332;p4"/>
              <p:cNvSpPr/>
              <p:nvPr/>
            </p:nvSpPr>
            <p:spPr>
              <a:xfrm>
                <a:off x="7122481" y="1600387"/>
                <a:ext cx="5844" cy="5009"/>
              </a:xfrm>
              <a:custGeom>
                <a:rect b="b" l="l" r="r" t="t"/>
                <a:pathLst>
                  <a:path extrusionOk="0" h="342" w="399">
                    <a:moveTo>
                      <a:pt x="210" y="1"/>
                    </a:moveTo>
                    <a:cubicBezTo>
                      <a:pt x="200" y="1"/>
                      <a:pt x="189" y="2"/>
                      <a:pt x="179" y="4"/>
                    </a:cubicBezTo>
                    <a:cubicBezTo>
                      <a:pt x="89" y="23"/>
                      <a:pt x="0" y="124"/>
                      <a:pt x="73" y="271"/>
                    </a:cubicBezTo>
                    <a:lnTo>
                      <a:pt x="73" y="273"/>
                    </a:lnTo>
                    <a:cubicBezTo>
                      <a:pt x="92" y="319"/>
                      <a:pt x="158" y="342"/>
                      <a:pt x="212" y="342"/>
                    </a:cubicBezTo>
                    <a:cubicBezTo>
                      <a:pt x="220" y="342"/>
                      <a:pt x="227" y="341"/>
                      <a:pt x="234" y="340"/>
                    </a:cubicBezTo>
                    <a:cubicBezTo>
                      <a:pt x="326" y="330"/>
                      <a:pt x="399" y="234"/>
                      <a:pt x="384" y="144"/>
                    </a:cubicBezTo>
                    <a:cubicBezTo>
                      <a:pt x="370" y="64"/>
                      <a:pt x="291" y="1"/>
                      <a:pt x="210"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33" name="Google Shape;2333;p4"/>
              <p:cNvSpPr/>
              <p:nvPr/>
            </p:nvSpPr>
            <p:spPr>
              <a:xfrm>
                <a:off x="7096656" y="1617496"/>
                <a:ext cx="9316" cy="7968"/>
              </a:xfrm>
              <a:custGeom>
                <a:rect b="b" l="l" r="r" t="t"/>
                <a:pathLst>
                  <a:path extrusionOk="0" h="544" w="636">
                    <a:moveTo>
                      <a:pt x="339" y="0"/>
                    </a:moveTo>
                    <a:cubicBezTo>
                      <a:pt x="322" y="0"/>
                      <a:pt x="304" y="2"/>
                      <a:pt x="287" y="6"/>
                    </a:cubicBezTo>
                    <a:cubicBezTo>
                      <a:pt x="144" y="36"/>
                      <a:pt x="0" y="197"/>
                      <a:pt x="117" y="432"/>
                    </a:cubicBezTo>
                    <a:lnTo>
                      <a:pt x="119" y="432"/>
                    </a:lnTo>
                    <a:cubicBezTo>
                      <a:pt x="148" y="509"/>
                      <a:pt x="257" y="544"/>
                      <a:pt x="346" y="544"/>
                    </a:cubicBezTo>
                    <a:cubicBezTo>
                      <a:pt x="356" y="544"/>
                      <a:pt x="366" y="543"/>
                      <a:pt x="376" y="542"/>
                    </a:cubicBezTo>
                    <a:cubicBezTo>
                      <a:pt x="521" y="524"/>
                      <a:pt x="636" y="372"/>
                      <a:pt x="613" y="227"/>
                    </a:cubicBezTo>
                    <a:cubicBezTo>
                      <a:pt x="593" y="101"/>
                      <a:pt x="468" y="0"/>
                      <a:pt x="339" y="0"/>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34" name="Google Shape;2334;p4"/>
              <p:cNvSpPr/>
              <p:nvPr/>
            </p:nvSpPr>
            <p:spPr>
              <a:xfrm>
                <a:off x="7094678" y="1631338"/>
                <a:ext cx="9330" cy="7968"/>
              </a:xfrm>
              <a:custGeom>
                <a:rect b="b" l="l" r="r" t="t"/>
                <a:pathLst>
                  <a:path extrusionOk="0" h="544" w="637">
                    <a:moveTo>
                      <a:pt x="339" y="0"/>
                    </a:moveTo>
                    <a:cubicBezTo>
                      <a:pt x="322" y="0"/>
                      <a:pt x="305" y="2"/>
                      <a:pt x="288" y="6"/>
                    </a:cubicBezTo>
                    <a:cubicBezTo>
                      <a:pt x="144" y="36"/>
                      <a:pt x="1" y="197"/>
                      <a:pt x="120" y="433"/>
                    </a:cubicBezTo>
                    <a:cubicBezTo>
                      <a:pt x="148" y="509"/>
                      <a:pt x="258" y="544"/>
                      <a:pt x="347" y="544"/>
                    </a:cubicBezTo>
                    <a:cubicBezTo>
                      <a:pt x="357" y="544"/>
                      <a:pt x="367" y="543"/>
                      <a:pt x="376" y="542"/>
                    </a:cubicBezTo>
                    <a:cubicBezTo>
                      <a:pt x="521" y="525"/>
                      <a:pt x="636" y="372"/>
                      <a:pt x="613" y="227"/>
                    </a:cubicBezTo>
                    <a:cubicBezTo>
                      <a:pt x="593" y="101"/>
                      <a:pt x="468" y="0"/>
                      <a:pt x="339" y="0"/>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35" name="Google Shape;2335;p4"/>
              <p:cNvSpPr/>
              <p:nvPr/>
            </p:nvSpPr>
            <p:spPr>
              <a:xfrm>
                <a:off x="7105606" y="1608824"/>
                <a:ext cx="12216" cy="10458"/>
              </a:xfrm>
              <a:custGeom>
                <a:rect b="b" l="l" r="r" t="t"/>
                <a:pathLst>
                  <a:path extrusionOk="0" h="714" w="834">
                    <a:moveTo>
                      <a:pt x="441" y="0"/>
                    </a:moveTo>
                    <a:cubicBezTo>
                      <a:pt x="420" y="0"/>
                      <a:pt x="398" y="2"/>
                      <a:pt x="377" y="7"/>
                    </a:cubicBezTo>
                    <a:cubicBezTo>
                      <a:pt x="188" y="47"/>
                      <a:pt x="0" y="260"/>
                      <a:pt x="154" y="568"/>
                    </a:cubicBezTo>
                    <a:cubicBezTo>
                      <a:pt x="191" y="667"/>
                      <a:pt x="330" y="714"/>
                      <a:pt x="445" y="714"/>
                    </a:cubicBezTo>
                    <a:cubicBezTo>
                      <a:pt x="461" y="714"/>
                      <a:pt x="476" y="713"/>
                      <a:pt x="490" y="711"/>
                    </a:cubicBezTo>
                    <a:cubicBezTo>
                      <a:pt x="682" y="688"/>
                      <a:pt x="834" y="490"/>
                      <a:pt x="804" y="299"/>
                    </a:cubicBezTo>
                    <a:cubicBezTo>
                      <a:pt x="775" y="131"/>
                      <a:pt x="609" y="0"/>
                      <a:pt x="441" y="0"/>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336" name="Google Shape;2336;p4"/>
            <p:cNvGrpSpPr/>
            <p:nvPr/>
          </p:nvGrpSpPr>
          <p:grpSpPr>
            <a:xfrm>
              <a:off x="7432788" y="1421869"/>
              <a:ext cx="27948" cy="82322"/>
              <a:chOff x="7091763" y="1421869"/>
              <a:chExt cx="27948" cy="82322"/>
            </a:xfrm>
          </p:grpSpPr>
          <p:sp>
            <p:nvSpPr>
              <p:cNvPr id="2337" name="Google Shape;2337;p4"/>
              <p:cNvSpPr/>
              <p:nvPr/>
            </p:nvSpPr>
            <p:spPr>
              <a:xfrm>
                <a:off x="7106587" y="1473387"/>
                <a:ext cx="13124" cy="11835"/>
              </a:xfrm>
              <a:custGeom>
                <a:rect b="b" l="l" r="r" t="t"/>
                <a:pathLst>
                  <a:path extrusionOk="0" h="808" w="896">
                    <a:moveTo>
                      <a:pt x="455" y="0"/>
                    </a:moveTo>
                    <a:cubicBezTo>
                      <a:pt x="276" y="0"/>
                      <a:pt x="96" y="127"/>
                      <a:pt x="52" y="304"/>
                    </a:cubicBezTo>
                    <a:cubicBezTo>
                      <a:pt x="1" y="514"/>
                      <a:pt x="122" y="806"/>
                      <a:pt x="502" y="806"/>
                    </a:cubicBezTo>
                    <a:cubicBezTo>
                      <a:pt x="505" y="806"/>
                      <a:pt x="508" y="806"/>
                      <a:pt x="512" y="806"/>
                    </a:cubicBezTo>
                    <a:cubicBezTo>
                      <a:pt x="517" y="807"/>
                      <a:pt x="522" y="807"/>
                      <a:pt x="527" y="807"/>
                    </a:cubicBezTo>
                    <a:cubicBezTo>
                      <a:pt x="658" y="807"/>
                      <a:pt x="781" y="658"/>
                      <a:pt x="823" y="534"/>
                    </a:cubicBezTo>
                    <a:cubicBezTo>
                      <a:pt x="896" y="329"/>
                      <a:pt x="767" y="77"/>
                      <a:pt x="558" y="15"/>
                    </a:cubicBezTo>
                    <a:cubicBezTo>
                      <a:pt x="524" y="5"/>
                      <a:pt x="490" y="0"/>
                      <a:pt x="455" y="0"/>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38" name="Google Shape;2338;p4"/>
              <p:cNvSpPr/>
              <p:nvPr/>
            </p:nvSpPr>
            <p:spPr>
              <a:xfrm>
                <a:off x="7107451" y="1496223"/>
                <a:ext cx="8847" cy="7968"/>
              </a:xfrm>
              <a:custGeom>
                <a:rect b="b" l="l" r="r" t="t"/>
                <a:pathLst>
                  <a:path extrusionOk="0" h="544" w="604">
                    <a:moveTo>
                      <a:pt x="307" y="0"/>
                    </a:moveTo>
                    <a:cubicBezTo>
                      <a:pt x="186" y="0"/>
                      <a:pt x="65" y="86"/>
                      <a:pt x="35" y="205"/>
                    </a:cubicBezTo>
                    <a:cubicBezTo>
                      <a:pt x="0" y="347"/>
                      <a:pt x="81" y="543"/>
                      <a:pt x="338" y="543"/>
                    </a:cubicBezTo>
                    <a:cubicBezTo>
                      <a:pt x="340" y="543"/>
                      <a:pt x="343" y="543"/>
                      <a:pt x="345" y="543"/>
                    </a:cubicBezTo>
                    <a:cubicBezTo>
                      <a:pt x="349" y="543"/>
                      <a:pt x="352" y="544"/>
                      <a:pt x="356" y="544"/>
                    </a:cubicBezTo>
                    <a:cubicBezTo>
                      <a:pt x="444" y="544"/>
                      <a:pt x="527" y="444"/>
                      <a:pt x="556" y="361"/>
                    </a:cubicBezTo>
                    <a:cubicBezTo>
                      <a:pt x="603" y="223"/>
                      <a:pt x="517" y="51"/>
                      <a:pt x="377" y="10"/>
                    </a:cubicBezTo>
                    <a:cubicBezTo>
                      <a:pt x="354" y="3"/>
                      <a:pt x="331" y="0"/>
                      <a:pt x="307" y="0"/>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39" name="Google Shape;2339;p4"/>
              <p:cNvSpPr/>
              <p:nvPr/>
            </p:nvSpPr>
            <p:spPr>
              <a:xfrm>
                <a:off x="7107935" y="1436839"/>
                <a:ext cx="5566" cy="5024"/>
              </a:xfrm>
              <a:custGeom>
                <a:rect b="b" l="l" r="r" t="t"/>
                <a:pathLst>
                  <a:path extrusionOk="0" h="343" w="380">
                    <a:moveTo>
                      <a:pt x="195" y="0"/>
                    </a:moveTo>
                    <a:cubicBezTo>
                      <a:pt x="118" y="0"/>
                      <a:pt x="41" y="53"/>
                      <a:pt x="22" y="130"/>
                    </a:cubicBezTo>
                    <a:cubicBezTo>
                      <a:pt x="1" y="218"/>
                      <a:pt x="53" y="342"/>
                      <a:pt x="215" y="342"/>
                    </a:cubicBezTo>
                    <a:cubicBezTo>
                      <a:pt x="216" y="342"/>
                      <a:pt x="217" y="342"/>
                      <a:pt x="218" y="342"/>
                    </a:cubicBezTo>
                    <a:cubicBezTo>
                      <a:pt x="220" y="342"/>
                      <a:pt x="222" y="342"/>
                      <a:pt x="225" y="342"/>
                    </a:cubicBezTo>
                    <a:cubicBezTo>
                      <a:pt x="279" y="342"/>
                      <a:pt x="332" y="280"/>
                      <a:pt x="349" y="227"/>
                    </a:cubicBezTo>
                    <a:cubicBezTo>
                      <a:pt x="379" y="140"/>
                      <a:pt x="326" y="32"/>
                      <a:pt x="238" y="6"/>
                    </a:cubicBezTo>
                    <a:cubicBezTo>
                      <a:pt x="224" y="2"/>
                      <a:pt x="209" y="0"/>
                      <a:pt x="195" y="0"/>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40" name="Google Shape;2340;p4"/>
              <p:cNvSpPr/>
              <p:nvPr/>
            </p:nvSpPr>
            <p:spPr>
              <a:xfrm>
                <a:off x="7091763" y="1421869"/>
                <a:ext cx="5581" cy="5039"/>
              </a:xfrm>
              <a:custGeom>
                <a:rect b="b" l="l" r="r" t="t"/>
                <a:pathLst>
                  <a:path extrusionOk="0" h="344" w="381">
                    <a:moveTo>
                      <a:pt x="193" y="0"/>
                    </a:moveTo>
                    <a:cubicBezTo>
                      <a:pt x="117" y="0"/>
                      <a:pt x="41" y="54"/>
                      <a:pt x="23" y="129"/>
                    </a:cubicBezTo>
                    <a:cubicBezTo>
                      <a:pt x="0" y="218"/>
                      <a:pt x="52" y="341"/>
                      <a:pt x="211" y="341"/>
                    </a:cubicBezTo>
                    <a:cubicBezTo>
                      <a:pt x="213" y="341"/>
                      <a:pt x="215" y="341"/>
                      <a:pt x="218" y="341"/>
                    </a:cubicBezTo>
                    <a:lnTo>
                      <a:pt x="218" y="343"/>
                    </a:lnTo>
                    <a:cubicBezTo>
                      <a:pt x="220" y="343"/>
                      <a:pt x="222" y="343"/>
                      <a:pt x="224" y="343"/>
                    </a:cubicBezTo>
                    <a:cubicBezTo>
                      <a:pt x="280" y="343"/>
                      <a:pt x="332" y="279"/>
                      <a:pt x="350" y="228"/>
                    </a:cubicBezTo>
                    <a:cubicBezTo>
                      <a:pt x="380" y="139"/>
                      <a:pt x="326" y="33"/>
                      <a:pt x="237" y="6"/>
                    </a:cubicBezTo>
                    <a:cubicBezTo>
                      <a:pt x="223" y="2"/>
                      <a:pt x="208" y="0"/>
                      <a:pt x="193" y="0"/>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41" name="Google Shape;2341;p4"/>
              <p:cNvSpPr/>
              <p:nvPr/>
            </p:nvSpPr>
            <p:spPr>
              <a:xfrm>
                <a:off x="7096451" y="1450023"/>
                <a:ext cx="8847" cy="7998"/>
              </a:xfrm>
              <a:custGeom>
                <a:rect b="b" l="l" r="r" t="t"/>
                <a:pathLst>
                  <a:path extrusionOk="0" h="546" w="604">
                    <a:moveTo>
                      <a:pt x="308" y="1"/>
                    </a:moveTo>
                    <a:cubicBezTo>
                      <a:pt x="186" y="1"/>
                      <a:pt x="64" y="86"/>
                      <a:pt x="36" y="207"/>
                    </a:cubicBezTo>
                    <a:cubicBezTo>
                      <a:pt x="1" y="347"/>
                      <a:pt x="82" y="545"/>
                      <a:pt x="339" y="545"/>
                    </a:cubicBezTo>
                    <a:cubicBezTo>
                      <a:pt x="341" y="545"/>
                      <a:pt x="343" y="545"/>
                      <a:pt x="345" y="545"/>
                    </a:cubicBezTo>
                    <a:cubicBezTo>
                      <a:pt x="349" y="545"/>
                      <a:pt x="353" y="545"/>
                      <a:pt x="356" y="545"/>
                    </a:cubicBezTo>
                    <a:cubicBezTo>
                      <a:pt x="444" y="545"/>
                      <a:pt x="527" y="446"/>
                      <a:pt x="556" y="361"/>
                    </a:cubicBezTo>
                    <a:cubicBezTo>
                      <a:pt x="604" y="223"/>
                      <a:pt x="517" y="53"/>
                      <a:pt x="377" y="10"/>
                    </a:cubicBezTo>
                    <a:cubicBezTo>
                      <a:pt x="355" y="4"/>
                      <a:pt x="332" y="1"/>
                      <a:pt x="308"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42" name="Google Shape;2342;p4"/>
              <p:cNvSpPr/>
              <p:nvPr/>
            </p:nvSpPr>
            <p:spPr>
              <a:xfrm>
                <a:off x="7108037" y="1457816"/>
                <a:ext cx="8876" cy="8012"/>
              </a:xfrm>
              <a:custGeom>
                <a:rect b="b" l="l" r="r" t="t"/>
                <a:pathLst>
                  <a:path extrusionOk="0" h="547" w="606">
                    <a:moveTo>
                      <a:pt x="308" y="1"/>
                    </a:moveTo>
                    <a:cubicBezTo>
                      <a:pt x="187" y="1"/>
                      <a:pt x="66" y="87"/>
                      <a:pt x="36" y="206"/>
                    </a:cubicBezTo>
                    <a:cubicBezTo>
                      <a:pt x="1" y="348"/>
                      <a:pt x="85" y="545"/>
                      <a:pt x="344" y="545"/>
                    </a:cubicBezTo>
                    <a:cubicBezTo>
                      <a:pt x="345" y="545"/>
                      <a:pt x="346" y="545"/>
                      <a:pt x="347" y="545"/>
                    </a:cubicBezTo>
                    <a:cubicBezTo>
                      <a:pt x="351" y="546"/>
                      <a:pt x="355" y="546"/>
                      <a:pt x="358" y="546"/>
                    </a:cubicBezTo>
                    <a:cubicBezTo>
                      <a:pt x="446" y="546"/>
                      <a:pt x="527" y="445"/>
                      <a:pt x="558" y="361"/>
                    </a:cubicBezTo>
                    <a:cubicBezTo>
                      <a:pt x="606" y="223"/>
                      <a:pt x="519" y="53"/>
                      <a:pt x="377" y="11"/>
                    </a:cubicBezTo>
                    <a:cubicBezTo>
                      <a:pt x="355" y="4"/>
                      <a:pt x="331" y="1"/>
                      <a:pt x="308"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43" name="Google Shape;2343;p4"/>
              <p:cNvSpPr/>
              <p:nvPr/>
            </p:nvSpPr>
            <p:spPr>
              <a:xfrm>
                <a:off x="7092950" y="1436107"/>
                <a:ext cx="11630" cy="10458"/>
              </a:xfrm>
              <a:custGeom>
                <a:rect b="b" l="l" r="r" t="t"/>
                <a:pathLst>
                  <a:path extrusionOk="0" h="714" w="794">
                    <a:moveTo>
                      <a:pt x="404" y="0"/>
                    </a:moveTo>
                    <a:cubicBezTo>
                      <a:pt x="244" y="0"/>
                      <a:pt x="85" y="113"/>
                      <a:pt x="46" y="270"/>
                    </a:cubicBezTo>
                    <a:cubicBezTo>
                      <a:pt x="1" y="454"/>
                      <a:pt x="110" y="712"/>
                      <a:pt x="445" y="712"/>
                    </a:cubicBezTo>
                    <a:cubicBezTo>
                      <a:pt x="448" y="712"/>
                      <a:pt x="452" y="712"/>
                      <a:pt x="455" y="712"/>
                    </a:cubicBezTo>
                    <a:cubicBezTo>
                      <a:pt x="460" y="713"/>
                      <a:pt x="465" y="713"/>
                      <a:pt x="470" y="713"/>
                    </a:cubicBezTo>
                    <a:cubicBezTo>
                      <a:pt x="585" y="713"/>
                      <a:pt x="692" y="582"/>
                      <a:pt x="731" y="473"/>
                    </a:cubicBezTo>
                    <a:cubicBezTo>
                      <a:pt x="793" y="291"/>
                      <a:pt x="680" y="68"/>
                      <a:pt x="496" y="13"/>
                    </a:cubicBezTo>
                    <a:cubicBezTo>
                      <a:pt x="466" y="4"/>
                      <a:pt x="435" y="0"/>
                      <a:pt x="404" y="0"/>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344" name="Google Shape;2344;p4"/>
            <p:cNvGrpSpPr/>
            <p:nvPr/>
          </p:nvGrpSpPr>
          <p:grpSpPr>
            <a:xfrm>
              <a:off x="7172268" y="1510930"/>
              <a:ext cx="20932" cy="84271"/>
              <a:chOff x="6831243" y="1510930"/>
              <a:chExt cx="20932" cy="84271"/>
            </a:xfrm>
          </p:grpSpPr>
          <p:sp>
            <p:nvSpPr>
              <p:cNvPr id="2345" name="Google Shape;2345;p4"/>
              <p:cNvSpPr/>
              <p:nvPr/>
            </p:nvSpPr>
            <p:spPr>
              <a:xfrm>
                <a:off x="6838187" y="1564821"/>
                <a:ext cx="13402" cy="11952"/>
              </a:xfrm>
              <a:custGeom>
                <a:rect b="b" l="l" r="r" t="t"/>
                <a:pathLst>
                  <a:path extrusionOk="0" h="816" w="915">
                    <a:moveTo>
                      <a:pt x="469" y="1"/>
                    </a:moveTo>
                    <a:cubicBezTo>
                      <a:pt x="312" y="1"/>
                      <a:pt x="151" y="92"/>
                      <a:pt x="88" y="237"/>
                    </a:cubicBezTo>
                    <a:cubicBezTo>
                      <a:pt x="1" y="435"/>
                      <a:pt x="72" y="749"/>
                      <a:pt x="456" y="809"/>
                    </a:cubicBezTo>
                    <a:cubicBezTo>
                      <a:pt x="471" y="813"/>
                      <a:pt x="487" y="815"/>
                      <a:pt x="503" y="815"/>
                    </a:cubicBezTo>
                    <a:cubicBezTo>
                      <a:pt x="622" y="815"/>
                      <a:pt x="750" y="701"/>
                      <a:pt x="808" y="595"/>
                    </a:cubicBezTo>
                    <a:cubicBezTo>
                      <a:pt x="914" y="405"/>
                      <a:pt x="831" y="135"/>
                      <a:pt x="636" y="39"/>
                    </a:cubicBezTo>
                    <a:cubicBezTo>
                      <a:pt x="584" y="13"/>
                      <a:pt x="527" y="1"/>
                      <a:pt x="469"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46" name="Google Shape;2346;p4"/>
              <p:cNvSpPr/>
              <p:nvPr/>
            </p:nvSpPr>
            <p:spPr>
              <a:xfrm>
                <a:off x="6835550" y="1587130"/>
                <a:ext cx="9052" cy="8071"/>
              </a:xfrm>
              <a:custGeom>
                <a:rect b="b" l="l" r="r" t="t"/>
                <a:pathLst>
                  <a:path extrusionOk="0" h="551" w="618">
                    <a:moveTo>
                      <a:pt x="317" y="0"/>
                    </a:moveTo>
                    <a:cubicBezTo>
                      <a:pt x="211" y="0"/>
                      <a:pt x="103" y="62"/>
                      <a:pt x="60" y="160"/>
                    </a:cubicBezTo>
                    <a:cubicBezTo>
                      <a:pt x="0" y="295"/>
                      <a:pt x="50" y="505"/>
                      <a:pt x="308" y="546"/>
                    </a:cubicBezTo>
                    <a:cubicBezTo>
                      <a:pt x="319" y="549"/>
                      <a:pt x="329" y="550"/>
                      <a:pt x="340" y="550"/>
                    </a:cubicBezTo>
                    <a:cubicBezTo>
                      <a:pt x="420" y="550"/>
                      <a:pt x="507" y="473"/>
                      <a:pt x="547" y="401"/>
                    </a:cubicBezTo>
                    <a:cubicBezTo>
                      <a:pt x="618" y="274"/>
                      <a:pt x="561" y="91"/>
                      <a:pt x="430" y="26"/>
                    </a:cubicBezTo>
                    <a:cubicBezTo>
                      <a:pt x="395" y="8"/>
                      <a:pt x="356" y="0"/>
                      <a:pt x="317" y="0"/>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47" name="Google Shape;2347;p4"/>
              <p:cNvSpPr/>
              <p:nvPr/>
            </p:nvSpPr>
            <p:spPr>
              <a:xfrm>
                <a:off x="6846492" y="1528435"/>
                <a:ext cx="5683" cy="5068"/>
              </a:xfrm>
              <a:custGeom>
                <a:rect b="b" l="l" r="r" t="t"/>
                <a:pathLst>
                  <a:path extrusionOk="0" h="346" w="388">
                    <a:moveTo>
                      <a:pt x="198" y="1"/>
                    </a:moveTo>
                    <a:cubicBezTo>
                      <a:pt x="132" y="1"/>
                      <a:pt x="65" y="39"/>
                      <a:pt x="37" y="100"/>
                    </a:cubicBezTo>
                    <a:cubicBezTo>
                      <a:pt x="0" y="185"/>
                      <a:pt x="30" y="318"/>
                      <a:pt x="193" y="344"/>
                    </a:cubicBezTo>
                    <a:lnTo>
                      <a:pt x="193" y="342"/>
                    </a:lnTo>
                    <a:cubicBezTo>
                      <a:pt x="200" y="344"/>
                      <a:pt x="206" y="345"/>
                      <a:pt x="213" y="345"/>
                    </a:cubicBezTo>
                    <a:cubicBezTo>
                      <a:pt x="263" y="345"/>
                      <a:pt x="317" y="297"/>
                      <a:pt x="342" y="252"/>
                    </a:cubicBezTo>
                    <a:cubicBezTo>
                      <a:pt x="388" y="172"/>
                      <a:pt x="352" y="57"/>
                      <a:pt x="269" y="17"/>
                    </a:cubicBezTo>
                    <a:cubicBezTo>
                      <a:pt x="247" y="6"/>
                      <a:pt x="223" y="1"/>
                      <a:pt x="198"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48" name="Google Shape;2348;p4"/>
              <p:cNvSpPr/>
              <p:nvPr/>
            </p:nvSpPr>
            <p:spPr>
              <a:xfrm>
                <a:off x="6833089" y="1510930"/>
                <a:ext cx="5683" cy="5068"/>
              </a:xfrm>
              <a:custGeom>
                <a:rect b="b" l="l" r="r" t="t"/>
                <a:pathLst>
                  <a:path extrusionOk="0" h="346" w="388">
                    <a:moveTo>
                      <a:pt x="200" y="1"/>
                    </a:moveTo>
                    <a:cubicBezTo>
                      <a:pt x="133" y="1"/>
                      <a:pt x="65" y="39"/>
                      <a:pt x="37" y="100"/>
                    </a:cubicBezTo>
                    <a:cubicBezTo>
                      <a:pt x="0" y="185"/>
                      <a:pt x="32" y="318"/>
                      <a:pt x="193" y="343"/>
                    </a:cubicBezTo>
                    <a:lnTo>
                      <a:pt x="195" y="343"/>
                    </a:lnTo>
                    <a:cubicBezTo>
                      <a:pt x="201" y="345"/>
                      <a:pt x="208" y="345"/>
                      <a:pt x="215" y="345"/>
                    </a:cubicBezTo>
                    <a:cubicBezTo>
                      <a:pt x="265" y="345"/>
                      <a:pt x="319" y="298"/>
                      <a:pt x="343" y="252"/>
                    </a:cubicBezTo>
                    <a:cubicBezTo>
                      <a:pt x="388" y="173"/>
                      <a:pt x="352" y="58"/>
                      <a:pt x="271" y="17"/>
                    </a:cubicBezTo>
                    <a:cubicBezTo>
                      <a:pt x="249" y="6"/>
                      <a:pt x="224" y="1"/>
                      <a:pt x="200"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49" name="Google Shape;2349;p4"/>
              <p:cNvSpPr/>
              <p:nvPr/>
            </p:nvSpPr>
            <p:spPr>
              <a:xfrm>
                <a:off x="6832562" y="1539728"/>
                <a:ext cx="9067" cy="8071"/>
              </a:xfrm>
              <a:custGeom>
                <a:rect b="b" l="l" r="r" t="t"/>
                <a:pathLst>
                  <a:path extrusionOk="0" h="551" w="619">
                    <a:moveTo>
                      <a:pt x="319" y="1"/>
                    </a:moveTo>
                    <a:cubicBezTo>
                      <a:pt x="212" y="1"/>
                      <a:pt x="104" y="62"/>
                      <a:pt x="61" y="161"/>
                    </a:cubicBezTo>
                    <a:cubicBezTo>
                      <a:pt x="1" y="295"/>
                      <a:pt x="50" y="506"/>
                      <a:pt x="309" y="547"/>
                    </a:cubicBezTo>
                    <a:cubicBezTo>
                      <a:pt x="319" y="549"/>
                      <a:pt x="330" y="551"/>
                      <a:pt x="340" y="551"/>
                    </a:cubicBezTo>
                    <a:cubicBezTo>
                      <a:pt x="421" y="551"/>
                      <a:pt x="507" y="473"/>
                      <a:pt x="548" y="401"/>
                    </a:cubicBezTo>
                    <a:cubicBezTo>
                      <a:pt x="618" y="274"/>
                      <a:pt x="562" y="92"/>
                      <a:pt x="431" y="26"/>
                    </a:cubicBezTo>
                    <a:cubicBezTo>
                      <a:pt x="396" y="9"/>
                      <a:pt x="357" y="1"/>
                      <a:pt x="319"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50" name="Google Shape;2350;p4"/>
              <p:cNvSpPr/>
              <p:nvPr/>
            </p:nvSpPr>
            <p:spPr>
              <a:xfrm>
                <a:off x="6842698" y="1549396"/>
                <a:ext cx="9038" cy="8085"/>
              </a:xfrm>
              <a:custGeom>
                <a:rect b="b" l="l" r="r" t="t"/>
                <a:pathLst>
                  <a:path extrusionOk="0" h="552" w="617">
                    <a:moveTo>
                      <a:pt x="317" y="1"/>
                    </a:moveTo>
                    <a:cubicBezTo>
                      <a:pt x="210" y="1"/>
                      <a:pt x="102" y="62"/>
                      <a:pt x="59" y="161"/>
                    </a:cubicBezTo>
                    <a:cubicBezTo>
                      <a:pt x="1" y="295"/>
                      <a:pt x="49" y="506"/>
                      <a:pt x="307" y="547"/>
                    </a:cubicBezTo>
                    <a:cubicBezTo>
                      <a:pt x="317" y="550"/>
                      <a:pt x="328" y="551"/>
                      <a:pt x="339" y="551"/>
                    </a:cubicBezTo>
                    <a:cubicBezTo>
                      <a:pt x="421" y="551"/>
                      <a:pt x="507" y="474"/>
                      <a:pt x="546" y="402"/>
                    </a:cubicBezTo>
                    <a:cubicBezTo>
                      <a:pt x="617" y="274"/>
                      <a:pt x="560" y="92"/>
                      <a:pt x="429" y="26"/>
                    </a:cubicBezTo>
                    <a:cubicBezTo>
                      <a:pt x="394" y="9"/>
                      <a:pt x="356" y="1"/>
                      <a:pt x="317"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51" name="Google Shape;2351;p4"/>
              <p:cNvSpPr/>
              <p:nvPr/>
            </p:nvSpPr>
            <p:spPr>
              <a:xfrm>
                <a:off x="6831243" y="1525637"/>
                <a:ext cx="11894" cy="10590"/>
              </a:xfrm>
              <a:custGeom>
                <a:rect b="b" l="l" r="r" t="t"/>
                <a:pathLst>
                  <a:path extrusionOk="0" h="723" w="812">
                    <a:moveTo>
                      <a:pt x="417" y="0"/>
                    </a:moveTo>
                    <a:cubicBezTo>
                      <a:pt x="277" y="0"/>
                      <a:pt x="135" y="81"/>
                      <a:pt x="78" y="209"/>
                    </a:cubicBezTo>
                    <a:cubicBezTo>
                      <a:pt x="0" y="386"/>
                      <a:pt x="66" y="663"/>
                      <a:pt x="404" y="717"/>
                    </a:cubicBezTo>
                    <a:cubicBezTo>
                      <a:pt x="417" y="721"/>
                      <a:pt x="431" y="723"/>
                      <a:pt x="445" y="723"/>
                    </a:cubicBezTo>
                    <a:cubicBezTo>
                      <a:pt x="551" y="723"/>
                      <a:pt x="666" y="620"/>
                      <a:pt x="717" y="526"/>
                    </a:cubicBezTo>
                    <a:cubicBezTo>
                      <a:pt x="811" y="358"/>
                      <a:pt x="737" y="119"/>
                      <a:pt x="565" y="34"/>
                    </a:cubicBezTo>
                    <a:cubicBezTo>
                      <a:pt x="519" y="11"/>
                      <a:pt x="468" y="0"/>
                      <a:pt x="417" y="0"/>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352" name="Google Shape;2352;p4"/>
            <p:cNvSpPr/>
            <p:nvPr/>
          </p:nvSpPr>
          <p:spPr>
            <a:xfrm>
              <a:off x="7112840" y="1379828"/>
              <a:ext cx="70689" cy="208683"/>
            </a:xfrm>
            <a:custGeom>
              <a:rect b="b" l="l" r="r" t="t"/>
              <a:pathLst>
                <a:path extrusionOk="0" h="14247" w="4826">
                  <a:moveTo>
                    <a:pt x="4780" y="1"/>
                  </a:moveTo>
                  <a:cubicBezTo>
                    <a:pt x="4751" y="1"/>
                    <a:pt x="4583" y="136"/>
                    <a:pt x="4302" y="384"/>
                  </a:cubicBezTo>
                  <a:cubicBezTo>
                    <a:pt x="4149" y="514"/>
                    <a:pt x="3971" y="678"/>
                    <a:pt x="3781" y="887"/>
                  </a:cubicBezTo>
                  <a:cubicBezTo>
                    <a:pt x="3590" y="1094"/>
                    <a:pt x="3358" y="1319"/>
                    <a:pt x="3144" y="1604"/>
                  </a:cubicBezTo>
                  <a:cubicBezTo>
                    <a:pt x="2684" y="2147"/>
                    <a:pt x="2206" y="2852"/>
                    <a:pt x="1748" y="3675"/>
                  </a:cubicBezTo>
                  <a:cubicBezTo>
                    <a:pt x="1303" y="4505"/>
                    <a:pt x="891" y="5461"/>
                    <a:pt x="581" y="6505"/>
                  </a:cubicBezTo>
                  <a:cubicBezTo>
                    <a:pt x="284" y="7553"/>
                    <a:pt x="123" y="8579"/>
                    <a:pt x="52" y="9519"/>
                  </a:cubicBezTo>
                  <a:cubicBezTo>
                    <a:pt x="1" y="10459"/>
                    <a:pt x="29" y="11310"/>
                    <a:pt x="125" y="12015"/>
                  </a:cubicBezTo>
                  <a:cubicBezTo>
                    <a:pt x="155" y="12371"/>
                    <a:pt x="231" y="12684"/>
                    <a:pt x="280" y="12962"/>
                  </a:cubicBezTo>
                  <a:cubicBezTo>
                    <a:pt x="328" y="13240"/>
                    <a:pt x="392" y="13473"/>
                    <a:pt x="452" y="13664"/>
                  </a:cubicBezTo>
                  <a:cubicBezTo>
                    <a:pt x="562" y="14040"/>
                    <a:pt x="633" y="14247"/>
                    <a:pt x="655" y="14247"/>
                  </a:cubicBezTo>
                  <a:cubicBezTo>
                    <a:pt x="655" y="14247"/>
                    <a:pt x="655" y="14247"/>
                    <a:pt x="656" y="14247"/>
                  </a:cubicBezTo>
                  <a:cubicBezTo>
                    <a:pt x="714" y="14231"/>
                    <a:pt x="464" y="13388"/>
                    <a:pt x="339" y="11994"/>
                  </a:cubicBezTo>
                  <a:cubicBezTo>
                    <a:pt x="270" y="11296"/>
                    <a:pt x="266" y="10461"/>
                    <a:pt x="332" y="9540"/>
                  </a:cubicBezTo>
                  <a:cubicBezTo>
                    <a:pt x="415" y="8620"/>
                    <a:pt x="581" y="7615"/>
                    <a:pt x="872" y="6588"/>
                  </a:cubicBezTo>
                  <a:cubicBezTo>
                    <a:pt x="1176" y="5565"/>
                    <a:pt x="1572" y="4629"/>
                    <a:pt x="1994" y="3806"/>
                  </a:cubicBezTo>
                  <a:cubicBezTo>
                    <a:pt x="2431" y="2992"/>
                    <a:pt x="2880" y="2289"/>
                    <a:pt x="3312" y="1737"/>
                  </a:cubicBezTo>
                  <a:cubicBezTo>
                    <a:pt x="4164" y="623"/>
                    <a:pt x="4826" y="46"/>
                    <a:pt x="4783" y="2"/>
                  </a:cubicBezTo>
                  <a:cubicBezTo>
                    <a:pt x="4782" y="1"/>
                    <a:pt x="4781" y="1"/>
                    <a:pt x="4780"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53" name="Google Shape;2353;p4"/>
            <p:cNvSpPr/>
            <p:nvPr/>
          </p:nvSpPr>
          <p:spPr>
            <a:xfrm>
              <a:off x="7320597" y="1517580"/>
              <a:ext cx="226831" cy="241127"/>
            </a:xfrm>
            <a:custGeom>
              <a:rect b="b" l="l" r="r" t="t"/>
              <a:pathLst>
                <a:path extrusionOk="0" h="16462" w="15486">
                  <a:moveTo>
                    <a:pt x="15098" y="0"/>
                  </a:moveTo>
                  <a:cubicBezTo>
                    <a:pt x="15098" y="0"/>
                    <a:pt x="15098" y="0"/>
                    <a:pt x="15098" y="0"/>
                  </a:cubicBezTo>
                  <a:cubicBezTo>
                    <a:pt x="15020" y="5"/>
                    <a:pt x="15406" y="1439"/>
                    <a:pt x="15192" y="3761"/>
                  </a:cubicBezTo>
                  <a:cubicBezTo>
                    <a:pt x="15087" y="4917"/>
                    <a:pt x="14801" y="6282"/>
                    <a:pt x="14233" y="7707"/>
                  </a:cubicBezTo>
                  <a:cubicBezTo>
                    <a:pt x="13668" y="9128"/>
                    <a:pt x="12795" y="10599"/>
                    <a:pt x="11602" y="11901"/>
                  </a:cubicBezTo>
                  <a:cubicBezTo>
                    <a:pt x="10394" y="13190"/>
                    <a:pt x="8995" y="14172"/>
                    <a:pt x="7618" y="14843"/>
                  </a:cubicBezTo>
                  <a:cubicBezTo>
                    <a:pt x="6241" y="15517"/>
                    <a:pt x="4901" y="15907"/>
                    <a:pt x="3758" y="16100"/>
                  </a:cubicBezTo>
                  <a:cubicBezTo>
                    <a:pt x="2737" y="16273"/>
                    <a:pt x="1883" y="16316"/>
                    <a:pt x="1248" y="16316"/>
                  </a:cubicBezTo>
                  <a:cubicBezTo>
                    <a:pt x="648" y="16316"/>
                    <a:pt x="245" y="16278"/>
                    <a:pt x="82" y="16278"/>
                  </a:cubicBezTo>
                  <a:cubicBezTo>
                    <a:pt x="28" y="16278"/>
                    <a:pt x="1" y="16282"/>
                    <a:pt x="0" y="16293"/>
                  </a:cubicBezTo>
                  <a:cubicBezTo>
                    <a:pt x="0" y="16303"/>
                    <a:pt x="89" y="16321"/>
                    <a:pt x="259" y="16346"/>
                  </a:cubicBezTo>
                  <a:cubicBezTo>
                    <a:pt x="430" y="16365"/>
                    <a:pt x="684" y="16417"/>
                    <a:pt x="1011" y="16431"/>
                  </a:cubicBezTo>
                  <a:cubicBezTo>
                    <a:pt x="1242" y="16449"/>
                    <a:pt x="1511" y="16461"/>
                    <a:pt x="1814" y="16461"/>
                  </a:cubicBezTo>
                  <a:cubicBezTo>
                    <a:pt x="2369" y="16461"/>
                    <a:pt x="3037" y="16421"/>
                    <a:pt x="3792" y="16310"/>
                  </a:cubicBezTo>
                  <a:cubicBezTo>
                    <a:pt x="4958" y="16144"/>
                    <a:pt x="6330" y="15769"/>
                    <a:pt x="7740" y="15094"/>
                  </a:cubicBezTo>
                  <a:cubicBezTo>
                    <a:pt x="9151" y="14424"/>
                    <a:pt x="10588" y="13427"/>
                    <a:pt x="11825" y="12107"/>
                  </a:cubicBezTo>
                  <a:cubicBezTo>
                    <a:pt x="13047" y="10772"/>
                    <a:pt x="13930" y="9264"/>
                    <a:pt x="14491" y="7807"/>
                  </a:cubicBezTo>
                  <a:cubicBezTo>
                    <a:pt x="15057" y="6351"/>
                    <a:pt x="15326" y="4954"/>
                    <a:pt x="15404" y="3779"/>
                  </a:cubicBezTo>
                  <a:cubicBezTo>
                    <a:pt x="15486" y="2602"/>
                    <a:pt x="15415" y="1646"/>
                    <a:pt x="15312" y="997"/>
                  </a:cubicBezTo>
                  <a:cubicBezTo>
                    <a:pt x="15273" y="671"/>
                    <a:pt x="15204" y="423"/>
                    <a:pt x="15171" y="253"/>
                  </a:cubicBezTo>
                  <a:cubicBezTo>
                    <a:pt x="15132" y="87"/>
                    <a:pt x="15107" y="0"/>
                    <a:pt x="15098" y="0"/>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54" name="Google Shape;2354;p4"/>
            <p:cNvSpPr/>
            <p:nvPr/>
          </p:nvSpPr>
          <p:spPr>
            <a:xfrm>
              <a:off x="7242448" y="1326890"/>
              <a:ext cx="269792" cy="123493"/>
            </a:xfrm>
            <a:custGeom>
              <a:rect b="b" l="l" r="r" t="t"/>
              <a:pathLst>
                <a:path extrusionOk="0" h="8431" w="18419">
                  <a:moveTo>
                    <a:pt x="6457" y="1"/>
                  </a:moveTo>
                  <a:cubicBezTo>
                    <a:pt x="5133" y="1"/>
                    <a:pt x="3935" y="198"/>
                    <a:pt x="2981" y="476"/>
                  </a:cubicBezTo>
                  <a:cubicBezTo>
                    <a:pt x="2008" y="752"/>
                    <a:pt x="1254" y="1078"/>
                    <a:pt x="755" y="1342"/>
                  </a:cubicBezTo>
                  <a:cubicBezTo>
                    <a:pt x="500" y="1464"/>
                    <a:pt x="318" y="1588"/>
                    <a:pt x="190" y="1662"/>
                  </a:cubicBezTo>
                  <a:cubicBezTo>
                    <a:pt x="64" y="1740"/>
                    <a:pt x="1" y="1784"/>
                    <a:pt x="6" y="1795"/>
                  </a:cubicBezTo>
                  <a:cubicBezTo>
                    <a:pt x="7" y="1797"/>
                    <a:pt x="10" y="1799"/>
                    <a:pt x="15" y="1799"/>
                  </a:cubicBezTo>
                  <a:cubicBezTo>
                    <a:pt x="127" y="1799"/>
                    <a:pt x="1183" y="1154"/>
                    <a:pt x="3036" y="681"/>
                  </a:cubicBezTo>
                  <a:cubicBezTo>
                    <a:pt x="3943" y="445"/>
                    <a:pt x="5063" y="278"/>
                    <a:pt x="6296" y="278"/>
                  </a:cubicBezTo>
                  <a:cubicBezTo>
                    <a:pt x="7665" y="278"/>
                    <a:pt x="9172" y="483"/>
                    <a:pt x="10681" y="1025"/>
                  </a:cubicBezTo>
                  <a:cubicBezTo>
                    <a:pt x="13548" y="2062"/>
                    <a:pt x="15633" y="4034"/>
                    <a:pt x="16783" y="5639"/>
                  </a:cubicBezTo>
                  <a:cubicBezTo>
                    <a:pt x="17946" y="7234"/>
                    <a:pt x="18337" y="8431"/>
                    <a:pt x="18406" y="8431"/>
                  </a:cubicBezTo>
                  <a:cubicBezTo>
                    <a:pt x="18407" y="8431"/>
                    <a:pt x="18407" y="8431"/>
                    <a:pt x="18408" y="8430"/>
                  </a:cubicBezTo>
                  <a:cubicBezTo>
                    <a:pt x="18419" y="8427"/>
                    <a:pt x="18399" y="8351"/>
                    <a:pt x="18352" y="8209"/>
                  </a:cubicBezTo>
                  <a:cubicBezTo>
                    <a:pt x="18300" y="8071"/>
                    <a:pt x="18238" y="7859"/>
                    <a:pt x="18122" y="7602"/>
                  </a:cubicBezTo>
                  <a:cubicBezTo>
                    <a:pt x="17906" y="7082"/>
                    <a:pt x="17532" y="6349"/>
                    <a:pt x="16959" y="5513"/>
                  </a:cubicBezTo>
                  <a:cubicBezTo>
                    <a:pt x="15833" y="3853"/>
                    <a:pt x="13723" y="1805"/>
                    <a:pt x="10783" y="742"/>
                  </a:cubicBezTo>
                  <a:cubicBezTo>
                    <a:pt x="9295" y="207"/>
                    <a:pt x="7811" y="1"/>
                    <a:pt x="6457"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55" name="Google Shape;2355;p4"/>
            <p:cNvSpPr/>
            <p:nvPr/>
          </p:nvSpPr>
          <p:spPr>
            <a:xfrm>
              <a:off x="6871715" y="3653672"/>
              <a:ext cx="484071" cy="278288"/>
            </a:xfrm>
            <a:custGeom>
              <a:rect b="b" l="l" r="r" t="t"/>
              <a:pathLst>
                <a:path extrusionOk="0" h="18999" w="33048">
                  <a:moveTo>
                    <a:pt x="31536" y="1"/>
                  </a:moveTo>
                  <a:cubicBezTo>
                    <a:pt x="30956" y="1"/>
                    <a:pt x="30473" y="407"/>
                    <a:pt x="30269" y="968"/>
                  </a:cubicBezTo>
                  <a:cubicBezTo>
                    <a:pt x="28574" y="5643"/>
                    <a:pt x="26651" y="10721"/>
                    <a:pt x="22549" y="13832"/>
                  </a:cubicBezTo>
                  <a:cubicBezTo>
                    <a:pt x="20736" y="15206"/>
                    <a:pt x="18545" y="16177"/>
                    <a:pt x="16246" y="16204"/>
                  </a:cubicBezTo>
                  <a:cubicBezTo>
                    <a:pt x="16211" y="16204"/>
                    <a:pt x="16175" y="16205"/>
                    <a:pt x="16140" y="16205"/>
                  </a:cubicBezTo>
                  <a:cubicBezTo>
                    <a:pt x="13497" y="16205"/>
                    <a:pt x="11024" y="15034"/>
                    <a:pt x="8431" y="14666"/>
                  </a:cubicBezTo>
                  <a:cubicBezTo>
                    <a:pt x="7829" y="14580"/>
                    <a:pt x="7211" y="14531"/>
                    <a:pt x="6593" y="14531"/>
                  </a:cubicBezTo>
                  <a:cubicBezTo>
                    <a:pt x="4474" y="14531"/>
                    <a:pt x="2355" y="15105"/>
                    <a:pt x="876" y="16723"/>
                  </a:cubicBezTo>
                  <a:cubicBezTo>
                    <a:pt x="1" y="17679"/>
                    <a:pt x="886" y="18998"/>
                    <a:pt x="1862" y="18998"/>
                  </a:cubicBezTo>
                  <a:cubicBezTo>
                    <a:pt x="2160" y="18998"/>
                    <a:pt x="2466" y="18876"/>
                    <a:pt x="2734" y="18583"/>
                  </a:cubicBezTo>
                  <a:cubicBezTo>
                    <a:pt x="3723" y="17501"/>
                    <a:pt x="5143" y="17134"/>
                    <a:pt x="6573" y="17134"/>
                  </a:cubicBezTo>
                  <a:cubicBezTo>
                    <a:pt x="7237" y="17134"/>
                    <a:pt x="7903" y="17213"/>
                    <a:pt x="8529" y="17337"/>
                  </a:cubicBezTo>
                  <a:cubicBezTo>
                    <a:pt x="11068" y="17837"/>
                    <a:pt x="13538" y="18833"/>
                    <a:pt x="16147" y="18833"/>
                  </a:cubicBezTo>
                  <a:cubicBezTo>
                    <a:pt x="16383" y="18833"/>
                    <a:pt x="16619" y="18825"/>
                    <a:pt x="16856" y="18808"/>
                  </a:cubicBezTo>
                  <a:cubicBezTo>
                    <a:pt x="22168" y="18422"/>
                    <a:pt x="26430" y="14639"/>
                    <a:pt x="29044" y="10232"/>
                  </a:cubicBezTo>
                  <a:cubicBezTo>
                    <a:pt x="30639" y="7545"/>
                    <a:pt x="31743" y="4595"/>
                    <a:pt x="32805" y="1667"/>
                  </a:cubicBezTo>
                  <a:cubicBezTo>
                    <a:pt x="33048" y="1000"/>
                    <a:pt x="32533" y="227"/>
                    <a:pt x="31887" y="50"/>
                  </a:cubicBezTo>
                  <a:cubicBezTo>
                    <a:pt x="31767" y="16"/>
                    <a:pt x="31650" y="1"/>
                    <a:pt x="31536"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56" name="Google Shape;2356;p4"/>
            <p:cNvSpPr/>
            <p:nvPr/>
          </p:nvSpPr>
          <p:spPr>
            <a:xfrm>
              <a:off x="7139295" y="3836995"/>
              <a:ext cx="119641" cy="239106"/>
            </a:xfrm>
            <a:custGeom>
              <a:rect b="b" l="l" r="r" t="t"/>
              <a:pathLst>
                <a:path extrusionOk="0" h="16324" w="8168">
                  <a:moveTo>
                    <a:pt x="6251" y="0"/>
                  </a:moveTo>
                  <a:cubicBezTo>
                    <a:pt x="5954" y="0"/>
                    <a:pt x="5647" y="114"/>
                    <a:pt x="5374" y="383"/>
                  </a:cubicBezTo>
                  <a:cubicBezTo>
                    <a:pt x="1494" y="4202"/>
                    <a:pt x="0" y="9677"/>
                    <a:pt x="637" y="15008"/>
                  </a:cubicBezTo>
                  <a:cubicBezTo>
                    <a:pt x="722" y="15712"/>
                    <a:pt x="1181" y="16323"/>
                    <a:pt x="1952" y="16323"/>
                  </a:cubicBezTo>
                  <a:cubicBezTo>
                    <a:pt x="2598" y="16323"/>
                    <a:pt x="3352" y="15718"/>
                    <a:pt x="3267" y="15008"/>
                  </a:cubicBezTo>
                  <a:cubicBezTo>
                    <a:pt x="2710" y="10337"/>
                    <a:pt x="3811" y="5613"/>
                    <a:pt x="7234" y="2243"/>
                  </a:cubicBezTo>
                  <a:cubicBezTo>
                    <a:pt x="8168" y="1321"/>
                    <a:pt x="7266" y="0"/>
                    <a:pt x="6251" y="0"/>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57" name="Google Shape;2357;p4"/>
            <p:cNvSpPr/>
            <p:nvPr/>
          </p:nvSpPr>
          <p:spPr>
            <a:xfrm>
              <a:off x="6987905" y="3891852"/>
              <a:ext cx="140704" cy="109021"/>
            </a:xfrm>
            <a:custGeom>
              <a:rect b="b" l="l" r="r" t="t"/>
              <a:pathLst>
                <a:path extrusionOk="0" h="7443" w="9606">
                  <a:moveTo>
                    <a:pt x="3444" y="5377"/>
                  </a:moveTo>
                  <a:lnTo>
                    <a:pt x="3444" y="5377"/>
                  </a:lnTo>
                  <a:cubicBezTo>
                    <a:pt x="3445" y="5377"/>
                    <a:pt x="3429" y="5398"/>
                    <a:pt x="3390" y="5445"/>
                  </a:cubicBezTo>
                  <a:lnTo>
                    <a:pt x="3390" y="5445"/>
                  </a:lnTo>
                  <a:cubicBezTo>
                    <a:pt x="3423" y="5401"/>
                    <a:pt x="3443" y="5377"/>
                    <a:pt x="3444" y="5377"/>
                  </a:cubicBezTo>
                  <a:close/>
                  <a:moveTo>
                    <a:pt x="8365" y="0"/>
                  </a:moveTo>
                  <a:cubicBezTo>
                    <a:pt x="8329" y="0"/>
                    <a:pt x="8293" y="2"/>
                    <a:pt x="8257" y="6"/>
                  </a:cubicBezTo>
                  <a:cubicBezTo>
                    <a:pt x="4894" y="372"/>
                    <a:pt x="1784" y="2397"/>
                    <a:pt x="299" y="5480"/>
                  </a:cubicBezTo>
                  <a:cubicBezTo>
                    <a:pt x="0" y="6098"/>
                    <a:pt x="108" y="6930"/>
                    <a:pt x="770" y="7279"/>
                  </a:cubicBezTo>
                  <a:cubicBezTo>
                    <a:pt x="973" y="7386"/>
                    <a:pt x="1213" y="7442"/>
                    <a:pt x="1452" y="7442"/>
                  </a:cubicBezTo>
                  <a:cubicBezTo>
                    <a:pt x="1907" y="7442"/>
                    <a:pt x="2362" y="7240"/>
                    <a:pt x="2570" y="6808"/>
                  </a:cubicBezTo>
                  <a:cubicBezTo>
                    <a:pt x="2722" y="6491"/>
                    <a:pt x="2891" y="6183"/>
                    <a:pt x="3082" y="5888"/>
                  </a:cubicBezTo>
                  <a:cubicBezTo>
                    <a:pt x="3172" y="5748"/>
                    <a:pt x="3268" y="5611"/>
                    <a:pt x="3367" y="5477"/>
                  </a:cubicBezTo>
                  <a:cubicBezTo>
                    <a:pt x="3375" y="5465"/>
                    <a:pt x="3383" y="5455"/>
                    <a:pt x="3390" y="5445"/>
                  </a:cubicBezTo>
                  <a:lnTo>
                    <a:pt x="3390" y="5445"/>
                  </a:lnTo>
                  <a:cubicBezTo>
                    <a:pt x="3448" y="5375"/>
                    <a:pt x="3505" y="5302"/>
                    <a:pt x="3565" y="5233"/>
                  </a:cubicBezTo>
                  <a:cubicBezTo>
                    <a:pt x="3783" y="4980"/>
                    <a:pt x="4016" y="4739"/>
                    <a:pt x="4261" y="4512"/>
                  </a:cubicBezTo>
                  <a:cubicBezTo>
                    <a:pt x="4384" y="4399"/>
                    <a:pt x="4510" y="4289"/>
                    <a:pt x="4639" y="4183"/>
                  </a:cubicBezTo>
                  <a:cubicBezTo>
                    <a:pt x="4667" y="4160"/>
                    <a:pt x="4804" y="4061"/>
                    <a:pt x="4803" y="4061"/>
                  </a:cubicBezTo>
                  <a:lnTo>
                    <a:pt x="4803" y="4061"/>
                  </a:lnTo>
                  <a:cubicBezTo>
                    <a:pt x="4802" y="4061"/>
                    <a:pt x="4772" y="4082"/>
                    <a:pt x="4689" y="4141"/>
                  </a:cubicBezTo>
                  <a:cubicBezTo>
                    <a:pt x="4756" y="4093"/>
                    <a:pt x="4823" y="4042"/>
                    <a:pt x="4891" y="3994"/>
                  </a:cubicBezTo>
                  <a:cubicBezTo>
                    <a:pt x="5165" y="3801"/>
                    <a:pt x="5448" y="3622"/>
                    <a:pt x="5742" y="3461"/>
                  </a:cubicBezTo>
                  <a:cubicBezTo>
                    <a:pt x="5903" y="3372"/>
                    <a:pt x="6066" y="3289"/>
                    <a:pt x="6232" y="3211"/>
                  </a:cubicBezTo>
                  <a:cubicBezTo>
                    <a:pt x="6242" y="3207"/>
                    <a:pt x="6268" y="3195"/>
                    <a:pt x="6298" y="3181"/>
                  </a:cubicBezTo>
                  <a:lnTo>
                    <a:pt x="6298" y="3181"/>
                  </a:lnTo>
                  <a:cubicBezTo>
                    <a:pt x="6328" y="3169"/>
                    <a:pt x="6464" y="3109"/>
                    <a:pt x="6471" y="3107"/>
                  </a:cubicBezTo>
                  <a:cubicBezTo>
                    <a:pt x="6783" y="2987"/>
                    <a:pt x="7101" y="2884"/>
                    <a:pt x="7423" y="2801"/>
                  </a:cubicBezTo>
                  <a:cubicBezTo>
                    <a:pt x="7602" y="2757"/>
                    <a:pt x="7781" y="2716"/>
                    <a:pt x="7962" y="2682"/>
                  </a:cubicBezTo>
                  <a:cubicBezTo>
                    <a:pt x="8036" y="2668"/>
                    <a:pt x="8112" y="2656"/>
                    <a:pt x="8188" y="2643"/>
                  </a:cubicBezTo>
                  <a:lnTo>
                    <a:pt x="8188" y="2643"/>
                  </a:lnTo>
                  <a:cubicBezTo>
                    <a:pt x="8204" y="2642"/>
                    <a:pt x="8226" y="2640"/>
                    <a:pt x="8257" y="2636"/>
                  </a:cubicBezTo>
                  <a:cubicBezTo>
                    <a:pt x="8939" y="2562"/>
                    <a:pt x="9606" y="2084"/>
                    <a:pt x="9572" y="1321"/>
                  </a:cubicBezTo>
                  <a:cubicBezTo>
                    <a:pt x="9544" y="705"/>
                    <a:pt x="9043" y="0"/>
                    <a:pt x="8365" y="0"/>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58" name="Google Shape;2358;p4"/>
            <p:cNvSpPr/>
            <p:nvPr/>
          </p:nvSpPr>
          <p:spPr>
            <a:xfrm>
              <a:off x="7259602" y="3654492"/>
              <a:ext cx="135563" cy="451670"/>
            </a:xfrm>
            <a:custGeom>
              <a:rect b="b" l="l" r="r" t="t"/>
              <a:pathLst>
                <a:path extrusionOk="0" h="30836" w="9255">
                  <a:moveTo>
                    <a:pt x="6246" y="0"/>
                  </a:moveTo>
                  <a:cubicBezTo>
                    <a:pt x="5458" y="0"/>
                    <a:pt x="4647" y="643"/>
                    <a:pt x="4918" y="1629"/>
                  </a:cubicBezTo>
                  <a:cubicBezTo>
                    <a:pt x="6894" y="8792"/>
                    <a:pt x="6363" y="16490"/>
                    <a:pt x="3577" y="23366"/>
                  </a:cubicBezTo>
                  <a:cubicBezTo>
                    <a:pt x="2791" y="25302"/>
                    <a:pt x="1787" y="27154"/>
                    <a:pt x="647" y="28902"/>
                  </a:cubicBezTo>
                  <a:cubicBezTo>
                    <a:pt x="1" y="29894"/>
                    <a:pt x="911" y="30836"/>
                    <a:pt x="1835" y="30836"/>
                  </a:cubicBezTo>
                  <a:cubicBezTo>
                    <a:pt x="2236" y="30836"/>
                    <a:pt x="2639" y="30658"/>
                    <a:pt x="2918" y="30230"/>
                  </a:cubicBezTo>
                  <a:cubicBezTo>
                    <a:pt x="7226" y="23623"/>
                    <a:pt x="9255" y="15537"/>
                    <a:pt x="8632" y="7675"/>
                  </a:cubicBezTo>
                  <a:cubicBezTo>
                    <a:pt x="8451" y="5397"/>
                    <a:pt x="8062" y="3133"/>
                    <a:pt x="7455" y="930"/>
                  </a:cubicBezTo>
                  <a:cubicBezTo>
                    <a:pt x="7276" y="281"/>
                    <a:pt x="6766" y="0"/>
                    <a:pt x="6246" y="0"/>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59" name="Google Shape;2359;p4"/>
            <p:cNvSpPr/>
            <p:nvPr/>
          </p:nvSpPr>
          <p:spPr>
            <a:xfrm>
              <a:off x="7341749" y="3713891"/>
              <a:ext cx="384336" cy="156845"/>
            </a:xfrm>
            <a:custGeom>
              <a:rect b="b" l="l" r="r" t="t"/>
              <a:pathLst>
                <a:path extrusionOk="0" h="10708" w="26239">
                  <a:moveTo>
                    <a:pt x="1382" y="1"/>
                  </a:moveTo>
                  <a:cubicBezTo>
                    <a:pt x="1272" y="1"/>
                    <a:pt x="1163" y="14"/>
                    <a:pt x="1059" y="43"/>
                  </a:cubicBezTo>
                  <a:cubicBezTo>
                    <a:pt x="333" y="243"/>
                    <a:pt x="1" y="962"/>
                    <a:pt x="140" y="1661"/>
                  </a:cubicBezTo>
                  <a:lnTo>
                    <a:pt x="140" y="1663"/>
                  </a:lnTo>
                  <a:cubicBezTo>
                    <a:pt x="836" y="5137"/>
                    <a:pt x="3629" y="8277"/>
                    <a:pt x="6833" y="9714"/>
                  </a:cubicBezTo>
                  <a:cubicBezTo>
                    <a:pt x="8266" y="10357"/>
                    <a:pt x="9789" y="10708"/>
                    <a:pt x="11342" y="10708"/>
                  </a:cubicBezTo>
                  <a:cubicBezTo>
                    <a:pt x="11754" y="10708"/>
                    <a:pt x="12167" y="10683"/>
                    <a:pt x="12581" y="10633"/>
                  </a:cubicBezTo>
                  <a:cubicBezTo>
                    <a:pt x="14691" y="10374"/>
                    <a:pt x="16681" y="9636"/>
                    <a:pt x="18764" y="9252"/>
                  </a:cubicBezTo>
                  <a:cubicBezTo>
                    <a:pt x="19334" y="9147"/>
                    <a:pt x="19951" y="9077"/>
                    <a:pt x="20570" y="9077"/>
                  </a:cubicBezTo>
                  <a:cubicBezTo>
                    <a:pt x="21756" y="9077"/>
                    <a:pt x="22951" y="9335"/>
                    <a:pt x="23838" y="10105"/>
                  </a:cubicBezTo>
                  <a:cubicBezTo>
                    <a:pt x="24116" y="10345"/>
                    <a:pt x="24462" y="10477"/>
                    <a:pt x="24804" y="10477"/>
                  </a:cubicBezTo>
                  <a:cubicBezTo>
                    <a:pt x="25125" y="10477"/>
                    <a:pt x="25443" y="10361"/>
                    <a:pt x="25699" y="10105"/>
                  </a:cubicBezTo>
                  <a:cubicBezTo>
                    <a:pt x="26175" y="9629"/>
                    <a:pt x="26238" y="8712"/>
                    <a:pt x="25699" y="8245"/>
                  </a:cubicBezTo>
                  <a:cubicBezTo>
                    <a:pt x="24194" y="6942"/>
                    <a:pt x="22455" y="6501"/>
                    <a:pt x="20655" y="6501"/>
                  </a:cubicBezTo>
                  <a:cubicBezTo>
                    <a:pt x="18832" y="6501"/>
                    <a:pt x="16947" y="6953"/>
                    <a:pt x="15180" y="7420"/>
                  </a:cubicBezTo>
                  <a:cubicBezTo>
                    <a:pt x="13883" y="7764"/>
                    <a:pt x="12569" y="8078"/>
                    <a:pt x="11242" y="8078"/>
                  </a:cubicBezTo>
                  <a:cubicBezTo>
                    <a:pt x="10690" y="8078"/>
                    <a:pt x="10137" y="8024"/>
                    <a:pt x="9581" y="7895"/>
                  </a:cubicBezTo>
                  <a:cubicBezTo>
                    <a:pt x="7875" y="7496"/>
                    <a:pt x="6443" y="6599"/>
                    <a:pt x="5204" y="5380"/>
                  </a:cubicBezTo>
                  <a:cubicBezTo>
                    <a:pt x="3926" y="4121"/>
                    <a:pt x="3033" y="2737"/>
                    <a:pt x="2677" y="962"/>
                  </a:cubicBezTo>
                  <a:cubicBezTo>
                    <a:pt x="2561" y="378"/>
                    <a:pt x="1957" y="1"/>
                    <a:pt x="1382"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60" name="Google Shape;2360;p4"/>
            <p:cNvSpPr/>
            <p:nvPr/>
          </p:nvSpPr>
          <p:spPr>
            <a:xfrm>
              <a:off x="7496581" y="3832790"/>
              <a:ext cx="190828" cy="109358"/>
            </a:xfrm>
            <a:custGeom>
              <a:rect b="b" l="l" r="r" t="t"/>
              <a:pathLst>
                <a:path extrusionOk="0" h="7466" w="13028">
                  <a:moveTo>
                    <a:pt x="1789" y="1"/>
                  </a:moveTo>
                  <a:cubicBezTo>
                    <a:pt x="1631" y="1"/>
                    <a:pt x="1474" y="4"/>
                    <a:pt x="1316" y="10"/>
                  </a:cubicBezTo>
                  <a:cubicBezTo>
                    <a:pt x="606" y="36"/>
                    <a:pt x="1" y="595"/>
                    <a:pt x="1" y="1325"/>
                  </a:cubicBezTo>
                  <a:cubicBezTo>
                    <a:pt x="1" y="2039"/>
                    <a:pt x="578" y="2641"/>
                    <a:pt x="1271" y="2641"/>
                  </a:cubicBezTo>
                  <a:cubicBezTo>
                    <a:pt x="1286" y="2641"/>
                    <a:pt x="1301" y="2640"/>
                    <a:pt x="1316" y="2640"/>
                  </a:cubicBezTo>
                  <a:cubicBezTo>
                    <a:pt x="1445" y="2635"/>
                    <a:pt x="1574" y="2633"/>
                    <a:pt x="1703" y="2633"/>
                  </a:cubicBezTo>
                  <a:cubicBezTo>
                    <a:pt x="5002" y="2633"/>
                    <a:pt x="8332" y="4168"/>
                    <a:pt x="10327" y="6817"/>
                  </a:cubicBezTo>
                  <a:cubicBezTo>
                    <a:pt x="10619" y="7206"/>
                    <a:pt x="11045" y="7466"/>
                    <a:pt x="11497" y="7466"/>
                  </a:cubicBezTo>
                  <a:cubicBezTo>
                    <a:pt x="11705" y="7466"/>
                    <a:pt x="11918" y="7411"/>
                    <a:pt x="12127" y="7289"/>
                  </a:cubicBezTo>
                  <a:cubicBezTo>
                    <a:pt x="12684" y="6964"/>
                    <a:pt x="13028" y="6061"/>
                    <a:pt x="12598" y="5489"/>
                  </a:cubicBezTo>
                  <a:cubicBezTo>
                    <a:pt x="10049" y="2106"/>
                    <a:pt x="6038" y="1"/>
                    <a:pt x="1789"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61" name="Google Shape;2361;p4"/>
            <p:cNvSpPr/>
            <p:nvPr/>
          </p:nvSpPr>
          <p:spPr>
            <a:xfrm>
              <a:off x="7377813" y="3783250"/>
              <a:ext cx="230068" cy="267624"/>
            </a:xfrm>
            <a:custGeom>
              <a:rect b="b" l="l" r="r" t="t"/>
              <a:pathLst>
                <a:path extrusionOk="0" h="18271" w="15707">
                  <a:moveTo>
                    <a:pt x="1317" y="1"/>
                  </a:moveTo>
                  <a:cubicBezTo>
                    <a:pt x="660" y="1"/>
                    <a:pt x="2" y="424"/>
                    <a:pt x="2" y="1271"/>
                  </a:cubicBezTo>
                  <a:cubicBezTo>
                    <a:pt x="1" y="3236"/>
                    <a:pt x="337" y="5163"/>
                    <a:pt x="1185" y="6946"/>
                  </a:cubicBezTo>
                  <a:cubicBezTo>
                    <a:pt x="2027" y="8716"/>
                    <a:pt x="3395" y="10101"/>
                    <a:pt x="4939" y="11273"/>
                  </a:cubicBezTo>
                  <a:cubicBezTo>
                    <a:pt x="7567" y="13271"/>
                    <a:pt x="11112" y="14677"/>
                    <a:pt x="12842" y="17636"/>
                  </a:cubicBezTo>
                  <a:cubicBezTo>
                    <a:pt x="13104" y="18085"/>
                    <a:pt x="13500" y="18271"/>
                    <a:pt x="13898" y="18271"/>
                  </a:cubicBezTo>
                  <a:cubicBezTo>
                    <a:pt x="14797" y="18271"/>
                    <a:pt x="15706" y="17324"/>
                    <a:pt x="15113" y="16309"/>
                  </a:cubicBezTo>
                  <a:cubicBezTo>
                    <a:pt x="13318" y="13236"/>
                    <a:pt x="9996" y="11613"/>
                    <a:pt x="7171" y="9657"/>
                  </a:cubicBezTo>
                  <a:cubicBezTo>
                    <a:pt x="5827" y="8726"/>
                    <a:pt x="4585" y="7654"/>
                    <a:pt x="3767" y="6215"/>
                  </a:cubicBezTo>
                  <a:cubicBezTo>
                    <a:pt x="2909" y="4703"/>
                    <a:pt x="2631" y="2992"/>
                    <a:pt x="2633" y="1271"/>
                  </a:cubicBezTo>
                  <a:cubicBezTo>
                    <a:pt x="2633" y="425"/>
                    <a:pt x="1975" y="1"/>
                    <a:pt x="1317"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62" name="Google Shape;2362;p4"/>
            <p:cNvSpPr/>
            <p:nvPr/>
          </p:nvSpPr>
          <p:spPr>
            <a:xfrm>
              <a:off x="7398819" y="3873937"/>
              <a:ext cx="66719" cy="185774"/>
            </a:xfrm>
            <a:custGeom>
              <a:rect b="b" l="l" r="r" t="t"/>
              <a:pathLst>
                <a:path extrusionOk="0" h="12683" w="4555">
                  <a:moveTo>
                    <a:pt x="1528" y="1"/>
                  </a:moveTo>
                  <a:cubicBezTo>
                    <a:pt x="1417" y="1"/>
                    <a:pt x="1301" y="16"/>
                    <a:pt x="1183" y="48"/>
                  </a:cubicBezTo>
                  <a:cubicBezTo>
                    <a:pt x="554" y="222"/>
                    <a:pt x="0" y="1002"/>
                    <a:pt x="264" y="1666"/>
                  </a:cubicBezTo>
                  <a:cubicBezTo>
                    <a:pt x="1489" y="4767"/>
                    <a:pt x="1899" y="8061"/>
                    <a:pt x="1476" y="11367"/>
                  </a:cubicBezTo>
                  <a:cubicBezTo>
                    <a:pt x="1386" y="12074"/>
                    <a:pt x="2145" y="12682"/>
                    <a:pt x="2792" y="12682"/>
                  </a:cubicBezTo>
                  <a:cubicBezTo>
                    <a:pt x="3577" y="12682"/>
                    <a:pt x="4016" y="12075"/>
                    <a:pt x="4107" y="11367"/>
                  </a:cubicBezTo>
                  <a:cubicBezTo>
                    <a:pt x="4554" y="7868"/>
                    <a:pt x="4098" y="4249"/>
                    <a:pt x="2800" y="967"/>
                  </a:cubicBezTo>
                  <a:cubicBezTo>
                    <a:pt x="2581" y="415"/>
                    <a:pt x="2109" y="1"/>
                    <a:pt x="1528"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63" name="Google Shape;2363;p4"/>
            <p:cNvSpPr/>
            <p:nvPr/>
          </p:nvSpPr>
          <p:spPr>
            <a:xfrm rot="10800000">
              <a:off x="7136763" y="2104097"/>
              <a:ext cx="178231" cy="291998"/>
            </a:xfrm>
            <a:custGeom>
              <a:rect b="b" l="l" r="r" t="t"/>
              <a:pathLst>
                <a:path extrusionOk="0" h="19935" w="12168">
                  <a:moveTo>
                    <a:pt x="2494" y="6968"/>
                  </a:moveTo>
                  <a:cubicBezTo>
                    <a:pt x="2490" y="7001"/>
                    <a:pt x="2486" y="7033"/>
                    <a:pt x="2481" y="7065"/>
                  </a:cubicBezTo>
                  <a:lnTo>
                    <a:pt x="2481" y="7065"/>
                  </a:lnTo>
                  <a:cubicBezTo>
                    <a:pt x="2486" y="7033"/>
                    <a:pt x="2490" y="7001"/>
                    <a:pt x="2494" y="6968"/>
                  </a:cubicBezTo>
                  <a:close/>
                  <a:moveTo>
                    <a:pt x="7519" y="0"/>
                  </a:moveTo>
                  <a:cubicBezTo>
                    <a:pt x="7471" y="0"/>
                    <a:pt x="7423" y="1"/>
                    <a:pt x="7376" y="4"/>
                  </a:cubicBezTo>
                  <a:cubicBezTo>
                    <a:pt x="6162" y="57"/>
                    <a:pt x="4903" y="457"/>
                    <a:pt x="4057" y="1377"/>
                  </a:cubicBezTo>
                  <a:cubicBezTo>
                    <a:pt x="3174" y="2338"/>
                    <a:pt x="2794" y="3395"/>
                    <a:pt x="2682" y="4697"/>
                  </a:cubicBezTo>
                  <a:cubicBezTo>
                    <a:pt x="2598" y="5678"/>
                    <a:pt x="2512" y="6659"/>
                    <a:pt x="2398" y="7638"/>
                  </a:cubicBezTo>
                  <a:lnTo>
                    <a:pt x="2398" y="7638"/>
                  </a:lnTo>
                  <a:cubicBezTo>
                    <a:pt x="2172" y="9091"/>
                    <a:pt x="1845" y="10521"/>
                    <a:pt x="1330" y="11901"/>
                  </a:cubicBezTo>
                  <a:lnTo>
                    <a:pt x="1330" y="11901"/>
                  </a:lnTo>
                  <a:cubicBezTo>
                    <a:pt x="1167" y="12246"/>
                    <a:pt x="992" y="12585"/>
                    <a:pt x="804" y="12919"/>
                  </a:cubicBezTo>
                  <a:cubicBezTo>
                    <a:pt x="202" y="13993"/>
                    <a:pt x="1" y="15340"/>
                    <a:pt x="332" y="16537"/>
                  </a:cubicBezTo>
                  <a:cubicBezTo>
                    <a:pt x="631" y="17625"/>
                    <a:pt x="1473" y="18806"/>
                    <a:pt x="2487" y="19342"/>
                  </a:cubicBezTo>
                  <a:cubicBezTo>
                    <a:pt x="3235" y="19737"/>
                    <a:pt x="4064" y="19935"/>
                    <a:pt x="4882" y="19935"/>
                  </a:cubicBezTo>
                  <a:cubicBezTo>
                    <a:pt x="6490" y="19935"/>
                    <a:pt x="8060" y="19174"/>
                    <a:pt x="8910" y="17657"/>
                  </a:cubicBezTo>
                  <a:cubicBezTo>
                    <a:pt x="10003" y="15710"/>
                    <a:pt x="10797" y="13563"/>
                    <a:pt x="11236" y="11372"/>
                  </a:cubicBezTo>
                  <a:cubicBezTo>
                    <a:pt x="11673" y="9174"/>
                    <a:pt x="11879" y="6928"/>
                    <a:pt x="12070" y="4697"/>
                  </a:cubicBezTo>
                  <a:cubicBezTo>
                    <a:pt x="12167" y="3559"/>
                    <a:pt x="11477" y="2159"/>
                    <a:pt x="10695" y="1377"/>
                  </a:cubicBezTo>
                  <a:cubicBezTo>
                    <a:pt x="9915" y="596"/>
                    <a:pt x="8653" y="0"/>
                    <a:pt x="7519" y="0"/>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364" name="Google Shape;2364;p4"/>
          <p:cNvGrpSpPr/>
          <p:nvPr/>
        </p:nvGrpSpPr>
        <p:grpSpPr>
          <a:xfrm flipH="1">
            <a:off x="154996" y="423374"/>
            <a:ext cx="397222" cy="533461"/>
            <a:chOff x="8884746" y="289993"/>
            <a:chExt cx="297924" cy="307435"/>
          </a:xfrm>
        </p:grpSpPr>
        <p:sp>
          <p:nvSpPr>
            <p:cNvPr id="2365" name="Google Shape;2365;p4"/>
            <p:cNvSpPr/>
            <p:nvPr/>
          </p:nvSpPr>
          <p:spPr>
            <a:xfrm>
              <a:off x="8884746" y="289993"/>
              <a:ext cx="297924" cy="307435"/>
            </a:xfrm>
            <a:custGeom>
              <a:rect b="b" l="l" r="r" t="t"/>
              <a:pathLst>
                <a:path extrusionOk="0" h="20946" w="20298">
                  <a:moveTo>
                    <a:pt x="9894" y="1"/>
                  </a:moveTo>
                  <a:cubicBezTo>
                    <a:pt x="9658" y="1"/>
                    <a:pt x="9422" y="246"/>
                    <a:pt x="9580" y="507"/>
                  </a:cubicBezTo>
                  <a:cubicBezTo>
                    <a:pt x="10183" y="1502"/>
                    <a:pt x="10790" y="2536"/>
                    <a:pt x="10999" y="3695"/>
                  </a:cubicBezTo>
                  <a:cubicBezTo>
                    <a:pt x="11125" y="4381"/>
                    <a:pt x="11087" y="5100"/>
                    <a:pt x="10830" y="5743"/>
                  </a:cubicBezTo>
                  <a:cubicBezTo>
                    <a:pt x="10825" y="5745"/>
                    <a:pt x="10821" y="5748"/>
                    <a:pt x="10816" y="5750"/>
                  </a:cubicBezTo>
                  <a:cubicBezTo>
                    <a:pt x="10552" y="5922"/>
                    <a:pt x="10171" y="5945"/>
                    <a:pt x="9968" y="5955"/>
                  </a:cubicBezTo>
                  <a:cubicBezTo>
                    <a:pt x="9770" y="5929"/>
                    <a:pt x="9570" y="5916"/>
                    <a:pt x="9370" y="5916"/>
                  </a:cubicBezTo>
                  <a:cubicBezTo>
                    <a:pt x="8777" y="5916"/>
                    <a:pt x="8180" y="6030"/>
                    <a:pt x="7608" y="6267"/>
                  </a:cubicBezTo>
                  <a:cubicBezTo>
                    <a:pt x="7528" y="6282"/>
                    <a:pt x="7430" y="6295"/>
                    <a:pt x="7335" y="6295"/>
                  </a:cubicBezTo>
                  <a:cubicBezTo>
                    <a:pt x="7247" y="6295"/>
                    <a:pt x="7162" y="6284"/>
                    <a:pt x="7096" y="6253"/>
                  </a:cubicBezTo>
                  <a:cubicBezTo>
                    <a:pt x="6775" y="5614"/>
                    <a:pt x="6630" y="4888"/>
                    <a:pt x="6692" y="4171"/>
                  </a:cubicBezTo>
                  <a:cubicBezTo>
                    <a:pt x="6768" y="3267"/>
                    <a:pt x="7196" y="2407"/>
                    <a:pt x="7844" y="1776"/>
                  </a:cubicBezTo>
                  <a:cubicBezTo>
                    <a:pt x="8087" y="1536"/>
                    <a:pt x="7850" y="1194"/>
                    <a:pt x="7584" y="1194"/>
                  </a:cubicBezTo>
                  <a:cubicBezTo>
                    <a:pt x="7507" y="1194"/>
                    <a:pt x="7427" y="1223"/>
                    <a:pt x="7356" y="1293"/>
                  </a:cubicBezTo>
                  <a:cubicBezTo>
                    <a:pt x="6725" y="1912"/>
                    <a:pt x="6294" y="2705"/>
                    <a:pt x="6104" y="3559"/>
                  </a:cubicBezTo>
                  <a:cubicBezTo>
                    <a:pt x="5358" y="3074"/>
                    <a:pt x="4758" y="2357"/>
                    <a:pt x="4439" y="1524"/>
                  </a:cubicBezTo>
                  <a:cubicBezTo>
                    <a:pt x="4383" y="1378"/>
                    <a:pt x="4259" y="1267"/>
                    <a:pt x="4106" y="1267"/>
                  </a:cubicBezTo>
                  <a:cubicBezTo>
                    <a:pt x="4078" y="1267"/>
                    <a:pt x="4049" y="1271"/>
                    <a:pt x="4020" y="1278"/>
                  </a:cubicBezTo>
                  <a:cubicBezTo>
                    <a:pt x="3856" y="1321"/>
                    <a:pt x="3708" y="1524"/>
                    <a:pt x="3775" y="1697"/>
                  </a:cubicBezTo>
                  <a:cubicBezTo>
                    <a:pt x="4180" y="2755"/>
                    <a:pt x="4908" y="3643"/>
                    <a:pt x="5877" y="4231"/>
                  </a:cubicBezTo>
                  <a:cubicBezTo>
                    <a:pt x="5918" y="4257"/>
                    <a:pt x="5958" y="4269"/>
                    <a:pt x="5999" y="4276"/>
                  </a:cubicBezTo>
                  <a:cubicBezTo>
                    <a:pt x="5954" y="5033"/>
                    <a:pt x="6115" y="5784"/>
                    <a:pt x="6442" y="6460"/>
                  </a:cubicBezTo>
                  <a:cubicBezTo>
                    <a:pt x="6475" y="6731"/>
                    <a:pt x="6451" y="6979"/>
                    <a:pt x="6299" y="7081"/>
                  </a:cubicBezTo>
                  <a:cubicBezTo>
                    <a:pt x="6189" y="7181"/>
                    <a:pt x="6082" y="7284"/>
                    <a:pt x="5982" y="7391"/>
                  </a:cubicBezTo>
                  <a:cubicBezTo>
                    <a:pt x="5861" y="7385"/>
                    <a:pt x="5738" y="7382"/>
                    <a:pt x="5618" y="7382"/>
                  </a:cubicBezTo>
                  <a:cubicBezTo>
                    <a:pt x="5273" y="7382"/>
                    <a:pt x="4956" y="7404"/>
                    <a:pt x="4787" y="7429"/>
                  </a:cubicBezTo>
                  <a:cubicBezTo>
                    <a:pt x="4496" y="7385"/>
                    <a:pt x="4204" y="7364"/>
                    <a:pt x="3910" y="7364"/>
                  </a:cubicBezTo>
                  <a:cubicBezTo>
                    <a:pt x="3807" y="7364"/>
                    <a:pt x="3704" y="7367"/>
                    <a:pt x="3601" y="7372"/>
                  </a:cubicBezTo>
                  <a:cubicBezTo>
                    <a:pt x="3603" y="7312"/>
                    <a:pt x="3589" y="7248"/>
                    <a:pt x="3563" y="7188"/>
                  </a:cubicBezTo>
                  <a:cubicBezTo>
                    <a:pt x="3151" y="6269"/>
                    <a:pt x="2541" y="5441"/>
                    <a:pt x="1789" y="4774"/>
                  </a:cubicBezTo>
                  <a:cubicBezTo>
                    <a:pt x="1719" y="4711"/>
                    <a:pt x="1630" y="4678"/>
                    <a:pt x="1541" y="4678"/>
                  </a:cubicBezTo>
                  <a:cubicBezTo>
                    <a:pt x="1455" y="4678"/>
                    <a:pt x="1370" y="4709"/>
                    <a:pt x="1303" y="4776"/>
                  </a:cubicBezTo>
                  <a:cubicBezTo>
                    <a:pt x="1179" y="4905"/>
                    <a:pt x="1167" y="5138"/>
                    <a:pt x="1308" y="5262"/>
                  </a:cubicBezTo>
                  <a:cubicBezTo>
                    <a:pt x="1996" y="5874"/>
                    <a:pt x="2541" y="6612"/>
                    <a:pt x="2927" y="7446"/>
                  </a:cubicBezTo>
                  <a:cubicBezTo>
                    <a:pt x="2389" y="7536"/>
                    <a:pt x="1863" y="7700"/>
                    <a:pt x="1365" y="7939"/>
                  </a:cubicBezTo>
                  <a:cubicBezTo>
                    <a:pt x="920" y="8148"/>
                    <a:pt x="512" y="8422"/>
                    <a:pt x="141" y="8743"/>
                  </a:cubicBezTo>
                  <a:cubicBezTo>
                    <a:pt x="0" y="8862"/>
                    <a:pt x="20" y="9105"/>
                    <a:pt x="143" y="9227"/>
                  </a:cubicBezTo>
                  <a:cubicBezTo>
                    <a:pt x="210" y="9294"/>
                    <a:pt x="292" y="9324"/>
                    <a:pt x="375" y="9324"/>
                  </a:cubicBezTo>
                  <a:cubicBezTo>
                    <a:pt x="465" y="9324"/>
                    <a:pt x="556" y="9288"/>
                    <a:pt x="629" y="9224"/>
                  </a:cubicBezTo>
                  <a:cubicBezTo>
                    <a:pt x="1531" y="8449"/>
                    <a:pt x="2724" y="8045"/>
                    <a:pt x="3912" y="8045"/>
                  </a:cubicBezTo>
                  <a:cubicBezTo>
                    <a:pt x="4088" y="8045"/>
                    <a:pt x="4264" y="8054"/>
                    <a:pt x="4439" y="8072"/>
                  </a:cubicBezTo>
                  <a:cubicBezTo>
                    <a:pt x="4746" y="8196"/>
                    <a:pt x="5001" y="8379"/>
                    <a:pt x="5156" y="8629"/>
                  </a:cubicBezTo>
                  <a:cubicBezTo>
                    <a:pt x="4687" y="9663"/>
                    <a:pt x="4599" y="10858"/>
                    <a:pt x="4963" y="11977"/>
                  </a:cubicBezTo>
                  <a:cubicBezTo>
                    <a:pt x="4982" y="12425"/>
                    <a:pt x="4953" y="12670"/>
                    <a:pt x="4632" y="13106"/>
                  </a:cubicBezTo>
                  <a:cubicBezTo>
                    <a:pt x="4303" y="13239"/>
                    <a:pt x="3982" y="13391"/>
                    <a:pt x="3670" y="13568"/>
                  </a:cubicBezTo>
                  <a:cubicBezTo>
                    <a:pt x="3646" y="13561"/>
                    <a:pt x="3622" y="13556"/>
                    <a:pt x="3598" y="13551"/>
                  </a:cubicBezTo>
                  <a:cubicBezTo>
                    <a:pt x="2606" y="13427"/>
                    <a:pt x="1689" y="12896"/>
                    <a:pt x="1046" y="12129"/>
                  </a:cubicBezTo>
                  <a:cubicBezTo>
                    <a:pt x="989" y="12062"/>
                    <a:pt x="904" y="12031"/>
                    <a:pt x="817" y="12031"/>
                  </a:cubicBezTo>
                  <a:cubicBezTo>
                    <a:pt x="722" y="12031"/>
                    <a:pt x="624" y="12068"/>
                    <a:pt x="560" y="12132"/>
                  </a:cubicBezTo>
                  <a:cubicBezTo>
                    <a:pt x="422" y="12275"/>
                    <a:pt x="446" y="12475"/>
                    <a:pt x="565" y="12618"/>
                  </a:cubicBezTo>
                  <a:cubicBezTo>
                    <a:pt x="1165" y="13332"/>
                    <a:pt x="1972" y="13834"/>
                    <a:pt x="2860" y="14087"/>
                  </a:cubicBezTo>
                  <a:cubicBezTo>
                    <a:pt x="2298" y="14496"/>
                    <a:pt x="1789" y="14975"/>
                    <a:pt x="1346" y="15518"/>
                  </a:cubicBezTo>
                  <a:cubicBezTo>
                    <a:pt x="1229" y="15661"/>
                    <a:pt x="1210" y="15863"/>
                    <a:pt x="1351" y="16001"/>
                  </a:cubicBezTo>
                  <a:cubicBezTo>
                    <a:pt x="1414" y="16064"/>
                    <a:pt x="1510" y="16100"/>
                    <a:pt x="1604" y="16100"/>
                  </a:cubicBezTo>
                  <a:cubicBezTo>
                    <a:pt x="1692" y="16100"/>
                    <a:pt x="1779" y="16069"/>
                    <a:pt x="1836" y="15999"/>
                  </a:cubicBezTo>
                  <a:cubicBezTo>
                    <a:pt x="2682" y="14958"/>
                    <a:pt x="3782" y="14156"/>
                    <a:pt x="5032" y="13682"/>
                  </a:cubicBezTo>
                  <a:cubicBezTo>
                    <a:pt x="5437" y="13734"/>
                    <a:pt x="5839" y="13811"/>
                    <a:pt x="6189" y="13918"/>
                  </a:cubicBezTo>
                  <a:cubicBezTo>
                    <a:pt x="6304" y="14027"/>
                    <a:pt x="6425" y="14130"/>
                    <a:pt x="6549" y="14225"/>
                  </a:cubicBezTo>
                  <a:cubicBezTo>
                    <a:pt x="6904" y="14718"/>
                    <a:pt x="7030" y="15449"/>
                    <a:pt x="7085" y="16080"/>
                  </a:cubicBezTo>
                  <a:cubicBezTo>
                    <a:pt x="7085" y="16104"/>
                    <a:pt x="7082" y="16130"/>
                    <a:pt x="7082" y="16154"/>
                  </a:cubicBezTo>
                  <a:cubicBezTo>
                    <a:pt x="7077" y="16158"/>
                    <a:pt x="7070" y="16166"/>
                    <a:pt x="7066" y="16170"/>
                  </a:cubicBezTo>
                  <a:cubicBezTo>
                    <a:pt x="6454" y="17027"/>
                    <a:pt x="5418" y="17533"/>
                    <a:pt x="4373" y="17533"/>
                  </a:cubicBezTo>
                  <a:cubicBezTo>
                    <a:pt x="4363" y="17533"/>
                    <a:pt x="4354" y="17532"/>
                    <a:pt x="4344" y="17532"/>
                  </a:cubicBezTo>
                  <a:cubicBezTo>
                    <a:pt x="4343" y="17532"/>
                    <a:pt x="4342" y="17532"/>
                    <a:pt x="4342" y="17532"/>
                  </a:cubicBezTo>
                  <a:cubicBezTo>
                    <a:pt x="3901" y="17532"/>
                    <a:pt x="3899" y="18216"/>
                    <a:pt x="4341" y="18218"/>
                  </a:cubicBezTo>
                  <a:cubicBezTo>
                    <a:pt x="4353" y="18218"/>
                    <a:pt x="4365" y="18218"/>
                    <a:pt x="4377" y="18218"/>
                  </a:cubicBezTo>
                  <a:cubicBezTo>
                    <a:pt x="5407" y="18218"/>
                    <a:pt x="6388" y="17810"/>
                    <a:pt x="7127" y="17118"/>
                  </a:cubicBezTo>
                  <a:cubicBezTo>
                    <a:pt x="7239" y="18006"/>
                    <a:pt x="7537" y="18873"/>
                    <a:pt x="8008" y="19628"/>
                  </a:cubicBezTo>
                  <a:cubicBezTo>
                    <a:pt x="8292" y="20080"/>
                    <a:pt x="8635" y="20497"/>
                    <a:pt x="9030" y="20854"/>
                  </a:cubicBezTo>
                  <a:cubicBezTo>
                    <a:pt x="9101" y="20919"/>
                    <a:pt x="9180" y="20946"/>
                    <a:pt x="9256" y="20946"/>
                  </a:cubicBezTo>
                  <a:cubicBezTo>
                    <a:pt x="9528" y="20946"/>
                    <a:pt x="9768" y="20597"/>
                    <a:pt x="9511" y="20366"/>
                  </a:cubicBezTo>
                  <a:cubicBezTo>
                    <a:pt x="8337" y="19302"/>
                    <a:pt x="7718" y="17732"/>
                    <a:pt x="7768" y="16161"/>
                  </a:cubicBezTo>
                  <a:cubicBezTo>
                    <a:pt x="8013" y="15575"/>
                    <a:pt x="8530" y="15325"/>
                    <a:pt x="9147" y="15177"/>
                  </a:cubicBezTo>
                  <a:cubicBezTo>
                    <a:pt x="9224" y="15181"/>
                    <a:pt x="9302" y="15183"/>
                    <a:pt x="9380" y="15183"/>
                  </a:cubicBezTo>
                  <a:cubicBezTo>
                    <a:pt x="10165" y="15183"/>
                    <a:pt x="10960" y="14985"/>
                    <a:pt x="11690" y="14563"/>
                  </a:cubicBezTo>
                  <a:cubicBezTo>
                    <a:pt x="11702" y="14556"/>
                    <a:pt x="11716" y="14549"/>
                    <a:pt x="11728" y="14539"/>
                  </a:cubicBezTo>
                  <a:cubicBezTo>
                    <a:pt x="11843" y="14492"/>
                    <a:pt x="11998" y="14446"/>
                    <a:pt x="12161" y="14446"/>
                  </a:cubicBezTo>
                  <a:cubicBezTo>
                    <a:pt x="12373" y="14446"/>
                    <a:pt x="12599" y="14524"/>
                    <a:pt x="12773" y="14777"/>
                  </a:cubicBezTo>
                  <a:cubicBezTo>
                    <a:pt x="13316" y="15973"/>
                    <a:pt x="13390" y="17387"/>
                    <a:pt x="12888" y="18606"/>
                  </a:cubicBezTo>
                  <a:cubicBezTo>
                    <a:pt x="12819" y="18778"/>
                    <a:pt x="12840" y="18973"/>
                    <a:pt x="13016" y="19073"/>
                  </a:cubicBezTo>
                  <a:cubicBezTo>
                    <a:pt x="13065" y="19101"/>
                    <a:pt x="13126" y="19115"/>
                    <a:pt x="13189" y="19115"/>
                  </a:cubicBezTo>
                  <a:cubicBezTo>
                    <a:pt x="13311" y="19115"/>
                    <a:pt x="13437" y="19060"/>
                    <a:pt x="13483" y="18947"/>
                  </a:cubicBezTo>
                  <a:cubicBezTo>
                    <a:pt x="13900" y="17935"/>
                    <a:pt x="13997" y="16823"/>
                    <a:pt x="13797" y="15768"/>
                  </a:cubicBezTo>
                  <a:lnTo>
                    <a:pt x="13797" y="15768"/>
                  </a:lnTo>
                  <a:cubicBezTo>
                    <a:pt x="15131" y="15958"/>
                    <a:pt x="16305" y="16866"/>
                    <a:pt x="16878" y="18073"/>
                  </a:cubicBezTo>
                  <a:cubicBezTo>
                    <a:pt x="16933" y="18184"/>
                    <a:pt x="17057" y="18242"/>
                    <a:pt x="17178" y="18242"/>
                  </a:cubicBezTo>
                  <a:cubicBezTo>
                    <a:pt x="17239" y="18242"/>
                    <a:pt x="17298" y="18228"/>
                    <a:pt x="17348" y="18199"/>
                  </a:cubicBezTo>
                  <a:cubicBezTo>
                    <a:pt x="17519" y="18099"/>
                    <a:pt x="17552" y="17899"/>
                    <a:pt x="17474" y="17730"/>
                  </a:cubicBezTo>
                  <a:cubicBezTo>
                    <a:pt x="16778" y="16273"/>
                    <a:pt x="15335" y="15275"/>
                    <a:pt x="13745" y="15073"/>
                  </a:cubicBezTo>
                  <a:cubicBezTo>
                    <a:pt x="13736" y="15072"/>
                    <a:pt x="13727" y="15071"/>
                    <a:pt x="13718" y="15071"/>
                  </a:cubicBezTo>
                  <a:cubicBezTo>
                    <a:pt x="13685" y="15071"/>
                    <a:pt x="13654" y="15078"/>
                    <a:pt x="13623" y="15089"/>
                  </a:cubicBezTo>
                  <a:cubicBezTo>
                    <a:pt x="13554" y="14875"/>
                    <a:pt x="13473" y="14663"/>
                    <a:pt x="13378" y="14458"/>
                  </a:cubicBezTo>
                  <a:cubicBezTo>
                    <a:pt x="13380" y="14458"/>
                    <a:pt x="13383" y="14456"/>
                    <a:pt x="13383" y="14456"/>
                  </a:cubicBezTo>
                  <a:cubicBezTo>
                    <a:pt x="12992" y="13596"/>
                    <a:pt x="13480" y="12696"/>
                    <a:pt x="13481" y="12696"/>
                  </a:cubicBezTo>
                  <a:lnTo>
                    <a:pt x="13481" y="12696"/>
                  </a:lnTo>
                  <a:lnTo>
                    <a:pt x="13478" y="12699"/>
                  </a:lnTo>
                  <a:cubicBezTo>
                    <a:pt x="13697" y="12277"/>
                    <a:pt x="13852" y="11827"/>
                    <a:pt x="13933" y="11363"/>
                  </a:cubicBezTo>
                  <a:cubicBezTo>
                    <a:pt x="14047" y="11158"/>
                    <a:pt x="14171" y="10972"/>
                    <a:pt x="14409" y="10972"/>
                  </a:cubicBezTo>
                  <a:cubicBezTo>
                    <a:pt x="14431" y="10972"/>
                    <a:pt x="14447" y="10970"/>
                    <a:pt x="14466" y="10967"/>
                  </a:cubicBezTo>
                  <a:cubicBezTo>
                    <a:pt x="16231" y="11303"/>
                    <a:pt x="17643" y="12703"/>
                    <a:pt x="18017" y="14477"/>
                  </a:cubicBezTo>
                  <a:cubicBezTo>
                    <a:pt x="18054" y="14652"/>
                    <a:pt x="18184" y="14728"/>
                    <a:pt x="18320" y="14728"/>
                  </a:cubicBezTo>
                  <a:cubicBezTo>
                    <a:pt x="18521" y="14728"/>
                    <a:pt x="18735" y="14562"/>
                    <a:pt x="18681" y="14306"/>
                  </a:cubicBezTo>
                  <a:cubicBezTo>
                    <a:pt x="18443" y="13170"/>
                    <a:pt x="17814" y="12108"/>
                    <a:pt x="16909" y="11377"/>
                  </a:cubicBezTo>
                  <a:cubicBezTo>
                    <a:pt x="16876" y="11348"/>
                    <a:pt x="16838" y="11325"/>
                    <a:pt x="16805" y="11298"/>
                  </a:cubicBezTo>
                  <a:cubicBezTo>
                    <a:pt x="17533" y="10607"/>
                    <a:pt x="18504" y="10235"/>
                    <a:pt x="19499" y="10235"/>
                  </a:cubicBezTo>
                  <a:cubicBezTo>
                    <a:pt x="19649" y="10235"/>
                    <a:pt x="19800" y="10243"/>
                    <a:pt x="19950" y="10260"/>
                  </a:cubicBezTo>
                  <a:cubicBezTo>
                    <a:pt x="19959" y="10261"/>
                    <a:pt x="19968" y="10262"/>
                    <a:pt x="19976" y="10262"/>
                  </a:cubicBezTo>
                  <a:cubicBezTo>
                    <a:pt x="20151" y="10262"/>
                    <a:pt x="20296" y="10081"/>
                    <a:pt x="20296" y="9917"/>
                  </a:cubicBezTo>
                  <a:cubicBezTo>
                    <a:pt x="20298" y="9717"/>
                    <a:pt x="20138" y="9593"/>
                    <a:pt x="19955" y="9574"/>
                  </a:cubicBezTo>
                  <a:cubicBezTo>
                    <a:pt x="19793" y="9556"/>
                    <a:pt x="19631" y="9547"/>
                    <a:pt x="19469" y="9547"/>
                  </a:cubicBezTo>
                  <a:cubicBezTo>
                    <a:pt x="18267" y="9547"/>
                    <a:pt x="17078" y="10044"/>
                    <a:pt x="16228" y="10898"/>
                  </a:cubicBezTo>
                  <a:cubicBezTo>
                    <a:pt x="16226" y="10901"/>
                    <a:pt x="16224" y="10903"/>
                    <a:pt x="16221" y="10905"/>
                  </a:cubicBezTo>
                  <a:cubicBezTo>
                    <a:pt x="15771" y="10646"/>
                    <a:pt x="15285" y="10455"/>
                    <a:pt x="14778" y="10339"/>
                  </a:cubicBezTo>
                  <a:cubicBezTo>
                    <a:pt x="14781" y="10339"/>
                    <a:pt x="14781" y="10334"/>
                    <a:pt x="14783" y="10334"/>
                  </a:cubicBezTo>
                  <a:cubicBezTo>
                    <a:pt x="14626" y="10267"/>
                    <a:pt x="14262" y="10203"/>
                    <a:pt x="13973" y="10001"/>
                  </a:cubicBezTo>
                  <a:cubicBezTo>
                    <a:pt x="13902" y="9396"/>
                    <a:pt x="13709" y="8796"/>
                    <a:pt x="13385" y="8234"/>
                  </a:cubicBezTo>
                  <a:cubicBezTo>
                    <a:pt x="13042" y="7641"/>
                    <a:pt x="12588" y="7150"/>
                    <a:pt x="12061" y="6779"/>
                  </a:cubicBezTo>
                  <a:lnTo>
                    <a:pt x="12066" y="6779"/>
                  </a:lnTo>
                  <a:cubicBezTo>
                    <a:pt x="11809" y="6515"/>
                    <a:pt x="11554" y="6212"/>
                    <a:pt x="11523" y="5855"/>
                  </a:cubicBezTo>
                  <a:cubicBezTo>
                    <a:pt x="11604" y="5624"/>
                    <a:pt x="11661" y="5383"/>
                    <a:pt x="11699" y="5138"/>
                  </a:cubicBezTo>
                  <a:cubicBezTo>
                    <a:pt x="13161" y="4638"/>
                    <a:pt x="14323" y="3386"/>
                    <a:pt x="14681" y="1874"/>
                  </a:cubicBezTo>
                  <a:cubicBezTo>
                    <a:pt x="14742" y="1617"/>
                    <a:pt x="14529" y="1450"/>
                    <a:pt x="14326" y="1450"/>
                  </a:cubicBezTo>
                  <a:cubicBezTo>
                    <a:pt x="14191" y="1450"/>
                    <a:pt x="14060" y="1525"/>
                    <a:pt x="14019" y="1697"/>
                  </a:cubicBezTo>
                  <a:cubicBezTo>
                    <a:pt x="13735" y="2893"/>
                    <a:pt x="12873" y="3910"/>
                    <a:pt x="11747" y="4388"/>
                  </a:cubicBezTo>
                  <a:cubicBezTo>
                    <a:pt x="11745" y="4131"/>
                    <a:pt x="11721" y="3876"/>
                    <a:pt x="11680" y="3624"/>
                  </a:cubicBezTo>
                  <a:cubicBezTo>
                    <a:pt x="11480" y="2369"/>
                    <a:pt x="10823" y="1235"/>
                    <a:pt x="10173" y="164"/>
                  </a:cubicBezTo>
                  <a:cubicBezTo>
                    <a:pt x="10103" y="49"/>
                    <a:pt x="9999" y="1"/>
                    <a:pt x="9894" y="1"/>
                  </a:cubicBezTo>
                  <a:close/>
                </a:path>
              </a:pathLst>
            </a:custGeom>
            <a:solidFill>
              <a:srgbClr val="C9DAF8"/>
            </a:solidFill>
            <a:ln cap="flat" cmpd="sng" w="9525">
              <a:solidFill>
                <a:srgbClr val="1155CC"/>
              </a:solidFill>
              <a:prstDash val="solid"/>
              <a:round/>
              <a:headEnd len="sm" w="sm" type="none"/>
              <a:tailEnd len="sm" w="sm" type="none"/>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66" name="Google Shape;2366;p4"/>
            <p:cNvSpPr/>
            <p:nvPr/>
          </p:nvSpPr>
          <p:spPr>
            <a:xfrm>
              <a:off x="8992875" y="422659"/>
              <a:ext cx="54688" cy="47893"/>
            </a:xfrm>
            <a:custGeom>
              <a:rect b="b" l="l" r="r" t="t"/>
              <a:pathLst>
                <a:path extrusionOk="0" h="3263" w="3726">
                  <a:moveTo>
                    <a:pt x="1862" y="1"/>
                  </a:moveTo>
                  <a:cubicBezTo>
                    <a:pt x="1586" y="1"/>
                    <a:pt x="1305" y="71"/>
                    <a:pt x="1049" y="220"/>
                  </a:cubicBezTo>
                  <a:cubicBezTo>
                    <a:pt x="268" y="670"/>
                    <a:pt x="1" y="1667"/>
                    <a:pt x="451" y="2446"/>
                  </a:cubicBezTo>
                  <a:cubicBezTo>
                    <a:pt x="753" y="2970"/>
                    <a:pt x="1301" y="3262"/>
                    <a:pt x="1864" y="3262"/>
                  </a:cubicBezTo>
                  <a:cubicBezTo>
                    <a:pt x="2141" y="3262"/>
                    <a:pt x="2421" y="3192"/>
                    <a:pt x="2677" y="3044"/>
                  </a:cubicBezTo>
                  <a:cubicBezTo>
                    <a:pt x="3458" y="2594"/>
                    <a:pt x="3725" y="1596"/>
                    <a:pt x="3275" y="815"/>
                  </a:cubicBezTo>
                  <a:cubicBezTo>
                    <a:pt x="2973" y="293"/>
                    <a:pt x="2425" y="1"/>
                    <a:pt x="1862" y="1"/>
                  </a:cubicBezTo>
                  <a:close/>
                </a:path>
              </a:pathLst>
            </a:custGeom>
            <a:solidFill>
              <a:srgbClr val="C9DAF8"/>
            </a:solidFill>
            <a:ln cap="flat" cmpd="sng" w="9525">
              <a:solidFill>
                <a:srgbClr val="1155CC"/>
              </a:solidFill>
              <a:prstDash val="solid"/>
              <a:round/>
              <a:headEnd len="sm" w="sm" type="none"/>
              <a:tailEnd len="sm" w="sm" type="none"/>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367" name="Google Shape;2367;p4"/>
          <p:cNvSpPr txBox="1"/>
          <p:nvPr/>
        </p:nvSpPr>
        <p:spPr>
          <a:xfrm>
            <a:off x="630448" y="423375"/>
            <a:ext cx="5618100" cy="1015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600"/>
              <a:buFont typeface="Arial"/>
              <a:buNone/>
            </a:pPr>
            <a:r>
              <a:rPr b="1" i="0" lang="en" sz="2600" u="none" cap="none" strike="noStrike">
                <a:solidFill>
                  <a:srgbClr val="1C4587"/>
                </a:solidFill>
                <a:latin typeface="Red Hat Text"/>
                <a:ea typeface="Red Hat Text"/>
                <a:cs typeface="Red Hat Text"/>
                <a:sym typeface="Red Hat Text"/>
              </a:rPr>
              <a:t>Neural Tube Development</a:t>
            </a:r>
            <a:endParaRPr b="1" i="0" sz="2600" u="none" cap="none" strike="noStrike">
              <a:solidFill>
                <a:srgbClr val="1C4587"/>
              </a:solidFill>
              <a:latin typeface="Red Hat Text"/>
              <a:ea typeface="Red Hat Text"/>
              <a:cs typeface="Red Hat Text"/>
              <a:sym typeface="Red Hat Text"/>
            </a:endParaRPr>
          </a:p>
          <a:p>
            <a:pPr indent="0" lvl="0" marL="0" marR="0" rtl="0" algn="l">
              <a:lnSpc>
                <a:spcPct val="100000"/>
              </a:lnSpc>
              <a:spcBef>
                <a:spcPts val="0"/>
              </a:spcBef>
              <a:spcAft>
                <a:spcPts val="0"/>
              </a:spcAft>
              <a:buClr>
                <a:srgbClr val="000000"/>
              </a:buClr>
              <a:buSzPts val="2800"/>
              <a:buFont typeface="Arial"/>
              <a:buNone/>
            </a:pPr>
            <a:r>
              <a:t/>
            </a:r>
            <a:endParaRPr b="1" i="0" sz="2800" u="none" cap="none" strike="noStrike">
              <a:solidFill>
                <a:srgbClr val="1C4587"/>
              </a:solidFill>
              <a:latin typeface="Red Hat Text"/>
              <a:ea typeface="Red Hat Text"/>
              <a:cs typeface="Red Hat Text"/>
              <a:sym typeface="Red Hat Text"/>
            </a:endParaRPr>
          </a:p>
        </p:txBody>
      </p:sp>
      <p:cxnSp>
        <p:nvCxnSpPr>
          <p:cNvPr id="2368" name="Google Shape;2368;p4"/>
          <p:cNvCxnSpPr/>
          <p:nvPr/>
        </p:nvCxnSpPr>
        <p:spPr>
          <a:xfrm flipH="1" rot="10800000">
            <a:off x="1041600" y="1041200"/>
            <a:ext cx="5476800" cy="9600"/>
          </a:xfrm>
          <a:prstGeom prst="straightConnector1">
            <a:avLst/>
          </a:prstGeom>
          <a:noFill/>
          <a:ln cap="flat" cmpd="sng" w="9525">
            <a:solidFill>
              <a:schemeClr val="dk1"/>
            </a:solidFill>
            <a:prstDash val="solid"/>
            <a:round/>
            <a:headEnd len="sm" w="sm" type="none"/>
            <a:tailEnd len="sm" w="sm" type="none"/>
          </a:ln>
        </p:spPr>
      </p:cxnSp>
      <p:grpSp>
        <p:nvGrpSpPr>
          <p:cNvPr id="2369" name="Google Shape;2369;p4"/>
          <p:cNvGrpSpPr/>
          <p:nvPr/>
        </p:nvGrpSpPr>
        <p:grpSpPr>
          <a:xfrm>
            <a:off x="161775" y="1170088"/>
            <a:ext cx="6993530" cy="2327097"/>
            <a:chOff x="3313973" y="3357347"/>
            <a:chExt cx="2468159" cy="290509"/>
          </a:xfrm>
        </p:grpSpPr>
        <p:sp>
          <p:nvSpPr>
            <p:cNvPr id="2370" name="Google Shape;2370;p4"/>
            <p:cNvSpPr/>
            <p:nvPr/>
          </p:nvSpPr>
          <p:spPr>
            <a:xfrm>
              <a:off x="3313973" y="3361656"/>
              <a:ext cx="297900" cy="286200"/>
            </a:xfrm>
            <a:prstGeom prst="flowChartAlternateProcess">
              <a:avLst/>
            </a:prstGeom>
            <a:solidFill>
              <a:srgbClr val="D9D9D9"/>
            </a:solidFill>
            <a:ln>
              <a:noFill/>
            </a:ln>
          </p:spPr>
          <p:txBody>
            <a:bodyPr anchorCtr="0" anchor="ctr" bIns="113750" lIns="113750" spcFirstLastPara="1" rIns="113750" wrap="square" tIns="113750">
              <a:noAutofit/>
            </a:bodyPr>
            <a:lstStyle/>
            <a:p>
              <a:pPr indent="0" lvl="0" marL="0" marR="0" rtl="0" algn="ctr">
                <a:lnSpc>
                  <a:spcPct val="100000"/>
                </a:lnSpc>
                <a:spcBef>
                  <a:spcPts val="0"/>
                </a:spcBef>
                <a:spcAft>
                  <a:spcPts val="0"/>
                </a:spcAft>
                <a:buClr>
                  <a:srgbClr val="000000"/>
                </a:buClr>
                <a:buSzPts val="1000"/>
                <a:buFont typeface="Arial"/>
                <a:buNone/>
              </a:pPr>
              <a:r>
                <a:t/>
              </a:r>
              <a:endParaRPr b="0" i="0" sz="1000" u="none" cap="none" strike="noStrike">
                <a:solidFill>
                  <a:schemeClr val="dk1"/>
                </a:solidFill>
                <a:latin typeface="Red Hat Text"/>
                <a:ea typeface="Red Hat Text"/>
                <a:cs typeface="Red Hat Text"/>
                <a:sym typeface="Red Hat Text"/>
              </a:endParaRPr>
            </a:p>
          </p:txBody>
        </p:sp>
        <p:grpSp>
          <p:nvGrpSpPr>
            <p:cNvPr id="2371" name="Google Shape;2371;p4"/>
            <p:cNvGrpSpPr/>
            <p:nvPr/>
          </p:nvGrpSpPr>
          <p:grpSpPr>
            <a:xfrm>
              <a:off x="3670432" y="3357347"/>
              <a:ext cx="2111700" cy="287372"/>
              <a:chOff x="3670432" y="3357347"/>
              <a:chExt cx="2111700" cy="287372"/>
            </a:xfrm>
          </p:grpSpPr>
          <p:sp>
            <p:nvSpPr>
              <p:cNvPr id="2372" name="Google Shape;2372;p4"/>
              <p:cNvSpPr/>
              <p:nvPr/>
            </p:nvSpPr>
            <p:spPr>
              <a:xfrm>
                <a:off x="3670432" y="3357347"/>
                <a:ext cx="2111700" cy="72600"/>
              </a:xfrm>
              <a:prstGeom prst="flowChartAlternateProcess">
                <a:avLst/>
              </a:prstGeom>
              <a:solidFill>
                <a:schemeClr val="lt2"/>
              </a:solidFill>
              <a:ln>
                <a:noFill/>
              </a:ln>
            </p:spPr>
            <p:txBody>
              <a:bodyPr anchorCtr="0" anchor="ctr" bIns="113750" lIns="113750" spcFirstLastPara="1" rIns="113750" wrap="square" tIns="113750">
                <a:noAutofit/>
              </a:bodyPr>
              <a:lstStyle/>
              <a:p>
                <a:pPr indent="0" lvl="0" marL="0" marR="0" rtl="0" algn="ctr">
                  <a:lnSpc>
                    <a:spcPct val="100000"/>
                  </a:lnSpc>
                  <a:spcBef>
                    <a:spcPts val="0"/>
                  </a:spcBef>
                  <a:spcAft>
                    <a:spcPts val="0"/>
                  </a:spcAft>
                  <a:buClr>
                    <a:srgbClr val="000000"/>
                  </a:buClr>
                  <a:buSzPts val="1400"/>
                  <a:buFont typeface="Arial"/>
                  <a:buNone/>
                </a:pPr>
                <a:r>
                  <a:rPr b="1" i="0" lang="en" sz="1400" u="sng" cap="none" strike="noStrike">
                    <a:solidFill>
                      <a:schemeClr val="dk1"/>
                    </a:solidFill>
                    <a:latin typeface="Red Hat Text"/>
                    <a:ea typeface="Red Hat Text"/>
                    <a:cs typeface="Red Hat Text"/>
                    <a:sym typeface="Red Hat Text"/>
                  </a:rPr>
                  <a:t>Three- primary brain vesicles stage</a:t>
                </a:r>
                <a:r>
                  <a:rPr b="0" i="0" lang="en" sz="1400" u="none" cap="none" strike="noStrike">
                    <a:solidFill>
                      <a:schemeClr val="dk1"/>
                    </a:solidFill>
                    <a:latin typeface="Red Hat Text"/>
                    <a:ea typeface="Red Hat Text"/>
                    <a:cs typeface="Red Hat Text"/>
                    <a:sym typeface="Red Hat Text"/>
                  </a:rPr>
                  <a:t> ,the </a:t>
                </a:r>
                <a:r>
                  <a:rPr b="0" i="0" lang="en" sz="1400" u="none" cap="none" strike="noStrike">
                    <a:solidFill>
                      <a:srgbClr val="1155CC"/>
                    </a:solidFill>
                    <a:latin typeface="Red Hat Text"/>
                    <a:ea typeface="Red Hat Text"/>
                    <a:cs typeface="Red Hat Text"/>
                    <a:sym typeface="Red Hat Text"/>
                  </a:rPr>
                  <a:t>cranial part </a:t>
                </a:r>
                <a:r>
                  <a:rPr b="0" i="0" lang="en" sz="1400" u="none" cap="none" strike="noStrike">
                    <a:solidFill>
                      <a:schemeClr val="dk1"/>
                    </a:solidFill>
                    <a:latin typeface="Red Hat Text"/>
                    <a:ea typeface="Red Hat Text"/>
                    <a:cs typeface="Red Hat Text"/>
                    <a:sym typeface="Red Hat Text"/>
                  </a:rPr>
                  <a:t>/ </a:t>
                </a:r>
                <a:r>
                  <a:rPr b="0" i="0" lang="en" sz="1400" u="none" cap="none" strike="noStrike">
                    <a:solidFill>
                      <a:srgbClr val="C27BA0"/>
                    </a:solidFill>
                    <a:latin typeface="Red Hat Text"/>
                    <a:ea typeface="Red Hat Text"/>
                    <a:cs typeface="Red Hat Text"/>
                    <a:sym typeface="Red Hat Text"/>
                  </a:rPr>
                  <a:t>upper end</a:t>
                </a:r>
                <a:r>
                  <a:rPr b="0" i="0" lang="en" sz="1400" u="none" cap="none" strike="noStrike">
                    <a:solidFill>
                      <a:schemeClr val="dk1"/>
                    </a:solidFill>
                    <a:latin typeface="Red Hat Text"/>
                    <a:ea typeface="Red Hat Text"/>
                    <a:cs typeface="Red Hat Text"/>
                    <a:sym typeface="Red Hat Text"/>
                  </a:rPr>
                  <a:t> of Neural tube dilates and shows </a:t>
                </a:r>
                <a:r>
                  <a:rPr b="1" i="0" lang="en" sz="1400" u="none" cap="none" strike="noStrike">
                    <a:solidFill>
                      <a:schemeClr val="dk1"/>
                    </a:solidFill>
                    <a:latin typeface="Red Hat Text"/>
                    <a:ea typeface="Red Hat Text"/>
                    <a:cs typeface="Red Hat Text"/>
                    <a:sym typeface="Red Hat Text"/>
                  </a:rPr>
                  <a:t>3 </a:t>
                </a:r>
                <a:r>
                  <a:rPr b="1" i="0" lang="en" sz="1400" u="none" cap="none" strike="noStrike">
                    <a:solidFill>
                      <a:srgbClr val="1155CC"/>
                    </a:solidFill>
                    <a:latin typeface="Red Hat Text"/>
                    <a:ea typeface="Red Hat Text"/>
                    <a:cs typeface="Red Hat Text"/>
                    <a:sym typeface="Red Hat Text"/>
                  </a:rPr>
                  <a:t>vesicles stage </a:t>
                </a:r>
                <a:r>
                  <a:rPr b="1" i="0" lang="en" sz="1400" u="none" cap="none" strike="noStrike">
                    <a:solidFill>
                      <a:schemeClr val="dk1"/>
                    </a:solidFill>
                    <a:latin typeface="Red Hat Text"/>
                    <a:ea typeface="Red Hat Text"/>
                    <a:cs typeface="Red Hat Text"/>
                    <a:sym typeface="Red Hat Text"/>
                  </a:rPr>
                  <a:t>/</a:t>
                </a:r>
                <a:r>
                  <a:rPr b="1" i="0" lang="en" sz="1400" u="none" cap="none" strike="noStrike">
                    <a:solidFill>
                      <a:srgbClr val="C27BA0"/>
                    </a:solidFill>
                    <a:latin typeface="Red Hat Text"/>
                    <a:ea typeface="Red Hat Text"/>
                    <a:cs typeface="Red Hat Text"/>
                    <a:sym typeface="Red Hat Text"/>
                  </a:rPr>
                  <a:t> primary vesicles</a:t>
                </a:r>
                <a:r>
                  <a:rPr b="0" i="0" lang="en" sz="1400" u="none" cap="none" strike="noStrike">
                    <a:solidFill>
                      <a:schemeClr val="dk1"/>
                    </a:solidFill>
                    <a:latin typeface="Red Hat Text"/>
                    <a:ea typeface="Red Hat Text"/>
                    <a:cs typeface="Red Hat Text"/>
                    <a:sym typeface="Red Hat Text"/>
                  </a:rPr>
                  <a:t>:</a:t>
                </a:r>
                <a:endParaRPr b="0" i="0" sz="1400" u="none" cap="none" strike="noStrike">
                  <a:solidFill>
                    <a:schemeClr val="dk1"/>
                  </a:solidFill>
                  <a:latin typeface="Red Hat Text"/>
                  <a:ea typeface="Red Hat Text"/>
                  <a:cs typeface="Red Hat Text"/>
                  <a:sym typeface="Red Hat Text"/>
                </a:endParaRPr>
              </a:p>
            </p:txBody>
          </p:sp>
          <p:sp>
            <p:nvSpPr>
              <p:cNvPr id="2373" name="Google Shape;2373;p4"/>
              <p:cNvSpPr/>
              <p:nvPr/>
            </p:nvSpPr>
            <p:spPr>
              <a:xfrm>
                <a:off x="3670432" y="3442519"/>
                <a:ext cx="490800" cy="202200"/>
              </a:xfrm>
              <a:prstGeom prst="flowChartAlternateProcess">
                <a:avLst/>
              </a:prstGeom>
              <a:solidFill>
                <a:srgbClr val="FFFFFF"/>
              </a:solidFill>
              <a:ln>
                <a:noFill/>
              </a:ln>
            </p:spPr>
            <p:txBody>
              <a:bodyPr anchorCtr="0" anchor="ctr" bIns="113750" lIns="113750" spcFirstLastPara="1" rIns="113750" wrap="square" tIns="113750">
                <a:noAutofit/>
              </a:bodyPr>
              <a:lstStyle/>
              <a:p>
                <a:pPr indent="0" lvl="0" marL="0" marR="0" rtl="0" algn="ctr">
                  <a:lnSpc>
                    <a:spcPct val="100000"/>
                  </a:lnSpc>
                  <a:spcBef>
                    <a:spcPts val="0"/>
                  </a:spcBef>
                  <a:spcAft>
                    <a:spcPts val="0"/>
                  </a:spcAft>
                  <a:buClr>
                    <a:srgbClr val="000000"/>
                  </a:buClr>
                  <a:buSzPts val="1300"/>
                  <a:buFont typeface="Arial"/>
                  <a:buNone/>
                </a:pPr>
                <a:r>
                  <a:t/>
                </a:r>
                <a:endParaRPr b="0" i="0" sz="1300" u="none" cap="none" strike="noStrike">
                  <a:solidFill>
                    <a:srgbClr val="000000"/>
                  </a:solidFill>
                  <a:latin typeface="Red Hat Text"/>
                  <a:ea typeface="Red Hat Text"/>
                  <a:cs typeface="Red Hat Text"/>
                  <a:sym typeface="Red Hat Text"/>
                </a:endParaRPr>
              </a:p>
            </p:txBody>
          </p:sp>
        </p:grpSp>
      </p:grpSp>
      <p:sp>
        <p:nvSpPr>
          <p:cNvPr id="2374" name="Google Shape;2374;p4"/>
          <p:cNvSpPr txBox="1"/>
          <p:nvPr/>
        </p:nvSpPr>
        <p:spPr>
          <a:xfrm>
            <a:off x="1084125" y="2431113"/>
            <a:ext cx="1531200" cy="6480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300"/>
              <a:buFont typeface="Arial"/>
              <a:buNone/>
            </a:pPr>
            <a:r>
              <a:rPr b="1" i="0" lang="en" sz="1300" u="sng" cap="none" strike="noStrike">
                <a:solidFill>
                  <a:srgbClr val="000000"/>
                </a:solidFill>
                <a:latin typeface="Red Hat Text"/>
                <a:ea typeface="Red Hat Text"/>
                <a:cs typeface="Red Hat Text"/>
                <a:sym typeface="Red Hat Text"/>
              </a:rPr>
              <a:t>Prosencephalon</a:t>
            </a:r>
            <a:r>
              <a:rPr b="1" i="0" lang="en" sz="1300" u="none" cap="none" strike="noStrike">
                <a:solidFill>
                  <a:srgbClr val="000000"/>
                </a:solidFill>
                <a:latin typeface="Red Hat Text"/>
                <a:ea typeface="Red Hat Text"/>
                <a:cs typeface="Red Hat Text"/>
                <a:sym typeface="Red Hat Text"/>
              </a:rPr>
              <a:t> </a:t>
            </a:r>
            <a:r>
              <a:rPr b="1" i="0" lang="en" sz="1300" u="none" cap="none" strike="noStrike">
                <a:solidFill>
                  <a:srgbClr val="1155CC"/>
                </a:solidFill>
                <a:latin typeface="Red Hat Text"/>
                <a:ea typeface="Red Hat Text"/>
                <a:cs typeface="Red Hat Text"/>
                <a:sym typeface="Red Hat Text"/>
              </a:rPr>
              <a:t>(Forebrain)</a:t>
            </a:r>
            <a:endParaRPr b="1" i="0" sz="1400" u="none" cap="none" strike="noStrike">
              <a:solidFill>
                <a:srgbClr val="1155CC"/>
              </a:solidFill>
              <a:latin typeface="Red Hat Text"/>
              <a:ea typeface="Red Hat Text"/>
              <a:cs typeface="Red Hat Text"/>
              <a:sym typeface="Red Hat Text"/>
            </a:endParaRPr>
          </a:p>
        </p:txBody>
      </p:sp>
      <p:sp>
        <p:nvSpPr>
          <p:cNvPr id="2375" name="Google Shape;2375;p4"/>
          <p:cNvSpPr/>
          <p:nvPr/>
        </p:nvSpPr>
        <p:spPr>
          <a:xfrm>
            <a:off x="2646825" y="1870925"/>
            <a:ext cx="1391100" cy="1619100"/>
          </a:xfrm>
          <a:prstGeom prst="flowChartAlternateProcess">
            <a:avLst/>
          </a:prstGeom>
          <a:solidFill>
            <a:srgbClr val="FFFFFF"/>
          </a:solidFill>
          <a:ln>
            <a:noFill/>
          </a:ln>
        </p:spPr>
        <p:txBody>
          <a:bodyPr anchorCtr="0" anchor="ctr" bIns="113750" lIns="113750" spcFirstLastPara="1" rIns="113750" wrap="square" tIns="113750">
            <a:noAutofit/>
          </a:bodyPr>
          <a:lstStyle/>
          <a:p>
            <a:pPr indent="0" lvl="0" marL="0" marR="0" rtl="0" algn="ctr">
              <a:lnSpc>
                <a:spcPct val="100000"/>
              </a:lnSpc>
              <a:spcBef>
                <a:spcPts val="0"/>
              </a:spcBef>
              <a:spcAft>
                <a:spcPts val="0"/>
              </a:spcAft>
              <a:buClr>
                <a:srgbClr val="000000"/>
              </a:buClr>
              <a:buSzPts val="1300"/>
              <a:buFont typeface="Arial"/>
              <a:buNone/>
            </a:pPr>
            <a:r>
              <a:t/>
            </a:r>
            <a:endParaRPr b="0" i="0" sz="1300" u="none" cap="none" strike="noStrike">
              <a:solidFill>
                <a:srgbClr val="000000"/>
              </a:solidFill>
              <a:latin typeface="Red Hat Text"/>
              <a:ea typeface="Red Hat Text"/>
              <a:cs typeface="Red Hat Text"/>
              <a:sym typeface="Red Hat Text"/>
            </a:endParaRPr>
          </a:p>
        </p:txBody>
      </p:sp>
      <p:sp>
        <p:nvSpPr>
          <p:cNvPr id="2376" name="Google Shape;2376;p4"/>
          <p:cNvSpPr/>
          <p:nvPr/>
        </p:nvSpPr>
        <p:spPr>
          <a:xfrm>
            <a:off x="4161225" y="1870925"/>
            <a:ext cx="1619700" cy="1619100"/>
          </a:xfrm>
          <a:prstGeom prst="flowChartAlternateProcess">
            <a:avLst/>
          </a:prstGeom>
          <a:solidFill>
            <a:srgbClr val="FFFFFF"/>
          </a:solidFill>
          <a:ln>
            <a:noFill/>
          </a:ln>
        </p:spPr>
        <p:txBody>
          <a:bodyPr anchorCtr="0" anchor="ctr" bIns="113750" lIns="113750" spcFirstLastPara="1" rIns="113750" wrap="square" tIns="113750">
            <a:noAutofit/>
          </a:bodyPr>
          <a:lstStyle/>
          <a:p>
            <a:pPr indent="0" lvl="0" marL="0" marR="0" rtl="0" algn="ctr">
              <a:lnSpc>
                <a:spcPct val="100000"/>
              </a:lnSpc>
              <a:spcBef>
                <a:spcPts val="0"/>
              </a:spcBef>
              <a:spcAft>
                <a:spcPts val="0"/>
              </a:spcAft>
              <a:buClr>
                <a:srgbClr val="000000"/>
              </a:buClr>
              <a:buSzPts val="1300"/>
              <a:buFont typeface="Arial"/>
              <a:buNone/>
            </a:pPr>
            <a:r>
              <a:t/>
            </a:r>
            <a:endParaRPr b="0" i="0" sz="1300" u="none" cap="none" strike="noStrike">
              <a:solidFill>
                <a:srgbClr val="000000"/>
              </a:solidFill>
              <a:latin typeface="Red Hat Text"/>
              <a:ea typeface="Red Hat Text"/>
              <a:cs typeface="Red Hat Text"/>
              <a:sym typeface="Red Hat Text"/>
            </a:endParaRPr>
          </a:p>
        </p:txBody>
      </p:sp>
      <p:sp>
        <p:nvSpPr>
          <p:cNvPr id="2377" name="Google Shape;2377;p4"/>
          <p:cNvSpPr/>
          <p:nvPr/>
        </p:nvSpPr>
        <p:spPr>
          <a:xfrm>
            <a:off x="5835825" y="1870925"/>
            <a:ext cx="1478700" cy="1619100"/>
          </a:xfrm>
          <a:prstGeom prst="flowChartAlternateProcess">
            <a:avLst/>
          </a:prstGeom>
          <a:solidFill>
            <a:srgbClr val="FFFFFF"/>
          </a:solidFill>
          <a:ln>
            <a:noFill/>
          </a:ln>
        </p:spPr>
        <p:txBody>
          <a:bodyPr anchorCtr="0" anchor="ctr" bIns="113750" lIns="113750" spcFirstLastPara="1" rIns="113750" wrap="square" tIns="113750">
            <a:noAutofit/>
          </a:bodyPr>
          <a:lstStyle/>
          <a:p>
            <a:pPr indent="0" lvl="0" marL="0" marR="0" rtl="0" algn="ctr">
              <a:lnSpc>
                <a:spcPct val="100000"/>
              </a:lnSpc>
              <a:spcBef>
                <a:spcPts val="0"/>
              </a:spcBef>
              <a:spcAft>
                <a:spcPts val="0"/>
              </a:spcAft>
              <a:buClr>
                <a:srgbClr val="000000"/>
              </a:buClr>
              <a:buSzPts val="1300"/>
              <a:buFont typeface="Arial"/>
              <a:buNone/>
            </a:pPr>
            <a:r>
              <a:t/>
            </a:r>
            <a:endParaRPr b="0" i="0" sz="1300" u="none" cap="none" strike="noStrike">
              <a:solidFill>
                <a:srgbClr val="000000"/>
              </a:solidFill>
              <a:latin typeface="Red Hat Text"/>
              <a:ea typeface="Red Hat Text"/>
              <a:cs typeface="Red Hat Text"/>
              <a:sym typeface="Red Hat Text"/>
            </a:endParaRPr>
          </a:p>
        </p:txBody>
      </p:sp>
      <p:sp>
        <p:nvSpPr>
          <p:cNvPr id="2378" name="Google Shape;2378;p4"/>
          <p:cNvSpPr txBox="1"/>
          <p:nvPr/>
        </p:nvSpPr>
        <p:spPr>
          <a:xfrm>
            <a:off x="2575113" y="2444525"/>
            <a:ext cx="1531200" cy="6480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300"/>
              <a:buFont typeface="Arial"/>
              <a:buNone/>
            </a:pPr>
            <a:r>
              <a:rPr b="1" i="0" lang="en" sz="1300" u="sng" cap="none" strike="noStrike">
                <a:solidFill>
                  <a:srgbClr val="000000"/>
                </a:solidFill>
                <a:latin typeface="Red Hat Text"/>
                <a:ea typeface="Red Hat Text"/>
                <a:cs typeface="Red Hat Text"/>
                <a:sym typeface="Red Hat Text"/>
              </a:rPr>
              <a:t>Mesencephalon</a:t>
            </a:r>
            <a:r>
              <a:rPr b="1" i="0" lang="en" sz="1300" u="none" cap="none" strike="noStrike">
                <a:solidFill>
                  <a:srgbClr val="000000"/>
                </a:solidFill>
                <a:latin typeface="Red Hat Text"/>
                <a:ea typeface="Red Hat Text"/>
                <a:cs typeface="Red Hat Text"/>
                <a:sym typeface="Red Hat Text"/>
              </a:rPr>
              <a:t> </a:t>
            </a:r>
            <a:r>
              <a:rPr b="1" i="0" lang="en" sz="1300" u="none" cap="none" strike="noStrike">
                <a:solidFill>
                  <a:srgbClr val="1155CC"/>
                </a:solidFill>
                <a:latin typeface="Red Hat Text"/>
                <a:ea typeface="Red Hat Text"/>
                <a:cs typeface="Red Hat Text"/>
                <a:sym typeface="Red Hat Text"/>
              </a:rPr>
              <a:t>(Midbrain)</a:t>
            </a:r>
            <a:endParaRPr b="1" i="0" sz="1300" u="none" cap="none" strike="noStrike">
              <a:solidFill>
                <a:srgbClr val="1155CC"/>
              </a:solidFill>
              <a:latin typeface="Red Hat Text"/>
              <a:ea typeface="Red Hat Text"/>
              <a:cs typeface="Red Hat Text"/>
              <a:sym typeface="Red Hat Text"/>
            </a:endParaRPr>
          </a:p>
          <a:p>
            <a:pPr indent="0" lvl="0" marL="0" marR="0" rtl="0" algn="ctr">
              <a:lnSpc>
                <a:spcPct val="100000"/>
              </a:lnSpc>
              <a:spcBef>
                <a:spcPts val="0"/>
              </a:spcBef>
              <a:spcAft>
                <a:spcPts val="0"/>
              </a:spcAft>
              <a:buClr>
                <a:srgbClr val="000000"/>
              </a:buClr>
              <a:buSzPts val="1300"/>
              <a:buFont typeface="Arial"/>
              <a:buNone/>
            </a:pPr>
            <a:r>
              <a:t/>
            </a:r>
            <a:endParaRPr b="1" i="0" sz="1300" u="none" cap="none" strike="noStrike">
              <a:solidFill>
                <a:srgbClr val="000000"/>
              </a:solidFill>
              <a:latin typeface="Red Hat Text"/>
              <a:ea typeface="Red Hat Text"/>
              <a:cs typeface="Red Hat Text"/>
              <a:sym typeface="Red Hat Text"/>
            </a:endParaRPr>
          </a:p>
        </p:txBody>
      </p:sp>
      <p:sp>
        <p:nvSpPr>
          <p:cNvPr id="2379" name="Google Shape;2379;p4"/>
          <p:cNvSpPr txBox="1"/>
          <p:nvPr/>
        </p:nvSpPr>
        <p:spPr>
          <a:xfrm>
            <a:off x="4101700" y="2444525"/>
            <a:ext cx="1760100" cy="6480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300"/>
              <a:buFont typeface="Arial"/>
              <a:buNone/>
            </a:pPr>
            <a:r>
              <a:rPr b="1" i="0" lang="en" sz="1300" u="sng" cap="none" strike="noStrike">
                <a:solidFill>
                  <a:srgbClr val="000000"/>
                </a:solidFill>
                <a:latin typeface="Red Hat Text"/>
                <a:ea typeface="Red Hat Text"/>
                <a:cs typeface="Red Hat Text"/>
                <a:sym typeface="Red Hat Text"/>
              </a:rPr>
              <a:t>Rhombencephalon</a:t>
            </a:r>
            <a:r>
              <a:rPr b="1" i="0" lang="en" sz="1300" u="none" cap="none" strike="noStrike">
                <a:solidFill>
                  <a:srgbClr val="000000"/>
                </a:solidFill>
                <a:latin typeface="Red Hat Text"/>
                <a:ea typeface="Red Hat Text"/>
                <a:cs typeface="Red Hat Text"/>
                <a:sym typeface="Red Hat Text"/>
              </a:rPr>
              <a:t> </a:t>
            </a:r>
            <a:r>
              <a:rPr b="1" i="0" lang="en" sz="1300" u="none" cap="none" strike="noStrike">
                <a:solidFill>
                  <a:srgbClr val="1155CC"/>
                </a:solidFill>
                <a:latin typeface="Red Hat Text"/>
                <a:ea typeface="Red Hat Text"/>
                <a:cs typeface="Red Hat Text"/>
                <a:sym typeface="Red Hat Text"/>
              </a:rPr>
              <a:t>(Hindbrain)</a:t>
            </a:r>
            <a:endParaRPr b="1" i="0" sz="1300" u="none" cap="none" strike="noStrike">
              <a:solidFill>
                <a:srgbClr val="1155CC"/>
              </a:solidFill>
              <a:latin typeface="Red Hat Text"/>
              <a:ea typeface="Red Hat Text"/>
              <a:cs typeface="Red Hat Text"/>
              <a:sym typeface="Red Hat Text"/>
            </a:endParaRPr>
          </a:p>
          <a:p>
            <a:pPr indent="0" lvl="0" marL="0" marR="0" rtl="0" algn="ctr">
              <a:lnSpc>
                <a:spcPct val="100000"/>
              </a:lnSpc>
              <a:spcBef>
                <a:spcPts val="0"/>
              </a:spcBef>
              <a:spcAft>
                <a:spcPts val="0"/>
              </a:spcAft>
              <a:buClr>
                <a:srgbClr val="000000"/>
              </a:buClr>
              <a:buSzPts val="1300"/>
              <a:buFont typeface="Arial"/>
              <a:buNone/>
            </a:pPr>
            <a:r>
              <a:t/>
            </a:r>
            <a:endParaRPr b="1" i="0" sz="1300" u="none" cap="none" strike="noStrike">
              <a:solidFill>
                <a:srgbClr val="000000"/>
              </a:solidFill>
              <a:latin typeface="Exo"/>
              <a:ea typeface="Exo"/>
              <a:cs typeface="Exo"/>
              <a:sym typeface="Exo"/>
            </a:endParaRPr>
          </a:p>
          <a:p>
            <a:pPr indent="0" lvl="0" marL="0" marR="0" rtl="0" algn="ctr">
              <a:lnSpc>
                <a:spcPct val="100000"/>
              </a:lnSpc>
              <a:spcBef>
                <a:spcPts val="0"/>
              </a:spcBef>
              <a:spcAft>
                <a:spcPts val="0"/>
              </a:spcAft>
              <a:buClr>
                <a:srgbClr val="000000"/>
              </a:buClr>
              <a:buSzPts val="1300"/>
              <a:buFont typeface="Arial"/>
              <a:buNone/>
            </a:pPr>
            <a:r>
              <a:t/>
            </a:r>
            <a:endParaRPr b="1" i="0" sz="1300" u="none" cap="none" strike="noStrike">
              <a:solidFill>
                <a:srgbClr val="000000"/>
              </a:solidFill>
              <a:latin typeface="Red Hat Text"/>
              <a:ea typeface="Red Hat Text"/>
              <a:cs typeface="Red Hat Text"/>
              <a:sym typeface="Red Hat Text"/>
            </a:endParaRPr>
          </a:p>
        </p:txBody>
      </p:sp>
      <p:sp>
        <p:nvSpPr>
          <p:cNvPr id="2380" name="Google Shape;2380;p4"/>
          <p:cNvSpPr txBox="1"/>
          <p:nvPr/>
        </p:nvSpPr>
        <p:spPr>
          <a:xfrm>
            <a:off x="165175" y="1677975"/>
            <a:ext cx="810300" cy="10137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b="1" i="0" lang="en" sz="1600" u="none" cap="none" strike="noStrike">
                <a:solidFill>
                  <a:srgbClr val="CC0000"/>
                </a:solidFill>
                <a:latin typeface="Red Hat Text"/>
                <a:ea typeface="Red Hat Text"/>
                <a:cs typeface="Red Hat Text"/>
                <a:sym typeface="Red Hat Text"/>
              </a:rPr>
              <a:t>End </a:t>
            </a:r>
            <a:r>
              <a:rPr b="1" i="0" lang="en" sz="1600" u="none" cap="none" strike="noStrike">
                <a:solidFill>
                  <a:schemeClr val="dk1"/>
                </a:solidFill>
                <a:latin typeface="Red Hat Text"/>
                <a:ea typeface="Red Hat Text"/>
                <a:cs typeface="Red Hat Text"/>
                <a:sym typeface="Red Hat Text"/>
              </a:rPr>
              <a:t>of </a:t>
            </a:r>
            <a:r>
              <a:rPr b="1" i="0" lang="en" sz="1600" u="none" cap="none" strike="noStrike">
                <a:solidFill>
                  <a:srgbClr val="CC0000"/>
                </a:solidFill>
                <a:latin typeface="Red Hat Text"/>
                <a:ea typeface="Red Hat Text"/>
                <a:cs typeface="Red Hat Text"/>
                <a:sym typeface="Red Hat Text"/>
              </a:rPr>
              <a:t>4th</a:t>
            </a:r>
            <a:endParaRPr b="1" i="0" sz="1600" u="none" cap="none" strike="noStrike">
              <a:solidFill>
                <a:srgbClr val="CC0000"/>
              </a:solidFill>
              <a:latin typeface="Red Hat Text"/>
              <a:ea typeface="Red Hat Text"/>
              <a:cs typeface="Red Hat Text"/>
              <a:sym typeface="Red Hat Text"/>
            </a:endParaRPr>
          </a:p>
          <a:p>
            <a:pPr indent="0" lvl="0" marL="0" marR="0" rtl="0" algn="ctr">
              <a:lnSpc>
                <a:spcPct val="100000"/>
              </a:lnSpc>
              <a:spcBef>
                <a:spcPts val="0"/>
              </a:spcBef>
              <a:spcAft>
                <a:spcPts val="0"/>
              </a:spcAft>
              <a:buClr>
                <a:srgbClr val="000000"/>
              </a:buClr>
              <a:buSzPts val="1600"/>
              <a:buFont typeface="Arial"/>
              <a:buNone/>
            </a:pPr>
            <a:r>
              <a:rPr b="1" i="0" lang="en" sz="1600" u="none" cap="none" strike="noStrike">
                <a:solidFill>
                  <a:schemeClr val="dk1"/>
                </a:solidFill>
                <a:latin typeface="Red Hat Text"/>
                <a:ea typeface="Red Hat Text"/>
                <a:cs typeface="Red Hat Text"/>
                <a:sym typeface="Red Hat Text"/>
              </a:rPr>
              <a:t>week</a:t>
            </a:r>
            <a:endParaRPr b="1" i="0" sz="900" u="none" cap="none" strike="noStrike">
              <a:solidFill>
                <a:schemeClr val="dk1"/>
              </a:solidFill>
              <a:latin typeface="Red Hat Text"/>
              <a:ea typeface="Red Hat Text"/>
              <a:cs typeface="Red Hat Text"/>
              <a:sym typeface="Red Hat Text"/>
            </a:endParaRPr>
          </a:p>
        </p:txBody>
      </p:sp>
      <p:grpSp>
        <p:nvGrpSpPr>
          <p:cNvPr id="2381" name="Google Shape;2381;p4"/>
          <p:cNvGrpSpPr/>
          <p:nvPr/>
        </p:nvGrpSpPr>
        <p:grpSpPr>
          <a:xfrm>
            <a:off x="158080" y="3677200"/>
            <a:ext cx="7052324" cy="3431558"/>
            <a:chOff x="3318597" y="3332931"/>
            <a:chExt cx="2488909" cy="435245"/>
          </a:xfrm>
        </p:grpSpPr>
        <p:sp>
          <p:nvSpPr>
            <p:cNvPr id="2382" name="Google Shape;2382;p4"/>
            <p:cNvSpPr/>
            <p:nvPr/>
          </p:nvSpPr>
          <p:spPr>
            <a:xfrm>
              <a:off x="3318597" y="3344174"/>
              <a:ext cx="311400" cy="420600"/>
            </a:xfrm>
            <a:prstGeom prst="flowChartAlternateProcess">
              <a:avLst/>
            </a:prstGeom>
            <a:solidFill>
              <a:srgbClr val="D9D9D9"/>
            </a:solidFill>
            <a:ln>
              <a:noFill/>
            </a:ln>
          </p:spPr>
          <p:txBody>
            <a:bodyPr anchorCtr="0" anchor="ctr" bIns="113750" lIns="113750" spcFirstLastPara="1" rIns="113750" wrap="square" tIns="113750">
              <a:noAutofit/>
            </a:bodyPr>
            <a:lstStyle/>
            <a:p>
              <a:pPr indent="0" lvl="0" marL="0" marR="0" rtl="0" algn="ctr">
                <a:lnSpc>
                  <a:spcPct val="100000"/>
                </a:lnSpc>
                <a:spcBef>
                  <a:spcPts val="0"/>
                </a:spcBef>
                <a:spcAft>
                  <a:spcPts val="0"/>
                </a:spcAft>
                <a:buClr>
                  <a:srgbClr val="000000"/>
                </a:buClr>
                <a:buSzPts val="1000"/>
                <a:buFont typeface="Arial"/>
                <a:buNone/>
              </a:pPr>
              <a:r>
                <a:t/>
              </a:r>
              <a:endParaRPr b="0" i="0" sz="1000" u="none" cap="none" strike="noStrike">
                <a:solidFill>
                  <a:schemeClr val="dk1"/>
                </a:solidFill>
                <a:latin typeface="Red Hat Text"/>
                <a:ea typeface="Red Hat Text"/>
                <a:cs typeface="Red Hat Text"/>
                <a:sym typeface="Red Hat Text"/>
              </a:endParaRPr>
            </a:p>
          </p:txBody>
        </p:sp>
        <p:grpSp>
          <p:nvGrpSpPr>
            <p:cNvPr id="2383" name="Google Shape;2383;p4"/>
            <p:cNvGrpSpPr/>
            <p:nvPr/>
          </p:nvGrpSpPr>
          <p:grpSpPr>
            <a:xfrm>
              <a:off x="3685906" y="3332931"/>
              <a:ext cx="2121600" cy="435245"/>
              <a:chOff x="3685906" y="3332931"/>
              <a:chExt cx="2121600" cy="435245"/>
            </a:xfrm>
          </p:grpSpPr>
          <p:sp>
            <p:nvSpPr>
              <p:cNvPr id="2384" name="Google Shape;2384;p4"/>
              <p:cNvSpPr/>
              <p:nvPr/>
            </p:nvSpPr>
            <p:spPr>
              <a:xfrm>
                <a:off x="3685906" y="3332931"/>
                <a:ext cx="2121600" cy="104700"/>
              </a:xfrm>
              <a:prstGeom prst="flowChartAlternateProcess">
                <a:avLst/>
              </a:prstGeom>
              <a:solidFill>
                <a:schemeClr val="lt2"/>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Red Hat Text"/>
                    <a:ea typeface="Red Hat Text"/>
                    <a:cs typeface="Red Hat Text"/>
                    <a:sym typeface="Red Hat Text"/>
                  </a:rPr>
                  <a:t>The </a:t>
                </a:r>
                <a:r>
                  <a:rPr b="1" i="0" lang="en" sz="1400" u="none" cap="none" strike="noStrike">
                    <a:solidFill>
                      <a:srgbClr val="C27BA0"/>
                    </a:solidFill>
                    <a:latin typeface="Red Hat Text"/>
                    <a:ea typeface="Red Hat Text"/>
                    <a:cs typeface="Red Hat Text"/>
                    <a:sym typeface="Red Hat Text"/>
                  </a:rPr>
                  <a:t>neural tube</a:t>
                </a:r>
                <a:r>
                  <a:rPr b="0" i="0" lang="en" sz="1400" u="none" cap="none" strike="noStrike">
                    <a:solidFill>
                      <a:schemeClr val="dk1"/>
                    </a:solidFill>
                    <a:latin typeface="Red Hat Text"/>
                    <a:ea typeface="Red Hat Text"/>
                    <a:cs typeface="Red Hat Text"/>
                    <a:sym typeface="Red Hat Text"/>
                  </a:rPr>
                  <a:t> /</a:t>
                </a:r>
                <a:r>
                  <a:rPr b="0" i="0" lang="en" sz="1400" u="none" cap="none" strike="noStrike">
                    <a:solidFill>
                      <a:srgbClr val="1155CC"/>
                    </a:solidFill>
                    <a:latin typeface="Red Hat Text"/>
                    <a:ea typeface="Red Hat Text"/>
                    <a:cs typeface="Red Hat Text"/>
                    <a:sym typeface="Red Hat Text"/>
                  </a:rPr>
                  <a:t> </a:t>
                </a:r>
                <a:r>
                  <a:rPr b="1" i="0" lang="en" sz="1400" u="none" cap="none" strike="noStrike">
                    <a:solidFill>
                      <a:srgbClr val="1155CC"/>
                    </a:solidFill>
                    <a:latin typeface="Red Hat Text"/>
                    <a:ea typeface="Red Hat Text"/>
                    <a:cs typeface="Red Hat Text"/>
                    <a:sym typeface="Red Hat Text"/>
                  </a:rPr>
                  <a:t>brain</a:t>
                </a:r>
                <a:r>
                  <a:rPr b="0" i="0" lang="en" sz="1400" u="none" cap="none" strike="noStrike">
                    <a:solidFill>
                      <a:schemeClr val="dk1"/>
                    </a:solidFill>
                    <a:latin typeface="Red Hat Text"/>
                    <a:ea typeface="Red Hat Text"/>
                    <a:cs typeface="Red Hat Text"/>
                    <a:sym typeface="Red Hat Text"/>
                  </a:rPr>
                  <a:t> grows rapidly </a:t>
                </a:r>
                <a:r>
                  <a:rPr b="0" i="0" lang="en" sz="1400" u="none" cap="none" strike="noStrike">
                    <a:solidFill>
                      <a:schemeClr val="accent1"/>
                    </a:solidFill>
                    <a:latin typeface="Red Hat Text"/>
                    <a:ea typeface="Red Hat Text"/>
                    <a:cs typeface="Red Hat Text"/>
                    <a:sym typeface="Red Hat Text"/>
                  </a:rPr>
                  <a:t>and faster than the cranial cavity. So it </a:t>
                </a:r>
                <a:r>
                  <a:rPr b="0" i="0" lang="en" sz="1400" u="none" cap="none" strike="noStrike">
                    <a:solidFill>
                      <a:schemeClr val="dk1"/>
                    </a:solidFill>
                    <a:latin typeface="Red Hat Text"/>
                    <a:ea typeface="Red Hat Text"/>
                    <a:cs typeface="Red Hat Text"/>
                    <a:sym typeface="Red Hat Text"/>
                  </a:rPr>
                  <a:t>bends</a:t>
                </a:r>
                <a:r>
                  <a:rPr b="0" i="0" lang="en" sz="1400" u="none" cap="none" strike="noStrike">
                    <a:solidFill>
                      <a:schemeClr val="accent1"/>
                    </a:solidFill>
                    <a:latin typeface="Red Hat Text"/>
                    <a:ea typeface="Red Hat Text"/>
                    <a:cs typeface="Red Hat Text"/>
                    <a:sym typeface="Red Hat Text"/>
                  </a:rPr>
                  <a:t> twice</a:t>
                </a:r>
                <a:r>
                  <a:rPr b="0" i="0" lang="en" sz="1400" u="none" cap="none" strike="noStrike">
                    <a:solidFill>
                      <a:schemeClr val="dk1"/>
                    </a:solidFill>
                    <a:latin typeface="Red Hat Text"/>
                    <a:ea typeface="Red Hat Text"/>
                    <a:cs typeface="Red Hat Text"/>
                    <a:sym typeface="Red Hat Text"/>
                  </a:rPr>
                  <a:t> ventrally, producing </a:t>
                </a:r>
                <a:r>
                  <a:rPr b="1" i="0" lang="en" sz="1400" u="sng" cap="none" strike="noStrike">
                    <a:solidFill>
                      <a:schemeClr val="dk1"/>
                    </a:solidFill>
                    <a:latin typeface="Red Hat Text"/>
                    <a:ea typeface="Red Hat Text"/>
                    <a:cs typeface="Red Hat Text"/>
                    <a:sym typeface="Red Hat Text"/>
                  </a:rPr>
                  <a:t>two flexures</a:t>
                </a:r>
                <a:r>
                  <a:rPr b="0" i="0" lang="en" sz="1400" u="none" cap="none" strike="noStrike">
                    <a:solidFill>
                      <a:schemeClr val="dk1"/>
                    </a:solidFill>
                    <a:latin typeface="Red Hat Text"/>
                    <a:ea typeface="Red Hat Text"/>
                    <a:cs typeface="Red Hat Text"/>
                    <a:sym typeface="Red Hat Text"/>
                  </a:rPr>
                  <a:t>.</a:t>
                </a:r>
                <a:endParaRPr b="0" i="0" sz="1400" u="none" cap="none" strike="noStrike">
                  <a:solidFill>
                    <a:schemeClr val="dk1"/>
                  </a:solidFill>
                  <a:latin typeface="Red Hat Text"/>
                  <a:ea typeface="Red Hat Text"/>
                  <a:cs typeface="Red Hat Text"/>
                  <a:sym typeface="Red Hat Text"/>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Red Hat Text"/>
                    <a:ea typeface="Red Hat Text"/>
                    <a:cs typeface="Red Hat Text"/>
                    <a:sym typeface="Red Hat Text"/>
                  </a:rPr>
                  <a:t>And later on it bend once dorsally producing </a:t>
                </a:r>
                <a:r>
                  <a:rPr b="1" i="0" lang="en" sz="1400" u="sng" cap="none" strike="noStrike">
                    <a:solidFill>
                      <a:schemeClr val="dk1"/>
                    </a:solidFill>
                    <a:latin typeface="Red Hat Text"/>
                    <a:ea typeface="Red Hat Text"/>
                    <a:cs typeface="Red Hat Text"/>
                    <a:sym typeface="Red Hat Text"/>
                  </a:rPr>
                  <a:t>3rd flexure</a:t>
                </a:r>
                <a:endParaRPr b="0" i="0" sz="1600" u="sng" cap="none" strike="noStrike">
                  <a:solidFill>
                    <a:schemeClr val="dk1"/>
                  </a:solidFill>
                  <a:latin typeface="Red Hat Text"/>
                  <a:ea typeface="Red Hat Text"/>
                  <a:cs typeface="Red Hat Text"/>
                  <a:sym typeface="Red Hat Text"/>
                </a:endParaRPr>
              </a:p>
            </p:txBody>
          </p:sp>
          <p:sp>
            <p:nvSpPr>
              <p:cNvPr id="2385" name="Google Shape;2385;p4"/>
              <p:cNvSpPr/>
              <p:nvPr/>
            </p:nvSpPr>
            <p:spPr>
              <a:xfrm>
                <a:off x="3713867" y="3451976"/>
                <a:ext cx="483900" cy="316200"/>
              </a:xfrm>
              <a:prstGeom prst="flowChartAlternateProcess">
                <a:avLst/>
              </a:prstGeom>
              <a:solidFill>
                <a:srgbClr val="FFFFFF"/>
              </a:solidFill>
              <a:ln>
                <a:noFill/>
              </a:ln>
            </p:spPr>
            <p:txBody>
              <a:bodyPr anchorCtr="0" anchor="ctr" bIns="113750" lIns="113750" spcFirstLastPara="1" rIns="113750" wrap="square" tIns="113750">
                <a:noAutofit/>
              </a:bodyPr>
              <a:lstStyle/>
              <a:p>
                <a:pPr indent="0" lvl="0" marL="0" marR="0" rtl="0" algn="ctr">
                  <a:lnSpc>
                    <a:spcPct val="100000"/>
                  </a:lnSpc>
                  <a:spcBef>
                    <a:spcPts val="0"/>
                  </a:spcBef>
                  <a:spcAft>
                    <a:spcPts val="0"/>
                  </a:spcAft>
                  <a:buClr>
                    <a:srgbClr val="000000"/>
                  </a:buClr>
                  <a:buSzPts val="1300"/>
                  <a:buFont typeface="Arial"/>
                  <a:buNone/>
                </a:pPr>
                <a:r>
                  <a:t/>
                </a:r>
                <a:endParaRPr b="0" i="0" sz="1300" u="none" cap="none" strike="noStrike">
                  <a:solidFill>
                    <a:srgbClr val="000000"/>
                  </a:solidFill>
                  <a:latin typeface="Red Hat Text"/>
                  <a:ea typeface="Red Hat Text"/>
                  <a:cs typeface="Red Hat Text"/>
                  <a:sym typeface="Red Hat Text"/>
                </a:endParaRPr>
              </a:p>
            </p:txBody>
          </p:sp>
        </p:grpSp>
      </p:grpSp>
      <p:sp>
        <p:nvSpPr>
          <p:cNvPr id="2386" name="Google Shape;2386;p4"/>
          <p:cNvSpPr txBox="1"/>
          <p:nvPr/>
        </p:nvSpPr>
        <p:spPr>
          <a:xfrm>
            <a:off x="1198850" y="4715150"/>
            <a:ext cx="1531200" cy="21117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1" i="0" lang="en" sz="1200" u="sng" cap="none" strike="noStrike">
                <a:solidFill>
                  <a:srgbClr val="000000"/>
                </a:solidFill>
                <a:latin typeface="Red Hat Text"/>
                <a:ea typeface="Red Hat Text"/>
                <a:cs typeface="Red Hat Text"/>
                <a:sym typeface="Red Hat Text"/>
              </a:rPr>
              <a:t>Midbrain flexure</a:t>
            </a:r>
            <a:endParaRPr b="1" i="0" sz="1200" u="sng" cap="none" strike="noStrike">
              <a:solidFill>
                <a:srgbClr val="000000"/>
              </a:solidFill>
              <a:latin typeface="Red Hat Text"/>
              <a:ea typeface="Red Hat Text"/>
              <a:cs typeface="Red Hat Text"/>
              <a:sym typeface="Red Hat Text"/>
            </a:endParaRPr>
          </a:p>
          <a:p>
            <a:pPr indent="0" lvl="0" marL="0" marR="0" rtl="0" algn="ctr">
              <a:lnSpc>
                <a:spcPct val="100000"/>
              </a:lnSpc>
              <a:spcBef>
                <a:spcPts val="0"/>
              </a:spcBef>
              <a:spcAft>
                <a:spcPts val="0"/>
              </a:spcAft>
              <a:buClr>
                <a:srgbClr val="000000"/>
              </a:buClr>
              <a:buSzPts val="1200"/>
              <a:buFont typeface="Arial"/>
              <a:buNone/>
            </a:pPr>
            <a:r>
              <a:rPr b="1" i="0" lang="en" sz="1200" u="sng" cap="none" strike="noStrike">
                <a:solidFill>
                  <a:srgbClr val="C27BA0"/>
                </a:solidFill>
                <a:latin typeface="Red Hat Text"/>
                <a:ea typeface="Red Hat Text"/>
                <a:cs typeface="Red Hat Text"/>
                <a:sym typeface="Red Hat Text"/>
              </a:rPr>
              <a:t>(cephalic flexure)</a:t>
            </a:r>
            <a:endParaRPr b="1" i="0" sz="1200" u="sng" cap="none" strike="noStrike">
              <a:solidFill>
                <a:srgbClr val="C27BA0"/>
              </a:solidFill>
              <a:latin typeface="Red Hat Text"/>
              <a:ea typeface="Red Hat Text"/>
              <a:cs typeface="Red Hat Text"/>
              <a:sym typeface="Red Hat Text"/>
            </a:endParaRPr>
          </a:p>
          <a:p>
            <a:pPr indent="0" lvl="0" marL="0" marR="0" rtl="0" algn="l">
              <a:lnSpc>
                <a:spcPct val="100000"/>
              </a:lnSpc>
              <a:spcBef>
                <a:spcPts val="0"/>
              </a:spcBef>
              <a:spcAft>
                <a:spcPts val="0"/>
              </a:spcAft>
              <a:buClr>
                <a:srgbClr val="000000"/>
              </a:buClr>
              <a:buSzPts val="1200"/>
              <a:buFont typeface="Arial"/>
              <a:buNone/>
            </a:pPr>
            <a:r>
              <a:t/>
            </a:r>
            <a:endParaRPr b="1" i="0" sz="1200" u="sng" cap="none" strike="noStrike">
              <a:solidFill>
                <a:srgbClr val="000000"/>
              </a:solidFill>
              <a:latin typeface="Red Hat Text"/>
              <a:ea typeface="Red Hat Text"/>
              <a:cs typeface="Red Hat Text"/>
              <a:sym typeface="Red Hat Text"/>
            </a:endParaRPr>
          </a:p>
          <a:p>
            <a:pPr indent="0" lvl="0" marL="0" marR="0" rtl="0" algn="ctr">
              <a:lnSpc>
                <a:spcPct val="100000"/>
              </a:lnSpc>
              <a:spcBef>
                <a:spcPts val="0"/>
              </a:spcBef>
              <a:spcAft>
                <a:spcPts val="0"/>
              </a:spcAft>
              <a:buClr>
                <a:srgbClr val="000000"/>
              </a:buClr>
              <a:buSzPts val="1200"/>
              <a:buFont typeface="Arial"/>
              <a:buNone/>
            </a:pPr>
            <a:r>
              <a:rPr b="0" i="0" lang="en" sz="1200" u="none" cap="none" strike="noStrike">
                <a:solidFill>
                  <a:srgbClr val="C27BA0"/>
                </a:solidFill>
                <a:latin typeface="Red Hat Text"/>
                <a:ea typeface="Red Hat Text"/>
                <a:cs typeface="Red Hat Text"/>
                <a:sym typeface="Red Hat Text"/>
              </a:rPr>
              <a:t>-between the </a:t>
            </a:r>
            <a:r>
              <a:rPr b="1" i="0" lang="en" sz="1200" u="none" cap="none" strike="noStrike">
                <a:solidFill>
                  <a:srgbClr val="C27BA0"/>
                </a:solidFill>
                <a:latin typeface="Red Hat Text"/>
                <a:ea typeface="Red Hat Text"/>
                <a:cs typeface="Red Hat Text"/>
                <a:sym typeface="Red Hat Text"/>
              </a:rPr>
              <a:t>prosencephalon </a:t>
            </a:r>
            <a:r>
              <a:rPr b="0" i="0" lang="en" sz="1200" u="none" cap="none" strike="noStrike">
                <a:solidFill>
                  <a:srgbClr val="C27BA0"/>
                </a:solidFill>
                <a:latin typeface="Red Hat Text"/>
                <a:ea typeface="Red Hat Text"/>
                <a:cs typeface="Red Hat Text"/>
                <a:sym typeface="Red Hat Text"/>
              </a:rPr>
              <a:t>&amp;</a:t>
            </a:r>
            <a:endParaRPr b="0" i="0" sz="1200" u="none" cap="none" strike="noStrike">
              <a:solidFill>
                <a:srgbClr val="C27BA0"/>
              </a:solidFill>
              <a:latin typeface="Red Hat Text"/>
              <a:ea typeface="Red Hat Text"/>
              <a:cs typeface="Red Hat Text"/>
              <a:sym typeface="Red Hat Text"/>
            </a:endParaRPr>
          </a:p>
          <a:p>
            <a:pPr indent="0" lvl="0" marL="0" marR="0" rtl="0" algn="ctr">
              <a:lnSpc>
                <a:spcPct val="100000"/>
              </a:lnSpc>
              <a:spcBef>
                <a:spcPts val="0"/>
              </a:spcBef>
              <a:spcAft>
                <a:spcPts val="0"/>
              </a:spcAft>
              <a:buClr>
                <a:srgbClr val="000000"/>
              </a:buClr>
              <a:buSzPts val="1200"/>
              <a:buFont typeface="Arial"/>
              <a:buNone/>
            </a:pPr>
            <a:r>
              <a:rPr b="0" i="0" lang="en" sz="1200" u="none" cap="none" strike="noStrike">
                <a:solidFill>
                  <a:srgbClr val="C27BA0"/>
                </a:solidFill>
                <a:latin typeface="Red Hat Text"/>
                <a:ea typeface="Red Hat Text"/>
                <a:cs typeface="Red Hat Text"/>
                <a:sym typeface="Red Hat Text"/>
              </a:rPr>
              <a:t>the </a:t>
            </a:r>
            <a:r>
              <a:rPr b="1" i="0" lang="en" sz="1200" u="none" cap="none" strike="noStrike">
                <a:solidFill>
                  <a:srgbClr val="C27BA0"/>
                </a:solidFill>
                <a:latin typeface="Red Hat Text"/>
                <a:ea typeface="Red Hat Text"/>
                <a:cs typeface="Red Hat Text"/>
                <a:sym typeface="Red Hat Text"/>
              </a:rPr>
              <a:t>mesencephalon</a:t>
            </a:r>
            <a:endParaRPr b="1" i="0" sz="1200" u="none" cap="none" strike="noStrike">
              <a:solidFill>
                <a:srgbClr val="C27BA0"/>
              </a:solidFill>
              <a:latin typeface="Red Hat Text"/>
              <a:ea typeface="Red Hat Text"/>
              <a:cs typeface="Red Hat Text"/>
              <a:sym typeface="Red Hat Text"/>
            </a:endParaRPr>
          </a:p>
          <a:p>
            <a:pPr indent="0" lvl="0" marL="0" marR="0" rtl="0" algn="ctr">
              <a:lnSpc>
                <a:spcPct val="100000"/>
              </a:lnSpc>
              <a:spcBef>
                <a:spcPts val="0"/>
              </a:spcBef>
              <a:spcAft>
                <a:spcPts val="0"/>
              </a:spcAft>
              <a:buClr>
                <a:srgbClr val="000000"/>
              </a:buClr>
              <a:buSzPts val="1200"/>
              <a:buFont typeface="Arial"/>
              <a:buNone/>
            </a:pPr>
            <a:r>
              <a:rPr b="1" i="0" lang="en" sz="1200" u="none" cap="none" strike="noStrike">
                <a:solidFill>
                  <a:srgbClr val="C27BA0"/>
                </a:solidFill>
                <a:latin typeface="Red Hat Text"/>
                <a:ea typeface="Red Hat Text"/>
                <a:cs typeface="Red Hat Text"/>
                <a:sym typeface="Red Hat Text"/>
              </a:rPr>
              <a:t>(midbrain)</a:t>
            </a:r>
            <a:endParaRPr b="1" i="0" sz="1200" u="none" cap="none" strike="noStrike">
              <a:solidFill>
                <a:srgbClr val="C27BA0"/>
              </a:solidFill>
              <a:latin typeface="Red Hat Text"/>
              <a:ea typeface="Red Hat Text"/>
              <a:cs typeface="Red Hat Text"/>
              <a:sym typeface="Red Hat Text"/>
            </a:endParaRPr>
          </a:p>
          <a:p>
            <a:pPr indent="0" lvl="0" marL="0" marR="0" rtl="0" algn="ctr">
              <a:lnSpc>
                <a:spcPct val="100000"/>
              </a:lnSpc>
              <a:spcBef>
                <a:spcPts val="0"/>
              </a:spcBef>
              <a:spcAft>
                <a:spcPts val="0"/>
              </a:spcAft>
              <a:buClr>
                <a:srgbClr val="000000"/>
              </a:buClr>
              <a:buSzPts val="1200"/>
              <a:buFont typeface="Arial"/>
              <a:buNone/>
            </a:pPr>
            <a:r>
              <a:rPr b="0" i="0" lang="en" sz="1200" u="none" cap="none" strike="noStrike">
                <a:solidFill>
                  <a:srgbClr val="1155CC"/>
                </a:solidFill>
                <a:latin typeface="Red Hat Text"/>
                <a:ea typeface="Red Hat Text"/>
                <a:cs typeface="Red Hat Text"/>
                <a:sym typeface="Red Hat Text"/>
              </a:rPr>
              <a:t>-in (midbrain) region</a:t>
            </a:r>
            <a:endParaRPr b="0" i="0" sz="1200" u="none" cap="none" strike="noStrike">
              <a:solidFill>
                <a:srgbClr val="1155CC"/>
              </a:solidFill>
              <a:latin typeface="Red Hat Text"/>
              <a:ea typeface="Red Hat Text"/>
              <a:cs typeface="Red Hat Text"/>
              <a:sym typeface="Red Hat Text"/>
            </a:endParaRPr>
          </a:p>
          <a:p>
            <a:pPr indent="0" lvl="0" marL="0" marR="0" rtl="0" algn="ctr">
              <a:lnSpc>
                <a:spcPct val="100000"/>
              </a:lnSpc>
              <a:spcBef>
                <a:spcPts val="0"/>
              </a:spcBef>
              <a:spcAft>
                <a:spcPts val="0"/>
              </a:spcAft>
              <a:buClr>
                <a:srgbClr val="000000"/>
              </a:buClr>
              <a:buSzPts val="1300"/>
              <a:buFont typeface="Arial"/>
              <a:buNone/>
            </a:pPr>
            <a:r>
              <a:t/>
            </a:r>
            <a:endParaRPr b="1" i="0" sz="1300" u="none" cap="none" strike="noStrike">
              <a:solidFill>
                <a:srgbClr val="000000"/>
              </a:solidFill>
              <a:latin typeface="Red Hat Text"/>
              <a:ea typeface="Red Hat Text"/>
              <a:cs typeface="Red Hat Text"/>
              <a:sym typeface="Red Hat Text"/>
            </a:endParaRPr>
          </a:p>
        </p:txBody>
      </p:sp>
      <p:sp>
        <p:nvSpPr>
          <p:cNvPr id="2387" name="Google Shape;2387;p4"/>
          <p:cNvSpPr/>
          <p:nvPr/>
        </p:nvSpPr>
        <p:spPr>
          <a:xfrm>
            <a:off x="2739225" y="4588687"/>
            <a:ext cx="1371000" cy="2531700"/>
          </a:xfrm>
          <a:prstGeom prst="flowChartAlternateProcess">
            <a:avLst/>
          </a:prstGeom>
          <a:solidFill>
            <a:srgbClr val="FFFFFF"/>
          </a:solidFill>
          <a:ln>
            <a:noFill/>
          </a:ln>
        </p:spPr>
        <p:txBody>
          <a:bodyPr anchorCtr="0" anchor="ctr" bIns="113750" lIns="113750" spcFirstLastPara="1" rIns="113750" wrap="square" tIns="113750">
            <a:noAutofit/>
          </a:bodyPr>
          <a:lstStyle/>
          <a:p>
            <a:pPr indent="0" lvl="0" marL="0" marR="0" rtl="0" algn="ctr">
              <a:lnSpc>
                <a:spcPct val="100000"/>
              </a:lnSpc>
              <a:spcBef>
                <a:spcPts val="0"/>
              </a:spcBef>
              <a:spcAft>
                <a:spcPts val="0"/>
              </a:spcAft>
              <a:buClr>
                <a:srgbClr val="000000"/>
              </a:buClr>
              <a:buSzPts val="1300"/>
              <a:buFont typeface="Arial"/>
              <a:buNone/>
            </a:pPr>
            <a:r>
              <a:t/>
            </a:r>
            <a:endParaRPr b="0" i="0" sz="1300" u="none" cap="none" strike="noStrike">
              <a:solidFill>
                <a:srgbClr val="000000"/>
              </a:solidFill>
              <a:latin typeface="Red Hat Text"/>
              <a:ea typeface="Red Hat Text"/>
              <a:cs typeface="Red Hat Text"/>
              <a:sym typeface="Red Hat Text"/>
            </a:endParaRPr>
          </a:p>
        </p:txBody>
      </p:sp>
      <p:sp>
        <p:nvSpPr>
          <p:cNvPr id="2388" name="Google Shape;2388;p4"/>
          <p:cNvSpPr/>
          <p:nvPr/>
        </p:nvSpPr>
        <p:spPr>
          <a:xfrm>
            <a:off x="4216150" y="4597650"/>
            <a:ext cx="1531200" cy="2531700"/>
          </a:xfrm>
          <a:prstGeom prst="flowChartAlternateProcess">
            <a:avLst/>
          </a:prstGeom>
          <a:solidFill>
            <a:srgbClr val="FFFFFF"/>
          </a:solidFill>
          <a:ln>
            <a:noFill/>
          </a:ln>
        </p:spPr>
        <p:txBody>
          <a:bodyPr anchorCtr="0" anchor="ctr" bIns="113750" lIns="113750" spcFirstLastPara="1" rIns="113750" wrap="square" tIns="113750">
            <a:noAutofit/>
          </a:bodyPr>
          <a:lstStyle/>
          <a:p>
            <a:pPr indent="0" lvl="0" marL="0" marR="0" rtl="0" algn="ctr">
              <a:lnSpc>
                <a:spcPct val="100000"/>
              </a:lnSpc>
              <a:spcBef>
                <a:spcPts val="0"/>
              </a:spcBef>
              <a:spcAft>
                <a:spcPts val="0"/>
              </a:spcAft>
              <a:buClr>
                <a:srgbClr val="000000"/>
              </a:buClr>
              <a:buSzPts val="1300"/>
              <a:buFont typeface="Arial"/>
              <a:buNone/>
            </a:pPr>
            <a:r>
              <a:t/>
            </a:r>
            <a:endParaRPr b="0" i="0" sz="1300" u="none" cap="none" strike="noStrike">
              <a:solidFill>
                <a:srgbClr val="000000"/>
              </a:solidFill>
              <a:latin typeface="Red Hat Text"/>
              <a:ea typeface="Red Hat Text"/>
              <a:cs typeface="Red Hat Text"/>
              <a:sym typeface="Red Hat Text"/>
            </a:endParaRPr>
          </a:p>
        </p:txBody>
      </p:sp>
      <p:sp>
        <p:nvSpPr>
          <p:cNvPr id="2389" name="Google Shape;2389;p4"/>
          <p:cNvSpPr/>
          <p:nvPr/>
        </p:nvSpPr>
        <p:spPr>
          <a:xfrm>
            <a:off x="5853275" y="4579175"/>
            <a:ext cx="1478700" cy="2531700"/>
          </a:xfrm>
          <a:prstGeom prst="flowChartAlternateProcess">
            <a:avLst/>
          </a:prstGeom>
          <a:solidFill>
            <a:srgbClr val="FFFFFF"/>
          </a:solidFill>
          <a:ln>
            <a:noFill/>
          </a:ln>
        </p:spPr>
        <p:txBody>
          <a:bodyPr anchorCtr="0" anchor="ctr" bIns="113750" lIns="113750" spcFirstLastPara="1" rIns="113750" wrap="square" tIns="113750">
            <a:noAutofit/>
          </a:bodyPr>
          <a:lstStyle/>
          <a:p>
            <a:pPr indent="0" lvl="0" marL="0" marR="0" rtl="0" algn="ctr">
              <a:lnSpc>
                <a:spcPct val="100000"/>
              </a:lnSpc>
              <a:spcBef>
                <a:spcPts val="0"/>
              </a:spcBef>
              <a:spcAft>
                <a:spcPts val="0"/>
              </a:spcAft>
              <a:buClr>
                <a:srgbClr val="000000"/>
              </a:buClr>
              <a:buSzPts val="1300"/>
              <a:buFont typeface="Arial"/>
              <a:buNone/>
            </a:pPr>
            <a:r>
              <a:t/>
            </a:r>
            <a:endParaRPr b="0" i="0" sz="1300" u="none" cap="none" strike="noStrike">
              <a:solidFill>
                <a:srgbClr val="000000"/>
              </a:solidFill>
              <a:latin typeface="Red Hat Text"/>
              <a:ea typeface="Red Hat Text"/>
              <a:cs typeface="Red Hat Text"/>
              <a:sym typeface="Red Hat Text"/>
            </a:endParaRPr>
          </a:p>
        </p:txBody>
      </p:sp>
      <p:sp>
        <p:nvSpPr>
          <p:cNvPr id="2390" name="Google Shape;2390;p4"/>
          <p:cNvSpPr txBox="1"/>
          <p:nvPr/>
        </p:nvSpPr>
        <p:spPr>
          <a:xfrm>
            <a:off x="2707488" y="4715150"/>
            <a:ext cx="1478700" cy="18102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1" i="0" lang="en" sz="1200" u="sng" cap="none" strike="noStrike">
                <a:solidFill>
                  <a:srgbClr val="000000"/>
                </a:solidFill>
                <a:latin typeface="Red Hat Text"/>
                <a:ea typeface="Red Hat Text"/>
                <a:cs typeface="Red Hat Text"/>
                <a:sym typeface="Red Hat Text"/>
              </a:rPr>
              <a:t>Cervical flexure</a:t>
            </a:r>
            <a:r>
              <a:rPr b="1" i="0" lang="en" sz="1200" u="none" cap="none" strike="noStrike">
                <a:solidFill>
                  <a:srgbClr val="000000"/>
                </a:solidFill>
                <a:latin typeface="Red Hat Text"/>
                <a:ea typeface="Red Hat Text"/>
                <a:cs typeface="Red Hat Text"/>
                <a:sym typeface="Red Hat Text"/>
              </a:rPr>
              <a:t> </a:t>
            </a:r>
            <a:endParaRPr b="1" i="0" sz="1200" u="none" cap="none" strike="noStrike">
              <a:solidFill>
                <a:srgbClr val="000000"/>
              </a:solidFill>
              <a:latin typeface="Red Hat Text"/>
              <a:ea typeface="Red Hat Text"/>
              <a:cs typeface="Red Hat Text"/>
              <a:sym typeface="Red Hat Text"/>
            </a:endParaRPr>
          </a:p>
          <a:p>
            <a:pPr indent="0" lvl="0" marL="0" marR="0" rtl="0" algn="ctr">
              <a:lnSpc>
                <a:spcPct val="100000"/>
              </a:lnSpc>
              <a:spcBef>
                <a:spcPts val="0"/>
              </a:spcBef>
              <a:spcAft>
                <a:spcPts val="0"/>
              </a:spcAft>
              <a:buClr>
                <a:srgbClr val="000000"/>
              </a:buClr>
              <a:buSzPts val="1200"/>
              <a:buFont typeface="Arial"/>
              <a:buNone/>
            </a:pPr>
            <a:r>
              <a:t/>
            </a:r>
            <a:endParaRPr b="1" i="0" sz="1200" u="none" cap="none" strike="noStrike">
              <a:solidFill>
                <a:srgbClr val="000000"/>
              </a:solidFill>
              <a:latin typeface="Red Hat Text"/>
              <a:ea typeface="Red Hat Text"/>
              <a:cs typeface="Red Hat Text"/>
              <a:sym typeface="Red Hat Text"/>
            </a:endParaRPr>
          </a:p>
          <a:p>
            <a:pPr indent="0" lvl="0" marL="0" marR="0" rtl="0" algn="ctr">
              <a:lnSpc>
                <a:spcPct val="100000"/>
              </a:lnSpc>
              <a:spcBef>
                <a:spcPts val="0"/>
              </a:spcBef>
              <a:spcAft>
                <a:spcPts val="0"/>
              </a:spcAft>
              <a:buClr>
                <a:srgbClr val="000000"/>
              </a:buClr>
              <a:buSzPts val="1100"/>
              <a:buFont typeface="Arial"/>
              <a:buNone/>
            </a:pPr>
            <a:r>
              <a:rPr b="1" i="0" lang="en" sz="1100" u="none" cap="none" strike="noStrike">
                <a:solidFill>
                  <a:srgbClr val="000000"/>
                </a:solidFill>
                <a:latin typeface="Red Hat Text"/>
                <a:ea typeface="Red Hat Text"/>
                <a:cs typeface="Red Hat Text"/>
                <a:sym typeface="Red Hat Text"/>
              </a:rPr>
              <a:t>between</a:t>
            </a:r>
            <a:r>
              <a:rPr b="0" i="0" lang="en" sz="1100" u="none" cap="none" strike="noStrike">
                <a:solidFill>
                  <a:srgbClr val="000000"/>
                </a:solidFill>
                <a:latin typeface="Red Hat Text"/>
                <a:ea typeface="Red Hat Text"/>
                <a:cs typeface="Red Hat Text"/>
                <a:sym typeface="Red Hat Text"/>
              </a:rPr>
              <a:t>: the</a:t>
            </a:r>
            <a:endParaRPr b="0" i="0" sz="1100" u="none" cap="none" strike="noStrike">
              <a:solidFill>
                <a:srgbClr val="000000"/>
              </a:solidFill>
              <a:latin typeface="Red Hat Text"/>
              <a:ea typeface="Red Hat Text"/>
              <a:cs typeface="Red Hat Text"/>
              <a:sym typeface="Red Hat Text"/>
            </a:endParaRPr>
          </a:p>
          <a:p>
            <a:pPr indent="0" lvl="0" marL="0" marR="0" rtl="0" algn="ctr">
              <a:lnSpc>
                <a:spcPct val="100000"/>
              </a:lnSpc>
              <a:spcBef>
                <a:spcPts val="0"/>
              </a:spcBef>
              <a:spcAft>
                <a:spcPts val="0"/>
              </a:spcAft>
              <a:buClr>
                <a:srgbClr val="000000"/>
              </a:buClr>
              <a:buSzPts val="1100"/>
              <a:buFont typeface="Arial"/>
              <a:buNone/>
            </a:pPr>
            <a:r>
              <a:rPr b="1" i="0" lang="en" sz="1100" u="none" cap="none" strike="noStrike">
                <a:solidFill>
                  <a:srgbClr val="000000"/>
                </a:solidFill>
                <a:latin typeface="Red Hat Text"/>
                <a:ea typeface="Red Hat Text"/>
                <a:cs typeface="Red Hat Text"/>
                <a:sym typeface="Red Hat Text"/>
              </a:rPr>
              <a:t>Hindbrain</a:t>
            </a:r>
            <a:endParaRPr b="1" i="0" sz="1100" u="none" cap="none" strike="noStrike">
              <a:solidFill>
                <a:srgbClr val="000000"/>
              </a:solidFill>
              <a:latin typeface="Red Hat Text"/>
              <a:ea typeface="Red Hat Text"/>
              <a:cs typeface="Red Hat Text"/>
              <a:sym typeface="Red Hat Text"/>
            </a:endParaRPr>
          </a:p>
          <a:p>
            <a:pPr indent="0" lvl="0" marL="0" marR="0" rtl="0" algn="ctr">
              <a:lnSpc>
                <a:spcPct val="100000"/>
              </a:lnSpc>
              <a:spcBef>
                <a:spcPts val="0"/>
              </a:spcBef>
              <a:spcAft>
                <a:spcPts val="0"/>
              </a:spcAft>
              <a:buClr>
                <a:srgbClr val="000000"/>
              </a:buClr>
              <a:buSzPts val="1100"/>
              <a:buFont typeface="Arial"/>
              <a:buNone/>
            </a:pPr>
            <a:r>
              <a:rPr b="0" i="0" lang="en" sz="1100" u="none" cap="none" strike="noStrike">
                <a:solidFill>
                  <a:srgbClr val="9E9E9E"/>
                </a:solidFill>
                <a:latin typeface="Red Hat Text"/>
                <a:ea typeface="Red Hat Text"/>
                <a:cs typeface="Red Hat Text"/>
                <a:sym typeface="Red Hat Text"/>
              </a:rPr>
              <a:t>(Rhombencephalon)</a:t>
            </a:r>
            <a:r>
              <a:rPr b="0" i="0" lang="en" sz="1100" u="none" cap="none" strike="noStrike">
                <a:solidFill>
                  <a:srgbClr val="000000"/>
                </a:solidFill>
                <a:latin typeface="Red Hat Text"/>
                <a:ea typeface="Red Hat Text"/>
                <a:cs typeface="Red Hat Text"/>
                <a:sym typeface="Red Hat Text"/>
              </a:rPr>
              <a:t> &amp; the</a:t>
            </a:r>
            <a:endParaRPr b="0" i="0" sz="1100" u="none" cap="none" strike="noStrike">
              <a:solidFill>
                <a:srgbClr val="000000"/>
              </a:solidFill>
              <a:latin typeface="Red Hat Text"/>
              <a:ea typeface="Red Hat Text"/>
              <a:cs typeface="Red Hat Text"/>
              <a:sym typeface="Red Hat Text"/>
            </a:endParaRPr>
          </a:p>
          <a:p>
            <a:pPr indent="0" lvl="0" marL="0" marR="0" rtl="0" algn="ctr">
              <a:lnSpc>
                <a:spcPct val="100000"/>
              </a:lnSpc>
              <a:spcBef>
                <a:spcPts val="0"/>
              </a:spcBef>
              <a:spcAft>
                <a:spcPts val="0"/>
              </a:spcAft>
              <a:buClr>
                <a:srgbClr val="000000"/>
              </a:buClr>
              <a:buSzPts val="1100"/>
              <a:buFont typeface="Arial"/>
              <a:buNone/>
            </a:pPr>
            <a:r>
              <a:rPr b="1" i="0" lang="en" sz="1100" u="none" cap="none" strike="noStrike">
                <a:solidFill>
                  <a:srgbClr val="000000"/>
                </a:solidFill>
                <a:latin typeface="Red Hat Text"/>
                <a:ea typeface="Red Hat Text"/>
                <a:cs typeface="Red Hat Text"/>
                <a:sym typeface="Red Hat Text"/>
              </a:rPr>
              <a:t>spinal cord</a:t>
            </a:r>
            <a:endParaRPr b="1" i="0" sz="1200" u="none" cap="none" strike="noStrike">
              <a:solidFill>
                <a:srgbClr val="000000"/>
              </a:solidFill>
              <a:latin typeface="Red Hat Text"/>
              <a:ea typeface="Red Hat Text"/>
              <a:cs typeface="Red Hat Text"/>
              <a:sym typeface="Red Hat Text"/>
            </a:endParaRPr>
          </a:p>
        </p:txBody>
      </p:sp>
      <p:sp>
        <p:nvSpPr>
          <p:cNvPr id="2391" name="Google Shape;2391;p4"/>
          <p:cNvSpPr txBox="1"/>
          <p:nvPr/>
        </p:nvSpPr>
        <p:spPr>
          <a:xfrm>
            <a:off x="4171900" y="4597650"/>
            <a:ext cx="1619700" cy="25317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1" i="0" lang="en" sz="1200" u="sng" cap="none" strike="noStrike">
                <a:solidFill>
                  <a:srgbClr val="000000"/>
                </a:solidFill>
                <a:latin typeface="Red Hat Text"/>
                <a:ea typeface="Red Hat Text"/>
                <a:cs typeface="Red Hat Text"/>
                <a:sym typeface="Red Hat Text"/>
              </a:rPr>
              <a:t>Lateral Pontine  flexure</a:t>
            </a:r>
            <a:endParaRPr b="1" i="0" sz="1200" u="sng" cap="none" strike="noStrike">
              <a:solidFill>
                <a:srgbClr val="000000"/>
              </a:solidFill>
              <a:latin typeface="Red Hat Text"/>
              <a:ea typeface="Red Hat Text"/>
              <a:cs typeface="Red Hat Text"/>
              <a:sym typeface="Red Hat Text"/>
            </a:endParaRPr>
          </a:p>
          <a:p>
            <a:pPr indent="0" lvl="0" marL="0" marR="0" rtl="0" algn="ctr">
              <a:lnSpc>
                <a:spcPct val="100000"/>
              </a:lnSpc>
              <a:spcBef>
                <a:spcPts val="0"/>
              </a:spcBef>
              <a:spcAft>
                <a:spcPts val="0"/>
              </a:spcAft>
              <a:buClr>
                <a:srgbClr val="000000"/>
              </a:buClr>
              <a:buSzPts val="1200"/>
              <a:buFont typeface="Arial"/>
              <a:buNone/>
            </a:pPr>
            <a:r>
              <a:rPr b="0" i="0" lang="en" sz="1200" u="sng" cap="none" strike="noStrike">
                <a:solidFill>
                  <a:srgbClr val="C27BA0"/>
                </a:solidFill>
                <a:latin typeface="Red Hat Text"/>
                <a:ea typeface="Red Hat Text"/>
                <a:cs typeface="Red Hat Text"/>
                <a:sym typeface="Red Hat Text"/>
              </a:rPr>
              <a:t>appears</a:t>
            </a:r>
            <a:r>
              <a:rPr b="0" i="0" lang="en" sz="1200" u="none" cap="none" strike="noStrike">
                <a:solidFill>
                  <a:srgbClr val="C27BA0"/>
                </a:solidFill>
                <a:latin typeface="Red Hat Text"/>
                <a:ea typeface="Red Hat Text"/>
                <a:cs typeface="Red Hat Text"/>
                <a:sym typeface="Red Hat Text"/>
              </a:rPr>
              <a:t> in the </a:t>
            </a:r>
            <a:r>
              <a:rPr b="1" i="0" lang="en" sz="1200" u="none" cap="none" strike="noStrike">
                <a:solidFill>
                  <a:srgbClr val="C27BA0"/>
                </a:solidFill>
                <a:latin typeface="Red Hat Text"/>
                <a:ea typeface="Red Hat Text"/>
                <a:cs typeface="Red Hat Text"/>
                <a:sym typeface="Red Hat Text"/>
              </a:rPr>
              <a:t>hindbrain</a:t>
            </a:r>
            <a:r>
              <a:rPr b="0" i="0" lang="en" sz="1200" u="none" cap="none" strike="noStrike">
                <a:solidFill>
                  <a:srgbClr val="C27BA0"/>
                </a:solidFill>
                <a:latin typeface="Red Hat Text"/>
                <a:ea typeface="Red Hat Text"/>
                <a:cs typeface="Red Hat Text"/>
                <a:sym typeface="Red Hat Text"/>
              </a:rPr>
              <a:t>, </a:t>
            </a:r>
            <a:r>
              <a:rPr b="0" i="0" lang="en" sz="1200" u="none" cap="none" strike="noStrike">
                <a:solidFill>
                  <a:srgbClr val="6FA8DC"/>
                </a:solidFill>
                <a:latin typeface="Red Hat Text"/>
                <a:ea typeface="Red Hat Text"/>
                <a:cs typeface="Red Hat Text"/>
                <a:sym typeface="Red Hat Text"/>
              </a:rPr>
              <a:t>u</a:t>
            </a:r>
            <a:r>
              <a:rPr b="0" i="0" lang="en" sz="1200" u="none" cap="none" strike="noStrike">
                <a:solidFill>
                  <a:srgbClr val="1155CC"/>
                </a:solidFill>
                <a:latin typeface="Red Hat Text"/>
                <a:ea typeface="Red Hat Text"/>
                <a:cs typeface="Red Hat Text"/>
                <a:sym typeface="Red Hat Text"/>
              </a:rPr>
              <a:t>nequal growth of the brain</a:t>
            </a:r>
            <a:endParaRPr b="0" i="0" sz="1200" u="none" cap="none" strike="noStrike">
              <a:solidFill>
                <a:srgbClr val="1155CC"/>
              </a:solidFill>
              <a:latin typeface="Red Hat Text"/>
              <a:ea typeface="Red Hat Text"/>
              <a:cs typeface="Red Hat Text"/>
              <a:sym typeface="Red Hat Text"/>
            </a:endParaRPr>
          </a:p>
          <a:p>
            <a:pPr indent="0" lvl="0" marL="0" marR="0" rtl="0" algn="ctr">
              <a:lnSpc>
                <a:spcPct val="100000"/>
              </a:lnSpc>
              <a:spcBef>
                <a:spcPts val="0"/>
              </a:spcBef>
              <a:spcAft>
                <a:spcPts val="0"/>
              </a:spcAft>
              <a:buClr>
                <a:srgbClr val="000000"/>
              </a:buClr>
              <a:buSzPts val="1200"/>
              <a:buFont typeface="Arial"/>
              <a:buNone/>
            </a:pPr>
            <a:r>
              <a:rPr b="0" i="0" lang="en" sz="1200" u="none" cap="none" strike="noStrike">
                <a:solidFill>
                  <a:srgbClr val="1155CC"/>
                </a:solidFill>
                <a:latin typeface="Red Hat Text"/>
                <a:ea typeface="Red Hat Text"/>
                <a:cs typeface="Red Hat Text"/>
                <a:sym typeface="Red Hat Text"/>
              </a:rPr>
              <a:t>between the 2 flexures produces </a:t>
            </a:r>
            <a:r>
              <a:rPr b="1" i="0" lang="en" sz="1200" u="none" cap="none" strike="noStrike">
                <a:solidFill>
                  <a:srgbClr val="1155CC"/>
                </a:solidFill>
                <a:latin typeface="Red Hat Text"/>
                <a:ea typeface="Red Hat Text"/>
                <a:cs typeface="Red Hat Text"/>
                <a:sym typeface="Red Hat Text"/>
              </a:rPr>
              <a:t>pontine flexure</a:t>
            </a:r>
            <a:r>
              <a:rPr b="0" i="0" lang="en" sz="1200" u="none" cap="none" strike="noStrike">
                <a:solidFill>
                  <a:srgbClr val="1155CC"/>
                </a:solidFill>
                <a:latin typeface="Red Hat Text"/>
                <a:ea typeface="Red Hat Text"/>
                <a:cs typeface="Red Hat Text"/>
                <a:sym typeface="Red Hat Text"/>
              </a:rPr>
              <a:t>,</a:t>
            </a:r>
            <a:endParaRPr b="0" i="0" sz="1200" u="none" cap="none" strike="noStrike">
              <a:solidFill>
                <a:srgbClr val="1155CC"/>
              </a:solidFill>
              <a:latin typeface="Red Hat Text"/>
              <a:ea typeface="Red Hat Text"/>
              <a:cs typeface="Red Hat Text"/>
              <a:sym typeface="Red Hat Text"/>
            </a:endParaRPr>
          </a:p>
          <a:p>
            <a:pPr indent="0" lvl="0" marL="0" marR="0" rtl="0" algn="ctr">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Red Hat Text"/>
                <a:ea typeface="Red Hat Text"/>
                <a:cs typeface="Red Hat Text"/>
                <a:sym typeface="Red Hat Text"/>
              </a:rPr>
              <a:t> in the </a:t>
            </a:r>
            <a:r>
              <a:rPr b="0" i="0" lang="en" sz="1200" u="sng" cap="none" strike="noStrike">
                <a:solidFill>
                  <a:srgbClr val="000000"/>
                </a:solidFill>
                <a:latin typeface="Red Hat Text"/>
                <a:ea typeface="Red Hat Text"/>
                <a:cs typeface="Red Hat Text"/>
                <a:sym typeface="Red Hat Text"/>
              </a:rPr>
              <a:t>opposite direction</a:t>
            </a:r>
            <a:r>
              <a:rPr b="0" i="0" lang="en" sz="1200" u="none" cap="none" strike="noStrike">
                <a:solidFill>
                  <a:srgbClr val="000000"/>
                </a:solidFill>
                <a:latin typeface="Red Hat Text"/>
                <a:ea typeface="Red Hat Text"/>
                <a:cs typeface="Red Hat Text"/>
                <a:sym typeface="Red Hat Text"/>
              </a:rPr>
              <a:t>, resulting in </a:t>
            </a:r>
            <a:r>
              <a:rPr b="1" i="0" lang="en" sz="1200" u="none" cap="none" strike="noStrike">
                <a:solidFill>
                  <a:srgbClr val="000000"/>
                </a:solidFill>
                <a:latin typeface="Red Hat Text"/>
                <a:ea typeface="Red Hat Text"/>
                <a:cs typeface="Red Hat Text"/>
                <a:sym typeface="Red Hat Text"/>
              </a:rPr>
              <a:t>thinning </a:t>
            </a:r>
            <a:r>
              <a:rPr b="0" i="0" lang="en" sz="1200" u="none" cap="none" strike="noStrike">
                <a:solidFill>
                  <a:srgbClr val="000000"/>
                </a:solidFill>
                <a:latin typeface="Red Hat Text"/>
                <a:ea typeface="Red Hat Text"/>
                <a:cs typeface="Red Hat Text"/>
                <a:sym typeface="Red Hat Text"/>
              </a:rPr>
              <a:t>of the roof of the</a:t>
            </a:r>
            <a:endParaRPr b="0" i="0" sz="1200" u="none" cap="none" strike="noStrike">
              <a:solidFill>
                <a:srgbClr val="000000"/>
              </a:solidFill>
              <a:latin typeface="Red Hat Text"/>
              <a:ea typeface="Red Hat Text"/>
              <a:cs typeface="Red Hat Text"/>
              <a:sym typeface="Red Hat Text"/>
            </a:endParaRPr>
          </a:p>
          <a:p>
            <a:pPr indent="0" lvl="0" marL="0" marR="0" rtl="0" algn="ctr">
              <a:lnSpc>
                <a:spcPct val="100000"/>
              </a:lnSpc>
              <a:spcBef>
                <a:spcPts val="0"/>
              </a:spcBef>
              <a:spcAft>
                <a:spcPts val="0"/>
              </a:spcAft>
              <a:buClr>
                <a:srgbClr val="000000"/>
              </a:buClr>
              <a:buSzPts val="1200"/>
              <a:buFont typeface="Arial"/>
              <a:buNone/>
            </a:pPr>
            <a:r>
              <a:rPr b="1" i="0" lang="en" sz="1200" u="none" cap="none" strike="noStrike">
                <a:solidFill>
                  <a:srgbClr val="000000"/>
                </a:solidFill>
                <a:latin typeface="Red Hat Text"/>
                <a:ea typeface="Red Hat Text"/>
                <a:cs typeface="Red Hat Text"/>
                <a:sym typeface="Red Hat Text"/>
              </a:rPr>
              <a:t>hindbrain</a:t>
            </a:r>
            <a:r>
              <a:rPr b="0" i="0" lang="en" sz="1200" u="none" cap="none" strike="noStrike">
                <a:solidFill>
                  <a:srgbClr val="000000"/>
                </a:solidFill>
                <a:latin typeface="Red Hat Text"/>
                <a:ea typeface="Red Hat Text"/>
                <a:cs typeface="Red Hat Text"/>
                <a:sym typeface="Red Hat Text"/>
              </a:rPr>
              <a:t>.</a:t>
            </a:r>
            <a:endParaRPr b="0" i="0" sz="1300" u="none" cap="none" strike="noStrike">
              <a:solidFill>
                <a:srgbClr val="000000"/>
              </a:solidFill>
              <a:latin typeface="Red Hat Text"/>
              <a:ea typeface="Red Hat Text"/>
              <a:cs typeface="Red Hat Text"/>
              <a:sym typeface="Red Hat Text"/>
            </a:endParaRPr>
          </a:p>
          <a:p>
            <a:pPr indent="0" lvl="0" marL="0" marR="0" rtl="0" algn="ctr">
              <a:lnSpc>
                <a:spcPct val="100000"/>
              </a:lnSpc>
              <a:spcBef>
                <a:spcPts val="0"/>
              </a:spcBef>
              <a:spcAft>
                <a:spcPts val="0"/>
              </a:spcAft>
              <a:buClr>
                <a:srgbClr val="000000"/>
              </a:buClr>
              <a:buSzPts val="1300"/>
              <a:buFont typeface="Arial"/>
              <a:buNone/>
            </a:pPr>
            <a:r>
              <a:t/>
            </a:r>
            <a:endParaRPr b="1" i="0" sz="1300" u="none" cap="none" strike="noStrike">
              <a:solidFill>
                <a:srgbClr val="000000"/>
              </a:solidFill>
              <a:latin typeface="Red Hat Text"/>
              <a:ea typeface="Red Hat Text"/>
              <a:cs typeface="Red Hat Text"/>
              <a:sym typeface="Red Hat Text"/>
            </a:endParaRPr>
          </a:p>
        </p:txBody>
      </p:sp>
      <p:sp>
        <p:nvSpPr>
          <p:cNvPr id="2392" name="Google Shape;2392;p4"/>
          <p:cNvSpPr txBox="1"/>
          <p:nvPr/>
        </p:nvSpPr>
        <p:spPr>
          <a:xfrm>
            <a:off x="111175" y="4118625"/>
            <a:ext cx="918300" cy="24357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b="1" i="0" lang="en" sz="1600" u="none" cap="none" strike="noStrike">
                <a:solidFill>
                  <a:schemeClr val="dk1"/>
                </a:solidFill>
                <a:latin typeface="Red Hat Text"/>
                <a:ea typeface="Red Hat Text"/>
                <a:cs typeface="Red Hat Text"/>
                <a:sym typeface="Red Hat Text"/>
              </a:rPr>
              <a:t>by </a:t>
            </a:r>
            <a:r>
              <a:rPr b="1" i="0" lang="en" sz="1600" u="none" cap="none" strike="noStrike">
                <a:solidFill>
                  <a:srgbClr val="CC0000"/>
                </a:solidFill>
                <a:latin typeface="Red Hat Text"/>
                <a:ea typeface="Red Hat Text"/>
                <a:cs typeface="Red Hat Text"/>
                <a:sym typeface="Red Hat Text"/>
              </a:rPr>
              <a:t>4th</a:t>
            </a:r>
            <a:endParaRPr b="1" i="0" sz="1600" u="none" cap="none" strike="noStrike">
              <a:solidFill>
                <a:srgbClr val="CC0000"/>
              </a:solidFill>
              <a:latin typeface="Red Hat Text"/>
              <a:ea typeface="Red Hat Text"/>
              <a:cs typeface="Red Hat Text"/>
              <a:sym typeface="Red Hat Text"/>
            </a:endParaRPr>
          </a:p>
          <a:p>
            <a:pPr indent="0" lvl="0" marL="0" marR="0" rtl="0" algn="ctr">
              <a:lnSpc>
                <a:spcPct val="100000"/>
              </a:lnSpc>
              <a:spcBef>
                <a:spcPts val="0"/>
              </a:spcBef>
              <a:spcAft>
                <a:spcPts val="0"/>
              </a:spcAft>
              <a:buClr>
                <a:srgbClr val="000000"/>
              </a:buClr>
              <a:buSzPts val="1600"/>
              <a:buFont typeface="Arial"/>
              <a:buNone/>
            </a:pPr>
            <a:r>
              <a:rPr b="1" i="0" lang="en" sz="1600" u="none" cap="none" strike="noStrike">
                <a:solidFill>
                  <a:schemeClr val="dk1"/>
                </a:solidFill>
                <a:latin typeface="Red Hat Text"/>
                <a:ea typeface="Red Hat Text"/>
                <a:cs typeface="Red Hat Text"/>
                <a:sym typeface="Red Hat Text"/>
              </a:rPr>
              <a:t>week</a:t>
            </a:r>
            <a:endParaRPr b="1" i="0" sz="1600" u="none" cap="none" strike="noStrike">
              <a:solidFill>
                <a:schemeClr val="dk1"/>
              </a:solidFill>
              <a:latin typeface="Red Hat Text"/>
              <a:ea typeface="Red Hat Text"/>
              <a:cs typeface="Red Hat Text"/>
              <a:sym typeface="Red Hat Text"/>
            </a:endParaRPr>
          </a:p>
          <a:p>
            <a:pPr indent="0" lvl="0" marL="0" marR="0" rtl="0" algn="ctr">
              <a:lnSpc>
                <a:spcPct val="100000"/>
              </a:lnSpc>
              <a:spcBef>
                <a:spcPts val="0"/>
              </a:spcBef>
              <a:spcAft>
                <a:spcPts val="0"/>
              </a:spcAft>
              <a:buClr>
                <a:srgbClr val="000000"/>
              </a:buClr>
              <a:buSzPts val="1100"/>
              <a:buFont typeface="Arial"/>
              <a:buNone/>
            </a:pPr>
            <a:r>
              <a:rPr b="0" i="0" lang="en" sz="1100" u="none" cap="none" strike="noStrike">
                <a:solidFill>
                  <a:srgbClr val="C27BA0"/>
                </a:solidFill>
                <a:latin typeface="Red Hat Text"/>
                <a:ea typeface="Red Hat Text"/>
                <a:cs typeface="Red Hat Text"/>
                <a:sym typeface="Red Hat Text"/>
              </a:rPr>
              <a:t>Formation of the neural tube is completed by the </a:t>
            </a:r>
            <a:r>
              <a:rPr b="0" i="0" lang="en" sz="1100" u="sng" cap="none" strike="noStrike">
                <a:solidFill>
                  <a:srgbClr val="C27BA0"/>
                </a:solidFill>
                <a:latin typeface="Red Hat Text"/>
                <a:ea typeface="Red Hat Text"/>
                <a:cs typeface="Red Hat Text"/>
                <a:sym typeface="Red Hat Text"/>
              </a:rPr>
              <a:t>middle </a:t>
            </a:r>
            <a:r>
              <a:rPr b="0" i="0" lang="en" sz="1100" u="none" cap="none" strike="noStrike">
                <a:solidFill>
                  <a:srgbClr val="C27BA0"/>
                </a:solidFill>
                <a:latin typeface="Red Hat Text"/>
                <a:ea typeface="Red Hat Text"/>
                <a:cs typeface="Red Hat Text"/>
                <a:sym typeface="Red Hat Text"/>
              </a:rPr>
              <a:t>of the </a:t>
            </a:r>
            <a:r>
              <a:rPr b="0" i="0" lang="en" sz="1100" u="sng" cap="none" strike="noStrike">
                <a:solidFill>
                  <a:srgbClr val="C27BA0"/>
                </a:solidFill>
                <a:latin typeface="Red Hat Text"/>
                <a:ea typeface="Red Hat Text"/>
                <a:cs typeface="Red Hat Text"/>
                <a:sym typeface="Red Hat Text"/>
              </a:rPr>
              <a:t>fourth week</a:t>
            </a:r>
            <a:r>
              <a:rPr b="0" i="0" lang="en" sz="1100" u="none" cap="none" strike="noStrike">
                <a:solidFill>
                  <a:srgbClr val="C27BA0"/>
                </a:solidFill>
                <a:latin typeface="Red Hat Text"/>
                <a:ea typeface="Red Hat Text"/>
                <a:cs typeface="Red Hat Text"/>
                <a:sym typeface="Red Hat Text"/>
              </a:rPr>
              <a:t>.</a:t>
            </a:r>
            <a:endParaRPr b="1" i="0" sz="1500" u="none" cap="none" strike="noStrike">
              <a:solidFill>
                <a:srgbClr val="C27BA0"/>
              </a:solidFill>
              <a:latin typeface="Red Hat Text"/>
              <a:ea typeface="Red Hat Text"/>
              <a:cs typeface="Red Hat Text"/>
              <a:sym typeface="Red Hat Text"/>
            </a:endParaRPr>
          </a:p>
        </p:txBody>
      </p:sp>
      <p:sp>
        <p:nvSpPr>
          <p:cNvPr id="2393" name="Google Shape;2393;p4"/>
          <p:cNvSpPr txBox="1"/>
          <p:nvPr/>
        </p:nvSpPr>
        <p:spPr>
          <a:xfrm>
            <a:off x="5765325" y="5867738"/>
            <a:ext cx="1619700" cy="7287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300"/>
              <a:buFont typeface="Arial"/>
              <a:buNone/>
            </a:pPr>
            <a:r>
              <a:t/>
            </a:r>
            <a:endParaRPr b="0" i="0" sz="1300" u="none" cap="none" strike="noStrike">
              <a:solidFill>
                <a:srgbClr val="1155CC"/>
              </a:solidFill>
              <a:latin typeface="Red Hat Text"/>
              <a:ea typeface="Red Hat Text"/>
              <a:cs typeface="Red Hat Text"/>
              <a:sym typeface="Red Hat Text"/>
            </a:endParaRPr>
          </a:p>
        </p:txBody>
      </p:sp>
      <p:grpSp>
        <p:nvGrpSpPr>
          <p:cNvPr id="2394" name="Google Shape;2394;p4"/>
          <p:cNvGrpSpPr/>
          <p:nvPr/>
        </p:nvGrpSpPr>
        <p:grpSpPr>
          <a:xfrm>
            <a:off x="140725" y="7239325"/>
            <a:ext cx="7014974" cy="3092815"/>
            <a:chOff x="3313973" y="3361656"/>
            <a:chExt cx="2475728" cy="386100"/>
          </a:xfrm>
        </p:grpSpPr>
        <p:sp>
          <p:nvSpPr>
            <p:cNvPr id="2395" name="Google Shape;2395;p4"/>
            <p:cNvSpPr/>
            <p:nvPr/>
          </p:nvSpPr>
          <p:spPr>
            <a:xfrm>
              <a:off x="3313973" y="3361656"/>
              <a:ext cx="318000" cy="386100"/>
            </a:xfrm>
            <a:prstGeom prst="flowChartAlternateProcess">
              <a:avLst/>
            </a:prstGeom>
            <a:solidFill>
              <a:srgbClr val="D9D9D9"/>
            </a:solidFill>
            <a:ln>
              <a:noFill/>
            </a:ln>
          </p:spPr>
          <p:txBody>
            <a:bodyPr anchorCtr="0" anchor="ctr" bIns="113750" lIns="113750" spcFirstLastPara="1" rIns="113750" wrap="square" tIns="113750">
              <a:noAutofit/>
            </a:bodyPr>
            <a:lstStyle/>
            <a:p>
              <a:pPr indent="0" lvl="0" marL="0" marR="0" rtl="0" algn="ctr">
                <a:lnSpc>
                  <a:spcPct val="100000"/>
                </a:lnSpc>
                <a:spcBef>
                  <a:spcPts val="0"/>
                </a:spcBef>
                <a:spcAft>
                  <a:spcPts val="0"/>
                </a:spcAft>
                <a:buClr>
                  <a:srgbClr val="000000"/>
                </a:buClr>
                <a:buSzPts val="1000"/>
                <a:buFont typeface="Arial"/>
                <a:buNone/>
              </a:pPr>
              <a:r>
                <a:t/>
              </a:r>
              <a:endParaRPr b="0" i="0" sz="1000" u="none" cap="none" strike="noStrike">
                <a:solidFill>
                  <a:schemeClr val="dk1"/>
                </a:solidFill>
                <a:latin typeface="Red Hat Text"/>
                <a:ea typeface="Red Hat Text"/>
                <a:cs typeface="Red Hat Text"/>
                <a:sym typeface="Red Hat Text"/>
              </a:endParaRPr>
            </a:p>
          </p:txBody>
        </p:sp>
        <p:grpSp>
          <p:nvGrpSpPr>
            <p:cNvPr id="2396" name="Google Shape;2396;p4"/>
            <p:cNvGrpSpPr/>
            <p:nvPr/>
          </p:nvGrpSpPr>
          <p:grpSpPr>
            <a:xfrm>
              <a:off x="3693301" y="3361659"/>
              <a:ext cx="2096400" cy="222878"/>
              <a:chOff x="3693301" y="3361659"/>
              <a:chExt cx="2096400" cy="222878"/>
            </a:xfrm>
          </p:grpSpPr>
          <p:sp>
            <p:nvSpPr>
              <p:cNvPr id="2397" name="Google Shape;2397;p4"/>
              <p:cNvSpPr/>
              <p:nvPr/>
            </p:nvSpPr>
            <p:spPr>
              <a:xfrm>
                <a:off x="3693301" y="3361659"/>
                <a:ext cx="2096400" cy="70500"/>
              </a:xfrm>
              <a:prstGeom prst="flowChartAlternateProcess">
                <a:avLst/>
              </a:prstGeom>
              <a:solidFill>
                <a:schemeClr val="lt2"/>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Red Hat Text"/>
                    <a:ea typeface="Red Hat Text"/>
                    <a:cs typeface="Red Hat Text"/>
                    <a:sym typeface="Red Hat Text"/>
                  </a:rPr>
                  <a:t>Further differentiation distinguishes </a:t>
                </a:r>
                <a:r>
                  <a:rPr b="1" i="0" lang="en" sz="1400" u="none" cap="none" strike="noStrike">
                    <a:solidFill>
                      <a:schemeClr val="dk1"/>
                    </a:solidFill>
                    <a:latin typeface="Red Hat Text"/>
                    <a:ea typeface="Red Hat Text"/>
                    <a:cs typeface="Red Hat Text"/>
                    <a:sym typeface="Red Hat Text"/>
                  </a:rPr>
                  <a:t>five secondary brain</a:t>
                </a:r>
                <a:endParaRPr b="1" i="0" sz="1400" u="none" cap="none" strike="noStrike">
                  <a:solidFill>
                    <a:schemeClr val="dk1"/>
                  </a:solidFill>
                  <a:latin typeface="Red Hat Text"/>
                  <a:ea typeface="Red Hat Text"/>
                  <a:cs typeface="Red Hat Text"/>
                  <a:sym typeface="Red Hat Text"/>
                </a:endParaRPr>
              </a:p>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chemeClr val="dk1"/>
                    </a:solidFill>
                    <a:latin typeface="Red Hat Text"/>
                    <a:ea typeface="Red Hat Text"/>
                    <a:cs typeface="Red Hat Text"/>
                    <a:sym typeface="Red Hat Text"/>
                  </a:rPr>
                  <a:t>vesicles</a:t>
                </a:r>
                <a:r>
                  <a:rPr b="0" i="0" lang="en" sz="1400" u="none" cap="none" strike="noStrike">
                    <a:solidFill>
                      <a:srgbClr val="C27BA0"/>
                    </a:solidFill>
                    <a:latin typeface="Red Hat Text"/>
                    <a:ea typeface="Red Hat Text"/>
                    <a:cs typeface="Red Hat Text"/>
                    <a:sym typeface="Red Hat Text"/>
                  </a:rPr>
                  <a:t> </a:t>
                </a:r>
                <a:r>
                  <a:rPr b="1" i="0" lang="en" sz="1400" u="sng" cap="none" strike="noStrike">
                    <a:solidFill>
                      <a:srgbClr val="C27BA0"/>
                    </a:solidFill>
                    <a:latin typeface="Red Hat Text"/>
                    <a:ea typeface="Red Hat Text"/>
                    <a:cs typeface="Red Hat Text"/>
                    <a:sym typeface="Red Hat Text"/>
                  </a:rPr>
                  <a:t>from the primary vesicles</a:t>
                </a:r>
                <a:r>
                  <a:rPr b="0" i="0" lang="en" sz="1400" u="none" cap="none" strike="noStrike">
                    <a:solidFill>
                      <a:srgbClr val="C27BA0"/>
                    </a:solidFill>
                    <a:latin typeface="Red Hat Text"/>
                    <a:ea typeface="Red Hat Text"/>
                    <a:cs typeface="Red Hat Text"/>
                    <a:sym typeface="Red Hat Text"/>
                  </a:rPr>
                  <a:t> </a:t>
                </a:r>
                <a:r>
                  <a:rPr b="1" i="0" lang="en" sz="1400" u="none" cap="none" strike="noStrike">
                    <a:solidFill>
                      <a:schemeClr val="dk1"/>
                    </a:solidFill>
                    <a:latin typeface="Red Hat Text"/>
                    <a:ea typeface="Red Hat Text"/>
                    <a:cs typeface="Red Hat Text"/>
                    <a:sym typeface="Red Hat Text"/>
                  </a:rPr>
                  <a:t>(</a:t>
                </a:r>
                <a:r>
                  <a:rPr b="1" i="0" lang="en" sz="1400" u="sng" cap="none" strike="noStrike">
                    <a:solidFill>
                      <a:schemeClr val="dk1"/>
                    </a:solidFill>
                    <a:latin typeface="Red Hat Text"/>
                    <a:ea typeface="Red Hat Text"/>
                    <a:cs typeface="Red Hat Text"/>
                    <a:sym typeface="Red Hat Text"/>
                  </a:rPr>
                  <a:t>Five Vesicles Stage</a:t>
                </a:r>
                <a:r>
                  <a:rPr b="1" i="0" lang="en" sz="1400" u="none" cap="none" strike="noStrike">
                    <a:solidFill>
                      <a:schemeClr val="dk1"/>
                    </a:solidFill>
                    <a:latin typeface="Red Hat Text"/>
                    <a:ea typeface="Red Hat Text"/>
                    <a:cs typeface="Red Hat Text"/>
                    <a:sym typeface="Red Hat Text"/>
                  </a:rPr>
                  <a:t>)</a:t>
                </a:r>
                <a:r>
                  <a:rPr b="0" i="0" lang="en" sz="1400" u="none" cap="none" strike="noStrike">
                    <a:solidFill>
                      <a:schemeClr val="dk1"/>
                    </a:solidFill>
                    <a:latin typeface="Red Hat Text"/>
                    <a:ea typeface="Red Hat Text"/>
                    <a:cs typeface="Red Hat Text"/>
                    <a:sym typeface="Red Hat Text"/>
                  </a:rPr>
                  <a:t>:</a:t>
                </a:r>
                <a:endParaRPr b="0" i="0" sz="1600" u="none" cap="none" strike="noStrike">
                  <a:solidFill>
                    <a:schemeClr val="dk1"/>
                  </a:solidFill>
                  <a:latin typeface="Red Hat Text"/>
                  <a:ea typeface="Red Hat Text"/>
                  <a:cs typeface="Red Hat Text"/>
                  <a:sym typeface="Red Hat Text"/>
                </a:endParaRPr>
              </a:p>
            </p:txBody>
          </p:sp>
          <p:sp>
            <p:nvSpPr>
              <p:cNvPr id="2398" name="Google Shape;2398;p4"/>
              <p:cNvSpPr/>
              <p:nvPr/>
            </p:nvSpPr>
            <p:spPr>
              <a:xfrm>
                <a:off x="3715072" y="3448037"/>
                <a:ext cx="483900" cy="136500"/>
              </a:xfrm>
              <a:prstGeom prst="flowChartAlternateProcess">
                <a:avLst/>
              </a:prstGeom>
              <a:solidFill>
                <a:srgbClr val="FFFFFF"/>
              </a:solidFill>
              <a:ln>
                <a:noFill/>
              </a:ln>
            </p:spPr>
            <p:txBody>
              <a:bodyPr anchorCtr="0" anchor="ctr" bIns="113750" lIns="113750" spcFirstLastPara="1" rIns="113750" wrap="square" tIns="113750">
                <a:noAutofit/>
              </a:bodyPr>
              <a:lstStyle/>
              <a:p>
                <a:pPr indent="0" lvl="0" marL="0" marR="0" rtl="0" algn="ctr">
                  <a:lnSpc>
                    <a:spcPct val="100000"/>
                  </a:lnSpc>
                  <a:spcBef>
                    <a:spcPts val="0"/>
                  </a:spcBef>
                  <a:spcAft>
                    <a:spcPts val="0"/>
                  </a:spcAft>
                  <a:buClr>
                    <a:srgbClr val="000000"/>
                  </a:buClr>
                  <a:buSzPts val="1300"/>
                  <a:buFont typeface="Arial"/>
                  <a:buNone/>
                </a:pPr>
                <a:r>
                  <a:t/>
                </a:r>
                <a:endParaRPr b="0" i="0" sz="1300" u="none" cap="none" strike="noStrike">
                  <a:solidFill>
                    <a:srgbClr val="000000"/>
                  </a:solidFill>
                  <a:latin typeface="Red Hat Text"/>
                  <a:ea typeface="Red Hat Text"/>
                  <a:cs typeface="Red Hat Text"/>
                  <a:sym typeface="Red Hat Text"/>
                </a:endParaRPr>
              </a:p>
            </p:txBody>
          </p:sp>
        </p:grpSp>
      </p:grpSp>
      <p:sp>
        <p:nvSpPr>
          <p:cNvPr id="2399" name="Google Shape;2399;p4"/>
          <p:cNvSpPr txBox="1"/>
          <p:nvPr/>
        </p:nvSpPr>
        <p:spPr>
          <a:xfrm>
            <a:off x="1164063" y="8066550"/>
            <a:ext cx="1531200" cy="6480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300"/>
              <a:buFont typeface="Arial"/>
              <a:buNone/>
            </a:pPr>
            <a:r>
              <a:rPr b="1" i="0" lang="en" sz="1300" u="sng" cap="none" strike="noStrike">
                <a:solidFill>
                  <a:srgbClr val="000000"/>
                </a:solidFill>
                <a:latin typeface="Red Hat Text"/>
                <a:ea typeface="Red Hat Text"/>
                <a:cs typeface="Red Hat Text"/>
                <a:sym typeface="Red Hat Text"/>
              </a:rPr>
              <a:t>Pros</a:t>
            </a:r>
            <a:r>
              <a:rPr b="0" i="0" lang="en" sz="1300" u="sng" cap="none" strike="noStrike">
                <a:solidFill>
                  <a:srgbClr val="000000"/>
                </a:solidFill>
                <a:latin typeface="Red Hat Text"/>
                <a:ea typeface="Red Hat Text"/>
                <a:cs typeface="Red Hat Text"/>
                <a:sym typeface="Red Hat Text"/>
              </a:rPr>
              <a:t>encephalon</a:t>
            </a:r>
            <a:r>
              <a:rPr b="0" i="0" lang="en" sz="1300" u="none" cap="none" strike="noStrike">
                <a:solidFill>
                  <a:srgbClr val="000000"/>
                </a:solidFill>
                <a:latin typeface="Red Hat Text"/>
                <a:ea typeface="Red Hat Text"/>
                <a:cs typeface="Red Hat Text"/>
                <a:sym typeface="Red Hat Text"/>
              </a:rPr>
              <a:t> divides into:</a:t>
            </a:r>
            <a:endParaRPr b="0" i="0" sz="1400" u="none" cap="none" strike="noStrike">
              <a:solidFill>
                <a:srgbClr val="000000"/>
              </a:solidFill>
              <a:latin typeface="Red Hat Text"/>
              <a:ea typeface="Red Hat Text"/>
              <a:cs typeface="Red Hat Text"/>
              <a:sym typeface="Red Hat Text"/>
            </a:endParaRPr>
          </a:p>
        </p:txBody>
      </p:sp>
      <p:sp>
        <p:nvSpPr>
          <p:cNvPr id="2400" name="Google Shape;2400;p4"/>
          <p:cNvSpPr/>
          <p:nvPr/>
        </p:nvSpPr>
        <p:spPr>
          <a:xfrm>
            <a:off x="2770563" y="7942037"/>
            <a:ext cx="1371000" cy="1093500"/>
          </a:xfrm>
          <a:prstGeom prst="flowChartAlternateProcess">
            <a:avLst/>
          </a:prstGeom>
          <a:solidFill>
            <a:srgbClr val="FFFFFF"/>
          </a:solidFill>
          <a:ln>
            <a:noFill/>
          </a:ln>
        </p:spPr>
        <p:txBody>
          <a:bodyPr anchorCtr="0" anchor="ctr" bIns="113750" lIns="113750" spcFirstLastPara="1" rIns="113750" wrap="square" tIns="113750">
            <a:noAutofit/>
          </a:bodyPr>
          <a:lstStyle/>
          <a:p>
            <a:pPr indent="0" lvl="0" marL="0" marR="0" rtl="0" algn="ctr">
              <a:lnSpc>
                <a:spcPct val="100000"/>
              </a:lnSpc>
              <a:spcBef>
                <a:spcPts val="0"/>
              </a:spcBef>
              <a:spcAft>
                <a:spcPts val="0"/>
              </a:spcAft>
              <a:buClr>
                <a:srgbClr val="000000"/>
              </a:buClr>
              <a:buSzPts val="1300"/>
              <a:buFont typeface="Arial"/>
              <a:buNone/>
            </a:pPr>
            <a:r>
              <a:t/>
            </a:r>
            <a:endParaRPr b="0" i="0" sz="1300" u="none" cap="none" strike="noStrike">
              <a:solidFill>
                <a:srgbClr val="000000"/>
              </a:solidFill>
              <a:latin typeface="Red Hat Text"/>
              <a:ea typeface="Red Hat Text"/>
              <a:cs typeface="Red Hat Text"/>
              <a:sym typeface="Red Hat Text"/>
            </a:endParaRPr>
          </a:p>
        </p:txBody>
      </p:sp>
      <p:sp>
        <p:nvSpPr>
          <p:cNvPr id="2401" name="Google Shape;2401;p4"/>
          <p:cNvSpPr/>
          <p:nvPr/>
        </p:nvSpPr>
        <p:spPr>
          <a:xfrm>
            <a:off x="4216876" y="7942013"/>
            <a:ext cx="1531200" cy="1093500"/>
          </a:xfrm>
          <a:prstGeom prst="flowChartAlternateProcess">
            <a:avLst/>
          </a:prstGeom>
          <a:solidFill>
            <a:srgbClr val="FFFFFF"/>
          </a:solidFill>
          <a:ln>
            <a:noFill/>
          </a:ln>
        </p:spPr>
        <p:txBody>
          <a:bodyPr anchorCtr="0" anchor="ctr" bIns="113750" lIns="113750" spcFirstLastPara="1" rIns="113750" wrap="square" tIns="113750">
            <a:noAutofit/>
          </a:bodyPr>
          <a:lstStyle/>
          <a:p>
            <a:pPr indent="0" lvl="0" marL="0" marR="0" rtl="0" algn="ctr">
              <a:lnSpc>
                <a:spcPct val="100000"/>
              </a:lnSpc>
              <a:spcBef>
                <a:spcPts val="0"/>
              </a:spcBef>
              <a:spcAft>
                <a:spcPts val="0"/>
              </a:spcAft>
              <a:buClr>
                <a:srgbClr val="000000"/>
              </a:buClr>
              <a:buSzPts val="1300"/>
              <a:buFont typeface="Arial"/>
              <a:buNone/>
            </a:pPr>
            <a:r>
              <a:t/>
            </a:r>
            <a:endParaRPr b="0" i="0" sz="1300" u="none" cap="none" strike="noStrike">
              <a:solidFill>
                <a:srgbClr val="000000"/>
              </a:solidFill>
              <a:latin typeface="Red Hat Text"/>
              <a:ea typeface="Red Hat Text"/>
              <a:cs typeface="Red Hat Text"/>
              <a:sym typeface="Red Hat Text"/>
            </a:endParaRPr>
          </a:p>
        </p:txBody>
      </p:sp>
      <p:sp>
        <p:nvSpPr>
          <p:cNvPr id="2402" name="Google Shape;2402;p4"/>
          <p:cNvSpPr/>
          <p:nvPr/>
        </p:nvSpPr>
        <p:spPr>
          <a:xfrm>
            <a:off x="5823375" y="7936188"/>
            <a:ext cx="1478700" cy="2205000"/>
          </a:xfrm>
          <a:prstGeom prst="flowChartAlternateProcess">
            <a:avLst/>
          </a:prstGeom>
          <a:solidFill>
            <a:srgbClr val="FFFFFF"/>
          </a:solidFill>
          <a:ln>
            <a:noFill/>
          </a:ln>
        </p:spPr>
        <p:txBody>
          <a:bodyPr anchorCtr="0" anchor="ctr" bIns="113750" lIns="113750" spcFirstLastPara="1" rIns="113750" wrap="square" tIns="113750">
            <a:noAutofit/>
          </a:bodyPr>
          <a:lstStyle/>
          <a:p>
            <a:pPr indent="0" lvl="0" marL="0" marR="0" rtl="0" algn="ctr">
              <a:lnSpc>
                <a:spcPct val="100000"/>
              </a:lnSpc>
              <a:spcBef>
                <a:spcPts val="0"/>
              </a:spcBef>
              <a:spcAft>
                <a:spcPts val="0"/>
              </a:spcAft>
              <a:buClr>
                <a:srgbClr val="000000"/>
              </a:buClr>
              <a:buSzPts val="1300"/>
              <a:buFont typeface="Arial"/>
              <a:buNone/>
            </a:pPr>
            <a:r>
              <a:t/>
            </a:r>
            <a:endParaRPr b="0" i="0" sz="1300" u="none" cap="none" strike="noStrike">
              <a:solidFill>
                <a:srgbClr val="000000"/>
              </a:solidFill>
              <a:latin typeface="Red Hat Text"/>
              <a:ea typeface="Red Hat Text"/>
              <a:cs typeface="Red Hat Text"/>
              <a:sym typeface="Red Hat Text"/>
            </a:endParaRPr>
          </a:p>
        </p:txBody>
      </p:sp>
      <p:sp>
        <p:nvSpPr>
          <p:cNvPr id="2403" name="Google Shape;2403;p4"/>
          <p:cNvSpPr txBox="1"/>
          <p:nvPr/>
        </p:nvSpPr>
        <p:spPr>
          <a:xfrm>
            <a:off x="2691638" y="8050588"/>
            <a:ext cx="1531200" cy="6480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300"/>
              <a:buFont typeface="Arial"/>
              <a:buNone/>
            </a:pPr>
            <a:r>
              <a:rPr b="1" i="0" lang="en" sz="1300" u="sng" cap="none" strike="noStrike">
                <a:solidFill>
                  <a:srgbClr val="1155CC"/>
                </a:solidFill>
                <a:latin typeface="Red Hat Text"/>
                <a:ea typeface="Red Hat Text"/>
                <a:cs typeface="Red Hat Text"/>
                <a:sym typeface="Red Hat Text"/>
              </a:rPr>
              <a:t>Mesen</a:t>
            </a:r>
            <a:r>
              <a:rPr b="0" i="0" lang="en" sz="1300" u="sng" cap="none" strike="noStrike">
                <a:solidFill>
                  <a:srgbClr val="1155CC"/>
                </a:solidFill>
                <a:latin typeface="Red Hat Text"/>
                <a:ea typeface="Red Hat Text"/>
                <a:cs typeface="Red Hat Text"/>
                <a:sym typeface="Red Hat Text"/>
              </a:rPr>
              <a:t>cephalon</a:t>
            </a:r>
            <a:r>
              <a:rPr b="0" i="0" lang="en" sz="1300" u="none" cap="none" strike="noStrike">
                <a:solidFill>
                  <a:srgbClr val="1155CC"/>
                </a:solidFill>
                <a:latin typeface="Red Hat Text"/>
                <a:ea typeface="Red Hat Text"/>
                <a:cs typeface="Red Hat Text"/>
                <a:sym typeface="Red Hat Text"/>
              </a:rPr>
              <a:t> </a:t>
            </a:r>
            <a:r>
              <a:rPr b="0" i="0" lang="en" sz="1300" u="none" cap="none" strike="noStrike">
                <a:solidFill>
                  <a:srgbClr val="9E9E9E"/>
                </a:solidFill>
                <a:latin typeface="Red Hat Text"/>
                <a:ea typeface="Red Hat Text"/>
                <a:cs typeface="Red Hat Text"/>
                <a:sym typeface="Red Hat Text"/>
              </a:rPr>
              <a:t>(Midbrain)</a:t>
            </a:r>
            <a:endParaRPr b="0" i="0" sz="1300" u="none" cap="none" strike="noStrike">
              <a:solidFill>
                <a:srgbClr val="9E9E9E"/>
              </a:solidFill>
              <a:latin typeface="Red Hat Text"/>
              <a:ea typeface="Red Hat Text"/>
              <a:cs typeface="Red Hat Text"/>
              <a:sym typeface="Red Hat Text"/>
            </a:endParaRPr>
          </a:p>
          <a:p>
            <a:pPr indent="0" lvl="0" marL="0" marR="0" rtl="0" algn="ctr">
              <a:lnSpc>
                <a:spcPct val="100000"/>
              </a:lnSpc>
              <a:spcBef>
                <a:spcPts val="0"/>
              </a:spcBef>
              <a:spcAft>
                <a:spcPts val="0"/>
              </a:spcAft>
              <a:buClr>
                <a:srgbClr val="000000"/>
              </a:buClr>
              <a:buSzPts val="1300"/>
              <a:buFont typeface="Arial"/>
              <a:buNone/>
            </a:pPr>
            <a:r>
              <a:t/>
            </a:r>
            <a:endParaRPr b="1" i="0" sz="1300" u="none" cap="none" strike="noStrike">
              <a:solidFill>
                <a:srgbClr val="000000"/>
              </a:solidFill>
              <a:latin typeface="Exo"/>
              <a:ea typeface="Exo"/>
              <a:cs typeface="Exo"/>
              <a:sym typeface="Exo"/>
            </a:endParaRPr>
          </a:p>
        </p:txBody>
      </p:sp>
      <p:sp>
        <p:nvSpPr>
          <p:cNvPr id="2404" name="Google Shape;2404;p4"/>
          <p:cNvSpPr txBox="1"/>
          <p:nvPr/>
        </p:nvSpPr>
        <p:spPr>
          <a:xfrm>
            <a:off x="4101701" y="8044788"/>
            <a:ext cx="1760100" cy="6480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300"/>
              <a:buFont typeface="Arial"/>
              <a:buNone/>
            </a:pPr>
            <a:r>
              <a:rPr b="1" i="0" lang="en" sz="1300" u="sng" cap="none" strike="noStrike">
                <a:solidFill>
                  <a:srgbClr val="000000"/>
                </a:solidFill>
                <a:latin typeface="Red Hat Text"/>
                <a:ea typeface="Red Hat Text"/>
                <a:cs typeface="Red Hat Text"/>
                <a:sym typeface="Red Hat Text"/>
              </a:rPr>
              <a:t>Rhomben</a:t>
            </a:r>
            <a:r>
              <a:rPr b="0" i="0" lang="en" sz="1300" u="sng" cap="none" strike="noStrike">
                <a:solidFill>
                  <a:srgbClr val="000000"/>
                </a:solidFill>
                <a:latin typeface="Red Hat Text"/>
                <a:ea typeface="Red Hat Text"/>
                <a:cs typeface="Red Hat Text"/>
                <a:sym typeface="Red Hat Text"/>
              </a:rPr>
              <a:t>cephalon</a:t>
            </a:r>
            <a:r>
              <a:rPr b="0" i="0" lang="en" sz="1300" u="none" cap="none" strike="noStrike">
                <a:solidFill>
                  <a:srgbClr val="000000"/>
                </a:solidFill>
                <a:latin typeface="Red Hat Text"/>
                <a:ea typeface="Red Hat Text"/>
                <a:cs typeface="Red Hat Text"/>
                <a:sym typeface="Red Hat Text"/>
              </a:rPr>
              <a:t> divides into:</a:t>
            </a:r>
            <a:endParaRPr b="0" i="0" sz="1300" u="none" cap="none" strike="noStrike">
              <a:solidFill>
                <a:srgbClr val="000000"/>
              </a:solidFill>
              <a:latin typeface="Red Hat Text"/>
              <a:ea typeface="Red Hat Text"/>
              <a:cs typeface="Red Hat Text"/>
              <a:sym typeface="Red Hat Text"/>
            </a:endParaRPr>
          </a:p>
          <a:p>
            <a:pPr indent="0" lvl="0" marL="0" marR="0" rtl="0" algn="ctr">
              <a:lnSpc>
                <a:spcPct val="100000"/>
              </a:lnSpc>
              <a:spcBef>
                <a:spcPts val="0"/>
              </a:spcBef>
              <a:spcAft>
                <a:spcPts val="0"/>
              </a:spcAft>
              <a:buClr>
                <a:srgbClr val="000000"/>
              </a:buClr>
              <a:buSzPts val="1300"/>
              <a:buFont typeface="Arial"/>
              <a:buNone/>
            </a:pPr>
            <a:r>
              <a:t/>
            </a:r>
            <a:endParaRPr b="1" i="0" sz="1300" u="none" cap="none" strike="noStrike">
              <a:solidFill>
                <a:srgbClr val="000000"/>
              </a:solidFill>
              <a:latin typeface="Exo"/>
              <a:ea typeface="Exo"/>
              <a:cs typeface="Exo"/>
              <a:sym typeface="Exo"/>
            </a:endParaRPr>
          </a:p>
          <a:p>
            <a:pPr indent="0" lvl="0" marL="0" marR="0" rtl="0" algn="ctr">
              <a:lnSpc>
                <a:spcPct val="100000"/>
              </a:lnSpc>
              <a:spcBef>
                <a:spcPts val="0"/>
              </a:spcBef>
              <a:spcAft>
                <a:spcPts val="0"/>
              </a:spcAft>
              <a:buClr>
                <a:srgbClr val="000000"/>
              </a:buClr>
              <a:buSzPts val="1300"/>
              <a:buFont typeface="Arial"/>
              <a:buNone/>
            </a:pPr>
            <a:r>
              <a:t/>
            </a:r>
            <a:endParaRPr b="1" i="0" sz="1300" u="none" cap="none" strike="noStrike">
              <a:solidFill>
                <a:srgbClr val="000000"/>
              </a:solidFill>
              <a:latin typeface="Exo"/>
              <a:ea typeface="Exo"/>
              <a:cs typeface="Exo"/>
              <a:sym typeface="Exo"/>
            </a:endParaRPr>
          </a:p>
          <a:p>
            <a:pPr indent="0" lvl="0" marL="0" marR="0" rtl="0" algn="ctr">
              <a:lnSpc>
                <a:spcPct val="100000"/>
              </a:lnSpc>
              <a:spcBef>
                <a:spcPts val="0"/>
              </a:spcBef>
              <a:spcAft>
                <a:spcPts val="0"/>
              </a:spcAft>
              <a:buClr>
                <a:srgbClr val="000000"/>
              </a:buClr>
              <a:buSzPts val="1300"/>
              <a:buFont typeface="Arial"/>
              <a:buNone/>
            </a:pPr>
            <a:r>
              <a:t/>
            </a:r>
            <a:endParaRPr b="1" i="0" sz="1300" u="none" cap="none" strike="noStrike">
              <a:solidFill>
                <a:srgbClr val="000000"/>
              </a:solidFill>
              <a:latin typeface="Red Hat Text"/>
              <a:ea typeface="Red Hat Text"/>
              <a:cs typeface="Red Hat Text"/>
              <a:sym typeface="Red Hat Text"/>
            </a:endParaRPr>
          </a:p>
        </p:txBody>
      </p:sp>
      <p:sp>
        <p:nvSpPr>
          <p:cNvPr id="2405" name="Google Shape;2405;p4"/>
          <p:cNvSpPr txBox="1"/>
          <p:nvPr/>
        </p:nvSpPr>
        <p:spPr>
          <a:xfrm>
            <a:off x="165175" y="7295513"/>
            <a:ext cx="810300" cy="1946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000"/>
              <a:buFont typeface="Arial"/>
              <a:buNone/>
            </a:pPr>
            <a:r>
              <a:t/>
            </a:r>
            <a:endParaRPr b="1" i="0" sz="2000" u="none" cap="none" strike="noStrike">
              <a:solidFill>
                <a:schemeClr val="accent3"/>
              </a:solidFill>
              <a:latin typeface="Exo"/>
              <a:ea typeface="Exo"/>
              <a:cs typeface="Exo"/>
              <a:sym typeface="Exo"/>
            </a:endParaRPr>
          </a:p>
          <a:p>
            <a:pPr indent="0" lvl="0" marL="0" marR="0" rtl="0" algn="ctr">
              <a:lnSpc>
                <a:spcPct val="100000"/>
              </a:lnSpc>
              <a:spcBef>
                <a:spcPts val="0"/>
              </a:spcBef>
              <a:spcAft>
                <a:spcPts val="0"/>
              </a:spcAft>
              <a:buClr>
                <a:srgbClr val="000000"/>
              </a:buClr>
              <a:buSzPts val="2000"/>
              <a:buFont typeface="Arial"/>
              <a:buNone/>
            </a:pPr>
            <a:r>
              <a:t/>
            </a:r>
            <a:endParaRPr b="1" i="0" sz="2000" u="none" cap="none" strike="noStrike">
              <a:solidFill>
                <a:schemeClr val="accent3"/>
              </a:solidFill>
              <a:latin typeface="Exo"/>
              <a:ea typeface="Exo"/>
              <a:cs typeface="Exo"/>
              <a:sym typeface="Exo"/>
            </a:endParaRPr>
          </a:p>
          <a:p>
            <a:pPr indent="0" lvl="0" marL="0" marR="0" rtl="0" algn="ctr">
              <a:lnSpc>
                <a:spcPct val="100000"/>
              </a:lnSpc>
              <a:spcBef>
                <a:spcPts val="0"/>
              </a:spcBef>
              <a:spcAft>
                <a:spcPts val="0"/>
              </a:spcAft>
              <a:buClr>
                <a:srgbClr val="000000"/>
              </a:buClr>
              <a:buSzPts val="1600"/>
              <a:buFont typeface="Arial"/>
              <a:buNone/>
            </a:pPr>
            <a:r>
              <a:rPr b="1" i="0" lang="en" sz="1600" u="none" cap="none" strike="noStrike">
                <a:solidFill>
                  <a:srgbClr val="CC0000"/>
                </a:solidFill>
                <a:latin typeface="Red Hat Text"/>
                <a:ea typeface="Red Hat Text"/>
                <a:cs typeface="Red Hat Text"/>
                <a:sym typeface="Red Hat Text"/>
              </a:rPr>
              <a:t>5th</a:t>
            </a:r>
            <a:endParaRPr b="1" i="0" sz="1600" u="none" cap="none" strike="noStrike">
              <a:solidFill>
                <a:srgbClr val="CC0000"/>
              </a:solidFill>
              <a:latin typeface="Red Hat Text"/>
              <a:ea typeface="Red Hat Text"/>
              <a:cs typeface="Red Hat Text"/>
              <a:sym typeface="Red Hat Text"/>
            </a:endParaRPr>
          </a:p>
          <a:p>
            <a:pPr indent="0" lvl="0" marL="0" marR="0" rtl="0" algn="ctr">
              <a:lnSpc>
                <a:spcPct val="100000"/>
              </a:lnSpc>
              <a:spcBef>
                <a:spcPts val="0"/>
              </a:spcBef>
              <a:spcAft>
                <a:spcPts val="0"/>
              </a:spcAft>
              <a:buClr>
                <a:srgbClr val="000000"/>
              </a:buClr>
              <a:buSzPts val="1600"/>
              <a:buFont typeface="Arial"/>
              <a:buNone/>
            </a:pPr>
            <a:r>
              <a:rPr b="1" i="0" lang="en" sz="1600" u="none" cap="none" strike="noStrike">
                <a:solidFill>
                  <a:schemeClr val="dk1"/>
                </a:solidFill>
                <a:latin typeface="Red Hat Text"/>
                <a:ea typeface="Red Hat Text"/>
                <a:cs typeface="Red Hat Text"/>
                <a:sym typeface="Red Hat Text"/>
              </a:rPr>
              <a:t>week</a:t>
            </a:r>
            <a:endParaRPr b="1" i="0" sz="1200" u="none" cap="none" strike="noStrike">
              <a:solidFill>
                <a:schemeClr val="dk1"/>
              </a:solidFill>
              <a:latin typeface="Red Hat Text"/>
              <a:ea typeface="Red Hat Text"/>
              <a:cs typeface="Red Hat Text"/>
              <a:sym typeface="Red Hat Text"/>
            </a:endParaRPr>
          </a:p>
        </p:txBody>
      </p:sp>
      <p:pic>
        <p:nvPicPr>
          <p:cNvPr id="2406" name="Google Shape;2406;p4"/>
          <p:cNvPicPr preferRelativeResize="0"/>
          <p:nvPr/>
        </p:nvPicPr>
        <p:blipFill rotWithShape="1">
          <a:blip r:embed="rId3">
            <a:alphaModFix/>
          </a:blip>
          <a:srcRect b="6949" l="6950" r="0" t="0"/>
          <a:stretch/>
        </p:blipFill>
        <p:spPr>
          <a:xfrm>
            <a:off x="5877225" y="8062913"/>
            <a:ext cx="1371000" cy="851718"/>
          </a:xfrm>
          <a:prstGeom prst="rect">
            <a:avLst/>
          </a:prstGeom>
          <a:noFill/>
          <a:ln>
            <a:noFill/>
          </a:ln>
        </p:spPr>
      </p:pic>
      <p:pic>
        <p:nvPicPr>
          <p:cNvPr descr="Copy of cns12" id="2407" name="Google Shape;2407;p4"/>
          <p:cNvPicPr preferRelativeResize="0"/>
          <p:nvPr/>
        </p:nvPicPr>
        <p:blipFill rotWithShape="1">
          <a:blip r:embed="rId4">
            <a:alphaModFix/>
          </a:blip>
          <a:srcRect b="32648" l="2237" r="58237" t="45016"/>
          <a:stretch/>
        </p:blipFill>
        <p:spPr>
          <a:xfrm>
            <a:off x="5939000" y="5877813"/>
            <a:ext cx="1371000" cy="826200"/>
          </a:xfrm>
          <a:prstGeom prst="rect">
            <a:avLst/>
          </a:prstGeom>
          <a:noFill/>
          <a:ln>
            <a:noFill/>
          </a:ln>
        </p:spPr>
      </p:pic>
      <p:sp>
        <p:nvSpPr>
          <p:cNvPr id="2408" name="Google Shape;2408;p4"/>
          <p:cNvSpPr/>
          <p:nvPr/>
        </p:nvSpPr>
        <p:spPr>
          <a:xfrm>
            <a:off x="1276175" y="9151900"/>
            <a:ext cx="1921500" cy="360600"/>
          </a:xfrm>
          <a:prstGeom prst="flowChartAlternateProcess">
            <a:avLst/>
          </a:prstGeom>
          <a:solidFill>
            <a:srgbClr val="FFFFFF"/>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100"/>
              <a:buFont typeface="Arial"/>
              <a:buNone/>
            </a:pPr>
            <a:r>
              <a:rPr b="1" i="0" lang="en" sz="1100" u="sng" cap="none" strike="noStrike">
                <a:solidFill>
                  <a:schemeClr val="dk1"/>
                </a:solidFill>
                <a:latin typeface="Red Hat Text"/>
                <a:ea typeface="Red Hat Text"/>
                <a:cs typeface="Red Hat Text"/>
                <a:sym typeface="Red Hat Text"/>
              </a:rPr>
              <a:t>2 </a:t>
            </a:r>
            <a:r>
              <a:rPr b="1" i="0" lang="en" sz="1100" u="sng" cap="none" strike="noStrike">
                <a:solidFill>
                  <a:srgbClr val="999999"/>
                </a:solidFill>
                <a:latin typeface="Red Hat Text"/>
                <a:ea typeface="Red Hat Text"/>
                <a:cs typeface="Red Hat Text"/>
                <a:sym typeface="Red Hat Text"/>
              </a:rPr>
              <a:t>lateral</a:t>
            </a:r>
            <a:r>
              <a:rPr b="1" i="0" lang="en" sz="1100" u="sng" cap="none" strike="noStrike">
                <a:solidFill>
                  <a:schemeClr val="dk1"/>
                </a:solidFill>
                <a:latin typeface="Red Hat Text"/>
                <a:ea typeface="Red Hat Text"/>
                <a:cs typeface="Red Hat Text"/>
                <a:sym typeface="Red Hat Text"/>
              </a:rPr>
              <a:t> Telencephalon</a:t>
            </a:r>
            <a:endParaRPr b="1" i="0" sz="1100" u="sng" cap="none" strike="noStrike">
              <a:solidFill>
                <a:schemeClr val="dk1"/>
              </a:solidFill>
              <a:latin typeface="Red Hat Text"/>
              <a:ea typeface="Red Hat Text"/>
              <a:cs typeface="Red Hat Text"/>
              <a:sym typeface="Red Hat Text"/>
            </a:endParaRPr>
          </a:p>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9E9E9E"/>
                </a:solidFill>
                <a:latin typeface="Red Hat Text"/>
                <a:ea typeface="Red Hat Text"/>
                <a:cs typeface="Red Hat Text"/>
                <a:sym typeface="Red Hat Text"/>
              </a:rPr>
              <a:t>(cerebral hemisphere)</a:t>
            </a:r>
            <a:endParaRPr b="0" i="0" sz="1400" u="none" cap="none" strike="noStrike">
              <a:solidFill>
                <a:srgbClr val="9E9E9E"/>
              </a:solidFill>
              <a:latin typeface="Red Hat Text"/>
              <a:ea typeface="Red Hat Text"/>
              <a:cs typeface="Red Hat Text"/>
              <a:sym typeface="Red Hat Text"/>
            </a:endParaRPr>
          </a:p>
        </p:txBody>
      </p:sp>
      <p:sp>
        <p:nvSpPr>
          <p:cNvPr id="2409" name="Google Shape;2409;p4"/>
          <p:cNvSpPr/>
          <p:nvPr/>
        </p:nvSpPr>
        <p:spPr>
          <a:xfrm>
            <a:off x="1276175" y="9628875"/>
            <a:ext cx="1921500" cy="370800"/>
          </a:xfrm>
          <a:prstGeom prst="flowChartAlternateProcess">
            <a:avLst/>
          </a:prstGeom>
          <a:solidFill>
            <a:srgbClr val="FFFFFF"/>
          </a:solidFill>
          <a:ln>
            <a:noFill/>
          </a:ln>
        </p:spPr>
        <p:txBody>
          <a:bodyPr anchorCtr="0" anchor="ctr" bIns="113750" lIns="113750" spcFirstLastPara="1" rIns="113750" wrap="square" tIns="113750">
            <a:noAutofit/>
          </a:bodyPr>
          <a:lstStyle/>
          <a:p>
            <a:pPr indent="0" lvl="0" marL="0" marR="0" rtl="0" algn="ctr">
              <a:lnSpc>
                <a:spcPct val="100000"/>
              </a:lnSpc>
              <a:spcBef>
                <a:spcPts val="0"/>
              </a:spcBef>
              <a:spcAft>
                <a:spcPts val="0"/>
              </a:spcAft>
              <a:buClr>
                <a:srgbClr val="000000"/>
              </a:buClr>
              <a:buSzPts val="1100"/>
              <a:buFont typeface="Arial"/>
              <a:buNone/>
            </a:pPr>
            <a:r>
              <a:rPr b="1" i="0" lang="en" sz="1100" u="sng" cap="none" strike="noStrike">
                <a:solidFill>
                  <a:schemeClr val="dk1"/>
                </a:solidFill>
                <a:latin typeface="Red Hat Text"/>
                <a:ea typeface="Red Hat Text"/>
                <a:cs typeface="Red Hat Text"/>
                <a:sym typeface="Red Hat Text"/>
              </a:rPr>
              <a:t>1 </a:t>
            </a:r>
            <a:r>
              <a:rPr b="1" i="0" lang="en" sz="1100" u="sng" cap="none" strike="noStrike">
                <a:solidFill>
                  <a:srgbClr val="999999"/>
                </a:solidFill>
                <a:latin typeface="Red Hat Text"/>
                <a:ea typeface="Red Hat Text"/>
                <a:cs typeface="Red Hat Text"/>
                <a:sym typeface="Red Hat Text"/>
              </a:rPr>
              <a:t>median</a:t>
            </a:r>
            <a:r>
              <a:rPr b="1" i="0" lang="en" sz="1100" u="sng" cap="none" strike="noStrike">
                <a:solidFill>
                  <a:schemeClr val="dk1"/>
                </a:solidFill>
                <a:latin typeface="Red Hat Text"/>
                <a:ea typeface="Red Hat Text"/>
                <a:cs typeface="Red Hat Text"/>
                <a:sym typeface="Red Hat Text"/>
              </a:rPr>
              <a:t> Diencephalon</a:t>
            </a:r>
            <a:endParaRPr b="1" i="0" sz="1100" u="sng" cap="none" strike="noStrike">
              <a:solidFill>
                <a:schemeClr val="dk1"/>
              </a:solidFill>
              <a:latin typeface="Red Hat Text"/>
              <a:ea typeface="Red Hat Text"/>
              <a:cs typeface="Red Hat Text"/>
              <a:sym typeface="Red Hat Text"/>
            </a:endParaRPr>
          </a:p>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9E9E9E"/>
                </a:solidFill>
                <a:latin typeface="Red Hat Text"/>
                <a:ea typeface="Red Hat Text"/>
                <a:cs typeface="Red Hat Text"/>
                <a:sym typeface="Red Hat Text"/>
              </a:rPr>
              <a:t>(Thalamus family)</a:t>
            </a:r>
            <a:endParaRPr b="0" i="0" sz="1100" u="none" cap="none" strike="noStrike">
              <a:solidFill>
                <a:srgbClr val="9E9E9E"/>
              </a:solidFill>
              <a:latin typeface="Red Hat Text"/>
              <a:ea typeface="Red Hat Text"/>
              <a:cs typeface="Red Hat Text"/>
              <a:sym typeface="Red Hat Text"/>
            </a:endParaRPr>
          </a:p>
        </p:txBody>
      </p:sp>
      <p:sp>
        <p:nvSpPr>
          <p:cNvPr id="2410" name="Google Shape;2410;p4"/>
          <p:cNvSpPr/>
          <p:nvPr/>
        </p:nvSpPr>
        <p:spPr>
          <a:xfrm rot="5400000">
            <a:off x="1778411" y="8664356"/>
            <a:ext cx="302526" cy="242752"/>
          </a:xfrm>
          <a:custGeom>
            <a:rect b="b" l="l" r="r" t="t"/>
            <a:pathLst>
              <a:path extrusionOk="0" h="1918" w="2756">
                <a:moveTo>
                  <a:pt x="1757" y="0"/>
                </a:moveTo>
                <a:cubicBezTo>
                  <a:pt x="1693" y="0"/>
                  <a:pt x="1630" y="25"/>
                  <a:pt x="1580" y="75"/>
                </a:cubicBezTo>
                <a:cubicBezTo>
                  <a:pt x="1479" y="176"/>
                  <a:pt x="1479" y="335"/>
                  <a:pt x="1580" y="436"/>
                </a:cubicBezTo>
                <a:lnTo>
                  <a:pt x="1768" y="623"/>
                </a:lnTo>
                <a:cubicBezTo>
                  <a:pt x="1797" y="652"/>
                  <a:pt x="1775" y="702"/>
                  <a:pt x="1739" y="702"/>
                </a:cubicBezTo>
                <a:lnTo>
                  <a:pt x="253" y="702"/>
                </a:lnTo>
                <a:cubicBezTo>
                  <a:pt x="116" y="702"/>
                  <a:pt x="1" y="818"/>
                  <a:pt x="1" y="962"/>
                </a:cubicBezTo>
                <a:cubicBezTo>
                  <a:pt x="1" y="1099"/>
                  <a:pt x="116" y="1215"/>
                  <a:pt x="253" y="1215"/>
                </a:cubicBezTo>
                <a:lnTo>
                  <a:pt x="1739" y="1215"/>
                </a:lnTo>
                <a:cubicBezTo>
                  <a:pt x="1775" y="1215"/>
                  <a:pt x="1797" y="1265"/>
                  <a:pt x="1768" y="1294"/>
                </a:cubicBezTo>
                <a:lnTo>
                  <a:pt x="1580" y="1481"/>
                </a:lnTo>
                <a:cubicBezTo>
                  <a:pt x="1479" y="1582"/>
                  <a:pt x="1479" y="1741"/>
                  <a:pt x="1580" y="1842"/>
                </a:cubicBezTo>
                <a:cubicBezTo>
                  <a:pt x="1631" y="1892"/>
                  <a:pt x="1696" y="1918"/>
                  <a:pt x="1760" y="1918"/>
                </a:cubicBezTo>
                <a:cubicBezTo>
                  <a:pt x="1825" y="1918"/>
                  <a:pt x="1890" y="1892"/>
                  <a:pt x="1941" y="1842"/>
                </a:cubicBezTo>
                <a:lnTo>
                  <a:pt x="2676" y="1106"/>
                </a:lnTo>
                <a:cubicBezTo>
                  <a:pt x="2756" y="1027"/>
                  <a:pt x="2756" y="897"/>
                  <a:pt x="2676" y="811"/>
                </a:cubicBezTo>
                <a:lnTo>
                  <a:pt x="1941" y="82"/>
                </a:lnTo>
                <a:cubicBezTo>
                  <a:pt x="1889" y="27"/>
                  <a:pt x="1823" y="0"/>
                  <a:pt x="1757" y="0"/>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11" name="Google Shape;2411;p4"/>
          <p:cNvSpPr/>
          <p:nvPr/>
        </p:nvSpPr>
        <p:spPr>
          <a:xfrm>
            <a:off x="3857050" y="9126675"/>
            <a:ext cx="1890300" cy="370800"/>
          </a:xfrm>
          <a:prstGeom prst="flowChartAlternateProcess">
            <a:avLst/>
          </a:prstGeom>
          <a:solidFill>
            <a:srgbClr val="FFFFFF"/>
          </a:solidFill>
          <a:ln>
            <a:noFill/>
          </a:ln>
        </p:spPr>
        <p:txBody>
          <a:bodyPr anchorCtr="0" anchor="ctr" bIns="113750" lIns="113750" spcFirstLastPara="1" rIns="113750" wrap="square" tIns="113750">
            <a:noAutofit/>
          </a:bodyPr>
          <a:lstStyle/>
          <a:p>
            <a:pPr indent="0" lvl="0" marL="0" marR="0" rtl="0" algn="ctr">
              <a:lnSpc>
                <a:spcPct val="100000"/>
              </a:lnSpc>
              <a:spcBef>
                <a:spcPts val="0"/>
              </a:spcBef>
              <a:spcAft>
                <a:spcPts val="0"/>
              </a:spcAft>
              <a:buClr>
                <a:srgbClr val="000000"/>
              </a:buClr>
              <a:buSzPts val="1100"/>
              <a:buFont typeface="Arial"/>
              <a:buNone/>
            </a:pPr>
            <a:r>
              <a:rPr b="1" i="0" lang="en" sz="1100" u="sng" cap="none" strike="noStrike">
                <a:solidFill>
                  <a:schemeClr val="dk1"/>
                </a:solidFill>
                <a:latin typeface="Red Hat Text"/>
                <a:ea typeface="Red Hat Text"/>
                <a:cs typeface="Red Hat Text"/>
                <a:sym typeface="Red Hat Text"/>
              </a:rPr>
              <a:t>Metencephalon</a:t>
            </a:r>
            <a:endParaRPr b="1" i="0" sz="1100" u="sng" cap="none" strike="noStrike">
              <a:solidFill>
                <a:schemeClr val="dk1"/>
              </a:solidFill>
              <a:latin typeface="Red Hat Text"/>
              <a:ea typeface="Red Hat Text"/>
              <a:cs typeface="Red Hat Text"/>
              <a:sym typeface="Red Hat Text"/>
            </a:endParaRPr>
          </a:p>
          <a:p>
            <a:pPr indent="0" lvl="0" marL="0" marR="0" rtl="0" algn="ctr">
              <a:lnSpc>
                <a:spcPct val="100000"/>
              </a:lnSpc>
              <a:spcBef>
                <a:spcPts val="0"/>
              </a:spcBef>
              <a:spcAft>
                <a:spcPts val="0"/>
              </a:spcAft>
              <a:buClr>
                <a:srgbClr val="000000"/>
              </a:buClr>
              <a:buSzPts val="1100"/>
              <a:buFont typeface="Arial"/>
              <a:buNone/>
            </a:pPr>
            <a:r>
              <a:rPr b="0" i="0" lang="en" sz="1100" u="none" cap="none" strike="noStrike">
                <a:solidFill>
                  <a:srgbClr val="9E9E9E"/>
                </a:solidFill>
                <a:latin typeface="Red Hat Text"/>
                <a:ea typeface="Red Hat Text"/>
                <a:cs typeface="Red Hat Text"/>
                <a:sym typeface="Red Hat Text"/>
              </a:rPr>
              <a:t>(Pons-Cerebellum)</a:t>
            </a:r>
            <a:endParaRPr b="0" i="0" sz="1000" u="none" cap="none" strike="noStrike">
              <a:solidFill>
                <a:srgbClr val="9E9E9E"/>
              </a:solidFill>
              <a:latin typeface="Red Hat Text"/>
              <a:ea typeface="Red Hat Text"/>
              <a:cs typeface="Red Hat Text"/>
              <a:sym typeface="Red Hat Text"/>
            </a:endParaRPr>
          </a:p>
        </p:txBody>
      </p:sp>
      <p:sp>
        <p:nvSpPr>
          <p:cNvPr id="2412" name="Google Shape;2412;p4"/>
          <p:cNvSpPr/>
          <p:nvPr/>
        </p:nvSpPr>
        <p:spPr>
          <a:xfrm>
            <a:off x="3857050" y="9588625"/>
            <a:ext cx="1890300" cy="370800"/>
          </a:xfrm>
          <a:prstGeom prst="flowChartAlternateProcess">
            <a:avLst/>
          </a:prstGeom>
          <a:solidFill>
            <a:srgbClr val="FFFFFF"/>
          </a:solidFill>
          <a:ln>
            <a:noFill/>
          </a:ln>
        </p:spPr>
        <p:txBody>
          <a:bodyPr anchorCtr="0" anchor="ctr" bIns="113750" lIns="113750" spcFirstLastPara="1" rIns="113750" wrap="square" tIns="113750">
            <a:noAutofit/>
          </a:bodyPr>
          <a:lstStyle/>
          <a:p>
            <a:pPr indent="0" lvl="0" marL="0" marR="0" rtl="0" algn="ctr">
              <a:lnSpc>
                <a:spcPct val="100000"/>
              </a:lnSpc>
              <a:spcBef>
                <a:spcPts val="0"/>
              </a:spcBef>
              <a:spcAft>
                <a:spcPts val="0"/>
              </a:spcAft>
              <a:buClr>
                <a:srgbClr val="000000"/>
              </a:buClr>
              <a:buSzPts val="1100"/>
              <a:buFont typeface="Arial"/>
              <a:buNone/>
            </a:pPr>
            <a:r>
              <a:rPr b="1" i="0" lang="en" sz="1100" u="sng" cap="none" strike="noStrike">
                <a:solidFill>
                  <a:schemeClr val="dk1"/>
                </a:solidFill>
                <a:latin typeface="Red Hat Text"/>
                <a:ea typeface="Red Hat Text"/>
                <a:cs typeface="Red Hat Text"/>
                <a:sym typeface="Red Hat Text"/>
              </a:rPr>
              <a:t>Myelencephalon</a:t>
            </a:r>
            <a:endParaRPr b="1" i="0" sz="1100" u="sng" cap="none" strike="noStrike">
              <a:solidFill>
                <a:schemeClr val="dk1"/>
              </a:solidFill>
              <a:latin typeface="Red Hat Text"/>
              <a:ea typeface="Red Hat Text"/>
              <a:cs typeface="Red Hat Text"/>
              <a:sym typeface="Red Hat Text"/>
            </a:endParaRPr>
          </a:p>
          <a:p>
            <a:pPr indent="0" lvl="0" marL="0" marR="0" rtl="0" algn="ctr">
              <a:lnSpc>
                <a:spcPct val="100000"/>
              </a:lnSpc>
              <a:spcBef>
                <a:spcPts val="0"/>
              </a:spcBef>
              <a:spcAft>
                <a:spcPts val="0"/>
              </a:spcAft>
              <a:buClr>
                <a:srgbClr val="000000"/>
              </a:buClr>
              <a:buSzPts val="1100"/>
              <a:buFont typeface="Arial"/>
              <a:buNone/>
            </a:pPr>
            <a:r>
              <a:rPr b="0" i="0" lang="en" sz="1100" u="none" cap="none" strike="noStrike">
                <a:solidFill>
                  <a:srgbClr val="9E9E9E"/>
                </a:solidFill>
                <a:latin typeface="Red Hat Text"/>
                <a:ea typeface="Red Hat Text"/>
                <a:cs typeface="Red Hat Text"/>
                <a:sym typeface="Red Hat Text"/>
              </a:rPr>
              <a:t>(Medulla oblongata)</a:t>
            </a:r>
            <a:endParaRPr b="0" i="0" sz="1000" u="none" cap="none" strike="noStrike">
              <a:solidFill>
                <a:srgbClr val="9E9E9E"/>
              </a:solidFill>
              <a:latin typeface="Red Hat Text"/>
              <a:ea typeface="Red Hat Text"/>
              <a:cs typeface="Red Hat Text"/>
              <a:sym typeface="Red Hat Text"/>
            </a:endParaRPr>
          </a:p>
        </p:txBody>
      </p:sp>
      <p:sp>
        <p:nvSpPr>
          <p:cNvPr id="2413" name="Google Shape;2413;p4"/>
          <p:cNvSpPr/>
          <p:nvPr/>
        </p:nvSpPr>
        <p:spPr>
          <a:xfrm rot="5400000">
            <a:off x="4819811" y="8664356"/>
            <a:ext cx="302526" cy="242752"/>
          </a:xfrm>
          <a:custGeom>
            <a:rect b="b" l="l" r="r" t="t"/>
            <a:pathLst>
              <a:path extrusionOk="0" h="1918" w="2756">
                <a:moveTo>
                  <a:pt x="1757" y="0"/>
                </a:moveTo>
                <a:cubicBezTo>
                  <a:pt x="1693" y="0"/>
                  <a:pt x="1630" y="25"/>
                  <a:pt x="1580" y="75"/>
                </a:cubicBezTo>
                <a:cubicBezTo>
                  <a:pt x="1479" y="176"/>
                  <a:pt x="1479" y="335"/>
                  <a:pt x="1580" y="436"/>
                </a:cubicBezTo>
                <a:lnTo>
                  <a:pt x="1768" y="623"/>
                </a:lnTo>
                <a:cubicBezTo>
                  <a:pt x="1797" y="652"/>
                  <a:pt x="1775" y="702"/>
                  <a:pt x="1739" y="702"/>
                </a:cubicBezTo>
                <a:lnTo>
                  <a:pt x="253" y="702"/>
                </a:lnTo>
                <a:cubicBezTo>
                  <a:pt x="116" y="702"/>
                  <a:pt x="1" y="818"/>
                  <a:pt x="1" y="962"/>
                </a:cubicBezTo>
                <a:cubicBezTo>
                  <a:pt x="1" y="1099"/>
                  <a:pt x="116" y="1215"/>
                  <a:pt x="253" y="1215"/>
                </a:cubicBezTo>
                <a:lnTo>
                  <a:pt x="1739" y="1215"/>
                </a:lnTo>
                <a:cubicBezTo>
                  <a:pt x="1775" y="1215"/>
                  <a:pt x="1797" y="1265"/>
                  <a:pt x="1768" y="1294"/>
                </a:cubicBezTo>
                <a:lnTo>
                  <a:pt x="1580" y="1481"/>
                </a:lnTo>
                <a:cubicBezTo>
                  <a:pt x="1479" y="1582"/>
                  <a:pt x="1479" y="1741"/>
                  <a:pt x="1580" y="1842"/>
                </a:cubicBezTo>
                <a:cubicBezTo>
                  <a:pt x="1631" y="1892"/>
                  <a:pt x="1696" y="1918"/>
                  <a:pt x="1760" y="1918"/>
                </a:cubicBezTo>
                <a:cubicBezTo>
                  <a:pt x="1825" y="1918"/>
                  <a:pt x="1890" y="1892"/>
                  <a:pt x="1941" y="1842"/>
                </a:cubicBezTo>
                <a:lnTo>
                  <a:pt x="2676" y="1106"/>
                </a:lnTo>
                <a:cubicBezTo>
                  <a:pt x="2756" y="1027"/>
                  <a:pt x="2756" y="897"/>
                  <a:pt x="2676" y="811"/>
                </a:cubicBezTo>
                <a:lnTo>
                  <a:pt x="1941" y="82"/>
                </a:lnTo>
                <a:cubicBezTo>
                  <a:pt x="1889" y="27"/>
                  <a:pt x="1823" y="0"/>
                  <a:pt x="1757" y="0"/>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414" name="Google Shape;2414;p4"/>
          <p:cNvPicPr preferRelativeResize="0"/>
          <p:nvPr/>
        </p:nvPicPr>
        <p:blipFill rotWithShape="1">
          <a:blip r:embed="rId3">
            <a:alphaModFix/>
          </a:blip>
          <a:srcRect b="6949" l="6950" r="0" t="0"/>
          <a:stretch/>
        </p:blipFill>
        <p:spPr>
          <a:xfrm>
            <a:off x="5879682" y="1985588"/>
            <a:ext cx="1390992" cy="864150"/>
          </a:xfrm>
          <a:prstGeom prst="rect">
            <a:avLst/>
          </a:prstGeom>
          <a:noFill/>
          <a:ln>
            <a:noFill/>
          </a:ln>
        </p:spPr>
      </p:pic>
      <p:sp>
        <p:nvSpPr>
          <p:cNvPr id="2415" name="Google Shape;2415;p4"/>
          <p:cNvSpPr txBox="1"/>
          <p:nvPr/>
        </p:nvSpPr>
        <p:spPr>
          <a:xfrm>
            <a:off x="5835825" y="2801775"/>
            <a:ext cx="1478700" cy="7287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0" i="0" lang="en" sz="1100" u="none" cap="none" strike="noStrike">
                <a:solidFill>
                  <a:srgbClr val="1155CC"/>
                </a:solidFill>
                <a:latin typeface="Red Hat Text"/>
                <a:ea typeface="Red Hat Text"/>
                <a:cs typeface="Red Hat Text"/>
                <a:sym typeface="Red Hat Text"/>
              </a:rPr>
              <a:t>(The brain develops from the cranial part of neural tube)</a:t>
            </a:r>
            <a:endParaRPr b="0" i="0" sz="1300" u="none" cap="none" strike="noStrike">
              <a:solidFill>
                <a:srgbClr val="1155CC"/>
              </a:solidFill>
              <a:latin typeface="Red Hat Text"/>
              <a:ea typeface="Red Hat Text"/>
              <a:cs typeface="Red Hat Text"/>
              <a:sym typeface="Red Hat Text"/>
            </a:endParaRPr>
          </a:p>
        </p:txBody>
      </p:sp>
      <p:pic>
        <p:nvPicPr>
          <p:cNvPr id="2416" name="Google Shape;2416;p4"/>
          <p:cNvPicPr preferRelativeResize="0"/>
          <p:nvPr/>
        </p:nvPicPr>
        <p:blipFill rotWithShape="1">
          <a:blip r:embed="rId5">
            <a:alphaModFix/>
          </a:blip>
          <a:srcRect b="0" l="-3337" r="0" t="-14377"/>
          <a:stretch/>
        </p:blipFill>
        <p:spPr>
          <a:xfrm>
            <a:off x="5901631" y="4862175"/>
            <a:ext cx="1347082" cy="948600"/>
          </a:xfrm>
          <a:prstGeom prst="rect">
            <a:avLst/>
          </a:prstGeom>
          <a:noFill/>
          <a:ln>
            <a:noFill/>
          </a:ln>
        </p:spPr>
      </p:pic>
      <p:sp>
        <p:nvSpPr>
          <p:cNvPr id="2417" name="Google Shape;2417;p4"/>
          <p:cNvSpPr/>
          <p:nvPr/>
        </p:nvSpPr>
        <p:spPr>
          <a:xfrm>
            <a:off x="869799" y="1281756"/>
            <a:ext cx="302526" cy="242752"/>
          </a:xfrm>
          <a:custGeom>
            <a:rect b="b" l="l" r="r" t="t"/>
            <a:pathLst>
              <a:path extrusionOk="0" h="1918" w="2756">
                <a:moveTo>
                  <a:pt x="1757" y="0"/>
                </a:moveTo>
                <a:cubicBezTo>
                  <a:pt x="1693" y="0"/>
                  <a:pt x="1630" y="25"/>
                  <a:pt x="1580" y="75"/>
                </a:cubicBezTo>
                <a:cubicBezTo>
                  <a:pt x="1479" y="176"/>
                  <a:pt x="1479" y="335"/>
                  <a:pt x="1580" y="436"/>
                </a:cubicBezTo>
                <a:lnTo>
                  <a:pt x="1768" y="623"/>
                </a:lnTo>
                <a:cubicBezTo>
                  <a:pt x="1797" y="652"/>
                  <a:pt x="1775" y="702"/>
                  <a:pt x="1739" y="702"/>
                </a:cubicBezTo>
                <a:lnTo>
                  <a:pt x="253" y="702"/>
                </a:lnTo>
                <a:cubicBezTo>
                  <a:pt x="116" y="702"/>
                  <a:pt x="1" y="818"/>
                  <a:pt x="1" y="962"/>
                </a:cubicBezTo>
                <a:cubicBezTo>
                  <a:pt x="1" y="1099"/>
                  <a:pt x="116" y="1215"/>
                  <a:pt x="253" y="1215"/>
                </a:cubicBezTo>
                <a:lnTo>
                  <a:pt x="1739" y="1215"/>
                </a:lnTo>
                <a:cubicBezTo>
                  <a:pt x="1775" y="1215"/>
                  <a:pt x="1797" y="1265"/>
                  <a:pt x="1768" y="1294"/>
                </a:cubicBezTo>
                <a:lnTo>
                  <a:pt x="1580" y="1481"/>
                </a:lnTo>
                <a:cubicBezTo>
                  <a:pt x="1479" y="1582"/>
                  <a:pt x="1479" y="1741"/>
                  <a:pt x="1580" y="1842"/>
                </a:cubicBezTo>
                <a:cubicBezTo>
                  <a:pt x="1631" y="1892"/>
                  <a:pt x="1696" y="1918"/>
                  <a:pt x="1760" y="1918"/>
                </a:cubicBezTo>
                <a:cubicBezTo>
                  <a:pt x="1825" y="1918"/>
                  <a:pt x="1890" y="1892"/>
                  <a:pt x="1941" y="1842"/>
                </a:cubicBezTo>
                <a:lnTo>
                  <a:pt x="2676" y="1106"/>
                </a:lnTo>
                <a:cubicBezTo>
                  <a:pt x="2756" y="1027"/>
                  <a:pt x="2756" y="897"/>
                  <a:pt x="2676" y="811"/>
                </a:cubicBezTo>
                <a:lnTo>
                  <a:pt x="1941" y="82"/>
                </a:lnTo>
                <a:cubicBezTo>
                  <a:pt x="1889" y="27"/>
                  <a:pt x="1823" y="0"/>
                  <a:pt x="1757" y="0"/>
                </a:cubicBezTo>
                <a:close/>
              </a:path>
            </a:pathLst>
          </a:custGeom>
          <a:solidFill>
            <a:srgbClr val="1C4587"/>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1C4587"/>
              </a:solidFill>
              <a:latin typeface="Arial"/>
              <a:ea typeface="Arial"/>
              <a:cs typeface="Arial"/>
              <a:sym typeface="Arial"/>
            </a:endParaRPr>
          </a:p>
        </p:txBody>
      </p:sp>
      <p:sp>
        <p:nvSpPr>
          <p:cNvPr id="2418" name="Google Shape;2418;p4"/>
          <p:cNvSpPr/>
          <p:nvPr/>
        </p:nvSpPr>
        <p:spPr>
          <a:xfrm>
            <a:off x="869799" y="3875881"/>
            <a:ext cx="302526" cy="242752"/>
          </a:xfrm>
          <a:custGeom>
            <a:rect b="b" l="l" r="r" t="t"/>
            <a:pathLst>
              <a:path extrusionOk="0" h="1918" w="2756">
                <a:moveTo>
                  <a:pt x="1757" y="0"/>
                </a:moveTo>
                <a:cubicBezTo>
                  <a:pt x="1693" y="0"/>
                  <a:pt x="1630" y="25"/>
                  <a:pt x="1580" y="75"/>
                </a:cubicBezTo>
                <a:cubicBezTo>
                  <a:pt x="1479" y="176"/>
                  <a:pt x="1479" y="335"/>
                  <a:pt x="1580" y="436"/>
                </a:cubicBezTo>
                <a:lnTo>
                  <a:pt x="1768" y="623"/>
                </a:lnTo>
                <a:cubicBezTo>
                  <a:pt x="1797" y="652"/>
                  <a:pt x="1775" y="702"/>
                  <a:pt x="1739" y="702"/>
                </a:cubicBezTo>
                <a:lnTo>
                  <a:pt x="253" y="702"/>
                </a:lnTo>
                <a:cubicBezTo>
                  <a:pt x="116" y="702"/>
                  <a:pt x="1" y="818"/>
                  <a:pt x="1" y="962"/>
                </a:cubicBezTo>
                <a:cubicBezTo>
                  <a:pt x="1" y="1099"/>
                  <a:pt x="116" y="1215"/>
                  <a:pt x="253" y="1215"/>
                </a:cubicBezTo>
                <a:lnTo>
                  <a:pt x="1739" y="1215"/>
                </a:lnTo>
                <a:cubicBezTo>
                  <a:pt x="1775" y="1215"/>
                  <a:pt x="1797" y="1265"/>
                  <a:pt x="1768" y="1294"/>
                </a:cubicBezTo>
                <a:lnTo>
                  <a:pt x="1580" y="1481"/>
                </a:lnTo>
                <a:cubicBezTo>
                  <a:pt x="1479" y="1582"/>
                  <a:pt x="1479" y="1741"/>
                  <a:pt x="1580" y="1842"/>
                </a:cubicBezTo>
                <a:cubicBezTo>
                  <a:pt x="1631" y="1892"/>
                  <a:pt x="1696" y="1918"/>
                  <a:pt x="1760" y="1918"/>
                </a:cubicBezTo>
                <a:cubicBezTo>
                  <a:pt x="1825" y="1918"/>
                  <a:pt x="1890" y="1892"/>
                  <a:pt x="1941" y="1842"/>
                </a:cubicBezTo>
                <a:lnTo>
                  <a:pt x="2676" y="1106"/>
                </a:lnTo>
                <a:cubicBezTo>
                  <a:pt x="2756" y="1027"/>
                  <a:pt x="2756" y="897"/>
                  <a:pt x="2676" y="811"/>
                </a:cubicBezTo>
                <a:lnTo>
                  <a:pt x="1941" y="82"/>
                </a:lnTo>
                <a:cubicBezTo>
                  <a:pt x="1889" y="27"/>
                  <a:pt x="1823" y="0"/>
                  <a:pt x="1757" y="0"/>
                </a:cubicBezTo>
                <a:close/>
              </a:path>
            </a:pathLst>
          </a:custGeom>
          <a:solidFill>
            <a:srgbClr val="1C4587"/>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1C4587"/>
              </a:solidFill>
              <a:latin typeface="Arial"/>
              <a:ea typeface="Arial"/>
              <a:cs typeface="Arial"/>
              <a:sym typeface="Arial"/>
            </a:endParaRPr>
          </a:p>
        </p:txBody>
      </p:sp>
      <p:sp>
        <p:nvSpPr>
          <p:cNvPr id="2419" name="Google Shape;2419;p4"/>
          <p:cNvSpPr/>
          <p:nvPr/>
        </p:nvSpPr>
        <p:spPr>
          <a:xfrm>
            <a:off x="869799" y="7386456"/>
            <a:ext cx="302526" cy="242752"/>
          </a:xfrm>
          <a:custGeom>
            <a:rect b="b" l="l" r="r" t="t"/>
            <a:pathLst>
              <a:path extrusionOk="0" h="1918" w="2756">
                <a:moveTo>
                  <a:pt x="1757" y="0"/>
                </a:moveTo>
                <a:cubicBezTo>
                  <a:pt x="1693" y="0"/>
                  <a:pt x="1630" y="25"/>
                  <a:pt x="1580" y="75"/>
                </a:cubicBezTo>
                <a:cubicBezTo>
                  <a:pt x="1479" y="176"/>
                  <a:pt x="1479" y="335"/>
                  <a:pt x="1580" y="436"/>
                </a:cubicBezTo>
                <a:lnTo>
                  <a:pt x="1768" y="623"/>
                </a:lnTo>
                <a:cubicBezTo>
                  <a:pt x="1797" y="652"/>
                  <a:pt x="1775" y="702"/>
                  <a:pt x="1739" y="702"/>
                </a:cubicBezTo>
                <a:lnTo>
                  <a:pt x="253" y="702"/>
                </a:lnTo>
                <a:cubicBezTo>
                  <a:pt x="116" y="702"/>
                  <a:pt x="1" y="818"/>
                  <a:pt x="1" y="962"/>
                </a:cubicBezTo>
                <a:cubicBezTo>
                  <a:pt x="1" y="1099"/>
                  <a:pt x="116" y="1215"/>
                  <a:pt x="253" y="1215"/>
                </a:cubicBezTo>
                <a:lnTo>
                  <a:pt x="1739" y="1215"/>
                </a:lnTo>
                <a:cubicBezTo>
                  <a:pt x="1775" y="1215"/>
                  <a:pt x="1797" y="1265"/>
                  <a:pt x="1768" y="1294"/>
                </a:cubicBezTo>
                <a:lnTo>
                  <a:pt x="1580" y="1481"/>
                </a:lnTo>
                <a:cubicBezTo>
                  <a:pt x="1479" y="1582"/>
                  <a:pt x="1479" y="1741"/>
                  <a:pt x="1580" y="1842"/>
                </a:cubicBezTo>
                <a:cubicBezTo>
                  <a:pt x="1631" y="1892"/>
                  <a:pt x="1696" y="1918"/>
                  <a:pt x="1760" y="1918"/>
                </a:cubicBezTo>
                <a:cubicBezTo>
                  <a:pt x="1825" y="1918"/>
                  <a:pt x="1890" y="1892"/>
                  <a:pt x="1941" y="1842"/>
                </a:cubicBezTo>
                <a:lnTo>
                  <a:pt x="2676" y="1106"/>
                </a:lnTo>
                <a:cubicBezTo>
                  <a:pt x="2756" y="1027"/>
                  <a:pt x="2756" y="897"/>
                  <a:pt x="2676" y="811"/>
                </a:cubicBezTo>
                <a:lnTo>
                  <a:pt x="1941" y="82"/>
                </a:lnTo>
                <a:cubicBezTo>
                  <a:pt x="1889" y="27"/>
                  <a:pt x="1823" y="0"/>
                  <a:pt x="1757" y="0"/>
                </a:cubicBezTo>
                <a:close/>
              </a:path>
            </a:pathLst>
          </a:custGeom>
          <a:solidFill>
            <a:srgbClr val="1C4587"/>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1C4587"/>
              </a:solidFill>
              <a:latin typeface="Arial"/>
              <a:ea typeface="Arial"/>
              <a:cs typeface="Arial"/>
              <a:sym typeface="Arial"/>
            </a:endParaRPr>
          </a:p>
        </p:txBody>
      </p:sp>
      <p:pic>
        <p:nvPicPr>
          <p:cNvPr id="2420" name="Google Shape;2420;p4"/>
          <p:cNvPicPr preferRelativeResize="0"/>
          <p:nvPr/>
        </p:nvPicPr>
        <p:blipFill rotWithShape="1">
          <a:blip r:embed="rId6">
            <a:alphaModFix/>
          </a:blip>
          <a:srcRect b="0" l="0" r="0" t="0"/>
          <a:stretch/>
        </p:blipFill>
        <p:spPr>
          <a:xfrm>
            <a:off x="5879675" y="9051363"/>
            <a:ext cx="1391000" cy="825924"/>
          </a:xfrm>
          <a:prstGeom prst="rect">
            <a:avLst/>
          </a:prstGeom>
          <a:noFill/>
          <a:ln>
            <a:noFill/>
          </a:ln>
        </p:spPr>
      </p:pic>
      <p:sp>
        <p:nvSpPr>
          <p:cNvPr id="2421" name="Google Shape;2421;p4"/>
          <p:cNvSpPr txBox="1"/>
          <p:nvPr/>
        </p:nvSpPr>
        <p:spPr>
          <a:xfrm>
            <a:off x="1084125" y="1938513"/>
            <a:ext cx="466800" cy="492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000"/>
              <a:buFont typeface="Arial"/>
              <a:buNone/>
            </a:pPr>
            <a:r>
              <a:rPr b="1" i="0" lang="en" sz="2000" u="none" cap="none" strike="noStrike">
                <a:solidFill>
                  <a:schemeClr val="dk2"/>
                </a:solidFill>
                <a:latin typeface="Arial"/>
                <a:ea typeface="Arial"/>
                <a:cs typeface="Arial"/>
                <a:sym typeface="Arial"/>
              </a:rPr>
              <a:t>1</a:t>
            </a:r>
            <a:endParaRPr b="0" i="0" sz="1800" u="none" cap="none" strike="noStrike">
              <a:solidFill>
                <a:srgbClr val="000000"/>
              </a:solidFill>
              <a:latin typeface="Arial"/>
              <a:ea typeface="Arial"/>
              <a:cs typeface="Arial"/>
              <a:sym typeface="Arial"/>
            </a:endParaRPr>
          </a:p>
        </p:txBody>
      </p:sp>
      <p:sp>
        <p:nvSpPr>
          <p:cNvPr id="2422" name="Google Shape;2422;p4"/>
          <p:cNvSpPr txBox="1"/>
          <p:nvPr/>
        </p:nvSpPr>
        <p:spPr>
          <a:xfrm>
            <a:off x="2594025" y="1938513"/>
            <a:ext cx="466800" cy="492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000"/>
              <a:buFont typeface="Arial"/>
              <a:buNone/>
            </a:pPr>
            <a:r>
              <a:rPr b="1" i="0" lang="en" sz="2000" u="none" cap="none" strike="noStrike">
                <a:solidFill>
                  <a:schemeClr val="dk2"/>
                </a:solidFill>
                <a:latin typeface="Arial"/>
                <a:ea typeface="Arial"/>
                <a:cs typeface="Arial"/>
                <a:sym typeface="Arial"/>
              </a:rPr>
              <a:t>2</a:t>
            </a:r>
            <a:endParaRPr b="0" i="0" sz="1800" u="none" cap="none" strike="noStrike">
              <a:solidFill>
                <a:srgbClr val="000000"/>
              </a:solidFill>
              <a:latin typeface="Arial"/>
              <a:ea typeface="Arial"/>
              <a:cs typeface="Arial"/>
              <a:sym typeface="Arial"/>
            </a:endParaRPr>
          </a:p>
        </p:txBody>
      </p:sp>
      <p:sp>
        <p:nvSpPr>
          <p:cNvPr id="2423" name="Google Shape;2423;p4"/>
          <p:cNvSpPr txBox="1"/>
          <p:nvPr/>
        </p:nvSpPr>
        <p:spPr>
          <a:xfrm>
            <a:off x="4147413" y="1938513"/>
            <a:ext cx="466800" cy="492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000"/>
              <a:buFont typeface="Arial"/>
              <a:buNone/>
            </a:pPr>
            <a:r>
              <a:rPr b="1" i="0" lang="en" sz="2000" u="none" cap="none" strike="noStrike">
                <a:solidFill>
                  <a:schemeClr val="dk2"/>
                </a:solidFill>
                <a:latin typeface="Arial"/>
                <a:ea typeface="Arial"/>
                <a:cs typeface="Arial"/>
                <a:sym typeface="Arial"/>
              </a:rPr>
              <a:t>3</a:t>
            </a:r>
            <a:endParaRPr b="0" i="0" sz="1800" u="none" cap="none" strike="noStrike">
              <a:solidFill>
                <a:srgbClr val="000000"/>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EFEF"/>
        </a:solidFill>
      </p:bgPr>
    </p:bg>
    <p:spTree>
      <p:nvGrpSpPr>
        <p:cNvPr id="2427" name="Shape 2427"/>
        <p:cNvGrpSpPr/>
        <p:nvPr/>
      </p:nvGrpSpPr>
      <p:grpSpPr>
        <a:xfrm>
          <a:off x="0" y="0"/>
          <a:ext cx="0" cy="0"/>
          <a:chOff x="0" y="0"/>
          <a:chExt cx="0" cy="0"/>
        </a:xfrm>
      </p:grpSpPr>
      <p:grpSp>
        <p:nvGrpSpPr>
          <p:cNvPr id="2428" name="Google Shape;2428;p5"/>
          <p:cNvGrpSpPr/>
          <p:nvPr/>
        </p:nvGrpSpPr>
        <p:grpSpPr>
          <a:xfrm>
            <a:off x="7159697" y="114250"/>
            <a:ext cx="316321" cy="2230124"/>
            <a:chOff x="6775725" y="1037324"/>
            <a:chExt cx="1118532" cy="3068838"/>
          </a:xfrm>
        </p:grpSpPr>
        <p:sp>
          <p:nvSpPr>
            <p:cNvPr id="2429" name="Google Shape;2429;p5"/>
            <p:cNvSpPr/>
            <p:nvPr/>
          </p:nvSpPr>
          <p:spPr>
            <a:xfrm>
              <a:off x="7088685" y="1301841"/>
              <a:ext cx="485301" cy="485316"/>
            </a:xfrm>
            <a:custGeom>
              <a:rect b="b" l="l" r="r" t="t"/>
              <a:pathLst>
                <a:path extrusionOk="0" h="33133" w="33132">
                  <a:moveTo>
                    <a:pt x="16565" y="0"/>
                  </a:moveTo>
                  <a:cubicBezTo>
                    <a:pt x="12172" y="0"/>
                    <a:pt x="7960" y="1745"/>
                    <a:pt x="4852" y="4852"/>
                  </a:cubicBezTo>
                  <a:cubicBezTo>
                    <a:pt x="1745" y="7958"/>
                    <a:pt x="0" y="12172"/>
                    <a:pt x="0" y="16565"/>
                  </a:cubicBezTo>
                  <a:cubicBezTo>
                    <a:pt x="0" y="20958"/>
                    <a:pt x="1745" y="25173"/>
                    <a:pt x="4852" y="28279"/>
                  </a:cubicBezTo>
                  <a:cubicBezTo>
                    <a:pt x="7960" y="31387"/>
                    <a:pt x="12172" y="33132"/>
                    <a:pt x="16565" y="33132"/>
                  </a:cubicBezTo>
                  <a:cubicBezTo>
                    <a:pt x="20960" y="33132"/>
                    <a:pt x="25172" y="31387"/>
                    <a:pt x="28280" y="28279"/>
                  </a:cubicBezTo>
                  <a:cubicBezTo>
                    <a:pt x="31387" y="25173"/>
                    <a:pt x="33132" y="20958"/>
                    <a:pt x="33132" y="16565"/>
                  </a:cubicBezTo>
                  <a:cubicBezTo>
                    <a:pt x="33132" y="12172"/>
                    <a:pt x="31387" y="7958"/>
                    <a:pt x="28280" y="4852"/>
                  </a:cubicBezTo>
                  <a:cubicBezTo>
                    <a:pt x="25172" y="1745"/>
                    <a:pt x="20960" y="0"/>
                    <a:pt x="16565" y="0"/>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30" name="Google Shape;2430;p5"/>
            <p:cNvSpPr/>
            <p:nvPr/>
          </p:nvSpPr>
          <p:spPr>
            <a:xfrm>
              <a:off x="7244338" y="1449569"/>
              <a:ext cx="170761" cy="170761"/>
            </a:xfrm>
            <a:custGeom>
              <a:rect b="b" l="l" r="r" t="t"/>
              <a:pathLst>
                <a:path extrusionOk="0" h="11658" w="11658">
                  <a:moveTo>
                    <a:pt x="5829" y="0"/>
                  </a:moveTo>
                  <a:cubicBezTo>
                    <a:pt x="2612" y="0"/>
                    <a:pt x="1" y="2609"/>
                    <a:pt x="1" y="5829"/>
                  </a:cubicBezTo>
                  <a:cubicBezTo>
                    <a:pt x="1" y="9049"/>
                    <a:pt x="2612" y="11657"/>
                    <a:pt x="5829" y="11657"/>
                  </a:cubicBezTo>
                  <a:cubicBezTo>
                    <a:pt x="9049" y="11657"/>
                    <a:pt x="11658" y="9049"/>
                    <a:pt x="11658" y="5829"/>
                  </a:cubicBezTo>
                  <a:cubicBezTo>
                    <a:pt x="11658" y="2609"/>
                    <a:pt x="9049" y="0"/>
                    <a:pt x="5829" y="0"/>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31" name="Google Shape;2431;p5"/>
            <p:cNvSpPr/>
            <p:nvPr/>
          </p:nvSpPr>
          <p:spPr>
            <a:xfrm>
              <a:off x="7386763" y="1590045"/>
              <a:ext cx="97333" cy="80517"/>
            </a:xfrm>
            <a:custGeom>
              <a:rect b="b" l="l" r="r" t="t"/>
              <a:pathLst>
                <a:path extrusionOk="0" h="5497" w="6645">
                  <a:moveTo>
                    <a:pt x="5659" y="1"/>
                  </a:moveTo>
                  <a:cubicBezTo>
                    <a:pt x="5642" y="1"/>
                    <a:pt x="5625" y="1"/>
                    <a:pt x="5607" y="2"/>
                  </a:cubicBezTo>
                  <a:cubicBezTo>
                    <a:pt x="5131" y="30"/>
                    <a:pt x="4712" y="310"/>
                    <a:pt x="4330" y="593"/>
                  </a:cubicBezTo>
                  <a:cubicBezTo>
                    <a:pt x="3094" y="1510"/>
                    <a:pt x="1968" y="2561"/>
                    <a:pt x="846" y="3611"/>
                  </a:cubicBezTo>
                  <a:cubicBezTo>
                    <a:pt x="441" y="3990"/>
                    <a:pt x="0" y="4530"/>
                    <a:pt x="229" y="5034"/>
                  </a:cubicBezTo>
                  <a:cubicBezTo>
                    <a:pt x="365" y="5331"/>
                    <a:pt x="708" y="5492"/>
                    <a:pt x="1036" y="5496"/>
                  </a:cubicBezTo>
                  <a:cubicBezTo>
                    <a:pt x="1045" y="5496"/>
                    <a:pt x="1055" y="5496"/>
                    <a:pt x="1065" y="5496"/>
                  </a:cubicBezTo>
                  <a:cubicBezTo>
                    <a:pt x="1383" y="5496"/>
                    <a:pt x="1706" y="5411"/>
                    <a:pt x="1976" y="5243"/>
                  </a:cubicBezTo>
                  <a:cubicBezTo>
                    <a:pt x="3813" y="4089"/>
                    <a:pt x="4977" y="3416"/>
                    <a:pt x="6308" y="1563"/>
                  </a:cubicBezTo>
                  <a:cubicBezTo>
                    <a:pt x="6308" y="1563"/>
                    <a:pt x="6645" y="1080"/>
                    <a:pt x="6622" y="678"/>
                  </a:cubicBezTo>
                  <a:cubicBezTo>
                    <a:pt x="6603" y="335"/>
                    <a:pt x="6119" y="1"/>
                    <a:pt x="5659"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32" name="Google Shape;2432;p5"/>
            <p:cNvSpPr/>
            <p:nvPr/>
          </p:nvSpPr>
          <p:spPr>
            <a:xfrm>
              <a:off x="7422300" y="1407221"/>
              <a:ext cx="49172" cy="112551"/>
            </a:xfrm>
            <a:custGeom>
              <a:rect b="b" l="l" r="r" t="t"/>
              <a:pathLst>
                <a:path extrusionOk="0" h="7684" w="3357">
                  <a:moveTo>
                    <a:pt x="1061" y="1"/>
                  </a:moveTo>
                  <a:cubicBezTo>
                    <a:pt x="740" y="1"/>
                    <a:pt x="336" y="282"/>
                    <a:pt x="183" y="652"/>
                  </a:cubicBezTo>
                  <a:cubicBezTo>
                    <a:pt x="1" y="1091"/>
                    <a:pt x="72" y="1592"/>
                    <a:pt x="160" y="2060"/>
                  </a:cubicBezTo>
                  <a:cubicBezTo>
                    <a:pt x="447" y="3569"/>
                    <a:pt x="905" y="5042"/>
                    <a:pt x="1362" y="6509"/>
                  </a:cubicBezTo>
                  <a:cubicBezTo>
                    <a:pt x="1527" y="7039"/>
                    <a:pt x="1819" y="7670"/>
                    <a:pt x="2373" y="7683"/>
                  </a:cubicBezTo>
                  <a:cubicBezTo>
                    <a:pt x="2378" y="7683"/>
                    <a:pt x="2384" y="7683"/>
                    <a:pt x="2390" y="7683"/>
                  </a:cubicBezTo>
                  <a:cubicBezTo>
                    <a:pt x="2711" y="7683"/>
                    <a:pt x="2997" y="7446"/>
                    <a:pt x="3141" y="7159"/>
                  </a:cubicBezTo>
                  <a:cubicBezTo>
                    <a:pt x="3288" y="6867"/>
                    <a:pt x="3357" y="6527"/>
                    <a:pt x="3321" y="6201"/>
                  </a:cubicBezTo>
                  <a:cubicBezTo>
                    <a:pt x="3082" y="4046"/>
                    <a:pt x="2983" y="2704"/>
                    <a:pt x="1893" y="700"/>
                  </a:cubicBezTo>
                  <a:cubicBezTo>
                    <a:pt x="1893" y="700"/>
                    <a:pt x="1604" y="185"/>
                    <a:pt x="1233" y="33"/>
                  </a:cubicBezTo>
                  <a:cubicBezTo>
                    <a:pt x="1180" y="11"/>
                    <a:pt x="1122" y="1"/>
                    <a:pt x="1061"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33" name="Google Shape;2433;p5"/>
            <p:cNvSpPr/>
            <p:nvPr/>
          </p:nvSpPr>
          <p:spPr>
            <a:xfrm>
              <a:off x="7163860" y="1496780"/>
              <a:ext cx="39299" cy="114485"/>
            </a:xfrm>
            <a:custGeom>
              <a:rect b="b" l="l" r="r" t="t"/>
              <a:pathLst>
                <a:path extrusionOk="0" h="7816" w="2683">
                  <a:moveTo>
                    <a:pt x="1144" y="1"/>
                  </a:moveTo>
                  <a:cubicBezTo>
                    <a:pt x="841" y="1"/>
                    <a:pt x="463" y="200"/>
                    <a:pt x="272" y="501"/>
                  </a:cubicBezTo>
                  <a:cubicBezTo>
                    <a:pt x="19" y="905"/>
                    <a:pt x="1" y="1408"/>
                    <a:pt x="10" y="1886"/>
                  </a:cubicBezTo>
                  <a:cubicBezTo>
                    <a:pt x="35" y="3422"/>
                    <a:pt x="235" y="4949"/>
                    <a:pt x="435" y="6473"/>
                  </a:cubicBezTo>
                  <a:cubicBezTo>
                    <a:pt x="507" y="7024"/>
                    <a:pt x="688" y="7696"/>
                    <a:pt x="1231" y="7803"/>
                  </a:cubicBezTo>
                  <a:cubicBezTo>
                    <a:pt x="1274" y="7811"/>
                    <a:pt x="1317" y="7815"/>
                    <a:pt x="1361" y="7815"/>
                  </a:cubicBezTo>
                  <a:cubicBezTo>
                    <a:pt x="1639" y="7815"/>
                    <a:pt x="1910" y="7645"/>
                    <a:pt x="2079" y="7417"/>
                  </a:cubicBezTo>
                  <a:cubicBezTo>
                    <a:pt x="2272" y="7153"/>
                    <a:pt x="2399" y="6831"/>
                    <a:pt x="2419" y="6505"/>
                  </a:cubicBezTo>
                  <a:cubicBezTo>
                    <a:pt x="2550" y="4339"/>
                    <a:pt x="2682" y="3001"/>
                    <a:pt x="1950" y="841"/>
                  </a:cubicBezTo>
                  <a:cubicBezTo>
                    <a:pt x="1950" y="841"/>
                    <a:pt x="1751" y="284"/>
                    <a:pt x="1412" y="70"/>
                  </a:cubicBezTo>
                  <a:cubicBezTo>
                    <a:pt x="1337" y="23"/>
                    <a:pt x="1244" y="1"/>
                    <a:pt x="1144"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34" name="Google Shape;2434;p5"/>
            <p:cNvSpPr/>
            <p:nvPr/>
          </p:nvSpPr>
          <p:spPr>
            <a:xfrm>
              <a:off x="7365963" y="1388046"/>
              <a:ext cx="31316" cy="28240"/>
            </a:xfrm>
            <a:custGeom>
              <a:rect b="b" l="l" r="r" t="t"/>
              <a:pathLst>
                <a:path extrusionOk="0" h="1928" w="2138">
                  <a:moveTo>
                    <a:pt x="1068" y="1"/>
                  </a:moveTo>
                  <a:cubicBezTo>
                    <a:pt x="643" y="1"/>
                    <a:pt x="254" y="283"/>
                    <a:pt x="139" y="712"/>
                  </a:cubicBezTo>
                  <a:cubicBezTo>
                    <a:pt x="1" y="1225"/>
                    <a:pt x="303" y="1754"/>
                    <a:pt x="817" y="1894"/>
                  </a:cubicBezTo>
                  <a:cubicBezTo>
                    <a:pt x="900" y="1917"/>
                    <a:pt x="984" y="1927"/>
                    <a:pt x="1067" y="1927"/>
                  </a:cubicBezTo>
                  <a:cubicBezTo>
                    <a:pt x="1492" y="1927"/>
                    <a:pt x="1882" y="1644"/>
                    <a:pt x="1997" y="1215"/>
                  </a:cubicBezTo>
                  <a:cubicBezTo>
                    <a:pt x="2137" y="701"/>
                    <a:pt x="1833" y="174"/>
                    <a:pt x="1319" y="34"/>
                  </a:cubicBezTo>
                  <a:cubicBezTo>
                    <a:pt x="1235" y="11"/>
                    <a:pt x="1151" y="1"/>
                    <a:pt x="1068"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35" name="Google Shape;2435;p5"/>
            <p:cNvSpPr/>
            <p:nvPr/>
          </p:nvSpPr>
          <p:spPr>
            <a:xfrm>
              <a:off x="7196951" y="1627427"/>
              <a:ext cx="31302" cy="28226"/>
            </a:xfrm>
            <a:custGeom>
              <a:rect b="b" l="l" r="r" t="t"/>
              <a:pathLst>
                <a:path extrusionOk="0" h="1927" w="2137">
                  <a:moveTo>
                    <a:pt x="1068" y="0"/>
                  </a:moveTo>
                  <a:cubicBezTo>
                    <a:pt x="644" y="0"/>
                    <a:pt x="256" y="283"/>
                    <a:pt x="140" y="712"/>
                  </a:cubicBezTo>
                  <a:cubicBezTo>
                    <a:pt x="0" y="1225"/>
                    <a:pt x="305" y="1755"/>
                    <a:pt x="818" y="1893"/>
                  </a:cubicBezTo>
                  <a:cubicBezTo>
                    <a:pt x="903" y="1916"/>
                    <a:pt x="988" y="1927"/>
                    <a:pt x="1071" y="1927"/>
                  </a:cubicBezTo>
                  <a:cubicBezTo>
                    <a:pt x="1495" y="1927"/>
                    <a:pt x="1883" y="1643"/>
                    <a:pt x="1999" y="1215"/>
                  </a:cubicBezTo>
                  <a:cubicBezTo>
                    <a:pt x="2137" y="701"/>
                    <a:pt x="1834" y="172"/>
                    <a:pt x="1321" y="34"/>
                  </a:cubicBezTo>
                  <a:cubicBezTo>
                    <a:pt x="1236" y="11"/>
                    <a:pt x="1151" y="0"/>
                    <a:pt x="1068" y="0"/>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36" name="Google Shape;2436;p5"/>
            <p:cNvSpPr/>
            <p:nvPr/>
          </p:nvSpPr>
          <p:spPr>
            <a:xfrm>
              <a:off x="7175667" y="2756849"/>
              <a:ext cx="209430" cy="301958"/>
            </a:xfrm>
            <a:custGeom>
              <a:rect b="b" l="l" r="r" t="t"/>
              <a:pathLst>
                <a:path extrusionOk="0" h="20615" w="14298">
                  <a:moveTo>
                    <a:pt x="9325" y="0"/>
                  </a:moveTo>
                  <a:cubicBezTo>
                    <a:pt x="8321" y="0"/>
                    <a:pt x="7307" y="250"/>
                    <a:pt x="6505" y="877"/>
                  </a:cubicBezTo>
                  <a:cubicBezTo>
                    <a:pt x="6307" y="1033"/>
                    <a:pt x="6123" y="1199"/>
                    <a:pt x="5949" y="1374"/>
                  </a:cubicBezTo>
                  <a:cubicBezTo>
                    <a:pt x="6455" y="2003"/>
                    <a:pt x="6760" y="2803"/>
                    <a:pt x="6760" y="3673"/>
                  </a:cubicBezTo>
                  <a:cubicBezTo>
                    <a:pt x="6760" y="5486"/>
                    <a:pt x="5443" y="6989"/>
                    <a:pt x="3714" y="7288"/>
                  </a:cubicBezTo>
                  <a:cubicBezTo>
                    <a:pt x="2921" y="9541"/>
                    <a:pt x="1887" y="11699"/>
                    <a:pt x="620" y="13725"/>
                  </a:cubicBezTo>
                  <a:cubicBezTo>
                    <a:pt x="0" y="14716"/>
                    <a:pt x="80" y="16440"/>
                    <a:pt x="469" y="17477"/>
                  </a:cubicBezTo>
                  <a:cubicBezTo>
                    <a:pt x="876" y="18566"/>
                    <a:pt x="1848" y="19697"/>
                    <a:pt x="2938" y="20154"/>
                  </a:cubicBezTo>
                  <a:cubicBezTo>
                    <a:pt x="3616" y="20436"/>
                    <a:pt x="4364" y="20614"/>
                    <a:pt x="5107" y="20614"/>
                  </a:cubicBezTo>
                  <a:cubicBezTo>
                    <a:pt x="5647" y="20614"/>
                    <a:pt x="6185" y="20520"/>
                    <a:pt x="6691" y="20304"/>
                  </a:cubicBezTo>
                  <a:cubicBezTo>
                    <a:pt x="7059" y="20108"/>
                    <a:pt x="7427" y="19911"/>
                    <a:pt x="7797" y="19716"/>
                  </a:cubicBezTo>
                  <a:cubicBezTo>
                    <a:pt x="8480" y="19223"/>
                    <a:pt x="9004" y="18596"/>
                    <a:pt x="9367" y="17833"/>
                  </a:cubicBezTo>
                  <a:cubicBezTo>
                    <a:pt x="9392" y="17794"/>
                    <a:pt x="9415" y="17752"/>
                    <a:pt x="9439" y="17711"/>
                  </a:cubicBezTo>
                  <a:cubicBezTo>
                    <a:pt x="8778" y="17274"/>
                    <a:pt x="8340" y="16525"/>
                    <a:pt x="8340" y="15674"/>
                  </a:cubicBezTo>
                  <a:cubicBezTo>
                    <a:pt x="8340" y="14327"/>
                    <a:pt x="9432" y="13235"/>
                    <a:pt x="10779" y="13235"/>
                  </a:cubicBezTo>
                  <a:cubicBezTo>
                    <a:pt x="11098" y="13235"/>
                    <a:pt x="11402" y="13299"/>
                    <a:pt x="11684" y="13410"/>
                  </a:cubicBezTo>
                  <a:cubicBezTo>
                    <a:pt x="12760" y="10929"/>
                    <a:pt x="13553" y="8316"/>
                    <a:pt x="14063" y="5675"/>
                  </a:cubicBezTo>
                  <a:cubicBezTo>
                    <a:pt x="14298" y="4452"/>
                    <a:pt x="13962" y="3020"/>
                    <a:pt x="13243" y="2011"/>
                  </a:cubicBezTo>
                  <a:lnTo>
                    <a:pt x="13243" y="2010"/>
                  </a:lnTo>
                  <a:cubicBezTo>
                    <a:pt x="12569" y="1065"/>
                    <a:pt x="11339" y="217"/>
                    <a:pt x="10169" y="57"/>
                  </a:cubicBezTo>
                  <a:cubicBezTo>
                    <a:pt x="9891" y="20"/>
                    <a:pt x="9609" y="0"/>
                    <a:pt x="9325" y="0"/>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37" name="Google Shape;2437;p5"/>
            <p:cNvSpPr/>
            <p:nvPr/>
          </p:nvSpPr>
          <p:spPr>
            <a:xfrm>
              <a:off x="7142503" y="3091605"/>
              <a:ext cx="166747" cy="284498"/>
            </a:xfrm>
            <a:custGeom>
              <a:rect b="b" l="l" r="r" t="t"/>
              <a:pathLst>
                <a:path extrusionOk="0" h="19423" w="11384">
                  <a:moveTo>
                    <a:pt x="4818" y="0"/>
                  </a:moveTo>
                  <a:cubicBezTo>
                    <a:pt x="4772" y="0"/>
                    <a:pt x="4726" y="1"/>
                    <a:pt x="4680" y="3"/>
                  </a:cubicBezTo>
                  <a:cubicBezTo>
                    <a:pt x="3491" y="56"/>
                    <a:pt x="2255" y="448"/>
                    <a:pt x="1427" y="1352"/>
                  </a:cubicBezTo>
                  <a:cubicBezTo>
                    <a:pt x="570" y="2285"/>
                    <a:pt x="165" y="3334"/>
                    <a:pt x="78" y="4605"/>
                  </a:cubicBezTo>
                  <a:cubicBezTo>
                    <a:pt x="1" y="5770"/>
                    <a:pt x="20" y="6929"/>
                    <a:pt x="121" y="8080"/>
                  </a:cubicBezTo>
                  <a:cubicBezTo>
                    <a:pt x="1362" y="8195"/>
                    <a:pt x="2333" y="9237"/>
                    <a:pt x="2333" y="10508"/>
                  </a:cubicBezTo>
                  <a:cubicBezTo>
                    <a:pt x="2333" y="11464"/>
                    <a:pt x="1781" y="12289"/>
                    <a:pt x="979" y="12689"/>
                  </a:cubicBezTo>
                  <a:cubicBezTo>
                    <a:pt x="1417" y="14220"/>
                    <a:pt x="1994" y="15714"/>
                    <a:pt x="2687" y="17153"/>
                  </a:cubicBezTo>
                  <a:cubicBezTo>
                    <a:pt x="3167" y="18144"/>
                    <a:pt x="4409" y="18985"/>
                    <a:pt x="5438" y="19268"/>
                  </a:cubicBezTo>
                  <a:cubicBezTo>
                    <a:pt x="5810" y="19370"/>
                    <a:pt x="6223" y="19422"/>
                    <a:pt x="6645" y="19422"/>
                  </a:cubicBezTo>
                  <a:cubicBezTo>
                    <a:pt x="7473" y="19422"/>
                    <a:pt x="8335" y="19221"/>
                    <a:pt x="8983" y="18804"/>
                  </a:cubicBezTo>
                  <a:cubicBezTo>
                    <a:pt x="9965" y="18170"/>
                    <a:pt x="10829" y="17227"/>
                    <a:pt x="11096" y="16055"/>
                  </a:cubicBezTo>
                  <a:cubicBezTo>
                    <a:pt x="11383" y="14793"/>
                    <a:pt x="11196" y="13675"/>
                    <a:pt x="10633" y="12510"/>
                  </a:cubicBezTo>
                  <a:cubicBezTo>
                    <a:pt x="10574" y="12386"/>
                    <a:pt x="10521" y="12260"/>
                    <a:pt x="10465" y="12137"/>
                  </a:cubicBezTo>
                  <a:cubicBezTo>
                    <a:pt x="9946" y="10800"/>
                    <a:pt x="9571" y="9420"/>
                    <a:pt x="9337" y="8005"/>
                  </a:cubicBezTo>
                  <a:cubicBezTo>
                    <a:pt x="9227" y="6874"/>
                    <a:pt x="9204" y="5740"/>
                    <a:pt x="9280" y="4605"/>
                  </a:cubicBezTo>
                  <a:cubicBezTo>
                    <a:pt x="9357" y="3476"/>
                    <a:pt x="8714" y="2131"/>
                    <a:pt x="7933" y="1352"/>
                  </a:cubicBezTo>
                  <a:cubicBezTo>
                    <a:pt x="7167" y="586"/>
                    <a:pt x="5929" y="0"/>
                    <a:pt x="4818" y="0"/>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38" name="Google Shape;2438;p5"/>
            <p:cNvSpPr/>
            <p:nvPr/>
          </p:nvSpPr>
          <p:spPr>
            <a:xfrm>
              <a:off x="7194636" y="2441327"/>
              <a:ext cx="194153" cy="287150"/>
            </a:xfrm>
            <a:custGeom>
              <a:rect b="b" l="l" r="r" t="t"/>
              <a:pathLst>
                <a:path extrusionOk="0" h="19604" w="13255">
                  <a:moveTo>
                    <a:pt x="4745" y="1"/>
                  </a:moveTo>
                  <a:cubicBezTo>
                    <a:pt x="3643" y="1"/>
                    <a:pt x="2369" y="428"/>
                    <a:pt x="1583" y="1191"/>
                  </a:cubicBezTo>
                  <a:cubicBezTo>
                    <a:pt x="711" y="2038"/>
                    <a:pt x="33" y="3177"/>
                    <a:pt x="17" y="4431"/>
                  </a:cubicBezTo>
                  <a:cubicBezTo>
                    <a:pt x="1" y="5735"/>
                    <a:pt x="413" y="6790"/>
                    <a:pt x="1201" y="7831"/>
                  </a:cubicBezTo>
                  <a:cubicBezTo>
                    <a:pt x="1256" y="7903"/>
                    <a:pt x="1307" y="7978"/>
                    <a:pt x="1360" y="8052"/>
                  </a:cubicBezTo>
                  <a:cubicBezTo>
                    <a:pt x="2015" y="9077"/>
                    <a:pt x="2567" y="10158"/>
                    <a:pt x="3017" y="11289"/>
                  </a:cubicBezTo>
                  <a:cubicBezTo>
                    <a:pt x="3385" y="12448"/>
                    <a:pt x="3643" y="13634"/>
                    <a:pt x="3785" y="14841"/>
                  </a:cubicBezTo>
                  <a:cubicBezTo>
                    <a:pt x="3760" y="15411"/>
                    <a:pt x="3858" y="15955"/>
                    <a:pt x="4091" y="16468"/>
                  </a:cubicBezTo>
                  <a:cubicBezTo>
                    <a:pt x="4247" y="17061"/>
                    <a:pt x="4543" y="17585"/>
                    <a:pt x="4976" y="18036"/>
                  </a:cubicBezTo>
                  <a:cubicBezTo>
                    <a:pt x="5743" y="18896"/>
                    <a:pt x="7044" y="19587"/>
                    <a:pt x="8217" y="19603"/>
                  </a:cubicBezTo>
                  <a:cubicBezTo>
                    <a:pt x="8242" y="19603"/>
                    <a:pt x="8267" y="19603"/>
                    <a:pt x="8293" y="19603"/>
                  </a:cubicBezTo>
                  <a:cubicBezTo>
                    <a:pt x="9486" y="19603"/>
                    <a:pt x="10735" y="19273"/>
                    <a:pt x="11615" y="18419"/>
                  </a:cubicBezTo>
                  <a:cubicBezTo>
                    <a:pt x="12449" y="17608"/>
                    <a:pt x="13254" y="16394"/>
                    <a:pt x="13182" y="15178"/>
                  </a:cubicBezTo>
                  <a:cubicBezTo>
                    <a:pt x="13102" y="13866"/>
                    <a:pt x="13005" y="12556"/>
                    <a:pt x="12741" y="11268"/>
                  </a:cubicBezTo>
                  <a:lnTo>
                    <a:pt x="12739" y="11268"/>
                  </a:lnTo>
                  <a:cubicBezTo>
                    <a:pt x="12474" y="9963"/>
                    <a:pt x="12040" y="8714"/>
                    <a:pt x="11580" y="7466"/>
                  </a:cubicBezTo>
                  <a:cubicBezTo>
                    <a:pt x="11401" y="6985"/>
                    <a:pt x="11201" y="6514"/>
                    <a:pt x="10985" y="6052"/>
                  </a:cubicBezTo>
                  <a:cubicBezTo>
                    <a:pt x="10763" y="6107"/>
                    <a:pt x="10535" y="6136"/>
                    <a:pt x="10306" y="6136"/>
                  </a:cubicBezTo>
                  <a:cubicBezTo>
                    <a:pt x="9964" y="6136"/>
                    <a:pt x="9622" y="6071"/>
                    <a:pt x="9306" y="5935"/>
                  </a:cubicBezTo>
                  <a:cubicBezTo>
                    <a:pt x="8318" y="5512"/>
                    <a:pt x="7649" y="4434"/>
                    <a:pt x="7707" y="3361"/>
                  </a:cubicBezTo>
                  <a:cubicBezTo>
                    <a:pt x="7739" y="2776"/>
                    <a:pt x="7990" y="2218"/>
                    <a:pt x="8373" y="1777"/>
                  </a:cubicBezTo>
                  <a:cubicBezTo>
                    <a:pt x="8323" y="1710"/>
                    <a:pt x="8274" y="1641"/>
                    <a:pt x="8222" y="1574"/>
                  </a:cubicBezTo>
                  <a:cubicBezTo>
                    <a:pt x="7530" y="659"/>
                    <a:pt x="6090" y="71"/>
                    <a:pt x="4983" y="7"/>
                  </a:cubicBezTo>
                  <a:cubicBezTo>
                    <a:pt x="4905" y="3"/>
                    <a:pt x="4826" y="1"/>
                    <a:pt x="4745"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39" name="Google Shape;2439;p5"/>
            <p:cNvSpPr/>
            <p:nvPr/>
          </p:nvSpPr>
          <p:spPr>
            <a:xfrm>
              <a:off x="7239489" y="3408373"/>
              <a:ext cx="172504" cy="281642"/>
            </a:xfrm>
            <a:custGeom>
              <a:rect b="b" l="l" r="r" t="t"/>
              <a:pathLst>
                <a:path extrusionOk="0" h="19228" w="11777">
                  <a:moveTo>
                    <a:pt x="5194" y="1"/>
                  </a:moveTo>
                  <a:cubicBezTo>
                    <a:pt x="4761" y="1"/>
                    <a:pt x="4338" y="58"/>
                    <a:pt x="3953" y="183"/>
                  </a:cubicBezTo>
                  <a:cubicBezTo>
                    <a:pt x="2741" y="576"/>
                    <a:pt x="1573" y="1326"/>
                    <a:pt x="962" y="2484"/>
                  </a:cubicBezTo>
                  <a:cubicBezTo>
                    <a:pt x="360" y="3620"/>
                    <a:pt x="1" y="5085"/>
                    <a:pt x="456" y="6340"/>
                  </a:cubicBezTo>
                  <a:lnTo>
                    <a:pt x="456" y="6342"/>
                  </a:lnTo>
                  <a:cubicBezTo>
                    <a:pt x="959" y="7725"/>
                    <a:pt x="1331" y="9146"/>
                    <a:pt x="1571" y="10595"/>
                  </a:cubicBezTo>
                  <a:lnTo>
                    <a:pt x="1571" y="10595"/>
                  </a:lnTo>
                  <a:cubicBezTo>
                    <a:pt x="1695" y="11799"/>
                    <a:pt x="1727" y="13008"/>
                    <a:pt x="1668" y="14218"/>
                  </a:cubicBezTo>
                  <a:cubicBezTo>
                    <a:pt x="1608" y="15461"/>
                    <a:pt x="2270" y="16893"/>
                    <a:pt x="3134" y="17758"/>
                  </a:cubicBezTo>
                  <a:cubicBezTo>
                    <a:pt x="3968" y="18591"/>
                    <a:pt x="5313" y="19227"/>
                    <a:pt x="6522" y="19227"/>
                  </a:cubicBezTo>
                  <a:cubicBezTo>
                    <a:pt x="6573" y="19227"/>
                    <a:pt x="6623" y="19226"/>
                    <a:pt x="6674" y="19224"/>
                  </a:cubicBezTo>
                  <a:cubicBezTo>
                    <a:pt x="7969" y="19166"/>
                    <a:pt x="9311" y="18741"/>
                    <a:pt x="10214" y="17758"/>
                  </a:cubicBezTo>
                  <a:cubicBezTo>
                    <a:pt x="11137" y="16751"/>
                    <a:pt x="11612" y="15594"/>
                    <a:pt x="11679" y="14218"/>
                  </a:cubicBezTo>
                  <a:cubicBezTo>
                    <a:pt x="11776" y="12222"/>
                    <a:pt x="11575" y="10271"/>
                    <a:pt x="11284" y="8298"/>
                  </a:cubicBezTo>
                  <a:cubicBezTo>
                    <a:pt x="11053" y="6721"/>
                    <a:pt x="10654" y="5176"/>
                    <a:pt x="10111" y="3680"/>
                  </a:cubicBezTo>
                  <a:cubicBezTo>
                    <a:pt x="9658" y="2434"/>
                    <a:pt x="8985" y="1376"/>
                    <a:pt x="7810" y="687"/>
                  </a:cubicBezTo>
                  <a:cubicBezTo>
                    <a:pt x="7080" y="261"/>
                    <a:pt x="6115" y="1"/>
                    <a:pt x="5194"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40" name="Google Shape;2440;p5"/>
            <p:cNvSpPr/>
            <p:nvPr/>
          </p:nvSpPr>
          <p:spPr>
            <a:xfrm>
              <a:off x="7180413" y="1756053"/>
              <a:ext cx="190037" cy="1916684"/>
            </a:xfrm>
            <a:custGeom>
              <a:rect b="b" l="l" r="r" t="t"/>
              <a:pathLst>
                <a:path extrusionOk="0" h="130854" w="12974">
                  <a:moveTo>
                    <a:pt x="4838" y="104592"/>
                  </a:moveTo>
                  <a:cubicBezTo>
                    <a:pt x="4839" y="104594"/>
                    <a:pt x="4840" y="104596"/>
                    <a:pt x="4841" y="104598"/>
                  </a:cubicBezTo>
                  <a:cubicBezTo>
                    <a:pt x="4840" y="104596"/>
                    <a:pt x="4839" y="104594"/>
                    <a:pt x="4838" y="104592"/>
                  </a:cubicBezTo>
                  <a:close/>
                  <a:moveTo>
                    <a:pt x="10685" y="1"/>
                  </a:moveTo>
                  <a:cubicBezTo>
                    <a:pt x="9906" y="1"/>
                    <a:pt x="9082" y="648"/>
                    <a:pt x="9317" y="1639"/>
                  </a:cubicBezTo>
                  <a:cubicBezTo>
                    <a:pt x="10271" y="5654"/>
                    <a:pt x="9535" y="9730"/>
                    <a:pt x="8254" y="13583"/>
                  </a:cubicBezTo>
                  <a:cubicBezTo>
                    <a:pt x="6869" y="17748"/>
                    <a:pt x="4915" y="21691"/>
                    <a:pt x="3283" y="25760"/>
                  </a:cubicBezTo>
                  <a:cubicBezTo>
                    <a:pt x="1682" y="29750"/>
                    <a:pt x="356" y="33964"/>
                    <a:pt x="375" y="38308"/>
                  </a:cubicBezTo>
                  <a:cubicBezTo>
                    <a:pt x="397" y="42987"/>
                    <a:pt x="2239" y="47260"/>
                    <a:pt x="4314" y="51367"/>
                  </a:cubicBezTo>
                  <a:cubicBezTo>
                    <a:pt x="6252" y="55207"/>
                    <a:pt x="8620" y="59172"/>
                    <a:pt x="9101" y="63533"/>
                  </a:cubicBezTo>
                  <a:cubicBezTo>
                    <a:pt x="9646" y="68487"/>
                    <a:pt x="7576" y="73259"/>
                    <a:pt x="5533" y="77651"/>
                  </a:cubicBezTo>
                  <a:cubicBezTo>
                    <a:pt x="4423" y="80040"/>
                    <a:pt x="3273" y="82414"/>
                    <a:pt x="2321" y="84872"/>
                  </a:cubicBezTo>
                  <a:cubicBezTo>
                    <a:pt x="1361" y="87346"/>
                    <a:pt x="749" y="89913"/>
                    <a:pt x="485" y="92555"/>
                  </a:cubicBezTo>
                  <a:cubicBezTo>
                    <a:pt x="0" y="97412"/>
                    <a:pt x="823" y="102478"/>
                    <a:pt x="3009" y="106857"/>
                  </a:cubicBezTo>
                  <a:cubicBezTo>
                    <a:pt x="4330" y="109506"/>
                    <a:pt x="6032" y="111947"/>
                    <a:pt x="7308" y="114623"/>
                  </a:cubicBezTo>
                  <a:cubicBezTo>
                    <a:pt x="8915" y="117995"/>
                    <a:pt x="9813" y="121870"/>
                    <a:pt x="9891" y="125730"/>
                  </a:cubicBezTo>
                  <a:cubicBezTo>
                    <a:pt x="9917" y="127001"/>
                    <a:pt x="9866" y="128272"/>
                    <a:pt x="9765" y="129539"/>
                  </a:cubicBezTo>
                  <a:cubicBezTo>
                    <a:pt x="9708" y="130247"/>
                    <a:pt x="10409" y="130854"/>
                    <a:pt x="11080" y="130854"/>
                  </a:cubicBezTo>
                  <a:cubicBezTo>
                    <a:pt x="11839" y="130854"/>
                    <a:pt x="12339" y="130249"/>
                    <a:pt x="12395" y="129539"/>
                  </a:cubicBezTo>
                  <a:cubicBezTo>
                    <a:pt x="12753" y="125103"/>
                    <a:pt x="12376" y="120585"/>
                    <a:pt x="10870" y="116376"/>
                  </a:cubicBezTo>
                  <a:cubicBezTo>
                    <a:pt x="9769" y="113301"/>
                    <a:pt x="8115" y="110533"/>
                    <a:pt x="6482" y="107724"/>
                  </a:cubicBezTo>
                  <a:cubicBezTo>
                    <a:pt x="6131" y="107120"/>
                    <a:pt x="5786" y="106513"/>
                    <a:pt x="5464" y="105892"/>
                  </a:cubicBezTo>
                  <a:cubicBezTo>
                    <a:pt x="5314" y="105602"/>
                    <a:pt x="5168" y="105308"/>
                    <a:pt x="5029" y="105011"/>
                  </a:cubicBezTo>
                  <a:cubicBezTo>
                    <a:pt x="4965" y="104874"/>
                    <a:pt x="4903" y="104735"/>
                    <a:pt x="4841" y="104597"/>
                  </a:cubicBezTo>
                  <a:cubicBezTo>
                    <a:pt x="4832" y="104575"/>
                    <a:pt x="4824" y="104557"/>
                    <a:pt x="4817" y="104542"/>
                  </a:cubicBezTo>
                  <a:lnTo>
                    <a:pt x="4817" y="104542"/>
                  </a:lnTo>
                  <a:cubicBezTo>
                    <a:pt x="4736" y="104348"/>
                    <a:pt x="4660" y="104151"/>
                    <a:pt x="4584" y="103956"/>
                  </a:cubicBezTo>
                  <a:cubicBezTo>
                    <a:pt x="3653" y="101520"/>
                    <a:pt x="3119" y="98949"/>
                    <a:pt x="3007" y="96345"/>
                  </a:cubicBezTo>
                  <a:cubicBezTo>
                    <a:pt x="2896" y="93732"/>
                    <a:pt x="3179" y="91129"/>
                    <a:pt x="3853" y="88603"/>
                  </a:cubicBezTo>
                  <a:cubicBezTo>
                    <a:pt x="4517" y="86122"/>
                    <a:pt x="5570" y="83771"/>
                    <a:pt x="6650" y="81449"/>
                  </a:cubicBezTo>
                  <a:cubicBezTo>
                    <a:pt x="8846" y="76721"/>
                    <a:pt x="11266" y="71962"/>
                    <a:pt x="11753" y="66693"/>
                  </a:cubicBezTo>
                  <a:cubicBezTo>
                    <a:pt x="12185" y="62022"/>
                    <a:pt x="10395" y="57630"/>
                    <a:pt x="8358" y="53531"/>
                  </a:cubicBezTo>
                  <a:cubicBezTo>
                    <a:pt x="6338" y="49467"/>
                    <a:pt x="3947" y="45453"/>
                    <a:pt x="3204" y="40910"/>
                  </a:cubicBezTo>
                  <a:cubicBezTo>
                    <a:pt x="2529" y="36800"/>
                    <a:pt x="3558" y="32621"/>
                    <a:pt x="4938" y="28768"/>
                  </a:cubicBezTo>
                  <a:cubicBezTo>
                    <a:pt x="7788" y="20819"/>
                    <a:pt x="12974" y="12935"/>
                    <a:pt x="12349" y="4165"/>
                  </a:cubicBezTo>
                  <a:cubicBezTo>
                    <a:pt x="12271" y="3080"/>
                    <a:pt x="12105" y="1999"/>
                    <a:pt x="11854" y="940"/>
                  </a:cubicBezTo>
                  <a:cubicBezTo>
                    <a:pt x="11698" y="284"/>
                    <a:pt x="11201" y="1"/>
                    <a:pt x="10685"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41" name="Google Shape;2441;p5"/>
            <p:cNvSpPr/>
            <p:nvPr/>
          </p:nvSpPr>
          <p:spPr>
            <a:xfrm>
              <a:off x="6853200" y="1244816"/>
              <a:ext cx="369000" cy="148233"/>
            </a:xfrm>
            <a:custGeom>
              <a:rect b="b" l="l" r="r" t="t"/>
              <a:pathLst>
                <a:path extrusionOk="0" h="10120" w="25192">
                  <a:moveTo>
                    <a:pt x="7699" y="1"/>
                  </a:moveTo>
                  <a:cubicBezTo>
                    <a:pt x="7457" y="1"/>
                    <a:pt x="7215" y="5"/>
                    <a:pt x="6973" y="13"/>
                  </a:cubicBezTo>
                  <a:cubicBezTo>
                    <a:pt x="5071" y="79"/>
                    <a:pt x="3171" y="398"/>
                    <a:pt x="1359" y="982"/>
                  </a:cubicBezTo>
                  <a:cubicBezTo>
                    <a:pt x="1" y="1419"/>
                    <a:pt x="404" y="3411"/>
                    <a:pt x="1617" y="3411"/>
                  </a:cubicBezTo>
                  <a:cubicBezTo>
                    <a:pt x="1740" y="3411"/>
                    <a:pt x="1872" y="3391"/>
                    <a:pt x="2010" y="3346"/>
                  </a:cubicBezTo>
                  <a:cubicBezTo>
                    <a:pt x="3859" y="2750"/>
                    <a:pt x="5776" y="2464"/>
                    <a:pt x="7689" y="2464"/>
                  </a:cubicBezTo>
                  <a:cubicBezTo>
                    <a:pt x="11790" y="2464"/>
                    <a:pt x="15876" y="3780"/>
                    <a:pt x="19244" y="6189"/>
                  </a:cubicBezTo>
                  <a:cubicBezTo>
                    <a:pt x="20643" y="7189"/>
                    <a:pt x="21880" y="8414"/>
                    <a:pt x="22945" y="9762"/>
                  </a:cubicBezTo>
                  <a:cubicBezTo>
                    <a:pt x="23140" y="10010"/>
                    <a:pt x="23445" y="10120"/>
                    <a:pt x="23757" y="10120"/>
                  </a:cubicBezTo>
                  <a:cubicBezTo>
                    <a:pt x="24101" y="10120"/>
                    <a:pt x="24453" y="9988"/>
                    <a:pt x="24678" y="9762"/>
                  </a:cubicBezTo>
                  <a:cubicBezTo>
                    <a:pt x="25191" y="9249"/>
                    <a:pt x="25089" y="8550"/>
                    <a:pt x="24678" y="8030"/>
                  </a:cubicBezTo>
                  <a:cubicBezTo>
                    <a:pt x="20662" y="2942"/>
                    <a:pt x="14152" y="1"/>
                    <a:pt x="7699"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42" name="Google Shape;2442;p5"/>
            <p:cNvSpPr/>
            <p:nvPr/>
          </p:nvSpPr>
          <p:spPr>
            <a:xfrm>
              <a:off x="7077538" y="1106903"/>
              <a:ext cx="76987" cy="212726"/>
            </a:xfrm>
            <a:custGeom>
              <a:rect b="b" l="l" r="r" t="t"/>
              <a:pathLst>
                <a:path extrusionOk="0" h="14523" w="5256">
                  <a:moveTo>
                    <a:pt x="3569" y="1"/>
                  </a:moveTo>
                  <a:cubicBezTo>
                    <a:pt x="3198" y="1"/>
                    <a:pt x="2828" y="174"/>
                    <a:pt x="2582" y="591"/>
                  </a:cubicBezTo>
                  <a:cubicBezTo>
                    <a:pt x="193" y="4648"/>
                    <a:pt x="0" y="9657"/>
                    <a:pt x="1931" y="13926"/>
                  </a:cubicBezTo>
                  <a:cubicBezTo>
                    <a:pt x="2111" y="14324"/>
                    <a:pt x="2554" y="14523"/>
                    <a:pt x="2986" y="14523"/>
                  </a:cubicBezTo>
                  <a:cubicBezTo>
                    <a:pt x="3208" y="14523"/>
                    <a:pt x="3428" y="14470"/>
                    <a:pt x="3607" y="14365"/>
                  </a:cubicBezTo>
                  <a:cubicBezTo>
                    <a:pt x="4228" y="14004"/>
                    <a:pt x="4322" y="13294"/>
                    <a:pt x="4048" y="12689"/>
                  </a:cubicBezTo>
                  <a:cubicBezTo>
                    <a:pt x="2483" y="9232"/>
                    <a:pt x="2784" y="5078"/>
                    <a:pt x="4699" y="1828"/>
                  </a:cubicBezTo>
                  <a:cubicBezTo>
                    <a:pt x="5255" y="884"/>
                    <a:pt x="4408" y="1"/>
                    <a:pt x="3569"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43" name="Google Shape;2443;p5"/>
            <p:cNvSpPr/>
            <p:nvPr/>
          </p:nvSpPr>
          <p:spPr>
            <a:xfrm>
              <a:off x="7499174" y="1160105"/>
              <a:ext cx="162441" cy="320473"/>
            </a:xfrm>
            <a:custGeom>
              <a:rect b="b" l="l" r="r" t="t"/>
              <a:pathLst>
                <a:path extrusionOk="0" h="21879" w="11090">
                  <a:moveTo>
                    <a:pt x="9437" y="1"/>
                  </a:moveTo>
                  <a:cubicBezTo>
                    <a:pt x="9334" y="1"/>
                    <a:pt x="9232" y="14"/>
                    <a:pt x="9136" y="41"/>
                  </a:cubicBezTo>
                  <a:cubicBezTo>
                    <a:pt x="8454" y="228"/>
                    <a:pt x="8157" y="895"/>
                    <a:pt x="8281" y="1547"/>
                  </a:cubicBezTo>
                  <a:lnTo>
                    <a:pt x="8281" y="1549"/>
                  </a:lnTo>
                  <a:cubicBezTo>
                    <a:pt x="9551" y="8313"/>
                    <a:pt x="6472" y="15710"/>
                    <a:pt x="790" y="19588"/>
                  </a:cubicBezTo>
                  <a:cubicBezTo>
                    <a:pt x="245" y="19961"/>
                    <a:pt x="1" y="20666"/>
                    <a:pt x="351" y="21266"/>
                  </a:cubicBezTo>
                  <a:cubicBezTo>
                    <a:pt x="567" y="21634"/>
                    <a:pt x="1012" y="21878"/>
                    <a:pt x="1447" y="21878"/>
                  </a:cubicBezTo>
                  <a:cubicBezTo>
                    <a:pt x="1651" y="21878"/>
                    <a:pt x="1852" y="21825"/>
                    <a:pt x="2027" y="21705"/>
                  </a:cubicBezTo>
                  <a:cubicBezTo>
                    <a:pt x="7194" y="18177"/>
                    <a:pt x="10451" y="12342"/>
                    <a:pt x="10948" y="6124"/>
                  </a:cubicBezTo>
                  <a:cubicBezTo>
                    <a:pt x="11090" y="4373"/>
                    <a:pt x="10967" y="2619"/>
                    <a:pt x="10644" y="895"/>
                  </a:cubicBezTo>
                  <a:cubicBezTo>
                    <a:pt x="10541" y="349"/>
                    <a:pt x="9972" y="1"/>
                    <a:pt x="9437"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44" name="Google Shape;2444;p5"/>
            <p:cNvSpPr/>
            <p:nvPr/>
          </p:nvSpPr>
          <p:spPr>
            <a:xfrm>
              <a:off x="7617972" y="1316475"/>
              <a:ext cx="189172" cy="54547"/>
            </a:xfrm>
            <a:custGeom>
              <a:rect b="b" l="l" r="r" t="t"/>
              <a:pathLst>
                <a:path extrusionOk="0" h="3724" w="12915">
                  <a:moveTo>
                    <a:pt x="11549" y="0"/>
                  </a:moveTo>
                  <a:cubicBezTo>
                    <a:pt x="11440" y="0"/>
                    <a:pt x="11331" y="17"/>
                    <a:pt x="11224" y="53"/>
                  </a:cubicBezTo>
                  <a:cubicBezTo>
                    <a:pt x="8788" y="864"/>
                    <a:pt x="6269" y="1269"/>
                    <a:pt x="3724" y="1269"/>
                  </a:cubicBezTo>
                  <a:cubicBezTo>
                    <a:pt x="2893" y="1269"/>
                    <a:pt x="2060" y="1226"/>
                    <a:pt x="1226" y="1139"/>
                  </a:cubicBezTo>
                  <a:cubicBezTo>
                    <a:pt x="1195" y="1136"/>
                    <a:pt x="1165" y="1135"/>
                    <a:pt x="1135" y="1135"/>
                  </a:cubicBezTo>
                  <a:cubicBezTo>
                    <a:pt x="516" y="1135"/>
                    <a:pt x="1" y="1780"/>
                    <a:pt x="1" y="2366"/>
                  </a:cubicBezTo>
                  <a:cubicBezTo>
                    <a:pt x="1" y="3085"/>
                    <a:pt x="565" y="3523"/>
                    <a:pt x="1226" y="3591"/>
                  </a:cubicBezTo>
                  <a:cubicBezTo>
                    <a:pt x="2083" y="3679"/>
                    <a:pt x="2944" y="3723"/>
                    <a:pt x="3806" y="3723"/>
                  </a:cubicBezTo>
                  <a:cubicBezTo>
                    <a:pt x="6543" y="3723"/>
                    <a:pt x="9280" y="3280"/>
                    <a:pt x="11877" y="2415"/>
                  </a:cubicBezTo>
                  <a:cubicBezTo>
                    <a:pt x="12504" y="2207"/>
                    <a:pt x="12914" y="1571"/>
                    <a:pt x="12732" y="909"/>
                  </a:cubicBezTo>
                  <a:cubicBezTo>
                    <a:pt x="12592" y="399"/>
                    <a:pt x="12080" y="0"/>
                    <a:pt x="11549" y="0"/>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45" name="Google Shape;2445;p5"/>
            <p:cNvSpPr/>
            <p:nvPr/>
          </p:nvSpPr>
          <p:spPr>
            <a:xfrm>
              <a:off x="7518437" y="1517917"/>
              <a:ext cx="288981" cy="199748"/>
            </a:xfrm>
            <a:custGeom>
              <a:rect b="b" l="l" r="r" t="t"/>
              <a:pathLst>
                <a:path extrusionOk="0" h="13637" w="19729">
                  <a:moveTo>
                    <a:pt x="3855" y="1"/>
                  </a:moveTo>
                  <a:cubicBezTo>
                    <a:pt x="2907" y="1"/>
                    <a:pt x="1957" y="80"/>
                    <a:pt x="1019" y="237"/>
                  </a:cubicBezTo>
                  <a:cubicBezTo>
                    <a:pt x="365" y="347"/>
                    <a:pt x="1" y="1154"/>
                    <a:pt x="162" y="1745"/>
                  </a:cubicBezTo>
                  <a:cubicBezTo>
                    <a:pt x="326" y="2338"/>
                    <a:pt x="835" y="2624"/>
                    <a:pt x="1389" y="2624"/>
                  </a:cubicBezTo>
                  <a:cubicBezTo>
                    <a:pt x="1482" y="2624"/>
                    <a:pt x="1576" y="2616"/>
                    <a:pt x="1670" y="2600"/>
                  </a:cubicBezTo>
                  <a:cubicBezTo>
                    <a:pt x="2392" y="2479"/>
                    <a:pt x="3121" y="2420"/>
                    <a:pt x="3849" y="2420"/>
                  </a:cubicBezTo>
                  <a:cubicBezTo>
                    <a:pt x="6660" y="2420"/>
                    <a:pt x="9458" y="3303"/>
                    <a:pt x="11768" y="4914"/>
                  </a:cubicBezTo>
                  <a:cubicBezTo>
                    <a:pt x="14431" y="6772"/>
                    <a:pt x="16323" y="9634"/>
                    <a:pt x="17127" y="12765"/>
                  </a:cubicBezTo>
                  <a:cubicBezTo>
                    <a:pt x="17283" y="13373"/>
                    <a:pt x="17752" y="13637"/>
                    <a:pt x="18236" y="13637"/>
                  </a:cubicBezTo>
                  <a:cubicBezTo>
                    <a:pt x="18966" y="13637"/>
                    <a:pt x="19728" y="13035"/>
                    <a:pt x="19492" y="12114"/>
                  </a:cubicBezTo>
                  <a:cubicBezTo>
                    <a:pt x="18522" y="8344"/>
                    <a:pt x="16194" y="5022"/>
                    <a:pt x="13005" y="2797"/>
                  </a:cubicBezTo>
                  <a:cubicBezTo>
                    <a:pt x="10320" y="924"/>
                    <a:pt x="7096" y="1"/>
                    <a:pt x="3855"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46" name="Google Shape;2446;p5"/>
            <p:cNvSpPr/>
            <p:nvPr/>
          </p:nvSpPr>
          <p:spPr>
            <a:xfrm>
              <a:off x="7692224" y="1519060"/>
              <a:ext cx="202033" cy="65767"/>
            </a:xfrm>
            <a:custGeom>
              <a:rect b="b" l="l" r="r" t="t"/>
              <a:pathLst>
                <a:path extrusionOk="0" h="4490" w="13793">
                  <a:moveTo>
                    <a:pt x="9856" y="1"/>
                  </a:moveTo>
                  <a:cubicBezTo>
                    <a:pt x="6839" y="1"/>
                    <a:pt x="3866" y="738"/>
                    <a:pt x="1178" y="2211"/>
                  </a:cubicBezTo>
                  <a:cubicBezTo>
                    <a:pt x="0" y="2858"/>
                    <a:pt x="722" y="4489"/>
                    <a:pt x="1818" y="4489"/>
                  </a:cubicBezTo>
                  <a:cubicBezTo>
                    <a:pt x="2008" y="4489"/>
                    <a:pt x="2210" y="4440"/>
                    <a:pt x="2415" y="4328"/>
                  </a:cubicBezTo>
                  <a:cubicBezTo>
                    <a:pt x="4680" y="3087"/>
                    <a:pt x="7262" y="2418"/>
                    <a:pt x="9846" y="2418"/>
                  </a:cubicBezTo>
                  <a:cubicBezTo>
                    <a:pt x="10608" y="2418"/>
                    <a:pt x="11371" y="2476"/>
                    <a:pt x="12125" y="2595"/>
                  </a:cubicBezTo>
                  <a:cubicBezTo>
                    <a:pt x="12214" y="2609"/>
                    <a:pt x="12303" y="2616"/>
                    <a:pt x="12392" y="2616"/>
                  </a:cubicBezTo>
                  <a:cubicBezTo>
                    <a:pt x="12951" y="2616"/>
                    <a:pt x="13469" y="2333"/>
                    <a:pt x="13633" y="1738"/>
                  </a:cubicBezTo>
                  <a:cubicBezTo>
                    <a:pt x="13792" y="1156"/>
                    <a:pt x="13435" y="335"/>
                    <a:pt x="12776" y="230"/>
                  </a:cubicBezTo>
                  <a:cubicBezTo>
                    <a:pt x="11804" y="77"/>
                    <a:pt x="10827" y="1"/>
                    <a:pt x="9856"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47" name="Google Shape;2447;p5"/>
            <p:cNvSpPr/>
            <p:nvPr/>
          </p:nvSpPr>
          <p:spPr>
            <a:xfrm>
              <a:off x="7457280" y="1697182"/>
              <a:ext cx="347204" cy="156084"/>
            </a:xfrm>
            <a:custGeom>
              <a:rect b="b" l="l" r="r" t="t"/>
              <a:pathLst>
                <a:path extrusionOk="0" h="10656" w="23704">
                  <a:moveTo>
                    <a:pt x="1339" y="1"/>
                  </a:moveTo>
                  <a:cubicBezTo>
                    <a:pt x="1118" y="1"/>
                    <a:pt x="900" y="53"/>
                    <a:pt x="719" y="159"/>
                  </a:cubicBezTo>
                  <a:cubicBezTo>
                    <a:pt x="103" y="518"/>
                    <a:pt x="1" y="1232"/>
                    <a:pt x="278" y="1835"/>
                  </a:cubicBezTo>
                  <a:cubicBezTo>
                    <a:pt x="1905" y="5349"/>
                    <a:pt x="5181" y="7754"/>
                    <a:pt x="8723" y="9106"/>
                  </a:cubicBezTo>
                  <a:cubicBezTo>
                    <a:pt x="12126" y="10405"/>
                    <a:pt x="15809" y="10655"/>
                    <a:pt x="19442" y="10655"/>
                  </a:cubicBezTo>
                  <a:cubicBezTo>
                    <a:pt x="20341" y="10655"/>
                    <a:pt x="21236" y="10640"/>
                    <a:pt x="22123" y="10621"/>
                  </a:cubicBezTo>
                  <a:cubicBezTo>
                    <a:pt x="23688" y="10590"/>
                    <a:pt x="23704" y="8170"/>
                    <a:pt x="22154" y="8170"/>
                  </a:cubicBezTo>
                  <a:cubicBezTo>
                    <a:pt x="22144" y="8170"/>
                    <a:pt x="22133" y="8170"/>
                    <a:pt x="22123" y="8170"/>
                  </a:cubicBezTo>
                  <a:cubicBezTo>
                    <a:pt x="21234" y="8188"/>
                    <a:pt x="20340" y="8205"/>
                    <a:pt x="19444" y="8205"/>
                  </a:cubicBezTo>
                  <a:cubicBezTo>
                    <a:pt x="16150" y="8205"/>
                    <a:pt x="12839" y="7987"/>
                    <a:pt x="9719" y="6871"/>
                  </a:cubicBezTo>
                  <a:cubicBezTo>
                    <a:pt x="6604" y="5754"/>
                    <a:pt x="3806" y="3644"/>
                    <a:pt x="2395" y="598"/>
                  </a:cubicBezTo>
                  <a:cubicBezTo>
                    <a:pt x="2212" y="201"/>
                    <a:pt x="1771" y="1"/>
                    <a:pt x="1339"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48" name="Google Shape;2448;p5"/>
            <p:cNvSpPr/>
            <p:nvPr/>
          </p:nvSpPr>
          <p:spPr>
            <a:xfrm>
              <a:off x="7497753" y="1767875"/>
              <a:ext cx="126584" cy="249535"/>
            </a:xfrm>
            <a:custGeom>
              <a:rect b="b" l="l" r="r" t="t"/>
              <a:pathLst>
                <a:path extrusionOk="0" h="17036" w="8642">
                  <a:moveTo>
                    <a:pt x="2494" y="1"/>
                  </a:moveTo>
                  <a:cubicBezTo>
                    <a:pt x="2012" y="1"/>
                    <a:pt x="1547" y="265"/>
                    <a:pt x="1395" y="875"/>
                  </a:cubicBezTo>
                  <a:cubicBezTo>
                    <a:pt x="0" y="6501"/>
                    <a:pt x="1785" y="12711"/>
                    <a:pt x="6013" y="16693"/>
                  </a:cubicBezTo>
                  <a:cubicBezTo>
                    <a:pt x="6269" y="16934"/>
                    <a:pt x="6554" y="17035"/>
                    <a:pt x="6830" y="17035"/>
                  </a:cubicBezTo>
                  <a:cubicBezTo>
                    <a:pt x="7792" y="17035"/>
                    <a:pt x="8641" y="15803"/>
                    <a:pt x="7746" y="14960"/>
                  </a:cubicBezTo>
                  <a:cubicBezTo>
                    <a:pt x="4153" y="11576"/>
                    <a:pt x="2569" y="6328"/>
                    <a:pt x="3758" y="1526"/>
                  </a:cubicBezTo>
                  <a:cubicBezTo>
                    <a:pt x="3987" y="604"/>
                    <a:pt x="3222" y="1"/>
                    <a:pt x="2494"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49" name="Google Shape;2449;p5"/>
            <p:cNvSpPr/>
            <p:nvPr/>
          </p:nvSpPr>
          <p:spPr>
            <a:xfrm>
              <a:off x="6897496" y="1738065"/>
              <a:ext cx="332015" cy="143736"/>
            </a:xfrm>
            <a:custGeom>
              <a:rect b="b" l="l" r="r" t="t"/>
              <a:pathLst>
                <a:path extrusionOk="0" h="9813" w="22667">
                  <a:moveTo>
                    <a:pt x="21251" y="1"/>
                  </a:moveTo>
                  <a:cubicBezTo>
                    <a:pt x="20829" y="1"/>
                    <a:pt x="20430" y="237"/>
                    <a:pt x="20169" y="607"/>
                  </a:cubicBezTo>
                  <a:cubicBezTo>
                    <a:pt x="17124" y="4933"/>
                    <a:pt x="12150" y="7331"/>
                    <a:pt x="7042" y="7331"/>
                  </a:cubicBezTo>
                  <a:cubicBezTo>
                    <a:pt x="5357" y="7331"/>
                    <a:pt x="3657" y="7070"/>
                    <a:pt x="2008" y="6531"/>
                  </a:cubicBezTo>
                  <a:cubicBezTo>
                    <a:pt x="1867" y="6485"/>
                    <a:pt x="1735" y="6464"/>
                    <a:pt x="1611" y="6464"/>
                  </a:cubicBezTo>
                  <a:cubicBezTo>
                    <a:pt x="403" y="6464"/>
                    <a:pt x="0" y="8451"/>
                    <a:pt x="1356" y="8894"/>
                  </a:cubicBezTo>
                  <a:cubicBezTo>
                    <a:pt x="3220" y="9503"/>
                    <a:pt x="5190" y="9813"/>
                    <a:pt x="7159" y="9813"/>
                  </a:cubicBezTo>
                  <a:cubicBezTo>
                    <a:pt x="9353" y="9813"/>
                    <a:pt x="11546" y="9428"/>
                    <a:pt x="13590" y="8643"/>
                  </a:cubicBezTo>
                  <a:cubicBezTo>
                    <a:pt x="17118" y="7289"/>
                    <a:pt x="20112" y="4931"/>
                    <a:pt x="22286" y="1844"/>
                  </a:cubicBezTo>
                  <a:cubicBezTo>
                    <a:pt x="22667" y="1303"/>
                    <a:pt x="22383" y="481"/>
                    <a:pt x="21847" y="166"/>
                  </a:cubicBezTo>
                  <a:cubicBezTo>
                    <a:pt x="21651" y="52"/>
                    <a:pt x="21449" y="1"/>
                    <a:pt x="21251"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50" name="Google Shape;2450;p5"/>
            <p:cNvSpPr/>
            <p:nvPr/>
          </p:nvSpPr>
          <p:spPr>
            <a:xfrm>
              <a:off x="7061850" y="1833630"/>
              <a:ext cx="92982" cy="225235"/>
            </a:xfrm>
            <a:custGeom>
              <a:rect b="b" l="l" r="r" t="t"/>
              <a:pathLst>
                <a:path extrusionOk="0" h="15377" w="6348">
                  <a:moveTo>
                    <a:pt x="3948" y="0"/>
                  </a:moveTo>
                  <a:cubicBezTo>
                    <a:pt x="3215" y="0"/>
                    <a:pt x="2457" y="600"/>
                    <a:pt x="2706" y="1519"/>
                  </a:cubicBezTo>
                  <a:lnTo>
                    <a:pt x="2706" y="1520"/>
                  </a:lnTo>
                  <a:cubicBezTo>
                    <a:pt x="3827" y="5659"/>
                    <a:pt x="2933" y="10094"/>
                    <a:pt x="393" y="13533"/>
                  </a:cubicBezTo>
                  <a:cubicBezTo>
                    <a:pt x="0" y="14066"/>
                    <a:pt x="305" y="14901"/>
                    <a:pt x="834" y="15209"/>
                  </a:cubicBezTo>
                  <a:cubicBezTo>
                    <a:pt x="1031" y="15325"/>
                    <a:pt x="1232" y="15377"/>
                    <a:pt x="1427" y="15377"/>
                  </a:cubicBezTo>
                  <a:cubicBezTo>
                    <a:pt x="1848" y="15377"/>
                    <a:pt x="2240" y="15136"/>
                    <a:pt x="2510" y="14770"/>
                  </a:cubicBezTo>
                  <a:cubicBezTo>
                    <a:pt x="5420" y="10829"/>
                    <a:pt x="6347" y="5586"/>
                    <a:pt x="5069" y="867"/>
                  </a:cubicBezTo>
                  <a:cubicBezTo>
                    <a:pt x="4905" y="262"/>
                    <a:pt x="4432" y="0"/>
                    <a:pt x="3948" y="0"/>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51" name="Google Shape;2451;p5"/>
            <p:cNvSpPr/>
            <p:nvPr/>
          </p:nvSpPr>
          <p:spPr>
            <a:xfrm>
              <a:off x="6837028" y="1484168"/>
              <a:ext cx="331488" cy="141114"/>
            </a:xfrm>
            <a:custGeom>
              <a:rect b="b" l="l" r="r" t="t"/>
              <a:pathLst>
                <a:path extrusionOk="0" h="9634" w="22631">
                  <a:moveTo>
                    <a:pt x="1433" y="1"/>
                  </a:moveTo>
                  <a:cubicBezTo>
                    <a:pt x="1240" y="1"/>
                    <a:pt x="1042" y="52"/>
                    <a:pt x="847" y="166"/>
                  </a:cubicBezTo>
                  <a:cubicBezTo>
                    <a:pt x="332" y="467"/>
                    <a:pt x="1" y="1315"/>
                    <a:pt x="408" y="1842"/>
                  </a:cubicBezTo>
                  <a:cubicBezTo>
                    <a:pt x="4192" y="6754"/>
                    <a:pt x="10208" y="9634"/>
                    <a:pt x="16326" y="9634"/>
                  </a:cubicBezTo>
                  <a:cubicBezTo>
                    <a:pt x="17966" y="9634"/>
                    <a:pt x="19614" y="9427"/>
                    <a:pt x="21228" y="8996"/>
                  </a:cubicBezTo>
                  <a:cubicBezTo>
                    <a:pt x="22630" y="8623"/>
                    <a:pt x="22194" y="6587"/>
                    <a:pt x="20921" y="6587"/>
                  </a:cubicBezTo>
                  <a:cubicBezTo>
                    <a:pt x="20812" y="6587"/>
                    <a:pt x="20697" y="6601"/>
                    <a:pt x="20577" y="6633"/>
                  </a:cubicBezTo>
                  <a:cubicBezTo>
                    <a:pt x="19184" y="7005"/>
                    <a:pt x="17745" y="7184"/>
                    <a:pt x="16304" y="7184"/>
                  </a:cubicBezTo>
                  <a:cubicBezTo>
                    <a:pt x="11046" y="7184"/>
                    <a:pt x="5752" y="4795"/>
                    <a:pt x="2525" y="605"/>
                  </a:cubicBezTo>
                  <a:cubicBezTo>
                    <a:pt x="2248" y="245"/>
                    <a:pt x="1854" y="1"/>
                    <a:pt x="1433"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52" name="Google Shape;2452;p5"/>
            <p:cNvSpPr/>
            <p:nvPr/>
          </p:nvSpPr>
          <p:spPr>
            <a:xfrm>
              <a:off x="6775725" y="1597355"/>
              <a:ext cx="241991" cy="127257"/>
            </a:xfrm>
            <a:custGeom>
              <a:rect b="b" l="l" r="r" t="t"/>
              <a:pathLst>
                <a:path extrusionOk="0" h="8688" w="16521">
                  <a:moveTo>
                    <a:pt x="15088" y="1"/>
                  </a:moveTo>
                  <a:cubicBezTo>
                    <a:pt x="14667" y="1"/>
                    <a:pt x="14277" y="246"/>
                    <a:pt x="14002" y="607"/>
                  </a:cubicBezTo>
                  <a:cubicBezTo>
                    <a:pt x="11273" y="4191"/>
                    <a:pt x="6825" y="6233"/>
                    <a:pt x="2362" y="6233"/>
                  </a:cubicBezTo>
                  <a:cubicBezTo>
                    <a:pt x="1983" y="6233"/>
                    <a:pt x="1603" y="6218"/>
                    <a:pt x="1225" y="6188"/>
                  </a:cubicBezTo>
                  <a:cubicBezTo>
                    <a:pt x="1199" y="6186"/>
                    <a:pt x="1174" y="6185"/>
                    <a:pt x="1149" y="6185"/>
                  </a:cubicBezTo>
                  <a:cubicBezTo>
                    <a:pt x="522" y="6185"/>
                    <a:pt x="0" y="6812"/>
                    <a:pt x="0" y="7413"/>
                  </a:cubicBezTo>
                  <a:cubicBezTo>
                    <a:pt x="0" y="8119"/>
                    <a:pt x="563" y="8586"/>
                    <a:pt x="1225" y="8638"/>
                  </a:cubicBezTo>
                  <a:cubicBezTo>
                    <a:pt x="1649" y="8671"/>
                    <a:pt x="2073" y="8688"/>
                    <a:pt x="2496" y="8688"/>
                  </a:cubicBezTo>
                  <a:cubicBezTo>
                    <a:pt x="7806" y="8688"/>
                    <a:pt x="12901" y="6071"/>
                    <a:pt x="16119" y="1845"/>
                  </a:cubicBezTo>
                  <a:cubicBezTo>
                    <a:pt x="16521" y="1319"/>
                    <a:pt x="16200" y="475"/>
                    <a:pt x="15678" y="168"/>
                  </a:cubicBezTo>
                  <a:cubicBezTo>
                    <a:pt x="15480" y="53"/>
                    <a:pt x="15281" y="1"/>
                    <a:pt x="15088"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53" name="Google Shape;2453;p5"/>
            <p:cNvSpPr/>
            <p:nvPr/>
          </p:nvSpPr>
          <p:spPr>
            <a:xfrm>
              <a:off x="7117543" y="1293638"/>
              <a:ext cx="129689" cy="126144"/>
            </a:xfrm>
            <a:custGeom>
              <a:rect b="b" l="l" r="r" t="t"/>
              <a:pathLst>
                <a:path extrusionOk="0" h="8612" w="8854">
                  <a:moveTo>
                    <a:pt x="1223" y="1"/>
                  </a:moveTo>
                  <a:lnTo>
                    <a:pt x="0" y="1996"/>
                  </a:lnTo>
                  <a:cubicBezTo>
                    <a:pt x="1579" y="3964"/>
                    <a:pt x="1310" y="6213"/>
                    <a:pt x="529" y="8612"/>
                  </a:cubicBezTo>
                  <a:cubicBezTo>
                    <a:pt x="3377" y="7730"/>
                    <a:pt x="6533" y="3601"/>
                    <a:pt x="8853" y="1728"/>
                  </a:cubicBezTo>
                  <a:lnTo>
                    <a:pt x="8853" y="1728"/>
                  </a:lnTo>
                  <a:cubicBezTo>
                    <a:pt x="8450" y="1813"/>
                    <a:pt x="8031" y="1851"/>
                    <a:pt x="7603" y="1851"/>
                  </a:cubicBezTo>
                  <a:cubicBezTo>
                    <a:pt x="5484" y="1851"/>
                    <a:pt x="3137" y="915"/>
                    <a:pt x="1223"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54" name="Google Shape;2454;p5"/>
            <p:cNvSpPr/>
            <p:nvPr/>
          </p:nvSpPr>
          <p:spPr>
            <a:xfrm>
              <a:off x="7252409" y="1230592"/>
              <a:ext cx="137159" cy="89687"/>
            </a:xfrm>
            <a:custGeom>
              <a:rect b="b" l="l" r="r" t="t"/>
              <a:pathLst>
                <a:path extrusionOk="0" h="6123" w="9364">
                  <a:moveTo>
                    <a:pt x="5128" y="0"/>
                  </a:moveTo>
                  <a:cubicBezTo>
                    <a:pt x="3701" y="2199"/>
                    <a:pt x="1832" y="4638"/>
                    <a:pt x="0" y="6123"/>
                  </a:cubicBezTo>
                  <a:lnTo>
                    <a:pt x="9363" y="5489"/>
                  </a:lnTo>
                  <a:cubicBezTo>
                    <a:pt x="7062" y="4323"/>
                    <a:pt x="6455" y="3963"/>
                    <a:pt x="5128" y="0"/>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55" name="Google Shape;2455;p5"/>
            <p:cNvSpPr/>
            <p:nvPr/>
          </p:nvSpPr>
          <p:spPr>
            <a:xfrm>
              <a:off x="7499042" y="1385014"/>
              <a:ext cx="95809" cy="109754"/>
            </a:xfrm>
            <a:custGeom>
              <a:rect b="b" l="l" r="r" t="t"/>
              <a:pathLst>
                <a:path extrusionOk="0" h="7493" w="6541">
                  <a:moveTo>
                    <a:pt x="5118" y="0"/>
                  </a:moveTo>
                  <a:cubicBezTo>
                    <a:pt x="4130" y="791"/>
                    <a:pt x="3027" y="1284"/>
                    <a:pt x="1910" y="1284"/>
                  </a:cubicBezTo>
                  <a:cubicBezTo>
                    <a:pt x="1272" y="1284"/>
                    <a:pt x="629" y="1122"/>
                    <a:pt x="1" y="763"/>
                  </a:cubicBezTo>
                  <a:lnTo>
                    <a:pt x="1" y="763"/>
                  </a:lnTo>
                  <a:lnTo>
                    <a:pt x="3359" y="7493"/>
                  </a:lnTo>
                  <a:cubicBezTo>
                    <a:pt x="4884" y="5629"/>
                    <a:pt x="6484" y="2374"/>
                    <a:pt x="6541" y="1868"/>
                  </a:cubicBezTo>
                  <a:cubicBezTo>
                    <a:pt x="6387" y="1710"/>
                    <a:pt x="5206" y="202"/>
                    <a:pt x="5118" y="0"/>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56" name="Google Shape;2456;p5"/>
            <p:cNvSpPr/>
            <p:nvPr/>
          </p:nvSpPr>
          <p:spPr>
            <a:xfrm>
              <a:off x="7049120" y="1535510"/>
              <a:ext cx="77427" cy="139166"/>
            </a:xfrm>
            <a:custGeom>
              <a:rect b="b" l="l" r="r" t="t"/>
              <a:pathLst>
                <a:path extrusionOk="0" h="9501" w="5286">
                  <a:moveTo>
                    <a:pt x="2747" y="1"/>
                  </a:moveTo>
                  <a:cubicBezTo>
                    <a:pt x="2747" y="1"/>
                    <a:pt x="2938" y="3445"/>
                    <a:pt x="7" y="3599"/>
                  </a:cubicBezTo>
                  <a:cubicBezTo>
                    <a:pt x="0" y="3697"/>
                    <a:pt x="16" y="5952"/>
                    <a:pt x="7" y="6051"/>
                  </a:cubicBezTo>
                  <a:cubicBezTo>
                    <a:pt x="3368" y="6382"/>
                    <a:pt x="5285" y="9500"/>
                    <a:pt x="5285" y="9500"/>
                  </a:cubicBezTo>
                  <a:lnTo>
                    <a:pt x="2747" y="1"/>
                  </a:ln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57" name="Google Shape;2457;p5"/>
            <p:cNvSpPr/>
            <p:nvPr/>
          </p:nvSpPr>
          <p:spPr>
            <a:xfrm>
              <a:off x="7166351" y="1715009"/>
              <a:ext cx="100789" cy="80620"/>
            </a:xfrm>
            <a:custGeom>
              <a:rect b="b" l="l" r="r" t="t"/>
              <a:pathLst>
                <a:path extrusionOk="0" h="5504" w="6881">
                  <a:moveTo>
                    <a:pt x="1" y="0"/>
                  </a:moveTo>
                  <a:lnTo>
                    <a:pt x="1" y="0"/>
                  </a:lnTo>
                  <a:cubicBezTo>
                    <a:pt x="507" y="1064"/>
                    <a:pt x="1589" y="2110"/>
                    <a:pt x="957" y="3204"/>
                  </a:cubicBezTo>
                  <a:cubicBezTo>
                    <a:pt x="792" y="3491"/>
                    <a:pt x="739" y="3769"/>
                    <a:pt x="739" y="3769"/>
                  </a:cubicBezTo>
                  <a:cubicBezTo>
                    <a:pt x="755" y="4323"/>
                    <a:pt x="2240" y="4949"/>
                    <a:pt x="2266" y="5503"/>
                  </a:cubicBezTo>
                  <a:cubicBezTo>
                    <a:pt x="2934" y="4991"/>
                    <a:pt x="4292" y="3258"/>
                    <a:pt x="6150" y="3258"/>
                  </a:cubicBezTo>
                  <a:cubicBezTo>
                    <a:pt x="6386" y="3258"/>
                    <a:pt x="6629" y="3286"/>
                    <a:pt x="6881" y="3347"/>
                  </a:cubicBezTo>
                  <a:lnTo>
                    <a:pt x="1" y="0"/>
                  </a:ln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58" name="Google Shape;2458;p5"/>
            <p:cNvSpPr/>
            <p:nvPr/>
          </p:nvSpPr>
          <p:spPr>
            <a:xfrm>
              <a:off x="7431851" y="1685171"/>
              <a:ext cx="95311" cy="82714"/>
            </a:xfrm>
            <a:custGeom>
              <a:rect b="b" l="l" r="r" t="t"/>
              <a:pathLst>
                <a:path extrusionOk="0" h="5647" w="6507">
                  <a:moveTo>
                    <a:pt x="6507" y="0"/>
                  </a:moveTo>
                  <a:lnTo>
                    <a:pt x="0" y="5478"/>
                  </a:lnTo>
                  <a:cubicBezTo>
                    <a:pt x="739" y="5291"/>
                    <a:pt x="1518" y="5127"/>
                    <a:pt x="2267" y="5127"/>
                  </a:cubicBezTo>
                  <a:cubicBezTo>
                    <a:pt x="2955" y="5127"/>
                    <a:pt x="3617" y="5265"/>
                    <a:pt x="4202" y="5646"/>
                  </a:cubicBezTo>
                  <a:cubicBezTo>
                    <a:pt x="4646" y="5386"/>
                    <a:pt x="5121" y="5094"/>
                    <a:pt x="5319" y="4618"/>
                  </a:cubicBezTo>
                  <a:cubicBezTo>
                    <a:pt x="5471" y="4253"/>
                    <a:pt x="5434" y="3841"/>
                    <a:pt x="5416" y="3446"/>
                  </a:cubicBezTo>
                  <a:cubicBezTo>
                    <a:pt x="5345" y="1914"/>
                    <a:pt x="6507" y="181"/>
                    <a:pt x="6507" y="0"/>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59" name="Google Shape;2459;p5"/>
            <p:cNvSpPr/>
            <p:nvPr/>
          </p:nvSpPr>
          <p:spPr>
            <a:xfrm>
              <a:off x="7569105" y="1495828"/>
              <a:ext cx="25750" cy="89482"/>
            </a:xfrm>
            <a:custGeom>
              <a:rect b="b" l="l" r="r" t="t"/>
              <a:pathLst>
                <a:path extrusionOk="0" h="6109" w="1758">
                  <a:moveTo>
                    <a:pt x="0" y="0"/>
                  </a:moveTo>
                  <a:lnTo>
                    <a:pt x="2" y="6108"/>
                  </a:lnTo>
                  <a:cubicBezTo>
                    <a:pt x="2" y="6108"/>
                    <a:pt x="567" y="3864"/>
                    <a:pt x="1514" y="3821"/>
                  </a:cubicBezTo>
                  <a:cubicBezTo>
                    <a:pt x="1411" y="3305"/>
                    <a:pt x="1569" y="2089"/>
                    <a:pt x="1758" y="1597"/>
                  </a:cubicBezTo>
                  <a:cubicBezTo>
                    <a:pt x="813" y="1209"/>
                    <a:pt x="41" y="680"/>
                    <a:pt x="0" y="0"/>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60" name="Google Shape;2460;p5"/>
            <p:cNvSpPr/>
            <p:nvPr/>
          </p:nvSpPr>
          <p:spPr>
            <a:xfrm>
              <a:off x="7278146" y="1037324"/>
              <a:ext cx="73911" cy="279430"/>
            </a:xfrm>
            <a:custGeom>
              <a:rect b="b" l="l" r="r" t="t"/>
              <a:pathLst>
                <a:path extrusionOk="0" h="19077" w="5046">
                  <a:moveTo>
                    <a:pt x="1416" y="1"/>
                  </a:moveTo>
                  <a:cubicBezTo>
                    <a:pt x="1312" y="1"/>
                    <a:pt x="1204" y="15"/>
                    <a:pt x="1093" y="45"/>
                  </a:cubicBezTo>
                  <a:cubicBezTo>
                    <a:pt x="502" y="208"/>
                    <a:pt x="1" y="932"/>
                    <a:pt x="238" y="1553"/>
                  </a:cubicBezTo>
                  <a:cubicBezTo>
                    <a:pt x="2187" y="6654"/>
                    <a:pt x="2585" y="12237"/>
                    <a:pt x="1295" y="17550"/>
                  </a:cubicBezTo>
                  <a:cubicBezTo>
                    <a:pt x="1071" y="18473"/>
                    <a:pt x="1838" y="19077"/>
                    <a:pt x="2566" y="19077"/>
                  </a:cubicBezTo>
                  <a:cubicBezTo>
                    <a:pt x="3047" y="19077"/>
                    <a:pt x="3511" y="18812"/>
                    <a:pt x="3659" y="18202"/>
                  </a:cubicBezTo>
                  <a:cubicBezTo>
                    <a:pt x="5045" y="12488"/>
                    <a:pt x="4702" y="6399"/>
                    <a:pt x="2601" y="902"/>
                  </a:cubicBezTo>
                  <a:cubicBezTo>
                    <a:pt x="2404" y="384"/>
                    <a:pt x="1958" y="1"/>
                    <a:pt x="1416"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61" name="Google Shape;2461;p5"/>
            <p:cNvSpPr/>
            <p:nvPr/>
          </p:nvSpPr>
          <p:spPr>
            <a:xfrm>
              <a:off x="7309596" y="1090629"/>
              <a:ext cx="183138" cy="122351"/>
            </a:xfrm>
            <a:custGeom>
              <a:rect b="b" l="l" r="r" t="t"/>
              <a:pathLst>
                <a:path extrusionOk="0" h="8353" w="12503">
                  <a:moveTo>
                    <a:pt x="11115" y="1"/>
                  </a:moveTo>
                  <a:cubicBezTo>
                    <a:pt x="11021" y="1"/>
                    <a:pt x="10926" y="9"/>
                    <a:pt x="10831" y="26"/>
                  </a:cubicBezTo>
                  <a:cubicBezTo>
                    <a:pt x="6656" y="760"/>
                    <a:pt x="2950" y="3148"/>
                    <a:pt x="401" y="6509"/>
                  </a:cubicBezTo>
                  <a:cubicBezTo>
                    <a:pt x="1" y="7037"/>
                    <a:pt x="318" y="7879"/>
                    <a:pt x="842" y="8185"/>
                  </a:cubicBezTo>
                  <a:cubicBezTo>
                    <a:pt x="1039" y="8301"/>
                    <a:pt x="1239" y="8353"/>
                    <a:pt x="1432" y="8353"/>
                  </a:cubicBezTo>
                  <a:cubicBezTo>
                    <a:pt x="1852" y="8353"/>
                    <a:pt x="2242" y="8108"/>
                    <a:pt x="2518" y="7746"/>
                  </a:cubicBezTo>
                  <a:cubicBezTo>
                    <a:pt x="4675" y="4900"/>
                    <a:pt x="7960" y="3008"/>
                    <a:pt x="11483" y="2389"/>
                  </a:cubicBezTo>
                  <a:cubicBezTo>
                    <a:pt x="12136" y="2274"/>
                    <a:pt x="12502" y="1475"/>
                    <a:pt x="12339" y="881"/>
                  </a:cubicBezTo>
                  <a:cubicBezTo>
                    <a:pt x="12177" y="292"/>
                    <a:pt x="11668" y="1"/>
                    <a:pt x="11115"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462" name="Google Shape;2462;p5"/>
            <p:cNvGrpSpPr/>
            <p:nvPr/>
          </p:nvGrpSpPr>
          <p:grpSpPr>
            <a:xfrm>
              <a:off x="7400884" y="1600387"/>
              <a:ext cx="68466" cy="55076"/>
              <a:chOff x="7059859" y="1600387"/>
              <a:chExt cx="68466" cy="55076"/>
            </a:xfrm>
          </p:grpSpPr>
          <p:sp>
            <p:nvSpPr>
              <p:cNvPr id="2463" name="Google Shape;2463;p5"/>
              <p:cNvSpPr/>
              <p:nvPr/>
            </p:nvSpPr>
            <p:spPr>
              <a:xfrm>
                <a:off x="7076822" y="1637593"/>
                <a:ext cx="13813" cy="11791"/>
              </a:xfrm>
              <a:custGeom>
                <a:rect b="b" l="l" r="r" t="t"/>
                <a:pathLst>
                  <a:path extrusionOk="0" h="805" w="943">
                    <a:moveTo>
                      <a:pt x="498" y="0"/>
                    </a:moveTo>
                    <a:cubicBezTo>
                      <a:pt x="474" y="0"/>
                      <a:pt x="449" y="2"/>
                      <a:pt x="425" y="7"/>
                    </a:cubicBezTo>
                    <a:cubicBezTo>
                      <a:pt x="213" y="53"/>
                      <a:pt x="0" y="294"/>
                      <a:pt x="174" y="641"/>
                    </a:cubicBezTo>
                    <a:cubicBezTo>
                      <a:pt x="216" y="753"/>
                      <a:pt x="373" y="805"/>
                      <a:pt x="503" y="805"/>
                    </a:cubicBezTo>
                    <a:cubicBezTo>
                      <a:pt x="521" y="805"/>
                      <a:pt x="538" y="804"/>
                      <a:pt x="554" y="802"/>
                    </a:cubicBezTo>
                    <a:cubicBezTo>
                      <a:pt x="770" y="779"/>
                      <a:pt x="942" y="553"/>
                      <a:pt x="907" y="338"/>
                    </a:cubicBezTo>
                    <a:cubicBezTo>
                      <a:pt x="875" y="148"/>
                      <a:pt x="689" y="0"/>
                      <a:pt x="498" y="0"/>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64" name="Google Shape;2464;p5"/>
              <p:cNvSpPr/>
              <p:nvPr/>
            </p:nvSpPr>
            <p:spPr>
              <a:xfrm>
                <a:off x="7059859" y="1647495"/>
                <a:ext cx="9301" cy="7968"/>
              </a:xfrm>
              <a:custGeom>
                <a:rect b="b" l="l" r="r" t="t"/>
                <a:pathLst>
                  <a:path extrusionOk="0" h="544" w="635">
                    <a:moveTo>
                      <a:pt x="337" y="1"/>
                    </a:moveTo>
                    <a:cubicBezTo>
                      <a:pt x="320" y="1"/>
                      <a:pt x="304" y="2"/>
                      <a:pt x="288" y="6"/>
                    </a:cubicBezTo>
                    <a:cubicBezTo>
                      <a:pt x="144" y="36"/>
                      <a:pt x="1" y="197"/>
                      <a:pt x="118" y="432"/>
                    </a:cubicBezTo>
                    <a:cubicBezTo>
                      <a:pt x="146" y="509"/>
                      <a:pt x="252" y="544"/>
                      <a:pt x="340" y="544"/>
                    </a:cubicBezTo>
                    <a:cubicBezTo>
                      <a:pt x="352" y="544"/>
                      <a:pt x="363" y="543"/>
                      <a:pt x="374" y="542"/>
                    </a:cubicBezTo>
                    <a:cubicBezTo>
                      <a:pt x="520" y="524"/>
                      <a:pt x="635" y="372"/>
                      <a:pt x="612" y="227"/>
                    </a:cubicBezTo>
                    <a:cubicBezTo>
                      <a:pt x="591" y="100"/>
                      <a:pt x="465" y="1"/>
                      <a:pt x="337"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65" name="Google Shape;2465;p5"/>
              <p:cNvSpPr/>
              <p:nvPr/>
            </p:nvSpPr>
            <p:spPr>
              <a:xfrm>
                <a:off x="7116021" y="1621466"/>
                <a:ext cx="5874" cy="5009"/>
              </a:xfrm>
              <a:custGeom>
                <a:rect b="b" l="l" r="r" t="t"/>
                <a:pathLst>
                  <a:path extrusionOk="0" h="342" w="401">
                    <a:moveTo>
                      <a:pt x="213" y="1"/>
                    </a:moveTo>
                    <a:cubicBezTo>
                      <a:pt x="202" y="1"/>
                      <a:pt x="192" y="2"/>
                      <a:pt x="181" y="4"/>
                    </a:cubicBezTo>
                    <a:cubicBezTo>
                      <a:pt x="91" y="22"/>
                      <a:pt x="1" y="124"/>
                      <a:pt x="75" y="271"/>
                    </a:cubicBezTo>
                    <a:cubicBezTo>
                      <a:pt x="92" y="319"/>
                      <a:pt x="158" y="342"/>
                      <a:pt x="213" y="342"/>
                    </a:cubicBezTo>
                    <a:cubicBezTo>
                      <a:pt x="221" y="342"/>
                      <a:pt x="229" y="341"/>
                      <a:pt x="236" y="340"/>
                    </a:cubicBezTo>
                    <a:cubicBezTo>
                      <a:pt x="328" y="330"/>
                      <a:pt x="401" y="234"/>
                      <a:pt x="385" y="144"/>
                    </a:cubicBezTo>
                    <a:cubicBezTo>
                      <a:pt x="372" y="62"/>
                      <a:pt x="293" y="1"/>
                      <a:pt x="213"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66" name="Google Shape;2466;p5"/>
              <p:cNvSpPr/>
              <p:nvPr/>
            </p:nvSpPr>
            <p:spPr>
              <a:xfrm>
                <a:off x="7122481" y="1600387"/>
                <a:ext cx="5844" cy="5009"/>
              </a:xfrm>
              <a:custGeom>
                <a:rect b="b" l="l" r="r" t="t"/>
                <a:pathLst>
                  <a:path extrusionOk="0" h="342" w="399">
                    <a:moveTo>
                      <a:pt x="210" y="1"/>
                    </a:moveTo>
                    <a:cubicBezTo>
                      <a:pt x="200" y="1"/>
                      <a:pt x="189" y="2"/>
                      <a:pt x="179" y="4"/>
                    </a:cubicBezTo>
                    <a:cubicBezTo>
                      <a:pt x="89" y="23"/>
                      <a:pt x="0" y="124"/>
                      <a:pt x="73" y="271"/>
                    </a:cubicBezTo>
                    <a:lnTo>
                      <a:pt x="73" y="273"/>
                    </a:lnTo>
                    <a:cubicBezTo>
                      <a:pt x="92" y="319"/>
                      <a:pt x="158" y="342"/>
                      <a:pt x="212" y="342"/>
                    </a:cubicBezTo>
                    <a:cubicBezTo>
                      <a:pt x="220" y="342"/>
                      <a:pt x="227" y="341"/>
                      <a:pt x="234" y="340"/>
                    </a:cubicBezTo>
                    <a:cubicBezTo>
                      <a:pt x="326" y="330"/>
                      <a:pt x="399" y="234"/>
                      <a:pt x="384" y="144"/>
                    </a:cubicBezTo>
                    <a:cubicBezTo>
                      <a:pt x="370" y="64"/>
                      <a:pt x="291" y="1"/>
                      <a:pt x="210"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67" name="Google Shape;2467;p5"/>
              <p:cNvSpPr/>
              <p:nvPr/>
            </p:nvSpPr>
            <p:spPr>
              <a:xfrm>
                <a:off x="7096656" y="1617496"/>
                <a:ext cx="9316" cy="7968"/>
              </a:xfrm>
              <a:custGeom>
                <a:rect b="b" l="l" r="r" t="t"/>
                <a:pathLst>
                  <a:path extrusionOk="0" h="544" w="636">
                    <a:moveTo>
                      <a:pt x="339" y="0"/>
                    </a:moveTo>
                    <a:cubicBezTo>
                      <a:pt x="322" y="0"/>
                      <a:pt x="304" y="2"/>
                      <a:pt x="287" y="6"/>
                    </a:cubicBezTo>
                    <a:cubicBezTo>
                      <a:pt x="144" y="36"/>
                      <a:pt x="0" y="197"/>
                      <a:pt x="117" y="432"/>
                    </a:cubicBezTo>
                    <a:lnTo>
                      <a:pt x="119" y="432"/>
                    </a:lnTo>
                    <a:cubicBezTo>
                      <a:pt x="148" y="509"/>
                      <a:pt x="257" y="544"/>
                      <a:pt x="346" y="544"/>
                    </a:cubicBezTo>
                    <a:cubicBezTo>
                      <a:pt x="356" y="544"/>
                      <a:pt x="366" y="543"/>
                      <a:pt x="376" y="542"/>
                    </a:cubicBezTo>
                    <a:cubicBezTo>
                      <a:pt x="521" y="524"/>
                      <a:pt x="636" y="372"/>
                      <a:pt x="613" y="227"/>
                    </a:cubicBezTo>
                    <a:cubicBezTo>
                      <a:pt x="593" y="101"/>
                      <a:pt x="468" y="0"/>
                      <a:pt x="339" y="0"/>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68" name="Google Shape;2468;p5"/>
              <p:cNvSpPr/>
              <p:nvPr/>
            </p:nvSpPr>
            <p:spPr>
              <a:xfrm>
                <a:off x="7094678" y="1631338"/>
                <a:ext cx="9330" cy="7968"/>
              </a:xfrm>
              <a:custGeom>
                <a:rect b="b" l="l" r="r" t="t"/>
                <a:pathLst>
                  <a:path extrusionOk="0" h="544" w="637">
                    <a:moveTo>
                      <a:pt x="339" y="0"/>
                    </a:moveTo>
                    <a:cubicBezTo>
                      <a:pt x="322" y="0"/>
                      <a:pt x="305" y="2"/>
                      <a:pt x="288" y="6"/>
                    </a:cubicBezTo>
                    <a:cubicBezTo>
                      <a:pt x="144" y="36"/>
                      <a:pt x="1" y="197"/>
                      <a:pt x="120" y="433"/>
                    </a:cubicBezTo>
                    <a:cubicBezTo>
                      <a:pt x="148" y="509"/>
                      <a:pt x="258" y="544"/>
                      <a:pt x="347" y="544"/>
                    </a:cubicBezTo>
                    <a:cubicBezTo>
                      <a:pt x="357" y="544"/>
                      <a:pt x="367" y="543"/>
                      <a:pt x="376" y="542"/>
                    </a:cubicBezTo>
                    <a:cubicBezTo>
                      <a:pt x="521" y="525"/>
                      <a:pt x="636" y="372"/>
                      <a:pt x="613" y="227"/>
                    </a:cubicBezTo>
                    <a:cubicBezTo>
                      <a:pt x="593" y="101"/>
                      <a:pt x="468" y="0"/>
                      <a:pt x="339" y="0"/>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69" name="Google Shape;2469;p5"/>
              <p:cNvSpPr/>
              <p:nvPr/>
            </p:nvSpPr>
            <p:spPr>
              <a:xfrm>
                <a:off x="7105606" y="1608824"/>
                <a:ext cx="12216" cy="10458"/>
              </a:xfrm>
              <a:custGeom>
                <a:rect b="b" l="l" r="r" t="t"/>
                <a:pathLst>
                  <a:path extrusionOk="0" h="714" w="834">
                    <a:moveTo>
                      <a:pt x="441" y="0"/>
                    </a:moveTo>
                    <a:cubicBezTo>
                      <a:pt x="420" y="0"/>
                      <a:pt x="398" y="2"/>
                      <a:pt x="377" y="7"/>
                    </a:cubicBezTo>
                    <a:cubicBezTo>
                      <a:pt x="188" y="47"/>
                      <a:pt x="0" y="260"/>
                      <a:pt x="154" y="568"/>
                    </a:cubicBezTo>
                    <a:cubicBezTo>
                      <a:pt x="191" y="667"/>
                      <a:pt x="330" y="714"/>
                      <a:pt x="445" y="714"/>
                    </a:cubicBezTo>
                    <a:cubicBezTo>
                      <a:pt x="461" y="714"/>
                      <a:pt x="476" y="713"/>
                      <a:pt x="490" y="711"/>
                    </a:cubicBezTo>
                    <a:cubicBezTo>
                      <a:pt x="682" y="688"/>
                      <a:pt x="834" y="490"/>
                      <a:pt x="804" y="299"/>
                    </a:cubicBezTo>
                    <a:cubicBezTo>
                      <a:pt x="775" y="131"/>
                      <a:pt x="609" y="0"/>
                      <a:pt x="441" y="0"/>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470" name="Google Shape;2470;p5"/>
            <p:cNvGrpSpPr/>
            <p:nvPr/>
          </p:nvGrpSpPr>
          <p:grpSpPr>
            <a:xfrm>
              <a:off x="7432788" y="1421869"/>
              <a:ext cx="27948" cy="82322"/>
              <a:chOff x="7091763" y="1421869"/>
              <a:chExt cx="27948" cy="82322"/>
            </a:xfrm>
          </p:grpSpPr>
          <p:sp>
            <p:nvSpPr>
              <p:cNvPr id="2471" name="Google Shape;2471;p5"/>
              <p:cNvSpPr/>
              <p:nvPr/>
            </p:nvSpPr>
            <p:spPr>
              <a:xfrm>
                <a:off x="7106587" y="1473387"/>
                <a:ext cx="13124" cy="11835"/>
              </a:xfrm>
              <a:custGeom>
                <a:rect b="b" l="l" r="r" t="t"/>
                <a:pathLst>
                  <a:path extrusionOk="0" h="808" w="896">
                    <a:moveTo>
                      <a:pt x="455" y="0"/>
                    </a:moveTo>
                    <a:cubicBezTo>
                      <a:pt x="276" y="0"/>
                      <a:pt x="96" y="127"/>
                      <a:pt x="52" y="304"/>
                    </a:cubicBezTo>
                    <a:cubicBezTo>
                      <a:pt x="1" y="514"/>
                      <a:pt x="122" y="806"/>
                      <a:pt x="502" y="806"/>
                    </a:cubicBezTo>
                    <a:cubicBezTo>
                      <a:pt x="505" y="806"/>
                      <a:pt x="508" y="806"/>
                      <a:pt x="512" y="806"/>
                    </a:cubicBezTo>
                    <a:cubicBezTo>
                      <a:pt x="517" y="807"/>
                      <a:pt x="522" y="807"/>
                      <a:pt x="527" y="807"/>
                    </a:cubicBezTo>
                    <a:cubicBezTo>
                      <a:pt x="658" y="807"/>
                      <a:pt x="781" y="658"/>
                      <a:pt x="823" y="534"/>
                    </a:cubicBezTo>
                    <a:cubicBezTo>
                      <a:pt x="896" y="329"/>
                      <a:pt x="767" y="77"/>
                      <a:pt x="558" y="15"/>
                    </a:cubicBezTo>
                    <a:cubicBezTo>
                      <a:pt x="524" y="5"/>
                      <a:pt x="490" y="0"/>
                      <a:pt x="455" y="0"/>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72" name="Google Shape;2472;p5"/>
              <p:cNvSpPr/>
              <p:nvPr/>
            </p:nvSpPr>
            <p:spPr>
              <a:xfrm>
                <a:off x="7107451" y="1496223"/>
                <a:ext cx="8847" cy="7968"/>
              </a:xfrm>
              <a:custGeom>
                <a:rect b="b" l="l" r="r" t="t"/>
                <a:pathLst>
                  <a:path extrusionOk="0" h="544" w="604">
                    <a:moveTo>
                      <a:pt x="307" y="0"/>
                    </a:moveTo>
                    <a:cubicBezTo>
                      <a:pt x="186" y="0"/>
                      <a:pt x="65" y="86"/>
                      <a:pt x="35" y="205"/>
                    </a:cubicBezTo>
                    <a:cubicBezTo>
                      <a:pt x="0" y="347"/>
                      <a:pt x="81" y="543"/>
                      <a:pt x="338" y="543"/>
                    </a:cubicBezTo>
                    <a:cubicBezTo>
                      <a:pt x="340" y="543"/>
                      <a:pt x="343" y="543"/>
                      <a:pt x="345" y="543"/>
                    </a:cubicBezTo>
                    <a:cubicBezTo>
                      <a:pt x="349" y="543"/>
                      <a:pt x="352" y="544"/>
                      <a:pt x="356" y="544"/>
                    </a:cubicBezTo>
                    <a:cubicBezTo>
                      <a:pt x="444" y="544"/>
                      <a:pt x="527" y="444"/>
                      <a:pt x="556" y="361"/>
                    </a:cubicBezTo>
                    <a:cubicBezTo>
                      <a:pt x="603" y="223"/>
                      <a:pt x="517" y="51"/>
                      <a:pt x="377" y="10"/>
                    </a:cubicBezTo>
                    <a:cubicBezTo>
                      <a:pt x="354" y="3"/>
                      <a:pt x="331" y="0"/>
                      <a:pt x="307" y="0"/>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73" name="Google Shape;2473;p5"/>
              <p:cNvSpPr/>
              <p:nvPr/>
            </p:nvSpPr>
            <p:spPr>
              <a:xfrm>
                <a:off x="7107935" y="1436839"/>
                <a:ext cx="5566" cy="5024"/>
              </a:xfrm>
              <a:custGeom>
                <a:rect b="b" l="l" r="r" t="t"/>
                <a:pathLst>
                  <a:path extrusionOk="0" h="343" w="380">
                    <a:moveTo>
                      <a:pt x="195" y="0"/>
                    </a:moveTo>
                    <a:cubicBezTo>
                      <a:pt x="118" y="0"/>
                      <a:pt x="41" y="53"/>
                      <a:pt x="22" y="130"/>
                    </a:cubicBezTo>
                    <a:cubicBezTo>
                      <a:pt x="1" y="218"/>
                      <a:pt x="53" y="342"/>
                      <a:pt x="215" y="342"/>
                    </a:cubicBezTo>
                    <a:cubicBezTo>
                      <a:pt x="216" y="342"/>
                      <a:pt x="217" y="342"/>
                      <a:pt x="218" y="342"/>
                    </a:cubicBezTo>
                    <a:cubicBezTo>
                      <a:pt x="220" y="342"/>
                      <a:pt x="222" y="342"/>
                      <a:pt x="225" y="342"/>
                    </a:cubicBezTo>
                    <a:cubicBezTo>
                      <a:pt x="279" y="342"/>
                      <a:pt x="332" y="280"/>
                      <a:pt x="349" y="227"/>
                    </a:cubicBezTo>
                    <a:cubicBezTo>
                      <a:pt x="379" y="140"/>
                      <a:pt x="326" y="32"/>
                      <a:pt x="238" y="6"/>
                    </a:cubicBezTo>
                    <a:cubicBezTo>
                      <a:pt x="224" y="2"/>
                      <a:pt x="209" y="0"/>
                      <a:pt x="195" y="0"/>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74" name="Google Shape;2474;p5"/>
              <p:cNvSpPr/>
              <p:nvPr/>
            </p:nvSpPr>
            <p:spPr>
              <a:xfrm>
                <a:off x="7091763" y="1421869"/>
                <a:ext cx="5581" cy="5039"/>
              </a:xfrm>
              <a:custGeom>
                <a:rect b="b" l="l" r="r" t="t"/>
                <a:pathLst>
                  <a:path extrusionOk="0" h="344" w="381">
                    <a:moveTo>
                      <a:pt x="193" y="0"/>
                    </a:moveTo>
                    <a:cubicBezTo>
                      <a:pt x="117" y="0"/>
                      <a:pt x="41" y="54"/>
                      <a:pt x="23" y="129"/>
                    </a:cubicBezTo>
                    <a:cubicBezTo>
                      <a:pt x="0" y="218"/>
                      <a:pt x="52" y="341"/>
                      <a:pt x="211" y="341"/>
                    </a:cubicBezTo>
                    <a:cubicBezTo>
                      <a:pt x="213" y="341"/>
                      <a:pt x="215" y="341"/>
                      <a:pt x="218" y="341"/>
                    </a:cubicBezTo>
                    <a:lnTo>
                      <a:pt x="218" y="343"/>
                    </a:lnTo>
                    <a:cubicBezTo>
                      <a:pt x="220" y="343"/>
                      <a:pt x="222" y="343"/>
                      <a:pt x="224" y="343"/>
                    </a:cubicBezTo>
                    <a:cubicBezTo>
                      <a:pt x="280" y="343"/>
                      <a:pt x="332" y="279"/>
                      <a:pt x="350" y="228"/>
                    </a:cubicBezTo>
                    <a:cubicBezTo>
                      <a:pt x="380" y="139"/>
                      <a:pt x="326" y="33"/>
                      <a:pt x="237" y="6"/>
                    </a:cubicBezTo>
                    <a:cubicBezTo>
                      <a:pt x="223" y="2"/>
                      <a:pt x="208" y="0"/>
                      <a:pt x="193" y="0"/>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75" name="Google Shape;2475;p5"/>
              <p:cNvSpPr/>
              <p:nvPr/>
            </p:nvSpPr>
            <p:spPr>
              <a:xfrm>
                <a:off x="7096451" y="1450023"/>
                <a:ext cx="8847" cy="7998"/>
              </a:xfrm>
              <a:custGeom>
                <a:rect b="b" l="l" r="r" t="t"/>
                <a:pathLst>
                  <a:path extrusionOk="0" h="546" w="604">
                    <a:moveTo>
                      <a:pt x="308" y="1"/>
                    </a:moveTo>
                    <a:cubicBezTo>
                      <a:pt x="186" y="1"/>
                      <a:pt x="64" y="86"/>
                      <a:pt x="36" y="207"/>
                    </a:cubicBezTo>
                    <a:cubicBezTo>
                      <a:pt x="1" y="347"/>
                      <a:pt x="82" y="545"/>
                      <a:pt x="339" y="545"/>
                    </a:cubicBezTo>
                    <a:cubicBezTo>
                      <a:pt x="341" y="545"/>
                      <a:pt x="343" y="545"/>
                      <a:pt x="345" y="545"/>
                    </a:cubicBezTo>
                    <a:cubicBezTo>
                      <a:pt x="349" y="545"/>
                      <a:pt x="353" y="545"/>
                      <a:pt x="356" y="545"/>
                    </a:cubicBezTo>
                    <a:cubicBezTo>
                      <a:pt x="444" y="545"/>
                      <a:pt x="527" y="446"/>
                      <a:pt x="556" y="361"/>
                    </a:cubicBezTo>
                    <a:cubicBezTo>
                      <a:pt x="604" y="223"/>
                      <a:pt x="517" y="53"/>
                      <a:pt x="377" y="10"/>
                    </a:cubicBezTo>
                    <a:cubicBezTo>
                      <a:pt x="355" y="4"/>
                      <a:pt x="332" y="1"/>
                      <a:pt x="308"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76" name="Google Shape;2476;p5"/>
              <p:cNvSpPr/>
              <p:nvPr/>
            </p:nvSpPr>
            <p:spPr>
              <a:xfrm>
                <a:off x="7108037" y="1457816"/>
                <a:ext cx="8876" cy="8012"/>
              </a:xfrm>
              <a:custGeom>
                <a:rect b="b" l="l" r="r" t="t"/>
                <a:pathLst>
                  <a:path extrusionOk="0" h="547" w="606">
                    <a:moveTo>
                      <a:pt x="308" y="1"/>
                    </a:moveTo>
                    <a:cubicBezTo>
                      <a:pt x="187" y="1"/>
                      <a:pt x="66" y="87"/>
                      <a:pt x="36" y="206"/>
                    </a:cubicBezTo>
                    <a:cubicBezTo>
                      <a:pt x="1" y="348"/>
                      <a:pt x="85" y="545"/>
                      <a:pt x="344" y="545"/>
                    </a:cubicBezTo>
                    <a:cubicBezTo>
                      <a:pt x="345" y="545"/>
                      <a:pt x="346" y="545"/>
                      <a:pt x="347" y="545"/>
                    </a:cubicBezTo>
                    <a:cubicBezTo>
                      <a:pt x="351" y="546"/>
                      <a:pt x="355" y="546"/>
                      <a:pt x="358" y="546"/>
                    </a:cubicBezTo>
                    <a:cubicBezTo>
                      <a:pt x="446" y="546"/>
                      <a:pt x="527" y="445"/>
                      <a:pt x="558" y="361"/>
                    </a:cubicBezTo>
                    <a:cubicBezTo>
                      <a:pt x="606" y="223"/>
                      <a:pt x="519" y="53"/>
                      <a:pt x="377" y="11"/>
                    </a:cubicBezTo>
                    <a:cubicBezTo>
                      <a:pt x="355" y="4"/>
                      <a:pt x="331" y="1"/>
                      <a:pt x="308"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77" name="Google Shape;2477;p5"/>
              <p:cNvSpPr/>
              <p:nvPr/>
            </p:nvSpPr>
            <p:spPr>
              <a:xfrm>
                <a:off x="7092950" y="1436107"/>
                <a:ext cx="11630" cy="10458"/>
              </a:xfrm>
              <a:custGeom>
                <a:rect b="b" l="l" r="r" t="t"/>
                <a:pathLst>
                  <a:path extrusionOk="0" h="714" w="794">
                    <a:moveTo>
                      <a:pt x="404" y="0"/>
                    </a:moveTo>
                    <a:cubicBezTo>
                      <a:pt x="244" y="0"/>
                      <a:pt x="85" y="113"/>
                      <a:pt x="46" y="270"/>
                    </a:cubicBezTo>
                    <a:cubicBezTo>
                      <a:pt x="1" y="454"/>
                      <a:pt x="110" y="712"/>
                      <a:pt x="445" y="712"/>
                    </a:cubicBezTo>
                    <a:cubicBezTo>
                      <a:pt x="448" y="712"/>
                      <a:pt x="452" y="712"/>
                      <a:pt x="455" y="712"/>
                    </a:cubicBezTo>
                    <a:cubicBezTo>
                      <a:pt x="460" y="713"/>
                      <a:pt x="465" y="713"/>
                      <a:pt x="470" y="713"/>
                    </a:cubicBezTo>
                    <a:cubicBezTo>
                      <a:pt x="585" y="713"/>
                      <a:pt x="692" y="582"/>
                      <a:pt x="731" y="473"/>
                    </a:cubicBezTo>
                    <a:cubicBezTo>
                      <a:pt x="793" y="291"/>
                      <a:pt x="680" y="68"/>
                      <a:pt x="496" y="13"/>
                    </a:cubicBezTo>
                    <a:cubicBezTo>
                      <a:pt x="466" y="4"/>
                      <a:pt x="435" y="0"/>
                      <a:pt x="404" y="0"/>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478" name="Google Shape;2478;p5"/>
            <p:cNvGrpSpPr/>
            <p:nvPr/>
          </p:nvGrpSpPr>
          <p:grpSpPr>
            <a:xfrm>
              <a:off x="7172268" y="1510930"/>
              <a:ext cx="20932" cy="84271"/>
              <a:chOff x="6831243" y="1510930"/>
              <a:chExt cx="20932" cy="84271"/>
            </a:xfrm>
          </p:grpSpPr>
          <p:sp>
            <p:nvSpPr>
              <p:cNvPr id="2479" name="Google Shape;2479;p5"/>
              <p:cNvSpPr/>
              <p:nvPr/>
            </p:nvSpPr>
            <p:spPr>
              <a:xfrm>
                <a:off x="6838187" y="1564821"/>
                <a:ext cx="13402" cy="11952"/>
              </a:xfrm>
              <a:custGeom>
                <a:rect b="b" l="l" r="r" t="t"/>
                <a:pathLst>
                  <a:path extrusionOk="0" h="816" w="915">
                    <a:moveTo>
                      <a:pt x="469" y="1"/>
                    </a:moveTo>
                    <a:cubicBezTo>
                      <a:pt x="312" y="1"/>
                      <a:pt x="151" y="92"/>
                      <a:pt x="88" y="237"/>
                    </a:cubicBezTo>
                    <a:cubicBezTo>
                      <a:pt x="1" y="435"/>
                      <a:pt x="72" y="749"/>
                      <a:pt x="456" y="809"/>
                    </a:cubicBezTo>
                    <a:cubicBezTo>
                      <a:pt x="471" y="813"/>
                      <a:pt x="487" y="815"/>
                      <a:pt x="503" y="815"/>
                    </a:cubicBezTo>
                    <a:cubicBezTo>
                      <a:pt x="622" y="815"/>
                      <a:pt x="750" y="701"/>
                      <a:pt x="808" y="595"/>
                    </a:cubicBezTo>
                    <a:cubicBezTo>
                      <a:pt x="914" y="405"/>
                      <a:pt x="831" y="135"/>
                      <a:pt x="636" y="39"/>
                    </a:cubicBezTo>
                    <a:cubicBezTo>
                      <a:pt x="584" y="13"/>
                      <a:pt x="527" y="1"/>
                      <a:pt x="469"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80" name="Google Shape;2480;p5"/>
              <p:cNvSpPr/>
              <p:nvPr/>
            </p:nvSpPr>
            <p:spPr>
              <a:xfrm>
                <a:off x="6835550" y="1587130"/>
                <a:ext cx="9052" cy="8071"/>
              </a:xfrm>
              <a:custGeom>
                <a:rect b="b" l="l" r="r" t="t"/>
                <a:pathLst>
                  <a:path extrusionOk="0" h="551" w="618">
                    <a:moveTo>
                      <a:pt x="317" y="0"/>
                    </a:moveTo>
                    <a:cubicBezTo>
                      <a:pt x="211" y="0"/>
                      <a:pt x="103" y="62"/>
                      <a:pt x="60" y="160"/>
                    </a:cubicBezTo>
                    <a:cubicBezTo>
                      <a:pt x="0" y="295"/>
                      <a:pt x="50" y="505"/>
                      <a:pt x="308" y="546"/>
                    </a:cubicBezTo>
                    <a:cubicBezTo>
                      <a:pt x="319" y="549"/>
                      <a:pt x="329" y="550"/>
                      <a:pt x="340" y="550"/>
                    </a:cubicBezTo>
                    <a:cubicBezTo>
                      <a:pt x="420" y="550"/>
                      <a:pt x="507" y="473"/>
                      <a:pt x="547" y="401"/>
                    </a:cubicBezTo>
                    <a:cubicBezTo>
                      <a:pt x="618" y="274"/>
                      <a:pt x="561" y="91"/>
                      <a:pt x="430" y="26"/>
                    </a:cubicBezTo>
                    <a:cubicBezTo>
                      <a:pt x="395" y="8"/>
                      <a:pt x="356" y="0"/>
                      <a:pt x="317" y="0"/>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81" name="Google Shape;2481;p5"/>
              <p:cNvSpPr/>
              <p:nvPr/>
            </p:nvSpPr>
            <p:spPr>
              <a:xfrm>
                <a:off x="6846492" y="1528435"/>
                <a:ext cx="5683" cy="5068"/>
              </a:xfrm>
              <a:custGeom>
                <a:rect b="b" l="l" r="r" t="t"/>
                <a:pathLst>
                  <a:path extrusionOk="0" h="346" w="388">
                    <a:moveTo>
                      <a:pt x="198" y="1"/>
                    </a:moveTo>
                    <a:cubicBezTo>
                      <a:pt x="132" y="1"/>
                      <a:pt x="65" y="39"/>
                      <a:pt x="37" y="100"/>
                    </a:cubicBezTo>
                    <a:cubicBezTo>
                      <a:pt x="0" y="185"/>
                      <a:pt x="30" y="318"/>
                      <a:pt x="193" y="344"/>
                    </a:cubicBezTo>
                    <a:lnTo>
                      <a:pt x="193" y="342"/>
                    </a:lnTo>
                    <a:cubicBezTo>
                      <a:pt x="200" y="344"/>
                      <a:pt x="206" y="345"/>
                      <a:pt x="213" y="345"/>
                    </a:cubicBezTo>
                    <a:cubicBezTo>
                      <a:pt x="263" y="345"/>
                      <a:pt x="317" y="297"/>
                      <a:pt x="342" y="252"/>
                    </a:cubicBezTo>
                    <a:cubicBezTo>
                      <a:pt x="388" y="172"/>
                      <a:pt x="352" y="57"/>
                      <a:pt x="269" y="17"/>
                    </a:cubicBezTo>
                    <a:cubicBezTo>
                      <a:pt x="247" y="6"/>
                      <a:pt x="223" y="1"/>
                      <a:pt x="198"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82" name="Google Shape;2482;p5"/>
              <p:cNvSpPr/>
              <p:nvPr/>
            </p:nvSpPr>
            <p:spPr>
              <a:xfrm>
                <a:off x="6833089" y="1510930"/>
                <a:ext cx="5683" cy="5068"/>
              </a:xfrm>
              <a:custGeom>
                <a:rect b="b" l="l" r="r" t="t"/>
                <a:pathLst>
                  <a:path extrusionOk="0" h="346" w="388">
                    <a:moveTo>
                      <a:pt x="200" y="1"/>
                    </a:moveTo>
                    <a:cubicBezTo>
                      <a:pt x="133" y="1"/>
                      <a:pt x="65" y="39"/>
                      <a:pt x="37" y="100"/>
                    </a:cubicBezTo>
                    <a:cubicBezTo>
                      <a:pt x="0" y="185"/>
                      <a:pt x="32" y="318"/>
                      <a:pt x="193" y="343"/>
                    </a:cubicBezTo>
                    <a:lnTo>
                      <a:pt x="195" y="343"/>
                    </a:lnTo>
                    <a:cubicBezTo>
                      <a:pt x="201" y="345"/>
                      <a:pt x="208" y="345"/>
                      <a:pt x="215" y="345"/>
                    </a:cubicBezTo>
                    <a:cubicBezTo>
                      <a:pt x="265" y="345"/>
                      <a:pt x="319" y="298"/>
                      <a:pt x="343" y="252"/>
                    </a:cubicBezTo>
                    <a:cubicBezTo>
                      <a:pt x="388" y="173"/>
                      <a:pt x="352" y="58"/>
                      <a:pt x="271" y="17"/>
                    </a:cubicBezTo>
                    <a:cubicBezTo>
                      <a:pt x="249" y="6"/>
                      <a:pt x="224" y="1"/>
                      <a:pt x="200"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83" name="Google Shape;2483;p5"/>
              <p:cNvSpPr/>
              <p:nvPr/>
            </p:nvSpPr>
            <p:spPr>
              <a:xfrm>
                <a:off x="6832562" y="1539728"/>
                <a:ext cx="9067" cy="8071"/>
              </a:xfrm>
              <a:custGeom>
                <a:rect b="b" l="l" r="r" t="t"/>
                <a:pathLst>
                  <a:path extrusionOk="0" h="551" w="619">
                    <a:moveTo>
                      <a:pt x="319" y="1"/>
                    </a:moveTo>
                    <a:cubicBezTo>
                      <a:pt x="212" y="1"/>
                      <a:pt x="104" y="62"/>
                      <a:pt x="61" y="161"/>
                    </a:cubicBezTo>
                    <a:cubicBezTo>
                      <a:pt x="1" y="295"/>
                      <a:pt x="50" y="506"/>
                      <a:pt x="309" y="547"/>
                    </a:cubicBezTo>
                    <a:cubicBezTo>
                      <a:pt x="319" y="549"/>
                      <a:pt x="330" y="551"/>
                      <a:pt x="340" y="551"/>
                    </a:cubicBezTo>
                    <a:cubicBezTo>
                      <a:pt x="421" y="551"/>
                      <a:pt x="507" y="473"/>
                      <a:pt x="548" y="401"/>
                    </a:cubicBezTo>
                    <a:cubicBezTo>
                      <a:pt x="618" y="274"/>
                      <a:pt x="562" y="92"/>
                      <a:pt x="431" y="26"/>
                    </a:cubicBezTo>
                    <a:cubicBezTo>
                      <a:pt x="396" y="9"/>
                      <a:pt x="357" y="1"/>
                      <a:pt x="319"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84" name="Google Shape;2484;p5"/>
              <p:cNvSpPr/>
              <p:nvPr/>
            </p:nvSpPr>
            <p:spPr>
              <a:xfrm>
                <a:off x="6842698" y="1549396"/>
                <a:ext cx="9038" cy="8085"/>
              </a:xfrm>
              <a:custGeom>
                <a:rect b="b" l="l" r="r" t="t"/>
                <a:pathLst>
                  <a:path extrusionOk="0" h="552" w="617">
                    <a:moveTo>
                      <a:pt x="317" y="1"/>
                    </a:moveTo>
                    <a:cubicBezTo>
                      <a:pt x="210" y="1"/>
                      <a:pt x="102" y="62"/>
                      <a:pt x="59" y="161"/>
                    </a:cubicBezTo>
                    <a:cubicBezTo>
                      <a:pt x="1" y="295"/>
                      <a:pt x="49" y="506"/>
                      <a:pt x="307" y="547"/>
                    </a:cubicBezTo>
                    <a:cubicBezTo>
                      <a:pt x="317" y="550"/>
                      <a:pt x="328" y="551"/>
                      <a:pt x="339" y="551"/>
                    </a:cubicBezTo>
                    <a:cubicBezTo>
                      <a:pt x="421" y="551"/>
                      <a:pt x="507" y="474"/>
                      <a:pt x="546" y="402"/>
                    </a:cubicBezTo>
                    <a:cubicBezTo>
                      <a:pt x="617" y="274"/>
                      <a:pt x="560" y="92"/>
                      <a:pt x="429" y="26"/>
                    </a:cubicBezTo>
                    <a:cubicBezTo>
                      <a:pt x="394" y="9"/>
                      <a:pt x="356" y="1"/>
                      <a:pt x="317"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85" name="Google Shape;2485;p5"/>
              <p:cNvSpPr/>
              <p:nvPr/>
            </p:nvSpPr>
            <p:spPr>
              <a:xfrm>
                <a:off x="6831243" y="1525637"/>
                <a:ext cx="11894" cy="10590"/>
              </a:xfrm>
              <a:custGeom>
                <a:rect b="b" l="l" r="r" t="t"/>
                <a:pathLst>
                  <a:path extrusionOk="0" h="723" w="812">
                    <a:moveTo>
                      <a:pt x="417" y="0"/>
                    </a:moveTo>
                    <a:cubicBezTo>
                      <a:pt x="277" y="0"/>
                      <a:pt x="135" y="81"/>
                      <a:pt x="78" y="209"/>
                    </a:cubicBezTo>
                    <a:cubicBezTo>
                      <a:pt x="0" y="386"/>
                      <a:pt x="66" y="663"/>
                      <a:pt x="404" y="717"/>
                    </a:cubicBezTo>
                    <a:cubicBezTo>
                      <a:pt x="417" y="721"/>
                      <a:pt x="431" y="723"/>
                      <a:pt x="445" y="723"/>
                    </a:cubicBezTo>
                    <a:cubicBezTo>
                      <a:pt x="551" y="723"/>
                      <a:pt x="666" y="620"/>
                      <a:pt x="717" y="526"/>
                    </a:cubicBezTo>
                    <a:cubicBezTo>
                      <a:pt x="811" y="358"/>
                      <a:pt x="737" y="119"/>
                      <a:pt x="565" y="34"/>
                    </a:cubicBezTo>
                    <a:cubicBezTo>
                      <a:pt x="519" y="11"/>
                      <a:pt x="468" y="0"/>
                      <a:pt x="417" y="0"/>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486" name="Google Shape;2486;p5"/>
            <p:cNvSpPr/>
            <p:nvPr/>
          </p:nvSpPr>
          <p:spPr>
            <a:xfrm>
              <a:off x="7112840" y="1379828"/>
              <a:ext cx="70689" cy="208683"/>
            </a:xfrm>
            <a:custGeom>
              <a:rect b="b" l="l" r="r" t="t"/>
              <a:pathLst>
                <a:path extrusionOk="0" h="14247" w="4826">
                  <a:moveTo>
                    <a:pt x="4780" y="1"/>
                  </a:moveTo>
                  <a:cubicBezTo>
                    <a:pt x="4751" y="1"/>
                    <a:pt x="4583" y="136"/>
                    <a:pt x="4302" y="384"/>
                  </a:cubicBezTo>
                  <a:cubicBezTo>
                    <a:pt x="4149" y="514"/>
                    <a:pt x="3971" y="678"/>
                    <a:pt x="3781" y="887"/>
                  </a:cubicBezTo>
                  <a:cubicBezTo>
                    <a:pt x="3590" y="1094"/>
                    <a:pt x="3358" y="1319"/>
                    <a:pt x="3144" y="1604"/>
                  </a:cubicBezTo>
                  <a:cubicBezTo>
                    <a:pt x="2684" y="2147"/>
                    <a:pt x="2206" y="2852"/>
                    <a:pt x="1748" y="3675"/>
                  </a:cubicBezTo>
                  <a:cubicBezTo>
                    <a:pt x="1303" y="4505"/>
                    <a:pt x="891" y="5461"/>
                    <a:pt x="581" y="6505"/>
                  </a:cubicBezTo>
                  <a:cubicBezTo>
                    <a:pt x="284" y="7553"/>
                    <a:pt x="123" y="8579"/>
                    <a:pt x="52" y="9519"/>
                  </a:cubicBezTo>
                  <a:cubicBezTo>
                    <a:pt x="1" y="10459"/>
                    <a:pt x="29" y="11310"/>
                    <a:pt x="125" y="12015"/>
                  </a:cubicBezTo>
                  <a:cubicBezTo>
                    <a:pt x="155" y="12371"/>
                    <a:pt x="231" y="12684"/>
                    <a:pt x="280" y="12962"/>
                  </a:cubicBezTo>
                  <a:cubicBezTo>
                    <a:pt x="328" y="13240"/>
                    <a:pt x="392" y="13473"/>
                    <a:pt x="452" y="13664"/>
                  </a:cubicBezTo>
                  <a:cubicBezTo>
                    <a:pt x="562" y="14040"/>
                    <a:pt x="633" y="14247"/>
                    <a:pt x="655" y="14247"/>
                  </a:cubicBezTo>
                  <a:cubicBezTo>
                    <a:pt x="655" y="14247"/>
                    <a:pt x="655" y="14247"/>
                    <a:pt x="656" y="14247"/>
                  </a:cubicBezTo>
                  <a:cubicBezTo>
                    <a:pt x="714" y="14231"/>
                    <a:pt x="464" y="13388"/>
                    <a:pt x="339" y="11994"/>
                  </a:cubicBezTo>
                  <a:cubicBezTo>
                    <a:pt x="270" y="11296"/>
                    <a:pt x="266" y="10461"/>
                    <a:pt x="332" y="9540"/>
                  </a:cubicBezTo>
                  <a:cubicBezTo>
                    <a:pt x="415" y="8620"/>
                    <a:pt x="581" y="7615"/>
                    <a:pt x="872" y="6588"/>
                  </a:cubicBezTo>
                  <a:cubicBezTo>
                    <a:pt x="1176" y="5565"/>
                    <a:pt x="1572" y="4629"/>
                    <a:pt x="1994" y="3806"/>
                  </a:cubicBezTo>
                  <a:cubicBezTo>
                    <a:pt x="2431" y="2992"/>
                    <a:pt x="2880" y="2289"/>
                    <a:pt x="3312" y="1737"/>
                  </a:cubicBezTo>
                  <a:cubicBezTo>
                    <a:pt x="4164" y="623"/>
                    <a:pt x="4826" y="46"/>
                    <a:pt x="4783" y="2"/>
                  </a:cubicBezTo>
                  <a:cubicBezTo>
                    <a:pt x="4782" y="1"/>
                    <a:pt x="4781" y="1"/>
                    <a:pt x="4780"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87" name="Google Shape;2487;p5"/>
            <p:cNvSpPr/>
            <p:nvPr/>
          </p:nvSpPr>
          <p:spPr>
            <a:xfrm>
              <a:off x="7320597" y="1517580"/>
              <a:ext cx="226831" cy="241127"/>
            </a:xfrm>
            <a:custGeom>
              <a:rect b="b" l="l" r="r" t="t"/>
              <a:pathLst>
                <a:path extrusionOk="0" h="16462" w="15486">
                  <a:moveTo>
                    <a:pt x="15098" y="0"/>
                  </a:moveTo>
                  <a:cubicBezTo>
                    <a:pt x="15098" y="0"/>
                    <a:pt x="15098" y="0"/>
                    <a:pt x="15098" y="0"/>
                  </a:cubicBezTo>
                  <a:cubicBezTo>
                    <a:pt x="15020" y="5"/>
                    <a:pt x="15406" y="1439"/>
                    <a:pt x="15192" y="3761"/>
                  </a:cubicBezTo>
                  <a:cubicBezTo>
                    <a:pt x="15087" y="4917"/>
                    <a:pt x="14801" y="6282"/>
                    <a:pt x="14233" y="7707"/>
                  </a:cubicBezTo>
                  <a:cubicBezTo>
                    <a:pt x="13668" y="9128"/>
                    <a:pt x="12795" y="10599"/>
                    <a:pt x="11602" y="11901"/>
                  </a:cubicBezTo>
                  <a:cubicBezTo>
                    <a:pt x="10394" y="13190"/>
                    <a:pt x="8995" y="14172"/>
                    <a:pt x="7618" y="14843"/>
                  </a:cubicBezTo>
                  <a:cubicBezTo>
                    <a:pt x="6241" y="15517"/>
                    <a:pt x="4901" y="15907"/>
                    <a:pt x="3758" y="16100"/>
                  </a:cubicBezTo>
                  <a:cubicBezTo>
                    <a:pt x="2737" y="16273"/>
                    <a:pt x="1883" y="16316"/>
                    <a:pt x="1248" y="16316"/>
                  </a:cubicBezTo>
                  <a:cubicBezTo>
                    <a:pt x="648" y="16316"/>
                    <a:pt x="245" y="16278"/>
                    <a:pt x="82" y="16278"/>
                  </a:cubicBezTo>
                  <a:cubicBezTo>
                    <a:pt x="28" y="16278"/>
                    <a:pt x="1" y="16282"/>
                    <a:pt x="0" y="16293"/>
                  </a:cubicBezTo>
                  <a:cubicBezTo>
                    <a:pt x="0" y="16303"/>
                    <a:pt x="89" y="16321"/>
                    <a:pt x="259" y="16346"/>
                  </a:cubicBezTo>
                  <a:cubicBezTo>
                    <a:pt x="430" y="16365"/>
                    <a:pt x="684" y="16417"/>
                    <a:pt x="1011" y="16431"/>
                  </a:cubicBezTo>
                  <a:cubicBezTo>
                    <a:pt x="1242" y="16449"/>
                    <a:pt x="1511" y="16461"/>
                    <a:pt x="1814" y="16461"/>
                  </a:cubicBezTo>
                  <a:cubicBezTo>
                    <a:pt x="2369" y="16461"/>
                    <a:pt x="3037" y="16421"/>
                    <a:pt x="3792" y="16310"/>
                  </a:cubicBezTo>
                  <a:cubicBezTo>
                    <a:pt x="4958" y="16144"/>
                    <a:pt x="6330" y="15769"/>
                    <a:pt x="7740" y="15094"/>
                  </a:cubicBezTo>
                  <a:cubicBezTo>
                    <a:pt x="9151" y="14424"/>
                    <a:pt x="10588" y="13427"/>
                    <a:pt x="11825" y="12107"/>
                  </a:cubicBezTo>
                  <a:cubicBezTo>
                    <a:pt x="13047" y="10772"/>
                    <a:pt x="13930" y="9264"/>
                    <a:pt x="14491" y="7807"/>
                  </a:cubicBezTo>
                  <a:cubicBezTo>
                    <a:pt x="15057" y="6351"/>
                    <a:pt x="15326" y="4954"/>
                    <a:pt x="15404" y="3779"/>
                  </a:cubicBezTo>
                  <a:cubicBezTo>
                    <a:pt x="15486" y="2602"/>
                    <a:pt x="15415" y="1646"/>
                    <a:pt x="15312" y="997"/>
                  </a:cubicBezTo>
                  <a:cubicBezTo>
                    <a:pt x="15273" y="671"/>
                    <a:pt x="15204" y="423"/>
                    <a:pt x="15171" y="253"/>
                  </a:cubicBezTo>
                  <a:cubicBezTo>
                    <a:pt x="15132" y="87"/>
                    <a:pt x="15107" y="0"/>
                    <a:pt x="15098" y="0"/>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88" name="Google Shape;2488;p5"/>
            <p:cNvSpPr/>
            <p:nvPr/>
          </p:nvSpPr>
          <p:spPr>
            <a:xfrm>
              <a:off x="7242448" y="1326890"/>
              <a:ext cx="269792" cy="123493"/>
            </a:xfrm>
            <a:custGeom>
              <a:rect b="b" l="l" r="r" t="t"/>
              <a:pathLst>
                <a:path extrusionOk="0" h="8431" w="18419">
                  <a:moveTo>
                    <a:pt x="6457" y="1"/>
                  </a:moveTo>
                  <a:cubicBezTo>
                    <a:pt x="5133" y="1"/>
                    <a:pt x="3935" y="198"/>
                    <a:pt x="2981" y="476"/>
                  </a:cubicBezTo>
                  <a:cubicBezTo>
                    <a:pt x="2008" y="752"/>
                    <a:pt x="1254" y="1078"/>
                    <a:pt x="755" y="1342"/>
                  </a:cubicBezTo>
                  <a:cubicBezTo>
                    <a:pt x="500" y="1464"/>
                    <a:pt x="318" y="1588"/>
                    <a:pt x="190" y="1662"/>
                  </a:cubicBezTo>
                  <a:cubicBezTo>
                    <a:pt x="64" y="1740"/>
                    <a:pt x="1" y="1784"/>
                    <a:pt x="6" y="1795"/>
                  </a:cubicBezTo>
                  <a:cubicBezTo>
                    <a:pt x="7" y="1797"/>
                    <a:pt x="10" y="1799"/>
                    <a:pt x="15" y="1799"/>
                  </a:cubicBezTo>
                  <a:cubicBezTo>
                    <a:pt x="127" y="1799"/>
                    <a:pt x="1183" y="1154"/>
                    <a:pt x="3036" y="681"/>
                  </a:cubicBezTo>
                  <a:cubicBezTo>
                    <a:pt x="3943" y="445"/>
                    <a:pt x="5063" y="278"/>
                    <a:pt x="6296" y="278"/>
                  </a:cubicBezTo>
                  <a:cubicBezTo>
                    <a:pt x="7665" y="278"/>
                    <a:pt x="9172" y="483"/>
                    <a:pt x="10681" y="1025"/>
                  </a:cubicBezTo>
                  <a:cubicBezTo>
                    <a:pt x="13548" y="2062"/>
                    <a:pt x="15633" y="4034"/>
                    <a:pt x="16783" y="5639"/>
                  </a:cubicBezTo>
                  <a:cubicBezTo>
                    <a:pt x="17946" y="7234"/>
                    <a:pt x="18337" y="8431"/>
                    <a:pt x="18406" y="8431"/>
                  </a:cubicBezTo>
                  <a:cubicBezTo>
                    <a:pt x="18407" y="8431"/>
                    <a:pt x="18407" y="8431"/>
                    <a:pt x="18408" y="8430"/>
                  </a:cubicBezTo>
                  <a:cubicBezTo>
                    <a:pt x="18419" y="8427"/>
                    <a:pt x="18399" y="8351"/>
                    <a:pt x="18352" y="8209"/>
                  </a:cubicBezTo>
                  <a:cubicBezTo>
                    <a:pt x="18300" y="8071"/>
                    <a:pt x="18238" y="7859"/>
                    <a:pt x="18122" y="7602"/>
                  </a:cubicBezTo>
                  <a:cubicBezTo>
                    <a:pt x="17906" y="7082"/>
                    <a:pt x="17532" y="6349"/>
                    <a:pt x="16959" y="5513"/>
                  </a:cubicBezTo>
                  <a:cubicBezTo>
                    <a:pt x="15833" y="3853"/>
                    <a:pt x="13723" y="1805"/>
                    <a:pt x="10783" y="742"/>
                  </a:cubicBezTo>
                  <a:cubicBezTo>
                    <a:pt x="9295" y="207"/>
                    <a:pt x="7811" y="1"/>
                    <a:pt x="6457"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89" name="Google Shape;2489;p5"/>
            <p:cNvSpPr/>
            <p:nvPr/>
          </p:nvSpPr>
          <p:spPr>
            <a:xfrm>
              <a:off x="6871715" y="3653672"/>
              <a:ext cx="484071" cy="278288"/>
            </a:xfrm>
            <a:custGeom>
              <a:rect b="b" l="l" r="r" t="t"/>
              <a:pathLst>
                <a:path extrusionOk="0" h="18999" w="33048">
                  <a:moveTo>
                    <a:pt x="31536" y="1"/>
                  </a:moveTo>
                  <a:cubicBezTo>
                    <a:pt x="30956" y="1"/>
                    <a:pt x="30473" y="407"/>
                    <a:pt x="30269" y="968"/>
                  </a:cubicBezTo>
                  <a:cubicBezTo>
                    <a:pt x="28574" y="5643"/>
                    <a:pt x="26651" y="10721"/>
                    <a:pt x="22549" y="13832"/>
                  </a:cubicBezTo>
                  <a:cubicBezTo>
                    <a:pt x="20736" y="15206"/>
                    <a:pt x="18545" y="16177"/>
                    <a:pt x="16246" y="16204"/>
                  </a:cubicBezTo>
                  <a:cubicBezTo>
                    <a:pt x="16211" y="16204"/>
                    <a:pt x="16175" y="16205"/>
                    <a:pt x="16140" y="16205"/>
                  </a:cubicBezTo>
                  <a:cubicBezTo>
                    <a:pt x="13497" y="16205"/>
                    <a:pt x="11024" y="15034"/>
                    <a:pt x="8431" y="14666"/>
                  </a:cubicBezTo>
                  <a:cubicBezTo>
                    <a:pt x="7829" y="14580"/>
                    <a:pt x="7211" y="14531"/>
                    <a:pt x="6593" y="14531"/>
                  </a:cubicBezTo>
                  <a:cubicBezTo>
                    <a:pt x="4474" y="14531"/>
                    <a:pt x="2355" y="15105"/>
                    <a:pt x="876" y="16723"/>
                  </a:cubicBezTo>
                  <a:cubicBezTo>
                    <a:pt x="1" y="17679"/>
                    <a:pt x="886" y="18998"/>
                    <a:pt x="1862" y="18998"/>
                  </a:cubicBezTo>
                  <a:cubicBezTo>
                    <a:pt x="2160" y="18998"/>
                    <a:pt x="2466" y="18876"/>
                    <a:pt x="2734" y="18583"/>
                  </a:cubicBezTo>
                  <a:cubicBezTo>
                    <a:pt x="3723" y="17501"/>
                    <a:pt x="5143" y="17134"/>
                    <a:pt x="6573" y="17134"/>
                  </a:cubicBezTo>
                  <a:cubicBezTo>
                    <a:pt x="7237" y="17134"/>
                    <a:pt x="7903" y="17213"/>
                    <a:pt x="8529" y="17337"/>
                  </a:cubicBezTo>
                  <a:cubicBezTo>
                    <a:pt x="11068" y="17837"/>
                    <a:pt x="13538" y="18833"/>
                    <a:pt x="16147" y="18833"/>
                  </a:cubicBezTo>
                  <a:cubicBezTo>
                    <a:pt x="16383" y="18833"/>
                    <a:pt x="16619" y="18825"/>
                    <a:pt x="16856" y="18808"/>
                  </a:cubicBezTo>
                  <a:cubicBezTo>
                    <a:pt x="22168" y="18422"/>
                    <a:pt x="26430" y="14639"/>
                    <a:pt x="29044" y="10232"/>
                  </a:cubicBezTo>
                  <a:cubicBezTo>
                    <a:pt x="30639" y="7545"/>
                    <a:pt x="31743" y="4595"/>
                    <a:pt x="32805" y="1667"/>
                  </a:cubicBezTo>
                  <a:cubicBezTo>
                    <a:pt x="33048" y="1000"/>
                    <a:pt x="32533" y="227"/>
                    <a:pt x="31887" y="50"/>
                  </a:cubicBezTo>
                  <a:cubicBezTo>
                    <a:pt x="31767" y="16"/>
                    <a:pt x="31650" y="1"/>
                    <a:pt x="31536"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90" name="Google Shape;2490;p5"/>
            <p:cNvSpPr/>
            <p:nvPr/>
          </p:nvSpPr>
          <p:spPr>
            <a:xfrm>
              <a:off x="7139295" y="3836995"/>
              <a:ext cx="119641" cy="239106"/>
            </a:xfrm>
            <a:custGeom>
              <a:rect b="b" l="l" r="r" t="t"/>
              <a:pathLst>
                <a:path extrusionOk="0" h="16324" w="8168">
                  <a:moveTo>
                    <a:pt x="6251" y="0"/>
                  </a:moveTo>
                  <a:cubicBezTo>
                    <a:pt x="5954" y="0"/>
                    <a:pt x="5647" y="114"/>
                    <a:pt x="5374" y="383"/>
                  </a:cubicBezTo>
                  <a:cubicBezTo>
                    <a:pt x="1494" y="4202"/>
                    <a:pt x="0" y="9677"/>
                    <a:pt x="637" y="15008"/>
                  </a:cubicBezTo>
                  <a:cubicBezTo>
                    <a:pt x="722" y="15712"/>
                    <a:pt x="1181" y="16323"/>
                    <a:pt x="1952" y="16323"/>
                  </a:cubicBezTo>
                  <a:cubicBezTo>
                    <a:pt x="2598" y="16323"/>
                    <a:pt x="3352" y="15718"/>
                    <a:pt x="3267" y="15008"/>
                  </a:cubicBezTo>
                  <a:cubicBezTo>
                    <a:pt x="2710" y="10337"/>
                    <a:pt x="3811" y="5613"/>
                    <a:pt x="7234" y="2243"/>
                  </a:cubicBezTo>
                  <a:cubicBezTo>
                    <a:pt x="8168" y="1321"/>
                    <a:pt x="7266" y="0"/>
                    <a:pt x="6251" y="0"/>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91" name="Google Shape;2491;p5"/>
            <p:cNvSpPr/>
            <p:nvPr/>
          </p:nvSpPr>
          <p:spPr>
            <a:xfrm>
              <a:off x="6987905" y="3891852"/>
              <a:ext cx="140704" cy="109021"/>
            </a:xfrm>
            <a:custGeom>
              <a:rect b="b" l="l" r="r" t="t"/>
              <a:pathLst>
                <a:path extrusionOk="0" h="7443" w="9606">
                  <a:moveTo>
                    <a:pt x="3444" y="5377"/>
                  </a:moveTo>
                  <a:lnTo>
                    <a:pt x="3444" y="5377"/>
                  </a:lnTo>
                  <a:cubicBezTo>
                    <a:pt x="3445" y="5377"/>
                    <a:pt x="3429" y="5398"/>
                    <a:pt x="3390" y="5445"/>
                  </a:cubicBezTo>
                  <a:lnTo>
                    <a:pt x="3390" y="5445"/>
                  </a:lnTo>
                  <a:cubicBezTo>
                    <a:pt x="3423" y="5401"/>
                    <a:pt x="3443" y="5377"/>
                    <a:pt x="3444" y="5377"/>
                  </a:cubicBezTo>
                  <a:close/>
                  <a:moveTo>
                    <a:pt x="8365" y="0"/>
                  </a:moveTo>
                  <a:cubicBezTo>
                    <a:pt x="8329" y="0"/>
                    <a:pt x="8293" y="2"/>
                    <a:pt x="8257" y="6"/>
                  </a:cubicBezTo>
                  <a:cubicBezTo>
                    <a:pt x="4894" y="372"/>
                    <a:pt x="1784" y="2397"/>
                    <a:pt x="299" y="5480"/>
                  </a:cubicBezTo>
                  <a:cubicBezTo>
                    <a:pt x="0" y="6098"/>
                    <a:pt x="108" y="6930"/>
                    <a:pt x="770" y="7279"/>
                  </a:cubicBezTo>
                  <a:cubicBezTo>
                    <a:pt x="973" y="7386"/>
                    <a:pt x="1213" y="7442"/>
                    <a:pt x="1452" y="7442"/>
                  </a:cubicBezTo>
                  <a:cubicBezTo>
                    <a:pt x="1907" y="7442"/>
                    <a:pt x="2362" y="7240"/>
                    <a:pt x="2570" y="6808"/>
                  </a:cubicBezTo>
                  <a:cubicBezTo>
                    <a:pt x="2722" y="6491"/>
                    <a:pt x="2891" y="6183"/>
                    <a:pt x="3082" y="5888"/>
                  </a:cubicBezTo>
                  <a:cubicBezTo>
                    <a:pt x="3172" y="5748"/>
                    <a:pt x="3268" y="5611"/>
                    <a:pt x="3367" y="5477"/>
                  </a:cubicBezTo>
                  <a:cubicBezTo>
                    <a:pt x="3375" y="5465"/>
                    <a:pt x="3383" y="5455"/>
                    <a:pt x="3390" y="5445"/>
                  </a:cubicBezTo>
                  <a:lnTo>
                    <a:pt x="3390" y="5445"/>
                  </a:lnTo>
                  <a:cubicBezTo>
                    <a:pt x="3448" y="5375"/>
                    <a:pt x="3505" y="5302"/>
                    <a:pt x="3565" y="5233"/>
                  </a:cubicBezTo>
                  <a:cubicBezTo>
                    <a:pt x="3783" y="4980"/>
                    <a:pt x="4016" y="4739"/>
                    <a:pt x="4261" y="4512"/>
                  </a:cubicBezTo>
                  <a:cubicBezTo>
                    <a:pt x="4384" y="4399"/>
                    <a:pt x="4510" y="4289"/>
                    <a:pt x="4639" y="4183"/>
                  </a:cubicBezTo>
                  <a:cubicBezTo>
                    <a:pt x="4667" y="4160"/>
                    <a:pt x="4804" y="4061"/>
                    <a:pt x="4803" y="4061"/>
                  </a:cubicBezTo>
                  <a:lnTo>
                    <a:pt x="4803" y="4061"/>
                  </a:lnTo>
                  <a:cubicBezTo>
                    <a:pt x="4802" y="4061"/>
                    <a:pt x="4772" y="4082"/>
                    <a:pt x="4689" y="4141"/>
                  </a:cubicBezTo>
                  <a:cubicBezTo>
                    <a:pt x="4756" y="4093"/>
                    <a:pt x="4823" y="4042"/>
                    <a:pt x="4891" y="3994"/>
                  </a:cubicBezTo>
                  <a:cubicBezTo>
                    <a:pt x="5165" y="3801"/>
                    <a:pt x="5448" y="3622"/>
                    <a:pt x="5742" y="3461"/>
                  </a:cubicBezTo>
                  <a:cubicBezTo>
                    <a:pt x="5903" y="3372"/>
                    <a:pt x="6066" y="3289"/>
                    <a:pt x="6232" y="3211"/>
                  </a:cubicBezTo>
                  <a:cubicBezTo>
                    <a:pt x="6242" y="3207"/>
                    <a:pt x="6268" y="3195"/>
                    <a:pt x="6298" y="3181"/>
                  </a:cubicBezTo>
                  <a:lnTo>
                    <a:pt x="6298" y="3181"/>
                  </a:lnTo>
                  <a:cubicBezTo>
                    <a:pt x="6328" y="3169"/>
                    <a:pt x="6464" y="3109"/>
                    <a:pt x="6471" y="3107"/>
                  </a:cubicBezTo>
                  <a:cubicBezTo>
                    <a:pt x="6783" y="2987"/>
                    <a:pt x="7101" y="2884"/>
                    <a:pt x="7423" y="2801"/>
                  </a:cubicBezTo>
                  <a:cubicBezTo>
                    <a:pt x="7602" y="2757"/>
                    <a:pt x="7781" y="2716"/>
                    <a:pt x="7962" y="2682"/>
                  </a:cubicBezTo>
                  <a:cubicBezTo>
                    <a:pt x="8036" y="2668"/>
                    <a:pt x="8112" y="2656"/>
                    <a:pt x="8188" y="2643"/>
                  </a:cubicBezTo>
                  <a:lnTo>
                    <a:pt x="8188" y="2643"/>
                  </a:lnTo>
                  <a:cubicBezTo>
                    <a:pt x="8204" y="2642"/>
                    <a:pt x="8226" y="2640"/>
                    <a:pt x="8257" y="2636"/>
                  </a:cubicBezTo>
                  <a:cubicBezTo>
                    <a:pt x="8939" y="2562"/>
                    <a:pt x="9606" y="2084"/>
                    <a:pt x="9572" y="1321"/>
                  </a:cubicBezTo>
                  <a:cubicBezTo>
                    <a:pt x="9544" y="705"/>
                    <a:pt x="9043" y="0"/>
                    <a:pt x="8365" y="0"/>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92" name="Google Shape;2492;p5"/>
            <p:cNvSpPr/>
            <p:nvPr/>
          </p:nvSpPr>
          <p:spPr>
            <a:xfrm>
              <a:off x="7259602" y="3654492"/>
              <a:ext cx="135563" cy="451670"/>
            </a:xfrm>
            <a:custGeom>
              <a:rect b="b" l="l" r="r" t="t"/>
              <a:pathLst>
                <a:path extrusionOk="0" h="30836" w="9255">
                  <a:moveTo>
                    <a:pt x="6246" y="0"/>
                  </a:moveTo>
                  <a:cubicBezTo>
                    <a:pt x="5458" y="0"/>
                    <a:pt x="4647" y="643"/>
                    <a:pt x="4918" y="1629"/>
                  </a:cubicBezTo>
                  <a:cubicBezTo>
                    <a:pt x="6894" y="8792"/>
                    <a:pt x="6363" y="16490"/>
                    <a:pt x="3577" y="23366"/>
                  </a:cubicBezTo>
                  <a:cubicBezTo>
                    <a:pt x="2791" y="25302"/>
                    <a:pt x="1787" y="27154"/>
                    <a:pt x="647" y="28902"/>
                  </a:cubicBezTo>
                  <a:cubicBezTo>
                    <a:pt x="1" y="29894"/>
                    <a:pt x="911" y="30836"/>
                    <a:pt x="1835" y="30836"/>
                  </a:cubicBezTo>
                  <a:cubicBezTo>
                    <a:pt x="2236" y="30836"/>
                    <a:pt x="2639" y="30658"/>
                    <a:pt x="2918" y="30230"/>
                  </a:cubicBezTo>
                  <a:cubicBezTo>
                    <a:pt x="7226" y="23623"/>
                    <a:pt x="9255" y="15537"/>
                    <a:pt x="8632" y="7675"/>
                  </a:cubicBezTo>
                  <a:cubicBezTo>
                    <a:pt x="8451" y="5397"/>
                    <a:pt x="8062" y="3133"/>
                    <a:pt x="7455" y="930"/>
                  </a:cubicBezTo>
                  <a:cubicBezTo>
                    <a:pt x="7276" y="281"/>
                    <a:pt x="6766" y="0"/>
                    <a:pt x="6246" y="0"/>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93" name="Google Shape;2493;p5"/>
            <p:cNvSpPr/>
            <p:nvPr/>
          </p:nvSpPr>
          <p:spPr>
            <a:xfrm>
              <a:off x="7341749" y="3713891"/>
              <a:ext cx="384336" cy="156845"/>
            </a:xfrm>
            <a:custGeom>
              <a:rect b="b" l="l" r="r" t="t"/>
              <a:pathLst>
                <a:path extrusionOk="0" h="10708" w="26239">
                  <a:moveTo>
                    <a:pt x="1382" y="1"/>
                  </a:moveTo>
                  <a:cubicBezTo>
                    <a:pt x="1272" y="1"/>
                    <a:pt x="1163" y="14"/>
                    <a:pt x="1059" y="43"/>
                  </a:cubicBezTo>
                  <a:cubicBezTo>
                    <a:pt x="333" y="243"/>
                    <a:pt x="1" y="962"/>
                    <a:pt x="140" y="1661"/>
                  </a:cubicBezTo>
                  <a:lnTo>
                    <a:pt x="140" y="1663"/>
                  </a:lnTo>
                  <a:cubicBezTo>
                    <a:pt x="836" y="5137"/>
                    <a:pt x="3629" y="8277"/>
                    <a:pt x="6833" y="9714"/>
                  </a:cubicBezTo>
                  <a:cubicBezTo>
                    <a:pt x="8266" y="10357"/>
                    <a:pt x="9789" y="10708"/>
                    <a:pt x="11342" y="10708"/>
                  </a:cubicBezTo>
                  <a:cubicBezTo>
                    <a:pt x="11754" y="10708"/>
                    <a:pt x="12167" y="10683"/>
                    <a:pt x="12581" y="10633"/>
                  </a:cubicBezTo>
                  <a:cubicBezTo>
                    <a:pt x="14691" y="10374"/>
                    <a:pt x="16681" y="9636"/>
                    <a:pt x="18764" y="9252"/>
                  </a:cubicBezTo>
                  <a:cubicBezTo>
                    <a:pt x="19334" y="9147"/>
                    <a:pt x="19951" y="9077"/>
                    <a:pt x="20570" y="9077"/>
                  </a:cubicBezTo>
                  <a:cubicBezTo>
                    <a:pt x="21756" y="9077"/>
                    <a:pt x="22951" y="9335"/>
                    <a:pt x="23838" y="10105"/>
                  </a:cubicBezTo>
                  <a:cubicBezTo>
                    <a:pt x="24116" y="10345"/>
                    <a:pt x="24462" y="10477"/>
                    <a:pt x="24804" y="10477"/>
                  </a:cubicBezTo>
                  <a:cubicBezTo>
                    <a:pt x="25125" y="10477"/>
                    <a:pt x="25443" y="10361"/>
                    <a:pt x="25699" y="10105"/>
                  </a:cubicBezTo>
                  <a:cubicBezTo>
                    <a:pt x="26175" y="9629"/>
                    <a:pt x="26238" y="8712"/>
                    <a:pt x="25699" y="8245"/>
                  </a:cubicBezTo>
                  <a:cubicBezTo>
                    <a:pt x="24194" y="6942"/>
                    <a:pt x="22455" y="6501"/>
                    <a:pt x="20655" y="6501"/>
                  </a:cubicBezTo>
                  <a:cubicBezTo>
                    <a:pt x="18832" y="6501"/>
                    <a:pt x="16947" y="6953"/>
                    <a:pt x="15180" y="7420"/>
                  </a:cubicBezTo>
                  <a:cubicBezTo>
                    <a:pt x="13883" y="7764"/>
                    <a:pt x="12569" y="8078"/>
                    <a:pt x="11242" y="8078"/>
                  </a:cubicBezTo>
                  <a:cubicBezTo>
                    <a:pt x="10690" y="8078"/>
                    <a:pt x="10137" y="8024"/>
                    <a:pt x="9581" y="7895"/>
                  </a:cubicBezTo>
                  <a:cubicBezTo>
                    <a:pt x="7875" y="7496"/>
                    <a:pt x="6443" y="6599"/>
                    <a:pt x="5204" y="5380"/>
                  </a:cubicBezTo>
                  <a:cubicBezTo>
                    <a:pt x="3926" y="4121"/>
                    <a:pt x="3033" y="2737"/>
                    <a:pt x="2677" y="962"/>
                  </a:cubicBezTo>
                  <a:cubicBezTo>
                    <a:pt x="2561" y="378"/>
                    <a:pt x="1957" y="1"/>
                    <a:pt x="1382"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94" name="Google Shape;2494;p5"/>
            <p:cNvSpPr/>
            <p:nvPr/>
          </p:nvSpPr>
          <p:spPr>
            <a:xfrm>
              <a:off x="7496581" y="3832790"/>
              <a:ext cx="190828" cy="109358"/>
            </a:xfrm>
            <a:custGeom>
              <a:rect b="b" l="l" r="r" t="t"/>
              <a:pathLst>
                <a:path extrusionOk="0" h="7466" w="13028">
                  <a:moveTo>
                    <a:pt x="1789" y="1"/>
                  </a:moveTo>
                  <a:cubicBezTo>
                    <a:pt x="1631" y="1"/>
                    <a:pt x="1474" y="4"/>
                    <a:pt x="1316" y="10"/>
                  </a:cubicBezTo>
                  <a:cubicBezTo>
                    <a:pt x="606" y="36"/>
                    <a:pt x="1" y="595"/>
                    <a:pt x="1" y="1325"/>
                  </a:cubicBezTo>
                  <a:cubicBezTo>
                    <a:pt x="1" y="2039"/>
                    <a:pt x="578" y="2641"/>
                    <a:pt x="1271" y="2641"/>
                  </a:cubicBezTo>
                  <a:cubicBezTo>
                    <a:pt x="1286" y="2641"/>
                    <a:pt x="1301" y="2640"/>
                    <a:pt x="1316" y="2640"/>
                  </a:cubicBezTo>
                  <a:cubicBezTo>
                    <a:pt x="1445" y="2635"/>
                    <a:pt x="1574" y="2633"/>
                    <a:pt x="1703" y="2633"/>
                  </a:cubicBezTo>
                  <a:cubicBezTo>
                    <a:pt x="5002" y="2633"/>
                    <a:pt x="8332" y="4168"/>
                    <a:pt x="10327" y="6817"/>
                  </a:cubicBezTo>
                  <a:cubicBezTo>
                    <a:pt x="10619" y="7206"/>
                    <a:pt x="11045" y="7466"/>
                    <a:pt x="11497" y="7466"/>
                  </a:cubicBezTo>
                  <a:cubicBezTo>
                    <a:pt x="11705" y="7466"/>
                    <a:pt x="11918" y="7411"/>
                    <a:pt x="12127" y="7289"/>
                  </a:cubicBezTo>
                  <a:cubicBezTo>
                    <a:pt x="12684" y="6964"/>
                    <a:pt x="13028" y="6061"/>
                    <a:pt x="12598" y="5489"/>
                  </a:cubicBezTo>
                  <a:cubicBezTo>
                    <a:pt x="10049" y="2106"/>
                    <a:pt x="6038" y="1"/>
                    <a:pt x="1789"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95" name="Google Shape;2495;p5"/>
            <p:cNvSpPr/>
            <p:nvPr/>
          </p:nvSpPr>
          <p:spPr>
            <a:xfrm>
              <a:off x="7377813" y="3783250"/>
              <a:ext cx="230068" cy="267624"/>
            </a:xfrm>
            <a:custGeom>
              <a:rect b="b" l="l" r="r" t="t"/>
              <a:pathLst>
                <a:path extrusionOk="0" h="18271" w="15707">
                  <a:moveTo>
                    <a:pt x="1317" y="1"/>
                  </a:moveTo>
                  <a:cubicBezTo>
                    <a:pt x="660" y="1"/>
                    <a:pt x="2" y="424"/>
                    <a:pt x="2" y="1271"/>
                  </a:cubicBezTo>
                  <a:cubicBezTo>
                    <a:pt x="1" y="3236"/>
                    <a:pt x="337" y="5163"/>
                    <a:pt x="1185" y="6946"/>
                  </a:cubicBezTo>
                  <a:cubicBezTo>
                    <a:pt x="2027" y="8716"/>
                    <a:pt x="3395" y="10101"/>
                    <a:pt x="4939" y="11273"/>
                  </a:cubicBezTo>
                  <a:cubicBezTo>
                    <a:pt x="7567" y="13271"/>
                    <a:pt x="11112" y="14677"/>
                    <a:pt x="12842" y="17636"/>
                  </a:cubicBezTo>
                  <a:cubicBezTo>
                    <a:pt x="13104" y="18085"/>
                    <a:pt x="13500" y="18271"/>
                    <a:pt x="13898" y="18271"/>
                  </a:cubicBezTo>
                  <a:cubicBezTo>
                    <a:pt x="14797" y="18271"/>
                    <a:pt x="15706" y="17324"/>
                    <a:pt x="15113" y="16309"/>
                  </a:cubicBezTo>
                  <a:cubicBezTo>
                    <a:pt x="13318" y="13236"/>
                    <a:pt x="9996" y="11613"/>
                    <a:pt x="7171" y="9657"/>
                  </a:cubicBezTo>
                  <a:cubicBezTo>
                    <a:pt x="5827" y="8726"/>
                    <a:pt x="4585" y="7654"/>
                    <a:pt x="3767" y="6215"/>
                  </a:cubicBezTo>
                  <a:cubicBezTo>
                    <a:pt x="2909" y="4703"/>
                    <a:pt x="2631" y="2992"/>
                    <a:pt x="2633" y="1271"/>
                  </a:cubicBezTo>
                  <a:cubicBezTo>
                    <a:pt x="2633" y="425"/>
                    <a:pt x="1975" y="1"/>
                    <a:pt x="1317"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96" name="Google Shape;2496;p5"/>
            <p:cNvSpPr/>
            <p:nvPr/>
          </p:nvSpPr>
          <p:spPr>
            <a:xfrm>
              <a:off x="7398819" y="3873937"/>
              <a:ext cx="66719" cy="185774"/>
            </a:xfrm>
            <a:custGeom>
              <a:rect b="b" l="l" r="r" t="t"/>
              <a:pathLst>
                <a:path extrusionOk="0" h="12683" w="4555">
                  <a:moveTo>
                    <a:pt x="1528" y="1"/>
                  </a:moveTo>
                  <a:cubicBezTo>
                    <a:pt x="1417" y="1"/>
                    <a:pt x="1301" y="16"/>
                    <a:pt x="1183" y="48"/>
                  </a:cubicBezTo>
                  <a:cubicBezTo>
                    <a:pt x="554" y="222"/>
                    <a:pt x="0" y="1002"/>
                    <a:pt x="264" y="1666"/>
                  </a:cubicBezTo>
                  <a:cubicBezTo>
                    <a:pt x="1489" y="4767"/>
                    <a:pt x="1899" y="8061"/>
                    <a:pt x="1476" y="11367"/>
                  </a:cubicBezTo>
                  <a:cubicBezTo>
                    <a:pt x="1386" y="12074"/>
                    <a:pt x="2145" y="12682"/>
                    <a:pt x="2792" y="12682"/>
                  </a:cubicBezTo>
                  <a:cubicBezTo>
                    <a:pt x="3577" y="12682"/>
                    <a:pt x="4016" y="12075"/>
                    <a:pt x="4107" y="11367"/>
                  </a:cubicBezTo>
                  <a:cubicBezTo>
                    <a:pt x="4554" y="7868"/>
                    <a:pt x="4098" y="4249"/>
                    <a:pt x="2800" y="967"/>
                  </a:cubicBezTo>
                  <a:cubicBezTo>
                    <a:pt x="2581" y="415"/>
                    <a:pt x="2109" y="1"/>
                    <a:pt x="1528"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97" name="Google Shape;2497;p5"/>
            <p:cNvSpPr/>
            <p:nvPr/>
          </p:nvSpPr>
          <p:spPr>
            <a:xfrm rot="10800000">
              <a:off x="7136763" y="2104097"/>
              <a:ext cx="178231" cy="291998"/>
            </a:xfrm>
            <a:custGeom>
              <a:rect b="b" l="l" r="r" t="t"/>
              <a:pathLst>
                <a:path extrusionOk="0" h="19935" w="12168">
                  <a:moveTo>
                    <a:pt x="2494" y="6968"/>
                  </a:moveTo>
                  <a:cubicBezTo>
                    <a:pt x="2490" y="7001"/>
                    <a:pt x="2486" y="7033"/>
                    <a:pt x="2481" y="7065"/>
                  </a:cubicBezTo>
                  <a:lnTo>
                    <a:pt x="2481" y="7065"/>
                  </a:lnTo>
                  <a:cubicBezTo>
                    <a:pt x="2486" y="7033"/>
                    <a:pt x="2490" y="7001"/>
                    <a:pt x="2494" y="6968"/>
                  </a:cubicBezTo>
                  <a:close/>
                  <a:moveTo>
                    <a:pt x="7519" y="0"/>
                  </a:moveTo>
                  <a:cubicBezTo>
                    <a:pt x="7471" y="0"/>
                    <a:pt x="7423" y="1"/>
                    <a:pt x="7376" y="4"/>
                  </a:cubicBezTo>
                  <a:cubicBezTo>
                    <a:pt x="6162" y="57"/>
                    <a:pt x="4903" y="457"/>
                    <a:pt x="4057" y="1377"/>
                  </a:cubicBezTo>
                  <a:cubicBezTo>
                    <a:pt x="3174" y="2338"/>
                    <a:pt x="2794" y="3395"/>
                    <a:pt x="2682" y="4697"/>
                  </a:cubicBezTo>
                  <a:cubicBezTo>
                    <a:pt x="2598" y="5678"/>
                    <a:pt x="2512" y="6659"/>
                    <a:pt x="2398" y="7638"/>
                  </a:cubicBezTo>
                  <a:lnTo>
                    <a:pt x="2398" y="7638"/>
                  </a:lnTo>
                  <a:cubicBezTo>
                    <a:pt x="2172" y="9091"/>
                    <a:pt x="1845" y="10521"/>
                    <a:pt x="1330" y="11901"/>
                  </a:cubicBezTo>
                  <a:lnTo>
                    <a:pt x="1330" y="11901"/>
                  </a:lnTo>
                  <a:cubicBezTo>
                    <a:pt x="1167" y="12246"/>
                    <a:pt x="992" y="12585"/>
                    <a:pt x="804" y="12919"/>
                  </a:cubicBezTo>
                  <a:cubicBezTo>
                    <a:pt x="202" y="13993"/>
                    <a:pt x="1" y="15340"/>
                    <a:pt x="332" y="16537"/>
                  </a:cubicBezTo>
                  <a:cubicBezTo>
                    <a:pt x="631" y="17625"/>
                    <a:pt x="1473" y="18806"/>
                    <a:pt x="2487" y="19342"/>
                  </a:cubicBezTo>
                  <a:cubicBezTo>
                    <a:pt x="3235" y="19737"/>
                    <a:pt x="4064" y="19935"/>
                    <a:pt x="4882" y="19935"/>
                  </a:cubicBezTo>
                  <a:cubicBezTo>
                    <a:pt x="6490" y="19935"/>
                    <a:pt x="8060" y="19174"/>
                    <a:pt x="8910" y="17657"/>
                  </a:cubicBezTo>
                  <a:cubicBezTo>
                    <a:pt x="10003" y="15710"/>
                    <a:pt x="10797" y="13563"/>
                    <a:pt x="11236" y="11372"/>
                  </a:cubicBezTo>
                  <a:cubicBezTo>
                    <a:pt x="11673" y="9174"/>
                    <a:pt x="11879" y="6928"/>
                    <a:pt x="12070" y="4697"/>
                  </a:cubicBezTo>
                  <a:cubicBezTo>
                    <a:pt x="12167" y="3559"/>
                    <a:pt x="11477" y="2159"/>
                    <a:pt x="10695" y="1377"/>
                  </a:cubicBezTo>
                  <a:cubicBezTo>
                    <a:pt x="9915" y="596"/>
                    <a:pt x="8653" y="0"/>
                    <a:pt x="7519" y="0"/>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aphicFrame>
        <p:nvGraphicFramePr>
          <p:cNvPr id="2498" name="Google Shape;2498;p5"/>
          <p:cNvGraphicFramePr/>
          <p:nvPr/>
        </p:nvGraphicFramePr>
        <p:xfrm>
          <a:off x="416026" y="1125538"/>
          <a:ext cx="3000000" cy="3000000"/>
        </p:xfrm>
        <a:graphic>
          <a:graphicData uri="http://schemas.openxmlformats.org/drawingml/2006/table">
            <a:tbl>
              <a:tblPr>
                <a:noFill/>
                <a:tableStyleId>{EEFE14DE-0C10-43F3-84AB-415258B377E7}</a:tableStyleId>
              </a:tblPr>
              <a:tblGrid>
                <a:gridCol w="1811750"/>
                <a:gridCol w="1785175"/>
                <a:gridCol w="1512025"/>
                <a:gridCol w="1454575"/>
              </a:tblGrid>
              <a:tr h="448900">
                <a:tc>
                  <a:txBody>
                    <a:bodyPr/>
                    <a:lstStyle/>
                    <a:p>
                      <a:pPr indent="0" lvl="0" marL="0" marR="0" rtl="0" algn="ctr">
                        <a:lnSpc>
                          <a:spcPct val="100000"/>
                        </a:lnSpc>
                        <a:spcBef>
                          <a:spcPts val="0"/>
                        </a:spcBef>
                        <a:spcAft>
                          <a:spcPts val="0"/>
                        </a:spcAft>
                        <a:buClr>
                          <a:srgbClr val="000000"/>
                        </a:buClr>
                        <a:buSzPts val="1100"/>
                        <a:buFont typeface="Arial"/>
                        <a:buNone/>
                      </a:pPr>
                      <a:r>
                        <a:t/>
                      </a:r>
                      <a:endParaRPr b="1" sz="1100" u="none" cap="none" strike="noStrike">
                        <a:solidFill>
                          <a:schemeClr val="dk1"/>
                        </a:solidFill>
                        <a:latin typeface="Red Hat Text"/>
                        <a:ea typeface="Red Hat Text"/>
                        <a:cs typeface="Red Hat Text"/>
                        <a:sym typeface="Red Hat Text"/>
                      </a:endParaRPr>
                    </a:p>
                    <a:p>
                      <a:pPr indent="0" lvl="0" marL="0" marR="0" rtl="0" algn="ctr">
                        <a:lnSpc>
                          <a:spcPct val="100000"/>
                        </a:lnSpc>
                        <a:spcBef>
                          <a:spcPts val="0"/>
                        </a:spcBef>
                        <a:spcAft>
                          <a:spcPts val="0"/>
                        </a:spcAft>
                        <a:buClr>
                          <a:srgbClr val="000000"/>
                        </a:buClr>
                        <a:buSzPts val="1100"/>
                        <a:buFont typeface="Arial"/>
                        <a:buNone/>
                      </a:pPr>
                      <a:r>
                        <a:rPr b="1" lang="en" sz="1100" u="none" cap="none" strike="noStrike">
                          <a:solidFill>
                            <a:schemeClr val="dk1"/>
                          </a:solidFill>
                          <a:latin typeface="Red Hat Text"/>
                          <a:ea typeface="Red Hat Text"/>
                          <a:cs typeface="Red Hat Text"/>
                          <a:sym typeface="Red Hat Text"/>
                        </a:rPr>
                        <a:t>PRIMARY BRAIN</a:t>
                      </a:r>
                      <a:endParaRPr b="1" sz="1100" u="none" cap="none" strike="noStrike">
                        <a:solidFill>
                          <a:schemeClr val="dk1"/>
                        </a:solidFill>
                        <a:latin typeface="Red Hat Text"/>
                        <a:ea typeface="Red Hat Text"/>
                        <a:cs typeface="Red Hat Text"/>
                        <a:sym typeface="Red Hat Text"/>
                      </a:endParaRPr>
                    </a:p>
                    <a:p>
                      <a:pPr indent="0" lvl="0" marL="0" marR="0" rtl="0" algn="ctr">
                        <a:lnSpc>
                          <a:spcPct val="100000"/>
                        </a:lnSpc>
                        <a:spcBef>
                          <a:spcPts val="0"/>
                        </a:spcBef>
                        <a:spcAft>
                          <a:spcPts val="0"/>
                        </a:spcAft>
                        <a:buClr>
                          <a:srgbClr val="000000"/>
                        </a:buClr>
                        <a:buSzPts val="1100"/>
                        <a:buFont typeface="Arial"/>
                        <a:buNone/>
                      </a:pPr>
                      <a:r>
                        <a:rPr b="1" lang="en" sz="1100" u="none" cap="none" strike="noStrike">
                          <a:solidFill>
                            <a:schemeClr val="dk1"/>
                          </a:solidFill>
                          <a:latin typeface="Red Hat Text"/>
                          <a:ea typeface="Red Hat Text"/>
                          <a:cs typeface="Red Hat Text"/>
                          <a:sym typeface="Red Hat Text"/>
                        </a:rPr>
                        <a:t>VESICLES</a:t>
                      </a:r>
                      <a:endParaRPr b="1" sz="1100" u="none" cap="none" strike="noStrike">
                        <a:solidFill>
                          <a:schemeClr val="dk1"/>
                        </a:solidFill>
                        <a:latin typeface="Red Hat Text"/>
                        <a:ea typeface="Red Hat Text"/>
                        <a:cs typeface="Red Hat Text"/>
                        <a:sym typeface="Red Hat Text"/>
                      </a:endParaRPr>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C9DAF8"/>
                    </a:solidFill>
                  </a:tcPr>
                </a:tc>
                <a:tc>
                  <a:txBody>
                    <a:bodyPr/>
                    <a:lstStyle/>
                    <a:p>
                      <a:pPr indent="0" lvl="0" marL="0" marR="0" rtl="0" algn="ctr">
                        <a:lnSpc>
                          <a:spcPct val="100000"/>
                        </a:lnSpc>
                        <a:spcBef>
                          <a:spcPts val="0"/>
                        </a:spcBef>
                        <a:spcAft>
                          <a:spcPts val="0"/>
                        </a:spcAft>
                        <a:buClr>
                          <a:srgbClr val="000000"/>
                        </a:buClr>
                        <a:buSzPts val="1100"/>
                        <a:buFont typeface="Arial"/>
                        <a:buNone/>
                      </a:pPr>
                      <a:r>
                        <a:t/>
                      </a:r>
                      <a:endParaRPr b="1" sz="900" u="none" cap="none" strike="noStrike">
                        <a:solidFill>
                          <a:schemeClr val="dk1"/>
                        </a:solidFill>
                        <a:latin typeface="Red Hat Text"/>
                        <a:ea typeface="Red Hat Text"/>
                        <a:cs typeface="Red Hat Text"/>
                        <a:sym typeface="Red Hat Text"/>
                      </a:endParaRPr>
                    </a:p>
                    <a:p>
                      <a:pPr indent="0" lvl="0" marL="0" marR="0" rtl="0" algn="ctr">
                        <a:lnSpc>
                          <a:spcPct val="100000"/>
                        </a:lnSpc>
                        <a:spcBef>
                          <a:spcPts val="0"/>
                        </a:spcBef>
                        <a:spcAft>
                          <a:spcPts val="0"/>
                        </a:spcAft>
                        <a:buClr>
                          <a:srgbClr val="000000"/>
                        </a:buClr>
                        <a:buSzPts val="1100"/>
                        <a:buFont typeface="Arial"/>
                        <a:buNone/>
                      </a:pPr>
                      <a:r>
                        <a:rPr b="1" lang="en" sz="900" u="none" cap="none" strike="noStrike">
                          <a:solidFill>
                            <a:schemeClr val="dk1"/>
                          </a:solidFill>
                          <a:latin typeface="Red Hat Text"/>
                          <a:ea typeface="Red Hat Text"/>
                          <a:cs typeface="Red Hat Text"/>
                          <a:sym typeface="Red Hat Text"/>
                        </a:rPr>
                        <a:t>SECONDARY BRAIN</a:t>
                      </a:r>
                      <a:endParaRPr b="1" sz="900" u="none" cap="none" strike="noStrike">
                        <a:solidFill>
                          <a:schemeClr val="dk1"/>
                        </a:solidFill>
                        <a:latin typeface="Red Hat Text"/>
                        <a:ea typeface="Red Hat Text"/>
                        <a:cs typeface="Red Hat Text"/>
                        <a:sym typeface="Red Hat Text"/>
                      </a:endParaRPr>
                    </a:p>
                    <a:p>
                      <a:pPr indent="0" lvl="0" marL="0" marR="0" rtl="0" algn="ctr">
                        <a:lnSpc>
                          <a:spcPct val="100000"/>
                        </a:lnSpc>
                        <a:spcBef>
                          <a:spcPts val="0"/>
                        </a:spcBef>
                        <a:spcAft>
                          <a:spcPts val="0"/>
                        </a:spcAft>
                        <a:buClr>
                          <a:srgbClr val="000000"/>
                        </a:buClr>
                        <a:buSzPts val="1100"/>
                        <a:buFont typeface="Arial"/>
                        <a:buNone/>
                      </a:pPr>
                      <a:r>
                        <a:rPr b="1" lang="en" sz="900" u="none" cap="none" strike="noStrike">
                          <a:solidFill>
                            <a:schemeClr val="dk1"/>
                          </a:solidFill>
                          <a:latin typeface="Red Hat Text"/>
                          <a:ea typeface="Red Hat Text"/>
                          <a:cs typeface="Red Hat Text"/>
                          <a:sym typeface="Red Hat Text"/>
                        </a:rPr>
                        <a:t>VESICLES</a:t>
                      </a:r>
                      <a:endParaRPr b="1" sz="900" u="none" cap="none" strike="noStrike">
                        <a:solidFill>
                          <a:schemeClr val="dk1"/>
                        </a:solidFill>
                        <a:latin typeface="Red Hat Text"/>
                        <a:ea typeface="Red Hat Text"/>
                        <a:cs typeface="Red Hat Text"/>
                        <a:sym typeface="Red Hat Text"/>
                      </a:endParaRPr>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C9DAF8"/>
                    </a:solidFill>
                  </a:tcPr>
                </a:tc>
                <a:tc>
                  <a:txBody>
                    <a:bodyPr/>
                    <a:lstStyle/>
                    <a:p>
                      <a:pPr indent="0" lvl="0" marL="0" marR="0" rtl="0" algn="ctr">
                        <a:lnSpc>
                          <a:spcPct val="100000"/>
                        </a:lnSpc>
                        <a:spcBef>
                          <a:spcPts val="0"/>
                        </a:spcBef>
                        <a:spcAft>
                          <a:spcPts val="0"/>
                        </a:spcAft>
                        <a:buClr>
                          <a:srgbClr val="000000"/>
                        </a:buClr>
                        <a:buSzPts val="1100"/>
                        <a:buFont typeface="Arial"/>
                        <a:buNone/>
                      </a:pPr>
                      <a:r>
                        <a:t/>
                      </a:r>
                      <a:endParaRPr b="1" sz="900" u="none" cap="none" strike="noStrike">
                        <a:solidFill>
                          <a:schemeClr val="dk1"/>
                        </a:solidFill>
                        <a:latin typeface="Red Hat Text"/>
                        <a:ea typeface="Red Hat Text"/>
                        <a:cs typeface="Red Hat Text"/>
                        <a:sym typeface="Red Hat Text"/>
                      </a:endParaRPr>
                    </a:p>
                    <a:p>
                      <a:pPr indent="0" lvl="0" marL="0" marR="0" rtl="0" algn="ctr">
                        <a:lnSpc>
                          <a:spcPct val="100000"/>
                        </a:lnSpc>
                        <a:spcBef>
                          <a:spcPts val="0"/>
                        </a:spcBef>
                        <a:spcAft>
                          <a:spcPts val="0"/>
                        </a:spcAft>
                        <a:buClr>
                          <a:srgbClr val="000000"/>
                        </a:buClr>
                        <a:buSzPts val="1100"/>
                        <a:buFont typeface="Arial"/>
                        <a:buNone/>
                      </a:pPr>
                      <a:r>
                        <a:rPr b="1" lang="en" sz="900" u="none" cap="none" strike="noStrike">
                          <a:solidFill>
                            <a:schemeClr val="dk1"/>
                          </a:solidFill>
                          <a:latin typeface="Red Hat Text"/>
                          <a:ea typeface="Red Hat Text"/>
                          <a:cs typeface="Red Hat Text"/>
                          <a:sym typeface="Red Hat Text"/>
                        </a:rPr>
                        <a:t>DERIVATIVES IN</a:t>
                      </a:r>
                      <a:endParaRPr b="1" sz="900" u="none" cap="none" strike="noStrike">
                        <a:solidFill>
                          <a:schemeClr val="dk1"/>
                        </a:solidFill>
                        <a:latin typeface="Red Hat Text"/>
                        <a:ea typeface="Red Hat Text"/>
                        <a:cs typeface="Red Hat Text"/>
                        <a:sym typeface="Red Hat Text"/>
                      </a:endParaRPr>
                    </a:p>
                    <a:p>
                      <a:pPr indent="0" lvl="0" marL="0" marR="0" rtl="0" algn="ctr">
                        <a:lnSpc>
                          <a:spcPct val="100000"/>
                        </a:lnSpc>
                        <a:spcBef>
                          <a:spcPts val="0"/>
                        </a:spcBef>
                        <a:spcAft>
                          <a:spcPts val="0"/>
                        </a:spcAft>
                        <a:buClr>
                          <a:srgbClr val="000000"/>
                        </a:buClr>
                        <a:buSzPts val="1100"/>
                        <a:buFont typeface="Arial"/>
                        <a:buNone/>
                      </a:pPr>
                      <a:r>
                        <a:rPr b="1" lang="en" sz="900" u="none" cap="none" strike="noStrike">
                          <a:solidFill>
                            <a:schemeClr val="dk1"/>
                          </a:solidFill>
                          <a:latin typeface="Red Hat Text"/>
                          <a:ea typeface="Red Hat Text"/>
                          <a:cs typeface="Red Hat Text"/>
                          <a:sym typeface="Red Hat Text"/>
                        </a:rPr>
                        <a:t>MATURE BRAIN</a:t>
                      </a:r>
                      <a:endParaRPr b="1" sz="900" u="none" cap="none" strike="noStrike">
                        <a:solidFill>
                          <a:schemeClr val="dk1"/>
                        </a:solidFill>
                        <a:latin typeface="Red Hat Text"/>
                        <a:ea typeface="Red Hat Text"/>
                        <a:cs typeface="Red Hat Text"/>
                        <a:sym typeface="Red Hat Text"/>
                      </a:endParaRPr>
                    </a:p>
                    <a:p>
                      <a:pPr indent="0" lvl="0" marL="0" marR="0" rtl="0" algn="ctr">
                        <a:lnSpc>
                          <a:spcPct val="100000"/>
                        </a:lnSpc>
                        <a:spcBef>
                          <a:spcPts val="0"/>
                        </a:spcBef>
                        <a:spcAft>
                          <a:spcPts val="0"/>
                        </a:spcAft>
                        <a:buClr>
                          <a:srgbClr val="000000"/>
                        </a:buClr>
                        <a:buSzPts val="900"/>
                        <a:buFont typeface="Arial"/>
                        <a:buNone/>
                      </a:pPr>
                      <a:r>
                        <a:t/>
                      </a:r>
                      <a:endParaRPr b="1" sz="900" u="none" cap="none" strike="noStrike">
                        <a:solidFill>
                          <a:srgbClr val="FFFFFF"/>
                        </a:solidFill>
                        <a:latin typeface="Red Hat Text"/>
                        <a:ea typeface="Red Hat Text"/>
                        <a:cs typeface="Red Hat Text"/>
                        <a:sym typeface="Red Hat Text"/>
                      </a:endParaRPr>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C9DAF8"/>
                    </a:solidFill>
                  </a:tcPr>
                </a:tc>
                <a:tc>
                  <a:txBody>
                    <a:bodyPr/>
                    <a:lstStyle/>
                    <a:p>
                      <a:pPr indent="0" lvl="0" marL="0" marR="0" rtl="0" algn="ctr">
                        <a:lnSpc>
                          <a:spcPct val="100000"/>
                        </a:lnSpc>
                        <a:spcBef>
                          <a:spcPts val="0"/>
                        </a:spcBef>
                        <a:spcAft>
                          <a:spcPts val="0"/>
                        </a:spcAft>
                        <a:buClr>
                          <a:srgbClr val="000000"/>
                        </a:buClr>
                        <a:buSzPts val="900"/>
                        <a:buFont typeface="Arial"/>
                        <a:buNone/>
                      </a:pPr>
                      <a:r>
                        <a:t/>
                      </a:r>
                      <a:endParaRPr b="1" sz="900" u="none" cap="none" strike="noStrike">
                        <a:solidFill>
                          <a:srgbClr val="FFFFFF"/>
                        </a:solidFill>
                        <a:latin typeface="Red Hat Text"/>
                        <a:ea typeface="Red Hat Text"/>
                        <a:cs typeface="Red Hat Text"/>
                        <a:sym typeface="Red Hat Text"/>
                      </a:endParaRPr>
                    </a:p>
                    <a:p>
                      <a:pPr indent="0" lvl="0" marL="0" marR="0" rtl="0" algn="ctr">
                        <a:lnSpc>
                          <a:spcPct val="100000"/>
                        </a:lnSpc>
                        <a:spcBef>
                          <a:spcPts val="0"/>
                        </a:spcBef>
                        <a:spcAft>
                          <a:spcPts val="0"/>
                        </a:spcAft>
                        <a:buClr>
                          <a:srgbClr val="000000"/>
                        </a:buClr>
                        <a:buSzPts val="900"/>
                        <a:buFont typeface="Arial"/>
                        <a:buNone/>
                      </a:pPr>
                      <a:r>
                        <a:t/>
                      </a:r>
                      <a:endParaRPr b="1" sz="900" u="none" cap="none" strike="noStrike">
                        <a:solidFill>
                          <a:srgbClr val="FFFFFF"/>
                        </a:solidFill>
                        <a:latin typeface="Red Hat Text"/>
                        <a:ea typeface="Red Hat Text"/>
                        <a:cs typeface="Red Hat Text"/>
                        <a:sym typeface="Red Hat Text"/>
                      </a:endParaRPr>
                    </a:p>
                    <a:p>
                      <a:pPr indent="0" lvl="0" marL="0" marR="0" rtl="0" algn="ctr">
                        <a:lnSpc>
                          <a:spcPct val="100000"/>
                        </a:lnSpc>
                        <a:spcBef>
                          <a:spcPts val="0"/>
                        </a:spcBef>
                        <a:spcAft>
                          <a:spcPts val="0"/>
                        </a:spcAft>
                        <a:buClr>
                          <a:srgbClr val="000000"/>
                        </a:buClr>
                        <a:buSzPts val="900"/>
                        <a:buFont typeface="Arial"/>
                        <a:buNone/>
                      </a:pPr>
                      <a:r>
                        <a:rPr b="1" lang="en" sz="900" u="none" cap="none" strike="noStrike">
                          <a:solidFill>
                            <a:schemeClr val="dk1"/>
                          </a:solidFill>
                          <a:latin typeface="Red Hat Text"/>
                          <a:ea typeface="Red Hat Text"/>
                          <a:cs typeface="Red Hat Text"/>
                          <a:sym typeface="Red Hat Text"/>
                        </a:rPr>
                        <a:t>CAVITY</a:t>
                      </a:r>
                      <a:endParaRPr b="1" sz="900" u="none" cap="none" strike="noStrike">
                        <a:solidFill>
                          <a:schemeClr val="dk1"/>
                        </a:solidFill>
                        <a:latin typeface="Red Hat Text"/>
                        <a:ea typeface="Red Hat Text"/>
                        <a:cs typeface="Red Hat Text"/>
                        <a:sym typeface="Red Hat Text"/>
                      </a:endParaRPr>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C9DAF8"/>
                    </a:solidFill>
                  </a:tcPr>
                </a:tc>
              </a:tr>
              <a:tr h="272550">
                <a:tc rowSpan="2">
                  <a:txBody>
                    <a:bodyPr/>
                    <a:lstStyle/>
                    <a:p>
                      <a:pPr indent="0" lvl="0" marL="0" marR="0" rtl="0" algn="ctr">
                        <a:lnSpc>
                          <a:spcPct val="100000"/>
                        </a:lnSpc>
                        <a:spcBef>
                          <a:spcPts val="0"/>
                        </a:spcBef>
                        <a:spcAft>
                          <a:spcPts val="0"/>
                        </a:spcAft>
                        <a:buClr>
                          <a:srgbClr val="000000"/>
                        </a:buClr>
                        <a:buSzPts val="900"/>
                        <a:buFont typeface="Arial"/>
                        <a:buNone/>
                      </a:pPr>
                      <a:r>
                        <a:t/>
                      </a:r>
                      <a:endParaRPr b="1" sz="900" u="none" cap="none" strike="noStrike">
                        <a:solidFill>
                          <a:srgbClr val="CC0000"/>
                        </a:solidFill>
                        <a:latin typeface="Red Hat Text"/>
                        <a:ea typeface="Red Hat Text"/>
                        <a:cs typeface="Red Hat Text"/>
                        <a:sym typeface="Red Hat Text"/>
                      </a:endParaRPr>
                    </a:p>
                    <a:p>
                      <a:pPr indent="0" lvl="0" marL="0" marR="0" rtl="0" algn="ctr">
                        <a:lnSpc>
                          <a:spcPct val="100000"/>
                        </a:lnSpc>
                        <a:spcBef>
                          <a:spcPts val="0"/>
                        </a:spcBef>
                        <a:spcAft>
                          <a:spcPts val="0"/>
                        </a:spcAft>
                        <a:buClr>
                          <a:srgbClr val="000000"/>
                        </a:buClr>
                        <a:buSzPts val="900"/>
                        <a:buFont typeface="Arial"/>
                        <a:buNone/>
                      </a:pPr>
                      <a:r>
                        <a:t/>
                      </a:r>
                      <a:endParaRPr b="1" sz="900" u="none" cap="none" strike="noStrike">
                        <a:solidFill>
                          <a:srgbClr val="CC0000"/>
                        </a:solidFill>
                        <a:latin typeface="Red Hat Text"/>
                        <a:ea typeface="Red Hat Text"/>
                        <a:cs typeface="Red Hat Text"/>
                        <a:sym typeface="Red Hat Text"/>
                      </a:endParaRPr>
                    </a:p>
                    <a:p>
                      <a:pPr indent="0" lvl="0" marL="0" marR="0" rtl="0" algn="ctr">
                        <a:lnSpc>
                          <a:spcPct val="100000"/>
                        </a:lnSpc>
                        <a:spcBef>
                          <a:spcPts val="0"/>
                        </a:spcBef>
                        <a:spcAft>
                          <a:spcPts val="0"/>
                        </a:spcAft>
                        <a:buClr>
                          <a:srgbClr val="000000"/>
                        </a:buClr>
                        <a:buSzPts val="1100"/>
                        <a:buFont typeface="Arial"/>
                        <a:buNone/>
                      </a:pPr>
                      <a:r>
                        <a:t/>
                      </a:r>
                      <a:endParaRPr b="1" sz="1100" u="none" cap="none" strike="noStrike">
                        <a:solidFill>
                          <a:srgbClr val="CC0000"/>
                        </a:solidFill>
                        <a:latin typeface="Red Hat Text"/>
                        <a:ea typeface="Red Hat Text"/>
                        <a:cs typeface="Red Hat Text"/>
                        <a:sym typeface="Red Hat Text"/>
                      </a:endParaRPr>
                    </a:p>
                    <a:p>
                      <a:pPr indent="0" lvl="0" marL="0" marR="0" rtl="0" algn="ctr">
                        <a:lnSpc>
                          <a:spcPct val="100000"/>
                        </a:lnSpc>
                        <a:spcBef>
                          <a:spcPts val="0"/>
                        </a:spcBef>
                        <a:spcAft>
                          <a:spcPts val="0"/>
                        </a:spcAft>
                        <a:buClr>
                          <a:srgbClr val="000000"/>
                        </a:buClr>
                        <a:buSzPts val="1100"/>
                        <a:buFont typeface="Arial"/>
                        <a:buNone/>
                      </a:pPr>
                      <a:r>
                        <a:rPr b="1" lang="en" sz="1100" u="none" cap="none" strike="noStrike">
                          <a:solidFill>
                            <a:srgbClr val="CC0000"/>
                          </a:solidFill>
                          <a:latin typeface="Red Hat Text"/>
                          <a:ea typeface="Red Hat Text"/>
                          <a:cs typeface="Red Hat Text"/>
                          <a:sym typeface="Red Hat Text"/>
                        </a:rPr>
                        <a:t>PROSENCEPHALON</a:t>
                      </a:r>
                      <a:endParaRPr b="1" sz="1100" u="none" cap="none" strike="noStrike">
                        <a:solidFill>
                          <a:srgbClr val="CC0000"/>
                        </a:solidFill>
                        <a:latin typeface="Red Hat Text"/>
                        <a:ea typeface="Red Hat Text"/>
                        <a:cs typeface="Red Hat Text"/>
                        <a:sym typeface="Red Hat Text"/>
                      </a:endParaRPr>
                    </a:p>
                    <a:p>
                      <a:pPr indent="0" lvl="0" marL="0" marR="0" rtl="0" algn="ctr">
                        <a:lnSpc>
                          <a:spcPct val="100000"/>
                        </a:lnSpc>
                        <a:spcBef>
                          <a:spcPts val="0"/>
                        </a:spcBef>
                        <a:spcAft>
                          <a:spcPts val="0"/>
                        </a:spcAft>
                        <a:buClr>
                          <a:srgbClr val="000000"/>
                        </a:buClr>
                        <a:buSzPts val="1100"/>
                        <a:buFont typeface="Arial"/>
                        <a:buNone/>
                      </a:pPr>
                      <a:r>
                        <a:rPr lang="en" sz="1100" u="none" cap="none" strike="noStrike">
                          <a:solidFill>
                            <a:srgbClr val="CC0000"/>
                          </a:solidFill>
                          <a:latin typeface="Red Hat Text"/>
                          <a:ea typeface="Red Hat Text"/>
                          <a:cs typeface="Red Hat Text"/>
                          <a:sym typeface="Red Hat Text"/>
                        </a:rPr>
                        <a:t>(FOREBRAIN)</a:t>
                      </a:r>
                      <a:endParaRPr sz="1100" u="none" cap="none" strike="noStrike">
                        <a:solidFill>
                          <a:srgbClr val="CC0000"/>
                        </a:solidFill>
                        <a:latin typeface="Red Hat Text"/>
                        <a:ea typeface="Red Hat Text"/>
                        <a:cs typeface="Red Hat Text"/>
                        <a:sym typeface="Red Hat Text"/>
                      </a:endParaRPr>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F3F3F3"/>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b="1" lang="en" sz="1100" u="none" cap="none" strike="noStrike">
                          <a:solidFill>
                            <a:schemeClr val="dk1"/>
                          </a:solidFill>
                          <a:latin typeface="Red Hat Text"/>
                          <a:ea typeface="Red Hat Text"/>
                          <a:cs typeface="Red Hat Text"/>
                          <a:sym typeface="Red Hat Text"/>
                        </a:rPr>
                        <a:t>TELENCEPHALON</a:t>
                      </a:r>
                      <a:endParaRPr b="1" sz="1100" u="none" cap="none" strike="noStrike">
                        <a:solidFill>
                          <a:schemeClr val="dk1"/>
                        </a:solidFill>
                        <a:latin typeface="Red Hat Text"/>
                        <a:ea typeface="Red Hat Text"/>
                        <a:cs typeface="Red Hat Text"/>
                        <a:sym typeface="Red Hat Text"/>
                      </a:endParaRPr>
                    </a:p>
                  </a:txBody>
                  <a:tcPr marT="91425" marB="91425" marR="91425" marL="91425">
                    <a:lnL cap="flat" cmpd="sng" w="9525">
                      <a:solidFill>
                        <a:srgbClr val="B7B7B7"/>
                      </a:solidFill>
                      <a:prstDash val="solid"/>
                      <a:round/>
                      <a:headEnd len="sm" w="sm" type="none"/>
                      <a:tailEnd len="sm" w="sm" type="none"/>
                    </a:lnL>
                    <a:lnT cap="flat" cmpd="sng" w="9525">
                      <a:solidFill>
                        <a:srgbClr val="B7B7B7"/>
                      </a:solidFill>
                      <a:prstDash val="solid"/>
                      <a:round/>
                      <a:headEnd len="sm" w="sm" type="none"/>
                      <a:tailEnd len="sm" w="sm" type="none"/>
                    </a:lnT>
                    <a:solidFill>
                      <a:srgbClr val="F3F3F3"/>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b="1" lang="en" sz="1100" u="none" cap="none" strike="noStrike">
                          <a:solidFill>
                            <a:schemeClr val="dk1"/>
                          </a:solidFill>
                          <a:latin typeface="Red Hat Text"/>
                          <a:ea typeface="Red Hat Text"/>
                          <a:cs typeface="Red Hat Text"/>
                          <a:sym typeface="Red Hat Text"/>
                        </a:rPr>
                        <a:t>CEREBRAL HEMISPHERE</a:t>
                      </a:r>
                      <a:endParaRPr b="1" sz="1100" u="none" cap="none" strike="noStrike">
                        <a:solidFill>
                          <a:schemeClr val="dk1"/>
                        </a:solidFill>
                        <a:latin typeface="Red Hat Text"/>
                        <a:ea typeface="Red Hat Text"/>
                        <a:cs typeface="Red Hat Text"/>
                        <a:sym typeface="Red Hat Text"/>
                      </a:endParaRPr>
                    </a:p>
                  </a:txBody>
                  <a:tcPr marT="91425" marB="91425" marR="91425" marL="91425">
                    <a:lnT cap="flat" cmpd="sng" w="9525">
                      <a:solidFill>
                        <a:srgbClr val="B7B7B7"/>
                      </a:solidFill>
                      <a:prstDash val="solid"/>
                      <a:round/>
                      <a:headEnd len="sm" w="sm" type="none"/>
                      <a:tailEnd len="sm" w="sm" type="none"/>
                    </a:lnT>
                    <a:solidFill>
                      <a:srgbClr val="F3F3F3"/>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b="1" lang="en" sz="1100" u="none" cap="none" strike="noStrike">
                          <a:solidFill>
                            <a:srgbClr val="1155CC"/>
                          </a:solidFill>
                          <a:latin typeface="Red Hat Text"/>
                          <a:ea typeface="Red Hat Text"/>
                          <a:cs typeface="Red Hat Text"/>
                          <a:sym typeface="Red Hat Text"/>
                        </a:rPr>
                        <a:t>LATERAL VENTRICLES</a:t>
                      </a:r>
                      <a:endParaRPr b="1" sz="1100" u="none" cap="none" strike="noStrike">
                        <a:solidFill>
                          <a:srgbClr val="1155CC"/>
                        </a:solidFill>
                        <a:latin typeface="Red Hat Text"/>
                        <a:ea typeface="Red Hat Text"/>
                        <a:cs typeface="Red Hat Text"/>
                        <a:sym typeface="Red Hat Text"/>
                      </a:endParaRPr>
                    </a:p>
                  </a:txBody>
                  <a:tcPr marT="91425" marB="91425" marR="91425" marL="91425">
                    <a:lnT cap="flat" cmpd="sng" w="9525">
                      <a:solidFill>
                        <a:srgbClr val="B7B7B7"/>
                      </a:solidFill>
                      <a:prstDash val="solid"/>
                      <a:round/>
                      <a:headEnd len="sm" w="sm" type="none"/>
                      <a:tailEnd len="sm" w="sm" type="none"/>
                    </a:lnT>
                    <a:solidFill>
                      <a:srgbClr val="F3F3F3"/>
                    </a:solidFill>
                  </a:tcPr>
                </a:tc>
              </a:tr>
              <a:tr h="537100">
                <a:tc vMerge="1"/>
                <a:tc>
                  <a:txBody>
                    <a:bodyPr/>
                    <a:lstStyle/>
                    <a:p>
                      <a:pPr indent="0" lvl="0" marL="0" marR="0" rtl="0" algn="ctr">
                        <a:lnSpc>
                          <a:spcPct val="100000"/>
                        </a:lnSpc>
                        <a:spcBef>
                          <a:spcPts val="0"/>
                        </a:spcBef>
                        <a:spcAft>
                          <a:spcPts val="0"/>
                        </a:spcAft>
                        <a:buClr>
                          <a:srgbClr val="000000"/>
                        </a:buClr>
                        <a:buSzPts val="1100"/>
                        <a:buFont typeface="Arial"/>
                        <a:buNone/>
                      </a:pPr>
                      <a:r>
                        <a:t/>
                      </a:r>
                      <a:endParaRPr b="1" sz="1100" u="none" cap="none" strike="noStrike">
                        <a:solidFill>
                          <a:schemeClr val="dk1"/>
                        </a:solidFill>
                        <a:latin typeface="Red Hat Text"/>
                        <a:ea typeface="Red Hat Text"/>
                        <a:cs typeface="Red Hat Text"/>
                        <a:sym typeface="Red Hat Text"/>
                      </a:endParaRPr>
                    </a:p>
                    <a:p>
                      <a:pPr indent="0" lvl="0" marL="0" marR="0" rtl="0" algn="ctr">
                        <a:lnSpc>
                          <a:spcPct val="100000"/>
                        </a:lnSpc>
                        <a:spcBef>
                          <a:spcPts val="0"/>
                        </a:spcBef>
                        <a:spcAft>
                          <a:spcPts val="0"/>
                        </a:spcAft>
                        <a:buClr>
                          <a:srgbClr val="000000"/>
                        </a:buClr>
                        <a:buSzPts val="1100"/>
                        <a:buFont typeface="Arial"/>
                        <a:buNone/>
                      </a:pPr>
                      <a:r>
                        <a:t/>
                      </a:r>
                      <a:endParaRPr b="1" sz="1100" u="none" cap="none" strike="noStrike">
                        <a:solidFill>
                          <a:schemeClr val="dk1"/>
                        </a:solidFill>
                        <a:latin typeface="Red Hat Text"/>
                        <a:ea typeface="Red Hat Text"/>
                        <a:cs typeface="Red Hat Text"/>
                        <a:sym typeface="Red Hat Text"/>
                      </a:endParaRPr>
                    </a:p>
                    <a:p>
                      <a:pPr indent="0" lvl="0" marL="0" marR="0" rtl="0" algn="ctr">
                        <a:lnSpc>
                          <a:spcPct val="100000"/>
                        </a:lnSpc>
                        <a:spcBef>
                          <a:spcPts val="0"/>
                        </a:spcBef>
                        <a:spcAft>
                          <a:spcPts val="0"/>
                        </a:spcAft>
                        <a:buClr>
                          <a:srgbClr val="000000"/>
                        </a:buClr>
                        <a:buSzPts val="1100"/>
                        <a:buFont typeface="Arial"/>
                        <a:buNone/>
                      </a:pPr>
                      <a:r>
                        <a:rPr b="1" lang="en" sz="1100" u="none" cap="none" strike="noStrike">
                          <a:solidFill>
                            <a:schemeClr val="dk1"/>
                          </a:solidFill>
                          <a:latin typeface="Red Hat Text"/>
                          <a:ea typeface="Red Hat Text"/>
                          <a:cs typeface="Red Hat Text"/>
                          <a:sym typeface="Red Hat Text"/>
                        </a:rPr>
                        <a:t>DIENCEPHALON</a:t>
                      </a:r>
                      <a:endParaRPr b="1" sz="1100" u="none" cap="none" strike="noStrike">
                        <a:solidFill>
                          <a:schemeClr val="dk1"/>
                        </a:solidFill>
                        <a:latin typeface="Red Hat Text"/>
                        <a:ea typeface="Red Hat Text"/>
                        <a:cs typeface="Red Hat Text"/>
                        <a:sym typeface="Red Hat Text"/>
                      </a:endParaRPr>
                    </a:p>
                  </a:txBody>
                  <a:tcPr marT="91425" marB="91425" marR="91425" marL="91425">
                    <a:lnL cap="flat" cmpd="sng" w="9525">
                      <a:solidFill>
                        <a:srgbClr val="B7B7B7"/>
                      </a:solidFill>
                      <a:prstDash val="solid"/>
                      <a:round/>
                      <a:headEnd len="sm" w="sm" type="none"/>
                      <a:tailEnd len="sm" w="sm" type="none"/>
                    </a:lnL>
                    <a:solidFill>
                      <a:srgbClr val="F3F3F3"/>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b="1" lang="en" sz="1100" u="none" cap="none" strike="noStrike">
                          <a:solidFill>
                            <a:schemeClr val="dk1"/>
                          </a:solidFill>
                          <a:latin typeface="Red Hat Text"/>
                          <a:ea typeface="Red Hat Text"/>
                          <a:cs typeface="Red Hat Text"/>
                          <a:sym typeface="Red Hat Text"/>
                        </a:rPr>
                        <a:t>THALAMUS,</a:t>
                      </a:r>
                      <a:endParaRPr b="1" sz="1100" u="none" cap="none" strike="noStrike">
                        <a:solidFill>
                          <a:schemeClr val="dk1"/>
                        </a:solidFill>
                        <a:latin typeface="Red Hat Text"/>
                        <a:ea typeface="Red Hat Text"/>
                        <a:cs typeface="Red Hat Text"/>
                        <a:sym typeface="Red Hat Text"/>
                      </a:endParaRPr>
                    </a:p>
                    <a:p>
                      <a:pPr indent="0" lvl="0" marL="0" marR="0" rtl="0" algn="ctr">
                        <a:lnSpc>
                          <a:spcPct val="100000"/>
                        </a:lnSpc>
                        <a:spcBef>
                          <a:spcPts val="0"/>
                        </a:spcBef>
                        <a:spcAft>
                          <a:spcPts val="0"/>
                        </a:spcAft>
                        <a:buClr>
                          <a:srgbClr val="000000"/>
                        </a:buClr>
                        <a:buSzPts val="1100"/>
                        <a:buFont typeface="Arial"/>
                        <a:buNone/>
                      </a:pPr>
                      <a:r>
                        <a:rPr b="1" lang="en" sz="1100" u="none" cap="none" strike="noStrike">
                          <a:solidFill>
                            <a:srgbClr val="1155CC"/>
                          </a:solidFill>
                          <a:latin typeface="Red Hat Text"/>
                          <a:ea typeface="Red Hat Text"/>
                          <a:cs typeface="Red Hat Text"/>
                          <a:sym typeface="Red Hat Text"/>
                        </a:rPr>
                        <a:t>HYPOTHALAMUS,</a:t>
                      </a:r>
                      <a:endParaRPr b="1" sz="1100" u="none" cap="none" strike="noStrike">
                        <a:solidFill>
                          <a:srgbClr val="1155CC"/>
                        </a:solidFill>
                        <a:latin typeface="Red Hat Text"/>
                        <a:ea typeface="Red Hat Text"/>
                        <a:cs typeface="Red Hat Text"/>
                        <a:sym typeface="Red Hat Text"/>
                      </a:endParaRPr>
                    </a:p>
                    <a:p>
                      <a:pPr indent="0" lvl="0" marL="0" marR="0" rtl="0" algn="ctr">
                        <a:lnSpc>
                          <a:spcPct val="100000"/>
                        </a:lnSpc>
                        <a:spcBef>
                          <a:spcPts val="0"/>
                        </a:spcBef>
                        <a:spcAft>
                          <a:spcPts val="0"/>
                        </a:spcAft>
                        <a:buClr>
                          <a:srgbClr val="000000"/>
                        </a:buClr>
                        <a:buSzPts val="1100"/>
                        <a:buFont typeface="Arial"/>
                        <a:buNone/>
                      </a:pPr>
                      <a:r>
                        <a:rPr b="1" lang="en" sz="1100" u="none" cap="none" strike="noStrike">
                          <a:solidFill>
                            <a:srgbClr val="1155CC"/>
                          </a:solidFill>
                          <a:latin typeface="Red Hat Text"/>
                          <a:ea typeface="Red Hat Text"/>
                          <a:cs typeface="Red Hat Text"/>
                          <a:sym typeface="Red Hat Text"/>
                        </a:rPr>
                        <a:t>EPITHALAMUS,</a:t>
                      </a:r>
                      <a:endParaRPr b="1" sz="1100" u="none" cap="none" strike="noStrike">
                        <a:solidFill>
                          <a:srgbClr val="1155CC"/>
                        </a:solidFill>
                        <a:latin typeface="Red Hat Text"/>
                        <a:ea typeface="Red Hat Text"/>
                        <a:cs typeface="Red Hat Text"/>
                        <a:sym typeface="Red Hat Text"/>
                      </a:endParaRPr>
                    </a:p>
                    <a:p>
                      <a:pPr indent="0" lvl="0" marL="0" marR="0" rtl="0" algn="ctr">
                        <a:lnSpc>
                          <a:spcPct val="100000"/>
                        </a:lnSpc>
                        <a:spcBef>
                          <a:spcPts val="0"/>
                        </a:spcBef>
                        <a:spcAft>
                          <a:spcPts val="0"/>
                        </a:spcAft>
                        <a:buClr>
                          <a:srgbClr val="000000"/>
                        </a:buClr>
                        <a:buSzPts val="1100"/>
                        <a:buFont typeface="Arial"/>
                        <a:buNone/>
                      </a:pPr>
                      <a:r>
                        <a:rPr b="1" lang="en" sz="1100" u="none" cap="none" strike="noStrike">
                          <a:solidFill>
                            <a:srgbClr val="1155CC"/>
                          </a:solidFill>
                          <a:latin typeface="Red Hat Text"/>
                          <a:ea typeface="Red Hat Text"/>
                          <a:cs typeface="Red Hat Text"/>
                          <a:sym typeface="Red Hat Text"/>
                        </a:rPr>
                        <a:t>SUBTHALAMUS</a:t>
                      </a:r>
                      <a:endParaRPr b="1" sz="1100" u="none" cap="none" strike="noStrike">
                        <a:solidFill>
                          <a:srgbClr val="1155CC"/>
                        </a:solidFill>
                        <a:latin typeface="Red Hat Text"/>
                        <a:ea typeface="Red Hat Text"/>
                        <a:cs typeface="Red Hat Text"/>
                        <a:sym typeface="Red Hat Text"/>
                      </a:endParaRPr>
                    </a:p>
                    <a:p>
                      <a:pPr indent="0" lvl="0" marL="0" marR="0" rtl="0" algn="ctr">
                        <a:lnSpc>
                          <a:spcPct val="100000"/>
                        </a:lnSpc>
                        <a:spcBef>
                          <a:spcPts val="0"/>
                        </a:spcBef>
                        <a:spcAft>
                          <a:spcPts val="0"/>
                        </a:spcAft>
                        <a:buClr>
                          <a:srgbClr val="000000"/>
                        </a:buClr>
                        <a:buSzPts val="1100"/>
                        <a:buFont typeface="Arial"/>
                        <a:buNone/>
                      </a:pPr>
                      <a:r>
                        <a:t/>
                      </a:r>
                      <a:endParaRPr b="1" sz="1100" u="none" cap="none" strike="noStrike">
                        <a:solidFill>
                          <a:srgbClr val="274E13"/>
                        </a:solidFill>
                        <a:latin typeface="Red Hat Text"/>
                        <a:ea typeface="Red Hat Text"/>
                        <a:cs typeface="Red Hat Text"/>
                        <a:sym typeface="Red Hat Text"/>
                      </a:endParaRPr>
                    </a:p>
                  </a:txBody>
                  <a:tcPr marT="91425" marB="91425" marR="91425" marL="91425">
                    <a:solidFill>
                      <a:srgbClr val="F3F3F3"/>
                    </a:solidFill>
                  </a:tcPr>
                </a:tc>
                <a:tc>
                  <a:txBody>
                    <a:bodyPr/>
                    <a:lstStyle/>
                    <a:p>
                      <a:pPr indent="0" lvl="0" marL="0" marR="0" rtl="0" algn="ctr">
                        <a:lnSpc>
                          <a:spcPct val="100000"/>
                        </a:lnSpc>
                        <a:spcBef>
                          <a:spcPts val="0"/>
                        </a:spcBef>
                        <a:spcAft>
                          <a:spcPts val="0"/>
                        </a:spcAft>
                        <a:buClr>
                          <a:srgbClr val="000000"/>
                        </a:buClr>
                        <a:buSzPts val="1100"/>
                        <a:buFont typeface="Arial"/>
                        <a:buNone/>
                      </a:pPr>
                      <a:r>
                        <a:t/>
                      </a:r>
                      <a:endParaRPr b="1" sz="1100" u="none" cap="none" strike="noStrike">
                        <a:solidFill>
                          <a:srgbClr val="000000"/>
                        </a:solidFill>
                        <a:latin typeface="Red Hat Text"/>
                        <a:ea typeface="Red Hat Text"/>
                        <a:cs typeface="Red Hat Text"/>
                        <a:sym typeface="Red Hat Text"/>
                      </a:endParaRPr>
                    </a:p>
                    <a:p>
                      <a:pPr indent="0" lvl="0" marL="0" marR="0" rtl="0" algn="ctr">
                        <a:lnSpc>
                          <a:spcPct val="100000"/>
                        </a:lnSpc>
                        <a:spcBef>
                          <a:spcPts val="0"/>
                        </a:spcBef>
                        <a:spcAft>
                          <a:spcPts val="0"/>
                        </a:spcAft>
                        <a:buClr>
                          <a:srgbClr val="000000"/>
                        </a:buClr>
                        <a:buSzPts val="1100"/>
                        <a:buFont typeface="Arial"/>
                        <a:buNone/>
                      </a:pPr>
                      <a:r>
                        <a:t/>
                      </a:r>
                      <a:endParaRPr b="1" sz="1100" u="none" cap="none" strike="noStrike">
                        <a:solidFill>
                          <a:srgbClr val="1155CC"/>
                        </a:solidFill>
                        <a:latin typeface="Red Hat Text"/>
                        <a:ea typeface="Red Hat Text"/>
                        <a:cs typeface="Red Hat Text"/>
                        <a:sym typeface="Red Hat Text"/>
                      </a:endParaRPr>
                    </a:p>
                    <a:p>
                      <a:pPr indent="0" lvl="0" marL="0" marR="0" rtl="0" algn="ctr">
                        <a:lnSpc>
                          <a:spcPct val="100000"/>
                        </a:lnSpc>
                        <a:spcBef>
                          <a:spcPts val="0"/>
                        </a:spcBef>
                        <a:spcAft>
                          <a:spcPts val="0"/>
                        </a:spcAft>
                        <a:buClr>
                          <a:srgbClr val="000000"/>
                        </a:buClr>
                        <a:buSzPts val="1100"/>
                        <a:buFont typeface="Arial"/>
                        <a:buNone/>
                      </a:pPr>
                      <a:r>
                        <a:rPr b="1" lang="en" sz="1100" u="none" cap="none" strike="noStrike">
                          <a:solidFill>
                            <a:srgbClr val="1155CC"/>
                          </a:solidFill>
                          <a:latin typeface="Red Hat Text"/>
                          <a:ea typeface="Red Hat Text"/>
                          <a:cs typeface="Red Hat Text"/>
                          <a:sym typeface="Red Hat Text"/>
                        </a:rPr>
                        <a:t>THIRD VENTRICLE</a:t>
                      </a:r>
                      <a:endParaRPr b="1" sz="1100" u="none" cap="none" strike="noStrike">
                        <a:solidFill>
                          <a:srgbClr val="1155CC"/>
                        </a:solidFill>
                        <a:latin typeface="Red Hat Text"/>
                        <a:ea typeface="Red Hat Text"/>
                        <a:cs typeface="Red Hat Text"/>
                        <a:sym typeface="Red Hat Text"/>
                      </a:endParaRPr>
                    </a:p>
                  </a:txBody>
                  <a:tcPr marT="91425" marB="91425" marR="91425" marL="91425">
                    <a:solidFill>
                      <a:srgbClr val="F3F3F3"/>
                    </a:solidFill>
                  </a:tcPr>
                </a:tc>
              </a:tr>
              <a:tr h="448900">
                <a:tc>
                  <a:txBody>
                    <a:bodyPr/>
                    <a:lstStyle/>
                    <a:p>
                      <a:pPr indent="0" lvl="0" marL="0" marR="0" rtl="0" algn="ctr">
                        <a:lnSpc>
                          <a:spcPct val="100000"/>
                        </a:lnSpc>
                        <a:spcBef>
                          <a:spcPts val="0"/>
                        </a:spcBef>
                        <a:spcAft>
                          <a:spcPts val="0"/>
                        </a:spcAft>
                        <a:buClr>
                          <a:srgbClr val="000000"/>
                        </a:buClr>
                        <a:buSzPts val="1100"/>
                        <a:buFont typeface="Arial"/>
                        <a:buNone/>
                      </a:pPr>
                      <a:r>
                        <a:t/>
                      </a:r>
                      <a:endParaRPr b="1" sz="1100" u="none" cap="none" strike="noStrike">
                        <a:solidFill>
                          <a:srgbClr val="CC0000"/>
                        </a:solidFill>
                        <a:latin typeface="Red Hat Text"/>
                        <a:ea typeface="Red Hat Text"/>
                        <a:cs typeface="Red Hat Text"/>
                        <a:sym typeface="Red Hat Text"/>
                      </a:endParaRPr>
                    </a:p>
                    <a:p>
                      <a:pPr indent="0" lvl="0" marL="0" marR="0" rtl="0" algn="ctr">
                        <a:lnSpc>
                          <a:spcPct val="100000"/>
                        </a:lnSpc>
                        <a:spcBef>
                          <a:spcPts val="0"/>
                        </a:spcBef>
                        <a:spcAft>
                          <a:spcPts val="0"/>
                        </a:spcAft>
                        <a:buClr>
                          <a:srgbClr val="000000"/>
                        </a:buClr>
                        <a:buSzPts val="1100"/>
                        <a:buFont typeface="Arial"/>
                        <a:buNone/>
                      </a:pPr>
                      <a:r>
                        <a:rPr b="1" lang="en" sz="1100" u="none" cap="none" strike="noStrike">
                          <a:solidFill>
                            <a:srgbClr val="CC0000"/>
                          </a:solidFill>
                          <a:latin typeface="Red Hat Text"/>
                          <a:ea typeface="Red Hat Text"/>
                          <a:cs typeface="Red Hat Text"/>
                          <a:sym typeface="Red Hat Text"/>
                        </a:rPr>
                        <a:t>MESENCEPHALON</a:t>
                      </a:r>
                      <a:endParaRPr b="1" sz="1100" u="none" cap="none" strike="noStrike">
                        <a:solidFill>
                          <a:srgbClr val="CC0000"/>
                        </a:solidFill>
                        <a:latin typeface="Red Hat Text"/>
                        <a:ea typeface="Red Hat Text"/>
                        <a:cs typeface="Red Hat Text"/>
                        <a:sym typeface="Red Hat Text"/>
                      </a:endParaRPr>
                    </a:p>
                    <a:p>
                      <a:pPr indent="0" lvl="0" marL="0" marR="0" rtl="0" algn="ctr">
                        <a:lnSpc>
                          <a:spcPct val="100000"/>
                        </a:lnSpc>
                        <a:spcBef>
                          <a:spcPts val="0"/>
                        </a:spcBef>
                        <a:spcAft>
                          <a:spcPts val="0"/>
                        </a:spcAft>
                        <a:buClr>
                          <a:srgbClr val="000000"/>
                        </a:buClr>
                        <a:buSzPts val="1100"/>
                        <a:buFont typeface="Arial"/>
                        <a:buNone/>
                      </a:pPr>
                      <a:r>
                        <a:rPr lang="en" sz="1100" u="none" cap="none" strike="noStrike">
                          <a:solidFill>
                            <a:srgbClr val="CC0000"/>
                          </a:solidFill>
                          <a:latin typeface="Red Hat Text"/>
                          <a:ea typeface="Red Hat Text"/>
                          <a:cs typeface="Red Hat Text"/>
                          <a:sym typeface="Red Hat Text"/>
                        </a:rPr>
                        <a:t>(MIDBRAIN)</a:t>
                      </a:r>
                      <a:endParaRPr sz="1100" u="none" cap="none" strike="noStrike">
                        <a:solidFill>
                          <a:srgbClr val="CC0000"/>
                        </a:solidFill>
                        <a:latin typeface="Red Hat Text"/>
                        <a:ea typeface="Red Hat Text"/>
                        <a:cs typeface="Red Hat Text"/>
                        <a:sym typeface="Red Hat Text"/>
                      </a:endParaRPr>
                    </a:p>
                    <a:p>
                      <a:pPr indent="0" lvl="0" marL="0" marR="0" rtl="0" algn="ctr">
                        <a:lnSpc>
                          <a:spcPct val="100000"/>
                        </a:lnSpc>
                        <a:spcBef>
                          <a:spcPts val="0"/>
                        </a:spcBef>
                        <a:spcAft>
                          <a:spcPts val="0"/>
                        </a:spcAft>
                        <a:buClr>
                          <a:srgbClr val="000000"/>
                        </a:buClr>
                        <a:buSzPts val="900"/>
                        <a:buFont typeface="Arial"/>
                        <a:buNone/>
                      </a:pPr>
                      <a:r>
                        <a:t/>
                      </a:r>
                      <a:endParaRPr b="1" sz="900" u="none" cap="none" strike="noStrike">
                        <a:solidFill>
                          <a:srgbClr val="CC0000"/>
                        </a:solidFill>
                        <a:latin typeface="Red Hat Text"/>
                        <a:ea typeface="Red Hat Text"/>
                        <a:cs typeface="Red Hat Text"/>
                        <a:sym typeface="Red Hat Text"/>
                      </a:endParaRPr>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F3F3F3"/>
                    </a:solidFill>
                  </a:tcPr>
                </a:tc>
                <a:tc>
                  <a:txBody>
                    <a:bodyPr/>
                    <a:lstStyle/>
                    <a:p>
                      <a:pPr indent="0" lvl="0" marL="0" marR="0" rtl="0" algn="ctr">
                        <a:lnSpc>
                          <a:spcPct val="100000"/>
                        </a:lnSpc>
                        <a:spcBef>
                          <a:spcPts val="0"/>
                        </a:spcBef>
                        <a:spcAft>
                          <a:spcPts val="0"/>
                        </a:spcAft>
                        <a:buClr>
                          <a:srgbClr val="000000"/>
                        </a:buClr>
                        <a:buSzPts val="1100"/>
                        <a:buFont typeface="Arial"/>
                        <a:buNone/>
                      </a:pPr>
                      <a:r>
                        <a:t/>
                      </a:r>
                      <a:endParaRPr b="1" sz="1100" u="none" cap="none" strike="noStrike">
                        <a:solidFill>
                          <a:schemeClr val="dk1"/>
                        </a:solidFill>
                        <a:latin typeface="Red Hat Text"/>
                        <a:ea typeface="Red Hat Text"/>
                        <a:cs typeface="Red Hat Text"/>
                        <a:sym typeface="Red Hat Text"/>
                      </a:endParaRPr>
                    </a:p>
                    <a:p>
                      <a:pPr indent="0" lvl="0" marL="0" marR="0" rtl="0" algn="ctr">
                        <a:lnSpc>
                          <a:spcPct val="100000"/>
                        </a:lnSpc>
                        <a:spcBef>
                          <a:spcPts val="0"/>
                        </a:spcBef>
                        <a:spcAft>
                          <a:spcPts val="0"/>
                        </a:spcAft>
                        <a:buClr>
                          <a:srgbClr val="000000"/>
                        </a:buClr>
                        <a:buSzPts val="1100"/>
                        <a:buFont typeface="Arial"/>
                        <a:buNone/>
                      </a:pPr>
                      <a:r>
                        <a:rPr b="1" lang="en" sz="1100" u="none" cap="none" strike="noStrike">
                          <a:solidFill>
                            <a:schemeClr val="dk1"/>
                          </a:solidFill>
                          <a:latin typeface="Red Hat Text"/>
                          <a:ea typeface="Red Hat Text"/>
                          <a:cs typeface="Red Hat Text"/>
                          <a:sym typeface="Red Hat Text"/>
                        </a:rPr>
                        <a:t>  MESENCEPHALON</a:t>
                      </a:r>
                      <a:endParaRPr b="1" sz="1100" u="none" cap="none" strike="noStrike">
                        <a:solidFill>
                          <a:schemeClr val="dk1"/>
                        </a:solidFill>
                        <a:latin typeface="Red Hat Text"/>
                        <a:ea typeface="Red Hat Text"/>
                        <a:cs typeface="Red Hat Text"/>
                        <a:sym typeface="Red Hat Text"/>
                      </a:endParaRPr>
                    </a:p>
                  </a:txBody>
                  <a:tcPr marT="91425" marB="91425" marR="91425" marL="91425">
                    <a:lnL cap="flat" cmpd="sng" w="9525">
                      <a:solidFill>
                        <a:srgbClr val="B7B7B7"/>
                      </a:solidFill>
                      <a:prstDash val="solid"/>
                      <a:round/>
                      <a:headEnd len="sm" w="sm" type="none"/>
                      <a:tailEnd len="sm" w="sm" type="none"/>
                    </a:lnL>
                    <a:solidFill>
                      <a:srgbClr val="F3F3F3"/>
                    </a:solidFill>
                  </a:tcPr>
                </a:tc>
                <a:tc>
                  <a:txBody>
                    <a:bodyPr/>
                    <a:lstStyle/>
                    <a:p>
                      <a:pPr indent="0" lvl="0" marL="0" marR="0" rtl="0" algn="ctr">
                        <a:lnSpc>
                          <a:spcPct val="100000"/>
                        </a:lnSpc>
                        <a:spcBef>
                          <a:spcPts val="0"/>
                        </a:spcBef>
                        <a:spcAft>
                          <a:spcPts val="0"/>
                        </a:spcAft>
                        <a:buClr>
                          <a:srgbClr val="000000"/>
                        </a:buClr>
                        <a:buSzPts val="1100"/>
                        <a:buFont typeface="Arial"/>
                        <a:buNone/>
                      </a:pPr>
                      <a:r>
                        <a:t/>
                      </a:r>
                      <a:endParaRPr b="1" sz="1100" u="none" cap="none" strike="noStrike">
                        <a:solidFill>
                          <a:schemeClr val="dk1"/>
                        </a:solidFill>
                        <a:latin typeface="Red Hat Text"/>
                        <a:ea typeface="Red Hat Text"/>
                        <a:cs typeface="Red Hat Text"/>
                        <a:sym typeface="Red Hat Text"/>
                      </a:endParaRPr>
                    </a:p>
                    <a:p>
                      <a:pPr indent="0" lvl="0" marL="0" marR="0" rtl="0" algn="ctr">
                        <a:lnSpc>
                          <a:spcPct val="100000"/>
                        </a:lnSpc>
                        <a:spcBef>
                          <a:spcPts val="0"/>
                        </a:spcBef>
                        <a:spcAft>
                          <a:spcPts val="0"/>
                        </a:spcAft>
                        <a:buClr>
                          <a:srgbClr val="000000"/>
                        </a:buClr>
                        <a:buSzPts val="1100"/>
                        <a:buFont typeface="Arial"/>
                        <a:buNone/>
                      </a:pPr>
                      <a:r>
                        <a:rPr b="1" lang="en" sz="1100" u="none" cap="none" strike="noStrike">
                          <a:solidFill>
                            <a:schemeClr val="dk1"/>
                          </a:solidFill>
                          <a:latin typeface="Red Hat Text"/>
                          <a:ea typeface="Red Hat Text"/>
                          <a:cs typeface="Red Hat Text"/>
                          <a:sym typeface="Red Hat Text"/>
                        </a:rPr>
                        <a:t>MIDBRAIN</a:t>
                      </a:r>
                      <a:endParaRPr b="1" sz="1100" u="none" cap="none" strike="noStrike">
                        <a:solidFill>
                          <a:schemeClr val="dk1"/>
                        </a:solidFill>
                        <a:latin typeface="Red Hat Text"/>
                        <a:ea typeface="Red Hat Text"/>
                        <a:cs typeface="Red Hat Text"/>
                        <a:sym typeface="Red Hat Text"/>
                      </a:endParaRPr>
                    </a:p>
                  </a:txBody>
                  <a:tcPr marT="91425" marB="91425" marR="91425" marL="91425">
                    <a:solidFill>
                      <a:srgbClr val="F3F3F3"/>
                    </a:solidFill>
                  </a:tcPr>
                </a:tc>
                <a:tc>
                  <a:txBody>
                    <a:bodyPr/>
                    <a:lstStyle/>
                    <a:p>
                      <a:pPr indent="0" lvl="0" marL="0" marR="0" rtl="0" algn="ctr">
                        <a:lnSpc>
                          <a:spcPct val="100000"/>
                        </a:lnSpc>
                        <a:spcBef>
                          <a:spcPts val="0"/>
                        </a:spcBef>
                        <a:spcAft>
                          <a:spcPts val="0"/>
                        </a:spcAft>
                        <a:buClr>
                          <a:srgbClr val="000000"/>
                        </a:buClr>
                        <a:buSzPts val="1100"/>
                        <a:buFont typeface="Arial"/>
                        <a:buNone/>
                      </a:pPr>
                      <a:r>
                        <a:t/>
                      </a:r>
                      <a:endParaRPr b="1" sz="1100" u="none" cap="none" strike="noStrike">
                        <a:solidFill>
                          <a:srgbClr val="6FA8DC"/>
                        </a:solidFill>
                        <a:latin typeface="Red Hat Text"/>
                        <a:ea typeface="Red Hat Text"/>
                        <a:cs typeface="Red Hat Text"/>
                        <a:sym typeface="Red Hat Text"/>
                      </a:endParaRPr>
                    </a:p>
                    <a:p>
                      <a:pPr indent="0" lvl="0" marL="0" marR="0" rtl="0" algn="ctr">
                        <a:lnSpc>
                          <a:spcPct val="100000"/>
                        </a:lnSpc>
                        <a:spcBef>
                          <a:spcPts val="0"/>
                        </a:spcBef>
                        <a:spcAft>
                          <a:spcPts val="0"/>
                        </a:spcAft>
                        <a:buClr>
                          <a:srgbClr val="000000"/>
                        </a:buClr>
                        <a:buSzPts val="1100"/>
                        <a:buFont typeface="Arial"/>
                        <a:buNone/>
                      </a:pPr>
                      <a:r>
                        <a:rPr b="1" lang="en" sz="1100" u="none" cap="none" strike="noStrike">
                          <a:solidFill>
                            <a:srgbClr val="1155CC"/>
                          </a:solidFill>
                          <a:latin typeface="Red Hat Text"/>
                          <a:ea typeface="Red Hat Text"/>
                          <a:cs typeface="Red Hat Text"/>
                          <a:sym typeface="Red Hat Text"/>
                        </a:rPr>
                        <a:t>CEREBRAL</a:t>
                      </a:r>
                      <a:endParaRPr b="1" sz="1100" u="none" cap="none" strike="noStrike">
                        <a:solidFill>
                          <a:srgbClr val="1155CC"/>
                        </a:solidFill>
                        <a:latin typeface="Red Hat Text"/>
                        <a:ea typeface="Red Hat Text"/>
                        <a:cs typeface="Red Hat Text"/>
                        <a:sym typeface="Red Hat Text"/>
                      </a:endParaRPr>
                    </a:p>
                    <a:p>
                      <a:pPr indent="0" lvl="0" marL="0" marR="0" rtl="0" algn="ctr">
                        <a:lnSpc>
                          <a:spcPct val="100000"/>
                        </a:lnSpc>
                        <a:spcBef>
                          <a:spcPts val="0"/>
                        </a:spcBef>
                        <a:spcAft>
                          <a:spcPts val="0"/>
                        </a:spcAft>
                        <a:buClr>
                          <a:srgbClr val="000000"/>
                        </a:buClr>
                        <a:buSzPts val="1100"/>
                        <a:buFont typeface="Arial"/>
                        <a:buNone/>
                      </a:pPr>
                      <a:r>
                        <a:rPr b="1" lang="en" sz="1100" u="none" cap="none" strike="noStrike">
                          <a:solidFill>
                            <a:srgbClr val="1155CC"/>
                          </a:solidFill>
                          <a:latin typeface="Red Hat Text"/>
                          <a:ea typeface="Red Hat Text"/>
                          <a:cs typeface="Red Hat Text"/>
                          <a:sym typeface="Red Hat Text"/>
                        </a:rPr>
                        <a:t>ACQUEDUCT</a:t>
                      </a:r>
                      <a:endParaRPr b="1" sz="1100" u="none" cap="none" strike="noStrike">
                        <a:solidFill>
                          <a:srgbClr val="1155CC"/>
                        </a:solidFill>
                        <a:latin typeface="Red Hat Text"/>
                        <a:ea typeface="Red Hat Text"/>
                        <a:cs typeface="Red Hat Text"/>
                        <a:sym typeface="Red Hat Text"/>
                      </a:endParaRPr>
                    </a:p>
                    <a:p>
                      <a:pPr indent="0" lvl="0" marL="0" marR="0" rtl="0" algn="ctr">
                        <a:lnSpc>
                          <a:spcPct val="100000"/>
                        </a:lnSpc>
                        <a:spcBef>
                          <a:spcPts val="0"/>
                        </a:spcBef>
                        <a:spcAft>
                          <a:spcPts val="0"/>
                        </a:spcAft>
                        <a:buClr>
                          <a:srgbClr val="000000"/>
                        </a:buClr>
                        <a:buSzPts val="1100"/>
                        <a:buFont typeface="Arial"/>
                        <a:buNone/>
                      </a:pPr>
                      <a:r>
                        <a:t/>
                      </a:r>
                      <a:endParaRPr b="1" sz="1100" u="none" cap="none" strike="noStrike">
                        <a:latin typeface="Red Hat Text"/>
                        <a:ea typeface="Red Hat Text"/>
                        <a:cs typeface="Red Hat Text"/>
                        <a:sym typeface="Red Hat Text"/>
                      </a:endParaRPr>
                    </a:p>
                  </a:txBody>
                  <a:tcPr marT="91425" marB="91425" marR="91425" marL="91425">
                    <a:solidFill>
                      <a:srgbClr val="F3F3F3"/>
                    </a:solidFill>
                  </a:tcPr>
                </a:tc>
              </a:tr>
              <a:tr h="272550">
                <a:tc rowSpan="2">
                  <a:txBody>
                    <a:bodyPr/>
                    <a:lstStyle/>
                    <a:p>
                      <a:pPr indent="0" lvl="0" marL="0" marR="0" rtl="0" algn="ctr">
                        <a:lnSpc>
                          <a:spcPct val="100000"/>
                        </a:lnSpc>
                        <a:spcBef>
                          <a:spcPts val="0"/>
                        </a:spcBef>
                        <a:spcAft>
                          <a:spcPts val="0"/>
                        </a:spcAft>
                        <a:buClr>
                          <a:srgbClr val="000000"/>
                        </a:buClr>
                        <a:buSzPts val="1100"/>
                        <a:buFont typeface="Arial"/>
                        <a:buNone/>
                      </a:pPr>
                      <a:r>
                        <a:t/>
                      </a:r>
                      <a:endParaRPr b="1" sz="1100" u="none" cap="none" strike="noStrike">
                        <a:solidFill>
                          <a:srgbClr val="CC0000"/>
                        </a:solidFill>
                        <a:latin typeface="Red Hat Text"/>
                        <a:ea typeface="Red Hat Text"/>
                        <a:cs typeface="Red Hat Text"/>
                        <a:sym typeface="Red Hat Text"/>
                      </a:endParaRPr>
                    </a:p>
                    <a:p>
                      <a:pPr indent="0" lvl="0" marL="0" marR="0" rtl="0" algn="ctr">
                        <a:lnSpc>
                          <a:spcPct val="100000"/>
                        </a:lnSpc>
                        <a:spcBef>
                          <a:spcPts val="0"/>
                        </a:spcBef>
                        <a:spcAft>
                          <a:spcPts val="0"/>
                        </a:spcAft>
                        <a:buClr>
                          <a:srgbClr val="000000"/>
                        </a:buClr>
                        <a:buSzPts val="1100"/>
                        <a:buFont typeface="Arial"/>
                        <a:buNone/>
                      </a:pPr>
                      <a:r>
                        <a:t/>
                      </a:r>
                      <a:endParaRPr b="1" sz="1100" u="none" cap="none" strike="noStrike">
                        <a:solidFill>
                          <a:srgbClr val="CC0000"/>
                        </a:solidFill>
                        <a:latin typeface="Red Hat Text"/>
                        <a:ea typeface="Red Hat Text"/>
                        <a:cs typeface="Red Hat Text"/>
                        <a:sym typeface="Red Hat Text"/>
                      </a:endParaRPr>
                    </a:p>
                    <a:p>
                      <a:pPr indent="0" lvl="0" marL="0" marR="0" rtl="0" algn="ctr">
                        <a:lnSpc>
                          <a:spcPct val="100000"/>
                        </a:lnSpc>
                        <a:spcBef>
                          <a:spcPts val="0"/>
                        </a:spcBef>
                        <a:spcAft>
                          <a:spcPts val="0"/>
                        </a:spcAft>
                        <a:buClr>
                          <a:srgbClr val="000000"/>
                        </a:buClr>
                        <a:buSzPts val="1100"/>
                        <a:buFont typeface="Arial"/>
                        <a:buNone/>
                      </a:pPr>
                      <a:r>
                        <a:rPr b="1" lang="en" sz="1100" u="none" cap="none" strike="noStrike">
                          <a:solidFill>
                            <a:srgbClr val="CC0000"/>
                          </a:solidFill>
                          <a:latin typeface="Red Hat Text"/>
                          <a:ea typeface="Red Hat Text"/>
                          <a:cs typeface="Red Hat Text"/>
                          <a:sym typeface="Red Hat Text"/>
                        </a:rPr>
                        <a:t>RHOMBENCEPHALON</a:t>
                      </a:r>
                      <a:endParaRPr b="1" sz="1100" u="none" cap="none" strike="noStrike">
                        <a:solidFill>
                          <a:srgbClr val="CC0000"/>
                        </a:solidFill>
                        <a:latin typeface="Red Hat Text"/>
                        <a:ea typeface="Red Hat Text"/>
                        <a:cs typeface="Red Hat Text"/>
                        <a:sym typeface="Red Hat Text"/>
                      </a:endParaRPr>
                    </a:p>
                    <a:p>
                      <a:pPr indent="0" lvl="0" marL="0" marR="0" rtl="0" algn="ctr">
                        <a:lnSpc>
                          <a:spcPct val="100000"/>
                        </a:lnSpc>
                        <a:spcBef>
                          <a:spcPts val="0"/>
                        </a:spcBef>
                        <a:spcAft>
                          <a:spcPts val="0"/>
                        </a:spcAft>
                        <a:buClr>
                          <a:srgbClr val="000000"/>
                        </a:buClr>
                        <a:buSzPts val="1100"/>
                        <a:buFont typeface="Arial"/>
                        <a:buNone/>
                      </a:pPr>
                      <a:r>
                        <a:rPr lang="en" sz="1100" u="none" cap="none" strike="noStrike">
                          <a:solidFill>
                            <a:srgbClr val="CC0000"/>
                          </a:solidFill>
                          <a:latin typeface="Red Hat Text"/>
                          <a:ea typeface="Red Hat Text"/>
                          <a:cs typeface="Red Hat Text"/>
                          <a:sym typeface="Red Hat Text"/>
                        </a:rPr>
                        <a:t>(HINDBRAIN)</a:t>
                      </a:r>
                      <a:endParaRPr sz="1100" u="none" cap="none" strike="noStrike">
                        <a:solidFill>
                          <a:srgbClr val="CC0000"/>
                        </a:solidFill>
                        <a:latin typeface="Red Hat Text"/>
                        <a:ea typeface="Red Hat Text"/>
                        <a:cs typeface="Red Hat Text"/>
                        <a:sym typeface="Red Hat Text"/>
                      </a:endParaRPr>
                    </a:p>
                    <a:p>
                      <a:pPr indent="0" lvl="0" marL="0" marR="0" rtl="0" algn="ctr">
                        <a:lnSpc>
                          <a:spcPct val="100000"/>
                        </a:lnSpc>
                        <a:spcBef>
                          <a:spcPts val="0"/>
                        </a:spcBef>
                        <a:spcAft>
                          <a:spcPts val="0"/>
                        </a:spcAft>
                        <a:buClr>
                          <a:srgbClr val="000000"/>
                        </a:buClr>
                        <a:buSzPts val="900"/>
                        <a:buFont typeface="Arial"/>
                        <a:buNone/>
                      </a:pPr>
                      <a:r>
                        <a:t/>
                      </a:r>
                      <a:endParaRPr b="1" sz="900" u="none" cap="none" strike="noStrike">
                        <a:solidFill>
                          <a:srgbClr val="CC0000"/>
                        </a:solidFill>
                        <a:latin typeface="Red Hat Text"/>
                        <a:ea typeface="Red Hat Text"/>
                        <a:cs typeface="Red Hat Text"/>
                        <a:sym typeface="Red Hat Text"/>
                      </a:endParaRPr>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F3F3F3"/>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b="1" lang="en" sz="1100" u="none" cap="none" strike="noStrike">
                          <a:solidFill>
                            <a:schemeClr val="dk1"/>
                          </a:solidFill>
                          <a:latin typeface="Red Hat Text"/>
                          <a:ea typeface="Red Hat Text"/>
                          <a:cs typeface="Red Hat Text"/>
                          <a:sym typeface="Red Hat Text"/>
                        </a:rPr>
                        <a:t>METENCEPHALON</a:t>
                      </a:r>
                      <a:endParaRPr b="1" sz="1100" u="none" cap="none" strike="noStrike">
                        <a:solidFill>
                          <a:schemeClr val="dk1"/>
                        </a:solidFill>
                        <a:latin typeface="Red Hat Text"/>
                        <a:ea typeface="Red Hat Text"/>
                        <a:cs typeface="Red Hat Text"/>
                        <a:sym typeface="Red Hat Text"/>
                      </a:endParaRPr>
                    </a:p>
                  </a:txBody>
                  <a:tcPr marT="91425" marB="91425" marR="91425" marL="91425">
                    <a:lnL cap="flat" cmpd="sng" w="9525">
                      <a:solidFill>
                        <a:srgbClr val="B7B7B7"/>
                      </a:solidFill>
                      <a:prstDash val="solid"/>
                      <a:round/>
                      <a:headEnd len="sm" w="sm" type="none"/>
                      <a:tailEnd len="sm" w="sm" type="none"/>
                    </a:lnL>
                    <a:solidFill>
                      <a:srgbClr val="F3F3F3"/>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b="1" lang="en" sz="1100" u="none" cap="none" strike="noStrike">
                          <a:solidFill>
                            <a:schemeClr val="dk1"/>
                          </a:solidFill>
                          <a:latin typeface="Red Hat Text"/>
                          <a:ea typeface="Red Hat Text"/>
                          <a:cs typeface="Red Hat Text"/>
                          <a:sym typeface="Red Hat Text"/>
                        </a:rPr>
                        <a:t>PONS, CEREBELLUM</a:t>
                      </a:r>
                      <a:endParaRPr b="1" sz="1100" u="none" cap="none" strike="noStrike">
                        <a:solidFill>
                          <a:schemeClr val="dk1"/>
                        </a:solidFill>
                        <a:latin typeface="Red Hat Text"/>
                        <a:ea typeface="Red Hat Text"/>
                        <a:cs typeface="Red Hat Text"/>
                        <a:sym typeface="Red Hat Text"/>
                      </a:endParaRPr>
                    </a:p>
                  </a:txBody>
                  <a:tcPr marT="91425" marB="91425" marR="91425" marL="91425">
                    <a:solidFill>
                      <a:srgbClr val="F3F3F3"/>
                    </a:solidFill>
                  </a:tcPr>
                </a:tc>
                <a:tc rowSpan="2">
                  <a:txBody>
                    <a:bodyPr/>
                    <a:lstStyle/>
                    <a:p>
                      <a:pPr indent="0" lvl="0" marL="0" marR="0" rtl="0" algn="ctr">
                        <a:lnSpc>
                          <a:spcPct val="100000"/>
                        </a:lnSpc>
                        <a:spcBef>
                          <a:spcPts val="0"/>
                        </a:spcBef>
                        <a:spcAft>
                          <a:spcPts val="0"/>
                        </a:spcAft>
                        <a:buClr>
                          <a:srgbClr val="000000"/>
                        </a:buClr>
                        <a:buSzPts val="1100"/>
                        <a:buFont typeface="Arial"/>
                        <a:buNone/>
                      </a:pPr>
                      <a:r>
                        <a:t/>
                      </a:r>
                      <a:endParaRPr b="1" sz="1100" u="none" cap="none" strike="noStrike">
                        <a:latin typeface="Red Hat Text"/>
                        <a:ea typeface="Red Hat Text"/>
                        <a:cs typeface="Red Hat Text"/>
                        <a:sym typeface="Red Hat Text"/>
                      </a:endParaRPr>
                    </a:p>
                    <a:p>
                      <a:pPr indent="0" lvl="0" marL="0" marR="0" rtl="0" algn="ctr">
                        <a:lnSpc>
                          <a:spcPct val="100000"/>
                        </a:lnSpc>
                        <a:spcBef>
                          <a:spcPts val="0"/>
                        </a:spcBef>
                        <a:spcAft>
                          <a:spcPts val="0"/>
                        </a:spcAft>
                        <a:buClr>
                          <a:srgbClr val="000000"/>
                        </a:buClr>
                        <a:buSzPts val="1100"/>
                        <a:buFont typeface="Arial"/>
                        <a:buNone/>
                      </a:pPr>
                      <a:r>
                        <a:t/>
                      </a:r>
                      <a:endParaRPr b="1" sz="1100" u="none" cap="none" strike="noStrike">
                        <a:latin typeface="Red Hat Text"/>
                        <a:ea typeface="Red Hat Text"/>
                        <a:cs typeface="Red Hat Text"/>
                        <a:sym typeface="Red Hat Text"/>
                      </a:endParaRPr>
                    </a:p>
                    <a:p>
                      <a:pPr indent="0" lvl="0" marL="0" marR="0" rtl="0" algn="ctr">
                        <a:lnSpc>
                          <a:spcPct val="100000"/>
                        </a:lnSpc>
                        <a:spcBef>
                          <a:spcPts val="0"/>
                        </a:spcBef>
                        <a:spcAft>
                          <a:spcPts val="0"/>
                        </a:spcAft>
                        <a:buClr>
                          <a:srgbClr val="000000"/>
                        </a:buClr>
                        <a:buSzPts val="1100"/>
                        <a:buFont typeface="Arial"/>
                        <a:buNone/>
                      </a:pPr>
                      <a:r>
                        <a:rPr b="1" lang="en" sz="1100" u="none" cap="none" strike="noStrike">
                          <a:solidFill>
                            <a:srgbClr val="1155CC"/>
                          </a:solidFill>
                          <a:latin typeface="Red Hat Text"/>
                          <a:ea typeface="Red Hat Text"/>
                          <a:cs typeface="Red Hat Text"/>
                          <a:sym typeface="Red Hat Text"/>
                        </a:rPr>
                        <a:t>FOURTH VENTRICLE</a:t>
                      </a:r>
                      <a:endParaRPr b="1" sz="1100" u="none" cap="none" strike="noStrike">
                        <a:solidFill>
                          <a:srgbClr val="1155CC"/>
                        </a:solidFill>
                        <a:latin typeface="Red Hat Text"/>
                        <a:ea typeface="Red Hat Text"/>
                        <a:cs typeface="Red Hat Text"/>
                        <a:sym typeface="Red Hat Text"/>
                      </a:endParaRPr>
                    </a:p>
                  </a:txBody>
                  <a:tcPr marT="91425" marB="91425" marR="91425" marL="91425">
                    <a:solidFill>
                      <a:srgbClr val="F3F3F3"/>
                    </a:solidFill>
                  </a:tcPr>
                </a:tc>
              </a:tr>
              <a:tr h="340350">
                <a:tc vMerge="1"/>
                <a:tc>
                  <a:txBody>
                    <a:bodyPr/>
                    <a:lstStyle/>
                    <a:p>
                      <a:pPr indent="0" lvl="0" marL="0" marR="0" rtl="0" algn="ctr">
                        <a:lnSpc>
                          <a:spcPct val="100000"/>
                        </a:lnSpc>
                        <a:spcBef>
                          <a:spcPts val="0"/>
                        </a:spcBef>
                        <a:spcAft>
                          <a:spcPts val="0"/>
                        </a:spcAft>
                        <a:buClr>
                          <a:srgbClr val="000000"/>
                        </a:buClr>
                        <a:buSzPts val="1100"/>
                        <a:buFont typeface="Arial"/>
                        <a:buNone/>
                      </a:pPr>
                      <a:r>
                        <a:rPr b="1" lang="en" sz="1100" u="none" cap="none" strike="noStrike">
                          <a:solidFill>
                            <a:schemeClr val="dk1"/>
                          </a:solidFill>
                          <a:latin typeface="Red Hat Text"/>
                          <a:ea typeface="Red Hat Text"/>
                          <a:cs typeface="Red Hat Text"/>
                          <a:sym typeface="Red Hat Text"/>
                        </a:rPr>
                        <a:t>MYELENCEPHALON</a:t>
                      </a:r>
                      <a:endParaRPr b="1" sz="1100" u="none" cap="none" strike="noStrike">
                        <a:solidFill>
                          <a:schemeClr val="dk1"/>
                        </a:solidFill>
                        <a:latin typeface="Red Hat Text"/>
                        <a:ea typeface="Red Hat Text"/>
                        <a:cs typeface="Red Hat Text"/>
                        <a:sym typeface="Red Hat Text"/>
                      </a:endParaRPr>
                    </a:p>
                  </a:txBody>
                  <a:tcPr marT="91425" marB="91425" marR="91425" marL="91425">
                    <a:lnL cap="flat" cmpd="sng" w="9525">
                      <a:solidFill>
                        <a:srgbClr val="B7B7B7"/>
                      </a:solidFill>
                      <a:prstDash val="solid"/>
                      <a:round/>
                      <a:headEnd len="sm" w="sm" type="none"/>
                      <a:tailEnd len="sm" w="sm" type="none"/>
                    </a:lnL>
                    <a:solidFill>
                      <a:srgbClr val="F3F3F3"/>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b="1" lang="en" sz="1100" u="none" cap="none" strike="noStrike">
                          <a:solidFill>
                            <a:schemeClr val="dk1"/>
                          </a:solidFill>
                          <a:latin typeface="Red Hat Text"/>
                          <a:ea typeface="Red Hat Text"/>
                          <a:cs typeface="Red Hat Text"/>
                          <a:sym typeface="Red Hat Text"/>
                        </a:rPr>
                        <a:t>MEDULLA OBLONGATA</a:t>
                      </a:r>
                      <a:endParaRPr b="1" sz="1100" u="none" cap="none" strike="noStrike">
                        <a:solidFill>
                          <a:schemeClr val="dk1"/>
                        </a:solidFill>
                        <a:latin typeface="Red Hat Text"/>
                        <a:ea typeface="Red Hat Text"/>
                        <a:cs typeface="Red Hat Text"/>
                        <a:sym typeface="Red Hat Text"/>
                      </a:endParaRPr>
                    </a:p>
                  </a:txBody>
                  <a:tcPr marT="91425" marB="91425" marR="91425" marL="91425">
                    <a:solidFill>
                      <a:srgbClr val="F3F3F3"/>
                    </a:solidFill>
                  </a:tcPr>
                </a:tc>
                <a:tc vMerge="1"/>
              </a:tr>
            </a:tbl>
          </a:graphicData>
        </a:graphic>
      </p:graphicFrame>
      <p:pic>
        <p:nvPicPr>
          <p:cNvPr id="2499" name="Google Shape;2499;p5"/>
          <p:cNvPicPr preferRelativeResize="0"/>
          <p:nvPr/>
        </p:nvPicPr>
        <p:blipFill rotWithShape="1">
          <a:blip r:embed="rId3">
            <a:alphaModFix/>
          </a:blip>
          <a:srcRect b="0" l="0" r="0" t="0"/>
          <a:stretch/>
        </p:blipFill>
        <p:spPr>
          <a:xfrm>
            <a:off x="1647325" y="5544275"/>
            <a:ext cx="4100926" cy="1231225"/>
          </a:xfrm>
          <a:prstGeom prst="rect">
            <a:avLst/>
          </a:prstGeom>
          <a:noFill/>
          <a:ln>
            <a:noFill/>
          </a:ln>
        </p:spPr>
      </p:pic>
      <p:grpSp>
        <p:nvGrpSpPr>
          <p:cNvPr id="2500" name="Google Shape;2500;p5"/>
          <p:cNvGrpSpPr/>
          <p:nvPr/>
        </p:nvGrpSpPr>
        <p:grpSpPr>
          <a:xfrm flipH="1">
            <a:off x="154996" y="423374"/>
            <a:ext cx="397222" cy="533461"/>
            <a:chOff x="8884746" y="289993"/>
            <a:chExt cx="297924" cy="307435"/>
          </a:xfrm>
        </p:grpSpPr>
        <p:sp>
          <p:nvSpPr>
            <p:cNvPr id="2501" name="Google Shape;2501;p5"/>
            <p:cNvSpPr/>
            <p:nvPr/>
          </p:nvSpPr>
          <p:spPr>
            <a:xfrm>
              <a:off x="8884746" y="289993"/>
              <a:ext cx="297924" cy="307435"/>
            </a:xfrm>
            <a:custGeom>
              <a:rect b="b" l="l" r="r" t="t"/>
              <a:pathLst>
                <a:path extrusionOk="0" h="20946" w="20298">
                  <a:moveTo>
                    <a:pt x="9894" y="1"/>
                  </a:moveTo>
                  <a:cubicBezTo>
                    <a:pt x="9658" y="1"/>
                    <a:pt x="9422" y="246"/>
                    <a:pt x="9580" y="507"/>
                  </a:cubicBezTo>
                  <a:cubicBezTo>
                    <a:pt x="10183" y="1502"/>
                    <a:pt x="10790" y="2536"/>
                    <a:pt x="10999" y="3695"/>
                  </a:cubicBezTo>
                  <a:cubicBezTo>
                    <a:pt x="11125" y="4381"/>
                    <a:pt x="11087" y="5100"/>
                    <a:pt x="10830" y="5743"/>
                  </a:cubicBezTo>
                  <a:cubicBezTo>
                    <a:pt x="10825" y="5745"/>
                    <a:pt x="10821" y="5748"/>
                    <a:pt x="10816" y="5750"/>
                  </a:cubicBezTo>
                  <a:cubicBezTo>
                    <a:pt x="10552" y="5922"/>
                    <a:pt x="10171" y="5945"/>
                    <a:pt x="9968" y="5955"/>
                  </a:cubicBezTo>
                  <a:cubicBezTo>
                    <a:pt x="9770" y="5929"/>
                    <a:pt x="9570" y="5916"/>
                    <a:pt x="9370" y="5916"/>
                  </a:cubicBezTo>
                  <a:cubicBezTo>
                    <a:pt x="8777" y="5916"/>
                    <a:pt x="8180" y="6030"/>
                    <a:pt x="7608" y="6267"/>
                  </a:cubicBezTo>
                  <a:cubicBezTo>
                    <a:pt x="7528" y="6282"/>
                    <a:pt x="7430" y="6295"/>
                    <a:pt x="7335" y="6295"/>
                  </a:cubicBezTo>
                  <a:cubicBezTo>
                    <a:pt x="7247" y="6295"/>
                    <a:pt x="7162" y="6284"/>
                    <a:pt x="7096" y="6253"/>
                  </a:cubicBezTo>
                  <a:cubicBezTo>
                    <a:pt x="6775" y="5614"/>
                    <a:pt x="6630" y="4888"/>
                    <a:pt x="6692" y="4171"/>
                  </a:cubicBezTo>
                  <a:cubicBezTo>
                    <a:pt x="6768" y="3267"/>
                    <a:pt x="7196" y="2407"/>
                    <a:pt x="7844" y="1776"/>
                  </a:cubicBezTo>
                  <a:cubicBezTo>
                    <a:pt x="8087" y="1536"/>
                    <a:pt x="7850" y="1194"/>
                    <a:pt x="7584" y="1194"/>
                  </a:cubicBezTo>
                  <a:cubicBezTo>
                    <a:pt x="7507" y="1194"/>
                    <a:pt x="7427" y="1223"/>
                    <a:pt x="7356" y="1293"/>
                  </a:cubicBezTo>
                  <a:cubicBezTo>
                    <a:pt x="6725" y="1912"/>
                    <a:pt x="6294" y="2705"/>
                    <a:pt x="6104" y="3559"/>
                  </a:cubicBezTo>
                  <a:cubicBezTo>
                    <a:pt x="5358" y="3074"/>
                    <a:pt x="4758" y="2357"/>
                    <a:pt x="4439" y="1524"/>
                  </a:cubicBezTo>
                  <a:cubicBezTo>
                    <a:pt x="4383" y="1378"/>
                    <a:pt x="4259" y="1267"/>
                    <a:pt x="4106" y="1267"/>
                  </a:cubicBezTo>
                  <a:cubicBezTo>
                    <a:pt x="4078" y="1267"/>
                    <a:pt x="4049" y="1271"/>
                    <a:pt x="4020" y="1278"/>
                  </a:cubicBezTo>
                  <a:cubicBezTo>
                    <a:pt x="3856" y="1321"/>
                    <a:pt x="3708" y="1524"/>
                    <a:pt x="3775" y="1697"/>
                  </a:cubicBezTo>
                  <a:cubicBezTo>
                    <a:pt x="4180" y="2755"/>
                    <a:pt x="4908" y="3643"/>
                    <a:pt x="5877" y="4231"/>
                  </a:cubicBezTo>
                  <a:cubicBezTo>
                    <a:pt x="5918" y="4257"/>
                    <a:pt x="5958" y="4269"/>
                    <a:pt x="5999" y="4276"/>
                  </a:cubicBezTo>
                  <a:cubicBezTo>
                    <a:pt x="5954" y="5033"/>
                    <a:pt x="6115" y="5784"/>
                    <a:pt x="6442" y="6460"/>
                  </a:cubicBezTo>
                  <a:cubicBezTo>
                    <a:pt x="6475" y="6731"/>
                    <a:pt x="6451" y="6979"/>
                    <a:pt x="6299" y="7081"/>
                  </a:cubicBezTo>
                  <a:cubicBezTo>
                    <a:pt x="6189" y="7181"/>
                    <a:pt x="6082" y="7284"/>
                    <a:pt x="5982" y="7391"/>
                  </a:cubicBezTo>
                  <a:cubicBezTo>
                    <a:pt x="5861" y="7385"/>
                    <a:pt x="5738" y="7382"/>
                    <a:pt x="5618" y="7382"/>
                  </a:cubicBezTo>
                  <a:cubicBezTo>
                    <a:pt x="5273" y="7382"/>
                    <a:pt x="4956" y="7404"/>
                    <a:pt x="4787" y="7429"/>
                  </a:cubicBezTo>
                  <a:cubicBezTo>
                    <a:pt x="4496" y="7385"/>
                    <a:pt x="4204" y="7364"/>
                    <a:pt x="3910" y="7364"/>
                  </a:cubicBezTo>
                  <a:cubicBezTo>
                    <a:pt x="3807" y="7364"/>
                    <a:pt x="3704" y="7367"/>
                    <a:pt x="3601" y="7372"/>
                  </a:cubicBezTo>
                  <a:cubicBezTo>
                    <a:pt x="3603" y="7312"/>
                    <a:pt x="3589" y="7248"/>
                    <a:pt x="3563" y="7188"/>
                  </a:cubicBezTo>
                  <a:cubicBezTo>
                    <a:pt x="3151" y="6269"/>
                    <a:pt x="2541" y="5441"/>
                    <a:pt x="1789" y="4774"/>
                  </a:cubicBezTo>
                  <a:cubicBezTo>
                    <a:pt x="1719" y="4711"/>
                    <a:pt x="1630" y="4678"/>
                    <a:pt x="1541" y="4678"/>
                  </a:cubicBezTo>
                  <a:cubicBezTo>
                    <a:pt x="1455" y="4678"/>
                    <a:pt x="1370" y="4709"/>
                    <a:pt x="1303" y="4776"/>
                  </a:cubicBezTo>
                  <a:cubicBezTo>
                    <a:pt x="1179" y="4905"/>
                    <a:pt x="1167" y="5138"/>
                    <a:pt x="1308" y="5262"/>
                  </a:cubicBezTo>
                  <a:cubicBezTo>
                    <a:pt x="1996" y="5874"/>
                    <a:pt x="2541" y="6612"/>
                    <a:pt x="2927" y="7446"/>
                  </a:cubicBezTo>
                  <a:cubicBezTo>
                    <a:pt x="2389" y="7536"/>
                    <a:pt x="1863" y="7700"/>
                    <a:pt x="1365" y="7939"/>
                  </a:cubicBezTo>
                  <a:cubicBezTo>
                    <a:pt x="920" y="8148"/>
                    <a:pt x="512" y="8422"/>
                    <a:pt x="141" y="8743"/>
                  </a:cubicBezTo>
                  <a:cubicBezTo>
                    <a:pt x="0" y="8862"/>
                    <a:pt x="20" y="9105"/>
                    <a:pt x="143" y="9227"/>
                  </a:cubicBezTo>
                  <a:cubicBezTo>
                    <a:pt x="210" y="9294"/>
                    <a:pt x="292" y="9324"/>
                    <a:pt x="375" y="9324"/>
                  </a:cubicBezTo>
                  <a:cubicBezTo>
                    <a:pt x="465" y="9324"/>
                    <a:pt x="556" y="9288"/>
                    <a:pt x="629" y="9224"/>
                  </a:cubicBezTo>
                  <a:cubicBezTo>
                    <a:pt x="1531" y="8449"/>
                    <a:pt x="2724" y="8045"/>
                    <a:pt x="3912" y="8045"/>
                  </a:cubicBezTo>
                  <a:cubicBezTo>
                    <a:pt x="4088" y="8045"/>
                    <a:pt x="4264" y="8054"/>
                    <a:pt x="4439" y="8072"/>
                  </a:cubicBezTo>
                  <a:cubicBezTo>
                    <a:pt x="4746" y="8196"/>
                    <a:pt x="5001" y="8379"/>
                    <a:pt x="5156" y="8629"/>
                  </a:cubicBezTo>
                  <a:cubicBezTo>
                    <a:pt x="4687" y="9663"/>
                    <a:pt x="4599" y="10858"/>
                    <a:pt x="4963" y="11977"/>
                  </a:cubicBezTo>
                  <a:cubicBezTo>
                    <a:pt x="4982" y="12425"/>
                    <a:pt x="4953" y="12670"/>
                    <a:pt x="4632" y="13106"/>
                  </a:cubicBezTo>
                  <a:cubicBezTo>
                    <a:pt x="4303" y="13239"/>
                    <a:pt x="3982" y="13391"/>
                    <a:pt x="3670" y="13568"/>
                  </a:cubicBezTo>
                  <a:cubicBezTo>
                    <a:pt x="3646" y="13561"/>
                    <a:pt x="3622" y="13556"/>
                    <a:pt x="3598" y="13551"/>
                  </a:cubicBezTo>
                  <a:cubicBezTo>
                    <a:pt x="2606" y="13427"/>
                    <a:pt x="1689" y="12896"/>
                    <a:pt x="1046" y="12129"/>
                  </a:cubicBezTo>
                  <a:cubicBezTo>
                    <a:pt x="989" y="12062"/>
                    <a:pt x="904" y="12031"/>
                    <a:pt x="817" y="12031"/>
                  </a:cubicBezTo>
                  <a:cubicBezTo>
                    <a:pt x="722" y="12031"/>
                    <a:pt x="624" y="12068"/>
                    <a:pt x="560" y="12132"/>
                  </a:cubicBezTo>
                  <a:cubicBezTo>
                    <a:pt x="422" y="12275"/>
                    <a:pt x="446" y="12475"/>
                    <a:pt x="565" y="12618"/>
                  </a:cubicBezTo>
                  <a:cubicBezTo>
                    <a:pt x="1165" y="13332"/>
                    <a:pt x="1972" y="13834"/>
                    <a:pt x="2860" y="14087"/>
                  </a:cubicBezTo>
                  <a:cubicBezTo>
                    <a:pt x="2298" y="14496"/>
                    <a:pt x="1789" y="14975"/>
                    <a:pt x="1346" y="15518"/>
                  </a:cubicBezTo>
                  <a:cubicBezTo>
                    <a:pt x="1229" y="15661"/>
                    <a:pt x="1210" y="15863"/>
                    <a:pt x="1351" y="16001"/>
                  </a:cubicBezTo>
                  <a:cubicBezTo>
                    <a:pt x="1414" y="16064"/>
                    <a:pt x="1510" y="16100"/>
                    <a:pt x="1604" y="16100"/>
                  </a:cubicBezTo>
                  <a:cubicBezTo>
                    <a:pt x="1692" y="16100"/>
                    <a:pt x="1779" y="16069"/>
                    <a:pt x="1836" y="15999"/>
                  </a:cubicBezTo>
                  <a:cubicBezTo>
                    <a:pt x="2682" y="14958"/>
                    <a:pt x="3782" y="14156"/>
                    <a:pt x="5032" y="13682"/>
                  </a:cubicBezTo>
                  <a:cubicBezTo>
                    <a:pt x="5437" y="13734"/>
                    <a:pt x="5839" y="13811"/>
                    <a:pt x="6189" y="13918"/>
                  </a:cubicBezTo>
                  <a:cubicBezTo>
                    <a:pt x="6304" y="14027"/>
                    <a:pt x="6425" y="14130"/>
                    <a:pt x="6549" y="14225"/>
                  </a:cubicBezTo>
                  <a:cubicBezTo>
                    <a:pt x="6904" y="14718"/>
                    <a:pt x="7030" y="15449"/>
                    <a:pt x="7085" y="16080"/>
                  </a:cubicBezTo>
                  <a:cubicBezTo>
                    <a:pt x="7085" y="16104"/>
                    <a:pt x="7082" y="16130"/>
                    <a:pt x="7082" y="16154"/>
                  </a:cubicBezTo>
                  <a:cubicBezTo>
                    <a:pt x="7077" y="16158"/>
                    <a:pt x="7070" y="16166"/>
                    <a:pt x="7066" y="16170"/>
                  </a:cubicBezTo>
                  <a:cubicBezTo>
                    <a:pt x="6454" y="17027"/>
                    <a:pt x="5418" y="17533"/>
                    <a:pt x="4373" y="17533"/>
                  </a:cubicBezTo>
                  <a:cubicBezTo>
                    <a:pt x="4363" y="17533"/>
                    <a:pt x="4354" y="17532"/>
                    <a:pt x="4344" y="17532"/>
                  </a:cubicBezTo>
                  <a:cubicBezTo>
                    <a:pt x="4343" y="17532"/>
                    <a:pt x="4342" y="17532"/>
                    <a:pt x="4342" y="17532"/>
                  </a:cubicBezTo>
                  <a:cubicBezTo>
                    <a:pt x="3901" y="17532"/>
                    <a:pt x="3899" y="18216"/>
                    <a:pt x="4341" y="18218"/>
                  </a:cubicBezTo>
                  <a:cubicBezTo>
                    <a:pt x="4353" y="18218"/>
                    <a:pt x="4365" y="18218"/>
                    <a:pt x="4377" y="18218"/>
                  </a:cubicBezTo>
                  <a:cubicBezTo>
                    <a:pt x="5407" y="18218"/>
                    <a:pt x="6388" y="17810"/>
                    <a:pt x="7127" y="17118"/>
                  </a:cubicBezTo>
                  <a:cubicBezTo>
                    <a:pt x="7239" y="18006"/>
                    <a:pt x="7537" y="18873"/>
                    <a:pt x="8008" y="19628"/>
                  </a:cubicBezTo>
                  <a:cubicBezTo>
                    <a:pt x="8292" y="20080"/>
                    <a:pt x="8635" y="20497"/>
                    <a:pt x="9030" y="20854"/>
                  </a:cubicBezTo>
                  <a:cubicBezTo>
                    <a:pt x="9101" y="20919"/>
                    <a:pt x="9180" y="20946"/>
                    <a:pt x="9256" y="20946"/>
                  </a:cubicBezTo>
                  <a:cubicBezTo>
                    <a:pt x="9528" y="20946"/>
                    <a:pt x="9768" y="20597"/>
                    <a:pt x="9511" y="20366"/>
                  </a:cubicBezTo>
                  <a:cubicBezTo>
                    <a:pt x="8337" y="19302"/>
                    <a:pt x="7718" y="17732"/>
                    <a:pt x="7768" y="16161"/>
                  </a:cubicBezTo>
                  <a:cubicBezTo>
                    <a:pt x="8013" y="15575"/>
                    <a:pt x="8530" y="15325"/>
                    <a:pt x="9147" y="15177"/>
                  </a:cubicBezTo>
                  <a:cubicBezTo>
                    <a:pt x="9224" y="15181"/>
                    <a:pt x="9302" y="15183"/>
                    <a:pt x="9380" y="15183"/>
                  </a:cubicBezTo>
                  <a:cubicBezTo>
                    <a:pt x="10165" y="15183"/>
                    <a:pt x="10960" y="14985"/>
                    <a:pt x="11690" y="14563"/>
                  </a:cubicBezTo>
                  <a:cubicBezTo>
                    <a:pt x="11702" y="14556"/>
                    <a:pt x="11716" y="14549"/>
                    <a:pt x="11728" y="14539"/>
                  </a:cubicBezTo>
                  <a:cubicBezTo>
                    <a:pt x="11843" y="14492"/>
                    <a:pt x="11998" y="14446"/>
                    <a:pt x="12161" y="14446"/>
                  </a:cubicBezTo>
                  <a:cubicBezTo>
                    <a:pt x="12373" y="14446"/>
                    <a:pt x="12599" y="14524"/>
                    <a:pt x="12773" y="14777"/>
                  </a:cubicBezTo>
                  <a:cubicBezTo>
                    <a:pt x="13316" y="15973"/>
                    <a:pt x="13390" y="17387"/>
                    <a:pt x="12888" y="18606"/>
                  </a:cubicBezTo>
                  <a:cubicBezTo>
                    <a:pt x="12819" y="18778"/>
                    <a:pt x="12840" y="18973"/>
                    <a:pt x="13016" y="19073"/>
                  </a:cubicBezTo>
                  <a:cubicBezTo>
                    <a:pt x="13065" y="19101"/>
                    <a:pt x="13126" y="19115"/>
                    <a:pt x="13189" y="19115"/>
                  </a:cubicBezTo>
                  <a:cubicBezTo>
                    <a:pt x="13311" y="19115"/>
                    <a:pt x="13437" y="19060"/>
                    <a:pt x="13483" y="18947"/>
                  </a:cubicBezTo>
                  <a:cubicBezTo>
                    <a:pt x="13900" y="17935"/>
                    <a:pt x="13997" y="16823"/>
                    <a:pt x="13797" y="15768"/>
                  </a:cubicBezTo>
                  <a:lnTo>
                    <a:pt x="13797" y="15768"/>
                  </a:lnTo>
                  <a:cubicBezTo>
                    <a:pt x="15131" y="15958"/>
                    <a:pt x="16305" y="16866"/>
                    <a:pt x="16878" y="18073"/>
                  </a:cubicBezTo>
                  <a:cubicBezTo>
                    <a:pt x="16933" y="18184"/>
                    <a:pt x="17057" y="18242"/>
                    <a:pt x="17178" y="18242"/>
                  </a:cubicBezTo>
                  <a:cubicBezTo>
                    <a:pt x="17239" y="18242"/>
                    <a:pt x="17298" y="18228"/>
                    <a:pt x="17348" y="18199"/>
                  </a:cubicBezTo>
                  <a:cubicBezTo>
                    <a:pt x="17519" y="18099"/>
                    <a:pt x="17552" y="17899"/>
                    <a:pt x="17474" y="17730"/>
                  </a:cubicBezTo>
                  <a:cubicBezTo>
                    <a:pt x="16778" y="16273"/>
                    <a:pt x="15335" y="15275"/>
                    <a:pt x="13745" y="15073"/>
                  </a:cubicBezTo>
                  <a:cubicBezTo>
                    <a:pt x="13736" y="15072"/>
                    <a:pt x="13727" y="15071"/>
                    <a:pt x="13718" y="15071"/>
                  </a:cubicBezTo>
                  <a:cubicBezTo>
                    <a:pt x="13685" y="15071"/>
                    <a:pt x="13654" y="15078"/>
                    <a:pt x="13623" y="15089"/>
                  </a:cubicBezTo>
                  <a:cubicBezTo>
                    <a:pt x="13554" y="14875"/>
                    <a:pt x="13473" y="14663"/>
                    <a:pt x="13378" y="14458"/>
                  </a:cubicBezTo>
                  <a:cubicBezTo>
                    <a:pt x="13380" y="14458"/>
                    <a:pt x="13383" y="14456"/>
                    <a:pt x="13383" y="14456"/>
                  </a:cubicBezTo>
                  <a:cubicBezTo>
                    <a:pt x="12992" y="13596"/>
                    <a:pt x="13480" y="12696"/>
                    <a:pt x="13481" y="12696"/>
                  </a:cubicBezTo>
                  <a:lnTo>
                    <a:pt x="13481" y="12696"/>
                  </a:lnTo>
                  <a:lnTo>
                    <a:pt x="13478" y="12699"/>
                  </a:lnTo>
                  <a:cubicBezTo>
                    <a:pt x="13697" y="12277"/>
                    <a:pt x="13852" y="11827"/>
                    <a:pt x="13933" y="11363"/>
                  </a:cubicBezTo>
                  <a:cubicBezTo>
                    <a:pt x="14047" y="11158"/>
                    <a:pt x="14171" y="10972"/>
                    <a:pt x="14409" y="10972"/>
                  </a:cubicBezTo>
                  <a:cubicBezTo>
                    <a:pt x="14431" y="10972"/>
                    <a:pt x="14447" y="10970"/>
                    <a:pt x="14466" y="10967"/>
                  </a:cubicBezTo>
                  <a:cubicBezTo>
                    <a:pt x="16231" y="11303"/>
                    <a:pt x="17643" y="12703"/>
                    <a:pt x="18017" y="14477"/>
                  </a:cubicBezTo>
                  <a:cubicBezTo>
                    <a:pt x="18054" y="14652"/>
                    <a:pt x="18184" y="14728"/>
                    <a:pt x="18320" y="14728"/>
                  </a:cubicBezTo>
                  <a:cubicBezTo>
                    <a:pt x="18521" y="14728"/>
                    <a:pt x="18735" y="14562"/>
                    <a:pt x="18681" y="14306"/>
                  </a:cubicBezTo>
                  <a:cubicBezTo>
                    <a:pt x="18443" y="13170"/>
                    <a:pt x="17814" y="12108"/>
                    <a:pt x="16909" y="11377"/>
                  </a:cubicBezTo>
                  <a:cubicBezTo>
                    <a:pt x="16876" y="11348"/>
                    <a:pt x="16838" y="11325"/>
                    <a:pt x="16805" y="11298"/>
                  </a:cubicBezTo>
                  <a:cubicBezTo>
                    <a:pt x="17533" y="10607"/>
                    <a:pt x="18504" y="10235"/>
                    <a:pt x="19499" y="10235"/>
                  </a:cubicBezTo>
                  <a:cubicBezTo>
                    <a:pt x="19649" y="10235"/>
                    <a:pt x="19800" y="10243"/>
                    <a:pt x="19950" y="10260"/>
                  </a:cubicBezTo>
                  <a:cubicBezTo>
                    <a:pt x="19959" y="10261"/>
                    <a:pt x="19968" y="10262"/>
                    <a:pt x="19976" y="10262"/>
                  </a:cubicBezTo>
                  <a:cubicBezTo>
                    <a:pt x="20151" y="10262"/>
                    <a:pt x="20296" y="10081"/>
                    <a:pt x="20296" y="9917"/>
                  </a:cubicBezTo>
                  <a:cubicBezTo>
                    <a:pt x="20298" y="9717"/>
                    <a:pt x="20138" y="9593"/>
                    <a:pt x="19955" y="9574"/>
                  </a:cubicBezTo>
                  <a:cubicBezTo>
                    <a:pt x="19793" y="9556"/>
                    <a:pt x="19631" y="9547"/>
                    <a:pt x="19469" y="9547"/>
                  </a:cubicBezTo>
                  <a:cubicBezTo>
                    <a:pt x="18267" y="9547"/>
                    <a:pt x="17078" y="10044"/>
                    <a:pt x="16228" y="10898"/>
                  </a:cubicBezTo>
                  <a:cubicBezTo>
                    <a:pt x="16226" y="10901"/>
                    <a:pt x="16224" y="10903"/>
                    <a:pt x="16221" y="10905"/>
                  </a:cubicBezTo>
                  <a:cubicBezTo>
                    <a:pt x="15771" y="10646"/>
                    <a:pt x="15285" y="10455"/>
                    <a:pt x="14778" y="10339"/>
                  </a:cubicBezTo>
                  <a:cubicBezTo>
                    <a:pt x="14781" y="10339"/>
                    <a:pt x="14781" y="10334"/>
                    <a:pt x="14783" y="10334"/>
                  </a:cubicBezTo>
                  <a:cubicBezTo>
                    <a:pt x="14626" y="10267"/>
                    <a:pt x="14262" y="10203"/>
                    <a:pt x="13973" y="10001"/>
                  </a:cubicBezTo>
                  <a:cubicBezTo>
                    <a:pt x="13902" y="9396"/>
                    <a:pt x="13709" y="8796"/>
                    <a:pt x="13385" y="8234"/>
                  </a:cubicBezTo>
                  <a:cubicBezTo>
                    <a:pt x="13042" y="7641"/>
                    <a:pt x="12588" y="7150"/>
                    <a:pt x="12061" y="6779"/>
                  </a:cubicBezTo>
                  <a:lnTo>
                    <a:pt x="12066" y="6779"/>
                  </a:lnTo>
                  <a:cubicBezTo>
                    <a:pt x="11809" y="6515"/>
                    <a:pt x="11554" y="6212"/>
                    <a:pt x="11523" y="5855"/>
                  </a:cubicBezTo>
                  <a:cubicBezTo>
                    <a:pt x="11604" y="5624"/>
                    <a:pt x="11661" y="5383"/>
                    <a:pt x="11699" y="5138"/>
                  </a:cubicBezTo>
                  <a:cubicBezTo>
                    <a:pt x="13161" y="4638"/>
                    <a:pt x="14323" y="3386"/>
                    <a:pt x="14681" y="1874"/>
                  </a:cubicBezTo>
                  <a:cubicBezTo>
                    <a:pt x="14742" y="1617"/>
                    <a:pt x="14529" y="1450"/>
                    <a:pt x="14326" y="1450"/>
                  </a:cubicBezTo>
                  <a:cubicBezTo>
                    <a:pt x="14191" y="1450"/>
                    <a:pt x="14060" y="1525"/>
                    <a:pt x="14019" y="1697"/>
                  </a:cubicBezTo>
                  <a:cubicBezTo>
                    <a:pt x="13735" y="2893"/>
                    <a:pt x="12873" y="3910"/>
                    <a:pt x="11747" y="4388"/>
                  </a:cubicBezTo>
                  <a:cubicBezTo>
                    <a:pt x="11745" y="4131"/>
                    <a:pt x="11721" y="3876"/>
                    <a:pt x="11680" y="3624"/>
                  </a:cubicBezTo>
                  <a:cubicBezTo>
                    <a:pt x="11480" y="2369"/>
                    <a:pt x="10823" y="1235"/>
                    <a:pt x="10173" y="164"/>
                  </a:cubicBezTo>
                  <a:cubicBezTo>
                    <a:pt x="10103" y="49"/>
                    <a:pt x="9999" y="1"/>
                    <a:pt x="9894" y="1"/>
                  </a:cubicBezTo>
                  <a:close/>
                </a:path>
              </a:pathLst>
            </a:custGeom>
            <a:solidFill>
              <a:srgbClr val="C9DAF8"/>
            </a:solidFill>
            <a:ln cap="flat" cmpd="sng" w="9525">
              <a:solidFill>
                <a:srgbClr val="1155CC"/>
              </a:solidFill>
              <a:prstDash val="solid"/>
              <a:round/>
              <a:headEnd len="sm" w="sm" type="none"/>
              <a:tailEnd len="sm" w="sm" type="none"/>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Arial"/>
                <a:ea typeface="Arial"/>
                <a:cs typeface="Arial"/>
                <a:sym typeface="Arial"/>
              </a:endParaRPr>
            </a:p>
          </p:txBody>
        </p:sp>
        <p:sp>
          <p:nvSpPr>
            <p:cNvPr id="2502" name="Google Shape;2502;p5"/>
            <p:cNvSpPr/>
            <p:nvPr/>
          </p:nvSpPr>
          <p:spPr>
            <a:xfrm>
              <a:off x="8992875" y="422659"/>
              <a:ext cx="54688" cy="47893"/>
            </a:xfrm>
            <a:custGeom>
              <a:rect b="b" l="l" r="r" t="t"/>
              <a:pathLst>
                <a:path extrusionOk="0" h="3263" w="3726">
                  <a:moveTo>
                    <a:pt x="1862" y="1"/>
                  </a:moveTo>
                  <a:cubicBezTo>
                    <a:pt x="1586" y="1"/>
                    <a:pt x="1305" y="71"/>
                    <a:pt x="1049" y="220"/>
                  </a:cubicBezTo>
                  <a:cubicBezTo>
                    <a:pt x="268" y="670"/>
                    <a:pt x="1" y="1667"/>
                    <a:pt x="451" y="2446"/>
                  </a:cubicBezTo>
                  <a:cubicBezTo>
                    <a:pt x="753" y="2970"/>
                    <a:pt x="1301" y="3262"/>
                    <a:pt x="1864" y="3262"/>
                  </a:cubicBezTo>
                  <a:cubicBezTo>
                    <a:pt x="2141" y="3262"/>
                    <a:pt x="2421" y="3192"/>
                    <a:pt x="2677" y="3044"/>
                  </a:cubicBezTo>
                  <a:cubicBezTo>
                    <a:pt x="3458" y="2594"/>
                    <a:pt x="3725" y="1596"/>
                    <a:pt x="3275" y="815"/>
                  </a:cubicBezTo>
                  <a:cubicBezTo>
                    <a:pt x="2973" y="293"/>
                    <a:pt x="2425" y="1"/>
                    <a:pt x="1862" y="1"/>
                  </a:cubicBezTo>
                  <a:close/>
                </a:path>
              </a:pathLst>
            </a:custGeom>
            <a:solidFill>
              <a:srgbClr val="C9DAF8"/>
            </a:solidFill>
            <a:ln cap="flat" cmpd="sng" w="9525">
              <a:solidFill>
                <a:srgbClr val="1155CC"/>
              </a:solidFill>
              <a:prstDash val="solid"/>
              <a:round/>
              <a:headEnd len="sm" w="sm" type="none"/>
              <a:tailEnd len="sm" w="sm" type="none"/>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Arial"/>
                <a:ea typeface="Arial"/>
                <a:cs typeface="Arial"/>
                <a:sym typeface="Arial"/>
              </a:endParaRPr>
            </a:p>
          </p:txBody>
        </p:sp>
      </p:grpSp>
      <p:sp>
        <p:nvSpPr>
          <p:cNvPr id="2503" name="Google Shape;2503;p5"/>
          <p:cNvSpPr txBox="1"/>
          <p:nvPr/>
        </p:nvSpPr>
        <p:spPr>
          <a:xfrm>
            <a:off x="636175" y="423375"/>
            <a:ext cx="5665500" cy="585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600"/>
              <a:buFont typeface="Arial"/>
              <a:buNone/>
            </a:pPr>
            <a:r>
              <a:rPr b="1" i="0" lang="en" sz="2600" u="none" cap="none" strike="noStrike">
                <a:solidFill>
                  <a:srgbClr val="1C4587"/>
                </a:solidFill>
                <a:latin typeface="Red Hat Text"/>
                <a:ea typeface="Red Hat Text"/>
                <a:cs typeface="Red Hat Text"/>
                <a:sym typeface="Red Hat Text"/>
              </a:rPr>
              <a:t>Primary Brain Vesicles</a:t>
            </a:r>
            <a:endParaRPr b="1" i="0" sz="2600" u="none" cap="none" strike="noStrike">
              <a:solidFill>
                <a:srgbClr val="1C4587"/>
              </a:solidFill>
              <a:latin typeface="Red Hat Text"/>
              <a:ea typeface="Red Hat Text"/>
              <a:cs typeface="Red Hat Text"/>
              <a:sym typeface="Red Hat Text"/>
            </a:endParaRPr>
          </a:p>
        </p:txBody>
      </p:sp>
      <p:cxnSp>
        <p:nvCxnSpPr>
          <p:cNvPr id="2504" name="Google Shape;2504;p5"/>
          <p:cNvCxnSpPr/>
          <p:nvPr/>
        </p:nvCxnSpPr>
        <p:spPr>
          <a:xfrm flipH="1" rot="10800000">
            <a:off x="1041600" y="948288"/>
            <a:ext cx="5476800" cy="9600"/>
          </a:xfrm>
          <a:prstGeom prst="straightConnector1">
            <a:avLst/>
          </a:prstGeom>
          <a:noFill/>
          <a:ln cap="flat" cmpd="sng" w="9525">
            <a:solidFill>
              <a:schemeClr val="dk1"/>
            </a:solidFill>
            <a:prstDash val="solid"/>
            <a:round/>
            <a:headEnd len="sm" w="sm" type="none"/>
            <a:tailEnd len="sm" w="sm" type="none"/>
          </a:ln>
        </p:spPr>
      </p:cxnSp>
      <p:grpSp>
        <p:nvGrpSpPr>
          <p:cNvPr id="2505" name="Google Shape;2505;p5"/>
          <p:cNvGrpSpPr/>
          <p:nvPr/>
        </p:nvGrpSpPr>
        <p:grpSpPr>
          <a:xfrm flipH="1">
            <a:off x="270171" y="6834099"/>
            <a:ext cx="397222" cy="533461"/>
            <a:chOff x="8884746" y="289993"/>
            <a:chExt cx="297924" cy="307435"/>
          </a:xfrm>
        </p:grpSpPr>
        <p:sp>
          <p:nvSpPr>
            <p:cNvPr id="2506" name="Google Shape;2506;p5"/>
            <p:cNvSpPr/>
            <p:nvPr/>
          </p:nvSpPr>
          <p:spPr>
            <a:xfrm>
              <a:off x="8884746" y="289993"/>
              <a:ext cx="297924" cy="307435"/>
            </a:xfrm>
            <a:custGeom>
              <a:rect b="b" l="l" r="r" t="t"/>
              <a:pathLst>
                <a:path extrusionOk="0" h="20946" w="20298">
                  <a:moveTo>
                    <a:pt x="9894" y="1"/>
                  </a:moveTo>
                  <a:cubicBezTo>
                    <a:pt x="9658" y="1"/>
                    <a:pt x="9422" y="246"/>
                    <a:pt x="9580" y="507"/>
                  </a:cubicBezTo>
                  <a:cubicBezTo>
                    <a:pt x="10183" y="1502"/>
                    <a:pt x="10790" y="2536"/>
                    <a:pt x="10999" y="3695"/>
                  </a:cubicBezTo>
                  <a:cubicBezTo>
                    <a:pt x="11125" y="4381"/>
                    <a:pt x="11087" y="5100"/>
                    <a:pt x="10830" y="5743"/>
                  </a:cubicBezTo>
                  <a:cubicBezTo>
                    <a:pt x="10825" y="5745"/>
                    <a:pt x="10821" y="5748"/>
                    <a:pt x="10816" y="5750"/>
                  </a:cubicBezTo>
                  <a:cubicBezTo>
                    <a:pt x="10552" y="5922"/>
                    <a:pt x="10171" y="5945"/>
                    <a:pt x="9968" y="5955"/>
                  </a:cubicBezTo>
                  <a:cubicBezTo>
                    <a:pt x="9770" y="5929"/>
                    <a:pt x="9570" y="5916"/>
                    <a:pt x="9370" y="5916"/>
                  </a:cubicBezTo>
                  <a:cubicBezTo>
                    <a:pt x="8777" y="5916"/>
                    <a:pt x="8180" y="6030"/>
                    <a:pt x="7608" y="6267"/>
                  </a:cubicBezTo>
                  <a:cubicBezTo>
                    <a:pt x="7528" y="6282"/>
                    <a:pt x="7430" y="6295"/>
                    <a:pt x="7335" y="6295"/>
                  </a:cubicBezTo>
                  <a:cubicBezTo>
                    <a:pt x="7247" y="6295"/>
                    <a:pt x="7162" y="6284"/>
                    <a:pt x="7096" y="6253"/>
                  </a:cubicBezTo>
                  <a:cubicBezTo>
                    <a:pt x="6775" y="5614"/>
                    <a:pt x="6630" y="4888"/>
                    <a:pt x="6692" y="4171"/>
                  </a:cubicBezTo>
                  <a:cubicBezTo>
                    <a:pt x="6768" y="3267"/>
                    <a:pt x="7196" y="2407"/>
                    <a:pt x="7844" y="1776"/>
                  </a:cubicBezTo>
                  <a:cubicBezTo>
                    <a:pt x="8087" y="1536"/>
                    <a:pt x="7850" y="1194"/>
                    <a:pt x="7584" y="1194"/>
                  </a:cubicBezTo>
                  <a:cubicBezTo>
                    <a:pt x="7507" y="1194"/>
                    <a:pt x="7427" y="1223"/>
                    <a:pt x="7356" y="1293"/>
                  </a:cubicBezTo>
                  <a:cubicBezTo>
                    <a:pt x="6725" y="1912"/>
                    <a:pt x="6294" y="2705"/>
                    <a:pt x="6104" y="3559"/>
                  </a:cubicBezTo>
                  <a:cubicBezTo>
                    <a:pt x="5358" y="3074"/>
                    <a:pt x="4758" y="2357"/>
                    <a:pt x="4439" y="1524"/>
                  </a:cubicBezTo>
                  <a:cubicBezTo>
                    <a:pt x="4383" y="1378"/>
                    <a:pt x="4259" y="1267"/>
                    <a:pt x="4106" y="1267"/>
                  </a:cubicBezTo>
                  <a:cubicBezTo>
                    <a:pt x="4078" y="1267"/>
                    <a:pt x="4049" y="1271"/>
                    <a:pt x="4020" y="1278"/>
                  </a:cubicBezTo>
                  <a:cubicBezTo>
                    <a:pt x="3856" y="1321"/>
                    <a:pt x="3708" y="1524"/>
                    <a:pt x="3775" y="1697"/>
                  </a:cubicBezTo>
                  <a:cubicBezTo>
                    <a:pt x="4180" y="2755"/>
                    <a:pt x="4908" y="3643"/>
                    <a:pt x="5877" y="4231"/>
                  </a:cubicBezTo>
                  <a:cubicBezTo>
                    <a:pt x="5918" y="4257"/>
                    <a:pt x="5958" y="4269"/>
                    <a:pt x="5999" y="4276"/>
                  </a:cubicBezTo>
                  <a:cubicBezTo>
                    <a:pt x="5954" y="5033"/>
                    <a:pt x="6115" y="5784"/>
                    <a:pt x="6442" y="6460"/>
                  </a:cubicBezTo>
                  <a:cubicBezTo>
                    <a:pt x="6475" y="6731"/>
                    <a:pt x="6451" y="6979"/>
                    <a:pt x="6299" y="7081"/>
                  </a:cubicBezTo>
                  <a:cubicBezTo>
                    <a:pt x="6189" y="7181"/>
                    <a:pt x="6082" y="7284"/>
                    <a:pt x="5982" y="7391"/>
                  </a:cubicBezTo>
                  <a:cubicBezTo>
                    <a:pt x="5861" y="7385"/>
                    <a:pt x="5738" y="7382"/>
                    <a:pt x="5618" y="7382"/>
                  </a:cubicBezTo>
                  <a:cubicBezTo>
                    <a:pt x="5273" y="7382"/>
                    <a:pt x="4956" y="7404"/>
                    <a:pt x="4787" y="7429"/>
                  </a:cubicBezTo>
                  <a:cubicBezTo>
                    <a:pt x="4496" y="7385"/>
                    <a:pt x="4204" y="7364"/>
                    <a:pt x="3910" y="7364"/>
                  </a:cubicBezTo>
                  <a:cubicBezTo>
                    <a:pt x="3807" y="7364"/>
                    <a:pt x="3704" y="7367"/>
                    <a:pt x="3601" y="7372"/>
                  </a:cubicBezTo>
                  <a:cubicBezTo>
                    <a:pt x="3603" y="7312"/>
                    <a:pt x="3589" y="7248"/>
                    <a:pt x="3563" y="7188"/>
                  </a:cubicBezTo>
                  <a:cubicBezTo>
                    <a:pt x="3151" y="6269"/>
                    <a:pt x="2541" y="5441"/>
                    <a:pt x="1789" y="4774"/>
                  </a:cubicBezTo>
                  <a:cubicBezTo>
                    <a:pt x="1719" y="4711"/>
                    <a:pt x="1630" y="4678"/>
                    <a:pt x="1541" y="4678"/>
                  </a:cubicBezTo>
                  <a:cubicBezTo>
                    <a:pt x="1455" y="4678"/>
                    <a:pt x="1370" y="4709"/>
                    <a:pt x="1303" y="4776"/>
                  </a:cubicBezTo>
                  <a:cubicBezTo>
                    <a:pt x="1179" y="4905"/>
                    <a:pt x="1167" y="5138"/>
                    <a:pt x="1308" y="5262"/>
                  </a:cubicBezTo>
                  <a:cubicBezTo>
                    <a:pt x="1996" y="5874"/>
                    <a:pt x="2541" y="6612"/>
                    <a:pt x="2927" y="7446"/>
                  </a:cubicBezTo>
                  <a:cubicBezTo>
                    <a:pt x="2389" y="7536"/>
                    <a:pt x="1863" y="7700"/>
                    <a:pt x="1365" y="7939"/>
                  </a:cubicBezTo>
                  <a:cubicBezTo>
                    <a:pt x="920" y="8148"/>
                    <a:pt x="512" y="8422"/>
                    <a:pt x="141" y="8743"/>
                  </a:cubicBezTo>
                  <a:cubicBezTo>
                    <a:pt x="0" y="8862"/>
                    <a:pt x="20" y="9105"/>
                    <a:pt x="143" y="9227"/>
                  </a:cubicBezTo>
                  <a:cubicBezTo>
                    <a:pt x="210" y="9294"/>
                    <a:pt x="292" y="9324"/>
                    <a:pt x="375" y="9324"/>
                  </a:cubicBezTo>
                  <a:cubicBezTo>
                    <a:pt x="465" y="9324"/>
                    <a:pt x="556" y="9288"/>
                    <a:pt x="629" y="9224"/>
                  </a:cubicBezTo>
                  <a:cubicBezTo>
                    <a:pt x="1531" y="8449"/>
                    <a:pt x="2724" y="8045"/>
                    <a:pt x="3912" y="8045"/>
                  </a:cubicBezTo>
                  <a:cubicBezTo>
                    <a:pt x="4088" y="8045"/>
                    <a:pt x="4264" y="8054"/>
                    <a:pt x="4439" y="8072"/>
                  </a:cubicBezTo>
                  <a:cubicBezTo>
                    <a:pt x="4746" y="8196"/>
                    <a:pt x="5001" y="8379"/>
                    <a:pt x="5156" y="8629"/>
                  </a:cubicBezTo>
                  <a:cubicBezTo>
                    <a:pt x="4687" y="9663"/>
                    <a:pt x="4599" y="10858"/>
                    <a:pt x="4963" y="11977"/>
                  </a:cubicBezTo>
                  <a:cubicBezTo>
                    <a:pt x="4982" y="12425"/>
                    <a:pt x="4953" y="12670"/>
                    <a:pt x="4632" y="13106"/>
                  </a:cubicBezTo>
                  <a:cubicBezTo>
                    <a:pt x="4303" y="13239"/>
                    <a:pt x="3982" y="13391"/>
                    <a:pt x="3670" y="13568"/>
                  </a:cubicBezTo>
                  <a:cubicBezTo>
                    <a:pt x="3646" y="13561"/>
                    <a:pt x="3622" y="13556"/>
                    <a:pt x="3598" y="13551"/>
                  </a:cubicBezTo>
                  <a:cubicBezTo>
                    <a:pt x="2606" y="13427"/>
                    <a:pt x="1689" y="12896"/>
                    <a:pt x="1046" y="12129"/>
                  </a:cubicBezTo>
                  <a:cubicBezTo>
                    <a:pt x="989" y="12062"/>
                    <a:pt x="904" y="12031"/>
                    <a:pt x="817" y="12031"/>
                  </a:cubicBezTo>
                  <a:cubicBezTo>
                    <a:pt x="722" y="12031"/>
                    <a:pt x="624" y="12068"/>
                    <a:pt x="560" y="12132"/>
                  </a:cubicBezTo>
                  <a:cubicBezTo>
                    <a:pt x="422" y="12275"/>
                    <a:pt x="446" y="12475"/>
                    <a:pt x="565" y="12618"/>
                  </a:cubicBezTo>
                  <a:cubicBezTo>
                    <a:pt x="1165" y="13332"/>
                    <a:pt x="1972" y="13834"/>
                    <a:pt x="2860" y="14087"/>
                  </a:cubicBezTo>
                  <a:cubicBezTo>
                    <a:pt x="2298" y="14496"/>
                    <a:pt x="1789" y="14975"/>
                    <a:pt x="1346" y="15518"/>
                  </a:cubicBezTo>
                  <a:cubicBezTo>
                    <a:pt x="1229" y="15661"/>
                    <a:pt x="1210" y="15863"/>
                    <a:pt x="1351" y="16001"/>
                  </a:cubicBezTo>
                  <a:cubicBezTo>
                    <a:pt x="1414" y="16064"/>
                    <a:pt x="1510" y="16100"/>
                    <a:pt x="1604" y="16100"/>
                  </a:cubicBezTo>
                  <a:cubicBezTo>
                    <a:pt x="1692" y="16100"/>
                    <a:pt x="1779" y="16069"/>
                    <a:pt x="1836" y="15999"/>
                  </a:cubicBezTo>
                  <a:cubicBezTo>
                    <a:pt x="2682" y="14958"/>
                    <a:pt x="3782" y="14156"/>
                    <a:pt x="5032" y="13682"/>
                  </a:cubicBezTo>
                  <a:cubicBezTo>
                    <a:pt x="5437" y="13734"/>
                    <a:pt x="5839" y="13811"/>
                    <a:pt x="6189" y="13918"/>
                  </a:cubicBezTo>
                  <a:cubicBezTo>
                    <a:pt x="6304" y="14027"/>
                    <a:pt x="6425" y="14130"/>
                    <a:pt x="6549" y="14225"/>
                  </a:cubicBezTo>
                  <a:cubicBezTo>
                    <a:pt x="6904" y="14718"/>
                    <a:pt x="7030" y="15449"/>
                    <a:pt x="7085" y="16080"/>
                  </a:cubicBezTo>
                  <a:cubicBezTo>
                    <a:pt x="7085" y="16104"/>
                    <a:pt x="7082" y="16130"/>
                    <a:pt x="7082" y="16154"/>
                  </a:cubicBezTo>
                  <a:cubicBezTo>
                    <a:pt x="7077" y="16158"/>
                    <a:pt x="7070" y="16166"/>
                    <a:pt x="7066" y="16170"/>
                  </a:cubicBezTo>
                  <a:cubicBezTo>
                    <a:pt x="6454" y="17027"/>
                    <a:pt x="5418" y="17533"/>
                    <a:pt x="4373" y="17533"/>
                  </a:cubicBezTo>
                  <a:cubicBezTo>
                    <a:pt x="4363" y="17533"/>
                    <a:pt x="4354" y="17532"/>
                    <a:pt x="4344" y="17532"/>
                  </a:cubicBezTo>
                  <a:cubicBezTo>
                    <a:pt x="4343" y="17532"/>
                    <a:pt x="4342" y="17532"/>
                    <a:pt x="4342" y="17532"/>
                  </a:cubicBezTo>
                  <a:cubicBezTo>
                    <a:pt x="3901" y="17532"/>
                    <a:pt x="3899" y="18216"/>
                    <a:pt x="4341" y="18218"/>
                  </a:cubicBezTo>
                  <a:cubicBezTo>
                    <a:pt x="4353" y="18218"/>
                    <a:pt x="4365" y="18218"/>
                    <a:pt x="4377" y="18218"/>
                  </a:cubicBezTo>
                  <a:cubicBezTo>
                    <a:pt x="5407" y="18218"/>
                    <a:pt x="6388" y="17810"/>
                    <a:pt x="7127" y="17118"/>
                  </a:cubicBezTo>
                  <a:cubicBezTo>
                    <a:pt x="7239" y="18006"/>
                    <a:pt x="7537" y="18873"/>
                    <a:pt x="8008" y="19628"/>
                  </a:cubicBezTo>
                  <a:cubicBezTo>
                    <a:pt x="8292" y="20080"/>
                    <a:pt x="8635" y="20497"/>
                    <a:pt x="9030" y="20854"/>
                  </a:cubicBezTo>
                  <a:cubicBezTo>
                    <a:pt x="9101" y="20919"/>
                    <a:pt x="9180" y="20946"/>
                    <a:pt x="9256" y="20946"/>
                  </a:cubicBezTo>
                  <a:cubicBezTo>
                    <a:pt x="9528" y="20946"/>
                    <a:pt x="9768" y="20597"/>
                    <a:pt x="9511" y="20366"/>
                  </a:cubicBezTo>
                  <a:cubicBezTo>
                    <a:pt x="8337" y="19302"/>
                    <a:pt x="7718" y="17732"/>
                    <a:pt x="7768" y="16161"/>
                  </a:cubicBezTo>
                  <a:cubicBezTo>
                    <a:pt x="8013" y="15575"/>
                    <a:pt x="8530" y="15325"/>
                    <a:pt x="9147" y="15177"/>
                  </a:cubicBezTo>
                  <a:cubicBezTo>
                    <a:pt x="9224" y="15181"/>
                    <a:pt x="9302" y="15183"/>
                    <a:pt x="9380" y="15183"/>
                  </a:cubicBezTo>
                  <a:cubicBezTo>
                    <a:pt x="10165" y="15183"/>
                    <a:pt x="10960" y="14985"/>
                    <a:pt x="11690" y="14563"/>
                  </a:cubicBezTo>
                  <a:cubicBezTo>
                    <a:pt x="11702" y="14556"/>
                    <a:pt x="11716" y="14549"/>
                    <a:pt x="11728" y="14539"/>
                  </a:cubicBezTo>
                  <a:cubicBezTo>
                    <a:pt x="11843" y="14492"/>
                    <a:pt x="11998" y="14446"/>
                    <a:pt x="12161" y="14446"/>
                  </a:cubicBezTo>
                  <a:cubicBezTo>
                    <a:pt x="12373" y="14446"/>
                    <a:pt x="12599" y="14524"/>
                    <a:pt x="12773" y="14777"/>
                  </a:cubicBezTo>
                  <a:cubicBezTo>
                    <a:pt x="13316" y="15973"/>
                    <a:pt x="13390" y="17387"/>
                    <a:pt x="12888" y="18606"/>
                  </a:cubicBezTo>
                  <a:cubicBezTo>
                    <a:pt x="12819" y="18778"/>
                    <a:pt x="12840" y="18973"/>
                    <a:pt x="13016" y="19073"/>
                  </a:cubicBezTo>
                  <a:cubicBezTo>
                    <a:pt x="13065" y="19101"/>
                    <a:pt x="13126" y="19115"/>
                    <a:pt x="13189" y="19115"/>
                  </a:cubicBezTo>
                  <a:cubicBezTo>
                    <a:pt x="13311" y="19115"/>
                    <a:pt x="13437" y="19060"/>
                    <a:pt x="13483" y="18947"/>
                  </a:cubicBezTo>
                  <a:cubicBezTo>
                    <a:pt x="13900" y="17935"/>
                    <a:pt x="13997" y="16823"/>
                    <a:pt x="13797" y="15768"/>
                  </a:cubicBezTo>
                  <a:lnTo>
                    <a:pt x="13797" y="15768"/>
                  </a:lnTo>
                  <a:cubicBezTo>
                    <a:pt x="15131" y="15958"/>
                    <a:pt x="16305" y="16866"/>
                    <a:pt x="16878" y="18073"/>
                  </a:cubicBezTo>
                  <a:cubicBezTo>
                    <a:pt x="16933" y="18184"/>
                    <a:pt x="17057" y="18242"/>
                    <a:pt x="17178" y="18242"/>
                  </a:cubicBezTo>
                  <a:cubicBezTo>
                    <a:pt x="17239" y="18242"/>
                    <a:pt x="17298" y="18228"/>
                    <a:pt x="17348" y="18199"/>
                  </a:cubicBezTo>
                  <a:cubicBezTo>
                    <a:pt x="17519" y="18099"/>
                    <a:pt x="17552" y="17899"/>
                    <a:pt x="17474" y="17730"/>
                  </a:cubicBezTo>
                  <a:cubicBezTo>
                    <a:pt x="16778" y="16273"/>
                    <a:pt x="15335" y="15275"/>
                    <a:pt x="13745" y="15073"/>
                  </a:cubicBezTo>
                  <a:cubicBezTo>
                    <a:pt x="13736" y="15072"/>
                    <a:pt x="13727" y="15071"/>
                    <a:pt x="13718" y="15071"/>
                  </a:cubicBezTo>
                  <a:cubicBezTo>
                    <a:pt x="13685" y="15071"/>
                    <a:pt x="13654" y="15078"/>
                    <a:pt x="13623" y="15089"/>
                  </a:cubicBezTo>
                  <a:cubicBezTo>
                    <a:pt x="13554" y="14875"/>
                    <a:pt x="13473" y="14663"/>
                    <a:pt x="13378" y="14458"/>
                  </a:cubicBezTo>
                  <a:cubicBezTo>
                    <a:pt x="13380" y="14458"/>
                    <a:pt x="13383" y="14456"/>
                    <a:pt x="13383" y="14456"/>
                  </a:cubicBezTo>
                  <a:cubicBezTo>
                    <a:pt x="12992" y="13596"/>
                    <a:pt x="13480" y="12696"/>
                    <a:pt x="13481" y="12696"/>
                  </a:cubicBezTo>
                  <a:lnTo>
                    <a:pt x="13481" y="12696"/>
                  </a:lnTo>
                  <a:lnTo>
                    <a:pt x="13478" y="12699"/>
                  </a:lnTo>
                  <a:cubicBezTo>
                    <a:pt x="13697" y="12277"/>
                    <a:pt x="13852" y="11827"/>
                    <a:pt x="13933" y="11363"/>
                  </a:cubicBezTo>
                  <a:cubicBezTo>
                    <a:pt x="14047" y="11158"/>
                    <a:pt x="14171" y="10972"/>
                    <a:pt x="14409" y="10972"/>
                  </a:cubicBezTo>
                  <a:cubicBezTo>
                    <a:pt x="14431" y="10972"/>
                    <a:pt x="14447" y="10970"/>
                    <a:pt x="14466" y="10967"/>
                  </a:cubicBezTo>
                  <a:cubicBezTo>
                    <a:pt x="16231" y="11303"/>
                    <a:pt x="17643" y="12703"/>
                    <a:pt x="18017" y="14477"/>
                  </a:cubicBezTo>
                  <a:cubicBezTo>
                    <a:pt x="18054" y="14652"/>
                    <a:pt x="18184" y="14728"/>
                    <a:pt x="18320" y="14728"/>
                  </a:cubicBezTo>
                  <a:cubicBezTo>
                    <a:pt x="18521" y="14728"/>
                    <a:pt x="18735" y="14562"/>
                    <a:pt x="18681" y="14306"/>
                  </a:cubicBezTo>
                  <a:cubicBezTo>
                    <a:pt x="18443" y="13170"/>
                    <a:pt x="17814" y="12108"/>
                    <a:pt x="16909" y="11377"/>
                  </a:cubicBezTo>
                  <a:cubicBezTo>
                    <a:pt x="16876" y="11348"/>
                    <a:pt x="16838" y="11325"/>
                    <a:pt x="16805" y="11298"/>
                  </a:cubicBezTo>
                  <a:cubicBezTo>
                    <a:pt x="17533" y="10607"/>
                    <a:pt x="18504" y="10235"/>
                    <a:pt x="19499" y="10235"/>
                  </a:cubicBezTo>
                  <a:cubicBezTo>
                    <a:pt x="19649" y="10235"/>
                    <a:pt x="19800" y="10243"/>
                    <a:pt x="19950" y="10260"/>
                  </a:cubicBezTo>
                  <a:cubicBezTo>
                    <a:pt x="19959" y="10261"/>
                    <a:pt x="19968" y="10262"/>
                    <a:pt x="19976" y="10262"/>
                  </a:cubicBezTo>
                  <a:cubicBezTo>
                    <a:pt x="20151" y="10262"/>
                    <a:pt x="20296" y="10081"/>
                    <a:pt x="20296" y="9917"/>
                  </a:cubicBezTo>
                  <a:cubicBezTo>
                    <a:pt x="20298" y="9717"/>
                    <a:pt x="20138" y="9593"/>
                    <a:pt x="19955" y="9574"/>
                  </a:cubicBezTo>
                  <a:cubicBezTo>
                    <a:pt x="19793" y="9556"/>
                    <a:pt x="19631" y="9547"/>
                    <a:pt x="19469" y="9547"/>
                  </a:cubicBezTo>
                  <a:cubicBezTo>
                    <a:pt x="18267" y="9547"/>
                    <a:pt x="17078" y="10044"/>
                    <a:pt x="16228" y="10898"/>
                  </a:cubicBezTo>
                  <a:cubicBezTo>
                    <a:pt x="16226" y="10901"/>
                    <a:pt x="16224" y="10903"/>
                    <a:pt x="16221" y="10905"/>
                  </a:cubicBezTo>
                  <a:cubicBezTo>
                    <a:pt x="15771" y="10646"/>
                    <a:pt x="15285" y="10455"/>
                    <a:pt x="14778" y="10339"/>
                  </a:cubicBezTo>
                  <a:cubicBezTo>
                    <a:pt x="14781" y="10339"/>
                    <a:pt x="14781" y="10334"/>
                    <a:pt x="14783" y="10334"/>
                  </a:cubicBezTo>
                  <a:cubicBezTo>
                    <a:pt x="14626" y="10267"/>
                    <a:pt x="14262" y="10203"/>
                    <a:pt x="13973" y="10001"/>
                  </a:cubicBezTo>
                  <a:cubicBezTo>
                    <a:pt x="13902" y="9396"/>
                    <a:pt x="13709" y="8796"/>
                    <a:pt x="13385" y="8234"/>
                  </a:cubicBezTo>
                  <a:cubicBezTo>
                    <a:pt x="13042" y="7641"/>
                    <a:pt x="12588" y="7150"/>
                    <a:pt x="12061" y="6779"/>
                  </a:cubicBezTo>
                  <a:lnTo>
                    <a:pt x="12066" y="6779"/>
                  </a:lnTo>
                  <a:cubicBezTo>
                    <a:pt x="11809" y="6515"/>
                    <a:pt x="11554" y="6212"/>
                    <a:pt x="11523" y="5855"/>
                  </a:cubicBezTo>
                  <a:cubicBezTo>
                    <a:pt x="11604" y="5624"/>
                    <a:pt x="11661" y="5383"/>
                    <a:pt x="11699" y="5138"/>
                  </a:cubicBezTo>
                  <a:cubicBezTo>
                    <a:pt x="13161" y="4638"/>
                    <a:pt x="14323" y="3386"/>
                    <a:pt x="14681" y="1874"/>
                  </a:cubicBezTo>
                  <a:cubicBezTo>
                    <a:pt x="14742" y="1617"/>
                    <a:pt x="14529" y="1450"/>
                    <a:pt x="14326" y="1450"/>
                  </a:cubicBezTo>
                  <a:cubicBezTo>
                    <a:pt x="14191" y="1450"/>
                    <a:pt x="14060" y="1525"/>
                    <a:pt x="14019" y="1697"/>
                  </a:cubicBezTo>
                  <a:cubicBezTo>
                    <a:pt x="13735" y="2893"/>
                    <a:pt x="12873" y="3910"/>
                    <a:pt x="11747" y="4388"/>
                  </a:cubicBezTo>
                  <a:cubicBezTo>
                    <a:pt x="11745" y="4131"/>
                    <a:pt x="11721" y="3876"/>
                    <a:pt x="11680" y="3624"/>
                  </a:cubicBezTo>
                  <a:cubicBezTo>
                    <a:pt x="11480" y="2369"/>
                    <a:pt x="10823" y="1235"/>
                    <a:pt x="10173" y="164"/>
                  </a:cubicBezTo>
                  <a:cubicBezTo>
                    <a:pt x="10103" y="49"/>
                    <a:pt x="9999" y="1"/>
                    <a:pt x="9894" y="1"/>
                  </a:cubicBezTo>
                  <a:close/>
                </a:path>
              </a:pathLst>
            </a:custGeom>
            <a:solidFill>
              <a:srgbClr val="C9DAF8"/>
            </a:solidFill>
            <a:ln cap="flat" cmpd="sng" w="9525">
              <a:solidFill>
                <a:srgbClr val="1155CC"/>
              </a:solidFill>
              <a:prstDash val="solid"/>
              <a:round/>
              <a:headEnd len="sm" w="sm" type="none"/>
              <a:tailEnd len="sm" w="sm" type="none"/>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07" name="Google Shape;2507;p5"/>
            <p:cNvSpPr/>
            <p:nvPr/>
          </p:nvSpPr>
          <p:spPr>
            <a:xfrm>
              <a:off x="8992875" y="422659"/>
              <a:ext cx="54688" cy="47893"/>
            </a:xfrm>
            <a:custGeom>
              <a:rect b="b" l="l" r="r" t="t"/>
              <a:pathLst>
                <a:path extrusionOk="0" h="3263" w="3726">
                  <a:moveTo>
                    <a:pt x="1862" y="1"/>
                  </a:moveTo>
                  <a:cubicBezTo>
                    <a:pt x="1586" y="1"/>
                    <a:pt x="1305" y="71"/>
                    <a:pt x="1049" y="220"/>
                  </a:cubicBezTo>
                  <a:cubicBezTo>
                    <a:pt x="268" y="670"/>
                    <a:pt x="1" y="1667"/>
                    <a:pt x="451" y="2446"/>
                  </a:cubicBezTo>
                  <a:cubicBezTo>
                    <a:pt x="753" y="2970"/>
                    <a:pt x="1301" y="3262"/>
                    <a:pt x="1864" y="3262"/>
                  </a:cubicBezTo>
                  <a:cubicBezTo>
                    <a:pt x="2141" y="3262"/>
                    <a:pt x="2421" y="3192"/>
                    <a:pt x="2677" y="3044"/>
                  </a:cubicBezTo>
                  <a:cubicBezTo>
                    <a:pt x="3458" y="2594"/>
                    <a:pt x="3725" y="1596"/>
                    <a:pt x="3275" y="815"/>
                  </a:cubicBezTo>
                  <a:cubicBezTo>
                    <a:pt x="2973" y="293"/>
                    <a:pt x="2425" y="1"/>
                    <a:pt x="1862" y="1"/>
                  </a:cubicBezTo>
                  <a:close/>
                </a:path>
              </a:pathLst>
            </a:custGeom>
            <a:solidFill>
              <a:srgbClr val="C9DAF8"/>
            </a:solidFill>
            <a:ln cap="flat" cmpd="sng" w="9525">
              <a:solidFill>
                <a:srgbClr val="1155CC"/>
              </a:solidFill>
              <a:prstDash val="solid"/>
              <a:round/>
              <a:headEnd len="sm" w="sm" type="none"/>
              <a:tailEnd len="sm" w="sm" type="none"/>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508" name="Google Shape;2508;p5"/>
          <p:cNvSpPr txBox="1"/>
          <p:nvPr/>
        </p:nvSpPr>
        <p:spPr>
          <a:xfrm>
            <a:off x="736102" y="6834094"/>
            <a:ext cx="30000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800"/>
              <a:buFont typeface="Arial"/>
              <a:buNone/>
            </a:pPr>
            <a:r>
              <a:t/>
            </a:r>
            <a:endParaRPr b="1" i="0" sz="2800" u="none" cap="none" strike="noStrike">
              <a:solidFill>
                <a:srgbClr val="1C4587"/>
              </a:solidFill>
              <a:latin typeface="Red Hat Text"/>
              <a:ea typeface="Red Hat Text"/>
              <a:cs typeface="Red Hat Text"/>
              <a:sym typeface="Red Hat Text"/>
            </a:endParaRPr>
          </a:p>
        </p:txBody>
      </p:sp>
      <p:cxnSp>
        <p:nvCxnSpPr>
          <p:cNvPr id="2509" name="Google Shape;2509;p5"/>
          <p:cNvCxnSpPr/>
          <p:nvPr/>
        </p:nvCxnSpPr>
        <p:spPr>
          <a:xfrm flipH="1" rot="10800000">
            <a:off x="1156775" y="7414463"/>
            <a:ext cx="5476800" cy="9600"/>
          </a:xfrm>
          <a:prstGeom prst="straightConnector1">
            <a:avLst/>
          </a:prstGeom>
          <a:noFill/>
          <a:ln cap="flat" cmpd="sng" w="9525">
            <a:solidFill>
              <a:schemeClr val="dk1"/>
            </a:solidFill>
            <a:prstDash val="solid"/>
            <a:round/>
            <a:headEnd len="sm" w="sm" type="none"/>
            <a:tailEnd len="sm" w="sm" type="none"/>
          </a:ln>
        </p:spPr>
      </p:cxnSp>
      <p:grpSp>
        <p:nvGrpSpPr>
          <p:cNvPr id="2510" name="Google Shape;2510;p5"/>
          <p:cNvGrpSpPr/>
          <p:nvPr/>
        </p:nvGrpSpPr>
        <p:grpSpPr>
          <a:xfrm flipH="1">
            <a:off x="270171" y="6834099"/>
            <a:ext cx="397222" cy="533461"/>
            <a:chOff x="8884746" y="289993"/>
            <a:chExt cx="297924" cy="307435"/>
          </a:xfrm>
        </p:grpSpPr>
        <p:sp>
          <p:nvSpPr>
            <p:cNvPr id="2511" name="Google Shape;2511;p5"/>
            <p:cNvSpPr/>
            <p:nvPr/>
          </p:nvSpPr>
          <p:spPr>
            <a:xfrm>
              <a:off x="8884746" y="289993"/>
              <a:ext cx="297924" cy="307435"/>
            </a:xfrm>
            <a:custGeom>
              <a:rect b="b" l="l" r="r" t="t"/>
              <a:pathLst>
                <a:path extrusionOk="0" h="20946" w="20298">
                  <a:moveTo>
                    <a:pt x="9894" y="1"/>
                  </a:moveTo>
                  <a:cubicBezTo>
                    <a:pt x="9658" y="1"/>
                    <a:pt x="9422" y="246"/>
                    <a:pt x="9580" y="507"/>
                  </a:cubicBezTo>
                  <a:cubicBezTo>
                    <a:pt x="10183" y="1502"/>
                    <a:pt x="10790" y="2536"/>
                    <a:pt x="10999" y="3695"/>
                  </a:cubicBezTo>
                  <a:cubicBezTo>
                    <a:pt x="11125" y="4381"/>
                    <a:pt x="11087" y="5100"/>
                    <a:pt x="10830" y="5743"/>
                  </a:cubicBezTo>
                  <a:cubicBezTo>
                    <a:pt x="10825" y="5745"/>
                    <a:pt x="10821" y="5748"/>
                    <a:pt x="10816" y="5750"/>
                  </a:cubicBezTo>
                  <a:cubicBezTo>
                    <a:pt x="10552" y="5922"/>
                    <a:pt x="10171" y="5945"/>
                    <a:pt x="9968" y="5955"/>
                  </a:cubicBezTo>
                  <a:cubicBezTo>
                    <a:pt x="9770" y="5929"/>
                    <a:pt x="9570" y="5916"/>
                    <a:pt x="9370" y="5916"/>
                  </a:cubicBezTo>
                  <a:cubicBezTo>
                    <a:pt x="8777" y="5916"/>
                    <a:pt x="8180" y="6030"/>
                    <a:pt x="7608" y="6267"/>
                  </a:cubicBezTo>
                  <a:cubicBezTo>
                    <a:pt x="7528" y="6282"/>
                    <a:pt x="7430" y="6295"/>
                    <a:pt x="7335" y="6295"/>
                  </a:cubicBezTo>
                  <a:cubicBezTo>
                    <a:pt x="7247" y="6295"/>
                    <a:pt x="7162" y="6284"/>
                    <a:pt x="7096" y="6253"/>
                  </a:cubicBezTo>
                  <a:cubicBezTo>
                    <a:pt x="6775" y="5614"/>
                    <a:pt x="6630" y="4888"/>
                    <a:pt x="6692" y="4171"/>
                  </a:cubicBezTo>
                  <a:cubicBezTo>
                    <a:pt x="6768" y="3267"/>
                    <a:pt x="7196" y="2407"/>
                    <a:pt x="7844" y="1776"/>
                  </a:cubicBezTo>
                  <a:cubicBezTo>
                    <a:pt x="8087" y="1536"/>
                    <a:pt x="7850" y="1194"/>
                    <a:pt x="7584" y="1194"/>
                  </a:cubicBezTo>
                  <a:cubicBezTo>
                    <a:pt x="7507" y="1194"/>
                    <a:pt x="7427" y="1223"/>
                    <a:pt x="7356" y="1293"/>
                  </a:cubicBezTo>
                  <a:cubicBezTo>
                    <a:pt x="6725" y="1912"/>
                    <a:pt x="6294" y="2705"/>
                    <a:pt x="6104" y="3559"/>
                  </a:cubicBezTo>
                  <a:cubicBezTo>
                    <a:pt x="5358" y="3074"/>
                    <a:pt x="4758" y="2357"/>
                    <a:pt x="4439" y="1524"/>
                  </a:cubicBezTo>
                  <a:cubicBezTo>
                    <a:pt x="4383" y="1378"/>
                    <a:pt x="4259" y="1267"/>
                    <a:pt x="4106" y="1267"/>
                  </a:cubicBezTo>
                  <a:cubicBezTo>
                    <a:pt x="4078" y="1267"/>
                    <a:pt x="4049" y="1271"/>
                    <a:pt x="4020" y="1278"/>
                  </a:cubicBezTo>
                  <a:cubicBezTo>
                    <a:pt x="3856" y="1321"/>
                    <a:pt x="3708" y="1524"/>
                    <a:pt x="3775" y="1697"/>
                  </a:cubicBezTo>
                  <a:cubicBezTo>
                    <a:pt x="4180" y="2755"/>
                    <a:pt x="4908" y="3643"/>
                    <a:pt x="5877" y="4231"/>
                  </a:cubicBezTo>
                  <a:cubicBezTo>
                    <a:pt x="5918" y="4257"/>
                    <a:pt x="5958" y="4269"/>
                    <a:pt x="5999" y="4276"/>
                  </a:cubicBezTo>
                  <a:cubicBezTo>
                    <a:pt x="5954" y="5033"/>
                    <a:pt x="6115" y="5784"/>
                    <a:pt x="6442" y="6460"/>
                  </a:cubicBezTo>
                  <a:cubicBezTo>
                    <a:pt x="6475" y="6731"/>
                    <a:pt x="6451" y="6979"/>
                    <a:pt x="6299" y="7081"/>
                  </a:cubicBezTo>
                  <a:cubicBezTo>
                    <a:pt x="6189" y="7181"/>
                    <a:pt x="6082" y="7284"/>
                    <a:pt x="5982" y="7391"/>
                  </a:cubicBezTo>
                  <a:cubicBezTo>
                    <a:pt x="5861" y="7385"/>
                    <a:pt x="5738" y="7382"/>
                    <a:pt x="5618" y="7382"/>
                  </a:cubicBezTo>
                  <a:cubicBezTo>
                    <a:pt x="5273" y="7382"/>
                    <a:pt x="4956" y="7404"/>
                    <a:pt x="4787" y="7429"/>
                  </a:cubicBezTo>
                  <a:cubicBezTo>
                    <a:pt x="4496" y="7385"/>
                    <a:pt x="4204" y="7364"/>
                    <a:pt x="3910" y="7364"/>
                  </a:cubicBezTo>
                  <a:cubicBezTo>
                    <a:pt x="3807" y="7364"/>
                    <a:pt x="3704" y="7367"/>
                    <a:pt x="3601" y="7372"/>
                  </a:cubicBezTo>
                  <a:cubicBezTo>
                    <a:pt x="3603" y="7312"/>
                    <a:pt x="3589" y="7248"/>
                    <a:pt x="3563" y="7188"/>
                  </a:cubicBezTo>
                  <a:cubicBezTo>
                    <a:pt x="3151" y="6269"/>
                    <a:pt x="2541" y="5441"/>
                    <a:pt x="1789" y="4774"/>
                  </a:cubicBezTo>
                  <a:cubicBezTo>
                    <a:pt x="1719" y="4711"/>
                    <a:pt x="1630" y="4678"/>
                    <a:pt x="1541" y="4678"/>
                  </a:cubicBezTo>
                  <a:cubicBezTo>
                    <a:pt x="1455" y="4678"/>
                    <a:pt x="1370" y="4709"/>
                    <a:pt x="1303" y="4776"/>
                  </a:cubicBezTo>
                  <a:cubicBezTo>
                    <a:pt x="1179" y="4905"/>
                    <a:pt x="1167" y="5138"/>
                    <a:pt x="1308" y="5262"/>
                  </a:cubicBezTo>
                  <a:cubicBezTo>
                    <a:pt x="1996" y="5874"/>
                    <a:pt x="2541" y="6612"/>
                    <a:pt x="2927" y="7446"/>
                  </a:cubicBezTo>
                  <a:cubicBezTo>
                    <a:pt x="2389" y="7536"/>
                    <a:pt x="1863" y="7700"/>
                    <a:pt x="1365" y="7939"/>
                  </a:cubicBezTo>
                  <a:cubicBezTo>
                    <a:pt x="920" y="8148"/>
                    <a:pt x="512" y="8422"/>
                    <a:pt x="141" y="8743"/>
                  </a:cubicBezTo>
                  <a:cubicBezTo>
                    <a:pt x="0" y="8862"/>
                    <a:pt x="20" y="9105"/>
                    <a:pt x="143" y="9227"/>
                  </a:cubicBezTo>
                  <a:cubicBezTo>
                    <a:pt x="210" y="9294"/>
                    <a:pt x="292" y="9324"/>
                    <a:pt x="375" y="9324"/>
                  </a:cubicBezTo>
                  <a:cubicBezTo>
                    <a:pt x="465" y="9324"/>
                    <a:pt x="556" y="9288"/>
                    <a:pt x="629" y="9224"/>
                  </a:cubicBezTo>
                  <a:cubicBezTo>
                    <a:pt x="1531" y="8449"/>
                    <a:pt x="2724" y="8045"/>
                    <a:pt x="3912" y="8045"/>
                  </a:cubicBezTo>
                  <a:cubicBezTo>
                    <a:pt x="4088" y="8045"/>
                    <a:pt x="4264" y="8054"/>
                    <a:pt x="4439" y="8072"/>
                  </a:cubicBezTo>
                  <a:cubicBezTo>
                    <a:pt x="4746" y="8196"/>
                    <a:pt x="5001" y="8379"/>
                    <a:pt x="5156" y="8629"/>
                  </a:cubicBezTo>
                  <a:cubicBezTo>
                    <a:pt x="4687" y="9663"/>
                    <a:pt x="4599" y="10858"/>
                    <a:pt x="4963" y="11977"/>
                  </a:cubicBezTo>
                  <a:cubicBezTo>
                    <a:pt x="4982" y="12425"/>
                    <a:pt x="4953" y="12670"/>
                    <a:pt x="4632" y="13106"/>
                  </a:cubicBezTo>
                  <a:cubicBezTo>
                    <a:pt x="4303" y="13239"/>
                    <a:pt x="3982" y="13391"/>
                    <a:pt x="3670" y="13568"/>
                  </a:cubicBezTo>
                  <a:cubicBezTo>
                    <a:pt x="3646" y="13561"/>
                    <a:pt x="3622" y="13556"/>
                    <a:pt x="3598" y="13551"/>
                  </a:cubicBezTo>
                  <a:cubicBezTo>
                    <a:pt x="2606" y="13427"/>
                    <a:pt x="1689" y="12896"/>
                    <a:pt x="1046" y="12129"/>
                  </a:cubicBezTo>
                  <a:cubicBezTo>
                    <a:pt x="989" y="12062"/>
                    <a:pt x="904" y="12031"/>
                    <a:pt x="817" y="12031"/>
                  </a:cubicBezTo>
                  <a:cubicBezTo>
                    <a:pt x="722" y="12031"/>
                    <a:pt x="624" y="12068"/>
                    <a:pt x="560" y="12132"/>
                  </a:cubicBezTo>
                  <a:cubicBezTo>
                    <a:pt x="422" y="12275"/>
                    <a:pt x="446" y="12475"/>
                    <a:pt x="565" y="12618"/>
                  </a:cubicBezTo>
                  <a:cubicBezTo>
                    <a:pt x="1165" y="13332"/>
                    <a:pt x="1972" y="13834"/>
                    <a:pt x="2860" y="14087"/>
                  </a:cubicBezTo>
                  <a:cubicBezTo>
                    <a:pt x="2298" y="14496"/>
                    <a:pt x="1789" y="14975"/>
                    <a:pt x="1346" y="15518"/>
                  </a:cubicBezTo>
                  <a:cubicBezTo>
                    <a:pt x="1229" y="15661"/>
                    <a:pt x="1210" y="15863"/>
                    <a:pt x="1351" y="16001"/>
                  </a:cubicBezTo>
                  <a:cubicBezTo>
                    <a:pt x="1414" y="16064"/>
                    <a:pt x="1510" y="16100"/>
                    <a:pt x="1604" y="16100"/>
                  </a:cubicBezTo>
                  <a:cubicBezTo>
                    <a:pt x="1692" y="16100"/>
                    <a:pt x="1779" y="16069"/>
                    <a:pt x="1836" y="15999"/>
                  </a:cubicBezTo>
                  <a:cubicBezTo>
                    <a:pt x="2682" y="14958"/>
                    <a:pt x="3782" y="14156"/>
                    <a:pt x="5032" y="13682"/>
                  </a:cubicBezTo>
                  <a:cubicBezTo>
                    <a:pt x="5437" y="13734"/>
                    <a:pt x="5839" y="13811"/>
                    <a:pt x="6189" y="13918"/>
                  </a:cubicBezTo>
                  <a:cubicBezTo>
                    <a:pt x="6304" y="14027"/>
                    <a:pt x="6425" y="14130"/>
                    <a:pt x="6549" y="14225"/>
                  </a:cubicBezTo>
                  <a:cubicBezTo>
                    <a:pt x="6904" y="14718"/>
                    <a:pt x="7030" y="15449"/>
                    <a:pt x="7085" y="16080"/>
                  </a:cubicBezTo>
                  <a:cubicBezTo>
                    <a:pt x="7085" y="16104"/>
                    <a:pt x="7082" y="16130"/>
                    <a:pt x="7082" y="16154"/>
                  </a:cubicBezTo>
                  <a:cubicBezTo>
                    <a:pt x="7077" y="16158"/>
                    <a:pt x="7070" y="16166"/>
                    <a:pt x="7066" y="16170"/>
                  </a:cubicBezTo>
                  <a:cubicBezTo>
                    <a:pt x="6454" y="17027"/>
                    <a:pt x="5418" y="17533"/>
                    <a:pt x="4373" y="17533"/>
                  </a:cubicBezTo>
                  <a:cubicBezTo>
                    <a:pt x="4363" y="17533"/>
                    <a:pt x="4354" y="17532"/>
                    <a:pt x="4344" y="17532"/>
                  </a:cubicBezTo>
                  <a:cubicBezTo>
                    <a:pt x="4343" y="17532"/>
                    <a:pt x="4342" y="17532"/>
                    <a:pt x="4342" y="17532"/>
                  </a:cubicBezTo>
                  <a:cubicBezTo>
                    <a:pt x="3901" y="17532"/>
                    <a:pt x="3899" y="18216"/>
                    <a:pt x="4341" y="18218"/>
                  </a:cubicBezTo>
                  <a:cubicBezTo>
                    <a:pt x="4353" y="18218"/>
                    <a:pt x="4365" y="18218"/>
                    <a:pt x="4377" y="18218"/>
                  </a:cubicBezTo>
                  <a:cubicBezTo>
                    <a:pt x="5407" y="18218"/>
                    <a:pt x="6388" y="17810"/>
                    <a:pt x="7127" y="17118"/>
                  </a:cubicBezTo>
                  <a:cubicBezTo>
                    <a:pt x="7239" y="18006"/>
                    <a:pt x="7537" y="18873"/>
                    <a:pt x="8008" y="19628"/>
                  </a:cubicBezTo>
                  <a:cubicBezTo>
                    <a:pt x="8292" y="20080"/>
                    <a:pt x="8635" y="20497"/>
                    <a:pt x="9030" y="20854"/>
                  </a:cubicBezTo>
                  <a:cubicBezTo>
                    <a:pt x="9101" y="20919"/>
                    <a:pt x="9180" y="20946"/>
                    <a:pt x="9256" y="20946"/>
                  </a:cubicBezTo>
                  <a:cubicBezTo>
                    <a:pt x="9528" y="20946"/>
                    <a:pt x="9768" y="20597"/>
                    <a:pt x="9511" y="20366"/>
                  </a:cubicBezTo>
                  <a:cubicBezTo>
                    <a:pt x="8337" y="19302"/>
                    <a:pt x="7718" y="17732"/>
                    <a:pt x="7768" y="16161"/>
                  </a:cubicBezTo>
                  <a:cubicBezTo>
                    <a:pt x="8013" y="15575"/>
                    <a:pt x="8530" y="15325"/>
                    <a:pt x="9147" y="15177"/>
                  </a:cubicBezTo>
                  <a:cubicBezTo>
                    <a:pt x="9224" y="15181"/>
                    <a:pt x="9302" y="15183"/>
                    <a:pt x="9380" y="15183"/>
                  </a:cubicBezTo>
                  <a:cubicBezTo>
                    <a:pt x="10165" y="15183"/>
                    <a:pt x="10960" y="14985"/>
                    <a:pt x="11690" y="14563"/>
                  </a:cubicBezTo>
                  <a:cubicBezTo>
                    <a:pt x="11702" y="14556"/>
                    <a:pt x="11716" y="14549"/>
                    <a:pt x="11728" y="14539"/>
                  </a:cubicBezTo>
                  <a:cubicBezTo>
                    <a:pt x="11843" y="14492"/>
                    <a:pt x="11998" y="14446"/>
                    <a:pt x="12161" y="14446"/>
                  </a:cubicBezTo>
                  <a:cubicBezTo>
                    <a:pt x="12373" y="14446"/>
                    <a:pt x="12599" y="14524"/>
                    <a:pt x="12773" y="14777"/>
                  </a:cubicBezTo>
                  <a:cubicBezTo>
                    <a:pt x="13316" y="15973"/>
                    <a:pt x="13390" y="17387"/>
                    <a:pt x="12888" y="18606"/>
                  </a:cubicBezTo>
                  <a:cubicBezTo>
                    <a:pt x="12819" y="18778"/>
                    <a:pt x="12840" y="18973"/>
                    <a:pt x="13016" y="19073"/>
                  </a:cubicBezTo>
                  <a:cubicBezTo>
                    <a:pt x="13065" y="19101"/>
                    <a:pt x="13126" y="19115"/>
                    <a:pt x="13189" y="19115"/>
                  </a:cubicBezTo>
                  <a:cubicBezTo>
                    <a:pt x="13311" y="19115"/>
                    <a:pt x="13437" y="19060"/>
                    <a:pt x="13483" y="18947"/>
                  </a:cubicBezTo>
                  <a:cubicBezTo>
                    <a:pt x="13900" y="17935"/>
                    <a:pt x="13997" y="16823"/>
                    <a:pt x="13797" y="15768"/>
                  </a:cubicBezTo>
                  <a:lnTo>
                    <a:pt x="13797" y="15768"/>
                  </a:lnTo>
                  <a:cubicBezTo>
                    <a:pt x="15131" y="15958"/>
                    <a:pt x="16305" y="16866"/>
                    <a:pt x="16878" y="18073"/>
                  </a:cubicBezTo>
                  <a:cubicBezTo>
                    <a:pt x="16933" y="18184"/>
                    <a:pt x="17057" y="18242"/>
                    <a:pt x="17178" y="18242"/>
                  </a:cubicBezTo>
                  <a:cubicBezTo>
                    <a:pt x="17239" y="18242"/>
                    <a:pt x="17298" y="18228"/>
                    <a:pt x="17348" y="18199"/>
                  </a:cubicBezTo>
                  <a:cubicBezTo>
                    <a:pt x="17519" y="18099"/>
                    <a:pt x="17552" y="17899"/>
                    <a:pt x="17474" y="17730"/>
                  </a:cubicBezTo>
                  <a:cubicBezTo>
                    <a:pt x="16778" y="16273"/>
                    <a:pt x="15335" y="15275"/>
                    <a:pt x="13745" y="15073"/>
                  </a:cubicBezTo>
                  <a:cubicBezTo>
                    <a:pt x="13736" y="15072"/>
                    <a:pt x="13727" y="15071"/>
                    <a:pt x="13718" y="15071"/>
                  </a:cubicBezTo>
                  <a:cubicBezTo>
                    <a:pt x="13685" y="15071"/>
                    <a:pt x="13654" y="15078"/>
                    <a:pt x="13623" y="15089"/>
                  </a:cubicBezTo>
                  <a:cubicBezTo>
                    <a:pt x="13554" y="14875"/>
                    <a:pt x="13473" y="14663"/>
                    <a:pt x="13378" y="14458"/>
                  </a:cubicBezTo>
                  <a:cubicBezTo>
                    <a:pt x="13380" y="14458"/>
                    <a:pt x="13383" y="14456"/>
                    <a:pt x="13383" y="14456"/>
                  </a:cubicBezTo>
                  <a:cubicBezTo>
                    <a:pt x="12992" y="13596"/>
                    <a:pt x="13480" y="12696"/>
                    <a:pt x="13481" y="12696"/>
                  </a:cubicBezTo>
                  <a:lnTo>
                    <a:pt x="13481" y="12696"/>
                  </a:lnTo>
                  <a:lnTo>
                    <a:pt x="13478" y="12699"/>
                  </a:lnTo>
                  <a:cubicBezTo>
                    <a:pt x="13697" y="12277"/>
                    <a:pt x="13852" y="11827"/>
                    <a:pt x="13933" y="11363"/>
                  </a:cubicBezTo>
                  <a:cubicBezTo>
                    <a:pt x="14047" y="11158"/>
                    <a:pt x="14171" y="10972"/>
                    <a:pt x="14409" y="10972"/>
                  </a:cubicBezTo>
                  <a:cubicBezTo>
                    <a:pt x="14431" y="10972"/>
                    <a:pt x="14447" y="10970"/>
                    <a:pt x="14466" y="10967"/>
                  </a:cubicBezTo>
                  <a:cubicBezTo>
                    <a:pt x="16231" y="11303"/>
                    <a:pt x="17643" y="12703"/>
                    <a:pt x="18017" y="14477"/>
                  </a:cubicBezTo>
                  <a:cubicBezTo>
                    <a:pt x="18054" y="14652"/>
                    <a:pt x="18184" y="14728"/>
                    <a:pt x="18320" y="14728"/>
                  </a:cubicBezTo>
                  <a:cubicBezTo>
                    <a:pt x="18521" y="14728"/>
                    <a:pt x="18735" y="14562"/>
                    <a:pt x="18681" y="14306"/>
                  </a:cubicBezTo>
                  <a:cubicBezTo>
                    <a:pt x="18443" y="13170"/>
                    <a:pt x="17814" y="12108"/>
                    <a:pt x="16909" y="11377"/>
                  </a:cubicBezTo>
                  <a:cubicBezTo>
                    <a:pt x="16876" y="11348"/>
                    <a:pt x="16838" y="11325"/>
                    <a:pt x="16805" y="11298"/>
                  </a:cubicBezTo>
                  <a:cubicBezTo>
                    <a:pt x="17533" y="10607"/>
                    <a:pt x="18504" y="10235"/>
                    <a:pt x="19499" y="10235"/>
                  </a:cubicBezTo>
                  <a:cubicBezTo>
                    <a:pt x="19649" y="10235"/>
                    <a:pt x="19800" y="10243"/>
                    <a:pt x="19950" y="10260"/>
                  </a:cubicBezTo>
                  <a:cubicBezTo>
                    <a:pt x="19959" y="10261"/>
                    <a:pt x="19968" y="10262"/>
                    <a:pt x="19976" y="10262"/>
                  </a:cubicBezTo>
                  <a:cubicBezTo>
                    <a:pt x="20151" y="10262"/>
                    <a:pt x="20296" y="10081"/>
                    <a:pt x="20296" y="9917"/>
                  </a:cubicBezTo>
                  <a:cubicBezTo>
                    <a:pt x="20298" y="9717"/>
                    <a:pt x="20138" y="9593"/>
                    <a:pt x="19955" y="9574"/>
                  </a:cubicBezTo>
                  <a:cubicBezTo>
                    <a:pt x="19793" y="9556"/>
                    <a:pt x="19631" y="9547"/>
                    <a:pt x="19469" y="9547"/>
                  </a:cubicBezTo>
                  <a:cubicBezTo>
                    <a:pt x="18267" y="9547"/>
                    <a:pt x="17078" y="10044"/>
                    <a:pt x="16228" y="10898"/>
                  </a:cubicBezTo>
                  <a:cubicBezTo>
                    <a:pt x="16226" y="10901"/>
                    <a:pt x="16224" y="10903"/>
                    <a:pt x="16221" y="10905"/>
                  </a:cubicBezTo>
                  <a:cubicBezTo>
                    <a:pt x="15771" y="10646"/>
                    <a:pt x="15285" y="10455"/>
                    <a:pt x="14778" y="10339"/>
                  </a:cubicBezTo>
                  <a:cubicBezTo>
                    <a:pt x="14781" y="10339"/>
                    <a:pt x="14781" y="10334"/>
                    <a:pt x="14783" y="10334"/>
                  </a:cubicBezTo>
                  <a:cubicBezTo>
                    <a:pt x="14626" y="10267"/>
                    <a:pt x="14262" y="10203"/>
                    <a:pt x="13973" y="10001"/>
                  </a:cubicBezTo>
                  <a:cubicBezTo>
                    <a:pt x="13902" y="9396"/>
                    <a:pt x="13709" y="8796"/>
                    <a:pt x="13385" y="8234"/>
                  </a:cubicBezTo>
                  <a:cubicBezTo>
                    <a:pt x="13042" y="7641"/>
                    <a:pt x="12588" y="7150"/>
                    <a:pt x="12061" y="6779"/>
                  </a:cubicBezTo>
                  <a:lnTo>
                    <a:pt x="12066" y="6779"/>
                  </a:lnTo>
                  <a:cubicBezTo>
                    <a:pt x="11809" y="6515"/>
                    <a:pt x="11554" y="6212"/>
                    <a:pt x="11523" y="5855"/>
                  </a:cubicBezTo>
                  <a:cubicBezTo>
                    <a:pt x="11604" y="5624"/>
                    <a:pt x="11661" y="5383"/>
                    <a:pt x="11699" y="5138"/>
                  </a:cubicBezTo>
                  <a:cubicBezTo>
                    <a:pt x="13161" y="4638"/>
                    <a:pt x="14323" y="3386"/>
                    <a:pt x="14681" y="1874"/>
                  </a:cubicBezTo>
                  <a:cubicBezTo>
                    <a:pt x="14742" y="1617"/>
                    <a:pt x="14529" y="1450"/>
                    <a:pt x="14326" y="1450"/>
                  </a:cubicBezTo>
                  <a:cubicBezTo>
                    <a:pt x="14191" y="1450"/>
                    <a:pt x="14060" y="1525"/>
                    <a:pt x="14019" y="1697"/>
                  </a:cubicBezTo>
                  <a:cubicBezTo>
                    <a:pt x="13735" y="2893"/>
                    <a:pt x="12873" y="3910"/>
                    <a:pt x="11747" y="4388"/>
                  </a:cubicBezTo>
                  <a:cubicBezTo>
                    <a:pt x="11745" y="4131"/>
                    <a:pt x="11721" y="3876"/>
                    <a:pt x="11680" y="3624"/>
                  </a:cubicBezTo>
                  <a:cubicBezTo>
                    <a:pt x="11480" y="2369"/>
                    <a:pt x="10823" y="1235"/>
                    <a:pt x="10173" y="164"/>
                  </a:cubicBezTo>
                  <a:cubicBezTo>
                    <a:pt x="10103" y="49"/>
                    <a:pt x="9999" y="1"/>
                    <a:pt x="9894" y="1"/>
                  </a:cubicBezTo>
                  <a:close/>
                </a:path>
              </a:pathLst>
            </a:custGeom>
            <a:solidFill>
              <a:srgbClr val="C9DAF8"/>
            </a:solidFill>
            <a:ln cap="flat" cmpd="sng" w="9525">
              <a:solidFill>
                <a:srgbClr val="1155CC"/>
              </a:solidFill>
              <a:prstDash val="solid"/>
              <a:round/>
              <a:headEnd len="sm" w="sm" type="none"/>
              <a:tailEnd len="sm" w="sm" type="none"/>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12" name="Google Shape;2512;p5"/>
            <p:cNvSpPr/>
            <p:nvPr/>
          </p:nvSpPr>
          <p:spPr>
            <a:xfrm>
              <a:off x="8992875" y="422659"/>
              <a:ext cx="54688" cy="47893"/>
            </a:xfrm>
            <a:custGeom>
              <a:rect b="b" l="l" r="r" t="t"/>
              <a:pathLst>
                <a:path extrusionOk="0" h="3263" w="3726">
                  <a:moveTo>
                    <a:pt x="1862" y="1"/>
                  </a:moveTo>
                  <a:cubicBezTo>
                    <a:pt x="1586" y="1"/>
                    <a:pt x="1305" y="71"/>
                    <a:pt x="1049" y="220"/>
                  </a:cubicBezTo>
                  <a:cubicBezTo>
                    <a:pt x="268" y="670"/>
                    <a:pt x="1" y="1667"/>
                    <a:pt x="451" y="2446"/>
                  </a:cubicBezTo>
                  <a:cubicBezTo>
                    <a:pt x="753" y="2970"/>
                    <a:pt x="1301" y="3262"/>
                    <a:pt x="1864" y="3262"/>
                  </a:cubicBezTo>
                  <a:cubicBezTo>
                    <a:pt x="2141" y="3262"/>
                    <a:pt x="2421" y="3192"/>
                    <a:pt x="2677" y="3044"/>
                  </a:cubicBezTo>
                  <a:cubicBezTo>
                    <a:pt x="3458" y="2594"/>
                    <a:pt x="3725" y="1596"/>
                    <a:pt x="3275" y="815"/>
                  </a:cubicBezTo>
                  <a:cubicBezTo>
                    <a:pt x="2973" y="293"/>
                    <a:pt x="2425" y="1"/>
                    <a:pt x="1862" y="1"/>
                  </a:cubicBezTo>
                  <a:close/>
                </a:path>
              </a:pathLst>
            </a:custGeom>
            <a:solidFill>
              <a:srgbClr val="C9DAF8"/>
            </a:solidFill>
            <a:ln cap="flat" cmpd="sng" w="9525">
              <a:solidFill>
                <a:srgbClr val="1155CC"/>
              </a:solidFill>
              <a:prstDash val="solid"/>
              <a:round/>
              <a:headEnd len="sm" w="sm" type="none"/>
              <a:tailEnd len="sm" w="sm" type="none"/>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513" name="Google Shape;2513;p5"/>
          <p:cNvSpPr txBox="1"/>
          <p:nvPr/>
        </p:nvSpPr>
        <p:spPr>
          <a:xfrm>
            <a:off x="751350" y="6834100"/>
            <a:ext cx="6563400" cy="585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600"/>
              <a:buFont typeface="Arial"/>
              <a:buNone/>
            </a:pPr>
            <a:r>
              <a:rPr b="1" i="0" lang="en" sz="2600" u="none" cap="none" strike="noStrike">
                <a:solidFill>
                  <a:srgbClr val="1C4587"/>
                </a:solidFill>
                <a:latin typeface="Red Hat Text"/>
                <a:ea typeface="Red Hat Text"/>
                <a:cs typeface="Red Hat Text"/>
                <a:sym typeface="Red Hat Text"/>
              </a:rPr>
              <a:t>Differentiation of Forebrain Vesicle</a:t>
            </a:r>
            <a:endParaRPr b="1" i="0" sz="2600" u="none" cap="none" strike="noStrike">
              <a:solidFill>
                <a:srgbClr val="1C4587"/>
              </a:solidFill>
              <a:latin typeface="Red Hat Text"/>
              <a:ea typeface="Red Hat Text"/>
              <a:cs typeface="Red Hat Text"/>
              <a:sym typeface="Red Hat Text"/>
            </a:endParaRPr>
          </a:p>
        </p:txBody>
      </p:sp>
      <p:sp>
        <p:nvSpPr>
          <p:cNvPr id="2514" name="Google Shape;2514;p5"/>
          <p:cNvSpPr txBox="1"/>
          <p:nvPr/>
        </p:nvSpPr>
        <p:spPr>
          <a:xfrm>
            <a:off x="500525" y="7522300"/>
            <a:ext cx="6624900" cy="2770500"/>
          </a:xfrm>
          <a:prstGeom prst="rect">
            <a:avLst/>
          </a:prstGeom>
          <a:noFill/>
          <a:ln>
            <a:noFill/>
          </a:ln>
        </p:spPr>
        <p:txBody>
          <a:bodyPr anchorCtr="0" anchor="t" bIns="91425" lIns="91425" spcFirstLastPara="1" rIns="91425" wrap="square" tIns="91425">
            <a:spAutoFit/>
          </a:bodyPr>
          <a:lstStyle/>
          <a:p>
            <a:pPr indent="-317500" lvl="0" marL="457200" marR="0" rtl="0" algn="l">
              <a:lnSpc>
                <a:spcPct val="100000"/>
              </a:lnSpc>
              <a:spcBef>
                <a:spcPts val="0"/>
              </a:spcBef>
              <a:spcAft>
                <a:spcPts val="0"/>
              </a:spcAft>
              <a:buClr>
                <a:srgbClr val="000000"/>
              </a:buClr>
              <a:buSzPts val="1400"/>
              <a:buFont typeface="Red Hat Text"/>
              <a:buChar char="●"/>
            </a:pPr>
            <a:r>
              <a:rPr b="1" i="0" lang="en" sz="1400" u="none" cap="none" strike="noStrike">
                <a:solidFill>
                  <a:srgbClr val="000000"/>
                </a:solidFill>
                <a:latin typeface="Red Hat Text"/>
                <a:ea typeface="Red Hat Text"/>
                <a:cs typeface="Red Hat Text"/>
                <a:sym typeface="Red Hat Text"/>
              </a:rPr>
              <a:t>The forebrain (prosencephalon) vesicle differentiates into:</a:t>
            </a:r>
            <a:endParaRPr b="1" i="0" sz="1400" u="none" cap="none" strike="noStrike">
              <a:solidFill>
                <a:srgbClr val="000000"/>
              </a:solidFill>
              <a:latin typeface="Red Hat Text"/>
              <a:ea typeface="Red Hat Text"/>
              <a:cs typeface="Red Hat Text"/>
              <a:sym typeface="Red Hat Text"/>
            </a:endParaRPr>
          </a:p>
          <a:p>
            <a:pPr indent="0" lvl="0" marL="45720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Red Hat Text"/>
                <a:ea typeface="Red Hat Text"/>
                <a:cs typeface="Red Hat Text"/>
                <a:sym typeface="Red Hat Text"/>
              </a:rPr>
              <a:t>1- </a:t>
            </a:r>
            <a:r>
              <a:rPr b="0" i="0" lang="en" sz="1400" u="sng" cap="none" strike="noStrike">
                <a:solidFill>
                  <a:srgbClr val="000000"/>
                </a:solidFill>
                <a:latin typeface="Red Hat Text"/>
                <a:ea typeface="Red Hat Text"/>
                <a:cs typeface="Red Hat Text"/>
                <a:sym typeface="Red Hat Text"/>
              </a:rPr>
              <a:t>Median part</a:t>
            </a:r>
            <a:r>
              <a:rPr b="0" i="0" lang="en" sz="1400" u="none" cap="none" strike="noStrike">
                <a:solidFill>
                  <a:srgbClr val="000000"/>
                </a:solidFill>
                <a:latin typeface="Red Hat Text"/>
                <a:ea typeface="Red Hat Text"/>
                <a:cs typeface="Red Hat Text"/>
                <a:sym typeface="Red Hat Text"/>
              </a:rPr>
              <a:t> (diencephalon)</a:t>
            </a:r>
            <a:endParaRPr b="0" i="0" sz="1400" u="none" cap="none" strike="noStrike">
              <a:solidFill>
                <a:srgbClr val="000000"/>
              </a:solidFill>
              <a:latin typeface="Red Hat Text"/>
              <a:ea typeface="Red Hat Text"/>
              <a:cs typeface="Red Hat Text"/>
              <a:sym typeface="Red Hat Text"/>
            </a:endParaRPr>
          </a:p>
          <a:p>
            <a:pPr indent="0" lvl="0" marL="45720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Red Hat Text"/>
                <a:ea typeface="Red Hat Text"/>
                <a:cs typeface="Red Hat Text"/>
                <a:sym typeface="Red Hat Text"/>
              </a:rPr>
              <a:t>2-</a:t>
            </a:r>
            <a:r>
              <a:rPr b="0" i="0" lang="en" sz="1400" u="sng" cap="none" strike="noStrike">
                <a:solidFill>
                  <a:srgbClr val="000000"/>
                </a:solidFill>
                <a:latin typeface="Red Hat Text"/>
                <a:ea typeface="Red Hat Text"/>
                <a:cs typeface="Red Hat Text"/>
                <a:sym typeface="Red Hat Text"/>
              </a:rPr>
              <a:t>Two lateral cerebral vesicles </a:t>
            </a:r>
            <a:r>
              <a:rPr b="0" i="0" lang="en" sz="1400" u="none" cap="none" strike="noStrike">
                <a:solidFill>
                  <a:srgbClr val="000000"/>
                </a:solidFill>
                <a:latin typeface="Red Hat Text"/>
                <a:ea typeface="Red Hat Text"/>
                <a:cs typeface="Red Hat Text"/>
                <a:sym typeface="Red Hat Text"/>
              </a:rPr>
              <a:t>(telencephalic vesicles)</a:t>
            </a:r>
            <a:endParaRPr b="0" i="0" sz="1400" u="none" cap="none" strike="noStrike">
              <a:solidFill>
                <a:srgbClr val="000000"/>
              </a:solidFill>
              <a:latin typeface="Red Hat Text"/>
              <a:ea typeface="Red Hat Text"/>
              <a:cs typeface="Red Hat Text"/>
              <a:sym typeface="Red Hat Text"/>
            </a:endParaRPr>
          </a:p>
          <a:p>
            <a:pPr indent="0" lvl="0" marL="45720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ed Hat Text"/>
              <a:ea typeface="Red Hat Text"/>
              <a:cs typeface="Red Hat Text"/>
              <a:sym typeface="Red Hat Text"/>
            </a:endParaRPr>
          </a:p>
          <a:p>
            <a:pPr indent="-317500" lvl="0" marL="457200" marR="0" rtl="0" algn="l">
              <a:lnSpc>
                <a:spcPct val="100000"/>
              </a:lnSpc>
              <a:spcBef>
                <a:spcPts val="0"/>
              </a:spcBef>
              <a:spcAft>
                <a:spcPts val="0"/>
              </a:spcAft>
              <a:buClr>
                <a:srgbClr val="000000"/>
              </a:buClr>
              <a:buSzPts val="1400"/>
              <a:buFont typeface="Red Hat Text"/>
              <a:buChar char="●"/>
            </a:pPr>
            <a:r>
              <a:rPr b="0" i="0" lang="en" sz="1400" u="none" cap="none" strike="noStrike">
                <a:solidFill>
                  <a:srgbClr val="000000"/>
                </a:solidFill>
                <a:latin typeface="Red Hat Text"/>
                <a:ea typeface="Red Hat Text"/>
                <a:cs typeface="Red Hat Text"/>
                <a:sym typeface="Red Hat Text"/>
              </a:rPr>
              <a:t>Their </a:t>
            </a:r>
            <a:r>
              <a:rPr b="1" i="0" lang="en" sz="1400" u="none" cap="none" strike="noStrike">
                <a:solidFill>
                  <a:srgbClr val="000000"/>
                </a:solidFill>
                <a:latin typeface="Red Hat Text"/>
                <a:ea typeface="Red Hat Text"/>
                <a:cs typeface="Red Hat Text"/>
                <a:sym typeface="Red Hat Text"/>
              </a:rPr>
              <a:t>lumen</a:t>
            </a:r>
            <a:r>
              <a:rPr b="0" i="0" lang="en" sz="1400" u="none" cap="none" strike="noStrike">
                <a:solidFill>
                  <a:srgbClr val="000000"/>
                </a:solidFill>
                <a:latin typeface="Red Hat Text"/>
                <a:ea typeface="Red Hat Text"/>
                <a:cs typeface="Red Hat Text"/>
                <a:sym typeface="Red Hat Text"/>
              </a:rPr>
              <a:t> gives the </a:t>
            </a:r>
            <a:r>
              <a:rPr b="1" i="0" lang="en" sz="1400" u="none" cap="none" strike="noStrike">
                <a:solidFill>
                  <a:srgbClr val="000000"/>
                </a:solidFill>
                <a:latin typeface="Red Hat Text"/>
                <a:ea typeface="Red Hat Text"/>
                <a:cs typeface="Red Hat Text"/>
                <a:sym typeface="Red Hat Text"/>
              </a:rPr>
              <a:t>2 lateral ventricles</a:t>
            </a:r>
            <a:r>
              <a:rPr b="0" i="0" lang="en" sz="1400" u="none" cap="none" strike="noStrike">
                <a:solidFill>
                  <a:srgbClr val="000000"/>
                </a:solidFill>
                <a:latin typeface="Red Hat Text"/>
                <a:ea typeface="Red Hat Text"/>
                <a:cs typeface="Red Hat Text"/>
                <a:sym typeface="Red Hat Text"/>
              </a:rPr>
              <a:t> and the </a:t>
            </a:r>
            <a:r>
              <a:rPr b="1" i="0" lang="en" sz="1400" u="none" cap="none" strike="noStrike">
                <a:solidFill>
                  <a:srgbClr val="000000"/>
                </a:solidFill>
                <a:latin typeface="Red Hat Text"/>
                <a:ea typeface="Red Hat Text"/>
                <a:cs typeface="Red Hat Text"/>
                <a:sym typeface="Red Hat Text"/>
              </a:rPr>
              <a:t>3rd ventricle</a:t>
            </a:r>
            <a:r>
              <a:rPr b="0" i="0" lang="en" sz="1400" u="none" cap="none" strike="noStrike">
                <a:solidFill>
                  <a:srgbClr val="000000"/>
                </a:solidFill>
                <a:latin typeface="Red Hat Text"/>
                <a:ea typeface="Red Hat Text"/>
                <a:cs typeface="Red Hat Text"/>
                <a:sym typeface="Red Hat Text"/>
              </a:rPr>
              <a:t> </a:t>
            </a:r>
            <a:r>
              <a:rPr b="1" i="0" lang="en" sz="1400" u="none" cap="none" strike="noStrike">
                <a:solidFill>
                  <a:srgbClr val="000000"/>
                </a:solidFill>
                <a:latin typeface="Red Hat Text"/>
                <a:ea typeface="Red Hat Text"/>
                <a:cs typeface="Red Hat Text"/>
                <a:sym typeface="Red Hat Text"/>
              </a:rPr>
              <a:t> </a:t>
            </a:r>
            <a:r>
              <a:rPr b="0" i="0" lang="en" sz="1400" u="none" cap="none" strike="noStrike">
                <a:solidFill>
                  <a:srgbClr val="9E9E9E"/>
                </a:solidFill>
                <a:latin typeface="Red Hat Text"/>
                <a:ea typeface="Red Hat Text"/>
                <a:cs typeface="Red Hat Text"/>
                <a:sym typeface="Red Hat Text"/>
              </a:rPr>
              <a:t>(median) </a:t>
            </a:r>
            <a:endParaRPr b="1" i="0" sz="1400" u="none" cap="none" strike="noStrike">
              <a:solidFill>
                <a:srgbClr val="000000"/>
              </a:solidFill>
              <a:latin typeface="Red Hat Text"/>
              <a:ea typeface="Red Hat Text"/>
              <a:cs typeface="Red Hat Text"/>
              <a:sym typeface="Red Hat Text"/>
            </a:endParaRPr>
          </a:p>
          <a:p>
            <a:pPr indent="-317500" lvl="0" marL="457200" marR="0" rtl="0" algn="l">
              <a:lnSpc>
                <a:spcPct val="100000"/>
              </a:lnSpc>
              <a:spcBef>
                <a:spcPts val="0"/>
              </a:spcBef>
              <a:spcAft>
                <a:spcPts val="0"/>
              </a:spcAft>
              <a:buClr>
                <a:srgbClr val="000000"/>
              </a:buClr>
              <a:buSzPts val="1400"/>
              <a:buFont typeface="Red Hat Text"/>
              <a:buChar char="●"/>
            </a:pPr>
            <a:r>
              <a:rPr b="0" i="0" lang="en" sz="1400" u="none" cap="none" strike="noStrike">
                <a:solidFill>
                  <a:srgbClr val="000000"/>
                </a:solidFill>
                <a:latin typeface="Red Hat Text"/>
                <a:ea typeface="Red Hat Text"/>
                <a:cs typeface="Red Hat Text"/>
                <a:sym typeface="Red Hat Text"/>
              </a:rPr>
              <a:t>Both cavities communicating with each other through a wide interventricular foramen.</a:t>
            </a:r>
            <a:endParaRPr b="0" i="0" sz="1400" u="none" cap="none" strike="noStrike">
              <a:solidFill>
                <a:srgbClr val="000000"/>
              </a:solidFill>
              <a:latin typeface="Red Hat Text"/>
              <a:ea typeface="Red Hat Text"/>
              <a:cs typeface="Red Hat Text"/>
              <a:sym typeface="Red Hat Text"/>
            </a:endParaRPr>
          </a:p>
          <a:p>
            <a:pPr indent="-317500" lvl="0" marL="457200" marR="0" rtl="0" algn="l">
              <a:lnSpc>
                <a:spcPct val="100000"/>
              </a:lnSpc>
              <a:spcBef>
                <a:spcPts val="0"/>
              </a:spcBef>
              <a:spcAft>
                <a:spcPts val="0"/>
              </a:spcAft>
              <a:buClr>
                <a:srgbClr val="000000"/>
              </a:buClr>
              <a:buSzPts val="1400"/>
              <a:buFont typeface="Red Hat Text"/>
              <a:buChar char="●"/>
            </a:pPr>
            <a:r>
              <a:rPr b="0" i="0" lang="en" sz="1400" u="none" cap="none" strike="noStrike">
                <a:solidFill>
                  <a:srgbClr val="000000"/>
                </a:solidFill>
                <a:latin typeface="Red Hat Text"/>
                <a:ea typeface="Red Hat Text"/>
                <a:cs typeface="Red Hat Text"/>
                <a:sym typeface="Red Hat Text"/>
              </a:rPr>
              <a:t>The </a:t>
            </a:r>
            <a:r>
              <a:rPr b="1" i="0" lang="en" sz="1400" u="none" cap="none" strike="noStrike">
                <a:solidFill>
                  <a:srgbClr val="000000"/>
                </a:solidFill>
                <a:latin typeface="Red Hat Text"/>
                <a:ea typeface="Red Hat Text"/>
                <a:cs typeface="Red Hat Text"/>
                <a:sym typeface="Red Hat Text"/>
              </a:rPr>
              <a:t>cerebral hemispheres</a:t>
            </a:r>
            <a:r>
              <a:rPr b="0" i="0" lang="en" sz="1400" u="none" cap="none" strike="noStrike">
                <a:solidFill>
                  <a:srgbClr val="000000"/>
                </a:solidFill>
                <a:latin typeface="Red Hat Text"/>
                <a:ea typeface="Red Hat Text"/>
                <a:cs typeface="Red Hat Text"/>
                <a:sym typeface="Red Hat Text"/>
              </a:rPr>
              <a:t> expand in all directions</a:t>
            </a:r>
            <a:r>
              <a:rPr b="0" i="0" lang="en" sz="1400" u="none" cap="none" strike="noStrike">
                <a:solidFill>
                  <a:schemeClr val="accent1"/>
                </a:solidFill>
                <a:latin typeface="Red Hat Text"/>
                <a:ea typeface="Red Hat Text"/>
                <a:cs typeface="Red Hat Text"/>
                <a:sym typeface="Red Hat Text"/>
              </a:rPr>
              <a:t> ( as it grows it continues to enclose the rostral end of the cranial tube).</a:t>
            </a:r>
            <a:endParaRPr b="0" i="0" sz="1400" u="none" cap="none" strike="noStrike">
              <a:solidFill>
                <a:schemeClr val="accent1"/>
              </a:solidFill>
              <a:latin typeface="Red Hat Text"/>
              <a:ea typeface="Red Hat Text"/>
              <a:cs typeface="Red Hat Text"/>
              <a:sym typeface="Red Hat Text"/>
            </a:endParaRPr>
          </a:p>
          <a:p>
            <a:pPr indent="-317500" lvl="0" marL="457200" marR="0" rtl="0" algn="l">
              <a:lnSpc>
                <a:spcPct val="100000"/>
              </a:lnSpc>
              <a:spcBef>
                <a:spcPts val="0"/>
              </a:spcBef>
              <a:spcAft>
                <a:spcPts val="0"/>
              </a:spcAft>
              <a:buClr>
                <a:srgbClr val="000000"/>
              </a:buClr>
              <a:buSzPts val="1400"/>
              <a:buFont typeface="Red Hat Text"/>
              <a:buChar char="●"/>
            </a:pPr>
            <a:r>
              <a:rPr b="0" i="0" lang="en" sz="1400" u="none" cap="none" strike="noStrike">
                <a:solidFill>
                  <a:srgbClr val="1155CC"/>
                </a:solidFill>
                <a:latin typeface="Red Hat Text"/>
                <a:ea typeface="Red Hat Text"/>
                <a:cs typeface="Red Hat Text"/>
                <a:sym typeface="Red Hat Text"/>
              </a:rPr>
              <a:t>A part of </a:t>
            </a:r>
            <a:r>
              <a:rPr b="0" i="0" lang="en" sz="1400" u="none" cap="none" strike="noStrike">
                <a:solidFill>
                  <a:srgbClr val="000000"/>
                </a:solidFill>
                <a:latin typeface="Red Hat Text"/>
                <a:ea typeface="Red Hat Text"/>
                <a:cs typeface="Red Hat Text"/>
                <a:sym typeface="Red Hat Text"/>
              </a:rPr>
              <a:t>their </a:t>
            </a:r>
            <a:r>
              <a:rPr b="0" i="0" lang="en" sz="1400" u="sng" cap="none" strike="noStrike">
                <a:solidFill>
                  <a:srgbClr val="000000"/>
                </a:solidFill>
                <a:latin typeface="Red Hat Text"/>
                <a:ea typeface="Red Hat Text"/>
                <a:cs typeface="Red Hat Text"/>
                <a:sym typeface="Red Hat Text"/>
              </a:rPr>
              <a:t>medial wal</a:t>
            </a:r>
            <a:r>
              <a:rPr b="0" i="0" lang="en" sz="1400" u="none" cap="none" strike="noStrike">
                <a:solidFill>
                  <a:srgbClr val="000000"/>
                </a:solidFill>
                <a:latin typeface="Red Hat Text"/>
                <a:ea typeface="Red Hat Text"/>
                <a:cs typeface="Red Hat Text"/>
                <a:sym typeface="Red Hat Text"/>
              </a:rPr>
              <a:t>l becomes </a:t>
            </a:r>
            <a:r>
              <a:rPr b="1" i="0" lang="en" sz="1400" u="none" cap="none" strike="noStrike">
                <a:solidFill>
                  <a:srgbClr val="000000"/>
                </a:solidFill>
                <a:latin typeface="Red Hat Text"/>
                <a:ea typeface="Red Hat Text"/>
                <a:cs typeface="Red Hat Text"/>
                <a:sym typeface="Red Hat Text"/>
              </a:rPr>
              <a:t>thin</a:t>
            </a:r>
            <a:r>
              <a:rPr b="0" i="0" lang="en" sz="1400" u="none" cap="none" strike="noStrike">
                <a:solidFill>
                  <a:srgbClr val="000000"/>
                </a:solidFill>
                <a:latin typeface="Red Hat Text"/>
                <a:ea typeface="Red Hat Text"/>
                <a:cs typeface="Red Hat Text"/>
                <a:sym typeface="Red Hat Text"/>
              </a:rPr>
              <a:t>,</a:t>
            </a:r>
            <a:r>
              <a:rPr b="0" i="0" lang="en" sz="1400" u="none" cap="none" strike="noStrike">
                <a:solidFill>
                  <a:srgbClr val="C27BA0"/>
                </a:solidFill>
                <a:latin typeface="Red Hat Text"/>
                <a:ea typeface="Red Hat Text"/>
                <a:cs typeface="Red Hat Text"/>
                <a:sym typeface="Red Hat Text"/>
              </a:rPr>
              <a:t> flat</a:t>
            </a:r>
            <a:r>
              <a:rPr b="0" i="0" lang="en" sz="1400" u="none" cap="none" strike="noStrike">
                <a:solidFill>
                  <a:srgbClr val="000000"/>
                </a:solidFill>
                <a:latin typeface="Red Hat Text"/>
                <a:ea typeface="Red Hat Text"/>
                <a:cs typeface="Red Hat Text"/>
                <a:sym typeface="Red Hat Text"/>
              </a:rPr>
              <a:t> and it is the site of development of </a:t>
            </a:r>
            <a:r>
              <a:rPr b="1" i="0" lang="en" sz="1400" u="none" cap="none" strike="noStrike">
                <a:solidFill>
                  <a:srgbClr val="000000"/>
                </a:solidFill>
                <a:latin typeface="Red Hat Text"/>
                <a:ea typeface="Red Hat Text"/>
                <a:cs typeface="Red Hat Text"/>
                <a:sym typeface="Red Hat Text"/>
              </a:rPr>
              <a:t>choroid plexus</a:t>
            </a:r>
            <a:r>
              <a:rPr b="0" i="0" lang="en" sz="1400" u="none" cap="none" strike="noStrike">
                <a:solidFill>
                  <a:srgbClr val="000000"/>
                </a:solidFill>
                <a:latin typeface="Red Hat Text"/>
                <a:ea typeface="Red Hat Text"/>
                <a:cs typeface="Red Hat Text"/>
                <a:sym typeface="Red Hat Text"/>
              </a:rPr>
              <a:t> in the </a:t>
            </a:r>
            <a:r>
              <a:rPr b="0" i="0" lang="en" sz="1400" u="sng" cap="none" strike="noStrike">
                <a:solidFill>
                  <a:srgbClr val="000000"/>
                </a:solidFill>
                <a:latin typeface="Red Hat Text"/>
                <a:ea typeface="Red Hat Text"/>
                <a:cs typeface="Red Hat Text"/>
                <a:sym typeface="Red Hat Text"/>
              </a:rPr>
              <a:t>lateral ventricle.</a:t>
            </a:r>
            <a:endParaRPr b="0" i="0" sz="1800" u="none" cap="none" strike="noStrike">
              <a:solidFill>
                <a:srgbClr val="000000"/>
              </a:solidFill>
              <a:latin typeface="Red Hat Text"/>
              <a:ea typeface="Red Hat Text"/>
              <a:cs typeface="Red Hat Text"/>
              <a:sym typeface="Red Hat Text"/>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EFEF"/>
        </a:solidFill>
      </p:bgPr>
    </p:bg>
    <p:spTree>
      <p:nvGrpSpPr>
        <p:cNvPr id="2518" name="Shape 2518"/>
        <p:cNvGrpSpPr/>
        <p:nvPr/>
      </p:nvGrpSpPr>
      <p:grpSpPr>
        <a:xfrm>
          <a:off x="0" y="0"/>
          <a:ext cx="0" cy="0"/>
          <a:chOff x="0" y="0"/>
          <a:chExt cx="0" cy="0"/>
        </a:xfrm>
      </p:grpSpPr>
      <p:sp>
        <p:nvSpPr>
          <p:cNvPr id="2519" name="Google Shape;2519;p6"/>
          <p:cNvSpPr/>
          <p:nvPr/>
        </p:nvSpPr>
        <p:spPr>
          <a:xfrm>
            <a:off x="806250" y="7052375"/>
            <a:ext cx="2598108" cy="3137881"/>
          </a:xfrm>
          <a:custGeom>
            <a:rect b="b" l="l" r="r" t="t"/>
            <a:pathLst>
              <a:path extrusionOk="0" h="4882" w="17670">
                <a:moveTo>
                  <a:pt x="356" y="1"/>
                </a:moveTo>
                <a:cubicBezTo>
                  <a:pt x="159" y="1"/>
                  <a:pt x="1" y="161"/>
                  <a:pt x="1" y="356"/>
                </a:cubicBezTo>
                <a:lnTo>
                  <a:pt x="1" y="4881"/>
                </a:lnTo>
                <a:lnTo>
                  <a:pt x="17316" y="4881"/>
                </a:lnTo>
                <a:cubicBezTo>
                  <a:pt x="17511" y="4881"/>
                  <a:pt x="17670" y="4723"/>
                  <a:pt x="17670" y="4528"/>
                </a:cubicBezTo>
                <a:lnTo>
                  <a:pt x="17670" y="1"/>
                </a:lnTo>
                <a:close/>
              </a:path>
            </a:pathLst>
          </a:custGeom>
          <a:solidFill>
            <a:srgbClr val="EFEFEF"/>
          </a:solidFill>
          <a:ln cap="flat" cmpd="sng" w="9525">
            <a:solidFill>
              <a:srgbClr val="1C4587"/>
            </a:solidFill>
            <a:prstDash val="solid"/>
            <a:round/>
            <a:headEnd len="sm" w="sm" type="none"/>
            <a:tailEnd len="sm" w="sm" type="none"/>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520" name="Google Shape;2520;p6"/>
          <p:cNvGrpSpPr/>
          <p:nvPr/>
        </p:nvGrpSpPr>
        <p:grpSpPr>
          <a:xfrm>
            <a:off x="7159697" y="114250"/>
            <a:ext cx="316321" cy="2230124"/>
            <a:chOff x="6775725" y="1037324"/>
            <a:chExt cx="1118532" cy="3068838"/>
          </a:xfrm>
        </p:grpSpPr>
        <p:sp>
          <p:nvSpPr>
            <p:cNvPr id="2521" name="Google Shape;2521;p6"/>
            <p:cNvSpPr/>
            <p:nvPr/>
          </p:nvSpPr>
          <p:spPr>
            <a:xfrm>
              <a:off x="7088685" y="1301841"/>
              <a:ext cx="485301" cy="485316"/>
            </a:xfrm>
            <a:custGeom>
              <a:rect b="b" l="l" r="r" t="t"/>
              <a:pathLst>
                <a:path extrusionOk="0" h="33133" w="33132">
                  <a:moveTo>
                    <a:pt x="16565" y="0"/>
                  </a:moveTo>
                  <a:cubicBezTo>
                    <a:pt x="12172" y="0"/>
                    <a:pt x="7960" y="1745"/>
                    <a:pt x="4852" y="4852"/>
                  </a:cubicBezTo>
                  <a:cubicBezTo>
                    <a:pt x="1745" y="7958"/>
                    <a:pt x="0" y="12172"/>
                    <a:pt x="0" y="16565"/>
                  </a:cubicBezTo>
                  <a:cubicBezTo>
                    <a:pt x="0" y="20958"/>
                    <a:pt x="1745" y="25173"/>
                    <a:pt x="4852" y="28279"/>
                  </a:cubicBezTo>
                  <a:cubicBezTo>
                    <a:pt x="7960" y="31387"/>
                    <a:pt x="12172" y="33132"/>
                    <a:pt x="16565" y="33132"/>
                  </a:cubicBezTo>
                  <a:cubicBezTo>
                    <a:pt x="20960" y="33132"/>
                    <a:pt x="25172" y="31387"/>
                    <a:pt x="28280" y="28279"/>
                  </a:cubicBezTo>
                  <a:cubicBezTo>
                    <a:pt x="31387" y="25173"/>
                    <a:pt x="33132" y="20958"/>
                    <a:pt x="33132" y="16565"/>
                  </a:cubicBezTo>
                  <a:cubicBezTo>
                    <a:pt x="33132" y="12172"/>
                    <a:pt x="31387" y="7958"/>
                    <a:pt x="28280" y="4852"/>
                  </a:cubicBezTo>
                  <a:cubicBezTo>
                    <a:pt x="25172" y="1745"/>
                    <a:pt x="20960" y="0"/>
                    <a:pt x="16565" y="0"/>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22" name="Google Shape;2522;p6"/>
            <p:cNvSpPr/>
            <p:nvPr/>
          </p:nvSpPr>
          <p:spPr>
            <a:xfrm>
              <a:off x="7244338" y="1449569"/>
              <a:ext cx="170761" cy="170761"/>
            </a:xfrm>
            <a:custGeom>
              <a:rect b="b" l="l" r="r" t="t"/>
              <a:pathLst>
                <a:path extrusionOk="0" h="11658" w="11658">
                  <a:moveTo>
                    <a:pt x="5829" y="0"/>
                  </a:moveTo>
                  <a:cubicBezTo>
                    <a:pt x="2612" y="0"/>
                    <a:pt x="1" y="2609"/>
                    <a:pt x="1" y="5829"/>
                  </a:cubicBezTo>
                  <a:cubicBezTo>
                    <a:pt x="1" y="9049"/>
                    <a:pt x="2612" y="11657"/>
                    <a:pt x="5829" y="11657"/>
                  </a:cubicBezTo>
                  <a:cubicBezTo>
                    <a:pt x="9049" y="11657"/>
                    <a:pt x="11658" y="9049"/>
                    <a:pt x="11658" y="5829"/>
                  </a:cubicBezTo>
                  <a:cubicBezTo>
                    <a:pt x="11658" y="2609"/>
                    <a:pt x="9049" y="0"/>
                    <a:pt x="5829" y="0"/>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23" name="Google Shape;2523;p6"/>
            <p:cNvSpPr/>
            <p:nvPr/>
          </p:nvSpPr>
          <p:spPr>
            <a:xfrm>
              <a:off x="7386763" y="1590045"/>
              <a:ext cx="97333" cy="80517"/>
            </a:xfrm>
            <a:custGeom>
              <a:rect b="b" l="l" r="r" t="t"/>
              <a:pathLst>
                <a:path extrusionOk="0" h="5497" w="6645">
                  <a:moveTo>
                    <a:pt x="5659" y="1"/>
                  </a:moveTo>
                  <a:cubicBezTo>
                    <a:pt x="5642" y="1"/>
                    <a:pt x="5625" y="1"/>
                    <a:pt x="5607" y="2"/>
                  </a:cubicBezTo>
                  <a:cubicBezTo>
                    <a:pt x="5131" y="30"/>
                    <a:pt x="4712" y="310"/>
                    <a:pt x="4330" y="593"/>
                  </a:cubicBezTo>
                  <a:cubicBezTo>
                    <a:pt x="3094" y="1510"/>
                    <a:pt x="1968" y="2561"/>
                    <a:pt x="846" y="3611"/>
                  </a:cubicBezTo>
                  <a:cubicBezTo>
                    <a:pt x="441" y="3990"/>
                    <a:pt x="0" y="4530"/>
                    <a:pt x="229" y="5034"/>
                  </a:cubicBezTo>
                  <a:cubicBezTo>
                    <a:pt x="365" y="5331"/>
                    <a:pt x="708" y="5492"/>
                    <a:pt x="1036" y="5496"/>
                  </a:cubicBezTo>
                  <a:cubicBezTo>
                    <a:pt x="1045" y="5496"/>
                    <a:pt x="1055" y="5496"/>
                    <a:pt x="1065" y="5496"/>
                  </a:cubicBezTo>
                  <a:cubicBezTo>
                    <a:pt x="1383" y="5496"/>
                    <a:pt x="1706" y="5411"/>
                    <a:pt x="1976" y="5243"/>
                  </a:cubicBezTo>
                  <a:cubicBezTo>
                    <a:pt x="3813" y="4089"/>
                    <a:pt x="4977" y="3416"/>
                    <a:pt x="6308" y="1563"/>
                  </a:cubicBezTo>
                  <a:cubicBezTo>
                    <a:pt x="6308" y="1563"/>
                    <a:pt x="6645" y="1080"/>
                    <a:pt x="6622" y="678"/>
                  </a:cubicBezTo>
                  <a:cubicBezTo>
                    <a:pt x="6603" y="335"/>
                    <a:pt x="6119" y="1"/>
                    <a:pt x="5659"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24" name="Google Shape;2524;p6"/>
            <p:cNvSpPr/>
            <p:nvPr/>
          </p:nvSpPr>
          <p:spPr>
            <a:xfrm>
              <a:off x="7422300" y="1407221"/>
              <a:ext cx="49172" cy="112551"/>
            </a:xfrm>
            <a:custGeom>
              <a:rect b="b" l="l" r="r" t="t"/>
              <a:pathLst>
                <a:path extrusionOk="0" h="7684" w="3357">
                  <a:moveTo>
                    <a:pt x="1061" y="1"/>
                  </a:moveTo>
                  <a:cubicBezTo>
                    <a:pt x="740" y="1"/>
                    <a:pt x="336" y="282"/>
                    <a:pt x="183" y="652"/>
                  </a:cubicBezTo>
                  <a:cubicBezTo>
                    <a:pt x="1" y="1091"/>
                    <a:pt x="72" y="1592"/>
                    <a:pt x="160" y="2060"/>
                  </a:cubicBezTo>
                  <a:cubicBezTo>
                    <a:pt x="447" y="3569"/>
                    <a:pt x="905" y="5042"/>
                    <a:pt x="1362" y="6509"/>
                  </a:cubicBezTo>
                  <a:cubicBezTo>
                    <a:pt x="1527" y="7039"/>
                    <a:pt x="1819" y="7670"/>
                    <a:pt x="2373" y="7683"/>
                  </a:cubicBezTo>
                  <a:cubicBezTo>
                    <a:pt x="2378" y="7683"/>
                    <a:pt x="2384" y="7683"/>
                    <a:pt x="2390" y="7683"/>
                  </a:cubicBezTo>
                  <a:cubicBezTo>
                    <a:pt x="2711" y="7683"/>
                    <a:pt x="2997" y="7446"/>
                    <a:pt x="3141" y="7159"/>
                  </a:cubicBezTo>
                  <a:cubicBezTo>
                    <a:pt x="3288" y="6867"/>
                    <a:pt x="3357" y="6527"/>
                    <a:pt x="3321" y="6201"/>
                  </a:cubicBezTo>
                  <a:cubicBezTo>
                    <a:pt x="3082" y="4046"/>
                    <a:pt x="2983" y="2704"/>
                    <a:pt x="1893" y="700"/>
                  </a:cubicBezTo>
                  <a:cubicBezTo>
                    <a:pt x="1893" y="700"/>
                    <a:pt x="1604" y="185"/>
                    <a:pt x="1233" y="33"/>
                  </a:cubicBezTo>
                  <a:cubicBezTo>
                    <a:pt x="1180" y="11"/>
                    <a:pt x="1122" y="1"/>
                    <a:pt x="1061"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25" name="Google Shape;2525;p6"/>
            <p:cNvSpPr/>
            <p:nvPr/>
          </p:nvSpPr>
          <p:spPr>
            <a:xfrm>
              <a:off x="7163860" y="1496780"/>
              <a:ext cx="39299" cy="114485"/>
            </a:xfrm>
            <a:custGeom>
              <a:rect b="b" l="l" r="r" t="t"/>
              <a:pathLst>
                <a:path extrusionOk="0" h="7816" w="2683">
                  <a:moveTo>
                    <a:pt x="1144" y="1"/>
                  </a:moveTo>
                  <a:cubicBezTo>
                    <a:pt x="841" y="1"/>
                    <a:pt x="463" y="200"/>
                    <a:pt x="272" y="501"/>
                  </a:cubicBezTo>
                  <a:cubicBezTo>
                    <a:pt x="19" y="905"/>
                    <a:pt x="1" y="1408"/>
                    <a:pt x="10" y="1886"/>
                  </a:cubicBezTo>
                  <a:cubicBezTo>
                    <a:pt x="35" y="3422"/>
                    <a:pt x="235" y="4949"/>
                    <a:pt x="435" y="6473"/>
                  </a:cubicBezTo>
                  <a:cubicBezTo>
                    <a:pt x="507" y="7024"/>
                    <a:pt x="688" y="7696"/>
                    <a:pt x="1231" y="7803"/>
                  </a:cubicBezTo>
                  <a:cubicBezTo>
                    <a:pt x="1274" y="7811"/>
                    <a:pt x="1317" y="7815"/>
                    <a:pt x="1361" y="7815"/>
                  </a:cubicBezTo>
                  <a:cubicBezTo>
                    <a:pt x="1639" y="7815"/>
                    <a:pt x="1910" y="7645"/>
                    <a:pt x="2079" y="7417"/>
                  </a:cubicBezTo>
                  <a:cubicBezTo>
                    <a:pt x="2272" y="7153"/>
                    <a:pt x="2399" y="6831"/>
                    <a:pt x="2419" y="6505"/>
                  </a:cubicBezTo>
                  <a:cubicBezTo>
                    <a:pt x="2550" y="4339"/>
                    <a:pt x="2682" y="3001"/>
                    <a:pt x="1950" y="841"/>
                  </a:cubicBezTo>
                  <a:cubicBezTo>
                    <a:pt x="1950" y="841"/>
                    <a:pt x="1751" y="284"/>
                    <a:pt x="1412" y="70"/>
                  </a:cubicBezTo>
                  <a:cubicBezTo>
                    <a:pt x="1337" y="23"/>
                    <a:pt x="1244" y="1"/>
                    <a:pt x="1144"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26" name="Google Shape;2526;p6"/>
            <p:cNvSpPr/>
            <p:nvPr/>
          </p:nvSpPr>
          <p:spPr>
            <a:xfrm>
              <a:off x="7365963" y="1388046"/>
              <a:ext cx="31316" cy="28240"/>
            </a:xfrm>
            <a:custGeom>
              <a:rect b="b" l="l" r="r" t="t"/>
              <a:pathLst>
                <a:path extrusionOk="0" h="1928" w="2138">
                  <a:moveTo>
                    <a:pt x="1068" y="1"/>
                  </a:moveTo>
                  <a:cubicBezTo>
                    <a:pt x="643" y="1"/>
                    <a:pt x="254" y="283"/>
                    <a:pt x="139" y="712"/>
                  </a:cubicBezTo>
                  <a:cubicBezTo>
                    <a:pt x="1" y="1225"/>
                    <a:pt x="303" y="1754"/>
                    <a:pt x="817" y="1894"/>
                  </a:cubicBezTo>
                  <a:cubicBezTo>
                    <a:pt x="900" y="1917"/>
                    <a:pt x="984" y="1927"/>
                    <a:pt x="1067" y="1927"/>
                  </a:cubicBezTo>
                  <a:cubicBezTo>
                    <a:pt x="1492" y="1927"/>
                    <a:pt x="1882" y="1644"/>
                    <a:pt x="1997" y="1215"/>
                  </a:cubicBezTo>
                  <a:cubicBezTo>
                    <a:pt x="2137" y="701"/>
                    <a:pt x="1833" y="174"/>
                    <a:pt x="1319" y="34"/>
                  </a:cubicBezTo>
                  <a:cubicBezTo>
                    <a:pt x="1235" y="11"/>
                    <a:pt x="1151" y="1"/>
                    <a:pt x="1068"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27" name="Google Shape;2527;p6"/>
            <p:cNvSpPr/>
            <p:nvPr/>
          </p:nvSpPr>
          <p:spPr>
            <a:xfrm>
              <a:off x="7196951" y="1627427"/>
              <a:ext cx="31302" cy="28226"/>
            </a:xfrm>
            <a:custGeom>
              <a:rect b="b" l="l" r="r" t="t"/>
              <a:pathLst>
                <a:path extrusionOk="0" h="1927" w="2137">
                  <a:moveTo>
                    <a:pt x="1068" y="0"/>
                  </a:moveTo>
                  <a:cubicBezTo>
                    <a:pt x="644" y="0"/>
                    <a:pt x="256" y="283"/>
                    <a:pt x="140" y="712"/>
                  </a:cubicBezTo>
                  <a:cubicBezTo>
                    <a:pt x="0" y="1225"/>
                    <a:pt x="305" y="1755"/>
                    <a:pt x="818" y="1893"/>
                  </a:cubicBezTo>
                  <a:cubicBezTo>
                    <a:pt x="903" y="1916"/>
                    <a:pt x="988" y="1927"/>
                    <a:pt x="1071" y="1927"/>
                  </a:cubicBezTo>
                  <a:cubicBezTo>
                    <a:pt x="1495" y="1927"/>
                    <a:pt x="1883" y="1643"/>
                    <a:pt x="1999" y="1215"/>
                  </a:cubicBezTo>
                  <a:cubicBezTo>
                    <a:pt x="2137" y="701"/>
                    <a:pt x="1834" y="172"/>
                    <a:pt x="1321" y="34"/>
                  </a:cubicBezTo>
                  <a:cubicBezTo>
                    <a:pt x="1236" y="11"/>
                    <a:pt x="1151" y="0"/>
                    <a:pt x="1068" y="0"/>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28" name="Google Shape;2528;p6"/>
            <p:cNvSpPr/>
            <p:nvPr/>
          </p:nvSpPr>
          <p:spPr>
            <a:xfrm>
              <a:off x="7175667" y="2756849"/>
              <a:ext cx="209430" cy="301958"/>
            </a:xfrm>
            <a:custGeom>
              <a:rect b="b" l="l" r="r" t="t"/>
              <a:pathLst>
                <a:path extrusionOk="0" h="20615" w="14298">
                  <a:moveTo>
                    <a:pt x="9325" y="0"/>
                  </a:moveTo>
                  <a:cubicBezTo>
                    <a:pt x="8321" y="0"/>
                    <a:pt x="7307" y="250"/>
                    <a:pt x="6505" y="877"/>
                  </a:cubicBezTo>
                  <a:cubicBezTo>
                    <a:pt x="6307" y="1033"/>
                    <a:pt x="6123" y="1199"/>
                    <a:pt x="5949" y="1374"/>
                  </a:cubicBezTo>
                  <a:cubicBezTo>
                    <a:pt x="6455" y="2003"/>
                    <a:pt x="6760" y="2803"/>
                    <a:pt x="6760" y="3673"/>
                  </a:cubicBezTo>
                  <a:cubicBezTo>
                    <a:pt x="6760" y="5486"/>
                    <a:pt x="5443" y="6989"/>
                    <a:pt x="3714" y="7288"/>
                  </a:cubicBezTo>
                  <a:cubicBezTo>
                    <a:pt x="2921" y="9541"/>
                    <a:pt x="1887" y="11699"/>
                    <a:pt x="620" y="13725"/>
                  </a:cubicBezTo>
                  <a:cubicBezTo>
                    <a:pt x="0" y="14716"/>
                    <a:pt x="80" y="16440"/>
                    <a:pt x="469" y="17477"/>
                  </a:cubicBezTo>
                  <a:cubicBezTo>
                    <a:pt x="876" y="18566"/>
                    <a:pt x="1848" y="19697"/>
                    <a:pt x="2938" y="20154"/>
                  </a:cubicBezTo>
                  <a:cubicBezTo>
                    <a:pt x="3616" y="20436"/>
                    <a:pt x="4364" y="20614"/>
                    <a:pt x="5107" y="20614"/>
                  </a:cubicBezTo>
                  <a:cubicBezTo>
                    <a:pt x="5647" y="20614"/>
                    <a:pt x="6185" y="20520"/>
                    <a:pt x="6691" y="20304"/>
                  </a:cubicBezTo>
                  <a:cubicBezTo>
                    <a:pt x="7059" y="20108"/>
                    <a:pt x="7427" y="19911"/>
                    <a:pt x="7797" y="19716"/>
                  </a:cubicBezTo>
                  <a:cubicBezTo>
                    <a:pt x="8480" y="19223"/>
                    <a:pt x="9004" y="18596"/>
                    <a:pt x="9367" y="17833"/>
                  </a:cubicBezTo>
                  <a:cubicBezTo>
                    <a:pt x="9392" y="17794"/>
                    <a:pt x="9415" y="17752"/>
                    <a:pt x="9439" y="17711"/>
                  </a:cubicBezTo>
                  <a:cubicBezTo>
                    <a:pt x="8778" y="17274"/>
                    <a:pt x="8340" y="16525"/>
                    <a:pt x="8340" y="15674"/>
                  </a:cubicBezTo>
                  <a:cubicBezTo>
                    <a:pt x="8340" y="14327"/>
                    <a:pt x="9432" y="13235"/>
                    <a:pt x="10779" y="13235"/>
                  </a:cubicBezTo>
                  <a:cubicBezTo>
                    <a:pt x="11098" y="13235"/>
                    <a:pt x="11402" y="13299"/>
                    <a:pt x="11684" y="13410"/>
                  </a:cubicBezTo>
                  <a:cubicBezTo>
                    <a:pt x="12760" y="10929"/>
                    <a:pt x="13553" y="8316"/>
                    <a:pt x="14063" y="5675"/>
                  </a:cubicBezTo>
                  <a:cubicBezTo>
                    <a:pt x="14298" y="4452"/>
                    <a:pt x="13962" y="3020"/>
                    <a:pt x="13243" y="2011"/>
                  </a:cubicBezTo>
                  <a:lnTo>
                    <a:pt x="13243" y="2010"/>
                  </a:lnTo>
                  <a:cubicBezTo>
                    <a:pt x="12569" y="1065"/>
                    <a:pt x="11339" y="217"/>
                    <a:pt x="10169" y="57"/>
                  </a:cubicBezTo>
                  <a:cubicBezTo>
                    <a:pt x="9891" y="20"/>
                    <a:pt x="9609" y="0"/>
                    <a:pt x="9325" y="0"/>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29" name="Google Shape;2529;p6"/>
            <p:cNvSpPr/>
            <p:nvPr/>
          </p:nvSpPr>
          <p:spPr>
            <a:xfrm>
              <a:off x="7142503" y="3091605"/>
              <a:ext cx="166747" cy="284498"/>
            </a:xfrm>
            <a:custGeom>
              <a:rect b="b" l="l" r="r" t="t"/>
              <a:pathLst>
                <a:path extrusionOk="0" h="19423" w="11384">
                  <a:moveTo>
                    <a:pt x="4818" y="0"/>
                  </a:moveTo>
                  <a:cubicBezTo>
                    <a:pt x="4772" y="0"/>
                    <a:pt x="4726" y="1"/>
                    <a:pt x="4680" y="3"/>
                  </a:cubicBezTo>
                  <a:cubicBezTo>
                    <a:pt x="3491" y="56"/>
                    <a:pt x="2255" y="448"/>
                    <a:pt x="1427" y="1352"/>
                  </a:cubicBezTo>
                  <a:cubicBezTo>
                    <a:pt x="570" y="2285"/>
                    <a:pt x="165" y="3334"/>
                    <a:pt x="78" y="4605"/>
                  </a:cubicBezTo>
                  <a:cubicBezTo>
                    <a:pt x="1" y="5770"/>
                    <a:pt x="20" y="6929"/>
                    <a:pt x="121" y="8080"/>
                  </a:cubicBezTo>
                  <a:cubicBezTo>
                    <a:pt x="1362" y="8195"/>
                    <a:pt x="2333" y="9237"/>
                    <a:pt x="2333" y="10508"/>
                  </a:cubicBezTo>
                  <a:cubicBezTo>
                    <a:pt x="2333" y="11464"/>
                    <a:pt x="1781" y="12289"/>
                    <a:pt x="979" y="12689"/>
                  </a:cubicBezTo>
                  <a:cubicBezTo>
                    <a:pt x="1417" y="14220"/>
                    <a:pt x="1994" y="15714"/>
                    <a:pt x="2687" y="17153"/>
                  </a:cubicBezTo>
                  <a:cubicBezTo>
                    <a:pt x="3167" y="18144"/>
                    <a:pt x="4409" y="18985"/>
                    <a:pt x="5438" y="19268"/>
                  </a:cubicBezTo>
                  <a:cubicBezTo>
                    <a:pt x="5810" y="19370"/>
                    <a:pt x="6223" y="19422"/>
                    <a:pt x="6645" y="19422"/>
                  </a:cubicBezTo>
                  <a:cubicBezTo>
                    <a:pt x="7473" y="19422"/>
                    <a:pt x="8335" y="19221"/>
                    <a:pt x="8983" y="18804"/>
                  </a:cubicBezTo>
                  <a:cubicBezTo>
                    <a:pt x="9965" y="18170"/>
                    <a:pt x="10829" y="17227"/>
                    <a:pt x="11096" y="16055"/>
                  </a:cubicBezTo>
                  <a:cubicBezTo>
                    <a:pt x="11383" y="14793"/>
                    <a:pt x="11196" y="13675"/>
                    <a:pt x="10633" y="12510"/>
                  </a:cubicBezTo>
                  <a:cubicBezTo>
                    <a:pt x="10574" y="12386"/>
                    <a:pt x="10521" y="12260"/>
                    <a:pt x="10465" y="12137"/>
                  </a:cubicBezTo>
                  <a:cubicBezTo>
                    <a:pt x="9946" y="10800"/>
                    <a:pt x="9571" y="9420"/>
                    <a:pt x="9337" y="8005"/>
                  </a:cubicBezTo>
                  <a:cubicBezTo>
                    <a:pt x="9227" y="6874"/>
                    <a:pt x="9204" y="5740"/>
                    <a:pt x="9280" y="4605"/>
                  </a:cubicBezTo>
                  <a:cubicBezTo>
                    <a:pt x="9357" y="3476"/>
                    <a:pt x="8714" y="2131"/>
                    <a:pt x="7933" y="1352"/>
                  </a:cubicBezTo>
                  <a:cubicBezTo>
                    <a:pt x="7167" y="586"/>
                    <a:pt x="5929" y="0"/>
                    <a:pt x="4818" y="0"/>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30" name="Google Shape;2530;p6"/>
            <p:cNvSpPr/>
            <p:nvPr/>
          </p:nvSpPr>
          <p:spPr>
            <a:xfrm>
              <a:off x="7194636" y="2441327"/>
              <a:ext cx="194153" cy="287150"/>
            </a:xfrm>
            <a:custGeom>
              <a:rect b="b" l="l" r="r" t="t"/>
              <a:pathLst>
                <a:path extrusionOk="0" h="19604" w="13255">
                  <a:moveTo>
                    <a:pt x="4745" y="1"/>
                  </a:moveTo>
                  <a:cubicBezTo>
                    <a:pt x="3643" y="1"/>
                    <a:pt x="2369" y="428"/>
                    <a:pt x="1583" y="1191"/>
                  </a:cubicBezTo>
                  <a:cubicBezTo>
                    <a:pt x="711" y="2038"/>
                    <a:pt x="33" y="3177"/>
                    <a:pt x="17" y="4431"/>
                  </a:cubicBezTo>
                  <a:cubicBezTo>
                    <a:pt x="1" y="5735"/>
                    <a:pt x="413" y="6790"/>
                    <a:pt x="1201" y="7831"/>
                  </a:cubicBezTo>
                  <a:cubicBezTo>
                    <a:pt x="1256" y="7903"/>
                    <a:pt x="1307" y="7978"/>
                    <a:pt x="1360" y="8052"/>
                  </a:cubicBezTo>
                  <a:cubicBezTo>
                    <a:pt x="2015" y="9077"/>
                    <a:pt x="2567" y="10158"/>
                    <a:pt x="3017" y="11289"/>
                  </a:cubicBezTo>
                  <a:cubicBezTo>
                    <a:pt x="3385" y="12448"/>
                    <a:pt x="3643" y="13634"/>
                    <a:pt x="3785" y="14841"/>
                  </a:cubicBezTo>
                  <a:cubicBezTo>
                    <a:pt x="3760" y="15411"/>
                    <a:pt x="3858" y="15955"/>
                    <a:pt x="4091" y="16468"/>
                  </a:cubicBezTo>
                  <a:cubicBezTo>
                    <a:pt x="4247" y="17061"/>
                    <a:pt x="4543" y="17585"/>
                    <a:pt x="4976" y="18036"/>
                  </a:cubicBezTo>
                  <a:cubicBezTo>
                    <a:pt x="5743" y="18896"/>
                    <a:pt x="7044" y="19587"/>
                    <a:pt x="8217" y="19603"/>
                  </a:cubicBezTo>
                  <a:cubicBezTo>
                    <a:pt x="8242" y="19603"/>
                    <a:pt x="8267" y="19603"/>
                    <a:pt x="8293" y="19603"/>
                  </a:cubicBezTo>
                  <a:cubicBezTo>
                    <a:pt x="9486" y="19603"/>
                    <a:pt x="10735" y="19273"/>
                    <a:pt x="11615" y="18419"/>
                  </a:cubicBezTo>
                  <a:cubicBezTo>
                    <a:pt x="12449" y="17608"/>
                    <a:pt x="13254" y="16394"/>
                    <a:pt x="13182" y="15178"/>
                  </a:cubicBezTo>
                  <a:cubicBezTo>
                    <a:pt x="13102" y="13866"/>
                    <a:pt x="13005" y="12556"/>
                    <a:pt x="12741" y="11268"/>
                  </a:cubicBezTo>
                  <a:lnTo>
                    <a:pt x="12739" y="11268"/>
                  </a:lnTo>
                  <a:cubicBezTo>
                    <a:pt x="12474" y="9963"/>
                    <a:pt x="12040" y="8714"/>
                    <a:pt x="11580" y="7466"/>
                  </a:cubicBezTo>
                  <a:cubicBezTo>
                    <a:pt x="11401" y="6985"/>
                    <a:pt x="11201" y="6514"/>
                    <a:pt x="10985" y="6052"/>
                  </a:cubicBezTo>
                  <a:cubicBezTo>
                    <a:pt x="10763" y="6107"/>
                    <a:pt x="10535" y="6136"/>
                    <a:pt x="10306" y="6136"/>
                  </a:cubicBezTo>
                  <a:cubicBezTo>
                    <a:pt x="9964" y="6136"/>
                    <a:pt x="9622" y="6071"/>
                    <a:pt x="9306" y="5935"/>
                  </a:cubicBezTo>
                  <a:cubicBezTo>
                    <a:pt x="8318" y="5512"/>
                    <a:pt x="7649" y="4434"/>
                    <a:pt x="7707" y="3361"/>
                  </a:cubicBezTo>
                  <a:cubicBezTo>
                    <a:pt x="7739" y="2776"/>
                    <a:pt x="7990" y="2218"/>
                    <a:pt x="8373" y="1777"/>
                  </a:cubicBezTo>
                  <a:cubicBezTo>
                    <a:pt x="8323" y="1710"/>
                    <a:pt x="8274" y="1641"/>
                    <a:pt x="8222" y="1574"/>
                  </a:cubicBezTo>
                  <a:cubicBezTo>
                    <a:pt x="7530" y="659"/>
                    <a:pt x="6090" y="71"/>
                    <a:pt x="4983" y="7"/>
                  </a:cubicBezTo>
                  <a:cubicBezTo>
                    <a:pt x="4905" y="3"/>
                    <a:pt x="4826" y="1"/>
                    <a:pt x="4745"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31" name="Google Shape;2531;p6"/>
            <p:cNvSpPr/>
            <p:nvPr/>
          </p:nvSpPr>
          <p:spPr>
            <a:xfrm>
              <a:off x="7239489" y="3408373"/>
              <a:ext cx="172504" cy="281642"/>
            </a:xfrm>
            <a:custGeom>
              <a:rect b="b" l="l" r="r" t="t"/>
              <a:pathLst>
                <a:path extrusionOk="0" h="19228" w="11777">
                  <a:moveTo>
                    <a:pt x="5194" y="1"/>
                  </a:moveTo>
                  <a:cubicBezTo>
                    <a:pt x="4761" y="1"/>
                    <a:pt x="4338" y="58"/>
                    <a:pt x="3953" y="183"/>
                  </a:cubicBezTo>
                  <a:cubicBezTo>
                    <a:pt x="2741" y="576"/>
                    <a:pt x="1573" y="1326"/>
                    <a:pt x="962" y="2484"/>
                  </a:cubicBezTo>
                  <a:cubicBezTo>
                    <a:pt x="360" y="3620"/>
                    <a:pt x="1" y="5085"/>
                    <a:pt x="456" y="6340"/>
                  </a:cubicBezTo>
                  <a:lnTo>
                    <a:pt x="456" y="6342"/>
                  </a:lnTo>
                  <a:cubicBezTo>
                    <a:pt x="959" y="7725"/>
                    <a:pt x="1331" y="9146"/>
                    <a:pt x="1571" y="10595"/>
                  </a:cubicBezTo>
                  <a:lnTo>
                    <a:pt x="1571" y="10595"/>
                  </a:lnTo>
                  <a:cubicBezTo>
                    <a:pt x="1695" y="11799"/>
                    <a:pt x="1727" y="13008"/>
                    <a:pt x="1668" y="14218"/>
                  </a:cubicBezTo>
                  <a:cubicBezTo>
                    <a:pt x="1608" y="15461"/>
                    <a:pt x="2270" y="16893"/>
                    <a:pt x="3134" y="17758"/>
                  </a:cubicBezTo>
                  <a:cubicBezTo>
                    <a:pt x="3968" y="18591"/>
                    <a:pt x="5313" y="19227"/>
                    <a:pt x="6522" y="19227"/>
                  </a:cubicBezTo>
                  <a:cubicBezTo>
                    <a:pt x="6573" y="19227"/>
                    <a:pt x="6623" y="19226"/>
                    <a:pt x="6674" y="19224"/>
                  </a:cubicBezTo>
                  <a:cubicBezTo>
                    <a:pt x="7969" y="19166"/>
                    <a:pt x="9311" y="18741"/>
                    <a:pt x="10214" y="17758"/>
                  </a:cubicBezTo>
                  <a:cubicBezTo>
                    <a:pt x="11137" y="16751"/>
                    <a:pt x="11612" y="15594"/>
                    <a:pt x="11679" y="14218"/>
                  </a:cubicBezTo>
                  <a:cubicBezTo>
                    <a:pt x="11776" y="12222"/>
                    <a:pt x="11575" y="10271"/>
                    <a:pt x="11284" y="8298"/>
                  </a:cubicBezTo>
                  <a:cubicBezTo>
                    <a:pt x="11053" y="6721"/>
                    <a:pt x="10654" y="5176"/>
                    <a:pt x="10111" y="3680"/>
                  </a:cubicBezTo>
                  <a:cubicBezTo>
                    <a:pt x="9658" y="2434"/>
                    <a:pt x="8985" y="1376"/>
                    <a:pt x="7810" y="687"/>
                  </a:cubicBezTo>
                  <a:cubicBezTo>
                    <a:pt x="7080" y="261"/>
                    <a:pt x="6115" y="1"/>
                    <a:pt x="5194"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32" name="Google Shape;2532;p6"/>
            <p:cNvSpPr/>
            <p:nvPr/>
          </p:nvSpPr>
          <p:spPr>
            <a:xfrm>
              <a:off x="7180413" y="1756053"/>
              <a:ext cx="190037" cy="1916684"/>
            </a:xfrm>
            <a:custGeom>
              <a:rect b="b" l="l" r="r" t="t"/>
              <a:pathLst>
                <a:path extrusionOk="0" h="130854" w="12974">
                  <a:moveTo>
                    <a:pt x="4838" y="104592"/>
                  </a:moveTo>
                  <a:cubicBezTo>
                    <a:pt x="4839" y="104594"/>
                    <a:pt x="4840" y="104596"/>
                    <a:pt x="4841" y="104598"/>
                  </a:cubicBezTo>
                  <a:cubicBezTo>
                    <a:pt x="4840" y="104596"/>
                    <a:pt x="4839" y="104594"/>
                    <a:pt x="4838" y="104592"/>
                  </a:cubicBezTo>
                  <a:close/>
                  <a:moveTo>
                    <a:pt x="10685" y="1"/>
                  </a:moveTo>
                  <a:cubicBezTo>
                    <a:pt x="9906" y="1"/>
                    <a:pt x="9082" y="648"/>
                    <a:pt x="9317" y="1639"/>
                  </a:cubicBezTo>
                  <a:cubicBezTo>
                    <a:pt x="10271" y="5654"/>
                    <a:pt x="9535" y="9730"/>
                    <a:pt x="8254" y="13583"/>
                  </a:cubicBezTo>
                  <a:cubicBezTo>
                    <a:pt x="6869" y="17748"/>
                    <a:pt x="4915" y="21691"/>
                    <a:pt x="3283" y="25760"/>
                  </a:cubicBezTo>
                  <a:cubicBezTo>
                    <a:pt x="1682" y="29750"/>
                    <a:pt x="356" y="33964"/>
                    <a:pt x="375" y="38308"/>
                  </a:cubicBezTo>
                  <a:cubicBezTo>
                    <a:pt x="397" y="42987"/>
                    <a:pt x="2239" y="47260"/>
                    <a:pt x="4314" y="51367"/>
                  </a:cubicBezTo>
                  <a:cubicBezTo>
                    <a:pt x="6252" y="55207"/>
                    <a:pt x="8620" y="59172"/>
                    <a:pt x="9101" y="63533"/>
                  </a:cubicBezTo>
                  <a:cubicBezTo>
                    <a:pt x="9646" y="68487"/>
                    <a:pt x="7576" y="73259"/>
                    <a:pt x="5533" y="77651"/>
                  </a:cubicBezTo>
                  <a:cubicBezTo>
                    <a:pt x="4423" y="80040"/>
                    <a:pt x="3273" y="82414"/>
                    <a:pt x="2321" y="84872"/>
                  </a:cubicBezTo>
                  <a:cubicBezTo>
                    <a:pt x="1361" y="87346"/>
                    <a:pt x="749" y="89913"/>
                    <a:pt x="485" y="92555"/>
                  </a:cubicBezTo>
                  <a:cubicBezTo>
                    <a:pt x="0" y="97412"/>
                    <a:pt x="823" y="102478"/>
                    <a:pt x="3009" y="106857"/>
                  </a:cubicBezTo>
                  <a:cubicBezTo>
                    <a:pt x="4330" y="109506"/>
                    <a:pt x="6032" y="111947"/>
                    <a:pt x="7308" y="114623"/>
                  </a:cubicBezTo>
                  <a:cubicBezTo>
                    <a:pt x="8915" y="117995"/>
                    <a:pt x="9813" y="121870"/>
                    <a:pt x="9891" y="125730"/>
                  </a:cubicBezTo>
                  <a:cubicBezTo>
                    <a:pt x="9917" y="127001"/>
                    <a:pt x="9866" y="128272"/>
                    <a:pt x="9765" y="129539"/>
                  </a:cubicBezTo>
                  <a:cubicBezTo>
                    <a:pt x="9708" y="130247"/>
                    <a:pt x="10409" y="130854"/>
                    <a:pt x="11080" y="130854"/>
                  </a:cubicBezTo>
                  <a:cubicBezTo>
                    <a:pt x="11839" y="130854"/>
                    <a:pt x="12339" y="130249"/>
                    <a:pt x="12395" y="129539"/>
                  </a:cubicBezTo>
                  <a:cubicBezTo>
                    <a:pt x="12753" y="125103"/>
                    <a:pt x="12376" y="120585"/>
                    <a:pt x="10870" y="116376"/>
                  </a:cubicBezTo>
                  <a:cubicBezTo>
                    <a:pt x="9769" y="113301"/>
                    <a:pt x="8115" y="110533"/>
                    <a:pt x="6482" y="107724"/>
                  </a:cubicBezTo>
                  <a:cubicBezTo>
                    <a:pt x="6131" y="107120"/>
                    <a:pt x="5786" y="106513"/>
                    <a:pt x="5464" y="105892"/>
                  </a:cubicBezTo>
                  <a:cubicBezTo>
                    <a:pt x="5314" y="105602"/>
                    <a:pt x="5168" y="105308"/>
                    <a:pt x="5029" y="105011"/>
                  </a:cubicBezTo>
                  <a:cubicBezTo>
                    <a:pt x="4965" y="104874"/>
                    <a:pt x="4903" y="104735"/>
                    <a:pt x="4841" y="104597"/>
                  </a:cubicBezTo>
                  <a:cubicBezTo>
                    <a:pt x="4832" y="104575"/>
                    <a:pt x="4824" y="104557"/>
                    <a:pt x="4817" y="104542"/>
                  </a:cubicBezTo>
                  <a:lnTo>
                    <a:pt x="4817" y="104542"/>
                  </a:lnTo>
                  <a:cubicBezTo>
                    <a:pt x="4736" y="104348"/>
                    <a:pt x="4660" y="104151"/>
                    <a:pt x="4584" y="103956"/>
                  </a:cubicBezTo>
                  <a:cubicBezTo>
                    <a:pt x="3653" y="101520"/>
                    <a:pt x="3119" y="98949"/>
                    <a:pt x="3007" y="96345"/>
                  </a:cubicBezTo>
                  <a:cubicBezTo>
                    <a:pt x="2896" y="93732"/>
                    <a:pt x="3179" y="91129"/>
                    <a:pt x="3853" y="88603"/>
                  </a:cubicBezTo>
                  <a:cubicBezTo>
                    <a:pt x="4517" y="86122"/>
                    <a:pt x="5570" y="83771"/>
                    <a:pt x="6650" y="81449"/>
                  </a:cubicBezTo>
                  <a:cubicBezTo>
                    <a:pt x="8846" y="76721"/>
                    <a:pt x="11266" y="71962"/>
                    <a:pt x="11753" y="66693"/>
                  </a:cubicBezTo>
                  <a:cubicBezTo>
                    <a:pt x="12185" y="62022"/>
                    <a:pt x="10395" y="57630"/>
                    <a:pt x="8358" y="53531"/>
                  </a:cubicBezTo>
                  <a:cubicBezTo>
                    <a:pt x="6338" y="49467"/>
                    <a:pt x="3947" y="45453"/>
                    <a:pt x="3204" y="40910"/>
                  </a:cubicBezTo>
                  <a:cubicBezTo>
                    <a:pt x="2529" y="36800"/>
                    <a:pt x="3558" y="32621"/>
                    <a:pt x="4938" y="28768"/>
                  </a:cubicBezTo>
                  <a:cubicBezTo>
                    <a:pt x="7788" y="20819"/>
                    <a:pt x="12974" y="12935"/>
                    <a:pt x="12349" y="4165"/>
                  </a:cubicBezTo>
                  <a:cubicBezTo>
                    <a:pt x="12271" y="3080"/>
                    <a:pt x="12105" y="1999"/>
                    <a:pt x="11854" y="940"/>
                  </a:cubicBezTo>
                  <a:cubicBezTo>
                    <a:pt x="11698" y="284"/>
                    <a:pt x="11201" y="1"/>
                    <a:pt x="10685"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33" name="Google Shape;2533;p6"/>
            <p:cNvSpPr/>
            <p:nvPr/>
          </p:nvSpPr>
          <p:spPr>
            <a:xfrm>
              <a:off x="6853200" y="1244816"/>
              <a:ext cx="369000" cy="148233"/>
            </a:xfrm>
            <a:custGeom>
              <a:rect b="b" l="l" r="r" t="t"/>
              <a:pathLst>
                <a:path extrusionOk="0" h="10120" w="25192">
                  <a:moveTo>
                    <a:pt x="7699" y="1"/>
                  </a:moveTo>
                  <a:cubicBezTo>
                    <a:pt x="7457" y="1"/>
                    <a:pt x="7215" y="5"/>
                    <a:pt x="6973" y="13"/>
                  </a:cubicBezTo>
                  <a:cubicBezTo>
                    <a:pt x="5071" y="79"/>
                    <a:pt x="3171" y="398"/>
                    <a:pt x="1359" y="982"/>
                  </a:cubicBezTo>
                  <a:cubicBezTo>
                    <a:pt x="1" y="1419"/>
                    <a:pt x="404" y="3411"/>
                    <a:pt x="1617" y="3411"/>
                  </a:cubicBezTo>
                  <a:cubicBezTo>
                    <a:pt x="1740" y="3411"/>
                    <a:pt x="1872" y="3391"/>
                    <a:pt x="2010" y="3346"/>
                  </a:cubicBezTo>
                  <a:cubicBezTo>
                    <a:pt x="3859" y="2750"/>
                    <a:pt x="5776" y="2464"/>
                    <a:pt x="7689" y="2464"/>
                  </a:cubicBezTo>
                  <a:cubicBezTo>
                    <a:pt x="11790" y="2464"/>
                    <a:pt x="15876" y="3780"/>
                    <a:pt x="19244" y="6189"/>
                  </a:cubicBezTo>
                  <a:cubicBezTo>
                    <a:pt x="20643" y="7189"/>
                    <a:pt x="21880" y="8414"/>
                    <a:pt x="22945" y="9762"/>
                  </a:cubicBezTo>
                  <a:cubicBezTo>
                    <a:pt x="23140" y="10010"/>
                    <a:pt x="23445" y="10120"/>
                    <a:pt x="23757" y="10120"/>
                  </a:cubicBezTo>
                  <a:cubicBezTo>
                    <a:pt x="24101" y="10120"/>
                    <a:pt x="24453" y="9988"/>
                    <a:pt x="24678" y="9762"/>
                  </a:cubicBezTo>
                  <a:cubicBezTo>
                    <a:pt x="25191" y="9249"/>
                    <a:pt x="25089" y="8550"/>
                    <a:pt x="24678" y="8030"/>
                  </a:cubicBezTo>
                  <a:cubicBezTo>
                    <a:pt x="20662" y="2942"/>
                    <a:pt x="14152" y="1"/>
                    <a:pt x="7699"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34" name="Google Shape;2534;p6"/>
            <p:cNvSpPr/>
            <p:nvPr/>
          </p:nvSpPr>
          <p:spPr>
            <a:xfrm>
              <a:off x="7077538" y="1106903"/>
              <a:ext cx="76987" cy="212726"/>
            </a:xfrm>
            <a:custGeom>
              <a:rect b="b" l="l" r="r" t="t"/>
              <a:pathLst>
                <a:path extrusionOk="0" h="14523" w="5256">
                  <a:moveTo>
                    <a:pt x="3569" y="1"/>
                  </a:moveTo>
                  <a:cubicBezTo>
                    <a:pt x="3198" y="1"/>
                    <a:pt x="2828" y="174"/>
                    <a:pt x="2582" y="591"/>
                  </a:cubicBezTo>
                  <a:cubicBezTo>
                    <a:pt x="193" y="4648"/>
                    <a:pt x="0" y="9657"/>
                    <a:pt x="1931" y="13926"/>
                  </a:cubicBezTo>
                  <a:cubicBezTo>
                    <a:pt x="2111" y="14324"/>
                    <a:pt x="2554" y="14523"/>
                    <a:pt x="2986" y="14523"/>
                  </a:cubicBezTo>
                  <a:cubicBezTo>
                    <a:pt x="3208" y="14523"/>
                    <a:pt x="3428" y="14470"/>
                    <a:pt x="3607" y="14365"/>
                  </a:cubicBezTo>
                  <a:cubicBezTo>
                    <a:pt x="4228" y="14004"/>
                    <a:pt x="4322" y="13294"/>
                    <a:pt x="4048" y="12689"/>
                  </a:cubicBezTo>
                  <a:cubicBezTo>
                    <a:pt x="2483" y="9232"/>
                    <a:pt x="2784" y="5078"/>
                    <a:pt x="4699" y="1828"/>
                  </a:cubicBezTo>
                  <a:cubicBezTo>
                    <a:pt x="5255" y="884"/>
                    <a:pt x="4408" y="1"/>
                    <a:pt x="3569"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35" name="Google Shape;2535;p6"/>
            <p:cNvSpPr/>
            <p:nvPr/>
          </p:nvSpPr>
          <p:spPr>
            <a:xfrm>
              <a:off x="7499174" y="1160105"/>
              <a:ext cx="162441" cy="320473"/>
            </a:xfrm>
            <a:custGeom>
              <a:rect b="b" l="l" r="r" t="t"/>
              <a:pathLst>
                <a:path extrusionOk="0" h="21879" w="11090">
                  <a:moveTo>
                    <a:pt x="9437" y="1"/>
                  </a:moveTo>
                  <a:cubicBezTo>
                    <a:pt x="9334" y="1"/>
                    <a:pt x="9232" y="14"/>
                    <a:pt x="9136" y="41"/>
                  </a:cubicBezTo>
                  <a:cubicBezTo>
                    <a:pt x="8454" y="228"/>
                    <a:pt x="8157" y="895"/>
                    <a:pt x="8281" y="1547"/>
                  </a:cubicBezTo>
                  <a:lnTo>
                    <a:pt x="8281" y="1549"/>
                  </a:lnTo>
                  <a:cubicBezTo>
                    <a:pt x="9551" y="8313"/>
                    <a:pt x="6472" y="15710"/>
                    <a:pt x="790" y="19588"/>
                  </a:cubicBezTo>
                  <a:cubicBezTo>
                    <a:pt x="245" y="19961"/>
                    <a:pt x="1" y="20666"/>
                    <a:pt x="351" y="21266"/>
                  </a:cubicBezTo>
                  <a:cubicBezTo>
                    <a:pt x="567" y="21634"/>
                    <a:pt x="1012" y="21878"/>
                    <a:pt x="1447" y="21878"/>
                  </a:cubicBezTo>
                  <a:cubicBezTo>
                    <a:pt x="1651" y="21878"/>
                    <a:pt x="1852" y="21825"/>
                    <a:pt x="2027" y="21705"/>
                  </a:cubicBezTo>
                  <a:cubicBezTo>
                    <a:pt x="7194" y="18177"/>
                    <a:pt x="10451" y="12342"/>
                    <a:pt x="10948" y="6124"/>
                  </a:cubicBezTo>
                  <a:cubicBezTo>
                    <a:pt x="11090" y="4373"/>
                    <a:pt x="10967" y="2619"/>
                    <a:pt x="10644" y="895"/>
                  </a:cubicBezTo>
                  <a:cubicBezTo>
                    <a:pt x="10541" y="349"/>
                    <a:pt x="9972" y="1"/>
                    <a:pt x="9437"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36" name="Google Shape;2536;p6"/>
            <p:cNvSpPr/>
            <p:nvPr/>
          </p:nvSpPr>
          <p:spPr>
            <a:xfrm>
              <a:off x="7617972" y="1316475"/>
              <a:ext cx="189172" cy="54547"/>
            </a:xfrm>
            <a:custGeom>
              <a:rect b="b" l="l" r="r" t="t"/>
              <a:pathLst>
                <a:path extrusionOk="0" h="3724" w="12915">
                  <a:moveTo>
                    <a:pt x="11549" y="0"/>
                  </a:moveTo>
                  <a:cubicBezTo>
                    <a:pt x="11440" y="0"/>
                    <a:pt x="11331" y="17"/>
                    <a:pt x="11224" y="53"/>
                  </a:cubicBezTo>
                  <a:cubicBezTo>
                    <a:pt x="8788" y="864"/>
                    <a:pt x="6269" y="1269"/>
                    <a:pt x="3724" y="1269"/>
                  </a:cubicBezTo>
                  <a:cubicBezTo>
                    <a:pt x="2893" y="1269"/>
                    <a:pt x="2060" y="1226"/>
                    <a:pt x="1226" y="1139"/>
                  </a:cubicBezTo>
                  <a:cubicBezTo>
                    <a:pt x="1195" y="1136"/>
                    <a:pt x="1165" y="1135"/>
                    <a:pt x="1135" y="1135"/>
                  </a:cubicBezTo>
                  <a:cubicBezTo>
                    <a:pt x="516" y="1135"/>
                    <a:pt x="1" y="1780"/>
                    <a:pt x="1" y="2366"/>
                  </a:cubicBezTo>
                  <a:cubicBezTo>
                    <a:pt x="1" y="3085"/>
                    <a:pt x="565" y="3523"/>
                    <a:pt x="1226" y="3591"/>
                  </a:cubicBezTo>
                  <a:cubicBezTo>
                    <a:pt x="2083" y="3679"/>
                    <a:pt x="2944" y="3723"/>
                    <a:pt x="3806" y="3723"/>
                  </a:cubicBezTo>
                  <a:cubicBezTo>
                    <a:pt x="6543" y="3723"/>
                    <a:pt x="9280" y="3280"/>
                    <a:pt x="11877" y="2415"/>
                  </a:cubicBezTo>
                  <a:cubicBezTo>
                    <a:pt x="12504" y="2207"/>
                    <a:pt x="12914" y="1571"/>
                    <a:pt x="12732" y="909"/>
                  </a:cubicBezTo>
                  <a:cubicBezTo>
                    <a:pt x="12592" y="399"/>
                    <a:pt x="12080" y="0"/>
                    <a:pt x="11549" y="0"/>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37" name="Google Shape;2537;p6"/>
            <p:cNvSpPr/>
            <p:nvPr/>
          </p:nvSpPr>
          <p:spPr>
            <a:xfrm>
              <a:off x="7518437" y="1517917"/>
              <a:ext cx="288981" cy="199748"/>
            </a:xfrm>
            <a:custGeom>
              <a:rect b="b" l="l" r="r" t="t"/>
              <a:pathLst>
                <a:path extrusionOk="0" h="13637" w="19729">
                  <a:moveTo>
                    <a:pt x="3855" y="1"/>
                  </a:moveTo>
                  <a:cubicBezTo>
                    <a:pt x="2907" y="1"/>
                    <a:pt x="1957" y="80"/>
                    <a:pt x="1019" y="237"/>
                  </a:cubicBezTo>
                  <a:cubicBezTo>
                    <a:pt x="365" y="347"/>
                    <a:pt x="1" y="1154"/>
                    <a:pt x="162" y="1745"/>
                  </a:cubicBezTo>
                  <a:cubicBezTo>
                    <a:pt x="326" y="2338"/>
                    <a:pt x="835" y="2624"/>
                    <a:pt x="1389" y="2624"/>
                  </a:cubicBezTo>
                  <a:cubicBezTo>
                    <a:pt x="1482" y="2624"/>
                    <a:pt x="1576" y="2616"/>
                    <a:pt x="1670" y="2600"/>
                  </a:cubicBezTo>
                  <a:cubicBezTo>
                    <a:pt x="2392" y="2479"/>
                    <a:pt x="3121" y="2420"/>
                    <a:pt x="3849" y="2420"/>
                  </a:cubicBezTo>
                  <a:cubicBezTo>
                    <a:pt x="6660" y="2420"/>
                    <a:pt x="9458" y="3303"/>
                    <a:pt x="11768" y="4914"/>
                  </a:cubicBezTo>
                  <a:cubicBezTo>
                    <a:pt x="14431" y="6772"/>
                    <a:pt x="16323" y="9634"/>
                    <a:pt x="17127" y="12765"/>
                  </a:cubicBezTo>
                  <a:cubicBezTo>
                    <a:pt x="17283" y="13373"/>
                    <a:pt x="17752" y="13637"/>
                    <a:pt x="18236" y="13637"/>
                  </a:cubicBezTo>
                  <a:cubicBezTo>
                    <a:pt x="18966" y="13637"/>
                    <a:pt x="19728" y="13035"/>
                    <a:pt x="19492" y="12114"/>
                  </a:cubicBezTo>
                  <a:cubicBezTo>
                    <a:pt x="18522" y="8344"/>
                    <a:pt x="16194" y="5022"/>
                    <a:pt x="13005" y="2797"/>
                  </a:cubicBezTo>
                  <a:cubicBezTo>
                    <a:pt x="10320" y="924"/>
                    <a:pt x="7096" y="1"/>
                    <a:pt x="3855"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38" name="Google Shape;2538;p6"/>
            <p:cNvSpPr/>
            <p:nvPr/>
          </p:nvSpPr>
          <p:spPr>
            <a:xfrm>
              <a:off x="7692224" y="1519060"/>
              <a:ext cx="202033" cy="65767"/>
            </a:xfrm>
            <a:custGeom>
              <a:rect b="b" l="l" r="r" t="t"/>
              <a:pathLst>
                <a:path extrusionOk="0" h="4490" w="13793">
                  <a:moveTo>
                    <a:pt x="9856" y="1"/>
                  </a:moveTo>
                  <a:cubicBezTo>
                    <a:pt x="6839" y="1"/>
                    <a:pt x="3866" y="738"/>
                    <a:pt x="1178" y="2211"/>
                  </a:cubicBezTo>
                  <a:cubicBezTo>
                    <a:pt x="0" y="2858"/>
                    <a:pt x="722" y="4489"/>
                    <a:pt x="1818" y="4489"/>
                  </a:cubicBezTo>
                  <a:cubicBezTo>
                    <a:pt x="2008" y="4489"/>
                    <a:pt x="2210" y="4440"/>
                    <a:pt x="2415" y="4328"/>
                  </a:cubicBezTo>
                  <a:cubicBezTo>
                    <a:pt x="4680" y="3087"/>
                    <a:pt x="7262" y="2418"/>
                    <a:pt x="9846" y="2418"/>
                  </a:cubicBezTo>
                  <a:cubicBezTo>
                    <a:pt x="10608" y="2418"/>
                    <a:pt x="11371" y="2476"/>
                    <a:pt x="12125" y="2595"/>
                  </a:cubicBezTo>
                  <a:cubicBezTo>
                    <a:pt x="12214" y="2609"/>
                    <a:pt x="12303" y="2616"/>
                    <a:pt x="12392" y="2616"/>
                  </a:cubicBezTo>
                  <a:cubicBezTo>
                    <a:pt x="12951" y="2616"/>
                    <a:pt x="13469" y="2333"/>
                    <a:pt x="13633" y="1738"/>
                  </a:cubicBezTo>
                  <a:cubicBezTo>
                    <a:pt x="13792" y="1156"/>
                    <a:pt x="13435" y="335"/>
                    <a:pt x="12776" y="230"/>
                  </a:cubicBezTo>
                  <a:cubicBezTo>
                    <a:pt x="11804" y="77"/>
                    <a:pt x="10827" y="1"/>
                    <a:pt x="9856"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39" name="Google Shape;2539;p6"/>
            <p:cNvSpPr/>
            <p:nvPr/>
          </p:nvSpPr>
          <p:spPr>
            <a:xfrm>
              <a:off x="7457280" y="1697182"/>
              <a:ext cx="347204" cy="156084"/>
            </a:xfrm>
            <a:custGeom>
              <a:rect b="b" l="l" r="r" t="t"/>
              <a:pathLst>
                <a:path extrusionOk="0" h="10656" w="23704">
                  <a:moveTo>
                    <a:pt x="1339" y="1"/>
                  </a:moveTo>
                  <a:cubicBezTo>
                    <a:pt x="1118" y="1"/>
                    <a:pt x="900" y="53"/>
                    <a:pt x="719" y="159"/>
                  </a:cubicBezTo>
                  <a:cubicBezTo>
                    <a:pt x="103" y="518"/>
                    <a:pt x="1" y="1232"/>
                    <a:pt x="278" y="1835"/>
                  </a:cubicBezTo>
                  <a:cubicBezTo>
                    <a:pt x="1905" y="5349"/>
                    <a:pt x="5181" y="7754"/>
                    <a:pt x="8723" y="9106"/>
                  </a:cubicBezTo>
                  <a:cubicBezTo>
                    <a:pt x="12126" y="10405"/>
                    <a:pt x="15809" y="10655"/>
                    <a:pt x="19442" y="10655"/>
                  </a:cubicBezTo>
                  <a:cubicBezTo>
                    <a:pt x="20341" y="10655"/>
                    <a:pt x="21236" y="10640"/>
                    <a:pt x="22123" y="10621"/>
                  </a:cubicBezTo>
                  <a:cubicBezTo>
                    <a:pt x="23688" y="10590"/>
                    <a:pt x="23704" y="8170"/>
                    <a:pt x="22154" y="8170"/>
                  </a:cubicBezTo>
                  <a:cubicBezTo>
                    <a:pt x="22144" y="8170"/>
                    <a:pt x="22133" y="8170"/>
                    <a:pt x="22123" y="8170"/>
                  </a:cubicBezTo>
                  <a:cubicBezTo>
                    <a:pt x="21234" y="8188"/>
                    <a:pt x="20340" y="8205"/>
                    <a:pt x="19444" y="8205"/>
                  </a:cubicBezTo>
                  <a:cubicBezTo>
                    <a:pt x="16150" y="8205"/>
                    <a:pt x="12839" y="7987"/>
                    <a:pt x="9719" y="6871"/>
                  </a:cubicBezTo>
                  <a:cubicBezTo>
                    <a:pt x="6604" y="5754"/>
                    <a:pt x="3806" y="3644"/>
                    <a:pt x="2395" y="598"/>
                  </a:cubicBezTo>
                  <a:cubicBezTo>
                    <a:pt x="2212" y="201"/>
                    <a:pt x="1771" y="1"/>
                    <a:pt x="1339"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40" name="Google Shape;2540;p6"/>
            <p:cNvSpPr/>
            <p:nvPr/>
          </p:nvSpPr>
          <p:spPr>
            <a:xfrm>
              <a:off x="7497753" y="1767875"/>
              <a:ext cx="126584" cy="249535"/>
            </a:xfrm>
            <a:custGeom>
              <a:rect b="b" l="l" r="r" t="t"/>
              <a:pathLst>
                <a:path extrusionOk="0" h="17036" w="8642">
                  <a:moveTo>
                    <a:pt x="2494" y="1"/>
                  </a:moveTo>
                  <a:cubicBezTo>
                    <a:pt x="2012" y="1"/>
                    <a:pt x="1547" y="265"/>
                    <a:pt x="1395" y="875"/>
                  </a:cubicBezTo>
                  <a:cubicBezTo>
                    <a:pt x="0" y="6501"/>
                    <a:pt x="1785" y="12711"/>
                    <a:pt x="6013" y="16693"/>
                  </a:cubicBezTo>
                  <a:cubicBezTo>
                    <a:pt x="6269" y="16934"/>
                    <a:pt x="6554" y="17035"/>
                    <a:pt x="6830" y="17035"/>
                  </a:cubicBezTo>
                  <a:cubicBezTo>
                    <a:pt x="7792" y="17035"/>
                    <a:pt x="8641" y="15803"/>
                    <a:pt x="7746" y="14960"/>
                  </a:cubicBezTo>
                  <a:cubicBezTo>
                    <a:pt x="4153" y="11576"/>
                    <a:pt x="2569" y="6328"/>
                    <a:pt x="3758" y="1526"/>
                  </a:cubicBezTo>
                  <a:cubicBezTo>
                    <a:pt x="3987" y="604"/>
                    <a:pt x="3222" y="1"/>
                    <a:pt x="2494"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41" name="Google Shape;2541;p6"/>
            <p:cNvSpPr/>
            <p:nvPr/>
          </p:nvSpPr>
          <p:spPr>
            <a:xfrm>
              <a:off x="6897496" y="1738065"/>
              <a:ext cx="332015" cy="143736"/>
            </a:xfrm>
            <a:custGeom>
              <a:rect b="b" l="l" r="r" t="t"/>
              <a:pathLst>
                <a:path extrusionOk="0" h="9813" w="22667">
                  <a:moveTo>
                    <a:pt x="21251" y="1"/>
                  </a:moveTo>
                  <a:cubicBezTo>
                    <a:pt x="20829" y="1"/>
                    <a:pt x="20430" y="237"/>
                    <a:pt x="20169" y="607"/>
                  </a:cubicBezTo>
                  <a:cubicBezTo>
                    <a:pt x="17124" y="4933"/>
                    <a:pt x="12150" y="7331"/>
                    <a:pt x="7042" y="7331"/>
                  </a:cubicBezTo>
                  <a:cubicBezTo>
                    <a:pt x="5357" y="7331"/>
                    <a:pt x="3657" y="7070"/>
                    <a:pt x="2008" y="6531"/>
                  </a:cubicBezTo>
                  <a:cubicBezTo>
                    <a:pt x="1867" y="6485"/>
                    <a:pt x="1735" y="6464"/>
                    <a:pt x="1611" y="6464"/>
                  </a:cubicBezTo>
                  <a:cubicBezTo>
                    <a:pt x="403" y="6464"/>
                    <a:pt x="0" y="8451"/>
                    <a:pt x="1356" y="8894"/>
                  </a:cubicBezTo>
                  <a:cubicBezTo>
                    <a:pt x="3220" y="9503"/>
                    <a:pt x="5190" y="9813"/>
                    <a:pt x="7159" y="9813"/>
                  </a:cubicBezTo>
                  <a:cubicBezTo>
                    <a:pt x="9353" y="9813"/>
                    <a:pt x="11546" y="9428"/>
                    <a:pt x="13590" y="8643"/>
                  </a:cubicBezTo>
                  <a:cubicBezTo>
                    <a:pt x="17118" y="7289"/>
                    <a:pt x="20112" y="4931"/>
                    <a:pt x="22286" y="1844"/>
                  </a:cubicBezTo>
                  <a:cubicBezTo>
                    <a:pt x="22667" y="1303"/>
                    <a:pt x="22383" y="481"/>
                    <a:pt x="21847" y="166"/>
                  </a:cubicBezTo>
                  <a:cubicBezTo>
                    <a:pt x="21651" y="52"/>
                    <a:pt x="21449" y="1"/>
                    <a:pt x="21251"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42" name="Google Shape;2542;p6"/>
            <p:cNvSpPr/>
            <p:nvPr/>
          </p:nvSpPr>
          <p:spPr>
            <a:xfrm>
              <a:off x="7061850" y="1833630"/>
              <a:ext cx="92982" cy="225235"/>
            </a:xfrm>
            <a:custGeom>
              <a:rect b="b" l="l" r="r" t="t"/>
              <a:pathLst>
                <a:path extrusionOk="0" h="15377" w="6348">
                  <a:moveTo>
                    <a:pt x="3948" y="0"/>
                  </a:moveTo>
                  <a:cubicBezTo>
                    <a:pt x="3215" y="0"/>
                    <a:pt x="2457" y="600"/>
                    <a:pt x="2706" y="1519"/>
                  </a:cubicBezTo>
                  <a:lnTo>
                    <a:pt x="2706" y="1520"/>
                  </a:lnTo>
                  <a:cubicBezTo>
                    <a:pt x="3827" y="5659"/>
                    <a:pt x="2933" y="10094"/>
                    <a:pt x="393" y="13533"/>
                  </a:cubicBezTo>
                  <a:cubicBezTo>
                    <a:pt x="0" y="14066"/>
                    <a:pt x="305" y="14901"/>
                    <a:pt x="834" y="15209"/>
                  </a:cubicBezTo>
                  <a:cubicBezTo>
                    <a:pt x="1031" y="15325"/>
                    <a:pt x="1232" y="15377"/>
                    <a:pt x="1427" y="15377"/>
                  </a:cubicBezTo>
                  <a:cubicBezTo>
                    <a:pt x="1848" y="15377"/>
                    <a:pt x="2240" y="15136"/>
                    <a:pt x="2510" y="14770"/>
                  </a:cubicBezTo>
                  <a:cubicBezTo>
                    <a:pt x="5420" y="10829"/>
                    <a:pt x="6347" y="5586"/>
                    <a:pt x="5069" y="867"/>
                  </a:cubicBezTo>
                  <a:cubicBezTo>
                    <a:pt x="4905" y="262"/>
                    <a:pt x="4432" y="0"/>
                    <a:pt x="3948" y="0"/>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43" name="Google Shape;2543;p6"/>
            <p:cNvSpPr/>
            <p:nvPr/>
          </p:nvSpPr>
          <p:spPr>
            <a:xfrm>
              <a:off x="6837028" y="1484168"/>
              <a:ext cx="331488" cy="141114"/>
            </a:xfrm>
            <a:custGeom>
              <a:rect b="b" l="l" r="r" t="t"/>
              <a:pathLst>
                <a:path extrusionOk="0" h="9634" w="22631">
                  <a:moveTo>
                    <a:pt x="1433" y="1"/>
                  </a:moveTo>
                  <a:cubicBezTo>
                    <a:pt x="1240" y="1"/>
                    <a:pt x="1042" y="52"/>
                    <a:pt x="847" y="166"/>
                  </a:cubicBezTo>
                  <a:cubicBezTo>
                    <a:pt x="332" y="467"/>
                    <a:pt x="1" y="1315"/>
                    <a:pt x="408" y="1842"/>
                  </a:cubicBezTo>
                  <a:cubicBezTo>
                    <a:pt x="4192" y="6754"/>
                    <a:pt x="10208" y="9634"/>
                    <a:pt x="16326" y="9634"/>
                  </a:cubicBezTo>
                  <a:cubicBezTo>
                    <a:pt x="17966" y="9634"/>
                    <a:pt x="19614" y="9427"/>
                    <a:pt x="21228" y="8996"/>
                  </a:cubicBezTo>
                  <a:cubicBezTo>
                    <a:pt x="22630" y="8623"/>
                    <a:pt x="22194" y="6587"/>
                    <a:pt x="20921" y="6587"/>
                  </a:cubicBezTo>
                  <a:cubicBezTo>
                    <a:pt x="20812" y="6587"/>
                    <a:pt x="20697" y="6601"/>
                    <a:pt x="20577" y="6633"/>
                  </a:cubicBezTo>
                  <a:cubicBezTo>
                    <a:pt x="19184" y="7005"/>
                    <a:pt x="17745" y="7184"/>
                    <a:pt x="16304" y="7184"/>
                  </a:cubicBezTo>
                  <a:cubicBezTo>
                    <a:pt x="11046" y="7184"/>
                    <a:pt x="5752" y="4795"/>
                    <a:pt x="2525" y="605"/>
                  </a:cubicBezTo>
                  <a:cubicBezTo>
                    <a:pt x="2248" y="245"/>
                    <a:pt x="1854" y="1"/>
                    <a:pt x="1433"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44" name="Google Shape;2544;p6"/>
            <p:cNvSpPr/>
            <p:nvPr/>
          </p:nvSpPr>
          <p:spPr>
            <a:xfrm>
              <a:off x="6775725" y="1597355"/>
              <a:ext cx="241991" cy="127257"/>
            </a:xfrm>
            <a:custGeom>
              <a:rect b="b" l="l" r="r" t="t"/>
              <a:pathLst>
                <a:path extrusionOk="0" h="8688" w="16521">
                  <a:moveTo>
                    <a:pt x="15088" y="1"/>
                  </a:moveTo>
                  <a:cubicBezTo>
                    <a:pt x="14667" y="1"/>
                    <a:pt x="14277" y="246"/>
                    <a:pt x="14002" y="607"/>
                  </a:cubicBezTo>
                  <a:cubicBezTo>
                    <a:pt x="11273" y="4191"/>
                    <a:pt x="6825" y="6233"/>
                    <a:pt x="2362" y="6233"/>
                  </a:cubicBezTo>
                  <a:cubicBezTo>
                    <a:pt x="1983" y="6233"/>
                    <a:pt x="1603" y="6218"/>
                    <a:pt x="1225" y="6188"/>
                  </a:cubicBezTo>
                  <a:cubicBezTo>
                    <a:pt x="1199" y="6186"/>
                    <a:pt x="1174" y="6185"/>
                    <a:pt x="1149" y="6185"/>
                  </a:cubicBezTo>
                  <a:cubicBezTo>
                    <a:pt x="522" y="6185"/>
                    <a:pt x="0" y="6812"/>
                    <a:pt x="0" y="7413"/>
                  </a:cubicBezTo>
                  <a:cubicBezTo>
                    <a:pt x="0" y="8119"/>
                    <a:pt x="563" y="8586"/>
                    <a:pt x="1225" y="8638"/>
                  </a:cubicBezTo>
                  <a:cubicBezTo>
                    <a:pt x="1649" y="8671"/>
                    <a:pt x="2073" y="8688"/>
                    <a:pt x="2496" y="8688"/>
                  </a:cubicBezTo>
                  <a:cubicBezTo>
                    <a:pt x="7806" y="8688"/>
                    <a:pt x="12901" y="6071"/>
                    <a:pt x="16119" y="1845"/>
                  </a:cubicBezTo>
                  <a:cubicBezTo>
                    <a:pt x="16521" y="1319"/>
                    <a:pt x="16200" y="475"/>
                    <a:pt x="15678" y="168"/>
                  </a:cubicBezTo>
                  <a:cubicBezTo>
                    <a:pt x="15480" y="53"/>
                    <a:pt x="15281" y="1"/>
                    <a:pt x="15088"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45" name="Google Shape;2545;p6"/>
            <p:cNvSpPr/>
            <p:nvPr/>
          </p:nvSpPr>
          <p:spPr>
            <a:xfrm>
              <a:off x="7117543" y="1293638"/>
              <a:ext cx="129689" cy="126144"/>
            </a:xfrm>
            <a:custGeom>
              <a:rect b="b" l="l" r="r" t="t"/>
              <a:pathLst>
                <a:path extrusionOk="0" h="8612" w="8854">
                  <a:moveTo>
                    <a:pt x="1223" y="1"/>
                  </a:moveTo>
                  <a:lnTo>
                    <a:pt x="0" y="1996"/>
                  </a:lnTo>
                  <a:cubicBezTo>
                    <a:pt x="1579" y="3964"/>
                    <a:pt x="1310" y="6213"/>
                    <a:pt x="529" y="8612"/>
                  </a:cubicBezTo>
                  <a:cubicBezTo>
                    <a:pt x="3377" y="7730"/>
                    <a:pt x="6533" y="3601"/>
                    <a:pt x="8853" y="1728"/>
                  </a:cubicBezTo>
                  <a:lnTo>
                    <a:pt x="8853" y="1728"/>
                  </a:lnTo>
                  <a:cubicBezTo>
                    <a:pt x="8450" y="1813"/>
                    <a:pt x="8031" y="1851"/>
                    <a:pt x="7603" y="1851"/>
                  </a:cubicBezTo>
                  <a:cubicBezTo>
                    <a:pt x="5484" y="1851"/>
                    <a:pt x="3137" y="915"/>
                    <a:pt x="1223"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46" name="Google Shape;2546;p6"/>
            <p:cNvSpPr/>
            <p:nvPr/>
          </p:nvSpPr>
          <p:spPr>
            <a:xfrm>
              <a:off x="7252409" y="1230592"/>
              <a:ext cx="137159" cy="89687"/>
            </a:xfrm>
            <a:custGeom>
              <a:rect b="b" l="l" r="r" t="t"/>
              <a:pathLst>
                <a:path extrusionOk="0" h="6123" w="9364">
                  <a:moveTo>
                    <a:pt x="5128" y="0"/>
                  </a:moveTo>
                  <a:cubicBezTo>
                    <a:pt x="3701" y="2199"/>
                    <a:pt x="1832" y="4638"/>
                    <a:pt x="0" y="6123"/>
                  </a:cubicBezTo>
                  <a:lnTo>
                    <a:pt x="9363" y="5489"/>
                  </a:lnTo>
                  <a:cubicBezTo>
                    <a:pt x="7062" y="4323"/>
                    <a:pt x="6455" y="3963"/>
                    <a:pt x="5128" y="0"/>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47" name="Google Shape;2547;p6"/>
            <p:cNvSpPr/>
            <p:nvPr/>
          </p:nvSpPr>
          <p:spPr>
            <a:xfrm>
              <a:off x="7499042" y="1385014"/>
              <a:ext cx="95809" cy="109754"/>
            </a:xfrm>
            <a:custGeom>
              <a:rect b="b" l="l" r="r" t="t"/>
              <a:pathLst>
                <a:path extrusionOk="0" h="7493" w="6541">
                  <a:moveTo>
                    <a:pt x="5118" y="0"/>
                  </a:moveTo>
                  <a:cubicBezTo>
                    <a:pt x="4130" y="791"/>
                    <a:pt x="3027" y="1284"/>
                    <a:pt x="1910" y="1284"/>
                  </a:cubicBezTo>
                  <a:cubicBezTo>
                    <a:pt x="1272" y="1284"/>
                    <a:pt x="629" y="1122"/>
                    <a:pt x="1" y="763"/>
                  </a:cubicBezTo>
                  <a:lnTo>
                    <a:pt x="1" y="763"/>
                  </a:lnTo>
                  <a:lnTo>
                    <a:pt x="3359" y="7493"/>
                  </a:lnTo>
                  <a:cubicBezTo>
                    <a:pt x="4884" y="5629"/>
                    <a:pt x="6484" y="2374"/>
                    <a:pt x="6541" y="1868"/>
                  </a:cubicBezTo>
                  <a:cubicBezTo>
                    <a:pt x="6387" y="1710"/>
                    <a:pt x="5206" y="202"/>
                    <a:pt x="5118" y="0"/>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48" name="Google Shape;2548;p6"/>
            <p:cNvSpPr/>
            <p:nvPr/>
          </p:nvSpPr>
          <p:spPr>
            <a:xfrm>
              <a:off x="7049120" y="1535510"/>
              <a:ext cx="77427" cy="139166"/>
            </a:xfrm>
            <a:custGeom>
              <a:rect b="b" l="l" r="r" t="t"/>
              <a:pathLst>
                <a:path extrusionOk="0" h="9501" w="5286">
                  <a:moveTo>
                    <a:pt x="2747" y="1"/>
                  </a:moveTo>
                  <a:cubicBezTo>
                    <a:pt x="2747" y="1"/>
                    <a:pt x="2938" y="3445"/>
                    <a:pt x="7" y="3599"/>
                  </a:cubicBezTo>
                  <a:cubicBezTo>
                    <a:pt x="0" y="3697"/>
                    <a:pt x="16" y="5952"/>
                    <a:pt x="7" y="6051"/>
                  </a:cubicBezTo>
                  <a:cubicBezTo>
                    <a:pt x="3368" y="6382"/>
                    <a:pt x="5285" y="9500"/>
                    <a:pt x="5285" y="9500"/>
                  </a:cubicBezTo>
                  <a:lnTo>
                    <a:pt x="2747" y="1"/>
                  </a:ln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49" name="Google Shape;2549;p6"/>
            <p:cNvSpPr/>
            <p:nvPr/>
          </p:nvSpPr>
          <p:spPr>
            <a:xfrm>
              <a:off x="7166351" y="1715009"/>
              <a:ext cx="100789" cy="80620"/>
            </a:xfrm>
            <a:custGeom>
              <a:rect b="b" l="l" r="r" t="t"/>
              <a:pathLst>
                <a:path extrusionOk="0" h="5504" w="6881">
                  <a:moveTo>
                    <a:pt x="1" y="0"/>
                  </a:moveTo>
                  <a:lnTo>
                    <a:pt x="1" y="0"/>
                  </a:lnTo>
                  <a:cubicBezTo>
                    <a:pt x="507" y="1064"/>
                    <a:pt x="1589" y="2110"/>
                    <a:pt x="957" y="3204"/>
                  </a:cubicBezTo>
                  <a:cubicBezTo>
                    <a:pt x="792" y="3491"/>
                    <a:pt x="739" y="3769"/>
                    <a:pt x="739" y="3769"/>
                  </a:cubicBezTo>
                  <a:cubicBezTo>
                    <a:pt x="755" y="4323"/>
                    <a:pt x="2240" y="4949"/>
                    <a:pt x="2266" y="5503"/>
                  </a:cubicBezTo>
                  <a:cubicBezTo>
                    <a:pt x="2934" y="4991"/>
                    <a:pt x="4292" y="3258"/>
                    <a:pt x="6150" y="3258"/>
                  </a:cubicBezTo>
                  <a:cubicBezTo>
                    <a:pt x="6386" y="3258"/>
                    <a:pt x="6629" y="3286"/>
                    <a:pt x="6881" y="3347"/>
                  </a:cubicBezTo>
                  <a:lnTo>
                    <a:pt x="1" y="0"/>
                  </a:ln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50" name="Google Shape;2550;p6"/>
            <p:cNvSpPr/>
            <p:nvPr/>
          </p:nvSpPr>
          <p:spPr>
            <a:xfrm>
              <a:off x="7431851" y="1685171"/>
              <a:ext cx="95311" cy="82714"/>
            </a:xfrm>
            <a:custGeom>
              <a:rect b="b" l="l" r="r" t="t"/>
              <a:pathLst>
                <a:path extrusionOk="0" h="5647" w="6507">
                  <a:moveTo>
                    <a:pt x="6507" y="0"/>
                  </a:moveTo>
                  <a:lnTo>
                    <a:pt x="0" y="5478"/>
                  </a:lnTo>
                  <a:cubicBezTo>
                    <a:pt x="739" y="5291"/>
                    <a:pt x="1518" y="5127"/>
                    <a:pt x="2267" y="5127"/>
                  </a:cubicBezTo>
                  <a:cubicBezTo>
                    <a:pt x="2955" y="5127"/>
                    <a:pt x="3617" y="5265"/>
                    <a:pt x="4202" y="5646"/>
                  </a:cubicBezTo>
                  <a:cubicBezTo>
                    <a:pt x="4646" y="5386"/>
                    <a:pt x="5121" y="5094"/>
                    <a:pt x="5319" y="4618"/>
                  </a:cubicBezTo>
                  <a:cubicBezTo>
                    <a:pt x="5471" y="4253"/>
                    <a:pt x="5434" y="3841"/>
                    <a:pt x="5416" y="3446"/>
                  </a:cubicBezTo>
                  <a:cubicBezTo>
                    <a:pt x="5345" y="1914"/>
                    <a:pt x="6507" y="181"/>
                    <a:pt x="6507" y="0"/>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51" name="Google Shape;2551;p6"/>
            <p:cNvSpPr/>
            <p:nvPr/>
          </p:nvSpPr>
          <p:spPr>
            <a:xfrm>
              <a:off x="7569105" y="1495828"/>
              <a:ext cx="25750" cy="89482"/>
            </a:xfrm>
            <a:custGeom>
              <a:rect b="b" l="l" r="r" t="t"/>
              <a:pathLst>
                <a:path extrusionOk="0" h="6109" w="1758">
                  <a:moveTo>
                    <a:pt x="0" y="0"/>
                  </a:moveTo>
                  <a:lnTo>
                    <a:pt x="2" y="6108"/>
                  </a:lnTo>
                  <a:cubicBezTo>
                    <a:pt x="2" y="6108"/>
                    <a:pt x="567" y="3864"/>
                    <a:pt x="1514" y="3821"/>
                  </a:cubicBezTo>
                  <a:cubicBezTo>
                    <a:pt x="1411" y="3305"/>
                    <a:pt x="1569" y="2089"/>
                    <a:pt x="1758" y="1597"/>
                  </a:cubicBezTo>
                  <a:cubicBezTo>
                    <a:pt x="813" y="1209"/>
                    <a:pt x="41" y="680"/>
                    <a:pt x="0" y="0"/>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52" name="Google Shape;2552;p6"/>
            <p:cNvSpPr/>
            <p:nvPr/>
          </p:nvSpPr>
          <p:spPr>
            <a:xfrm>
              <a:off x="7278146" y="1037324"/>
              <a:ext cx="73911" cy="279430"/>
            </a:xfrm>
            <a:custGeom>
              <a:rect b="b" l="l" r="r" t="t"/>
              <a:pathLst>
                <a:path extrusionOk="0" h="19077" w="5046">
                  <a:moveTo>
                    <a:pt x="1416" y="1"/>
                  </a:moveTo>
                  <a:cubicBezTo>
                    <a:pt x="1312" y="1"/>
                    <a:pt x="1204" y="15"/>
                    <a:pt x="1093" y="45"/>
                  </a:cubicBezTo>
                  <a:cubicBezTo>
                    <a:pt x="502" y="208"/>
                    <a:pt x="1" y="932"/>
                    <a:pt x="238" y="1553"/>
                  </a:cubicBezTo>
                  <a:cubicBezTo>
                    <a:pt x="2187" y="6654"/>
                    <a:pt x="2585" y="12237"/>
                    <a:pt x="1295" y="17550"/>
                  </a:cubicBezTo>
                  <a:cubicBezTo>
                    <a:pt x="1071" y="18473"/>
                    <a:pt x="1838" y="19077"/>
                    <a:pt x="2566" y="19077"/>
                  </a:cubicBezTo>
                  <a:cubicBezTo>
                    <a:pt x="3047" y="19077"/>
                    <a:pt x="3511" y="18812"/>
                    <a:pt x="3659" y="18202"/>
                  </a:cubicBezTo>
                  <a:cubicBezTo>
                    <a:pt x="5045" y="12488"/>
                    <a:pt x="4702" y="6399"/>
                    <a:pt x="2601" y="902"/>
                  </a:cubicBezTo>
                  <a:cubicBezTo>
                    <a:pt x="2404" y="384"/>
                    <a:pt x="1958" y="1"/>
                    <a:pt x="1416"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53" name="Google Shape;2553;p6"/>
            <p:cNvSpPr/>
            <p:nvPr/>
          </p:nvSpPr>
          <p:spPr>
            <a:xfrm>
              <a:off x="7309596" y="1090629"/>
              <a:ext cx="183138" cy="122351"/>
            </a:xfrm>
            <a:custGeom>
              <a:rect b="b" l="l" r="r" t="t"/>
              <a:pathLst>
                <a:path extrusionOk="0" h="8353" w="12503">
                  <a:moveTo>
                    <a:pt x="11115" y="1"/>
                  </a:moveTo>
                  <a:cubicBezTo>
                    <a:pt x="11021" y="1"/>
                    <a:pt x="10926" y="9"/>
                    <a:pt x="10831" y="26"/>
                  </a:cubicBezTo>
                  <a:cubicBezTo>
                    <a:pt x="6656" y="760"/>
                    <a:pt x="2950" y="3148"/>
                    <a:pt x="401" y="6509"/>
                  </a:cubicBezTo>
                  <a:cubicBezTo>
                    <a:pt x="1" y="7037"/>
                    <a:pt x="318" y="7879"/>
                    <a:pt x="842" y="8185"/>
                  </a:cubicBezTo>
                  <a:cubicBezTo>
                    <a:pt x="1039" y="8301"/>
                    <a:pt x="1239" y="8353"/>
                    <a:pt x="1432" y="8353"/>
                  </a:cubicBezTo>
                  <a:cubicBezTo>
                    <a:pt x="1852" y="8353"/>
                    <a:pt x="2242" y="8108"/>
                    <a:pt x="2518" y="7746"/>
                  </a:cubicBezTo>
                  <a:cubicBezTo>
                    <a:pt x="4675" y="4900"/>
                    <a:pt x="7960" y="3008"/>
                    <a:pt x="11483" y="2389"/>
                  </a:cubicBezTo>
                  <a:cubicBezTo>
                    <a:pt x="12136" y="2274"/>
                    <a:pt x="12502" y="1475"/>
                    <a:pt x="12339" y="881"/>
                  </a:cubicBezTo>
                  <a:cubicBezTo>
                    <a:pt x="12177" y="292"/>
                    <a:pt x="11668" y="1"/>
                    <a:pt x="11115"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554" name="Google Shape;2554;p6"/>
            <p:cNvGrpSpPr/>
            <p:nvPr/>
          </p:nvGrpSpPr>
          <p:grpSpPr>
            <a:xfrm>
              <a:off x="7400884" y="1600387"/>
              <a:ext cx="68466" cy="55076"/>
              <a:chOff x="7059859" y="1600387"/>
              <a:chExt cx="68466" cy="55076"/>
            </a:xfrm>
          </p:grpSpPr>
          <p:sp>
            <p:nvSpPr>
              <p:cNvPr id="2555" name="Google Shape;2555;p6"/>
              <p:cNvSpPr/>
              <p:nvPr/>
            </p:nvSpPr>
            <p:spPr>
              <a:xfrm>
                <a:off x="7076822" y="1637593"/>
                <a:ext cx="13813" cy="11791"/>
              </a:xfrm>
              <a:custGeom>
                <a:rect b="b" l="l" r="r" t="t"/>
                <a:pathLst>
                  <a:path extrusionOk="0" h="805" w="943">
                    <a:moveTo>
                      <a:pt x="498" y="0"/>
                    </a:moveTo>
                    <a:cubicBezTo>
                      <a:pt x="474" y="0"/>
                      <a:pt x="449" y="2"/>
                      <a:pt x="425" y="7"/>
                    </a:cubicBezTo>
                    <a:cubicBezTo>
                      <a:pt x="213" y="53"/>
                      <a:pt x="0" y="294"/>
                      <a:pt x="174" y="641"/>
                    </a:cubicBezTo>
                    <a:cubicBezTo>
                      <a:pt x="216" y="753"/>
                      <a:pt x="373" y="805"/>
                      <a:pt x="503" y="805"/>
                    </a:cubicBezTo>
                    <a:cubicBezTo>
                      <a:pt x="521" y="805"/>
                      <a:pt x="538" y="804"/>
                      <a:pt x="554" y="802"/>
                    </a:cubicBezTo>
                    <a:cubicBezTo>
                      <a:pt x="770" y="779"/>
                      <a:pt x="942" y="553"/>
                      <a:pt x="907" y="338"/>
                    </a:cubicBezTo>
                    <a:cubicBezTo>
                      <a:pt x="875" y="148"/>
                      <a:pt x="689" y="0"/>
                      <a:pt x="498" y="0"/>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56" name="Google Shape;2556;p6"/>
              <p:cNvSpPr/>
              <p:nvPr/>
            </p:nvSpPr>
            <p:spPr>
              <a:xfrm>
                <a:off x="7059859" y="1647495"/>
                <a:ext cx="9301" cy="7968"/>
              </a:xfrm>
              <a:custGeom>
                <a:rect b="b" l="l" r="r" t="t"/>
                <a:pathLst>
                  <a:path extrusionOk="0" h="544" w="635">
                    <a:moveTo>
                      <a:pt x="337" y="1"/>
                    </a:moveTo>
                    <a:cubicBezTo>
                      <a:pt x="320" y="1"/>
                      <a:pt x="304" y="2"/>
                      <a:pt x="288" y="6"/>
                    </a:cubicBezTo>
                    <a:cubicBezTo>
                      <a:pt x="144" y="36"/>
                      <a:pt x="1" y="197"/>
                      <a:pt x="118" y="432"/>
                    </a:cubicBezTo>
                    <a:cubicBezTo>
                      <a:pt x="146" y="509"/>
                      <a:pt x="252" y="544"/>
                      <a:pt x="340" y="544"/>
                    </a:cubicBezTo>
                    <a:cubicBezTo>
                      <a:pt x="352" y="544"/>
                      <a:pt x="363" y="543"/>
                      <a:pt x="374" y="542"/>
                    </a:cubicBezTo>
                    <a:cubicBezTo>
                      <a:pt x="520" y="524"/>
                      <a:pt x="635" y="372"/>
                      <a:pt x="612" y="227"/>
                    </a:cubicBezTo>
                    <a:cubicBezTo>
                      <a:pt x="591" y="100"/>
                      <a:pt x="465" y="1"/>
                      <a:pt x="337"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57" name="Google Shape;2557;p6"/>
              <p:cNvSpPr/>
              <p:nvPr/>
            </p:nvSpPr>
            <p:spPr>
              <a:xfrm>
                <a:off x="7116021" y="1621466"/>
                <a:ext cx="5874" cy="5009"/>
              </a:xfrm>
              <a:custGeom>
                <a:rect b="b" l="l" r="r" t="t"/>
                <a:pathLst>
                  <a:path extrusionOk="0" h="342" w="401">
                    <a:moveTo>
                      <a:pt x="213" y="1"/>
                    </a:moveTo>
                    <a:cubicBezTo>
                      <a:pt x="202" y="1"/>
                      <a:pt x="192" y="2"/>
                      <a:pt x="181" y="4"/>
                    </a:cubicBezTo>
                    <a:cubicBezTo>
                      <a:pt x="91" y="22"/>
                      <a:pt x="1" y="124"/>
                      <a:pt x="75" y="271"/>
                    </a:cubicBezTo>
                    <a:cubicBezTo>
                      <a:pt x="92" y="319"/>
                      <a:pt x="158" y="342"/>
                      <a:pt x="213" y="342"/>
                    </a:cubicBezTo>
                    <a:cubicBezTo>
                      <a:pt x="221" y="342"/>
                      <a:pt x="229" y="341"/>
                      <a:pt x="236" y="340"/>
                    </a:cubicBezTo>
                    <a:cubicBezTo>
                      <a:pt x="328" y="330"/>
                      <a:pt x="401" y="234"/>
                      <a:pt x="385" y="144"/>
                    </a:cubicBezTo>
                    <a:cubicBezTo>
                      <a:pt x="372" y="62"/>
                      <a:pt x="293" y="1"/>
                      <a:pt x="213"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58" name="Google Shape;2558;p6"/>
              <p:cNvSpPr/>
              <p:nvPr/>
            </p:nvSpPr>
            <p:spPr>
              <a:xfrm>
                <a:off x="7122481" y="1600387"/>
                <a:ext cx="5844" cy="5009"/>
              </a:xfrm>
              <a:custGeom>
                <a:rect b="b" l="l" r="r" t="t"/>
                <a:pathLst>
                  <a:path extrusionOk="0" h="342" w="399">
                    <a:moveTo>
                      <a:pt x="210" y="1"/>
                    </a:moveTo>
                    <a:cubicBezTo>
                      <a:pt x="200" y="1"/>
                      <a:pt x="189" y="2"/>
                      <a:pt x="179" y="4"/>
                    </a:cubicBezTo>
                    <a:cubicBezTo>
                      <a:pt x="89" y="23"/>
                      <a:pt x="0" y="124"/>
                      <a:pt x="73" y="271"/>
                    </a:cubicBezTo>
                    <a:lnTo>
                      <a:pt x="73" y="273"/>
                    </a:lnTo>
                    <a:cubicBezTo>
                      <a:pt x="92" y="319"/>
                      <a:pt x="158" y="342"/>
                      <a:pt x="212" y="342"/>
                    </a:cubicBezTo>
                    <a:cubicBezTo>
                      <a:pt x="220" y="342"/>
                      <a:pt x="227" y="341"/>
                      <a:pt x="234" y="340"/>
                    </a:cubicBezTo>
                    <a:cubicBezTo>
                      <a:pt x="326" y="330"/>
                      <a:pt x="399" y="234"/>
                      <a:pt x="384" y="144"/>
                    </a:cubicBezTo>
                    <a:cubicBezTo>
                      <a:pt x="370" y="64"/>
                      <a:pt x="291" y="1"/>
                      <a:pt x="210"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59" name="Google Shape;2559;p6"/>
              <p:cNvSpPr/>
              <p:nvPr/>
            </p:nvSpPr>
            <p:spPr>
              <a:xfrm>
                <a:off x="7096656" y="1617496"/>
                <a:ext cx="9316" cy="7968"/>
              </a:xfrm>
              <a:custGeom>
                <a:rect b="b" l="l" r="r" t="t"/>
                <a:pathLst>
                  <a:path extrusionOk="0" h="544" w="636">
                    <a:moveTo>
                      <a:pt x="339" y="0"/>
                    </a:moveTo>
                    <a:cubicBezTo>
                      <a:pt x="322" y="0"/>
                      <a:pt x="304" y="2"/>
                      <a:pt x="287" y="6"/>
                    </a:cubicBezTo>
                    <a:cubicBezTo>
                      <a:pt x="144" y="36"/>
                      <a:pt x="0" y="197"/>
                      <a:pt x="117" y="432"/>
                    </a:cubicBezTo>
                    <a:lnTo>
                      <a:pt x="119" y="432"/>
                    </a:lnTo>
                    <a:cubicBezTo>
                      <a:pt x="148" y="509"/>
                      <a:pt x="257" y="544"/>
                      <a:pt x="346" y="544"/>
                    </a:cubicBezTo>
                    <a:cubicBezTo>
                      <a:pt x="356" y="544"/>
                      <a:pt x="366" y="543"/>
                      <a:pt x="376" y="542"/>
                    </a:cubicBezTo>
                    <a:cubicBezTo>
                      <a:pt x="521" y="524"/>
                      <a:pt x="636" y="372"/>
                      <a:pt x="613" y="227"/>
                    </a:cubicBezTo>
                    <a:cubicBezTo>
                      <a:pt x="593" y="101"/>
                      <a:pt x="468" y="0"/>
                      <a:pt x="339" y="0"/>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60" name="Google Shape;2560;p6"/>
              <p:cNvSpPr/>
              <p:nvPr/>
            </p:nvSpPr>
            <p:spPr>
              <a:xfrm>
                <a:off x="7094678" y="1631338"/>
                <a:ext cx="9330" cy="7968"/>
              </a:xfrm>
              <a:custGeom>
                <a:rect b="b" l="l" r="r" t="t"/>
                <a:pathLst>
                  <a:path extrusionOk="0" h="544" w="637">
                    <a:moveTo>
                      <a:pt x="339" y="0"/>
                    </a:moveTo>
                    <a:cubicBezTo>
                      <a:pt x="322" y="0"/>
                      <a:pt x="305" y="2"/>
                      <a:pt x="288" y="6"/>
                    </a:cubicBezTo>
                    <a:cubicBezTo>
                      <a:pt x="144" y="36"/>
                      <a:pt x="1" y="197"/>
                      <a:pt x="120" y="433"/>
                    </a:cubicBezTo>
                    <a:cubicBezTo>
                      <a:pt x="148" y="509"/>
                      <a:pt x="258" y="544"/>
                      <a:pt x="347" y="544"/>
                    </a:cubicBezTo>
                    <a:cubicBezTo>
                      <a:pt x="357" y="544"/>
                      <a:pt x="367" y="543"/>
                      <a:pt x="376" y="542"/>
                    </a:cubicBezTo>
                    <a:cubicBezTo>
                      <a:pt x="521" y="525"/>
                      <a:pt x="636" y="372"/>
                      <a:pt x="613" y="227"/>
                    </a:cubicBezTo>
                    <a:cubicBezTo>
                      <a:pt x="593" y="101"/>
                      <a:pt x="468" y="0"/>
                      <a:pt x="339" y="0"/>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61" name="Google Shape;2561;p6"/>
              <p:cNvSpPr/>
              <p:nvPr/>
            </p:nvSpPr>
            <p:spPr>
              <a:xfrm>
                <a:off x="7105606" y="1608824"/>
                <a:ext cx="12216" cy="10458"/>
              </a:xfrm>
              <a:custGeom>
                <a:rect b="b" l="l" r="r" t="t"/>
                <a:pathLst>
                  <a:path extrusionOk="0" h="714" w="834">
                    <a:moveTo>
                      <a:pt x="441" y="0"/>
                    </a:moveTo>
                    <a:cubicBezTo>
                      <a:pt x="420" y="0"/>
                      <a:pt x="398" y="2"/>
                      <a:pt x="377" y="7"/>
                    </a:cubicBezTo>
                    <a:cubicBezTo>
                      <a:pt x="188" y="47"/>
                      <a:pt x="0" y="260"/>
                      <a:pt x="154" y="568"/>
                    </a:cubicBezTo>
                    <a:cubicBezTo>
                      <a:pt x="191" y="667"/>
                      <a:pt x="330" y="714"/>
                      <a:pt x="445" y="714"/>
                    </a:cubicBezTo>
                    <a:cubicBezTo>
                      <a:pt x="461" y="714"/>
                      <a:pt x="476" y="713"/>
                      <a:pt x="490" y="711"/>
                    </a:cubicBezTo>
                    <a:cubicBezTo>
                      <a:pt x="682" y="688"/>
                      <a:pt x="834" y="490"/>
                      <a:pt x="804" y="299"/>
                    </a:cubicBezTo>
                    <a:cubicBezTo>
                      <a:pt x="775" y="131"/>
                      <a:pt x="609" y="0"/>
                      <a:pt x="441" y="0"/>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562" name="Google Shape;2562;p6"/>
            <p:cNvGrpSpPr/>
            <p:nvPr/>
          </p:nvGrpSpPr>
          <p:grpSpPr>
            <a:xfrm>
              <a:off x="7432788" y="1421869"/>
              <a:ext cx="27948" cy="82322"/>
              <a:chOff x="7091763" y="1421869"/>
              <a:chExt cx="27948" cy="82322"/>
            </a:xfrm>
          </p:grpSpPr>
          <p:sp>
            <p:nvSpPr>
              <p:cNvPr id="2563" name="Google Shape;2563;p6"/>
              <p:cNvSpPr/>
              <p:nvPr/>
            </p:nvSpPr>
            <p:spPr>
              <a:xfrm>
                <a:off x="7106587" y="1473387"/>
                <a:ext cx="13124" cy="11835"/>
              </a:xfrm>
              <a:custGeom>
                <a:rect b="b" l="l" r="r" t="t"/>
                <a:pathLst>
                  <a:path extrusionOk="0" h="808" w="896">
                    <a:moveTo>
                      <a:pt x="455" y="0"/>
                    </a:moveTo>
                    <a:cubicBezTo>
                      <a:pt x="276" y="0"/>
                      <a:pt x="96" y="127"/>
                      <a:pt x="52" y="304"/>
                    </a:cubicBezTo>
                    <a:cubicBezTo>
                      <a:pt x="1" y="514"/>
                      <a:pt x="122" y="806"/>
                      <a:pt x="502" y="806"/>
                    </a:cubicBezTo>
                    <a:cubicBezTo>
                      <a:pt x="505" y="806"/>
                      <a:pt x="508" y="806"/>
                      <a:pt x="512" y="806"/>
                    </a:cubicBezTo>
                    <a:cubicBezTo>
                      <a:pt x="517" y="807"/>
                      <a:pt x="522" y="807"/>
                      <a:pt x="527" y="807"/>
                    </a:cubicBezTo>
                    <a:cubicBezTo>
                      <a:pt x="658" y="807"/>
                      <a:pt x="781" y="658"/>
                      <a:pt x="823" y="534"/>
                    </a:cubicBezTo>
                    <a:cubicBezTo>
                      <a:pt x="896" y="329"/>
                      <a:pt x="767" y="77"/>
                      <a:pt x="558" y="15"/>
                    </a:cubicBezTo>
                    <a:cubicBezTo>
                      <a:pt x="524" y="5"/>
                      <a:pt x="490" y="0"/>
                      <a:pt x="455" y="0"/>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64" name="Google Shape;2564;p6"/>
              <p:cNvSpPr/>
              <p:nvPr/>
            </p:nvSpPr>
            <p:spPr>
              <a:xfrm>
                <a:off x="7107451" y="1496223"/>
                <a:ext cx="8847" cy="7968"/>
              </a:xfrm>
              <a:custGeom>
                <a:rect b="b" l="l" r="r" t="t"/>
                <a:pathLst>
                  <a:path extrusionOk="0" h="544" w="604">
                    <a:moveTo>
                      <a:pt x="307" y="0"/>
                    </a:moveTo>
                    <a:cubicBezTo>
                      <a:pt x="186" y="0"/>
                      <a:pt x="65" y="86"/>
                      <a:pt x="35" y="205"/>
                    </a:cubicBezTo>
                    <a:cubicBezTo>
                      <a:pt x="0" y="347"/>
                      <a:pt x="81" y="543"/>
                      <a:pt x="338" y="543"/>
                    </a:cubicBezTo>
                    <a:cubicBezTo>
                      <a:pt x="340" y="543"/>
                      <a:pt x="343" y="543"/>
                      <a:pt x="345" y="543"/>
                    </a:cubicBezTo>
                    <a:cubicBezTo>
                      <a:pt x="349" y="543"/>
                      <a:pt x="352" y="544"/>
                      <a:pt x="356" y="544"/>
                    </a:cubicBezTo>
                    <a:cubicBezTo>
                      <a:pt x="444" y="544"/>
                      <a:pt x="527" y="444"/>
                      <a:pt x="556" y="361"/>
                    </a:cubicBezTo>
                    <a:cubicBezTo>
                      <a:pt x="603" y="223"/>
                      <a:pt x="517" y="51"/>
                      <a:pt x="377" y="10"/>
                    </a:cubicBezTo>
                    <a:cubicBezTo>
                      <a:pt x="354" y="3"/>
                      <a:pt x="331" y="0"/>
                      <a:pt x="307" y="0"/>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65" name="Google Shape;2565;p6"/>
              <p:cNvSpPr/>
              <p:nvPr/>
            </p:nvSpPr>
            <p:spPr>
              <a:xfrm>
                <a:off x="7107935" y="1436839"/>
                <a:ext cx="5566" cy="5024"/>
              </a:xfrm>
              <a:custGeom>
                <a:rect b="b" l="l" r="r" t="t"/>
                <a:pathLst>
                  <a:path extrusionOk="0" h="343" w="380">
                    <a:moveTo>
                      <a:pt x="195" y="0"/>
                    </a:moveTo>
                    <a:cubicBezTo>
                      <a:pt x="118" y="0"/>
                      <a:pt x="41" y="53"/>
                      <a:pt x="22" y="130"/>
                    </a:cubicBezTo>
                    <a:cubicBezTo>
                      <a:pt x="1" y="218"/>
                      <a:pt x="53" y="342"/>
                      <a:pt x="215" y="342"/>
                    </a:cubicBezTo>
                    <a:cubicBezTo>
                      <a:pt x="216" y="342"/>
                      <a:pt x="217" y="342"/>
                      <a:pt x="218" y="342"/>
                    </a:cubicBezTo>
                    <a:cubicBezTo>
                      <a:pt x="220" y="342"/>
                      <a:pt x="222" y="342"/>
                      <a:pt x="225" y="342"/>
                    </a:cubicBezTo>
                    <a:cubicBezTo>
                      <a:pt x="279" y="342"/>
                      <a:pt x="332" y="280"/>
                      <a:pt x="349" y="227"/>
                    </a:cubicBezTo>
                    <a:cubicBezTo>
                      <a:pt x="379" y="140"/>
                      <a:pt x="326" y="32"/>
                      <a:pt x="238" y="6"/>
                    </a:cubicBezTo>
                    <a:cubicBezTo>
                      <a:pt x="224" y="2"/>
                      <a:pt x="209" y="0"/>
                      <a:pt x="195" y="0"/>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66" name="Google Shape;2566;p6"/>
              <p:cNvSpPr/>
              <p:nvPr/>
            </p:nvSpPr>
            <p:spPr>
              <a:xfrm>
                <a:off x="7091763" y="1421869"/>
                <a:ext cx="5581" cy="5039"/>
              </a:xfrm>
              <a:custGeom>
                <a:rect b="b" l="l" r="r" t="t"/>
                <a:pathLst>
                  <a:path extrusionOk="0" h="344" w="381">
                    <a:moveTo>
                      <a:pt x="193" y="0"/>
                    </a:moveTo>
                    <a:cubicBezTo>
                      <a:pt x="117" y="0"/>
                      <a:pt x="41" y="54"/>
                      <a:pt x="23" y="129"/>
                    </a:cubicBezTo>
                    <a:cubicBezTo>
                      <a:pt x="0" y="218"/>
                      <a:pt x="52" y="341"/>
                      <a:pt x="211" y="341"/>
                    </a:cubicBezTo>
                    <a:cubicBezTo>
                      <a:pt x="213" y="341"/>
                      <a:pt x="215" y="341"/>
                      <a:pt x="218" y="341"/>
                    </a:cubicBezTo>
                    <a:lnTo>
                      <a:pt x="218" y="343"/>
                    </a:lnTo>
                    <a:cubicBezTo>
                      <a:pt x="220" y="343"/>
                      <a:pt x="222" y="343"/>
                      <a:pt x="224" y="343"/>
                    </a:cubicBezTo>
                    <a:cubicBezTo>
                      <a:pt x="280" y="343"/>
                      <a:pt x="332" y="279"/>
                      <a:pt x="350" y="228"/>
                    </a:cubicBezTo>
                    <a:cubicBezTo>
                      <a:pt x="380" y="139"/>
                      <a:pt x="326" y="33"/>
                      <a:pt x="237" y="6"/>
                    </a:cubicBezTo>
                    <a:cubicBezTo>
                      <a:pt x="223" y="2"/>
                      <a:pt x="208" y="0"/>
                      <a:pt x="193" y="0"/>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67" name="Google Shape;2567;p6"/>
              <p:cNvSpPr/>
              <p:nvPr/>
            </p:nvSpPr>
            <p:spPr>
              <a:xfrm>
                <a:off x="7096451" y="1450023"/>
                <a:ext cx="8847" cy="7998"/>
              </a:xfrm>
              <a:custGeom>
                <a:rect b="b" l="l" r="r" t="t"/>
                <a:pathLst>
                  <a:path extrusionOk="0" h="546" w="604">
                    <a:moveTo>
                      <a:pt x="308" y="1"/>
                    </a:moveTo>
                    <a:cubicBezTo>
                      <a:pt x="186" y="1"/>
                      <a:pt x="64" y="86"/>
                      <a:pt x="36" y="207"/>
                    </a:cubicBezTo>
                    <a:cubicBezTo>
                      <a:pt x="1" y="347"/>
                      <a:pt x="82" y="545"/>
                      <a:pt x="339" y="545"/>
                    </a:cubicBezTo>
                    <a:cubicBezTo>
                      <a:pt x="341" y="545"/>
                      <a:pt x="343" y="545"/>
                      <a:pt x="345" y="545"/>
                    </a:cubicBezTo>
                    <a:cubicBezTo>
                      <a:pt x="349" y="545"/>
                      <a:pt x="353" y="545"/>
                      <a:pt x="356" y="545"/>
                    </a:cubicBezTo>
                    <a:cubicBezTo>
                      <a:pt x="444" y="545"/>
                      <a:pt x="527" y="446"/>
                      <a:pt x="556" y="361"/>
                    </a:cubicBezTo>
                    <a:cubicBezTo>
                      <a:pt x="604" y="223"/>
                      <a:pt x="517" y="53"/>
                      <a:pt x="377" y="10"/>
                    </a:cubicBezTo>
                    <a:cubicBezTo>
                      <a:pt x="355" y="4"/>
                      <a:pt x="332" y="1"/>
                      <a:pt x="308"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68" name="Google Shape;2568;p6"/>
              <p:cNvSpPr/>
              <p:nvPr/>
            </p:nvSpPr>
            <p:spPr>
              <a:xfrm>
                <a:off x="7108037" y="1457816"/>
                <a:ext cx="8876" cy="8012"/>
              </a:xfrm>
              <a:custGeom>
                <a:rect b="b" l="l" r="r" t="t"/>
                <a:pathLst>
                  <a:path extrusionOk="0" h="547" w="606">
                    <a:moveTo>
                      <a:pt x="308" y="1"/>
                    </a:moveTo>
                    <a:cubicBezTo>
                      <a:pt x="187" y="1"/>
                      <a:pt x="66" y="87"/>
                      <a:pt x="36" y="206"/>
                    </a:cubicBezTo>
                    <a:cubicBezTo>
                      <a:pt x="1" y="348"/>
                      <a:pt x="85" y="545"/>
                      <a:pt x="344" y="545"/>
                    </a:cubicBezTo>
                    <a:cubicBezTo>
                      <a:pt x="345" y="545"/>
                      <a:pt x="346" y="545"/>
                      <a:pt x="347" y="545"/>
                    </a:cubicBezTo>
                    <a:cubicBezTo>
                      <a:pt x="351" y="546"/>
                      <a:pt x="355" y="546"/>
                      <a:pt x="358" y="546"/>
                    </a:cubicBezTo>
                    <a:cubicBezTo>
                      <a:pt x="446" y="546"/>
                      <a:pt x="527" y="445"/>
                      <a:pt x="558" y="361"/>
                    </a:cubicBezTo>
                    <a:cubicBezTo>
                      <a:pt x="606" y="223"/>
                      <a:pt x="519" y="53"/>
                      <a:pt x="377" y="11"/>
                    </a:cubicBezTo>
                    <a:cubicBezTo>
                      <a:pt x="355" y="4"/>
                      <a:pt x="331" y="1"/>
                      <a:pt x="308"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69" name="Google Shape;2569;p6"/>
              <p:cNvSpPr/>
              <p:nvPr/>
            </p:nvSpPr>
            <p:spPr>
              <a:xfrm>
                <a:off x="7092950" y="1436107"/>
                <a:ext cx="11630" cy="10458"/>
              </a:xfrm>
              <a:custGeom>
                <a:rect b="b" l="l" r="r" t="t"/>
                <a:pathLst>
                  <a:path extrusionOk="0" h="714" w="794">
                    <a:moveTo>
                      <a:pt x="404" y="0"/>
                    </a:moveTo>
                    <a:cubicBezTo>
                      <a:pt x="244" y="0"/>
                      <a:pt x="85" y="113"/>
                      <a:pt x="46" y="270"/>
                    </a:cubicBezTo>
                    <a:cubicBezTo>
                      <a:pt x="1" y="454"/>
                      <a:pt x="110" y="712"/>
                      <a:pt x="445" y="712"/>
                    </a:cubicBezTo>
                    <a:cubicBezTo>
                      <a:pt x="448" y="712"/>
                      <a:pt x="452" y="712"/>
                      <a:pt x="455" y="712"/>
                    </a:cubicBezTo>
                    <a:cubicBezTo>
                      <a:pt x="460" y="713"/>
                      <a:pt x="465" y="713"/>
                      <a:pt x="470" y="713"/>
                    </a:cubicBezTo>
                    <a:cubicBezTo>
                      <a:pt x="585" y="713"/>
                      <a:pt x="692" y="582"/>
                      <a:pt x="731" y="473"/>
                    </a:cubicBezTo>
                    <a:cubicBezTo>
                      <a:pt x="793" y="291"/>
                      <a:pt x="680" y="68"/>
                      <a:pt x="496" y="13"/>
                    </a:cubicBezTo>
                    <a:cubicBezTo>
                      <a:pt x="466" y="4"/>
                      <a:pt x="435" y="0"/>
                      <a:pt x="404" y="0"/>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570" name="Google Shape;2570;p6"/>
            <p:cNvGrpSpPr/>
            <p:nvPr/>
          </p:nvGrpSpPr>
          <p:grpSpPr>
            <a:xfrm>
              <a:off x="7172268" y="1510930"/>
              <a:ext cx="20932" cy="84271"/>
              <a:chOff x="6831243" y="1510930"/>
              <a:chExt cx="20932" cy="84271"/>
            </a:xfrm>
          </p:grpSpPr>
          <p:sp>
            <p:nvSpPr>
              <p:cNvPr id="2571" name="Google Shape;2571;p6"/>
              <p:cNvSpPr/>
              <p:nvPr/>
            </p:nvSpPr>
            <p:spPr>
              <a:xfrm>
                <a:off x="6838187" y="1564821"/>
                <a:ext cx="13402" cy="11952"/>
              </a:xfrm>
              <a:custGeom>
                <a:rect b="b" l="l" r="r" t="t"/>
                <a:pathLst>
                  <a:path extrusionOk="0" h="816" w="915">
                    <a:moveTo>
                      <a:pt x="469" y="1"/>
                    </a:moveTo>
                    <a:cubicBezTo>
                      <a:pt x="312" y="1"/>
                      <a:pt x="151" y="92"/>
                      <a:pt x="88" y="237"/>
                    </a:cubicBezTo>
                    <a:cubicBezTo>
                      <a:pt x="1" y="435"/>
                      <a:pt x="72" y="749"/>
                      <a:pt x="456" y="809"/>
                    </a:cubicBezTo>
                    <a:cubicBezTo>
                      <a:pt x="471" y="813"/>
                      <a:pt x="487" y="815"/>
                      <a:pt x="503" y="815"/>
                    </a:cubicBezTo>
                    <a:cubicBezTo>
                      <a:pt x="622" y="815"/>
                      <a:pt x="750" y="701"/>
                      <a:pt x="808" y="595"/>
                    </a:cubicBezTo>
                    <a:cubicBezTo>
                      <a:pt x="914" y="405"/>
                      <a:pt x="831" y="135"/>
                      <a:pt x="636" y="39"/>
                    </a:cubicBezTo>
                    <a:cubicBezTo>
                      <a:pt x="584" y="13"/>
                      <a:pt x="527" y="1"/>
                      <a:pt x="469"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72" name="Google Shape;2572;p6"/>
              <p:cNvSpPr/>
              <p:nvPr/>
            </p:nvSpPr>
            <p:spPr>
              <a:xfrm>
                <a:off x="6835550" y="1587130"/>
                <a:ext cx="9052" cy="8071"/>
              </a:xfrm>
              <a:custGeom>
                <a:rect b="b" l="l" r="r" t="t"/>
                <a:pathLst>
                  <a:path extrusionOk="0" h="551" w="618">
                    <a:moveTo>
                      <a:pt x="317" y="0"/>
                    </a:moveTo>
                    <a:cubicBezTo>
                      <a:pt x="211" y="0"/>
                      <a:pt x="103" y="62"/>
                      <a:pt x="60" y="160"/>
                    </a:cubicBezTo>
                    <a:cubicBezTo>
                      <a:pt x="0" y="295"/>
                      <a:pt x="50" y="505"/>
                      <a:pt x="308" y="546"/>
                    </a:cubicBezTo>
                    <a:cubicBezTo>
                      <a:pt x="319" y="549"/>
                      <a:pt x="329" y="550"/>
                      <a:pt x="340" y="550"/>
                    </a:cubicBezTo>
                    <a:cubicBezTo>
                      <a:pt x="420" y="550"/>
                      <a:pt x="507" y="473"/>
                      <a:pt x="547" y="401"/>
                    </a:cubicBezTo>
                    <a:cubicBezTo>
                      <a:pt x="618" y="274"/>
                      <a:pt x="561" y="91"/>
                      <a:pt x="430" y="26"/>
                    </a:cubicBezTo>
                    <a:cubicBezTo>
                      <a:pt x="395" y="8"/>
                      <a:pt x="356" y="0"/>
                      <a:pt x="317" y="0"/>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73" name="Google Shape;2573;p6"/>
              <p:cNvSpPr/>
              <p:nvPr/>
            </p:nvSpPr>
            <p:spPr>
              <a:xfrm>
                <a:off x="6846492" y="1528435"/>
                <a:ext cx="5683" cy="5068"/>
              </a:xfrm>
              <a:custGeom>
                <a:rect b="b" l="l" r="r" t="t"/>
                <a:pathLst>
                  <a:path extrusionOk="0" h="346" w="388">
                    <a:moveTo>
                      <a:pt x="198" y="1"/>
                    </a:moveTo>
                    <a:cubicBezTo>
                      <a:pt x="132" y="1"/>
                      <a:pt x="65" y="39"/>
                      <a:pt x="37" y="100"/>
                    </a:cubicBezTo>
                    <a:cubicBezTo>
                      <a:pt x="0" y="185"/>
                      <a:pt x="30" y="318"/>
                      <a:pt x="193" y="344"/>
                    </a:cubicBezTo>
                    <a:lnTo>
                      <a:pt x="193" y="342"/>
                    </a:lnTo>
                    <a:cubicBezTo>
                      <a:pt x="200" y="344"/>
                      <a:pt x="206" y="345"/>
                      <a:pt x="213" y="345"/>
                    </a:cubicBezTo>
                    <a:cubicBezTo>
                      <a:pt x="263" y="345"/>
                      <a:pt x="317" y="297"/>
                      <a:pt x="342" y="252"/>
                    </a:cubicBezTo>
                    <a:cubicBezTo>
                      <a:pt x="388" y="172"/>
                      <a:pt x="352" y="57"/>
                      <a:pt x="269" y="17"/>
                    </a:cubicBezTo>
                    <a:cubicBezTo>
                      <a:pt x="247" y="6"/>
                      <a:pt x="223" y="1"/>
                      <a:pt x="198"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74" name="Google Shape;2574;p6"/>
              <p:cNvSpPr/>
              <p:nvPr/>
            </p:nvSpPr>
            <p:spPr>
              <a:xfrm>
                <a:off x="6833089" y="1510930"/>
                <a:ext cx="5683" cy="5068"/>
              </a:xfrm>
              <a:custGeom>
                <a:rect b="b" l="l" r="r" t="t"/>
                <a:pathLst>
                  <a:path extrusionOk="0" h="346" w="388">
                    <a:moveTo>
                      <a:pt x="200" y="1"/>
                    </a:moveTo>
                    <a:cubicBezTo>
                      <a:pt x="133" y="1"/>
                      <a:pt x="65" y="39"/>
                      <a:pt x="37" y="100"/>
                    </a:cubicBezTo>
                    <a:cubicBezTo>
                      <a:pt x="0" y="185"/>
                      <a:pt x="32" y="318"/>
                      <a:pt x="193" y="343"/>
                    </a:cubicBezTo>
                    <a:lnTo>
                      <a:pt x="195" y="343"/>
                    </a:lnTo>
                    <a:cubicBezTo>
                      <a:pt x="201" y="345"/>
                      <a:pt x="208" y="345"/>
                      <a:pt x="215" y="345"/>
                    </a:cubicBezTo>
                    <a:cubicBezTo>
                      <a:pt x="265" y="345"/>
                      <a:pt x="319" y="298"/>
                      <a:pt x="343" y="252"/>
                    </a:cubicBezTo>
                    <a:cubicBezTo>
                      <a:pt x="388" y="173"/>
                      <a:pt x="352" y="58"/>
                      <a:pt x="271" y="17"/>
                    </a:cubicBezTo>
                    <a:cubicBezTo>
                      <a:pt x="249" y="6"/>
                      <a:pt x="224" y="1"/>
                      <a:pt x="200"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75" name="Google Shape;2575;p6"/>
              <p:cNvSpPr/>
              <p:nvPr/>
            </p:nvSpPr>
            <p:spPr>
              <a:xfrm>
                <a:off x="6832562" y="1539728"/>
                <a:ext cx="9067" cy="8071"/>
              </a:xfrm>
              <a:custGeom>
                <a:rect b="b" l="l" r="r" t="t"/>
                <a:pathLst>
                  <a:path extrusionOk="0" h="551" w="619">
                    <a:moveTo>
                      <a:pt x="319" y="1"/>
                    </a:moveTo>
                    <a:cubicBezTo>
                      <a:pt x="212" y="1"/>
                      <a:pt x="104" y="62"/>
                      <a:pt x="61" y="161"/>
                    </a:cubicBezTo>
                    <a:cubicBezTo>
                      <a:pt x="1" y="295"/>
                      <a:pt x="50" y="506"/>
                      <a:pt x="309" y="547"/>
                    </a:cubicBezTo>
                    <a:cubicBezTo>
                      <a:pt x="319" y="549"/>
                      <a:pt x="330" y="551"/>
                      <a:pt x="340" y="551"/>
                    </a:cubicBezTo>
                    <a:cubicBezTo>
                      <a:pt x="421" y="551"/>
                      <a:pt x="507" y="473"/>
                      <a:pt x="548" y="401"/>
                    </a:cubicBezTo>
                    <a:cubicBezTo>
                      <a:pt x="618" y="274"/>
                      <a:pt x="562" y="92"/>
                      <a:pt x="431" y="26"/>
                    </a:cubicBezTo>
                    <a:cubicBezTo>
                      <a:pt x="396" y="9"/>
                      <a:pt x="357" y="1"/>
                      <a:pt x="319"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76" name="Google Shape;2576;p6"/>
              <p:cNvSpPr/>
              <p:nvPr/>
            </p:nvSpPr>
            <p:spPr>
              <a:xfrm>
                <a:off x="6842698" y="1549396"/>
                <a:ext cx="9038" cy="8085"/>
              </a:xfrm>
              <a:custGeom>
                <a:rect b="b" l="l" r="r" t="t"/>
                <a:pathLst>
                  <a:path extrusionOk="0" h="552" w="617">
                    <a:moveTo>
                      <a:pt x="317" y="1"/>
                    </a:moveTo>
                    <a:cubicBezTo>
                      <a:pt x="210" y="1"/>
                      <a:pt x="102" y="62"/>
                      <a:pt x="59" y="161"/>
                    </a:cubicBezTo>
                    <a:cubicBezTo>
                      <a:pt x="1" y="295"/>
                      <a:pt x="49" y="506"/>
                      <a:pt x="307" y="547"/>
                    </a:cubicBezTo>
                    <a:cubicBezTo>
                      <a:pt x="317" y="550"/>
                      <a:pt x="328" y="551"/>
                      <a:pt x="339" y="551"/>
                    </a:cubicBezTo>
                    <a:cubicBezTo>
                      <a:pt x="421" y="551"/>
                      <a:pt x="507" y="474"/>
                      <a:pt x="546" y="402"/>
                    </a:cubicBezTo>
                    <a:cubicBezTo>
                      <a:pt x="617" y="274"/>
                      <a:pt x="560" y="92"/>
                      <a:pt x="429" y="26"/>
                    </a:cubicBezTo>
                    <a:cubicBezTo>
                      <a:pt x="394" y="9"/>
                      <a:pt x="356" y="1"/>
                      <a:pt x="317"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77" name="Google Shape;2577;p6"/>
              <p:cNvSpPr/>
              <p:nvPr/>
            </p:nvSpPr>
            <p:spPr>
              <a:xfrm>
                <a:off x="6831243" y="1525637"/>
                <a:ext cx="11894" cy="10590"/>
              </a:xfrm>
              <a:custGeom>
                <a:rect b="b" l="l" r="r" t="t"/>
                <a:pathLst>
                  <a:path extrusionOk="0" h="723" w="812">
                    <a:moveTo>
                      <a:pt x="417" y="0"/>
                    </a:moveTo>
                    <a:cubicBezTo>
                      <a:pt x="277" y="0"/>
                      <a:pt x="135" y="81"/>
                      <a:pt x="78" y="209"/>
                    </a:cubicBezTo>
                    <a:cubicBezTo>
                      <a:pt x="0" y="386"/>
                      <a:pt x="66" y="663"/>
                      <a:pt x="404" y="717"/>
                    </a:cubicBezTo>
                    <a:cubicBezTo>
                      <a:pt x="417" y="721"/>
                      <a:pt x="431" y="723"/>
                      <a:pt x="445" y="723"/>
                    </a:cubicBezTo>
                    <a:cubicBezTo>
                      <a:pt x="551" y="723"/>
                      <a:pt x="666" y="620"/>
                      <a:pt x="717" y="526"/>
                    </a:cubicBezTo>
                    <a:cubicBezTo>
                      <a:pt x="811" y="358"/>
                      <a:pt x="737" y="119"/>
                      <a:pt x="565" y="34"/>
                    </a:cubicBezTo>
                    <a:cubicBezTo>
                      <a:pt x="519" y="11"/>
                      <a:pt x="468" y="0"/>
                      <a:pt x="417" y="0"/>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578" name="Google Shape;2578;p6"/>
            <p:cNvSpPr/>
            <p:nvPr/>
          </p:nvSpPr>
          <p:spPr>
            <a:xfrm>
              <a:off x="7112840" y="1379828"/>
              <a:ext cx="70689" cy="208683"/>
            </a:xfrm>
            <a:custGeom>
              <a:rect b="b" l="l" r="r" t="t"/>
              <a:pathLst>
                <a:path extrusionOk="0" h="14247" w="4826">
                  <a:moveTo>
                    <a:pt x="4780" y="1"/>
                  </a:moveTo>
                  <a:cubicBezTo>
                    <a:pt x="4751" y="1"/>
                    <a:pt x="4583" y="136"/>
                    <a:pt x="4302" y="384"/>
                  </a:cubicBezTo>
                  <a:cubicBezTo>
                    <a:pt x="4149" y="514"/>
                    <a:pt x="3971" y="678"/>
                    <a:pt x="3781" y="887"/>
                  </a:cubicBezTo>
                  <a:cubicBezTo>
                    <a:pt x="3590" y="1094"/>
                    <a:pt x="3358" y="1319"/>
                    <a:pt x="3144" y="1604"/>
                  </a:cubicBezTo>
                  <a:cubicBezTo>
                    <a:pt x="2684" y="2147"/>
                    <a:pt x="2206" y="2852"/>
                    <a:pt x="1748" y="3675"/>
                  </a:cubicBezTo>
                  <a:cubicBezTo>
                    <a:pt x="1303" y="4505"/>
                    <a:pt x="891" y="5461"/>
                    <a:pt x="581" y="6505"/>
                  </a:cubicBezTo>
                  <a:cubicBezTo>
                    <a:pt x="284" y="7553"/>
                    <a:pt x="123" y="8579"/>
                    <a:pt x="52" y="9519"/>
                  </a:cubicBezTo>
                  <a:cubicBezTo>
                    <a:pt x="1" y="10459"/>
                    <a:pt x="29" y="11310"/>
                    <a:pt x="125" y="12015"/>
                  </a:cubicBezTo>
                  <a:cubicBezTo>
                    <a:pt x="155" y="12371"/>
                    <a:pt x="231" y="12684"/>
                    <a:pt x="280" y="12962"/>
                  </a:cubicBezTo>
                  <a:cubicBezTo>
                    <a:pt x="328" y="13240"/>
                    <a:pt x="392" y="13473"/>
                    <a:pt x="452" y="13664"/>
                  </a:cubicBezTo>
                  <a:cubicBezTo>
                    <a:pt x="562" y="14040"/>
                    <a:pt x="633" y="14247"/>
                    <a:pt x="655" y="14247"/>
                  </a:cubicBezTo>
                  <a:cubicBezTo>
                    <a:pt x="655" y="14247"/>
                    <a:pt x="655" y="14247"/>
                    <a:pt x="656" y="14247"/>
                  </a:cubicBezTo>
                  <a:cubicBezTo>
                    <a:pt x="714" y="14231"/>
                    <a:pt x="464" y="13388"/>
                    <a:pt x="339" y="11994"/>
                  </a:cubicBezTo>
                  <a:cubicBezTo>
                    <a:pt x="270" y="11296"/>
                    <a:pt x="266" y="10461"/>
                    <a:pt x="332" y="9540"/>
                  </a:cubicBezTo>
                  <a:cubicBezTo>
                    <a:pt x="415" y="8620"/>
                    <a:pt x="581" y="7615"/>
                    <a:pt x="872" y="6588"/>
                  </a:cubicBezTo>
                  <a:cubicBezTo>
                    <a:pt x="1176" y="5565"/>
                    <a:pt x="1572" y="4629"/>
                    <a:pt x="1994" y="3806"/>
                  </a:cubicBezTo>
                  <a:cubicBezTo>
                    <a:pt x="2431" y="2992"/>
                    <a:pt x="2880" y="2289"/>
                    <a:pt x="3312" y="1737"/>
                  </a:cubicBezTo>
                  <a:cubicBezTo>
                    <a:pt x="4164" y="623"/>
                    <a:pt x="4826" y="46"/>
                    <a:pt x="4783" y="2"/>
                  </a:cubicBezTo>
                  <a:cubicBezTo>
                    <a:pt x="4782" y="1"/>
                    <a:pt x="4781" y="1"/>
                    <a:pt x="4780"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79" name="Google Shape;2579;p6"/>
            <p:cNvSpPr/>
            <p:nvPr/>
          </p:nvSpPr>
          <p:spPr>
            <a:xfrm>
              <a:off x="7320597" y="1517580"/>
              <a:ext cx="226831" cy="241127"/>
            </a:xfrm>
            <a:custGeom>
              <a:rect b="b" l="l" r="r" t="t"/>
              <a:pathLst>
                <a:path extrusionOk="0" h="16462" w="15486">
                  <a:moveTo>
                    <a:pt x="15098" y="0"/>
                  </a:moveTo>
                  <a:cubicBezTo>
                    <a:pt x="15098" y="0"/>
                    <a:pt x="15098" y="0"/>
                    <a:pt x="15098" y="0"/>
                  </a:cubicBezTo>
                  <a:cubicBezTo>
                    <a:pt x="15020" y="5"/>
                    <a:pt x="15406" y="1439"/>
                    <a:pt x="15192" y="3761"/>
                  </a:cubicBezTo>
                  <a:cubicBezTo>
                    <a:pt x="15087" y="4917"/>
                    <a:pt x="14801" y="6282"/>
                    <a:pt x="14233" y="7707"/>
                  </a:cubicBezTo>
                  <a:cubicBezTo>
                    <a:pt x="13668" y="9128"/>
                    <a:pt x="12795" y="10599"/>
                    <a:pt x="11602" y="11901"/>
                  </a:cubicBezTo>
                  <a:cubicBezTo>
                    <a:pt x="10394" y="13190"/>
                    <a:pt x="8995" y="14172"/>
                    <a:pt x="7618" y="14843"/>
                  </a:cubicBezTo>
                  <a:cubicBezTo>
                    <a:pt x="6241" y="15517"/>
                    <a:pt x="4901" y="15907"/>
                    <a:pt x="3758" y="16100"/>
                  </a:cubicBezTo>
                  <a:cubicBezTo>
                    <a:pt x="2737" y="16273"/>
                    <a:pt x="1883" y="16316"/>
                    <a:pt x="1248" y="16316"/>
                  </a:cubicBezTo>
                  <a:cubicBezTo>
                    <a:pt x="648" y="16316"/>
                    <a:pt x="245" y="16278"/>
                    <a:pt x="82" y="16278"/>
                  </a:cubicBezTo>
                  <a:cubicBezTo>
                    <a:pt x="28" y="16278"/>
                    <a:pt x="1" y="16282"/>
                    <a:pt x="0" y="16293"/>
                  </a:cubicBezTo>
                  <a:cubicBezTo>
                    <a:pt x="0" y="16303"/>
                    <a:pt x="89" y="16321"/>
                    <a:pt x="259" y="16346"/>
                  </a:cubicBezTo>
                  <a:cubicBezTo>
                    <a:pt x="430" y="16365"/>
                    <a:pt x="684" y="16417"/>
                    <a:pt x="1011" y="16431"/>
                  </a:cubicBezTo>
                  <a:cubicBezTo>
                    <a:pt x="1242" y="16449"/>
                    <a:pt x="1511" y="16461"/>
                    <a:pt x="1814" y="16461"/>
                  </a:cubicBezTo>
                  <a:cubicBezTo>
                    <a:pt x="2369" y="16461"/>
                    <a:pt x="3037" y="16421"/>
                    <a:pt x="3792" y="16310"/>
                  </a:cubicBezTo>
                  <a:cubicBezTo>
                    <a:pt x="4958" y="16144"/>
                    <a:pt x="6330" y="15769"/>
                    <a:pt x="7740" y="15094"/>
                  </a:cubicBezTo>
                  <a:cubicBezTo>
                    <a:pt x="9151" y="14424"/>
                    <a:pt x="10588" y="13427"/>
                    <a:pt x="11825" y="12107"/>
                  </a:cubicBezTo>
                  <a:cubicBezTo>
                    <a:pt x="13047" y="10772"/>
                    <a:pt x="13930" y="9264"/>
                    <a:pt x="14491" y="7807"/>
                  </a:cubicBezTo>
                  <a:cubicBezTo>
                    <a:pt x="15057" y="6351"/>
                    <a:pt x="15326" y="4954"/>
                    <a:pt x="15404" y="3779"/>
                  </a:cubicBezTo>
                  <a:cubicBezTo>
                    <a:pt x="15486" y="2602"/>
                    <a:pt x="15415" y="1646"/>
                    <a:pt x="15312" y="997"/>
                  </a:cubicBezTo>
                  <a:cubicBezTo>
                    <a:pt x="15273" y="671"/>
                    <a:pt x="15204" y="423"/>
                    <a:pt x="15171" y="253"/>
                  </a:cubicBezTo>
                  <a:cubicBezTo>
                    <a:pt x="15132" y="87"/>
                    <a:pt x="15107" y="0"/>
                    <a:pt x="15098" y="0"/>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80" name="Google Shape;2580;p6"/>
            <p:cNvSpPr/>
            <p:nvPr/>
          </p:nvSpPr>
          <p:spPr>
            <a:xfrm>
              <a:off x="7242448" y="1326890"/>
              <a:ext cx="269792" cy="123493"/>
            </a:xfrm>
            <a:custGeom>
              <a:rect b="b" l="l" r="r" t="t"/>
              <a:pathLst>
                <a:path extrusionOk="0" h="8431" w="18419">
                  <a:moveTo>
                    <a:pt x="6457" y="1"/>
                  </a:moveTo>
                  <a:cubicBezTo>
                    <a:pt x="5133" y="1"/>
                    <a:pt x="3935" y="198"/>
                    <a:pt x="2981" y="476"/>
                  </a:cubicBezTo>
                  <a:cubicBezTo>
                    <a:pt x="2008" y="752"/>
                    <a:pt x="1254" y="1078"/>
                    <a:pt x="755" y="1342"/>
                  </a:cubicBezTo>
                  <a:cubicBezTo>
                    <a:pt x="500" y="1464"/>
                    <a:pt x="318" y="1588"/>
                    <a:pt x="190" y="1662"/>
                  </a:cubicBezTo>
                  <a:cubicBezTo>
                    <a:pt x="64" y="1740"/>
                    <a:pt x="1" y="1784"/>
                    <a:pt x="6" y="1795"/>
                  </a:cubicBezTo>
                  <a:cubicBezTo>
                    <a:pt x="7" y="1797"/>
                    <a:pt x="10" y="1799"/>
                    <a:pt x="15" y="1799"/>
                  </a:cubicBezTo>
                  <a:cubicBezTo>
                    <a:pt x="127" y="1799"/>
                    <a:pt x="1183" y="1154"/>
                    <a:pt x="3036" y="681"/>
                  </a:cubicBezTo>
                  <a:cubicBezTo>
                    <a:pt x="3943" y="445"/>
                    <a:pt x="5063" y="278"/>
                    <a:pt x="6296" y="278"/>
                  </a:cubicBezTo>
                  <a:cubicBezTo>
                    <a:pt x="7665" y="278"/>
                    <a:pt x="9172" y="483"/>
                    <a:pt x="10681" y="1025"/>
                  </a:cubicBezTo>
                  <a:cubicBezTo>
                    <a:pt x="13548" y="2062"/>
                    <a:pt x="15633" y="4034"/>
                    <a:pt x="16783" y="5639"/>
                  </a:cubicBezTo>
                  <a:cubicBezTo>
                    <a:pt x="17946" y="7234"/>
                    <a:pt x="18337" y="8431"/>
                    <a:pt x="18406" y="8431"/>
                  </a:cubicBezTo>
                  <a:cubicBezTo>
                    <a:pt x="18407" y="8431"/>
                    <a:pt x="18407" y="8431"/>
                    <a:pt x="18408" y="8430"/>
                  </a:cubicBezTo>
                  <a:cubicBezTo>
                    <a:pt x="18419" y="8427"/>
                    <a:pt x="18399" y="8351"/>
                    <a:pt x="18352" y="8209"/>
                  </a:cubicBezTo>
                  <a:cubicBezTo>
                    <a:pt x="18300" y="8071"/>
                    <a:pt x="18238" y="7859"/>
                    <a:pt x="18122" y="7602"/>
                  </a:cubicBezTo>
                  <a:cubicBezTo>
                    <a:pt x="17906" y="7082"/>
                    <a:pt x="17532" y="6349"/>
                    <a:pt x="16959" y="5513"/>
                  </a:cubicBezTo>
                  <a:cubicBezTo>
                    <a:pt x="15833" y="3853"/>
                    <a:pt x="13723" y="1805"/>
                    <a:pt x="10783" y="742"/>
                  </a:cubicBezTo>
                  <a:cubicBezTo>
                    <a:pt x="9295" y="207"/>
                    <a:pt x="7811" y="1"/>
                    <a:pt x="6457"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81" name="Google Shape;2581;p6"/>
            <p:cNvSpPr/>
            <p:nvPr/>
          </p:nvSpPr>
          <p:spPr>
            <a:xfrm>
              <a:off x="6871715" y="3653672"/>
              <a:ext cx="484071" cy="278288"/>
            </a:xfrm>
            <a:custGeom>
              <a:rect b="b" l="l" r="r" t="t"/>
              <a:pathLst>
                <a:path extrusionOk="0" h="18999" w="33048">
                  <a:moveTo>
                    <a:pt x="31536" y="1"/>
                  </a:moveTo>
                  <a:cubicBezTo>
                    <a:pt x="30956" y="1"/>
                    <a:pt x="30473" y="407"/>
                    <a:pt x="30269" y="968"/>
                  </a:cubicBezTo>
                  <a:cubicBezTo>
                    <a:pt x="28574" y="5643"/>
                    <a:pt x="26651" y="10721"/>
                    <a:pt x="22549" y="13832"/>
                  </a:cubicBezTo>
                  <a:cubicBezTo>
                    <a:pt x="20736" y="15206"/>
                    <a:pt x="18545" y="16177"/>
                    <a:pt x="16246" y="16204"/>
                  </a:cubicBezTo>
                  <a:cubicBezTo>
                    <a:pt x="16211" y="16204"/>
                    <a:pt x="16175" y="16205"/>
                    <a:pt x="16140" y="16205"/>
                  </a:cubicBezTo>
                  <a:cubicBezTo>
                    <a:pt x="13497" y="16205"/>
                    <a:pt x="11024" y="15034"/>
                    <a:pt x="8431" y="14666"/>
                  </a:cubicBezTo>
                  <a:cubicBezTo>
                    <a:pt x="7829" y="14580"/>
                    <a:pt x="7211" y="14531"/>
                    <a:pt x="6593" y="14531"/>
                  </a:cubicBezTo>
                  <a:cubicBezTo>
                    <a:pt x="4474" y="14531"/>
                    <a:pt x="2355" y="15105"/>
                    <a:pt x="876" y="16723"/>
                  </a:cubicBezTo>
                  <a:cubicBezTo>
                    <a:pt x="1" y="17679"/>
                    <a:pt x="886" y="18998"/>
                    <a:pt x="1862" y="18998"/>
                  </a:cubicBezTo>
                  <a:cubicBezTo>
                    <a:pt x="2160" y="18998"/>
                    <a:pt x="2466" y="18876"/>
                    <a:pt x="2734" y="18583"/>
                  </a:cubicBezTo>
                  <a:cubicBezTo>
                    <a:pt x="3723" y="17501"/>
                    <a:pt x="5143" y="17134"/>
                    <a:pt x="6573" y="17134"/>
                  </a:cubicBezTo>
                  <a:cubicBezTo>
                    <a:pt x="7237" y="17134"/>
                    <a:pt x="7903" y="17213"/>
                    <a:pt x="8529" y="17337"/>
                  </a:cubicBezTo>
                  <a:cubicBezTo>
                    <a:pt x="11068" y="17837"/>
                    <a:pt x="13538" y="18833"/>
                    <a:pt x="16147" y="18833"/>
                  </a:cubicBezTo>
                  <a:cubicBezTo>
                    <a:pt x="16383" y="18833"/>
                    <a:pt x="16619" y="18825"/>
                    <a:pt x="16856" y="18808"/>
                  </a:cubicBezTo>
                  <a:cubicBezTo>
                    <a:pt x="22168" y="18422"/>
                    <a:pt x="26430" y="14639"/>
                    <a:pt x="29044" y="10232"/>
                  </a:cubicBezTo>
                  <a:cubicBezTo>
                    <a:pt x="30639" y="7545"/>
                    <a:pt x="31743" y="4595"/>
                    <a:pt x="32805" y="1667"/>
                  </a:cubicBezTo>
                  <a:cubicBezTo>
                    <a:pt x="33048" y="1000"/>
                    <a:pt x="32533" y="227"/>
                    <a:pt x="31887" y="50"/>
                  </a:cubicBezTo>
                  <a:cubicBezTo>
                    <a:pt x="31767" y="16"/>
                    <a:pt x="31650" y="1"/>
                    <a:pt x="31536"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82" name="Google Shape;2582;p6"/>
            <p:cNvSpPr/>
            <p:nvPr/>
          </p:nvSpPr>
          <p:spPr>
            <a:xfrm>
              <a:off x="7139295" y="3836995"/>
              <a:ext cx="119641" cy="239106"/>
            </a:xfrm>
            <a:custGeom>
              <a:rect b="b" l="l" r="r" t="t"/>
              <a:pathLst>
                <a:path extrusionOk="0" h="16324" w="8168">
                  <a:moveTo>
                    <a:pt x="6251" y="0"/>
                  </a:moveTo>
                  <a:cubicBezTo>
                    <a:pt x="5954" y="0"/>
                    <a:pt x="5647" y="114"/>
                    <a:pt x="5374" y="383"/>
                  </a:cubicBezTo>
                  <a:cubicBezTo>
                    <a:pt x="1494" y="4202"/>
                    <a:pt x="0" y="9677"/>
                    <a:pt x="637" y="15008"/>
                  </a:cubicBezTo>
                  <a:cubicBezTo>
                    <a:pt x="722" y="15712"/>
                    <a:pt x="1181" y="16323"/>
                    <a:pt x="1952" y="16323"/>
                  </a:cubicBezTo>
                  <a:cubicBezTo>
                    <a:pt x="2598" y="16323"/>
                    <a:pt x="3352" y="15718"/>
                    <a:pt x="3267" y="15008"/>
                  </a:cubicBezTo>
                  <a:cubicBezTo>
                    <a:pt x="2710" y="10337"/>
                    <a:pt x="3811" y="5613"/>
                    <a:pt x="7234" y="2243"/>
                  </a:cubicBezTo>
                  <a:cubicBezTo>
                    <a:pt x="8168" y="1321"/>
                    <a:pt x="7266" y="0"/>
                    <a:pt x="6251" y="0"/>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83" name="Google Shape;2583;p6"/>
            <p:cNvSpPr/>
            <p:nvPr/>
          </p:nvSpPr>
          <p:spPr>
            <a:xfrm>
              <a:off x="6987905" y="3891852"/>
              <a:ext cx="140704" cy="109021"/>
            </a:xfrm>
            <a:custGeom>
              <a:rect b="b" l="l" r="r" t="t"/>
              <a:pathLst>
                <a:path extrusionOk="0" h="7443" w="9606">
                  <a:moveTo>
                    <a:pt x="3444" y="5377"/>
                  </a:moveTo>
                  <a:lnTo>
                    <a:pt x="3444" y="5377"/>
                  </a:lnTo>
                  <a:cubicBezTo>
                    <a:pt x="3445" y="5377"/>
                    <a:pt x="3429" y="5398"/>
                    <a:pt x="3390" y="5445"/>
                  </a:cubicBezTo>
                  <a:lnTo>
                    <a:pt x="3390" y="5445"/>
                  </a:lnTo>
                  <a:cubicBezTo>
                    <a:pt x="3423" y="5401"/>
                    <a:pt x="3443" y="5377"/>
                    <a:pt x="3444" y="5377"/>
                  </a:cubicBezTo>
                  <a:close/>
                  <a:moveTo>
                    <a:pt x="8365" y="0"/>
                  </a:moveTo>
                  <a:cubicBezTo>
                    <a:pt x="8329" y="0"/>
                    <a:pt x="8293" y="2"/>
                    <a:pt x="8257" y="6"/>
                  </a:cubicBezTo>
                  <a:cubicBezTo>
                    <a:pt x="4894" y="372"/>
                    <a:pt x="1784" y="2397"/>
                    <a:pt x="299" y="5480"/>
                  </a:cubicBezTo>
                  <a:cubicBezTo>
                    <a:pt x="0" y="6098"/>
                    <a:pt x="108" y="6930"/>
                    <a:pt x="770" y="7279"/>
                  </a:cubicBezTo>
                  <a:cubicBezTo>
                    <a:pt x="973" y="7386"/>
                    <a:pt x="1213" y="7442"/>
                    <a:pt x="1452" y="7442"/>
                  </a:cubicBezTo>
                  <a:cubicBezTo>
                    <a:pt x="1907" y="7442"/>
                    <a:pt x="2362" y="7240"/>
                    <a:pt x="2570" y="6808"/>
                  </a:cubicBezTo>
                  <a:cubicBezTo>
                    <a:pt x="2722" y="6491"/>
                    <a:pt x="2891" y="6183"/>
                    <a:pt x="3082" y="5888"/>
                  </a:cubicBezTo>
                  <a:cubicBezTo>
                    <a:pt x="3172" y="5748"/>
                    <a:pt x="3268" y="5611"/>
                    <a:pt x="3367" y="5477"/>
                  </a:cubicBezTo>
                  <a:cubicBezTo>
                    <a:pt x="3375" y="5465"/>
                    <a:pt x="3383" y="5455"/>
                    <a:pt x="3390" y="5445"/>
                  </a:cubicBezTo>
                  <a:lnTo>
                    <a:pt x="3390" y="5445"/>
                  </a:lnTo>
                  <a:cubicBezTo>
                    <a:pt x="3448" y="5375"/>
                    <a:pt x="3505" y="5302"/>
                    <a:pt x="3565" y="5233"/>
                  </a:cubicBezTo>
                  <a:cubicBezTo>
                    <a:pt x="3783" y="4980"/>
                    <a:pt x="4016" y="4739"/>
                    <a:pt x="4261" y="4512"/>
                  </a:cubicBezTo>
                  <a:cubicBezTo>
                    <a:pt x="4384" y="4399"/>
                    <a:pt x="4510" y="4289"/>
                    <a:pt x="4639" y="4183"/>
                  </a:cubicBezTo>
                  <a:cubicBezTo>
                    <a:pt x="4667" y="4160"/>
                    <a:pt x="4804" y="4061"/>
                    <a:pt x="4803" y="4061"/>
                  </a:cubicBezTo>
                  <a:lnTo>
                    <a:pt x="4803" y="4061"/>
                  </a:lnTo>
                  <a:cubicBezTo>
                    <a:pt x="4802" y="4061"/>
                    <a:pt x="4772" y="4082"/>
                    <a:pt x="4689" y="4141"/>
                  </a:cubicBezTo>
                  <a:cubicBezTo>
                    <a:pt x="4756" y="4093"/>
                    <a:pt x="4823" y="4042"/>
                    <a:pt x="4891" y="3994"/>
                  </a:cubicBezTo>
                  <a:cubicBezTo>
                    <a:pt x="5165" y="3801"/>
                    <a:pt x="5448" y="3622"/>
                    <a:pt x="5742" y="3461"/>
                  </a:cubicBezTo>
                  <a:cubicBezTo>
                    <a:pt x="5903" y="3372"/>
                    <a:pt x="6066" y="3289"/>
                    <a:pt x="6232" y="3211"/>
                  </a:cubicBezTo>
                  <a:cubicBezTo>
                    <a:pt x="6242" y="3207"/>
                    <a:pt x="6268" y="3195"/>
                    <a:pt x="6298" y="3181"/>
                  </a:cubicBezTo>
                  <a:lnTo>
                    <a:pt x="6298" y="3181"/>
                  </a:lnTo>
                  <a:cubicBezTo>
                    <a:pt x="6328" y="3169"/>
                    <a:pt x="6464" y="3109"/>
                    <a:pt x="6471" y="3107"/>
                  </a:cubicBezTo>
                  <a:cubicBezTo>
                    <a:pt x="6783" y="2987"/>
                    <a:pt x="7101" y="2884"/>
                    <a:pt x="7423" y="2801"/>
                  </a:cubicBezTo>
                  <a:cubicBezTo>
                    <a:pt x="7602" y="2757"/>
                    <a:pt x="7781" y="2716"/>
                    <a:pt x="7962" y="2682"/>
                  </a:cubicBezTo>
                  <a:cubicBezTo>
                    <a:pt x="8036" y="2668"/>
                    <a:pt x="8112" y="2656"/>
                    <a:pt x="8188" y="2643"/>
                  </a:cubicBezTo>
                  <a:lnTo>
                    <a:pt x="8188" y="2643"/>
                  </a:lnTo>
                  <a:cubicBezTo>
                    <a:pt x="8204" y="2642"/>
                    <a:pt x="8226" y="2640"/>
                    <a:pt x="8257" y="2636"/>
                  </a:cubicBezTo>
                  <a:cubicBezTo>
                    <a:pt x="8939" y="2562"/>
                    <a:pt x="9606" y="2084"/>
                    <a:pt x="9572" y="1321"/>
                  </a:cubicBezTo>
                  <a:cubicBezTo>
                    <a:pt x="9544" y="705"/>
                    <a:pt x="9043" y="0"/>
                    <a:pt x="8365" y="0"/>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84" name="Google Shape;2584;p6"/>
            <p:cNvSpPr/>
            <p:nvPr/>
          </p:nvSpPr>
          <p:spPr>
            <a:xfrm>
              <a:off x="7259602" y="3654492"/>
              <a:ext cx="135563" cy="451670"/>
            </a:xfrm>
            <a:custGeom>
              <a:rect b="b" l="l" r="r" t="t"/>
              <a:pathLst>
                <a:path extrusionOk="0" h="30836" w="9255">
                  <a:moveTo>
                    <a:pt x="6246" y="0"/>
                  </a:moveTo>
                  <a:cubicBezTo>
                    <a:pt x="5458" y="0"/>
                    <a:pt x="4647" y="643"/>
                    <a:pt x="4918" y="1629"/>
                  </a:cubicBezTo>
                  <a:cubicBezTo>
                    <a:pt x="6894" y="8792"/>
                    <a:pt x="6363" y="16490"/>
                    <a:pt x="3577" y="23366"/>
                  </a:cubicBezTo>
                  <a:cubicBezTo>
                    <a:pt x="2791" y="25302"/>
                    <a:pt x="1787" y="27154"/>
                    <a:pt x="647" y="28902"/>
                  </a:cubicBezTo>
                  <a:cubicBezTo>
                    <a:pt x="1" y="29894"/>
                    <a:pt x="911" y="30836"/>
                    <a:pt x="1835" y="30836"/>
                  </a:cubicBezTo>
                  <a:cubicBezTo>
                    <a:pt x="2236" y="30836"/>
                    <a:pt x="2639" y="30658"/>
                    <a:pt x="2918" y="30230"/>
                  </a:cubicBezTo>
                  <a:cubicBezTo>
                    <a:pt x="7226" y="23623"/>
                    <a:pt x="9255" y="15537"/>
                    <a:pt x="8632" y="7675"/>
                  </a:cubicBezTo>
                  <a:cubicBezTo>
                    <a:pt x="8451" y="5397"/>
                    <a:pt x="8062" y="3133"/>
                    <a:pt x="7455" y="930"/>
                  </a:cubicBezTo>
                  <a:cubicBezTo>
                    <a:pt x="7276" y="281"/>
                    <a:pt x="6766" y="0"/>
                    <a:pt x="6246" y="0"/>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85" name="Google Shape;2585;p6"/>
            <p:cNvSpPr/>
            <p:nvPr/>
          </p:nvSpPr>
          <p:spPr>
            <a:xfrm>
              <a:off x="7341749" y="3713891"/>
              <a:ext cx="384336" cy="156845"/>
            </a:xfrm>
            <a:custGeom>
              <a:rect b="b" l="l" r="r" t="t"/>
              <a:pathLst>
                <a:path extrusionOk="0" h="10708" w="26239">
                  <a:moveTo>
                    <a:pt x="1382" y="1"/>
                  </a:moveTo>
                  <a:cubicBezTo>
                    <a:pt x="1272" y="1"/>
                    <a:pt x="1163" y="14"/>
                    <a:pt x="1059" y="43"/>
                  </a:cubicBezTo>
                  <a:cubicBezTo>
                    <a:pt x="333" y="243"/>
                    <a:pt x="1" y="962"/>
                    <a:pt x="140" y="1661"/>
                  </a:cubicBezTo>
                  <a:lnTo>
                    <a:pt x="140" y="1663"/>
                  </a:lnTo>
                  <a:cubicBezTo>
                    <a:pt x="836" y="5137"/>
                    <a:pt x="3629" y="8277"/>
                    <a:pt x="6833" y="9714"/>
                  </a:cubicBezTo>
                  <a:cubicBezTo>
                    <a:pt x="8266" y="10357"/>
                    <a:pt x="9789" y="10708"/>
                    <a:pt x="11342" y="10708"/>
                  </a:cubicBezTo>
                  <a:cubicBezTo>
                    <a:pt x="11754" y="10708"/>
                    <a:pt x="12167" y="10683"/>
                    <a:pt x="12581" y="10633"/>
                  </a:cubicBezTo>
                  <a:cubicBezTo>
                    <a:pt x="14691" y="10374"/>
                    <a:pt x="16681" y="9636"/>
                    <a:pt x="18764" y="9252"/>
                  </a:cubicBezTo>
                  <a:cubicBezTo>
                    <a:pt x="19334" y="9147"/>
                    <a:pt x="19951" y="9077"/>
                    <a:pt x="20570" y="9077"/>
                  </a:cubicBezTo>
                  <a:cubicBezTo>
                    <a:pt x="21756" y="9077"/>
                    <a:pt x="22951" y="9335"/>
                    <a:pt x="23838" y="10105"/>
                  </a:cubicBezTo>
                  <a:cubicBezTo>
                    <a:pt x="24116" y="10345"/>
                    <a:pt x="24462" y="10477"/>
                    <a:pt x="24804" y="10477"/>
                  </a:cubicBezTo>
                  <a:cubicBezTo>
                    <a:pt x="25125" y="10477"/>
                    <a:pt x="25443" y="10361"/>
                    <a:pt x="25699" y="10105"/>
                  </a:cubicBezTo>
                  <a:cubicBezTo>
                    <a:pt x="26175" y="9629"/>
                    <a:pt x="26238" y="8712"/>
                    <a:pt x="25699" y="8245"/>
                  </a:cubicBezTo>
                  <a:cubicBezTo>
                    <a:pt x="24194" y="6942"/>
                    <a:pt x="22455" y="6501"/>
                    <a:pt x="20655" y="6501"/>
                  </a:cubicBezTo>
                  <a:cubicBezTo>
                    <a:pt x="18832" y="6501"/>
                    <a:pt x="16947" y="6953"/>
                    <a:pt x="15180" y="7420"/>
                  </a:cubicBezTo>
                  <a:cubicBezTo>
                    <a:pt x="13883" y="7764"/>
                    <a:pt x="12569" y="8078"/>
                    <a:pt x="11242" y="8078"/>
                  </a:cubicBezTo>
                  <a:cubicBezTo>
                    <a:pt x="10690" y="8078"/>
                    <a:pt x="10137" y="8024"/>
                    <a:pt x="9581" y="7895"/>
                  </a:cubicBezTo>
                  <a:cubicBezTo>
                    <a:pt x="7875" y="7496"/>
                    <a:pt x="6443" y="6599"/>
                    <a:pt x="5204" y="5380"/>
                  </a:cubicBezTo>
                  <a:cubicBezTo>
                    <a:pt x="3926" y="4121"/>
                    <a:pt x="3033" y="2737"/>
                    <a:pt x="2677" y="962"/>
                  </a:cubicBezTo>
                  <a:cubicBezTo>
                    <a:pt x="2561" y="378"/>
                    <a:pt x="1957" y="1"/>
                    <a:pt x="1382"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86" name="Google Shape;2586;p6"/>
            <p:cNvSpPr/>
            <p:nvPr/>
          </p:nvSpPr>
          <p:spPr>
            <a:xfrm>
              <a:off x="7496581" y="3832790"/>
              <a:ext cx="190828" cy="109358"/>
            </a:xfrm>
            <a:custGeom>
              <a:rect b="b" l="l" r="r" t="t"/>
              <a:pathLst>
                <a:path extrusionOk="0" h="7466" w="13028">
                  <a:moveTo>
                    <a:pt x="1789" y="1"/>
                  </a:moveTo>
                  <a:cubicBezTo>
                    <a:pt x="1631" y="1"/>
                    <a:pt x="1474" y="4"/>
                    <a:pt x="1316" y="10"/>
                  </a:cubicBezTo>
                  <a:cubicBezTo>
                    <a:pt x="606" y="36"/>
                    <a:pt x="1" y="595"/>
                    <a:pt x="1" y="1325"/>
                  </a:cubicBezTo>
                  <a:cubicBezTo>
                    <a:pt x="1" y="2039"/>
                    <a:pt x="578" y="2641"/>
                    <a:pt x="1271" y="2641"/>
                  </a:cubicBezTo>
                  <a:cubicBezTo>
                    <a:pt x="1286" y="2641"/>
                    <a:pt x="1301" y="2640"/>
                    <a:pt x="1316" y="2640"/>
                  </a:cubicBezTo>
                  <a:cubicBezTo>
                    <a:pt x="1445" y="2635"/>
                    <a:pt x="1574" y="2633"/>
                    <a:pt x="1703" y="2633"/>
                  </a:cubicBezTo>
                  <a:cubicBezTo>
                    <a:pt x="5002" y="2633"/>
                    <a:pt x="8332" y="4168"/>
                    <a:pt x="10327" y="6817"/>
                  </a:cubicBezTo>
                  <a:cubicBezTo>
                    <a:pt x="10619" y="7206"/>
                    <a:pt x="11045" y="7466"/>
                    <a:pt x="11497" y="7466"/>
                  </a:cubicBezTo>
                  <a:cubicBezTo>
                    <a:pt x="11705" y="7466"/>
                    <a:pt x="11918" y="7411"/>
                    <a:pt x="12127" y="7289"/>
                  </a:cubicBezTo>
                  <a:cubicBezTo>
                    <a:pt x="12684" y="6964"/>
                    <a:pt x="13028" y="6061"/>
                    <a:pt x="12598" y="5489"/>
                  </a:cubicBezTo>
                  <a:cubicBezTo>
                    <a:pt x="10049" y="2106"/>
                    <a:pt x="6038" y="1"/>
                    <a:pt x="1789"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87" name="Google Shape;2587;p6"/>
            <p:cNvSpPr/>
            <p:nvPr/>
          </p:nvSpPr>
          <p:spPr>
            <a:xfrm>
              <a:off x="7377813" y="3783250"/>
              <a:ext cx="230068" cy="267624"/>
            </a:xfrm>
            <a:custGeom>
              <a:rect b="b" l="l" r="r" t="t"/>
              <a:pathLst>
                <a:path extrusionOk="0" h="18271" w="15707">
                  <a:moveTo>
                    <a:pt x="1317" y="1"/>
                  </a:moveTo>
                  <a:cubicBezTo>
                    <a:pt x="660" y="1"/>
                    <a:pt x="2" y="424"/>
                    <a:pt x="2" y="1271"/>
                  </a:cubicBezTo>
                  <a:cubicBezTo>
                    <a:pt x="1" y="3236"/>
                    <a:pt x="337" y="5163"/>
                    <a:pt x="1185" y="6946"/>
                  </a:cubicBezTo>
                  <a:cubicBezTo>
                    <a:pt x="2027" y="8716"/>
                    <a:pt x="3395" y="10101"/>
                    <a:pt x="4939" y="11273"/>
                  </a:cubicBezTo>
                  <a:cubicBezTo>
                    <a:pt x="7567" y="13271"/>
                    <a:pt x="11112" y="14677"/>
                    <a:pt x="12842" y="17636"/>
                  </a:cubicBezTo>
                  <a:cubicBezTo>
                    <a:pt x="13104" y="18085"/>
                    <a:pt x="13500" y="18271"/>
                    <a:pt x="13898" y="18271"/>
                  </a:cubicBezTo>
                  <a:cubicBezTo>
                    <a:pt x="14797" y="18271"/>
                    <a:pt x="15706" y="17324"/>
                    <a:pt x="15113" y="16309"/>
                  </a:cubicBezTo>
                  <a:cubicBezTo>
                    <a:pt x="13318" y="13236"/>
                    <a:pt x="9996" y="11613"/>
                    <a:pt x="7171" y="9657"/>
                  </a:cubicBezTo>
                  <a:cubicBezTo>
                    <a:pt x="5827" y="8726"/>
                    <a:pt x="4585" y="7654"/>
                    <a:pt x="3767" y="6215"/>
                  </a:cubicBezTo>
                  <a:cubicBezTo>
                    <a:pt x="2909" y="4703"/>
                    <a:pt x="2631" y="2992"/>
                    <a:pt x="2633" y="1271"/>
                  </a:cubicBezTo>
                  <a:cubicBezTo>
                    <a:pt x="2633" y="425"/>
                    <a:pt x="1975" y="1"/>
                    <a:pt x="1317"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88" name="Google Shape;2588;p6"/>
            <p:cNvSpPr/>
            <p:nvPr/>
          </p:nvSpPr>
          <p:spPr>
            <a:xfrm>
              <a:off x="7398819" y="3873937"/>
              <a:ext cx="66719" cy="185774"/>
            </a:xfrm>
            <a:custGeom>
              <a:rect b="b" l="l" r="r" t="t"/>
              <a:pathLst>
                <a:path extrusionOk="0" h="12683" w="4555">
                  <a:moveTo>
                    <a:pt x="1528" y="1"/>
                  </a:moveTo>
                  <a:cubicBezTo>
                    <a:pt x="1417" y="1"/>
                    <a:pt x="1301" y="16"/>
                    <a:pt x="1183" y="48"/>
                  </a:cubicBezTo>
                  <a:cubicBezTo>
                    <a:pt x="554" y="222"/>
                    <a:pt x="0" y="1002"/>
                    <a:pt x="264" y="1666"/>
                  </a:cubicBezTo>
                  <a:cubicBezTo>
                    <a:pt x="1489" y="4767"/>
                    <a:pt x="1899" y="8061"/>
                    <a:pt x="1476" y="11367"/>
                  </a:cubicBezTo>
                  <a:cubicBezTo>
                    <a:pt x="1386" y="12074"/>
                    <a:pt x="2145" y="12682"/>
                    <a:pt x="2792" y="12682"/>
                  </a:cubicBezTo>
                  <a:cubicBezTo>
                    <a:pt x="3577" y="12682"/>
                    <a:pt x="4016" y="12075"/>
                    <a:pt x="4107" y="11367"/>
                  </a:cubicBezTo>
                  <a:cubicBezTo>
                    <a:pt x="4554" y="7868"/>
                    <a:pt x="4098" y="4249"/>
                    <a:pt x="2800" y="967"/>
                  </a:cubicBezTo>
                  <a:cubicBezTo>
                    <a:pt x="2581" y="415"/>
                    <a:pt x="2109" y="1"/>
                    <a:pt x="1528"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89" name="Google Shape;2589;p6"/>
            <p:cNvSpPr/>
            <p:nvPr/>
          </p:nvSpPr>
          <p:spPr>
            <a:xfrm rot="10800000">
              <a:off x="7136763" y="2104097"/>
              <a:ext cx="178231" cy="291998"/>
            </a:xfrm>
            <a:custGeom>
              <a:rect b="b" l="l" r="r" t="t"/>
              <a:pathLst>
                <a:path extrusionOk="0" h="19935" w="12168">
                  <a:moveTo>
                    <a:pt x="2494" y="6968"/>
                  </a:moveTo>
                  <a:cubicBezTo>
                    <a:pt x="2490" y="7001"/>
                    <a:pt x="2486" y="7033"/>
                    <a:pt x="2481" y="7065"/>
                  </a:cubicBezTo>
                  <a:lnTo>
                    <a:pt x="2481" y="7065"/>
                  </a:lnTo>
                  <a:cubicBezTo>
                    <a:pt x="2486" y="7033"/>
                    <a:pt x="2490" y="7001"/>
                    <a:pt x="2494" y="6968"/>
                  </a:cubicBezTo>
                  <a:close/>
                  <a:moveTo>
                    <a:pt x="7519" y="0"/>
                  </a:moveTo>
                  <a:cubicBezTo>
                    <a:pt x="7471" y="0"/>
                    <a:pt x="7423" y="1"/>
                    <a:pt x="7376" y="4"/>
                  </a:cubicBezTo>
                  <a:cubicBezTo>
                    <a:pt x="6162" y="57"/>
                    <a:pt x="4903" y="457"/>
                    <a:pt x="4057" y="1377"/>
                  </a:cubicBezTo>
                  <a:cubicBezTo>
                    <a:pt x="3174" y="2338"/>
                    <a:pt x="2794" y="3395"/>
                    <a:pt x="2682" y="4697"/>
                  </a:cubicBezTo>
                  <a:cubicBezTo>
                    <a:pt x="2598" y="5678"/>
                    <a:pt x="2512" y="6659"/>
                    <a:pt x="2398" y="7638"/>
                  </a:cubicBezTo>
                  <a:lnTo>
                    <a:pt x="2398" y="7638"/>
                  </a:lnTo>
                  <a:cubicBezTo>
                    <a:pt x="2172" y="9091"/>
                    <a:pt x="1845" y="10521"/>
                    <a:pt x="1330" y="11901"/>
                  </a:cubicBezTo>
                  <a:lnTo>
                    <a:pt x="1330" y="11901"/>
                  </a:lnTo>
                  <a:cubicBezTo>
                    <a:pt x="1167" y="12246"/>
                    <a:pt x="992" y="12585"/>
                    <a:pt x="804" y="12919"/>
                  </a:cubicBezTo>
                  <a:cubicBezTo>
                    <a:pt x="202" y="13993"/>
                    <a:pt x="1" y="15340"/>
                    <a:pt x="332" y="16537"/>
                  </a:cubicBezTo>
                  <a:cubicBezTo>
                    <a:pt x="631" y="17625"/>
                    <a:pt x="1473" y="18806"/>
                    <a:pt x="2487" y="19342"/>
                  </a:cubicBezTo>
                  <a:cubicBezTo>
                    <a:pt x="3235" y="19737"/>
                    <a:pt x="4064" y="19935"/>
                    <a:pt x="4882" y="19935"/>
                  </a:cubicBezTo>
                  <a:cubicBezTo>
                    <a:pt x="6490" y="19935"/>
                    <a:pt x="8060" y="19174"/>
                    <a:pt x="8910" y="17657"/>
                  </a:cubicBezTo>
                  <a:cubicBezTo>
                    <a:pt x="10003" y="15710"/>
                    <a:pt x="10797" y="13563"/>
                    <a:pt x="11236" y="11372"/>
                  </a:cubicBezTo>
                  <a:cubicBezTo>
                    <a:pt x="11673" y="9174"/>
                    <a:pt x="11879" y="6928"/>
                    <a:pt x="12070" y="4697"/>
                  </a:cubicBezTo>
                  <a:cubicBezTo>
                    <a:pt x="12167" y="3559"/>
                    <a:pt x="11477" y="2159"/>
                    <a:pt x="10695" y="1377"/>
                  </a:cubicBezTo>
                  <a:cubicBezTo>
                    <a:pt x="9915" y="596"/>
                    <a:pt x="8653" y="0"/>
                    <a:pt x="7519" y="0"/>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590" name="Google Shape;2590;p6"/>
          <p:cNvGrpSpPr/>
          <p:nvPr/>
        </p:nvGrpSpPr>
        <p:grpSpPr>
          <a:xfrm flipH="1">
            <a:off x="154996" y="423374"/>
            <a:ext cx="397222" cy="533461"/>
            <a:chOff x="8884746" y="289993"/>
            <a:chExt cx="297924" cy="307435"/>
          </a:xfrm>
        </p:grpSpPr>
        <p:sp>
          <p:nvSpPr>
            <p:cNvPr id="2591" name="Google Shape;2591;p6"/>
            <p:cNvSpPr/>
            <p:nvPr/>
          </p:nvSpPr>
          <p:spPr>
            <a:xfrm>
              <a:off x="8884746" y="289993"/>
              <a:ext cx="297924" cy="307435"/>
            </a:xfrm>
            <a:custGeom>
              <a:rect b="b" l="l" r="r" t="t"/>
              <a:pathLst>
                <a:path extrusionOk="0" h="20946" w="20298">
                  <a:moveTo>
                    <a:pt x="9894" y="1"/>
                  </a:moveTo>
                  <a:cubicBezTo>
                    <a:pt x="9658" y="1"/>
                    <a:pt x="9422" y="246"/>
                    <a:pt x="9580" y="507"/>
                  </a:cubicBezTo>
                  <a:cubicBezTo>
                    <a:pt x="10183" y="1502"/>
                    <a:pt x="10790" y="2536"/>
                    <a:pt x="10999" y="3695"/>
                  </a:cubicBezTo>
                  <a:cubicBezTo>
                    <a:pt x="11125" y="4381"/>
                    <a:pt x="11087" y="5100"/>
                    <a:pt x="10830" y="5743"/>
                  </a:cubicBezTo>
                  <a:cubicBezTo>
                    <a:pt x="10825" y="5745"/>
                    <a:pt x="10821" y="5748"/>
                    <a:pt x="10816" y="5750"/>
                  </a:cubicBezTo>
                  <a:cubicBezTo>
                    <a:pt x="10552" y="5922"/>
                    <a:pt x="10171" y="5945"/>
                    <a:pt x="9968" y="5955"/>
                  </a:cubicBezTo>
                  <a:cubicBezTo>
                    <a:pt x="9770" y="5929"/>
                    <a:pt x="9570" y="5916"/>
                    <a:pt x="9370" y="5916"/>
                  </a:cubicBezTo>
                  <a:cubicBezTo>
                    <a:pt x="8777" y="5916"/>
                    <a:pt x="8180" y="6030"/>
                    <a:pt x="7608" y="6267"/>
                  </a:cubicBezTo>
                  <a:cubicBezTo>
                    <a:pt x="7528" y="6282"/>
                    <a:pt x="7430" y="6295"/>
                    <a:pt x="7335" y="6295"/>
                  </a:cubicBezTo>
                  <a:cubicBezTo>
                    <a:pt x="7247" y="6295"/>
                    <a:pt x="7162" y="6284"/>
                    <a:pt x="7096" y="6253"/>
                  </a:cubicBezTo>
                  <a:cubicBezTo>
                    <a:pt x="6775" y="5614"/>
                    <a:pt x="6630" y="4888"/>
                    <a:pt x="6692" y="4171"/>
                  </a:cubicBezTo>
                  <a:cubicBezTo>
                    <a:pt x="6768" y="3267"/>
                    <a:pt x="7196" y="2407"/>
                    <a:pt x="7844" y="1776"/>
                  </a:cubicBezTo>
                  <a:cubicBezTo>
                    <a:pt x="8087" y="1536"/>
                    <a:pt x="7850" y="1194"/>
                    <a:pt x="7584" y="1194"/>
                  </a:cubicBezTo>
                  <a:cubicBezTo>
                    <a:pt x="7507" y="1194"/>
                    <a:pt x="7427" y="1223"/>
                    <a:pt x="7356" y="1293"/>
                  </a:cubicBezTo>
                  <a:cubicBezTo>
                    <a:pt x="6725" y="1912"/>
                    <a:pt x="6294" y="2705"/>
                    <a:pt x="6104" y="3559"/>
                  </a:cubicBezTo>
                  <a:cubicBezTo>
                    <a:pt x="5358" y="3074"/>
                    <a:pt x="4758" y="2357"/>
                    <a:pt x="4439" y="1524"/>
                  </a:cubicBezTo>
                  <a:cubicBezTo>
                    <a:pt x="4383" y="1378"/>
                    <a:pt x="4259" y="1267"/>
                    <a:pt x="4106" y="1267"/>
                  </a:cubicBezTo>
                  <a:cubicBezTo>
                    <a:pt x="4078" y="1267"/>
                    <a:pt x="4049" y="1271"/>
                    <a:pt x="4020" y="1278"/>
                  </a:cubicBezTo>
                  <a:cubicBezTo>
                    <a:pt x="3856" y="1321"/>
                    <a:pt x="3708" y="1524"/>
                    <a:pt x="3775" y="1697"/>
                  </a:cubicBezTo>
                  <a:cubicBezTo>
                    <a:pt x="4180" y="2755"/>
                    <a:pt x="4908" y="3643"/>
                    <a:pt x="5877" y="4231"/>
                  </a:cubicBezTo>
                  <a:cubicBezTo>
                    <a:pt x="5918" y="4257"/>
                    <a:pt x="5958" y="4269"/>
                    <a:pt x="5999" y="4276"/>
                  </a:cubicBezTo>
                  <a:cubicBezTo>
                    <a:pt x="5954" y="5033"/>
                    <a:pt x="6115" y="5784"/>
                    <a:pt x="6442" y="6460"/>
                  </a:cubicBezTo>
                  <a:cubicBezTo>
                    <a:pt x="6475" y="6731"/>
                    <a:pt x="6451" y="6979"/>
                    <a:pt x="6299" y="7081"/>
                  </a:cubicBezTo>
                  <a:cubicBezTo>
                    <a:pt x="6189" y="7181"/>
                    <a:pt x="6082" y="7284"/>
                    <a:pt x="5982" y="7391"/>
                  </a:cubicBezTo>
                  <a:cubicBezTo>
                    <a:pt x="5861" y="7385"/>
                    <a:pt x="5738" y="7382"/>
                    <a:pt x="5618" y="7382"/>
                  </a:cubicBezTo>
                  <a:cubicBezTo>
                    <a:pt x="5273" y="7382"/>
                    <a:pt x="4956" y="7404"/>
                    <a:pt x="4787" y="7429"/>
                  </a:cubicBezTo>
                  <a:cubicBezTo>
                    <a:pt x="4496" y="7385"/>
                    <a:pt x="4204" y="7364"/>
                    <a:pt x="3910" y="7364"/>
                  </a:cubicBezTo>
                  <a:cubicBezTo>
                    <a:pt x="3807" y="7364"/>
                    <a:pt x="3704" y="7367"/>
                    <a:pt x="3601" y="7372"/>
                  </a:cubicBezTo>
                  <a:cubicBezTo>
                    <a:pt x="3603" y="7312"/>
                    <a:pt x="3589" y="7248"/>
                    <a:pt x="3563" y="7188"/>
                  </a:cubicBezTo>
                  <a:cubicBezTo>
                    <a:pt x="3151" y="6269"/>
                    <a:pt x="2541" y="5441"/>
                    <a:pt x="1789" y="4774"/>
                  </a:cubicBezTo>
                  <a:cubicBezTo>
                    <a:pt x="1719" y="4711"/>
                    <a:pt x="1630" y="4678"/>
                    <a:pt x="1541" y="4678"/>
                  </a:cubicBezTo>
                  <a:cubicBezTo>
                    <a:pt x="1455" y="4678"/>
                    <a:pt x="1370" y="4709"/>
                    <a:pt x="1303" y="4776"/>
                  </a:cubicBezTo>
                  <a:cubicBezTo>
                    <a:pt x="1179" y="4905"/>
                    <a:pt x="1167" y="5138"/>
                    <a:pt x="1308" y="5262"/>
                  </a:cubicBezTo>
                  <a:cubicBezTo>
                    <a:pt x="1996" y="5874"/>
                    <a:pt x="2541" y="6612"/>
                    <a:pt x="2927" y="7446"/>
                  </a:cubicBezTo>
                  <a:cubicBezTo>
                    <a:pt x="2389" y="7536"/>
                    <a:pt x="1863" y="7700"/>
                    <a:pt x="1365" y="7939"/>
                  </a:cubicBezTo>
                  <a:cubicBezTo>
                    <a:pt x="920" y="8148"/>
                    <a:pt x="512" y="8422"/>
                    <a:pt x="141" y="8743"/>
                  </a:cubicBezTo>
                  <a:cubicBezTo>
                    <a:pt x="0" y="8862"/>
                    <a:pt x="20" y="9105"/>
                    <a:pt x="143" y="9227"/>
                  </a:cubicBezTo>
                  <a:cubicBezTo>
                    <a:pt x="210" y="9294"/>
                    <a:pt x="292" y="9324"/>
                    <a:pt x="375" y="9324"/>
                  </a:cubicBezTo>
                  <a:cubicBezTo>
                    <a:pt x="465" y="9324"/>
                    <a:pt x="556" y="9288"/>
                    <a:pt x="629" y="9224"/>
                  </a:cubicBezTo>
                  <a:cubicBezTo>
                    <a:pt x="1531" y="8449"/>
                    <a:pt x="2724" y="8045"/>
                    <a:pt x="3912" y="8045"/>
                  </a:cubicBezTo>
                  <a:cubicBezTo>
                    <a:pt x="4088" y="8045"/>
                    <a:pt x="4264" y="8054"/>
                    <a:pt x="4439" y="8072"/>
                  </a:cubicBezTo>
                  <a:cubicBezTo>
                    <a:pt x="4746" y="8196"/>
                    <a:pt x="5001" y="8379"/>
                    <a:pt x="5156" y="8629"/>
                  </a:cubicBezTo>
                  <a:cubicBezTo>
                    <a:pt x="4687" y="9663"/>
                    <a:pt x="4599" y="10858"/>
                    <a:pt x="4963" y="11977"/>
                  </a:cubicBezTo>
                  <a:cubicBezTo>
                    <a:pt x="4982" y="12425"/>
                    <a:pt x="4953" y="12670"/>
                    <a:pt x="4632" y="13106"/>
                  </a:cubicBezTo>
                  <a:cubicBezTo>
                    <a:pt x="4303" y="13239"/>
                    <a:pt x="3982" y="13391"/>
                    <a:pt x="3670" y="13568"/>
                  </a:cubicBezTo>
                  <a:cubicBezTo>
                    <a:pt x="3646" y="13561"/>
                    <a:pt x="3622" y="13556"/>
                    <a:pt x="3598" y="13551"/>
                  </a:cubicBezTo>
                  <a:cubicBezTo>
                    <a:pt x="2606" y="13427"/>
                    <a:pt x="1689" y="12896"/>
                    <a:pt x="1046" y="12129"/>
                  </a:cubicBezTo>
                  <a:cubicBezTo>
                    <a:pt x="989" y="12062"/>
                    <a:pt x="904" y="12031"/>
                    <a:pt x="817" y="12031"/>
                  </a:cubicBezTo>
                  <a:cubicBezTo>
                    <a:pt x="722" y="12031"/>
                    <a:pt x="624" y="12068"/>
                    <a:pt x="560" y="12132"/>
                  </a:cubicBezTo>
                  <a:cubicBezTo>
                    <a:pt x="422" y="12275"/>
                    <a:pt x="446" y="12475"/>
                    <a:pt x="565" y="12618"/>
                  </a:cubicBezTo>
                  <a:cubicBezTo>
                    <a:pt x="1165" y="13332"/>
                    <a:pt x="1972" y="13834"/>
                    <a:pt x="2860" y="14087"/>
                  </a:cubicBezTo>
                  <a:cubicBezTo>
                    <a:pt x="2298" y="14496"/>
                    <a:pt x="1789" y="14975"/>
                    <a:pt x="1346" y="15518"/>
                  </a:cubicBezTo>
                  <a:cubicBezTo>
                    <a:pt x="1229" y="15661"/>
                    <a:pt x="1210" y="15863"/>
                    <a:pt x="1351" y="16001"/>
                  </a:cubicBezTo>
                  <a:cubicBezTo>
                    <a:pt x="1414" y="16064"/>
                    <a:pt x="1510" y="16100"/>
                    <a:pt x="1604" y="16100"/>
                  </a:cubicBezTo>
                  <a:cubicBezTo>
                    <a:pt x="1692" y="16100"/>
                    <a:pt x="1779" y="16069"/>
                    <a:pt x="1836" y="15999"/>
                  </a:cubicBezTo>
                  <a:cubicBezTo>
                    <a:pt x="2682" y="14958"/>
                    <a:pt x="3782" y="14156"/>
                    <a:pt x="5032" y="13682"/>
                  </a:cubicBezTo>
                  <a:cubicBezTo>
                    <a:pt x="5437" y="13734"/>
                    <a:pt x="5839" y="13811"/>
                    <a:pt x="6189" y="13918"/>
                  </a:cubicBezTo>
                  <a:cubicBezTo>
                    <a:pt x="6304" y="14027"/>
                    <a:pt x="6425" y="14130"/>
                    <a:pt x="6549" y="14225"/>
                  </a:cubicBezTo>
                  <a:cubicBezTo>
                    <a:pt x="6904" y="14718"/>
                    <a:pt x="7030" y="15449"/>
                    <a:pt x="7085" y="16080"/>
                  </a:cubicBezTo>
                  <a:cubicBezTo>
                    <a:pt x="7085" y="16104"/>
                    <a:pt x="7082" y="16130"/>
                    <a:pt x="7082" y="16154"/>
                  </a:cubicBezTo>
                  <a:cubicBezTo>
                    <a:pt x="7077" y="16158"/>
                    <a:pt x="7070" y="16166"/>
                    <a:pt x="7066" y="16170"/>
                  </a:cubicBezTo>
                  <a:cubicBezTo>
                    <a:pt x="6454" y="17027"/>
                    <a:pt x="5418" y="17533"/>
                    <a:pt x="4373" y="17533"/>
                  </a:cubicBezTo>
                  <a:cubicBezTo>
                    <a:pt x="4363" y="17533"/>
                    <a:pt x="4354" y="17532"/>
                    <a:pt x="4344" y="17532"/>
                  </a:cubicBezTo>
                  <a:cubicBezTo>
                    <a:pt x="4343" y="17532"/>
                    <a:pt x="4342" y="17532"/>
                    <a:pt x="4342" y="17532"/>
                  </a:cubicBezTo>
                  <a:cubicBezTo>
                    <a:pt x="3901" y="17532"/>
                    <a:pt x="3899" y="18216"/>
                    <a:pt x="4341" y="18218"/>
                  </a:cubicBezTo>
                  <a:cubicBezTo>
                    <a:pt x="4353" y="18218"/>
                    <a:pt x="4365" y="18218"/>
                    <a:pt x="4377" y="18218"/>
                  </a:cubicBezTo>
                  <a:cubicBezTo>
                    <a:pt x="5407" y="18218"/>
                    <a:pt x="6388" y="17810"/>
                    <a:pt x="7127" y="17118"/>
                  </a:cubicBezTo>
                  <a:cubicBezTo>
                    <a:pt x="7239" y="18006"/>
                    <a:pt x="7537" y="18873"/>
                    <a:pt x="8008" y="19628"/>
                  </a:cubicBezTo>
                  <a:cubicBezTo>
                    <a:pt x="8292" y="20080"/>
                    <a:pt x="8635" y="20497"/>
                    <a:pt x="9030" y="20854"/>
                  </a:cubicBezTo>
                  <a:cubicBezTo>
                    <a:pt x="9101" y="20919"/>
                    <a:pt x="9180" y="20946"/>
                    <a:pt x="9256" y="20946"/>
                  </a:cubicBezTo>
                  <a:cubicBezTo>
                    <a:pt x="9528" y="20946"/>
                    <a:pt x="9768" y="20597"/>
                    <a:pt x="9511" y="20366"/>
                  </a:cubicBezTo>
                  <a:cubicBezTo>
                    <a:pt x="8337" y="19302"/>
                    <a:pt x="7718" y="17732"/>
                    <a:pt x="7768" y="16161"/>
                  </a:cubicBezTo>
                  <a:cubicBezTo>
                    <a:pt x="8013" y="15575"/>
                    <a:pt x="8530" y="15325"/>
                    <a:pt x="9147" y="15177"/>
                  </a:cubicBezTo>
                  <a:cubicBezTo>
                    <a:pt x="9224" y="15181"/>
                    <a:pt x="9302" y="15183"/>
                    <a:pt x="9380" y="15183"/>
                  </a:cubicBezTo>
                  <a:cubicBezTo>
                    <a:pt x="10165" y="15183"/>
                    <a:pt x="10960" y="14985"/>
                    <a:pt x="11690" y="14563"/>
                  </a:cubicBezTo>
                  <a:cubicBezTo>
                    <a:pt x="11702" y="14556"/>
                    <a:pt x="11716" y="14549"/>
                    <a:pt x="11728" y="14539"/>
                  </a:cubicBezTo>
                  <a:cubicBezTo>
                    <a:pt x="11843" y="14492"/>
                    <a:pt x="11998" y="14446"/>
                    <a:pt x="12161" y="14446"/>
                  </a:cubicBezTo>
                  <a:cubicBezTo>
                    <a:pt x="12373" y="14446"/>
                    <a:pt x="12599" y="14524"/>
                    <a:pt x="12773" y="14777"/>
                  </a:cubicBezTo>
                  <a:cubicBezTo>
                    <a:pt x="13316" y="15973"/>
                    <a:pt x="13390" y="17387"/>
                    <a:pt x="12888" y="18606"/>
                  </a:cubicBezTo>
                  <a:cubicBezTo>
                    <a:pt x="12819" y="18778"/>
                    <a:pt x="12840" y="18973"/>
                    <a:pt x="13016" y="19073"/>
                  </a:cubicBezTo>
                  <a:cubicBezTo>
                    <a:pt x="13065" y="19101"/>
                    <a:pt x="13126" y="19115"/>
                    <a:pt x="13189" y="19115"/>
                  </a:cubicBezTo>
                  <a:cubicBezTo>
                    <a:pt x="13311" y="19115"/>
                    <a:pt x="13437" y="19060"/>
                    <a:pt x="13483" y="18947"/>
                  </a:cubicBezTo>
                  <a:cubicBezTo>
                    <a:pt x="13900" y="17935"/>
                    <a:pt x="13997" y="16823"/>
                    <a:pt x="13797" y="15768"/>
                  </a:cubicBezTo>
                  <a:lnTo>
                    <a:pt x="13797" y="15768"/>
                  </a:lnTo>
                  <a:cubicBezTo>
                    <a:pt x="15131" y="15958"/>
                    <a:pt x="16305" y="16866"/>
                    <a:pt x="16878" y="18073"/>
                  </a:cubicBezTo>
                  <a:cubicBezTo>
                    <a:pt x="16933" y="18184"/>
                    <a:pt x="17057" y="18242"/>
                    <a:pt x="17178" y="18242"/>
                  </a:cubicBezTo>
                  <a:cubicBezTo>
                    <a:pt x="17239" y="18242"/>
                    <a:pt x="17298" y="18228"/>
                    <a:pt x="17348" y="18199"/>
                  </a:cubicBezTo>
                  <a:cubicBezTo>
                    <a:pt x="17519" y="18099"/>
                    <a:pt x="17552" y="17899"/>
                    <a:pt x="17474" y="17730"/>
                  </a:cubicBezTo>
                  <a:cubicBezTo>
                    <a:pt x="16778" y="16273"/>
                    <a:pt x="15335" y="15275"/>
                    <a:pt x="13745" y="15073"/>
                  </a:cubicBezTo>
                  <a:cubicBezTo>
                    <a:pt x="13736" y="15072"/>
                    <a:pt x="13727" y="15071"/>
                    <a:pt x="13718" y="15071"/>
                  </a:cubicBezTo>
                  <a:cubicBezTo>
                    <a:pt x="13685" y="15071"/>
                    <a:pt x="13654" y="15078"/>
                    <a:pt x="13623" y="15089"/>
                  </a:cubicBezTo>
                  <a:cubicBezTo>
                    <a:pt x="13554" y="14875"/>
                    <a:pt x="13473" y="14663"/>
                    <a:pt x="13378" y="14458"/>
                  </a:cubicBezTo>
                  <a:cubicBezTo>
                    <a:pt x="13380" y="14458"/>
                    <a:pt x="13383" y="14456"/>
                    <a:pt x="13383" y="14456"/>
                  </a:cubicBezTo>
                  <a:cubicBezTo>
                    <a:pt x="12992" y="13596"/>
                    <a:pt x="13480" y="12696"/>
                    <a:pt x="13481" y="12696"/>
                  </a:cubicBezTo>
                  <a:lnTo>
                    <a:pt x="13481" y="12696"/>
                  </a:lnTo>
                  <a:lnTo>
                    <a:pt x="13478" y="12699"/>
                  </a:lnTo>
                  <a:cubicBezTo>
                    <a:pt x="13697" y="12277"/>
                    <a:pt x="13852" y="11827"/>
                    <a:pt x="13933" y="11363"/>
                  </a:cubicBezTo>
                  <a:cubicBezTo>
                    <a:pt x="14047" y="11158"/>
                    <a:pt x="14171" y="10972"/>
                    <a:pt x="14409" y="10972"/>
                  </a:cubicBezTo>
                  <a:cubicBezTo>
                    <a:pt x="14431" y="10972"/>
                    <a:pt x="14447" y="10970"/>
                    <a:pt x="14466" y="10967"/>
                  </a:cubicBezTo>
                  <a:cubicBezTo>
                    <a:pt x="16231" y="11303"/>
                    <a:pt x="17643" y="12703"/>
                    <a:pt x="18017" y="14477"/>
                  </a:cubicBezTo>
                  <a:cubicBezTo>
                    <a:pt x="18054" y="14652"/>
                    <a:pt x="18184" y="14728"/>
                    <a:pt x="18320" y="14728"/>
                  </a:cubicBezTo>
                  <a:cubicBezTo>
                    <a:pt x="18521" y="14728"/>
                    <a:pt x="18735" y="14562"/>
                    <a:pt x="18681" y="14306"/>
                  </a:cubicBezTo>
                  <a:cubicBezTo>
                    <a:pt x="18443" y="13170"/>
                    <a:pt x="17814" y="12108"/>
                    <a:pt x="16909" y="11377"/>
                  </a:cubicBezTo>
                  <a:cubicBezTo>
                    <a:pt x="16876" y="11348"/>
                    <a:pt x="16838" y="11325"/>
                    <a:pt x="16805" y="11298"/>
                  </a:cubicBezTo>
                  <a:cubicBezTo>
                    <a:pt x="17533" y="10607"/>
                    <a:pt x="18504" y="10235"/>
                    <a:pt x="19499" y="10235"/>
                  </a:cubicBezTo>
                  <a:cubicBezTo>
                    <a:pt x="19649" y="10235"/>
                    <a:pt x="19800" y="10243"/>
                    <a:pt x="19950" y="10260"/>
                  </a:cubicBezTo>
                  <a:cubicBezTo>
                    <a:pt x="19959" y="10261"/>
                    <a:pt x="19968" y="10262"/>
                    <a:pt x="19976" y="10262"/>
                  </a:cubicBezTo>
                  <a:cubicBezTo>
                    <a:pt x="20151" y="10262"/>
                    <a:pt x="20296" y="10081"/>
                    <a:pt x="20296" y="9917"/>
                  </a:cubicBezTo>
                  <a:cubicBezTo>
                    <a:pt x="20298" y="9717"/>
                    <a:pt x="20138" y="9593"/>
                    <a:pt x="19955" y="9574"/>
                  </a:cubicBezTo>
                  <a:cubicBezTo>
                    <a:pt x="19793" y="9556"/>
                    <a:pt x="19631" y="9547"/>
                    <a:pt x="19469" y="9547"/>
                  </a:cubicBezTo>
                  <a:cubicBezTo>
                    <a:pt x="18267" y="9547"/>
                    <a:pt x="17078" y="10044"/>
                    <a:pt x="16228" y="10898"/>
                  </a:cubicBezTo>
                  <a:cubicBezTo>
                    <a:pt x="16226" y="10901"/>
                    <a:pt x="16224" y="10903"/>
                    <a:pt x="16221" y="10905"/>
                  </a:cubicBezTo>
                  <a:cubicBezTo>
                    <a:pt x="15771" y="10646"/>
                    <a:pt x="15285" y="10455"/>
                    <a:pt x="14778" y="10339"/>
                  </a:cubicBezTo>
                  <a:cubicBezTo>
                    <a:pt x="14781" y="10339"/>
                    <a:pt x="14781" y="10334"/>
                    <a:pt x="14783" y="10334"/>
                  </a:cubicBezTo>
                  <a:cubicBezTo>
                    <a:pt x="14626" y="10267"/>
                    <a:pt x="14262" y="10203"/>
                    <a:pt x="13973" y="10001"/>
                  </a:cubicBezTo>
                  <a:cubicBezTo>
                    <a:pt x="13902" y="9396"/>
                    <a:pt x="13709" y="8796"/>
                    <a:pt x="13385" y="8234"/>
                  </a:cubicBezTo>
                  <a:cubicBezTo>
                    <a:pt x="13042" y="7641"/>
                    <a:pt x="12588" y="7150"/>
                    <a:pt x="12061" y="6779"/>
                  </a:cubicBezTo>
                  <a:lnTo>
                    <a:pt x="12066" y="6779"/>
                  </a:lnTo>
                  <a:cubicBezTo>
                    <a:pt x="11809" y="6515"/>
                    <a:pt x="11554" y="6212"/>
                    <a:pt x="11523" y="5855"/>
                  </a:cubicBezTo>
                  <a:cubicBezTo>
                    <a:pt x="11604" y="5624"/>
                    <a:pt x="11661" y="5383"/>
                    <a:pt x="11699" y="5138"/>
                  </a:cubicBezTo>
                  <a:cubicBezTo>
                    <a:pt x="13161" y="4638"/>
                    <a:pt x="14323" y="3386"/>
                    <a:pt x="14681" y="1874"/>
                  </a:cubicBezTo>
                  <a:cubicBezTo>
                    <a:pt x="14742" y="1617"/>
                    <a:pt x="14529" y="1450"/>
                    <a:pt x="14326" y="1450"/>
                  </a:cubicBezTo>
                  <a:cubicBezTo>
                    <a:pt x="14191" y="1450"/>
                    <a:pt x="14060" y="1525"/>
                    <a:pt x="14019" y="1697"/>
                  </a:cubicBezTo>
                  <a:cubicBezTo>
                    <a:pt x="13735" y="2893"/>
                    <a:pt x="12873" y="3910"/>
                    <a:pt x="11747" y="4388"/>
                  </a:cubicBezTo>
                  <a:cubicBezTo>
                    <a:pt x="11745" y="4131"/>
                    <a:pt x="11721" y="3876"/>
                    <a:pt x="11680" y="3624"/>
                  </a:cubicBezTo>
                  <a:cubicBezTo>
                    <a:pt x="11480" y="2369"/>
                    <a:pt x="10823" y="1235"/>
                    <a:pt x="10173" y="164"/>
                  </a:cubicBezTo>
                  <a:cubicBezTo>
                    <a:pt x="10103" y="49"/>
                    <a:pt x="9999" y="1"/>
                    <a:pt x="9894" y="1"/>
                  </a:cubicBezTo>
                  <a:close/>
                </a:path>
              </a:pathLst>
            </a:custGeom>
            <a:solidFill>
              <a:srgbClr val="C9DAF8"/>
            </a:solidFill>
            <a:ln cap="flat" cmpd="sng" w="9525">
              <a:solidFill>
                <a:srgbClr val="1155CC"/>
              </a:solidFill>
              <a:prstDash val="solid"/>
              <a:round/>
              <a:headEnd len="sm" w="sm" type="none"/>
              <a:tailEnd len="sm" w="sm" type="none"/>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92" name="Google Shape;2592;p6"/>
            <p:cNvSpPr/>
            <p:nvPr/>
          </p:nvSpPr>
          <p:spPr>
            <a:xfrm>
              <a:off x="8992875" y="422659"/>
              <a:ext cx="54688" cy="47893"/>
            </a:xfrm>
            <a:custGeom>
              <a:rect b="b" l="l" r="r" t="t"/>
              <a:pathLst>
                <a:path extrusionOk="0" h="3263" w="3726">
                  <a:moveTo>
                    <a:pt x="1862" y="1"/>
                  </a:moveTo>
                  <a:cubicBezTo>
                    <a:pt x="1586" y="1"/>
                    <a:pt x="1305" y="71"/>
                    <a:pt x="1049" y="220"/>
                  </a:cubicBezTo>
                  <a:cubicBezTo>
                    <a:pt x="268" y="670"/>
                    <a:pt x="1" y="1667"/>
                    <a:pt x="451" y="2446"/>
                  </a:cubicBezTo>
                  <a:cubicBezTo>
                    <a:pt x="753" y="2970"/>
                    <a:pt x="1301" y="3262"/>
                    <a:pt x="1864" y="3262"/>
                  </a:cubicBezTo>
                  <a:cubicBezTo>
                    <a:pt x="2141" y="3262"/>
                    <a:pt x="2421" y="3192"/>
                    <a:pt x="2677" y="3044"/>
                  </a:cubicBezTo>
                  <a:cubicBezTo>
                    <a:pt x="3458" y="2594"/>
                    <a:pt x="3725" y="1596"/>
                    <a:pt x="3275" y="815"/>
                  </a:cubicBezTo>
                  <a:cubicBezTo>
                    <a:pt x="2973" y="293"/>
                    <a:pt x="2425" y="1"/>
                    <a:pt x="1862" y="1"/>
                  </a:cubicBezTo>
                  <a:close/>
                </a:path>
              </a:pathLst>
            </a:custGeom>
            <a:solidFill>
              <a:srgbClr val="C9DAF8"/>
            </a:solidFill>
            <a:ln cap="flat" cmpd="sng" w="9525">
              <a:solidFill>
                <a:srgbClr val="1155CC"/>
              </a:solidFill>
              <a:prstDash val="solid"/>
              <a:round/>
              <a:headEnd len="sm" w="sm" type="none"/>
              <a:tailEnd len="sm" w="sm" type="none"/>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593" name="Google Shape;2593;p6"/>
          <p:cNvSpPr txBox="1"/>
          <p:nvPr/>
        </p:nvSpPr>
        <p:spPr>
          <a:xfrm>
            <a:off x="620927" y="423369"/>
            <a:ext cx="30000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800"/>
              <a:buFont typeface="Arial"/>
              <a:buNone/>
            </a:pPr>
            <a:r>
              <a:t/>
            </a:r>
            <a:endParaRPr b="1" i="0" sz="2800" u="none" cap="none" strike="noStrike">
              <a:solidFill>
                <a:srgbClr val="1C4587"/>
              </a:solidFill>
              <a:latin typeface="Red Hat Text"/>
              <a:ea typeface="Red Hat Text"/>
              <a:cs typeface="Red Hat Text"/>
              <a:sym typeface="Red Hat Text"/>
            </a:endParaRPr>
          </a:p>
        </p:txBody>
      </p:sp>
      <p:cxnSp>
        <p:nvCxnSpPr>
          <p:cNvPr id="2594" name="Google Shape;2594;p6"/>
          <p:cNvCxnSpPr/>
          <p:nvPr/>
        </p:nvCxnSpPr>
        <p:spPr>
          <a:xfrm flipH="1" rot="10800000">
            <a:off x="1041600" y="1003738"/>
            <a:ext cx="5476800" cy="9600"/>
          </a:xfrm>
          <a:prstGeom prst="straightConnector1">
            <a:avLst/>
          </a:prstGeom>
          <a:noFill/>
          <a:ln cap="flat" cmpd="sng" w="9525">
            <a:solidFill>
              <a:schemeClr val="dk1"/>
            </a:solidFill>
            <a:prstDash val="solid"/>
            <a:round/>
            <a:headEnd len="sm" w="sm" type="none"/>
            <a:tailEnd len="sm" w="sm" type="none"/>
          </a:ln>
        </p:spPr>
      </p:cxnSp>
      <p:grpSp>
        <p:nvGrpSpPr>
          <p:cNvPr id="2595" name="Google Shape;2595;p6"/>
          <p:cNvGrpSpPr/>
          <p:nvPr/>
        </p:nvGrpSpPr>
        <p:grpSpPr>
          <a:xfrm flipH="1">
            <a:off x="154996" y="423374"/>
            <a:ext cx="397222" cy="533461"/>
            <a:chOff x="8884746" y="289993"/>
            <a:chExt cx="297924" cy="307435"/>
          </a:xfrm>
        </p:grpSpPr>
        <p:sp>
          <p:nvSpPr>
            <p:cNvPr id="2596" name="Google Shape;2596;p6"/>
            <p:cNvSpPr/>
            <p:nvPr/>
          </p:nvSpPr>
          <p:spPr>
            <a:xfrm>
              <a:off x="8884746" y="289993"/>
              <a:ext cx="297924" cy="307435"/>
            </a:xfrm>
            <a:custGeom>
              <a:rect b="b" l="l" r="r" t="t"/>
              <a:pathLst>
                <a:path extrusionOk="0" h="20946" w="20298">
                  <a:moveTo>
                    <a:pt x="9894" y="1"/>
                  </a:moveTo>
                  <a:cubicBezTo>
                    <a:pt x="9658" y="1"/>
                    <a:pt x="9422" y="246"/>
                    <a:pt x="9580" y="507"/>
                  </a:cubicBezTo>
                  <a:cubicBezTo>
                    <a:pt x="10183" y="1502"/>
                    <a:pt x="10790" y="2536"/>
                    <a:pt x="10999" y="3695"/>
                  </a:cubicBezTo>
                  <a:cubicBezTo>
                    <a:pt x="11125" y="4381"/>
                    <a:pt x="11087" y="5100"/>
                    <a:pt x="10830" y="5743"/>
                  </a:cubicBezTo>
                  <a:cubicBezTo>
                    <a:pt x="10825" y="5745"/>
                    <a:pt x="10821" y="5748"/>
                    <a:pt x="10816" y="5750"/>
                  </a:cubicBezTo>
                  <a:cubicBezTo>
                    <a:pt x="10552" y="5922"/>
                    <a:pt x="10171" y="5945"/>
                    <a:pt x="9968" y="5955"/>
                  </a:cubicBezTo>
                  <a:cubicBezTo>
                    <a:pt x="9770" y="5929"/>
                    <a:pt x="9570" y="5916"/>
                    <a:pt x="9370" y="5916"/>
                  </a:cubicBezTo>
                  <a:cubicBezTo>
                    <a:pt x="8777" y="5916"/>
                    <a:pt x="8180" y="6030"/>
                    <a:pt x="7608" y="6267"/>
                  </a:cubicBezTo>
                  <a:cubicBezTo>
                    <a:pt x="7528" y="6282"/>
                    <a:pt x="7430" y="6295"/>
                    <a:pt x="7335" y="6295"/>
                  </a:cubicBezTo>
                  <a:cubicBezTo>
                    <a:pt x="7247" y="6295"/>
                    <a:pt x="7162" y="6284"/>
                    <a:pt x="7096" y="6253"/>
                  </a:cubicBezTo>
                  <a:cubicBezTo>
                    <a:pt x="6775" y="5614"/>
                    <a:pt x="6630" y="4888"/>
                    <a:pt x="6692" y="4171"/>
                  </a:cubicBezTo>
                  <a:cubicBezTo>
                    <a:pt x="6768" y="3267"/>
                    <a:pt x="7196" y="2407"/>
                    <a:pt x="7844" y="1776"/>
                  </a:cubicBezTo>
                  <a:cubicBezTo>
                    <a:pt x="8087" y="1536"/>
                    <a:pt x="7850" y="1194"/>
                    <a:pt x="7584" y="1194"/>
                  </a:cubicBezTo>
                  <a:cubicBezTo>
                    <a:pt x="7507" y="1194"/>
                    <a:pt x="7427" y="1223"/>
                    <a:pt x="7356" y="1293"/>
                  </a:cubicBezTo>
                  <a:cubicBezTo>
                    <a:pt x="6725" y="1912"/>
                    <a:pt x="6294" y="2705"/>
                    <a:pt x="6104" y="3559"/>
                  </a:cubicBezTo>
                  <a:cubicBezTo>
                    <a:pt x="5358" y="3074"/>
                    <a:pt x="4758" y="2357"/>
                    <a:pt x="4439" y="1524"/>
                  </a:cubicBezTo>
                  <a:cubicBezTo>
                    <a:pt x="4383" y="1378"/>
                    <a:pt x="4259" y="1267"/>
                    <a:pt x="4106" y="1267"/>
                  </a:cubicBezTo>
                  <a:cubicBezTo>
                    <a:pt x="4078" y="1267"/>
                    <a:pt x="4049" y="1271"/>
                    <a:pt x="4020" y="1278"/>
                  </a:cubicBezTo>
                  <a:cubicBezTo>
                    <a:pt x="3856" y="1321"/>
                    <a:pt x="3708" y="1524"/>
                    <a:pt x="3775" y="1697"/>
                  </a:cubicBezTo>
                  <a:cubicBezTo>
                    <a:pt x="4180" y="2755"/>
                    <a:pt x="4908" y="3643"/>
                    <a:pt x="5877" y="4231"/>
                  </a:cubicBezTo>
                  <a:cubicBezTo>
                    <a:pt x="5918" y="4257"/>
                    <a:pt x="5958" y="4269"/>
                    <a:pt x="5999" y="4276"/>
                  </a:cubicBezTo>
                  <a:cubicBezTo>
                    <a:pt x="5954" y="5033"/>
                    <a:pt x="6115" y="5784"/>
                    <a:pt x="6442" y="6460"/>
                  </a:cubicBezTo>
                  <a:cubicBezTo>
                    <a:pt x="6475" y="6731"/>
                    <a:pt x="6451" y="6979"/>
                    <a:pt x="6299" y="7081"/>
                  </a:cubicBezTo>
                  <a:cubicBezTo>
                    <a:pt x="6189" y="7181"/>
                    <a:pt x="6082" y="7284"/>
                    <a:pt x="5982" y="7391"/>
                  </a:cubicBezTo>
                  <a:cubicBezTo>
                    <a:pt x="5861" y="7385"/>
                    <a:pt x="5738" y="7382"/>
                    <a:pt x="5618" y="7382"/>
                  </a:cubicBezTo>
                  <a:cubicBezTo>
                    <a:pt x="5273" y="7382"/>
                    <a:pt x="4956" y="7404"/>
                    <a:pt x="4787" y="7429"/>
                  </a:cubicBezTo>
                  <a:cubicBezTo>
                    <a:pt x="4496" y="7385"/>
                    <a:pt x="4204" y="7364"/>
                    <a:pt x="3910" y="7364"/>
                  </a:cubicBezTo>
                  <a:cubicBezTo>
                    <a:pt x="3807" y="7364"/>
                    <a:pt x="3704" y="7367"/>
                    <a:pt x="3601" y="7372"/>
                  </a:cubicBezTo>
                  <a:cubicBezTo>
                    <a:pt x="3603" y="7312"/>
                    <a:pt x="3589" y="7248"/>
                    <a:pt x="3563" y="7188"/>
                  </a:cubicBezTo>
                  <a:cubicBezTo>
                    <a:pt x="3151" y="6269"/>
                    <a:pt x="2541" y="5441"/>
                    <a:pt x="1789" y="4774"/>
                  </a:cubicBezTo>
                  <a:cubicBezTo>
                    <a:pt x="1719" y="4711"/>
                    <a:pt x="1630" y="4678"/>
                    <a:pt x="1541" y="4678"/>
                  </a:cubicBezTo>
                  <a:cubicBezTo>
                    <a:pt x="1455" y="4678"/>
                    <a:pt x="1370" y="4709"/>
                    <a:pt x="1303" y="4776"/>
                  </a:cubicBezTo>
                  <a:cubicBezTo>
                    <a:pt x="1179" y="4905"/>
                    <a:pt x="1167" y="5138"/>
                    <a:pt x="1308" y="5262"/>
                  </a:cubicBezTo>
                  <a:cubicBezTo>
                    <a:pt x="1996" y="5874"/>
                    <a:pt x="2541" y="6612"/>
                    <a:pt x="2927" y="7446"/>
                  </a:cubicBezTo>
                  <a:cubicBezTo>
                    <a:pt x="2389" y="7536"/>
                    <a:pt x="1863" y="7700"/>
                    <a:pt x="1365" y="7939"/>
                  </a:cubicBezTo>
                  <a:cubicBezTo>
                    <a:pt x="920" y="8148"/>
                    <a:pt x="512" y="8422"/>
                    <a:pt x="141" y="8743"/>
                  </a:cubicBezTo>
                  <a:cubicBezTo>
                    <a:pt x="0" y="8862"/>
                    <a:pt x="20" y="9105"/>
                    <a:pt x="143" y="9227"/>
                  </a:cubicBezTo>
                  <a:cubicBezTo>
                    <a:pt x="210" y="9294"/>
                    <a:pt x="292" y="9324"/>
                    <a:pt x="375" y="9324"/>
                  </a:cubicBezTo>
                  <a:cubicBezTo>
                    <a:pt x="465" y="9324"/>
                    <a:pt x="556" y="9288"/>
                    <a:pt x="629" y="9224"/>
                  </a:cubicBezTo>
                  <a:cubicBezTo>
                    <a:pt x="1531" y="8449"/>
                    <a:pt x="2724" y="8045"/>
                    <a:pt x="3912" y="8045"/>
                  </a:cubicBezTo>
                  <a:cubicBezTo>
                    <a:pt x="4088" y="8045"/>
                    <a:pt x="4264" y="8054"/>
                    <a:pt x="4439" y="8072"/>
                  </a:cubicBezTo>
                  <a:cubicBezTo>
                    <a:pt x="4746" y="8196"/>
                    <a:pt x="5001" y="8379"/>
                    <a:pt x="5156" y="8629"/>
                  </a:cubicBezTo>
                  <a:cubicBezTo>
                    <a:pt x="4687" y="9663"/>
                    <a:pt x="4599" y="10858"/>
                    <a:pt x="4963" y="11977"/>
                  </a:cubicBezTo>
                  <a:cubicBezTo>
                    <a:pt x="4982" y="12425"/>
                    <a:pt x="4953" y="12670"/>
                    <a:pt x="4632" y="13106"/>
                  </a:cubicBezTo>
                  <a:cubicBezTo>
                    <a:pt x="4303" y="13239"/>
                    <a:pt x="3982" y="13391"/>
                    <a:pt x="3670" y="13568"/>
                  </a:cubicBezTo>
                  <a:cubicBezTo>
                    <a:pt x="3646" y="13561"/>
                    <a:pt x="3622" y="13556"/>
                    <a:pt x="3598" y="13551"/>
                  </a:cubicBezTo>
                  <a:cubicBezTo>
                    <a:pt x="2606" y="13427"/>
                    <a:pt x="1689" y="12896"/>
                    <a:pt x="1046" y="12129"/>
                  </a:cubicBezTo>
                  <a:cubicBezTo>
                    <a:pt x="989" y="12062"/>
                    <a:pt x="904" y="12031"/>
                    <a:pt x="817" y="12031"/>
                  </a:cubicBezTo>
                  <a:cubicBezTo>
                    <a:pt x="722" y="12031"/>
                    <a:pt x="624" y="12068"/>
                    <a:pt x="560" y="12132"/>
                  </a:cubicBezTo>
                  <a:cubicBezTo>
                    <a:pt x="422" y="12275"/>
                    <a:pt x="446" y="12475"/>
                    <a:pt x="565" y="12618"/>
                  </a:cubicBezTo>
                  <a:cubicBezTo>
                    <a:pt x="1165" y="13332"/>
                    <a:pt x="1972" y="13834"/>
                    <a:pt x="2860" y="14087"/>
                  </a:cubicBezTo>
                  <a:cubicBezTo>
                    <a:pt x="2298" y="14496"/>
                    <a:pt x="1789" y="14975"/>
                    <a:pt x="1346" y="15518"/>
                  </a:cubicBezTo>
                  <a:cubicBezTo>
                    <a:pt x="1229" y="15661"/>
                    <a:pt x="1210" y="15863"/>
                    <a:pt x="1351" y="16001"/>
                  </a:cubicBezTo>
                  <a:cubicBezTo>
                    <a:pt x="1414" y="16064"/>
                    <a:pt x="1510" y="16100"/>
                    <a:pt x="1604" y="16100"/>
                  </a:cubicBezTo>
                  <a:cubicBezTo>
                    <a:pt x="1692" y="16100"/>
                    <a:pt x="1779" y="16069"/>
                    <a:pt x="1836" y="15999"/>
                  </a:cubicBezTo>
                  <a:cubicBezTo>
                    <a:pt x="2682" y="14958"/>
                    <a:pt x="3782" y="14156"/>
                    <a:pt x="5032" y="13682"/>
                  </a:cubicBezTo>
                  <a:cubicBezTo>
                    <a:pt x="5437" y="13734"/>
                    <a:pt x="5839" y="13811"/>
                    <a:pt x="6189" y="13918"/>
                  </a:cubicBezTo>
                  <a:cubicBezTo>
                    <a:pt x="6304" y="14027"/>
                    <a:pt x="6425" y="14130"/>
                    <a:pt x="6549" y="14225"/>
                  </a:cubicBezTo>
                  <a:cubicBezTo>
                    <a:pt x="6904" y="14718"/>
                    <a:pt x="7030" y="15449"/>
                    <a:pt x="7085" y="16080"/>
                  </a:cubicBezTo>
                  <a:cubicBezTo>
                    <a:pt x="7085" y="16104"/>
                    <a:pt x="7082" y="16130"/>
                    <a:pt x="7082" y="16154"/>
                  </a:cubicBezTo>
                  <a:cubicBezTo>
                    <a:pt x="7077" y="16158"/>
                    <a:pt x="7070" y="16166"/>
                    <a:pt x="7066" y="16170"/>
                  </a:cubicBezTo>
                  <a:cubicBezTo>
                    <a:pt x="6454" y="17027"/>
                    <a:pt x="5418" y="17533"/>
                    <a:pt x="4373" y="17533"/>
                  </a:cubicBezTo>
                  <a:cubicBezTo>
                    <a:pt x="4363" y="17533"/>
                    <a:pt x="4354" y="17532"/>
                    <a:pt x="4344" y="17532"/>
                  </a:cubicBezTo>
                  <a:cubicBezTo>
                    <a:pt x="4343" y="17532"/>
                    <a:pt x="4342" y="17532"/>
                    <a:pt x="4342" y="17532"/>
                  </a:cubicBezTo>
                  <a:cubicBezTo>
                    <a:pt x="3901" y="17532"/>
                    <a:pt x="3899" y="18216"/>
                    <a:pt x="4341" y="18218"/>
                  </a:cubicBezTo>
                  <a:cubicBezTo>
                    <a:pt x="4353" y="18218"/>
                    <a:pt x="4365" y="18218"/>
                    <a:pt x="4377" y="18218"/>
                  </a:cubicBezTo>
                  <a:cubicBezTo>
                    <a:pt x="5407" y="18218"/>
                    <a:pt x="6388" y="17810"/>
                    <a:pt x="7127" y="17118"/>
                  </a:cubicBezTo>
                  <a:cubicBezTo>
                    <a:pt x="7239" y="18006"/>
                    <a:pt x="7537" y="18873"/>
                    <a:pt x="8008" y="19628"/>
                  </a:cubicBezTo>
                  <a:cubicBezTo>
                    <a:pt x="8292" y="20080"/>
                    <a:pt x="8635" y="20497"/>
                    <a:pt x="9030" y="20854"/>
                  </a:cubicBezTo>
                  <a:cubicBezTo>
                    <a:pt x="9101" y="20919"/>
                    <a:pt x="9180" y="20946"/>
                    <a:pt x="9256" y="20946"/>
                  </a:cubicBezTo>
                  <a:cubicBezTo>
                    <a:pt x="9528" y="20946"/>
                    <a:pt x="9768" y="20597"/>
                    <a:pt x="9511" y="20366"/>
                  </a:cubicBezTo>
                  <a:cubicBezTo>
                    <a:pt x="8337" y="19302"/>
                    <a:pt x="7718" y="17732"/>
                    <a:pt x="7768" y="16161"/>
                  </a:cubicBezTo>
                  <a:cubicBezTo>
                    <a:pt x="8013" y="15575"/>
                    <a:pt x="8530" y="15325"/>
                    <a:pt x="9147" y="15177"/>
                  </a:cubicBezTo>
                  <a:cubicBezTo>
                    <a:pt x="9224" y="15181"/>
                    <a:pt x="9302" y="15183"/>
                    <a:pt x="9380" y="15183"/>
                  </a:cubicBezTo>
                  <a:cubicBezTo>
                    <a:pt x="10165" y="15183"/>
                    <a:pt x="10960" y="14985"/>
                    <a:pt x="11690" y="14563"/>
                  </a:cubicBezTo>
                  <a:cubicBezTo>
                    <a:pt x="11702" y="14556"/>
                    <a:pt x="11716" y="14549"/>
                    <a:pt x="11728" y="14539"/>
                  </a:cubicBezTo>
                  <a:cubicBezTo>
                    <a:pt x="11843" y="14492"/>
                    <a:pt x="11998" y="14446"/>
                    <a:pt x="12161" y="14446"/>
                  </a:cubicBezTo>
                  <a:cubicBezTo>
                    <a:pt x="12373" y="14446"/>
                    <a:pt x="12599" y="14524"/>
                    <a:pt x="12773" y="14777"/>
                  </a:cubicBezTo>
                  <a:cubicBezTo>
                    <a:pt x="13316" y="15973"/>
                    <a:pt x="13390" y="17387"/>
                    <a:pt x="12888" y="18606"/>
                  </a:cubicBezTo>
                  <a:cubicBezTo>
                    <a:pt x="12819" y="18778"/>
                    <a:pt x="12840" y="18973"/>
                    <a:pt x="13016" y="19073"/>
                  </a:cubicBezTo>
                  <a:cubicBezTo>
                    <a:pt x="13065" y="19101"/>
                    <a:pt x="13126" y="19115"/>
                    <a:pt x="13189" y="19115"/>
                  </a:cubicBezTo>
                  <a:cubicBezTo>
                    <a:pt x="13311" y="19115"/>
                    <a:pt x="13437" y="19060"/>
                    <a:pt x="13483" y="18947"/>
                  </a:cubicBezTo>
                  <a:cubicBezTo>
                    <a:pt x="13900" y="17935"/>
                    <a:pt x="13997" y="16823"/>
                    <a:pt x="13797" y="15768"/>
                  </a:cubicBezTo>
                  <a:lnTo>
                    <a:pt x="13797" y="15768"/>
                  </a:lnTo>
                  <a:cubicBezTo>
                    <a:pt x="15131" y="15958"/>
                    <a:pt x="16305" y="16866"/>
                    <a:pt x="16878" y="18073"/>
                  </a:cubicBezTo>
                  <a:cubicBezTo>
                    <a:pt x="16933" y="18184"/>
                    <a:pt x="17057" y="18242"/>
                    <a:pt x="17178" y="18242"/>
                  </a:cubicBezTo>
                  <a:cubicBezTo>
                    <a:pt x="17239" y="18242"/>
                    <a:pt x="17298" y="18228"/>
                    <a:pt x="17348" y="18199"/>
                  </a:cubicBezTo>
                  <a:cubicBezTo>
                    <a:pt x="17519" y="18099"/>
                    <a:pt x="17552" y="17899"/>
                    <a:pt x="17474" y="17730"/>
                  </a:cubicBezTo>
                  <a:cubicBezTo>
                    <a:pt x="16778" y="16273"/>
                    <a:pt x="15335" y="15275"/>
                    <a:pt x="13745" y="15073"/>
                  </a:cubicBezTo>
                  <a:cubicBezTo>
                    <a:pt x="13736" y="15072"/>
                    <a:pt x="13727" y="15071"/>
                    <a:pt x="13718" y="15071"/>
                  </a:cubicBezTo>
                  <a:cubicBezTo>
                    <a:pt x="13685" y="15071"/>
                    <a:pt x="13654" y="15078"/>
                    <a:pt x="13623" y="15089"/>
                  </a:cubicBezTo>
                  <a:cubicBezTo>
                    <a:pt x="13554" y="14875"/>
                    <a:pt x="13473" y="14663"/>
                    <a:pt x="13378" y="14458"/>
                  </a:cubicBezTo>
                  <a:cubicBezTo>
                    <a:pt x="13380" y="14458"/>
                    <a:pt x="13383" y="14456"/>
                    <a:pt x="13383" y="14456"/>
                  </a:cubicBezTo>
                  <a:cubicBezTo>
                    <a:pt x="12992" y="13596"/>
                    <a:pt x="13480" y="12696"/>
                    <a:pt x="13481" y="12696"/>
                  </a:cubicBezTo>
                  <a:lnTo>
                    <a:pt x="13481" y="12696"/>
                  </a:lnTo>
                  <a:lnTo>
                    <a:pt x="13478" y="12699"/>
                  </a:lnTo>
                  <a:cubicBezTo>
                    <a:pt x="13697" y="12277"/>
                    <a:pt x="13852" y="11827"/>
                    <a:pt x="13933" y="11363"/>
                  </a:cubicBezTo>
                  <a:cubicBezTo>
                    <a:pt x="14047" y="11158"/>
                    <a:pt x="14171" y="10972"/>
                    <a:pt x="14409" y="10972"/>
                  </a:cubicBezTo>
                  <a:cubicBezTo>
                    <a:pt x="14431" y="10972"/>
                    <a:pt x="14447" y="10970"/>
                    <a:pt x="14466" y="10967"/>
                  </a:cubicBezTo>
                  <a:cubicBezTo>
                    <a:pt x="16231" y="11303"/>
                    <a:pt x="17643" y="12703"/>
                    <a:pt x="18017" y="14477"/>
                  </a:cubicBezTo>
                  <a:cubicBezTo>
                    <a:pt x="18054" y="14652"/>
                    <a:pt x="18184" y="14728"/>
                    <a:pt x="18320" y="14728"/>
                  </a:cubicBezTo>
                  <a:cubicBezTo>
                    <a:pt x="18521" y="14728"/>
                    <a:pt x="18735" y="14562"/>
                    <a:pt x="18681" y="14306"/>
                  </a:cubicBezTo>
                  <a:cubicBezTo>
                    <a:pt x="18443" y="13170"/>
                    <a:pt x="17814" y="12108"/>
                    <a:pt x="16909" y="11377"/>
                  </a:cubicBezTo>
                  <a:cubicBezTo>
                    <a:pt x="16876" y="11348"/>
                    <a:pt x="16838" y="11325"/>
                    <a:pt x="16805" y="11298"/>
                  </a:cubicBezTo>
                  <a:cubicBezTo>
                    <a:pt x="17533" y="10607"/>
                    <a:pt x="18504" y="10235"/>
                    <a:pt x="19499" y="10235"/>
                  </a:cubicBezTo>
                  <a:cubicBezTo>
                    <a:pt x="19649" y="10235"/>
                    <a:pt x="19800" y="10243"/>
                    <a:pt x="19950" y="10260"/>
                  </a:cubicBezTo>
                  <a:cubicBezTo>
                    <a:pt x="19959" y="10261"/>
                    <a:pt x="19968" y="10262"/>
                    <a:pt x="19976" y="10262"/>
                  </a:cubicBezTo>
                  <a:cubicBezTo>
                    <a:pt x="20151" y="10262"/>
                    <a:pt x="20296" y="10081"/>
                    <a:pt x="20296" y="9917"/>
                  </a:cubicBezTo>
                  <a:cubicBezTo>
                    <a:pt x="20298" y="9717"/>
                    <a:pt x="20138" y="9593"/>
                    <a:pt x="19955" y="9574"/>
                  </a:cubicBezTo>
                  <a:cubicBezTo>
                    <a:pt x="19793" y="9556"/>
                    <a:pt x="19631" y="9547"/>
                    <a:pt x="19469" y="9547"/>
                  </a:cubicBezTo>
                  <a:cubicBezTo>
                    <a:pt x="18267" y="9547"/>
                    <a:pt x="17078" y="10044"/>
                    <a:pt x="16228" y="10898"/>
                  </a:cubicBezTo>
                  <a:cubicBezTo>
                    <a:pt x="16226" y="10901"/>
                    <a:pt x="16224" y="10903"/>
                    <a:pt x="16221" y="10905"/>
                  </a:cubicBezTo>
                  <a:cubicBezTo>
                    <a:pt x="15771" y="10646"/>
                    <a:pt x="15285" y="10455"/>
                    <a:pt x="14778" y="10339"/>
                  </a:cubicBezTo>
                  <a:cubicBezTo>
                    <a:pt x="14781" y="10339"/>
                    <a:pt x="14781" y="10334"/>
                    <a:pt x="14783" y="10334"/>
                  </a:cubicBezTo>
                  <a:cubicBezTo>
                    <a:pt x="14626" y="10267"/>
                    <a:pt x="14262" y="10203"/>
                    <a:pt x="13973" y="10001"/>
                  </a:cubicBezTo>
                  <a:cubicBezTo>
                    <a:pt x="13902" y="9396"/>
                    <a:pt x="13709" y="8796"/>
                    <a:pt x="13385" y="8234"/>
                  </a:cubicBezTo>
                  <a:cubicBezTo>
                    <a:pt x="13042" y="7641"/>
                    <a:pt x="12588" y="7150"/>
                    <a:pt x="12061" y="6779"/>
                  </a:cubicBezTo>
                  <a:lnTo>
                    <a:pt x="12066" y="6779"/>
                  </a:lnTo>
                  <a:cubicBezTo>
                    <a:pt x="11809" y="6515"/>
                    <a:pt x="11554" y="6212"/>
                    <a:pt x="11523" y="5855"/>
                  </a:cubicBezTo>
                  <a:cubicBezTo>
                    <a:pt x="11604" y="5624"/>
                    <a:pt x="11661" y="5383"/>
                    <a:pt x="11699" y="5138"/>
                  </a:cubicBezTo>
                  <a:cubicBezTo>
                    <a:pt x="13161" y="4638"/>
                    <a:pt x="14323" y="3386"/>
                    <a:pt x="14681" y="1874"/>
                  </a:cubicBezTo>
                  <a:cubicBezTo>
                    <a:pt x="14742" y="1617"/>
                    <a:pt x="14529" y="1450"/>
                    <a:pt x="14326" y="1450"/>
                  </a:cubicBezTo>
                  <a:cubicBezTo>
                    <a:pt x="14191" y="1450"/>
                    <a:pt x="14060" y="1525"/>
                    <a:pt x="14019" y="1697"/>
                  </a:cubicBezTo>
                  <a:cubicBezTo>
                    <a:pt x="13735" y="2893"/>
                    <a:pt x="12873" y="3910"/>
                    <a:pt x="11747" y="4388"/>
                  </a:cubicBezTo>
                  <a:cubicBezTo>
                    <a:pt x="11745" y="4131"/>
                    <a:pt x="11721" y="3876"/>
                    <a:pt x="11680" y="3624"/>
                  </a:cubicBezTo>
                  <a:cubicBezTo>
                    <a:pt x="11480" y="2369"/>
                    <a:pt x="10823" y="1235"/>
                    <a:pt x="10173" y="164"/>
                  </a:cubicBezTo>
                  <a:cubicBezTo>
                    <a:pt x="10103" y="49"/>
                    <a:pt x="9999" y="1"/>
                    <a:pt x="9894" y="1"/>
                  </a:cubicBezTo>
                  <a:close/>
                </a:path>
              </a:pathLst>
            </a:custGeom>
            <a:solidFill>
              <a:srgbClr val="C9DAF8"/>
            </a:solidFill>
            <a:ln cap="flat" cmpd="sng" w="9525">
              <a:solidFill>
                <a:srgbClr val="1155CC"/>
              </a:solidFill>
              <a:prstDash val="solid"/>
              <a:round/>
              <a:headEnd len="sm" w="sm" type="none"/>
              <a:tailEnd len="sm" w="sm" type="none"/>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97" name="Google Shape;2597;p6"/>
            <p:cNvSpPr/>
            <p:nvPr/>
          </p:nvSpPr>
          <p:spPr>
            <a:xfrm>
              <a:off x="8992875" y="422659"/>
              <a:ext cx="54688" cy="47893"/>
            </a:xfrm>
            <a:custGeom>
              <a:rect b="b" l="l" r="r" t="t"/>
              <a:pathLst>
                <a:path extrusionOk="0" h="3263" w="3726">
                  <a:moveTo>
                    <a:pt x="1862" y="1"/>
                  </a:moveTo>
                  <a:cubicBezTo>
                    <a:pt x="1586" y="1"/>
                    <a:pt x="1305" y="71"/>
                    <a:pt x="1049" y="220"/>
                  </a:cubicBezTo>
                  <a:cubicBezTo>
                    <a:pt x="268" y="670"/>
                    <a:pt x="1" y="1667"/>
                    <a:pt x="451" y="2446"/>
                  </a:cubicBezTo>
                  <a:cubicBezTo>
                    <a:pt x="753" y="2970"/>
                    <a:pt x="1301" y="3262"/>
                    <a:pt x="1864" y="3262"/>
                  </a:cubicBezTo>
                  <a:cubicBezTo>
                    <a:pt x="2141" y="3262"/>
                    <a:pt x="2421" y="3192"/>
                    <a:pt x="2677" y="3044"/>
                  </a:cubicBezTo>
                  <a:cubicBezTo>
                    <a:pt x="3458" y="2594"/>
                    <a:pt x="3725" y="1596"/>
                    <a:pt x="3275" y="815"/>
                  </a:cubicBezTo>
                  <a:cubicBezTo>
                    <a:pt x="2973" y="293"/>
                    <a:pt x="2425" y="1"/>
                    <a:pt x="1862" y="1"/>
                  </a:cubicBezTo>
                  <a:close/>
                </a:path>
              </a:pathLst>
            </a:custGeom>
            <a:solidFill>
              <a:srgbClr val="C9DAF8"/>
            </a:solidFill>
            <a:ln cap="flat" cmpd="sng" w="9525">
              <a:solidFill>
                <a:srgbClr val="1155CC"/>
              </a:solidFill>
              <a:prstDash val="solid"/>
              <a:round/>
              <a:headEnd len="sm" w="sm" type="none"/>
              <a:tailEnd len="sm" w="sm" type="none"/>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598" name="Google Shape;2598;p6"/>
          <p:cNvSpPr txBox="1"/>
          <p:nvPr/>
        </p:nvSpPr>
        <p:spPr>
          <a:xfrm>
            <a:off x="636175" y="423375"/>
            <a:ext cx="5665500" cy="985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600"/>
              <a:buFont typeface="Arial"/>
              <a:buNone/>
            </a:pPr>
            <a:r>
              <a:rPr b="1" i="0" lang="en" sz="2600" u="none" cap="none" strike="noStrike">
                <a:solidFill>
                  <a:srgbClr val="1C4587"/>
                </a:solidFill>
                <a:latin typeface="Red Hat Text"/>
                <a:ea typeface="Red Hat Text"/>
                <a:cs typeface="Red Hat Text"/>
                <a:sym typeface="Red Hat Text"/>
              </a:rPr>
              <a:t>Development of The Cerebrum</a:t>
            </a:r>
            <a:endParaRPr b="1" i="0" sz="2600" u="none" cap="none" strike="noStrike">
              <a:solidFill>
                <a:srgbClr val="1C4587"/>
              </a:solidFill>
              <a:latin typeface="Red Hat Text"/>
              <a:ea typeface="Red Hat Text"/>
              <a:cs typeface="Red Hat Text"/>
              <a:sym typeface="Red Hat Text"/>
            </a:endParaRPr>
          </a:p>
          <a:p>
            <a:pPr indent="0" lvl="0" marL="0" marR="0" rtl="0" algn="l">
              <a:lnSpc>
                <a:spcPct val="100000"/>
              </a:lnSpc>
              <a:spcBef>
                <a:spcPts val="0"/>
              </a:spcBef>
              <a:spcAft>
                <a:spcPts val="0"/>
              </a:spcAft>
              <a:buClr>
                <a:srgbClr val="000000"/>
              </a:buClr>
              <a:buSzPts val="2600"/>
              <a:buFont typeface="Arial"/>
              <a:buNone/>
            </a:pPr>
            <a:r>
              <a:t/>
            </a:r>
            <a:endParaRPr b="1" i="0" sz="2600" u="none" cap="none" strike="noStrike">
              <a:solidFill>
                <a:srgbClr val="1C4587"/>
              </a:solidFill>
              <a:latin typeface="Exo"/>
              <a:ea typeface="Exo"/>
              <a:cs typeface="Exo"/>
              <a:sym typeface="Exo"/>
            </a:endParaRPr>
          </a:p>
        </p:txBody>
      </p:sp>
      <p:sp>
        <p:nvSpPr>
          <p:cNvPr id="2599" name="Google Shape;2599;p6"/>
          <p:cNvSpPr txBox="1"/>
          <p:nvPr/>
        </p:nvSpPr>
        <p:spPr>
          <a:xfrm>
            <a:off x="649575" y="2614075"/>
            <a:ext cx="6158400" cy="1046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Red Hat Text"/>
                <a:ea typeface="Red Hat Text"/>
                <a:cs typeface="Red Hat Text"/>
                <a:sym typeface="Red Hat Text"/>
              </a:rPr>
              <a:t>As development proceeds, the following changes occur: </a:t>
            </a:r>
            <a:endParaRPr b="0" i="0" sz="1400" u="none" cap="none" strike="noStrike">
              <a:solidFill>
                <a:srgbClr val="000000"/>
              </a:solidFill>
              <a:latin typeface="Red Hat Text"/>
              <a:ea typeface="Red Hat Text"/>
              <a:cs typeface="Red Hat Text"/>
              <a:sym typeface="Red Hat Text"/>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Red Hat Text"/>
                <a:ea typeface="Red Hat Text"/>
                <a:cs typeface="Red Hat Text"/>
                <a:sym typeface="Red Hat Text"/>
              </a:rPr>
              <a:t>-most of the nerve cells in </a:t>
            </a:r>
            <a:r>
              <a:rPr b="0" i="0" lang="en" sz="1400" u="sng" cap="none" strike="noStrike">
                <a:solidFill>
                  <a:srgbClr val="000000"/>
                </a:solidFill>
                <a:latin typeface="Red Hat Text"/>
                <a:ea typeface="Red Hat Text"/>
                <a:cs typeface="Red Hat Text"/>
                <a:sym typeface="Red Hat Text"/>
              </a:rPr>
              <a:t>mantle layer</a:t>
            </a:r>
            <a:r>
              <a:rPr b="0" i="0" lang="en" sz="1400" u="none" cap="none" strike="noStrike">
                <a:solidFill>
                  <a:srgbClr val="000000"/>
                </a:solidFill>
                <a:latin typeface="Red Hat Text"/>
                <a:ea typeface="Red Hat Text"/>
                <a:cs typeface="Red Hat Text"/>
                <a:sym typeface="Red Hat Text"/>
              </a:rPr>
              <a:t> </a:t>
            </a:r>
            <a:r>
              <a:rPr b="1" i="0" lang="en" sz="1400" u="none" cap="none" strike="noStrike">
                <a:solidFill>
                  <a:srgbClr val="000000"/>
                </a:solidFill>
                <a:latin typeface="Red Hat Text"/>
                <a:ea typeface="Red Hat Text"/>
                <a:cs typeface="Red Hat Text"/>
                <a:sym typeface="Red Hat Text"/>
              </a:rPr>
              <a:t>migrate</a:t>
            </a:r>
            <a:r>
              <a:rPr b="0" i="0" lang="en" sz="1400" u="none" cap="none" strike="noStrike">
                <a:solidFill>
                  <a:srgbClr val="000000"/>
                </a:solidFill>
                <a:latin typeface="Red Hat Text"/>
                <a:ea typeface="Red Hat Text"/>
                <a:cs typeface="Red Hat Text"/>
                <a:sym typeface="Red Hat Text"/>
              </a:rPr>
              <a:t> to </a:t>
            </a:r>
            <a:r>
              <a:rPr b="0" i="0" lang="en" sz="1400" u="none" cap="none" strike="noStrike">
                <a:solidFill>
                  <a:srgbClr val="C27BA0"/>
                </a:solidFill>
                <a:latin typeface="Red Hat Text"/>
                <a:ea typeface="Red Hat Text"/>
                <a:cs typeface="Red Hat Text"/>
                <a:sym typeface="Red Hat Text"/>
              </a:rPr>
              <a:t>the site of marginal layer</a:t>
            </a:r>
            <a:r>
              <a:rPr b="0" i="0" lang="en" sz="1400" u="none" cap="none" strike="noStrike">
                <a:solidFill>
                  <a:srgbClr val="D5A6BD"/>
                </a:solidFill>
                <a:latin typeface="Red Hat Text"/>
                <a:ea typeface="Red Hat Text"/>
                <a:cs typeface="Red Hat Text"/>
                <a:sym typeface="Red Hat Text"/>
              </a:rPr>
              <a:t> </a:t>
            </a:r>
            <a:r>
              <a:rPr b="0" i="0" lang="en" sz="1400" u="none" cap="none" strike="noStrike">
                <a:solidFill>
                  <a:srgbClr val="1155CC"/>
                </a:solidFill>
                <a:latin typeface="Red Hat Text"/>
                <a:ea typeface="Red Hat Text"/>
                <a:cs typeface="Red Hat Text"/>
                <a:sym typeface="Red Hat Text"/>
              </a:rPr>
              <a:t>(outside)</a:t>
            </a:r>
            <a:r>
              <a:rPr b="0" i="0" lang="en" sz="1400" u="none" cap="none" strike="noStrike">
                <a:solidFill>
                  <a:srgbClr val="D5A6BD"/>
                </a:solidFill>
                <a:latin typeface="Red Hat Text"/>
                <a:ea typeface="Red Hat Text"/>
                <a:cs typeface="Red Hat Text"/>
                <a:sym typeface="Red Hat Text"/>
              </a:rPr>
              <a:t> </a:t>
            </a:r>
            <a:r>
              <a:rPr b="0" i="0" lang="en" sz="1400" u="none" cap="none" strike="noStrike">
                <a:solidFill>
                  <a:srgbClr val="000000"/>
                </a:solidFill>
                <a:latin typeface="Red Hat Text"/>
                <a:ea typeface="Red Hat Text"/>
                <a:cs typeface="Red Hat Text"/>
                <a:sym typeface="Red Hat Text"/>
              </a:rPr>
              <a:t>forming the </a:t>
            </a:r>
            <a:r>
              <a:rPr b="1" i="0" lang="en" sz="1400" u="sng" cap="none" strike="noStrike">
                <a:solidFill>
                  <a:srgbClr val="000000"/>
                </a:solidFill>
                <a:latin typeface="Red Hat Text"/>
                <a:ea typeface="Red Hat Text"/>
                <a:cs typeface="Red Hat Text"/>
                <a:sym typeface="Red Hat Text"/>
              </a:rPr>
              <a:t>cerebral cortex.</a:t>
            </a:r>
            <a:r>
              <a:rPr b="0" i="0" lang="en" sz="1400" u="none" cap="none" strike="noStrike">
                <a:solidFill>
                  <a:srgbClr val="000000"/>
                </a:solidFill>
                <a:latin typeface="Red Hat Text"/>
                <a:ea typeface="Red Hat Text"/>
                <a:cs typeface="Red Hat Text"/>
                <a:sym typeface="Red Hat Text"/>
              </a:rPr>
              <a:t> </a:t>
            </a:r>
            <a:endParaRPr b="0" i="0" sz="1400" u="none" cap="none" strike="noStrike">
              <a:solidFill>
                <a:srgbClr val="000000"/>
              </a:solidFill>
              <a:latin typeface="Red Hat Text"/>
              <a:ea typeface="Red Hat Text"/>
              <a:cs typeface="Red Hat Text"/>
              <a:sym typeface="Red Hat Text"/>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Red Hat Text"/>
                <a:ea typeface="Red Hat Text"/>
                <a:cs typeface="Red Hat Text"/>
                <a:sym typeface="Red Hat Text"/>
              </a:rPr>
              <a:t>-Some cell </a:t>
            </a:r>
            <a:r>
              <a:rPr b="1" i="0" lang="en" sz="1400" u="none" cap="none" strike="noStrike">
                <a:solidFill>
                  <a:srgbClr val="000000"/>
                </a:solidFill>
                <a:latin typeface="Red Hat Text"/>
                <a:ea typeface="Red Hat Text"/>
                <a:cs typeface="Red Hat Text"/>
                <a:sym typeface="Red Hat Text"/>
              </a:rPr>
              <a:t>do not migrate</a:t>
            </a:r>
            <a:r>
              <a:rPr b="0" i="0" lang="en" sz="1400" u="none" cap="none" strike="noStrike">
                <a:solidFill>
                  <a:srgbClr val="000000"/>
                </a:solidFill>
                <a:latin typeface="Red Hat Text"/>
                <a:ea typeface="Red Hat Text"/>
                <a:cs typeface="Red Hat Text"/>
                <a:sym typeface="Red Hat Text"/>
              </a:rPr>
              <a:t> and remains to form</a:t>
            </a:r>
            <a:r>
              <a:rPr b="0" i="0" lang="en" sz="1400" u="none" cap="none" strike="noStrike">
                <a:solidFill>
                  <a:srgbClr val="CC0000"/>
                </a:solidFill>
                <a:latin typeface="Red Hat Text"/>
                <a:ea typeface="Red Hat Text"/>
                <a:cs typeface="Red Hat Text"/>
                <a:sym typeface="Red Hat Text"/>
              </a:rPr>
              <a:t> </a:t>
            </a:r>
            <a:r>
              <a:rPr b="1" i="0" lang="en" sz="1400" u="sng" cap="none" strike="noStrike">
                <a:solidFill>
                  <a:srgbClr val="CC0000"/>
                </a:solidFill>
                <a:latin typeface="Red Hat Text"/>
                <a:ea typeface="Red Hat Text"/>
                <a:cs typeface="Red Hat Text"/>
                <a:sym typeface="Red Hat Text"/>
              </a:rPr>
              <a:t>basal ganglia</a:t>
            </a:r>
            <a:r>
              <a:rPr b="0" i="0" lang="en" sz="1400" u="sng" cap="none" strike="noStrike">
                <a:solidFill>
                  <a:srgbClr val="CC0000"/>
                </a:solidFill>
                <a:latin typeface="Red Hat Text"/>
                <a:ea typeface="Red Hat Text"/>
                <a:cs typeface="Red Hat Text"/>
                <a:sym typeface="Red Hat Text"/>
              </a:rPr>
              <a:t> </a:t>
            </a:r>
            <a:r>
              <a:rPr b="0" i="0" lang="en" sz="1400" u="none" cap="none" strike="noStrike">
                <a:solidFill>
                  <a:srgbClr val="1155CC"/>
                </a:solidFill>
                <a:latin typeface="Red Hat Text"/>
                <a:ea typeface="Red Hat Text"/>
                <a:cs typeface="Red Hat Text"/>
                <a:sym typeface="Red Hat Text"/>
              </a:rPr>
              <a:t>(nuclei)</a:t>
            </a:r>
            <a:r>
              <a:rPr b="0" i="0" lang="en" sz="1400" u="none" cap="none" strike="noStrike">
                <a:solidFill>
                  <a:schemeClr val="dk1"/>
                </a:solidFill>
                <a:latin typeface="Red Hat Text"/>
                <a:ea typeface="Red Hat Text"/>
                <a:cs typeface="Red Hat Text"/>
                <a:sym typeface="Red Hat Text"/>
              </a:rPr>
              <a:t>.</a:t>
            </a:r>
            <a:endParaRPr b="0" i="0" sz="1400" u="none" cap="none" strike="noStrike">
              <a:solidFill>
                <a:schemeClr val="dk1"/>
              </a:solidFill>
              <a:latin typeface="Red Hat Text"/>
              <a:ea typeface="Red Hat Text"/>
              <a:cs typeface="Red Hat Text"/>
              <a:sym typeface="Red Hat Text"/>
            </a:endParaRPr>
          </a:p>
        </p:txBody>
      </p:sp>
      <p:sp>
        <p:nvSpPr>
          <p:cNvPr id="2600" name="Google Shape;2600;p6"/>
          <p:cNvSpPr txBox="1"/>
          <p:nvPr/>
        </p:nvSpPr>
        <p:spPr>
          <a:xfrm>
            <a:off x="664825" y="1105675"/>
            <a:ext cx="5791200" cy="677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b="1" i="0" lang="en" sz="1600" u="none" cap="none" strike="noStrike">
                <a:solidFill>
                  <a:schemeClr val="dk1"/>
                </a:solidFill>
                <a:latin typeface="Red Hat Text"/>
                <a:ea typeface="Red Hat Text"/>
                <a:cs typeface="Red Hat Text"/>
                <a:sym typeface="Red Hat Text"/>
              </a:rPr>
              <a:t>The cerebrum develops from the telencephalon, and it is formed of </a:t>
            </a:r>
            <a:r>
              <a:rPr b="1" i="0" lang="en" sz="1600" u="sng" cap="none" strike="noStrike">
                <a:solidFill>
                  <a:schemeClr val="dk1"/>
                </a:solidFill>
                <a:latin typeface="Red Hat Text"/>
                <a:ea typeface="Red Hat Text"/>
                <a:cs typeface="Red Hat Text"/>
                <a:sym typeface="Red Hat Text"/>
              </a:rPr>
              <a:t>3 layers</a:t>
            </a:r>
            <a:r>
              <a:rPr b="1" i="0" lang="en" sz="1600" u="none" cap="none" strike="noStrike">
                <a:solidFill>
                  <a:schemeClr val="dk1"/>
                </a:solidFill>
                <a:latin typeface="Red Hat Text"/>
                <a:ea typeface="Red Hat Text"/>
                <a:cs typeface="Red Hat Text"/>
                <a:sym typeface="Red Hat Text"/>
              </a:rPr>
              <a:t>:</a:t>
            </a:r>
            <a:endParaRPr b="0" i="0" sz="1200" u="none" cap="none" strike="noStrike">
              <a:solidFill>
                <a:schemeClr val="dk1"/>
              </a:solidFill>
              <a:latin typeface="Red Hat Text"/>
              <a:ea typeface="Red Hat Text"/>
              <a:cs typeface="Red Hat Text"/>
              <a:sym typeface="Red Hat Text"/>
            </a:endParaRPr>
          </a:p>
        </p:txBody>
      </p:sp>
      <p:grpSp>
        <p:nvGrpSpPr>
          <p:cNvPr id="2601" name="Google Shape;2601;p6"/>
          <p:cNvGrpSpPr/>
          <p:nvPr/>
        </p:nvGrpSpPr>
        <p:grpSpPr>
          <a:xfrm>
            <a:off x="267591" y="1213357"/>
            <a:ext cx="397234" cy="461745"/>
            <a:chOff x="2764891" y="1933465"/>
            <a:chExt cx="488842" cy="488723"/>
          </a:xfrm>
        </p:grpSpPr>
        <p:sp>
          <p:nvSpPr>
            <p:cNvPr id="2602" name="Google Shape;2602;p6"/>
            <p:cNvSpPr/>
            <p:nvPr/>
          </p:nvSpPr>
          <p:spPr>
            <a:xfrm>
              <a:off x="2792258" y="1962378"/>
              <a:ext cx="433453" cy="430957"/>
            </a:xfrm>
            <a:custGeom>
              <a:rect b="b" l="l" r="r" t="t"/>
              <a:pathLst>
                <a:path extrusionOk="0" h="14503" w="14587">
                  <a:moveTo>
                    <a:pt x="7305" y="482"/>
                  </a:moveTo>
                  <a:cubicBezTo>
                    <a:pt x="9084" y="482"/>
                    <a:pt x="10768" y="1173"/>
                    <a:pt x="12044" y="2426"/>
                  </a:cubicBezTo>
                  <a:cubicBezTo>
                    <a:pt x="13323" y="3683"/>
                    <a:pt x="14043" y="5354"/>
                    <a:pt x="14073" y="7136"/>
                  </a:cubicBezTo>
                  <a:cubicBezTo>
                    <a:pt x="14102" y="8988"/>
                    <a:pt x="13399" y="10727"/>
                    <a:pt x="12092" y="12036"/>
                  </a:cubicBezTo>
                  <a:cubicBezTo>
                    <a:pt x="10811" y="13317"/>
                    <a:pt x="9117" y="14019"/>
                    <a:pt x="7307" y="14019"/>
                  </a:cubicBezTo>
                  <a:cubicBezTo>
                    <a:pt x="7270" y="14019"/>
                    <a:pt x="7233" y="14019"/>
                    <a:pt x="7196" y="14019"/>
                  </a:cubicBezTo>
                  <a:cubicBezTo>
                    <a:pt x="3474" y="13960"/>
                    <a:pt x="487" y="10882"/>
                    <a:pt x="536" y="7158"/>
                  </a:cubicBezTo>
                  <a:cubicBezTo>
                    <a:pt x="546" y="6469"/>
                    <a:pt x="658" y="5794"/>
                    <a:pt x="871" y="5146"/>
                  </a:cubicBezTo>
                  <a:cubicBezTo>
                    <a:pt x="900" y="5051"/>
                    <a:pt x="987" y="5009"/>
                    <a:pt x="1057" y="5009"/>
                  </a:cubicBezTo>
                  <a:cubicBezTo>
                    <a:pt x="1087" y="5009"/>
                    <a:pt x="1131" y="5016"/>
                    <a:pt x="1173" y="5050"/>
                  </a:cubicBezTo>
                  <a:cubicBezTo>
                    <a:pt x="1634" y="5405"/>
                    <a:pt x="2190" y="5590"/>
                    <a:pt x="2755" y="5590"/>
                  </a:cubicBezTo>
                  <a:cubicBezTo>
                    <a:pt x="3032" y="5590"/>
                    <a:pt x="3312" y="5545"/>
                    <a:pt x="3583" y="5454"/>
                  </a:cubicBezTo>
                  <a:cubicBezTo>
                    <a:pt x="3695" y="5416"/>
                    <a:pt x="3810" y="5398"/>
                    <a:pt x="3924" y="5398"/>
                  </a:cubicBezTo>
                  <a:cubicBezTo>
                    <a:pt x="4220" y="5398"/>
                    <a:pt x="4509" y="5522"/>
                    <a:pt x="4714" y="5751"/>
                  </a:cubicBezTo>
                  <a:lnTo>
                    <a:pt x="5988" y="7164"/>
                  </a:lnTo>
                  <a:cubicBezTo>
                    <a:pt x="5844" y="7118"/>
                    <a:pt x="5694" y="7095"/>
                    <a:pt x="5544" y="7095"/>
                  </a:cubicBezTo>
                  <a:cubicBezTo>
                    <a:pt x="5173" y="7095"/>
                    <a:pt x="4803" y="7235"/>
                    <a:pt x="4519" y="7513"/>
                  </a:cubicBezTo>
                  <a:lnTo>
                    <a:pt x="3031" y="8960"/>
                  </a:lnTo>
                  <a:lnTo>
                    <a:pt x="2713" y="8810"/>
                  </a:lnTo>
                  <a:cubicBezTo>
                    <a:pt x="2607" y="8760"/>
                    <a:pt x="2495" y="8736"/>
                    <a:pt x="2383" y="8736"/>
                  </a:cubicBezTo>
                  <a:cubicBezTo>
                    <a:pt x="2123" y="8736"/>
                    <a:pt x="1870" y="8868"/>
                    <a:pt x="1723" y="9102"/>
                  </a:cubicBezTo>
                  <a:cubicBezTo>
                    <a:pt x="1648" y="9226"/>
                    <a:pt x="1607" y="9368"/>
                    <a:pt x="1607" y="9512"/>
                  </a:cubicBezTo>
                  <a:cubicBezTo>
                    <a:pt x="1607" y="9693"/>
                    <a:pt x="1672" y="9868"/>
                    <a:pt x="1786" y="10007"/>
                  </a:cubicBezTo>
                  <a:lnTo>
                    <a:pt x="2752" y="11168"/>
                  </a:lnTo>
                  <a:cubicBezTo>
                    <a:pt x="2905" y="11353"/>
                    <a:pt x="3125" y="11449"/>
                    <a:pt x="3348" y="11449"/>
                  </a:cubicBezTo>
                  <a:cubicBezTo>
                    <a:pt x="3511" y="11449"/>
                    <a:pt x="3674" y="11398"/>
                    <a:pt x="3813" y="11294"/>
                  </a:cubicBezTo>
                  <a:lnTo>
                    <a:pt x="5100" y="10328"/>
                  </a:lnTo>
                  <a:lnTo>
                    <a:pt x="5741" y="11316"/>
                  </a:lnTo>
                  <a:cubicBezTo>
                    <a:pt x="6393" y="12322"/>
                    <a:pt x="7497" y="12896"/>
                    <a:pt x="8647" y="12896"/>
                  </a:cubicBezTo>
                  <a:cubicBezTo>
                    <a:pt x="9016" y="12896"/>
                    <a:pt x="9389" y="12837"/>
                    <a:pt x="9755" y="12713"/>
                  </a:cubicBezTo>
                  <a:cubicBezTo>
                    <a:pt x="10260" y="12543"/>
                    <a:pt x="10726" y="12254"/>
                    <a:pt x="11102" y="11875"/>
                  </a:cubicBezTo>
                  <a:cubicBezTo>
                    <a:pt x="11479" y="11497"/>
                    <a:pt x="11765" y="11030"/>
                    <a:pt x="11933" y="10524"/>
                  </a:cubicBezTo>
                  <a:cubicBezTo>
                    <a:pt x="12079" y="10086"/>
                    <a:pt x="12188" y="9639"/>
                    <a:pt x="12256" y="9194"/>
                  </a:cubicBezTo>
                  <a:cubicBezTo>
                    <a:pt x="12277" y="9063"/>
                    <a:pt x="12186" y="8941"/>
                    <a:pt x="12055" y="8921"/>
                  </a:cubicBezTo>
                  <a:cubicBezTo>
                    <a:pt x="12042" y="8919"/>
                    <a:pt x="12030" y="8918"/>
                    <a:pt x="12018" y="8918"/>
                  </a:cubicBezTo>
                  <a:cubicBezTo>
                    <a:pt x="11900" y="8918"/>
                    <a:pt x="11798" y="9004"/>
                    <a:pt x="11780" y="9122"/>
                  </a:cubicBezTo>
                  <a:cubicBezTo>
                    <a:pt x="11715" y="9540"/>
                    <a:pt x="11614" y="9961"/>
                    <a:pt x="11477" y="10372"/>
                  </a:cubicBezTo>
                  <a:cubicBezTo>
                    <a:pt x="11331" y="10808"/>
                    <a:pt x="11084" y="11210"/>
                    <a:pt x="10761" y="11535"/>
                  </a:cubicBezTo>
                  <a:cubicBezTo>
                    <a:pt x="10436" y="11860"/>
                    <a:pt x="10035" y="12111"/>
                    <a:pt x="9601" y="12257"/>
                  </a:cubicBezTo>
                  <a:cubicBezTo>
                    <a:pt x="9286" y="12364"/>
                    <a:pt x="8963" y="12415"/>
                    <a:pt x="8645" y="12415"/>
                  </a:cubicBezTo>
                  <a:cubicBezTo>
                    <a:pt x="7656" y="12415"/>
                    <a:pt x="6707" y="11921"/>
                    <a:pt x="6145" y="11054"/>
                  </a:cubicBezTo>
                  <a:lnTo>
                    <a:pt x="5488" y="10038"/>
                  </a:lnTo>
                  <a:lnTo>
                    <a:pt x="5756" y="9837"/>
                  </a:lnTo>
                  <a:cubicBezTo>
                    <a:pt x="5863" y="9756"/>
                    <a:pt x="5885" y="9606"/>
                    <a:pt x="5804" y="9499"/>
                  </a:cubicBezTo>
                  <a:cubicBezTo>
                    <a:pt x="5757" y="9436"/>
                    <a:pt x="5685" y="9403"/>
                    <a:pt x="5612" y="9403"/>
                  </a:cubicBezTo>
                  <a:cubicBezTo>
                    <a:pt x="5561" y="9403"/>
                    <a:pt x="5511" y="9419"/>
                    <a:pt x="5468" y="9451"/>
                  </a:cubicBezTo>
                  <a:lnTo>
                    <a:pt x="3524" y="10908"/>
                  </a:lnTo>
                  <a:cubicBezTo>
                    <a:pt x="3471" y="10947"/>
                    <a:pt x="3409" y="10967"/>
                    <a:pt x="3348" y="10967"/>
                  </a:cubicBezTo>
                  <a:cubicBezTo>
                    <a:pt x="3264" y="10967"/>
                    <a:pt x="3181" y="10930"/>
                    <a:pt x="3123" y="10860"/>
                  </a:cubicBezTo>
                  <a:lnTo>
                    <a:pt x="2157" y="9700"/>
                  </a:lnTo>
                  <a:cubicBezTo>
                    <a:pt x="2113" y="9647"/>
                    <a:pt x="2089" y="9580"/>
                    <a:pt x="2089" y="9512"/>
                  </a:cubicBezTo>
                  <a:cubicBezTo>
                    <a:pt x="2089" y="9457"/>
                    <a:pt x="2106" y="9403"/>
                    <a:pt x="2133" y="9357"/>
                  </a:cubicBezTo>
                  <a:cubicBezTo>
                    <a:pt x="2189" y="9268"/>
                    <a:pt x="2284" y="9218"/>
                    <a:pt x="2383" y="9218"/>
                  </a:cubicBezTo>
                  <a:cubicBezTo>
                    <a:pt x="2425" y="9218"/>
                    <a:pt x="2468" y="9227"/>
                    <a:pt x="2508" y="9246"/>
                  </a:cubicBezTo>
                  <a:lnTo>
                    <a:pt x="2977" y="9468"/>
                  </a:lnTo>
                  <a:cubicBezTo>
                    <a:pt x="3009" y="9483"/>
                    <a:pt x="3044" y="9490"/>
                    <a:pt x="3079" y="9490"/>
                  </a:cubicBezTo>
                  <a:cubicBezTo>
                    <a:pt x="3141" y="9490"/>
                    <a:pt x="3202" y="9467"/>
                    <a:pt x="3248" y="9422"/>
                  </a:cubicBezTo>
                  <a:lnTo>
                    <a:pt x="4855" y="7858"/>
                  </a:lnTo>
                  <a:cubicBezTo>
                    <a:pt x="5046" y="7671"/>
                    <a:pt x="5295" y="7577"/>
                    <a:pt x="5545" y="7577"/>
                  </a:cubicBezTo>
                  <a:cubicBezTo>
                    <a:pt x="5785" y="7577"/>
                    <a:pt x="6025" y="7664"/>
                    <a:pt x="6214" y="7837"/>
                  </a:cubicBezTo>
                  <a:lnTo>
                    <a:pt x="7919" y="9499"/>
                  </a:lnTo>
                  <a:cubicBezTo>
                    <a:pt x="7967" y="9547"/>
                    <a:pt x="8028" y="9569"/>
                    <a:pt x="8089" y="9569"/>
                  </a:cubicBezTo>
                  <a:cubicBezTo>
                    <a:pt x="8152" y="9569"/>
                    <a:pt x="8213" y="9547"/>
                    <a:pt x="8261" y="9499"/>
                  </a:cubicBezTo>
                  <a:cubicBezTo>
                    <a:pt x="8355" y="9405"/>
                    <a:pt x="8355" y="9253"/>
                    <a:pt x="8261" y="9159"/>
                  </a:cubicBezTo>
                  <a:lnTo>
                    <a:pt x="7279" y="8177"/>
                  </a:lnTo>
                  <a:lnTo>
                    <a:pt x="7500" y="8005"/>
                  </a:lnTo>
                  <a:lnTo>
                    <a:pt x="8741" y="7961"/>
                  </a:lnTo>
                  <a:cubicBezTo>
                    <a:pt x="8874" y="7956"/>
                    <a:pt x="8977" y="7843"/>
                    <a:pt x="8972" y="7710"/>
                  </a:cubicBezTo>
                  <a:cubicBezTo>
                    <a:pt x="8968" y="7581"/>
                    <a:pt x="8861" y="7479"/>
                    <a:pt x="8733" y="7479"/>
                  </a:cubicBezTo>
                  <a:cubicBezTo>
                    <a:pt x="8729" y="7479"/>
                    <a:pt x="8726" y="7479"/>
                    <a:pt x="8723" y="7479"/>
                  </a:cubicBezTo>
                  <a:lnTo>
                    <a:pt x="6921" y="7546"/>
                  </a:lnTo>
                  <a:cubicBezTo>
                    <a:pt x="6916" y="7546"/>
                    <a:pt x="6911" y="7546"/>
                    <a:pt x="6906" y="7546"/>
                  </a:cubicBezTo>
                  <a:cubicBezTo>
                    <a:pt x="6803" y="7546"/>
                    <a:pt x="6705" y="7507"/>
                    <a:pt x="6627" y="7437"/>
                  </a:cubicBezTo>
                  <a:cubicBezTo>
                    <a:pt x="6548" y="7363"/>
                    <a:pt x="6502" y="7261"/>
                    <a:pt x="6498" y="7152"/>
                  </a:cubicBezTo>
                  <a:lnTo>
                    <a:pt x="6426" y="5227"/>
                  </a:lnTo>
                  <a:cubicBezTo>
                    <a:pt x="6422" y="5118"/>
                    <a:pt x="6461" y="5015"/>
                    <a:pt x="6535" y="4933"/>
                  </a:cubicBezTo>
                  <a:cubicBezTo>
                    <a:pt x="6609" y="4854"/>
                    <a:pt x="6710" y="4808"/>
                    <a:pt x="6819" y="4804"/>
                  </a:cubicBezTo>
                  <a:cubicBezTo>
                    <a:pt x="6824" y="4804"/>
                    <a:pt x="6829" y="4804"/>
                    <a:pt x="6833" y="4804"/>
                  </a:cubicBezTo>
                  <a:cubicBezTo>
                    <a:pt x="6937" y="4804"/>
                    <a:pt x="7035" y="4842"/>
                    <a:pt x="7113" y="4913"/>
                  </a:cubicBezTo>
                  <a:cubicBezTo>
                    <a:pt x="7192" y="4987"/>
                    <a:pt x="7238" y="5088"/>
                    <a:pt x="7242" y="5197"/>
                  </a:cubicBezTo>
                  <a:lnTo>
                    <a:pt x="7290" y="6473"/>
                  </a:lnTo>
                  <a:cubicBezTo>
                    <a:pt x="7292" y="6538"/>
                    <a:pt x="7319" y="6599"/>
                    <a:pt x="7366" y="6641"/>
                  </a:cubicBezTo>
                  <a:cubicBezTo>
                    <a:pt x="7412" y="6684"/>
                    <a:pt x="7470" y="6706"/>
                    <a:pt x="7532" y="6706"/>
                  </a:cubicBezTo>
                  <a:cubicBezTo>
                    <a:pt x="7534" y="6706"/>
                    <a:pt x="7537" y="6706"/>
                    <a:pt x="7539" y="6706"/>
                  </a:cubicBezTo>
                  <a:lnTo>
                    <a:pt x="9485" y="6634"/>
                  </a:lnTo>
                  <a:cubicBezTo>
                    <a:pt x="9618" y="6628"/>
                    <a:pt x="9721" y="6517"/>
                    <a:pt x="9716" y="6384"/>
                  </a:cubicBezTo>
                  <a:cubicBezTo>
                    <a:pt x="9712" y="6255"/>
                    <a:pt x="9605" y="6152"/>
                    <a:pt x="9477" y="6152"/>
                  </a:cubicBezTo>
                  <a:cubicBezTo>
                    <a:pt x="9473" y="6152"/>
                    <a:pt x="9470" y="6152"/>
                    <a:pt x="9467" y="6152"/>
                  </a:cubicBezTo>
                  <a:lnTo>
                    <a:pt x="8883" y="6174"/>
                  </a:lnTo>
                  <a:cubicBezTo>
                    <a:pt x="8117" y="5858"/>
                    <a:pt x="7626" y="5127"/>
                    <a:pt x="7626" y="4296"/>
                  </a:cubicBezTo>
                  <a:cubicBezTo>
                    <a:pt x="7626" y="3176"/>
                    <a:pt x="8536" y="2266"/>
                    <a:pt x="9657" y="2266"/>
                  </a:cubicBezTo>
                  <a:cubicBezTo>
                    <a:pt x="10776" y="2266"/>
                    <a:pt x="11688" y="3176"/>
                    <a:pt x="11688" y="4296"/>
                  </a:cubicBezTo>
                  <a:cubicBezTo>
                    <a:pt x="11688" y="4671"/>
                    <a:pt x="11584" y="5037"/>
                    <a:pt x="11390" y="5354"/>
                  </a:cubicBezTo>
                  <a:cubicBezTo>
                    <a:pt x="11350" y="5421"/>
                    <a:pt x="11342" y="5502"/>
                    <a:pt x="11372" y="5572"/>
                  </a:cubicBezTo>
                  <a:cubicBezTo>
                    <a:pt x="11695" y="6357"/>
                    <a:pt x="11861" y="7188"/>
                    <a:pt x="11863" y="8039"/>
                  </a:cubicBezTo>
                  <a:cubicBezTo>
                    <a:pt x="11863" y="8172"/>
                    <a:pt x="11970" y="8279"/>
                    <a:pt x="12103" y="8279"/>
                  </a:cubicBezTo>
                  <a:lnTo>
                    <a:pt x="12105" y="8279"/>
                  </a:lnTo>
                  <a:cubicBezTo>
                    <a:pt x="12238" y="8279"/>
                    <a:pt x="12345" y="8172"/>
                    <a:pt x="12345" y="8039"/>
                  </a:cubicBezTo>
                  <a:cubicBezTo>
                    <a:pt x="12343" y="7164"/>
                    <a:pt x="12181" y="6311"/>
                    <a:pt x="11863" y="5500"/>
                  </a:cubicBezTo>
                  <a:cubicBezTo>
                    <a:pt x="12062" y="5133"/>
                    <a:pt x="12169" y="4719"/>
                    <a:pt x="12169" y="4296"/>
                  </a:cubicBezTo>
                  <a:cubicBezTo>
                    <a:pt x="12169" y="2912"/>
                    <a:pt x="11041" y="1784"/>
                    <a:pt x="9657" y="1784"/>
                  </a:cubicBezTo>
                  <a:cubicBezTo>
                    <a:pt x="8270" y="1784"/>
                    <a:pt x="7144" y="2912"/>
                    <a:pt x="7144" y="4296"/>
                  </a:cubicBezTo>
                  <a:cubicBezTo>
                    <a:pt x="7144" y="4324"/>
                    <a:pt x="7144" y="4352"/>
                    <a:pt x="7146" y="4378"/>
                  </a:cubicBezTo>
                  <a:cubicBezTo>
                    <a:pt x="7047" y="4342"/>
                    <a:pt x="6940" y="4322"/>
                    <a:pt x="6829" y="4322"/>
                  </a:cubicBezTo>
                  <a:cubicBezTo>
                    <a:pt x="6820" y="4322"/>
                    <a:pt x="6810" y="4322"/>
                    <a:pt x="6801" y="4322"/>
                  </a:cubicBezTo>
                  <a:cubicBezTo>
                    <a:pt x="6562" y="4331"/>
                    <a:pt x="6343" y="4433"/>
                    <a:pt x="6182" y="4607"/>
                  </a:cubicBezTo>
                  <a:cubicBezTo>
                    <a:pt x="6101" y="4695"/>
                    <a:pt x="6038" y="4795"/>
                    <a:pt x="5999" y="4904"/>
                  </a:cubicBezTo>
                  <a:lnTo>
                    <a:pt x="5844" y="4734"/>
                  </a:lnTo>
                  <a:cubicBezTo>
                    <a:pt x="5345" y="4178"/>
                    <a:pt x="4643" y="3877"/>
                    <a:pt x="3922" y="3877"/>
                  </a:cubicBezTo>
                  <a:cubicBezTo>
                    <a:pt x="3646" y="3877"/>
                    <a:pt x="3368" y="3921"/>
                    <a:pt x="3097" y="4012"/>
                  </a:cubicBezTo>
                  <a:cubicBezTo>
                    <a:pt x="2984" y="4050"/>
                    <a:pt x="2868" y="4069"/>
                    <a:pt x="2753" y="4069"/>
                  </a:cubicBezTo>
                  <a:cubicBezTo>
                    <a:pt x="2521" y="4069"/>
                    <a:pt x="2293" y="3993"/>
                    <a:pt x="2104" y="3846"/>
                  </a:cubicBezTo>
                  <a:lnTo>
                    <a:pt x="1810" y="3619"/>
                  </a:lnTo>
                  <a:cubicBezTo>
                    <a:pt x="1727" y="3556"/>
                    <a:pt x="1711" y="3440"/>
                    <a:pt x="1770" y="3355"/>
                  </a:cubicBezTo>
                  <a:cubicBezTo>
                    <a:pt x="3038" y="1557"/>
                    <a:pt x="5106" y="484"/>
                    <a:pt x="7301" y="482"/>
                  </a:cubicBezTo>
                  <a:close/>
                  <a:moveTo>
                    <a:pt x="7301" y="0"/>
                  </a:moveTo>
                  <a:cubicBezTo>
                    <a:pt x="4949" y="2"/>
                    <a:pt x="2733" y="1152"/>
                    <a:pt x="1376" y="3076"/>
                  </a:cubicBezTo>
                  <a:cubicBezTo>
                    <a:pt x="1166" y="3373"/>
                    <a:pt x="1229" y="3779"/>
                    <a:pt x="1515" y="4001"/>
                  </a:cubicBezTo>
                  <a:lnTo>
                    <a:pt x="1808" y="4228"/>
                  </a:lnTo>
                  <a:cubicBezTo>
                    <a:pt x="2084" y="4441"/>
                    <a:pt x="2417" y="4552"/>
                    <a:pt x="2755" y="4552"/>
                  </a:cubicBezTo>
                  <a:cubicBezTo>
                    <a:pt x="2921" y="4552"/>
                    <a:pt x="3088" y="4525"/>
                    <a:pt x="3250" y="4470"/>
                  </a:cubicBezTo>
                  <a:cubicBezTo>
                    <a:pt x="3471" y="4396"/>
                    <a:pt x="3698" y="4360"/>
                    <a:pt x="3923" y="4360"/>
                  </a:cubicBezTo>
                  <a:cubicBezTo>
                    <a:pt x="4509" y="4360"/>
                    <a:pt x="5081" y="4604"/>
                    <a:pt x="5486" y="5055"/>
                  </a:cubicBezTo>
                  <a:lnTo>
                    <a:pt x="5957" y="5578"/>
                  </a:lnTo>
                  <a:lnTo>
                    <a:pt x="5988" y="6445"/>
                  </a:lnTo>
                  <a:lnTo>
                    <a:pt x="5073" y="5428"/>
                  </a:lnTo>
                  <a:cubicBezTo>
                    <a:pt x="4775" y="5096"/>
                    <a:pt x="4355" y="4915"/>
                    <a:pt x="3923" y="4915"/>
                  </a:cubicBezTo>
                  <a:cubicBezTo>
                    <a:pt x="3758" y="4915"/>
                    <a:pt x="3591" y="4941"/>
                    <a:pt x="3429" y="4996"/>
                  </a:cubicBezTo>
                  <a:cubicBezTo>
                    <a:pt x="3208" y="5071"/>
                    <a:pt x="2979" y="5107"/>
                    <a:pt x="2753" y="5107"/>
                  </a:cubicBezTo>
                  <a:cubicBezTo>
                    <a:pt x="2294" y="5107"/>
                    <a:pt x="1842" y="4957"/>
                    <a:pt x="1469" y="4669"/>
                  </a:cubicBezTo>
                  <a:cubicBezTo>
                    <a:pt x="1349" y="4577"/>
                    <a:pt x="1207" y="4527"/>
                    <a:pt x="1057" y="4527"/>
                  </a:cubicBezTo>
                  <a:cubicBezTo>
                    <a:pt x="763" y="4527"/>
                    <a:pt x="505" y="4715"/>
                    <a:pt x="413" y="4994"/>
                  </a:cubicBezTo>
                  <a:cubicBezTo>
                    <a:pt x="186" y="5690"/>
                    <a:pt x="66" y="6416"/>
                    <a:pt x="55" y="7151"/>
                  </a:cubicBezTo>
                  <a:cubicBezTo>
                    <a:pt x="1" y="11140"/>
                    <a:pt x="3200" y="14438"/>
                    <a:pt x="7188" y="14500"/>
                  </a:cubicBezTo>
                  <a:cubicBezTo>
                    <a:pt x="7227" y="14500"/>
                    <a:pt x="7268" y="14502"/>
                    <a:pt x="7306" y="14502"/>
                  </a:cubicBezTo>
                  <a:cubicBezTo>
                    <a:pt x="9245" y="14502"/>
                    <a:pt x="11062" y="13749"/>
                    <a:pt x="12433" y="12375"/>
                  </a:cubicBezTo>
                  <a:cubicBezTo>
                    <a:pt x="13835" y="10974"/>
                    <a:pt x="14586" y="9111"/>
                    <a:pt x="14555" y="7128"/>
                  </a:cubicBezTo>
                  <a:cubicBezTo>
                    <a:pt x="14523" y="5219"/>
                    <a:pt x="13752" y="3429"/>
                    <a:pt x="12384" y="2085"/>
                  </a:cubicBezTo>
                  <a:cubicBezTo>
                    <a:pt x="11016" y="741"/>
                    <a:pt x="9212" y="0"/>
                    <a:pt x="7305" y="0"/>
                  </a:cubicBezTo>
                  <a:close/>
                </a:path>
              </a:pathLst>
            </a:custGeom>
            <a:solidFill>
              <a:srgbClr val="2673B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03" name="Google Shape;2603;p6"/>
            <p:cNvSpPr/>
            <p:nvPr/>
          </p:nvSpPr>
          <p:spPr>
            <a:xfrm>
              <a:off x="2764891" y="1933465"/>
              <a:ext cx="407987" cy="407096"/>
            </a:xfrm>
            <a:custGeom>
              <a:rect b="b" l="l" r="r" t="t"/>
              <a:pathLst>
                <a:path extrusionOk="0" h="13700" w="13730">
                  <a:moveTo>
                    <a:pt x="8226" y="0"/>
                  </a:moveTo>
                  <a:cubicBezTo>
                    <a:pt x="6029" y="0"/>
                    <a:pt x="3963" y="855"/>
                    <a:pt x="2410" y="2408"/>
                  </a:cubicBezTo>
                  <a:cubicBezTo>
                    <a:pt x="857" y="3962"/>
                    <a:pt x="1" y="6026"/>
                    <a:pt x="1" y="8223"/>
                  </a:cubicBezTo>
                  <a:cubicBezTo>
                    <a:pt x="1" y="10206"/>
                    <a:pt x="717" y="12121"/>
                    <a:pt x="2015" y="13616"/>
                  </a:cubicBezTo>
                  <a:cubicBezTo>
                    <a:pt x="2063" y="13670"/>
                    <a:pt x="2129" y="13699"/>
                    <a:pt x="2198" y="13699"/>
                  </a:cubicBezTo>
                  <a:cubicBezTo>
                    <a:pt x="2253" y="13699"/>
                    <a:pt x="2308" y="13679"/>
                    <a:pt x="2355" y="13640"/>
                  </a:cubicBezTo>
                  <a:cubicBezTo>
                    <a:pt x="2456" y="13552"/>
                    <a:pt x="2465" y="13400"/>
                    <a:pt x="2379" y="13300"/>
                  </a:cubicBezTo>
                  <a:cubicBezTo>
                    <a:pt x="1156" y="11892"/>
                    <a:pt x="484" y="10090"/>
                    <a:pt x="484" y="8223"/>
                  </a:cubicBezTo>
                  <a:cubicBezTo>
                    <a:pt x="484" y="6156"/>
                    <a:pt x="1289" y="4211"/>
                    <a:pt x="2752" y="2749"/>
                  </a:cubicBezTo>
                  <a:cubicBezTo>
                    <a:pt x="4214" y="1287"/>
                    <a:pt x="6158" y="482"/>
                    <a:pt x="8226" y="482"/>
                  </a:cubicBezTo>
                  <a:cubicBezTo>
                    <a:pt x="10092" y="482"/>
                    <a:pt x="11894" y="1154"/>
                    <a:pt x="13301" y="2376"/>
                  </a:cubicBezTo>
                  <a:cubicBezTo>
                    <a:pt x="13347" y="2417"/>
                    <a:pt x="13403" y="2436"/>
                    <a:pt x="13459" y="2436"/>
                  </a:cubicBezTo>
                  <a:cubicBezTo>
                    <a:pt x="13527" y="2436"/>
                    <a:pt x="13593" y="2408"/>
                    <a:pt x="13641" y="2352"/>
                  </a:cubicBezTo>
                  <a:cubicBezTo>
                    <a:pt x="13729" y="2253"/>
                    <a:pt x="13718" y="2101"/>
                    <a:pt x="13617" y="2013"/>
                  </a:cubicBezTo>
                  <a:cubicBezTo>
                    <a:pt x="12123" y="715"/>
                    <a:pt x="10207" y="0"/>
                    <a:pt x="8226" y="0"/>
                  </a:cubicBezTo>
                  <a:close/>
                </a:path>
              </a:pathLst>
            </a:custGeom>
            <a:solidFill>
              <a:srgbClr val="2673B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04" name="Google Shape;2604;p6"/>
            <p:cNvSpPr/>
            <p:nvPr/>
          </p:nvSpPr>
          <p:spPr>
            <a:xfrm>
              <a:off x="2845805" y="2015122"/>
              <a:ext cx="407928" cy="407066"/>
            </a:xfrm>
            <a:custGeom>
              <a:rect b="b" l="l" r="r" t="t"/>
              <a:pathLst>
                <a:path extrusionOk="0" h="13699" w="13728">
                  <a:moveTo>
                    <a:pt x="11531" y="0"/>
                  </a:moveTo>
                  <a:cubicBezTo>
                    <a:pt x="11475" y="0"/>
                    <a:pt x="11419" y="20"/>
                    <a:pt x="11374" y="60"/>
                  </a:cubicBezTo>
                  <a:cubicBezTo>
                    <a:pt x="11272" y="147"/>
                    <a:pt x="11263" y="299"/>
                    <a:pt x="11350" y="400"/>
                  </a:cubicBezTo>
                  <a:cubicBezTo>
                    <a:pt x="12572" y="1807"/>
                    <a:pt x="13246" y="3609"/>
                    <a:pt x="13246" y="5475"/>
                  </a:cubicBezTo>
                  <a:cubicBezTo>
                    <a:pt x="13246" y="7543"/>
                    <a:pt x="12439" y="9487"/>
                    <a:pt x="10977" y="10949"/>
                  </a:cubicBezTo>
                  <a:cubicBezTo>
                    <a:pt x="9514" y="12412"/>
                    <a:pt x="7570" y="13217"/>
                    <a:pt x="5503" y="13217"/>
                  </a:cubicBezTo>
                  <a:cubicBezTo>
                    <a:pt x="3638" y="13217"/>
                    <a:pt x="1834" y="12545"/>
                    <a:pt x="427" y="11322"/>
                  </a:cubicBezTo>
                  <a:cubicBezTo>
                    <a:pt x="381" y="11282"/>
                    <a:pt x="325" y="11262"/>
                    <a:pt x="269" y="11262"/>
                  </a:cubicBezTo>
                  <a:cubicBezTo>
                    <a:pt x="202" y="11262"/>
                    <a:pt x="135" y="11291"/>
                    <a:pt x="88" y="11346"/>
                  </a:cubicBezTo>
                  <a:cubicBezTo>
                    <a:pt x="1" y="11446"/>
                    <a:pt x="10" y="11597"/>
                    <a:pt x="112" y="11686"/>
                  </a:cubicBezTo>
                  <a:cubicBezTo>
                    <a:pt x="1607" y="12984"/>
                    <a:pt x="3522" y="13698"/>
                    <a:pt x="5503" y="13698"/>
                  </a:cubicBezTo>
                  <a:cubicBezTo>
                    <a:pt x="7700" y="13698"/>
                    <a:pt x="9766" y="12844"/>
                    <a:pt x="11318" y="11291"/>
                  </a:cubicBezTo>
                  <a:cubicBezTo>
                    <a:pt x="12871" y="9736"/>
                    <a:pt x="13728" y="7672"/>
                    <a:pt x="13728" y="5475"/>
                  </a:cubicBezTo>
                  <a:cubicBezTo>
                    <a:pt x="13728" y="3494"/>
                    <a:pt x="13011" y="1578"/>
                    <a:pt x="11713" y="84"/>
                  </a:cubicBezTo>
                  <a:cubicBezTo>
                    <a:pt x="11666" y="29"/>
                    <a:pt x="11599" y="0"/>
                    <a:pt x="11531" y="0"/>
                  </a:cubicBezTo>
                  <a:close/>
                </a:path>
              </a:pathLst>
            </a:custGeom>
            <a:solidFill>
              <a:srgbClr val="2673B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05" name="Google Shape;2605;p6"/>
            <p:cNvSpPr/>
            <p:nvPr/>
          </p:nvSpPr>
          <p:spPr>
            <a:xfrm>
              <a:off x="2898311" y="2163756"/>
              <a:ext cx="14352" cy="14352"/>
            </a:xfrm>
            <a:custGeom>
              <a:rect b="b" l="l" r="r" t="t"/>
              <a:pathLst>
                <a:path extrusionOk="0" h="483" w="483">
                  <a:moveTo>
                    <a:pt x="241" y="1"/>
                  </a:moveTo>
                  <a:cubicBezTo>
                    <a:pt x="108" y="1"/>
                    <a:pt x="1" y="110"/>
                    <a:pt x="1" y="243"/>
                  </a:cubicBezTo>
                  <a:cubicBezTo>
                    <a:pt x="1" y="375"/>
                    <a:pt x="108" y="483"/>
                    <a:pt x="241" y="483"/>
                  </a:cubicBezTo>
                  <a:cubicBezTo>
                    <a:pt x="374" y="483"/>
                    <a:pt x="483" y="375"/>
                    <a:pt x="483" y="243"/>
                  </a:cubicBezTo>
                  <a:cubicBezTo>
                    <a:pt x="483" y="110"/>
                    <a:pt x="374" y="1"/>
                    <a:pt x="241" y="1"/>
                  </a:cubicBezTo>
                  <a:close/>
                </a:path>
              </a:pathLst>
            </a:custGeom>
            <a:solidFill>
              <a:srgbClr val="2673B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06" name="Google Shape;2606;p6"/>
            <p:cNvSpPr/>
            <p:nvPr/>
          </p:nvSpPr>
          <p:spPr>
            <a:xfrm>
              <a:off x="2840010" y="2148572"/>
              <a:ext cx="14352" cy="14352"/>
            </a:xfrm>
            <a:custGeom>
              <a:rect b="b" l="l" r="r" t="t"/>
              <a:pathLst>
                <a:path extrusionOk="0" h="483" w="483">
                  <a:moveTo>
                    <a:pt x="242" y="0"/>
                  </a:moveTo>
                  <a:cubicBezTo>
                    <a:pt x="109" y="0"/>
                    <a:pt x="0" y="109"/>
                    <a:pt x="0" y="242"/>
                  </a:cubicBezTo>
                  <a:cubicBezTo>
                    <a:pt x="0" y="375"/>
                    <a:pt x="109" y="482"/>
                    <a:pt x="242" y="482"/>
                  </a:cubicBezTo>
                  <a:cubicBezTo>
                    <a:pt x="375" y="482"/>
                    <a:pt x="482" y="375"/>
                    <a:pt x="482" y="242"/>
                  </a:cubicBezTo>
                  <a:cubicBezTo>
                    <a:pt x="482" y="109"/>
                    <a:pt x="375" y="0"/>
                    <a:pt x="242" y="0"/>
                  </a:cubicBezTo>
                  <a:close/>
                </a:path>
              </a:pathLst>
            </a:custGeom>
            <a:solidFill>
              <a:srgbClr val="2673B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07" name="Google Shape;2607;p6"/>
            <p:cNvSpPr/>
            <p:nvPr/>
          </p:nvSpPr>
          <p:spPr>
            <a:xfrm>
              <a:off x="2958543" y="2012834"/>
              <a:ext cx="14352" cy="14352"/>
            </a:xfrm>
            <a:custGeom>
              <a:rect b="b" l="l" r="r" t="t"/>
              <a:pathLst>
                <a:path extrusionOk="0" h="483" w="483">
                  <a:moveTo>
                    <a:pt x="243" y="1"/>
                  </a:moveTo>
                  <a:cubicBezTo>
                    <a:pt x="110" y="1"/>
                    <a:pt x="1" y="108"/>
                    <a:pt x="1" y="241"/>
                  </a:cubicBezTo>
                  <a:cubicBezTo>
                    <a:pt x="1" y="374"/>
                    <a:pt x="110" y="483"/>
                    <a:pt x="243" y="483"/>
                  </a:cubicBezTo>
                  <a:cubicBezTo>
                    <a:pt x="376" y="483"/>
                    <a:pt x="483" y="374"/>
                    <a:pt x="483" y="241"/>
                  </a:cubicBezTo>
                  <a:cubicBezTo>
                    <a:pt x="483" y="108"/>
                    <a:pt x="376" y="1"/>
                    <a:pt x="243" y="1"/>
                  </a:cubicBezTo>
                  <a:close/>
                </a:path>
              </a:pathLst>
            </a:custGeom>
            <a:solidFill>
              <a:srgbClr val="2673B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08" name="Google Shape;2608;p6"/>
            <p:cNvSpPr/>
            <p:nvPr/>
          </p:nvSpPr>
          <p:spPr>
            <a:xfrm>
              <a:off x="3163309" y="2123047"/>
              <a:ext cx="14323" cy="14352"/>
            </a:xfrm>
            <a:custGeom>
              <a:rect b="b" l="l" r="r" t="t"/>
              <a:pathLst>
                <a:path extrusionOk="0" h="483" w="482">
                  <a:moveTo>
                    <a:pt x="242" y="1"/>
                  </a:moveTo>
                  <a:cubicBezTo>
                    <a:pt x="109" y="1"/>
                    <a:pt x="0" y="108"/>
                    <a:pt x="0" y="241"/>
                  </a:cubicBezTo>
                  <a:cubicBezTo>
                    <a:pt x="0" y="376"/>
                    <a:pt x="109" y="483"/>
                    <a:pt x="242" y="483"/>
                  </a:cubicBezTo>
                  <a:cubicBezTo>
                    <a:pt x="375" y="483"/>
                    <a:pt x="482" y="376"/>
                    <a:pt x="482" y="241"/>
                  </a:cubicBezTo>
                  <a:cubicBezTo>
                    <a:pt x="482" y="108"/>
                    <a:pt x="375" y="1"/>
                    <a:pt x="242" y="1"/>
                  </a:cubicBezTo>
                  <a:close/>
                </a:path>
              </a:pathLst>
            </a:custGeom>
            <a:solidFill>
              <a:srgbClr val="2673B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09" name="Google Shape;2609;p6"/>
            <p:cNvSpPr/>
            <p:nvPr/>
          </p:nvSpPr>
          <p:spPr>
            <a:xfrm>
              <a:off x="2938486" y="2320176"/>
              <a:ext cx="14352" cy="14352"/>
            </a:xfrm>
            <a:custGeom>
              <a:rect b="b" l="l" r="r" t="t"/>
              <a:pathLst>
                <a:path extrusionOk="0" h="483" w="483">
                  <a:moveTo>
                    <a:pt x="242" y="0"/>
                  </a:moveTo>
                  <a:cubicBezTo>
                    <a:pt x="109" y="0"/>
                    <a:pt x="0" y="107"/>
                    <a:pt x="0" y="242"/>
                  </a:cubicBezTo>
                  <a:cubicBezTo>
                    <a:pt x="0" y="375"/>
                    <a:pt x="109" y="482"/>
                    <a:pt x="242" y="482"/>
                  </a:cubicBezTo>
                  <a:cubicBezTo>
                    <a:pt x="375" y="482"/>
                    <a:pt x="482" y="375"/>
                    <a:pt x="482" y="242"/>
                  </a:cubicBezTo>
                  <a:cubicBezTo>
                    <a:pt x="482" y="107"/>
                    <a:pt x="375" y="0"/>
                    <a:pt x="242" y="0"/>
                  </a:cubicBezTo>
                  <a:close/>
                </a:path>
              </a:pathLst>
            </a:custGeom>
            <a:solidFill>
              <a:srgbClr val="2673B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610" name="Google Shape;2610;p6"/>
          <p:cNvSpPr txBox="1"/>
          <p:nvPr/>
        </p:nvSpPr>
        <p:spPr>
          <a:xfrm>
            <a:off x="636175" y="1728938"/>
            <a:ext cx="6106500" cy="831300"/>
          </a:xfrm>
          <a:prstGeom prst="rect">
            <a:avLst/>
          </a:prstGeom>
          <a:noFill/>
          <a:ln>
            <a:noFill/>
          </a:ln>
        </p:spPr>
        <p:txBody>
          <a:bodyPr anchorCtr="0" anchor="t" bIns="91425" lIns="91425" spcFirstLastPara="1" rIns="91425" wrap="square" tIns="91425">
            <a:spAutoFit/>
          </a:bodyPr>
          <a:lstStyle/>
          <a:p>
            <a:pPr indent="-317500" lvl="0" marL="457200" marR="0" rtl="0" algn="l">
              <a:lnSpc>
                <a:spcPct val="100000"/>
              </a:lnSpc>
              <a:spcBef>
                <a:spcPts val="0"/>
              </a:spcBef>
              <a:spcAft>
                <a:spcPts val="0"/>
              </a:spcAft>
              <a:buClr>
                <a:srgbClr val="000000"/>
              </a:buClr>
              <a:buSzPts val="1400"/>
              <a:buFont typeface="Red Hat Text"/>
              <a:buChar char="●"/>
            </a:pPr>
            <a:r>
              <a:rPr b="1" i="0" lang="en" sz="1400" u="none" cap="none" strike="noStrike">
                <a:solidFill>
                  <a:srgbClr val="000000"/>
                </a:solidFill>
                <a:latin typeface="Red Hat Text"/>
                <a:ea typeface="Red Hat Text"/>
                <a:cs typeface="Red Hat Text"/>
                <a:sym typeface="Red Hat Text"/>
              </a:rPr>
              <a:t>Ependymal</a:t>
            </a:r>
            <a:r>
              <a:rPr b="0" i="0" lang="en" sz="1400" u="none" cap="none" strike="noStrike">
                <a:solidFill>
                  <a:srgbClr val="000000"/>
                </a:solidFill>
                <a:latin typeface="Red Hat Text"/>
                <a:ea typeface="Red Hat Text"/>
                <a:cs typeface="Red Hat Text"/>
                <a:sym typeface="Red Hat Text"/>
              </a:rPr>
              <a:t>: lining the cavity of the </a:t>
            </a:r>
            <a:r>
              <a:rPr b="1" i="0" lang="en" sz="1400" u="none" cap="none" strike="noStrike">
                <a:solidFill>
                  <a:srgbClr val="000000"/>
                </a:solidFill>
                <a:latin typeface="Red Hat Text"/>
                <a:ea typeface="Red Hat Text"/>
                <a:cs typeface="Red Hat Text"/>
                <a:sym typeface="Red Hat Text"/>
              </a:rPr>
              <a:t>lateral ventricle.</a:t>
            </a:r>
            <a:endParaRPr b="1" i="0" sz="1400" u="none" cap="none" strike="noStrike">
              <a:solidFill>
                <a:srgbClr val="000000"/>
              </a:solidFill>
              <a:latin typeface="Red Hat Text"/>
              <a:ea typeface="Red Hat Text"/>
              <a:cs typeface="Red Hat Text"/>
              <a:sym typeface="Red Hat Text"/>
            </a:endParaRPr>
          </a:p>
          <a:p>
            <a:pPr indent="-317500" lvl="0" marL="457200" marR="0" rtl="0" algn="l">
              <a:lnSpc>
                <a:spcPct val="100000"/>
              </a:lnSpc>
              <a:spcBef>
                <a:spcPts val="0"/>
              </a:spcBef>
              <a:spcAft>
                <a:spcPts val="0"/>
              </a:spcAft>
              <a:buClr>
                <a:srgbClr val="000000"/>
              </a:buClr>
              <a:buSzPts val="1400"/>
              <a:buFont typeface="Red Hat Text"/>
              <a:buChar char="●"/>
            </a:pPr>
            <a:r>
              <a:rPr b="1" i="0" lang="en" sz="1400" u="none" cap="none" strike="noStrike">
                <a:solidFill>
                  <a:srgbClr val="000000"/>
                </a:solidFill>
                <a:latin typeface="Red Hat Text"/>
                <a:ea typeface="Red Hat Text"/>
                <a:cs typeface="Red Hat Text"/>
                <a:sym typeface="Red Hat Text"/>
              </a:rPr>
              <a:t>Mantle</a:t>
            </a:r>
            <a:r>
              <a:rPr b="0" i="0" lang="en" sz="1400" u="none" cap="none" strike="noStrike">
                <a:solidFill>
                  <a:srgbClr val="000000"/>
                </a:solidFill>
                <a:latin typeface="Red Hat Text"/>
                <a:ea typeface="Red Hat Text"/>
                <a:cs typeface="Red Hat Text"/>
                <a:sym typeface="Red Hat Text"/>
              </a:rPr>
              <a:t>: nerve cells forming the</a:t>
            </a:r>
            <a:r>
              <a:rPr b="1" i="0" lang="en" sz="1400" u="none" cap="none" strike="noStrike">
                <a:solidFill>
                  <a:srgbClr val="000000"/>
                </a:solidFill>
                <a:latin typeface="Red Hat Text"/>
                <a:ea typeface="Red Hat Text"/>
                <a:cs typeface="Red Hat Text"/>
                <a:sym typeface="Red Hat Text"/>
              </a:rPr>
              <a:t> grey matter.</a:t>
            </a:r>
            <a:endParaRPr b="1" i="0" sz="1400" u="none" cap="none" strike="noStrike">
              <a:solidFill>
                <a:srgbClr val="000000"/>
              </a:solidFill>
              <a:latin typeface="Red Hat Text"/>
              <a:ea typeface="Red Hat Text"/>
              <a:cs typeface="Red Hat Text"/>
              <a:sym typeface="Red Hat Text"/>
            </a:endParaRPr>
          </a:p>
          <a:p>
            <a:pPr indent="-317500" lvl="0" marL="457200" marR="0" rtl="0" algn="l">
              <a:lnSpc>
                <a:spcPct val="100000"/>
              </a:lnSpc>
              <a:spcBef>
                <a:spcPts val="0"/>
              </a:spcBef>
              <a:spcAft>
                <a:spcPts val="0"/>
              </a:spcAft>
              <a:buClr>
                <a:srgbClr val="000000"/>
              </a:buClr>
              <a:buSzPts val="1400"/>
              <a:buFont typeface="Red Hat Text"/>
              <a:buChar char="●"/>
            </a:pPr>
            <a:r>
              <a:rPr b="1" i="0" lang="en" sz="1400" u="none" cap="none" strike="noStrike">
                <a:solidFill>
                  <a:srgbClr val="000000"/>
                </a:solidFill>
                <a:latin typeface="Red Hat Text"/>
                <a:ea typeface="Red Hat Text"/>
                <a:cs typeface="Red Hat Text"/>
                <a:sym typeface="Red Hat Text"/>
              </a:rPr>
              <a:t>Marginal</a:t>
            </a:r>
            <a:r>
              <a:rPr b="0" i="0" lang="en" sz="1400" u="none" cap="none" strike="noStrike">
                <a:solidFill>
                  <a:srgbClr val="000000"/>
                </a:solidFill>
                <a:latin typeface="Red Hat Text"/>
                <a:ea typeface="Red Hat Text"/>
                <a:cs typeface="Red Hat Text"/>
                <a:sym typeface="Red Hat Text"/>
              </a:rPr>
              <a:t>: nerve fibers forming the </a:t>
            </a:r>
            <a:r>
              <a:rPr b="1" i="0" lang="en" sz="1400" u="none" cap="none" strike="noStrike">
                <a:solidFill>
                  <a:srgbClr val="000000"/>
                </a:solidFill>
                <a:latin typeface="Red Hat Text"/>
                <a:ea typeface="Red Hat Text"/>
                <a:cs typeface="Red Hat Text"/>
                <a:sym typeface="Red Hat Text"/>
              </a:rPr>
              <a:t>white matter.</a:t>
            </a:r>
            <a:endParaRPr b="0" i="0" sz="1400" u="none" cap="none" strike="noStrike">
              <a:solidFill>
                <a:srgbClr val="000000"/>
              </a:solidFill>
              <a:latin typeface="Arial"/>
              <a:ea typeface="Arial"/>
              <a:cs typeface="Arial"/>
              <a:sym typeface="Arial"/>
            </a:endParaRPr>
          </a:p>
        </p:txBody>
      </p:sp>
      <p:sp>
        <p:nvSpPr>
          <p:cNvPr id="2611" name="Google Shape;2611;p6"/>
          <p:cNvSpPr/>
          <p:nvPr/>
        </p:nvSpPr>
        <p:spPr>
          <a:xfrm>
            <a:off x="713825" y="4225575"/>
            <a:ext cx="2598108" cy="2099272"/>
          </a:xfrm>
          <a:custGeom>
            <a:rect b="b" l="l" r="r" t="t"/>
            <a:pathLst>
              <a:path extrusionOk="0" h="4882" w="17670">
                <a:moveTo>
                  <a:pt x="356" y="1"/>
                </a:moveTo>
                <a:cubicBezTo>
                  <a:pt x="159" y="1"/>
                  <a:pt x="1" y="161"/>
                  <a:pt x="1" y="356"/>
                </a:cubicBezTo>
                <a:lnTo>
                  <a:pt x="1" y="4881"/>
                </a:lnTo>
                <a:lnTo>
                  <a:pt x="17316" y="4881"/>
                </a:lnTo>
                <a:cubicBezTo>
                  <a:pt x="17511" y="4881"/>
                  <a:pt x="17670" y="4723"/>
                  <a:pt x="17670" y="4528"/>
                </a:cubicBezTo>
                <a:lnTo>
                  <a:pt x="17670" y="1"/>
                </a:lnTo>
                <a:close/>
              </a:path>
            </a:pathLst>
          </a:custGeom>
          <a:solidFill>
            <a:srgbClr val="EFEFEF"/>
          </a:solidFill>
          <a:ln cap="flat" cmpd="sng" w="9525">
            <a:solidFill>
              <a:srgbClr val="1C4587"/>
            </a:solidFill>
            <a:prstDash val="solid"/>
            <a:round/>
            <a:headEnd len="sm" w="sm" type="none"/>
            <a:tailEnd len="sm" w="sm" type="none"/>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12" name="Google Shape;2612;p6"/>
          <p:cNvSpPr txBox="1"/>
          <p:nvPr/>
        </p:nvSpPr>
        <p:spPr>
          <a:xfrm>
            <a:off x="759325" y="4394100"/>
            <a:ext cx="2734800" cy="985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1" i="0" lang="en" sz="1300" u="none" cap="none" strike="noStrike">
                <a:solidFill>
                  <a:srgbClr val="CC0000"/>
                </a:solidFill>
                <a:latin typeface="Red Hat Text"/>
                <a:ea typeface="Red Hat Text"/>
                <a:cs typeface="Red Hat Text"/>
                <a:sym typeface="Red Hat Text"/>
              </a:rPr>
              <a:t>Cerebral hemisphere</a:t>
            </a:r>
            <a:endParaRPr b="1" i="0" sz="1300" u="none" cap="none" strike="noStrike">
              <a:solidFill>
                <a:srgbClr val="CC0000"/>
              </a:solidFill>
              <a:latin typeface="Red Hat Text"/>
              <a:ea typeface="Red Hat Text"/>
              <a:cs typeface="Red Hat Text"/>
              <a:sym typeface="Red Hat Text"/>
            </a:endParaRPr>
          </a:p>
          <a:p>
            <a:pPr indent="0" lvl="0" marL="0" marR="0" rtl="0" algn="l">
              <a:lnSpc>
                <a:spcPct val="100000"/>
              </a:lnSpc>
              <a:spcBef>
                <a:spcPts val="0"/>
              </a:spcBef>
              <a:spcAft>
                <a:spcPts val="0"/>
              </a:spcAft>
              <a:buClr>
                <a:srgbClr val="000000"/>
              </a:buClr>
              <a:buSzPts val="1100"/>
              <a:buFont typeface="Arial"/>
              <a:buNone/>
            </a:pPr>
            <a:r>
              <a:rPr b="0" i="0" lang="en" sz="1300" u="none" cap="none" strike="noStrike">
                <a:solidFill>
                  <a:srgbClr val="C27BA0"/>
                </a:solidFill>
                <a:latin typeface="Red Hat Text"/>
                <a:ea typeface="Red Hat Text"/>
                <a:cs typeface="Red Hat Text"/>
                <a:sym typeface="Red Hat Text"/>
              </a:rPr>
              <a:t>first appear (by 5th week) as pair of </a:t>
            </a:r>
            <a:r>
              <a:rPr b="1" i="0" lang="en" sz="1300" u="none" cap="none" strike="noStrike">
                <a:solidFill>
                  <a:srgbClr val="C27BA0"/>
                </a:solidFill>
                <a:latin typeface="Red Hat Text"/>
                <a:ea typeface="Red Hat Text"/>
                <a:cs typeface="Red Hat Text"/>
                <a:sym typeface="Red Hat Text"/>
              </a:rPr>
              <a:t>bubble-like outgrowth</a:t>
            </a:r>
            <a:endParaRPr b="1" i="0" sz="1300" u="none" cap="none" strike="noStrike">
              <a:solidFill>
                <a:srgbClr val="C27BA0"/>
              </a:solidFill>
              <a:latin typeface="Red Hat Text"/>
              <a:ea typeface="Red Hat Text"/>
              <a:cs typeface="Red Hat Text"/>
              <a:sym typeface="Red Hat Text"/>
            </a:endParaRPr>
          </a:p>
          <a:p>
            <a:pPr indent="0" lvl="0" marL="0" marR="0" rtl="0" algn="l">
              <a:lnSpc>
                <a:spcPct val="100000"/>
              </a:lnSpc>
              <a:spcBef>
                <a:spcPts val="0"/>
              </a:spcBef>
              <a:spcAft>
                <a:spcPts val="0"/>
              </a:spcAft>
              <a:buClr>
                <a:srgbClr val="000000"/>
              </a:buClr>
              <a:buSzPts val="1300"/>
              <a:buFont typeface="Arial"/>
              <a:buNone/>
            </a:pPr>
            <a:r>
              <a:rPr b="0" i="0" lang="en" sz="1300" u="none" cap="none" strike="noStrike">
                <a:solidFill>
                  <a:srgbClr val="C27BA0"/>
                </a:solidFill>
                <a:latin typeface="Red Hat Text"/>
                <a:ea typeface="Red Hat Text"/>
                <a:cs typeface="Red Hat Text"/>
                <a:sym typeface="Red Hat Text"/>
              </a:rPr>
              <a:t>of telencephalon.</a:t>
            </a:r>
            <a:endParaRPr b="0" i="0" sz="1300" u="none" cap="none" strike="noStrike">
              <a:solidFill>
                <a:srgbClr val="C27BA0"/>
              </a:solidFill>
              <a:latin typeface="Red Hat Text"/>
              <a:ea typeface="Red Hat Text"/>
              <a:cs typeface="Red Hat Text"/>
              <a:sym typeface="Red Hat Text"/>
            </a:endParaRPr>
          </a:p>
        </p:txBody>
      </p:sp>
      <p:pic>
        <p:nvPicPr>
          <p:cNvPr id="2613" name="Google Shape;2613;p6"/>
          <p:cNvPicPr preferRelativeResize="0"/>
          <p:nvPr/>
        </p:nvPicPr>
        <p:blipFill rotWithShape="1">
          <a:blip r:embed="rId3">
            <a:alphaModFix/>
          </a:blip>
          <a:srcRect b="0" l="0" r="0" t="0"/>
          <a:stretch/>
        </p:blipFill>
        <p:spPr>
          <a:xfrm>
            <a:off x="1969272" y="5496125"/>
            <a:ext cx="1039712" cy="677099"/>
          </a:xfrm>
          <a:prstGeom prst="rect">
            <a:avLst/>
          </a:prstGeom>
          <a:noFill/>
          <a:ln cap="flat" cmpd="sng" w="28575">
            <a:solidFill>
              <a:srgbClr val="B8A0A0"/>
            </a:solidFill>
            <a:prstDash val="solid"/>
            <a:round/>
            <a:headEnd len="sm" w="sm" type="none"/>
            <a:tailEnd len="sm" w="sm" type="none"/>
          </a:ln>
        </p:spPr>
      </p:pic>
      <p:sp>
        <p:nvSpPr>
          <p:cNvPr id="2614" name="Google Shape;2614;p6"/>
          <p:cNvSpPr/>
          <p:nvPr/>
        </p:nvSpPr>
        <p:spPr>
          <a:xfrm>
            <a:off x="450273" y="3941567"/>
            <a:ext cx="2321466" cy="461754"/>
          </a:xfrm>
          <a:custGeom>
            <a:rect b="b" l="l" r="r" t="t"/>
            <a:pathLst>
              <a:path extrusionOk="0" h="3499" w="13250">
                <a:moveTo>
                  <a:pt x="1" y="0"/>
                </a:moveTo>
                <a:lnTo>
                  <a:pt x="1495" y="1494"/>
                </a:lnTo>
                <a:cubicBezTo>
                  <a:pt x="1635" y="1635"/>
                  <a:pt x="1635" y="1866"/>
                  <a:pt x="1495" y="2007"/>
                </a:cubicBezTo>
                <a:lnTo>
                  <a:pt x="2" y="3499"/>
                </a:lnTo>
                <a:lnTo>
                  <a:pt x="11527" y="3499"/>
                </a:lnTo>
                <a:lnTo>
                  <a:pt x="13250" y="1750"/>
                </a:lnTo>
                <a:lnTo>
                  <a:pt x="11527" y="0"/>
                </a:lnTo>
                <a:close/>
              </a:path>
            </a:pathLst>
          </a:custGeom>
          <a:solidFill>
            <a:schemeClr val="lt2"/>
          </a:solidFill>
          <a:ln cap="flat" cmpd="sng" w="9525">
            <a:solidFill>
              <a:srgbClr val="1C4587"/>
            </a:solidFill>
            <a:prstDash val="solid"/>
            <a:round/>
            <a:headEnd len="sm" w="sm" type="none"/>
            <a:tailEnd len="sm" w="sm" type="none"/>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15" name="Google Shape;2615;p6"/>
          <p:cNvSpPr/>
          <p:nvPr/>
        </p:nvSpPr>
        <p:spPr>
          <a:xfrm>
            <a:off x="203823" y="3815088"/>
            <a:ext cx="652272" cy="676656"/>
          </a:xfrm>
          <a:custGeom>
            <a:rect b="b" l="l" r="r" t="t"/>
            <a:pathLst>
              <a:path extrusionOk="0" h="812800" w="812800">
                <a:moveTo>
                  <a:pt x="406400" y="0"/>
                </a:moveTo>
                <a:lnTo>
                  <a:pt x="812800" y="406400"/>
                </a:lnTo>
                <a:lnTo>
                  <a:pt x="406400" y="812800"/>
                </a:lnTo>
                <a:lnTo>
                  <a:pt x="0" y="406400"/>
                </a:lnTo>
                <a:lnTo>
                  <a:pt x="406400" y="0"/>
                </a:lnTo>
                <a:close/>
              </a:path>
            </a:pathLst>
          </a:custGeom>
          <a:solidFill>
            <a:srgbClr val="C9DAF8"/>
          </a:solidFill>
          <a:ln cap="flat" cmpd="sng" w="9525">
            <a:solidFill>
              <a:srgbClr val="1C4587"/>
            </a:solidFill>
            <a:prstDash val="solid"/>
            <a:round/>
            <a:headEnd len="sm" w="sm" type="none"/>
            <a:tailEnd len="sm" w="sm" type="none"/>
          </a:ln>
        </p:spPr>
      </p:sp>
      <p:sp>
        <p:nvSpPr>
          <p:cNvPr id="2616" name="Google Shape;2616;p6"/>
          <p:cNvSpPr/>
          <p:nvPr/>
        </p:nvSpPr>
        <p:spPr>
          <a:xfrm>
            <a:off x="297394" y="3912321"/>
            <a:ext cx="465328" cy="483616"/>
          </a:xfrm>
          <a:custGeom>
            <a:rect b="b" l="l" r="r" t="t"/>
            <a:pathLst>
              <a:path extrusionOk="0" h="812800" w="812800">
                <a:moveTo>
                  <a:pt x="406400" y="0"/>
                </a:moveTo>
                <a:lnTo>
                  <a:pt x="812800" y="406400"/>
                </a:lnTo>
                <a:lnTo>
                  <a:pt x="406400" y="812800"/>
                </a:lnTo>
                <a:lnTo>
                  <a:pt x="0" y="406400"/>
                </a:lnTo>
                <a:lnTo>
                  <a:pt x="406400" y="0"/>
                </a:lnTo>
                <a:close/>
              </a:path>
            </a:pathLst>
          </a:custGeom>
          <a:solidFill>
            <a:srgbClr val="C9DAF8"/>
          </a:solidFill>
          <a:ln cap="flat" cmpd="sng" w="9525">
            <a:solidFill>
              <a:srgbClr val="1C4587"/>
            </a:solidFill>
            <a:prstDash val="solid"/>
            <a:round/>
            <a:headEnd len="sm" w="sm" type="none"/>
            <a:tailEnd len="sm" w="sm" type="none"/>
          </a:ln>
        </p:spPr>
      </p:sp>
      <p:sp>
        <p:nvSpPr>
          <p:cNvPr id="2617" name="Google Shape;2617;p6"/>
          <p:cNvSpPr txBox="1"/>
          <p:nvPr/>
        </p:nvSpPr>
        <p:spPr>
          <a:xfrm>
            <a:off x="296238" y="3907338"/>
            <a:ext cx="466800" cy="492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000"/>
              <a:buFont typeface="Arial"/>
              <a:buNone/>
            </a:pPr>
            <a:r>
              <a:rPr b="1" i="0" lang="en" sz="2000" u="none" cap="none" strike="noStrike">
                <a:solidFill>
                  <a:schemeClr val="dk2"/>
                </a:solidFill>
                <a:latin typeface="Arial"/>
                <a:ea typeface="Arial"/>
                <a:cs typeface="Arial"/>
                <a:sym typeface="Arial"/>
              </a:rPr>
              <a:t>1</a:t>
            </a:r>
            <a:endParaRPr b="0" i="0" sz="1800" u="none" cap="none" strike="noStrike">
              <a:solidFill>
                <a:srgbClr val="000000"/>
              </a:solidFill>
              <a:latin typeface="Arial"/>
              <a:ea typeface="Arial"/>
              <a:cs typeface="Arial"/>
              <a:sym typeface="Arial"/>
            </a:endParaRPr>
          </a:p>
        </p:txBody>
      </p:sp>
      <p:sp>
        <p:nvSpPr>
          <p:cNvPr id="2618" name="Google Shape;2618;p6"/>
          <p:cNvSpPr txBox="1"/>
          <p:nvPr/>
        </p:nvSpPr>
        <p:spPr>
          <a:xfrm>
            <a:off x="554424" y="3934454"/>
            <a:ext cx="2389800" cy="6480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300"/>
              <a:buFont typeface="Arial"/>
              <a:buNone/>
            </a:pPr>
            <a:r>
              <a:rPr b="1" i="0" lang="en" sz="1300" u="sng" cap="none" strike="noStrike">
                <a:solidFill>
                  <a:srgbClr val="C27BA0"/>
                </a:solidFill>
                <a:latin typeface="Red Hat Text"/>
                <a:ea typeface="Red Hat Text"/>
                <a:cs typeface="Red Hat Text"/>
                <a:sym typeface="Red Hat Text"/>
              </a:rPr>
              <a:t>DAY 32 of pregnancy</a:t>
            </a:r>
            <a:endParaRPr b="1" i="0" sz="1400" u="sng" cap="none" strike="noStrike">
              <a:solidFill>
                <a:srgbClr val="C27BA0"/>
              </a:solidFill>
              <a:latin typeface="Red Hat Text"/>
              <a:ea typeface="Red Hat Text"/>
              <a:cs typeface="Red Hat Text"/>
              <a:sym typeface="Red Hat Text"/>
            </a:endParaRPr>
          </a:p>
        </p:txBody>
      </p:sp>
      <p:sp>
        <p:nvSpPr>
          <p:cNvPr id="2619" name="Google Shape;2619;p6"/>
          <p:cNvSpPr/>
          <p:nvPr/>
        </p:nvSpPr>
        <p:spPr>
          <a:xfrm>
            <a:off x="4125225" y="4225563"/>
            <a:ext cx="2598108" cy="2099272"/>
          </a:xfrm>
          <a:custGeom>
            <a:rect b="b" l="l" r="r" t="t"/>
            <a:pathLst>
              <a:path extrusionOk="0" h="4882" w="17670">
                <a:moveTo>
                  <a:pt x="356" y="1"/>
                </a:moveTo>
                <a:cubicBezTo>
                  <a:pt x="159" y="1"/>
                  <a:pt x="1" y="161"/>
                  <a:pt x="1" y="356"/>
                </a:cubicBezTo>
                <a:lnTo>
                  <a:pt x="1" y="4881"/>
                </a:lnTo>
                <a:lnTo>
                  <a:pt x="17316" y="4881"/>
                </a:lnTo>
                <a:cubicBezTo>
                  <a:pt x="17511" y="4881"/>
                  <a:pt x="17670" y="4723"/>
                  <a:pt x="17670" y="4528"/>
                </a:cubicBezTo>
                <a:lnTo>
                  <a:pt x="17670" y="1"/>
                </a:lnTo>
                <a:close/>
              </a:path>
            </a:pathLst>
          </a:custGeom>
          <a:solidFill>
            <a:srgbClr val="EFEFEF"/>
          </a:solidFill>
          <a:ln cap="flat" cmpd="sng" w="9525">
            <a:solidFill>
              <a:srgbClr val="1C4587"/>
            </a:solidFill>
            <a:prstDash val="solid"/>
            <a:round/>
            <a:headEnd len="sm" w="sm" type="none"/>
            <a:tailEnd len="sm" w="sm" type="none"/>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20" name="Google Shape;2620;p6"/>
          <p:cNvSpPr txBox="1"/>
          <p:nvPr/>
        </p:nvSpPr>
        <p:spPr>
          <a:xfrm>
            <a:off x="4176425" y="4394100"/>
            <a:ext cx="2734800" cy="985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300"/>
              <a:buFont typeface="Arial"/>
              <a:buNone/>
            </a:pPr>
            <a:r>
              <a:rPr b="1" i="0" lang="en" sz="1300" u="none" cap="none" strike="noStrike">
                <a:solidFill>
                  <a:srgbClr val="C27BA0"/>
                </a:solidFill>
                <a:latin typeface="Red Hat Text"/>
                <a:ea typeface="Red Hat Text"/>
                <a:cs typeface="Red Hat Text"/>
                <a:sym typeface="Red Hat Text"/>
              </a:rPr>
              <a:t>Oval</a:t>
            </a:r>
            <a:r>
              <a:rPr b="0" i="0" lang="en" sz="1300" u="none" cap="none" strike="noStrike">
                <a:solidFill>
                  <a:srgbClr val="C27BA0"/>
                </a:solidFill>
                <a:latin typeface="Red Hat Text"/>
                <a:ea typeface="Red Hat Text"/>
                <a:cs typeface="Red Hat Text"/>
                <a:sym typeface="Red Hat Text"/>
              </a:rPr>
              <a:t>, rapidly growing</a:t>
            </a:r>
            <a:endParaRPr b="0" i="0" sz="1300" u="none" cap="none" strike="noStrike">
              <a:solidFill>
                <a:srgbClr val="C27BA0"/>
              </a:solidFill>
              <a:latin typeface="Red Hat Text"/>
              <a:ea typeface="Red Hat Text"/>
              <a:cs typeface="Red Hat Text"/>
              <a:sym typeface="Red Hat Text"/>
            </a:endParaRPr>
          </a:p>
          <a:p>
            <a:pPr indent="0" lvl="0" marL="0" marR="0" rtl="0" algn="l">
              <a:lnSpc>
                <a:spcPct val="100000"/>
              </a:lnSpc>
              <a:spcBef>
                <a:spcPts val="0"/>
              </a:spcBef>
              <a:spcAft>
                <a:spcPts val="0"/>
              </a:spcAft>
              <a:buClr>
                <a:srgbClr val="000000"/>
              </a:buClr>
              <a:buSzPts val="1300"/>
              <a:buFont typeface="Arial"/>
              <a:buNone/>
            </a:pPr>
            <a:r>
              <a:rPr b="0" i="0" lang="en" sz="1300" u="none" cap="none" strike="noStrike">
                <a:solidFill>
                  <a:srgbClr val="C27BA0"/>
                </a:solidFill>
                <a:latin typeface="Red Hat Text"/>
                <a:ea typeface="Red Hat Text"/>
                <a:cs typeface="Red Hat Text"/>
                <a:sym typeface="Red Hat Text"/>
              </a:rPr>
              <a:t>hemispheres, have</a:t>
            </a:r>
            <a:endParaRPr b="0" i="0" sz="1300" u="none" cap="none" strike="noStrike">
              <a:solidFill>
                <a:srgbClr val="C27BA0"/>
              </a:solidFill>
              <a:latin typeface="Red Hat Text"/>
              <a:ea typeface="Red Hat Text"/>
              <a:cs typeface="Red Hat Text"/>
              <a:sym typeface="Red Hat Text"/>
            </a:endParaRPr>
          </a:p>
          <a:p>
            <a:pPr indent="0" lvl="0" marL="0" marR="0" rtl="0" algn="l">
              <a:lnSpc>
                <a:spcPct val="100000"/>
              </a:lnSpc>
              <a:spcBef>
                <a:spcPts val="0"/>
              </a:spcBef>
              <a:spcAft>
                <a:spcPts val="0"/>
              </a:spcAft>
              <a:buClr>
                <a:srgbClr val="000000"/>
              </a:buClr>
              <a:buSzPts val="1300"/>
              <a:buFont typeface="Arial"/>
              <a:buNone/>
            </a:pPr>
            <a:r>
              <a:rPr b="1" i="0" lang="en" sz="1300" u="none" cap="none" strike="noStrike">
                <a:solidFill>
                  <a:srgbClr val="C27BA0"/>
                </a:solidFill>
                <a:latin typeface="Red Hat Text"/>
                <a:ea typeface="Red Hat Text"/>
                <a:cs typeface="Red Hat Text"/>
                <a:sym typeface="Red Hat Text"/>
              </a:rPr>
              <a:t>expanded back</a:t>
            </a:r>
            <a:r>
              <a:rPr b="0" i="0" lang="en" sz="1300" u="none" cap="none" strike="noStrike">
                <a:solidFill>
                  <a:srgbClr val="C27BA0"/>
                </a:solidFill>
                <a:latin typeface="Red Hat Text"/>
                <a:ea typeface="Red Hat Text"/>
                <a:cs typeface="Red Hat Text"/>
                <a:sym typeface="Red Hat Text"/>
              </a:rPr>
              <a:t> to </a:t>
            </a:r>
            <a:r>
              <a:rPr b="0" i="0" lang="en" sz="1300" u="sng" cap="none" strike="noStrike">
                <a:solidFill>
                  <a:srgbClr val="C27BA0"/>
                </a:solidFill>
                <a:latin typeface="Red Hat Text"/>
                <a:ea typeface="Red Hat Text"/>
                <a:cs typeface="Red Hat Text"/>
                <a:sym typeface="Red Hat Text"/>
              </a:rPr>
              <a:t>cover</a:t>
            </a:r>
            <a:r>
              <a:rPr b="0" i="0" lang="en" sz="1300" u="none" cap="none" strike="noStrike">
                <a:solidFill>
                  <a:srgbClr val="C27BA0"/>
                </a:solidFill>
                <a:latin typeface="Red Hat Text"/>
                <a:ea typeface="Red Hat Text"/>
                <a:cs typeface="Red Hat Text"/>
                <a:sym typeface="Red Hat Text"/>
              </a:rPr>
              <a:t> the diencephalon.</a:t>
            </a:r>
            <a:endParaRPr b="1" i="0" sz="1400" u="none" cap="none" strike="noStrike">
              <a:solidFill>
                <a:srgbClr val="C27BA0"/>
              </a:solidFill>
              <a:latin typeface="Red Hat Text"/>
              <a:ea typeface="Red Hat Text"/>
              <a:cs typeface="Red Hat Text"/>
              <a:sym typeface="Red Hat Text"/>
            </a:endParaRPr>
          </a:p>
        </p:txBody>
      </p:sp>
      <p:sp>
        <p:nvSpPr>
          <p:cNvPr id="2621" name="Google Shape;2621;p6"/>
          <p:cNvSpPr/>
          <p:nvPr/>
        </p:nvSpPr>
        <p:spPr>
          <a:xfrm>
            <a:off x="3993550" y="3922775"/>
            <a:ext cx="1821080" cy="461754"/>
          </a:xfrm>
          <a:custGeom>
            <a:rect b="b" l="l" r="r" t="t"/>
            <a:pathLst>
              <a:path extrusionOk="0" h="3499" w="13250">
                <a:moveTo>
                  <a:pt x="1" y="0"/>
                </a:moveTo>
                <a:lnTo>
                  <a:pt x="1495" y="1494"/>
                </a:lnTo>
                <a:cubicBezTo>
                  <a:pt x="1635" y="1635"/>
                  <a:pt x="1635" y="1866"/>
                  <a:pt x="1495" y="2007"/>
                </a:cubicBezTo>
                <a:lnTo>
                  <a:pt x="2" y="3499"/>
                </a:lnTo>
                <a:lnTo>
                  <a:pt x="11527" y="3499"/>
                </a:lnTo>
                <a:lnTo>
                  <a:pt x="13250" y="1750"/>
                </a:lnTo>
                <a:lnTo>
                  <a:pt x="11527" y="0"/>
                </a:lnTo>
                <a:close/>
              </a:path>
            </a:pathLst>
          </a:custGeom>
          <a:solidFill>
            <a:schemeClr val="lt2"/>
          </a:solidFill>
          <a:ln cap="flat" cmpd="sng" w="9525">
            <a:solidFill>
              <a:srgbClr val="1C4587"/>
            </a:solidFill>
            <a:prstDash val="solid"/>
            <a:round/>
            <a:headEnd len="sm" w="sm" type="none"/>
            <a:tailEnd len="sm" w="sm" type="none"/>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22" name="Google Shape;2622;p6"/>
          <p:cNvSpPr/>
          <p:nvPr/>
        </p:nvSpPr>
        <p:spPr>
          <a:xfrm>
            <a:off x="3620923" y="3815088"/>
            <a:ext cx="652272" cy="676656"/>
          </a:xfrm>
          <a:custGeom>
            <a:rect b="b" l="l" r="r" t="t"/>
            <a:pathLst>
              <a:path extrusionOk="0" h="812800" w="812800">
                <a:moveTo>
                  <a:pt x="406400" y="0"/>
                </a:moveTo>
                <a:lnTo>
                  <a:pt x="812800" y="406400"/>
                </a:lnTo>
                <a:lnTo>
                  <a:pt x="406400" y="812800"/>
                </a:lnTo>
                <a:lnTo>
                  <a:pt x="0" y="406400"/>
                </a:lnTo>
                <a:lnTo>
                  <a:pt x="406400" y="0"/>
                </a:lnTo>
                <a:close/>
              </a:path>
            </a:pathLst>
          </a:custGeom>
          <a:solidFill>
            <a:srgbClr val="C9DAF8"/>
          </a:solidFill>
          <a:ln cap="flat" cmpd="sng" w="9525">
            <a:solidFill>
              <a:srgbClr val="1C4587"/>
            </a:solidFill>
            <a:prstDash val="solid"/>
            <a:round/>
            <a:headEnd len="sm" w="sm" type="none"/>
            <a:tailEnd len="sm" w="sm" type="none"/>
          </a:ln>
        </p:spPr>
      </p:sp>
      <p:sp>
        <p:nvSpPr>
          <p:cNvPr id="2623" name="Google Shape;2623;p6"/>
          <p:cNvSpPr/>
          <p:nvPr/>
        </p:nvSpPr>
        <p:spPr>
          <a:xfrm>
            <a:off x="3714494" y="3912321"/>
            <a:ext cx="465328" cy="483616"/>
          </a:xfrm>
          <a:custGeom>
            <a:rect b="b" l="l" r="r" t="t"/>
            <a:pathLst>
              <a:path extrusionOk="0" h="812800" w="812800">
                <a:moveTo>
                  <a:pt x="406400" y="0"/>
                </a:moveTo>
                <a:lnTo>
                  <a:pt x="812800" y="406400"/>
                </a:lnTo>
                <a:lnTo>
                  <a:pt x="406400" y="812800"/>
                </a:lnTo>
                <a:lnTo>
                  <a:pt x="0" y="406400"/>
                </a:lnTo>
                <a:lnTo>
                  <a:pt x="406400" y="0"/>
                </a:lnTo>
                <a:close/>
              </a:path>
            </a:pathLst>
          </a:custGeom>
          <a:solidFill>
            <a:srgbClr val="C9DAF8"/>
          </a:solidFill>
          <a:ln cap="flat" cmpd="sng" w="9525">
            <a:solidFill>
              <a:srgbClr val="1C4587"/>
            </a:solidFill>
            <a:prstDash val="solid"/>
            <a:round/>
            <a:headEnd len="sm" w="sm" type="none"/>
            <a:tailEnd len="sm" w="sm" type="none"/>
          </a:ln>
        </p:spPr>
      </p:sp>
      <p:sp>
        <p:nvSpPr>
          <p:cNvPr id="2624" name="Google Shape;2624;p6"/>
          <p:cNvSpPr txBox="1"/>
          <p:nvPr/>
        </p:nvSpPr>
        <p:spPr>
          <a:xfrm>
            <a:off x="3713338" y="3907338"/>
            <a:ext cx="466800" cy="492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000"/>
              <a:buFont typeface="Arial"/>
              <a:buNone/>
            </a:pPr>
            <a:r>
              <a:rPr b="1" i="0" lang="en" sz="2000" u="none" cap="none" strike="noStrike">
                <a:solidFill>
                  <a:schemeClr val="dk2"/>
                </a:solidFill>
                <a:latin typeface="Arial"/>
                <a:ea typeface="Arial"/>
                <a:cs typeface="Arial"/>
                <a:sym typeface="Arial"/>
              </a:rPr>
              <a:t>2</a:t>
            </a:r>
            <a:endParaRPr b="0" i="0" sz="1800" u="none" cap="none" strike="noStrike">
              <a:solidFill>
                <a:srgbClr val="000000"/>
              </a:solidFill>
              <a:latin typeface="Arial"/>
              <a:ea typeface="Arial"/>
              <a:cs typeface="Arial"/>
              <a:sym typeface="Arial"/>
            </a:endParaRPr>
          </a:p>
        </p:txBody>
      </p:sp>
      <p:sp>
        <p:nvSpPr>
          <p:cNvPr id="2625" name="Google Shape;2625;p6"/>
          <p:cNvSpPr txBox="1"/>
          <p:nvPr/>
        </p:nvSpPr>
        <p:spPr>
          <a:xfrm>
            <a:off x="3993575" y="3966710"/>
            <a:ext cx="1531200" cy="4926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300"/>
              <a:buFont typeface="Arial"/>
              <a:buNone/>
            </a:pPr>
            <a:r>
              <a:rPr b="1" i="0" lang="en" sz="1300" u="sng" cap="none" strike="noStrike">
                <a:solidFill>
                  <a:srgbClr val="C27BA0"/>
                </a:solidFill>
                <a:latin typeface="Red Hat Text"/>
                <a:ea typeface="Red Hat Text"/>
                <a:cs typeface="Red Hat Text"/>
                <a:sym typeface="Red Hat Text"/>
              </a:rPr>
              <a:t>WEEK 16</a:t>
            </a:r>
            <a:endParaRPr b="1" i="0" sz="1400" u="sng" cap="none" strike="noStrike">
              <a:solidFill>
                <a:srgbClr val="C27BA0"/>
              </a:solidFill>
              <a:latin typeface="Red Hat Text"/>
              <a:ea typeface="Red Hat Text"/>
              <a:cs typeface="Red Hat Text"/>
              <a:sym typeface="Red Hat Text"/>
            </a:endParaRPr>
          </a:p>
        </p:txBody>
      </p:sp>
      <p:pic>
        <p:nvPicPr>
          <p:cNvPr id="2626" name="Google Shape;2626;p6"/>
          <p:cNvPicPr preferRelativeResize="0"/>
          <p:nvPr/>
        </p:nvPicPr>
        <p:blipFill rotWithShape="1">
          <a:blip r:embed="rId4">
            <a:alphaModFix/>
          </a:blip>
          <a:srcRect b="0" l="0" r="0" t="0"/>
          <a:stretch/>
        </p:blipFill>
        <p:spPr>
          <a:xfrm>
            <a:off x="5478700" y="5426413"/>
            <a:ext cx="1039700" cy="710646"/>
          </a:xfrm>
          <a:prstGeom prst="rect">
            <a:avLst/>
          </a:prstGeom>
          <a:noFill/>
          <a:ln cap="flat" cmpd="sng" w="28575">
            <a:solidFill>
              <a:srgbClr val="B8A0A0"/>
            </a:solidFill>
            <a:prstDash val="solid"/>
            <a:round/>
            <a:headEnd len="sm" w="sm" type="none"/>
            <a:tailEnd len="sm" w="sm" type="none"/>
          </a:ln>
        </p:spPr>
      </p:pic>
      <p:sp>
        <p:nvSpPr>
          <p:cNvPr id="2627" name="Google Shape;2627;p6"/>
          <p:cNvSpPr txBox="1"/>
          <p:nvPr/>
        </p:nvSpPr>
        <p:spPr>
          <a:xfrm>
            <a:off x="856100" y="7350525"/>
            <a:ext cx="2734800" cy="785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300"/>
              <a:buFont typeface="Arial"/>
              <a:buNone/>
            </a:pPr>
            <a:r>
              <a:rPr b="0" i="0" lang="en" sz="1300" u="none" cap="none" strike="noStrike">
                <a:solidFill>
                  <a:srgbClr val="000000"/>
                </a:solidFill>
                <a:latin typeface="Red Hat Text"/>
                <a:ea typeface="Red Hat Text"/>
                <a:cs typeface="Red Hat Text"/>
                <a:sym typeface="Red Hat Text"/>
              </a:rPr>
              <a:t>Surfaces of cerebral</a:t>
            </a:r>
            <a:endParaRPr b="0" i="0" sz="1300" u="none" cap="none" strike="noStrike">
              <a:solidFill>
                <a:srgbClr val="000000"/>
              </a:solidFill>
              <a:latin typeface="Red Hat Text"/>
              <a:ea typeface="Red Hat Text"/>
              <a:cs typeface="Red Hat Text"/>
              <a:sym typeface="Red Hat Text"/>
            </a:endParaRPr>
          </a:p>
          <a:p>
            <a:pPr indent="0" lvl="0" marL="0" marR="0" rtl="0" algn="l">
              <a:lnSpc>
                <a:spcPct val="100000"/>
              </a:lnSpc>
              <a:spcBef>
                <a:spcPts val="0"/>
              </a:spcBef>
              <a:spcAft>
                <a:spcPts val="0"/>
              </a:spcAft>
              <a:buClr>
                <a:srgbClr val="000000"/>
              </a:buClr>
              <a:buSzPts val="1300"/>
              <a:buFont typeface="Arial"/>
              <a:buNone/>
            </a:pPr>
            <a:r>
              <a:rPr b="0" i="0" lang="en" sz="1300" u="none" cap="none" strike="noStrike">
                <a:solidFill>
                  <a:srgbClr val="000000"/>
                </a:solidFill>
                <a:latin typeface="Red Hat Text"/>
                <a:ea typeface="Red Hat Text"/>
                <a:cs typeface="Red Hat Text"/>
                <a:sym typeface="Red Hat Text"/>
              </a:rPr>
              <a:t>hemispheres are</a:t>
            </a:r>
            <a:endParaRPr b="0" i="0" sz="1300" u="none" cap="none" strike="noStrike">
              <a:solidFill>
                <a:srgbClr val="000000"/>
              </a:solidFill>
              <a:latin typeface="Red Hat Text"/>
              <a:ea typeface="Red Hat Text"/>
              <a:cs typeface="Red Hat Text"/>
              <a:sym typeface="Red Hat Text"/>
            </a:endParaRPr>
          </a:p>
          <a:p>
            <a:pPr indent="0" lvl="0" marL="0" marR="0" rtl="0" algn="l">
              <a:lnSpc>
                <a:spcPct val="100000"/>
              </a:lnSpc>
              <a:spcBef>
                <a:spcPts val="0"/>
              </a:spcBef>
              <a:spcAft>
                <a:spcPts val="0"/>
              </a:spcAft>
              <a:buClr>
                <a:srgbClr val="000000"/>
              </a:buClr>
              <a:buSzPts val="1300"/>
              <a:buFont typeface="Arial"/>
              <a:buNone/>
            </a:pPr>
            <a:r>
              <a:rPr b="0" i="0" lang="en" sz="1300" u="none" cap="none" strike="noStrike">
                <a:solidFill>
                  <a:srgbClr val="000000"/>
                </a:solidFill>
                <a:latin typeface="Red Hat Text"/>
                <a:ea typeface="Red Hat Text"/>
                <a:cs typeface="Red Hat Text"/>
                <a:sym typeface="Red Hat Text"/>
              </a:rPr>
              <a:t>smooth.</a:t>
            </a:r>
            <a:endParaRPr b="0" i="0" sz="1200" u="none" cap="none" strike="noStrike">
              <a:solidFill>
                <a:srgbClr val="C27BA0"/>
              </a:solidFill>
              <a:latin typeface="Red Hat Text"/>
              <a:ea typeface="Red Hat Text"/>
              <a:cs typeface="Red Hat Text"/>
              <a:sym typeface="Red Hat Text"/>
            </a:endParaRPr>
          </a:p>
        </p:txBody>
      </p:sp>
      <p:sp>
        <p:nvSpPr>
          <p:cNvPr id="2628" name="Google Shape;2628;p6"/>
          <p:cNvSpPr/>
          <p:nvPr/>
        </p:nvSpPr>
        <p:spPr>
          <a:xfrm>
            <a:off x="668875" y="6749575"/>
            <a:ext cx="2389671" cy="461754"/>
          </a:xfrm>
          <a:custGeom>
            <a:rect b="b" l="l" r="r" t="t"/>
            <a:pathLst>
              <a:path extrusionOk="0" h="3499" w="13250">
                <a:moveTo>
                  <a:pt x="1" y="0"/>
                </a:moveTo>
                <a:lnTo>
                  <a:pt x="1495" y="1494"/>
                </a:lnTo>
                <a:cubicBezTo>
                  <a:pt x="1635" y="1635"/>
                  <a:pt x="1635" y="1866"/>
                  <a:pt x="1495" y="2007"/>
                </a:cubicBezTo>
                <a:lnTo>
                  <a:pt x="2" y="3499"/>
                </a:lnTo>
                <a:lnTo>
                  <a:pt x="11527" y="3499"/>
                </a:lnTo>
                <a:lnTo>
                  <a:pt x="13250" y="1750"/>
                </a:lnTo>
                <a:lnTo>
                  <a:pt x="11527" y="0"/>
                </a:lnTo>
                <a:close/>
              </a:path>
            </a:pathLst>
          </a:custGeom>
          <a:solidFill>
            <a:schemeClr val="lt2"/>
          </a:solidFill>
          <a:ln cap="flat" cmpd="sng" w="9525">
            <a:solidFill>
              <a:srgbClr val="1C4587"/>
            </a:solidFill>
            <a:prstDash val="solid"/>
            <a:round/>
            <a:headEnd len="sm" w="sm" type="none"/>
            <a:tailEnd len="sm" w="sm" type="none"/>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29" name="Google Shape;2629;p6"/>
          <p:cNvSpPr/>
          <p:nvPr/>
        </p:nvSpPr>
        <p:spPr>
          <a:xfrm>
            <a:off x="296248" y="6641888"/>
            <a:ext cx="652272" cy="676656"/>
          </a:xfrm>
          <a:custGeom>
            <a:rect b="b" l="l" r="r" t="t"/>
            <a:pathLst>
              <a:path extrusionOk="0" h="812800" w="812800">
                <a:moveTo>
                  <a:pt x="406400" y="0"/>
                </a:moveTo>
                <a:lnTo>
                  <a:pt x="812800" y="406400"/>
                </a:lnTo>
                <a:lnTo>
                  <a:pt x="406400" y="812800"/>
                </a:lnTo>
                <a:lnTo>
                  <a:pt x="0" y="406400"/>
                </a:lnTo>
                <a:lnTo>
                  <a:pt x="406400" y="0"/>
                </a:lnTo>
                <a:close/>
              </a:path>
            </a:pathLst>
          </a:custGeom>
          <a:solidFill>
            <a:srgbClr val="C9DAF8"/>
          </a:solidFill>
          <a:ln cap="flat" cmpd="sng" w="9525">
            <a:solidFill>
              <a:srgbClr val="1C4587"/>
            </a:solidFill>
            <a:prstDash val="solid"/>
            <a:round/>
            <a:headEnd len="sm" w="sm" type="none"/>
            <a:tailEnd len="sm" w="sm" type="none"/>
          </a:ln>
        </p:spPr>
      </p:sp>
      <p:sp>
        <p:nvSpPr>
          <p:cNvPr id="2630" name="Google Shape;2630;p6"/>
          <p:cNvSpPr/>
          <p:nvPr/>
        </p:nvSpPr>
        <p:spPr>
          <a:xfrm>
            <a:off x="389819" y="6739121"/>
            <a:ext cx="465328" cy="483616"/>
          </a:xfrm>
          <a:custGeom>
            <a:rect b="b" l="l" r="r" t="t"/>
            <a:pathLst>
              <a:path extrusionOk="0" h="812800" w="812800">
                <a:moveTo>
                  <a:pt x="406400" y="0"/>
                </a:moveTo>
                <a:lnTo>
                  <a:pt x="812800" y="406400"/>
                </a:lnTo>
                <a:lnTo>
                  <a:pt x="406400" y="812800"/>
                </a:lnTo>
                <a:lnTo>
                  <a:pt x="0" y="406400"/>
                </a:lnTo>
                <a:lnTo>
                  <a:pt x="406400" y="0"/>
                </a:lnTo>
                <a:close/>
              </a:path>
            </a:pathLst>
          </a:custGeom>
          <a:solidFill>
            <a:srgbClr val="C9DAF8"/>
          </a:solidFill>
          <a:ln cap="flat" cmpd="sng" w="9525">
            <a:solidFill>
              <a:srgbClr val="1C4587"/>
            </a:solidFill>
            <a:prstDash val="solid"/>
            <a:round/>
            <a:headEnd len="sm" w="sm" type="none"/>
            <a:tailEnd len="sm" w="sm" type="none"/>
          </a:ln>
        </p:spPr>
      </p:sp>
      <p:sp>
        <p:nvSpPr>
          <p:cNvPr id="2631" name="Google Shape;2631;p6"/>
          <p:cNvSpPr txBox="1"/>
          <p:nvPr/>
        </p:nvSpPr>
        <p:spPr>
          <a:xfrm>
            <a:off x="388663" y="6734138"/>
            <a:ext cx="466800" cy="492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000"/>
              <a:buFont typeface="Arial"/>
              <a:buNone/>
            </a:pPr>
            <a:r>
              <a:rPr b="1" i="0" lang="en" sz="2000" u="none" cap="none" strike="noStrike">
                <a:solidFill>
                  <a:schemeClr val="dk2"/>
                </a:solidFill>
                <a:latin typeface="Arial"/>
                <a:ea typeface="Arial"/>
                <a:cs typeface="Arial"/>
                <a:sym typeface="Arial"/>
              </a:rPr>
              <a:t>3</a:t>
            </a:r>
            <a:endParaRPr b="0" i="0" sz="1800" u="none" cap="none" strike="noStrike">
              <a:solidFill>
                <a:srgbClr val="000000"/>
              </a:solidFill>
              <a:latin typeface="Arial"/>
              <a:ea typeface="Arial"/>
              <a:cs typeface="Arial"/>
              <a:sym typeface="Arial"/>
            </a:endParaRPr>
          </a:p>
        </p:txBody>
      </p:sp>
      <p:sp>
        <p:nvSpPr>
          <p:cNvPr id="2632" name="Google Shape;2632;p6"/>
          <p:cNvSpPr/>
          <p:nvPr/>
        </p:nvSpPr>
        <p:spPr>
          <a:xfrm>
            <a:off x="4136725" y="7052375"/>
            <a:ext cx="2671262" cy="3137881"/>
          </a:xfrm>
          <a:custGeom>
            <a:rect b="b" l="l" r="r" t="t"/>
            <a:pathLst>
              <a:path extrusionOk="0" h="4882" w="17670">
                <a:moveTo>
                  <a:pt x="356" y="1"/>
                </a:moveTo>
                <a:cubicBezTo>
                  <a:pt x="159" y="1"/>
                  <a:pt x="1" y="161"/>
                  <a:pt x="1" y="356"/>
                </a:cubicBezTo>
                <a:lnTo>
                  <a:pt x="1" y="4881"/>
                </a:lnTo>
                <a:lnTo>
                  <a:pt x="17316" y="4881"/>
                </a:lnTo>
                <a:cubicBezTo>
                  <a:pt x="17511" y="4881"/>
                  <a:pt x="17670" y="4723"/>
                  <a:pt x="17670" y="4528"/>
                </a:cubicBezTo>
                <a:lnTo>
                  <a:pt x="17670" y="1"/>
                </a:lnTo>
                <a:close/>
              </a:path>
            </a:pathLst>
          </a:custGeom>
          <a:solidFill>
            <a:srgbClr val="EFEFEF"/>
          </a:solidFill>
          <a:ln cap="flat" cmpd="sng" w="9525">
            <a:solidFill>
              <a:srgbClr val="1C4587"/>
            </a:solidFill>
            <a:prstDash val="solid"/>
            <a:round/>
            <a:headEnd len="sm" w="sm" type="none"/>
            <a:tailEnd len="sm" w="sm" type="none"/>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33" name="Google Shape;2633;p6"/>
          <p:cNvSpPr txBox="1"/>
          <p:nvPr/>
        </p:nvSpPr>
        <p:spPr>
          <a:xfrm>
            <a:off x="4182225" y="7220900"/>
            <a:ext cx="2495700" cy="2031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Red Hat Text"/>
                <a:ea typeface="Red Hat Text"/>
                <a:cs typeface="Red Hat Text"/>
                <a:sym typeface="Red Hat Text"/>
              </a:rPr>
              <a:t>-Grey matter grows faster than white matter, so, the cortex becomes folded into gyri </a:t>
            </a:r>
            <a:r>
              <a:rPr b="0" i="0" lang="en" sz="1200" u="none" cap="none" strike="noStrike">
                <a:solidFill>
                  <a:srgbClr val="C27BA0"/>
                </a:solidFill>
                <a:latin typeface="Red Hat Text"/>
                <a:ea typeface="Red Hat Text"/>
                <a:cs typeface="Red Hat Text"/>
                <a:sym typeface="Red Hat Text"/>
              </a:rPr>
              <a:t>separated by </a:t>
            </a:r>
            <a:r>
              <a:rPr b="0" i="0" lang="en" sz="1200" u="none" cap="none" strike="noStrike">
                <a:solidFill>
                  <a:schemeClr val="dk1"/>
                </a:solidFill>
                <a:latin typeface="Red Hat Text"/>
                <a:ea typeface="Red Hat Text"/>
                <a:cs typeface="Red Hat Text"/>
                <a:sym typeface="Red Hat Text"/>
              </a:rPr>
              <a:t>sulci that </a:t>
            </a:r>
            <a:r>
              <a:rPr b="0" i="0" lang="en" sz="1200" u="none" cap="none" strike="noStrike">
                <a:solidFill>
                  <a:srgbClr val="000000"/>
                </a:solidFill>
                <a:latin typeface="Red Hat Text"/>
                <a:ea typeface="Red Hat Text"/>
                <a:cs typeface="Red Hat Text"/>
                <a:sym typeface="Red Hat Text"/>
              </a:rPr>
              <a:t>increase the surface area of </a:t>
            </a:r>
            <a:r>
              <a:rPr b="0" i="0" lang="en" sz="1200" u="none" cap="none" strike="noStrike">
                <a:solidFill>
                  <a:srgbClr val="C27BA0"/>
                </a:solidFill>
                <a:latin typeface="Red Hat Text"/>
                <a:ea typeface="Red Hat Text"/>
                <a:cs typeface="Red Hat Text"/>
                <a:sym typeface="Red Hat Text"/>
              </a:rPr>
              <a:t>brain</a:t>
            </a:r>
            <a:r>
              <a:rPr b="0" i="0" lang="en" sz="1200" u="none" cap="none" strike="noStrike">
                <a:solidFill>
                  <a:srgbClr val="000000"/>
                </a:solidFill>
                <a:latin typeface="Red Hat Text"/>
                <a:ea typeface="Red Hat Text"/>
                <a:cs typeface="Red Hat Text"/>
                <a:sym typeface="Red Hat Text"/>
              </a:rPr>
              <a:t>/ </a:t>
            </a:r>
            <a:r>
              <a:rPr b="0" i="0" lang="en" sz="1200" u="none" cap="none" strike="noStrike">
                <a:solidFill>
                  <a:srgbClr val="1155CC"/>
                </a:solidFill>
                <a:latin typeface="Red Hat Text"/>
                <a:ea typeface="Red Hat Text"/>
                <a:cs typeface="Red Hat Text"/>
                <a:sym typeface="Red Hat Text"/>
              </a:rPr>
              <a:t>cortex without requiring an extensive increase in cranial size.</a:t>
            </a:r>
            <a:endParaRPr b="0" i="0" sz="1200" u="none" cap="none" strike="noStrike">
              <a:solidFill>
                <a:srgbClr val="1155CC"/>
              </a:solidFill>
              <a:latin typeface="Red Hat Text"/>
              <a:ea typeface="Red Hat Text"/>
              <a:cs typeface="Red Hat Text"/>
              <a:sym typeface="Red Hat Text"/>
            </a:endParaRPr>
          </a:p>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rgbClr val="C27BA0"/>
                </a:solidFill>
                <a:latin typeface="Red Hat Text"/>
                <a:ea typeface="Red Hat Text"/>
                <a:cs typeface="Red Hat Text"/>
                <a:sym typeface="Red Hat Text"/>
              </a:rPr>
              <a:t>-The detailed pattern of gyri &amp; sulci varies somewhat from an individual to another.</a:t>
            </a:r>
            <a:endParaRPr b="1" i="0" sz="1200" u="none" cap="none" strike="noStrike">
              <a:solidFill>
                <a:srgbClr val="C27BA0"/>
              </a:solidFill>
              <a:latin typeface="Red Hat Text"/>
              <a:ea typeface="Red Hat Text"/>
              <a:cs typeface="Red Hat Text"/>
              <a:sym typeface="Red Hat Text"/>
            </a:endParaRPr>
          </a:p>
        </p:txBody>
      </p:sp>
      <p:sp>
        <p:nvSpPr>
          <p:cNvPr id="2634" name="Google Shape;2634;p6"/>
          <p:cNvSpPr/>
          <p:nvPr/>
        </p:nvSpPr>
        <p:spPr>
          <a:xfrm>
            <a:off x="3999350" y="6749575"/>
            <a:ext cx="1821080" cy="461754"/>
          </a:xfrm>
          <a:custGeom>
            <a:rect b="b" l="l" r="r" t="t"/>
            <a:pathLst>
              <a:path extrusionOk="0" h="3499" w="13250">
                <a:moveTo>
                  <a:pt x="1" y="0"/>
                </a:moveTo>
                <a:lnTo>
                  <a:pt x="1495" y="1494"/>
                </a:lnTo>
                <a:cubicBezTo>
                  <a:pt x="1635" y="1635"/>
                  <a:pt x="1635" y="1866"/>
                  <a:pt x="1495" y="2007"/>
                </a:cubicBezTo>
                <a:lnTo>
                  <a:pt x="2" y="3499"/>
                </a:lnTo>
                <a:lnTo>
                  <a:pt x="11527" y="3499"/>
                </a:lnTo>
                <a:lnTo>
                  <a:pt x="13250" y="1750"/>
                </a:lnTo>
                <a:lnTo>
                  <a:pt x="11527" y="0"/>
                </a:lnTo>
                <a:close/>
              </a:path>
            </a:pathLst>
          </a:custGeom>
          <a:solidFill>
            <a:schemeClr val="lt2"/>
          </a:solidFill>
          <a:ln cap="flat" cmpd="sng" w="9525">
            <a:solidFill>
              <a:srgbClr val="1C4587"/>
            </a:solidFill>
            <a:prstDash val="solid"/>
            <a:round/>
            <a:headEnd len="sm" w="sm" type="none"/>
            <a:tailEnd len="sm" w="sm" type="none"/>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35" name="Google Shape;2635;p6"/>
          <p:cNvSpPr/>
          <p:nvPr/>
        </p:nvSpPr>
        <p:spPr>
          <a:xfrm>
            <a:off x="3626723" y="6641888"/>
            <a:ext cx="652272" cy="676656"/>
          </a:xfrm>
          <a:custGeom>
            <a:rect b="b" l="l" r="r" t="t"/>
            <a:pathLst>
              <a:path extrusionOk="0" h="812800" w="812800">
                <a:moveTo>
                  <a:pt x="406400" y="0"/>
                </a:moveTo>
                <a:lnTo>
                  <a:pt x="812800" y="406400"/>
                </a:lnTo>
                <a:lnTo>
                  <a:pt x="406400" y="812800"/>
                </a:lnTo>
                <a:lnTo>
                  <a:pt x="0" y="406400"/>
                </a:lnTo>
                <a:lnTo>
                  <a:pt x="406400" y="0"/>
                </a:lnTo>
                <a:close/>
              </a:path>
            </a:pathLst>
          </a:custGeom>
          <a:solidFill>
            <a:srgbClr val="C9DAF8"/>
          </a:solidFill>
          <a:ln cap="flat" cmpd="sng" w="9525">
            <a:solidFill>
              <a:srgbClr val="1C4587"/>
            </a:solidFill>
            <a:prstDash val="solid"/>
            <a:round/>
            <a:headEnd len="sm" w="sm" type="none"/>
            <a:tailEnd len="sm" w="sm" type="none"/>
          </a:ln>
        </p:spPr>
      </p:sp>
      <p:sp>
        <p:nvSpPr>
          <p:cNvPr id="2636" name="Google Shape;2636;p6"/>
          <p:cNvSpPr/>
          <p:nvPr/>
        </p:nvSpPr>
        <p:spPr>
          <a:xfrm>
            <a:off x="3720294" y="6739121"/>
            <a:ext cx="465328" cy="483616"/>
          </a:xfrm>
          <a:custGeom>
            <a:rect b="b" l="l" r="r" t="t"/>
            <a:pathLst>
              <a:path extrusionOk="0" h="812800" w="812800">
                <a:moveTo>
                  <a:pt x="406400" y="0"/>
                </a:moveTo>
                <a:lnTo>
                  <a:pt x="812800" y="406400"/>
                </a:lnTo>
                <a:lnTo>
                  <a:pt x="406400" y="812800"/>
                </a:lnTo>
                <a:lnTo>
                  <a:pt x="0" y="406400"/>
                </a:lnTo>
                <a:lnTo>
                  <a:pt x="406400" y="0"/>
                </a:lnTo>
                <a:close/>
              </a:path>
            </a:pathLst>
          </a:custGeom>
          <a:solidFill>
            <a:srgbClr val="C9DAF8"/>
          </a:solidFill>
          <a:ln cap="flat" cmpd="sng" w="9525">
            <a:solidFill>
              <a:srgbClr val="1C4587"/>
            </a:solidFill>
            <a:prstDash val="solid"/>
            <a:round/>
            <a:headEnd len="sm" w="sm" type="none"/>
            <a:tailEnd len="sm" w="sm" type="none"/>
          </a:ln>
        </p:spPr>
      </p:sp>
      <p:sp>
        <p:nvSpPr>
          <p:cNvPr id="2637" name="Google Shape;2637;p6"/>
          <p:cNvSpPr txBox="1"/>
          <p:nvPr/>
        </p:nvSpPr>
        <p:spPr>
          <a:xfrm>
            <a:off x="3719138" y="6734138"/>
            <a:ext cx="466800" cy="492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000"/>
              <a:buFont typeface="Arial"/>
              <a:buNone/>
            </a:pPr>
            <a:r>
              <a:rPr b="1" i="0" lang="en" sz="2000" u="none" cap="none" strike="noStrike">
                <a:solidFill>
                  <a:schemeClr val="dk2"/>
                </a:solidFill>
                <a:latin typeface="Arial"/>
                <a:ea typeface="Arial"/>
                <a:cs typeface="Arial"/>
                <a:sym typeface="Arial"/>
              </a:rPr>
              <a:t>4</a:t>
            </a:r>
            <a:endParaRPr b="0" i="0" sz="1800" u="none" cap="none" strike="noStrike">
              <a:solidFill>
                <a:srgbClr val="000000"/>
              </a:solidFill>
              <a:latin typeface="Arial"/>
              <a:ea typeface="Arial"/>
              <a:cs typeface="Arial"/>
              <a:sym typeface="Arial"/>
            </a:endParaRPr>
          </a:p>
        </p:txBody>
      </p:sp>
      <p:sp>
        <p:nvSpPr>
          <p:cNvPr id="2638" name="Google Shape;2638;p6"/>
          <p:cNvSpPr txBox="1"/>
          <p:nvPr/>
        </p:nvSpPr>
        <p:spPr>
          <a:xfrm>
            <a:off x="3999375" y="6793500"/>
            <a:ext cx="1531200" cy="6480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300"/>
              <a:buFont typeface="Arial"/>
              <a:buNone/>
            </a:pPr>
            <a:r>
              <a:rPr b="1" i="0" lang="en" sz="1300" u="sng" cap="none" strike="noStrike">
                <a:solidFill>
                  <a:schemeClr val="dk1"/>
                </a:solidFill>
                <a:latin typeface="Red Hat Text"/>
                <a:ea typeface="Red Hat Text"/>
                <a:cs typeface="Red Hat Text"/>
                <a:sym typeface="Red Hat Text"/>
              </a:rPr>
              <a:t>4th month</a:t>
            </a:r>
            <a:endParaRPr b="1" i="0" sz="1300" u="sng" cap="none" strike="noStrike">
              <a:solidFill>
                <a:schemeClr val="dk1"/>
              </a:solidFill>
              <a:latin typeface="Red Hat Text"/>
              <a:ea typeface="Red Hat Text"/>
              <a:cs typeface="Red Hat Text"/>
              <a:sym typeface="Red Hat Text"/>
            </a:endParaRPr>
          </a:p>
          <a:p>
            <a:pPr indent="0" lvl="0" marL="0" marR="0" rtl="0" algn="ctr">
              <a:lnSpc>
                <a:spcPct val="100000"/>
              </a:lnSpc>
              <a:spcBef>
                <a:spcPts val="0"/>
              </a:spcBef>
              <a:spcAft>
                <a:spcPts val="0"/>
              </a:spcAft>
              <a:buClr>
                <a:srgbClr val="000000"/>
              </a:buClr>
              <a:buSzPts val="1300"/>
              <a:buFont typeface="Arial"/>
              <a:buNone/>
            </a:pPr>
            <a:r>
              <a:t/>
            </a:r>
            <a:endParaRPr b="1" i="0" sz="1300" u="sng" cap="none" strike="noStrike">
              <a:solidFill>
                <a:srgbClr val="000000"/>
              </a:solidFill>
              <a:latin typeface="Red Hat Text"/>
              <a:ea typeface="Red Hat Text"/>
              <a:cs typeface="Red Hat Text"/>
              <a:sym typeface="Red Hat Text"/>
            </a:endParaRPr>
          </a:p>
        </p:txBody>
      </p:sp>
      <p:sp>
        <p:nvSpPr>
          <p:cNvPr id="2639" name="Google Shape;2639;p6"/>
          <p:cNvSpPr txBox="1"/>
          <p:nvPr/>
        </p:nvSpPr>
        <p:spPr>
          <a:xfrm>
            <a:off x="668875" y="6778850"/>
            <a:ext cx="2160900" cy="317700"/>
          </a:xfrm>
          <a:prstGeom prst="rect">
            <a:avLst/>
          </a:prstGeom>
          <a:noFill/>
          <a:ln>
            <a:noFill/>
          </a:ln>
        </p:spPr>
        <p:txBody>
          <a:bodyPr anchorCtr="0" anchor="t" bIns="91425" lIns="91425" spcFirstLastPara="1" rIns="91425" wrap="square" tIns="91425">
            <a:noAutofit/>
          </a:bodyPr>
          <a:lstStyle/>
          <a:p>
            <a:pPr indent="0" lvl="0" marL="0" marR="0" rtl="0" algn="r">
              <a:lnSpc>
                <a:spcPct val="100000"/>
              </a:lnSpc>
              <a:spcBef>
                <a:spcPts val="0"/>
              </a:spcBef>
              <a:spcAft>
                <a:spcPts val="0"/>
              </a:spcAft>
              <a:buClr>
                <a:srgbClr val="000000"/>
              </a:buClr>
              <a:buSzPts val="1300"/>
              <a:buFont typeface="Arial"/>
              <a:buNone/>
            </a:pPr>
            <a:r>
              <a:rPr b="1" i="0" lang="en" sz="1300" u="sng" cap="none" strike="noStrike">
                <a:solidFill>
                  <a:schemeClr val="dk1"/>
                </a:solidFill>
                <a:latin typeface="Red Hat Text"/>
                <a:ea typeface="Red Hat Text"/>
                <a:cs typeface="Red Hat Text"/>
                <a:sym typeface="Red Hat Text"/>
              </a:rPr>
              <a:t>End of the 3rd month </a:t>
            </a:r>
            <a:endParaRPr b="1" i="0" sz="1300" u="sng" cap="none" strike="noStrike">
              <a:solidFill>
                <a:schemeClr val="dk1"/>
              </a:solidFill>
              <a:latin typeface="Red Hat Text"/>
              <a:ea typeface="Red Hat Text"/>
              <a:cs typeface="Red Hat Text"/>
              <a:sym typeface="Red Hat Text"/>
            </a:endParaRPr>
          </a:p>
          <a:p>
            <a:pPr indent="0" lvl="0" marL="0" marR="0" rtl="0" algn="ctr">
              <a:lnSpc>
                <a:spcPct val="100000"/>
              </a:lnSpc>
              <a:spcBef>
                <a:spcPts val="0"/>
              </a:spcBef>
              <a:spcAft>
                <a:spcPts val="0"/>
              </a:spcAft>
              <a:buClr>
                <a:srgbClr val="000000"/>
              </a:buClr>
              <a:buSzPts val="1300"/>
              <a:buFont typeface="Arial"/>
              <a:buNone/>
            </a:pPr>
            <a:r>
              <a:t/>
            </a:r>
            <a:endParaRPr b="1" i="0" sz="1300" u="sng" cap="none" strike="noStrike">
              <a:solidFill>
                <a:srgbClr val="000000"/>
              </a:solidFill>
              <a:latin typeface="Red Hat Text"/>
              <a:ea typeface="Red Hat Text"/>
              <a:cs typeface="Red Hat Text"/>
              <a:sym typeface="Red Hat Text"/>
            </a:endParaRPr>
          </a:p>
        </p:txBody>
      </p:sp>
      <p:pic>
        <p:nvPicPr>
          <p:cNvPr id="2640" name="Google Shape;2640;p6"/>
          <p:cNvPicPr preferRelativeResize="0"/>
          <p:nvPr/>
        </p:nvPicPr>
        <p:blipFill rotWithShape="1">
          <a:blip r:embed="rId5">
            <a:alphaModFix/>
          </a:blip>
          <a:srcRect b="0" l="0" r="0" t="0"/>
          <a:stretch/>
        </p:blipFill>
        <p:spPr>
          <a:xfrm>
            <a:off x="1473202" y="8841624"/>
            <a:ext cx="1674174" cy="1185375"/>
          </a:xfrm>
          <a:prstGeom prst="rect">
            <a:avLst/>
          </a:prstGeom>
          <a:noFill/>
          <a:ln cap="flat" cmpd="sng" w="28575">
            <a:solidFill>
              <a:srgbClr val="B8A0A0"/>
            </a:solidFill>
            <a:prstDash val="solid"/>
            <a:round/>
            <a:headEnd len="sm" w="sm" type="none"/>
            <a:tailEnd len="sm" w="sm" type="none"/>
          </a:ln>
        </p:spPr>
      </p:pic>
      <p:pic>
        <p:nvPicPr>
          <p:cNvPr id="2641" name="Google Shape;2641;p6"/>
          <p:cNvPicPr preferRelativeResize="0"/>
          <p:nvPr/>
        </p:nvPicPr>
        <p:blipFill rotWithShape="1">
          <a:blip r:embed="rId6">
            <a:alphaModFix/>
          </a:blip>
          <a:srcRect b="0" l="0" r="0" t="0"/>
          <a:stretch/>
        </p:blipFill>
        <p:spPr>
          <a:xfrm>
            <a:off x="5350888" y="9376325"/>
            <a:ext cx="1306912" cy="710650"/>
          </a:xfrm>
          <a:prstGeom prst="rect">
            <a:avLst/>
          </a:prstGeom>
          <a:noFill/>
          <a:ln cap="flat" cmpd="sng" w="28575">
            <a:solidFill>
              <a:srgbClr val="B8A0A0"/>
            </a:solidFill>
            <a:prstDash val="solid"/>
            <a:round/>
            <a:headEnd len="sm" w="sm" type="none"/>
            <a:tailEnd len="sm" w="sm" type="none"/>
          </a:ln>
        </p:spPr>
      </p:pic>
      <p:pic>
        <p:nvPicPr>
          <p:cNvPr descr="ÙØªÙØ¬Ø© Ø¨Ø­Ø« Ø§ÙØµÙØ± Ø¹Ù âªthe 3 layers of the  wall of the telencephalonâ¬â" id="2642" name="Google Shape;2642;p6"/>
          <p:cNvPicPr preferRelativeResize="0"/>
          <p:nvPr/>
        </p:nvPicPr>
        <p:blipFill rotWithShape="1">
          <a:blip r:embed="rId7">
            <a:alphaModFix/>
          </a:blip>
          <a:srcRect b="0" l="0" r="0" t="0"/>
          <a:stretch/>
        </p:blipFill>
        <p:spPr>
          <a:xfrm>
            <a:off x="5671866" y="1621250"/>
            <a:ext cx="1136110" cy="10467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EFEF"/>
        </a:solidFill>
      </p:bgPr>
    </p:bg>
    <p:spTree>
      <p:nvGrpSpPr>
        <p:cNvPr id="2646" name="Shape 2646"/>
        <p:cNvGrpSpPr/>
        <p:nvPr/>
      </p:nvGrpSpPr>
      <p:grpSpPr>
        <a:xfrm>
          <a:off x="0" y="0"/>
          <a:ext cx="0" cy="0"/>
          <a:chOff x="0" y="0"/>
          <a:chExt cx="0" cy="0"/>
        </a:xfrm>
      </p:grpSpPr>
      <p:sp>
        <p:nvSpPr>
          <p:cNvPr id="2647" name="Google Shape;2647;p7"/>
          <p:cNvSpPr/>
          <p:nvPr/>
        </p:nvSpPr>
        <p:spPr>
          <a:xfrm>
            <a:off x="1656721" y="4877001"/>
            <a:ext cx="1026" cy="82"/>
          </a:xfrm>
          <a:custGeom>
            <a:rect b="b" l="l" r="r" t="t"/>
            <a:pathLst>
              <a:path extrusionOk="0" h="6" w="78">
                <a:moveTo>
                  <a:pt x="1" y="6"/>
                </a:moveTo>
                <a:lnTo>
                  <a:pt x="77" y="1"/>
                </a:lnTo>
                <a:lnTo>
                  <a:pt x="77" y="1"/>
                </a:lnTo>
                <a:close/>
              </a:path>
            </a:pathLst>
          </a:custGeom>
          <a:solidFill>
            <a:srgbClr val="000000"/>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648" name="Google Shape;2648;p7"/>
          <p:cNvGrpSpPr/>
          <p:nvPr/>
        </p:nvGrpSpPr>
        <p:grpSpPr>
          <a:xfrm>
            <a:off x="7159697" y="114250"/>
            <a:ext cx="316321" cy="2230124"/>
            <a:chOff x="6775725" y="1037324"/>
            <a:chExt cx="1118532" cy="3068838"/>
          </a:xfrm>
        </p:grpSpPr>
        <p:sp>
          <p:nvSpPr>
            <p:cNvPr id="2649" name="Google Shape;2649;p7"/>
            <p:cNvSpPr/>
            <p:nvPr/>
          </p:nvSpPr>
          <p:spPr>
            <a:xfrm>
              <a:off x="7088685" y="1301841"/>
              <a:ext cx="485301" cy="485316"/>
            </a:xfrm>
            <a:custGeom>
              <a:rect b="b" l="l" r="r" t="t"/>
              <a:pathLst>
                <a:path extrusionOk="0" h="33133" w="33132">
                  <a:moveTo>
                    <a:pt x="16565" y="0"/>
                  </a:moveTo>
                  <a:cubicBezTo>
                    <a:pt x="12172" y="0"/>
                    <a:pt x="7960" y="1745"/>
                    <a:pt x="4852" y="4852"/>
                  </a:cubicBezTo>
                  <a:cubicBezTo>
                    <a:pt x="1745" y="7958"/>
                    <a:pt x="0" y="12172"/>
                    <a:pt x="0" y="16565"/>
                  </a:cubicBezTo>
                  <a:cubicBezTo>
                    <a:pt x="0" y="20958"/>
                    <a:pt x="1745" y="25173"/>
                    <a:pt x="4852" y="28279"/>
                  </a:cubicBezTo>
                  <a:cubicBezTo>
                    <a:pt x="7960" y="31387"/>
                    <a:pt x="12172" y="33132"/>
                    <a:pt x="16565" y="33132"/>
                  </a:cubicBezTo>
                  <a:cubicBezTo>
                    <a:pt x="20960" y="33132"/>
                    <a:pt x="25172" y="31387"/>
                    <a:pt x="28280" y="28279"/>
                  </a:cubicBezTo>
                  <a:cubicBezTo>
                    <a:pt x="31387" y="25173"/>
                    <a:pt x="33132" y="20958"/>
                    <a:pt x="33132" y="16565"/>
                  </a:cubicBezTo>
                  <a:cubicBezTo>
                    <a:pt x="33132" y="12172"/>
                    <a:pt x="31387" y="7958"/>
                    <a:pt x="28280" y="4852"/>
                  </a:cubicBezTo>
                  <a:cubicBezTo>
                    <a:pt x="25172" y="1745"/>
                    <a:pt x="20960" y="0"/>
                    <a:pt x="16565" y="0"/>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50" name="Google Shape;2650;p7"/>
            <p:cNvSpPr/>
            <p:nvPr/>
          </p:nvSpPr>
          <p:spPr>
            <a:xfrm>
              <a:off x="7244338" y="1449569"/>
              <a:ext cx="170761" cy="170761"/>
            </a:xfrm>
            <a:custGeom>
              <a:rect b="b" l="l" r="r" t="t"/>
              <a:pathLst>
                <a:path extrusionOk="0" h="11658" w="11658">
                  <a:moveTo>
                    <a:pt x="5829" y="0"/>
                  </a:moveTo>
                  <a:cubicBezTo>
                    <a:pt x="2612" y="0"/>
                    <a:pt x="1" y="2609"/>
                    <a:pt x="1" y="5829"/>
                  </a:cubicBezTo>
                  <a:cubicBezTo>
                    <a:pt x="1" y="9049"/>
                    <a:pt x="2612" y="11657"/>
                    <a:pt x="5829" y="11657"/>
                  </a:cubicBezTo>
                  <a:cubicBezTo>
                    <a:pt x="9049" y="11657"/>
                    <a:pt x="11658" y="9049"/>
                    <a:pt x="11658" y="5829"/>
                  </a:cubicBezTo>
                  <a:cubicBezTo>
                    <a:pt x="11658" y="2609"/>
                    <a:pt x="9049" y="0"/>
                    <a:pt x="5829" y="0"/>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51" name="Google Shape;2651;p7"/>
            <p:cNvSpPr/>
            <p:nvPr/>
          </p:nvSpPr>
          <p:spPr>
            <a:xfrm>
              <a:off x="7386763" y="1590045"/>
              <a:ext cx="97333" cy="80517"/>
            </a:xfrm>
            <a:custGeom>
              <a:rect b="b" l="l" r="r" t="t"/>
              <a:pathLst>
                <a:path extrusionOk="0" h="5497" w="6645">
                  <a:moveTo>
                    <a:pt x="5659" y="1"/>
                  </a:moveTo>
                  <a:cubicBezTo>
                    <a:pt x="5642" y="1"/>
                    <a:pt x="5625" y="1"/>
                    <a:pt x="5607" y="2"/>
                  </a:cubicBezTo>
                  <a:cubicBezTo>
                    <a:pt x="5131" y="30"/>
                    <a:pt x="4712" y="310"/>
                    <a:pt x="4330" y="593"/>
                  </a:cubicBezTo>
                  <a:cubicBezTo>
                    <a:pt x="3094" y="1510"/>
                    <a:pt x="1968" y="2561"/>
                    <a:pt x="846" y="3611"/>
                  </a:cubicBezTo>
                  <a:cubicBezTo>
                    <a:pt x="441" y="3990"/>
                    <a:pt x="0" y="4530"/>
                    <a:pt x="229" y="5034"/>
                  </a:cubicBezTo>
                  <a:cubicBezTo>
                    <a:pt x="365" y="5331"/>
                    <a:pt x="708" y="5492"/>
                    <a:pt x="1036" y="5496"/>
                  </a:cubicBezTo>
                  <a:cubicBezTo>
                    <a:pt x="1045" y="5496"/>
                    <a:pt x="1055" y="5496"/>
                    <a:pt x="1065" y="5496"/>
                  </a:cubicBezTo>
                  <a:cubicBezTo>
                    <a:pt x="1383" y="5496"/>
                    <a:pt x="1706" y="5411"/>
                    <a:pt x="1976" y="5243"/>
                  </a:cubicBezTo>
                  <a:cubicBezTo>
                    <a:pt x="3813" y="4089"/>
                    <a:pt x="4977" y="3416"/>
                    <a:pt x="6308" y="1563"/>
                  </a:cubicBezTo>
                  <a:cubicBezTo>
                    <a:pt x="6308" y="1563"/>
                    <a:pt x="6645" y="1080"/>
                    <a:pt x="6622" y="678"/>
                  </a:cubicBezTo>
                  <a:cubicBezTo>
                    <a:pt x="6603" y="335"/>
                    <a:pt x="6119" y="1"/>
                    <a:pt x="5659"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52" name="Google Shape;2652;p7"/>
            <p:cNvSpPr/>
            <p:nvPr/>
          </p:nvSpPr>
          <p:spPr>
            <a:xfrm>
              <a:off x="7422300" y="1407221"/>
              <a:ext cx="49172" cy="112551"/>
            </a:xfrm>
            <a:custGeom>
              <a:rect b="b" l="l" r="r" t="t"/>
              <a:pathLst>
                <a:path extrusionOk="0" h="7684" w="3357">
                  <a:moveTo>
                    <a:pt x="1061" y="1"/>
                  </a:moveTo>
                  <a:cubicBezTo>
                    <a:pt x="740" y="1"/>
                    <a:pt x="336" y="282"/>
                    <a:pt x="183" y="652"/>
                  </a:cubicBezTo>
                  <a:cubicBezTo>
                    <a:pt x="1" y="1091"/>
                    <a:pt x="72" y="1592"/>
                    <a:pt x="160" y="2060"/>
                  </a:cubicBezTo>
                  <a:cubicBezTo>
                    <a:pt x="447" y="3569"/>
                    <a:pt x="905" y="5042"/>
                    <a:pt x="1362" y="6509"/>
                  </a:cubicBezTo>
                  <a:cubicBezTo>
                    <a:pt x="1527" y="7039"/>
                    <a:pt x="1819" y="7670"/>
                    <a:pt x="2373" y="7683"/>
                  </a:cubicBezTo>
                  <a:cubicBezTo>
                    <a:pt x="2378" y="7683"/>
                    <a:pt x="2384" y="7683"/>
                    <a:pt x="2390" y="7683"/>
                  </a:cubicBezTo>
                  <a:cubicBezTo>
                    <a:pt x="2711" y="7683"/>
                    <a:pt x="2997" y="7446"/>
                    <a:pt x="3141" y="7159"/>
                  </a:cubicBezTo>
                  <a:cubicBezTo>
                    <a:pt x="3288" y="6867"/>
                    <a:pt x="3357" y="6527"/>
                    <a:pt x="3321" y="6201"/>
                  </a:cubicBezTo>
                  <a:cubicBezTo>
                    <a:pt x="3082" y="4046"/>
                    <a:pt x="2983" y="2704"/>
                    <a:pt x="1893" y="700"/>
                  </a:cubicBezTo>
                  <a:cubicBezTo>
                    <a:pt x="1893" y="700"/>
                    <a:pt x="1604" y="185"/>
                    <a:pt x="1233" y="33"/>
                  </a:cubicBezTo>
                  <a:cubicBezTo>
                    <a:pt x="1180" y="11"/>
                    <a:pt x="1122" y="1"/>
                    <a:pt x="1061"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53" name="Google Shape;2653;p7"/>
            <p:cNvSpPr/>
            <p:nvPr/>
          </p:nvSpPr>
          <p:spPr>
            <a:xfrm>
              <a:off x="7163860" y="1496780"/>
              <a:ext cx="39299" cy="114485"/>
            </a:xfrm>
            <a:custGeom>
              <a:rect b="b" l="l" r="r" t="t"/>
              <a:pathLst>
                <a:path extrusionOk="0" h="7816" w="2683">
                  <a:moveTo>
                    <a:pt x="1144" y="1"/>
                  </a:moveTo>
                  <a:cubicBezTo>
                    <a:pt x="841" y="1"/>
                    <a:pt x="463" y="200"/>
                    <a:pt x="272" y="501"/>
                  </a:cubicBezTo>
                  <a:cubicBezTo>
                    <a:pt x="19" y="905"/>
                    <a:pt x="1" y="1408"/>
                    <a:pt x="10" y="1886"/>
                  </a:cubicBezTo>
                  <a:cubicBezTo>
                    <a:pt x="35" y="3422"/>
                    <a:pt x="235" y="4949"/>
                    <a:pt x="435" y="6473"/>
                  </a:cubicBezTo>
                  <a:cubicBezTo>
                    <a:pt x="507" y="7024"/>
                    <a:pt x="688" y="7696"/>
                    <a:pt x="1231" y="7803"/>
                  </a:cubicBezTo>
                  <a:cubicBezTo>
                    <a:pt x="1274" y="7811"/>
                    <a:pt x="1317" y="7815"/>
                    <a:pt x="1361" y="7815"/>
                  </a:cubicBezTo>
                  <a:cubicBezTo>
                    <a:pt x="1639" y="7815"/>
                    <a:pt x="1910" y="7645"/>
                    <a:pt x="2079" y="7417"/>
                  </a:cubicBezTo>
                  <a:cubicBezTo>
                    <a:pt x="2272" y="7153"/>
                    <a:pt x="2399" y="6831"/>
                    <a:pt x="2419" y="6505"/>
                  </a:cubicBezTo>
                  <a:cubicBezTo>
                    <a:pt x="2550" y="4339"/>
                    <a:pt x="2682" y="3001"/>
                    <a:pt x="1950" y="841"/>
                  </a:cubicBezTo>
                  <a:cubicBezTo>
                    <a:pt x="1950" y="841"/>
                    <a:pt x="1751" y="284"/>
                    <a:pt x="1412" y="70"/>
                  </a:cubicBezTo>
                  <a:cubicBezTo>
                    <a:pt x="1337" y="23"/>
                    <a:pt x="1244" y="1"/>
                    <a:pt x="1144"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54" name="Google Shape;2654;p7"/>
            <p:cNvSpPr/>
            <p:nvPr/>
          </p:nvSpPr>
          <p:spPr>
            <a:xfrm>
              <a:off x="7365963" y="1388046"/>
              <a:ext cx="31316" cy="28240"/>
            </a:xfrm>
            <a:custGeom>
              <a:rect b="b" l="l" r="r" t="t"/>
              <a:pathLst>
                <a:path extrusionOk="0" h="1928" w="2138">
                  <a:moveTo>
                    <a:pt x="1068" y="1"/>
                  </a:moveTo>
                  <a:cubicBezTo>
                    <a:pt x="643" y="1"/>
                    <a:pt x="254" y="283"/>
                    <a:pt x="139" y="712"/>
                  </a:cubicBezTo>
                  <a:cubicBezTo>
                    <a:pt x="1" y="1225"/>
                    <a:pt x="303" y="1754"/>
                    <a:pt x="817" y="1894"/>
                  </a:cubicBezTo>
                  <a:cubicBezTo>
                    <a:pt x="900" y="1917"/>
                    <a:pt x="984" y="1927"/>
                    <a:pt x="1067" y="1927"/>
                  </a:cubicBezTo>
                  <a:cubicBezTo>
                    <a:pt x="1492" y="1927"/>
                    <a:pt x="1882" y="1644"/>
                    <a:pt x="1997" y="1215"/>
                  </a:cubicBezTo>
                  <a:cubicBezTo>
                    <a:pt x="2137" y="701"/>
                    <a:pt x="1833" y="174"/>
                    <a:pt x="1319" y="34"/>
                  </a:cubicBezTo>
                  <a:cubicBezTo>
                    <a:pt x="1235" y="11"/>
                    <a:pt x="1151" y="1"/>
                    <a:pt x="1068"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55" name="Google Shape;2655;p7"/>
            <p:cNvSpPr/>
            <p:nvPr/>
          </p:nvSpPr>
          <p:spPr>
            <a:xfrm>
              <a:off x="7196951" y="1627427"/>
              <a:ext cx="31302" cy="28226"/>
            </a:xfrm>
            <a:custGeom>
              <a:rect b="b" l="l" r="r" t="t"/>
              <a:pathLst>
                <a:path extrusionOk="0" h="1927" w="2137">
                  <a:moveTo>
                    <a:pt x="1068" y="0"/>
                  </a:moveTo>
                  <a:cubicBezTo>
                    <a:pt x="644" y="0"/>
                    <a:pt x="256" y="283"/>
                    <a:pt x="140" y="712"/>
                  </a:cubicBezTo>
                  <a:cubicBezTo>
                    <a:pt x="0" y="1225"/>
                    <a:pt x="305" y="1755"/>
                    <a:pt x="818" y="1893"/>
                  </a:cubicBezTo>
                  <a:cubicBezTo>
                    <a:pt x="903" y="1916"/>
                    <a:pt x="988" y="1927"/>
                    <a:pt x="1071" y="1927"/>
                  </a:cubicBezTo>
                  <a:cubicBezTo>
                    <a:pt x="1495" y="1927"/>
                    <a:pt x="1883" y="1643"/>
                    <a:pt x="1999" y="1215"/>
                  </a:cubicBezTo>
                  <a:cubicBezTo>
                    <a:pt x="2137" y="701"/>
                    <a:pt x="1834" y="172"/>
                    <a:pt x="1321" y="34"/>
                  </a:cubicBezTo>
                  <a:cubicBezTo>
                    <a:pt x="1236" y="11"/>
                    <a:pt x="1151" y="0"/>
                    <a:pt x="1068" y="0"/>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56" name="Google Shape;2656;p7"/>
            <p:cNvSpPr/>
            <p:nvPr/>
          </p:nvSpPr>
          <p:spPr>
            <a:xfrm>
              <a:off x="7175667" y="2756849"/>
              <a:ext cx="209430" cy="301958"/>
            </a:xfrm>
            <a:custGeom>
              <a:rect b="b" l="l" r="r" t="t"/>
              <a:pathLst>
                <a:path extrusionOk="0" h="20615" w="14298">
                  <a:moveTo>
                    <a:pt x="9325" y="0"/>
                  </a:moveTo>
                  <a:cubicBezTo>
                    <a:pt x="8321" y="0"/>
                    <a:pt x="7307" y="250"/>
                    <a:pt x="6505" y="877"/>
                  </a:cubicBezTo>
                  <a:cubicBezTo>
                    <a:pt x="6307" y="1033"/>
                    <a:pt x="6123" y="1199"/>
                    <a:pt x="5949" y="1374"/>
                  </a:cubicBezTo>
                  <a:cubicBezTo>
                    <a:pt x="6455" y="2003"/>
                    <a:pt x="6760" y="2803"/>
                    <a:pt x="6760" y="3673"/>
                  </a:cubicBezTo>
                  <a:cubicBezTo>
                    <a:pt x="6760" y="5486"/>
                    <a:pt x="5443" y="6989"/>
                    <a:pt x="3714" y="7288"/>
                  </a:cubicBezTo>
                  <a:cubicBezTo>
                    <a:pt x="2921" y="9541"/>
                    <a:pt x="1887" y="11699"/>
                    <a:pt x="620" y="13725"/>
                  </a:cubicBezTo>
                  <a:cubicBezTo>
                    <a:pt x="0" y="14716"/>
                    <a:pt x="80" y="16440"/>
                    <a:pt x="469" y="17477"/>
                  </a:cubicBezTo>
                  <a:cubicBezTo>
                    <a:pt x="876" y="18566"/>
                    <a:pt x="1848" y="19697"/>
                    <a:pt x="2938" y="20154"/>
                  </a:cubicBezTo>
                  <a:cubicBezTo>
                    <a:pt x="3616" y="20436"/>
                    <a:pt x="4364" y="20614"/>
                    <a:pt x="5107" y="20614"/>
                  </a:cubicBezTo>
                  <a:cubicBezTo>
                    <a:pt x="5647" y="20614"/>
                    <a:pt x="6185" y="20520"/>
                    <a:pt x="6691" y="20304"/>
                  </a:cubicBezTo>
                  <a:cubicBezTo>
                    <a:pt x="7059" y="20108"/>
                    <a:pt x="7427" y="19911"/>
                    <a:pt x="7797" y="19716"/>
                  </a:cubicBezTo>
                  <a:cubicBezTo>
                    <a:pt x="8480" y="19223"/>
                    <a:pt x="9004" y="18596"/>
                    <a:pt x="9367" y="17833"/>
                  </a:cubicBezTo>
                  <a:cubicBezTo>
                    <a:pt x="9392" y="17794"/>
                    <a:pt x="9415" y="17752"/>
                    <a:pt x="9439" y="17711"/>
                  </a:cubicBezTo>
                  <a:cubicBezTo>
                    <a:pt x="8778" y="17274"/>
                    <a:pt x="8340" y="16525"/>
                    <a:pt x="8340" y="15674"/>
                  </a:cubicBezTo>
                  <a:cubicBezTo>
                    <a:pt x="8340" y="14327"/>
                    <a:pt x="9432" y="13235"/>
                    <a:pt x="10779" y="13235"/>
                  </a:cubicBezTo>
                  <a:cubicBezTo>
                    <a:pt x="11098" y="13235"/>
                    <a:pt x="11402" y="13299"/>
                    <a:pt x="11684" y="13410"/>
                  </a:cubicBezTo>
                  <a:cubicBezTo>
                    <a:pt x="12760" y="10929"/>
                    <a:pt x="13553" y="8316"/>
                    <a:pt x="14063" y="5675"/>
                  </a:cubicBezTo>
                  <a:cubicBezTo>
                    <a:pt x="14298" y="4452"/>
                    <a:pt x="13962" y="3020"/>
                    <a:pt x="13243" y="2011"/>
                  </a:cubicBezTo>
                  <a:lnTo>
                    <a:pt x="13243" y="2010"/>
                  </a:lnTo>
                  <a:cubicBezTo>
                    <a:pt x="12569" y="1065"/>
                    <a:pt x="11339" y="217"/>
                    <a:pt x="10169" y="57"/>
                  </a:cubicBezTo>
                  <a:cubicBezTo>
                    <a:pt x="9891" y="20"/>
                    <a:pt x="9609" y="0"/>
                    <a:pt x="9325" y="0"/>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57" name="Google Shape;2657;p7"/>
            <p:cNvSpPr/>
            <p:nvPr/>
          </p:nvSpPr>
          <p:spPr>
            <a:xfrm>
              <a:off x="7142503" y="3091605"/>
              <a:ext cx="166747" cy="284498"/>
            </a:xfrm>
            <a:custGeom>
              <a:rect b="b" l="l" r="r" t="t"/>
              <a:pathLst>
                <a:path extrusionOk="0" h="19423" w="11384">
                  <a:moveTo>
                    <a:pt x="4818" y="0"/>
                  </a:moveTo>
                  <a:cubicBezTo>
                    <a:pt x="4772" y="0"/>
                    <a:pt x="4726" y="1"/>
                    <a:pt x="4680" y="3"/>
                  </a:cubicBezTo>
                  <a:cubicBezTo>
                    <a:pt x="3491" y="56"/>
                    <a:pt x="2255" y="448"/>
                    <a:pt x="1427" y="1352"/>
                  </a:cubicBezTo>
                  <a:cubicBezTo>
                    <a:pt x="570" y="2285"/>
                    <a:pt x="165" y="3334"/>
                    <a:pt x="78" y="4605"/>
                  </a:cubicBezTo>
                  <a:cubicBezTo>
                    <a:pt x="1" y="5770"/>
                    <a:pt x="20" y="6929"/>
                    <a:pt x="121" y="8080"/>
                  </a:cubicBezTo>
                  <a:cubicBezTo>
                    <a:pt x="1362" y="8195"/>
                    <a:pt x="2333" y="9237"/>
                    <a:pt x="2333" y="10508"/>
                  </a:cubicBezTo>
                  <a:cubicBezTo>
                    <a:pt x="2333" y="11464"/>
                    <a:pt x="1781" y="12289"/>
                    <a:pt x="979" y="12689"/>
                  </a:cubicBezTo>
                  <a:cubicBezTo>
                    <a:pt x="1417" y="14220"/>
                    <a:pt x="1994" y="15714"/>
                    <a:pt x="2687" y="17153"/>
                  </a:cubicBezTo>
                  <a:cubicBezTo>
                    <a:pt x="3167" y="18144"/>
                    <a:pt x="4409" y="18985"/>
                    <a:pt x="5438" y="19268"/>
                  </a:cubicBezTo>
                  <a:cubicBezTo>
                    <a:pt x="5810" y="19370"/>
                    <a:pt x="6223" y="19422"/>
                    <a:pt x="6645" y="19422"/>
                  </a:cubicBezTo>
                  <a:cubicBezTo>
                    <a:pt x="7473" y="19422"/>
                    <a:pt x="8335" y="19221"/>
                    <a:pt x="8983" y="18804"/>
                  </a:cubicBezTo>
                  <a:cubicBezTo>
                    <a:pt x="9965" y="18170"/>
                    <a:pt x="10829" y="17227"/>
                    <a:pt x="11096" y="16055"/>
                  </a:cubicBezTo>
                  <a:cubicBezTo>
                    <a:pt x="11383" y="14793"/>
                    <a:pt x="11196" y="13675"/>
                    <a:pt x="10633" y="12510"/>
                  </a:cubicBezTo>
                  <a:cubicBezTo>
                    <a:pt x="10574" y="12386"/>
                    <a:pt x="10521" y="12260"/>
                    <a:pt x="10465" y="12137"/>
                  </a:cubicBezTo>
                  <a:cubicBezTo>
                    <a:pt x="9946" y="10800"/>
                    <a:pt x="9571" y="9420"/>
                    <a:pt x="9337" y="8005"/>
                  </a:cubicBezTo>
                  <a:cubicBezTo>
                    <a:pt x="9227" y="6874"/>
                    <a:pt x="9204" y="5740"/>
                    <a:pt x="9280" y="4605"/>
                  </a:cubicBezTo>
                  <a:cubicBezTo>
                    <a:pt x="9357" y="3476"/>
                    <a:pt x="8714" y="2131"/>
                    <a:pt x="7933" y="1352"/>
                  </a:cubicBezTo>
                  <a:cubicBezTo>
                    <a:pt x="7167" y="586"/>
                    <a:pt x="5929" y="0"/>
                    <a:pt x="4818" y="0"/>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58" name="Google Shape;2658;p7"/>
            <p:cNvSpPr/>
            <p:nvPr/>
          </p:nvSpPr>
          <p:spPr>
            <a:xfrm>
              <a:off x="7194636" y="2441327"/>
              <a:ext cx="194153" cy="287150"/>
            </a:xfrm>
            <a:custGeom>
              <a:rect b="b" l="l" r="r" t="t"/>
              <a:pathLst>
                <a:path extrusionOk="0" h="19604" w="13255">
                  <a:moveTo>
                    <a:pt x="4745" y="1"/>
                  </a:moveTo>
                  <a:cubicBezTo>
                    <a:pt x="3643" y="1"/>
                    <a:pt x="2369" y="428"/>
                    <a:pt x="1583" y="1191"/>
                  </a:cubicBezTo>
                  <a:cubicBezTo>
                    <a:pt x="711" y="2038"/>
                    <a:pt x="33" y="3177"/>
                    <a:pt x="17" y="4431"/>
                  </a:cubicBezTo>
                  <a:cubicBezTo>
                    <a:pt x="1" y="5735"/>
                    <a:pt x="413" y="6790"/>
                    <a:pt x="1201" y="7831"/>
                  </a:cubicBezTo>
                  <a:cubicBezTo>
                    <a:pt x="1256" y="7903"/>
                    <a:pt x="1307" y="7978"/>
                    <a:pt x="1360" y="8052"/>
                  </a:cubicBezTo>
                  <a:cubicBezTo>
                    <a:pt x="2015" y="9077"/>
                    <a:pt x="2567" y="10158"/>
                    <a:pt x="3017" y="11289"/>
                  </a:cubicBezTo>
                  <a:cubicBezTo>
                    <a:pt x="3385" y="12448"/>
                    <a:pt x="3643" y="13634"/>
                    <a:pt x="3785" y="14841"/>
                  </a:cubicBezTo>
                  <a:cubicBezTo>
                    <a:pt x="3760" y="15411"/>
                    <a:pt x="3858" y="15955"/>
                    <a:pt x="4091" y="16468"/>
                  </a:cubicBezTo>
                  <a:cubicBezTo>
                    <a:pt x="4247" y="17061"/>
                    <a:pt x="4543" y="17585"/>
                    <a:pt x="4976" y="18036"/>
                  </a:cubicBezTo>
                  <a:cubicBezTo>
                    <a:pt x="5743" y="18896"/>
                    <a:pt x="7044" y="19587"/>
                    <a:pt x="8217" y="19603"/>
                  </a:cubicBezTo>
                  <a:cubicBezTo>
                    <a:pt x="8242" y="19603"/>
                    <a:pt x="8267" y="19603"/>
                    <a:pt x="8293" y="19603"/>
                  </a:cubicBezTo>
                  <a:cubicBezTo>
                    <a:pt x="9486" y="19603"/>
                    <a:pt x="10735" y="19273"/>
                    <a:pt x="11615" y="18419"/>
                  </a:cubicBezTo>
                  <a:cubicBezTo>
                    <a:pt x="12449" y="17608"/>
                    <a:pt x="13254" y="16394"/>
                    <a:pt x="13182" y="15178"/>
                  </a:cubicBezTo>
                  <a:cubicBezTo>
                    <a:pt x="13102" y="13866"/>
                    <a:pt x="13005" y="12556"/>
                    <a:pt x="12741" y="11268"/>
                  </a:cubicBezTo>
                  <a:lnTo>
                    <a:pt x="12739" y="11268"/>
                  </a:lnTo>
                  <a:cubicBezTo>
                    <a:pt x="12474" y="9963"/>
                    <a:pt x="12040" y="8714"/>
                    <a:pt x="11580" y="7466"/>
                  </a:cubicBezTo>
                  <a:cubicBezTo>
                    <a:pt x="11401" y="6985"/>
                    <a:pt x="11201" y="6514"/>
                    <a:pt x="10985" y="6052"/>
                  </a:cubicBezTo>
                  <a:cubicBezTo>
                    <a:pt x="10763" y="6107"/>
                    <a:pt x="10535" y="6136"/>
                    <a:pt x="10306" y="6136"/>
                  </a:cubicBezTo>
                  <a:cubicBezTo>
                    <a:pt x="9964" y="6136"/>
                    <a:pt x="9622" y="6071"/>
                    <a:pt x="9306" y="5935"/>
                  </a:cubicBezTo>
                  <a:cubicBezTo>
                    <a:pt x="8318" y="5512"/>
                    <a:pt x="7649" y="4434"/>
                    <a:pt x="7707" y="3361"/>
                  </a:cubicBezTo>
                  <a:cubicBezTo>
                    <a:pt x="7739" y="2776"/>
                    <a:pt x="7990" y="2218"/>
                    <a:pt x="8373" y="1777"/>
                  </a:cubicBezTo>
                  <a:cubicBezTo>
                    <a:pt x="8323" y="1710"/>
                    <a:pt x="8274" y="1641"/>
                    <a:pt x="8222" y="1574"/>
                  </a:cubicBezTo>
                  <a:cubicBezTo>
                    <a:pt x="7530" y="659"/>
                    <a:pt x="6090" y="71"/>
                    <a:pt x="4983" y="7"/>
                  </a:cubicBezTo>
                  <a:cubicBezTo>
                    <a:pt x="4905" y="3"/>
                    <a:pt x="4826" y="1"/>
                    <a:pt x="4745"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59" name="Google Shape;2659;p7"/>
            <p:cNvSpPr/>
            <p:nvPr/>
          </p:nvSpPr>
          <p:spPr>
            <a:xfrm>
              <a:off x="7239489" y="3408373"/>
              <a:ext cx="172504" cy="281642"/>
            </a:xfrm>
            <a:custGeom>
              <a:rect b="b" l="l" r="r" t="t"/>
              <a:pathLst>
                <a:path extrusionOk="0" h="19228" w="11777">
                  <a:moveTo>
                    <a:pt x="5194" y="1"/>
                  </a:moveTo>
                  <a:cubicBezTo>
                    <a:pt x="4761" y="1"/>
                    <a:pt x="4338" y="58"/>
                    <a:pt x="3953" y="183"/>
                  </a:cubicBezTo>
                  <a:cubicBezTo>
                    <a:pt x="2741" y="576"/>
                    <a:pt x="1573" y="1326"/>
                    <a:pt x="962" y="2484"/>
                  </a:cubicBezTo>
                  <a:cubicBezTo>
                    <a:pt x="360" y="3620"/>
                    <a:pt x="1" y="5085"/>
                    <a:pt x="456" y="6340"/>
                  </a:cubicBezTo>
                  <a:lnTo>
                    <a:pt x="456" y="6342"/>
                  </a:lnTo>
                  <a:cubicBezTo>
                    <a:pt x="959" y="7725"/>
                    <a:pt x="1331" y="9146"/>
                    <a:pt x="1571" y="10595"/>
                  </a:cubicBezTo>
                  <a:lnTo>
                    <a:pt x="1571" y="10595"/>
                  </a:lnTo>
                  <a:cubicBezTo>
                    <a:pt x="1695" y="11799"/>
                    <a:pt x="1727" y="13008"/>
                    <a:pt x="1668" y="14218"/>
                  </a:cubicBezTo>
                  <a:cubicBezTo>
                    <a:pt x="1608" y="15461"/>
                    <a:pt x="2270" y="16893"/>
                    <a:pt x="3134" y="17758"/>
                  </a:cubicBezTo>
                  <a:cubicBezTo>
                    <a:pt x="3968" y="18591"/>
                    <a:pt x="5313" y="19227"/>
                    <a:pt x="6522" y="19227"/>
                  </a:cubicBezTo>
                  <a:cubicBezTo>
                    <a:pt x="6573" y="19227"/>
                    <a:pt x="6623" y="19226"/>
                    <a:pt x="6674" y="19224"/>
                  </a:cubicBezTo>
                  <a:cubicBezTo>
                    <a:pt x="7969" y="19166"/>
                    <a:pt x="9311" y="18741"/>
                    <a:pt x="10214" y="17758"/>
                  </a:cubicBezTo>
                  <a:cubicBezTo>
                    <a:pt x="11137" y="16751"/>
                    <a:pt x="11612" y="15594"/>
                    <a:pt x="11679" y="14218"/>
                  </a:cubicBezTo>
                  <a:cubicBezTo>
                    <a:pt x="11776" y="12222"/>
                    <a:pt x="11575" y="10271"/>
                    <a:pt x="11284" y="8298"/>
                  </a:cubicBezTo>
                  <a:cubicBezTo>
                    <a:pt x="11053" y="6721"/>
                    <a:pt x="10654" y="5176"/>
                    <a:pt x="10111" y="3680"/>
                  </a:cubicBezTo>
                  <a:cubicBezTo>
                    <a:pt x="9658" y="2434"/>
                    <a:pt x="8985" y="1376"/>
                    <a:pt x="7810" y="687"/>
                  </a:cubicBezTo>
                  <a:cubicBezTo>
                    <a:pt x="7080" y="261"/>
                    <a:pt x="6115" y="1"/>
                    <a:pt x="5194"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60" name="Google Shape;2660;p7"/>
            <p:cNvSpPr/>
            <p:nvPr/>
          </p:nvSpPr>
          <p:spPr>
            <a:xfrm>
              <a:off x="7180413" y="1756053"/>
              <a:ext cx="190037" cy="1916684"/>
            </a:xfrm>
            <a:custGeom>
              <a:rect b="b" l="l" r="r" t="t"/>
              <a:pathLst>
                <a:path extrusionOk="0" h="130854" w="12974">
                  <a:moveTo>
                    <a:pt x="4838" y="104592"/>
                  </a:moveTo>
                  <a:cubicBezTo>
                    <a:pt x="4839" y="104594"/>
                    <a:pt x="4840" y="104596"/>
                    <a:pt x="4841" y="104598"/>
                  </a:cubicBezTo>
                  <a:cubicBezTo>
                    <a:pt x="4840" y="104596"/>
                    <a:pt x="4839" y="104594"/>
                    <a:pt x="4838" y="104592"/>
                  </a:cubicBezTo>
                  <a:close/>
                  <a:moveTo>
                    <a:pt x="10685" y="1"/>
                  </a:moveTo>
                  <a:cubicBezTo>
                    <a:pt x="9906" y="1"/>
                    <a:pt x="9082" y="648"/>
                    <a:pt x="9317" y="1639"/>
                  </a:cubicBezTo>
                  <a:cubicBezTo>
                    <a:pt x="10271" y="5654"/>
                    <a:pt x="9535" y="9730"/>
                    <a:pt x="8254" y="13583"/>
                  </a:cubicBezTo>
                  <a:cubicBezTo>
                    <a:pt x="6869" y="17748"/>
                    <a:pt x="4915" y="21691"/>
                    <a:pt x="3283" y="25760"/>
                  </a:cubicBezTo>
                  <a:cubicBezTo>
                    <a:pt x="1682" y="29750"/>
                    <a:pt x="356" y="33964"/>
                    <a:pt x="375" y="38308"/>
                  </a:cubicBezTo>
                  <a:cubicBezTo>
                    <a:pt x="397" y="42987"/>
                    <a:pt x="2239" y="47260"/>
                    <a:pt x="4314" y="51367"/>
                  </a:cubicBezTo>
                  <a:cubicBezTo>
                    <a:pt x="6252" y="55207"/>
                    <a:pt x="8620" y="59172"/>
                    <a:pt x="9101" y="63533"/>
                  </a:cubicBezTo>
                  <a:cubicBezTo>
                    <a:pt x="9646" y="68487"/>
                    <a:pt x="7576" y="73259"/>
                    <a:pt x="5533" y="77651"/>
                  </a:cubicBezTo>
                  <a:cubicBezTo>
                    <a:pt x="4423" y="80040"/>
                    <a:pt x="3273" y="82414"/>
                    <a:pt x="2321" y="84872"/>
                  </a:cubicBezTo>
                  <a:cubicBezTo>
                    <a:pt x="1361" y="87346"/>
                    <a:pt x="749" y="89913"/>
                    <a:pt x="485" y="92555"/>
                  </a:cubicBezTo>
                  <a:cubicBezTo>
                    <a:pt x="0" y="97412"/>
                    <a:pt x="823" y="102478"/>
                    <a:pt x="3009" y="106857"/>
                  </a:cubicBezTo>
                  <a:cubicBezTo>
                    <a:pt x="4330" y="109506"/>
                    <a:pt x="6032" y="111947"/>
                    <a:pt x="7308" y="114623"/>
                  </a:cubicBezTo>
                  <a:cubicBezTo>
                    <a:pt x="8915" y="117995"/>
                    <a:pt x="9813" y="121870"/>
                    <a:pt x="9891" y="125730"/>
                  </a:cubicBezTo>
                  <a:cubicBezTo>
                    <a:pt x="9917" y="127001"/>
                    <a:pt x="9866" y="128272"/>
                    <a:pt x="9765" y="129539"/>
                  </a:cubicBezTo>
                  <a:cubicBezTo>
                    <a:pt x="9708" y="130247"/>
                    <a:pt x="10409" y="130854"/>
                    <a:pt x="11080" y="130854"/>
                  </a:cubicBezTo>
                  <a:cubicBezTo>
                    <a:pt x="11839" y="130854"/>
                    <a:pt x="12339" y="130249"/>
                    <a:pt x="12395" y="129539"/>
                  </a:cubicBezTo>
                  <a:cubicBezTo>
                    <a:pt x="12753" y="125103"/>
                    <a:pt x="12376" y="120585"/>
                    <a:pt x="10870" y="116376"/>
                  </a:cubicBezTo>
                  <a:cubicBezTo>
                    <a:pt x="9769" y="113301"/>
                    <a:pt x="8115" y="110533"/>
                    <a:pt x="6482" y="107724"/>
                  </a:cubicBezTo>
                  <a:cubicBezTo>
                    <a:pt x="6131" y="107120"/>
                    <a:pt x="5786" y="106513"/>
                    <a:pt x="5464" y="105892"/>
                  </a:cubicBezTo>
                  <a:cubicBezTo>
                    <a:pt x="5314" y="105602"/>
                    <a:pt x="5168" y="105308"/>
                    <a:pt x="5029" y="105011"/>
                  </a:cubicBezTo>
                  <a:cubicBezTo>
                    <a:pt x="4965" y="104874"/>
                    <a:pt x="4903" y="104735"/>
                    <a:pt x="4841" y="104597"/>
                  </a:cubicBezTo>
                  <a:cubicBezTo>
                    <a:pt x="4832" y="104575"/>
                    <a:pt x="4824" y="104557"/>
                    <a:pt x="4817" y="104542"/>
                  </a:cubicBezTo>
                  <a:lnTo>
                    <a:pt x="4817" y="104542"/>
                  </a:lnTo>
                  <a:cubicBezTo>
                    <a:pt x="4736" y="104348"/>
                    <a:pt x="4660" y="104151"/>
                    <a:pt x="4584" y="103956"/>
                  </a:cubicBezTo>
                  <a:cubicBezTo>
                    <a:pt x="3653" y="101520"/>
                    <a:pt x="3119" y="98949"/>
                    <a:pt x="3007" y="96345"/>
                  </a:cubicBezTo>
                  <a:cubicBezTo>
                    <a:pt x="2896" y="93732"/>
                    <a:pt x="3179" y="91129"/>
                    <a:pt x="3853" y="88603"/>
                  </a:cubicBezTo>
                  <a:cubicBezTo>
                    <a:pt x="4517" y="86122"/>
                    <a:pt x="5570" y="83771"/>
                    <a:pt x="6650" y="81449"/>
                  </a:cubicBezTo>
                  <a:cubicBezTo>
                    <a:pt x="8846" y="76721"/>
                    <a:pt x="11266" y="71962"/>
                    <a:pt x="11753" y="66693"/>
                  </a:cubicBezTo>
                  <a:cubicBezTo>
                    <a:pt x="12185" y="62022"/>
                    <a:pt x="10395" y="57630"/>
                    <a:pt x="8358" y="53531"/>
                  </a:cubicBezTo>
                  <a:cubicBezTo>
                    <a:pt x="6338" y="49467"/>
                    <a:pt x="3947" y="45453"/>
                    <a:pt x="3204" y="40910"/>
                  </a:cubicBezTo>
                  <a:cubicBezTo>
                    <a:pt x="2529" y="36800"/>
                    <a:pt x="3558" y="32621"/>
                    <a:pt x="4938" y="28768"/>
                  </a:cubicBezTo>
                  <a:cubicBezTo>
                    <a:pt x="7788" y="20819"/>
                    <a:pt x="12974" y="12935"/>
                    <a:pt x="12349" y="4165"/>
                  </a:cubicBezTo>
                  <a:cubicBezTo>
                    <a:pt x="12271" y="3080"/>
                    <a:pt x="12105" y="1999"/>
                    <a:pt x="11854" y="940"/>
                  </a:cubicBezTo>
                  <a:cubicBezTo>
                    <a:pt x="11698" y="284"/>
                    <a:pt x="11201" y="1"/>
                    <a:pt x="10685"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61" name="Google Shape;2661;p7"/>
            <p:cNvSpPr/>
            <p:nvPr/>
          </p:nvSpPr>
          <p:spPr>
            <a:xfrm>
              <a:off x="6853200" y="1244816"/>
              <a:ext cx="369000" cy="148233"/>
            </a:xfrm>
            <a:custGeom>
              <a:rect b="b" l="l" r="r" t="t"/>
              <a:pathLst>
                <a:path extrusionOk="0" h="10120" w="25192">
                  <a:moveTo>
                    <a:pt x="7699" y="1"/>
                  </a:moveTo>
                  <a:cubicBezTo>
                    <a:pt x="7457" y="1"/>
                    <a:pt x="7215" y="5"/>
                    <a:pt x="6973" y="13"/>
                  </a:cubicBezTo>
                  <a:cubicBezTo>
                    <a:pt x="5071" y="79"/>
                    <a:pt x="3171" y="398"/>
                    <a:pt x="1359" y="982"/>
                  </a:cubicBezTo>
                  <a:cubicBezTo>
                    <a:pt x="1" y="1419"/>
                    <a:pt x="404" y="3411"/>
                    <a:pt x="1617" y="3411"/>
                  </a:cubicBezTo>
                  <a:cubicBezTo>
                    <a:pt x="1740" y="3411"/>
                    <a:pt x="1872" y="3391"/>
                    <a:pt x="2010" y="3346"/>
                  </a:cubicBezTo>
                  <a:cubicBezTo>
                    <a:pt x="3859" y="2750"/>
                    <a:pt x="5776" y="2464"/>
                    <a:pt x="7689" y="2464"/>
                  </a:cubicBezTo>
                  <a:cubicBezTo>
                    <a:pt x="11790" y="2464"/>
                    <a:pt x="15876" y="3780"/>
                    <a:pt x="19244" y="6189"/>
                  </a:cubicBezTo>
                  <a:cubicBezTo>
                    <a:pt x="20643" y="7189"/>
                    <a:pt x="21880" y="8414"/>
                    <a:pt x="22945" y="9762"/>
                  </a:cubicBezTo>
                  <a:cubicBezTo>
                    <a:pt x="23140" y="10010"/>
                    <a:pt x="23445" y="10120"/>
                    <a:pt x="23757" y="10120"/>
                  </a:cubicBezTo>
                  <a:cubicBezTo>
                    <a:pt x="24101" y="10120"/>
                    <a:pt x="24453" y="9988"/>
                    <a:pt x="24678" y="9762"/>
                  </a:cubicBezTo>
                  <a:cubicBezTo>
                    <a:pt x="25191" y="9249"/>
                    <a:pt x="25089" y="8550"/>
                    <a:pt x="24678" y="8030"/>
                  </a:cubicBezTo>
                  <a:cubicBezTo>
                    <a:pt x="20662" y="2942"/>
                    <a:pt x="14152" y="1"/>
                    <a:pt x="7699"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62" name="Google Shape;2662;p7"/>
            <p:cNvSpPr/>
            <p:nvPr/>
          </p:nvSpPr>
          <p:spPr>
            <a:xfrm>
              <a:off x="7077538" y="1106903"/>
              <a:ext cx="76987" cy="212726"/>
            </a:xfrm>
            <a:custGeom>
              <a:rect b="b" l="l" r="r" t="t"/>
              <a:pathLst>
                <a:path extrusionOk="0" h="14523" w="5256">
                  <a:moveTo>
                    <a:pt x="3569" y="1"/>
                  </a:moveTo>
                  <a:cubicBezTo>
                    <a:pt x="3198" y="1"/>
                    <a:pt x="2828" y="174"/>
                    <a:pt x="2582" y="591"/>
                  </a:cubicBezTo>
                  <a:cubicBezTo>
                    <a:pt x="193" y="4648"/>
                    <a:pt x="0" y="9657"/>
                    <a:pt x="1931" y="13926"/>
                  </a:cubicBezTo>
                  <a:cubicBezTo>
                    <a:pt x="2111" y="14324"/>
                    <a:pt x="2554" y="14523"/>
                    <a:pt x="2986" y="14523"/>
                  </a:cubicBezTo>
                  <a:cubicBezTo>
                    <a:pt x="3208" y="14523"/>
                    <a:pt x="3428" y="14470"/>
                    <a:pt x="3607" y="14365"/>
                  </a:cubicBezTo>
                  <a:cubicBezTo>
                    <a:pt x="4228" y="14004"/>
                    <a:pt x="4322" y="13294"/>
                    <a:pt x="4048" y="12689"/>
                  </a:cubicBezTo>
                  <a:cubicBezTo>
                    <a:pt x="2483" y="9232"/>
                    <a:pt x="2784" y="5078"/>
                    <a:pt x="4699" y="1828"/>
                  </a:cubicBezTo>
                  <a:cubicBezTo>
                    <a:pt x="5255" y="884"/>
                    <a:pt x="4408" y="1"/>
                    <a:pt x="3569"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63" name="Google Shape;2663;p7"/>
            <p:cNvSpPr/>
            <p:nvPr/>
          </p:nvSpPr>
          <p:spPr>
            <a:xfrm>
              <a:off x="7499174" y="1160105"/>
              <a:ext cx="162441" cy="320473"/>
            </a:xfrm>
            <a:custGeom>
              <a:rect b="b" l="l" r="r" t="t"/>
              <a:pathLst>
                <a:path extrusionOk="0" h="21879" w="11090">
                  <a:moveTo>
                    <a:pt x="9437" y="1"/>
                  </a:moveTo>
                  <a:cubicBezTo>
                    <a:pt x="9334" y="1"/>
                    <a:pt x="9232" y="14"/>
                    <a:pt x="9136" y="41"/>
                  </a:cubicBezTo>
                  <a:cubicBezTo>
                    <a:pt x="8454" y="228"/>
                    <a:pt x="8157" y="895"/>
                    <a:pt x="8281" y="1547"/>
                  </a:cubicBezTo>
                  <a:lnTo>
                    <a:pt x="8281" y="1549"/>
                  </a:lnTo>
                  <a:cubicBezTo>
                    <a:pt x="9551" y="8313"/>
                    <a:pt x="6472" y="15710"/>
                    <a:pt x="790" y="19588"/>
                  </a:cubicBezTo>
                  <a:cubicBezTo>
                    <a:pt x="245" y="19961"/>
                    <a:pt x="1" y="20666"/>
                    <a:pt x="351" y="21266"/>
                  </a:cubicBezTo>
                  <a:cubicBezTo>
                    <a:pt x="567" y="21634"/>
                    <a:pt x="1012" y="21878"/>
                    <a:pt x="1447" y="21878"/>
                  </a:cubicBezTo>
                  <a:cubicBezTo>
                    <a:pt x="1651" y="21878"/>
                    <a:pt x="1852" y="21825"/>
                    <a:pt x="2027" y="21705"/>
                  </a:cubicBezTo>
                  <a:cubicBezTo>
                    <a:pt x="7194" y="18177"/>
                    <a:pt x="10451" y="12342"/>
                    <a:pt x="10948" y="6124"/>
                  </a:cubicBezTo>
                  <a:cubicBezTo>
                    <a:pt x="11090" y="4373"/>
                    <a:pt x="10967" y="2619"/>
                    <a:pt x="10644" y="895"/>
                  </a:cubicBezTo>
                  <a:cubicBezTo>
                    <a:pt x="10541" y="349"/>
                    <a:pt x="9972" y="1"/>
                    <a:pt x="9437"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64" name="Google Shape;2664;p7"/>
            <p:cNvSpPr/>
            <p:nvPr/>
          </p:nvSpPr>
          <p:spPr>
            <a:xfrm>
              <a:off x="7617972" y="1316475"/>
              <a:ext cx="189172" cy="54547"/>
            </a:xfrm>
            <a:custGeom>
              <a:rect b="b" l="l" r="r" t="t"/>
              <a:pathLst>
                <a:path extrusionOk="0" h="3724" w="12915">
                  <a:moveTo>
                    <a:pt x="11549" y="0"/>
                  </a:moveTo>
                  <a:cubicBezTo>
                    <a:pt x="11440" y="0"/>
                    <a:pt x="11331" y="17"/>
                    <a:pt x="11224" y="53"/>
                  </a:cubicBezTo>
                  <a:cubicBezTo>
                    <a:pt x="8788" y="864"/>
                    <a:pt x="6269" y="1269"/>
                    <a:pt x="3724" y="1269"/>
                  </a:cubicBezTo>
                  <a:cubicBezTo>
                    <a:pt x="2893" y="1269"/>
                    <a:pt x="2060" y="1226"/>
                    <a:pt x="1226" y="1139"/>
                  </a:cubicBezTo>
                  <a:cubicBezTo>
                    <a:pt x="1195" y="1136"/>
                    <a:pt x="1165" y="1135"/>
                    <a:pt x="1135" y="1135"/>
                  </a:cubicBezTo>
                  <a:cubicBezTo>
                    <a:pt x="516" y="1135"/>
                    <a:pt x="1" y="1780"/>
                    <a:pt x="1" y="2366"/>
                  </a:cubicBezTo>
                  <a:cubicBezTo>
                    <a:pt x="1" y="3085"/>
                    <a:pt x="565" y="3523"/>
                    <a:pt x="1226" y="3591"/>
                  </a:cubicBezTo>
                  <a:cubicBezTo>
                    <a:pt x="2083" y="3679"/>
                    <a:pt x="2944" y="3723"/>
                    <a:pt x="3806" y="3723"/>
                  </a:cubicBezTo>
                  <a:cubicBezTo>
                    <a:pt x="6543" y="3723"/>
                    <a:pt x="9280" y="3280"/>
                    <a:pt x="11877" y="2415"/>
                  </a:cubicBezTo>
                  <a:cubicBezTo>
                    <a:pt x="12504" y="2207"/>
                    <a:pt x="12914" y="1571"/>
                    <a:pt x="12732" y="909"/>
                  </a:cubicBezTo>
                  <a:cubicBezTo>
                    <a:pt x="12592" y="399"/>
                    <a:pt x="12080" y="0"/>
                    <a:pt x="11549" y="0"/>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65" name="Google Shape;2665;p7"/>
            <p:cNvSpPr/>
            <p:nvPr/>
          </p:nvSpPr>
          <p:spPr>
            <a:xfrm>
              <a:off x="7518437" y="1517917"/>
              <a:ext cx="288981" cy="199748"/>
            </a:xfrm>
            <a:custGeom>
              <a:rect b="b" l="l" r="r" t="t"/>
              <a:pathLst>
                <a:path extrusionOk="0" h="13637" w="19729">
                  <a:moveTo>
                    <a:pt x="3855" y="1"/>
                  </a:moveTo>
                  <a:cubicBezTo>
                    <a:pt x="2907" y="1"/>
                    <a:pt x="1957" y="80"/>
                    <a:pt x="1019" y="237"/>
                  </a:cubicBezTo>
                  <a:cubicBezTo>
                    <a:pt x="365" y="347"/>
                    <a:pt x="1" y="1154"/>
                    <a:pt x="162" y="1745"/>
                  </a:cubicBezTo>
                  <a:cubicBezTo>
                    <a:pt x="326" y="2338"/>
                    <a:pt x="835" y="2624"/>
                    <a:pt x="1389" y="2624"/>
                  </a:cubicBezTo>
                  <a:cubicBezTo>
                    <a:pt x="1482" y="2624"/>
                    <a:pt x="1576" y="2616"/>
                    <a:pt x="1670" y="2600"/>
                  </a:cubicBezTo>
                  <a:cubicBezTo>
                    <a:pt x="2392" y="2479"/>
                    <a:pt x="3121" y="2420"/>
                    <a:pt x="3849" y="2420"/>
                  </a:cubicBezTo>
                  <a:cubicBezTo>
                    <a:pt x="6660" y="2420"/>
                    <a:pt x="9458" y="3303"/>
                    <a:pt x="11768" y="4914"/>
                  </a:cubicBezTo>
                  <a:cubicBezTo>
                    <a:pt x="14431" y="6772"/>
                    <a:pt x="16323" y="9634"/>
                    <a:pt x="17127" y="12765"/>
                  </a:cubicBezTo>
                  <a:cubicBezTo>
                    <a:pt x="17283" y="13373"/>
                    <a:pt x="17752" y="13637"/>
                    <a:pt x="18236" y="13637"/>
                  </a:cubicBezTo>
                  <a:cubicBezTo>
                    <a:pt x="18966" y="13637"/>
                    <a:pt x="19728" y="13035"/>
                    <a:pt x="19492" y="12114"/>
                  </a:cubicBezTo>
                  <a:cubicBezTo>
                    <a:pt x="18522" y="8344"/>
                    <a:pt x="16194" y="5022"/>
                    <a:pt x="13005" y="2797"/>
                  </a:cubicBezTo>
                  <a:cubicBezTo>
                    <a:pt x="10320" y="924"/>
                    <a:pt x="7096" y="1"/>
                    <a:pt x="3855"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66" name="Google Shape;2666;p7"/>
            <p:cNvSpPr/>
            <p:nvPr/>
          </p:nvSpPr>
          <p:spPr>
            <a:xfrm>
              <a:off x="7692224" y="1519060"/>
              <a:ext cx="202033" cy="65767"/>
            </a:xfrm>
            <a:custGeom>
              <a:rect b="b" l="l" r="r" t="t"/>
              <a:pathLst>
                <a:path extrusionOk="0" h="4490" w="13793">
                  <a:moveTo>
                    <a:pt x="9856" y="1"/>
                  </a:moveTo>
                  <a:cubicBezTo>
                    <a:pt x="6839" y="1"/>
                    <a:pt x="3866" y="738"/>
                    <a:pt x="1178" y="2211"/>
                  </a:cubicBezTo>
                  <a:cubicBezTo>
                    <a:pt x="0" y="2858"/>
                    <a:pt x="722" y="4489"/>
                    <a:pt x="1818" y="4489"/>
                  </a:cubicBezTo>
                  <a:cubicBezTo>
                    <a:pt x="2008" y="4489"/>
                    <a:pt x="2210" y="4440"/>
                    <a:pt x="2415" y="4328"/>
                  </a:cubicBezTo>
                  <a:cubicBezTo>
                    <a:pt x="4680" y="3087"/>
                    <a:pt x="7262" y="2418"/>
                    <a:pt x="9846" y="2418"/>
                  </a:cubicBezTo>
                  <a:cubicBezTo>
                    <a:pt x="10608" y="2418"/>
                    <a:pt x="11371" y="2476"/>
                    <a:pt x="12125" y="2595"/>
                  </a:cubicBezTo>
                  <a:cubicBezTo>
                    <a:pt x="12214" y="2609"/>
                    <a:pt x="12303" y="2616"/>
                    <a:pt x="12392" y="2616"/>
                  </a:cubicBezTo>
                  <a:cubicBezTo>
                    <a:pt x="12951" y="2616"/>
                    <a:pt x="13469" y="2333"/>
                    <a:pt x="13633" y="1738"/>
                  </a:cubicBezTo>
                  <a:cubicBezTo>
                    <a:pt x="13792" y="1156"/>
                    <a:pt x="13435" y="335"/>
                    <a:pt x="12776" y="230"/>
                  </a:cubicBezTo>
                  <a:cubicBezTo>
                    <a:pt x="11804" y="77"/>
                    <a:pt x="10827" y="1"/>
                    <a:pt x="9856"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67" name="Google Shape;2667;p7"/>
            <p:cNvSpPr/>
            <p:nvPr/>
          </p:nvSpPr>
          <p:spPr>
            <a:xfrm>
              <a:off x="7457280" y="1697182"/>
              <a:ext cx="347204" cy="156084"/>
            </a:xfrm>
            <a:custGeom>
              <a:rect b="b" l="l" r="r" t="t"/>
              <a:pathLst>
                <a:path extrusionOk="0" h="10656" w="23704">
                  <a:moveTo>
                    <a:pt x="1339" y="1"/>
                  </a:moveTo>
                  <a:cubicBezTo>
                    <a:pt x="1118" y="1"/>
                    <a:pt x="900" y="53"/>
                    <a:pt x="719" y="159"/>
                  </a:cubicBezTo>
                  <a:cubicBezTo>
                    <a:pt x="103" y="518"/>
                    <a:pt x="1" y="1232"/>
                    <a:pt x="278" y="1835"/>
                  </a:cubicBezTo>
                  <a:cubicBezTo>
                    <a:pt x="1905" y="5349"/>
                    <a:pt x="5181" y="7754"/>
                    <a:pt x="8723" y="9106"/>
                  </a:cubicBezTo>
                  <a:cubicBezTo>
                    <a:pt x="12126" y="10405"/>
                    <a:pt x="15809" y="10655"/>
                    <a:pt x="19442" y="10655"/>
                  </a:cubicBezTo>
                  <a:cubicBezTo>
                    <a:pt x="20341" y="10655"/>
                    <a:pt x="21236" y="10640"/>
                    <a:pt x="22123" y="10621"/>
                  </a:cubicBezTo>
                  <a:cubicBezTo>
                    <a:pt x="23688" y="10590"/>
                    <a:pt x="23704" y="8170"/>
                    <a:pt x="22154" y="8170"/>
                  </a:cubicBezTo>
                  <a:cubicBezTo>
                    <a:pt x="22144" y="8170"/>
                    <a:pt x="22133" y="8170"/>
                    <a:pt x="22123" y="8170"/>
                  </a:cubicBezTo>
                  <a:cubicBezTo>
                    <a:pt x="21234" y="8188"/>
                    <a:pt x="20340" y="8205"/>
                    <a:pt x="19444" y="8205"/>
                  </a:cubicBezTo>
                  <a:cubicBezTo>
                    <a:pt x="16150" y="8205"/>
                    <a:pt x="12839" y="7987"/>
                    <a:pt x="9719" y="6871"/>
                  </a:cubicBezTo>
                  <a:cubicBezTo>
                    <a:pt x="6604" y="5754"/>
                    <a:pt x="3806" y="3644"/>
                    <a:pt x="2395" y="598"/>
                  </a:cubicBezTo>
                  <a:cubicBezTo>
                    <a:pt x="2212" y="201"/>
                    <a:pt x="1771" y="1"/>
                    <a:pt x="1339"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68" name="Google Shape;2668;p7"/>
            <p:cNvSpPr/>
            <p:nvPr/>
          </p:nvSpPr>
          <p:spPr>
            <a:xfrm>
              <a:off x="7497753" y="1767875"/>
              <a:ext cx="126584" cy="249535"/>
            </a:xfrm>
            <a:custGeom>
              <a:rect b="b" l="l" r="r" t="t"/>
              <a:pathLst>
                <a:path extrusionOk="0" h="17036" w="8642">
                  <a:moveTo>
                    <a:pt x="2494" y="1"/>
                  </a:moveTo>
                  <a:cubicBezTo>
                    <a:pt x="2012" y="1"/>
                    <a:pt x="1547" y="265"/>
                    <a:pt x="1395" y="875"/>
                  </a:cubicBezTo>
                  <a:cubicBezTo>
                    <a:pt x="0" y="6501"/>
                    <a:pt x="1785" y="12711"/>
                    <a:pt x="6013" y="16693"/>
                  </a:cubicBezTo>
                  <a:cubicBezTo>
                    <a:pt x="6269" y="16934"/>
                    <a:pt x="6554" y="17035"/>
                    <a:pt x="6830" y="17035"/>
                  </a:cubicBezTo>
                  <a:cubicBezTo>
                    <a:pt x="7792" y="17035"/>
                    <a:pt x="8641" y="15803"/>
                    <a:pt x="7746" y="14960"/>
                  </a:cubicBezTo>
                  <a:cubicBezTo>
                    <a:pt x="4153" y="11576"/>
                    <a:pt x="2569" y="6328"/>
                    <a:pt x="3758" y="1526"/>
                  </a:cubicBezTo>
                  <a:cubicBezTo>
                    <a:pt x="3987" y="604"/>
                    <a:pt x="3222" y="1"/>
                    <a:pt x="2494"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69" name="Google Shape;2669;p7"/>
            <p:cNvSpPr/>
            <p:nvPr/>
          </p:nvSpPr>
          <p:spPr>
            <a:xfrm>
              <a:off x="6897496" y="1738065"/>
              <a:ext cx="332015" cy="143736"/>
            </a:xfrm>
            <a:custGeom>
              <a:rect b="b" l="l" r="r" t="t"/>
              <a:pathLst>
                <a:path extrusionOk="0" h="9813" w="22667">
                  <a:moveTo>
                    <a:pt x="21251" y="1"/>
                  </a:moveTo>
                  <a:cubicBezTo>
                    <a:pt x="20829" y="1"/>
                    <a:pt x="20430" y="237"/>
                    <a:pt x="20169" y="607"/>
                  </a:cubicBezTo>
                  <a:cubicBezTo>
                    <a:pt x="17124" y="4933"/>
                    <a:pt x="12150" y="7331"/>
                    <a:pt x="7042" y="7331"/>
                  </a:cubicBezTo>
                  <a:cubicBezTo>
                    <a:pt x="5357" y="7331"/>
                    <a:pt x="3657" y="7070"/>
                    <a:pt x="2008" y="6531"/>
                  </a:cubicBezTo>
                  <a:cubicBezTo>
                    <a:pt x="1867" y="6485"/>
                    <a:pt x="1735" y="6464"/>
                    <a:pt x="1611" y="6464"/>
                  </a:cubicBezTo>
                  <a:cubicBezTo>
                    <a:pt x="403" y="6464"/>
                    <a:pt x="0" y="8451"/>
                    <a:pt x="1356" y="8894"/>
                  </a:cubicBezTo>
                  <a:cubicBezTo>
                    <a:pt x="3220" y="9503"/>
                    <a:pt x="5190" y="9813"/>
                    <a:pt x="7159" y="9813"/>
                  </a:cubicBezTo>
                  <a:cubicBezTo>
                    <a:pt x="9353" y="9813"/>
                    <a:pt x="11546" y="9428"/>
                    <a:pt x="13590" y="8643"/>
                  </a:cubicBezTo>
                  <a:cubicBezTo>
                    <a:pt x="17118" y="7289"/>
                    <a:pt x="20112" y="4931"/>
                    <a:pt x="22286" y="1844"/>
                  </a:cubicBezTo>
                  <a:cubicBezTo>
                    <a:pt x="22667" y="1303"/>
                    <a:pt x="22383" y="481"/>
                    <a:pt x="21847" y="166"/>
                  </a:cubicBezTo>
                  <a:cubicBezTo>
                    <a:pt x="21651" y="52"/>
                    <a:pt x="21449" y="1"/>
                    <a:pt x="21251"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70" name="Google Shape;2670;p7"/>
            <p:cNvSpPr/>
            <p:nvPr/>
          </p:nvSpPr>
          <p:spPr>
            <a:xfrm>
              <a:off x="7061850" y="1833630"/>
              <a:ext cx="92982" cy="225235"/>
            </a:xfrm>
            <a:custGeom>
              <a:rect b="b" l="l" r="r" t="t"/>
              <a:pathLst>
                <a:path extrusionOk="0" h="15377" w="6348">
                  <a:moveTo>
                    <a:pt x="3948" y="0"/>
                  </a:moveTo>
                  <a:cubicBezTo>
                    <a:pt x="3215" y="0"/>
                    <a:pt x="2457" y="600"/>
                    <a:pt x="2706" y="1519"/>
                  </a:cubicBezTo>
                  <a:lnTo>
                    <a:pt x="2706" y="1520"/>
                  </a:lnTo>
                  <a:cubicBezTo>
                    <a:pt x="3827" y="5659"/>
                    <a:pt x="2933" y="10094"/>
                    <a:pt x="393" y="13533"/>
                  </a:cubicBezTo>
                  <a:cubicBezTo>
                    <a:pt x="0" y="14066"/>
                    <a:pt x="305" y="14901"/>
                    <a:pt x="834" y="15209"/>
                  </a:cubicBezTo>
                  <a:cubicBezTo>
                    <a:pt x="1031" y="15325"/>
                    <a:pt x="1232" y="15377"/>
                    <a:pt x="1427" y="15377"/>
                  </a:cubicBezTo>
                  <a:cubicBezTo>
                    <a:pt x="1848" y="15377"/>
                    <a:pt x="2240" y="15136"/>
                    <a:pt x="2510" y="14770"/>
                  </a:cubicBezTo>
                  <a:cubicBezTo>
                    <a:pt x="5420" y="10829"/>
                    <a:pt x="6347" y="5586"/>
                    <a:pt x="5069" y="867"/>
                  </a:cubicBezTo>
                  <a:cubicBezTo>
                    <a:pt x="4905" y="262"/>
                    <a:pt x="4432" y="0"/>
                    <a:pt x="3948" y="0"/>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71" name="Google Shape;2671;p7"/>
            <p:cNvSpPr/>
            <p:nvPr/>
          </p:nvSpPr>
          <p:spPr>
            <a:xfrm>
              <a:off x="6837028" y="1484168"/>
              <a:ext cx="331488" cy="141114"/>
            </a:xfrm>
            <a:custGeom>
              <a:rect b="b" l="l" r="r" t="t"/>
              <a:pathLst>
                <a:path extrusionOk="0" h="9634" w="22631">
                  <a:moveTo>
                    <a:pt x="1433" y="1"/>
                  </a:moveTo>
                  <a:cubicBezTo>
                    <a:pt x="1240" y="1"/>
                    <a:pt x="1042" y="52"/>
                    <a:pt x="847" y="166"/>
                  </a:cubicBezTo>
                  <a:cubicBezTo>
                    <a:pt x="332" y="467"/>
                    <a:pt x="1" y="1315"/>
                    <a:pt x="408" y="1842"/>
                  </a:cubicBezTo>
                  <a:cubicBezTo>
                    <a:pt x="4192" y="6754"/>
                    <a:pt x="10208" y="9634"/>
                    <a:pt x="16326" y="9634"/>
                  </a:cubicBezTo>
                  <a:cubicBezTo>
                    <a:pt x="17966" y="9634"/>
                    <a:pt x="19614" y="9427"/>
                    <a:pt x="21228" y="8996"/>
                  </a:cubicBezTo>
                  <a:cubicBezTo>
                    <a:pt x="22630" y="8623"/>
                    <a:pt x="22194" y="6587"/>
                    <a:pt x="20921" y="6587"/>
                  </a:cubicBezTo>
                  <a:cubicBezTo>
                    <a:pt x="20812" y="6587"/>
                    <a:pt x="20697" y="6601"/>
                    <a:pt x="20577" y="6633"/>
                  </a:cubicBezTo>
                  <a:cubicBezTo>
                    <a:pt x="19184" y="7005"/>
                    <a:pt x="17745" y="7184"/>
                    <a:pt x="16304" y="7184"/>
                  </a:cubicBezTo>
                  <a:cubicBezTo>
                    <a:pt x="11046" y="7184"/>
                    <a:pt x="5752" y="4795"/>
                    <a:pt x="2525" y="605"/>
                  </a:cubicBezTo>
                  <a:cubicBezTo>
                    <a:pt x="2248" y="245"/>
                    <a:pt x="1854" y="1"/>
                    <a:pt x="1433"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72" name="Google Shape;2672;p7"/>
            <p:cNvSpPr/>
            <p:nvPr/>
          </p:nvSpPr>
          <p:spPr>
            <a:xfrm>
              <a:off x="6775725" y="1597355"/>
              <a:ext cx="241991" cy="127257"/>
            </a:xfrm>
            <a:custGeom>
              <a:rect b="b" l="l" r="r" t="t"/>
              <a:pathLst>
                <a:path extrusionOk="0" h="8688" w="16521">
                  <a:moveTo>
                    <a:pt x="15088" y="1"/>
                  </a:moveTo>
                  <a:cubicBezTo>
                    <a:pt x="14667" y="1"/>
                    <a:pt x="14277" y="246"/>
                    <a:pt x="14002" y="607"/>
                  </a:cubicBezTo>
                  <a:cubicBezTo>
                    <a:pt x="11273" y="4191"/>
                    <a:pt x="6825" y="6233"/>
                    <a:pt x="2362" y="6233"/>
                  </a:cubicBezTo>
                  <a:cubicBezTo>
                    <a:pt x="1983" y="6233"/>
                    <a:pt x="1603" y="6218"/>
                    <a:pt x="1225" y="6188"/>
                  </a:cubicBezTo>
                  <a:cubicBezTo>
                    <a:pt x="1199" y="6186"/>
                    <a:pt x="1174" y="6185"/>
                    <a:pt x="1149" y="6185"/>
                  </a:cubicBezTo>
                  <a:cubicBezTo>
                    <a:pt x="522" y="6185"/>
                    <a:pt x="0" y="6812"/>
                    <a:pt x="0" y="7413"/>
                  </a:cubicBezTo>
                  <a:cubicBezTo>
                    <a:pt x="0" y="8119"/>
                    <a:pt x="563" y="8586"/>
                    <a:pt x="1225" y="8638"/>
                  </a:cubicBezTo>
                  <a:cubicBezTo>
                    <a:pt x="1649" y="8671"/>
                    <a:pt x="2073" y="8688"/>
                    <a:pt x="2496" y="8688"/>
                  </a:cubicBezTo>
                  <a:cubicBezTo>
                    <a:pt x="7806" y="8688"/>
                    <a:pt x="12901" y="6071"/>
                    <a:pt x="16119" y="1845"/>
                  </a:cubicBezTo>
                  <a:cubicBezTo>
                    <a:pt x="16521" y="1319"/>
                    <a:pt x="16200" y="475"/>
                    <a:pt x="15678" y="168"/>
                  </a:cubicBezTo>
                  <a:cubicBezTo>
                    <a:pt x="15480" y="53"/>
                    <a:pt x="15281" y="1"/>
                    <a:pt x="15088"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73" name="Google Shape;2673;p7"/>
            <p:cNvSpPr/>
            <p:nvPr/>
          </p:nvSpPr>
          <p:spPr>
            <a:xfrm>
              <a:off x="7117543" y="1293638"/>
              <a:ext cx="129689" cy="126144"/>
            </a:xfrm>
            <a:custGeom>
              <a:rect b="b" l="l" r="r" t="t"/>
              <a:pathLst>
                <a:path extrusionOk="0" h="8612" w="8854">
                  <a:moveTo>
                    <a:pt x="1223" y="1"/>
                  </a:moveTo>
                  <a:lnTo>
                    <a:pt x="0" y="1996"/>
                  </a:lnTo>
                  <a:cubicBezTo>
                    <a:pt x="1579" y="3964"/>
                    <a:pt x="1310" y="6213"/>
                    <a:pt x="529" y="8612"/>
                  </a:cubicBezTo>
                  <a:cubicBezTo>
                    <a:pt x="3377" y="7730"/>
                    <a:pt x="6533" y="3601"/>
                    <a:pt x="8853" y="1728"/>
                  </a:cubicBezTo>
                  <a:lnTo>
                    <a:pt x="8853" y="1728"/>
                  </a:lnTo>
                  <a:cubicBezTo>
                    <a:pt x="8450" y="1813"/>
                    <a:pt x="8031" y="1851"/>
                    <a:pt x="7603" y="1851"/>
                  </a:cubicBezTo>
                  <a:cubicBezTo>
                    <a:pt x="5484" y="1851"/>
                    <a:pt x="3137" y="915"/>
                    <a:pt x="1223"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74" name="Google Shape;2674;p7"/>
            <p:cNvSpPr/>
            <p:nvPr/>
          </p:nvSpPr>
          <p:spPr>
            <a:xfrm>
              <a:off x="7252409" y="1230592"/>
              <a:ext cx="137159" cy="89687"/>
            </a:xfrm>
            <a:custGeom>
              <a:rect b="b" l="l" r="r" t="t"/>
              <a:pathLst>
                <a:path extrusionOk="0" h="6123" w="9364">
                  <a:moveTo>
                    <a:pt x="5128" y="0"/>
                  </a:moveTo>
                  <a:cubicBezTo>
                    <a:pt x="3701" y="2199"/>
                    <a:pt x="1832" y="4638"/>
                    <a:pt x="0" y="6123"/>
                  </a:cubicBezTo>
                  <a:lnTo>
                    <a:pt x="9363" y="5489"/>
                  </a:lnTo>
                  <a:cubicBezTo>
                    <a:pt x="7062" y="4323"/>
                    <a:pt x="6455" y="3963"/>
                    <a:pt x="5128" y="0"/>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75" name="Google Shape;2675;p7"/>
            <p:cNvSpPr/>
            <p:nvPr/>
          </p:nvSpPr>
          <p:spPr>
            <a:xfrm>
              <a:off x="7499042" y="1385014"/>
              <a:ext cx="95809" cy="109754"/>
            </a:xfrm>
            <a:custGeom>
              <a:rect b="b" l="l" r="r" t="t"/>
              <a:pathLst>
                <a:path extrusionOk="0" h="7493" w="6541">
                  <a:moveTo>
                    <a:pt x="5118" y="0"/>
                  </a:moveTo>
                  <a:cubicBezTo>
                    <a:pt x="4130" y="791"/>
                    <a:pt x="3027" y="1284"/>
                    <a:pt x="1910" y="1284"/>
                  </a:cubicBezTo>
                  <a:cubicBezTo>
                    <a:pt x="1272" y="1284"/>
                    <a:pt x="629" y="1122"/>
                    <a:pt x="1" y="763"/>
                  </a:cubicBezTo>
                  <a:lnTo>
                    <a:pt x="1" y="763"/>
                  </a:lnTo>
                  <a:lnTo>
                    <a:pt x="3359" y="7493"/>
                  </a:lnTo>
                  <a:cubicBezTo>
                    <a:pt x="4884" y="5629"/>
                    <a:pt x="6484" y="2374"/>
                    <a:pt x="6541" y="1868"/>
                  </a:cubicBezTo>
                  <a:cubicBezTo>
                    <a:pt x="6387" y="1710"/>
                    <a:pt x="5206" y="202"/>
                    <a:pt x="5118" y="0"/>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76" name="Google Shape;2676;p7"/>
            <p:cNvSpPr/>
            <p:nvPr/>
          </p:nvSpPr>
          <p:spPr>
            <a:xfrm>
              <a:off x="7049120" y="1535510"/>
              <a:ext cx="77427" cy="139166"/>
            </a:xfrm>
            <a:custGeom>
              <a:rect b="b" l="l" r="r" t="t"/>
              <a:pathLst>
                <a:path extrusionOk="0" h="9501" w="5286">
                  <a:moveTo>
                    <a:pt x="2747" y="1"/>
                  </a:moveTo>
                  <a:cubicBezTo>
                    <a:pt x="2747" y="1"/>
                    <a:pt x="2938" y="3445"/>
                    <a:pt x="7" y="3599"/>
                  </a:cubicBezTo>
                  <a:cubicBezTo>
                    <a:pt x="0" y="3697"/>
                    <a:pt x="16" y="5952"/>
                    <a:pt x="7" y="6051"/>
                  </a:cubicBezTo>
                  <a:cubicBezTo>
                    <a:pt x="3368" y="6382"/>
                    <a:pt x="5285" y="9500"/>
                    <a:pt x="5285" y="9500"/>
                  </a:cubicBezTo>
                  <a:lnTo>
                    <a:pt x="2747" y="1"/>
                  </a:ln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77" name="Google Shape;2677;p7"/>
            <p:cNvSpPr/>
            <p:nvPr/>
          </p:nvSpPr>
          <p:spPr>
            <a:xfrm>
              <a:off x="7166351" y="1715009"/>
              <a:ext cx="100789" cy="80620"/>
            </a:xfrm>
            <a:custGeom>
              <a:rect b="b" l="l" r="r" t="t"/>
              <a:pathLst>
                <a:path extrusionOk="0" h="5504" w="6881">
                  <a:moveTo>
                    <a:pt x="1" y="0"/>
                  </a:moveTo>
                  <a:lnTo>
                    <a:pt x="1" y="0"/>
                  </a:lnTo>
                  <a:cubicBezTo>
                    <a:pt x="507" y="1064"/>
                    <a:pt x="1589" y="2110"/>
                    <a:pt x="957" y="3204"/>
                  </a:cubicBezTo>
                  <a:cubicBezTo>
                    <a:pt x="792" y="3491"/>
                    <a:pt x="739" y="3769"/>
                    <a:pt x="739" y="3769"/>
                  </a:cubicBezTo>
                  <a:cubicBezTo>
                    <a:pt x="755" y="4323"/>
                    <a:pt x="2240" y="4949"/>
                    <a:pt x="2266" y="5503"/>
                  </a:cubicBezTo>
                  <a:cubicBezTo>
                    <a:pt x="2934" y="4991"/>
                    <a:pt x="4292" y="3258"/>
                    <a:pt x="6150" y="3258"/>
                  </a:cubicBezTo>
                  <a:cubicBezTo>
                    <a:pt x="6386" y="3258"/>
                    <a:pt x="6629" y="3286"/>
                    <a:pt x="6881" y="3347"/>
                  </a:cubicBezTo>
                  <a:lnTo>
                    <a:pt x="1" y="0"/>
                  </a:ln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78" name="Google Shape;2678;p7"/>
            <p:cNvSpPr/>
            <p:nvPr/>
          </p:nvSpPr>
          <p:spPr>
            <a:xfrm>
              <a:off x="7431851" y="1685171"/>
              <a:ext cx="95311" cy="82714"/>
            </a:xfrm>
            <a:custGeom>
              <a:rect b="b" l="l" r="r" t="t"/>
              <a:pathLst>
                <a:path extrusionOk="0" h="5647" w="6507">
                  <a:moveTo>
                    <a:pt x="6507" y="0"/>
                  </a:moveTo>
                  <a:lnTo>
                    <a:pt x="0" y="5478"/>
                  </a:lnTo>
                  <a:cubicBezTo>
                    <a:pt x="739" y="5291"/>
                    <a:pt x="1518" y="5127"/>
                    <a:pt x="2267" y="5127"/>
                  </a:cubicBezTo>
                  <a:cubicBezTo>
                    <a:pt x="2955" y="5127"/>
                    <a:pt x="3617" y="5265"/>
                    <a:pt x="4202" y="5646"/>
                  </a:cubicBezTo>
                  <a:cubicBezTo>
                    <a:pt x="4646" y="5386"/>
                    <a:pt x="5121" y="5094"/>
                    <a:pt x="5319" y="4618"/>
                  </a:cubicBezTo>
                  <a:cubicBezTo>
                    <a:pt x="5471" y="4253"/>
                    <a:pt x="5434" y="3841"/>
                    <a:pt x="5416" y="3446"/>
                  </a:cubicBezTo>
                  <a:cubicBezTo>
                    <a:pt x="5345" y="1914"/>
                    <a:pt x="6507" y="181"/>
                    <a:pt x="6507" y="0"/>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79" name="Google Shape;2679;p7"/>
            <p:cNvSpPr/>
            <p:nvPr/>
          </p:nvSpPr>
          <p:spPr>
            <a:xfrm>
              <a:off x="7569105" y="1495828"/>
              <a:ext cx="25750" cy="89482"/>
            </a:xfrm>
            <a:custGeom>
              <a:rect b="b" l="l" r="r" t="t"/>
              <a:pathLst>
                <a:path extrusionOk="0" h="6109" w="1758">
                  <a:moveTo>
                    <a:pt x="0" y="0"/>
                  </a:moveTo>
                  <a:lnTo>
                    <a:pt x="2" y="6108"/>
                  </a:lnTo>
                  <a:cubicBezTo>
                    <a:pt x="2" y="6108"/>
                    <a:pt x="567" y="3864"/>
                    <a:pt x="1514" y="3821"/>
                  </a:cubicBezTo>
                  <a:cubicBezTo>
                    <a:pt x="1411" y="3305"/>
                    <a:pt x="1569" y="2089"/>
                    <a:pt x="1758" y="1597"/>
                  </a:cubicBezTo>
                  <a:cubicBezTo>
                    <a:pt x="813" y="1209"/>
                    <a:pt x="41" y="680"/>
                    <a:pt x="0" y="0"/>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80" name="Google Shape;2680;p7"/>
            <p:cNvSpPr/>
            <p:nvPr/>
          </p:nvSpPr>
          <p:spPr>
            <a:xfrm>
              <a:off x="7278146" y="1037324"/>
              <a:ext cx="73911" cy="279430"/>
            </a:xfrm>
            <a:custGeom>
              <a:rect b="b" l="l" r="r" t="t"/>
              <a:pathLst>
                <a:path extrusionOk="0" h="19077" w="5046">
                  <a:moveTo>
                    <a:pt x="1416" y="1"/>
                  </a:moveTo>
                  <a:cubicBezTo>
                    <a:pt x="1312" y="1"/>
                    <a:pt x="1204" y="15"/>
                    <a:pt x="1093" y="45"/>
                  </a:cubicBezTo>
                  <a:cubicBezTo>
                    <a:pt x="502" y="208"/>
                    <a:pt x="1" y="932"/>
                    <a:pt x="238" y="1553"/>
                  </a:cubicBezTo>
                  <a:cubicBezTo>
                    <a:pt x="2187" y="6654"/>
                    <a:pt x="2585" y="12237"/>
                    <a:pt x="1295" y="17550"/>
                  </a:cubicBezTo>
                  <a:cubicBezTo>
                    <a:pt x="1071" y="18473"/>
                    <a:pt x="1838" y="19077"/>
                    <a:pt x="2566" y="19077"/>
                  </a:cubicBezTo>
                  <a:cubicBezTo>
                    <a:pt x="3047" y="19077"/>
                    <a:pt x="3511" y="18812"/>
                    <a:pt x="3659" y="18202"/>
                  </a:cubicBezTo>
                  <a:cubicBezTo>
                    <a:pt x="5045" y="12488"/>
                    <a:pt x="4702" y="6399"/>
                    <a:pt x="2601" y="902"/>
                  </a:cubicBezTo>
                  <a:cubicBezTo>
                    <a:pt x="2404" y="384"/>
                    <a:pt x="1958" y="1"/>
                    <a:pt x="1416"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81" name="Google Shape;2681;p7"/>
            <p:cNvSpPr/>
            <p:nvPr/>
          </p:nvSpPr>
          <p:spPr>
            <a:xfrm>
              <a:off x="7309596" y="1090629"/>
              <a:ext cx="183138" cy="122351"/>
            </a:xfrm>
            <a:custGeom>
              <a:rect b="b" l="l" r="r" t="t"/>
              <a:pathLst>
                <a:path extrusionOk="0" h="8353" w="12503">
                  <a:moveTo>
                    <a:pt x="11115" y="1"/>
                  </a:moveTo>
                  <a:cubicBezTo>
                    <a:pt x="11021" y="1"/>
                    <a:pt x="10926" y="9"/>
                    <a:pt x="10831" y="26"/>
                  </a:cubicBezTo>
                  <a:cubicBezTo>
                    <a:pt x="6656" y="760"/>
                    <a:pt x="2950" y="3148"/>
                    <a:pt x="401" y="6509"/>
                  </a:cubicBezTo>
                  <a:cubicBezTo>
                    <a:pt x="1" y="7037"/>
                    <a:pt x="318" y="7879"/>
                    <a:pt x="842" y="8185"/>
                  </a:cubicBezTo>
                  <a:cubicBezTo>
                    <a:pt x="1039" y="8301"/>
                    <a:pt x="1239" y="8353"/>
                    <a:pt x="1432" y="8353"/>
                  </a:cubicBezTo>
                  <a:cubicBezTo>
                    <a:pt x="1852" y="8353"/>
                    <a:pt x="2242" y="8108"/>
                    <a:pt x="2518" y="7746"/>
                  </a:cubicBezTo>
                  <a:cubicBezTo>
                    <a:pt x="4675" y="4900"/>
                    <a:pt x="7960" y="3008"/>
                    <a:pt x="11483" y="2389"/>
                  </a:cubicBezTo>
                  <a:cubicBezTo>
                    <a:pt x="12136" y="2274"/>
                    <a:pt x="12502" y="1475"/>
                    <a:pt x="12339" y="881"/>
                  </a:cubicBezTo>
                  <a:cubicBezTo>
                    <a:pt x="12177" y="292"/>
                    <a:pt x="11668" y="1"/>
                    <a:pt x="11115"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682" name="Google Shape;2682;p7"/>
            <p:cNvGrpSpPr/>
            <p:nvPr/>
          </p:nvGrpSpPr>
          <p:grpSpPr>
            <a:xfrm>
              <a:off x="7400884" y="1600387"/>
              <a:ext cx="68466" cy="55076"/>
              <a:chOff x="7059859" y="1600387"/>
              <a:chExt cx="68466" cy="55076"/>
            </a:xfrm>
          </p:grpSpPr>
          <p:sp>
            <p:nvSpPr>
              <p:cNvPr id="2683" name="Google Shape;2683;p7"/>
              <p:cNvSpPr/>
              <p:nvPr/>
            </p:nvSpPr>
            <p:spPr>
              <a:xfrm>
                <a:off x="7076822" y="1637593"/>
                <a:ext cx="13813" cy="11791"/>
              </a:xfrm>
              <a:custGeom>
                <a:rect b="b" l="l" r="r" t="t"/>
                <a:pathLst>
                  <a:path extrusionOk="0" h="805" w="943">
                    <a:moveTo>
                      <a:pt x="498" y="0"/>
                    </a:moveTo>
                    <a:cubicBezTo>
                      <a:pt x="474" y="0"/>
                      <a:pt x="449" y="2"/>
                      <a:pt x="425" y="7"/>
                    </a:cubicBezTo>
                    <a:cubicBezTo>
                      <a:pt x="213" y="53"/>
                      <a:pt x="0" y="294"/>
                      <a:pt x="174" y="641"/>
                    </a:cubicBezTo>
                    <a:cubicBezTo>
                      <a:pt x="216" y="753"/>
                      <a:pt x="373" y="805"/>
                      <a:pt x="503" y="805"/>
                    </a:cubicBezTo>
                    <a:cubicBezTo>
                      <a:pt x="521" y="805"/>
                      <a:pt x="538" y="804"/>
                      <a:pt x="554" y="802"/>
                    </a:cubicBezTo>
                    <a:cubicBezTo>
                      <a:pt x="770" y="779"/>
                      <a:pt x="942" y="553"/>
                      <a:pt x="907" y="338"/>
                    </a:cubicBezTo>
                    <a:cubicBezTo>
                      <a:pt x="875" y="148"/>
                      <a:pt x="689" y="0"/>
                      <a:pt x="498" y="0"/>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84" name="Google Shape;2684;p7"/>
              <p:cNvSpPr/>
              <p:nvPr/>
            </p:nvSpPr>
            <p:spPr>
              <a:xfrm>
                <a:off x="7059859" y="1647495"/>
                <a:ext cx="9301" cy="7968"/>
              </a:xfrm>
              <a:custGeom>
                <a:rect b="b" l="l" r="r" t="t"/>
                <a:pathLst>
                  <a:path extrusionOk="0" h="544" w="635">
                    <a:moveTo>
                      <a:pt x="337" y="1"/>
                    </a:moveTo>
                    <a:cubicBezTo>
                      <a:pt x="320" y="1"/>
                      <a:pt x="304" y="2"/>
                      <a:pt x="288" y="6"/>
                    </a:cubicBezTo>
                    <a:cubicBezTo>
                      <a:pt x="144" y="36"/>
                      <a:pt x="1" y="197"/>
                      <a:pt x="118" y="432"/>
                    </a:cubicBezTo>
                    <a:cubicBezTo>
                      <a:pt x="146" y="509"/>
                      <a:pt x="252" y="544"/>
                      <a:pt x="340" y="544"/>
                    </a:cubicBezTo>
                    <a:cubicBezTo>
                      <a:pt x="352" y="544"/>
                      <a:pt x="363" y="543"/>
                      <a:pt x="374" y="542"/>
                    </a:cubicBezTo>
                    <a:cubicBezTo>
                      <a:pt x="520" y="524"/>
                      <a:pt x="635" y="372"/>
                      <a:pt x="612" y="227"/>
                    </a:cubicBezTo>
                    <a:cubicBezTo>
                      <a:pt x="591" y="100"/>
                      <a:pt x="465" y="1"/>
                      <a:pt x="337"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85" name="Google Shape;2685;p7"/>
              <p:cNvSpPr/>
              <p:nvPr/>
            </p:nvSpPr>
            <p:spPr>
              <a:xfrm>
                <a:off x="7116021" y="1621466"/>
                <a:ext cx="5874" cy="5009"/>
              </a:xfrm>
              <a:custGeom>
                <a:rect b="b" l="l" r="r" t="t"/>
                <a:pathLst>
                  <a:path extrusionOk="0" h="342" w="401">
                    <a:moveTo>
                      <a:pt x="213" y="1"/>
                    </a:moveTo>
                    <a:cubicBezTo>
                      <a:pt x="202" y="1"/>
                      <a:pt x="192" y="2"/>
                      <a:pt x="181" y="4"/>
                    </a:cubicBezTo>
                    <a:cubicBezTo>
                      <a:pt x="91" y="22"/>
                      <a:pt x="1" y="124"/>
                      <a:pt x="75" y="271"/>
                    </a:cubicBezTo>
                    <a:cubicBezTo>
                      <a:pt x="92" y="319"/>
                      <a:pt x="158" y="342"/>
                      <a:pt x="213" y="342"/>
                    </a:cubicBezTo>
                    <a:cubicBezTo>
                      <a:pt x="221" y="342"/>
                      <a:pt x="229" y="341"/>
                      <a:pt x="236" y="340"/>
                    </a:cubicBezTo>
                    <a:cubicBezTo>
                      <a:pt x="328" y="330"/>
                      <a:pt x="401" y="234"/>
                      <a:pt x="385" y="144"/>
                    </a:cubicBezTo>
                    <a:cubicBezTo>
                      <a:pt x="372" y="62"/>
                      <a:pt x="293" y="1"/>
                      <a:pt x="213"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86" name="Google Shape;2686;p7"/>
              <p:cNvSpPr/>
              <p:nvPr/>
            </p:nvSpPr>
            <p:spPr>
              <a:xfrm>
                <a:off x="7122481" y="1600387"/>
                <a:ext cx="5844" cy="5009"/>
              </a:xfrm>
              <a:custGeom>
                <a:rect b="b" l="l" r="r" t="t"/>
                <a:pathLst>
                  <a:path extrusionOk="0" h="342" w="399">
                    <a:moveTo>
                      <a:pt x="210" y="1"/>
                    </a:moveTo>
                    <a:cubicBezTo>
                      <a:pt x="200" y="1"/>
                      <a:pt x="189" y="2"/>
                      <a:pt x="179" y="4"/>
                    </a:cubicBezTo>
                    <a:cubicBezTo>
                      <a:pt x="89" y="23"/>
                      <a:pt x="0" y="124"/>
                      <a:pt x="73" y="271"/>
                    </a:cubicBezTo>
                    <a:lnTo>
                      <a:pt x="73" y="273"/>
                    </a:lnTo>
                    <a:cubicBezTo>
                      <a:pt x="92" y="319"/>
                      <a:pt x="158" y="342"/>
                      <a:pt x="212" y="342"/>
                    </a:cubicBezTo>
                    <a:cubicBezTo>
                      <a:pt x="220" y="342"/>
                      <a:pt x="227" y="341"/>
                      <a:pt x="234" y="340"/>
                    </a:cubicBezTo>
                    <a:cubicBezTo>
                      <a:pt x="326" y="330"/>
                      <a:pt x="399" y="234"/>
                      <a:pt x="384" y="144"/>
                    </a:cubicBezTo>
                    <a:cubicBezTo>
                      <a:pt x="370" y="64"/>
                      <a:pt x="291" y="1"/>
                      <a:pt x="210"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87" name="Google Shape;2687;p7"/>
              <p:cNvSpPr/>
              <p:nvPr/>
            </p:nvSpPr>
            <p:spPr>
              <a:xfrm>
                <a:off x="7096656" y="1617496"/>
                <a:ext cx="9316" cy="7968"/>
              </a:xfrm>
              <a:custGeom>
                <a:rect b="b" l="l" r="r" t="t"/>
                <a:pathLst>
                  <a:path extrusionOk="0" h="544" w="636">
                    <a:moveTo>
                      <a:pt x="339" y="0"/>
                    </a:moveTo>
                    <a:cubicBezTo>
                      <a:pt x="322" y="0"/>
                      <a:pt x="304" y="2"/>
                      <a:pt x="287" y="6"/>
                    </a:cubicBezTo>
                    <a:cubicBezTo>
                      <a:pt x="144" y="36"/>
                      <a:pt x="0" y="197"/>
                      <a:pt x="117" y="432"/>
                    </a:cubicBezTo>
                    <a:lnTo>
                      <a:pt x="119" y="432"/>
                    </a:lnTo>
                    <a:cubicBezTo>
                      <a:pt x="148" y="509"/>
                      <a:pt x="257" y="544"/>
                      <a:pt x="346" y="544"/>
                    </a:cubicBezTo>
                    <a:cubicBezTo>
                      <a:pt x="356" y="544"/>
                      <a:pt x="366" y="543"/>
                      <a:pt x="376" y="542"/>
                    </a:cubicBezTo>
                    <a:cubicBezTo>
                      <a:pt x="521" y="524"/>
                      <a:pt x="636" y="372"/>
                      <a:pt x="613" y="227"/>
                    </a:cubicBezTo>
                    <a:cubicBezTo>
                      <a:pt x="593" y="101"/>
                      <a:pt x="468" y="0"/>
                      <a:pt x="339" y="0"/>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88" name="Google Shape;2688;p7"/>
              <p:cNvSpPr/>
              <p:nvPr/>
            </p:nvSpPr>
            <p:spPr>
              <a:xfrm>
                <a:off x="7094678" y="1631338"/>
                <a:ext cx="9330" cy="7968"/>
              </a:xfrm>
              <a:custGeom>
                <a:rect b="b" l="l" r="r" t="t"/>
                <a:pathLst>
                  <a:path extrusionOk="0" h="544" w="637">
                    <a:moveTo>
                      <a:pt x="339" y="0"/>
                    </a:moveTo>
                    <a:cubicBezTo>
                      <a:pt x="322" y="0"/>
                      <a:pt x="305" y="2"/>
                      <a:pt x="288" y="6"/>
                    </a:cubicBezTo>
                    <a:cubicBezTo>
                      <a:pt x="144" y="36"/>
                      <a:pt x="1" y="197"/>
                      <a:pt x="120" y="433"/>
                    </a:cubicBezTo>
                    <a:cubicBezTo>
                      <a:pt x="148" y="509"/>
                      <a:pt x="258" y="544"/>
                      <a:pt x="347" y="544"/>
                    </a:cubicBezTo>
                    <a:cubicBezTo>
                      <a:pt x="357" y="544"/>
                      <a:pt x="367" y="543"/>
                      <a:pt x="376" y="542"/>
                    </a:cubicBezTo>
                    <a:cubicBezTo>
                      <a:pt x="521" y="525"/>
                      <a:pt x="636" y="372"/>
                      <a:pt x="613" y="227"/>
                    </a:cubicBezTo>
                    <a:cubicBezTo>
                      <a:pt x="593" y="101"/>
                      <a:pt x="468" y="0"/>
                      <a:pt x="339" y="0"/>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89" name="Google Shape;2689;p7"/>
              <p:cNvSpPr/>
              <p:nvPr/>
            </p:nvSpPr>
            <p:spPr>
              <a:xfrm>
                <a:off x="7105606" y="1608824"/>
                <a:ext cx="12216" cy="10458"/>
              </a:xfrm>
              <a:custGeom>
                <a:rect b="b" l="l" r="r" t="t"/>
                <a:pathLst>
                  <a:path extrusionOk="0" h="714" w="834">
                    <a:moveTo>
                      <a:pt x="441" y="0"/>
                    </a:moveTo>
                    <a:cubicBezTo>
                      <a:pt x="420" y="0"/>
                      <a:pt x="398" y="2"/>
                      <a:pt x="377" y="7"/>
                    </a:cubicBezTo>
                    <a:cubicBezTo>
                      <a:pt x="188" y="47"/>
                      <a:pt x="0" y="260"/>
                      <a:pt x="154" y="568"/>
                    </a:cubicBezTo>
                    <a:cubicBezTo>
                      <a:pt x="191" y="667"/>
                      <a:pt x="330" y="714"/>
                      <a:pt x="445" y="714"/>
                    </a:cubicBezTo>
                    <a:cubicBezTo>
                      <a:pt x="461" y="714"/>
                      <a:pt x="476" y="713"/>
                      <a:pt x="490" y="711"/>
                    </a:cubicBezTo>
                    <a:cubicBezTo>
                      <a:pt x="682" y="688"/>
                      <a:pt x="834" y="490"/>
                      <a:pt x="804" y="299"/>
                    </a:cubicBezTo>
                    <a:cubicBezTo>
                      <a:pt x="775" y="131"/>
                      <a:pt x="609" y="0"/>
                      <a:pt x="441" y="0"/>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690" name="Google Shape;2690;p7"/>
            <p:cNvGrpSpPr/>
            <p:nvPr/>
          </p:nvGrpSpPr>
          <p:grpSpPr>
            <a:xfrm>
              <a:off x="7432788" y="1421869"/>
              <a:ext cx="27948" cy="82322"/>
              <a:chOff x="7091763" y="1421869"/>
              <a:chExt cx="27948" cy="82322"/>
            </a:xfrm>
          </p:grpSpPr>
          <p:sp>
            <p:nvSpPr>
              <p:cNvPr id="2691" name="Google Shape;2691;p7"/>
              <p:cNvSpPr/>
              <p:nvPr/>
            </p:nvSpPr>
            <p:spPr>
              <a:xfrm>
                <a:off x="7106587" y="1473387"/>
                <a:ext cx="13124" cy="11835"/>
              </a:xfrm>
              <a:custGeom>
                <a:rect b="b" l="l" r="r" t="t"/>
                <a:pathLst>
                  <a:path extrusionOk="0" h="808" w="896">
                    <a:moveTo>
                      <a:pt x="455" y="0"/>
                    </a:moveTo>
                    <a:cubicBezTo>
                      <a:pt x="276" y="0"/>
                      <a:pt x="96" y="127"/>
                      <a:pt x="52" y="304"/>
                    </a:cubicBezTo>
                    <a:cubicBezTo>
                      <a:pt x="1" y="514"/>
                      <a:pt x="122" y="806"/>
                      <a:pt x="502" y="806"/>
                    </a:cubicBezTo>
                    <a:cubicBezTo>
                      <a:pt x="505" y="806"/>
                      <a:pt x="508" y="806"/>
                      <a:pt x="512" y="806"/>
                    </a:cubicBezTo>
                    <a:cubicBezTo>
                      <a:pt x="517" y="807"/>
                      <a:pt x="522" y="807"/>
                      <a:pt x="527" y="807"/>
                    </a:cubicBezTo>
                    <a:cubicBezTo>
                      <a:pt x="658" y="807"/>
                      <a:pt x="781" y="658"/>
                      <a:pt x="823" y="534"/>
                    </a:cubicBezTo>
                    <a:cubicBezTo>
                      <a:pt x="896" y="329"/>
                      <a:pt x="767" y="77"/>
                      <a:pt x="558" y="15"/>
                    </a:cubicBezTo>
                    <a:cubicBezTo>
                      <a:pt x="524" y="5"/>
                      <a:pt x="490" y="0"/>
                      <a:pt x="455" y="0"/>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92" name="Google Shape;2692;p7"/>
              <p:cNvSpPr/>
              <p:nvPr/>
            </p:nvSpPr>
            <p:spPr>
              <a:xfrm>
                <a:off x="7107451" y="1496223"/>
                <a:ext cx="8847" cy="7968"/>
              </a:xfrm>
              <a:custGeom>
                <a:rect b="b" l="l" r="r" t="t"/>
                <a:pathLst>
                  <a:path extrusionOk="0" h="544" w="604">
                    <a:moveTo>
                      <a:pt x="307" y="0"/>
                    </a:moveTo>
                    <a:cubicBezTo>
                      <a:pt x="186" y="0"/>
                      <a:pt x="65" y="86"/>
                      <a:pt x="35" y="205"/>
                    </a:cubicBezTo>
                    <a:cubicBezTo>
                      <a:pt x="0" y="347"/>
                      <a:pt x="81" y="543"/>
                      <a:pt x="338" y="543"/>
                    </a:cubicBezTo>
                    <a:cubicBezTo>
                      <a:pt x="340" y="543"/>
                      <a:pt x="343" y="543"/>
                      <a:pt x="345" y="543"/>
                    </a:cubicBezTo>
                    <a:cubicBezTo>
                      <a:pt x="349" y="543"/>
                      <a:pt x="352" y="544"/>
                      <a:pt x="356" y="544"/>
                    </a:cubicBezTo>
                    <a:cubicBezTo>
                      <a:pt x="444" y="544"/>
                      <a:pt x="527" y="444"/>
                      <a:pt x="556" y="361"/>
                    </a:cubicBezTo>
                    <a:cubicBezTo>
                      <a:pt x="603" y="223"/>
                      <a:pt x="517" y="51"/>
                      <a:pt x="377" y="10"/>
                    </a:cubicBezTo>
                    <a:cubicBezTo>
                      <a:pt x="354" y="3"/>
                      <a:pt x="331" y="0"/>
                      <a:pt x="307" y="0"/>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93" name="Google Shape;2693;p7"/>
              <p:cNvSpPr/>
              <p:nvPr/>
            </p:nvSpPr>
            <p:spPr>
              <a:xfrm>
                <a:off x="7107935" y="1436839"/>
                <a:ext cx="5566" cy="5024"/>
              </a:xfrm>
              <a:custGeom>
                <a:rect b="b" l="l" r="r" t="t"/>
                <a:pathLst>
                  <a:path extrusionOk="0" h="343" w="380">
                    <a:moveTo>
                      <a:pt x="195" y="0"/>
                    </a:moveTo>
                    <a:cubicBezTo>
                      <a:pt x="118" y="0"/>
                      <a:pt x="41" y="53"/>
                      <a:pt x="22" y="130"/>
                    </a:cubicBezTo>
                    <a:cubicBezTo>
                      <a:pt x="1" y="218"/>
                      <a:pt x="53" y="342"/>
                      <a:pt x="215" y="342"/>
                    </a:cubicBezTo>
                    <a:cubicBezTo>
                      <a:pt x="216" y="342"/>
                      <a:pt x="217" y="342"/>
                      <a:pt x="218" y="342"/>
                    </a:cubicBezTo>
                    <a:cubicBezTo>
                      <a:pt x="220" y="342"/>
                      <a:pt x="222" y="342"/>
                      <a:pt x="225" y="342"/>
                    </a:cubicBezTo>
                    <a:cubicBezTo>
                      <a:pt x="279" y="342"/>
                      <a:pt x="332" y="280"/>
                      <a:pt x="349" y="227"/>
                    </a:cubicBezTo>
                    <a:cubicBezTo>
                      <a:pt x="379" y="140"/>
                      <a:pt x="326" y="32"/>
                      <a:pt x="238" y="6"/>
                    </a:cubicBezTo>
                    <a:cubicBezTo>
                      <a:pt x="224" y="2"/>
                      <a:pt x="209" y="0"/>
                      <a:pt x="195" y="0"/>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94" name="Google Shape;2694;p7"/>
              <p:cNvSpPr/>
              <p:nvPr/>
            </p:nvSpPr>
            <p:spPr>
              <a:xfrm>
                <a:off x="7091763" y="1421869"/>
                <a:ext cx="5581" cy="5039"/>
              </a:xfrm>
              <a:custGeom>
                <a:rect b="b" l="l" r="r" t="t"/>
                <a:pathLst>
                  <a:path extrusionOk="0" h="344" w="381">
                    <a:moveTo>
                      <a:pt x="193" y="0"/>
                    </a:moveTo>
                    <a:cubicBezTo>
                      <a:pt x="117" y="0"/>
                      <a:pt x="41" y="54"/>
                      <a:pt x="23" y="129"/>
                    </a:cubicBezTo>
                    <a:cubicBezTo>
                      <a:pt x="0" y="218"/>
                      <a:pt x="52" y="341"/>
                      <a:pt x="211" y="341"/>
                    </a:cubicBezTo>
                    <a:cubicBezTo>
                      <a:pt x="213" y="341"/>
                      <a:pt x="215" y="341"/>
                      <a:pt x="218" y="341"/>
                    </a:cubicBezTo>
                    <a:lnTo>
                      <a:pt x="218" y="343"/>
                    </a:lnTo>
                    <a:cubicBezTo>
                      <a:pt x="220" y="343"/>
                      <a:pt x="222" y="343"/>
                      <a:pt x="224" y="343"/>
                    </a:cubicBezTo>
                    <a:cubicBezTo>
                      <a:pt x="280" y="343"/>
                      <a:pt x="332" y="279"/>
                      <a:pt x="350" y="228"/>
                    </a:cubicBezTo>
                    <a:cubicBezTo>
                      <a:pt x="380" y="139"/>
                      <a:pt x="326" y="33"/>
                      <a:pt x="237" y="6"/>
                    </a:cubicBezTo>
                    <a:cubicBezTo>
                      <a:pt x="223" y="2"/>
                      <a:pt x="208" y="0"/>
                      <a:pt x="193" y="0"/>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95" name="Google Shape;2695;p7"/>
              <p:cNvSpPr/>
              <p:nvPr/>
            </p:nvSpPr>
            <p:spPr>
              <a:xfrm>
                <a:off x="7096451" y="1450023"/>
                <a:ext cx="8847" cy="7998"/>
              </a:xfrm>
              <a:custGeom>
                <a:rect b="b" l="l" r="r" t="t"/>
                <a:pathLst>
                  <a:path extrusionOk="0" h="546" w="604">
                    <a:moveTo>
                      <a:pt x="308" y="1"/>
                    </a:moveTo>
                    <a:cubicBezTo>
                      <a:pt x="186" y="1"/>
                      <a:pt x="64" y="86"/>
                      <a:pt x="36" y="207"/>
                    </a:cubicBezTo>
                    <a:cubicBezTo>
                      <a:pt x="1" y="347"/>
                      <a:pt x="82" y="545"/>
                      <a:pt x="339" y="545"/>
                    </a:cubicBezTo>
                    <a:cubicBezTo>
                      <a:pt x="341" y="545"/>
                      <a:pt x="343" y="545"/>
                      <a:pt x="345" y="545"/>
                    </a:cubicBezTo>
                    <a:cubicBezTo>
                      <a:pt x="349" y="545"/>
                      <a:pt x="353" y="545"/>
                      <a:pt x="356" y="545"/>
                    </a:cubicBezTo>
                    <a:cubicBezTo>
                      <a:pt x="444" y="545"/>
                      <a:pt x="527" y="446"/>
                      <a:pt x="556" y="361"/>
                    </a:cubicBezTo>
                    <a:cubicBezTo>
                      <a:pt x="604" y="223"/>
                      <a:pt x="517" y="53"/>
                      <a:pt x="377" y="10"/>
                    </a:cubicBezTo>
                    <a:cubicBezTo>
                      <a:pt x="355" y="4"/>
                      <a:pt x="332" y="1"/>
                      <a:pt x="308"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96" name="Google Shape;2696;p7"/>
              <p:cNvSpPr/>
              <p:nvPr/>
            </p:nvSpPr>
            <p:spPr>
              <a:xfrm>
                <a:off x="7108037" y="1457816"/>
                <a:ext cx="8876" cy="8012"/>
              </a:xfrm>
              <a:custGeom>
                <a:rect b="b" l="l" r="r" t="t"/>
                <a:pathLst>
                  <a:path extrusionOk="0" h="547" w="606">
                    <a:moveTo>
                      <a:pt x="308" y="1"/>
                    </a:moveTo>
                    <a:cubicBezTo>
                      <a:pt x="187" y="1"/>
                      <a:pt x="66" y="87"/>
                      <a:pt x="36" y="206"/>
                    </a:cubicBezTo>
                    <a:cubicBezTo>
                      <a:pt x="1" y="348"/>
                      <a:pt x="85" y="545"/>
                      <a:pt x="344" y="545"/>
                    </a:cubicBezTo>
                    <a:cubicBezTo>
                      <a:pt x="345" y="545"/>
                      <a:pt x="346" y="545"/>
                      <a:pt x="347" y="545"/>
                    </a:cubicBezTo>
                    <a:cubicBezTo>
                      <a:pt x="351" y="546"/>
                      <a:pt x="355" y="546"/>
                      <a:pt x="358" y="546"/>
                    </a:cubicBezTo>
                    <a:cubicBezTo>
                      <a:pt x="446" y="546"/>
                      <a:pt x="527" y="445"/>
                      <a:pt x="558" y="361"/>
                    </a:cubicBezTo>
                    <a:cubicBezTo>
                      <a:pt x="606" y="223"/>
                      <a:pt x="519" y="53"/>
                      <a:pt x="377" y="11"/>
                    </a:cubicBezTo>
                    <a:cubicBezTo>
                      <a:pt x="355" y="4"/>
                      <a:pt x="331" y="1"/>
                      <a:pt x="308"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97" name="Google Shape;2697;p7"/>
              <p:cNvSpPr/>
              <p:nvPr/>
            </p:nvSpPr>
            <p:spPr>
              <a:xfrm>
                <a:off x="7092950" y="1436107"/>
                <a:ext cx="11630" cy="10458"/>
              </a:xfrm>
              <a:custGeom>
                <a:rect b="b" l="l" r="r" t="t"/>
                <a:pathLst>
                  <a:path extrusionOk="0" h="714" w="794">
                    <a:moveTo>
                      <a:pt x="404" y="0"/>
                    </a:moveTo>
                    <a:cubicBezTo>
                      <a:pt x="244" y="0"/>
                      <a:pt x="85" y="113"/>
                      <a:pt x="46" y="270"/>
                    </a:cubicBezTo>
                    <a:cubicBezTo>
                      <a:pt x="1" y="454"/>
                      <a:pt x="110" y="712"/>
                      <a:pt x="445" y="712"/>
                    </a:cubicBezTo>
                    <a:cubicBezTo>
                      <a:pt x="448" y="712"/>
                      <a:pt x="452" y="712"/>
                      <a:pt x="455" y="712"/>
                    </a:cubicBezTo>
                    <a:cubicBezTo>
                      <a:pt x="460" y="713"/>
                      <a:pt x="465" y="713"/>
                      <a:pt x="470" y="713"/>
                    </a:cubicBezTo>
                    <a:cubicBezTo>
                      <a:pt x="585" y="713"/>
                      <a:pt x="692" y="582"/>
                      <a:pt x="731" y="473"/>
                    </a:cubicBezTo>
                    <a:cubicBezTo>
                      <a:pt x="793" y="291"/>
                      <a:pt x="680" y="68"/>
                      <a:pt x="496" y="13"/>
                    </a:cubicBezTo>
                    <a:cubicBezTo>
                      <a:pt x="466" y="4"/>
                      <a:pt x="435" y="0"/>
                      <a:pt x="404" y="0"/>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698" name="Google Shape;2698;p7"/>
            <p:cNvGrpSpPr/>
            <p:nvPr/>
          </p:nvGrpSpPr>
          <p:grpSpPr>
            <a:xfrm>
              <a:off x="7172268" y="1510930"/>
              <a:ext cx="20932" cy="84271"/>
              <a:chOff x="6831243" y="1510930"/>
              <a:chExt cx="20932" cy="84271"/>
            </a:xfrm>
          </p:grpSpPr>
          <p:sp>
            <p:nvSpPr>
              <p:cNvPr id="2699" name="Google Shape;2699;p7"/>
              <p:cNvSpPr/>
              <p:nvPr/>
            </p:nvSpPr>
            <p:spPr>
              <a:xfrm>
                <a:off x="6838187" y="1564821"/>
                <a:ext cx="13402" cy="11952"/>
              </a:xfrm>
              <a:custGeom>
                <a:rect b="b" l="l" r="r" t="t"/>
                <a:pathLst>
                  <a:path extrusionOk="0" h="816" w="915">
                    <a:moveTo>
                      <a:pt x="469" y="1"/>
                    </a:moveTo>
                    <a:cubicBezTo>
                      <a:pt x="312" y="1"/>
                      <a:pt x="151" y="92"/>
                      <a:pt x="88" y="237"/>
                    </a:cubicBezTo>
                    <a:cubicBezTo>
                      <a:pt x="1" y="435"/>
                      <a:pt x="72" y="749"/>
                      <a:pt x="456" y="809"/>
                    </a:cubicBezTo>
                    <a:cubicBezTo>
                      <a:pt x="471" y="813"/>
                      <a:pt x="487" y="815"/>
                      <a:pt x="503" y="815"/>
                    </a:cubicBezTo>
                    <a:cubicBezTo>
                      <a:pt x="622" y="815"/>
                      <a:pt x="750" y="701"/>
                      <a:pt x="808" y="595"/>
                    </a:cubicBezTo>
                    <a:cubicBezTo>
                      <a:pt x="914" y="405"/>
                      <a:pt x="831" y="135"/>
                      <a:pt x="636" y="39"/>
                    </a:cubicBezTo>
                    <a:cubicBezTo>
                      <a:pt x="584" y="13"/>
                      <a:pt x="527" y="1"/>
                      <a:pt x="469"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00" name="Google Shape;2700;p7"/>
              <p:cNvSpPr/>
              <p:nvPr/>
            </p:nvSpPr>
            <p:spPr>
              <a:xfrm>
                <a:off x="6835550" y="1587130"/>
                <a:ext cx="9052" cy="8071"/>
              </a:xfrm>
              <a:custGeom>
                <a:rect b="b" l="l" r="r" t="t"/>
                <a:pathLst>
                  <a:path extrusionOk="0" h="551" w="618">
                    <a:moveTo>
                      <a:pt x="317" y="0"/>
                    </a:moveTo>
                    <a:cubicBezTo>
                      <a:pt x="211" y="0"/>
                      <a:pt x="103" y="62"/>
                      <a:pt x="60" y="160"/>
                    </a:cubicBezTo>
                    <a:cubicBezTo>
                      <a:pt x="0" y="295"/>
                      <a:pt x="50" y="505"/>
                      <a:pt x="308" y="546"/>
                    </a:cubicBezTo>
                    <a:cubicBezTo>
                      <a:pt x="319" y="549"/>
                      <a:pt x="329" y="550"/>
                      <a:pt x="340" y="550"/>
                    </a:cubicBezTo>
                    <a:cubicBezTo>
                      <a:pt x="420" y="550"/>
                      <a:pt x="507" y="473"/>
                      <a:pt x="547" y="401"/>
                    </a:cubicBezTo>
                    <a:cubicBezTo>
                      <a:pt x="618" y="274"/>
                      <a:pt x="561" y="91"/>
                      <a:pt x="430" y="26"/>
                    </a:cubicBezTo>
                    <a:cubicBezTo>
                      <a:pt x="395" y="8"/>
                      <a:pt x="356" y="0"/>
                      <a:pt x="317" y="0"/>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01" name="Google Shape;2701;p7"/>
              <p:cNvSpPr/>
              <p:nvPr/>
            </p:nvSpPr>
            <p:spPr>
              <a:xfrm>
                <a:off x="6846492" y="1528435"/>
                <a:ext cx="5683" cy="5068"/>
              </a:xfrm>
              <a:custGeom>
                <a:rect b="b" l="l" r="r" t="t"/>
                <a:pathLst>
                  <a:path extrusionOk="0" h="346" w="388">
                    <a:moveTo>
                      <a:pt x="198" y="1"/>
                    </a:moveTo>
                    <a:cubicBezTo>
                      <a:pt x="132" y="1"/>
                      <a:pt x="65" y="39"/>
                      <a:pt x="37" y="100"/>
                    </a:cubicBezTo>
                    <a:cubicBezTo>
                      <a:pt x="0" y="185"/>
                      <a:pt x="30" y="318"/>
                      <a:pt x="193" y="344"/>
                    </a:cubicBezTo>
                    <a:lnTo>
                      <a:pt x="193" y="342"/>
                    </a:lnTo>
                    <a:cubicBezTo>
                      <a:pt x="200" y="344"/>
                      <a:pt x="206" y="345"/>
                      <a:pt x="213" y="345"/>
                    </a:cubicBezTo>
                    <a:cubicBezTo>
                      <a:pt x="263" y="345"/>
                      <a:pt x="317" y="297"/>
                      <a:pt x="342" y="252"/>
                    </a:cubicBezTo>
                    <a:cubicBezTo>
                      <a:pt x="388" y="172"/>
                      <a:pt x="352" y="57"/>
                      <a:pt x="269" y="17"/>
                    </a:cubicBezTo>
                    <a:cubicBezTo>
                      <a:pt x="247" y="6"/>
                      <a:pt x="223" y="1"/>
                      <a:pt x="198"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02" name="Google Shape;2702;p7"/>
              <p:cNvSpPr/>
              <p:nvPr/>
            </p:nvSpPr>
            <p:spPr>
              <a:xfrm>
                <a:off x="6833089" y="1510930"/>
                <a:ext cx="5683" cy="5068"/>
              </a:xfrm>
              <a:custGeom>
                <a:rect b="b" l="l" r="r" t="t"/>
                <a:pathLst>
                  <a:path extrusionOk="0" h="346" w="388">
                    <a:moveTo>
                      <a:pt x="200" y="1"/>
                    </a:moveTo>
                    <a:cubicBezTo>
                      <a:pt x="133" y="1"/>
                      <a:pt x="65" y="39"/>
                      <a:pt x="37" y="100"/>
                    </a:cubicBezTo>
                    <a:cubicBezTo>
                      <a:pt x="0" y="185"/>
                      <a:pt x="32" y="318"/>
                      <a:pt x="193" y="343"/>
                    </a:cubicBezTo>
                    <a:lnTo>
                      <a:pt x="195" y="343"/>
                    </a:lnTo>
                    <a:cubicBezTo>
                      <a:pt x="201" y="345"/>
                      <a:pt x="208" y="345"/>
                      <a:pt x="215" y="345"/>
                    </a:cubicBezTo>
                    <a:cubicBezTo>
                      <a:pt x="265" y="345"/>
                      <a:pt x="319" y="298"/>
                      <a:pt x="343" y="252"/>
                    </a:cubicBezTo>
                    <a:cubicBezTo>
                      <a:pt x="388" y="173"/>
                      <a:pt x="352" y="58"/>
                      <a:pt x="271" y="17"/>
                    </a:cubicBezTo>
                    <a:cubicBezTo>
                      <a:pt x="249" y="6"/>
                      <a:pt x="224" y="1"/>
                      <a:pt x="200"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03" name="Google Shape;2703;p7"/>
              <p:cNvSpPr/>
              <p:nvPr/>
            </p:nvSpPr>
            <p:spPr>
              <a:xfrm>
                <a:off x="6832562" y="1539728"/>
                <a:ext cx="9067" cy="8071"/>
              </a:xfrm>
              <a:custGeom>
                <a:rect b="b" l="l" r="r" t="t"/>
                <a:pathLst>
                  <a:path extrusionOk="0" h="551" w="619">
                    <a:moveTo>
                      <a:pt x="319" y="1"/>
                    </a:moveTo>
                    <a:cubicBezTo>
                      <a:pt x="212" y="1"/>
                      <a:pt x="104" y="62"/>
                      <a:pt x="61" y="161"/>
                    </a:cubicBezTo>
                    <a:cubicBezTo>
                      <a:pt x="1" y="295"/>
                      <a:pt x="50" y="506"/>
                      <a:pt x="309" y="547"/>
                    </a:cubicBezTo>
                    <a:cubicBezTo>
                      <a:pt x="319" y="549"/>
                      <a:pt x="330" y="551"/>
                      <a:pt x="340" y="551"/>
                    </a:cubicBezTo>
                    <a:cubicBezTo>
                      <a:pt x="421" y="551"/>
                      <a:pt x="507" y="473"/>
                      <a:pt x="548" y="401"/>
                    </a:cubicBezTo>
                    <a:cubicBezTo>
                      <a:pt x="618" y="274"/>
                      <a:pt x="562" y="92"/>
                      <a:pt x="431" y="26"/>
                    </a:cubicBezTo>
                    <a:cubicBezTo>
                      <a:pt x="396" y="9"/>
                      <a:pt x="357" y="1"/>
                      <a:pt x="319"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04" name="Google Shape;2704;p7"/>
              <p:cNvSpPr/>
              <p:nvPr/>
            </p:nvSpPr>
            <p:spPr>
              <a:xfrm>
                <a:off x="6842698" y="1549396"/>
                <a:ext cx="9038" cy="8085"/>
              </a:xfrm>
              <a:custGeom>
                <a:rect b="b" l="l" r="r" t="t"/>
                <a:pathLst>
                  <a:path extrusionOk="0" h="552" w="617">
                    <a:moveTo>
                      <a:pt x="317" y="1"/>
                    </a:moveTo>
                    <a:cubicBezTo>
                      <a:pt x="210" y="1"/>
                      <a:pt x="102" y="62"/>
                      <a:pt x="59" y="161"/>
                    </a:cubicBezTo>
                    <a:cubicBezTo>
                      <a:pt x="1" y="295"/>
                      <a:pt x="49" y="506"/>
                      <a:pt x="307" y="547"/>
                    </a:cubicBezTo>
                    <a:cubicBezTo>
                      <a:pt x="317" y="550"/>
                      <a:pt x="328" y="551"/>
                      <a:pt x="339" y="551"/>
                    </a:cubicBezTo>
                    <a:cubicBezTo>
                      <a:pt x="421" y="551"/>
                      <a:pt x="507" y="474"/>
                      <a:pt x="546" y="402"/>
                    </a:cubicBezTo>
                    <a:cubicBezTo>
                      <a:pt x="617" y="274"/>
                      <a:pt x="560" y="92"/>
                      <a:pt x="429" y="26"/>
                    </a:cubicBezTo>
                    <a:cubicBezTo>
                      <a:pt x="394" y="9"/>
                      <a:pt x="356" y="1"/>
                      <a:pt x="317"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05" name="Google Shape;2705;p7"/>
              <p:cNvSpPr/>
              <p:nvPr/>
            </p:nvSpPr>
            <p:spPr>
              <a:xfrm>
                <a:off x="6831243" y="1525637"/>
                <a:ext cx="11894" cy="10590"/>
              </a:xfrm>
              <a:custGeom>
                <a:rect b="b" l="l" r="r" t="t"/>
                <a:pathLst>
                  <a:path extrusionOk="0" h="723" w="812">
                    <a:moveTo>
                      <a:pt x="417" y="0"/>
                    </a:moveTo>
                    <a:cubicBezTo>
                      <a:pt x="277" y="0"/>
                      <a:pt x="135" y="81"/>
                      <a:pt x="78" y="209"/>
                    </a:cubicBezTo>
                    <a:cubicBezTo>
                      <a:pt x="0" y="386"/>
                      <a:pt x="66" y="663"/>
                      <a:pt x="404" y="717"/>
                    </a:cubicBezTo>
                    <a:cubicBezTo>
                      <a:pt x="417" y="721"/>
                      <a:pt x="431" y="723"/>
                      <a:pt x="445" y="723"/>
                    </a:cubicBezTo>
                    <a:cubicBezTo>
                      <a:pt x="551" y="723"/>
                      <a:pt x="666" y="620"/>
                      <a:pt x="717" y="526"/>
                    </a:cubicBezTo>
                    <a:cubicBezTo>
                      <a:pt x="811" y="358"/>
                      <a:pt x="737" y="119"/>
                      <a:pt x="565" y="34"/>
                    </a:cubicBezTo>
                    <a:cubicBezTo>
                      <a:pt x="519" y="11"/>
                      <a:pt x="468" y="0"/>
                      <a:pt x="417" y="0"/>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706" name="Google Shape;2706;p7"/>
            <p:cNvSpPr/>
            <p:nvPr/>
          </p:nvSpPr>
          <p:spPr>
            <a:xfrm>
              <a:off x="7112840" y="1379828"/>
              <a:ext cx="70689" cy="208683"/>
            </a:xfrm>
            <a:custGeom>
              <a:rect b="b" l="l" r="r" t="t"/>
              <a:pathLst>
                <a:path extrusionOk="0" h="14247" w="4826">
                  <a:moveTo>
                    <a:pt x="4780" y="1"/>
                  </a:moveTo>
                  <a:cubicBezTo>
                    <a:pt x="4751" y="1"/>
                    <a:pt x="4583" y="136"/>
                    <a:pt x="4302" y="384"/>
                  </a:cubicBezTo>
                  <a:cubicBezTo>
                    <a:pt x="4149" y="514"/>
                    <a:pt x="3971" y="678"/>
                    <a:pt x="3781" y="887"/>
                  </a:cubicBezTo>
                  <a:cubicBezTo>
                    <a:pt x="3590" y="1094"/>
                    <a:pt x="3358" y="1319"/>
                    <a:pt x="3144" y="1604"/>
                  </a:cubicBezTo>
                  <a:cubicBezTo>
                    <a:pt x="2684" y="2147"/>
                    <a:pt x="2206" y="2852"/>
                    <a:pt x="1748" y="3675"/>
                  </a:cubicBezTo>
                  <a:cubicBezTo>
                    <a:pt x="1303" y="4505"/>
                    <a:pt x="891" y="5461"/>
                    <a:pt x="581" y="6505"/>
                  </a:cubicBezTo>
                  <a:cubicBezTo>
                    <a:pt x="284" y="7553"/>
                    <a:pt x="123" y="8579"/>
                    <a:pt x="52" y="9519"/>
                  </a:cubicBezTo>
                  <a:cubicBezTo>
                    <a:pt x="1" y="10459"/>
                    <a:pt x="29" y="11310"/>
                    <a:pt x="125" y="12015"/>
                  </a:cubicBezTo>
                  <a:cubicBezTo>
                    <a:pt x="155" y="12371"/>
                    <a:pt x="231" y="12684"/>
                    <a:pt x="280" y="12962"/>
                  </a:cubicBezTo>
                  <a:cubicBezTo>
                    <a:pt x="328" y="13240"/>
                    <a:pt x="392" y="13473"/>
                    <a:pt x="452" y="13664"/>
                  </a:cubicBezTo>
                  <a:cubicBezTo>
                    <a:pt x="562" y="14040"/>
                    <a:pt x="633" y="14247"/>
                    <a:pt x="655" y="14247"/>
                  </a:cubicBezTo>
                  <a:cubicBezTo>
                    <a:pt x="655" y="14247"/>
                    <a:pt x="655" y="14247"/>
                    <a:pt x="656" y="14247"/>
                  </a:cubicBezTo>
                  <a:cubicBezTo>
                    <a:pt x="714" y="14231"/>
                    <a:pt x="464" y="13388"/>
                    <a:pt x="339" y="11994"/>
                  </a:cubicBezTo>
                  <a:cubicBezTo>
                    <a:pt x="270" y="11296"/>
                    <a:pt x="266" y="10461"/>
                    <a:pt x="332" y="9540"/>
                  </a:cubicBezTo>
                  <a:cubicBezTo>
                    <a:pt x="415" y="8620"/>
                    <a:pt x="581" y="7615"/>
                    <a:pt x="872" y="6588"/>
                  </a:cubicBezTo>
                  <a:cubicBezTo>
                    <a:pt x="1176" y="5565"/>
                    <a:pt x="1572" y="4629"/>
                    <a:pt x="1994" y="3806"/>
                  </a:cubicBezTo>
                  <a:cubicBezTo>
                    <a:pt x="2431" y="2992"/>
                    <a:pt x="2880" y="2289"/>
                    <a:pt x="3312" y="1737"/>
                  </a:cubicBezTo>
                  <a:cubicBezTo>
                    <a:pt x="4164" y="623"/>
                    <a:pt x="4826" y="46"/>
                    <a:pt x="4783" y="2"/>
                  </a:cubicBezTo>
                  <a:cubicBezTo>
                    <a:pt x="4782" y="1"/>
                    <a:pt x="4781" y="1"/>
                    <a:pt x="4780"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07" name="Google Shape;2707;p7"/>
            <p:cNvSpPr/>
            <p:nvPr/>
          </p:nvSpPr>
          <p:spPr>
            <a:xfrm>
              <a:off x="7320597" y="1517580"/>
              <a:ext cx="226831" cy="241127"/>
            </a:xfrm>
            <a:custGeom>
              <a:rect b="b" l="l" r="r" t="t"/>
              <a:pathLst>
                <a:path extrusionOk="0" h="16462" w="15486">
                  <a:moveTo>
                    <a:pt x="15098" y="0"/>
                  </a:moveTo>
                  <a:cubicBezTo>
                    <a:pt x="15098" y="0"/>
                    <a:pt x="15098" y="0"/>
                    <a:pt x="15098" y="0"/>
                  </a:cubicBezTo>
                  <a:cubicBezTo>
                    <a:pt x="15020" y="5"/>
                    <a:pt x="15406" y="1439"/>
                    <a:pt x="15192" y="3761"/>
                  </a:cubicBezTo>
                  <a:cubicBezTo>
                    <a:pt x="15087" y="4917"/>
                    <a:pt x="14801" y="6282"/>
                    <a:pt x="14233" y="7707"/>
                  </a:cubicBezTo>
                  <a:cubicBezTo>
                    <a:pt x="13668" y="9128"/>
                    <a:pt x="12795" y="10599"/>
                    <a:pt x="11602" y="11901"/>
                  </a:cubicBezTo>
                  <a:cubicBezTo>
                    <a:pt x="10394" y="13190"/>
                    <a:pt x="8995" y="14172"/>
                    <a:pt x="7618" y="14843"/>
                  </a:cubicBezTo>
                  <a:cubicBezTo>
                    <a:pt x="6241" y="15517"/>
                    <a:pt x="4901" y="15907"/>
                    <a:pt x="3758" y="16100"/>
                  </a:cubicBezTo>
                  <a:cubicBezTo>
                    <a:pt x="2737" y="16273"/>
                    <a:pt x="1883" y="16316"/>
                    <a:pt x="1248" y="16316"/>
                  </a:cubicBezTo>
                  <a:cubicBezTo>
                    <a:pt x="648" y="16316"/>
                    <a:pt x="245" y="16278"/>
                    <a:pt x="82" y="16278"/>
                  </a:cubicBezTo>
                  <a:cubicBezTo>
                    <a:pt x="28" y="16278"/>
                    <a:pt x="1" y="16282"/>
                    <a:pt x="0" y="16293"/>
                  </a:cubicBezTo>
                  <a:cubicBezTo>
                    <a:pt x="0" y="16303"/>
                    <a:pt x="89" y="16321"/>
                    <a:pt x="259" y="16346"/>
                  </a:cubicBezTo>
                  <a:cubicBezTo>
                    <a:pt x="430" y="16365"/>
                    <a:pt x="684" y="16417"/>
                    <a:pt x="1011" y="16431"/>
                  </a:cubicBezTo>
                  <a:cubicBezTo>
                    <a:pt x="1242" y="16449"/>
                    <a:pt x="1511" y="16461"/>
                    <a:pt x="1814" y="16461"/>
                  </a:cubicBezTo>
                  <a:cubicBezTo>
                    <a:pt x="2369" y="16461"/>
                    <a:pt x="3037" y="16421"/>
                    <a:pt x="3792" y="16310"/>
                  </a:cubicBezTo>
                  <a:cubicBezTo>
                    <a:pt x="4958" y="16144"/>
                    <a:pt x="6330" y="15769"/>
                    <a:pt x="7740" y="15094"/>
                  </a:cubicBezTo>
                  <a:cubicBezTo>
                    <a:pt x="9151" y="14424"/>
                    <a:pt x="10588" y="13427"/>
                    <a:pt x="11825" y="12107"/>
                  </a:cubicBezTo>
                  <a:cubicBezTo>
                    <a:pt x="13047" y="10772"/>
                    <a:pt x="13930" y="9264"/>
                    <a:pt x="14491" y="7807"/>
                  </a:cubicBezTo>
                  <a:cubicBezTo>
                    <a:pt x="15057" y="6351"/>
                    <a:pt x="15326" y="4954"/>
                    <a:pt x="15404" y="3779"/>
                  </a:cubicBezTo>
                  <a:cubicBezTo>
                    <a:pt x="15486" y="2602"/>
                    <a:pt x="15415" y="1646"/>
                    <a:pt x="15312" y="997"/>
                  </a:cubicBezTo>
                  <a:cubicBezTo>
                    <a:pt x="15273" y="671"/>
                    <a:pt x="15204" y="423"/>
                    <a:pt x="15171" y="253"/>
                  </a:cubicBezTo>
                  <a:cubicBezTo>
                    <a:pt x="15132" y="87"/>
                    <a:pt x="15107" y="0"/>
                    <a:pt x="15098" y="0"/>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08" name="Google Shape;2708;p7"/>
            <p:cNvSpPr/>
            <p:nvPr/>
          </p:nvSpPr>
          <p:spPr>
            <a:xfrm>
              <a:off x="7242448" y="1326890"/>
              <a:ext cx="269792" cy="123493"/>
            </a:xfrm>
            <a:custGeom>
              <a:rect b="b" l="l" r="r" t="t"/>
              <a:pathLst>
                <a:path extrusionOk="0" h="8431" w="18419">
                  <a:moveTo>
                    <a:pt x="6457" y="1"/>
                  </a:moveTo>
                  <a:cubicBezTo>
                    <a:pt x="5133" y="1"/>
                    <a:pt x="3935" y="198"/>
                    <a:pt x="2981" y="476"/>
                  </a:cubicBezTo>
                  <a:cubicBezTo>
                    <a:pt x="2008" y="752"/>
                    <a:pt x="1254" y="1078"/>
                    <a:pt x="755" y="1342"/>
                  </a:cubicBezTo>
                  <a:cubicBezTo>
                    <a:pt x="500" y="1464"/>
                    <a:pt x="318" y="1588"/>
                    <a:pt x="190" y="1662"/>
                  </a:cubicBezTo>
                  <a:cubicBezTo>
                    <a:pt x="64" y="1740"/>
                    <a:pt x="1" y="1784"/>
                    <a:pt x="6" y="1795"/>
                  </a:cubicBezTo>
                  <a:cubicBezTo>
                    <a:pt x="7" y="1797"/>
                    <a:pt x="10" y="1799"/>
                    <a:pt x="15" y="1799"/>
                  </a:cubicBezTo>
                  <a:cubicBezTo>
                    <a:pt x="127" y="1799"/>
                    <a:pt x="1183" y="1154"/>
                    <a:pt x="3036" y="681"/>
                  </a:cubicBezTo>
                  <a:cubicBezTo>
                    <a:pt x="3943" y="445"/>
                    <a:pt x="5063" y="278"/>
                    <a:pt x="6296" y="278"/>
                  </a:cubicBezTo>
                  <a:cubicBezTo>
                    <a:pt x="7665" y="278"/>
                    <a:pt x="9172" y="483"/>
                    <a:pt x="10681" y="1025"/>
                  </a:cubicBezTo>
                  <a:cubicBezTo>
                    <a:pt x="13548" y="2062"/>
                    <a:pt x="15633" y="4034"/>
                    <a:pt x="16783" y="5639"/>
                  </a:cubicBezTo>
                  <a:cubicBezTo>
                    <a:pt x="17946" y="7234"/>
                    <a:pt x="18337" y="8431"/>
                    <a:pt x="18406" y="8431"/>
                  </a:cubicBezTo>
                  <a:cubicBezTo>
                    <a:pt x="18407" y="8431"/>
                    <a:pt x="18407" y="8431"/>
                    <a:pt x="18408" y="8430"/>
                  </a:cubicBezTo>
                  <a:cubicBezTo>
                    <a:pt x="18419" y="8427"/>
                    <a:pt x="18399" y="8351"/>
                    <a:pt x="18352" y="8209"/>
                  </a:cubicBezTo>
                  <a:cubicBezTo>
                    <a:pt x="18300" y="8071"/>
                    <a:pt x="18238" y="7859"/>
                    <a:pt x="18122" y="7602"/>
                  </a:cubicBezTo>
                  <a:cubicBezTo>
                    <a:pt x="17906" y="7082"/>
                    <a:pt x="17532" y="6349"/>
                    <a:pt x="16959" y="5513"/>
                  </a:cubicBezTo>
                  <a:cubicBezTo>
                    <a:pt x="15833" y="3853"/>
                    <a:pt x="13723" y="1805"/>
                    <a:pt x="10783" y="742"/>
                  </a:cubicBezTo>
                  <a:cubicBezTo>
                    <a:pt x="9295" y="207"/>
                    <a:pt x="7811" y="1"/>
                    <a:pt x="6457"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09" name="Google Shape;2709;p7"/>
            <p:cNvSpPr/>
            <p:nvPr/>
          </p:nvSpPr>
          <p:spPr>
            <a:xfrm>
              <a:off x="6871715" y="3653672"/>
              <a:ext cx="484071" cy="278288"/>
            </a:xfrm>
            <a:custGeom>
              <a:rect b="b" l="l" r="r" t="t"/>
              <a:pathLst>
                <a:path extrusionOk="0" h="18999" w="33048">
                  <a:moveTo>
                    <a:pt x="31536" y="1"/>
                  </a:moveTo>
                  <a:cubicBezTo>
                    <a:pt x="30956" y="1"/>
                    <a:pt x="30473" y="407"/>
                    <a:pt x="30269" y="968"/>
                  </a:cubicBezTo>
                  <a:cubicBezTo>
                    <a:pt x="28574" y="5643"/>
                    <a:pt x="26651" y="10721"/>
                    <a:pt x="22549" y="13832"/>
                  </a:cubicBezTo>
                  <a:cubicBezTo>
                    <a:pt x="20736" y="15206"/>
                    <a:pt x="18545" y="16177"/>
                    <a:pt x="16246" y="16204"/>
                  </a:cubicBezTo>
                  <a:cubicBezTo>
                    <a:pt x="16211" y="16204"/>
                    <a:pt x="16175" y="16205"/>
                    <a:pt x="16140" y="16205"/>
                  </a:cubicBezTo>
                  <a:cubicBezTo>
                    <a:pt x="13497" y="16205"/>
                    <a:pt x="11024" y="15034"/>
                    <a:pt x="8431" y="14666"/>
                  </a:cubicBezTo>
                  <a:cubicBezTo>
                    <a:pt x="7829" y="14580"/>
                    <a:pt x="7211" y="14531"/>
                    <a:pt x="6593" y="14531"/>
                  </a:cubicBezTo>
                  <a:cubicBezTo>
                    <a:pt x="4474" y="14531"/>
                    <a:pt x="2355" y="15105"/>
                    <a:pt x="876" y="16723"/>
                  </a:cubicBezTo>
                  <a:cubicBezTo>
                    <a:pt x="1" y="17679"/>
                    <a:pt x="886" y="18998"/>
                    <a:pt x="1862" y="18998"/>
                  </a:cubicBezTo>
                  <a:cubicBezTo>
                    <a:pt x="2160" y="18998"/>
                    <a:pt x="2466" y="18876"/>
                    <a:pt x="2734" y="18583"/>
                  </a:cubicBezTo>
                  <a:cubicBezTo>
                    <a:pt x="3723" y="17501"/>
                    <a:pt x="5143" y="17134"/>
                    <a:pt x="6573" y="17134"/>
                  </a:cubicBezTo>
                  <a:cubicBezTo>
                    <a:pt x="7237" y="17134"/>
                    <a:pt x="7903" y="17213"/>
                    <a:pt x="8529" y="17337"/>
                  </a:cubicBezTo>
                  <a:cubicBezTo>
                    <a:pt x="11068" y="17837"/>
                    <a:pt x="13538" y="18833"/>
                    <a:pt x="16147" y="18833"/>
                  </a:cubicBezTo>
                  <a:cubicBezTo>
                    <a:pt x="16383" y="18833"/>
                    <a:pt x="16619" y="18825"/>
                    <a:pt x="16856" y="18808"/>
                  </a:cubicBezTo>
                  <a:cubicBezTo>
                    <a:pt x="22168" y="18422"/>
                    <a:pt x="26430" y="14639"/>
                    <a:pt x="29044" y="10232"/>
                  </a:cubicBezTo>
                  <a:cubicBezTo>
                    <a:pt x="30639" y="7545"/>
                    <a:pt x="31743" y="4595"/>
                    <a:pt x="32805" y="1667"/>
                  </a:cubicBezTo>
                  <a:cubicBezTo>
                    <a:pt x="33048" y="1000"/>
                    <a:pt x="32533" y="227"/>
                    <a:pt x="31887" y="50"/>
                  </a:cubicBezTo>
                  <a:cubicBezTo>
                    <a:pt x="31767" y="16"/>
                    <a:pt x="31650" y="1"/>
                    <a:pt x="31536"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10" name="Google Shape;2710;p7"/>
            <p:cNvSpPr/>
            <p:nvPr/>
          </p:nvSpPr>
          <p:spPr>
            <a:xfrm>
              <a:off x="7139295" y="3836995"/>
              <a:ext cx="119641" cy="239106"/>
            </a:xfrm>
            <a:custGeom>
              <a:rect b="b" l="l" r="r" t="t"/>
              <a:pathLst>
                <a:path extrusionOk="0" h="16324" w="8168">
                  <a:moveTo>
                    <a:pt x="6251" y="0"/>
                  </a:moveTo>
                  <a:cubicBezTo>
                    <a:pt x="5954" y="0"/>
                    <a:pt x="5647" y="114"/>
                    <a:pt x="5374" y="383"/>
                  </a:cubicBezTo>
                  <a:cubicBezTo>
                    <a:pt x="1494" y="4202"/>
                    <a:pt x="0" y="9677"/>
                    <a:pt x="637" y="15008"/>
                  </a:cubicBezTo>
                  <a:cubicBezTo>
                    <a:pt x="722" y="15712"/>
                    <a:pt x="1181" y="16323"/>
                    <a:pt x="1952" y="16323"/>
                  </a:cubicBezTo>
                  <a:cubicBezTo>
                    <a:pt x="2598" y="16323"/>
                    <a:pt x="3352" y="15718"/>
                    <a:pt x="3267" y="15008"/>
                  </a:cubicBezTo>
                  <a:cubicBezTo>
                    <a:pt x="2710" y="10337"/>
                    <a:pt x="3811" y="5613"/>
                    <a:pt x="7234" y="2243"/>
                  </a:cubicBezTo>
                  <a:cubicBezTo>
                    <a:pt x="8168" y="1321"/>
                    <a:pt x="7266" y="0"/>
                    <a:pt x="6251" y="0"/>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11" name="Google Shape;2711;p7"/>
            <p:cNvSpPr/>
            <p:nvPr/>
          </p:nvSpPr>
          <p:spPr>
            <a:xfrm>
              <a:off x="6987905" y="3891852"/>
              <a:ext cx="140704" cy="109021"/>
            </a:xfrm>
            <a:custGeom>
              <a:rect b="b" l="l" r="r" t="t"/>
              <a:pathLst>
                <a:path extrusionOk="0" h="7443" w="9606">
                  <a:moveTo>
                    <a:pt x="3444" y="5377"/>
                  </a:moveTo>
                  <a:lnTo>
                    <a:pt x="3444" y="5377"/>
                  </a:lnTo>
                  <a:cubicBezTo>
                    <a:pt x="3445" y="5377"/>
                    <a:pt x="3429" y="5398"/>
                    <a:pt x="3390" y="5445"/>
                  </a:cubicBezTo>
                  <a:lnTo>
                    <a:pt x="3390" y="5445"/>
                  </a:lnTo>
                  <a:cubicBezTo>
                    <a:pt x="3423" y="5401"/>
                    <a:pt x="3443" y="5377"/>
                    <a:pt x="3444" y="5377"/>
                  </a:cubicBezTo>
                  <a:close/>
                  <a:moveTo>
                    <a:pt x="8365" y="0"/>
                  </a:moveTo>
                  <a:cubicBezTo>
                    <a:pt x="8329" y="0"/>
                    <a:pt x="8293" y="2"/>
                    <a:pt x="8257" y="6"/>
                  </a:cubicBezTo>
                  <a:cubicBezTo>
                    <a:pt x="4894" y="372"/>
                    <a:pt x="1784" y="2397"/>
                    <a:pt x="299" y="5480"/>
                  </a:cubicBezTo>
                  <a:cubicBezTo>
                    <a:pt x="0" y="6098"/>
                    <a:pt x="108" y="6930"/>
                    <a:pt x="770" y="7279"/>
                  </a:cubicBezTo>
                  <a:cubicBezTo>
                    <a:pt x="973" y="7386"/>
                    <a:pt x="1213" y="7442"/>
                    <a:pt x="1452" y="7442"/>
                  </a:cubicBezTo>
                  <a:cubicBezTo>
                    <a:pt x="1907" y="7442"/>
                    <a:pt x="2362" y="7240"/>
                    <a:pt x="2570" y="6808"/>
                  </a:cubicBezTo>
                  <a:cubicBezTo>
                    <a:pt x="2722" y="6491"/>
                    <a:pt x="2891" y="6183"/>
                    <a:pt x="3082" y="5888"/>
                  </a:cubicBezTo>
                  <a:cubicBezTo>
                    <a:pt x="3172" y="5748"/>
                    <a:pt x="3268" y="5611"/>
                    <a:pt x="3367" y="5477"/>
                  </a:cubicBezTo>
                  <a:cubicBezTo>
                    <a:pt x="3375" y="5465"/>
                    <a:pt x="3383" y="5455"/>
                    <a:pt x="3390" y="5445"/>
                  </a:cubicBezTo>
                  <a:lnTo>
                    <a:pt x="3390" y="5445"/>
                  </a:lnTo>
                  <a:cubicBezTo>
                    <a:pt x="3448" y="5375"/>
                    <a:pt x="3505" y="5302"/>
                    <a:pt x="3565" y="5233"/>
                  </a:cubicBezTo>
                  <a:cubicBezTo>
                    <a:pt x="3783" y="4980"/>
                    <a:pt x="4016" y="4739"/>
                    <a:pt x="4261" y="4512"/>
                  </a:cubicBezTo>
                  <a:cubicBezTo>
                    <a:pt x="4384" y="4399"/>
                    <a:pt x="4510" y="4289"/>
                    <a:pt x="4639" y="4183"/>
                  </a:cubicBezTo>
                  <a:cubicBezTo>
                    <a:pt x="4667" y="4160"/>
                    <a:pt x="4804" y="4061"/>
                    <a:pt x="4803" y="4061"/>
                  </a:cubicBezTo>
                  <a:lnTo>
                    <a:pt x="4803" y="4061"/>
                  </a:lnTo>
                  <a:cubicBezTo>
                    <a:pt x="4802" y="4061"/>
                    <a:pt x="4772" y="4082"/>
                    <a:pt x="4689" y="4141"/>
                  </a:cubicBezTo>
                  <a:cubicBezTo>
                    <a:pt x="4756" y="4093"/>
                    <a:pt x="4823" y="4042"/>
                    <a:pt x="4891" y="3994"/>
                  </a:cubicBezTo>
                  <a:cubicBezTo>
                    <a:pt x="5165" y="3801"/>
                    <a:pt x="5448" y="3622"/>
                    <a:pt x="5742" y="3461"/>
                  </a:cubicBezTo>
                  <a:cubicBezTo>
                    <a:pt x="5903" y="3372"/>
                    <a:pt x="6066" y="3289"/>
                    <a:pt x="6232" y="3211"/>
                  </a:cubicBezTo>
                  <a:cubicBezTo>
                    <a:pt x="6242" y="3207"/>
                    <a:pt x="6268" y="3195"/>
                    <a:pt x="6298" y="3181"/>
                  </a:cubicBezTo>
                  <a:lnTo>
                    <a:pt x="6298" y="3181"/>
                  </a:lnTo>
                  <a:cubicBezTo>
                    <a:pt x="6328" y="3169"/>
                    <a:pt x="6464" y="3109"/>
                    <a:pt x="6471" y="3107"/>
                  </a:cubicBezTo>
                  <a:cubicBezTo>
                    <a:pt x="6783" y="2987"/>
                    <a:pt x="7101" y="2884"/>
                    <a:pt x="7423" y="2801"/>
                  </a:cubicBezTo>
                  <a:cubicBezTo>
                    <a:pt x="7602" y="2757"/>
                    <a:pt x="7781" y="2716"/>
                    <a:pt x="7962" y="2682"/>
                  </a:cubicBezTo>
                  <a:cubicBezTo>
                    <a:pt x="8036" y="2668"/>
                    <a:pt x="8112" y="2656"/>
                    <a:pt x="8188" y="2643"/>
                  </a:cubicBezTo>
                  <a:lnTo>
                    <a:pt x="8188" y="2643"/>
                  </a:lnTo>
                  <a:cubicBezTo>
                    <a:pt x="8204" y="2642"/>
                    <a:pt x="8226" y="2640"/>
                    <a:pt x="8257" y="2636"/>
                  </a:cubicBezTo>
                  <a:cubicBezTo>
                    <a:pt x="8939" y="2562"/>
                    <a:pt x="9606" y="2084"/>
                    <a:pt x="9572" y="1321"/>
                  </a:cubicBezTo>
                  <a:cubicBezTo>
                    <a:pt x="9544" y="705"/>
                    <a:pt x="9043" y="0"/>
                    <a:pt x="8365" y="0"/>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12" name="Google Shape;2712;p7"/>
            <p:cNvSpPr/>
            <p:nvPr/>
          </p:nvSpPr>
          <p:spPr>
            <a:xfrm>
              <a:off x="7259602" y="3654492"/>
              <a:ext cx="135563" cy="451670"/>
            </a:xfrm>
            <a:custGeom>
              <a:rect b="b" l="l" r="r" t="t"/>
              <a:pathLst>
                <a:path extrusionOk="0" h="30836" w="9255">
                  <a:moveTo>
                    <a:pt x="6246" y="0"/>
                  </a:moveTo>
                  <a:cubicBezTo>
                    <a:pt x="5458" y="0"/>
                    <a:pt x="4647" y="643"/>
                    <a:pt x="4918" y="1629"/>
                  </a:cubicBezTo>
                  <a:cubicBezTo>
                    <a:pt x="6894" y="8792"/>
                    <a:pt x="6363" y="16490"/>
                    <a:pt x="3577" y="23366"/>
                  </a:cubicBezTo>
                  <a:cubicBezTo>
                    <a:pt x="2791" y="25302"/>
                    <a:pt x="1787" y="27154"/>
                    <a:pt x="647" y="28902"/>
                  </a:cubicBezTo>
                  <a:cubicBezTo>
                    <a:pt x="1" y="29894"/>
                    <a:pt x="911" y="30836"/>
                    <a:pt x="1835" y="30836"/>
                  </a:cubicBezTo>
                  <a:cubicBezTo>
                    <a:pt x="2236" y="30836"/>
                    <a:pt x="2639" y="30658"/>
                    <a:pt x="2918" y="30230"/>
                  </a:cubicBezTo>
                  <a:cubicBezTo>
                    <a:pt x="7226" y="23623"/>
                    <a:pt x="9255" y="15537"/>
                    <a:pt x="8632" y="7675"/>
                  </a:cubicBezTo>
                  <a:cubicBezTo>
                    <a:pt x="8451" y="5397"/>
                    <a:pt x="8062" y="3133"/>
                    <a:pt x="7455" y="930"/>
                  </a:cubicBezTo>
                  <a:cubicBezTo>
                    <a:pt x="7276" y="281"/>
                    <a:pt x="6766" y="0"/>
                    <a:pt x="6246" y="0"/>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13" name="Google Shape;2713;p7"/>
            <p:cNvSpPr/>
            <p:nvPr/>
          </p:nvSpPr>
          <p:spPr>
            <a:xfrm>
              <a:off x="7341749" y="3713891"/>
              <a:ext cx="384336" cy="156845"/>
            </a:xfrm>
            <a:custGeom>
              <a:rect b="b" l="l" r="r" t="t"/>
              <a:pathLst>
                <a:path extrusionOk="0" h="10708" w="26239">
                  <a:moveTo>
                    <a:pt x="1382" y="1"/>
                  </a:moveTo>
                  <a:cubicBezTo>
                    <a:pt x="1272" y="1"/>
                    <a:pt x="1163" y="14"/>
                    <a:pt x="1059" y="43"/>
                  </a:cubicBezTo>
                  <a:cubicBezTo>
                    <a:pt x="333" y="243"/>
                    <a:pt x="1" y="962"/>
                    <a:pt x="140" y="1661"/>
                  </a:cubicBezTo>
                  <a:lnTo>
                    <a:pt x="140" y="1663"/>
                  </a:lnTo>
                  <a:cubicBezTo>
                    <a:pt x="836" y="5137"/>
                    <a:pt x="3629" y="8277"/>
                    <a:pt x="6833" y="9714"/>
                  </a:cubicBezTo>
                  <a:cubicBezTo>
                    <a:pt x="8266" y="10357"/>
                    <a:pt x="9789" y="10708"/>
                    <a:pt x="11342" y="10708"/>
                  </a:cubicBezTo>
                  <a:cubicBezTo>
                    <a:pt x="11754" y="10708"/>
                    <a:pt x="12167" y="10683"/>
                    <a:pt x="12581" y="10633"/>
                  </a:cubicBezTo>
                  <a:cubicBezTo>
                    <a:pt x="14691" y="10374"/>
                    <a:pt x="16681" y="9636"/>
                    <a:pt x="18764" y="9252"/>
                  </a:cubicBezTo>
                  <a:cubicBezTo>
                    <a:pt x="19334" y="9147"/>
                    <a:pt x="19951" y="9077"/>
                    <a:pt x="20570" y="9077"/>
                  </a:cubicBezTo>
                  <a:cubicBezTo>
                    <a:pt x="21756" y="9077"/>
                    <a:pt x="22951" y="9335"/>
                    <a:pt x="23838" y="10105"/>
                  </a:cubicBezTo>
                  <a:cubicBezTo>
                    <a:pt x="24116" y="10345"/>
                    <a:pt x="24462" y="10477"/>
                    <a:pt x="24804" y="10477"/>
                  </a:cubicBezTo>
                  <a:cubicBezTo>
                    <a:pt x="25125" y="10477"/>
                    <a:pt x="25443" y="10361"/>
                    <a:pt x="25699" y="10105"/>
                  </a:cubicBezTo>
                  <a:cubicBezTo>
                    <a:pt x="26175" y="9629"/>
                    <a:pt x="26238" y="8712"/>
                    <a:pt x="25699" y="8245"/>
                  </a:cubicBezTo>
                  <a:cubicBezTo>
                    <a:pt x="24194" y="6942"/>
                    <a:pt x="22455" y="6501"/>
                    <a:pt x="20655" y="6501"/>
                  </a:cubicBezTo>
                  <a:cubicBezTo>
                    <a:pt x="18832" y="6501"/>
                    <a:pt x="16947" y="6953"/>
                    <a:pt x="15180" y="7420"/>
                  </a:cubicBezTo>
                  <a:cubicBezTo>
                    <a:pt x="13883" y="7764"/>
                    <a:pt x="12569" y="8078"/>
                    <a:pt x="11242" y="8078"/>
                  </a:cubicBezTo>
                  <a:cubicBezTo>
                    <a:pt x="10690" y="8078"/>
                    <a:pt x="10137" y="8024"/>
                    <a:pt x="9581" y="7895"/>
                  </a:cubicBezTo>
                  <a:cubicBezTo>
                    <a:pt x="7875" y="7496"/>
                    <a:pt x="6443" y="6599"/>
                    <a:pt x="5204" y="5380"/>
                  </a:cubicBezTo>
                  <a:cubicBezTo>
                    <a:pt x="3926" y="4121"/>
                    <a:pt x="3033" y="2737"/>
                    <a:pt x="2677" y="962"/>
                  </a:cubicBezTo>
                  <a:cubicBezTo>
                    <a:pt x="2561" y="378"/>
                    <a:pt x="1957" y="1"/>
                    <a:pt x="1382"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14" name="Google Shape;2714;p7"/>
            <p:cNvSpPr/>
            <p:nvPr/>
          </p:nvSpPr>
          <p:spPr>
            <a:xfrm>
              <a:off x="7496581" y="3832790"/>
              <a:ext cx="190828" cy="109358"/>
            </a:xfrm>
            <a:custGeom>
              <a:rect b="b" l="l" r="r" t="t"/>
              <a:pathLst>
                <a:path extrusionOk="0" h="7466" w="13028">
                  <a:moveTo>
                    <a:pt x="1789" y="1"/>
                  </a:moveTo>
                  <a:cubicBezTo>
                    <a:pt x="1631" y="1"/>
                    <a:pt x="1474" y="4"/>
                    <a:pt x="1316" y="10"/>
                  </a:cubicBezTo>
                  <a:cubicBezTo>
                    <a:pt x="606" y="36"/>
                    <a:pt x="1" y="595"/>
                    <a:pt x="1" y="1325"/>
                  </a:cubicBezTo>
                  <a:cubicBezTo>
                    <a:pt x="1" y="2039"/>
                    <a:pt x="578" y="2641"/>
                    <a:pt x="1271" y="2641"/>
                  </a:cubicBezTo>
                  <a:cubicBezTo>
                    <a:pt x="1286" y="2641"/>
                    <a:pt x="1301" y="2640"/>
                    <a:pt x="1316" y="2640"/>
                  </a:cubicBezTo>
                  <a:cubicBezTo>
                    <a:pt x="1445" y="2635"/>
                    <a:pt x="1574" y="2633"/>
                    <a:pt x="1703" y="2633"/>
                  </a:cubicBezTo>
                  <a:cubicBezTo>
                    <a:pt x="5002" y="2633"/>
                    <a:pt x="8332" y="4168"/>
                    <a:pt x="10327" y="6817"/>
                  </a:cubicBezTo>
                  <a:cubicBezTo>
                    <a:pt x="10619" y="7206"/>
                    <a:pt x="11045" y="7466"/>
                    <a:pt x="11497" y="7466"/>
                  </a:cubicBezTo>
                  <a:cubicBezTo>
                    <a:pt x="11705" y="7466"/>
                    <a:pt x="11918" y="7411"/>
                    <a:pt x="12127" y="7289"/>
                  </a:cubicBezTo>
                  <a:cubicBezTo>
                    <a:pt x="12684" y="6964"/>
                    <a:pt x="13028" y="6061"/>
                    <a:pt x="12598" y="5489"/>
                  </a:cubicBezTo>
                  <a:cubicBezTo>
                    <a:pt x="10049" y="2106"/>
                    <a:pt x="6038" y="1"/>
                    <a:pt x="1789"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15" name="Google Shape;2715;p7"/>
            <p:cNvSpPr/>
            <p:nvPr/>
          </p:nvSpPr>
          <p:spPr>
            <a:xfrm>
              <a:off x="7377813" y="3783250"/>
              <a:ext cx="230068" cy="267624"/>
            </a:xfrm>
            <a:custGeom>
              <a:rect b="b" l="l" r="r" t="t"/>
              <a:pathLst>
                <a:path extrusionOk="0" h="18271" w="15707">
                  <a:moveTo>
                    <a:pt x="1317" y="1"/>
                  </a:moveTo>
                  <a:cubicBezTo>
                    <a:pt x="660" y="1"/>
                    <a:pt x="2" y="424"/>
                    <a:pt x="2" y="1271"/>
                  </a:cubicBezTo>
                  <a:cubicBezTo>
                    <a:pt x="1" y="3236"/>
                    <a:pt x="337" y="5163"/>
                    <a:pt x="1185" y="6946"/>
                  </a:cubicBezTo>
                  <a:cubicBezTo>
                    <a:pt x="2027" y="8716"/>
                    <a:pt x="3395" y="10101"/>
                    <a:pt x="4939" y="11273"/>
                  </a:cubicBezTo>
                  <a:cubicBezTo>
                    <a:pt x="7567" y="13271"/>
                    <a:pt x="11112" y="14677"/>
                    <a:pt x="12842" y="17636"/>
                  </a:cubicBezTo>
                  <a:cubicBezTo>
                    <a:pt x="13104" y="18085"/>
                    <a:pt x="13500" y="18271"/>
                    <a:pt x="13898" y="18271"/>
                  </a:cubicBezTo>
                  <a:cubicBezTo>
                    <a:pt x="14797" y="18271"/>
                    <a:pt x="15706" y="17324"/>
                    <a:pt x="15113" y="16309"/>
                  </a:cubicBezTo>
                  <a:cubicBezTo>
                    <a:pt x="13318" y="13236"/>
                    <a:pt x="9996" y="11613"/>
                    <a:pt x="7171" y="9657"/>
                  </a:cubicBezTo>
                  <a:cubicBezTo>
                    <a:pt x="5827" y="8726"/>
                    <a:pt x="4585" y="7654"/>
                    <a:pt x="3767" y="6215"/>
                  </a:cubicBezTo>
                  <a:cubicBezTo>
                    <a:pt x="2909" y="4703"/>
                    <a:pt x="2631" y="2992"/>
                    <a:pt x="2633" y="1271"/>
                  </a:cubicBezTo>
                  <a:cubicBezTo>
                    <a:pt x="2633" y="425"/>
                    <a:pt x="1975" y="1"/>
                    <a:pt x="1317"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16" name="Google Shape;2716;p7"/>
            <p:cNvSpPr/>
            <p:nvPr/>
          </p:nvSpPr>
          <p:spPr>
            <a:xfrm>
              <a:off x="7398819" y="3873937"/>
              <a:ext cx="66719" cy="185774"/>
            </a:xfrm>
            <a:custGeom>
              <a:rect b="b" l="l" r="r" t="t"/>
              <a:pathLst>
                <a:path extrusionOk="0" h="12683" w="4555">
                  <a:moveTo>
                    <a:pt x="1528" y="1"/>
                  </a:moveTo>
                  <a:cubicBezTo>
                    <a:pt x="1417" y="1"/>
                    <a:pt x="1301" y="16"/>
                    <a:pt x="1183" y="48"/>
                  </a:cubicBezTo>
                  <a:cubicBezTo>
                    <a:pt x="554" y="222"/>
                    <a:pt x="0" y="1002"/>
                    <a:pt x="264" y="1666"/>
                  </a:cubicBezTo>
                  <a:cubicBezTo>
                    <a:pt x="1489" y="4767"/>
                    <a:pt x="1899" y="8061"/>
                    <a:pt x="1476" y="11367"/>
                  </a:cubicBezTo>
                  <a:cubicBezTo>
                    <a:pt x="1386" y="12074"/>
                    <a:pt x="2145" y="12682"/>
                    <a:pt x="2792" y="12682"/>
                  </a:cubicBezTo>
                  <a:cubicBezTo>
                    <a:pt x="3577" y="12682"/>
                    <a:pt x="4016" y="12075"/>
                    <a:pt x="4107" y="11367"/>
                  </a:cubicBezTo>
                  <a:cubicBezTo>
                    <a:pt x="4554" y="7868"/>
                    <a:pt x="4098" y="4249"/>
                    <a:pt x="2800" y="967"/>
                  </a:cubicBezTo>
                  <a:cubicBezTo>
                    <a:pt x="2581" y="415"/>
                    <a:pt x="2109" y="1"/>
                    <a:pt x="1528"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17" name="Google Shape;2717;p7"/>
            <p:cNvSpPr/>
            <p:nvPr/>
          </p:nvSpPr>
          <p:spPr>
            <a:xfrm rot="10800000">
              <a:off x="7136763" y="2104097"/>
              <a:ext cx="178231" cy="291998"/>
            </a:xfrm>
            <a:custGeom>
              <a:rect b="b" l="l" r="r" t="t"/>
              <a:pathLst>
                <a:path extrusionOk="0" h="19935" w="12168">
                  <a:moveTo>
                    <a:pt x="2494" y="6968"/>
                  </a:moveTo>
                  <a:cubicBezTo>
                    <a:pt x="2490" y="7001"/>
                    <a:pt x="2486" y="7033"/>
                    <a:pt x="2481" y="7065"/>
                  </a:cubicBezTo>
                  <a:lnTo>
                    <a:pt x="2481" y="7065"/>
                  </a:lnTo>
                  <a:cubicBezTo>
                    <a:pt x="2486" y="7033"/>
                    <a:pt x="2490" y="7001"/>
                    <a:pt x="2494" y="6968"/>
                  </a:cubicBezTo>
                  <a:close/>
                  <a:moveTo>
                    <a:pt x="7519" y="0"/>
                  </a:moveTo>
                  <a:cubicBezTo>
                    <a:pt x="7471" y="0"/>
                    <a:pt x="7423" y="1"/>
                    <a:pt x="7376" y="4"/>
                  </a:cubicBezTo>
                  <a:cubicBezTo>
                    <a:pt x="6162" y="57"/>
                    <a:pt x="4903" y="457"/>
                    <a:pt x="4057" y="1377"/>
                  </a:cubicBezTo>
                  <a:cubicBezTo>
                    <a:pt x="3174" y="2338"/>
                    <a:pt x="2794" y="3395"/>
                    <a:pt x="2682" y="4697"/>
                  </a:cubicBezTo>
                  <a:cubicBezTo>
                    <a:pt x="2598" y="5678"/>
                    <a:pt x="2512" y="6659"/>
                    <a:pt x="2398" y="7638"/>
                  </a:cubicBezTo>
                  <a:lnTo>
                    <a:pt x="2398" y="7638"/>
                  </a:lnTo>
                  <a:cubicBezTo>
                    <a:pt x="2172" y="9091"/>
                    <a:pt x="1845" y="10521"/>
                    <a:pt x="1330" y="11901"/>
                  </a:cubicBezTo>
                  <a:lnTo>
                    <a:pt x="1330" y="11901"/>
                  </a:lnTo>
                  <a:cubicBezTo>
                    <a:pt x="1167" y="12246"/>
                    <a:pt x="992" y="12585"/>
                    <a:pt x="804" y="12919"/>
                  </a:cubicBezTo>
                  <a:cubicBezTo>
                    <a:pt x="202" y="13993"/>
                    <a:pt x="1" y="15340"/>
                    <a:pt x="332" y="16537"/>
                  </a:cubicBezTo>
                  <a:cubicBezTo>
                    <a:pt x="631" y="17625"/>
                    <a:pt x="1473" y="18806"/>
                    <a:pt x="2487" y="19342"/>
                  </a:cubicBezTo>
                  <a:cubicBezTo>
                    <a:pt x="3235" y="19737"/>
                    <a:pt x="4064" y="19935"/>
                    <a:pt x="4882" y="19935"/>
                  </a:cubicBezTo>
                  <a:cubicBezTo>
                    <a:pt x="6490" y="19935"/>
                    <a:pt x="8060" y="19174"/>
                    <a:pt x="8910" y="17657"/>
                  </a:cubicBezTo>
                  <a:cubicBezTo>
                    <a:pt x="10003" y="15710"/>
                    <a:pt x="10797" y="13563"/>
                    <a:pt x="11236" y="11372"/>
                  </a:cubicBezTo>
                  <a:cubicBezTo>
                    <a:pt x="11673" y="9174"/>
                    <a:pt x="11879" y="6928"/>
                    <a:pt x="12070" y="4697"/>
                  </a:cubicBezTo>
                  <a:cubicBezTo>
                    <a:pt x="12167" y="3559"/>
                    <a:pt x="11477" y="2159"/>
                    <a:pt x="10695" y="1377"/>
                  </a:cubicBezTo>
                  <a:cubicBezTo>
                    <a:pt x="9915" y="596"/>
                    <a:pt x="8653" y="0"/>
                    <a:pt x="7519" y="0"/>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718" name="Google Shape;2718;p7"/>
          <p:cNvGrpSpPr/>
          <p:nvPr/>
        </p:nvGrpSpPr>
        <p:grpSpPr>
          <a:xfrm flipH="1">
            <a:off x="154996" y="423374"/>
            <a:ext cx="397222" cy="533461"/>
            <a:chOff x="8884746" y="289993"/>
            <a:chExt cx="297924" cy="307435"/>
          </a:xfrm>
        </p:grpSpPr>
        <p:sp>
          <p:nvSpPr>
            <p:cNvPr id="2719" name="Google Shape;2719;p7"/>
            <p:cNvSpPr/>
            <p:nvPr/>
          </p:nvSpPr>
          <p:spPr>
            <a:xfrm>
              <a:off x="8884746" y="289993"/>
              <a:ext cx="297924" cy="307435"/>
            </a:xfrm>
            <a:custGeom>
              <a:rect b="b" l="l" r="r" t="t"/>
              <a:pathLst>
                <a:path extrusionOk="0" h="20946" w="20298">
                  <a:moveTo>
                    <a:pt x="9894" y="1"/>
                  </a:moveTo>
                  <a:cubicBezTo>
                    <a:pt x="9658" y="1"/>
                    <a:pt x="9422" y="246"/>
                    <a:pt x="9580" y="507"/>
                  </a:cubicBezTo>
                  <a:cubicBezTo>
                    <a:pt x="10183" y="1502"/>
                    <a:pt x="10790" y="2536"/>
                    <a:pt x="10999" y="3695"/>
                  </a:cubicBezTo>
                  <a:cubicBezTo>
                    <a:pt x="11125" y="4381"/>
                    <a:pt x="11087" y="5100"/>
                    <a:pt x="10830" y="5743"/>
                  </a:cubicBezTo>
                  <a:cubicBezTo>
                    <a:pt x="10825" y="5745"/>
                    <a:pt x="10821" y="5748"/>
                    <a:pt x="10816" y="5750"/>
                  </a:cubicBezTo>
                  <a:cubicBezTo>
                    <a:pt x="10552" y="5922"/>
                    <a:pt x="10171" y="5945"/>
                    <a:pt x="9968" y="5955"/>
                  </a:cubicBezTo>
                  <a:cubicBezTo>
                    <a:pt x="9770" y="5929"/>
                    <a:pt x="9570" y="5916"/>
                    <a:pt x="9370" y="5916"/>
                  </a:cubicBezTo>
                  <a:cubicBezTo>
                    <a:pt x="8777" y="5916"/>
                    <a:pt x="8180" y="6030"/>
                    <a:pt x="7608" y="6267"/>
                  </a:cubicBezTo>
                  <a:cubicBezTo>
                    <a:pt x="7528" y="6282"/>
                    <a:pt x="7430" y="6295"/>
                    <a:pt x="7335" y="6295"/>
                  </a:cubicBezTo>
                  <a:cubicBezTo>
                    <a:pt x="7247" y="6295"/>
                    <a:pt x="7162" y="6284"/>
                    <a:pt x="7096" y="6253"/>
                  </a:cubicBezTo>
                  <a:cubicBezTo>
                    <a:pt x="6775" y="5614"/>
                    <a:pt x="6630" y="4888"/>
                    <a:pt x="6692" y="4171"/>
                  </a:cubicBezTo>
                  <a:cubicBezTo>
                    <a:pt x="6768" y="3267"/>
                    <a:pt x="7196" y="2407"/>
                    <a:pt x="7844" y="1776"/>
                  </a:cubicBezTo>
                  <a:cubicBezTo>
                    <a:pt x="8087" y="1536"/>
                    <a:pt x="7850" y="1194"/>
                    <a:pt x="7584" y="1194"/>
                  </a:cubicBezTo>
                  <a:cubicBezTo>
                    <a:pt x="7507" y="1194"/>
                    <a:pt x="7427" y="1223"/>
                    <a:pt x="7356" y="1293"/>
                  </a:cubicBezTo>
                  <a:cubicBezTo>
                    <a:pt x="6725" y="1912"/>
                    <a:pt x="6294" y="2705"/>
                    <a:pt x="6104" y="3559"/>
                  </a:cubicBezTo>
                  <a:cubicBezTo>
                    <a:pt x="5358" y="3074"/>
                    <a:pt x="4758" y="2357"/>
                    <a:pt x="4439" y="1524"/>
                  </a:cubicBezTo>
                  <a:cubicBezTo>
                    <a:pt x="4383" y="1378"/>
                    <a:pt x="4259" y="1267"/>
                    <a:pt x="4106" y="1267"/>
                  </a:cubicBezTo>
                  <a:cubicBezTo>
                    <a:pt x="4078" y="1267"/>
                    <a:pt x="4049" y="1271"/>
                    <a:pt x="4020" y="1278"/>
                  </a:cubicBezTo>
                  <a:cubicBezTo>
                    <a:pt x="3856" y="1321"/>
                    <a:pt x="3708" y="1524"/>
                    <a:pt x="3775" y="1697"/>
                  </a:cubicBezTo>
                  <a:cubicBezTo>
                    <a:pt x="4180" y="2755"/>
                    <a:pt x="4908" y="3643"/>
                    <a:pt x="5877" y="4231"/>
                  </a:cubicBezTo>
                  <a:cubicBezTo>
                    <a:pt x="5918" y="4257"/>
                    <a:pt x="5958" y="4269"/>
                    <a:pt x="5999" y="4276"/>
                  </a:cubicBezTo>
                  <a:cubicBezTo>
                    <a:pt x="5954" y="5033"/>
                    <a:pt x="6115" y="5784"/>
                    <a:pt x="6442" y="6460"/>
                  </a:cubicBezTo>
                  <a:cubicBezTo>
                    <a:pt x="6475" y="6731"/>
                    <a:pt x="6451" y="6979"/>
                    <a:pt x="6299" y="7081"/>
                  </a:cubicBezTo>
                  <a:cubicBezTo>
                    <a:pt x="6189" y="7181"/>
                    <a:pt x="6082" y="7284"/>
                    <a:pt x="5982" y="7391"/>
                  </a:cubicBezTo>
                  <a:cubicBezTo>
                    <a:pt x="5861" y="7385"/>
                    <a:pt x="5738" y="7382"/>
                    <a:pt x="5618" y="7382"/>
                  </a:cubicBezTo>
                  <a:cubicBezTo>
                    <a:pt x="5273" y="7382"/>
                    <a:pt x="4956" y="7404"/>
                    <a:pt x="4787" y="7429"/>
                  </a:cubicBezTo>
                  <a:cubicBezTo>
                    <a:pt x="4496" y="7385"/>
                    <a:pt x="4204" y="7364"/>
                    <a:pt x="3910" y="7364"/>
                  </a:cubicBezTo>
                  <a:cubicBezTo>
                    <a:pt x="3807" y="7364"/>
                    <a:pt x="3704" y="7367"/>
                    <a:pt x="3601" y="7372"/>
                  </a:cubicBezTo>
                  <a:cubicBezTo>
                    <a:pt x="3603" y="7312"/>
                    <a:pt x="3589" y="7248"/>
                    <a:pt x="3563" y="7188"/>
                  </a:cubicBezTo>
                  <a:cubicBezTo>
                    <a:pt x="3151" y="6269"/>
                    <a:pt x="2541" y="5441"/>
                    <a:pt x="1789" y="4774"/>
                  </a:cubicBezTo>
                  <a:cubicBezTo>
                    <a:pt x="1719" y="4711"/>
                    <a:pt x="1630" y="4678"/>
                    <a:pt x="1541" y="4678"/>
                  </a:cubicBezTo>
                  <a:cubicBezTo>
                    <a:pt x="1455" y="4678"/>
                    <a:pt x="1370" y="4709"/>
                    <a:pt x="1303" y="4776"/>
                  </a:cubicBezTo>
                  <a:cubicBezTo>
                    <a:pt x="1179" y="4905"/>
                    <a:pt x="1167" y="5138"/>
                    <a:pt x="1308" y="5262"/>
                  </a:cubicBezTo>
                  <a:cubicBezTo>
                    <a:pt x="1996" y="5874"/>
                    <a:pt x="2541" y="6612"/>
                    <a:pt x="2927" y="7446"/>
                  </a:cubicBezTo>
                  <a:cubicBezTo>
                    <a:pt x="2389" y="7536"/>
                    <a:pt x="1863" y="7700"/>
                    <a:pt x="1365" y="7939"/>
                  </a:cubicBezTo>
                  <a:cubicBezTo>
                    <a:pt x="920" y="8148"/>
                    <a:pt x="512" y="8422"/>
                    <a:pt x="141" y="8743"/>
                  </a:cubicBezTo>
                  <a:cubicBezTo>
                    <a:pt x="0" y="8862"/>
                    <a:pt x="20" y="9105"/>
                    <a:pt x="143" y="9227"/>
                  </a:cubicBezTo>
                  <a:cubicBezTo>
                    <a:pt x="210" y="9294"/>
                    <a:pt x="292" y="9324"/>
                    <a:pt x="375" y="9324"/>
                  </a:cubicBezTo>
                  <a:cubicBezTo>
                    <a:pt x="465" y="9324"/>
                    <a:pt x="556" y="9288"/>
                    <a:pt x="629" y="9224"/>
                  </a:cubicBezTo>
                  <a:cubicBezTo>
                    <a:pt x="1531" y="8449"/>
                    <a:pt x="2724" y="8045"/>
                    <a:pt x="3912" y="8045"/>
                  </a:cubicBezTo>
                  <a:cubicBezTo>
                    <a:pt x="4088" y="8045"/>
                    <a:pt x="4264" y="8054"/>
                    <a:pt x="4439" y="8072"/>
                  </a:cubicBezTo>
                  <a:cubicBezTo>
                    <a:pt x="4746" y="8196"/>
                    <a:pt x="5001" y="8379"/>
                    <a:pt x="5156" y="8629"/>
                  </a:cubicBezTo>
                  <a:cubicBezTo>
                    <a:pt x="4687" y="9663"/>
                    <a:pt x="4599" y="10858"/>
                    <a:pt x="4963" y="11977"/>
                  </a:cubicBezTo>
                  <a:cubicBezTo>
                    <a:pt x="4982" y="12425"/>
                    <a:pt x="4953" y="12670"/>
                    <a:pt x="4632" y="13106"/>
                  </a:cubicBezTo>
                  <a:cubicBezTo>
                    <a:pt x="4303" y="13239"/>
                    <a:pt x="3982" y="13391"/>
                    <a:pt x="3670" y="13568"/>
                  </a:cubicBezTo>
                  <a:cubicBezTo>
                    <a:pt x="3646" y="13561"/>
                    <a:pt x="3622" y="13556"/>
                    <a:pt x="3598" y="13551"/>
                  </a:cubicBezTo>
                  <a:cubicBezTo>
                    <a:pt x="2606" y="13427"/>
                    <a:pt x="1689" y="12896"/>
                    <a:pt x="1046" y="12129"/>
                  </a:cubicBezTo>
                  <a:cubicBezTo>
                    <a:pt x="989" y="12062"/>
                    <a:pt x="904" y="12031"/>
                    <a:pt x="817" y="12031"/>
                  </a:cubicBezTo>
                  <a:cubicBezTo>
                    <a:pt x="722" y="12031"/>
                    <a:pt x="624" y="12068"/>
                    <a:pt x="560" y="12132"/>
                  </a:cubicBezTo>
                  <a:cubicBezTo>
                    <a:pt x="422" y="12275"/>
                    <a:pt x="446" y="12475"/>
                    <a:pt x="565" y="12618"/>
                  </a:cubicBezTo>
                  <a:cubicBezTo>
                    <a:pt x="1165" y="13332"/>
                    <a:pt x="1972" y="13834"/>
                    <a:pt x="2860" y="14087"/>
                  </a:cubicBezTo>
                  <a:cubicBezTo>
                    <a:pt x="2298" y="14496"/>
                    <a:pt x="1789" y="14975"/>
                    <a:pt x="1346" y="15518"/>
                  </a:cubicBezTo>
                  <a:cubicBezTo>
                    <a:pt x="1229" y="15661"/>
                    <a:pt x="1210" y="15863"/>
                    <a:pt x="1351" y="16001"/>
                  </a:cubicBezTo>
                  <a:cubicBezTo>
                    <a:pt x="1414" y="16064"/>
                    <a:pt x="1510" y="16100"/>
                    <a:pt x="1604" y="16100"/>
                  </a:cubicBezTo>
                  <a:cubicBezTo>
                    <a:pt x="1692" y="16100"/>
                    <a:pt x="1779" y="16069"/>
                    <a:pt x="1836" y="15999"/>
                  </a:cubicBezTo>
                  <a:cubicBezTo>
                    <a:pt x="2682" y="14958"/>
                    <a:pt x="3782" y="14156"/>
                    <a:pt x="5032" y="13682"/>
                  </a:cubicBezTo>
                  <a:cubicBezTo>
                    <a:pt x="5437" y="13734"/>
                    <a:pt x="5839" y="13811"/>
                    <a:pt x="6189" y="13918"/>
                  </a:cubicBezTo>
                  <a:cubicBezTo>
                    <a:pt x="6304" y="14027"/>
                    <a:pt x="6425" y="14130"/>
                    <a:pt x="6549" y="14225"/>
                  </a:cubicBezTo>
                  <a:cubicBezTo>
                    <a:pt x="6904" y="14718"/>
                    <a:pt x="7030" y="15449"/>
                    <a:pt x="7085" y="16080"/>
                  </a:cubicBezTo>
                  <a:cubicBezTo>
                    <a:pt x="7085" y="16104"/>
                    <a:pt x="7082" y="16130"/>
                    <a:pt x="7082" y="16154"/>
                  </a:cubicBezTo>
                  <a:cubicBezTo>
                    <a:pt x="7077" y="16158"/>
                    <a:pt x="7070" y="16166"/>
                    <a:pt x="7066" y="16170"/>
                  </a:cubicBezTo>
                  <a:cubicBezTo>
                    <a:pt x="6454" y="17027"/>
                    <a:pt x="5418" y="17533"/>
                    <a:pt x="4373" y="17533"/>
                  </a:cubicBezTo>
                  <a:cubicBezTo>
                    <a:pt x="4363" y="17533"/>
                    <a:pt x="4354" y="17532"/>
                    <a:pt x="4344" y="17532"/>
                  </a:cubicBezTo>
                  <a:cubicBezTo>
                    <a:pt x="4343" y="17532"/>
                    <a:pt x="4342" y="17532"/>
                    <a:pt x="4342" y="17532"/>
                  </a:cubicBezTo>
                  <a:cubicBezTo>
                    <a:pt x="3901" y="17532"/>
                    <a:pt x="3899" y="18216"/>
                    <a:pt x="4341" y="18218"/>
                  </a:cubicBezTo>
                  <a:cubicBezTo>
                    <a:pt x="4353" y="18218"/>
                    <a:pt x="4365" y="18218"/>
                    <a:pt x="4377" y="18218"/>
                  </a:cubicBezTo>
                  <a:cubicBezTo>
                    <a:pt x="5407" y="18218"/>
                    <a:pt x="6388" y="17810"/>
                    <a:pt x="7127" y="17118"/>
                  </a:cubicBezTo>
                  <a:cubicBezTo>
                    <a:pt x="7239" y="18006"/>
                    <a:pt x="7537" y="18873"/>
                    <a:pt x="8008" y="19628"/>
                  </a:cubicBezTo>
                  <a:cubicBezTo>
                    <a:pt x="8292" y="20080"/>
                    <a:pt x="8635" y="20497"/>
                    <a:pt x="9030" y="20854"/>
                  </a:cubicBezTo>
                  <a:cubicBezTo>
                    <a:pt x="9101" y="20919"/>
                    <a:pt x="9180" y="20946"/>
                    <a:pt x="9256" y="20946"/>
                  </a:cubicBezTo>
                  <a:cubicBezTo>
                    <a:pt x="9528" y="20946"/>
                    <a:pt x="9768" y="20597"/>
                    <a:pt x="9511" y="20366"/>
                  </a:cubicBezTo>
                  <a:cubicBezTo>
                    <a:pt x="8337" y="19302"/>
                    <a:pt x="7718" y="17732"/>
                    <a:pt x="7768" y="16161"/>
                  </a:cubicBezTo>
                  <a:cubicBezTo>
                    <a:pt x="8013" y="15575"/>
                    <a:pt x="8530" y="15325"/>
                    <a:pt x="9147" y="15177"/>
                  </a:cubicBezTo>
                  <a:cubicBezTo>
                    <a:pt x="9224" y="15181"/>
                    <a:pt x="9302" y="15183"/>
                    <a:pt x="9380" y="15183"/>
                  </a:cubicBezTo>
                  <a:cubicBezTo>
                    <a:pt x="10165" y="15183"/>
                    <a:pt x="10960" y="14985"/>
                    <a:pt x="11690" y="14563"/>
                  </a:cubicBezTo>
                  <a:cubicBezTo>
                    <a:pt x="11702" y="14556"/>
                    <a:pt x="11716" y="14549"/>
                    <a:pt x="11728" y="14539"/>
                  </a:cubicBezTo>
                  <a:cubicBezTo>
                    <a:pt x="11843" y="14492"/>
                    <a:pt x="11998" y="14446"/>
                    <a:pt x="12161" y="14446"/>
                  </a:cubicBezTo>
                  <a:cubicBezTo>
                    <a:pt x="12373" y="14446"/>
                    <a:pt x="12599" y="14524"/>
                    <a:pt x="12773" y="14777"/>
                  </a:cubicBezTo>
                  <a:cubicBezTo>
                    <a:pt x="13316" y="15973"/>
                    <a:pt x="13390" y="17387"/>
                    <a:pt x="12888" y="18606"/>
                  </a:cubicBezTo>
                  <a:cubicBezTo>
                    <a:pt x="12819" y="18778"/>
                    <a:pt x="12840" y="18973"/>
                    <a:pt x="13016" y="19073"/>
                  </a:cubicBezTo>
                  <a:cubicBezTo>
                    <a:pt x="13065" y="19101"/>
                    <a:pt x="13126" y="19115"/>
                    <a:pt x="13189" y="19115"/>
                  </a:cubicBezTo>
                  <a:cubicBezTo>
                    <a:pt x="13311" y="19115"/>
                    <a:pt x="13437" y="19060"/>
                    <a:pt x="13483" y="18947"/>
                  </a:cubicBezTo>
                  <a:cubicBezTo>
                    <a:pt x="13900" y="17935"/>
                    <a:pt x="13997" y="16823"/>
                    <a:pt x="13797" y="15768"/>
                  </a:cubicBezTo>
                  <a:lnTo>
                    <a:pt x="13797" y="15768"/>
                  </a:lnTo>
                  <a:cubicBezTo>
                    <a:pt x="15131" y="15958"/>
                    <a:pt x="16305" y="16866"/>
                    <a:pt x="16878" y="18073"/>
                  </a:cubicBezTo>
                  <a:cubicBezTo>
                    <a:pt x="16933" y="18184"/>
                    <a:pt x="17057" y="18242"/>
                    <a:pt x="17178" y="18242"/>
                  </a:cubicBezTo>
                  <a:cubicBezTo>
                    <a:pt x="17239" y="18242"/>
                    <a:pt x="17298" y="18228"/>
                    <a:pt x="17348" y="18199"/>
                  </a:cubicBezTo>
                  <a:cubicBezTo>
                    <a:pt x="17519" y="18099"/>
                    <a:pt x="17552" y="17899"/>
                    <a:pt x="17474" y="17730"/>
                  </a:cubicBezTo>
                  <a:cubicBezTo>
                    <a:pt x="16778" y="16273"/>
                    <a:pt x="15335" y="15275"/>
                    <a:pt x="13745" y="15073"/>
                  </a:cubicBezTo>
                  <a:cubicBezTo>
                    <a:pt x="13736" y="15072"/>
                    <a:pt x="13727" y="15071"/>
                    <a:pt x="13718" y="15071"/>
                  </a:cubicBezTo>
                  <a:cubicBezTo>
                    <a:pt x="13685" y="15071"/>
                    <a:pt x="13654" y="15078"/>
                    <a:pt x="13623" y="15089"/>
                  </a:cubicBezTo>
                  <a:cubicBezTo>
                    <a:pt x="13554" y="14875"/>
                    <a:pt x="13473" y="14663"/>
                    <a:pt x="13378" y="14458"/>
                  </a:cubicBezTo>
                  <a:cubicBezTo>
                    <a:pt x="13380" y="14458"/>
                    <a:pt x="13383" y="14456"/>
                    <a:pt x="13383" y="14456"/>
                  </a:cubicBezTo>
                  <a:cubicBezTo>
                    <a:pt x="12992" y="13596"/>
                    <a:pt x="13480" y="12696"/>
                    <a:pt x="13481" y="12696"/>
                  </a:cubicBezTo>
                  <a:lnTo>
                    <a:pt x="13481" y="12696"/>
                  </a:lnTo>
                  <a:lnTo>
                    <a:pt x="13478" y="12699"/>
                  </a:lnTo>
                  <a:cubicBezTo>
                    <a:pt x="13697" y="12277"/>
                    <a:pt x="13852" y="11827"/>
                    <a:pt x="13933" y="11363"/>
                  </a:cubicBezTo>
                  <a:cubicBezTo>
                    <a:pt x="14047" y="11158"/>
                    <a:pt x="14171" y="10972"/>
                    <a:pt x="14409" y="10972"/>
                  </a:cubicBezTo>
                  <a:cubicBezTo>
                    <a:pt x="14431" y="10972"/>
                    <a:pt x="14447" y="10970"/>
                    <a:pt x="14466" y="10967"/>
                  </a:cubicBezTo>
                  <a:cubicBezTo>
                    <a:pt x="16231" y="11303"/>
                    <a:pt x="17643" y="12703"/>
                    <a:pt x="18017" y="14477"/>
                  </a:cubicBezTo>
                  <a:cubicBezTo>
                    <a:pt x="18054" y="14652"/>
                    <a:pt x="18184" y="14728"/>
                    <a:pt x="18320" y="14728"/>
                  </a:cubicBezTo>
                  <a:cubicBezTo>
                    <a:pt x="18521" y="14728"/>
                    <a:pt x="18735" y="14562"/>
                    <a:pt x="18681" y="14306"/>
                  </a:cubicBezTo>
                  <a:cubicBezTo>
                    <a:pt x="18443" y="13170"/>
                    <a:pt x="17814" y="12108"/>
                    <a:pt x="16909" y="11377"/>
                  </a:cubicBezTo>
                  <a:cubicBezTo>
                    <a:pt x="16876" y="11348"/>
                    <a:pt x="16838" y="11325"/>
                    <a:pt x="16805" y="11298"/>
                  </a:cubicBezTo>
                  <a:cubicBezTo>
                    <a:pt x="17533" y="10607"/>
                    <a:pt x="18504" y="10235"/>
                    <a:pt x="19499" y="10235"/>
                  </a:cubicBezTo>
                  <a:cubicBezTo>
                    <a:pt x="19649" y="10235"/>
                    <a:pt x="19800" y="10243"/>
                    <a:pt x="19950" y="10260"/>
                  </a:cubicBezTo>
                  <a:cubicBezTo>
                    <a:pt x="19959" y="10261"/>
                    <a:pt x="19968" y="10262"/>
                    <a:pt x="19976" y="10262"/>
                  </a:cubicBezTo>
                  <a:cubicBezTo>
                    <a:pt x="20151" y="10262"/>
                    <a:pt x="20296" y="10081"/>
                    <a:pt x="20296" y="9917"/>
                  </a:cubicBezTo>
                  <a:cubicBezTo>
                    <a:pt x="20298" y="9717"/>
                    <a:pt x="20138" y="9593"/>
                    <a:pt x="19955" y="9574"/>
                  </a:cubicBezTo>
                  <a:cubicBezTo>
                    <a:pt x="19793" y="9556"/>
                    <a:pt x="19631" y="9547"/>
                    <a:pt x="19469" y="9547"/>
                  </a:cubicBezTo>
                  <a:cubicBezTo>
                    <a:pt x="18267" y="9547"/>
                    <a:pt x="17078" y="10044"/>
                    <a:pt x="16228" y="10898"/>
                  </a:cubicBezTo>
                  <a:cubicBezTo>
                    <a:pt x="16226" y="10901"/>
                    <a:pt x="16224" y="10903"/>
                    <a:pt x="16221" y="10905"/>
                  </a:cubicBezTo>
                  <a:cubicBezTo>
                    <a:pt x="15771" y="10646"/>
                    <a:pt x="15285" y="10455"/>
                    <a:pt x="14778" y="10339"/>
                  </a:cubicBezTo>
                  <a:cubicBezTo>
                    <a:pt x="14781" y="10339"/>
                    <a:pt x="14781" y="10334"/>
                    <a:pt x="14783" y="10334"/>
                  </a:cubicBezTo>
                  <a:cubicBezTo>
                    <a:pt x="14626" y="10267"/>
                    <a:pt x="14262" y="10203"/>
                    <a:pt x="13973" y="10001"/>
                  </a:cubicBezTo>
                  <a:cubicBezTo>
                    <a:pt x="13902" y="9396"/>
                    <a:pt x="13709" y="8796"/>
                    <a:pt x="13385" y="8234"/>
                  </a:cubicBezTo>
                  <a:cubicBezTo>
                    <a:pt x="13042" y="7641"/>
                    <a:pt x="12588" y="7150"/>
                    <a:pt x="12061" y="6779"/>
                  </a:cubicBezTo>
                  <a:lnTo>
                    <a:pt x="12066" y="6779"/>
                  </a:lnTo>
                  <a:cubicBezTo>
                    <a:pt x="11809" y="6515"/>
                    <a:pt x="11554" y="6212"/>
                    <a:pt x="11523" y="5855"/>
                  </a:cubicBezTo>
                  <a:cubicBezTo>
                    <a:pt x="11604" y="5624"/>
                    <a:pt x="11661" y="5383"/>
                    <a:pt x="11699" y="5138"/>
                  </a:cubicBezTo>
                  <a:cubicBezTo>
                    <a:pt x="13161" y="4638"/>
                    <a:pt x="14323" y="3386"/>
                    <a:pt x="14681" y="1874"/>
                  </a:cubicBezTo>
                  <a:cubicBezTo>
                    <a:pt x="14742" y="1617"/>
                    <a:pt x="14529" y="1450"/>
                    <a:pt x="14326" y="1450"/>
                  </a:cubicBezTo>
                  <a:cubicBezTo>
                    <a:pt x="14191" y="1450"/>
                    <a:pt x="14060" y="1525"/>
                    <a:pt x="14019" y="1697"/>
                  </a:cubicBezTo>
                  <a:cubicBezTo>
                    <a:pt x="13735" y="2893"/>
                    <a:pt x="12873" y="3910"/>
                    <a:pt x="11747" y="4388"/>
                  </a:cubicBezTo>
                  <a:cubicBezTo>
                    <a:pt x="11745" y="4131"/>
                    <a:pt x="11721" y="3876"/>
                    <a:pt x="11680" y="3624"/>
                  </a:cubicBezTo>
                  <a:cubicBezTo>
                    <a:pt x="11480" y="2369"/>
                    <a:pt x="10823" y="1235"/>
                    <a:pt x="10173" y="164"/>
                  </a:cubicBezTo>
                  <a:cubicBezTo>
                    <a:pt x="10103" y="49"/>
                    <a:pt x="9999" y="1"/>
                    <a:pt x="9894" y="1"/>
                  </a:cubicBezTo>
                  <a:close/>
                </a:path>
              </a:pathLst>
            </a:custGeom>
            <a:solidFill>
              <a:srgbClr val="C9DAF8"/>
            </a:solidFill>
            <a:ln cap="flat" cmpd="sng" w="9525">
              <a:solidFill>
                <a:srgbClr val="1155CC"/>
              </a:solidFill>
              <a:prstDash val="solid"/>
              <a:round/>
              <a:headEnd len="sm" w="sm" type="none"/>
              <a:tailEnd len="sm" w="sm" type="none"/>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20" name="Google Shape;2720;p7"/>
            <p:cNvSpPr/>
            <p:nvPr/>
          </p:nvSpPr>
          <p:spPr>
            <a:xfrm>
              <a:off x="8992875" y="422659"/>
              <a:ext cx="54688" cy="47893"/>
            </a:xfrm>
            <a:custGeom>
              <a:rect b="b" l="l" r="r" t="t"/>
              <a:pathLst>
                <a:path extrusionOk="0" h="3263" w="3726">
                  <a:moveTo>
                    <a:pt x="1862" y="1"/>
                  </a:moveTo>
                  <a:cubicBezTo>
                    <a:pt x="1586" y="1"/>
                    <a:pt x="1305" y="71"/>
                    <a:pt x="1049" y="220"/>
                  </a:cubicBezTo>
                  <a:cubicBezTo>
                    <a:pt x="268" y="670"/>
                    <a:pt x="1" y="1667"/>
                    <a:pt x="451" y="2446"/>
                  </a:cubicBezTo>
                  <a:cubicBezTo>
                    <a:pt x="753" y="2970"/>
                    <a:pt x="1301" y="3262"/>
                    <a:pt x="1864" y="3262"/>
                  </a:cubicBezTo>
                  <a:cubicBezTo>
                    <a:pt x="2141" y="3262"/>
                    <a:pt x="2421" y="3192"/>
                    <a:pt x="2677" y="3044"/>
                  </a:cubicBezTo>
                  <a:cubicBezTo>
                    <a:pt x="3458" y="2594"/>
                    <a:pt x="3725" y="1596"/>
                    <a:pt x="3275" y="815"/>
                  </a:cubicBezTo>
                  <a:cubicBezTo>
                    <a:pt x="2973" y="293"/>
                    <a:pt x="2425" y="1"/>
                    <a:pt x="1862" y="1"/>
                  </a:cubicBezTo>
                  <a:close/>
                </a:path>
              </a:pathLst>
            </a:custGeom>
            <a:solidFill>
              <a:srgbClr val="C9DAF8"/>
            </a:solidFill>
            <a:ln cap="flat" cmpd="sng" w="9525">
              <a:solidFill>
                <a:srgbClr val="1155CC"/>
              </a:solidFill>
              <a:prstDash val="solid"/>
              <a:round/>
              <a:headEnd len="sm" w="sm" type="none"/>
              <a:tailEnd len="sm" w="sm" type="none"/>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721" name="Google Shape;2721;p7"/>
          <p:cNvSpPr txBox="1"/>
          <p:nvPr/>
        </p:nvSpPr>
        <p:spPr>
          <a:xfrm>
            <a:off x="620927" y="423369"/>
            <a:ext cx="30000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800"/>
              <a:buFont typeface="Arial"/>
              <a:buNone/>
            </a:pPr>
            <a:r>
              <a:t/>
            </a:r>
            <a:endParaRPr b="1" i="0" sz="2800" u="none" cap="none" strike="noStrike">
              <a:solidFill>
                <a:srgbClr val="1C4587"/>
              </a:solidFill>
              <a:latin typeface="Red Hat Text"/>
              <a:ea typeface="Red Hat Text"/>
              <a:cs typeface="Red Hat Text"/>
              <a:sym typeface="Red Hat Text"/>
            </a:endParaRPr>
          </a:p>
        </p:txBody>
      </p:sp>
      <p:cxnSp>
        <p:nvCxnSpPr>
          <p:cNvPr id="2722" name="Google Shape;2722;p7"/>
          <p:cNvCxnSpPr/>
          <p:nvPr/>
        </p:nvCxnSpPr>
        <p:spPr>
          <a:xfrm flipH="1" rot="10800000">
            <a:off x="1041600" y="1003738"/>
            <a:ext cx="5476800" cy="9600"/>
          </a:xfrm>
          <a:prstGeom prst="straightConnector1">
            <a:avLst/>
          </a:prstGeom>
          <a:noFill/>
          <a:ln cap="flat" cmpd="sng" w="9525">
            <a:solidFill>
              <a:schemeClr val="dk1"/>
            </a:solidFill>
            <a:prstDash val="solid"/>
            <a:round/>
            <a:headEnd len="sm" w="sm" type="none"/>
            <a:tailEnd len="sm" w="sm" type="none"/>
          </a:ln>
        </p:spPr>
      </p:cxnSp>
      <p:grpSp>
        <p:nvGrpSpPr>
          <p:cNvPr id="2723" name="Google Shape;2723;p7"/>
          <p:cNvGrpSpPr/>
          <p:nvPr/>
        </p:nvGrpSpPr>
        <p:grpSpPr>
          <a:xfrm flipH="1">
            <a:off x="154996" y="423374"/>
            <a:ext cx="397222" cy="533461"/>
            <a:chOff x="8884746" y="289993"/>
            <a:chExt cx="297924" cy="307435"/>
          </a:xfrm>
        </p:grpSpPr>
        <p:sp>
          <p:nvSpPr>
            <p:cNvPr id="2724" name="Google Shape;2724;p7"/>
            <p:cNvSpPr/>
            <p:nvPr/>
          </p:nvSpPr>
          <p:spPr>
            <a:xfrm>
              <a:off x="8884746" y="289993"/>
              <a:ext cx="297924" cy="307435"/>
            </a:xfrm>
            <a:custGeom>
              <a:rect b="b" l="l" r="r" t="t"/>
              <a:pathLst>
                <a:path extrusionOk="0" h="20946" w="20298">
                  <a:moveTo>
                    <a:pt x="9894" y="1"/>
                  </a:moveTo>
                  <a:cubicBezTo>
                    <a:pt x="9658" y="1"/>
                    <a:pt x="9422" y="246"/>
                    <a:pt x="9580" y="507"/>
                  </a:cubicBezTo>
                  <a:cubicBezTo>
                    <a:pt x="10183" y="1502"/>
                    <a:pt x="10790" y="2536"/>
                    <a:pt x="10999" y="3695"/>
                  </a:cubicBezTo>
                  <a:cubicBezTo>
                    <a:pt x="11125" y="4381"/>
                    <a:pt x="11087" y="5100"/>
                    <a:pt x="10830" y="5743"/>
                  </a:cubicBezTo>
                  <a:cubicBezTo>
                    <a:pt x="10825" y="5745"/>
                    <a:pt x="10821" y="5748"/>
                    <a:pt x="10816" y="5750"/>
                  </a:cubicBezTo>
                  <a:cubicBezTo>
                    <a:pt x="10552" y="5922"/>
                    <a:pt x="10171" y="5945"/>
                    <a:pt x="9968" y="5955"/>
                  </a:cubicBezTo>
                  <a:cubicBezTo>
                    <a:pt x="9770" y="5929"/>
                    <a:pt x="9570" y="5916"/>
                    <a:pt x="9370" y="5916"/>
                  </a:cubicBezTo>
                  <a:cubicBezTo>
                    <a:pt x="8777" y="5916"/>
                    <a:pt x="8180" y="6030"/>
                    <a:pt x="7608" y="6267"/>
                  </a:cubicBezTo>
                  <a:cubicBezTo>
                    <a:pt x="7528" y="6282"/>
                    <a:pt x="7430" y="6295"/>
                    <a:pt x="7335" y="6295"/>
                  </a:cubicBezTo>
                  <a:cubicBezTo>
                    <a:pt x="7247" y="6295"/>
                    <a:pt x="7162" y="6284"/>
                    <a:pt x="7096" y="6253"/>
                  </a:cubicBezTo>
                  <a:cubicBezTo>
                    <a:pt x="6775" y="5614"/>
                    <a:pt x="6630" y="4888"/>
                    <a:pt x="6692" y="4171"/>
                  </a:cubicBezTo>
                  <a:cubicBezTo>
                    <a:pt x="6768" y="3267"/>
                    <a:pt x="7196" y="2407"/>
                    <a:pt x="7844" y="1776"/>
                  </a:cubicBezTo>
                  <a:cubicBezTo>
                    <a:pt x="8087" y="1536"/>
                    <a:pt x="7850" y="1194"/>
                    <a:pt x="7584" y="1194"/>
                  </a:cubicBezTo>
                  <a:cubicBezTo>
                    <a:pt x="7507" y="1194"/>
                    <a:pt x="7427" y="1223"/>
                    <a:pt x="7356" y="1293"/>
                  </a:cubicBezTo>
                  <a:cubicBezTo>
                    <a:pt x="6725" y="1912"/>
                    <a:pt x="6294" y="2705"/>
                    <a:pt x="6104" y="3559"/>
                  </a:cubicBezTo>
                  <a:cubicBezTo>
                    <a:pt x="5358" y="3074"/>
                    <a:pt x="4758" y="2357"/>
                    <a:pt x="4439" y="1524"/>
                  </a:cubicBezTo>
                  <a:cubicBezTo>
                    <a:pt x="4383" y="1378"/>
                    <a:pt x="4259" y="1267"/>
                    <a:pt x="4106" y="1267"/>
                  </a:cubicBezTo>
                  <a:cubicBezTo>
                    <a:pt x="4078" y="1267"/>
                    <a:pt x="4049" y="1271"/>
                    <a:pt x="4020" y="1278"/>
                  </a:cubicBezTo>
                  <a:cubicBezTo>
                    <a:pt x="3856" y="1321"/>
                    <a:pt x="3708" y="1524"/>
                    <a:pt x="3775" y="1697"/>
                  </a:cubicBezTo>
                  <a:cubicBezTo>
                    <a:pt x="4180" y="2755"/>
                    <a:pt x="4908" y="3643"/>
                    <a:pt x="5877" y="4231"/>
                  </a:cubicBezTo>
                  <a:cubicBezTo>
                    <a:pt x="5918" y="4257"/>
                    <a:pt x="5958" y="4269"/>
                    <a:pt x="5999" y="4276"/>
                  </a:cubicBezTo>
                  <a:cubicBezTo>
                    <a:pt x="5954" y="5033"/>
                    <a:pt x="6115" y="5784"/>
                    <a:pt x="6442" y="6460"/>
                  </a:cubicBezTo>
                  <a:cubicBezTo>
                    <a:pt x="6475" y="6731"/>
                    <a:pt x="6451" y="6979"/>
                    <a:pt x="6299" y="7081"/>
                  </a:cubicBezTo>
                  <a:cubicBezTo>
                    <a:pt x="6189" y="7181"/>
                    <a:pt x="6082" y="7284"/>
                    <a:pt x="5982" y="7391"/>
                  </a:cubicBezTo>
                  <a:cubicBezTo>
                    <a:pt x="5861" y="7385"/>
                    <a:pt x="5738" y="7382"/>
                    <a:pt x="5618" y="7382"/>
                  </a:cubicBezTo>
                  <a:cubicBezTo>
                    <a:pt x="5273" y="7382"/>
                    <a:pt x="4956" y="7404"/>
                    <a:pt x="4787" y="7429"/>
                  </a:cubicBezTo>
                  <a:cubicBezTo>
                    <a:pt x="4496" y="7385"/>
                    <a:pt x="4204" y="7364"/>
                    <a:pt x="3910" y="7364"/>
                  </a:cubicBezTo>
                  <a:cubicBezTo>
                    <a:pt x="3807" y="7364"/>
                    <a:pt x="3704" y="7367"/>
                    <a:pt x="3601" y="7372"/>
                  </a:cubicBezTo>
                  <a:cubicBezTo>
                    <a:pt x="3603" y="7312"/>
                    <a:pt x="3589" y="7248"/>
                    <a:pt x="3563" y="7188"/>
                  </a:cubicBezTo>
                  <a:cubicBezTo>
                    <a:pt x="3151" y="6269"/>
                    <a:pt x="2541" y="5441"/>
                    <a:pt x="1789" y="4774"/>
                  </a:cubicBezTo>
                  <a:cubicBezTo>
                    <a:pt x="1719" y="4711"/>
                    <a:pt x="1630" y="4678"/>
                    <a:pt x="1541" y="4678"/>
                  </a:cubicBezTo>
                  <a:cubicBezTo>
                    <a:pt x="1455" y="4678"/>
                    <a:pt x="1370" y="4709"/>
                    <a:pt x="1303" y="4776"/>
                  </a:cubicBezTo>
                  <a:cubicBezTo>
                    <a:pt x="1179" y="4905"/>
                    <a:pt x="1167" y="5138"/>
                    <a:pt x="1308" y="5262"/>
                  </a:cubicBezTo>
                  <a:cubicBezTo>
                    <a:pt x="1996" y="5874"/>
                    <a:pt x="2541" y="6612"/>
                    <a:pt x="2927" y="7446"/>
                  </a:cubicBezTo>
                  <a:cubicBezTo>
                    <a:pt x="2389" y="7536"/>
                    <a:pt x="1863" y="7700"/>
                    <a:pt x="1365" y="7939"/>
                  </a:cubicBezTo>
                  <a:cubicBezTo>
                    <a:pt x="920" y="8148"/>
                    <a:pt x="512" y="8422"/>
                    <a:pt x="141" y="8743"/>
                  </a:cubicBezTo>
                  <a:cubicBezTo>
                    <a:pt x="0" y="8862"/>
                    <a:pt x="20" y="9105"/>
                    <a:pt x="143" y="9227"/>
                  </a:cubicBezTo>
                  <a:cubicBezTo>
                    <a:pt x="210" y="9294"/>
                    <a:pt x="292" y="9324"/>
                    <a:pt x="375" y="9324"/>
                  </a:cubicBezTo>
                  <a:cubicBezTo>
                    <a:pt x="465" y="9324"/>
                    <a:pt x="556" y="9288"/>
                    <a:pt x="629" y="9224"/>
                  </a:cubicBezTo>
                  <a:cubicBezTo>
                    <a:pt x="1531" y="8449"/>
                    <a:pt x="2724" y="8045"/>
                    <a:pt x="3912" y="8045"/>
                  </a:cubicBezTo>
                  <a:cubicBezTo>
                    <a:pt x="4088" y="8045"/>
                    <a:pt x="4264" y="8054"/>
                    <a:pt x="4439" y="8072"/>
                  </a:cubicBezTo>
                  <a:cubicBezTo>
                    <a:pt x="4746" y="8196"/>
                    <a:pt x="5001" y="8379"/>
                    <a:pt x="5156" y="8629"/>
                  </a:cubicBezTo>
                  <a:cubicBezTo>
                    <a:pt x="4687" y="9663"/>
                    <a:pt x="4599" y="10858"/>
                    <a:pt x="4963" y="11977"/>
                  </a:cubicBezTo>
                  <a:cubicBezTo>
                    <a:pt x="4982" y="12425"/>
                    <a:pt x="4953" y="12670"/>
                    <a:pt x="4632" y="13106"/>
                  </a:cubicBezTo>
                  <a:cubicBezTo>
                    <a:pt x="4303" y="13239"/>
                    <a:pt x="3982" y="13391"/>
                    <a:pt x="3670" y="13568"/>
                  </a:cubicBezTo>
                  <a:cubicBezTo>
                    <a:pt x="3646" y="13561"/>
                    <a:pt x="3622" y="13556"/>
                    <a:pt x="3598" y="13551"/>
                  </a:cubicBezTo>
                  <a:cubicBezTo>
                    <a:pt x="2606" y="13427"/>
                    <a:pt x="1689" y="12896"/>
                    <a:pt x="1046" y="12129"/>
                  </a:cubicBezTo>
                  <a:cubicBezTo>
                    <a:pt x="989" y="12062"/>
                    <a:pt x="904" y="12031"/>
                    <a:pt x="817" y="12031"/>
                  </a:cubicBezTo>
                  <a:cubicBezTo>
                    <a:pt x="722" y="12031"/>
                    <a:pt x="624" y="12068"/>
                    <a:pt x="560" y="12132"/>
                  </a:cubicBezTo>
                  <a:cubicBezTo>
                    <a:pt x="422" y="12275"/>
                    <a:pt x="446" y="12475"/>
                    <a:pt x="565" y="12618"/>
                  </a:cubicBezTo>
                  <a:cubicBezTo>
                    <a:pt x="1165" y="13332"/>
                    <a:pt x="1972" y="13834"/>
                    <a:pt x="2860" y="14087"/>
                  </a:cubicBezTo>
                  <a:cubicBezTo>
                    <a:pt x="2298" y="14496"/>
                    <a:pt x="1789" y="14975"/>
                    <a:pt x="1346" y="15518"/>
                  </a:cubicBezTo>
                  <a:cubicBezTo>
                    <a:pt x="1229" y="15661"/>
                    <a:pt x="1210" y="15863"/>
                    <a:pt x="1351" y="16001"/>
                  </a:cubicBezTo>
                  <a:cubicBezTo>
                    <a:pt x="1414" y="16064"/>
                    <a:pt x="1510" y="16100"/>
                    <a:pt x="1604" y="16100"/>
                  </a:cubicBezTo>
                  <a:cubicBezTo>
                    <a:pt x="1692" y="16100"/>
                    <a:pt x="1779" y="16069"/>
                    <a:pt x="1836" y="15999"/>
                  </a:cubicBezTo>
                  <a:cubicBezTo>
                    <a:pt x="2682" y="14958"/>
                    <a:pt x="3782" y="14156"/>
                    <a:pt x="5032" y="13682"/>
                  </a:cubicBezTo>
                  <a:cubicBezTo>
                    <a:pt x="5437" y="13734"/>
                    <a:pt x="5839" y="13811"/>
                    <a:pt x="6189" y="13918"/>
                  </a:cubicBezTo>
                  <a:cubicBezTo>
                    <a:pt x="6304" y="14027"/>
                    <a:pt x="6425" y="14130"/>
                    <a:pt x="6549" y="14225"/>
                  </a:cubicBezTo>
                  <a:cubicBezTo>
                    <a:pt x="6904" y="14718"/>
                    <a:pt x="7030" y="15449"/>
                    <a:pt x="7085" y="16080"/>
                  </a:cubicBezTo>
                  <a:cubicBezTo>
                    <a:pt x="7085" y="16104"/>
                    <a:pt x="7082" y="16130"/>
                    <a:pt x="7082" y="16154"/>
                  </a:cubicBezTo>
                  <a:cubicBezTo>
                    <a:pt x="7077" y="16158"/>
                    <a:pt x="7070" y="16166"/>
                    <a:pt x="7066" y="16170"/>
                  </a:cubicBezTo>
                  <a:cubicBezTo>
                    <a:pt x="6454" y="17027"/>
                    <a:pt x="5418" y="17533"/>
                    <a:pt x="4373" y="17533"/>
                  </a:cubicBezTo>
                  <a:cubicBezTo>
                    <a:pt x="4363" y="17533"/>
                    <a:pt x="4354" y="17532"/>
                    <a:pt x="4344" y="17532"/>
                  </a:cubicBezTo>
                  <a:cubicBezTo>
                    <a:pt x="4343" y="17532"/>
                    <a:pt x="4342" y="17532"/>
                    <a:pt x="4342" y="17532"/>
                  </a:cubicBezTo>
                  <a:cubicBezTo>
                    <a:pt x="3901" y="17532"/>
                    <a:pt x="3899" y="18216"/>
                    <a:pt x="4341" y="18218"/>
                  </a:cubicBezTo>
                  <a:cubicBezTo>
                    <a:pt x="4353" y="18218"/>
                    <a:pt x="4365" y="18218"/>
                    <a:pt x="4377" y="18218"/>
                  </a:cubicBezTo>
                  <a:cubicBezTo>
                    <a:pt x="5407" y="18218"/>
                    <a:pt x="6388" y="17810"/>
                    <a:pt x="7127" y="17118"/>
                  </a:cubicBezTo>
                  <a:cubicBezTo>
                    <a:pt x="7239" y="18006"/>
                    <a:pt x="7537" y="18873"/>
                    <a:pt x="8008" y="19628"/>
                  </a:cubicBezTo>
                  <a:cubicBezTo>
                    <a:pt x="8292" y="20080"/>
                    <a:pt x="8635" y="20497"/>
                    <a:pt x="9030" y="20854"/>
                  </a:cubicBezTo>
                  <a:cubicBezTo>
                    <a:pt x="9101" y="20919"/>
                    <a:pt x="9180" y="20946"/>
                    <a:pt x="9256" y="20946"/>
                  </a:cubicBezTo>
                  <a:cubicBezTo>
                    <a:pt x="9528" y="20946"/>
                    <a:pt x="9768" y="20597"/>
                    <a:pt x="9511" y="20366"/>
                  </a:cubicBezTo>
                  <a:cubicBezTo>
                    <a:pt x="8337" y="19302"/>
                    <a:pt x="7718" y="17732"/>
                    <a:pt x="7768" y="16161"/>
                  </a:cubicBezTo>
                  <a:cubicBezTo>
                    <a:pt x="8013" y="15575"/>
                    <a:pt x="8530" y="15325"/>
                    <a:pt x="9147" y="15177"/>
                  </a:cubicBezTo>
                  <a:cubicBezTo>
                    <a:pt x="9224" y="15181"/>
                    <a:pt x="9302" y="15183"/>
                    <a:pt x="9380" y="15183"/>
                  </a:cubicBezTo>
                  <a:cubicBezTo>
                    <a:pt x="10165" y="15183"/>
                    <a:pt x="10960" y="14985"/>
                    <a:pt x="11690" y="14563"/>
                  </a:cubicBezTo>
                  <a:cubicBezTo>
                    <a:pt x="11702" y="14556"/>
                    <a:pt x="11716" y="14549"/>
                    <a:pt x="11728" y="14539"/>
                  </a:cubicBezTo>
                  <a:cubicBezTo>
                    <a:pt x="11843" y="14492"/>
                    <a:pt x="11998" y="14446"/>
                    <a:pt x="12161" y="14446"/>
                  </a:cubicBezTo>
                  <a:cubicBezTo>
                    <a:pt x="12373" y="14446"/>
                    <a:pt x="12599" y="14524"/>
                    <a:pt x="12773" y="14777"/>
                  </a:cubicBezTo>
                  <a:cubicBezTo>
                    <a:pt x="13316" y="15973"/>
                    <a:pt x="13390" y="17387"/>
                    <a:pt x="12888" y="18606"/>
                  </a:cubicBezTo>
                  <a:cubicBezTo>
                    <a:pt x="12819" y="18778"/>
                    <a:pt x="12840" y="18973"/>
                    <a:pt x="13016" y="19073"/>
                  </a:cubicBezTo>
                  <a:cubicBezTo>
                    <a:pt x="13065" y="19101"/>
                    <a:pt x="13126" y="19115"/>
                    <a:pt x="13189" y="19115"/>
                  </a:cubicBezTo>
                  <a:cubicBezTo>
                    <a:pt x="13311" y="19115"/>
                    <a:pt x="13437" y="19060"/>
                    <a:pt x="13483" y="18947"/>
                  </a:cubicBezTo>
                  <a:cubicBezTo>
                    <a:pt x="13900" y="17935"/>
                    <a:pt x="13997" y="16823"/>
                    <a:pt x="13797" y="15768"/>
                  </a:cubicBezTo>
                  <a:lnTo>
                    <a:pt x="13797" y="15768"/>
                  </a:lnTo>
                  <a:cubicBezTo>
                    <a:pt x="15131" y="15958"/>
                    <a:pt x="16305" y="16866"/>
                    <a:pt x="16878" y="18073"/>
                  </a:cubicBezTo>
                  <a:cubicBezTo>
                    <a:pt x="16933" y="18184"/>
                    <a:pt x="17057" y="18242"/>
                    <a:pt x="17178" y="18242"/>
                  </a:cubicBezTo>
                  <a:cubicBezTo>
                    <a:pt x="17239" y="18242"/>
                    <a:pt x="17298" y="18228"/>
                    <a:pt x="17348" y="18199"/>
                  </a:cubicBezTo>
                  <a:cubicBezTo>
                    <a:pt x="17519" y="18099"/>
                    <a:pt x="17552" y="17899"/>
                    <a:pt x="17474" y="17730"/>
                  </a:cubicBezTo>
                  <a:cubicBezTo>
                    <a:pt x="16778" y="16273"/>
                    <a:pt x="15335" y="15275"/>
                    <a:pt x="13745" y="15073"/>
                  </a:cubicBezTo>
                  <a:cubicBezTo>
                    <a:pt x="13736" y="15072"/>
                    <a:pt x="13727" y="15071"/>
                    <a:pt x="13718" y="15071"/>
                  </a:cubicBezTo>
                  <a:cubicBezTo>
                    <a:pt x="13685" y="15071"/>
                    <a:pt x="13654" y="15078"/>
                    <a:pt x="13623" y="15089"/>
                  </a:cubicBezTo>
                  <a:cubicBezTo>
                    <a:pt x="13554" y="14875"/>
                    <a:pt x="13473" y="14663"/>
                    <a:pt x="13378" y="14458"/>
                  </a:cubicBezTo>
                  <a:cubicBezTo>
                    <a:pt x="13380" y="14458"/>
                    <a:pt x="13383" y="14456"/>
                    <a:pt x="13383" y="14456"/>
                  </a:cubicBezTo>
                  <a:cubicBezTo>
                    <a:pt x="12992" y="13596"/>
                    <a:pt x="13480" y="12696"/>
                    <a:pt x="13481" y="12696"/>
                  </a:cubicBezTo>
                  <a:lnTo>
                    <a:pt x="13481" y="12696"/>
                  </a:lnTo>
                  <a:lnTo>
                    <a:pt x="13478" y="12699"/>
                  </a:lnTo>
                  <a:cubicBezTo>
                    <a:pt x="13697" y="12277"/>
                    <a:pt x="13852" y="11827"/>
                    <a:pt x="13933" y="11363"/>
                  </a:cubicBezTo>
                  <a:cubicBezTo>
                    <a:pt x="14047" y="11158"/>
                    <a:pt x="14171" y="10972"/>
                    <a:pt x="14409" y="10972"/>
                  </a:cubicBezTo>
                  <a:cubicBezTo>
                    <a:pt x="14431" y="10972"/>
                    <a:pt x="14447" y="10970"/>
                    <a:pt x="14466" y="10967"/>
                  </a:cubicBezTo>
                  <a:cubicBezTo>
                    <a:pt x="16231" y="11303"/>
                    <a:pt x="17643" y="12703"/>
                    <a:pt x="18017" y="14477"/>
                  </a:cubicBezTo>
                  <a:cubicBezTo>
                    <a:pt x="18054" y="14652"/>
                    <a:pt x="18184" y="14728"/>
                    <a:pt x="18320" y="14728"/>
                  </a:cubicBezTo>
                  <a:cubicBezTo>
                    <a:pt x="18521" y="14728"/>
                    <a:pt x="18735" y="14562"/>
                    <a:pt x="18681" y="14306"/>
                  </a:cubicBezTo>
                  <a:cubicBezTo>
                    <a:pt x="18443" y="13170"/>
                    <a:pt x="17814" y="12108"/>
                    <a:pt x="16909" y="11377"/>
                  </a:cubicBezTo>
                  <a:cubicBezTo>
                    <a:pt x="16876" y="11348"/>
                    <a:pt x="16838" y="11325"/>
                    <a:pt x="16805" y="11298"/>
                  </a:cubicBezTo>
                  <a:cubicBezTo>
                    <a:pt x="17533" y="10607"/>
                    <a:pt x="18504" y="10235"/>
                    <a:pt x="19499" y="10235"/>
                  </a:cubicBezTo>
                  <a:cubicBezTo>
                    <a:pt x="19649" y="10235"/>
                    <a:pt x="19800" y="10243"/>
                    <a:pt x="19950" y="10260"/>
                  </a:cubicBezTo>
                  <a:cubicBezTo>
                    <a:pt x="19959" y="10261"/>
                    <a:pt x="19968" y="10262"/>
                    <a:pt x="19976" y="10262"/>
                  </a:cubicBezTo>
                  <a:cubicBezTo>
                    <a:pt x="20151" y="10262"/>
                    <a:pt x="20296" y="10081"/>
                    <a:pt x="20296" y="9917"/>
                  </a:cubicBezTo>
                  <a:cubicBezTo>
                    <a:pt x="20298" y="9717"/>
                    <a:pt x="20138" y="9593"/>
                    <a:pt x="19955" y="9574"/>
                  </a:cubicBezTo>
                  <a:cubicBezTo>
                    <a:pt x="19793" y="9556"/>
                    <a:pt x="19631" y="9547"/>
                    <a:pt x="19469" y="9547"/>
                  </a:cubicBezTo>
                  <a:cubicBezTo>
                    <a:pt x="18267" y="9547"/>
                    <a:pt x="17078" y="10044"/>
                    <a:pt x="16228" y="10898"/>
                  </a:cubicBezTo>
                  <a:cubicBezTo>
                    <a:pt x="16226" y="10901"/>
                    <a:pt x="16224" y="10903"/>
                    <a:pt x="16221" y="10905"/>
                  </a:cubicBezTo>
                  <a:cubicBezTo>
                    <a:pt x="15771" y="10646"/>
                    <a:pt x="15285" y="10455"/>
                    <a:pt x="14778" y="10339"/>
                  </a:cubicBezTo>
                  <a:cubicBezTo>
                    <a:pt x="14781" y="10339"/>
                    <a:pt x="14781" y="10334"/>
                    <a:pt x="14783" y="10334"/>
                  </a:cubicBezTo>
                  <a:cubicBezTo>
                    <a:pt x="14626" y="10267"/>
                    <a:pt x="14262" y="10203"/>
                    <a:pt x="13973" y="10001"/>
                  </a:cubicBezTo>
                  <a:cubicBezTo>
                    <a:pt x="13902" y="9396"/>
                    <a:pt x="13709" y="8796"/>
                    <a:pt x="13385" y="8234"/>
                  </a:cubicBezTo>
                  <a:cubicBezTo>
                    <a:pt x="13042" y="7641"/>
                    <a:pt x="12588" y="7150"/>
                    <a:pt x="12061" y="6779"/>
                  </a:cubicBezTo>
                  <a:lnTo>
                    <a:pt x="12066" y="6779"/>
                  </a:lnTo>
                  <a:cubicBezTo>
                    <a:pt x="11809" y="6515"/>
                    <a:pt x="11554" y="6212"/>
                    <a:pt x="11523" y="5855"/>
                  </a:cubicBezTo>
                  <a:cubicBezTo>
                    <a:pt x="11604" y="5624"/>
                    <a:pt x="11661" y="5383"/>
                    <a:pt x="11699" y="5138"/>
                  </a:cubicBezTo>
                  <a:cubicBezTo>
                    <a:pt x="13161" y="4638"/>
                    <a:pt x="14323" y="3386"/>
                    <a:pt x="14681" y="1874"/>
                  </a:cubicBezTo>
                  <a:cubicBezTo>
                    <a:pt x="14742" y="1617"/>
                    <a:pt x="14529" y="1450"/>
                    <a:pt x="14326" y="1450"/>
                  </a:cubicBezTo>
                  <a:cubicBezTo>
                    <a:pt x="14191" y="1450"/>
                    <a:pt x="14060" y="1525"/>
                    <a:pt x="14019" y="1697"/>
                  </a:cubicBezTo>
                  <a:cubicBezTo>
                    <a:pt x="13735" y="2893"/>
                    <a:pt x="12873" y="3910"/>
                    <a:pt x="11747" y="4388"/>
                  </a:cubicBezTo>
                  <a:cubicBezTo>
                    <a:pt x="11745" y="4131"/>
                    <a:pt x="11721" y="3876"/>
                    <a:pt x="11680" y="3624"/>
                  </a:cubicBezTo>
                  <a:cubicBezTo>
                    <a:pt x="11480" y="2369"/>
                    <a:pt x="10823" y="1235"/>
                    <a:pt x="10173" y="164"/>
                  </a:cubicBezTo>
                  <a:cubicBezTo>
                    <a:pt x="10103" y="49"/>
                    <a:pt x="9999" y="1"/>
                    <a:pt x="9894" y="1"/>
                  </a:cubicBezTo>
                  <a:close/>
                </a:path>
              </a:pathLst>
            </a:custGeom>
            <a:solidFill>
              <a:srgbClr val="C9DAF8"/>
            </a:solidFill>
            <a:ln cap="flat" cmpd="sng" w="9525">
              <a:solidFill>
                <a:srgbClr val="1155CC"/>
              </a:solidFill>
              <a:prstDash val="solid"/>
              <a:round/>
              <a:headEnd len="sm" w="sm" type="none"/>
              <a:tailEnd len="sm" w="sm" type="none"/>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25" name="Google Shape;2725;p7"/>
            <p:cNvSpPr/>
            <p:nvPr/>
          </p:nvSpPr>
          <p:spPr>
            <a:xfrm>
              <a:off x="8992875" y="422659"/>
              <a:ext cx="54688" cy="47893"/>
            </a:xfrm>
            <a:custGeom>
              <a:rect b="b" l="l" r="r" t="t"/>
              <a:pathLst>
                <a:path extrusionOk="0" h="3263" w="3726">
                  <a:moveTo>
                    <a:pt x="1862" y="1"/>
                  </a:moveTo>
                  <a:cubicBezTo>
                    <a:pt x="1586" y="1"/>
                    <a:pt x="1305" y="71"/>
                    <a:pt x="1049" y="220"/>
                  </a:cubicBezTo>
                  <a:cubicBezTo>
                    <a:pt x="268" y="670"/>
                    <a:pt x="1" y="1667"/>
                    <a:pt x="451" y="2446"/>
                  </a:cubicBezTo>
                  <a:cubicBezTo>
                    <a:pt x="753" y="2970"/>
                    <a:pt x="1301" y="3262"/>
                    <a:pt x="1864" y="3262"/>
                  </a:cubicBezTo>
                  <a:cubicBezTo>
                    <a:pt x="2141" y="3262"/>
                    <a:pt x="2421" y="3192"/>
                    <a:pt x="2677" y="3044"/>
                  </a:cubicBezTo>
                  <a:cubicBezTo>
                    <a:pt x="3458" y="2594"/>
                    <a:pt x="3725" y="1596"/>
                    <a:pt x="3275" y="815"/>
                  </a:cubicBezTo>
                  <a:cubicBezTo>
                    <a:pt x="2973" y="293"/>
                    <a:pt x="2425" y="1"/>
                    <a:pt x="1862" y="1"/>
                  </a:cubicBezTo>
                  <a:close/>
                </a:path>
              </a:pathLst>
            </a:custGeom>
            <a:solidFill>
              <a:srgbClr val="C9DAF8"/>
            </a:solidFill>
            <a:ln cap="flat" cmpd="sng" w="9525">
              <a:solidFill>
                <a:srgbClr val="1155CC"/>
              </a:solidFill>
              <a:prstDash val="solid"/>
              <a:round/>
              <a:headEnd len="sm" w="sm" type="none"/>
              <a:tailEnd len="sm" w="sm" type="none"/>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726" name="Google Shape;2726;p7"/>
          <p:cNvSpPr txBox="1"/>
          <p:nvPr/>
        </p:nvSpPr>
        <p:spPr>
          <a:xfrm>
            <a:off x="636175" y="423375"/>
            <a:ext cx="5665500" cy="985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600"/>
              <a:buFont typeface="Arial"/>
              <a:buNone/>
            </a:pPr>
            <a:r>
              <a:rPr b="1" i="0" lang="en" sz="2600" u="none" cap="none" strike="noStrike">
                <a:solidFill>
                  <a:srgbClr val="1C4587"/>
                </a:solidFill>
                <a:latin typeface="Red Hat Text"/>
                <a:ea typeface="Red Hat Text"/>
                <a:cs typeface="Red Hat Text"/>
                <a:sym typeface="Red Hat Text"/>
              </a:rPr>
              <a:t>Development of The Cerebrum</a:t>
            </a:r>
            <a:endParaRPr b="1" i="0" sz="2600" u="none" cap="none" strike="noStrike">
              <a:solidFill>
                <a:srgbClr val="1C4587"/>
              </a:solidFill>
              <a:latin typeface="Red Hat Text"/>
              <a:ea typeface="Red Hat Text"/>
              <a:cs typeface="Red Hat Text"/>
              <a:sym typeface="Red Hat Text"/>
            </a:endParaRPr>
          </a:p>
          <a:p>
            <a:pPr indent="0" lvl="0" marL="0" marR="0" rtl="0" algn="l">
              <a:lnSpc>
                <a:spcPct val="100000"/>
              </a:lnSpc>
              <a:spcBef>
                <a:spcPts val="0"/>
              </a:spcBef>
              <a:spcAft>
                <a:spcPts val="0"/>
              </a:spcAft>
              <a:buClr>
                <a:srgbClr val="000000"/>
              </a:buClr>
              <a:buSzPts val="2600"/>
              <a:buFont typeface="Arial"/>
              <a:buNone/>
            </a:pPr>
            <a:r>
              <a:t/>
            </a:r>
            <a:endParaRPr b="1" i="0" sz="2600" u="none" cap="none" strike="noStrike">
              <a:solidFill>
                <a:srgbClr val="1C4587"/>
              </a:solidFill>
              <a:latin typeface="Exo"/>
              <a:ea typeface="Exo"/>
              <a:cs typeface="Exo"/>
              <a:sym typeface="Exo"/>
            </a:endParaRPr>
          </a:p>
        </p:txBody>
      </p:sp>
      <p:sp>
        <p:nvSpPr>
          <p:cNvPr id="2727" name="Google Shape;2727;p7"/>
          <p:cNvSpPr txBox="1"/>
          <p:nvPr/>
        </p:nvSpPr>
        <p:spPr>
          <a:xfrm>
            <a:off x="664825" y="1105675"/>
            <a:ext cx="5791200" cy="677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rPr b="1" i="0" lang="en" sz="1600" u="none" cap="none" strike="noStrike">
                <a:solidFill>
                  <a:schemeClr val="dk1"/>
                </a:solidFill>
                <a:latin typeface="Red Hat Text"/>
                <a:ea typeface="Red Hat Text"/>
                <a:cs typeface="Red Hat Text"/>
                <a:sym typeface="Red Hat Text"/>
              </a:rPr>
              <a:t>Development of </a:t>
            </a:r>
            <a:r>
              <a:rPr b="1" i="0" lang="en" sz="1600" u="sng" cap="none" strike="noStrike">
                <a:solidFill>
                  <a:schemeClr val="dk1"/>
                </a:solidFill>
                <a:latin typeface="Red Hat Text"/>
                <a:ea typeface="Red Hat Text"/>
                <a:cs typeface="Red Hat Text"/>
                <a:sym typeface="Red Hat Text"/>
              </a:rPr>
              <a:t>Corpus striatum</a:t>
            </a:r>
            <a:r>
              <a:rPr b="1" i="0" lang="en" sz="1600" u="none" cap="none" strike="noStrike">
                <a:solidFill>
                  <a:schemeClr val="dk1"/>
                </a:solidFill>
                <a:latin typeface="Red Hat Text"/>
                <a:ea typeface="Red Hat Text"/>
                <a:cs typeface="Red Hat Text"/>
                <a:sym typeface="Red Hat Text"/>
              </a:rPr>
              <a:t> (part of basal ganglia):</a:t>
            </a:r>
            <a:endParaRPr b="1" i="0" sz="1600" u="none" cap="none" strike="noStrike">
              <a:solidFill>
                <a:schemeClr val="dk1"/>
              </a:solidFill>
              <a:latin typeface="Red Hat Text"/>
              <a:ea typeface="Red Hat Text"/>
              <a:cs typeface="Red Hat Text"/>
              <a:sym typeface="Red Hat Text"/>
            </a:endParaRPr>
          </a:p>
        </p:txBody>
      </p:sp>
      <p:grpSp>
        <p:nvGrpSpPr>
          <p:cNvPr id="2728" name="Google Shape;2728;p7"/>
          <p:cNvGrpSpPr/>
          <p:nvPr/>
        </p:nvGrpSpPr>
        <p:grpSpPr>
          <a:xfrm>
            <a:off x="267591" y="1213357"/>
            <a:ext cx="397234" cy="461745"/>
            <a:chOff x="2764891" y="1933465"/>
            <a:chExt cx="488842" cy="488723"/>
          </a:xfrm>
        </p:grpSpPr>
        <p:sp>
          <p:nvSpPr>
            <p:cNvPr id="2729" name="Google Shape;2729;p7"/>
            <p:cNvSpPr/>
            <p:nvPr/>
          </p:nvSpPr>
          <p:spPr>
            <a:xfrm>
              <a:off x="2792258" y="1962378"/>
              <a:ext cx="433453" cy="430957"/>
            </a:xfrm>
            <a:custGeom>
              <a:rect b="b" l="l" r="r" t="t"/>
              <a:pathLst>
                <a:path extrusionOk="0" h="14503" w="14587">
                  <a:moveTo>
                    <a:pt x="7305" y="482"/>
                  </a:moveTo>
                  <a:cubicBezTo>
                    <a:pt x="9084" y="482"/>
                    <a:pt x="10768" y="1173"/>
                    <a:pt x="12044" y="2426"/>
                  </a:cubicBezTo>
                  <a:cubicBezTo>
                    <a:pt x="13323" y="3683"/>
                    <a:pt x="14043" y="5354"/>
                    <a:pt x="14073" y="7136"/>
                  </a:cubicBezTo>
                  <a:cubicBezTo>
                    <a:pt x="14102" y="8988"/>
                    <a:pt x="13399" y="10727"/>
                    <a:pt x="12092" y="12036"/>
                  </a:cubicBezTo>
                  <a:cubicBezTo>
                    <a:pt x="10811" y="13317"/>
                    <a:pt x="9117" y="14019"/>
                    <a:pt x="7307" y="14019"/>
                  </a:cubicBezTo>
                  <a:cubicBezTo>
                    <a:pt x="7270" y="14019"/>
                    <a:pt x="7233" y="14019"/>
                    <a:pt x="7196" y="14019"/>
                  </a:cubicBezTo>
                  <a:cubicBezTo>
                    <a:pt x="3474" y="13960"/>
                    <a:pt x="487" y="10882"/>
                    <a:pt x="536" y="7158"/>
                  </a:cubicBezTo>
                  <a:cubicBezTo>
                    <a:pt x="546" y="6469"/>
                    <a:pt x="658" y="5794"/>
                    <a:pt x="871" y="5146"/>
                  </a:cubicBezTo>
                  <a:cubicBezTo>
                    <a:pt x="900" y="5051"/>
                    <a:pt x="987" y="5009"/>
                    <a:pt x="1057" y="5009"/>
                  </a:cubicBezTo>
                  <a:cubicBezTo>
                    <a:pt x="1087" y="5009"/>
                    <a:pt x="1131" y="5016"/>
                    <a:pt x="1173" y="5050"/>
                  </a:cubicBezTo>
                  <a:cubicBezTo>
                    <a:pt x="1634" y="5405"/>
                    <a:pt x="2190" y="5590"/>
                    <a:pt x="2755" y="5590"/>
                  </a:cubicBezTo>
                  <a:cubicBezTo>
                    <a:pt x="3032" y="5590"/>
                    <a:pt x="3312" y="5545"/>
                    <a:pt x="3583" y="5454"/>
                  </a:cubicBezTo>
                  <a:cubicBezTo>
                    <a:pt x="3695" y="5416"/>
                    <a:pt x="3810" y="5398"/>
                    <a:pt x="3924" y="5398"/>
                  </a:cubicBezTo>
                  <a:cubicBezTo>
                    <a:pt x="4220" y="5398"/>
                    <a:pt x="4509" y="5522"/>
                    <a:pt x="4714" y="5751"/>
                  </a:cubicBezTo>
                  <a:lnTo>
                    <a:pt x="5988" y="7164"/>
                  </a:lnTo>
                  <a:cubicBezTo>
                    <a:pt x="5844" y="7118"/>
                    <a:pt x="5694" y="7095"/>
                    <a:pt x="5544" y="7095"/>
                  </a:cubicBezTo>
                  <a:cubicBezTo>
                    <a:pt x="5173" y="7095"/>
                    <a:pt x="4803" y="7235"/>
                    <a:pt x="4519" y="7513"/>
                  </a:cubicBezTo>
                  <a:lnTo>
                    <a:pt x="3031" y="8960"/>
                  </a:lnTo>
                  <a:lnTo>
                    <a:pt x="2713" y="8810"/>
                  </a:lnTo>
                  <a:cubicBezTo>
                    <a:pt x="2607" y="8760"/>
                    <a:pt x="2495" y="8736"/>
                    <a:pt x="2383" y="8736"/>
                  </a:cubicBezTo>
                  <a:cubicBezTo>
                    <a:pt x="2123" y="8736"/>
                    <a:pt x="1870" y="8868"/>
                    <a:pt x="1723" y="9102"/>
                  </a:cubicBezTo>
                  <a:cubicBezTo>
                    <a:pt x="1648" y="9226"/>
                    <a:pt x="1607" y="9368"/>
                    <a:pt x="1607" y="9512"/>
                  </a:cubicBezTo>
                  <a:cubicBezTo>
                    <a:pt x="1607" y="9693"/>
                    <a:pt x="1672" y="9868"/>
                    <a:pt x="1786" y="10007"/>
                  </a:cubicBezTo>
                  <a:lnTo>
                    <a:pt x="2752" y="11168"/>
                  </a:lnTo>
                  <a:cubicBezTo>
                    <a:pt x="2905" y="11353"/>
                    <a:pt x="3125" y="11449"/>
                    <a:pt x="3348" y="11449"/>
                  </a:cubicBezTo>
                  <a:cubicBezTo>
                    <a:pt x="3511" y="11449"/>
                    <a:pt x="3674" y="11398"/>
                    <a:pt x="3813" y="11294"/>
                  </a:cubicBezTo>
                  <a:lnTo>
                    <a:pt x="5100" y="10328"/>
                  </a:lnTo>
                  <a:lnTo>
                    <a:pt x="5741" y="11316"/>
                  </a:lnTo>
                  <a:cubicBezTo>
                    <a:pt x="6393" y="12322"/>
                    <a:pt x="7497" y="12896"/>
                    <a:pt x="8647" y="12896"/>
                  </a:cubicBezTo>
                  <a:cubicBezTo>
                    <a:pt x="9016" y="12896"/>
                    <a:pt x="9389" y="12837"/>
                    <a:pt x="9755" y="12713"/>
                  </a:cubicBezTo>
                  <a:cubicBezTo>
                    <a:pt x="10260" y="12543"/>
                    <a:pt x="10726" y="12254"/>
                    <a:pt x="11102" y="11875"/>
                  </a:cubicBezTo>
                  <a:cubicBezTo>
                    <a:pt x="11479" y="11497"/>
                    <a:pt x="11765" y="11030"/>
                    <a:pt x="11933" y="10524"/>
                  </a:cubicBezTo>
                  <a:cubicBezTo>
                    <a:pt x="12079" y="10086"/>
                    <a:pt x="12188" y="9639"/>
                    <a:pt x="12256" y="9194"/>
                  </a:cubicBezTo>
                  <a:cubicBezTo>
                    <a:pt x="12277" y="9063"/>
                    <a:pt x="12186" y="8941"/>
                    <a:pt x="12055" y="8921"/>
                  </a:cubicBezTo>
                  <a:cubicBezTo>
                    <a:pt x="12042" y="8919"/>
                    <a:pt x="12030" y="8918"/>
                    <a:pt x="12018" y="8918"/>
                  </a:cubicBezTo>
                  <a:cubicBezTo>
                    <a:pt x="11900" y="8918"/>
                    <a:pt x="11798" y="9004"/>
                    <a:pt x="11780" y="9122"/>
                  </a:cubicBezTo>
                  <a:cubicBezTo>
                    <a:pt x="11715" y="9540"/>
                    <a:pt x="11614" y="9961"/>
                    <a:pt x="11477" y="10372"/>
                  </a:cubicBezTo>
                  <a:cubicBezTo>
                    <a:pt x="11331" y="10808"/>
                    <a:pt x="11084" y="11210"/>
                    <a:pt x="10761" y="11535"/>
                  </a:cubicBezTo>
                  <a:cubicBezTo>
                    <a:pt x="10436" y="11860"/>
                    <a:pt x="10035" y="12111"/>
                    <a:pt x="9601" y="12257"/>
                  </a:cubicBezTo>
                  <a:cubicBezTo>
                    <a:pt x="9286" y="12364"/>
                    <a:pt x="8963" y="12415"/>
                    <a:pt x="8645" y="12415"/>
                  </a:cubicBezTo>
                  <a:cubicBezTo>
                    <a:pt x="7656" y="12415"/>
                    <a:pt x="6707" y="11921"/>
                    <a:pt x="6145" y="11054"/>
                  </a:cubicBezTo>
                  <a:lnTo>
                    <a:pt x="5488" y="10038"/>
                  </a:lnTo>
                  <a:lnTo>
                    <a:pt x="5756" y="9837"/>
                  </a:lnTo>
                  <a:cubicBezTo>
                    <a:pt x="5863" y="9756"/>
                    <a:pt x="5885" y="9606"/>
                    <a:pt x="5804" y="9499"/>
                  </a:cubicBezTo>
                  <a:cubicBezTo>
                    <a:pt x="5757" y="9436"/>
                    <a:pt x="5685" y="9403"/>
                    <a:pt x="5612" y="9403"/>
                  </a:cubicBezTo>
                  <a:cubicBezTo>
                    <a:pt x="5561" y="9403"/>
                    <a:pt x="5511" y="9419"/>
                    <a:pt x="5468" y="9451"/>
                  </a:cubicBezTo>
                  <a:lnTo>
                    <a:pt x="3524" y="10908"/>
                  </a:lnTo>
                  <a:cubicBezTo>
                    <a:pt x="3471" y="10947"/>
                    <a:pt x="3409" y="10967"/>
                    <a:pt x="3348" y="10967"/>
                  </a:cubicBezTo>
                  <a:cubicBezTo>
                    <a:pt x="3264" y="10967"/>
                    <a:pt x="3181" y="10930"/>
                    <a:pt x="3123" y="10860"/>
                  </a:cubicBezTo>
                  <a:lnTo>
                    <a:pt x="2157" y="9700"/>
                  </a:lnTo>
                  <a:cubicBezTo>
                    <a:pt x="2113" y="9647"/>
                    <a:pt x="2089" y="9580"/>
                    <a:pt x="2089" y="9512"/>
                  </a:cubicBezTo>
                  <a:cubicBezTo>
                    <a:pt x="2089" y="9457"/>
                    <a:pt x="2106" y="9403"/>
                    <a:pt x="2133" y="9357"/>
                  </a:cubicBezTo>
                  <a:cubicBezTo>
                    <a:pt x="2189" y="9268"/>
                    <a:pt x="2284" y="9218"/>
                    <a:pt x="2383" y="9218"/>
                  </a:cubicBezTo>
                  <a:cubicBezTo>
                    <a:pt x="2425" y="9218"/>
                    <a:pt x="2468" y="9227"/>
                    <a:pt x="2508" y="9246"/>
                  </a:cubicBezTo>
                  <a:lnTo>
                    <a:pt x="2977" y="9468"/>
                  </a:lnTo>
                  <a:cubicBezTo>
                    <a:pt x="3009" y="9483"/>
                    <a:pt x="3044" y="9490"/>
                    <a:pt x="3079" y="9490"/>
                  </a:cubicBezTo>
                  <a:cubicBezTo>
                    <a:pt x="3141" y="9490"/>
                    <a:pt x="3202" y="9467"/>
                    <a:pt x="3248" y="9422"/>
                  </a:cubicBezTo>
                  <a:lnTo>
                    <a:pt x="4855" y="7858"/>
                  </a:lnTo>
                  <a:cubicBezTo>
                    <a:pt x="5046" y="7671"/>
                    <a:pt x="5295" y="7577"/>
                    <a:pt x="5545" y="7577"/>
                  </a:cubicBezTo>
                  <a:cubicBezTo>
                    <a:pt x="5785" y="7577"/>
                    <a:pt x="6025" y="7664"/>
                    <a:pt x="6214" y="7837"/>
                  </a:cubicBezTo>
                  <a:lnTo>
                    <a:pt x="7919" y="9499"/>
                  </a:lnTo>
                  <a:cubicBezTo>
                    <a:pt x="7967" y="9547"/>
                    <a:pt x="8028" y="9569"/>
                    <a:pt x="8089" y="9569"/>
                  </a:cubicBezTo>
                  <a:cubicBezTo>
                    <a:pt x="8152" y="9569"/>
                    <a:pt x="8213" y="9547"/>
                    <a:pt x="8261" y="9499"/>
                  </a:cubicBezTo>
                  <a:cubicBezTo>
                    <a:pt x="8355" y="9405"/>
                    <a:pt x="8355" y="9253"/>
                    <a:pt x="8261" y="9159"/>
                  </a:cubicBezTo>
                  <a:lnTo>
                    <a:pt x="7279" y="8177"/>
                  </a:lnTo>
                  <a:lnTo>
                    <a:pt x="7500" y="8005"/>
                  </a:lnTo>
                  <a:lnTo>
                    <a:pt x="8741" y="7961"/>
                  </a:lnTo>
                  <a:cubicBezTo>
                    <a:pt x="8874" y="7956"/>
                    <a:pt x="8977" y="7843"/>
                    <a:pt x="8972" y="7710"/>
                  </a:cubicBezTo>
                  <a:cubicBezTo>
                    <a:pt x="8968" y="7581"/>
                    <a:pt x="8861" y="7479"/>
                    <a:pt x="8733" y="7479"/>
                  </a:cubicBezTo>
                  <a:cubicBezTo>
                    <a:pt x="8729" y="7479"/>
                    <a:pt x="8726" y="7479"/>
                    <a:pt x="8723" y="7479"/>
                  </a:cubicBezTo>
                  <a:lnTo>
                    <a:pt x="6921" y="7546"/>
                  </a:lnTo>
                  <a:cubicBezTo>
                    <a:pt x="6916" y="7546"/>
                    <a:pt x="6911" y="7546"/>
                    <a:pt x="6906" y="7546"/>
                  </a:cubicBezTo>
                  <a:cubicBezTo>
                    <a:pt x="6803" y="7546"/>
                    <a:pt x="6705" y="7507"/>
                    <a:pt x="6627" y="7437"/>
                  </a:cubicBezTo>
                  <a:cubicBezTo>
                    <a:pt x="6548" y="7363"/>
                    <a:pt x="6502" y="7261"/>
                    <a:pt x="6498" y="7152"/>
                  </a:cubicBezTo>
                  <a:lnTo>
                    <a:pt x="6426" y="5227"/>
                  </a:lnTo>
                  <a:cubicBezTo>
                    <a:pt x="6422" y="5118"/>
                    <a:pt x="6461" y="5015"/>
                    <a:pt x="6535" y="4933"/>
                  </a:cubicBezTo>
                  <a:cubicBezTo>
                    <a:pt x="6609" y="4854"/>
                    <a:pt x="6710" y="4808"/>
                    <a:pt x="6819" y="4804"/>
                  </a:cubicBezTo>
                  <a:cubicBezTo>
                    <a:pt x="6824" y="4804"/>
                    <a:pt x="6829" y="4804"/>
                    <a:pt x="6833" y="4804"/>
                  </a:cubicBezTo>
                  <a:cubicBezTo>
                    <a:pt x="6937" y="4804"/>
                    <a:pt x="7035" y="4842"/>
                    <a:pt x="7113" y="4913"/>
                  </a:cubicBezTo>
                  <a:cubicBezTo>
                    <a:pt x="7192" y="4987"/>
                    <a:pt x="7238" y="5088"/>
                    <a:pt x="7242" y="5197"/>
                  </a:cubicBezTo>
                  <a:lnTo>
                    <a:pt x="7290" y="6473"/>
                  </a:lnTo>
                  <a:cubicBezTo>
                    <a:pt x="7292" y="6538"/>
                    <a:pt x="7319" y="6599"/>
                    <a:pt x="7366" y="6641"/>
                  </a:cubicBezTo>
                  <a:cubicBezTo>
                    <a:pt x="7412" y="6684"/>
                    <a:pt x="7470" y="6706"/>
                    <a:pt x="7532" y="6706"/>
                  </a:cubicBezTo>
                  <a:cubicBezTo>
                    <a:pt x="7534" y="6706"/>
                    <a:pt x="7537" y="6706"/>
                    <a:pt x="7539" y="6706"/>
                  </a:cubicBezTo>
                  <a:lnTo>
                    <a:pt x="9485" y="6634"/>
                  </a:lnTo>
                  <a:cubicBezTo>
                    <a:pt x="9618" y="6628"/>
                    <a:pt x="9721" y="6517"/>
                    <a:pt x="9716" y="6384"/>
                  </a:cubicBezTo>
                  <a:cubicBezTo>
                    <a:pt x="9712" y="6255"/>
                    <a:pt x="9605" y="6152"/>
                    <a:pt x="9477" y="6152"/>
                  </a:cubicBezTo>
                  <a:cubicBezTo>
                    <a:pt x="9473" y="6152"/>
                    <a:pt x="9470" y="6152"/>
                    <a:pt x="9467" y="6152"/>
                  </a:cubicBezTo>
                  <a:lnTo>
                    <a:pt x="8883" y="6174"/>
                  </a:lnTo>
                  <a:cubicBezTo>
                    <a:pt x="8117" y="5858"/>
                    <a:pt x="7626" y="5127"/>
                    <a:pt x="7626" y="4296"/>
                  </a:cubicBezTo>
                  <a:cubicBezTo>
                    <a:pt x="7626" y="3176"/>
                    <a:pt x="8536" y="2266"/>
                    <a:pt x="9657" y="2266"/>
                  </a:cubicBezTo>
                  <a:cubicBezTo>
                    <a:pt x="10776" y="2266"/>
                    <a:pt x="11688" y="3176"/>
                    <a:pt x="11688" y="4296"/>
                  </a:cubicBezTo>
                  <a:cubicBezTo>
                    <a:pt x="11688" y="4671"/>
                    <a:pt x="11584" y="5037"/>
                    <a:pt x="11390" y="5354"/>
                  </a:cubicBezTo>
                  <a:cubicBezTo>
                    <a:pt x="11350" y="5421"/>
                    <a:pt x="11342" y="5502"/>
                    <a:pt x="11372" y="5572"/>
                  </a:cubicBezTo>
                  <a:cubicBezTo>
                    <a:pt x="11695" y="6357"/>
                    <a:pt x="11861" y="7188"/>
                    <a:pt x="11863" y="8039"/>
                  </a:cubicBezTo>
                  <a:cubicBezTo>
                    <a:pt x="11863" y="8172"/>
                    <a:pt x="11970" y="8279"/>
                    <a:pt x="12103" y="8279"/>
                  </a:cubicBezTo>
                  <a:lnTo>
                    <a:pt x="12105" y="8279"/>
                  </a:lnTo>
                  <a:cubicBezTo>
                    <a:pt x="12238" y="8279"/>
                    <a:pt x="12345" y="8172"/>
                    <a:pt x="12345" y="8039"/>
                  </a:cubicBezTo>
                  <a:cubicBezTo>
                    <a:pt x="12343" y="7164"/>
                    <a:pt x="12181" y="6311"/>
                    <a:pt x="11863" y="5500"/>
                  </a:cubicBezTo>
                  <a:cubicBezTo>
                    <a:pt x="12062" y="5133"/>
                    <a:pt x="12169" y="4719"/>
                    <a:pt x="12169" y="4296"/>
                  </a:cubicBezTo>
                  <a:cubicBezTo>
                    <a:pt x="12169" y="2912"/>
                    <a:pt x="11041" y="1784"/>
                    <a:pt x="9657" y="1784"/>
                  </a:cubicBezTo>
                  <a:cubicBezTo>
                    <a:pt x="8270" y="1784"/>
                    <a:pt x="7144" y="2912"/>
                    <a:pt x="7144" y="4296"/>
                  </a:cubicBezTo>
                  <a:cubicBezTo>
                    <a:pt x="7144" y="4324"/>
                    <a:pt x="7144" y="4352"/>
                    <a:pt x="7146" y="4378"/>
                  </a:cubicBezTo>
                  <a:cubicBezTo>
                    <a:pt x="7047" y="4342"/>
                    <a:pt x="6940" y="4322"/>
                    <a:pt x="6829" y="4322"/>
                  </a:cubicBezTo>
                  <a:cubicBezTo>
                    <a:pt x="6820" y="4322"/>
                    <a:pt x="6810" y="4322"/>
                    <a:pt x="6801" y="4322"/>
                  </a:cubicBezTo>
                  <a:cubicBezTo>
                    <a:pt x="6562" y="4331"/>
                    <a:pt x="6343" y="4433"/>
                    <a:pt x="6182" y="4607"/>
                  </a:cubicBezTo>
                  <a:cubicBezTo>
                    <a:pt x="6101" y="4695"/>
                    <a:pt x="6038" y="4795"/>
                    <a:pt x="5999" y="4904"/>
                  </a:cubicBezTo>
                  <a:lnTo>
                    <a:pt x="5844" y="4734"/>
                  </a:lnTo>
                  <a:cubicBezTo>
                    <a:pt x="5345" y="4178"/>
                    <a:pt x="4643" y="3877"/>
                    <a:pt x="3922" y="3877"/>
                  </a:cubicBezTo>
                  <a:cubicBezTo>
                    <a:pt x="3646" y="3877"/>
                    <a:pt x="3368" y="3921"/>
                    <a:pt x="3097" y="4012"/>
                  </a:cubicBezTo>
                  <a:cubicBezTo>
                    <a:pt x="2984" y="4050"/>
                    <a:pt x="2868" y="4069"/>
                    <a:pt x="2753" y="4069"/>
                  </a:cubicBezTo>
                  <a:cubicBezTo>
                    <a:pt x="2521" y="4069"/>
                    <a:pt x="2293" y="3993"/>
                    <a:pt x="2104" y="3846"/>
                  </a:cubicBezTo>
                  <a:lnTo>
                    <a:pt x="1810" y="3619"/>
                  </a:lnTo>
                  <a:cubicBezTo>
                    <a:pt x="1727" y="3556"/>
                    <a:pt x="1711" y="3440"/>
                    <a:pt x="1770" y="3355"/>
                  </a:cubicBezTo>
                  <a:cubicBezTo>
                    <a:pt x="3038" y="1557"/>
                    <a:pt x="5106" y="484"/>
                    <a:pt x="7301" y="482"/>
                  </a:cubicBezTo>
                  <a:close/>
                  <a:moveTo>
                    <a:pt x="7301" y="0"/>
                  </a:moveTo>
                  <a:cubicBezTo>
                    <a:pt x="4949" y="2"/>
                    <a:pt x="2733" y="1152"/>
                    <a:pt x="1376" y="3076"/>
                  </a:cubicBezTo>
                  <a:cubicBezTo>
                    <a:pt x="1166" y="3373"/>
                    <a:pt x="1229" y="3779"/>
                    <a:pt x="1515" y="4001"/>
                  </a:cubicBezTo>
                  <a:lnTo>
                    <a:pt x="1808" y="4228"/>
                  </a:lnTo>
                  <a:cubicBezTo>
                    <a:pt x="2084" y="4441"/>
                    <a:pt x="2417" y="4552"/>
                    <a:pt x="2755" y="4552"/>
                  </a:cubicBezTo>
                  <a:cubicBezTo>
                    <a:pt x="2921" y="4552"/>
                    <a:pt x="3088" y="4525"/>
                    <a:pt x="3250" y="4470"/>
                  </a:cubicBezTo>
                  <a:cubicBezTo>
                    <a:pt x="3471" y="4396"/>
                    <a:pt x="3698" y="4360"/>
                    <a:pt x="3923" y="4360"/>
                  </a:cubicBezTo>
                  <a:cubicBezTo>
                    <a:pt x="4509" y="4360"/>
                    <a:pt x="5081" y="4604"/>
                    <a:pt x="5486" y="5055"/>
                  </a:cubicBezTo>
                  <a:lnTo>
                    <a:pt x="5957" y="5578"/>
                  </a:lnTo>
                  <a:lnTo>
                    <a:pt x="5988" y="6445"/>
                  </a:lnTo>
                  <a:lnTo>
                    <a:pt x="5073" y="5428"/>
                  </a:lnTo>
                  <a:cubicBezTo>
                    <a:pt x="4775" y="5096"/>
                    <a:pt x="4355" y="4915"/>
                    <a:pt x="3923" y="4915"/>
                  </a:cubicBezTo>
                  <a:cubicBezTo>
                    <a:pt x="3758" y="4915"/>
                    <a:pt x="3591" y="4941"/>
                    <a:pt x="3429" y="4996"/>
                  </a:cubicBezTo>
                  <a:cubicBezTo>
                    <a:pt x="3208" y="5071"/>
                    <a:pt x="2979" y="5107"/>
                    <a:pt x="2753" y="5107"/>
                  </a:cubicBezTo>
                  <a:cubicBezTo>
                    <a:pt x="2294" y="5107"/>
                    <a:pt x="1842" y="4957"/>
                    <a:pt x="1469" y="4669"/>
                  </a:cubicBezTo>
                  <a:cubicBezTo>
                    <a:pt x="1349" y="4577"/>
                    <a:pt x="1207" y="4527"/>
                    <a:pt x="1057" y="4527"/>
                  </a:cubicBezTo>
                  <a:cubicBezTo>
                    <a:pt x="763" y="4527"/>
                    <a:pt x="505" y="4715"/>
                    <a:pt x="413" y="4994"/>
                  </a:cubicBezTo>
                  <a:cubicBezTo>
                    <a:pt x="186" y="5690"/>
                    <a:pt x="66" y="6416"/>
                    <a:pt x="55" y="7151"/>
                  </a:cubicBezTo>
                  <a:cubicBezTo>
                    <a:pt x="1" y="11140"/>
                    <a:pt x="3200" y="14438"/>
                    <a:pt x="7188" y="14500"/>
                  </a:cubicBezTo>
                  <a:cubicBezTo>
                    <a:pt x="7227" y="14500"/>
                    <a:pt x="7268" y="14502"/>
                    <a:pt x="7306" y="14502"/>
                  </a:cubicBezTo>
                  <a:cubicBezTo>
                    <a:pt x="9245" y="14502"/>
                    <a:pt x="11062" y="13749"/>
                    <a:pt x="12433" y="12375"/>
                  </a:cubicBezTo>
                  <a:cubicBezTo>
                    <a:pt x="13835" y="10974"/>
                    <a:pt x="14586" y="9111"/>
                    <a:pt x="14555" y="7128"/>
                  </a:cubicBezTo>
                  <a:cubicBezTo>
                    <a:pt x="14523" y="5219"/>
                    <a:pt x="13752" y="3429"/>
                    <a:pt x="12384" y="2085"/>
                  </a:cubicBezTo>
                  <a:cubicBezTo>
                    <a:pt x="11016" y="741"/>
                    <a:pt x="9212" y="0"/>
                    <a:pt x="7305" y="0"/>
                  </a:cubicBezTo>
                  <a:close/>
                </a:path>
              </a:pathLst>
            </a:custGeom>
            <a:solidFill>
              <a:srgbClr val="2673B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30" name="Google Shape;2730;p7"/>
            <p:cNvSpPr/>
            <p:nvPr/>
          </p:nvSpPr>
          <p:spPr>
            <a:xfrm>
              <a:off x="2764891" y="1933465"/>
              <a:ext cx="407987" cy="407096"/>
            </a:xfrm>
            <a:custGeom>
              <a:rect b="b" l="l" r="r" t="t"/>
              <a:pathLst>
                <a:path extrusionOk="0" h="13700" w="13730">
                  <a:moveTo>
                    <a:pt x="8226" y="0"/>
                  </a:moveTo>
                  <a:cubicBezTo>
                    <a:pt x="6029" y="0"/>
                    <a:pt x="3963" y="855"/>
                    <a:pt x="2410" y="2408"/>
                  </a:cubicBezTo>
                  <a:cubicBezTo>
                    <a:pt x="857" y="3962"/>
                    <a:pt x="1" y="6026"/>
                    <a:pt x="1" y="8223"/>
                  </a:cubicBezTo>
                  <a:cubicBezTo>
                    <a:pt x="1" y="10206"/>
                    <a:pt x="717" y="12121"/>
                    <a:pt x="2015" y="13616"/>
                  </a:cubicBezTo>
                  <a:cubicBezTo>
                    <a:pt x="2063" y="13670"/>
                    <a:pt x="2129" y="13699"/>
                    <a:pt x="2198" y="13699"/>
                  </a:cubicBezTo>
                  <a:cubicBezTo>
                    <a:pt x="2253" y="13699"/>
                    <a:pt x="2308" y="13679"/>
                    <a:pt x="2355" y="13640"/>
                  </a:cubicBezTo>
                  <a:cubicBezTo>
                    <a:pt x="2456" y="13552"/>
                    <a:pt x="2465" y="13400"/>
                    <a:pt x="2379" y="13300"/>
                  </a:cubicBezTo>
                  <a:cubicBezTo>
                    <a:pt x="1156" y="11892"/>
                    <a:pt x="484" y="10090"/>
                    <a:pt x="484" y="8223"/>
                  </a:cubicBezTo>
                  <a:cubicBezTo>
                    <a:pt x="484" y="6156"/>
                    <a:pt x="1289" y="4211"/>
                    <a:pt x="2752" y="2749"/>
                  </a:cubicBezTo>
                  <a:cubicBezTo>
                    <a:pt x="4214" y="1287"/>
                    <a:pt x="6158" y="482"/>
                    <a:pt x="8226" y="482"/>
                  </a:cubicBezTo>
                  <a:cubicBezTo>
                    <a:pt x="10092" y="482"/>
                    <a:pt x="11894" y="1154"/>
                    <a:pt x="13301" y="2376"/>
                  </a:cubicBezTo>
                  <a:cubicBezTo>
                    <a:pt x="13347" y="2417"/>
                    <a:pt x="13403" y="2436"/>
                    <a:pt x="13459" y="2436"/>
                  </a:cubicBezTo>
                  <a:cubicBezTo>
                    <a:pt x="13527" y="2436"/>
                    <a:pt x="13593" y="2408"/>
                    <a:pt x="13641" y="2352"/>
                  </a:cubicBezTo>
                  <a:cubicBezTo>
                    <a:pt x="13729" y="2253"/>
                    <a:pt x="13718" y="2101"/>
                    <a:pt x="13617" y="2013"/>
                  </a:cubicBezTo>
                  <a:cubicBezTo>
                    <a:pt x="12123" y="715"/>
                    <a:pt x="10207" y="0"/>
                    <a:pt x="8226" y="0"/>
                  </a:cubicBezTo>
                  <a:close/>
                </a:path>
              </a:pathLst>
            </a:custGeom>
            <a:solidFill>
              <a:srgbClr val="2673B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31" name="Google Shape;2731;p7"/>
            <p:cNvSpPr/>
            <p:nvPr/>
          </p:nvSpPr>
          <p:spPr>
            <a:xfrm>
              <a:off x="2845805" y="2015122"/>
              <a:ext cx="407928" cy="407066"/>
            </a:xfrm>
            <a:custGeom>
              <a:rect b="b" l="l" r="r" t="t"/>
              <a:pathLst>
                <a:path extrusionOk="0" h="13699" w="13728">
                  <a:moveTo>
                    <a:pt x="11531" y="0"/>
                  </a:moveTo>
                  <a:cubicBezTo>
                    <a:pt x="11475" y="0"/>
                    <a:pt x="11419" y="20"/>
                    <a:pt x="11374" y="60"/>
                  </a:cubicBezTo>
                  <a:cubicBezTo>
                    <a:pt x="11272" y="147"/>
                    <a:pt x="11263" y="299"/>
                    <a:pt x="11350" y="400"/>
                  </a:cubicBezTo>
                  <a:cubicBezTo>
                    <a:pt x="12572" y="1807"/>
                    <a:pt x="13246" y="3609"/>
                    <a:pt x="13246" y="5475"/>
                  </a:cubicBezTo>
                  <a:cubicBezTo>
                    <a:pt x="13246" y="7543"/>
                    <a:pt x="12439" y="9487"/>
                    <a:pt x="10977" y="10949"/>
                  </a:cubicBezTo>
                  <a:cubicBezTo>
                    <a:pt x="9514" y="12412"/>
                    <a:pt x="7570" y="13217"/>
                    <a:pt x="5503" y="13217"/>
                  </a:cubicBezTo>
                  <a:cubicBezTo>
                    <a:pt x="3638" y="13217"/>
                    <a:pt x="1834" y="12545"/>
                    <a:pt x="427" y="11322"/>
                  </a:cubicBezTo>
                  <a:cubicBezTo>
                    <a:pt x="381" y="11282"/>
                    <a:pt x="325" y="11262"/>
                    <a:pt x="269" y="11262"/>
                  </a:cubicBezTo>
                  <a:cubicBezTo>
                    <a:pt x="202" y="11262"/>
                    <a:pt x="135" y="11291"/>
                    <a:pt x="88" y="11346"/>
                  </a:cubicBezTo>
                  <a:cubicBezTo>
                    <a:pt x="1" y="11446"/>
                    <a:pt x="10" y="11597"/>
                    <a:pt x="112" y="11686"/>
                  </a:cubicBezTo>
                  <a:cubicBezTo>
                    <a:pt x="1607" y="12984"/>
                    <a:pt x="3522" y="13698"/>
                    <a:pt x="5503" y="13698"/>
                  </a:cubicBezTo>
                  <a:cubicBezTo>
                    <a:pt x="7700" y="13698"/>
                    <a:pt x="9766" y="12844"/>
                    <a:pt x="11318" y="11291"/>
                  </a:cubicBezTo>
                  <a:cubicBezTo>
                    <a:pt x="12871" y="9736"/>
                    <a:pt x="13728" y="7672"/>
                    <a:pt x="13728" y="5475"/>
                  </a:cubicBezTo>
                  <a:cubicBezTo>
                    <a:pt x="13728" y="3494"/>
                    <a:pt x="13011" y="1578"/>
                    <a:pt x="11713" y="84"/>
                  </a:cubicBezTo>
                  <a:cubicBezTo>
                    <a:pt x="11666" y="29"/>
                    <a:pt x="11599" y="0"/>
                    <a:pt x="11531" y="0"/>
                  </a:cubicBezTo>
                  <a:close/>
                </a:path>
              </a:pathLst>
            </a:custGeom>
            <a:solidFill>
              <a:srgbClr val="2673B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32" name="Google Shape;2732;p7"/>
            <p:cNvSpPr/>
            <p:nvPr/>
          </p:nvSpPr>
          <p:spPr>
            <a:xfrm>
              <a:off x="2898311" y="2163756"/>
              <a:ext cx="14352" cy="14352"/>
            </a:xfrm>
            <a:custGeom>
              <a:rect b="b" l="l" r="r" t="t"/>
              <a:pathLst>
                <a:path extrusionOk="0" h="483" w="483">
                  <a:moveTo>
                    <a:pt x="241" y="1"/>
                  </a:moveTo>
                  <a:cubicBezTo>
                    <a:pt x="108" y="1"/>
                    <a:pt x="1" y="110"/>
                    <a:pt x="1" y="243"/>
                  </a:cubicBezTo>
                  <a:cubicBezTo>
                    <a:pt x="1" y="375"/>
                    <a:pt x="108" y="483"/>
                    <a:pt x="241" y="483"/>
                  </a:cubicBezTo>
                  <a:cubicBezTo>
                    <a:pt x="374" y="483"/>
                    <a:pt x="483" y="375"/>
                    <a:pt x="483" y="243"/>
                  </a:cubicBezTo>
                  <a:cubicBezTo>
                    <a:pt x="483" y="110"/>
                    <a:pt x="374" y="1"/>
                    <a:pt x="241" y="1"/>
                  </a:cubicBezTo>
                  <a:close/>
                </a:path>
              </a:pathLst>
            </a:custGeom>
            <a:solidFill>
              <a:srgbClr val="2673B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33" name="Google Shape;2733;p7"/>
            <p:cNvSpPr/>
            <p:nvPr/>
          </p:nvSpPr>
          <p:spPr>
            <a:xfrm>
              <a:off x="2840010" y="2148572"/>
              <a:ext cx="14352" cy="14352"/>
            </a:xfrm>
            <a:custGeom>
              <a:rect b="b" l="l" r="r" t="t"/>
              <a:pathLst>
                <a:path extrusionOk="0" h="483" w="483">
                  <a:moveTo>
                    <a:pt x="242" y="0"/>
                  </a:moveTo>
                  <a:cubicBezTo>
                    <a:pt x="109" y="0"/>
                    <a:pt x="0" y="109"/>
                    <a:pt x="0" y="242"/>
                  </a:cubicBezTo>
                  <a:cubicBezTo>
                    <a:pt x="0" y="375"/>
                    <a:pt x="109" y="482"/>
                    <a:pt x="242" y="482"/>
                  </a:cubicBezTo>
                  <a:cubicBezTo>
                    <a:pt x="375" y="482"/>
                    <a:pt x="482" y="375"/>
                    <a:pt x="482" y="242"/>
                  </a:cubicBezTo>
                  <a:cubicBezTo>
                    <a:pt x="482" y="109"/>
                    <a:pt x="375" y="0"/>
                    <a:pt x="242" y="0"/>
                  </a:cubicBezTo>
                  <a:close/>
                </a:path>
              </a:pathLst>
            </a:custGeom>
            <a:solidFill>
              <a:srgbClr val="2673B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34" name="Google Shape;2734;p7"/>
            <p:cNvSpPr/>
            <p:nvPr/>
          </p:nvSpPr>
          <p:spPr>
            <a:xfrm>
              <a:off x="2958543" y="2012834"/>
              <a:ext cx="14352" cy="14352"/>
            </a:xfrm>
            <a:custGeom>
              <a:rect b="b" l="l" r="r" t="t"/>
              <a:pathLst>
                <a:path extrusionOk="0" h="483" w="483">
                  <a:moveTo>
                    <a:pt x="243" y="1"/>
                  </a:moveTo>
                  <a:cubicBezTo>
                    <a:pt x="110" y="1"/>
                    <a:pt x="1" y="108"/>
                    <a:pt x="1" y="241"/>
                  </a:cubicBezTo>
                  <a:cubicBezTo>
                    <a:pt x="1" y="374"/>
                    <a:pt x="110" y="483"/>
                    <a:pt x="243" y="483"/>
                  </a:cubicBezTo>
                  <a:cubicBezTo>
                    <a:pt x="376" y="483"/>
                    <a:pt x="483" y="374"/>
                    <a:pt x="483" y="241"/>
                  </a:cubicBezTo>
                  <a:cubicBezTo>
                    <a:pt x="483" y="108"/>
                    <a:pt x="376" y="1"/>
                    <a:pt x="243" y="1"/>
                  </a:cubicBezTo>
                  <a:close/>
                </a:path>
              </a:pathLst>
            </a:custGeom>
            <a:solidFill>
              <a:srgbClr val="2673B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35" name="Google Shape;2735;p7"/>
            <p:cNvSpPr/>
            <p:nvPr/>
          </p:nvSpPr>
          <p:spPr>
            <a:xfrm>
              <a:off x="3163309" y="2123047"/>
              <a:ext cx="14323" cy="14352"/>
            </a:xfrm>
            <a:custGeom>
              <a:rect b="b" l="l" r="r" t="t"/>
              <a:pathLst>
                <a:path extrusionOk="0" h="483" w="482">
                  <a:moveTo>
                    <a:pt x="242" y="1"/>
                  </a:moveTo>
                  <a:cubicBezTo>
                    <a:pt x="109" y="1"/>
                    <a:pt x="0" y="108"/>
                    <a:pt x="0" y="241"/>
                  </a:cubicBezTo>
                  <a:cubicBezTo>
                    <a:pt x="0" y="376"/>
                    <a:pt x="109" y="483"/>
                    <a:pt x="242" y="483"/>
                  </a:cubicBezTo>
                  <a:cubicBezTo>
                    <a:pt x="375" y="483"/>
                    <a:pt x="482" y="376"/>
                    <a:pt x="482" y="241"/>
                  </a:cubicBezTo>
                  <a:cubicBezTo>
                    <a:pt x="482" y="108"/>
                    <a:pt x="375" y="1"/>
                    <a:pt x="242" y="1"/>
                  </a:cubicBezTo>
                  <a:close/>
                </a:path>
              </a:pathLst>
            </a:custGeom>
            <a:solidFill>
              <a:srgbClr val="2673B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36" name="Google Shape;2736;p7"/>
            <p:cNvSpPr/>
            <p:nvPr/>
          </p:nvSpPr>
          <p:spPr>
            <a:xfrm>
              <a:off x="2938486" y="2320176"/>
              <a:ext cx="14352" cy="14352"/>
            </a:xfrm>
            <a:custGeom>
              <a:rect b="b" l="l" r="r" t="t"/>
              <a:pathLst>
                <a:path extrusionOk="0" h="483" w="483">
                  <a:moveTo>
                    <a:pt x="242" y="0"/>
                  </a:moveTo>
                  <a:cubicBezTo>
                    <a:pt x="109" y="0"/>
                    <a:pt x="0" y="107"/>
                    <a:pt x="0" y="242"/>
                  </a:cubicBezTo>
                  <a:cubicBezTo>
                    <a:pt x="0" y="375"/>
                    <a:pt x="109" y="482"/>
                    <a:pt x="242" y="482"/>
                  </a:cubicBezTo>
                  <a:cubicBezTo>
                    <a:pt x="375" y="482"/>
                    <a:pt x="482" y="375"/>
                    <a:pt x="482" y="242"/>
                  </a:cubicBezTo>
                  <a:cubicBezTo>
                    <a:pt x="482" y="107"/>
                    <a:pt x="375" y="0"/>
                    <a:pt x="242" y="0"/>
                  </a:cubicBezTo>
                  <a:close/>
                </a:path>
              </a:pathLst>
            </a:custGeom>
            <a:solidFill>
              <a:srgbClr val="2673B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737" name="Google Shape;2737;p7"/>
          <p:cNvSpPr txBox="1"/>
          <p:nvPr/>
        </p:nvSpPr>
        <p:spPr>
          <a:xfrm>
            <a:off x="784725" y="6752788"/>
            <a:ext cx="5791200" cy="677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rPr b="1" i="0" lang="en" sz="1600" u="none" cap="none" strike="noStrike">
                <a:solidFill>
                  <a:schemeClr val="dk1"/>
                </a:solidFill>
                <a:latin typeface="Red Hat Text"/>
                <a:ea typeface="Red Hat Text"/>
                <a:cs typeface="Red Hat Text"/>
                <a:sym typeface="Red Hat Text"/>
              </a:rPr>
              <a:t>Development of </a:t>
            </a:r>
            <a:r>
              <a:rPr b="1" i="0" lang="en" sz="1600" u="sng" cap="none" strike="noStrike">
                <a:solidFill>
                  <a:schemeClr val="dk1"/>
                </a:solidFill>
                <a:latin typeface="Red Hat Text"/>
                <a:ea typeface="Red Hat Text"/>
                <a:cs typeface="Red Hat Text"/>
                <a:sym typeface="Red Hat Text"/>
              </a:rPr>
              <a:t>cerebral commissures </a:t>
            </a:r>
            <a:r>
              <a:rPr b="1" i="0" lang="en" sz="1600" u="none" cap="none" strike="noStrike">
                <a:solidFill>
                  <a:schemeClr val="dk1"/>
                </a:solidFill>
                <a:latin typeface="Red Hat Text"/>
                <a:ea typeface="Red Hat Text"/>
                <a:cs typeface="Red Hat Text"/>
                <a:sym typeface="Red Hat Text"/>
              </a:rPr>
              <a:t>:</a:t>
            </a:r>
            <a:endParaRPr b="1" i="0" sz="1600" u="none" cap="none" strike="noStrike">
              <a:solidFill>
                <a:schemeClr val="dk1"/>
              </a:solidFill>
              <a:latin typeface="Red Hat Text"/>
              <a:ea typeface="Red Hat Text"/>
              <a:cs typeface="Red Hat Text"/>
              <a:sym typeface="Red Hat Text"/>
            </a:endParaRPr>
          </a:p>
        </p:txBody>
      </p:sp>
      <p:grpSp>
        <p:nvGrpSpPr>
          <p:cNvPr id="2738" name="Google Shape;2738;p7"/>
          <p:cNvGrpSpPr/>
          <p:nvPr/>
        </p:nvGrpSpPr>
        <p:grpSpPr>
          <a:xfrm>
            <a:off x="387491" y="6860469"/>
            <a:ext cx="397234" cy="461745"/>
            <a:chOff x="2764891" y="1933465"/>
            <a:chExt cx="488842" cy="488723"/>
          </a:xfrm>
        </p:grpSpPr>
        <p:sp>
          <p:nvSpPr>
            <p:cNvPr id="2739" name="Google Shape;2739;p7"/>
            <p:cNvSpPr/>
            <p:nvPr/>
          </p:nvSpPr>
          <p:spPr>
            <a:xfrm>
              <a:off x="2792258" y="1962378"/>
              <a:ext cx="433453" cy="430957"/>
            </a:xfrm>
            <a:custGeom>
              <a:rect b="b" l="l" r="r" t="t"/>
              <a:pathLst>
                <a:path extrusionOk="0" h="14503" w="14587">
                  <a:moveTo>
                    <a:pt x="7305" y="482"/>
                  </a:moveTo>
                  <a:cubicBezTo>
                    <a:pt x="9084" y="482"/>
                    <a:pt x="10768" y="1173"/>
                    <a:pt x="12044" y="2426"/>
                  </a:cubicBezTo>
                  <a:cubicBezTo>
                    <a:pt x="13323" y="3683"/>
                    <a:pt x="14043" y="5354"/>
                    <a:pt x="14073" y="7136"/>
                  </a:cubicBezTo>
                  <a:cubicBezTo>
                    <a:pt x="14102" y="8988"/>
                    <a:pt x="13399" y="10727"/>
                    <a:pt x="12092" y="12036"/>
                  </a:cubicBezTo>
                  <a:cubicBezTo>
                    <a:pt x="10811" y="13317"/>
                    <a:pt x="9117" y="14019"/>
                    <a:pt x="7307" y="14019"/>
                  </a:cubicBezTo>
                  <a:cubicBezTo>
                    <a:pt x="7270" y="14019"/>
                    <a:pt x="7233" y="14019"/>
                    <a:pt x="7196" y="14019"/>
                  </a:cubicBezTo>
                  <a:cubicBezTo>
                    <a:pt x="3474" y="13960"/>
                    <a:pt x="487" y="10882"/>
                    <a:pt x="536" y="7158"/>
                  </a:cubicBezTo>
                  <a:cubicBezTo>
                    <a:pt x="546" y="6469"/>
                    <a:pt x="658" y="5794"/>
                    <a:pt x="871" y="5146"/>
                  </a:cubicBezTo>
                  <a:cubicBezTo>
                    <a:pt x="900" y="5051"/>
                    <a:pt x="987" y="5009"/>
                    <a:pt x="1057" y="5009"/>
                  </a:cubicBezTo>
                  <a:cubicBezTo>
                    <a:pt x="1087" y="5009"/>
                    <a:pt x="1131" y="5016"/>
                    <a:pt x="1173" y="5050"/>
                  </a:cubicBezTo>
                  <a:cubicBezTo>
                    <a:pt x="1634" y="5405"/>
                    <a:pt x="2190" y="5590"/>
                    <a:pt x="2755" y="5590"/>
                  </a:cubicBezTo>
                  <a:cubicBezTo>
                    <a:pt x="3032" y="5590"/>
                    <a:pt x="3312" y="5545"/>
                    <a:pt x="3583" y="5454"/>
                  </a:cubicBezTo>
                  <a:cubicBezTo>
                    <a:pt x="3695" y="5416"/>
                    <a:pt x="3810" y="5398"/>
                    <a:pt x="3924" y="5398"/>
                  </a:cubicBezTo>
                  <a:cubicBezTo>
                    <a:pt x="4220" y="5398"/>
                    <a:pt x="4509" y="5522"/>
                    <a:pt x="4714" y="5751"/>
                  </a:cubicBezTo>
                  <a:lnTo>
                    <a:pt x="5988" y="7164"/>
                  </a:lnTo>
                  <a:cubicBezTo>
                    <a:pt x="5844" y="7118"/>
                    <a:pt x="5694" y="7095"/>
                    <a:pt x="5544" y="7095"/>
                  </a:cubicBezTo>
                  <a:cubicBezTo>
                    <a:pt x="5173" y="7095"/>
                    <a:pt x="4803" y="7235"/>
                    <a:pt x="4519" y="7513"/>
                  </a:cubicBezTo>
                  <a:lnTo>
                    <a:pt x="3031" y="8960"/>
                  </a:lnTo>
                  <a:lnTo>
                    <a:pt x="2713" y="8810"/>
                  </a:lnTo>
                  <a:cubicBezTo>
                    <a:pt x="2607" y="8760"/>
                    <a:pt x="2495" y="8736"/>
                    <a:pt x="2383" y="8736"/>
                  </a:cubicBezTo>
                  <a:cubicBezTo>
                    <a:pt x="2123" y="8736"/>
                    <a:pt x="1870" y="8868"/>
                    <a:pt x="1723" y="9102"/>
                  </a:cubicBezTo>
                  <a:cubicBezTo>
                    <a:pt x="1648" y="9226"/>
                    <a:pt x="1607" y="9368"/>
                    <a:pt x="1607" y="9512"/>
                  </a:cubicBezTo>
                  <a:cubicBezTo>
                    <a:pt x="1607" y="9693"/>
                    <a:pt x="1672" y="9868"/>
                    <a:pt x="1786" y="10007"/>
                  </a:cubicBezTo>
                  <a:lnTo>
                    <a:pt x="2752" y="11168"/>
                  </a:lnTo>
                  <a:cubicBezTo>
                    <a:pt x="2905" y="11353"/>
                    <a:pt x="3125" y="11449"/>
                    <a:pt x="3348" y="11449"/>
                  </a:cubicBezTo>
                  <a:cubicBezTo>
                    <a:pt x="3511" y="11449"/>
                    <a:pt x="3674" y="11398"/>
                    <a:pt x="3813" y="11294"/>
                  </a:cubicBezTo>
                  <a:lnTo>
                    <a:pt x="5100" y="10328"/>
                  </a:lnTo>
                  <a:lnTo>
                    <a:pt x="5741" y="11316"/>
                  </a:lnTo>
                  <a:cubicBezTo>
                    <a:pt x="6393" y="12322"/>
                    <a:pt x="7497" y="12896"/>
                    <a:pt x="8647" y="12896"/>
                  </a:cubicBezTo>
                  <a:cubicBezTo>
                    <a:pt x="9016" y="12896"/>
                    <a:pt x="9389" y="12837"/>
                    <a:pt x="9755" y="12713"/>
                  </a:cubicBezTo>
                  <a:cubicBezTo>
                    <a:pt x="10260" y="12543"/>
                    <a:pt x="10726" y="12254"/>
                    <a:pt x="11102" y="11875"/>
                  </a:cubicBezTo>
                  <a:cubicBezTo>
                    <a:pt x="11479" y="11497"/>
                    <a:pt x="11765" y="11030"/>
                    <a:pt x="11933" y="10524"/>
                  </a:cubicBezTo>
                  <a:cubicBezTo>
                    <a:pt x="12079" y="10086"/>
                    <a:pt x="12188" y="9639"/>
                    <a:pt x="12256" y="9194"/>
                  </a:cubicBezTo>
                  <a:cubicBezTo>
                    <a:pt x="12277" y="9063"/>
                    <a:pt x="12186" y="8941"/>
                    <a:pt x="12055" y="8921"/>
                  </a:cubicBezTo>
                  <a:cubicBezTo>
                    <a:pt x="12042" y="8919"/>
                    <a:pt x="12030" y="8918"/>
                    <a:pt x="12018" y="8918"/>
                  </a:cubicBezTo>
                  <a:cubicBezTo>
                    <a:pt x="11900" y="8918"/>
                    <a:pt x="11798" y="9004"/>
                    <a:pt x="11780" y="9122"/>
                  </a:cubicBezTo>
                  <a:cubicBezTo>
                    <a:pt x="11715" y="9540"/>
                    <a:pt x="11614" y="9961"/>
                    <a:pt x="11477" y="10372"/>
                  </a:cubicBezTo>
                  <a:cubicBezTo>
                    <a:pt x="11331" y="10808"/>
                    <a:pt x="11084" y="11210"/>
                    <a:pt x="10761" y="11535"/>
                  </a:cubicBezTo>
                  <a:cubicBezTo>
                    <a:pt x="10436" y="11860"/>
                    <a:pt x="10035" y="12111"/>
                    <a:pt x="9601" y="12257"/>
                  </a:cubicBezTo>
                  <a:cubicBezTo>
                    <a:pt x="9286" y="12364"/>
                    <a:pt x="8963" y="12415"/>
                    <a:pt x="8645" y="12415"/>
                  </a:cubicBezTo>
                  <a:cubicBezTo>
                    <a:pt x="7656" y="12415"/>
                    <a:pt x="6707" y="11921"/>
                    <a:pt x="6145" y="11054"/>
                  </a:cubicBezTo>
                  <a:lnTo>
                    <a:pt x="5488" y="10038"/>
                  </a:lnTo>
                  <a:lnTo>
                    <a:pt x="5756" y="9837"/>
                  </a:lnTo>
                  <a:cubicBezTo>
                    <a:pt x="5863" y="9756"/>
                    <a:pt x="5885" y="9606"/>
                    <a:pt x="5804" y="9499"/>
                  </a:cubicBezTo>
                  <a:cubicBezTo>
                    <a:pt x="5757" y="9436"/>
                    <a:pt x="5685" y="9403"/>
                    <a:pt x="5612" y="9403"/>
                  </a:cubicBezTo>
                  <a:cubicBezTo>
                    <a:pt x="5561" y="9403"/>
                    <a:pt x="5511" y="9419"/>
                    <a:pt x="5468" y="9451"/>
                  </a:cubicBezTo>
                  <a:lnTo>
                    <a:pt x="3524" y="10908"/>
                  </a:lnTo>
                  <a:cubicBezTo>
                    <a:pt x="3471" y="10947"/>
                    <a:pt x="3409" y="10967"/>
                    <a:pt x="3348" y="10967"/>
                  </a:cubicBezTo>
                  <a:cubicBezTo>
                    <a:pt x="3264" y="10967"/>
                    <a:pt x="3181" y="10930"/>
                    <a:pt x="3123" y="10860"/>
                  </a:cubicBezTo>
                  <a:lnTo>
                    <a:pt x="2157" y="9700"/>
                  </a:lnTo>
                  <a:cubicBezTo>
                    <a:pt x="2113" y="9647"/>
                    <a:pt x="2089" y="9580"/>
                    <a:pt x="2089" y="9512"/>
                  </a:cubicBezTo>
                  <a:cubicBezTo>
                    <a:pt x="2089" y="9457"/>
                    <a:pt x="2106" y="9403"/>
                    <a:pt x="2133" y="9357"/>
                  </a:cubicBezTo>
                  <a:cubicBezTo>
                    <a:pt x="2189" y="9268"/>
                    <a:pt x="2284" y="9218"/>
                    <a:pt x="2383" y="9218"/>
                  </a:cubicBezTo>
                  <a:cubicBezTo>
                    <a:pt x="2425" y="9218"/>
                    <a:pt x="2468" y="9227"/>
                    <a:pt x="2508" y="9246"/>
                  </a:cubicBezTo>
                  <a:lnTo>
                    <a:pt x="2977" y="9468"/>
                  </a:lnTo>
                  <a:cubicBezTo>
                    <a:pt x="3009" y="9483"/>
                    <a:pt x="3044" y="9490"/>
                    <a:pt x="3079" y="9490"/>
                  </a:cubicBezTo>
                  <a:cubicBezTo>
                    <a:pt x="3141" y="9490"/>
                    <a:pt x="3202" y="9467"/>
                    <a:pt x="3248" y="9422"/>
                  </a:cubicBezTo>
                  <a:lnTo>
                    <a:pt x="4855" y="7858"/>
                  </a:lnTo>
                  <a:cubicBezTo>
                    <a:pt x="5046" y="7671"/>
                    <a:pt x="5295" y="7577"/>
                    <a:pt x="5545" y="7577"/>
                  </a:cubicBezTo>
                  <a:cubicBezTo>
                    <a:pt x="5785" y="7577"/>
                    <a:pt x="6025" y="7664"/>
                    <a:pt x="6214" y="7837"/>
                  </a:cubicBezTo>
                  <a:lnTo>
                    <a:pt x="7919" y="9499"/>
                  </a:lnTo>
                  <a:cubicBezTo>
                    <a:pt x="7967" y="9547"/>
                    <a:pt x="8028" y="9569"/>
                    <a:pt x="8089" y="9569"/>
                  </a:cubicBezTo>
                  <a:cubicBezTo>
                    <a:pt x="8152" y="9569"/>
                    <a:pt x="8213" y="9547"/>
                    <a:pt x="8261" y="9499"/>
                  </a:cubicBezTo>
                  <a:cubicBezTo>
                    <a:pt x="8355" y="9405"/>
                    <a:pt x="8355" y="9253"/>
                    <a:pt x="8261" y="9159"/>
                  </a:cubicBezTo>
                  <a:lnTo>
                    <a:pt x="7279" y="8177"/>
                  </a:lnTo>
                  <a:lnTo>
                    <a:pt x="7500" y="8005"/>
                  </a:lnTo>
                  <a:lnTo>
                    <a:pt x="8741" y="7961"/>
                  </a:lnTo>
                  <a:cubicBezTo>
                    <a:pt x="8874" y="7956"/>
                    <a:pt x="8977" y="7843"/>
                    <a:pt x="8972" y="7710"/>
                  </a:cubicBezTo>
                  <a:cubicBezTo>
                    <a:pt x="8968" y="7581"/>
                    <a:pt x="8861" y="7479"/>
                    <a:pt x="8733" y="7479"/>
                  </a:cubicBezTo>
                  <a:cubicBezTo>
                    <a:pt x="8729" y="7479"/>
                    <a:pt x="8726" y="7479"/>
                    <a:pt x="8723" y="7479"/>
                  </a:cubicBezTo>
                  <a:lnTo>
                    <a:pt x="6921" y="7546"/>
                  </a:lnTo>
                  <a:cubicBezTo>
                    <a:pt x="6916" y="7546"/>
                    <a:pt x="6911" y="7546"/>
                    <a:pt x="6906" y="7546"/>
                  </a:cubicBezTo>
                  <a:cubicBezTo>
                    <a:pt x="6803" y="7546"/>
                    <a:pt x="6705" y="7507"/>
                    <a:pt x="6627" y="7437"/>
                  </a:cubicBezTo>
                  <a:cubicBezTo>
                    <a:pt x="6548" y="7363"/>
                    <a:pt x="6502" y="7261"/>
                    <a:pt x="6498" y="7152"/>
                  </a:cubicBezTo>
                  <a:lnTo>
                    <a:pt x="6426" y="5227"/>
                  </a:lnTo>
                  <a:cubicBezTo>
                    <a:pt x="6422" y="5118"/>
                    <a:pt x="6461" y="5015"/>
                    <a:pt x="6535" y="4933"/>
                  </a:cubicBezTo>
                  <a:cubicBezTo>
                    <a:pt x="6609" y="4854"/>
                    <a:pt x="6710" y="4808"/>
                    <a:pt x="6819" y="4804"/>
                  </a:cubicBezTo>
                  <a:cubicBezTo>
                    <a:pt x="6824" y="4804"/>
                    <a:pt x="6829" y="4804"/>
                    <a:pt x="6833" y="4804"/>
                  </a:cubicBezTo>
                  <a:cubicBezTo>
                    <a:pt x="6937" y="4804"/>
                    <a:pt x="7035" y="4842"/>
                    <a:pt x="7113" y="4913"/>
                  </a:cubicBezTo>
                  <a:cubicBezTo>
                    <a:pt x="7192" y="4987"/>
                    <a:pt x="7238" y="5088"/>
                    <a:pt x="7242" y="5197"/>
                  </a:cubicBezTo>
                  <a:lnTo>
                    <a:pt x="7290" y="6473"/>
                  </a:lnTo>
                  <a:cubicBezTo>
                    <a:pt x="7292" y="6538"/>
                    <a:pt x="7319" y="6599"/>
                    <a:pt x="7366" y="6641"/>
                  </a:cubicBezTo>
                  <a:cubicBezTo>
                    <a:pt x="7412" y="6684"/>
                    <a:pt x="7470" y="6706"/>
                    <a:pt x="7532" y="6706"/>
                  </a:cubicBezTo>
                  <a:cubicBezTo>
                    <a:pt x="7534" y="6706"/>
                    <a:pt x="7537" y="6706"/>
                    <a:pt x="7539" y="6706"/>
                  </a:cubicBezTo>
                  <a:lnTo>
                    <a:pt x="9485" y="6634"/>
                  </a:lnTo>
                  <a:cubicBezTo>
                    <a:pt x="9618" y="6628"/>
                    <a:pt x="9721" y="6517"/>
                    <a:pt x="9716" y="6384"/>
                  </a:cubicBezTo>
                  <a:cubicBezTo>
                    <a:pt x="9712" y="6255"/>
                    <a:pt x="9605" y="6152"/>
                    <a:pt x="9477" y="6152"/>
                  </a:cubicBezTo>
                  <a:cubicBezTo>
                    <a:pt x="9473" y="6152"/>
                    <a:pt x="9470" y="6152"/>
                    <a:pt x="9467" y="6152"/>
                  </a:cubicBezTo>
                  <a:lnTo>
                    <a:pt x="8883" y="6174"/>
                  </a:lnTo>
                  <a:cubicBezTo>
                    <a:pt x="8117" y="5858"/>
                    <a:pt x="7626" y="5127"/>
                    <a:pt x="7626" y="4296"/>
                  </a:cubicBezTo>
                  <a:cubicBezTo>
                    <a:pt x="7626" y="3176"/>
                    <a:pt x="8536" y="2266"/>
                    <a:pt x="9657" y="2266"/>
                  </a:cubicBezTo>
                  <a:cubicBezTo>
                    <a:pt x="10776" y="2266"/>
                    <a:pt x="11688" y="3176"/>
                    <a:pt x="11688" y="4296"/>
                  </a:cubicBezTo>
                  <a:cubicBezTo>
                    <a:pt x="11688" y="4671"/>
                    <a:pt x="11584" y="5037"/>
                    <a:pt x="11390" y="5354"/>
                  </a:cubicBezTo>
                  <a:cubicBezTo>
                    <a:pt x="11350" y="5421"/>
                    <a:pt x="11342" y="5502"/>
                    <a:pt x="11372" y="5572"/>
                  </a:cubicBezTo>
                  <a:cubicBezTo>
                    <a:pt x="11695" y="6357"/>
                    <a:pt x="11861" y="7188"/>
                    <a:pt x="11863" y="8039"/>
                  </a:cubicBezTo>
                  <a:cubicBezTo>
                    <a:pt x="11863" y="8172"/>
                    <a:pt x="11970" y="8279"/>
                    <a:pt x="12103" y="8279"/>
                  </a:cubicBezTo>
                  <a:lnTo>
                    <a:pt x="12105" y="8279"/>
                  </a:lnTo>
                  <a:cubicBezTo>
                    <a:pt x="12238" y="8279"/>
                    <a:pt x="12345" y="8172"/>
                    <a:pt x="12345" y="8039"/>
                  </a:cubicBezTo>
                  <a:cubicBezTo>
                    <a:pt x="12343" y="7164"/>
                    <a:pt x="12181" y="6311"/>
                    <a:pt x="11863" y="5500"/>
                  </a:cubicBezTo>
                  <a:cubicBezTo>
                    <a:pt x="12062" y="5133"/>
                    <a:pt x="12169" y="4719"/>
                    <a:pt x="12169" y="4296"/>
                  </a:cubicBezTo>
                  <a:cubicBezTo>
                    <a:pt x="12169" y="2912"/>
                    <a:pt x="11041" y="1784"/>
                    <a:pt x="9657" y="1784"/>
                  </a:cubicBezTo>
                  <a:cubicBezTo>
                    <a:pt x="8270" y="1784"/>
                    <a:pt x="7144" y="2912"/>
                    <a:pt x="7144" y="4296"/>
                  </a:cubicBezTo>
                  <a:cubicBezTo>
                    <a:pt x="7144" y="4324"/>
                    <a:pt x="7144" y="4352"/>
                    <a:pt x="7146" y="4378"/>
                  </a:cubicBezTo>
                  <a:cubicBezTo>
                    <a:pt x="7047" y="4342"/>
                    <a:pt x="6940" y="4322"/>
                    <a:pt x="6829" y="4322"/>
                  </a:cubicBezTo>
                  <a:cubicBezTo>
                    <a:pt x="6820" y="4322"/>
                    <a:pt x="6810" y="4322"/>
                    <a:pt x="6801" y="4322"/>
                  </a:cubicBezTo>
                  <a:cubicBezTo>
                    <a:pt x="6562" y="4331"/>
                    <a:pt x="6343" y="4433"/>
                    <a:pt x="6182" y="4607"/>
                  </a:cubicBezTo>
                  <a:cubicBezTo>
                    <a:pt x="6101" y="4695"/>
                    <a:pt x="6038" y="4795"/>
                    <a:pt x="5999" y="4904"/>
                  </a:cubicBezTo>
                  <a:lnTo>
                    <a:pt x="5844" y="4734"/>
                  </a:lnTo>
                  <a:cubicBezTo>
                    <a:pt x="5345" y="4178"/>
                    <a:pt x="4643" y="3877"/>
                    <a:pt x="3922" y="3877"/>
                  </a:cubicBezTo>
                  <a:cubicBezTo>
                    <a:pt x="3646" y="3877"/>
                    <a:pt x="3368" y="3921"/>
                    <a:pt x="3097" y="4012"/>
                  </a:cubicBezTo>
                  <a:cubicBezTo>
                    <a:pt x="2984" y="4050"/>
                    <a:pt x="2868" y="4069"/>
                    <a:pt x="2753" y="4069"/>
                  </a:cubicBezTo>
                  <a:cubicBezTo>
                    <a:pt x="2521" y="4069"/>
                    <a:pt x="2293" y="3993"/>
                    <a:pt x="2104" y="3846"/>
                  </a:cubicBezTo>
                  <a:lnTo>
                    <a:pt x="1810" y="3619"/>
                  </a:lnTo>
                  <a:cubicBezTo>
                    <a:pt x="1727" y="3556"/>
                    <a:pt x="1711" y="3440"/>
                    <a:pt x="1770" y="3355"/>
                  </a:cubicBezTo>
                  <a:cubicBezTo>
                    <a:pt x="3038" y="1557"/>
                    <a:pt x="5106" y="484"/>
                    <a:pt x="7301" y="482"/>
                  </a:cubicBezTo>
                  <a:close/>
                  <a:moveTo>
                    <a:pt x="7301" y="0"/>
                  </a:moveTo>
                  <a:cubicBezTo>
                    <a:pt x="4949" y="2"/>
                    <a:pt x="2733" y="1152"/>
                    <a:pt x="1376" y="3076"/>
                  </a:cubicBezTo>
                  <a:cubicBezTo>
                    <a:pt x="1166" y="3373"/>
                    <a:pt x="1229" y="3779"/>
                    <a:pt x="1515" y="4001"/>
                  </a:cubicBezTo>
                  <a:lnTo>
                    <a:pt x="1808" y="4228"/>
                  </a:lnTo>
                  <a:cubicBezTo>
                    <a:pt x="2084" y="4441"/>
                    <a:pt x="2417" y="4552"/>
                    <a:pt x="2755" y="4552"/>
                  </a:cubicBezTo>
                  <a:cubicBezTo>
                    <a:pt x="2921" y="4552"/>
                    <a:pt x="3088" y="4525"/>
                    <a:pt x="3250" y="4470"/>
                  </a:cubicBezTo>
                  <a:cubicBezTo>
                    <a:pt x="3471" y="4396"/>
                    <a:pt x="3698" y="4360"/>
                    <a:pt x="3923" y="4360"/>
                  </a:cubicBezTo>
                  <a:cubicBezTo>
                    <a:pt x="4509" y="4360"/>
                    <a:pt x="5081" y="4604"/>
                    <a:pt x="5486" y="5055"/>
                  </a:cubicBezTo>
                  <a:lnTo>
                    <a:pt x="5957" y="5578"/>
                  </a:lnTo>
                  <a:lnTo>
                    <a:pt x="5988" y="6445"/>
                  </a:lnTo>
                  <a:lnTo>
                    <a:pt x="5073" y="5428"/>
                  </a:lnTo>
                  <a:cubicBezTo>
                    <a:pt x="4775" y="5096"/>
                    <a:pt x="4355" y="4915"/>
                    <a:pt x="3923" y="4915"/>
                  </a:cubicBezTo>
                  <a:cubicBezTo>
                    <a:pt x="3758" y="4915"/>
                    <a:pt x="3591" y="4941"/>
                    <a:pt x="3429" y="4996"/>
                  </a:cubicBezTo>
                  <a:cubicBezTo>
                    <a:pt x="3208" y="5071"/>
                    <a:pt x="2979" y="5107"/>
                    <a:pt x="2753" y="5107"/>
                  </a:cubicBezTo>
                  <a:cubicBezTo>
                    <a:pt x="2294" y="5107"/>
                    <a:pt x="1842" y="4957"/>
                    <a:pt x="1469" y="4669"/>
                  </a:cubicBezTo>
                  <a:cubicBezTo>
                    <a:pt x="1349" y="4577"/>
                    <a:pt x="1207" y="4527"/>
                    <a:pt x="1057" y="4527"/>
                  </a:cubicBezTo>
                  <a:cubicBezTo>
                    <a:pt x="763" y="4527"/>
                    <a:pt x="505" y="4715"/>
                    <a:pt x="413" y="4994"/>
                  </a:cubicBezTo>
                  <a:cubicBezTo>
                    <a:pt x="186" y="5690"/>
                    <a:pt x="66" y="6416"/>
                    <a:pt x="55" y="7151"/>
                  </a:cubicBezTo>
                  <a:cubicBezTo>
                    <a:pt x="1" y="11140"/>
                    <a:pt x="3200" y="14438"/>
                    <a:pt x="7188" y="14500"/>
                  </a:cubicBezTo>
                  <a:cubicBezTo>
                    <a:pt x="7227" y="14500"/>
                    <a:pt x="7268" y="14502"/>
                    <a:pt x="7306" y="14502"/>
                  </a:cubicBezTo>
                  <a:cubicBezTo>
                    <a:pt x="9245" y="14502"/>
                    <a:pt x="11062" y="13749"/>
                    <a:pt x="12433" y="12375"/>
                  </a:cubicBezTo>
                  <a:cubicBezTo>
                    <a:pt x="13835" y="10974"/>
                    <a:pt x="14586" y="9111"/>
                    <a:pt x="14555" y="7128"/>
                  </a:cubicBezTo>
                  <a:cubicBezTo>
                    <a:pt x="14523" y="5219"/>
                    <a:pt x="13752" y="3429"/>
                    <a:pt x="12384" y="2085"/>
                  </a:cubicBezTo>
                  <a:cubicBezTo>
                    <a:pt x="11016" y="741"/>
                    <a:pt x="9212" y="0"/>
                    <a:pt x="7305" y="0"/>
                  </a:cubicBezTo>
                  <a:close/>
                </a:path>
              </a:pathLst>
            </a:custGeom>
            <a:solidFill>
              <a:srgbClr val="2673B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40" name="Google Shape;2740;p7"/>
            <p:cNvSpPr/>
            <p:nvPr/>
          </p:nvSpPr>
          <p:spPr>
            <a:xfrm>
              <a:off x="2764891" y="1933465"/>
              <a:ext cx="407987" cy="407096"/>
            </a:xfrm>
            <a:custGeom>
              <a:rect b="b" l="l" r="r" t="t"/>
              <a:pathLst>
                <a:path extrusionOk="0" h="13700" w="13730">
                  <a:moveTo>
                    <a:pt x="8226" y="0"/>
                  </a:moveTo>
                  <a:cubicBezTo>
                    <a:pt x="6029" y="0"/>
                    <a:pt x="3963" y="855"/>
                    <a:pt x="2410" y="2408"/>
                  </a:cubicBezTo>
                  <a:cubicBezTo>
                    <a:pt x="857" y="3962"/>
                    <a:pt x="1" y="6026"/>
                    <a:pt x="1" y="8223"/>
                  </a:cubicBezTo>
                  <a:cubicBezTo>
                    <a:pt x="1" y="10206"/>
                    <a:pt x="717" y="12121"/>
                    <a:pt x="2015" y="13616"/>
                  </a:cubicBezTo>
                  <a:cubicBezTo>
                    <a:pt x="2063" y="13670"/>
                    <a:pt x="2129" y="13699"/>
                    <a:pt x="2198" y="13699"/>
                  </a:cubicBezTo>
                  <a:cubicBezTo>
                    <a:pt x="2253" y="13699"/>
                    <a:pt x="2308" y="13679"/>
                    <a:pt x="2355" y="13640"/>
                  </a:cubicBezTo>
                  <a:cubicBezTo>
                    <a:pt x="2456" y="13552"/>
                    <a:pt x="2465" y="13400"/>
                    <a:pt x="2379" y="13300"/>
                  </a:cubicBezTo>
                  <a:cubicBezTo>
                    <a:pt x="1156" y="11892"/>
                    <a:pt x="484" y="10090"/>
                    <a:pt x="484" y="8223"/>
                  </a:cubicBezTo>
                  <a:cubicBezTo>
                    <a:pt x="484" y="6156"/>
                    <a:pt x="1289" y="4211"/>
                    <a:pt x="2752" y="2749"/>
                  </a:cubicBezTo>
                  <a:cubicBezTo>
                    <a:pt x="4214" y="1287"/>
                    <a:pt x="6158" y="482"/>
                    <a:pt x="8226" y="482"/>
                  </a:cubicBezTo>
                  <a:cubicBezTo>
                    <a:pt x="10092" y="482"/>
                    <a:pt x="11894" y="1154"/>
                    <a:pt x="13301" y="2376"/>
                  </a:cubicBezTo>
                  <a:cubicBezTo>
                    <a:pt x="13347" y="2417"/>
                    <a:pt x="13403" y="2436"/>
                    <a:pt x="13459" y="2436"/>
                  </a:cubicBezTo>
                  <a:cubicBezTo>
                    <a:pt x="13527" y="2436"/>
                    <a:pt x="13593" y="2408"/>
                    <a:pt x="13641" y="2352"/>
                  </a:cubicBezTo>
                  <a:cubicBezTo>
                    <a:pt x="13729" y="2253"/>
                    <a:pt x="13718" y="2101"/>
                    <a:pt x="13617" y="2013"/>
                  </a:cubicBezTo>
                  <a:cubicBezTo>
                    <a:pt x="12123" y="715"/>
                    <a:pt x="10207" y="0"/>
                    <a:pt x="8226" y="0"/>
                  </a:cubicBezTo>
                  <a:close/>
                </a:path>
              </a:pathLst>
            </a:custGeom>
            <a:solidFill>
              <a:srgbClr val="2673B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41" name="Google Shape;2741;p7"/>
            <p:cNvSpPr/>
            <p:nvPr/>
          </p:nvSpPr>
          <p:spPr>
            <a:xfrm>
              <a:off x="2845805" y="2015122"/>
              <a:ext cx="407928" cy="407066"/>
            </a:xfrm>
            <a:custGeom>
              <a:rect b="b" l="l" r="r" t="t"/>
              <a:pathLst>
                <a:path extrusionOk="0" h="13699" w="13728">
                  <a:moveTo>
                    <a:pt x="11531" y="0"/>
                  </a:moveTo>
                  <a:cubicBezTo>
                    <a:pt x="11475" y="0"/>
                    <a:pt x="11419" y="20"/>
                    <a:pt x="11374" y="60"/>
                  </a:cubicBezTo>
                  <a:cubicBezTo>
                    <a:pt x="11272" y="147"/>
                    <a:pt x="11263" y="299"/>
                    <a:pt x="11350" y="400"/>
                  </a:cubicBezTo>
                  <a:cubicBezTo>
                    <a:pt x="12572" y="1807"/>
                    <a:pt x="13246" y="3609"/>
                    <a:pt x="13246" y="5475"/>
                  </a:cubicBezTo>
                  <a:cubicBezTo>
                    <a:pt x="13246" y="7543"/>
                    <a:pt x="12439" y="9487"/>
                    <a:pt x="10977" y="10949"/>
                  </a:cubicBezTo>
                  <a:cubicBezTo>
                    <a:pt x="9514" y="12412"/>
                    <a:pt x="7570" y="13217"/>
                    <a:pt x="5503" y="13217"/>
                  </a:cubicBezTo>
                  <a:cubicBezTo>
                    <a:pt x="3638" y="13217"/>
                    <a:pt x="1834" y="12545"/>
                    <a:pt x="427" y="11322"/>
                  </a:cubicBezTo>
                  <a:cubicBezTo>
                    <a:pt x="381" y="11282"/>
                    <a:pt x="325" y="11262"/>
                    <a:pt x="269" y="11262"/>
                  </a:cubicBezTo>
                  <a:cubicBezTo>
                    <a:pt x="202" y="11262"/>
                    <a:pt x="135" y="11291"/>
                    <a:pt x="88" y="11346"/>
                  </a:cubicBezTo>
                  <a:cubicBezTo>
                    <a:pt x="1" y="11446"/>
                    <a:pt x="10" y="11597"/>
                    <a:pt x="112" y="11686"/>
                  </a:cubicBezTo>
                  <a:cubicBezTo>
                    <a:pt x="1607" y="12984"/>
                    <a:pt x="3522" y="13698"/>
                    <a:pt x="5503" y="13698"/>
                  </a:cubicBezTo>
                  <a:cubicBezTo>
                    <a:pt x="7700" y="13698"/>
                    <a:pt x="9766" y="12844"/>
                    <a:pt x="11318" y="11291"/>
                  </a:cubicBezTo>
                  <a:cubicBezTo>
                    <a:pt x="12871" y="9736"/>
                    <a:pt x="13728" y="7672"/>
                    <a:pt x="13728" y="5475"/>
                  </a:cubicBezTo>
                  <a:cubicBezTo>
                    <a:pt x="13728" y="3494"/>
                    <a:pt x="13011" y="1578"/>
                    <a:pt x="11713" y="84"/>
                  </a:cubicBezTo>
                  <a:cubicBezTo>
                    <a:pt x="11666" y="29"/>
                    <a:pt x="11599" y="0"/>
                    <a:pt x="11531" y="0"/>
                  </a:cubicBezTo>
                  <a:close/>
                </a:path>
              </a:pathLst>
            </a:custGeom>
            <a:solidFill>
              <a:srgbClr val="2673B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42" name="Google Shape;2742;p7"/>
            <p:cNvSpPr/>
            <p:nvPr/>
          </p:nvSpPr>
          <p:spPr>
            <a:xfrm>
              <a:off x="2898311" y="2163756"/>
              <a:ext cx="14352" cy="14352"/>
            </a:xfrm>
            <a:custGeom>
              <a:rect b="b" l="l" r="r" t="t"/>
              <a:pathLst>
                <a:path extrusionOk="0" h="483" w="483">
                  <a:moveTo>
                    <a:pt x="241" y="1"/>
                  </a:moveTo>
                  <a:cubicBezTo>
                    <a:pt x="108" y="1"/>
                    <a:pt x="1" y="110"/>
                    <a:pt x="1" y="243"/>
                  </a:cubicBezTo>
                  <a:cubicBezTo>
                    <a:pt x="1" y="375"/>
                    <a:pt x="108" y="483"/>
                    <a:pt x="241" y="483"/>
                  </a:cubicBezTo>
                  <a:cubicBezTo>
                    <a:pt x="374" y="483"/>
                    <a:pt x="483" y="375"/>
                    <a:pt x="483" y="243"/>
                  </a:cubicBezTo>
                  <a:cubicBezTo>
                    <a:pt x="483" y="110"/>
                    <a:pt x="374" y="1"/>
                    <a:pt x="241" y="1"/>
                  </a:cubicBezTo>
                  <a:close/>
                </a:path>
              </a:pathLst>
            </a:custGeom>
            <a:solidFill>
              <a:srgbClr val="2673B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43" name="Google Shape;2743;p7"/>
            <p:cNvSpPr/>
            <p:nvPr/>
          </p:nvSpPr>
          <p:spPr>
            <a:xfrm>
              <a:off x="2840010" y="2148572"/>
              <a:ext cx="14352" cy="14352"/>
            </a:xfrm>
            <a:custGeom>
              <a:rect b="b" l="l" r="r" t="t"/>
              <a:pathLst>
                <a:path extrusionOk="0" h="483" w="483">
                  <a:moveTo>
                    <a:pt x="242" y="0"/>
                  </a:moveTo>
                  <a:cubicBezTo>
                    <a:pt x="109" y="0"/>
                    <a:pt x="0" y="109"/>
                    <a:pt x="0" y="242"/>
                  </a:cubicBezTo>
                  <a:cubicBezTo>
                    <a:pt x="0" y="375"/>
                    <a:pt x="109" y="482"/>
                    <a:pt x="242" y="482"/>
                  </a:cubicBezTo>
                  <a:cubicBezTo>
                    <a:pt x="375" y="482"/>
                    <a:pt x="482" y="375"/>
                    <a:pt x="482" y="242"/>
                  </a:cubicBezTo>
                  <a:cubicBezTo>
                    <a:pt x="482" y="109"/>
                    <a:pt x="375" y="0"/>
                    <a:pt x="242" y="0"/>
                  </a:cubicBezTo>
                  <a:close/>
                </a:path>
              </a:pathLst>
            </a:custGeom>
            <a:solidFill>
              <a:srgbClr val="2673B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44" name="Google Shape;2744;p7"/>
            <p:cNvSpPr/>
            <p:nvPr/>
          </p:nvSpPr>
          <p:spPr>
            <a:xfrm>
              <a:off x="2958543" y="2012834"/>
              <a:ext cx="14352" cy="14352"/>
            </a:xfrm>
            <a:custGeom>
              <a:rect b="b" l="l" r="r" t="t"/>
              <a:pathLst>
                <a:path extrusionOk="0" h="483" w="483">
                  <a:moveTo>
                    <a:pt x="243" y="1"/>
                  </a:moveTo>
                  <a:cubicBezTo>
                    <a:pt x="110" y="1"/>
                    <a:pt x="1" y="108"/>
                    <a:pt x="1" y="241"/>
                  </a:cubicBezTo>
                  <a:cubicBezTo>
                    <a:pt x="1" y="374"/>
                    <a:pt x="110" y="483"/>
                    <a:pt x="243" y="483"/>
                  </a:cubicBezTo>
                  <a:cubicBezTo>
                    <a:pt x="376" y="483"/>
                    <a:pt x="483" y="374"/>
                    <a:pt x="483" y="241"/>
                  </a:cubicBezTo>
                  <a:cubicBezTo>
                    <a:pt x="483" y="108"/>
                    <a:pt x="376" y="1"/>
                    <a:pt x="243" y="1"/>
                  </a:cubicBezTo>
                  <a:close/>
                </a:path>
              </a:pathLst>
            </a:custGeom>
            <a:solidFill>
              <a:srgbClr val="2673B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45" name="Google Shape;2745;p7"/>
            <p:cNvSpPr/>
            <p:nvPr/>
          </p:nvSpPr>
          <p:spPr>
            <a:xfrm>
              <a:off x="3163309" y="2123047"/>
              <a:ext cx="14323" cy="14352"/>
            </a:xfrm>
            <a:custGeom>
              <a:rect b="b" l="l" r="r" t="t"/>
              <a:pathLst>
                <a:path extrusionOk="0" h="483" w="482">
                  <a:moveTo>
                    <a:pt x="242" y="1"/>
                  </a:moveTo>
                  <a:cubicBezTo>
                    <a:pt x="109" y="1"/>
                    <a:pt x="0" y="108"/>
                    <a:pt x="0" y="241"/>
                  </a:cubicBezTo>
                  <a:cubicBezTo>
                    <a:pt x="0" y="376"/>
                    <a:pt x="109" y="483"/>
                    <a:pt x="242" y="483"/>
                  </a:cubicBezTo>
                  <a:cubicBezTo>
                    <a:pt x="375" y="483"/>
                    <a:pt x="482" y="376"/>
                    <a:pt x="482" y="241"/>
                  </a:cubicBezTo>
                  <a:cubicBezTo>
                    <a:pt x="482" y="108"/>
                    <a:pt x="375" y="1"/>
                    <a:pt x="242" y="1"/>
                  </a:cubicBezTo>
                  <a:close/>
                </a:path>
              </a:pathLst>
            </a:custGeom>
            <a:solidFill>
              <a:srgbClr val="2673B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46" name="Google Shape;2746;p7"/>
            <p:cNvSpPr/>
            <p:nvPr/>
          </p:nvSpPr>
          <p:spPr>
            <a:xfrm>
              <a:off x="2938486" y="2320176"/>
              <a:ext cx="14352" cy="14352"/>
            </a:xfrm>
            <a:custGeom>
              <a:rect b="b" l="l" r="r" t="t"/>
              <a:pathLst>
                <a:path extrusionOk="0" h="483" w="483">
                  <a:moveTo>
                    <a:pt x="242" y="0"/>
                  </a:moveTo>
                  <a:cubicBezTo>
                    <a:pt x="109" y="0"/>
                    <a:pt x="0" y="107"/>
                    <a:pt x="0" y="242"/>
                  </a:cubicBezTo>
                  <a:cubicBezTo>
                    <a:pt x="0" y="375"/>
                    <a:pt x="109" y="482"/>
                    <a:pt x="242" y="482"/>
                  </a:cubicBezTo>
                  <a:cubicBezTo>
                    <a:pt x="375" y="482"/>
                    <a:pt x="482" y="375"/>
                    <a:pt x="482" y="242"/>
                  </a:cubicBezTo>
                  <a:cubicBezTo>
                    <a:pt x="482" y="107"/>
                    <a:pt x="375" y="0"/>
                    <a:pt x="242" y="0"/>
                  </a:cubicBezTo>
                  <a:close/>
                </a:path>
              </a:pathLst>
            </a:custGeom>
            <a:solidFill>
              <a:srgbClr val="2673B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2747" name="Google Shape;2747;p7"/>
          <p:cNvPicPr preferRelativeResize="0"/>
          <p:nvPr/>
        </p:nvPicPr>
        <p:blipFill rotWithShape="1">
          <a:blip r:embed="rId3">
            <a:alphaModFix/>
          </a:blip>
          <a:srcRect b="0" l="4588" r="2903" t="0"/>
          <a:stretch/>
        </p:blipFill>
        <p:spPr>
          <a:xfrm>
            <a:off x="710825" y="5014150"/>
            <a:ext cx="1790124" cy="855649"/>
          </a:xfrm>
          <a:prstGeom prst="rect">
            <a:avLst/>
          </a:prstGeom>
          <a:noFill/>
          <a:ln>
            <a:noFill/>
          </a:ln>
        </p:spPr>
      </p:pic>
      <p:pic>
        <p:nvPicPr>
          <p:cNvPr id="2748" name="Google Shape;2748;p7"/>
          <p:cNvPicPr preferRelativeResize="0"/>
          <p:nvPr/>
        </p:nvPicPr>
        <p:blipFill rotWithShape="1">
          <a:blip r:embed="rId4">
            <a:alphaModFix/>
          </a:blip>
          <a:srcRect b="8046" l="1686" r="4592" t="13138"/>
          <a:stretch/>
        </p:blipFill>
        <p:spPr>
          <a:xfrm>
            <a:off x="710823" y="6006875"/>
            <a:ext cx="1790124" cy="784575"/>
          </a:xfrm>
          <a:prstGeom prst="rect">
            <a:avLst/>
          </a:prstGeom>
          <a:noFill/>
          <a:ln>
            <a:noFill/>
          </a:ln>
        </p:spPr>
      </p:pic>
      <p:pic>
        <p:nvPicPr>
          <p:cNvPr id="2749" name="Google Shape;2749;p7"/>
          <p:cNvPicPr preferRelativeResize="0"/>
          <p:nvPr/>
        </p:nvPicPr>
        <p:blipFill rotWithShape="1">
          <a:blip r:embed="rId5">
            <a:alphaModFix/>
          </a:blip>
          <a:srcRect b="0" l="9730" r="0" t="1980"/>
          <a:stretch/>
        </p:blipFill>
        <p:spPr>
          <a:xfrm>
            <a:off x="3093112" y="5029613"/>
            <a:ext cx="1373775" cy="824725"/>
          </a:xfrm>
          <a:prstGeom prst="rect">
            <a:avLst/>
          </a:prstGeom>
          <a:noFill/>
          <a:ln>
            <a:noFill/>
          </a:ln>
        </p:spPr>
      </p:pic>
      <p:pic>
        <p:nvPicPr>
          <p:cNvPr id="2750" name="Google Shape;2750;p7"/>
          <p:cNvPicPr preferRelativeResize="0"/>
          <p:nvPr/>
        </p:nvPicPr>
        <p:blipFill rotWithShape="1">
          <a:blip r:embed="rId6">
            <a:alphaModFix/>
          </a:blip>
          <a:srcRect b="1031" l="4842" r="7582" t="4234"/>
          <a:stretch/>
        </p:blipFill>
        <p:spPr>
          <a:xfrm>
            <a:off x="5238950" y="5029630"/>
            <a:ext cx="1214350" cy="1914425"/>
          </a:xfrm>
          <a:prstGeom prst="rect">
            <a:avLst/>
          </a:prstGeom>
          <a:noFill/>
          <a:ln>
            <a:noFill/>
          </a:ln>
        </p:spPr>
      </p:pic>
      <p:pic>
        <p:nvPicPr>
          <p:cNvPr id="2751" name="Google Shape;2751;p7"/>
          <p:cNvPicPr preferRelativeResize="0"/>
          <p:nvPr/>
        </p:nvPicPr>
        <p:blipFill rotWithShape="1">
          <a:blip r:embed="rId7">
            <a:alphaModFix/>
          </a:blip>
          <a:srcRect b="4954" l="1615" r="3938" t="2245"/>
          <a:stretch/>
        </p:blipFill>
        <p:spPr>
          <a:xfrm>
            <a:off x="3093113" y="6006877"/>
            <a:ext cx="1373770" cy="784575"/>
          </a:xfrm>
          <a:prstGeom prst="rect">
            <a:avLst/>
          </a:prstGeom>
          <a:noFill/>
          <a:ln>
            <a:noFill/>
          </a:ln>
        </p:spPr>
      </p:pic>
      <p:sp>
        <p:nvSpPr>
          <p:cNvPr id="2752" name="Google Shape;2752;p7"/>
          <p:cNvSpPr txBox="1"/>
          <p:nvPr/>
        </p:nvSpPr>
        <p:spPr>
          <a:xfrm>
            <a:off x="784713" y="7322213"/>
            <a:ext cx="3673200" cy="2378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Red Hat Text"/>
                <a:ea typeface="Red Hat Text"/>
                <a:cs typeface="Red Hat Text"/>
                <a:sym typeface="Red Hat Text"/>
              </a:rPr>
              <a:t>As cerebral cortex develops, group of fibers (</a:t>
            </a:r>
            <a:r>
              <a:rPr b="0" i="0" lang="en" sz="1200" u="sng" cap="none" strike="noStrike">
                <a:solidFill>
                  <a:srgbClr val="000000"/>
                </a:solidFill>
                <a:latin typeface="Red Hat Text"/>
                <a:ea typeface="Red Hat Text"/>
                <a:cs typeface="Red Hat Text"/>
                <a:sym typeface="Red Hat Text"/>
              </a:rPr>
              <a:t>commissures</a:t>
            </a:r>
            <a:r>
              <a:rPr b="0" i="0" lang="en" sz="1200" u="none" cap="none" strike="noStrike">
                <a:solidFill>
                  <a:srgbClr val="000000"/>
                </a:solidFill>
                <a:latin typeface="Red Hat Text"/>
                <a:ea typeface="Red Hat Text"/>
                <a:cs typeface="Red Hat Text"/>
                <a:sym typeface="Red Hat Text"/>
              </a:rPr>
              <a:t>) </a:t>
            </a:r>
            <a:r>
              <a:rPr b="1" i="0" lang="en" sz="1200" u="none" cap="none" strike="noStrike">
                <a:solidFill>
                  <a:srgbClr val="000000"/>
                </a:solidFill>
                <a:latin typeface="Red Hat Text"/>
                <a:ea typeface="Red Hat Text"/>
                <a:cs typeface="Red Hat Text"/>
                <a:sym typeface="Red Hat Text"/>
              </a:rPr>
              <a:t>connect </a:t>
            </a:r>
            <a:r>
              <a:rPr b="0" i="0" lang="en" sz="1200" u="none" cap="none" strike="noStrike">
                <a:solidFill>
                  <a:srgbClr val="000000"/>
                </a:solidFill>
                <a:latin typeface="Red Hat Text"/>
                <a:ea typeface="Red Hat Text"/>
                <a:cs typeface="Red Hat Text"/>
                <a:sym typeface="Red Hat Text"/>
              </a:rPr>
              <a:t>the corresponding regions of </a:t>
            </a:r>
            <a:r>
              <a:rPr b="0" i="0" lang="en" sz="1200" u="none" cap="none" strike="noStrike">
                <a:solidFill>
                  <a:srgbClr val="C27BA0"/>
                </a:solidFill>
                <a:latin typeface="Red Hat Text"/>
                <a:ea typeface="Red Hat Text"/>
                <a:cs typeface="Red Hat Text"/>
                <a:sym typeface="Red Hat Text"/>
              </a:rPr>
              <a:t>cortex</a:t>
            </a:r>
            <a:r>
              <a:rPr b="0" i="0" lang="en" sz="1200" u="none" cap="none" strike="noStrike">
                <a:solidFill>
                  <a:srgbClr val="6FA8DC"/>
                </a:solidFill>
                <a:latin typeface="Red Hat Text"/>
                <a:ea typeface="Red Hat Text"/>
                <a:cs typeface="Red Hat Text"/>
                <a:sym typeface="Red Hat Text"/>
              </a:rPr>
              <a:t>(of the cerebral hemispheres)</a:t>
            </a:r>
            <a:r>
              <a:rPr b="0" i="0" lang="en" sz="1200" u="none" cap="none" strike="noStrike">
                <a:solidFill>
                  <a:srgbClr val="000000"/>
                </a:solidFill>
                <a:latin typeface="Red Hat Text"/>
                <a:ea typeface="Red Hat Text"/>
                <a:cs typeface="Red Hat Text"/>
                <a:sym typeface="Red Hat Text"/>
              </a:rPr>
              <a:t>, these are:</a:t>
            </a:r>
            <a:endParaRPr b="0" i="0" sz="1200" u="none" cap="none" strike="noStrike">
              <a:solidFill>
                <a:srgbClr val="000000"/>
              </a:solidFill>
              <a:latin typeface="Red Hat Text"/>
              <a:ea typeface="Red Hat Text"/>
              <a:cs typeface="Red Hat Text"/>
              <a:sym typeface="Red Hat Text"/>
            </a:endParaRPr>
          </a:p>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Red Hat Text"/>
                <a:ea typeface="Red Hat Text"/>
                <a:cs typeface="Red Hat Text"/>
                <a:sym typeface="Red Hat Text"/>
              </a:rPr>
              <a:t>- </a:t>
            </a:r>
            <a:r>
              <a:rPr b="0" i="0" lang="en" sz="1200" u="none" cap="none" strike="noStrike">
                <a:solidFill>
                  <a:srgbClr val="D5A6BD"/>
                </a:solidFill>
                <a:latin typeface="Red Hat Text"/>
                <a:ea typeface="Red Hat Text"/>
                <a:cs typeface="Red Hat Text"/>
                <a:sym typeface="Red Hat Text"/>
              </a:rPr>
              <a:t>Lamina terminalis</a:t>
            </a:r>
            <a:endParaRPr b="0" i="0" sz="1200" u="none" cap="none" strike="noStrike">
              <a:solidFill>
                <a:srgbClr val="D5A6BD"/>
              </a:solidFill>
              <a:latin typeface="Red Hat Text"/>
              <a:ea typeface="Red Hat Text"/>
              <a:cs typeface="Red Hat Text"/>
              <a:sym typeface="Red Hat Text"/>
            </a:endParaRPr>
          </a:p>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Red Hat Text"/>
                <a:ea typeface="Red Hat Text"/>
                <a:cs typeface="Red Hat Text"/>
                <a:sym typeface="Red Hat Text"/>
              </a:rPr>
              <a:t>- Optic chiasma</a:t>
            </a:r>
            <a:endParaRPr b="0" i="0" sz="1200" u="none" cap="none" strike="noStrike">
              <a:solidFill>
                <a:srgbClr val="000000"/>
              </a:solidFill>
              <a:latin typeface="Red Hat Text"/>
              <a:ea typeface="Red Hat Text"/>
              <a:cs typeface="Red Hat Text"/>
              <a:sym typeface="Red Hat Text"/>
            </a:endParaRPr>
          </a:p>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Red Hat Text"/>
                <a:ea typeface="Red Hat Text"/>
                <a:cs typeface="Red Hat Text"/>
                <a:sym typeface="Red Hat Text"/>
              </a:rPr>
              <a:t>- Anterior commissure</a:t>
            </a:r>
            <a:endParaRPr b="0" i="0" sz="1200" u="none" cap="none" strike="noStrike">
              <a:solidFill>
                <a:srgbClr val="000000"/>
              </a:solidFill>
              <a:latin typeface="Red Hat Text"/>
              <a:ea typeface="Red Hat Text"/>
              <a:cs typeface="Red Hat Text"/>
              <a:sym typeface="Red Hat Text"/>
            </a:endParaRPr>
          </a:p>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Red Hat Text"/>
                <a:ea typeface="Red Hat Text"/>
                <a:cs typeface="Red Hat Text"/>
                <a:sym typeface="Red Hat Text"/>
              </a:rPr>
              <a:t>- Posterior commissure</a:t>
            </a:r>
            <a:endParaRPr b="0" i="0" sz="1200" u="none" cap="none" strike="noStrike">
              <a:solidFill>
                <a:srgbClr val="000000"/>
              </a:solidFill>
              <a:latin typeface="Red Hat Text"/>
              <a:ea typeface="Red Hat Text"/>
              <a:cs typeface="Red Hat Text"/>
              <a:sym typeface="Red Hat Text"/>
            </a:endParaRPr>
          </a:p>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Red Hat Text"/>
                <a:ea typeface="Red Hat Text"/>
                <a:cs typeface="Red Hat Text"/>
                <a:sym typeface="Red Hat Text"/>
              </a:rPr>
              <a:t>- Hippocampal commissure</a:t>
            </a:r>
            <a:endParaRPr b="0" i="0" sz="1200" u="none" cap="none" strike="noStrike">
              <a:solidFill>
                <a:srgbClr val="000000"/>
              </a:solidFill>
              <a:latin typeface="Red Hat Text"/>
              <a:ea typeface="Red Hat Text"/>
              <a:cs typeface="Red Hat Text"/>
              <a:sym typeface="Red Hat Text"/>
            </a:endParaRPr>
          </a:p>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Red Hat Text"/>
                <a:ea typeface="Red Hat Text"/>
                <a:cs typeface="Red Hat Text"/>
                <a:sym typeface="Red Hat Text"/>
              </a:rPr>
              <a:t>- Habenular commissure</a:t>
            </a:r>
            <a:endParaRPr b="0" i="0" sz="1200" u="none" cap="none" strike="noStrike">
              <a:solidFill>
                <a:srgbClr val="000000"/>
              </a:solidFill>
              <a:latin typeface="Red Hat Text"/>
              <a:ea typeface="Red Hat Text"/>
              <a:cs typeface="Red Hat Text"/>
              <a:sym typeface="Red Hat Text"/>
            </a:endParaRPr>
          </a:p>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Red Hat Text"/>
                <a:ea typeface="Red Hat Text"/>
                <a:cs typeface="Red Hat Text"/>
                <a:sym typeface="Red Hat Text"/>
              </a:rPr>
              <a:t>- Corpus callosum</a:t>
            </a:r>
            <a:r>
              <a:rPr b="0" i="0" lang="en" sz="1200" u="none" cap="none" strike="noStrike">
                <a:solidFill>
                  <a:srgbClr val="D5A6BD"/>
                </a:solidFill>
                <a:latin typeface="Red Hat Text"/>
                <a:ea typeface="Red Hat Text"/>
                <a:cs typeface="Red Hat Text"/>
                <a:sym typeface="Red Hat Text"/>
              </a:rPr>
              <a:t> (is a major commissural fibres that connect the two cerebral hemispheres + </a:t>
            </a:r>
            <a:r>
              <a:rPr b="0" i="0" lang="en" sz="1200" u="none" cap="none" strike="noStrike">
                <a:solidFill>
                  <a:srgbClr val="6FA8DC"/>
                </a:solidFill>
                <a:latin typeface="Red Hat Text"/>
                <a:ea typeface="Red Hat Text"/>
                <a:cs typeface="Red Hat Text"/>
                <a:sym typeface="Red Hat Text"/>
              </a:rPr>
              <a:t>the largest)</a:t>
            </a:r>
            <a:r>
              <a:rPr b="0" i="0" lang="en" sz="1200" u="none" cap="none" strike="noStrike">
                <a:solidFill>
                  <a:srgbClr val="000000"/>
                </a:solidFill>
                <a:latin typeface="Red Hat Text"/>
                <a:ea typeface="Red Hat Text"/>
                <a:cs typeface="Red Hat Text"/>
                <a:sym typeface="Red Hat Text"/>
              </a:rPr>
              <a:t> </a:t>
            </a:r>
            <a:endParaRPr b="0" i="0" sz="1200" u="none" cap="none" strike="noStrike">
              <a:solidFill>
                <a:srgbClr val="000000"/>
              </a:solidFill>
              <a:latin typeface="Red Hat Text"/>
              <a:ea typeface="Red Hat Text"/>
              <a:cs typeface="Red Hat Text"/>
              <a:sym typeface="Red Hat Text"/>
            </a:endParaRPr>
          </a:p>
        </p:txBody>
      </p:sp>
      <p:pic>
        <p:nvPicPr>
          <p:cNvPr id="2753" name="Google Shape;2753;p7"/>
          <p:cNvPicPr preferRelativeResize="0"/>
          <p:nvPr/>
        </p:nvPicPr>
        <p:blipFill rotWithShape="1">
          <a:blip r:embed="rId8">
            <a:alphaModFix/>
          </a:blip>
          <a:srcRect b="2885" l="1169" r="-1168" t="3093"/>
          <a:stretch/>
        </p:blipFill>
        <p:spPr>
          <a:xfrm>
            <a:off x="4532538" y="7376075"/>
            <a:ext cx="2627150" cy="2293524"/>
          </a:xfrm>
          <a:prstGeom prst="rect">
            <a:avLst/>
          </a:prstGeom>
          <a:noFill/>
          <a:ln>
            <a:noFill/>
          </a:ln>
        </p:spPr>
      </p:pic>
      <p:sp>
        <p:nvSpPr>
          <p:cNvPr id="2754" name="Google Shape;2754;p7"/>
          <p:cNvSpPr txBox="1"/>
          <p:nvPr/>
        </p:nvSpPr>
        <p:spPr>
          <a:xfrm>
            <a:off x="52922" y="9675400"/>
            <a:ext cx="7378500" cy="915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Red Hat Text"/>
                <a:ea typeface="Red Hat Text"/>
                <a:cs typeface="Red Hat Text"/>
                <a:sym typeface="Red Hat Text"/>
              </a:rPr>
              <a:t>The </a:t>
            </a:r>
            <a:r>
              <a:rPr b="1" i="0" lang="en" sz="1200" u="none" cap="none" strike="noStrike">
                <a:solidFill>
                  <a:srgbClr val="000000"/>
                </a:solidFill>
                <a:latin typeface="Red Hat Text"/>
                <a:ea typeface="Red Hat Text"/>
                <a:cs typeface="Red Hat Text"/>
                <a:sym typeface="Red Hat Text"/>
              </a:rPr>
              <a:t>cortex covering</a:t>
            </a:r>
            <a:r>
              <a:rPr b="0" i="0" lang="en" sz="1200" u="none" cap="none" strike="noStrike">
                <a:solidFill>
                  <a:srgbClr val="000000"/>
                </a:solidFill>
                <a:latin typeface="Red Hat Text"/>
                <a:ea typeface="Red Hat Text"/>
                <a:cs typeface="Red Hat Text"/>
                <a:sym typeface="Red Hat Text"/>
              </a:rPr>
              <a:t> the </a:t>
            </a:r>
            <a:r>
              <a:rPr b="0" i="0" lang="en" sz="1200" u="none" cap="none" strike="noStrike">
                <a:solidFill>
                  <a:srgbClr val="6FA8DC"/>
                </a:solidFill>
                <a:latin typeface="Red Hat Text"/>
                <a:ea typeface="Red Hat Text"/>
                <a:cs typeface="Red Hat Text"/>
                <a:sym typeface="Red Hat Text"/>
              </a:rPr>
              <a:t>external</a:t>
            </a:r>
            <a:r>
              <a:rPr b="0" i="0" lang="en" sz="1200" u="none" cap="none" strike="noStrike">
                <a:solidFill>
                  <a:srgbClr val="000000"/>
                </a:solidFill>
                <a:latin typeface="Red Hat Text"/>
                <a:ea typeface="Red Hat Text"/>
                <a:cs typeface="Red Hat Text"/>
                <a:sym typeface="Red Hat Text"/>
              </a:rPr>
              <a:t> surface of </a:t>
            </a:r>
            <a:r>
              <a:rPr b="0" i="0" lang="en" sz="1200" u="sng" cap="none" strike="noStrike">
                <a:solidFill>
                  <a:srgbClr val="000000"/>
                </a:solidFill>
                <a:latin typeface="Red Hat Text"/>
                <a:ea typeface="Red Hat Text"/>
                <a:cs typeface="Red Hat Text"/>
                <a:sym typeface="Red Hat Text"/>
              </a:rPr>
              <a:t>corpus striatum</a:t>
            </a:r>
            <a:r>
              <a:rPr b="0" i="0" lang="en" sz="1200" u="none" cap="none" strike="noStrike">
                <a:solidFill>
                  <a:srgbClr val="000000"/>
                </a:solidFill>
                <a:latin typeface="Red Hat Text"/>
                <a:ea typeface="Red Hat Text"/>
                <a:cs typeface="Red Hat Text"/>
                <a:sym typeface="Red Hat Text"/>
              </a:rPr>
              <a:t> grows relatively </a:t>
            </a:r>
            <a:r>
              <a:rPr b="1" i="0" lang="en" sz="1200" u="none" cap="none" strike="noStrike">
                <a:solidFill>
                  <a:srgbClr val="000000"/>
                </a:solidFill>
                <a:latin typeface="Red Hat Text"/>
                <a:ea typeface="Red Hat Text"/>
                <a:cs typeface="Red Hat Text"/>
                <a:sym typeface="Red Hat Text"/>
              </a:rPr>
              <a:t>slower</a:t>
            </a:r>
            <a:r>
              <a:rPr b="1" i="0" lang="en" sz="1200" u="none" cap="none" strike="noStrike">
                <a:solidFill>
                  <a:srgbClr val="D5A6BD"/>
                </a:solidFill>
                <a:latin typeface="Red Hat Text"/>
                <a:ea typeface="Red Hat Text"/>
                <a:cs typeface="Red Hat Text"/>
                <a:sym typeface="Red Hat Text"/>
              </a:rPr>
              <a:t> </a:t>
            </a:r>
            <a:r>
              <a:rPr b="0" i="0" lang="en" sz="1200" u="none" cap="none" strike="noStrike">
                <a:solidFill>
                  <a:srgbClr val="D5A6BD"/>
                </a:solidFill>
                <a:latin typeface="Red Hat Text"/>
                <a:ea typeface="Red Hat Text"/>
                <a:cs typeface="Red Hat Text"/>
                <a:sym typeface="Red Hat Text"/>
              </a:rPr>
              <a:t>than the other cortices,</a:t>
            </a:r>
            <a:r>
              <a:rPr b="0" i="0" lang="en" sz="1200" u="none" cap="none" strike="noStrike">
                <a:solidFill>
                  <a:srgbClr val="000000"/>
                </a:solidFill>
                <a:latin typeface="Red Hat Text"/>
                <a:ea typeface="Red Hat Text"/>
                <a:cs typeface="Red Hat Text"/>
                <a:sym typeface="Red Hat Text"/>
              </a:rPr>
              <a:t> so it is overgrown </a:t>
            </a:r>
            <a:r>
              <a:rPr b="0" i="0" lang="en" sz="1200" u="none" cap="none" strike="noStrike">
                <a:solidFill>
                  <a:srgbClr val="D5A6BD"/>
                </a:solidFill>
                <a:latin typeface="Red Hat Text"/>
                <a:ea typeface="Red Hat Text"/>
                <a:cs typeface="Red Hat Text"/>
                <a:sym typeface="Red Hat Text"/>
              </a:rPr>
              <a:t>by the rest of the hemisphere</a:t>
            </a:r>
            <a:r>
              <a:rPr b="0" i="0" lang="en" sz="1200" u="none" cap="none" strike="noStrike">
                <a:solidFill>
                  <a:srgbClr val="000000"/>
                </a:solidFill>
                <a:latin typeface="Red Hat Text"/>
                <a:ea typeface="Red Hat Text"/>
                <a:cs typeface="Red Hat Text"/>
                <a:sym typeface="Red Hat Text"/>
              </a:rPr>
              <a:t> and lies in the depth of the lateral sulcus </a:t>
            </a:r>
            <a:r>
              <a:rPr b="0" i="0" lang="en" sz="1200" u="none" cap="none" strike="noStrike">
                <a:solidFill>
                  <a:srgbClr val="6FA8DC"/>
                </a:solidFill>
                <a:latin typeface="Red Hat Text"/>
                <a:ea typeface="Red Hat Text"/>
                <a:cs typeface="Red Hat Text"/>
                <a:sym typeface="Red Hat Text"/>
              </a:rPr>
              <a:t>as a buried cortex, hidden from view </a:t>
            </a:r>
            <a:r>
              <a:rPr b="0" i="0" lang="en" sz="1200" u="none" cap="none" strike="noStrike">
                <a:solidFill>
                  <a:srgbClr val="000000"/>
                </a:solidFill>
                <a:latin typeface="Red Hat Text"/>
                <a:ea typeface="Red Hat Text"/>
                <a:cs typeface="Red Hat Text"/>
                <a:sym typeface="Red Hat Text"/>
              </a:rPr>
              <a:t>This is called the insula.</a:t>
            </a:r>
            <a:r>
              <a:rPr b="0" i="0" lang="en" sz="1200" u="none" cap="none" strike="noStrike">
                <a:solidFill>
                  <a:srgbClr val="D5A6BD"/>
                </a:solidFill>
                <a:latin typeface="Red Hat Text"/>
                <a:ea typeface="Red Hat Text"/>
                <a:cs typeface="Red Hat Text"/>
                <a:sym typeface="Red Hat Text"/>
              </a:rPr>
              <a:t>So the </a:t>
            </a:r>
            <a:r>
              <a:rPr b="0" i="0" lang="en" sz="1200" u="sng" cap="none" strike="noStrike">
                <a:solidFill>
                  <a:srgbClr val="D5A6BD"/>
                </a:solidFill>
                <a:latin typeface="Red Hat Text"/>
                <a:ea typeface="Red Hat Text"/>
                <a:cs typeface="Red Hat Text"/>
                <a:sym typeface="Red Hat Text"/>
              </a:rPr>
              <a:t>insular</a:t>
            </a:r>
            <a:r>
              <a:rPr b="0" i="0" lang="en" sz="1200" u="none" cap="none" strike="noStrike">
                <a:solidFill>
                  <a:srgbClr val="D5A6BD"/>
                </a:solidFill>
                <a:latin typeface="Red Hat Text"/>
                <a:ea typeface="Red Hat Text"/>
                <a:cs typeface="Red Hat Text"/>
                <a:sym typeface="Red Hat Text"/>
              </a:rPr>
              <a:t> lobe is a portion of cerebral cortex that has been invaginated to lie deep within the lateral sulcus</a:t>
            </a:r>
            <a:endParaRPr b="0" i="0" sz="1200" u="none" cap="none" strike="noStrike">
              <a:solidFill>
                <a:srgbClr val="000000"/>
              </a:solidFill>
              <a:latin typeface="Red Hat Text"/>
              <a:ea typeface="Red Hat Text"/>
              <a:cs typeface="Red Hat Text"/>
              <a:sym typeface="Red Hat Text"/>
            </a:endParaRPr>
          </a:p>
        </p:txBody>
      </p:sp>
      <p:graphicFrame>
        <p:nvGraphicFramePr>
          <p:cNvPr id="2755" name="Google Shape;2755;p7"/>
          <p:cNvGraphicFramePr/>
          <p:nvPr/>
        </p:nvGraphicFramePr>
        <p:xfrm>
          <a:off x="190863" y="1783488"/>
          <a:ext cx="3000000" cy="3000000"/>
        </p:xfrm>
        <a:graphic>
          <a:graphicData uri="http://schemas.openxmlformats.org/drawingml/2006/table">
            <a:tbl>
              <a:tblPr>
                <a:noFill/>
                <a:tableStyleId>{E560A642-8746-4442-A004-DE865A9B3D5F}</a:tableStyleId>
              </a:tblPr>
              <a:tblGrid>
                <a:gridCol w="6978925"/>
              </a:tblGrid>
              <a:tr h="414825">
                <a:tc>
                  <a:txBody>
                    <a:bodyPr/>
                    <a:lstStyle/>
                    <a:p>
                      <a:pPr indent="0" lvl="0" marL="0" rtl="0" algn="l">
                        <a:spcBef>
                          <a:spcPts val="0"/>
                        </a:spcBef>
                        <a:spcAft>
                          <a:spcPts val="0"/>
                        </a:spcAft>
                        <a:buNone/>
                      </a:pPr>
                      <a:r>
                        <a:rPr lang="en" sz="1200">
                          <a:latin typeface="Red Hat Text"/>
                          <a:ea typeface="Red Hat Text"/>
                          <a:cs typeface="Red Hat Text"/>
                          <a:sym typeface="Red Hat Text"/>
                        </a:rPr>
                        <a:t>1- </a:t>
                      </a:r>
                      <a:r>
                        <a:rPr lang="en" sz="1200">
                          <a:latin typeface="Red Hat Text"/>
                          <a:ea typeface="Red Hat Text"/>
                          <a:cs typeface="Red Hat Text"/>
                          <a:sym typeface="Red Hat Text"/>
                        </a:rPr>
                        <a:t>It is the </a:t>
                      </a:r>
                      <a:r>
                        <a:rPr b="1" lang="en" sz="1200">
                          <a:latin typeface="Red Hat Text"/>
                          <a:ea typeface="Red Hat Text"/>
                          <a:cs typeface="Red Hat Text"/>
                          <a:sym typeface="Red Hat Text"/>
                        </a:rPr>
                        <a:t>Basal Ganglia</a:t>
                      </a:r>
                      <a:r>
                        <a:rPr lang="en" sz="1200">
                          <a:latin typeface="Red Hat Text"/>
                          <a:ea typeface="Red Hat Text"/>
                          <a:cs typeface="Red Hat Text"/>
                          <a:sym typeface="Red Hat Text"/>
                        </a:rPr>
                        <a:t> </a:t>
                      </a:r>
                      <a:r>
                        <a:rPr b="1" lang="en" sz="1200">
                          <a:latin typeface="Red Hat Text"/>
                          <a:ea typeface="Red Hat Text"/>
                          <a:cs typeface="Red Hat Text"/>
                          <a:sym typeface="Red Hat Text"/>
                        </a:rPr>
                        <a:t>Nuclei</a:t>
                      </a:r>
                      <a:r>
                        <a:rPr lang="en" sz="1200">
                          <a:latin typeface="Red Hat Text"/>
                          <a:ea typeface="Red Hat Text"/>
                          <a:cs typeface="Red Hat Text"/>
                          <a:sym typeface="Red Hat Text"/>
                        </a:rPr>
                        <a:t> in the cerebral hemisphere</a:t>
                      </a:r>
                      <a:endParaRPr sz="1200">
                        <a:latin typeface="Red Hat Text"/>
                        <a:ea typeface="Red Hat Text"/>
                        <a:cs typeface="Red Hat Text"/>
                        <a:sym typeface="Red Hat Text"/>
                      </a:endParaRPr>
                    </a:p>
                  </a:txBody>
                  <a:tcPr marT="91425" marB="91425" marR="91425" marL="91425"/>
                </a:tc>
              </a:tr>
              <a:tr h="511675">
                <a:tc>
                  <a:txBody>
                    <a:bodyPr/>
                    <a:lstStyle/>
                    <a:p>
                      <a:pPr indent="0" lvl="0" marL="0" rtl="0" algn="l">
                        <a:spcBef>
                          <a:spcPts val="0"/>
                        </a:spcBef>
                        <a:spcAft>
                          <a:spcPts val="0"/>
                        </a:spcAft>
                        <a:buClr>
                          <a:srgbClr val="000000"/>
                        </a:buClr>
                        <a:buSzPts val="1200"/>
                        <a:buFont typeface="Arial"/>
                        <a:buNone/>
                      </a:pPr>
                      <a:r>
                        <a:rPr lang="en" sz="1200">
                          <a:latin typeface="Red Hat Text"/>
                          <a:ea typeface="Red Hat Text"/>
                          <a:cs typeface="Red Hat Text"/>
                          <a:sym typeface="Red Hat Text"/>
                        </a:rPr>
                        <a:t>2</a:t>
                      </a:r>
                      <a:r>
                        <a:rPr lang="en" sz="1200">
                          <a:latin typeface="Red Hat Text"/>
                          <a:ea typeface="Red Hat Text"/>
                          <a:cs typeface="Red Hat Text"/>
                          <a:sym typeface="Red Hat Text"/>
                        </a:rPr>
                        <a:t>- Appears </a:t>
                      </a:r>
                      <a:r>
                        <a:rPr lang="en" sz="1200">
                          <a:solidFill>
                            <a:srgbClr val="6FA8DC"/>
                          </a:solidFill>
                          <a:latin typeface="Red Hat Text"/>
                          <a:ea typeface="Red Hat Text"/>
                          <a:cs typeface="Red Hat Text"/>
                          <a:sym typeface="Red Hat Text"/>
                        </a:rPr>
                        <a:t>as a swelling </a:t>
                      </a:r>
                      <a:r>
                        <a:rPr lang="en" sz="1200">
                          <a:latin typeface="Red Hat Text"/>
                          <a:ea typeface="Red Hat Text"/>
                          <a:cs typeface="Red Hat Text"/>
                          <a:sym typeface="Red Hat Text"/>
                        </a:rPr>
                        <a:t>in </a:t>
                      </a:r>
                      <a:r>
                        <a:rPr b="1" lang="en" sz="1200">
                          <a:solidFill>
                            <a:srgbClr val="990000"/>
                          </a:solidFill>
                          <a:latin typeface="Red Hat Text"/>
                          <a:ea typeface="Red Hat Text"/>
                          <a:cs typeface="Red Hat Text"/>
                          <a:sym typeface="Red Hat Text"/>
                        </a:rPr>
                        <a:t>6th week</a:t>
                      </a:r>
                      <a:r>
                        <a:rPr lang="en" sz="1200">
                          <a:latin typeface="Red Hat Text"/>
                          <a:ea typeface="Red Hat Text"/>
                          <a:cs typeface="Red Hat Text"/>
                          <a:sym typeface="Red Hat Text"/>
                        </a:rPr>
                        <a:t> in the floor of each cerebral hemisphere. </a:t>
                      </a:r>
                      <a:r>
                        <a:rPr lang="en" sz="1200">
                          <a:solidFill>
                            <a:srgbClr val="D5A6BD"/>
                          </a:solidFill>
                          <a:latin typeface="Red Hat Text"/>
                          <a:ea typeface="Red Hat Text"/>
                          <a:cs typeface="Red Hat Text"/>
                          <a:sym typeface="Red Hat Text"/>
                        </a:rPr>
                        <a:t>As the cerebral cortex differentiates and</a:t>
                      </a:r>
                      <a:r>
                        <a:rPr lang="en" sz="1200">
                          <a:latin typeface="Red Hat Text"/>
                          <a:ea typeface="Red Hat Text"/>
                          <a:cs typeface="Red Hat Text"/>
                          <a:sym typeface="Red Hat Text"/>
                        </a:rPr>
                        <a:t> the fibers passing to and from it, </a:t>
                      </a:r>
                      <a:r>
                        <a:rPr lang="en" sz="1200">
                          <a:solidFill>
                            <a:srgbClr val="D5A6BD"/>
                          </a:solidFill>
                          <a:latin typeface="Red Hat Text"/>
                          <a:ea typeface="Red Hat Text"/>
                          <a:cs typeface="Red Hat Text"/>
                          <a:sym typeface="Red Hat Text"/>
                        </a:rPr>
                        <a:t>they pass through </a:t>
                      </a:r>
                      <a:r>
                        <a:rPr lang="en" sz="1200" u="sng">
                          <a:solidFill>
                            <a:srgbClr val="D5A6BD"/>
                          </a:solidFill>
                          <a:latin typeface="Red Hat Text"/>
                          <a:ea typeface="Red Hat Text"/>
                          <a:cs typeface="Red Hat Text"/>
                          <a:sym typeface="Red Hat Text"/>
                        </a:rPr>
                        <a:t>corpus striatum. </a:t>
                      </a:r>
                      <a:endParaRPr/>
                    </a:p>
                  </a:txBody>
                  <a:tcPr marT="91425" marB="91425" marR="91425" marL="91425"/>
                </a:tc>
              </a:tr>
              <a:tr h="414825">
                <a:tc>
                  <a:txBody>
                    <a:bodyPr/>
                    <a:lstStyle/>
                    <a:p>
                      <a:pPr indent="0" lvl="0" marL="0" rtl="0" algn="l">
                        <a:spcBef>
                          <a:spcPts val="0"/>
                        </a:spcBef>
                        <a:spcAft>
                          <a:spcPts val="0"/>
                        </a:spcAft>
                        <a:buNone/>
                      </a:pPr>
                      <a:r>
                        <a:rPr lang="en" sz="1200">
                          <a:latin typeface="Red Hat Text"/>
                          <a:ea typeface="Red Hat Text"/>
                          <a:cs typeface="Red Hat Text"/>
                          <a:sym typeface="Red Hat Text"/>
                        </a:rPr>
                        <a:t>3</a:t>
                      </a:r>
                      <a:r>
                        <a:rPr lang="en" sz="1200">
                          <a:latin typeface="Red Hat Text"/>
                          <a:ea typeface="Red Hat Text"/>
                          <a:cs typeface="Red Hat Text"/>
                          <a:sym typeface="Red Hat Text"/>
                        </a:rPr>
                        <a:t>- Corpus striatum now </a:t>
                      </a:r>
                      <a:r>
                        <a:rPr b="1" lang="en" sz="1200">
                          <a:latin typeface="Red Hat Text"/>
                          <a:ea typeface="Red Hat Text"/>
                          <a:cs typeface="Red Hat Text"/>
                          <a:sym typeface="Red Hat Text"/>
                        </a:rPr>
                        <a:t>divides </a:t>
                      </a:r>
                      <a:r>
                        <a:rPr lang="en" sz="1200">
                          <a:latin typeface="Red Hat Text"/>
                          <a:ea typeface="Red Hat Text"/>
                          <a:cs typeface="Red Hat Text"/>
                          <a:sym typeface="Red Hat Text"/>
                        </a:rPr>
                        <a:t>into: </a:t>
                      </a:r>
                      <a:r>
                        <a:rPr lang="en" sz="1200" u="sng">
                          <a:latin typeface="Red Hat Text"/>
                          <a:ea typeface="Red Hat Text"/>
                          <a:cs typeface="Red Hat Text"/>
                          <a:sym typeface="Red Hat Text"/>
                        </a:rPr>
                        <a:t>Caudate</a:t>
                      </a:r>
                      <a:r>
                        <a:rPr lang="en" sz="1200">
                          <a:latin typeface="Red Hat Text"/>
                          <a:ea typeface="Red Hat Text"/>
                          <a:cs typeface="Red Hat Text"/>
                          <a:sym typeface="Red Hat Text"/>
                        </a:rPr>
                        <a:t> nucleus &amp; </a:t>
                      </a:r>
                      <a:r>
                        <a:rPr lang="en" sz="1200" u="sng">
                          <a:latin typeface="Red Hat Text"/>
                          <a:ea typeface="Red Hat Text"/>
                          <a:cs typeface="Red Hat Text"/>
                          <a:sym typeface="Red Hat Text"/>
                        </a:rPr>
                        <a:t>Lentiform</a:t>
                      </a:r>
                      <a:r>
                        <a:rPr lang="en" sz="1200">
                          <a:latin typeface="Red Hat Text"/>
                          <a:ea typeface="Red Hat Text"/>
                          <a:cs typeface="Red Hat Text"/>
                          <a:sym typeface="Red Hat Text"/>
                        </a:rPr>
                        <a:t> nucleus. </a:t>
                      </a:r>
                      <a:endParaRPr/>
                    </a:p>
                  </a:txBody>
                  <a:tcPr marT="91425" marB="91425" marR="91425" marL="91425"/>
                </a:tc>
              </a:tr>
              <a:tr h="414825">
                <a:tc>
                  <a:txBody>
                    <a:bodyPr/>
                    <a:lstStyle/>
                    <a:p>
                      <a:pPr indent="0" lvl="0" marL="0" rtl="0" algn="l">
                        <a:spcBef>
                          <a:spcPts val="0"/>
                        </a:spcBef>
                        <a:spcAft>
                          <a:spcPts val="0"/>
                        </a:spcAft>
                        <a:buNone/>
                      </a:pPr>
                      <a:r>
                        <a:rPr lang="en" sz="1200">
                          <a:latin typeface="Red Hat Text"/>
                          <a:ea typeface="Red Hat Text"/>
                          <a:cs typeface="Red Hat Text"/>
                          <a:sym typeface="Red Hat Text"/>
                        </a:rPr>
                        <a:t>4</a:t>
                      </a:r>
                      <a:r>
                        <a:rPr lang="en" sz="1200">
                          <a:latin typeface="Red Hat Text"/>
                          <a:ea typeface="Red Hat Text"/>
                          <a:cs typeface="Red Hat Text"/>
                          <a:sym typeface="Red Hat Text"/>
                        </a:rPr>
                        <a:t>- This pathway of fibers </a:t>
                      </a:r>
                      <a:r>
                        <a:rPr b="1" lang="en" sz="1200">
                          <a:latin typeface="Red Hat Text"/>
                          <a:ea typeface="Red Hat Text"/>
                          <a:cs typeface="Red Hat Text"/>
                          <a:sym typeface="Red Hat Text"/>
                        </a:rPr>
                        <a:t>Forms </a:t>
                      </a:r>
                      <a:r>
                        <a:rPr lang="en" sz="1200" u="sng">
                          <a:latin typeface="Red Hat Text"/>
                          <a:ea typeface="Red Hat Text"/>
                          <a:cs typeface="Red Hat Text"/>
                          <a:sym typeface="Red Hat Text"/>
                        </a:rPr>
                        <a:t>Internal capsule. </a:t>
                      </a:r>
                      <a:endParaRPr/>
                    </a:p>
                  </a:txBody>
                  <a:tcPr marT="91425" marB="91425" marR="91425" marL="91425"/>
                </a:tc>
              </a:tr>
              <a:tr h="852800">
                <a:tc>
                  <a:txBody>
                    <a:bodyPr/>
                    <a:lstStyle/>
                    <a:p>
                      <a:pPr indent="0" lvl="0" marL="0" rtl="0" algn="l">
                        <a:spcBef>
                          <a:spcPts val="0"/>
                        </a:spcBef>
                        <a:spcAft>
                          <a:spcPts val="0"/>
                        </a:spcAft>
                        <a:buClr>
                          <a:srgbClr val="000000"/>
                        </a:buClr>
                        <a:buSzPts val="1200"/>
                        <a:buFont typeface="Arial"/>
                        <a:buNone/>
                      </a:pPr>
                      <a:r>
                        <a:rPr lang="en" sz="1200">
                          <a:latin typeface="Red Hat Text"/>
                          <a:ea typeface="Red Hat Text"/>
                          <a:cs typeface="Red Hat Text"/>
                          <a:sym typeface="Red Hat Text"/>
                        </a:rPr>
                        <a:t>5</a:t>
                      </a:r>
                      <a:r>
                        <a:rPr lang="en" sz="1200">
                          <a:latin typeface="Red Hat Text"/>
                          <a:ea typeface="Red Hat Text"/>
                          <a:cs typeface="Red Hat Text"/>
                          <a:sym typeface="Red Hat Text"/>
                        </a:rPr>
                        <a:t>- </a:t>
                      </a:r>
                      <a:r>
                        <a:rPr b="1" lang="en" sz="1200">
                          <a:latin typeface="Red Hat Text"/>
                          <a:ea typeface="Red Hat Text"/>
                          <a:cs typeface="Red Hat Text"/>
                          <a:sym typeface="Red Hat Text"/>
                        </a:rPr>
                        <a:t>Further expansion </a:t>
                      </a:r>
                      <a:r>
                        <a:rPr lang="en" sz="1200">
                          <a:latin typeface="Red Hat Text"/>
                          <a:ea typeface="Red Hat Text"/>
                          <a:cs typeface="Red Hat Text"/>
                          <a:sym typeface="Red Hat Text"/>
                        </a:rPr>
                        <a:t>of cerebral hemispheres </a:t>
                      </a:r>
                      <a:r>
                        <a:rPr lang="en" sz="1200" u="sng">
                          <a:latin typeface="Red Hat Text"/>
                          <a:ea typeface="Red Hat Text"/>
                          <a:cs typeface="Red Hat Text"/>
                          <a:sym typeface="Red Hat Text"/>
                        </a:rPr>
                        <a:t>gives C-shape</a:t>
                      </a:r>
                      <a:r>
                        <a:rPr lang="en" sz="1200">
                          <a:latin typeface="Red Hat Text"/>
                          <a:ea typeface="Red Hat Text"/>
                          <a:cs typeface="Red Hat Text"/>
                          <a:sym typeface="Red Hat Text"/>
                        </a:rPr>
                        <a:t> appearance to the hemisphere and its cavity (lateral ventricle). </a:t>
                      </a:r>
                      <a:r>
                        <a:rPr lang="en" sz="1200">
                          <a:solidFill>
                            <a:srgbClr val="6FA8DC"/>
                          </a:solidFill>
                          <a:latin typeface="Red Hat Text"/>
                          <a:ea typeface="Red Hat Text"/>
                          <a:cs typeface="Red Hat Text"/>
                          <a:sym typeface="Red Hat Text"/>
                        </a:rPr>
                        <a:t>Initially, the surface  of the hemispheres is smooth. As grey matter grows faster than white matter,The cortex becomes folded into sulci and gyri that increase the surface area of the cortex without requiring an extensive increase in cranial size.</a:t>
                      </a:r>
                      <a:endParaRPr/>
                    </a:p>
                  </a:txBody>
                  <a:tcPr marT="91425" marB="91425" marR="91425" marL="91425"/>
                </a:tc>
              </a:tr>
              <a:tr h="414825">
                <a:tc>
                  <a:txBody>
                    <a:bodyPr/>
                    <a:lstStyle/>
                    <a:p>
                      <a:pPr indent="0" lvl="0" marL="0" rtl="0" algn="l">
                        <a:spcBef>
                          <a:spcPts val="0"/>
                        </a:spcBef>
                        <a:spcAft>
                          <a:spcPts val="0"/>
                        </a:spcAft>
                        <a:buNone/>
                      </a:pPr>
                      <a:r>
                        <a:rPr lang="en" sz="1200">
                          <a:latin typeface="Red Hat Text"/>
                          <a:ea typeface="Red Hat Text"/>
                          <a:cs typeface="Red Hat Text"/>
                          <a:sym typeface="Red Hat Text"/>
                        </a:rPr>
                        <a:t>6</a:t>
                      </a:r>
                      <a:r>
                        <a:rPr lang="en" sz="1200">
                          <a:latin typeface="Red Hat Text"/>
                          <a:ea typeface="Red Hat Text"/>
                          <a:cs typeface="Red Hat Text"/>
                          <a:sym typeface="Red Hat Text"/>
                        </a:rPr>
                        <a:t>- </a:t>
                      </a:r>
                      <a:r>
                        <a:rPr lang="en" sz="1200" u="sng">
                          <a:solidFill>
                            <a:srgbClr val="D5A6BD"/>
                          </a:solidFill>
                          <a:latin typeface="Red Hat Text"/>
                          <a:ea typeface="Red Hat Text"/>
                          <a:cs typeface="Red Hat Text"/>
                          <a:sym typeface="Red Hat Text"/>
                        </a:rPr>
                        <a:t>Caudate</a:t>
                      </a:r>
                      <a:r>
                        <a:rPr lang="en" sz="1200">
                          <a:solidFill>
                            <a:srgbClr val="D5A6BD"/>
                          </a:solidFill>
                          <a:latin typeface="Red Hat Text"/>
                          <a:ea typeface="Red Hat Text"/>
                          <a:cs typeface="Red Hat Text"/>
                          <a:sym typeface="Red Hat Text"/>
                        </a:rPr>
                        <a:t> nucleus </a:t>
                      </a:r>
                      <a:r>
                        <a:rPr b="1" lang="en" sz="1200">
                          <a:solidFill>
                            <a:srgbClr val="D5A6BD"/>
                          </a:solidFill>
                          <a:latin typeface="Red Hat Text"/>
                          <a:ea typeface="Red Hat Text"/>
                          <a:cs typeface="Red Hat Text"/>
                          <a:sym typeface="Red Hat Text"/>
                        </a:rPr>
                        <a:t>elongates </a:t>
                      </a:r>
                      <a:r>
                        <a:rPr lang="en" sz="1200">
                          <a:solidFill>
                            <a:srgbClr val="D5A6BD"/>
                          </a:solidFill>
                          <a:latin typeface="Red Hat Text"/>
                          <a:ea typeface="Red Hat Text"/>
                          <a:cs typeface="Red Hat Text"/>
                          <a:sym typeface="Red Hat Text"/>
                        </a:rPr>
                        <a:t>and assumes the </a:t>
                      </a:r>
                      <a:r>
                        <a:rPr b="1" lang="en" sz="1200">
                          <a:solidFill>
                            <a:srgbClr val="D5A6BD"/>
                          </a:solidFill>
                          <a:latin typeface="Red Hat Text"/>
                          <a:ea typeface="Red Hat Text"/>
                          <a:cs typeface="Red Hat Text"/>
                          <a:sym typeface="Red Hat Text"/>
                        </a:rPr>
                        <a:t>shape </a:t>
                      </a:r>
                      <a:r>
                        <a:rPr lang="en" sz="1200">
                          <a:solidFill>
                            <a:srgbClr val="D5A6BD"/>
                          </a:solidFill>
                          <a:latin typeface="Red Hat Text"/>
                          <a:ea typeface="Red Hat Text"/>
                          <a:cs typeface="Red Hat Text"/>
                          <a:sym typeface="Red Hat Text"/>
                        </a:rPr>
                        <a:t>of </a:t>
                      </a:r>
                      <a:r>
                        <a:rPr lang="en" sz="1200" u="sng">
                          <a:solidFill>
                            <a:srgbClr val="D5A6BD"/>
                          </a:solidFill>
                          <a:latin typeface="Red Hat Text"/>
                          <a:ea typeface="Red Hat Text"/>
                          <a:cs typeface="Red Hat Text"/>
                          <a:sym typeface="Red Hat Text"/>
                        </a:rPr>
                        <a:t>lateral ventricle</a:t>
                      </a:r>
                      <a:r>
                        <a:rPr lang="en" sz="1200">
                          <a:solidFill>
                            <a:srgbClr val="D5A6BD"/>
                          </a:solidFill>
                          <a:latin typeface="Red Hat Text"/>
                          <a:ea typeface="Red Hat Text"/>
                          <a:cs typeface="Red Hat Text"/>
                          <a:sym typeface="Red Hat Text"/>
                        </a:rPr>
                        <a:t> (remains related to it).</a:t>
                      </a:r>
                      <a:endParaRPr/>
                    </a:p>
                  </a:txBody>
                  <a:tcPr marT="91425" marB="91425" marR="91425" marL="91425"/>
                </a:tc>
              </a:tr>
            </a:tbl>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EFEF"/>
        </a:solidFill>
      </p:bgPr>
    </p:bg>
    <p:spTree>
      <p:nvGrpSpPr>
        <p:cNvPr id="2759" name="Shape 2759"/>
        <p:cNvGrpSpPr/>
        <p:nvPr/>
      </p:nvGrpSpPr>
      <p:grpSpPr>
        <a:xfrm>
          <a:off x="0" y="0"/>
          <a:ext cx="0" cy="0"/>
          <a:chOff x="0" y="0"/>
          <a:chExt cx="0" cy="0"/>
        </a:xfrm>
      </p:grpSpPr>
      <p:sp>
        <p:nvSpPr>
          <p:cNvPr id="2760" name="Google Shape;2760;p8"/>
          <p:cNvSpPr/>
          <p:nvPr/>
        </p:nvSpPr>
        <p:spPr>
          <a:xfrm>
            <a:off x="1739821" y="6496826"/>
            <a:ext cx="1026" cy="82"/>
          </a:xfrm>
          <a:custGeom>
            <a:rect b="b" l="l" r="r" t="t"/>
            <a:pathLst>
              <a:path extrusionOk="0" h="6" w="78">
                <a:moveTo>
                  <a:pt x="1" y="6"/>
                </a:moveTo>
                <a:lnTo>
                  <a:pt x="77" y="1"/>
                </a:lnTo>
                <a:lnTo>
                  <a:pt x="77" y="1"/>
                </a:lnTo>
                <a:close/>
              </a:path>
            </a:pathLst>
          </a:custGeom>
          <a:solidFill>
            <a:srgbClr val="000000"/>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761" name="Google Shape;2761;p8"/>
          <p:cNvGrpSpPr/>
          <p:nvPr/>
        </p:nvGrpSpPr>
        <p:grpSpPr>
          <a:xfrm>
            <a:off x="7159697" y="114250"/>
            <a:ext cx="316321" cy="2230124"/>
            <a:chOff x="6775725" y="1037324"/>
            <a:chExt cx="1118532" cy="3068838"/>
          </a:xfrm>
        </p:grpSpPr>
        <p:sp>
          <p:nvSpPr>
            <p:cNvPr id="2762" name="Google Shape;2762;p8"/>
            <p:cNvSpPr/>
            <p:nvPr/>
          </p:nvSpPr>
          <p:spPr>
            <a:xfrm>
              <a:off x="7088685" y="1301841"/>
              <a:ext cx="485301" cy="485316"/>
            </a:xfrm>
            <a:custGeom>
              <a:rect b="b" l="l" r="r" t="t"/>
              <a:pathLst>
                <a:path extrusionOk="0" h="33133" w="33132">
                  <a:moveTo>
                    <a:pt x="16565" y="0"/>
                  </a:moveTo>
                  <a:cubicBezTo>
                    <a:pt x="12172" y="0"/>
                    <a:pt x="7960" y="1745"/>
                    <a:pt x="4852" y="4852"/>
                  </a:cubicBezTo>
                  <a:cubicBezTo>
                    <a:pt x="1745" y="7958"/>
                    <a:pt x="0" y="12172"/>
                    <a:pt x="0" y="16565"/>
                  </a:cubicBezTo>
                  <a:cubicBezTo>
                    <a:pt x="0" y="20958"/>
                    <a:pt x="1745" y="25173"/>
                    <a:pt x="4852" y="28279"/>
                  </a:cubicBezTo>
                  <a:cubicBezTo>
                    <a:pt x="7960" y="31387"/>
                    <a:pt x="12172" y="33132"/>
                    <a:pt x="16565" y="33132"/>
                  </a:cubicBezTo>
                  <a:cubicBezTo>
                    <a:pt x="20960" y="33132"/>
                    <a:pt x="25172" y="31387"/>
                    <a:pt x="28280" y="28279"/>
                  </a:cubicBezTo>
                  <a:cubicBezTo>
                    <a:pt x="31387" y="25173"/>
                    <a:pt x="33132" y="20958"/>
                    <a:pt x="33132" y="16565"/>
                  </a:cubicBezTo>
                  <a:cubicBezTo>
                    <a:pt x="33132" y="12172"/>
                    <a:pt x="31387" y="7958"/>
                    <a:pt x="28280" y="4852"/>
                  </a:cubicBezTo>
                  <a:cubicBezTo>
                    <a:pt x="25172" y="1745"/>
                    <a:pt x="20960" y="0"/>
                    <a:pt x="16565" y="0"/>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63" name="Google Shape;2763;p8"/>
            <p:cNvSpPr/>
            <p:nvPr/>
          </p:nvSpPr>
          <p:spPr>
            <a:xfrm>
              <a:off x="7244338" y="1449569"/>
              <a:ext cx="170761" cy="170761"/>
            </a:xfrm>
            <a:custGeom>
              <a:rect b="b" l="l" r="r" t="t"/>
              <a:pathLst>
                <a:path extrusionOk="0" h="11658" w="11658">
                  <a:moveTo>
                    <a:pt x="5829" y="0"/>
                  </a:moveTo>
                  <a:cubicBezTo>
                    <a:pt x="2612" y="0"/>
                    <a:pt x="1" y="2609"/>
                    <a:pt x="1" y="5829"/>
                  </a:cubicBezTo>
                  <a:cubicBezTo>
                    <a:pt x="1" y="9049"/>
                    <a:pt x="2612" y="11657"/>
                    <a:pt x="5829" y="11657"/>
                  </a:cubicBezTo>
                  <a:cubicBezTo>
                    <a:pt x="9049" y="11657"/>
                    <a:pt x="11658" y="9049"/>
                    <a:pt x="11658" y="5829"/>
                  </a:cubicBezTo>
                  <a:cubicBezTo>
                    <a:pt x="11658" y="2609"/>
                    <a:pt x="9049" y="0"/>
                    <a:pt x="5829" y="0"/>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64" name="Google Shape;2764;p8"/>
            <p:cNvSpPr/>
            <p:nvPr/>
          </p:nvSpPr>
          <p:spPr>
            <a:xfrm>
              <a:off x="7386763" y="1590045"/>
              <a:ext cx="97333" cy="80517"/>
            </a:xfrm>
            <a:custGeom>
              <a:rect b="b" l="l" r="r" t="t"/>
              <a:pathLst>
                <a:path extrusionOk="0" h="5497" w="6645">
                  <a:moveTo>
                    <a:pt x="5659" y="1"/>
                  </a:moveTo>
                  <a:cubicBezTo>
                    <a:pt x="5642" y="1"/>
                    <a:pt x="5625" y="1"/>
                    <a:pt x="5607" y="2"/>
                  </a:cubicBezTo>
                  <a:cubicBezTo>
                    <a:pt x="5131" y="30"/>
                    <a:pt x="4712" y="310"/>
                    <a:pt x="4330" y="593"/>
                  </a:cubicBezTo>
                  <a:cubicBezTo>
                    <a:pt x="3094" y="1510"/>
                    <a:pt x="1968" y="2561"/>
                    <a:pt x="846" y="3611"/>
                  </a:cubicBezTo>
                  <a:cubicBezTo>
                    <a:pt x="441" y="3990"/>
                    <a:pt x="0" y="4530"/>
                    <a:pt x="229" y="5034"/>
                  </a:cubicBezTo>
                  <a:cubicBezTo>
                    <a:pt x="365" y="5331"/>
                    <a:pt x="708" y="5492"/>
                    <a:pt x="1036" y="5496"/>
                  </a:cubicBezTo>
                  <a:cubicBezTo>
                    <a:pt x="1045" y="5496"/>
                    <a:pt x="1055" y="5496"/>
                    <a:pt x="1065" y="5496"/>
                  </a:cubicBezTo>
                  <a:cubicBezTo>
                    <a:pt x="1383" y="5496"/>
                    <a:pt x="1706" y="5411"/>
                    <a:pt x="1976" y="5243"/>
                  </a:cubicBezTo>
                  <a:cubicBezTo>
                    <a:pt x="3813" y="4089"/>
                    <a:pt x="4977" y="3416"/>
                    <a:pt x="6308" y="1563"/>
                  </a:cubicBezTo>
                  <a:cubicBezTo>
                    <a:pt x="6308" y="1563"/>
                    <a:pt x="6645" y="1080"/>
                    <a:pt x="6622" y="678"/>
                  </a:cubicBezTo>
                  <a:cubicBezTo>
                    <a:pt x="6603" y="335"/>
                    <a:pt x="6119" y="1"/>
                    <a:pt x="5659"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65" name="Google Shape;2765;p8"/>
            <p:cNvSpPr/>
            <p:nvPr/>
          </p:nvSpPr>
          <p:spPr>
            <a:xfrm>
              <a:off x="7422300" y="1407221"/>
              <a:ext cx="49172" cy="112551"/>
            </a:xfrm>
            <a:custGeom>
              <a:rect b="b" l="l" r="r" t="t"/>
              <a:pathLst>
                <a:path extrusionOk="0" h="7684" w="3357">
                  <a:moveTo>
                    <a:pt x="1061" y="1"/>
                  </a:moveTo>
                  <a:cubicBezTo>
                    <a:pt x="740" y="1"/>
                    <a:pt x="336" y="282"/>
                    <a:pt x="183" y="652"/>
                  </a:cubicBezTo>
                  <a:cubicBezTo>
                    <a:pt x="1" y="1091"/>
                    <a:pt x="72" y="1592"/>
                    <a:pt x="160" y="2060"/>
                  </a:cubicBezTo>
                  <a:cubicBezTo>
                    <a:pt x="447" y="3569"/>
                    <a:pt x="905" y="5042"/>
                    <a:pt x="1362" y="6509"/>
                  </a:cubicBezTo>
                  <a:cubicBezTo>
                    <a:pt x="1527" y="7039"/>
                    <a:pt x="1819" y="7670"/>
                    <a:pt x="2373" y="7683"/>
                  </a:cubicBezTo>
                  <a:cubicBezTo>
                    <a:pt x="2378" y="7683"/>
                    <a:pt x="2384" y="7683"/>
                    <a:pt x="2390" y="7683"/>
                  </a:cubicBezTo>
                  <a:cubicBezTo>
                    <a:pt x="2711" y="7683"/>
                    <a:pt x="2997" y="7446"/>
                    <a:pt x="3141" y="7159"/>
                  </a:cubicBezTo>
                  <a:cubicBezTo>
                    <a:pt x="3288" y="6867"/>
                    <a:pt x="3357" y="6527"/>
                    <a:pt x="3321" y="6201"/>
                  </a:cubicBezTo>
                  <a:cubicBezTo>
                    <a:pt x="3082" y="4046"/>
                    <a:pt x="2983" y="2704"/>
                    <a:pt x="1893" y="700"/>
                  </a:cubicBezTo>
                  <a:cubicBezTo>
                    <a:pt x="1893" y="700"/>
                    <a:pt x="1604" y="185"/>
                    <a:pt x="1233" y="33"/>
                  </a:cubicBezTo>
                  <a:cubicBezTo>
                    <a:pt x="1180" y="11"/>
                    <a:pt x="1122" y="1"/>
                    <a:pt x="1061"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66" name="Google Shape;2766;p8"/>
            <p:cNvSpPr/>
            <p:nvPr/>
          </p:nvSpPr>
          <p:spPr>
            <a:xfrm>
              <a:off x="7163860" y="1496780"/>
              <a:ext cx="39299" cy="114485"/>
            </a:xfrm>
            <a:custGeom>
              <a:rect b="b" l="l" r="r" t="t"/>
              <a:pathLst>
                <a:path extrusionOk="0" h="7816" w="2683">
                  <a:moveTo>
                    <a:pt x="1144" y="1"/>
                  </a:moveTo>
                  <a:cubicBezTo>
                    <a:pt x="841" y="1"/>
                    <a:pt x="463" y="200"/>
                    <a:pt x="272" y="501"/>
                  </a:cubicBezTo>
                  <a:cubicBezTo>
                    <a:pt x="19" y="905"/>
                    <a:pt x="1" y="1408"/>
                    <a:pt x="10" y="1886"/>
                  </a:cubicBezTo>
                  <a:cubicBezTo>
                    <a:pt x="35" y="3422"/>
                    <a:pt x="235" y="4949"/>
                    <a:pt x="435" y="6473"/>
                  </a:cubicBezTo>
                  <a:cubicBezTo>
                    <a:pt x="507" y="7024"/>
                    <a:pt x="688" y="7696"/>
                    <a:pt x="1231" y="7803"/>
                  </a:cubicBezTo>
                  <a:cubicBezTo>
                    <a:pt x="1274" y="7811"/>
                    <a:pt x="1317" y="7815"/>
                    <a:pt x="1361" y="7815"/>
                  </a:cubicBezTo>
                  <a:cubicBezTo>
                    <a:pt x="1639" y="7815"/>
                    <a:pt x="1910" y="7645"/>
                    <a:pt x="2079" y="7417"/>
                  </a:cubicBezTo>
                  <a:cubicBezTo>
                    <a:pt x="2272" y="7153"/>
                    <a:pt x="2399" y="6831"/>
                    <a:pt x="2419" y="6505"/>
                  </a:cubicBezTo>
                  <a:cubicBezTo>
                    <a:pt x="2550" y="4339"/>
                    <a:pt x="2682" y="3001"/>
                    <a:pt x="1950" y="841"/>
                  </a:cubicBezTo>
                  <a:cubicBezTo>
                    <a:pt x="1950" y="841"/>
                    <a:pt x="1751" y="284"/>
                    <a:pt x="1412" y="70"/>
                  </a:cubicBezTo>
                  <a:cubicBezTo>
                    <a:pt x="1337" y="23"/>
                    <a:pt x="1244" y="1"/>
                    <a:pt x="1144"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67" name="Google Shape;2767;p8"/>
            <p:cNvSpPr/>
            <p:nvPr/>
          </p:nvSpPr>
          <p:spPr>
            <a:xfrm>
              <a:off x="7365963" y="1388046"/>
              <a:ext cx="31316" cy="28240"/>
            </a:xfrm>
            <a:custGeom>
              <a:rect b="b" l="l" r="r" t="t"/>
              <a:pathLst>
                <a:path extrusionOk="0" h="1928" w="2138">
                  <a:moveTo>
                    <a:pt x="1068" y="1"/>
                  </a:moveTo>
                  <a:cubicBezTo>
                    <a:pt x="643" y="1"/>
                    <a:pt x="254" y="283"/>
                    <a:pt x="139" y="712"/>
                  </a:cubicBezTo>
                  <a:cubicBezTo>
                    <a:pt x="1" y="1225"/>
                    <a:pt x="303" y="1754"/>
                    <a:pt x="817" y="1894"/>
                  </a:cubicBezTo>
                  <a:cubicBezTo>
                    <a:pt x="900" y="1917"/>
                    <a:pt x="984" y="1927"/>
                    <a:pt x="1067" y="1927"/>
                  </a:cubicBezTo>
                  <a:cubicBezTo>
                    <a:pt x="1492" y="1927"/>
                    <a:pt x="1882" y="1644"/>
                    <a:pt x="1997" y="1215"/>
                  </a:cubicBezTo>
                  <a:cubicBezTo>
                    <a:pt x="2137" y="701"/>
                    <a:pt x="1833" y="174"/>
                    <a:pt x="1319" y="34"/>
                  </a:cubicBezTo>
                  <a:cubicBezTo>
                    <a:pt x="1235" y="11"/>
                    <a:pt x="1151" y="1"/>
                    <a:pt x="1068"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68" name="Google Shape;2768;p8"/>
            <p:cNvSpPr/>
            <p:nvPr/>
          </p:nvSpPr>
          <p:spPr>
            <a:xfrm>
              <a:off x="7196951" y="1627427"/>
              <a:ext cx="31302" cy="28226"/>
            </a:xfrm>
            <a:custGeom>
              <a:rect b="b" l="l" r="r" t="t"/>
              <a:pathLst>
                <a:path extrusionOk="0" h="1927" w="2137">
                  <a:moveTo>
                    <a:pt x="1068" y="0"/>
                  </a:moveTo>
                  <a:cubicBezTo>
                    <a:pt x="644" y="0"/>
                    <a:pt x="256" y="283"/>
                    <a:pt x="140" y="712"/>
                  </a:cubicBezTo>
                  <a:cubicBezTo>
                    <a:pt x="0" y="1225"/>
                    <a:pt x="305" y="1755"/>
                    <a:pt x="818" y="1893"/>
                  </a:cubicBezTo>
                  <a:cubicBezTo>
                    <a:pt x="903" y="1916"/>
                    <a:pt x="988" y="1927"/>
                    <a:pt x="1071" y="1927"/>
                  </a:cubicBezTo>
                  <a:cubicBezTo>
                    <a:pt x="1495" y="1927"/>
                    <a:pt x="1883" y="1643"/>
                    <a:pt x="1999" y="1215"/>
                  </a:cubicBezTo>
                  <a:cubicBezTo>
                    <a:pt x="2137" y="701"/>
                    <a:pt x="1834" y="172"/>
                    <a:pt x="1321" y="34"/>
                  </a:cubicBezTo>
                  <a:cubicBezTo>
                    <a:pt x="1236" y="11"/>
                    <a:pt x="1151" y="0"/>
                    <a:pt x="1068" y="0"/>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69" name="Google Shape;2769;p8"/>
            <p:cNvSpPr/>
            <p:nvPr/>
          </p:nvSpPr>
          <p:spPr>
            <a:xfrm>
              <a:off x="7175667" y="2756849"/>
              <a:ext cx="209430" cy="301958"/>
            </a:xfrm>
            <a:custGeom>
              <a:rect b="b" l="l" r="r" t="t"/>
              <a:pathLst>
                <a:path extrusionOk="0" h="20615" w="14298">
                  <a:moveTo>
                    <a:pt x="9325" y="0"/>
                  </a:moveTo>
                  <a:cubicBezTo>
                    <a:pt x="8321" y="0"/>
                    <a:pt x="7307" y="250"/>
                    <a:pt x="6505" y="877"/>
                  </a:cubicBezTo>
                  <a:cubicBezTo>
                    <a:pt x="6307" y="1033"/>
                    <a:pt x="6123" y="1199"/>
                    <a:pt x="5949" y="1374"/>
                  </a:cubicBezTo>
                  <a:cubicBezTo>
                    <a:pt x="6455" y="2003"/>
                    <a:pt x="6760" y="2803"/>
                    <a:pt x="6760" y="3673"/>
                  </a:cubicBezTo>
                  <a:cubicBezTo>
                    <a:pt x="6760" y="5486"/>
                    <a:pt x="5443" y="6989"/>
                    <a:pt x="3714" y="7288"/>
                  </a:cubicBezTo>
                  <a:cubicBezTo>
                    <a:pt x="2921" y="9541"/>
                    <a:pt x="1887" y="11699"/>
                    <a:pt x="620" y="13725"/>
                  </a:cubicBezTo>
                  <a:cubicBezTo>
                    <a:pt x="0" y="14716"/>
                    <a:pt x="80" y="16440"/>
                    <a:pt x="469" y="17477"/>
                  </a:cubicBezTo>
                  <a:cubicBezTo>
                    <a:pt x="876" y="18566"/>
                    <a:pt x="1848" y="19697"/>
                    <a:pt x="2938" y="20154"/>
                  </a:cubicBezTo>
                  <a:cubicBezTo>
                    <a:pt x="3616" y="20436"/>
                    <a:pt x="4364" y="20614"/>
                    <a:pt x="5107" y="20614"/>
                  </a:cubicBezTo>
                  <a:cubicBezTo>
                    <a:pt x="5647" y="20614"/>
                    <a:pt x="6185" y="20520"/>
                    <a:pt x="6691" y="20304"/>
                  </a:cubicBezTo>
                  <a:cubicBezTo>
                    <a:pt x="7059" y="20108"/>
                    <a:pt x="7427" y="19911"/>
                    <a:pt x="7797" y="19716"/>
                  </a:cubicBezTo>
                  <a:cubicBezTo>
                    <a:pt x="8480" y="19223"/>
                    <a:pt x="9004" y="18596"/>
                    <a:pt x="9367" y="17833"/>
                  </a:cubicBezTo>
                  <a:cubicBezTo>
                    <a:pt x="9392" y="17794"/>
                    <a:pt x="9415" y="17752"/>
                    <a:pt x="9439" y="17711"/>
                  </a:cubicBezTo>
                  <a:cubicBezTo>
                    <a:pt x="8778" y="17274"/>
                    <a:pt x="8340" y="16525"/>
                    <a:pt x="8340" y="15674"/>
                  </a:cubicBezTo>
                  <a:cubicBezTo>
                    <a:pt x="8340" y="14327"/>
                    <a:pt x="9432" y="13235"/>
                    <a:pt x="10779" y="13235"/>
                  </a:cubicBezTo>
                  <a:cubicBezTo>
                    <a:pt x="11098" y="13235"/>
                    <a:pt x="11402" y="13299"/>
                    <a:pt x="11684" y="13410"/>
                  </a:cubicBezTo>
                  <a:cubicBezTo>
                    <a:pt x="12760" y="10929"/>
                    <a:pt x="13553" y="8316"/>
                    <a:pt x="14063" y="5675"/>
                  </a:cubicBezTo>
                  <a:cubicBezTo>
                    <a:pt x="14298" y="4452"/>
                    <a:pt x="13962" y="3020"/>
                    <a:pt x="13243" y="2011"/>
                  </a:cubicBezTo>
                  <a:lnTo>
                    <a:pt x="13243" y="2010"/>
                  </a:lnTo>
                  <a:cubicBezTo>
                    <a:pt x="12569" y="1065"/>
                    <a:pt x="11339" y="217"/>
                    <a:pt x="10169" y="57"/>
                  </a:cubicBezTo>
                  <a:cubicBezTo>
                    <a:pt x="9891" y="20"/>
                    <a:pt x="9609" y="0"/>
                    <a:pt x="9325" y="0"/>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70" name="Google Shape;2770;p8"/>
            <p:cNvSpPr/>
            <p:nvPr/>
          </p:nvSpPr>
          <p:spPr>
            <a:xfrm>
              <a:off x="7142503" y="3091605"/>
              <a:ext cx="166747" cy="284498"/>
            </a:xfrm>
            <a:custGeom>
              <a:rect b="b" l="l" r="r" t="t"/>
              <a:pathLst>
                <a:path extrusionOk="0" h="19423" w="11384">
                  <a:moveTo>
                    <a:pt x="4818" y="0"/>
                  </a:moveTo>
                  <a:cubicBezTo>
                    <a:pt x="4772" y="0"/>
                    <a:pt x="4726" y="1"/>
                    <a:pt x="4680" y="3"/>
                  </a:cubicBezTo>
                  <a:cubicBezTo>
                    <a:pt x="3491" y="56"/>
                    <a:pt x="2255" y="448"/>
                    <a:pt x="1427" y="1352"/>
                  </a:cubicBezTo>
                  <a:cubicBezTo>
                    <a:pt x="570" y="2285"/>
                    <a:pt x="165" y="3334"/>
                    <a:pt x="78" y="4605"/>
                  </a:cubicBezTo>
                  <a:cubicBezTo>
                    <a:pt x="1" y="5770"/>
                    <a:pt x="20" y="6929"/>
                    <a:pt x="121" y="8080"/>
                  </a:cubicBezTo>
                  <a:cubicBezTo>
                    <a:pt x="1362" y="8195"/>
                    <a:pt x="2333" y="9237"/>
                    <a:pt x="2333" y="10508"/>
                  </a:cubicBezTo>
                  <a:cubicBezTo>
                    <a:pt x="2333" y="11464"/>
                    <a:pt x="1781" y="12289"/>
                    <a:pt x="979" y="12689"/>
                  </a:cubicBezTo>
                  <a:cubicBezTo>
                    <a:pt x="1417" y="14220"/>
                    <a:pt x="1994" y="15714"/>
                    <a:pt x="2687" y="17153"/>
                  </a:cubicBezTo>
                  <a:cubicBezTo>
                    <a:pt x="3167" y="18144"/>
                    <a:pt x="4409" y="18985"/>
                    <a:pt x="5438" y="19268"/>
                  </a:cubicBezTo>
                  <a:cubicBezTo>
                    <a:pt x="5810" y="19370"/>
                    <a:pt x="6223" y="19422"/>
                    <a:pt x="6645" y="19422"/>
                  </a:cubicBezTo>
                  <a:cubicBezTo>
                    <a:pt x="7473" y="19422"/>
                    <a:pt x="8335" y="19221"/>
                    <a:pt x="8983" y="18804"/>
                  </a:cubicBezTo>
                  <a:cubicBezTo>
                    <a:pt x="9965" y="18170"/>
                    <a:pt x="10829" y="17227"/>
                    <a:pt x="11096" y="16055"/>
                  </a:cubicBezTo>
                  <a:cubicBezTo>
                    <a:pt x="11383" y="14793"/>
                    <a:pt x="11196" y="13675"/>
                    <a:pt x="10633" y="12510"/>
                  </a:cubicBezTo>
                  <a:cubicBezTo>
                    <a:pt x="10574" y="12386"/>
                    <a:pt x="10521" y="12260"/>
                    <a:pt x="10465" y="12137"/>
                  </a:cubicBezTo>
                  <a:cubicBezTo>
                    <a:pt x="9946" y="10800"/>
                    <a:pt x="9571" y="9420"/>
                    <a:pt x="9337" y="8005"/>
                  </a:cubicBezTo>
                  <a:cubicBezTo>
                    <a:pt x="9227" y="6874"/>
                    <a:pt x="9204" y="5740"/>
                    <a:pt x="9280" y="4605"/>
                  </a:cubicBezTo>
                  <a:cubicBezTo>
                    <a:pt x="9357" y="3476"/>
                    <a:pt x="8714" y="2131"/>
                    <a:pt x="7933" y="1352"/>
                  </a:cubicBezTo>
                  <a:cubicBezTo>
                    <a:pt x="7167" y="586"/>
                    <a:pt x="5929" y="0"/>
                    <a:pt x="4818" y="0"/>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71" name="Google Shape;2771;p8"/>
            <p:cNvSpPr/>
            <p:nvPr/>
          </p:nvSpPr>
          <p:spPr>
            <a:xfrm>
              <a:off x="7194636" y="2441327"/>
              <a:ext cx="194153" cy="287150"/>
            </a:xfrm>
            <a:custGeom>
              <a:rect b="b" l="l" r="r" t="t"/>
              <a:pathLst>
                <a:path extrusionOk="0" h="19604" w="13255">
                  <a:moveTo>
                    <a:pt x="4745" y="1"/>
                  </a:moveTo>
                  <a:cubicBezTo>
                    <a:pt x="3643" y="1"/>
                    <a:pt x="2369" y="428"/>
                    <a:pt x="1583" y="1191"/>
                  </a:cubicBezTo>
                  <a:cubicBezTo>
                    <a:pt x="711" y="2038"/>
                    <a:pt x="33" y="3177"/>
                    <a:pt x="17" y="4431"/>
                  </a:cubicBezTo>
                  <a:cubicBezTo>
                    <a:pt x="1" y="5735"/>
                    <a:pt x="413" y="6790"/>
                    <a:pt x="1201" y="7831"/>
                  </a:cubicBezTo>
                  <a:cubicBezTo>
                    <a:pt x="1256" y="7903"/>
                    <a:pt x="1307" y="7978"/>
                    <a:pt x="1360" y="8052"/>
                  </a:cubicBezTo>
                  <a:cubicBezTo>
                    <a:pt x="2015" y="9077"/>
                    <a:pt x="2567" y="10158"/>
                    <a:pt x="3017" y="11289"/>
                  </a:cubicBezTo>
                  <a:cubicBezTo>
                    <a:pt x="3385" y="12448"/>
                    <a:pt x="3643" y="13634"/>
                    <a:pt x="3785" y="14841"/>
                  </a:cubicBezTo>
                  <a:cubicBezTo>
                    <a:pt x="3760" y="15411"/>
                    <a:pt x="3858" y="15955"/>
                    <a:pt x="4091" y="16468"/>
                  </a:cubicBezTo>
                  <a:cubicBezTo>
                    <a:pt x="4247" y="17061"/>
                    <a:pt x="4543" y="17585"/>
                    <a:pt x="4976" y="18036"/>
                  </a:cubicBezTo>
                  <a:cubicBezTo>
                    <a:pt x="5743" y="18896"/>
                    <a:pt x="7044" y="19587"/>
                    <a:pt x="8217" y="19603"/>
                  </a:cubicBezTo>
                  <a:cubicBezTo>
                    <a:pt x="8242" y="19603"/>
                    <a:pt x="8267" y="19603"/>
                    <a:pt x="8293" y="19603"/>
                  </a:cubicBezTo>
                  <a:cubicBezTo>
                    <a:pt x="9486" y="19603"/>
                    <a:pt x="10735" y="19273"/>
                    <a:pt x="11615" y="18419"/>
                  </a:cubicBezTo>
                  <a:cubicBezTo>
                    <a:pt x="12449" y="17608"/>
                    <a:pt x="13254" y="16394"/>
                    <a:pt x="13182" y="15178"/>
                  </a:cubicBezTo>
                  <a:cubicBezTo>
                    <a:pt x="13102" y="13866"/>
                    <a:pt x="13005" y="12556"/>
                    <a:pt x="12741" y="11268"/>
                  </a:cubicBezTo>
                  <a:lnTo>
                    <a:pt x="12739" y="11268"/>
                  </a:lnTo>
                  <a:cubicBezTo>
                    <a:pt x="12474" y="9963"/>
                    <a:pt x="12040" y="8714"/>
                    <a:pt x="11580" y="7466"/>
                  </a:cubicBezTo>
                  <a:cubicBezTo>
                    <a:pt x="11401" y="6985"/>
                    <a:pt x="11201" y="6514"/>
                    <a:pt x="10985" y="6052"/>
                  </a:cubicBezTo>
                  <a:cubicBezTo>
                    <a:pt x="10763" y="6107"/>
                    <a:pt x="10535" y="6136"/>
                    <a:pt x="10306" y="6136"/>
                  </a:cubicBezTo>
                  <a:cubicBezTo>
                    <a:pt x="9964" y="6136"/>
                    <a:pt x="9622" y="6071"/>
                    <a:pt x="9306" y="5935"/>
                  </a:cubicBezTo>
                  <a:cubicBezTo>
                    <a:pt x="8318" y="5512"/>
                    <a:pt x="7649" y="4434"/>
                    <a:pt x="7707" y="3361"/>
                  </a:cubicBezTo>
                  <a:cubicBezTo>
                    <a:pt x="7739" y="2776"/>
                    <a:pt x="7990" y="2218"/>
                    <a:pt x="8373" y="1777"/>
                  </a:cubicBezTo>
                  <a:cubicBezTo>
                    <a:pt x="8323" y="1710"/>
                    <a:pt x="8274" y="1641"/>
                    <a:pt x="8222" y="1574"/>
                  </a:cubicBezTo>
                  <a:cubicBezTo>
                    <a:pt x="7530" y="659"/>
                    <a:pt x="6090" y="71"/>
                    <a:pt x="4983" y="7"/>
                  </a:cubicBezTo>
                  <a:cubicBezTo>
                    <a:pt x="4905" y="3"/>
                    <a:pt x="4826" y="1"/>
                    <a:pt x="4745"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72" name="Google Shape;2772;p8"/>
            <p:cNvSpPr/>
            <p:nvPr/>
          </p:nvSpPr>
          <p:spPr>
            <a:xfrm>
              <a:off x="7239489" y="3408373"/>
              <a:ext cx="172504" cy="281642"/>
            </a:xfrm>
            <a:custGeom>
              <a:rect b="b" l="l" r="r" t="t"/>
              <a:pathLst>
                <a:path extrusionOk="0" h="19228" w="11777">
                  <a:moveTo>
                    <a:pt x="5194" y="1"/>
                  </a:moveTo>
                  <a:cubicBezTo>
                    <a:pt x="4761" y="1"/>
                    <a:pt x="4338" y="58"/>
                    <a:pt x="3953" y="183"/>
                  </a:cubicBezTo>
                  <a:cubicBezTo>
                    <a:pt x="2741" y="576"/>
                    <a:pt x="1573" y="1326"/>
                    <a:pt x="962" y="2484"/>
                  </a:cubicBezTo>
                  <a:cubicBezTo>
                    <a:pt x="360" y="3620"/>
                    <a:pt x="1" y="5085"/>
                    <a:pt x="456" y="6340"/>
                  </a:cubicBezTo>
                  <a:lnTo>
                    <a:pt x="456" y="6342"/>
                  </a:lnTo>
                  <a:cubicBezTo>
                    <a:pt x="959" y="7725"/>
                    <a:pt x="1331" y="9146"/>
                    <a:pt x="1571" y="10595"/>
                  </a:cubicBezTo>
                  <a:lnTo>
                    <a:pt x="1571" y="10595"/>
                  </a:lnTo>
                  <a:cubicBezTo>
                    <a:pt x="1695" y="11799"/>
                    <a:pt x="1727" y="13008"/>
                    <a:pt x="1668" y="14218"/>
                  </a:cubicBezTo>
                  <a:cubicBezTo>
                    <a:pt x="1608" y="15461"/>
                    <a:pt x="2270" y="16893"/>
                    <a:pt x="3134" y="17758"/>
                  </a:cubicBezTo>
                  <a:cubicBezTo>
                    <a:pt x="3968" y="18591"/>
                    <a:pt x="5313" y="19227"/>
                    <a:pt x="6522" y="19227"/>
                  </a:cubicBezTo>
                  <a:cubicBezTo>
                    <a:pt x="6573" y="19227"/>
                    <a:pt x="6623" y="19226"/>
                    <a:pt x="6674" y="19224"/>
                  </a:cubicBezTo>
                  <a:cubicBezTo>
                    <a:pt x="7969" y="19166"/>
                    <a:pt x="9311" y="18741"/>
                    <a:pt x="10214" y="17758"/>
                  </a:cubicBezTo>
                  <a:cubicBezTo>
                    <a:pt x="11137" y="16751"/>
                    <a:pt x="11612" y="15594"/>
                    <a:pt x="11679" y="14218"/>
                  </a:cubicBezTo>
                  <a:cubicBezTo>
                    <a:pt x="11776" y="12222"/>
                    <a:pt x="11575" y="10271"/>
                    <a:pt x="11284" y="8298"/>
                  </a:cubicBezTo>
                  <a:cubicBezTo>
                    <a:pt x="11053" y="6721"/>
                    <a:pt x="10654" y="5176"/>
                    <a:pt x="10111" y="3680"/>
                  </a:cubicBezTo>
                  <a:cubicBezTo>
                    <a:pt x="9658" y="2434"/>
                    <a:pt x="8985" y="1376"/>
                    <a:pt x="7810" y="687"/>
                  </a:cubicBezTo>
                  <a:cubicBezTo>
                    <a:pt x="7080" y="261"/>
                    <a:pt x="6115" y="1"/>
                    <a:pt x="5194"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73" name="Google Shape;2773;p8"/>
            <p:cNvSpPr/>
            <p:nvPr/>
          </p:nvSpPr>
          <p:spPr>
            <a:xfrm>
              <a:off x="7180413" y="1756053"/>
              <a:ext cx="190037" cy="1916684"/>
            </a:xfrm>
            <a:custGeom>
              <a:rect b="b" l="l" r="r" t="t"/>
              <a:pathLst>
                <a:path extrusionOk="0" h="130854" w="12974">
                  <a:moveTo>
                    <a:pt x="4838" y="104592"/>
                  </a:moveTo>
                  <a:cubicBezTo>
                    <a:pt x="4839" y="104594"/>
                    <a:pt x="4840" y="104596"/>
                    <a:pt x="4841" y="104598"/>
                  </a:cubicBezTo>
                  <a:cubicBezTo>
                    <a:pt x="4840" y="104596"/>
                    <a:pt x="4839" y="104594"/>
                    <a:pt x="4838" y="104592"/>
                  </a:cubicBezTo>
                  <a:close/>
                  <a:moveTo>
                    <a:pt x="10685" y="1"/>
                  </a:moveTo>
                  <a:cubicBezTo>
                    <a:pt x="9906" y="1"/>
                    <a:pt x="9082" y="648"/>
                    <a:pt x="9317" y="1639"/>
                  </a:cubicBezTo>
                  <a:cubicBezTo>
                    <a:pt x="10271" y="5654"/>
                    <a:pt x="9535" y="9730"/>
                    <a:pt x="8254" y="13583"/>
                  </a:cubicBezTo>
                  <a:cubicBezTo>
                    <a:pt x="6869" y="17748"/>
                    <a:pt x="4915" y="21691"/>
                    <a:pt x="3283" y="25760"/>
                  </a:cubicBezTo>
                  <a:cubicBezTo>
                    <a:pt x="1682" y="29750"/>
                    <a:pt x="356" y="33964"/>
                    <a:pt x="375" y="38308"/>
                  </a:cubicBezTo>
                  <a:cubicBezTo>
                    <a:pt x="397" y="42987"/>
                    <a:pt x="2239" y="47260"/>
                    <a:pt x="4314" y="51367"/>
                  </a:cubicBezTo>
                  <a:cubicBezTo>
                    <a:pt x="6252" y="55207"/>
                    <a:pt x="8620" y="59172"/>
                    <a:pt x="9101" y="63533"/>
                  </a:cubicBezTo>
                  <a:cubicBezTo>
                    <a:pt x="9646" y="68487"/>
                    <a:pt x="7576" y="73259"/>
                    <a:pt x="5533" y="77651"/>
                  </a:cubicBezTo>
                  <a:cubicBezTo>
                    <a:pt x="4423" y="80040"/>
                    <a:pt x="3273" y="82414"/>
                    <a:pt x="2321" y="84872"/>
                  </a:cubicBezTo>
                  <a:cubicBezTo>
                    <a:pt x="1361" y="87346"/>
                    <a:pt x="749" y="89913"/>
                    <a:pt x="485" y="92555"/>
                  </a:cubicBezTo>
                  <a:cubicBezTo>
                    <a:pt x="0" y="97412"/>
                    <a:pt x="823" y="102478"/>
                    <a:pt x="3009" y="106857"/>
                  </a:cubicBezTo>
                  <a:cubicBezTo>
                    <a:pt x="4330" y="109506"/>
                    <a:pt x="6032" y="111947"/>
                    <a:pt x="7308" y="114623"/>
                  </a:cubicBezTo>
                  <a:cubicBezTo>
                    <a:pt x="8915" y="117995"/>
                    <a:pt x="9813" y="121870"/>
                    <a:pt x="9891" y="125730"/>
                  </a:cubicBezTo>
                  <a:cubicBezTo>
                    <a:pt x="9917" y="127001"/>
                    <a:pt x="9866" y="128272"/>
                    <a:pt x="9765" y="129539"/>
                  </a:cubicBezTo>
                  <a:cubicBezTo>
                    <a:pt x="9708" y="130247"/>
                    <a:pt x="10409" y="130854"/>
                    <a:pt x="11080" y="130854"/>
                  </a:cubicBezTo>
                  <a:cubicBezTo>
                    <a:pt x="11839" y="130854"/>
                    <a:pt x="12339" y="130249"/>
                    <a:pt x="12395" y="129539"/>
                  </a:cubicBezTo>
                  <a:cubicBezTo>
                    <a:pt x="12753" y="125103"/>
                    <a:pt x="12376" y="120585"/>
                    <a:pt x="10870" y="116376"/>
                  </a:cubicBezTo>
                  <a:cubicBezTo>
                    <a:pt x="9769" y="113301"/>
                    <a:pt x="8115" y="110533"/>
                    <a:pt x="6482" y="107724"/>
                  </a:cubicBezTo>
                  <a:cubicBezTo>
                    <a:pt x="6131" y="107120"/>
                    <a:pt x="5786" y="106513"/>
                    <a:pt x="5464" y="105892"/>
                  </a:cubicBezTo>
                  <a:cubicBezTo>
                    <a:pt x="5314" y="105602"/>
                    <a:pt x="5168" y="105308"/>
                    <a:pt x="5029" y="105011"/>
                  </a:cubicBezTo>
                  <a:cubicBezTo>
                    <a:pt x="4965" y="104874"/>
                    <a:pt x="4903" y="104735"/>
                    <a:pt x="4841" y="104597"/>
                  </a:cubicBezTo>
                  <a:cubicBezTo>
                    <a:pt x="4832" y="104575"/>
                    <a:pt x="4824" y="104557"/>
                    <a:pt x="4817" y="104542"/>
                  </a:cubicBezTo>
                  <a:lnTo>
                    <a:pt x="4817" y="104542"/>
                  </a:lnTo>
                  <a:cubicBezTo>
                    <a:pt x="4736" y="104348"/>
                    <a:pt x="4660" y="104151"/>
                    <a:pt x="4584" y="103956"/>
                  </a:cubicBezTo>
                  <a:cubicBezTo>
                    <a:pt x="3653" y="101520"/>
                    <a:pt x="3119" y="98949"/>
                    <a:pt x="3007" y="96345"/>
                  </a:cubicBezTo>
                  <a:cubicBezTo>
                    <a:pt x="2896" y="93732"/>
                    <a:pt x="3179" y="91129"/>
                    <a:pt x="3853" y="88603"/>
                  </a:cubicBezTo>
                  <a:cubicBezTo>
                    <a:pt x="4517" y="86122"/>
                    <a:pt x="5570" y="83771"/>
                    <a:pt x="6650" y="81449"/>
                  </a:cubicBezTo>
                  <a:cubicBezTo>
                    <a:pt x="8846" y="76721"/>
                    <a:pt x="11266" y="71962"/>
                    <a:pt x="11753" y="66693"/>
                  </a:cubicBezTo>
                  <a:cubicBezTo>
                    <a:pt x="12185" y="62022"/>
                    <a:pt x="10395" y="57630"/>
                    <a:pt x="8358" y="53531"/>
                  </a:cubicBezTo>
                  <a:cubicBezTo>
                    <a:pt x="6338" y="49467"/>
                    <a:pt x="3947" y="45453"/>
                    <a:pt x="3204" y="40910"/>
                  </a:cubicBezTo>
                  <a:cubicBezTo>
                    <a:pt x="2529" y="36800"/>
                    <a:pt x="3558" y="32621"/>
                    <a:pt x="4938" y="28768"/>
                  </a:cubicBezTo>
                  <a:cubicBezTo>
                    <a:pt x="7788" y="20819"/>
                    <a:pt x="12974" y="12935"/>
                    <a:pt x="12349" y="4165"/>
                  </a:cubicBezTo>
                  <a:cubicBezTo>
                    <a:pt x="12271" y="3080"/>
                    <a:pt x="12105" y="1999"/>
                    <a:pt x="11854" y="940"/>
                  </a:cubicBezTo>
                  <a:cubicBezTo>
                    <a:pt x="11698" y="284"/>
                    <a:pt x="11201" y="1"/>
                    <a:pt x="10685"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74" name="Google Shape;2774;p8"/>
            <p:cNvSpPr/>
            <p:nvPr/>
          </p:nvSpPr>
          <p:spPr>
            <a:xfrm>
              <a:off x="6853200" y="1244816"/>
              <a:ext cx="369000" cy="148233"/>
            </a:xfrm>
            <a:custGeom>
              <a:rect b="b" l="l" r="r" t="t"/>
              <a:pathLst>
                <a:path extrusionOk="0" h="10120" w="25192">
                  <a:moveTo>
                    <a:pt x="7699" y="1"/>
                  </a:moveTo>
                  <a:cubicBezTo>
                    <a:pt x="7457" y="1"/>
                    <a:pt x="7215" y="5"/>
                    <a:pt x="6973" y="13"/>
                  </a:cubicBezTo>
                  <a:cubicBezTo>
                    <a:pt x="5071" y="79"/>
                    <a:pt x="3171" y="398"/>
                    <a:pt x="1359" y="982"/>
                  </a:cubicBezTo>
                  <a:cubicBezTo>
                    <a:pt x="1" y="1419"/>
                    <a:pt x="404" y="3411"/>
                    <a:pt x="1617" y="3411"/>
                  </a:cubicBezTo>
                  <a:cubicBezTo>
                    <a:pt x="1740" y="3411"/>
                    <a:pt x="1872" y="3391"/>
                    <a:pt x="2010" y="3346"/>
                  </a:cubicBezTo>
                  <a:cubicBezTo>
                    <a:pt x="3859" y="2750"/>
                    <a:pt x="5776" y="2464"/>
                    <a:pt x="7689" y="2464"/>
                  </a:cubicBezTo>
                  <a:cubicBezTo>
                    <a:pt x="11790" y="2464"/>
                    <a:pt x="15876" y="3780"/>
                    <a:pt x="19244" y="6189"/>
                  </a:cubicBezTo>
                  <a:cubicBezTo>
                    <a:pt x="20643" y="7189"/>
                    <a:pt x="21880" y="8414"/>
                    <a:pt x="22945" y="9762"/>
                  </a:cubicBezTo>
                  <a:cubicBezTo>
                    <a:pt x="23140" y="10010"/>
                    <a:pt x="23445" y="10120"/>
                    <a:pt x="23757" y="10120"/>
                  </a:cubicBezTo>
                  <a:cubicBezTo>
                    <a:pt x="24101" y="10120"/>
                    <a:pt x="24453" y="9988"/>
                    <a:pt x="24678" y="9762"/>
                  </a:cubicBezTo>
                  <a:cubicBezTo>
                    <a:pt x="25191" y="9249"/>
                    <a:pt x="25089" y="8550"/>
                    <a:pt x="24678" y="8030"/>
                  </a:cubicBezTo>
                  <a:cubicBezTo>
                    <a:pt x="20662" y="2942"/>
                    <a:pt x="14152" y="1"/>
                    <a:pt x="7699"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75" name="Google Shape;2775;p8"/>
            <p:cNvSpPr/>
            <p:nvPr/>
          </p:nvSpPr>
          <p:spPr>
            <a:xfrm>
              <a:off x="7077538" y="1106903"/>
              <a:ext cx="76987" cy="212726"/>
            </a:xfrm>
            <a:custGeom>
              <a:rect b="b" l="l" r="r" t="t"/>
              <a:pathLst>
                <a:path extrusionOk="0" h="14523" w="5256">
                  <a:moveTo>
                    <a:pt x="3569" y="1"/>
                  </a:moveTo>
                  <a:cubicBezTo>
                    <a:pt x="3198" y="1"/>
                    <a:pt x="2828" y="174"/>
                    <a:pt x="2582" y="591"/>
                  </a:cubicBezTo>
                  <a:cubicBezTo>
                    <a:pt x="193" y="4648"/>
                    <a:pt x="0" y="9657"/>
                    <a:pt x="1931" y="13926"/>
                  </a:cubicBezTo>
                  <a:cubicBezTo>
                    <a:pt x="2111" y="14324"/>
                    <a:pt x="2554" y="14523"/>
                    <a:pt x="2986" y="14523"/>
                  </a:cubicBezTo>
                  <a:cubicBezTo>
                    <a:pt x="3208" y="14523"/>
                    <a:pt x="3428" y="14470"/>
                    <a:pt x="3607" y="14365"/>
                  </a:cubicBezTo>
                  <a:cubicBezTo>
                    <a:pt x="4228" y="14004"/>
                    <a:pt x="4322" y="13294"/>
                    <a:pt x="4048" y="12689"/>
                  </a:cubicBezTo>
                  <a:cubicBezTo>
                    <a:pt x="2483" y="9232"/>
                    <a:pt x="2784" y="5078"/>
                    <a:pt x="4699" y="1828"/>
                  </a:cubicBezTo>
                  <a:cubicBezTo>
                    <a:pt x="5255" y="884"/>
                    <a:pt x="4408" y="1"/>
                    <a:pt x="3569"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76" name="Google Shape;2776;p8"/>
            <p:cNvSpPr/>
            <p:nvPr/>
          </p:nvSpPr>
          <p:spPr>
            <a:xfrm>
              <a:off x="7499174" y="1160105"/>
              <a:ext cx="162441" cy="320473"/>
            </a:xfrm>
            <a:custGeom>
              <a:rect b="b" l="l" r="r" t="t"/>
              <a:pathLst>
                <a:path extrusionOk="0" h="21879" w="11090">
                  <a:moveTo>
                    <a:pt x="9437" y="1"/>
                  </a:moveTo>
                  <a:cubicBezTo>
                    <a:pt x="9334" y="1"/>
                    <a:pt x="9232" y="14"/>
                    <a:pt x="9136" y="41"/>
                  </a:cubicBezTo>
                  <a:cubicBezTo>
                    <a:pt x="8454" y="228"/>
                    <a:pt x="8157" y="895"/>
                    <a:pt x="8281" y="1547"/>
                  </a:cubicBezTo>
                  <a:lnTo>
                    <a:pt x="8281" y="1549"/>
                  </a:lnTo>
                  <a:cubicBezTo>
                    <a:pt x="9551" y="8313"/>
                    <a:pt x="6472" y="15710"/>
                    <a:pt x="790" y="19588"/>
                  </a:cubicBezTo>
                  <a:cubicBezTo>
                    <a:pt x="245" y="19961"/>
                    <a:pt x="1" y="20666"/>
                    <a:pt x="351" y="21266"/>
                  </a:cubicBezTo>
                  <a:cubicBezTo>
                    <a:pt x="567" y="21634"/>
                    <a:pt x="1012" y="21878"/>
                    <a:pt x="1447" y="21878"/>
                  </a:cubicBezTo>
                  <a:cubicBezTo>
                    <a:pt x="1651" y="21878"/>
                    <a:pt x="1852" y="21825"/>
                    <a:pt x="2027" y="21705"/>
                  </a:cubicBezTo>
                  <a:cubicBezTo>
                    <a:pt x="7194" y="18177"/>
                    <a:pt x="10451" y="12342"/>
                    <a:pt x="10948" y="6124"/>
                  </a:cubicBezTo>
                  <a:cubicBezTo>
                    <a:pt x="11090" y="4373"/>
                    <a:pt x="10967" y="2619"/>
                    <a:pt x="10644" y="895"/>
                  </a:cubicBezTo>
                  <a:cubicBezTo>
                    <a:pt x="10541" y="349"/>
                    <a:pt x="9972" y="1"/>
                    <a:pt x="9437"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77" name="Google Shape;2777;p8"/>
            <p:cNvSpPr/>
            <p:nvPr/>
          </p:nvSpPr>
          <p:spPr>
            <a:xfrm>
              <a:off x="7617972" y="1316475"/>
              <a:ext cx="189172" cy="54547"/>
            </a:xfrm>
            <a:custGeom>
              <a:rect b="b" l="l" r="r" t="t"/>
              <a:pathLst>
                <a:path extrusionOk="0" h="3724" w="12915">
                  <a:moveTo>
                    <a:pt x="11549" y="0"/>
                  </a:moveTo>
                  <a:cubicBezTo>
                    <a:pt x="11440" y="0"/>
                    <a:pt x="11331" y="17"/>
                    <a:pt x="11224" y="53"/>
                  </a:cubicBezTo>
                  <a:cubicBezTo>
                    <a:pt x="8788" y="864"/>
                    <a:pt x="6269" y="1269"/>
                    <a:pt x="3724" y="1269"/>
                  </a:cubicBezTo>
                  <a:cubicBezTo>
                    <a:pt x="2893" y="1269"/>
                    <a:pt x="2060" y="1226"/>
                    <a:pt x="1226" y="1139"/>
                  </a:cubicBezTo>
                  <a:cubicBezTo>
                    <a:pt x="1195" y="1136"/>
                    <a:pt x="1165" y="1135"/>
                    <a:pt x="1135" y="1135"/>
                  </a:cubicBezTo>
                  <a:cubicBezTo>
                    <a:pt x="516" y="1135"/>
                    <a:pt x="1" y="1780"/>
                    <a:pt x="1" y="2366"/>
                  </a:cubicBezTo>
                  <a:cubicBezTo>
                    <a:pt x="1" y="3085"/>
                    <a:pt x="565" y="3523"/>
                    <a:pt x="1226" y="3591"/>
                  </a:cubicBezTo>
                  <a:cubicBezTo>
                    <a:pt x="2083" y="3679"/>
                    <a:pt x="2944" y="3723"/>
                    <a:pt x="3806" y="3723"/>
                  </a:cubicBezTo>
                  <a:cubicBezTo>
                    <a:pt x="6543" y="3723"/>
                    <a:pt x="9280" y="3280"/>
                    <a:pt x="11877" y="2415"/>
                  </a:cubicBezTo>
                  <a:cubicBezTo>
                    <a:pt x="12504" y="2207"/>
                    <a:pt x="12914" y="1571"/>
                    <a:pt x="12732" y="909"/>
                  </a:cubicBezTo>
                  <a:cubicBezTo>
                    <a:pt x="12592" y="399"/>
                    <a:pt x="12080" y="0"/>
                    <a:pt x="11549" y="0"/>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78" name="Google Shape;2778;p8"/>
            <p:cNvSpPr/>
            <p:nvPr/>
          </p:nvSpPr>
          <p:spPr>
            <a:xfrm>
              <a:off x="7518437" y="1517917"/>
              <a:ext cx="288981" cy="199748"/>
            </a:xfrm>
            <a:custGeom>
              <a:rect b="b" l="l" r="r" t="t"/>
              <a:pathLst>
                <a:path extrusionOk="0" h="13637" w="19729">
                  <a:moveTo>
                    <a:pt x="3855" y="1"/>
                  </a:moveTo>
                  <a:cubicBezTo>
                    <a:pt x="2907" y="1"/>
                    <a:pt x="1957" y="80"/>
                    <a:pt x="1019" y="237"/>
                  </a:cubicBezTo>
                  <a:cubicBezTo>
                    <a:pt x="365" y="347"/>
                    <a:pt x="1" y="1154"/>
                    <a:pt x="162" y="1745"/>
                  </a:cubicBezTo>
                  <a:cubicBezTo>
                    <a:pt x="326" y="2338"/>
                    <a:pt x="835" y="2624"/>
                    <a:pt x="1389" y="2624"/>
                  </a:cubicBezTo>
                  <a:cubicBezTo>
                    <a:pt x="1482" y="2624"/>
                    <a:pt x="1576" y="2616"/>
                    <a:pt x="1670" y="2600"/>
                  </a:cubicBezTo>
                  <a:cubicBezTo>
                    <a:pt x="2392" y="2479"/>
                    <a:pt x="3121" y="2420"/>
                    <a:pt x="3849" y="2420"/>
                  </a:cubicBezTo>
                  <a:cubicBezTo>
                    <a:pt x="6660" y="2420"/>
                    <a:pt x="9458" y="3303"/>
                    <a:pt x="11768" y="4914"/>
                  </a:cubicBezTo>
                  <a:cubicBezTo>
                    <a:pt x="14431" y="6772"/>
                    <a:pt x="16323" y="9634"/>
                    <a:pt x="17127" y="12765"/>
                  </a:cubicBezTo>
                  <a:cubicBezTo>
                    <a:pt x="17283" y="13373"/>
                    <a:pt x="17752" y="13637"/>
                    <a:pt x="18236" y="13637"/>
                  </a:cubicBezTo>
                  <a:cubicBezTo>
                    <a:pt x="18966" y="13637"/>
                    <a:pt x="19728" y="13035"/>
                    <a:pt x="19492" y="12114"/>
                  </a:cubicBezTo>
                  <a:cubicBezTo>
                    <a:pt x="18522" y="8344"/>
                    <a:pt x="16194" y="5022"/>
                    <a:pt x="13005" y="2797"/>
                  </a:cubicBezTo>
                  <a:cubicBezTo>
                    <a:pt x="10320" y="924"/>
                    <a:pt x="7096" y="1"/>
                    <a:pt x="3855"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79" name="Google Shape;2779;p8"/>
            <p:cNvSpPr/>
            <p:nvPr/>
          </p:nvSpPr>
          <p:spPr>
            <a:xfrm>
              <a:off x="7692224" y="1519060"/>
              <a:ext cx="202033" cy="65767"/>
            </a:xfrm>
            <a:custGeom>
              <a:rect b="b" l="l" r="r" t="t"/>
              <a:pathLst>
                <a:path extrusionOk="0" h="4490" w="13793">
                  <a:moveTo>
                    <a:pt x="9856" y="1"/>
                  </a:moveTo>
                  <a:cubicBezTo>
                    <a:pt x="6839" y="1"/>
                    <a:pt x="3866" y="738"/>
                    <a:pt x="1178" y="2211"/>
                  </a:cubicBezTo>
                  <a:cubicBezTo>
                    <a:pt x="0" y="2858"/>
                    <a:pt x="722" y="4489"/>
                    <a:pt x="1818" y="4489"/>
                  </a:cubicBezTo>
                  <a:cubicBezTo>
                    <a:pt x="2008" y="4489"/>
                    <a:pt x="2210" y="4440"/>
                    <a:pt x="2415" y="4328"/>
                  </a:cubicBezTo>
                  <a:cubicBezTo>
                    <a:pt x="4680" y="3087"/>
                    <a:pt x="7262" y="2418"/>
                    <a:pt x="9846" y="2418"/>
                  </a:cubicBezTo>
                  <a:cubicBezTo>
                    <a:pt x="10608" y="2418"/>
                    <a:pt x="11371" y="2476"/>
                    <a:pt x="12125" y="2595"/>
                  </a:cubicBezTo>
                  <a:cubicBezTo>
                    <a:pt x="12214" y="2609"/>
                    <a:pt x="12303" y="2616"/>
                    <a:pt x="12392" y="2616"/>
                  </a:cubicBezTo>
                  <a:cubicBezTo>
                    <a:pt x="12951" y="2616"/>
                    <a:pt x="13469" y="2333"/>
                    <a:pt x="13633" y="1738"/>
                  </a:cubicBezTo>
                  <a:cubicBezTo>
                    <a:pt x="13792" y="1156"/>
                    <a:pt x="13435" y="335"/>
                    <a:pt x="12776" y="230"/>
                  </a:cubicBezTo>
                  <a:cubicBezTo>
                    <a:pt x="11804" y="77"/>
                    <a:pt x="10827" y="1"/>
                    <a:pt x="9856"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80" name="Google Shape;2780;p8"/>
            <p:cNvSpPr/>
            <p:nvPr/>
          </p:nvSpPr>
          <p:spPr>
            <a:xfrm>
              <a:off x="7457280" y="1697182"/>
              <a:ext cx="347204" cy="156084"/>
            </a:xfrm>
            <a:custGeom>
              <a:rect b="b" l="l" r="r" t="t"/>
              <a:pathLst>
                <a:path extrusionOk="0" h="10656" w="23704">
                  <a:moveTo>
                    <a:pt x="1339" y="1"/>
                  </a:moveTo>
                  <a:cubicBezTo>
                    <a:pt x="1118" y="1"/>
                    <a:pt x="900" y="53"/>
                    <a:pt x="719" y="159"/>
                  </a:cubicBezTo>
                  <a:cubicBezTo>
                    <a:pt x="103" y="518"/>
                    <a:pt x="1" y="1232"/>
                    <a:pt x="278" y="1835"/>
                  </a:cubicBezTo>
                  <a:cubicBezTo>
                    <a:pt x="1905" y="5349"/>
                    <a:pt x="5181" y="7754"/>
                    <a:pt x="8723" y="9106"/>
                  </a:cubicBezTo>
                  <a:cubicBezTo>
                    <a:pt x="12126" y="10405"/>
                    <a:pt x="15809" y="10655"/>
                    <a:pt x="19442" y="10655"/>
                  </a:cubicBezTo>
                  <a:cubicBezTo>
                    <a:pt x="20341" y="10655"/>
                    <a:pt x="21236" y="10640"/>
                    <a:pt x="22123" y="10621"/>
                  </a:cubicBezTo>
                  <a:cubicBezTo>
                    <a:pt x="23688" y="10590"/>
                    <a:pt x="23704" y="8170"/>
                    <a:pt x="22154" y="8170"/>
                  </a:cubicBezTo>
                  <a:cubicBezTo>
                    <a:pt x="22144" y="8170"/>
                    <a:pt x="22133" y="8170"/>
                    <a:pt x="22123" y="8170"/>
                  </a:cubicBezTo>
                  <a:cubicBezTo>
                    <a:pt x="21234" y="8188"/>
                    <a:pt x="20340" y="8205"/>
                    <a:pt x="19444" y="8205"/>
                  </a:cubicBezTo>
                  <a:cubicBezTo>
                    <a:pt x="16150" y="8205"/>
                    <a:pt x="12839" y="7987"/>
                    <a:pt x="9719" y="6871"/>
                  </a:cubicBezTo>
                  <a:cubicBezTo>
                    <a:pt x="6604" y="5754"/>
                    <a:pt x="3806" y="3644"/>
                    <a:pt x="2395" y="598"/>
                  </a:cubicBezTo>
                  <a:cubicBezTo>
                    <a:pt x="2212" y="201"/>
                    <a:pt x="1771" y="1"/>
                    <a:pt x="1339"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81" name="Google Shape;2781;p8"/>
            <p:cNvSpPr/>
            <p:nvPr/>
          </p:nvSpPr>
          <p:spPr>
            <a:xfrm>
              <a:off x="7497753" y="1767875"/>
              <a:ext cx="126584" cy="249535"/>
            </a:xfrm>
            <a:custGeom>
              <a:rect b="b" l="l" r="r" t="t"/>
              <a:pathLst>
                <a:path extrusionOk="0" h="17036" w="8642">
                  <a:moveTo>
                    <a:pt x="2494" y="1"/>
                  </a:moveTo>
                  <a:cubicBezTo>
                    <a:pt x="2012" y="1"/>
                    <a:pt x="1547" y="265"/>
                    <a:pt x="1395" y="875"/>
                  </a:cubicBezTo>
                  <a:cubicBezTo>
                    <a:pt x="0" y="6501"/>
                    <a:pt x="1785" y="12711"/>
                    <a:pt x="6013" y="16693"/>
                  </a:cubicBezTo>
                  <a:cubicBezTo>
                    <a:pt x="6269" y="16934"/>
                    <a:pt x="6554" y="17035"/>
                    <a:pt x="6830" y="17035"/>
                  </a:cubicBezTo>
                  <a:cubicBezTo>
                    <a:pt x="7792" y="17035"/>
                    <a:pt x="8641" y="15803"/>
                    <a:pt x="7746" y="14960"/>
                  </a:cubicBezTo>
                  <a:cubicBezTo>
                    <a:pt x="4153" y="11576"/>
                    <a:pt x="2569" y="6328"/>
                    <a:pt x="3758" y="1526"/>
                  </a:cubicBezTo>
                  <a:cubicBezTo>
                    <a:pt x="3987" y="604"/>
                    <a:pt x="3222" y="1"/>
                    <a:pt x="2494"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82" name="Google Shape;2782;p8"/>
            <p:cNvSpPr/>
            <p:nvPr/>
          </p:nvSpPr>
          <p:spPr>
            <a:xfrm>
              <a:off x="6897496" y="1738065"/>
              <a:ext cx="332015" cy="143736"/>
            </a:xfrm>
            <a:custGeom>
              <a:rect b="b" l="l" r="r" t="t"/>
              <a:pathLst>
                <a:path extrusionOk="0" h="9813" w="22667">
                  <a:moveTo>
                    <a:pt x="21251" y="1"/>
                  </a:moveTo>
                  <a:cubicBezTo>
                    <a:pt x="20829" y="1"/>
                    <a:pt x="20430" y="237"/>
                    <a:pt x="20169" y="607"/>
                  </a:cubicBezTo>
                  <a:cubicBezTo>
                    <a:pt x="17124" y="4933"/>
                    <a:pt x="12150" y="7331"/>
                    <a:pt x="7042" y="7331"/>
                  </a:cubicBezTo>
                  <a:cubicBezTo>
                    <a:pt x="5357" y="7331"/>
                    <a:pt x="3657" y="7070"/>
                    <a:pt x="2008" y="6531"/>
                  </a:cubicBezTo>
                  <a:cubicBezTo>
                    <a:pt x="1867" y="6485"/>
                    <a:pt x="1735" y="6464"/>
                    <a:pt x="1611" y="6464"/>
                  </a:cubicBezTo>
                  <a:cubicBezTo>
                    <a:pt x="403" y="6464"/>
                    <a:pt x="0" y="8451"/>
                    <a:pt x="1356" y="8894"/>
                  </a:cubicBezTo>
                  <a:cubicBezTo>
                    <a:pt x="3220" y="9503"/>
                    <a:pt x="5190" y="9813"/>
                    <a:pt x="7159" y="9813"/>
                  </a:cubicBezTo>
                  <a:cubicBezTo>
                    <a:pt x="9353" y="9813"/>
                    <a:pt x="11546" y="9428"/>
                    <a:pt x="13590" y="8643"/>
                  </a:cubicBezTo>
                  <a:cubicBezTo>
                    <a:pt x="17118" y="7289"/>
                    <a:pt x="20112" y="4931"/>
                    <a:pt x="22286" y="1844"/>
                  </a:cubicBezTo>
                  <a:cubicBezTo>
                    <a:pt x="22667" y="1303"/>
                    <a:pt x="22383" y="481"/>
                    <a:pt x="21847" y="166"/>
                  </a:cubicBezTo>
                  <a:cubicBezTo>
                    <a:pt x="21651" y="52"/>
                    <a:pt x="21449" y="1"/>
                    <a:pt x="21251"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83" name="Google Shape;2783;p8"/>
            <p:cNvSpPr/>
            <p:nvPr/>
          </p:nvSpPr>
          <p:spPr>
            <a:xfrm>
              <a:off x="7061850" y="1833630"/>
              <a:ext cx="92982" cy="225235"/>
            </a:xfrm>
            <a:custGeom>
              <a:rect b="b" l="l" r="r" t="t"/>
              <a:pathLst>
                <a:path extrusionOk="0" h="15377" w="6348">
                  <a:moveTo>
                    <a:pt x="3948" y="0"/>
                  </a:moveTo>
                  <a:cubicBezTo>
                    <a:pt x="3215" y="0"/>
                    <a:pt x="2457" y="600"/>
                    <a:pt x="2706" y="1519"/>
                  </a:cubicBezTo>
                  <a:lnTo>
                    <a:pt x="2706" y="1520"/>
                  </a:lnTo>
                  <a:cubicBezTo>
                    <a:pt x="3827" y="5659"/>
                    <a:pt x="2933" y="10094"/>
                    <a:pt x="393" y="13533"/>
                  </a:cubicBezTo>
                  <a:cubicBezTo>
                    <a:pt x="0" y="14066"/>
                    <a:pt x="305" y="14901"/>
                    <a:pt x="834" y="15209"/>
                  </a:cubicBezTo>
                  <a:cubicBezTo>
                    <a:pt x="1031" y="15325"/>
                    <a:pt x="1232" y="15377"/>
                    <a:pt x="1427" y="15377"/>
                  </a:cubicBezTo>
                  <a:cubicBezTo>
                    <a:pt x="1848" y="15377"/>
                    <a:pt x="2240" y="15136"/>
                    <a:pt x="2510" y="14770"/>
                  </a:cubicBezTo>
                  <a:cubicBezTo>
                    <a:pt x="5420" y="10829"/>
                    <a:pt x="6347" y="5586"/>
                    <a:pt x="5069" y="867"/>
                  </a:cubicBezTo>
                  <a:cubicBezTo>
                    <a:pt x="4905" y="262"/>
                    <a:pt x="4432" y="0"/>
                    <a:pt x="3948" y="0"/>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84" name="Google Shape;2784;p8"/>
            <p:cNvSpPr/>
            <p:nvPr/>
          </p:nvSpPr>
          <p:spPr>
            <a:xfrm>
              <a:off x="6837028" y="1484168"/>
              <a:ext cx="331488" cy="141114"/>
            </a:xfrm>
            <a:custGeom>
              <a:rect b="b" l="l" r="r" t="t"/>
              <a:pathLst>
                <a:path extrusionOk="0" h="9634" w="22631">
                  <a:moveTo>
                    <a:pt x="1433" y="1"/>
                  </a:moveTo>
                  <a:cubicBezTo>
                    <a:pt x="1240" y="1"/>
                    <a:pt x="1042" y="52"/>
                    <a:pt x="847" y="166"/>
                  </a:cubicBezTo>
                  <a:cubicBezTo>
                    <a:pt x="332" y="467"/>
                    <a:pt x="1" y="1315"/>
                    <a:pt x="408" y="1842"/>
                  </a:cubicBezTo>
                  <a:cubicBezTo>
                    <a:pt x="4192" y="6754"/>
                    <a:pt x="10208" y="9634"/>
                    <a:pt x="16326" y="9634"/>
                  </a:cubicBezTo>
                  <a:cubicBezTo>
                    <a:pt x="17966" y="9634"/>
                    <a:pt x="19614" y="9427"/>
                    <a:pt x="21228" y="8996"/>
                  </a:cubicBezTo>
                  <a:cubicBezTo>
                    <a:pt x="22630" y="8623"/>
                    <a:pt x="22194" y="6587"/>
                    <a:pt x="20921" y="6587"/>
                  </a:cubicBezTo>
                  <a:cubicBezTo>
                    <a:pt x="20812" y="6587"/>
                    <a:pt x="20697" y="6601"/>
                    <a:pt x="20577" y="6633"/>
                  </a:cubicBezTo>
                  <a:cubicBezTo>
                    <a:pt x="19184" y="7005"/>
                    <a:pt x="17745" y="7184"/>
                    <a:pt x="16304" y="7184"/>
                  </a:cubicBezTo>
                  <a:cubicBezTo>
                    <a:pt x="11046" y="7184"/>
                    <a:pt x="5752" y="4795"/>
                    <a:pt x="2525" y="605"/>
                  </a:cubicBezTo>
                  <a:cubicBezTo>
                    <a:pt x="2248" y="245"/>
                    <a:pt x="1854" y="1"/>
                    <a:pt x="1433"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85" name="Google Shape;2785;p8"/>
            <p:cNvSpPr/>
            <p:nvPr/>
          </p:nvSpPr>
          <p:spPr>
            <a:xfrm>
              <a:off x="6775725" y="1597355"/>
              <a:ext cx="241991" cy="127257"/>
            </a:xfrm>
            <a:custGeom>
              <a:rect b="b" l="l" r="r" t="t"/>
              <a:pathLst>
                <a:path extrusionOk="0" h="8688" w="16521">
                  <a:moveTo>
                    <a:pt x="15088" y="1"/>
                  </a:moveTo>
                  <a:cubicBezTo>
                    <a:pt x="14667" y="1"/>
                    <a:pt x="14277" y="246"/>
                    <a:pt x="14002" y="607"/>
                  </a:cubicBezTo>
                  <a:cubicBezTo>
                    <a:pt x="11273" y="4191"/>
                    <a:pt x="6825" y="6233"/>
                    <a:pt x="2362" y="6233"/>
                  </a:cubicBezTo>
                  <a:cubicBezTo>
                    <a:pt x="1983" y="6233"/>
                    <a:pt x="1603" y="6218"/>
                    <a:pt x="1225" y="6188"/>
                  </a:cubicBezTo>
                  <a:cubicBezTo>
                    <a:pt x="1199" y="6186"/>
                    <a:pt x="1174" y="6185"/>
                    <a:pt x="1149" y="6185"/>
                  </a:cubicBezTo>
                  <a:cubicBezTo>
                    <a:pt x="522" y="6185"/>
                    <a:pt x="0" y="6812"/>
                    <a:pt x="0" y="7413"/>
                  </a:cubicBezTo>
                  <a:cubicBezTo>
                    <a:pt x="0" y="8119"/>
                    <a:pt x="563" y="8586"/>
                    <a:pt x="1225" y="8638"/>
                  </a:cubicBezTo>
                  <a:cubicBezTo>
                    <a:pt x="1649" y="8671"/>
                    <a:pt x="2073" y="8688"/>
                    <a:pt x="2496" y="8688"/>
                  </a:cubicBezTo>
                  <a:cubicBezTo>
                    <a:pt x="7806" y="8688"/>
                    <a:pt x="12901" y="6071"/>
                    <a:pt x="16119" y="1845"/>
                  </a:cubicBezTo>
                  <a:cubicBezTo>
                    <a:pt x="16521" y="1319"/>
                    <a:pt x="16200" y="475"/>
                    <a:pt x="15678" y="168"/>
                  </a:cubicBezTo>
                  <a:cubicBezTo>
                    <a:pt x="15480" y="53"/>
                    <a:pt x="15281" y="1"/>
                    <a:pt x="15088"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86" name="Google Shape;2786;p8"/>
            <p:cNvSpPr/>
            <p:nvPr/>
          </p:nvSpPr>
          <p:spPr>
            <a:xfrm>
              <a:off x="7117543" y="1293638"/>
              <a:ext cx="129689" cy="126144"/>
            </a:xfrm>
            <a:custGeom>
              <a:rect b="b" l="l" r="r" t="t"/>
              <a:pathLst>
                <a:path extrusionOk="0" h="8612" w="8854">
                  <a:moveTo>
                    <a:pt x="1223" y="1"/>
                  </a:moveTo>
                  <a:lnTo>
                    <a:pt x="0" y="1996"/>
                  </a:lnTo>
                  <a:cubicBezTo>
                    <a:pt x="1579" y="3964"/>
                    <a:pt x="1310" y="6213"/>
                    <a:pt x="529" y="8612"/>
                  </a:cubicBezTo>
                  <a:cubicBezTo>
                    <a:pt x="3377" y="7730"/>
                    <a:pt x="6533" y="3601"/>
                    <a:pt x="8853" y="1728"/>
                  </a:cubicBezTo>
                  <a:lnTo>
                    <a:pt x="8853" y="1728"/>
                  </a:lnTo>
                  <a:cubicBezTo>
                    <a:pt x="8450" y="1813"/>
                    <a:pt x="8031" y="1851"/>
                    <a:pt x="7603" y="1851"/>
                  </a:cubicBezTo>
                  <a:cubicBezTo>
                    <a:pt x="5484" y="1851"/>
                    <a:pt x="3137" y="915"/>
                    <a:pt x="1223"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87" name="Google Shape;2787;p8"/>
            <p:cNvSpPr/>
            <p:nvPr/>
          </p:nvSpPr>
          <p:spPr>
            <a:xfrm>
              <a:off x="7252409" y="1230592"/>
              <a:ext cx="137159" cy="89687"/>
            </a:xfrm>
            <a:custGeom>
              <a:rect b="b" l="l" r="r" t="t"/>
              <a:pathLst>
                <a:path extrusionOk="0" h="6123" w="9364">
                  <a:moveTo>
                    <a:pt x="5128" y="0"/>
                  </a:moveTo>
                  <a:cubicBezTo>
                    <a:pt x="3701" y="2199"/>
                    <a:pt x="1832" y="4638"/>
                    <a:pt x="0" y="6123"/>
                  </a:cubicBezTo>
                  <a:lnTo>
                    <a:pt x="9363" y="5489"/>
                  </a:lnTo>
                  <a:cubicBezTo>
                    <a:pt x="7062" y="4323"/>
                    <a:pt x="6455" y="3963"/>
                    <a:pt x="5128" y="0"/>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88" name="Google Shape;2788;p8"/>
            <p:cNvSpPr/>
            <p:nvPr/>
          </p:nvSpPr>
          <p:spPr>
            <a:xfrm>
              <a:off x="7499042" y="1385014"/>
              <a:ext cx="95809" cy="109754"/>
            </a:xfrm>
            <a:custGeom>
              <a:rect b="b" l="l" r="r" t="t"/>
              <a:pathLst>
                <a:path extrusionOk="0" h="7493" w="6541">
                  <a:moveTo>
                    <a:pt x="5118" y="0"/>
                  </a:moveTo>
                  <a:cubicBezTo>
                    <a:pt x="4130" y="791"/>
                    <a:pt x="3027" y="1284"/>
                    <a:pt x="1910" y="1284"/>
                  </a:cubicBezTo>
                  <a:cubicBezTo>
                    <a:pt x="1272" y="1284"/>
                    <a:pt x="629" y="1122"/>
                    <a:pt x="1" y="763"/>
                  </a:cubicBezTo>
                  <a:lnTo>
                    <a:pt x="1" y="763"/>
                  </a:lnTo>
                  <a:lnTo>
                    <a:pt x="3359" y="7493"/>
                  </a:lnTo>
                  <a:cubicBezTo>
                    <a:pt x="4884" y="5629"/>
                    <a:pt x="6484" y="2374"/>
                    <a:pt x="6541" y="1868"/>
                  </a:cubicBezTo>
                  <a:cubicBezTo>
                    <a:pt x="6387" y="1710"/>
                    <a:pt x="5206" y="202"/>
                    <a:pt x="5118" y="0"/>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89" name="Google Shape;2789;p8"/>
            <p:cNvSpPr/>
            <p:nvPr/>
          </p:nvSpPr>
          <p:spPr>
            <a:xfrm>
              <a:off x="7049120" y="1535510"/>
              <a:ext cx="77427" cy="139166"/>
            </a:xfrm>
            <a:custGeom>
              <a:rect b="b" l="l" r="r" t="t"/>
              <a:pathLst>
                <a:path extrusionOk="0" h="9501" w="5286">
                  <a:moveTo>
                    <a:pt x="2747" y="1"/>
                  </a:moveTo>
                  <a:cubicBezTo>
                    <a:pt x="2747" y="1"/>
                    <a:pt x="2938" y="3445"/>
                    <a:pt x="7" y="3599"/>
                  </a:cubicBezTo>
                  <a:cubicBezTo>
                    <a:pt x="0" y="3697"/>
                    <a:pt x="16" y="5952"/>
                    <a:pt x="7" y="6051"/>
                  </a:cubicBezTo>
                  <a:cubicBezTo>
                    <a:pt x="3368" y="6382"/>
                    <a:pt x="5285" y="9500"/>
                    <a:pt x="5285" y="9500"/>
                  </a:cubicBezTo>
                  <a:lnTo>
                    <a:pt x="2747" y="1"/>
                  </a:ln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90" name="Google Shape;2790;p8"/>
            <p:cNvSpPr/>
            <p:nvPr/>
          </p:nvSpPr>
          <p:spPr>
            <a:xfrm>
              <a:off x="7166351" y="1715009"/>
              <a:ext cx="100789" cy="80620"/>
            </a:xfrm>
            <a:custGeom>
              <a:rect b="b" l="l" r="r" t="t"/>
              <a:pathLst>
                <a:path extrusionOk="0" h="5504" w="6881">
                  <a:moveTo>
                    <a:pt x="1" y="0"/>
                  </a:moveTo>
                  <a:lnTo>
                    <a:pt x="1" y="0"/>
                  </a:lnTo>
                  <a:cubicBezTo>
                    <a:pt x="507" y="1064"/>
                    <a:pt x="1589" y="2110"/>
                    <a:pt x="957" y="3204"/>
                  </a:cubicBezTo>
                  <a:cubicBezTo>
                    <a:pt x="792" y="3491"/>
                    <a:pt x="739" y="3769"/>
                    <a:pt x="739" y="3769"/>
                  </a:cubicBezTo>
                  <a:cubicBezTo>
                    <a:pt x="755" y="4323"/>
                    <a:pt x="2240" y="4949"/>
                    <a:pt x="2266" y="5503"/>
                  </a:cubicBezTo>
                  <a:cubicBezTo>
                    <a:pt x="2934" y="4991"/>
                    <a:pt x="4292" y="3258"/>
                    <a:pt x="6150" y="3258"/>
                  </a:cubicBezTo>
                  <a:cubicBezTo>
                    <a:pt x="6386" y="3258"/>
                    <a:pt x="6629" y="3286"/>
                    <a:pt x="6881" y="3347"/>
                  </a:cubicBezTo>
                  <a:lnTo>
                    <a:pt x="1" y="0"/>
                  </a:ln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91" name="Google Shape;2791;p8"/>
            <p:cNvSpPr/>
            <p:nvPr/>
          </p:nvSpPr>
          <p:spPr>
            <a:xfrm>
              <a:off x="7431851" y="1685171"/>
              <a:ext cx="95311" cy="82714"/>
            </a:xfrm>
            <a:custGeom>
              <a:rect b="b" l="l" r="r" t="t"/>
              <a:pathLst>
                <a:path extrusionOk="0" h="5647" w="6507">
                  <a:moveTo>
                    <a:pt x="6507" y="0"/>
                  </a:moveTo>
                  <a:lnTo>
                    <a:pt x="0" y="5478"/>
                  </a:lnTo>
                  <a:cubicBezTo>
                    <a:pt x="739" y="5291"/>
                    <a:pt x="1518" y="5127"/>
                    <a:pt x="2267" y="5127"/>
                  </a:cubicBezTo>
                  <a:cubicBezTo>
                    <a:pt x="2955" y="5127"/>
                    <a:pt x="3617" y="5265"/>
                    <a:pt x="4202" y="5646"/>
                  </a:cubicBezTo>
                  <a:cubicBezTo>
                    <a:pt x="4646" y="5386"/>
                    <a:pt x="5121" y="5094"/>
                    <a:pt x="5319" y="4618"/>
                  </a:cubicBezTo>
                  <a:cubicBezTo>
                    <a:pt x="5471" y="4253"/>
                    <a:pt x="5434" y="3841"/>
                    <a:pt x="5416" y="3446"/>
                  </a:cubicBezTo>
                  <a:cubicBezTo>
                    <a:pt x="5345" y="1914"/>
                    <a:pt x="6507" y="181"/>
                    <a:pt x="6507" y="0"/>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92" name="Google Shape;2792;p8"/>
            <p:cNvSpPr/>
            <p:nvPr/>
          </p:nvSpPr>
          <p:spPr>
            <a:xfrm>
              <a:off x="7569105" y="1495828"/>
              <a:ext cx="25750" cy="89482"/>
            </a:xfrm>
            <a:custGeom>
              <a:rect b="b" l="l" r="r" t="t"/>
              <a:pathLst>
                <a:path extrusionOk="0" h="6109" w="1758">
                  <a:moveTo>
                    <a:pt x="0" y="0"/>
                  </a:moveTo>
                  <a:lnTo>
                    <a:pt x="2" y="6108"/>
                  </a:lnTo>
                  <a:cubicBezTo>
                    <a:pt x="2" y="6108"/>
                    <a:pt x="567" y="3864"/>
                    <a:pt x="1514" y="3821"/>
                  </a:cubicBezTo>
                  <a:cubicBezTo>
                    <a:pt x="1411" y="3305"/>
                    <a:pt x="1569" y="2089"/>
                    <a:pt x="1758" y="1597"/>
                  </a:cubicBezTo>
                  <a:cubicBezTo>
                    <a:pt x="813" y="1209"/>
                    <a:pt x="41" y="680"/>
                    <a:pt x="0" y="0"/>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93" name="Google Shape;2793;p8"/>
            <p:cNvSpPr/>
            <p:nvPr/>
          </p:nvSpPr>
          <p:spPr>
            <a:xfrm>
              <a:off x="7278146" y="1037324"/>
              <a:ext cx="73911" cy="279430"/>
            </a:xfrm>
            <a:custGeom>
              <a:rect b="b" l="l" r="r" t="t"/>
              <a:pathLst>
                <a:path extrusionOk="0" h="19077" w="5046">
                  <a:moveTo>
                    <a:pt x="1416" y="1"/>
                  </a:moveTo>
                  <a:cubicBezTo>
                    <a:pt x="1312" y="1"/>
                    <a:pt x="1204" y="15"/>
                    <a:pt x="1093" y="45"/>
                  </a:cubicBezTo>
                  <a:cubicBezTo>
                    <a:pt x="502" y="208"/>
                    <a:pt x="1" y="932"/>
                    <a:pt x="238" y="1553"/>
                  </a:cubicBezTo>
                  <a:cubicBezTo>
                    <a:pt x="2187" y="6654"/>
                    <a:pt x="2585" y="12237"/>
                    <a:pt x="1295" y="17550"/>
                  </a:cubicBezTo>
                  <a:cubicBezTo>
                    <a:pt x="1071" y="18473"/>
                    <a:pt x="1838" y="19077"/>
                    <a:pt x="2566" y="19077"/>
                  </a:cubicBezTo>
                  <a:cubicBezTo>
                    <a:pt x="3047" y="19077"/>
                    <a:pt x="3511" y="18812"/>
                    <a:pt x="3659" y="18202"/>
                  </a:cubicBezTo>
                  <a:cubicBezTo>
                    <a:pt x="5045" y="12488"/>
                    <a:pt x="4702" y="6399"/>
                    <a:pt x="2601" y="902"/>
                  </a:cubicBezTo>
                  <a:cubicBezTo>
                    <a:pt x="2404" y="384"/>
                    <a:pt x="1958" y="1"/>
                    <a:pt x="1416"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94" name="Google Shape;2794;p8"/>
            <p:cNvSpPr/>
            <p:nvPr/>
          </p:nvSpPr>
          <p:spPr>
            <a:xfrm>
              <a:off x="7309596" y="1090629"/>
              <a:ext cx="183138" cy="122351"/>
            </a:xfrm>
            <a:custGeom>
              <a:rect b="b" l="l" r="r" t="t"/>
              <a:pathLst>
                <a:path extrusionOk="0" h="8353" w="12503">
                  <a:moveTo>
                    <a:pt x="11115" y="1"/>
                  </a:moveTo>
                  <a:cubicBezTo>
                    <a:pt x="11021" y="1"/>
                    <a:pt x="10926" y="9"/>
                    <a:pt x="10831" y="26"/>
                  </a:cubicBezTo>
                  <a:cubicBezTo>
                    <a:pt x="6656" y="760"/>
                    <a:pt x="2950" y="3148"/>
                    <a:pt x="401" y="6509"/>
                  </a:cubicBezTo>
                  <a:cubicBezTo>
                    <a:pt x="1" y="7037"/>
                    <a:pt x="318" y="7879"/>
                    <a:pt x="842" y="8185"/>
                  </a:cubicBezTo>
                  <a:cubicBezTo>
                    <a:pt x="1039" y="8301"/>
                    <a:pt x="1239" y="8353"/>
                    <a:pt x="1432" y="8353"/>
                  </a:cubicBezTo>
                  <a:cubicBezTo>
                    <a:pt x="1852" y="8353"/>
                    <a:pt x="2242" y="8108"/>
                    <a:pt x="2518" y="7746"/>
                  </a:cubicBezTo>
                  <a:cubicBezTo>
                    <a:pt x="4675" y="4900"/>
                    <a:pt x="7960" y="3008"/>
                    <a:pt x="11483" y="2389"/>
                  </a:cubicBezTo>
                  <a:cubicBezTo>
                    <a:pt x="12136" y="2274"/>
                    <a:pt x="12502" y="1475"/>
                    <a:pt x="12339" y="881"/>
                  </a:cubicBezTo>
                  <a:cubicBezTo>
                    <a:pt x="12177" y="292"/>
                    <a:pt x="11668" y="1"/>
                    <a:pt x="11115"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795" name="Google Shape;2795;p8"/>
            <p:cNvGrpSpPr/>
            <p:nvPr/>
          </p:nvGrpSpPr>
          <p:grpSpPr>
            <a:xfrm>
              <a:off x="7400884" y="1600387"/>
              <a:ext cx="68466" cy="55076"/>
              <a:chOff x="7059859" y="1600387"/>
              <a:chExt cx="68466" cy="55076"/>
            </a:xfrm>
          </p:grpSpPr>
          <p:sp>
            <p:nvSpPr>
              <p:cNvPr id="2796" name="Google Shape;2796;p8"/>
              <p:cNvSpPr/>
              <p:nvPr/>
            </p:nvSpPr>
            <p:spPr>
              <a:xfrm>
                <a:off x="7076822" y="1637593"/>
                <a:ext cx="13813" cy="11791"/>
              </a:xfrm>
              <a:custGeom>
                <a:rect b="b" l="l" r="r" t="t"/>
                <a:pathLst>
                  <a:path extrusionOk="0" h="805" w="943">
                    <a:moveTo>
                      <a:pt x="498" y="0"/>
                    </a:moveTo>
                    <a:cubicBezTo>
                      <a:pt x="474" y="0"/>
                      <a:pt x="449" y="2"/>
                      <a:pt x="425" y="7"/>
                    </a:cubicBezTo>
                    <a:cubicBezTo>
                      <a:pt x="213" y="53"/>
                      <a:pt x="0" y="294"/>
                      <a:pt x="174" y="641"/>
                    </a:cubicBezTo>
                    <a:cubicBezTo>
                      <a:pt x="216" y="753"/>
                      <a:pt x="373" y="805"/>
                      <a:pt x="503" y="805"/>
                    </a:cubicBezTo>
                    <a:cubicBezTo>
                      <a:pt x="521" y="805"/>
                      <a:pt x="538" y="804"/>
                      <a:pt x="554" y="802"/>
                    </a:cubicBezTo>
                    <a:cubicBezTo>
                      <a:pt x="770" y="779"/>
                      <a:pt x="942" y="553"/>
                      <a:pt x="907" y="338"/>
                    </a:cubicBezTo>
                    <a:cubicBezTo>
                      <a:pt x="875" y="148"/>
                      <a:pt x="689" y="0"/>
                      <a:pt x="498" y="0"/>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97" name="Google Shape;2797;p8"/>
              <p:cNvSpPr/>
              <p:nvPr/>
            </p:nvSpPr>
            <p:spPr>
              <a:xfrm>
                <a:off x="7059859" y="1647495"/>
                <a:ext cx="9301" cy="7968"/>
              </a:xfrm>
              <a:custGeom>
                <a:rect b="b" l="l" r="r" t="t"/>
                <a:pathLst>
                  <a:path extrusionOk="0" h="544" w="635">
                    <a:moveTo>
                      <a:pt x="337" y="1"/>
                    </a:moveTo>
                    <a:cubicBezTo>
                      <a:pt x="320" y="1"/>
                      <a:pt x="304" y="2"/>
                      <a:pt x="288" y="6"/>
                    </a:cubicBezTo>
                    <a:cubicBezTo>
                      <a:pt x="144" y="36"/>
                      <a:pt x="1" y="197"/>
                      <a:pt x="118" y="432"/>
                    </a:cubicBezTo>
                    <a:cubicBezTo>
                      <a:pt x="146" y="509"/>
                      <a:pt x="252" y="544"/>
                      <a:pt x="340" y="544"/>
                    </a:cubicBezTo>
                    <a:cubicBezTo>
                      <a:pt x="352" y="544"/>
                      <a:pt x="363" y="543"/>
                      <a:pt x="374" y="542"/>
                    </a:cubicBezTo>
                    <a:cubicBezTo>
                      <a:pt x="520" y="524"/>
                      <a:pt x="635" y="372"/>
                      <a:pt x="612" y="227"/>
                    </a:cubicBezTo>
                    <a:cubicBezTo>
                      <a:pt x="591" y="100"/>
                      <a:pt x="465" y="1"/>
                      <a:pt x="337"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98" name="Google Shape;2798;p8"/>
              <p:cNvSpPr/>
              <p:nvPr/>
            </p:nvSpPr>
            <p:spPr>
              <a:xfrm>
                <a:off x="7116021" y="1621466"/>
                <a:ext cx="5874" cy="5009"/>
              </a:xfrm>
              <a:custGeom>
                <a:rect b="b" l="l" r="r" t="t"/>
                <a:pathLst>
                  <a:path extrusionOk="0" h="342" w="401">
                    <a:moveTo>
                      <a:pt x="213" y="1"/>
                    </a:moveTo>
                    <a:cubicBezTo>
                      <a:pt x="202" y="1"/>
                      <a:pt x="192" y="2"/>
                      <a:pt x="181" y="4"/>
                    </a:cubicBezTo>
                    <a:cubicBezTo>
                      <a:pt x="91" y="22"/>
                      <a:pt x="1" y="124"/>
                      <a:pt x="75" y="271"/>
                    </a:cubicBezTo>
                    <a:cubicBezTo>
                      <a:pt x="92" y="319"/>
                      <a:pt x="158" y="342"/>
                      <a:pt x="213" y="342"/>
                    </a:cubicBezTo>
                    <a:cubicBezTo>
                      <a:pt x="221" y="342"/>
                      <a:pt x="229" y="341"/>
                      <a:pt x="236" y="340"/>
                    </a:cubicBezTo>
                    <a:cubicBezTo>
                      <a:pt x="328" y="330"/>
                      <a:pt x="401" y="234"/>
                      <a:pt x="385" y="144"/>
                    </a:cubicBezTo>
                    <a:cubicBezTo>
                      <a:pt x="372" y="62"/>
                      <a:pt x="293" y="1"/>
                      <a:pt x="213"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99" name="Google Shape;2799;p8"/>
              <p:cNvSpPr/>
              <p:nvPr/>
            </p:nvSpPr>
            <p:spPr>
              <a:xfrm>
                <a:off x="7122481" y="1600387"/>
                <a:ext cx="5844" cy="5009"/>
              </a:xfrm>
              <a:custGeom>
                <a:rect b="b" l="l" r="r" t="t"/>
                <a:pathLst>
                  <a:path extrusionOk="0" h="342" w="399">
                    <a:moveTo>
                      <a:pt x="210" y="1"/>
                    </a:moveTo>
                    <a:cubicBezTo>
                      <a:pt x="200" y="1"/>
                      <a:pt x="189" y="2"/>
                      <a:pt x="179" y="4"/>
                    </a:cubicBezTo>
                    <a:cubicBezTo>
                      <a:pt x="89" y="23"/>
                      <a:pt x="0" y="124"/>
                      <a:pt x="73" y="271"/>
                    </a:cubicBezTo>
                    <a:lnTo>
                      <a:pt x="73" y="273"/>
                    </a:lnTo>
                    <a:cubicBezTo>
                      <a:pt x="92" y="319"/>
                      <a:pt x="158" y="342"/>
                      <a:pt x="212" y="342"/>
                    </a:cubicBezTo>
                    <a:cubicBezTo>
                      <a:pt x="220" y="342"/>
                      <a:pt x="227" y="341"/>
                      <a:pt x="234" y="340"/>
                    </a:cubicBezTo>
                    <a:cubicBezTo>
                      <a:pt x="326" y="330"/>
                      <a:pt x="399" y="234"/>
                      <a:pt x="384" y="144"/>
                    </a:cubicBezTo>
                    <a:cubicBezTo>
                      <a:pt x="370" y="64"/>
                      <a:pt x="291" y="1"/>
                      <a:pt x="210"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00" name="Google Shape;2800;p8"/>
              <p:cNvSpPr/>
              <p:nvPr/>
            </p:nvSpPr>
            <p:spPr>
              <a:xfrm>
                <a:off x="7096656" y="1617496"/>
                <a:ext cx="9316" cy="7968"/>
              </a:xfrm>
              <a:custGeom>
                <a:rect b="b" l="l" r="r" t="t"/>
                <a:pathLst>
                  <a:path extrusionOk="0" h="544" w="636">
                    <a:moveTo>
                      <a:pt x="339" y="0"/>
                    </a:moveTo>
                    <a:cubicBezTo>
                      <a:pt x="322" y="0"/>
                      <a:pt x="304" y="2"/>
                      <a:pt x="287" y="6"/>
                    </a:cubicBezTo>
                    <a:cubicBezTo>
                      <a:pt x="144" y="36"/>
                      <a:pt x="0" y="197"/>
                      <a:pt x="117" y="432"/>
                    </a:cubicBezTo>
                    <a:lnTo>
                      <a:pt x="119" y="432"/>
                    </a:lnTo>
                    <a:cubicBezTo>
                      <a:pt x="148" y="509"/>
                      <a:pt x="257" y="544"/>
                      <a:pt x="346" y="544"/>
                    </a:cubicBezTo>
                    <a:cubicBezTo>
                      <a:pt x="356" y="544"/>
                      <a:pt x="366" y="543"/>
                      <a:pt x="376" y="542"/>
                    </a:cubicBezTo>
                    <a:cubicBezTo>
                      <a:pt x="521" y="524"/>
                      <a:pt x="636" y="372"/>
                      <a:pt x="613" y="227"/>
                    </a:cubicBezTo>
                    <a:cubicBezTo>
                      <a:pt x="593" y="101"/>
                      <a:pt x="468" y="0"/>
                      <a:pt x="339" y="0"/>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01" name="Google Shape;2801;p8"/>
              <p:cNvSpPr/>
              <p:nvPr/>
            </p:nvSpPr>
            <p:spPr>
              <a:xfrm>
                <a:off x="7094678" y="1631338"/>
                <a:ext cx="9330" cy="7968"/>
              </a:xfrm>
              <a:custGeom>
                <a:rect b="b" l="l" r="r" t="t"/>
                <a:pathLst>
                  <a:path extrusionOk="0" h="544" w="637">
                    <a:moveTo>
                      <a:pt x="339" y="0"/>
                    </a:moveTo>
                    <a:cubicBezTo>
                      <a:pt x="322" y="0"/>
                      <a:pt x="305" y="2"/>
                      <a:pt x="288" y="6"/>
                    </a:cubicBezTo>
                    <a:cubicBezTo>
                      <a:pt x="144" y="36"/>
                      <a:pt x="1" y="197"/>
                      <a:pt x="120" y="433"/>
                    </a:cubicBezTo>
                    <a:cubicBezTo>
                      <a:pt x="148" y="509"/>
                      <a:pt x="258" y="544"/>
                      <a:pt x="347" y="544"/>
                    </a:cubicBezTo>
                    <a:cubicBezTo>
                      <a:pt x="357" y="544"/>
                      <a:pt x="367" y="543"/>
                      <a:pt x="376" y="542"/>
                    </a:cubicBezTo>
                    <a:cubicBezTo>
                      <a:pt x="521" y="525"/>
                      <a:pt x="636" y="372"/>
                      <a:pt x="613" y="227"/>
                    </a:cubicBezTo>
                    <a:cubicBezTo>
                      <a:pt x="593" y="101"/>
                      <a:pt x="468" y="0"/>
                      <a:pt x="339" y="0"/>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02" name="Google Shape;2802;p8"/>
              <p:cNvSpPr/>
              <p:nvPr/>
            </p:nvSpPr>
            <p:spPr>
              <a:xfrm>
                <a:off x="7105606" y="1608824"/>
                <a:ext cx="12216" cy="10458"/>
              </a:xfrm>
              <a:custGeom>
                <a:rect b="b" l="l" r="r" t="t"/>
                <a:pathLst>
                  <a:path extrusionOk="0" h="714" w="834">
                    <a:moveTo>
                      <a:pt x="441" y="0"/>
                    </a:moveTo>
                    <a:cubicBezTo>
                      <a:pt x="420" y="0"/>
                      <a:pt x="398" y="2"/>
                      <a:pt x="377" y="7"/>
                    </a:cubicBezTo>
                    <a:cubicBezTo>
                      <a:pt x="188" y="47"/>
                      <a:pt x="0" y="260"/>
                      <a:pt x="154" y="568"/>
                    </a:cubicBezTo>
                    <a:cubicBezTo>
                      <a:pt x="191" y="667"/>
                      <a:pt x="330" y="714"/>
                      <a:pt x="445" y="714"/>
                    </a:cubicBezTo>
                    <a:cubicBezTo>
                      <a:pt x="461" y="714"/>
                      <a:pt x="476" y="713"/>
                      <a:pt x="490" y="711"/>
                    </a:cubicBezTo>
                    <a:cubicBezTo>
                      <a:pt x="682" y="688"/>
                      <a:pt x="834" y="490"/>
                      <a:pt x="804" y="299"/>
                    </a:cubicBezTo>
                    <a:cubicBezTo>
                      <a:pt x="775" y="131"/>
                      <a:pt x="609" y="0"/>
                      <a:pt x="441" y="0"/>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803" name="Google Shape;2803;p8"/>
            <p:cNvGrpSpPr/>
            <p:nvPr/>
          </p:nvGrpSpPr>
          <p:grpSpPr>
            <a:xfrm>
              <a:off x="7432788" y="1421869"/>
              <a:ext cx="27948" cy="82322"/>
              <a:chOff x="7091763" y="1421869"/>
              <a:chExt cx="27948" cy="82322"/>
            </a:xfrm>
          </p:grpSpPr>
          <p:sp>
            <p:nvSpPr>
              <p:cNvPr id="2804" name="Google Shape;2804;p8"/>
              <p:cNvSpPr/>
              <p:nvPr/>
            </p:nvSpPr>
            <p:spPr>
              <a:xfrm>
                <a:off x="7106587" y="1473387"/>
                <a:ext cx="13124" cy="11835"/>
              </a:xfrm>
              <a:custGeom>
                <a:rect b="b" l="l" r="r" t="t"/>
                <a:pathLst>
                  <a:path extrusionOk="0" h="808" w="896">
                    <a:moveTo>
                      <a:pt x="455" y="0"/>
                    </a:moveTo>
                    <a:cubicBezTo>
                      <a:pt x="276" y="0"/>
                      <a:pt x="96" y="127"/>
                      <a:pt x="52" y="304"/>
                    </a:cubicBezTo>
                    <a:cubicBezTo>
                      <a:pt x="1" y="514"/>
                      <a:pt x="122" y="806"/>
                      <a:pt x="502" y="806"/>
                    </a:cubicBezTo>
                    <a:cubicBezTo>
                      <a:pt x="505" y="806"/>
                      <a:pt x="508" y="806"/>
                      <a:pt x="512" y="806"/>
                    </a:cubicBezTo>
                    <a:cubicBezTo>
                      <a:pt x="517" y="807"/>
                      <a:pt x="522" y="807"/>
                      <a:pt x="527" y="807"/>
                    </a:cubicBezTo>
                    <a:cubicBezTo>
                      <a:pt x="658" y="807"/>
                      <a:pt x="781" y="658"/>
                      <a:pt x="823" y="534"/>
                    </a:cubicBezTo>
                    <a:cubicBezTo>
                      <a:pt x="896" y="329"/>
                      <a:pt x="767" y="77"/>
                      <a:pt x="558" y="15"/>
                    </a:cubicBezTo>
                    <a:cubicBezTo>
                      <a:pt x="524" y="5"/>
                      <a:pt x="490" y="0"/>
                      <a:pt x="455" y="0"/>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05" name="Google Shape;2805;p8"/>
              <p:cNvSpPr/>
              <p:nvPr/>
            </p:nvSpPr>
            <p:spPr>
              <a:xfrm>
                <a:off x="7107451" y="1496223"/>
                <a:ext cx="8847" cy="7968"/>
              </a:xfrm>
              <a:custGeom>
                <a:rect b="b" l="l" r="r" t="t"/>
                <a:pathLst>
                  <a:path extrusionOk="0" h="544" w="604">
                    <a:moveTo>
                      <a:pt x="307" y="0"/>
                    </a:moveTo>
                    <a:cubicBezTo>
                      <a:pt x="186" y="0"/>
                      <a:pt x="65" y="86"/>
                      <a:pt x="35" y="205"/>
                    </a:cubicBezTo>
                    <a:cubicBezTo>
                      <a:pt x="0" y="347"/>
                      <a:pt x="81" y="543"/>
                      <a:pt x="338" y="543"/>
                    </a:cubicBezTo>
                    <a:cubicBezTo>
                      <a:pt x="340" y="543"/>
                      <a:pt x="343" y="543"/>
                      <a:pt x="345" y="543"/>
                    </a:cubicBezTo>
                    <a:cubicBezTo>
                      <a:pt x="349" y="543"/>
                      <a:pt x="352" y="544"/>
                      <a:pt x="356" y="544"/>
                    </a:cubicBezTo>
                    <a:cubicBezTo>
                      <a:pt x="444" y="544"/>
                      <a:pt x="527" y="444"/>
                      <a:pt x="556" y="361"/>
                    </a:cubicBezTo>
                    <a:cubicBezTo>
                      <a:pt x="603" y="223"/>
                      <a:pt x="517" y="51"/>
                      <a:pt x="377" y="10"/>
                    </a:cubicBezTo>
                    <a:cubicBezTo>
                      <a:pt x="354" y="3"/>
                      <a:pt x="331" y="0"/>
                      <a:pt x="307" y="0"/>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06" name="Google Shape;2806;p8"/>
              <p:cNvSpPr/>
              <p:nvPr/>
            </p:nvSpPr>
            <p:spPr>
              <a:xfrm>
                <a:off x="7107935" y="1436839"/>
                <a:ext cx="5566" cy="5024"/>
              </a:xfrm>
              <a:custGeom>
                <a:rect b="b" l="l" r="r" t="t"/>
                <a:pathLst>
                  <a:path extrusionOk="0" h="343" w="380">
                    <a:moveTo>
                      <a:pt x="195" y="0"/>
                    </a:moveTo>
                    <a:cubicBezTo>
                      <a:pt x="118" y="0"/>
                      <a:pt x="41" y="53"/>
                      <a:pt x="22" y="130"/>
                    </a:cubicBezTo>
                    <a:cubicBezTo>
                      <a:pt x="1" y="218"/>
                      <a:pt x="53" y="342"/>
                      <a:pt x="215" y="342"/>
                    </a:cubicBezTo>
                    <a:cubicBezTo>
                      <a:pt x="216" y="342"/>
                      <a:pt x="217" y="342"/>
                      <a:pt x="218" y="342"/>
                    </a:cubicBezTo>
                    <a:cubicBezTo>
                      <a:pt x="220" y="342"/>
                      <a:pt x="222" y="342"/>
                      <a:pt x="225" y="342"/>
                    </a:cubicBezTo>
                    <a:cubicBezTo>
                      <a:pt x="279" y="342"/>
                      <a:pt x="332" y="280"/>
                      <a:pt x="349" y="227"/>
                    </a:cubicBezTo>
                    <a:cubicBezTo>
                      <a:pt x="379" y="140"/>
                      <a:pt x="326" y="32"/>
                      <a:pt x="238" y="6"/>
                    </a:cubicBezTo>
                    <a:cubicBezTo>
                      <a:pt x="224" y="2"/>
                      <a:pt x="209" y="0"/>
                      <a:pt x="195" y="0"/>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07" name="Google Shape;2807;p8"/>
              <p:cNvSpPr/>
              <p:nvPr/>
            </p:nvSpPr>
            <p:spPr>
              <a:xfrm>
                <a:off x="7091763" y="1421869"/>
                <a:ext cx="5581" cy="5039"/>
              </a:xfrm>
              <a:custGeom>
                <a:rect b="b" l="l" r="r" t="t"/>
                <a:pathLst>
                  <a:path extrusionOk="0" h="344" w="381">
                    <a:moveTo>
                      <a:pt x="193" y="0"/>
                    </a:moveTo>
                    <a:cubicBezTo>
                      <a:pt x="117" y="0"/>
                      <a:pt x="41" y="54"/>
                      <a:pt x="23" y="129"/>
                    </a:cubicBezTo>
                    <a:cubicBezTo>
                      <a:pt x="0" y="218"/>
                      <a:pt x="52" y="341"/>
                      <a:pt x="211" y="341"/>
                    </a:cubicBezTo>
                    <a:cubicBezTo>
                      <a:pt x="213" y="341"/>
                      <a:pt x="215" y="341"/>
                      <a:pt x="218" y="341"/>
                    </a:cubicBezTo>
                    <a:lnTo>
                      <a:pt x="218" y="343"/>
                    </a:lnTo>
                    <a:cubicBezTo>
                      <a:pt x="220" y="343"/>
                      <a:pt x="222" y="343"/>
                      <a:pt x="224" y="343"/>
                    </a:cubicBezTo>
                    <a:cubicBezTo>
                      <a:pt x="280" y="343"/>
                      <a:pt x="332" y="279"/>
                      <a:pt x="350" y="228"/>
                    </a:cubicBezTo>
                    <a:cubicBezTo>
                      <a:pt x="380" y="139"/>
                      <a:pt x="326" y="33"/>
                      <a:pt x="237" y="6"/>
                    </a:cubicBezTo>
                    <a:cubicBezTo>
                      <a:pt x="223" y="2"/>
                      <a:pt x="208" y="0"/>
                      <a:pt x="193" y="0"/>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08" name="Google Shape;2808;p8"/>
              <p:cNvSpPr/>
              <p:nvPr/>
            </p:nvSpPr>
            <p:spPr>
              <a:xfrm>
                <a:off x="7096451" y="1450023"/>
                <a:ext cx="8847" cy="7998"/>
              </a:xfrm>
              <a:custGeom>
                <a:rect b="b" l="l" r="r" t="t"/>
                <a:pathLst>
                  <a:path extrusionOk="0" h="546" w="604">
                    <a:moveTo>
                      <a:pt x="308" y="1"/>
                    </a:moveTo>
                    <a:cubicBezTo>
                      <a:pt x="186" y="1"/>
                      <a:pt x="64" y="86"/>
                      <a:pt x="36" y="207"/>
                    </a:cubicBezTo>
                    <a:cubicBezTo>
                      <a:pt x="1" y="347"/>
                      <a:pt x="82" y="545"/>
                      <a:pt x="339" y="545"/>
                    </a:cubicBezTo>
                    <a:cubicBezTo>
                      <a:pt x="341" y="545"/>
                      <a:pt x="343" y="545"/>
                      <a:pt x="345" y="545"/>
                    </a:cubicBezTo>
                    <a:cubicBezTo>
                      <a:pt x="349" y="545"/>
                      <a:pt x="353" y="545"/>
                      <a:pt x="356" y="545"/>
                    </a:cubicBezTo>
                    <a:cubicBezTo>
                      <a:pt x="444" y="545"/>
                      <a:pt x="527" y="446"/>
                      <a:pt x="556" y="361"/>
                    </a:cubicBezTo>
                    <a:cubicBezTo>
                      <a:pt x="604" y="223"/>
                      <a:pt x="517" y="53"/>
                      <a:pt x="377" y="10"/>
                    </a:cubicBezTo>
                    <a:cubicBezTo>
                      <a:pt x="355" y="4"/>
                      <a:pt x="332" y="1"/>
                      <a:pt x="308"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09" name="Google Shape;2809;p8"/>
              <p:cNvSpPr/>
              <p:nvPr/>
            </p:nvSpPr>
            <p:spPr>
              <a:xfrm>
                <a:off x="7108037" y="1457816"/>
                <a:ext cx="8876" cy="8012"/>
              </a:xfrm>
              <a:custGeom>
                <a:rect b="b" l="l" r="r" t="t"/>
                <a:pathLst>
                  <a:path extrusionOk="0" h="547" w="606">
                    <a:moveTo>
                      <a:pt x="308" y="1"/>
                    </a:moveTo>
                    <a:cubicBezTo>
                      <a:pt x="187" y="1"/>
                      <a:pt x="66" y="87"/>
                      <a:pt x="36" y="206"/>
                    </a:cubicBezTo>
                    <a:cubicBezTo>
                      <a:pt x="1" y="348"/>
                      <a:pt x="85" y="545"/>
                      <a:pt x="344" y="545"/>
                    </a:cubicBezTo>
                    <a:cubicBezTo>
                      <a:pt x="345" y="545"/>
                      <a:pt x="346" y="545"/>
                      <a:pt x="347" y="545"/>
                    </a:cubicBezTo>
                    <a:cubicBezTo>
                      <a:pt x="351" y="546"/>
                      <a:pt x="355" y="546"/>
                      <a:pt x="358" y="546"/>
                    </a:cubicBezTo>
                    <a:cubicBezTo>
                      <a:pt x="446" y="546"/>
                      <a:pt x="527" y="445"/>
                      <a:pt x="558" y="361"/>
                    </a:cubicBezTo>
                    <a:cubicBezTo>
                      <a:pt x="606" y="223"/>
                      <a:pt x="519" y="53"/>
                      <a:pt x="377" y="11"/>
                    </a:cubicBezTo>
                    <a:cubicBezTo>
                      <a:pt x="355" y="4"/>
                      <a:pt x="331" y="1"/>
                      <a:pt x="308"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10" name="Google Shape;2810;p8"/>
              <p:cNvSpPr/>
              <p:nvPr/>
            </p:nvSpPr>
            <p:spPr>
              <a:xfrm>
                <a:off x="7092950" y="1436107"/>
                <a:ext cx="11630" cy="10458"/>
              </a:xfrm>
              <a:custGeom>
                <a:rect b="b" l="l" r="r" t="t"/>
                <a:pathLst>
                  <a:path extrusionOk="0" h="714" w="794">
                    <a:moveTo>
                      <a:pt x="404" y="0"/>
                    </a:moveTo>
                    <a:cubicBezTo>
                      <a:pt x="244" y="0"/>
                      <a:pt x="85" y="113"/>
                      <a:pt x="46" y="270"/>
                    </a:cubicBezTo>
                    <a:cubicBezTo>
                      <a:pt x="1" y="454"/>
                      <a:pt x="110" y="712"/>
                      <a:pt x="445" y="712"/>
                    </a:cubicBezTo>
                    <a:cubicBezTo>
                      <a:pt x="448" y="712"/>
                      <a:pt x="452" y="712"/>
                      <a:pt x="455" y="712"/>
                    </a:cubicBezTo>
                    <a:cubicBezTo>
                      <a:pt x="460" y="713"/>
                      <a:pt x="465" y="713"/>
                      <a:pt x="470" y="713"/>
                    </a:cubicBezTo>
                    <a:cubicBezTo>
                      <a:pt x="585" y="713"/>
                      <a:pt x="692" y="582"/>
                      <a:pt x="731" y="473"/>
                    </a:cubicBezTo>
                    <a:cubicBezTo>
                      <a:pt x="793" y="291"/>
                      <a:pt x="680" y="68"/>
                      <a:pt x="496" y="13"/>
                    </a:cubicBezTo>
                    <a:cubicBezTo>
                      <a:pt x="466" y="4"/>
                      <a:pt x="435" y="0"/>
                      <a:pt x="404" y="0"/>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811" name="Google Shape;2811;p8"/>
            <p:cNvGrpSpPr/>
            <p:nvPr/>
          </p:nvGrpSpPr>
          <p:grpSpPr>
            <a:xfrm>
              <a:off x="7172268" y="1510930"/>
              <a:ext cx="20932" cy="84271"/>
              <a:chOff x="6831243" y="1510930"/>
              <a:chExt cx="20932" cy="84271"/>
            </a:xfrm>
          </p:grpSpPr>
          <p:sp>
            <p:nvSpPr>
              <p:cNvPr id="2812" name="Google Shape;2812;p8"/>
              <p:cNvSpPr/>
              <p:nvPr/>
            </p:nvSpPr>
            <p:spPr>
              <a:xfrm>
                <a:off x="6838187" y="1564821"/>
                <a:ext cx="13402" cy="11952"/>
              </a:xfrm>
              <a:custGeom>
                <a:rect b="b" l="l" r="r" t="t"/>
                <a:pathLst>
                  <a:path extrusionOk="0" h="816" w="915">
                    <a:moveTo>
                      <a:pt x="469" y="1"/>
                    </a:moveTo>
                    <a:cubicBezTo>
                      <a:pt x="312" y="1"/>
                      <a:pt x="151" y="92"/>
                      <a:pt x="88" y="237"/>
                    </a:cubicBezTo>
                    <a:cubicBezTo>
                      <a:pt x="1" y="435"/>
                      <a:pt x="72" y="749"/>
                      <a:pt x="456" y="809"/>
                    </a:cubicBezTo>
                    <a:cubicBezTo>
                      <a:pt x="471" y="813"/>
                      <a:pt x="487" y="815"/>
                      <a:pt x="503" y="815"/>
                    </a:cubicBezTo>
                    <a:cubicBezTo>
                      <a:pt x="622" y="815"/>
                      <a:pt x="750" y="701"/>
                      <a:pt x="808" y="595"/>
                    </a:cubicBezTo>
                    <a:cubicBezTo>
                      <a:pt x="914" y="405"/>
                      <a:pt x="831" y="135"/>
                      <a:pt x="636" y="39"/>
                    </a:cubicBezTo>
                    <a:cubicBezTo>
                      <a:pt x="584" y="13"/>
                      <a:pt x="527" y="1"/>
                      <a:pt x="469"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13" name="Google Shape;2813;p8"/>
              <p:cNvSpPr/>
              <p:nvPr/>
            </p:nvSpPr>
            <p:spPr>
              <a:xfrm>
                <a:off x="6835550" y="1587130"/>
                <a:ext cx="9052" cy="8071"/>
              </a:xfrm>
              <a:custGeom>
                <a:rect b="b" l="l" r="r" t="t"/>
                <a:pathLst>
                  <a:path extrusionOk="0" h="551" w="618">
                    <a:moveTo>
                      <a:pt x="317" y="0"/>
                    </a:moveTo>
                    <a:cubicBezTo>
                      <a:pt x="211" y="0"/>
                      <a:pt x="103" y="62"/>
                      <a:pt x="60" y="160"/>
                    </a:cubicBezTo>
                    <a:cubicBezTo>
                      <a:pt x="0" y="295"/>
                      <a:pt x="50" y="505"/>
                      <a:pt x="308" y="546"/>
                    </a:cubicBezTo>
                    <a:cubicBezTo>
                      <a:pt x="319" y="549"/>
                      <a:pt x="329" y="550"/>
                      <a:pt x="340" y="550"/>
                    </a:cubicBezTo>
                    <a:cubicBezTo>
                      <a:pt x="420" y="550"/>
                      <a:pt x="507" y="473"/>
                      <a:pt x="547" y="401"/>
                    </a:cubicBezTo>
                    <a:cubicBezTo>
                      <a:pt x="618" y="274"/>
                      <a:pt x="561" y="91"/>
                      <a:pt x="430" y="26"/>
                    </a:cubicBezTo>
                    <a:cubicBezTo>
                      <a:pt x="395" y="8"/>
                      <a:pt x="356" y="0"/>
                      <a:pt x="317" y="0"/>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14" name="Google Shape;2814;p8"/>
              <p:cNvSpPr/>
              <p:nvPr/>
            </p:nvSpPr>
            <p:spPr>
              <a:xfrm>
                <a:off x="6846492" y="1528435"/>
                <a:ext cx="5683" cy="5068"/>
              </a:xfrm>
              <a:custGeom>
                <a:rect b="b" l="l" r="r" t="t"/>
                <a:pathLst>
                  <a:path extrusionOk="0" h="346" w="388">
                    <a:moveTo>
                      <a:pt x="198" y="1"/>
                    </a:moveTo>
                    <a:cubicBezTo>
                      <a:pt x="132" y="1"/>
                      <a:pt x="65" y="39"/>
                      <a:pt x="37" y="100"/>
                    </a:cubicBezTo>
                    <a:cubicBezTo>
                      <a:pt x="0" y="185"/>
                      <a:pt x="30" y="318"/>
                      <a:pt x="193" y="344"/>
                    </a:cubicBezTo>
                    <a:lnTo>
                      <a:pt x="193" y="342"/>
                    </a:lnTo>
                    <a:cubicBezTo>
                      <a:pt x="200" y="344"/>
                      <a:pt x="206" y="345"/>
                      <a:pt x="213" y="345"/>
                    </a:cubicBezTo>
                    <a:cubicBezTo>
                      <a:pt x="263" y="345"/>
                      <a:pt x="317" y="297"/>
                      <a:pt x="342" y="252"/>
                    </a:cubicBezTo>
                    <a:cubicBezTo>
                      <a:pt x="388" y="172"/>
                      <a:pt x="352" y="57"/>
                      <a:pt x="269" y="17"/>
                    </a:cubicBezTo>
                    <a:cubicBezTo>
                      <a:pt x="247" y="6"/>
                      <a:pt x="223" y="1"/>
                      <a:pt x="198"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15" name="Google Shape;2815;p8"/>
              <p:cNvSpPr/>
              <p:nvPr/>
            </p:nvSpPr>
            <p:spPr>
              <a:xfrm>
                <a:off x="6833089" y="1510930"/>
                <a:ext cx="5683" cy="5068"/>
              </a:xfrm>
              <a:custGeom>
                <a:rect b="b" l="l" r="r" t="t"/>
                <a:pathLst>
                  <a:path extrusionOk="0" h="346" w="388">
                    <a:moveTo>
                      <a:pt x="200" y="1"/>
                    </a:moveTo>
                    <a:cubicBezTo>
                      <a:pt x="133" y="1"/>
                      <a:pt x="65" y="39"/>
                      <a:pt x="37" y="100"/>
                    </a:cubicBezTo>
                    <a:cubicBezTo>
                      <a:pt x="0" y="185"/>
                      <a:pt x="32" y="318"/>
                      <a:pt x="193" y="343"/>
                    </a:cubicBezTo>
                    <a:lnTo>
                      <a:pt x="195" y="343"/>
                    </a:lnTo>
                    <a:cubicBezTo>
                      <a:pt x="201" y="345"/>
                      <a:pt x="208" y="345"/>
                      <a:pt x="215" y="345"/>
                    </a:cubicBezTo>
                    <a:cubicBezTo>
                      <a:pt x="265" y="345"/>
                      <a:pt x="319" y="298"/>
                      <a:pt x="343" y="252"/>
                    </a:cubicBezTo>
                    <a:cubicBezTo>
                      <a:pt x="388" y="173"/>
                      <a:pt x="352" y="58"/>
                      <a:pt x="271" y="17"/>
                    </a:cubicBezTo>
                    <a:cubicBezTo>
                      <a:pt x="249" y="6"/>
                      <a:pt x="224" y="1"/>
                      <a:pt x="200"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16" name="Google Shape;2816;p8"/>
              <p:cNvSpPr/>
              <p:nvPr/>
            </p:nvSpPr>
            <p:spPr>
              <a:xfrm>
                <a:off x="6832562" y="1539728"/>
                <a:ext cx="9067" cy="8071"/>
              </a:xfrm>
              <a:custGeom>
                <a:rect b="b" l="l" r="r" t="t"/>
                <a:pathLst>
                  <a:path extrusionOk="0" h="551" w="619">
                    <a:moveTo>
                      <a:pt x="319" y="1"/>
                    </a:moveTo>
                    <a:cubicBezTo>
                      <a:pt x="212" y="1"/>
                      <a:pt x="104" y="62"/>
                      <a:pt x="61" y="161"/>
                    </a:cubicBezTo>
                    <a:cubicBezTo>
                      <a:pt x="1" y="295"/>
                      <a:pt x="50" y="506"/>
                      <a:pt x="309" y="547"/>
                    </a:cubicBezTo>
                    <a:cubicBezTo>
                      <a:pt x="319" y="549"/>
                      <a:pt x="330" y="551"/>
                      <a:pt x="340" y="551"/>
                    </a:cubicBezTo>
                    <a:cubicBezTo>
                      <a:pt x="421" y="551"/>
                      <a:pt x="507" y="473"/>
                      <a:pt x="548" y="401"/>
                    </a:cubicBezTo>
                    <a:cubicBezTo>
                      <a:pt x="618" y="274"/>
                      <a:pt x="562" y="92"/>
                      <a:pt x="431" y="26"/>
                    </a:cubicBezTo>
                    <a:cubicBezTo>
                      <a:pt x="396" y="9"/>
                      <a:pt x="357" y="1"/>
                      <a:pt x="319"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17" name="Google Shape;2817;p8"/>
              <p:cNvSpPr/>
              <p:nvPr/>
            </p:nvSpPr>
            <p:spPr>
              <a:xfrm>
                <a:off x="6842698" y="1549396"/>
                <a:ext cx="9038" cy="8085"/>
              </a:xfrm>
              <a:custGeom>
                <a:rect b="b" l="l" r="r" t="t"/>
                <a:pathLst>
                  <a:path extrusionOk="0" h="552" w="617">
                    <a:moveTo>
                      <a:pt x="317" y="1"/>
                    </a:moveTo>
                    <a:cubicBezTo>
                      <a:pt x="210" y="1"/>
                      <a:pt x="102" y="62"/>
                      <a:pt x="59" y="161"/>
                    </a:cubicBezTo>
                    <a:cubicBezTo>
                      <a:pt x="1" y="295"/>
                      <a:pt x="49" y="506"/>
                      <a:pt x="307" y="547"/>
                    </a:cubicBezTo>
                    <a:cubicBezTo>
                      <a:pt x="317" y="550"/>
                      <a:pt x="328" y="551"/>
                      <a:pt x="339" y="551"/>
                    </a:cubicBezTo>
                    <a:cubicBezTo>
                      <a:pt x="421" y="551"/>
                      <a:pt x="507" y="474"/>
                      <a:pt x="546" y="402"/>
                    </a:cubicBezTo>
                    <a:cubicBezTo>
                      <a:pt x="617" y="274"/>
                      <a:pt x="560" y="92"/>
                      <a:pt x="429" y="26"/>
                    </a:cubicBezTo>
                    <a:cubicBezTo>
                      <a:pt x="394" y="9"/>
                      <a:pt x="356" y="1"/>
                      <a:pt x="317"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18" name="Google Shape;2818;p8"/>
              <p:cNvSpPr/>
              <p:nvPr/>
            </p:nvSpPr>
            <p:spPr>
              <a:xfrm>
                <a:off x="6831243" y="1525637"/>
                <a:ext cx="11894" cy="10590"/>
              </a:xfrm>
              <a:custGeom>
                <a:rect b="b" l="l" r="r" t="t"/>
                <a:pathLst>
                  <a:path extrusionOk="0" h="723" w="812">
                    <a:moveTo>
                      <a:pt x="417" y="0"/>
                    </a:moveTo>
                    <a:cubicBezTo>
                      <a:pt x="277" y="0"/>
                      <a:pt x="135" y="81"/>
                      <a:pt x="78" y="209"/>
                    </a:cubicBezTo>
                    <a:cubicBezTo>
                      <a:pt x="0" y="386"/>
                      <a:pt x="66" y="663"/>
                      <a:pt x="404" y="717"/>
                    </a:cubicBezTo>
                    <a:cubicBezTo>
                      <a:pt x="417" y="721"/>
                      <a:pt x="431" y="723"/>
                      <a:pt x="445" y="723"/>
                    </a:cubicBezTo>
                    <a:cubicBezTo>
                      <a:pt x="551" y="723"/>
                      <a:pt x="666" y="620"/>
                      <a:pt x="717" y="526"/>
                    </a:cubicBezTo>
                    <a:cubicBezTo>
                      <a:pt x="811" y="358"/>
                      <a:pt x="737" y="119"/>
                      <a:pt x="565" y="34"/>
                    </a:cubicBezTo>
                    <a:cubicBezTo>
                      <a:pt x="519" y="11"/>
                      <a:pt x="468" y="0"/>
                      <a:pt x="417" y="0"/>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819" name="Google Shape;2819;p8"/>
            <p:cNvSpPr/>
            <p:nvPr/>
          </p:nvSpPr>
          <p:spPr>
            <a:xfrm>
              <a:off x="7112840" y="1379828"/>
              <a:ext cx="70689" cy="208683"/>
            </a:xfrm>
            <a:custGeom>
              <a:rect b="b" l="l" r="r" t="t"/>
              <a:pathLst>
                <a:path extrusionOk="0" h="14247" w="4826">
                  <a:moveTo>
                    <a:pt x="4780" y="1"/>
                  </a:moveTo>
                  <a:cubicBezTo>
                    <a:pt x="4751" y="1"/>
                    <a:pt x="4583" y="136"/>
                    <a:pt x="4302" y="384"/>
                  </a:cubicBezTo>
                  <a:cubicBezTo>
                    <a:pt x="4149" y="514"/>
                    <a:pt x="3971" y="678"/>
                    <a:pt x="3781" y="887"/>
                  </a:cubicBezTo>
                  <a:cubicBezTo>
                    <a:pt x="3590" y="1094"/>
                    <a:pt x="3358" y="1319"/>
                    <a:pt x="3144" y="1604"/>
                  </a:cubicBezTo>
                  <a:cubicBezTo>
                    <a:pt x="2684" y="2147"/>
                    <a:pt x="2206" y="2852"/>
                    <a:pt x="1748" y="3675"/>
                  </a:cubicBezTo>
                  <a:cubicBezTo>
                    <a:pt x="1303" y="4505"/>
                    <a:pt x="891" y="5461"/>
                    <a:pt x="581" y="6505"/>
                  </a:cubicBezTo>
                  <a:cubicBezTo>
                    <a:pt x="284" y="7553"/>
                    <a:pt x="123" y="8579"/>
                    <a:pt x="52" y="9519"/>
                  </a:cubicBezTo>
                  <a:cubicBezTo>
                    <a:pt x="1" y="10459"/>
                    <a:pt x="29" y="11310"/>
                    <a:pt x="125" y="12015"/>
                  </a:cubicBezTo>
                  <a:cubicBezTo>
                    <a:pt x="155" y="12371"/>
                    <a:pt x="231" y="12684"/>
                    <a:pt x="280" y="12962"/>
                  </a:cubicBezTo>
                  <a:cubicBezTo>
                    <a:pt x="328" y="13240"/>
                    <a:pt x="392" y="13473"/>
                    <a:pt x="452" y="13664"/>
                  </a:cubicBezTo>
                  <a:cubicBezTo>
                    <a:pt x="562" y="14040"/>
                    <a:pt x="633" y="14247"/>
                    <a:pt x="655" y="14247"/>
                  </a:cubicBezTo>
                  <a:cubicBezTo>
                    <a:pt x="655" y="14247"/>
                    <a:pt x="655" y="14247"/>
                    <a:pt x="656" y="14247"/>
                  </a:cubicBezTo>
                  <a:cubicBezTo>
                    <a:pt x="714" y="14231"/>
                    <a:pt x="464" y="13388"/>
                    <a:pt x="339" y="11994"/>
                  </a:cubicBezTo>
                  <a:cubicBezTo>
                    <a:pt x="270" y="11296"/>
                    <a:pt x="266" y="10461"/>
                    <a:pt x="332" y="9540"/>
                  </a:cubicBezTo>
                  <a:cubicBezTo>
                    <a:pt x="415" y="8620"/>
                    <a:pt x="581" y="7615"/>
                    <a:pt x="872" y="6588"/>
                  </a:cubicBezTo>
                  <a:cubicBezTo>
                    <a:pt x="1176" y="5565"/>
                    <a:pt x="1572" y="4629"/>
                    <a:pt x="1994" y="3806"/>
                  </a:cubicBezTo>
                  <a:cubicBezTo>
                    <a:pt x="2431" y="2992"/>
                    <a:pt x="2880" y="2289"/>
                    <a:pt x="3312" y="1737"/>
                  </a:cubicBezTo>
                  <a:cubicBezTo>
                    <a:pt x="4164" y="623"/>
                    <a:pt x="4826" y="46"/>
                    <a:pt x="4783" y="2"/>
                  </a:cubicBezTo>
                  <a:cubicBezTo>
                    <a:pt x="4782" y="1"/>
                    <a:pt x="4781" y="1"/>
                    <a:pt x="4780"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20" name="Google Shape;2820;p8"/>
            <p:cNvSpPr/>
            <p:nvPr/>
          </p:nvSpPr>
          <p:spPr>
            <a:xfrm>
              <a:off x="7320597" y="1517580"/>
              <a:ext cx="226831" cy="241127"/>
            </a:xfrm>
            <a:custGeom>
              <a:rect b="b" l="l" r="r" t="t"/>
              <a:pathLst>
                <a:path extrusionOk="0" h="16462" w="15486">
                  <a:moveTo>
                    <a:pt x="15098" y="0"/>
                  </a:moveTo>
                  <a:cubicBezTo>
                    <a:pt x="15098" y="0"/>
                    <a:pt x="15098" y="0"/>
                    <a:pt x="15098" y="0"/>
                  </a:cubicBezTo>
                  <a:cubicBezTo>
                    <a:pt x="15020" y="5"/>
                    <a:pt x="15406" y="1439"/>
                    <a:pt x="15192" y="3761"/>
                  </a:cubicBezTo>
                  <a:cubicBezTo>
                    <a:pt x="15087" y="4917"/>
                    <a:pt x="14801" y="6282"/>
                    <a:pt x="14233" y="7707"/>
                  </a:cubicBezTo>
                  <a:cubicBezTo>
                    <a:pt x="13668" y="9128"/>
                    <a:pt x="12795" y="10599"/>
                    <a:pt x="11602" y="11901"/>
                  </a:cubicBezTo>
                  <a:cubicBezTo>
                    <a:pt x="10394" y="13190"/>
                    <a:pt x="8995" y="14172"/>
                    <a:pt x="7618" y="14843"/>
                  </a:cubicBezTo>
                  <a:cubicBezTo>
                    <a:pt x="6241" y="15517"/>
                    <a:pt x="4901" y="15907"/>
                    <a:pt x="3758" y="16100"/>
                  </a:cubicBezTo>
                  <a:cubicBezTo>
                    <a:pt x="2737" y="16273"/>
                    <a:pt x="1883" y="16316"/>
                    <a:pt x="1248" y="16316"/>
                  </a:cubicBezTo>
                  <a:cubicBezTo>
                    <a:pt x="648" y="16316"/>
                    <a:pt x="245" y="16278"/>
                    <a:pt x="82" y="16278"/>
                  </a:cubicBezTo>
                  <a:cubicBezTo>
                    <a:pt x="28" y="16278"/>
                    <a:pt x="1" y="16282"/>
                    <a:pt x="0" y="16293"/>
                  </a:cubicBezTo>
                  <a:cubicBezTo>
                    <a:pt x="0" y="16303"/>
                    <a:pt x="89" y="16321"/>
                    <a:pt x="259" y="16346"/>
                  </a:cubicBezTo>
                  <a:cubicBezTo>
                    <a:pt x="430" y="16365"/>
                    <a:pt x="684" y="16417"/>
                    <a:pt x="1011" y="16431"/>
                  </a:cubicBezTo>
                  <a:cubicBezTo>
                    <a:pt x="1242" y="16449"/>
                    <a:pt x="1511" y="16461"/>
                    <a:pt x="1814" y="16461"/>
                  </a:cubicBezTo>
                  <a:cubicBezTo>
                    <a:pt x="2369" y="16461"/>
                    <a:pt x="3037" y="16421"/>
                    <a:pt x="3792" y="16310"/>
                  </a:cubicBezTo>
                  <a:cubicBezTo>
                    <a:pt x="4958" y="16144"/>
                    <a:pt x="6330" y="15769"/>
                    <a:pt x="7740" y="15094"/>
                  </a:cubicBezTo>
                  <a:cubicBezTo>
                    <a:pt x="9151" y="14424"/>
                    <a:pt x="10588" y="13427"/>
                    <a:pt x="11825" y="12107"/>
                  </a:cubicBezTo>
                  <a:cubicBezTo>
                    <a:pt x="13047" y="10772"/>
                    <a:pt x="13930" y="9264"/>
                    <a:pt x="14491" y="7807"/>
                  </a:cubicBezTo>
                  <a:cubicBezTo>
                    <a:pt x="15057" y="6351"/>
                    <a:pt x="15326" y="4954"/>
                    <a:pt x="15404" y="3779"/>
                  </a:cubicBezTo>
                  <a:cubicBezTo>
                    <a:pt x="15486" y="2602"/>
                    <a:pt x="15415" y="1646"/>
                    <a:pt x="15312" y="997"/>
                  </a:cubicBezTo>
                  <a:cubicBezTo>
                    <a:pt x="15273" y="671"/>
                    <a:pt x="15204" y="423"/>
                    <a:pt x="15171" y="253"/>
                  </a:cubicBezTo>
                  <a:cubicBezTo>
                    <a:pt x="15132" y="87"/>
                    <a:pt x="15107" y="0"/>
                    <a:pt x="15098" y="0"/>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21" name="Google Shape;2821;p8"/>
            <p:cNvSpPr/>
            <p:nvPr/>
          </p:nvSpPr>
          <p:spPr>
            <a:xfrm>
              <a:off x="7242448" y="1326890"/>
              <a:ext cx="269792" cy="123493"/>
            </a:xfrm>
            <a:custGeom>
              <a:rect b="b" l="l" r="r" t="t"/>
              <a:pathLst>
                <a:path extrusionOk="0" h="8431" w="18419">
                  <a:moveTo>
                    <a:pt x="6457" y="1"/>
                  </a:moveTo>
                  <a:cubicBezTo>
                    <a:pt x="5133" y="1"/>
                    <a:pt x="3935" y="198"/>
                    <a:pt x="2981" y="476"/>
                  </a:cubicBezTo>
                  <a:cubicBezTo>
                    <a:pt x="2008" y="752"/>
                    <a:pt x="1254" y="1078"/>
                    <a:pt x="755" y="1342"/>
                  </a:cubicBezTo>
                  <a:cubicBezTo>
                    <a:pt x="500" y="1464"/>
                    <a:pt x="318" y="1588"/>
                    <a:pt x="190" y="1662"/>
                  </a:cubicBezTo>
                  <a:cubicBezTo>
                    <a:pt x="64" y="1740"/>
                    <a:pt x="1" y="1784"/>
                    <a:pt x="6" y="1795"/>
                  </a:cubicBezTo>
                  <a:cubicBezTo>
                    <a:pt x="7" y="1797"/>
                    <a:pt x="10" y="1799"/>
                    <a:pt x="15" y="1799"/>
                  </a:cubicBezTo>
                  <a:cubicBezTo>
                    <a:pt x="127" y="1799"/>
                    <a:pt x="1183" y="1154"/>
                    <a:pt x="3036" y="681"/>
                  </a:cubicBezTo>
                  <a:cubicBezTo>
                    <a:pt x="3943" y="445"/>
                    <a:pt x="5063" y="278"/>
                    <a:pt x="6296" y="278"/>
                  </a:cubicBezTo>
                  <a:cubicBezTo>
                    <a:pt x="7665" y="278"/>
                    <a:pt x="9172" y="483"/>
                    <a:pt x="10681" y="1025"/>
                  </a:cubicBezTo>
                  <a:cubicBezTo>
                    <a:pt x="13548" y="2062"/>
                    <a:pt x="15633" y="4034"/>
                    <a:pt x="16783" y="5639"/>
                  </a:cubicBezTo>
                  <a:cubicBezTo>
                    <a:pt x="17946" y="7234"/>
                    <a:pt x="18337" y="8431"/>
                    <a:pt x="18406" y="8431"/>
                  </a:cubicBezTo>
                  <a:cubicBezTo>
                    <a:pt x="18407" y="8431"/>
                    <a:pt x="18407" y="8431"/>
                    <a:pt x="18408" y="8430"/>
                  </a:cubicBezTo>
                  <a:cubicBezTo>
                    <a:pt x="18419" y="8427"/>
                    <a:pt x="18399" y="8351"/>
                    <a:pt x="18352" y="8209"/>
                  </a:cubicBezTo>
                  <a:cubicBezTo>
                    <a:pt x="18300" y="8071"/>
                    <a:pt x="18238" y="7859"/>
                    <a:pt x="18122" y="7602"/>
                  </a:cubicBezTo>
                  <a:cubicBezTo>
                    <a:pt x="17906" y="7082"/>
                    <a:pt x="17532" y="6349"/>
                    <a:pt x="16959" y="5513"/>
                  </a:cubicBezTo>
                  <a:cubicBezTo>
                    <a:pt x="15833" y="3853"/>
                    <a:pt x="13723" y="1805"/>
                    <a:pt x="10783" y="742"/>
                  </a:cubicBezTo>
                  <a:cubicBezTo>
                    <a:pt x="9295" y="207"/>
                    <a:pt x="7811" y="1"/>
                    <a:pt x="6457"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22" name="Google Shape;2822;p8"/>
            <p:cNvSpPr/>
            <p:nvPr/>
          </p:nvSpPr>
          <p:spPr>
            <a:xfrm>
              <a:off x="6871715" y="3653672"/>
              <a:ext cx="484071" cy="278288"/>
            </a:xfrm>
            <a:custGeom>
              <a:rect b="b" l="l" r="r" t="t"/>
              <a:pathLst>
                <a:path extrusionOk="0" h="18999" w="33048">
                  <a:moveTo>
                    <a:pt x="31536" y="1"/>
                  </a:moveTo>
                  <a:cubicBezTo>
                    <a:pt x="30956" y="1"/>
                    <a:pt x="30473" y="407"/>
                    <a:pt x="30269" y="968"/>
                  </a:cubicBezTo>
                  <a:cubicBezTo>
                    <a:pt x="28574" y="5643"/>
                    <a:pt x="26651" y="10721"/>
                    <a:pt x="22549" y="13832"/>
                  </a:cubicBezTo>
                  <a:cubicBezTo>
                    <a:pt x="20736" y="15206"/>
                    <a:pt x="18545" y="16177"/>
                    <a:pt x="16246" y="16204"/>
                  </a:cubicBezTo>
                  <a:cubicBezTo>
                    <a:pt x="16211" y="16204"/>
                    <a:pt x="16175" y="16205"/>
                    <a:pt x="16140" y="16205"/>
                  </a:cubicBezTo>
                  <a:cubicBezTo>
                    <a:pt x="13497" y="16205"/>
                    <a:pt x="11024" y="15034"/>
                    <a:pt x="8431" y="14666"/>
                  </a:cubicBezTo>
                  <a:cubicBezTo>
                    <a:pt x="7829" y="14580"/>
                    <a:pt x="7211" y="14531"/>
                    <a:pt x="6593" y="14531"/>
                  </a:cubicBezTo>
                  <a:cubicBezTo>
                    <a:pt x="4474" y="14531"/>
                    <a:pt x="2355" y="15105"/>
                    <a:pt x="876" y="16723"/>
                  </a:cubicBezTo>
                  <a:cubicBezTo>
                    <a:pt x="1" y="17679"/>
                    <a:pt x="886" y="18998"/>
                    <a:pt x="1862" y="18998"/>
                  </a:cubicBezTo>
                  <a:cubicBezTo>
                    <a:pt x="2160" y="18998"/>
                    <a:pt x="2466" y="18876"/>
                    <a:pt x="2734" y="18583"/>
                  </a:cubicBezTo>
                  <a:cubicBezTo>
                    <a:pt x="3723" y="17501"/>
                    <a:pt x="5143" y="17134"/>
                    <a:pt x="6573" y="17134"/>
                  </a:cubicBezTo>
                  <a:cubicBezTo>
                    <a:pt x="7237" y="17134"/>
                    <a:pt x="7903" y="17213"/>
                    <a:pt x="8529" y="17337"/>
                  </a:cubicBezTo>
                  <a:cubicBezTo>
                    <a:pt x="11068" y="17837"/>
                    <a:pt x="13538" y="18833"/>
                    <a:pt x="16147" y="18833"/>
                  </a:cubicBezTo>
                  <a:cubicBezTo>
                    <a:pt x="16383" y="18833"/>
                    <a:pt x="16619" y="18825"/>
                    <a:pt x="16856" y="18808"/>
                  </a:cubicBezTo>
                  <a:cubicBezTo>
                    <a:pt x="22168" y="18422"/>
                    <a:pt x="26430" y="14639"/>
                    <a:pt x="29044" y="10232"/>
                  </a:cubicBezTo>
                  <a:cubicBezTo>
                    <a:pt x="30639" y="7545"/>
                    <a:pt x="31743" y="4595"/>
                    <a:pt x="32805" y="1667"/>
                  </a:cubicBezTo>
                  <a:cubicBezTo>
                    <a:pt x="33048" y="1000"/>
                    <a:pt x="32533" y="227"/>
                    <a:pt x="31887" y="50"/>
                  </a:cubicBezTo>
                  <a:cubicBezTo>
                    <a:pt x="31767" y="16"/>
                    <a:pt x="31650" y="1"/>
                    <a:pt x="31536"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23" name="Google Shape;2823;p8"/>
            <p:cNvSpPr/>
            <p:nvPr/>
          </p:nvSpPr>
          <p:spPr>
            <a:xfrm>
              <a:off x="7139295" y="3836995"/>
              <a:ext cx="119641" cy="239106"/>
            </a:xfrm>
            <a:custGeom>
              <a:rect b="b" l="l" r="r" t="t"/>
              <a:pathLst>
                <a:path extrusionOk="0" h="16324" w="8168">
                  <a:moveTo>
                    <a:pt x="6251" y="0"/>
                  </a:moveTo>
                  <a:cubicBezTo>
                    <a:pt x="5954" y="0"/>
                    <a:pt x="5647" y="114"/>
                    <a:pt x="5374" y="383"/>
                  </a:cubicBezTo>
                  <a:cubicBezTo>
                    <a:pt x="1494" y="4202"/>
                    <a:pt x="0" y="9677"/>
                    <a:pt x="637" y="15008"/>
                  </a:cubicBezTo>
                  <a:cubicBezTo>
                    <a:pt x="722" y="15712"/>
                    <a:pt x="1181" y="16323"/>
                    <a:pt x="1952" y="16323"/>
                  </a:cubicBezTo>
                  <a:cubicBezTo>
                    <a:pt x="2598" y="16323"/>
                    <a:pt x="3352" y="15718"/>
                    <a:pt x="3267" y="15008"/>
                  </a:cubicBezTo>
                  <a:cubicBezTo>
                    <a:pt x="2710" y="10337"/>
                    <a:pt x="3811" y="5613"/>
                    <a:pt x="7234" y="2243"/>
                  </a:cubicBezTo>
                  <a:cubicBezTo>
                    <a:pt x="8168" y="1321"/>
                    <a:pt x="7266" y="0"/>
                    <a:pt x="6251" y="0"/>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24" name="Google Shape;2824;p8"/>
            <p:cNvSpPr/>
            <p:nvPr/>
          </p:nvSpPr>
          <p:spPr>
            <a:xfrm>
              <a:off x="6987905" y="3891852"/>
              <a:ext cx="140704" cy="109021"/>
            </a:xfrm>
            <a:custGeom>
              <a:rect b="b" l="l" r="r" t="t"/>
              <a:pathLst>
                <a:path extrusionOk="0" h="7443" w="9606">
                  <a:moveTo>
                    <a:pt x="3444" y="5377"/>
                  </a:moveTo>
                  <a:lnTo>
                    <a:pt x="3444" y="5377"/>
                  </a:lnTo>
                  <a:cubicBezTo>
                    <a:pt x="3445" y="5377"/>
                    <a:pt x="3429" y="5398"/>
                    <a:pt x="3390" y="5445"/>
                  </a:cubicBezTo>
                  <a:lnTo>
                    <a:pt x="3390" y="5445"/>
                  </a:lnTo>
                  <a:cubicBezTo>
                    <a:pt x="3423" y="5401"/>
                    <a:pt x="3443" y="5377"/>
                    <a:pt x="3444" y="5377"/>
                  </a:cubicBezTo>
                  <a:close/>
                  <a:moveTo>
                    <a:pt x="8365" y="0"/>
                  </a:moveTo>
                  <a:cubicBezTo>
                    <a:pt x="8329" y="0"/>
                    <a:pt x="8293" y="2"/>
                    <a:pt x="8257" y="6"/>
                  </a:cubicBezTo>
                  <a:cubicBezTo>
                    <a:pt x="4894" y="372"/>
                    <a:pt x="1784" y="2397"/>
                    <a:pt x="299" y="5480"/>
                  </a:cubicBezTo>
                  <a:cubicBezTo>
                    <a:pt x="0" y="6098"/>
                    <a:pt x="108" y="6930"/>
                    <a:pt x="770" y="7279"/>
                  </a:cubicBezTo>
                  <a:cubicBezTo>
                    <a:pt x="973" y="7386"/>
                    <a:pt x="1213" y="7442"/>
                    <a:pt x="1452" y="7442"/>
                  </a:cubicBezTo>
                  <a:cubicBezTo>
                    <a:pt x="1907" y="7442"/>
                    <a:pt x="2362" y="7240"/>
                    <a:pt x="2570" y="6808"/>
                  </a:cubicBezTo>
                  <a:cubicBezTo>
                    <a:pt x="2722" y="6491"/>
                    <a:pt x="2891" y="6183"/>
                    <a:pt x="3082" y="5888"/>
                  </a:cubicBezTo>
                  <a:cubicBezTo>
                    <a:pt x="3172" y="5748"/>
                    <a:pt x="3268" y="5611"/>
                    <a:pt x="3367" y="5477"/>
                  </a:cubicBezTo>
                  <a:cubicBezTo>
                    <a:pt x="3375" y="5465"/>
                    <a:pt x="3383" y="5455"/>
                    <a:pt x="3390" y="5445"/>
                  </a:cubicBezTo>
                  <a:lnTo>
                    <a:pt x="3390" y="5445"/>
                  </a:lnTo>
                  <a:cubicBezTo>
                    <a:pt x="3448" y="5375"/>
                    <a:pt x="3505" y="5302"/>
                    <a:pt x="3565" y="5233"/>
                  </a:cubicBezTo>
                  <a:cubicBezTo>
                    <a:pt x="3783" y="4980"/>
                    <a:pt x="4016" y="4739"/>
                    <a:pt x="4261" y="4512"/>
                  </a:cubicBezTo>
                  <a:cubicBezTo>
                    <a:pt x="4384" y="4399"/>
                    <a:pt x="4510" y="4289"/>
                    <a:pt x="4639" y="4183"/>
                  </a:cubicBezTo>
                  <a:cubicBezTo>
                    <a:pt x="4667" y="4160"/>
                    <a:pt x="4804" y="4061"/>
                    <a:pt x="4803" y="4061"/>
                  </a:cubicBezTo>
                  <a:lnTo>
                    <a:pt x="4803" y="4061"/>
                  </a:lnTo>
                  <a:cubicBezTo>
                    <a:pt x="4802" y="4061"/>
                    <a:pt x="4772" y="4082"/>
                    <a:pt x="4689" y="4141"/>
                  </a:cubicBezTo>
                  <a:cubicBezTo>
                    <a:pt x="4756" y="4093"/>
                    <a:pt x="4823" y="4042"/>
                    <a:pt x="4891" y="3994"/>
                  </a:cubicBezTo>
                  <a:cubicBezTo>
                    <a:pt x="5165" y="3801"/>
                    <a:pt x="5448" y="3622"/>
                    <a:pt x="5742" y="3461"/>
                  </a:cubicBezTo>
                  <a:cubicBezTo>
                    <a:pt x="5903" y="3372"/>
                    <a:pt x="6066" y="3289"/>
                    <a:pt x="6232" y="3211"/>
                  </a:cubicBezTo>
                  <a:cubicBezTo>
                    <a:pt x="6242" y="3207"/>
                    <a:pt x="6268" y="3195"/>
                    <a:pt x="6298" y="3181"/>
                  </a:cubicBezTo>
                  <a:lnTo>
                    <a:pt x="6298" y="3181"/>
                  </a:lnTo>
                  <a:cubicBezTo>
                    <a:pt x="6328" y="3169"/>
                    <a:pt x="6464" y="3109"/>
                    <a:pt x="6471" y="3107"/>
                  </a:cubicBezTo>
                  <a:cubicBezTo>
                    <a:pt x="6783" y="2987"/>
                    <a:pt x="7101" y="2884"/>
                    <a:pt x="7423" y="2801"/>
                  </a:cubicBezTo>
                  <a:cubicBezTo>
                    <a:pt x="7602" y="2757"/>
                    <a:pt x="7781" y="2716"/>
                    <a:pt x="7962" y="2682"/>
                  </a:cubicBezTo>
                  <a:cubicBezTo>
                    <a:pt x="8036" y="2668"/>
                    <a:pt x="8112" y="2656"/>
                    <a:pt x="8188" y="2643"/>
                  </a:cubicBezTo>
                  <a:lnTo>
                    <a:pt x="8188" y="2643"/>
                  </a:lnTo>
                  <a:cubicBezTo>
                    <a:pt x="8204" y="2642"/>
                    <a:pt x="8226" y="2640"/>
                    <a:pt x="8257" y="2636"/>
                  </a:cubicBezTo>
                  <a:cubicBezTo>
                    <a:pt x="8939" y="2562"/>
                    <a:pt x="9606" y="2084"/>
                    <a:pt x="9572" y="1321"/>
                  </a:cubicBezTo>
                  <a:cubicBezTo>
                    <a:pt x="9544" y="705"/>
                    <a:pt x="9043" y="0"/>
                    <a:pt x="8365" y="0"/>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25" name="Google Shape;2825;p8"/>
            <p:cNvSpPr/>
            <p:nvPr/>
          </p:nvSpPr>
          <p:spPr>
            <a:xfrm>
              <a:off x="7259602" y="3654492"/>
              <a:ext cx="135563" cy="451670"/>
            </a:xfrm>
            <a:custGeom>
              <a:rect b="b" l="l" r="r" t="t"/>
              <a:pathLst>
                <a:path extrusionOk="0" h="30836" w="9255">
                  <a:moveTo>
                    <a:pt x="6246" y="0"/>
                  </a:moveTo>
                  <a:cubicBezTo>
                    <a:pt x="5458" y="0"/>
                    <a:pt x="4647" y="643"/>
                    <a:pt x="4918" y="1629"/>
                  </a:cubicBezTo>
                  <a:cubicBezTo>
                    <a:pt x="6894" y="8792"/>
                    <a:pt x="6363" y="16490"/>
                    <a:pt x="3577" y="23366"/>
                  </a:cubicBezTo>
                  <a:cubicBezTo>
                    <a:pt x="2791" y="25302"/>
                    <a:pt x="1787" y="27154"/>
                    <a:pt x="647" y="28902"/>
                  </a:cubicBezTo>
                  <a:cubicBezTo>
                    <a:pt x="1" y="29894"/>
                    <a:pt x="911" y="30836"/>
                    <a:pt x="1835" y="30836"/>
                  </a:cubicBezTo>
                  <a:cubicBezTo>
                    <a:pt x="2236" y="30836"/>
                    <a:pt x="2639" y="30658"/>
                    <a:pt x="2918" y="30230"/>
                  </a:cubicBezTo>
                  <a:cubicBezTo>
                    <a:pt x="7226" y="23623"/>
                    <a:pt x="9255" y="15537"/>
                    <a:pt x="8632" y="7675"/>
                  </a:cubicBezTo>
                  <a:cubicBezTo>
                    <a:pt x="8451" y="5397"/>
                    <a:pt x="8062" y="3133"/>
                    <a:pt x="7455" y="930"/>
                  </a:cubicBezTo>
                  <a:cubicBezTo>
                    <a:pt x="7276" y="281"/>
                    <a:pt x="6766" y="0"/>
                    <a:pt x="6246" y="0"/>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26" name="Google Shape;2826;p8"/>
            <p:cNvSpPr/>
            <p:nvPr/>
          </p:nvSpPr>
          <p:spPr>
            <a:xfrm>
              <a:off x="7341749" y="3713891"/>
              <a:ext cx="384336" cy="156845"/>
            </a:xfrm>
            <a:custGeom>
              <a:rect b="b" l="l" r="r" t="t"/>
              <a:pathLst>
                <a:path extrusionOk="0" h="10708" w="26239">
                  <a:moveTo>
                    <a:pt x="1382" y="1"/>
                  </a:moveTo>
                  <a:cubicBezTo>
                    <a:pt x="1272" y="1"/>
                    <a:pt x="1163" y="14"/>
                    <a:pt x="1059" y="43"/>
                  </a:cubicBezTo>
                  <a:cubicBezTo>
                    <a:pt x="333" y="243"/>
                    <a:pt x="1" y="962"/>
                    <a:pt x="140" y="1661"/>
                  </a:cubicBezTo>
                  <a:lnTo>
                    <a:pt x="140" y="1663"/>
                  </a:lnTo>
                  <a:cubicBezTo>
                    <a:pt x="836" y="5137"/>
                    <a:pt x="3629" y="8277"/>
                    <a:pt x="6833" y="9714"/>
                  </a:cubicBezTo>
                  <a:cubicBezTo>
                    <a:pt x="8266" y="10357"/>
                    <a:pt x="9789" y="10708"/>
                    <a:pt x="11342" y="10708"/>
                  </a:cubicBezTo>
                  <a:cubicBezTo>
                    <a:pt x="11754" y="10708"/>
                    <a:pt x="12167" y="10683"/>
                    <a:pt x="12581" y="10633"/>
                  </a:cubicBezTo>
                  <a:cubicBezTo>
                    <a:pt x="14691" y="10374"/>
                    <a:pt x="16681" y="9636"/>
                    <a:pt x="18764" y="9252"/>
                  </a:cubicBezTo>
                  <a:cubicBezTo>
                    <a:pt x="19334" y="9147"/>
                    <a:pt x="19951" y="9077"/>
                    <a:pt x="20570" y="9077"/>
                  </a:cubicBezTo>
                  <a:cubicBezTo>
                    <a:pt x="21756" y="9077"/>
                    <a:pt x="22951" y="9335"/>
                    <a:pt x="23838" y="10105"/>
                  </a:cubicBezTo>
                  <a:cubicBezTo>
                    <a:pt x="24116" y="10345"/>
                    <a:pt x="24462" y="10477"/>
                    <a:pt x="24804" y="10477"/>
                  </a:cubicBezTo>
                  <a:cubicBezTo>
                    <a:pt x="25125" y="10477"/>
                    <a:pt x="25443" y="10361"/>
                    <a:pt x="25699" y="10105"/>
                  </a:cubicBezTo>
                  <a:cubicBezTo>
                    <a:pt x="26175" y="9629"/>
                    <a:pt x="26238" y="8712"/>
                    <a:pt x="25699" y="8245"/>
                  </a:cubicBezTo>
                  <a:cubicBezTo>
                    <a:pt x="24194" y="6942"/>
                    <a:pt x="22455" y="6501"/>
                    <a:pt x="20655" y="6501"/>
                  </a:cubicBezTo>
                  <a:cubicBezTo>
                    <a:pt x="18832" y="6501"/>
                    <a:pt x="16947" y="6953"/>
                    <a:pt x="15180" y="7420"/>
                  </a:cubicBezTo>
                  <a:cubicBezTo>
                    <a:pt x="13883" y="7764"/>
                    <a:pt x="12569" y="8078"/>
                    <a:pt x="11242" y="8078"/>
                  </a:cubicBezTo>
                  <a:cubicBezTo>
                    <a:pt x="10690" y="8078"/>
                    <a:pt x="10137" y="8024"/>
                    <a:pt x="9581" y="7895"/>
                  </a:cubicBezTo>
                  <a:cubicBezTo>
                    <a:pt x="7875" y="7496"/>
                    <a:pt x="6443" y="6599"/>
                    <a:pt x="5204" y="5380"/>
                  </a:cubicBezTo>
                  <a:cubicBezTo>
                    <a:pt x="3926" y="4121"/>
                    <a:pt x="3033" y="2737"/>
                    <a:pt x="2677" y="962"/>
                  </a:cubicBezTo>
                  <a:cubicBezTo>
                    <a:pt x="2561" y="378"/>
                    <a:pt x="1957" y="1"/>
                    <a:pt x="1382"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27" name="Google Shape;2827;p8"/>
            <p:cNvSpPr/>
            <p:nvPr/>
          </p:nvSpPr>
          <p:spPr>
            <a:xfrm>
              <a:off x="7496581" y="3832790"/>
              <a:ext cx="190828" cy="109358"/>
            </a:xfrm>
            <a:custGeom>
              <a:rect b="b" l="l" r="r" t="t"/>
              <a:pathLst>
                <a:path extrusionOk="0" h="7466" w="13028">
                  <a:moveTo>
                    <a:pt x="1789" y="1"/>
                  </a:moveTo>
                  <a:cubicBezTo>
                    <a:pt x="1631" y="1"/>
                    <a:pt x="1474" y="4"/>
                    <a:pt x="1316" y="10"/>
                  </a:cubicBezTo>
                  <a:cubicBezTo>
                    <a:pt x="606" y="36"/>
                    <a:pt x="1" y="595"/>
                    <a:pt x="1" y="1325"/>
                  </a:cubicBezTo>
                  <a:cubicBezTo>
                    <a:pt x="1" y="2039"/>
                    <a:pt x="578" y="2641"/>
                    <a:pt x="1271" y="2641"/>
                  </a:cubicBezTo>
                  <a:cubicBezTo>
                    <a:pt x="1286" y="2641"/>
                    <a:pt x="1301" y="2640"/>
                    <a:pt x="1316" y="2640"/>
                  </a:cubicBezTo>
                  <a:cubicBezTo>
                    <a:pt x="1445" y="2635"/>
                    <a:pt x="1574" y="2633"/>
                    <a:pt x="1703" y="2633"/>
                  </a:cubicBezTo>
                  <a:cubicBezTo>
                    <a:pt x="5002" y="2633"/>
                    <a:pt x="8332" y="4168"/>
                    <a:pt x="10327" y="6817"/>
                  </a:cubicBezTo>
                  <a:cubicBezTo>
                    <a:pt x="10619" y="7206"/>
                    <a:pt x="11045" y="7466"/>
                    <a:pt x="11497" y="7466"/>
                  </a:cubicBezTo>
                  <a:cubicBezTo>
                    <a:pt x="11705" y="7466"/>
                    <a:pt x="11918" y="7411"/>
                    <a:pt x="12127" y="7289"/>
                  </a:cubicBezTo>
                  <a:cubicBezTo>
                    <a:pt x="12684" y="6964"/>
                    <a:pt x="13028" y="6061"/>
                    <a:pt x="12598" y="5489"/>
                  </a:cubicBezTo>
                  <a:cubicBezTo>
                    <a:pt x="10049" y="2106"/>
                    <a:pt x="6038" y="1"/>
                    <a:pt x="1789"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28" name="Google Shape;2828;p8"/>
            <p:cNvSpPr/>
            <p:nvPr/>
          </p:nvSpPr>
          <p:spPr>
            <a:xfrm>
              <a:off x="7377813" y="3783250"/>
              <a:ext cx="230068" cy="267624"/>
            </a:xfrm>
            <a:custGeom>
              <a:rect b="b" l="l" r="r" t="t"/>
              <a:pathLst>
                <a:path extrusionOk="0" h="18271" w="15707">
                  <a:moveTo>
                    <a:pt x="1317" y="1"/>
                  </a:moveTo>
                  <a:cubicBezTo>
                    <a:pt x="660" y="1"/>
                    <a:pt x="2" y="424"/>
                    <a:pt x="2" y="1271"/>
                  </a:cubicBezTo>
                  <a:cubicBezTo>
                    <a:pt x="1" y="3236"/>
                    <a:pt x="337" y="5163"/>
                    <a:pt x="1185" y="6946"/>
                  </a:cubicBezTo>
                  <a:cubicBezTo>
                    <a:pt x="2027" y="8716"/>
                    <a:pt x="3395" y="10101"/>
                    <a:pt x="4939" y="11273"/>
                  </a:cubicBezTo>
                  <a:cubicBezTo>
                    <a:pt x="7567" y="13271"/>
                    <a:pt x="11112" y="14677"/>
                    <a:pt x="12842" y="17636"/>
                  </a:cubicBezTo>
                  <a:cubicBezTo>
                    <a:pt x="13104" y="18085"/>
                    <a:pt x="13500" y="18271"/>
                    <a:pt x="13898" y="18271"/>
                  </a:cubicBezTo>
                  <a:cubicBezTo>
                    <a:pt x="14797" y="18271"/>
                    <a:pt x="15706" y="17324"/>
                    <a:pt x="15113" y="16309"/>
                  </a:cubicBezTo>
                  <a:cubicBezTo>
                    <a:pt x="13318" y="13236"/>
                    <a:pt x="9996" y="11613"/>
                    <a:pt x="7171" y="9657"/>
                  </a:cubicBezTo>
                  <a:cubicBezTo>
                    <a:pt x="5827" y="8726"/>
                    <a:pt x="4585" y="7654"/>
                    <a:pt x="3767" y="6215"/>
                  </a:cubicBezTo>
                  <a:cubicBezTo>
                    <a:pt x="2909" y="4703"/>
                    <a:pt x="2631" y="2992"/>
                    <a:pt x="2633" y="1271"/>
                  </a:cubicBezTo>
                  <a:cubicBezTo>
                    <a:pt x="2633" y="425"/>
                    <a:pt x="1975" y="1"/>
                    <a:pt x="1317"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29" name="Google Shape;2829;p8"/>
            <p:cNvSpPr/>
            <p:nvPr/>
          </p:nvSpPr>
          <p:spPr>
            <a:xfrm>
              <a:off x="7398819" y="3873937"/>
              <a:ext cx="66719" cy="185774"/>
            </a:xfrm>
            <a:custGeom>
              <a:rect b="b" l="l" r="r" t="t"/>
              <a:pathLst>
                <a:path extrusionOk="0" h="12683" w="4555">
                  <a:moveTo>
                    <a:pt x="1528" y="1"/>
                  </a:moveTo>
                  <a:cubicBezTo>
                    <a:pt x="1417" y="1"/>
                    <a:pt x="1301" y="16"/>
                    <a:pt x="1183" y="48"/>
                  </a:cubicBezTo>
                  <a:cubicBezTo>
                    <a:pt x="554" y="222"/>
                    <a:pt x="0" y="1002"/>
                    <a:pt x="264" y="1666"/>
                  </a:cubicBezTo>
                  <a:cubicBezTo>
                    <a:pt x="1489" y="4767"/>
                    <a:pt x="1899" y="8061"/>
                    <a:pt x="1476" y="11367"/>
                  </a:cubicBezTo>
                  <a:cubicBezTo>
                    <a:pt x="1386" y="12074"/>
                    <a:pt x="2145" y="12682"/>
                    <a:pt x="2792" y="12682"/>
                  </a:cubicBezTo>
                  <a:cubicBezTo>
                    <a:pt x="3577" y="12682"/>
                    <a:pt x="4016" y="12075"/>
                    <a:pt x="4107" y="11367"/>
                  </a:cubicBezTo>
                  <a:cubicBezTo>
                    <a:pt x="4554" y="7868"/>
                    <a:pt x="4098" y="4249"/>
                    <a:pt x="2800" y="967"/>
                  </a:cubicBezTo>
                  <a:cubicBezTo>
                    <a:pt x="2581" y="415"/>
                    <a:pt x="2109" y="1"/>
                    <a:pt x="1528"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30" name="Google Shape;2830;p8"/>
            <p:cNvSpPr/>
            <p:nvPr/>
          </p:nvSpPr>
          <p:spPr>
            <a:xfrm rot="10800000">
              <a:off x="7136763" y="2104097"/>
              <a:ext cx="178231" cy="291998"/>
            </a:xfrm>
            <a:custGeom>
              <a:rect b="b" l="l" r="r" t="t"/>
              <a:pathLst>
                <a:path extrusionOk="0" h="19935" w="12168">
                  <a:moveTo>
                    <a:pt x="2494" y="6968"/>
                  </a:moveTo>
                  <a:cubicBezTo>
                    <a:pt x="2490" y="7001"/>
                    <a:pt x="2486" y="7033"/>
                    <a:pt x="2481" y="7065"/>
                  </a:cubicBezTo>
                  <a:lnTo>
                    <a:pt x="2481" y="7065"/>
                  </a:lnTo>
                  <a:cubicBezTo>
                    <a:pt x="2486" y="7033"/>
                    <a:pt x="2490" y="7001"/>
                    <a:pt x="2494" y="6968"/>
                  </a:cubicBezTo>
                  <a:close/>
                  <a:moveTo>
                    <a:pt x="7519" y="0"/>
                  </a:moveTo>
                  <a:cubicBezTo>
                    <a:pt x="7471" y="0"/>
                    <a:pt x="7423" y="1"/>
                    <a:pt x="7376" y="4"/>
                  </a:cubicBezTo>
                  <a:cubicBezTo>
                    <a:pt x="6162" y="57"/>
                    <a:pt x="4903" y="457"/>
                    <a:pt x="4057" y="1377"/>
                  </a:cubicBezTo>
                  <a:cubicBezTo>
                    <a:pt x="3174" y="2338"/>
                    <a:pt x="2794" y="3395"/>
                    <a:pt x="2682" y="4697"/>
                  </a:cubicBezTo>
                  <a:cubicBezTo>
                    <a:pt x="2598" y="5678"/>
                    <a:pt x="2512" y="6659"/>
                    <a:pt x="2398" y="7638"/>
                  </a:cubicBezTo>
                  <a:lnTo>
                    <a:pt x="2398" y="7638"/>
                  </a:lnTo>
                  <a:cubicBezTo>
                    <a:pt x="2172" y="9091"/>
                    <a:pt x="1845" y="10521"/>
                    <a:pt x="1330" y="11901"/>
                  </a:cubicBezTo>
                  <a:lnTo>
                    <a:pt x="1330" y="11901"/>
                  </a:lnTo>
                  <a:cubicBezTo>
                    <a:pt x="1167" y="12246"/>
                    <a:pt x="992" y="12585"/>
                    <a:pt x="804" y="12919"/>
                  </a:cubicBezTo>
                  <a:cubicBezTo>
                    <a:pt x="202" y="13993"/>
                    <a:pt x="1" y="15340"/>
                    <a:pt x="332" y="16537"/>
                  </a:cubicBezTo>
                  <a:cubicBezTo>
                    <a:pt x="631" y="17625"/>
                    <a:pt x="1473" y="18806"/>
                    <a:pt x="2487" y="19342"/>
                  </a:cubicBezTo>
                  <a:cubicBezTo>
                    <a:pt x="3235" y="19737"/>
                    <a:pt x="4064" y="19935"/>
                    <a:pt x="4882" y="19935"/>
                  </a:cubicBezTo>
                  <a:cubicBezTo>
                    <a:pt x="6490" y="19935"/>
                    <a:pt x="8060" y="19174"/>
                    <a:pt x="8910" y="17657"/>
                  </a:cubicBezTo>
                  <a:cubicBezTo>
                    <a:pt x="10003" y="15710"/>
                    <a:pt x="10797" y="13563"/>
                    <a:pt x="11236" y="11372"/>
                  </a:cubicBezTo>
                  <a:cubicBezTo>
                    <a:pt x="11673" y="9174"/>
                    <a:pt x="11879" y="6928"/>
                    <a:pt x="12070" y="4697"/>
                  </a:cubicBezTo>
                  <a:cubicBezTo>
                    <a:pt x="12167" y="3559"/>
                    <a:pt x="11477" y="2159"/>
                    <a:pt x="10695" y="1377"/>
                  </a:cubicBezTo>
                  <a:cubicBezTo>
                    <a:pt x="9915" y="596"/>
                    <a:pt x="8653" y="0"/>
                    <a:pt x="7519" y="0"/>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831" name="Google Shape;2831;p8"/>
          <p:cNvGrpSpPr/>
          <p:nvPr/>
        </p:nvGrpSpPr>
        <p:grpSpPr>
          <a:xfrm flipH="1">
            <a:off x="154996" y="423374"/>
            <a:ext cx="397222" cy="533461"/>
            <a:chOff x="8884746" y="289993"/>
            <a:chExt cx="297924" cy="307435"/>
          </a:xfrm>
        </p:grpSpPr>
        <p:sp>
          <p:nvSpPr>
            <p:cNvPr id="2832" name="Google Shape;2832;p8"/>
            <p:cNvSpPr/>
            <p:nvPr/>
          </p:nvSpPr>
          <p:spPr>
            <a:xfrm>
              <a:off x="8884746" y="289993"/>
              <a:ext cx="297924" cy="307435"/>
            </a:xfrm>
            <a:custGeom>
              <a:rect b="b" l="l" r="r" t="t"/>
              <a:pathLst>
                <a:path extrusionOk="0" h="20946" w="20298">
                  <a:moveTo>
                    <a:pt x="9894" y="1"/>
                  </a:moveTo>
                  <a:cubicBezTo>
                    <a:pt x="9658" y="1"/>
                    <a:pt x="9422" y="246"/>
                    <a:pt x="9580" y="507"/>
                  </a:cubicBezTo>
                  <a:cubicBezTo>
                    <a:pt x="10183" y="1502"/>
                    <a:pt x="10790" y="2536"/>
                    <a:pt x="10999" y="3695"/>
                  </a:cubicBezTo>
                  <a:cubicBezTo>
                    <a:pt x="11125" y="4381"/>
                    <a:pt x="11087" y="5100"/>
                    <a:pt x="10830" y="5743"/>
                  </a:cubicBezTo>
                  <a:cubicBezTo>
                    <a:pt x="10825" y="5745"/>
                    <a:pt x="10821" y="5748"/>
                    <a:pt x="10816" y="5750"/>
                  </a:cubicBezTo>
                  <a:cubicBezTo>
                    <a:pt x="10552" y="5922"/>
                    <a:pt x="10171" y="5945"/>
                    <a:pt x="9968" y="5955"/>
                  </a:cubicBezTo>
                  <a:cubicBezTo>
                    <a:pt x="9770" y="5929"/>
                    <a:pt x="9570" y="5916"/>
                    <a:pt x="9370" y="5916"/>
                  </a:cubicBezTo>
                  <a:cubicBezTo>
                    <a:pt x="8777" y="5916"/>
                    <a:pt x="8180" y="6030"/>
                    <a:pt x="7608" y="6267"/>
                  </a:cubicBezTo>
                  <a:cubicBezTo>
                    <a:pt x="7528" y="6282"/>
                    <a:pt x="7430" y="6295"/>
                    <a:pt x="7335" y="6295"/>
                  </a:cubicBezTo>
                  <a:cubicBezTo>
                    <a:pt x="7247" y="6295"/>
                    <a:pt x="7162" y="6284"/>
                    <a:pt x="7096" y="6253"/>
                  </a:cubicBezTo>
                  <a:cubicBezTo>
                    <a:pt x="6775" y="5614"/>
                    <a:pt x="6630" y="4888"/>
                    <a:pt x="6692" y="4171"/>
                  </a:cubicBezTo>
                  <a:cubicBezTo>
                    <a:pt x="6768" y="3267"/>
                    <a:pt x="7196" y="2407"/>
                    <a:pt x="7844" y="1776"/>
                  </a:cubicBezTo>
                  <a:cubicBezTo>
                    <a:pt x="8087" y="1536"/>
                    <a:pt x="7850" y="1194"/>
                    <a:pt x="7584" y="1194"/>
                  </a:cubicBezTo>
                  <a:cubicBezTo>
                    <a:pt x="7507" y="1194"/>
                    <a:pt x="7427" y="1223"/>
                    <a:pt x="7356" y="1293"/>
                  </a:cubicBezTo>
                  <a:cubicBezTo>
                    <a:pt x="6725" y="1912"/>
                    <a:pt x="6294" y="2705"/>
                    <a:pt x="6104" y="3559"/>
                  </a:cubicBezTo>
                  <a:cubicBezTo>
                    <a:pt x="5358" y="3074"/>
                    <a:pt x="4758" y="2357"/>
                    <a:pt x="4439" y="1524"/>
                  </a:cubicBezTo>
                  <a:cubicBezTo>
                    <a:pt x="4383" y="1378"/>
                    <a:pt x="4259" y="1267"/>
                    <a:pt x="4106" y="1267"/>
                  </a:cubicBezTo>
                  <a:cubicBezTo>
                    <a:pt x="4078" y="1267"/>
                    <a:pt x="4049" y="1271"/>
                    <a:pt x="4020" y="1278"/>
                  </a:cubicBezTo>
                  <a:cubicBezTo>
                    <a:pt x="3856" y="1321"/>
                    <a:pt x="3708" y="1524"/>
                    <a:pt x="3775" y="1697"/>
                  </a:cubicBezTo>
                  <a:cubicBezTo>
                    <a:pt x="4180" y="2755"/>
                    <a:pt x="4908" y="3643"/>
                    <a:pt x="5877" y="4231"/>
                  </a:cubicBezTo>
                  <a:cubicBezTo>
                    <a:pt x="5918" y="4257"/>
                    <a:pt x="5958" y="4269"/>
                    <a:pt x="5999" y="4276"/>
                  </a:cubicBezTo>
                  <a:cubicBezTo>
                    <a:pt x="5954" y="5033"/>
                    <a:pt x="6115" y="5784"/>
                    <a:pt x="6442" y="6460"/>
                  </a:cubicBezTo>
                  <a:cubicBezTo>
                    <a:pt x="6475" y="6731"/>
                    <a:pt x="6451" y="6979"/>
                    <a:pt x="6299" y="7081"/>
                  </a:cubicBezTo>
                  <a:cubicBezTo>
                    <a:pt x="6189" y="7181"/>
                    <a:pt x="6082" y="7284"/>
                    <a:pt x="5982" y="7391"/>
                  </a:cubicBezTo>
                  <a:cubicBezTo>
                    <a:pt x="5861" y="7385"/>
                    <a:pt x="5738" y="7382"/>
                    <a:pt x="5618" y="7382"/>
                  </a:cubicBezTo>
                  <a:cubicBezTo>
                    <a:pt x="5273" y="7382"/>
                    <a:pt x="4956" y="7404"/>
                    <a:pt x="4787" y="7429"/>
                  </a:cubicBezTo>
                  <a:cubicBezTo>
                    <a:pt x="4496" y="7385"/>
                    <a:pt x="4204" y="7364"/>
                    <a:pt x="3910" y="7364"/>
                  </a:cubicBezTo>
                  <a:cubicBezTo>
                    <a:pt x="3807" y="7364"/>
                    <a:pt x="3704" y="7367"/>
                    <a:pt x="3601" y="7372"/>
                  </a:cubicBezTo>
                  <a:cubicBezTo>
                    <a:pt x="3603" y="7312"/>
                    <a:pt x="3589" y="7248"/>
                    <a:pt x="3563" y="7188"/>
                  </a:cubicBezTo>
                  <a:cubicBezTo>
                    <a:pt x="3151" y="6269"/>
                    <a:pt x="2541" y="5441"/>
                    <a:pt x="1789" y="4774"/>
                  </a:cubicBezTo>
                  <a:cubicBezTo>
                    <a:pt x="1719" y="4711"/>
                    <a:pt x="1630" y="4678"/>
                    <a:pt x="1541" y="4678"/>
                  </a:cubicBezTo>
                  <a:cubicBezTo>
                    <a:pt x="1455" y="4678"/>
                    <a:pt x="1370" y="4709"/>
                    <a:pt x="1303" y="4776"/>
                  </a:cubicBezTo>
                  <a:cubicBezTo>
                    <a:pt x="1179" y="4905"/>
                    <a:pt x="1167" y="5138"/>
                    <a:pt x="1308" y="5262"/>
                  </a:cubicBezTo>
                  <a:cubicBezTo>
                    <a:pt x="1996" y="5874"/>
                    <a:pt x="2541" y="6612"/>
                    <a:pt x="2927" y="7446"/>
                  </a:cubicBezTo>
                  <a:cubicBezTo>
                    <a:pt x="2389" y="7536"/>
                    <a:pt x="1863" y="7700"/>
                    <a:pt x="1365" y="7939"/>
                  </a:cubicBezTo>
                  <a:cubicBezTo>
                    <a:pt x="920" y="8148"/>
                    <a:pt x="512" y="8422"/>
                    <a:pt x="141" y="8743"/>
                  </a:cubicBezTo>
                  <a:cubicBezTo>
                    <a:pt x="0" y="8862"/>
                    <a:pt x="20" y="9105"/>
                    <a:pt x="143" y="9227"/>
                  </a:cubicBezTo>
                  <a:cubicBezTo>
                    <a:pt x="210" y="9294"/>
                    <a:pt x="292" y="9324"/>
                    <a:pt x="375" y="9324"/>
                  </a:cubicBezTo>
                  <a:cubicBezTo>
                    <a:pt x="465" y="9324"/>
                    <a:pt x="556" y="9288"/>
                    <a:pt x="629" y="9224"/>
                  </a:cubicBezTo>
                  <a:cubicBezTo>
                    <a:pt x="1531" y="8449"/>
                    <a:pt x="2724" y="8045"/>
                    <a:pt x="3912" y="8045"/>
                  </a:cubicBezTo>
                  <a:cubicBezTo>
                    <a:pt x="4088" y="8045"/>
                    <a:pt x="4264" y="8054"/>
                    <a:pt x="4439" y="8072"/>
                  </a:cubicBezTo>
                  <a:cubicBezTo>
                    <a:pt x="4746" y="8196"/>
                    <a:pt x="5001" y="8379"/>
                    <a:pt x="5156" y="8629"/>
                  </a:cubicBezTo>
                  <a:cubicBezTo>
                    <a:pt x="4687" y="9663"/>
                    <a:pt x="4599" y="10858"/>
                    <a:pt x="4963" y="11977"/>
                  </a:cubicBezTo>
                  <a:cubicBezTo>
                    <a:pt x="4982" y="12425"/>
                    <a:pt x="4953" y="12670"/>
                    <a:pt x="4632" y="13106"/>
                  </a:cubicBezTo>
                  <a:cubicBezTo>
                    <a:pt x="4303" y="13239"/>
                    <a:pt x="3982" y="13391"/>
                    <a:pt x="3670" y="13568"/>
                  </a:cubicBezTo>
                  <a:cubicBezTo>
                    <a:pt x="3646" y="13561"/>
                    <a:pt x="3622" y="13556"/>
                    <a:pt x="3598" y="13551"/>
                  </a:cubicBezTo>
                  <a:cubicBezTo>
                    <a:pt x="2606" y="13427"/>
                    <a:pt x="1689" y="12896"/>
                    <a:pt x="1046" y="12129"/>
                  </a:cubicBezTo>
                  <a:cubicBezTo>
                    <a:pt x="989" y="12062"/>
                    <a:pt x="904" y="12031"/>
                    <a:pt x="817" y="12031"/>
                  </a:cubicBezTo>
                  <a:cubicBezTo>
                    <a:pt x="722" y="12031"/>
                    <a:pt x="624" y="12068"/>
                    <a:pt x="560" y="12132"/>
                  </a:cubicBezTo>
                  <a:cubicBezTo>
                    <a:pt x="422" y="12275"/>
                    <a:pt x="446" y="12475"/>
                    <a:pt x="565" y="12618"/>
                  </a:cubicBezTo>
                  <a:cubicBezTo>
                    <a:pt x="1165" y="13332"/>
                    <a:pt x="1972" y="13834"/>
                    <a:pt x="2860" y="14087"/>
                  </a:cubicBezTo>
                  <a:cubicBezTo>
                    <a:pt x="2298" y="14496"/>
                    <a:pt x="1789" y="14975"/>
                    <a:pt x="1346" y="15518"/>
                  </a:cubicBezTo>
                  <a:cubicBezTo>
                    <a:pt x="1229" y="15661"/>
                    <a:pt x="1210" y="15863"/>
                    <a:pt x="1351" y="16001"/>
                  </a:cubicBezTo>
                  <a:cubicBezTo>
                    <a:pt x="1414" y="16064"/>
                    <a:pt x="1510" y="16100"/>
                    <a:pt x="1604" y="16100"/>
                  </a:cubicBezTo>
                  <a:cubicBezTo>
                    <a:pt x="1692" y="16100"/>
                    <a:pt x="1779" y="16069"/>
                    <a:pt x="1836" y="15999"/>
                  </a:cubicBezTo>
                  <a:cubicBezTo>
                    <a:pt x="2682" y="14958"/>
                    <a:pt x="3782" y="14156"/>
                    <a:pt x="5032" y="13682"/>
                  </a:cubicBezTo>
                  <a:cubicBezTo>
                    <a:pt x="5437" y="13734"/>
                    <a:pt x="5839" y="13811"/>
                    <a:pt x="6189" y="13918"/>
                  </a:cubicBezTo>
                  <a:cubicBezTo>
                    <a:pt x="6304" y="14027"/>
                    <a:pt x="6425" y="14130"/>
                    <a:pt x="6549" y="14225"/>
                  </a:cubicBezTo>
                  <a:cubicBezTo>
                    <a:pt x="6904" y="14718"/>
                    <a:pt x="7030" y="15449"/>
                    <a:pt x="7085" y="16080"/>
                  </a:cubicBezTo>
                  <a:cubicBezTo>
                    <a:pt x="7085" y="16104"/>
                    <a:pt x="7082" y="16130"/>
                    <a:pt x="7082" y="16154"/>
                  </a:cubicBezTo>
                  <a:cubicBezTo>
                    <a:pt x="7077" y="16158"/>
                    <a:pt x="7070" y="16166"/>
                    <a:pt x="7066" y="16170"/>
                  </a:cubicBezTo>
                  <a:cubicBezTo>
                    <a:pt x="6454" y="17027"/>
                    <a:pt x="5418" y="17533"/>
                    <a:pt x="4373" y="17533"/>
                  </a:cubicBezTo>
                  <a:cubicBezTo>
                    <a:pt x="4363" y="17533"/>
                    <a:pt x="4354" y="17532"/>
                    <a:pt x="4344" y="17532"/>
                  </a:cubicBezTo>
                  <a:cubicBezTo>
                    <a:pt x="4343" y="17532"/>
                    <a:pt x="4342" y="17532"/>
                    <a:pt x="4342" y="17532"/>
                  </a:cubicBezTo>
                  <a:cubicBezTo>
                    <a:pt x="3901" y="17532"/>
                    <a:pt x="3899" y="18216"/>
                    <a:pt x="4341" y="18218"/>
                  </a:cubicBezTo>
                  <a:cubicBezTo>
                    <a:pt x="4353" y="18218"/>
                    <a:pt x="4365" y="18218"/>
                    <a:pt x="4377" y="18218"/>
                  </a:cubicBezTo>
                  <a:cubicBezTo>
                    <a:pt x="5407" y="18218"/>
                    <a:pt x="6388" y="17810"/>
                    <a:pt x="7127" y="17118"/>
                  </a:cubicBezTo>
                  <a:cubicBezTo>
                    <a:pt x="7239" y="18006"/>
                    <a:pt x="7537" y="18873"/>
                    <a:pt x="8008" y="19628"/>
                  </a:cubicBezTo>
                  <a:cubicBezTo>
                    <a:pt x="8292" y="20080"/>
                    <a:pt x="8635" y="20497"/>
                    <a:pt x="9030" y="20854"/>
                  </a:cubicBezTo>
                  <a:cubicBezTo>
                    <a:pt x="9101" y="20919"/>
                    <a:pt x="9180" y="20946"/>
                    <a:pt x="9256" y="20946"/>
                  </a:cubicBezTo>
                  <a:cubicBezTo>
                    <a:pt x="9528" y="20946"/>
                    <a:pt x="9768" y="20597"/>
                    <a:pt x="9511" y="20366"/>
                  </a:cubicBezTo>
                  <a:cubicBezTo>
                    <a:pt x="8337" y="19302"/>
                    <a:pt x="7718" y="17732"/>
                    <a:pt x="7768" y="16161"/>
                  </a:cubicBezTo>
                  <a:cubicBezTo>
                    <a:pt x="8013" y="15575"/>
                    <a:pt x="8530" y="15325"/>
                    <a:pt x="9147" y="15177"/>
                  </a:cubicBezTo>
                  <a:cubicBezTo>
                    <a:pt x="9224" y="15181"/>
                    <a:pt x="9302" y="15183"/>
                    <a:pt x="9380" y="15183"/>
                  </a:cubicBezTo>
                  <a:cubicBezTo>
                    <a:pt x="10165" y="15183"/>
                    <a:pt x="10960" y="14985"/>
                    <a:pt x="11690" y="14563"/>
                  </a:cubicBezTo>
                  <a:cubicBezTo>
                    <a:pt x="11702" y="14556"/>
                    <a:pt x="11716" y="14549"/>
                    <a:pt x="11728" y="14539"/>
                  </a:cubicBezTo>
                  <a:cubicBezTo>
                    <a:pt x="11843" y="14492"/>
                    <a:pt x="11998" y="14446"/>
                    <a:pt x="12161" y="14446"/>
                  </a:cubicBezTo>
                  <a:cubicBezTo>
                    <a:pt x="12373" y="14446"/>
                    <a:pt x="12599" y="14524"/>
                    <a:pt x="12773" y="14777"/>
                  </a:cubicBezTo>
                  <a:cubicBezTo>
                    <a:pt x="13316" y="15973"/>
                    <a:pt x="13390" y="17387"/>
                    <a:pt x="12888" y="18606"/>
                  </a:cubicBezTo>
                  <a:cubicBezTo>
                    <a:pt x="12819" y="18778"/>
                    <a:pt x="12840" y="18973"/>
                    <a:pt x="13016" y="19073"/>
                  </a:cubicBezTo>
                  <a:cubicBezTo>
                    <a:pt x="13065" y="19101"/>
                    <a:pt x="13126" y="19115"/>
                    <a:pt x="13189" y="19115"/>
                  </a:cubicBezTo>
                  <a:cubicBezTo>
                    <a:pt x="13311" y="19115"/>
                    <a:pt x="13437" y="19060"/>
                    <a:pt x="13483" y="18947"/>
                  </a:cubicBezTo>
                  <a:cubicBezTo>
                    <a:pt x="13900" y="17935"/>
                    <a:pt x="13997" y="16823"/>
                    <a:pt x="13797" y="15768"/>
                  </a:cubicBezTo>
                  <a:lnTo>
                    <a:pt x="13797" y="15768"/>
                  </a:lnTo>
                  <a:cubicBezTo>
                    <a:pt x="15131" y="15958"/>
                    <a:pt x="16305" y="16866"/>
                    <a:pt x="16878" y="18073"/>
                  </a:cubicBezTo>
                  <a:cubicBezTo>
                    <a:pt x="16933" y="18184"/>
                    <a:pt x="17057" y="18242"/>
                    <a:pt x="17178" y="18242"/>
                  </a:cubicBezTo>
                  <a:cubicBezTo>
                    <a:pt x="17239" y="18242"/>
                    <a:pt x="17298" y="18228"/>
                    <a:pt x="17348" y="18199"/>
                  </a:cubicBezTo>
                  <a:cubicBezTo>
                    <a:pt x="17519" y="18099"/>
                    <a:pt x="17552" y="17899"/>
                    <a:pt x="17474" y="17730"/>
                  </a:cubicBezTo>
                  <a:cubicBezTo>
                    <a:pt x="16778" y="16273"/>
                    <a:pt x="15335" y="15275"/>
                    <a:pt x="13745" y="15073"/>
                  </a:cubicBezTo>
                  <a:cubicBezTo>
                    <a:pt x="13736" y="15072"/>
                    <a:pt x="13727" y="15071"/>
                    <a:pt x="13718" y="15071"/>
                  </a:cubicBezTo>
                  <a:cubicBezTo>
                    <a:pt x="13685" y="15071"/>
                    <a:pt x="13654" y="15078"/>
                    <a:pt x="13623" y="15089"/>
                  </a:cubicBezTo>
                  <a:cubicBezTo>
                    <a:pt x="13554" y="14875"/>
                    <a:pt x="13473" y="14663"/>
                    <a:pt x="13378" y="14458"/>
                  </a:cubicBezTo>
                  <a:cubicBezTo>
                    <a:pt x="13380" y="14458"/>
                    <a:pt x="13383" y="14456"/>
                    <a:pt x="13383" y="14456"/>
                  </a:cubicBezTo>
                  <a:cubicBezTo>
                    <a:pt x="12992" y="13596"/>
                    <a:pt x="13480" y="12696"/>
                    <a:pt x="13481" y="12696"/>
                  </a:cubicBezTo>
                  <a:lnTo>
                    <a:pt x="13481" y="12696"/>
                  </a:lnTo>
                  <a:lnTo>
                    <a:pt x="13478" y="12699"/>
                  </a:lnTo>
                  <a:cubicBezTo>
                    <a:pt x="13697" y="12277"/>
                    <a:pt x="13852" y="11827"/>
                    <a:pt x="13933" y="11363"/>
                  </a:cubicBezTo>
                  <a:cubicBezTo>
                    <a:pt x="14047" y="11158"/>
                    <a:pt x="14171" y="10972"/>
                    <a:pt x="14409" y="10972"/>
                  </a:cubicBezTo>
                  <a:cubicBezTo>
                    <a:pt x="14431" y="10972"/>
                    <a:pt x="14447" y="10970"/>
                    <a:pt x="14466" y="10967"/>
                  </a:cubicBezTo>
                  <a:cubicBezTo>
                    <a:pt x="16231" y="11303"/>
                    <a:pt x="17643" y="12703"/>
                    <a:pt x="18017" y="14477"/>
                  </a:cubicBezTo>
                  <a:cubicBezTo>
                    <a:pt x="18054" y="14652"/>
                    <a:pt x="18184" y="14728"/>
                    <a:pt x="18320" y="14728"/>
                  </a:cubicBezTo>
                  <a:cubicBezTo>
                    <a:pt x="18521" y="14728"/>
                    <a:pt x="18735" y="14562"/>
                    <a:pt x="18681" y="14306"/>
                  </a:cubicBezTo>
                  <a:cubicBezTo>
                    <a:pt x="18443" y="13170"/>
                    <a:pt x="17814" y="12108"/>
                    <a:pt x="16909" y="11377"/>
                  </a:cubicBezTo>
                  <a:cubicBezTo>
                    <a:pt x="16876" y="11348"/>
                    <a:pt x="16838" y="11325"/>
                    <a:pt x="16805" y="11298"/>
                  </a:cubicBezTo>
                  <a:cubicBezTo>
                    <a:pt x="17533" y="10607"/>
                    <a:pt x="18504" y="10235"/>
                    <a:pt x="19499" y="10235"/>
                  </a:cubicBezTo>
                  <a:cubicBezTo>
                    <a:pt x="19649" y="10235"/>
                    <a:pt x="19800" y="10243"/>
                    <a:pt x="19950" y="10260"/>
                  </a:cubicBezTo>
                  <a:cubicBezTo>
                    <a:pt x="19959" y="10261"/>
                    <a:pt x="19968" y="10262"/>
                    <a:pt x="19976" y="10262"/>
                  </a:cubicBezTo>
                  <a:cubicBezTo>
                    <a:pt x="20151" y="10262"/>
                    <a:pt x="20296" y="10081"/>
                    <a:pt x="20296" y="9917"/>
                  </a:cubicBezTo>
                  <a:cubicBezTo>
                    <a:pt x="20298" y="9717"/>
                    <a:pt x="20138" y="9593"/>
                    <a:pt x="19955" y="9574"/>
                  </a:cubicBezTo>
                  <a:cubicBezTo>
                    <a:pt x="19793" y="9556"/>
                    <a:pt x="19631" y="9547"/>
                    <a:pt x="19469" y="9547"/>
                  </a:cubicBezTo>
                  <a:cubicBezTo>
                    <a:pt x="18267" y="9547"/>
                    <a:pt x="17078" y="10044"/>
                    <a:pt x="16228" y="10898"/>
                  </a:cubicBezTo>
                  <a:cubicBezTo>
                    <a:pt x="16226" y="10901"/>
                    <a:pt x="16224" y="10903"/>
                    <a:pt x="16221" y="10905"/>
                  </a:cubicBezTo>
                  <a:cubicBezTo>
                    <a:pt x="15771" y="10646"/>
                    <a:pt x="15285" y="10455"/>
                    <a:pt x="14778" y="10339"/>
                  </a:cubicBezTo>
                  <a:cubicBezTo>
                    <a:pt x="14781" y="10339"/>
                    <a:pt x="14781" y="10334"/>
                    <a:pt x="14783" y="10334"/>
                  </a:cubicBezTo>
                  <a:cubicBezTo>
                    <a:pt x="14626" y="10267"/>
                    <a:pt x="14262" y="10203"/>
                    <a:pt x="13973" y="10001"/>
                  </a:cubicBezTo>
                  <a:cubicBezTo>
                    <a:pt x="13902" y="9396"/>
                    <a:pt x="13709" y="8796"/>
                    <a:pt x="13385" y="8234"/>
                  </a:cubicBezTo>
                  <a:cubicBezTo>
                    <a:pt x="13042" y="7641"/>
                    <a:pt x="12588" y="7150"/>
                    <a:pt x="12061" y="6779"/>
                  </a:cubicBezTo>
                  <a:lnTo>
                    <a:pt x="12066" y="6779"/>
                  </a:lnTo>
                  <a:cubicBezTo>
                    <a:pt x="11809" y="6515"/>
                    <a:pt x="11554" y="6212"/>
                    <a:pt x="11523" y="5855"/>
                  </a:cubicBezTo>
                  <a:cubicBezTo>
                    <a:pt x="11604" y="5624"/>
                    <a:pt x="11661" y="5383"/>
                    <a:pt x="11699" y="5138"/>
                  </a:cubicBezTo>
                  <a:cubicBezTo>
                    <a:pt x="13161" y="4638"/>
                    <a:pt x="14323" y="3386"/>
                    <a:pt x="14681" y="1874"/>
                  </a:cubicBezTo>
                  <a:cubicBezTo>
                    <a:pt x="14742" y="1617"/>
                    <a:pt x="14529" y="1450"/>
                    <a:pt x="14326" y="1450"/>
                  </a:cubicBezTo>
                  <a:cubicBezTo>
                    <a:pt x="14191" y="1450"/>
                    <a:pt x="14060" y="1525"/>
                    <a:pt x="14019" y="1697"/>
                  </a:cubicBezTo>
                  <a:cubicBezTo>
                    <a:pt x="13735" y="2893"/>
                    <a:pt x="12873" y="3910"/>
                    <a:pt x="11747" y="4388"/>
                  </a:cubicBezTo>
                  <a:cubicBezTo>
                    <a:pt x="11745" y="4131"/>
                    <a:pt x="11721" y="3876"/>
                    <a:pt x="11680" y="3624"/>
                  </a:cubicBezTo>
                  <a:cubicBezTo>
                    <a:pt x="11480" y="2369"/>
                    <a:pt x="10823" y="1235"/>
                    <a:pt x="10173" y="164"/>
                  </a:cubicBezTo>
                  <a:cubicBezTo>
                    <a:pt x="10103" y="49"/>
                    <a:pt x="9999" y="1"/>
                    <a:pt x="9894" y="1"/>
                  </a:cubicBezTo>
                  <a:close/>
                </a:path>
              </a:pathLst>
            </a:custGeom>
            <a:solidFill>
              <a:srgbClr val="C9DAF8"/>
            </a:solidFill>
            <a:ln cap="flat" cmpd="sng" w="9525">
              <a:solidFill>
                <a:srgbClr val="1155CC"/>
              </a:solidFill>
              <a:prstDash val="solid"/>
              <a:round/>
              <a:headEnd len="sm" w="sm" type="none"/>
              <a:tailEnd len="sm" w="sm" type="none"/>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33" name="Google Shape;2833;p8"/>
            <p:cNvSpPr/>
            <p:nvPr/>
          </p:nvSpPr>
          <p:spPr>
            <a:xfrm>
              <a:off x="8992875" y="422659"/>
              <a:ext cx="54688" cy="47893"/>
            </a:xfrm>
            <a:custGeom>
              <a:rect b="b" l="l" r="r" t="t"/>
              <a:pathLst>
                <a:path extrusionOk="0" h="3263" w="3726">
                  <a:moveTo>
                    <a:pt x="1862" y="1"/>
                  </a:moveTo>
                  <a:cubicBezTo>
                    <a:pt x="1586" y="1"/>
                    <a:pt x="1305" y="71"/>
                    <a:pt x="1049" y="220"/>
                  </a:cubicBezTo>
                  <a:cubicBezTo>
                    <a:pt x="268" y="670"/>
                    <a:pt x="1" y="1667"/>
                    <a:pt x="451" y="2446"/>
                  </a:cubicBezTo>
                  <a:cubicBezTo>
                    <a:pt x="753" y="2970"/>
                    <a:pt x="1301" y="3262"/>
                    <a:pt x="1864" y="3262"/>
                  </a:cubicBezTo>
                  <a:cubicBezTo>
                    <a:pt x="2141" y="3262"/>
                    <a:pt x="2421" y="3192"/>
                    <a:pt x="2677" y="3044"/>
                  </a:cubicBezTo>
                  <a:cubicBezTo>
                    <a:pt x="3458" y="2594"/>
                    <a:pt x="3725" y="1596"/>
                    <a:pt x="3275" y="815"/>
                  </a:cubicBezTo>
                  <a:cubicBezTo>
                    <a:pt x="2973" y="293"/>
                    <a:pt x="2425" y="1"/>
                    <a:pt x="1862" y="1"/>
                  </a:cubicBezTo>
                  <a:close/>
                </a:path>
              </a:pathLst>
            </a:custGeom>
            <a:solidFill>
              <a:srgbClr val="C9DAF8"/>
            </a:solidFill>
            <a:ln cap="flat" cmpd="sng" w="9525">
              <a:solidFill>
                <a:srgbClr val="1155CC"/>
              </a:solidFill>
              <a:prstDash val="solid"/>
              <a:round/>
              <a:headEnd len="sm" w="sm" type="none"/>
              <a:tailEnd len="sm" w="sm" type="none"/>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834" name="Google Shape;2834;p8"/>
          <p:cNvSpPr txBox="1"/>
          <p:nvPr/>
        </p:nvSpPr>
        <p:spPr>
          <a:xfrm>
            <a:off x="620927" y="423369"/>
            <a:ext cx="30000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800"/>
              <a:buFont typeface="Arial"/>
              <a:buNone/>
            </a:pPr>
            <a:r>
              <a:t/>
            </a:r>
            <a:endParaRPr b="1" i="0" sz="2800" u="none" cap="none" strike="noStrike">
              <a:solidFill>
                <a:srgbClr val="1C4587"/>
              </a:solidFill>
              <a:latin typeface="Red Hat Text"/>
              <a:ea typeface="Red Hat Text"/>
              <a:cs typeface="Red Hat Text"/>
              <a:sym typeface="Red Hat Text"/>
            </a:endParaRPr>
          </a:p>
        </p:txBody>
      </p:sp>
      <p:cxnSp>
        <p:nvCxnSpPr>
          <p:cNvPr id="2835" name="Google Shape;2835;p8"/>
          <p:cNvCxnSpPr/>
          <p:nvPr/>
        </p:nvCxnSpPr>
        <p:spPr>
          <a:xfrm flipH="1" rot="10800000">
            <a:off x="1041600" y="1003738"/>
            <a:ext cx="5476800" cy="9600"/>
          </a:xfrm>
          <a:prstGeom prst="straightConnector1">
            <a:avLst/>
          </a:prstGeom>
          <a:noFill/>
          <a:ln cap="flat" cmpd="sng" w="9525">
            <a:solidFill>
              <a:schemeClr val="dk1"/>
            </a:solidFill>
            <a:prstDash val="solid"/>
            <a:round/>
            <a:headEnd len="sm" w="sm" type="none"/>
            <a:tailEnd len="sm" w="sm" type="none"/>
          </a:ln>
        </p:spPr>
      </p:cxnSp>
      <p:grpSp>
        <p:nvGrpSpPr>
          <p:cNvPr id="2836" name="Google Shape;2836;p8"/>
          <p:cNvGrpSpPr/>
          <p:nvPr/>
        </p:nvGrpSpPr>
        <p:grpSpPr>
          <a:xfrm flipH="1">
            <a:off x="154996" y="423374"/>
            <a:ext cx="397222" cy="533461"/>
            <a:chOff x="8884746" y="289993"/>
            <a:chExt cx="297924" cy="307435"/>
          </a:xfrm>
        </p:grpSpPr>
        <p:sp>
          <p:nvSpPr>
            <p:cNvPr id="2837" name="Google Shape;2837;p8"/>
            <p:cNvSpPr/>
            <p:nvPr/>
          </p:nvSpPr>
          <p:spPr>
            <a:xfrm>
              <a:off x="8884746" y="289993"/>
              <a:ext cx="297924" cy="307435"/>
            </a:xfrm>
            <a:custGeom>
              <a:rect b="b" l="l" r="r" t="t"/>
              <a:pathLst>
                <a:path extrusionOk="0" h="20946" w="20298">
                  <a:moveTo>
                    <a:pt x="9894" y="1"/>
                  </a:moveTo>
                  <a:cubicBezTo>
                    <a:pt x="9658" y="1"/>
                    <a:pt x="9422" y="246"/>
                    <a:pt x="9580" y="507"/>
                  </a:cubicBezTo>
                  <a:cubicBezTo>
                    <a:pt x="10183" y="1502"/>
                    <a:pt x="10790" y="2536"/>
                    <a:pt x="10999" y="3695"/>
                  </a:cubicBezTo>
                  <a:cubicBezTo>
                    <a:pt x="11125" y="4381"/>
                    <a:pt x="11087" y="5100"/>
                    <a:pt x="10830" y="5743"/>
                  </a:cubicBezTo>
                  <a:cubicBezTo>
                    <a:pt x="10825" y="5745"/>
                    <a:pt x="10821" y="5748"/>
                    <a:pt x="10816" y="5750"/>
                  </a:cubicBezTo>
                  <a:cubicBezTo>
                    <a:pt x="10552" y="5922"/>
                    <a:pt x="10171" y="5945"/>
                    <a:pt x="9968" y="5955"/>
                  </a:cubicBezTo>
                  <a:cubicBezTo>
                    <a:pt x="9770" y="5929"/>
                    <a:pt x="9570" y="5916"/>
                    <a:pt x="9370" y="5916"/>
                  </a:cubicBezTo>
                  <a:cubicBezTo>
                    <a:pt x="8777" y="5916"/>
                    <a:pt x="8180" y="6030"/>
                    <a:pt x="7608" y="6267"/>
                  </a:cubicBezTo>
                  <a:cubicBezTo>
                    <a:pt x="7528" y="6282"/>
                    <a:pt x="7430" y="6295"/>
                    <a:pt x="7335" y="6295"/>
                  </a:cubicBezTo>
                  <a:cubicBezTo>
                    <a:pt x="7247" y="6295"/>
                    <a:pt x="7162" y="6284"/>
                    <a:pt x="7096" y="6253"/>
                  </a:cubicBezTo>
                  <a:cubicBezTo>
                    <a:pt x="6775" y="5614"/>
                    <a:pt x="6630" y="4888"/>
                    <a:pt x="6692" y="4171"/>
                  </a:cubicBezTo>
                  <a:cubicBezTo>
                    <a:pt x="6768" y="3267"/>
                    <a:pt x="7196" y="2407"/>
                    <a:pt x="7844" y="1776"/>
                  </a:cubicBezTo>
                  <a:cubicBezTo>
                    <a:pt x="8087" y="1536"/>
                    <a:pt x="7850" y="1194"/>
                    <a:pt x="7584" y="1194"/>
                  </a:cubicBezTo>
                  <a:cubicBezTo>
                    <a:pt x="7507" y="1194"/>
                    <a:pt x="7427" y="1223"/>
                    <a:pt x="7356" y="1293"/>
                  </a:cubicBezTo>
                  <a:cubicBezTo>
                    <a:pt x="6725" y="1912"/>
                    <a:pt x="6294" y="2705"/>
                    <a:pt x="6104" y="3559"/>
                  </a:cubicBezTo>
                  <a:cubicBezTo>
                    <a:pt x="5358" y="3074"/>
                    <a:pt x="4758" y="2357"/>
                    <a:pt x="4439" y="1524"/>
                  </a:cubicBezTo>
                  <a:cubicBezTo>
                    <a:pt x="4383" y="1378"/>
                    <a:pt x="4259" y="1267"/>
                    <a:pt x="4106" y="1267"/>
                  </a:cubicBezTo>
                  <a:cubicBezTo>
                    <a:pt x="4078" y="1267"/>
                    <a:pt x="4049" y="1271"/>
                    <a:pt x="4020" y="1278"/>
                  </a:cubicBezTo>
                  <a:cubicBezTo>
                    <a:pt x="3856" y="1321"/>
                    <a:pt x="3708" y="1524"/>
                    <a:pt x="3775" y="1697"/>
                  </a:cubicBezTo>
                  <a:cubicBezTo>
                    <a:pt x="4180" y="2755"/>
                    <a:pt x="4908" y="3643"/>
                    <a:pt x="5877" y="4231"/>
                  </a:cubicBezTo>
                  <a:cubicBezTo>
                    <a:pt x="5918" y="4257"/>
                    <a:pt x="5958" y="4269"/>
                    <a:pt x="5999" y="4276"/>
                  </a:cubicBezTo>
                  <a:cubicBezTo>
                    <a:pt x="5954" y="5033"/>
                    <a:pt x="6115" y="5784"/>
                    <a:pt x="6442" y="6460"/>
                  </a:cubicBezTo>
                  <a:cubicBezTo>
                    <a:pt x="6475" y="6731"/>
                    <a:pt x="6451" y="6979"/>
                    <a:pt x="6299" y="7081"/>
                  </a:cubicBezTo>
                  <a:cubicBezTo>
                    <a:pt x="6189" y="7181"/>
                    <a:pt x="6082" y="7284"/>
                    <a:pt x="5982" y="7391"/>
                  </a:cubicBezTo>
                  <a:cubicBezTo>
                    <a:pt x="5861" y="7385"/>
                    <a:pt x="5738" y="7382"/>
                    <a:pt x="5618" y="7382"/>
                  </a:cubicBezTo>
                  <a:cubicBezTo>
                    <a:pt x="5273" y="7382"/>
                    <a:pt x="4956" y="7404"/>
                    <a:pt x="4787" y="7429"/>
                  </a:cubicBezTo>
                  <a:cubicBezTo>
                    <a:pt x="4496" y="7385"/>
                    <a:pt x="4204" y="7364"/>
                    <a:pt x="3910" y="7364"/>
                  </a:cubicBezTo>
                  <a:cubicBezTo>
                    <a:pt x="3807" y="7364"/>
                    <a:pt x="3704" y="7367"/>
                    <a:pt x="3601" y="7372"/>
                  </a:cubicBezTo>
                  <a:cubicBezTo>
                    <a:pt x="3603" y="7312"/>
                    <a:pt x="3589" y="7248"/>
                    <a:pt x="3563" y="7188"/>
                  </a:cubicBezTo>
                  <a:cubicBezTo>
                    <a:pt x="3151" y="6269"/>
                    <a:pt x="2541" y="5441"/>
                    <a:pt x="1789" y="4774"/>
                  </a:cubicBezTo>
                  <a:cubicBezTo>
                    <a:pt x="1719" y="4711"/>
                    <a:pt x="1630" y="4678"/>
                    <a:pt x="1541" y="4678"/>
                  </a:cubicBezTo>
                  <a:cubicBezTo>
                    <a:pt x="1455" y="4678"/>
                    <a:pt x="1370" y="4709"/>
                    <a:pt x="1303" y="4776"/>
                  </a:cubicBezTo>
                  <a:cubicBezTo>
                    <a:pt x="1179" y="4905"/>
                    <a:pt x="1167" y="5138"/>
                    <a:pt x="1308" y="5262"/>
                  </a:cubicBezTo>
                  <a:cubicBezTo>
                    <a:pt x="1996" y="5874"/>
                    <a:pt x="2541" y="6612"/>
                    <a:pt x="2927" y="7446"/>
                  </a:cubicBezTo>
                  <a:cubicBezTo>
                    <a:pt x="2389" y="7536"/>
                    <a:pt x="1863" y="7700"/>
                    <a:pt x="1365" y="7939"/>
                  </a:cubicBezTo>
                  <a:cubicBezTo>
                    <a:pt x="920" y="8148"/>
                    <a:pt x="512" y="8422"/>
                    <a:pt x="141" y="8743"/>
                  </a:cubicBezTo>
                  <a:cubicBezTo>
                    <a:pt x="0" y="8862"/>
                    <a:pt x="20" y="9105"/>
                    <a:pt x="143" y="9227"/>
                  </a:cubicBezTo>
                  <a:cubicBezTo>
                    <a:pt x="210" y="9294"/>
                    <a:pt x="292" y="9324"/>
                    <a:pt x="375" y="9324"/>
                  </a:cubicBezTo>
                  <a:cubicBezTo>
                    <a:pt x="465" y="9324"/>
                    <a:pt x="556" y="9288"/>
                    <a:pt x="629" y="9224"/>
                  </a:cubicBezTo>
                  <a:cubicBezTo>
                    <a:pt x="1531" y="8449"/>
                    <a:pt x="2724" y="8045"/>
                    <a:pt x="3912" y="8045"/>
                  </a:cubicBezTo>
                  <a:cubicBezTo>
                    <a:pt x="4088" y="8045"/>
                    <a:pt x="4264" y="8054"/>
                    <a:pt x="4439" y="8072"/>
                  </a:cubicBezTo>
                  <a:cubicBezTo>
                    <a:pt x="4746" y="8196"/>
                    <a:pt x="5001" y="8379"/>
                    <a:pt x="5156" y="8629"/>
                  </a:cubicBezTo>
                  <a:cubicBezTo>
                    <a:pt x="4687" y="9663"/>
                    <a:pt x="4599" y="10858"/>
                    <a:pt x="4963" y="11977"/>
                  </a:cubicBezTo>
                  <a:cubicBezTo>
                    <a:pt x="4982" y="12425"/>
                    <a:pt x="4953" y="12670"/>
                    <a:pt x="4632" y="13106"/>
                  </a:cubicBezTo>
                  <a:cubicBezTo>
                    <a:pt x="4303" y="13239"/>
                    <a:pt x="3982" y="13391"/>
                    <a:pt x="3670" y="13568"/>
                  </a:cubicBezTo>
                  <a:cubicBezTo>
                    <a:pt x="3646" y="13561"/>
                    <a:pt x="3622" y="13556"/>
                    <a:pt x="3598" y="13551"/>
                  </a:cubicBezTo>
                  <a:cubicBezTo>
                    <a:pt x="2606" y="13427"/>
                    <a:pt x="1689" y="12896"/>
                    <a:pt x="1046" y="12129"/>
                  </a:cubicBezTo>
                  <a:cubicBezTo>
                    <a:pt x="989" y="12062"/>
                    <a:pt x="904" y="12031"/>
                    <a:pt x="817" y="12031"/>
                  </a:cubicBezTo>
                  <a:cubicBezTo>
                    <a:pt x="722" y="12031"/>
                    <a:pt x="624" y="12068"/>
                    <a:pt x="560" y="12132"/>
                  </a:cubicBezTo>
                  <a:cubicBezTo>
                    <a:pt x="422" y="12275"/>
                    <a:pt x="446" y="12475"/>
                    <a:pt x="565" y="12618"/>
                  </a:cubicBezTo>
                  <a:cubicBezTo>
                    <a:pt x="1165" y="13332"/>
                    <a:pt x="1972" y="13834"/>
                    <a:pt x="2860" y="14087"/>
                  </a:cubicBezTo>
                  <a:cubicBezTo>
                    <a:pt x="2298" y="14496"/>
                    <a:pt x="1789" y="14975"/>
                    <a:pt x="1346" y="15518"/>
                  </a:cubicBezTo>
                  <a:cubicBezTo>
                    <a:pt x="1229" y="15661"/>
                    <a:pt x="1210" y="15863"/>
                    <a:pt x="1351" y="16001"/>
                  </a:cubicBezTo>
                  <a:cubicBezTo>
                    <a:pt x="1414" y="16064"/>
                    <a:pt x="1510" y="16100"/>
                    <a:pt x="1604" y="16100"/>
                  </a:cubicBezTo>
                  <a:cubicBezTo>
                    <a:pt x="1692" y="16100"/>
                    <a:pt x="1779" y="16069"/>
                    <a:pt x="1836" y="15999"/>
                  </a:cubicBezTo>
                  <a:cubicBezTo>
                    <a:pt x="2682" y="14958"/>
                    <a:pt x="3782" y="14156"/>
                    <a:pt x="5032" y="13682"/>
                  </a:cubicBezTo>
                  <a:cubicBezTo>
                    <a:pt x="5437" y="13734"/>
                    <a:pt x="5839" y="13811"/>
                    <a:pt x="6189" y="13918"/>
                  </a:cubicBezTo>
                  <a:cubicBezTo>
                    <a:pt x="6304" y="14027"/>
                    <a:pt x="6425" y="14130"/>
                    <a:pt x="6549" y="14225"/>
                  </a:cubicBezTo>
                  <a:cubicBezTo>
                    <a:pt x="6904" y="14718"/>
                    <a:pt x="7030" y="15449"/>
                    <a:pt x="7085" y="16080"/>
                  </a:cubicBezTo>
                  <a:cubicBezTo>
                    <a:pt x="7085" y="16104"/>
                    <a:pt x="7082" y="16130"/>
                    <a:pt x="7082" y="16154"/>
                  </a:cubicBezTo>
                  <a:cubicBezTo>
                    <a:pt x="7077" y="16158"/>
                    <a:pt x="7070" y="16166"/>
                    <a:pt x="7066" y="16170"/>
                  </a:cubicBezTo>
                  <a:cubicBezTo>
                    <a:pt x="6454" y="17027"/>
                    <a:pt x="5418" y="17533"/>
                    <a:pt x="4373" y="17533"/>
                  </a:cubicBezTo>
                  <a:cubicBezTo>
                    <a:pt x="4363" y="17533"/>
                    <a:pt x="4354" y="17532"/>
                    <a:pt x="4344" y="17532"/>
                  </a:cubicBezTo>
                  <a:cubicBezTo>
                    <a:pt x="4343" y="17532"/>
                    <a:pt x="4342" y="17532"/>
                    <a:pt x="4342" y="17532"/>
                  </a:cubicBezTo>
                  <a:cubicBezTo>
                    <a:pt x="3901" y="17532"/>
                    <a:pt x="3899" y="18216"/>
                    <a:pt x="4341" y="18218"/>
                  </a:cubicBezTo>
                  <a:cubicBezTo>
                    <a:pt x="4353" y="18218"/>
                    <a:pt x="4365" y="18218"/>
                    <a:pt x="4377" y="18218"/>
                  </a:cubicBezTo>
                  <a:cubicBezTo>
                    <a:pt x="5407" y="18218"/>
                    <a:pt x="6388" y="17810"/>
                    <a:pt x="7127" y="17118"/>
                  </a:cubicBezTo>
                  <a:cubicBezTo>
                    <a:pt x="7239" y="18006"/>
                    <a:pt x="7537" y="18873"/>
                    <a:pt x="8008" y="19628"/>
                  </a:cubicBezTo>
                  <a:cubicBezTo>
                    <a:pt x="8292" y="20080"/>
                    <a:pt x="8635" y="20497"/>
                    <a:pt x="9030" y="20854"/>
                  </a:cubicBezTo>
                  <a:cubicBezTo>
                    <a:pt x="9101" y="20919"/>
                    <a:pt x="9180" y="20946"/>
                    <a:pt x="9256" y="20946"/>
                  </a:cubicBezTo>
                  <a:cubicBezTo>
                    <a:pt x="9528" y="20946"/>
                    <a:pt x="9768" y="20597"/>
                    <a:pt x="9511" y="20366"/>
                  </a:cubicBezTo>
                  <a:cubicBezTo>
                    <a:pt x="8337" y="19302"/>
                    <a:pt x="7718" y="17732"/>
                    <a:pt x="7768" y="16161"/>
                  </a:cubicBezTo>
                  <a:cubicBezTo>
                    <a:pt x="8013" y="15575"/>
                    <a:pt x="8530" y="15325"/>
                    <a:pt x="9147" y="15177"/>
                  </a:cubicBezTo>
                  <a:cubicBezTo>
                    <a:pt x="9224" y="15181"/>
                    <a:pt x="9302" y="15183"/>
                    <a:pt x="9380" y="15183"/>
                  </a:cubicBezTo>
                  <a:cubicBezTo>
                    <a:pt x="10165" y="15183"/>
                    <a:pt x="10960" y="14985"/>
                    <a:pt x="11690" y="14563"/>
                  </a:cubicBezTo>
                  <a:cubicBezTo>
                    <a:pt x="11702" y="14556"/>
                    <a:pt x="11716" y="14549"/>
                    <a:pt x="11728" y="14539"/>
                  </a:cubicBezTo>
                  <a:cubicBezTo>
                    <a:pt x="11843" y="14492"/>
                    <a:pt x="11998" y="14446"/>
                    <a:pt x="12161" y="14446"/>
                  </a:cubicBezTo>
                  <a:cubicBezTo>
                    <a:pt x="12373" y="14446"/>
                    <a:pt x="12599" y="14524"/>
                    <a:pt x="12773" y="14777"/>
                  </a:cubicBezTo>
                  <a:cubicBezTo>
                    <a:pt x="13316" y="15973"/>
                    <a:pt x="13390" y="17387"/>
                    <a:pt x="12888" y="18606"/>
                  </a:cubicBezTo>
                  <a:cubicBezTo>
                    <a:pt x="12819" y="18778"/>
                    <a:pt x="12840" y="18973"/>
                    <a:pt x="13016" y="19073"/>
                  </a:cubicBezTo>
                  <a:cubicBezTo>
                    <a:pt x="13065" y="19101"/>
                    <a:pt x="13126" y="19115"/>
                    <a:pt x="13189" y="19115"/>
                  </a:cubicBezTo>
                  <a:cubicBezTo>
                    <a:pt x="13311" y="19115"/>
                    <a:pt x="13437" y="19060"/>
                    <a:pt x="13483" y="18947"/>
                  </a:cubicBezTo>
                  <a:cubicBezTo>
                    <a:pt x="13900" y="17935"/>
                    <a:pt x="13997" y="16823"/>
                    <a:pt x="13797" y="15768"/>
                  </a:cubicBezTo>
                  <a:lnTo>
                    <a:pt x="13797" y="15768"/>
                  </a:lnTo>
                  <a:cubicBezTo>
                    <a:pt x="15131" y="15958"/>
                    <a:pt x="16305" y="16866"/>
                    <a:pt x="16878" y="18073"/>
                  </a:cubicBezTo>
                  <a:cubicBezTo>
                    <a:pt x="16933" y="18184"/>
                    <a:pt x="17057" y="18242"/>
                    <a:pt x="17178" y="18242"/>
                  </a:cubicBezTo>
                  <a:cubicBezTo>
                    <a:pt x="17239" y="18242"/>
                    <a:pt x="17298" y="18228"/>
                    <a:pt x="17348" y="18199"/>
                  </a:cubicBezTo>
                  <a:cubicBezTo>
                    <a:pt x="17519" y="18099"/>
                    <a:pt x="17552" y="17899"/>
                    <a:pt x="17474" y="17730"/>
                  </a:cubicBezTo>
                  <a:cubicBezTo>
                    <a:pt x="16778" y="16273"/>
                    <a:pt x="15335" y="15275"/>
                    <a:pt x="13745" y="15073"/>
                  </a:cubicBezTo>
                  <a:cubicBezTo>
                    <a:pt x="13736" y="15072"/>
                    <a:pt x="13727" y="15071"/>
                    <a:pt x="13718" y="15071"/>
                  </a:cubicBezTo>
                  <a:cubicBezTo>
                    <a:pt x="13685" y="15071"/>
                    <a:pt x="13654" y="15078"/>
                    <a:pt x="13623" y="15089"/>
                  </a:cubicBezTo>
                  <a:cubicBezTo>
                    <a:pt x="13554" y="14875"/>
                    <a:pt x="13473" y="14663"/>
                    <a:pt x="13378" y="14458"/>
                  </a:cubicBezTo>
                  <a:cubicBezTo>
                    <a:pt x="13380" y="14458"/>
                    <a:pt x="13383" y="14456"/>
                    <a:pt x="13383" y="14456"/>
                  </a:cubicBezTo>
                  <a:cubicBezTo>
                    <a:pt x="12992" y="13596"/>
                    <a:pt x="13480" y="12696"/>
                    <a:pt x="13481" y="12696"/>
                  </a:cubicBezTo>
                  <a:lnTo>
                    <a:pt x="13481" y="12696"/>
                  </a:lnTo>
                  <a:lnTo>
                    <a:pt x="13478" y="12699"/>
                  </a:lnTo>
                  <a:cubicBezTo>
                    <a:pt x="13697" y="12277"/>
                    <a:pt x="13852" y="11827"/>
                    <a:pt x="13933" y="11363"/>
                  </a:cubicBezTo>
                  <a:cubicBezTo>
                    <a:pt x="14047" y="11158"/>
                    <a:pt x="14171" y="10972"/>
                    <a:pt x="14409" y="10972"/>
                  </a:cubicBezTo>
                  <a:cubicBezTo>
                    <a:pt x="14431" y="10972"/>
                    <a:pt x="14447" y="10970"/>
                    <a:pt x="14466" y="10967"/>
                  </a:cubicBezTo>
                  <a:cubicBezTo>
                    <a:pt x="16231" y="11303"/>
                    <a:pt x="17643" y="12703"/>
                    <a:pt x="18017" y="14477"/>
                  </a:cubicBezTo>
                  <a:cubicBezTo>
                    <a:pt x="18054" y="14652"/>
                    <a:pt x="18184" y="14728"/>
                    <a:pt x="18320" y="14728"/>
                  </a:cubicBezTo>
                  <a:cubicBezTo>
                    <a:pt x="18521" y="14728"/>
                    <a:pt x="18735" y="14562"/>
                    <a:pt x="18681" y="14306"/>
                  </a:cubicBezTo>
                  <a:cubicBezTo>
                    <a:pt x="18443" y="13170"/>
                    <a:pt x="17814" y="12108"/>
                    <a:pt x="16909" y="11377"/>
                  </a:cubicBezTo>
                  <a:cubicBezTo>
                    <a:pt x="16876" y="11348"/>
                    <a:pt x="16838" y="11325"/>
                    <a:pt x="16805" y="11298"/>
                  </a:cubicBezTo>
                  <a:cubicBezTo>
                    <a:pt x="17533" y="10607"/>
                    <a:pt x="18504" y="10235"/>
                    <a:pt x="19499" y="10235"/>
                  </a:cubicBezTo>
                  <a:cubicBezTo>
                    <a:pt x="19649" y="10235"/>
                    <a:pt x="19800" y="10243"/>
                    <a:pt x="19950" y="10260"/>
                  </a:cubicBezTo>
                  <a:cubicBezTo>
                    <a:pt x="19959" y="10261"/>
                    <a:pt x="19968" y="10262"/>
                    <a:pt x="19976" y="10262"/>
                  </a:cubicBezTo>
                  <a:cubicBezTo>
                    <a:pt x="20151" y="10262"/>
                    <a:pt x="20296" y="10081"/>
                    <a:pt x="20296" y="9917"/>
                  </a:cubicBezTo>
                  <a:cubicBezTo>
                    <a:pt x="20298" y="9717"/>
                    <a:pt x="20138" y="9593"/>
                    <a:pt x="19955" y="9574"/>
                  </a:cubicBezTo>
                  <a:cubicBezTo>
                    <a:pt x="19793" y="9556"/>
                    <a:pt x="19631" y="9547"/>
                    <a:pt x="19469" y="9547"/>
                  </a:cubicBezTo>
                  <a:cubicBezTo>
                    <a:pt x="18267" y="9547"/>
                    <a:pt x="17078" y="10044"/>
                    <a:pt x="16228" y="10898"/>
                  </a:cubicBezTo>
                  <a:cubicBezTo>
                    <a:pt x="16226" y="10901"/>
                    <a:pt x="16224" y="10903"/>
                    <a:pt x="16221" y="10905"/>
                  </a:cubicBezTo>
                  <a:cubicBezTo>
                    <a:pt x="15771" y="10646"/>
                    <a:pt x="15285" y="10455"/>
                    <a:pt x="14778" y="10339"/>
                  </a:cubicBezTo>
                  <a:cubicBezTo>
                    <a:pt x="14781" y="10339"/>
                    <a:pt x="14781" y="10334"/>
                    <a:pt x="14783" y="10334"/>
                  </a:cubicBezTo>
                  <a:cubicBezTo>
                    <a:pt x="14626" y="10267"/>
                    <a:pt x="14262" y="10203"/>
                    <a:pt x="13973" y="10001"/>
                  </a:cubicBezTo>
                  <a:cubicBezTo>
                    <a:pt x="13902" y="9396"/>
                    <a:pt x="13709" y="8796"/>
                    <a:pt x="13385" y="8234"/>
                  </a:cubicBezTo>
                  <a:cubicBezTo>
                    <a:pt x="13042" y="7641"/>
                    <a:pt x="12588" y="7150"/>
                    <a:pt x="12061" y="6779"/>
                  </a:cubicBezTo>
                  <a:lnTo>
                    <a:pt x="12066" y="6779"/>
                  </a:lnTo>
                  <a:cubicBezTo>
                    <a:pt x="11809" y="6515"/>
                    <a:pt x="11554" y="6212"/>
                    <a:pt x="11523" y="5855"/>
                  </a:cubicBezTo>
                  <a:cubicBezTo>
                    <a:pt x="11604" y="5624"/>
                    <a:pt x="11661" y="5383"/>
                    <a:pt x="11699" y="5138"/>
                  </a:cubicBezTo>
                  <a:cubicBezTo>
                    <a:pt x="13161" y="4638"/>
                    <a:pt x="14323" y="3386"/>
                    <a:pt x="14681" y="1874"/>
                  </a:cubicBezTo>
                  <a:cubicBezTo>
                    <a:pt x="14742" y="1617"/>
                    <a:pt x="14529" y="1450"/>
                    <a:pt x="14326" y="1450"/>
                  </a:cubicBezTo>
                  <a:cubicBezTo>
                    <a:pt x="14191" y="1450"/>
                    <a:pt x="14060" y="1525"/>
                    <a:pt x="14019" y="1697"/>
                  </a:cubicBezTo>
                  <a:cubicBezTo>
                    <a:pt x="13735" y="2893"/>
                    <a:pt x="12873" y="3910"/>
                    <a:pt x="11747" y="4388"/>
                  </a:cubicBezTo>
                  <a:cubicBezTo>
                    <a:pt x="11745" y="4131"/>
                    <a:pt x="11721" y="3876"/>
                    <a:pt x="11680" y="3624"/>
                  </a:cubicBezTo>
                  <a:cubicBezTo>
                    <a:pt x="11480" y="2369"/>
                    <a:pt x="10823" y="1235"/>
                    <a:pt x="10173" y="164"/>
                  </a:cubicBezTo>
                  <a:cubicBezTo>
                    <a:pt x="10103" y="49"/>
                    <a:pt x="9999" y="1"/>
                    <a:pt x="9894" y="1"/>
                  </a:cubicBezTo>
                  <a:close/>
                </a:path>
              </a:pathLst>
            </a:custGeom>
            <a:solidFill>
              <a:srgbClr val="C9DAF8"/>
            </a:solidFill>
            <a:ln cap="flat" cmpd="sng" w="9525">
              <a:solidFill>
                <a:srgbClr val="1155CC"/>
              </a:solidFill>
              <a:prstDash val="solid"/>
              <a:round/>
              <a:headEnd len="sm" w="sm" type="none"/>
              <a:tailEnd len="sm" w="sm" type="none"/>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38" name="Google Shape;2838;p8"/>
            <p:cNvSpPr/>
            <p:nvPr/>
          </p:nvSpPr>
          <p:spPr>
            <a:xfrm>
              <a:off x="8992875" y="422659"/>
              <a:ext cx="54688" cy="47893"/>
            </a:xfrm>
            <a:custGeom>
              <a:rect b="b" l="l" r="r" t="t"/>
              <a:pathLst>
                <a:path extrusionOk="0" h="3263" w="3726">
                  <a:moveTo>
                    <a:pt x="1862" y="1"/>
                  </a:moveTo>
                  <a:cubicBezTo>
                    <a:pt x="1586" y="1"/>
                    <a:pt x="1305" y="71"/>
                    <a:pt x="1049" y="220"/>
                  </a:cubicBezTo>
                  <a:cubicBezTo>
                    <a:pt x="268" y="670"/>
                    <a:pt x="1" y="1667"/>
                    <a:pt x="451" y="2446"/>
                  </a:cubicBezTo>
                  <a:cubicBezTo>
                    <a:pt x="753" y="2970"/>
                    <a:pt x="1301" y="3262"/>
                    <a:pt x="1864" y="3262"/>
                  </a:cubicBezTo>
                  <a:cubicBezTo>
                    <a:pt x="2141" y="3262"/>
                    <a:pt x="2421" y="3192"/>
                    <a:pt x="2677" y="3044"/>
                  </a:cubicBezTo>
                  <a:cubicBezTo>
                    <a:pt x="3458" y="2594"/>
                    <a:pt x="3725" y="1596"/>
                    <a:pt x="3275" y="815"/>
                  </a:cubicBezTo>
                  <a:cubicBezTo>
                    <a:pt x="2973" y="293"/>
                    <a:pt x="2425" y="1"/>
                    <a:pt x="1862" y="1"/>
                  </a:cubicBezTo>
                  <a:close/>
                </a:path>
              </a:pathLst>
            </a:custGeom>
            <a:solidFill>
              <a:srgbClr val="C9DAF8"/>
            </a:solidFill>
            <a:ln cap="flat" cmpd="sng" w="9525">
              <a:solidFill>
                <a:srgbClr val="1155CC"/>
              </a:solidFill>
              <a:prstDash val="solid"/>
              <a:round/>
              <a:headEnd len="sm" w="sm" type="none"/>
              <a:tailEnd len="sm" w="sm" type="none"/>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839" name="Google Shape;2839;p8"/>
          <p:cNvSpPr txBox="1"/>
          <p:nvPr/>
        </p:nvSpPr>
        <p:spPr>
          <a:xfrm>
            <a:off x="636175" y="423375"/>
            <a:ext cx="5665500" cy="585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600"/>
              <a:buFont typeface="Arial"/>
              <a:buNone/>
            </a:pPr>
            <a:r>
              <a:rPr b="1" i="0" lang="en" sz="2600" u="none" cap="none" strike="noStrike">
                <a:solidFill>
                  <a:srgbClr val="1C4587"/>
                </a:solidFill>
                <a:latin typeface="Red Hat Text"/>
                <a:ea typeface="Red Hat Text"/>
                <a:cs typeface="Red Hat Text"/>
                <a:sym typeface="Red Hat Text"/>
              </a:rPr>
              <a:t>Development of The Cerebellum</a:t>
            </a:r>
            <a:endParaRPr b="1" i="0" sz="2600" u="none" cap="none" strike="noStrike">
              <a:solidFill>
                <a:srgbClr val="1C4587"/>
              </a:solidFill>
              <a:latin typeface="Exo"/>
              <a:ea typeface="Exo"/>
              <a:cs typeface="Exo"/>
              <a:sym typeface="Exo"/>
            </a:endParaRPr>
          </a:p>
        </p:txBody>
      </p:sp>
      <p:sp>
        <p:nvSpPr>
          <p:cNvPr id="2840" name="Google Shape;2840;p8"/>
          <p:cNvSpPr txBox="1"/>
          <p:nvPr/>
        </p:nvSpPr>
        <p:spPr>
          <a:xfrm>
            <a:off x="664825" y="1105675"/>
            <a:ext cx="5791200" cy="677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rPr b="1" i="0" lang="en" sz="1600" u="none" cap="none" strike="noStrike">
                <a:solidFill>
                  <a:schemeClr val="dk1"/>
                </a:solidFill>
                <a:latin typeface="Red Hat Text"/>
                <a:ea typeface="Red Hat Text"/>
                <a:cs typeface="Red Hat Text"/>
                <a:sym typeface="Red Hat Text"/>
              </a:rPr>
              <a:t>Cerebellum:</a:t>
            </a:r>
            <a:endParaRPr b="1" i="0" sz="1600" u="none" cap="none" strike="noStrike">
              <a:solidFill>
                <a:schemeClr val="dk1"/>
              </a:solidFill>
              <a:latin typeface="Red Hat Text"/>
              <a:ea typeface="Red Hat Text"/>
              <a:cs typeface="Red Hat Text"/>
              <a:sym typeface="Red Hat Text"/>
            </a:endParaRPr>
          </a:p>
        </p:txBody>
      </p:sp>
      <p:grpSp>
        <p:nvGrpSpPr>
          <p:cNvPr id="2841" name="Google Shape;2841;p8"/>
          <p:cNvGrpSpPr/>
          <p:nvPr/>
        </p:nvGrpSpPr>
        <p:grpSpPr>
          <a:xfrm>
            <a:off x="267591" y="1213357"/>
            <a:ext cx="397234" cy="461745"/>
            <a:chOff x="2764891" y="1933465"/>
            <a:chExt cx="488842" cy="488723"/>
          </a:xfrm>
        </p:grpSpPr>
        <p:sp>
          <p:nvSpPr>
            <p:cNvPr id="2842" name="Google Shape;2842;p8"/>
            <p:cNvSpPr/>
            <p:nvPr/>
          </p:nvSpPr>
          <p:spPr>
            <a:xfrm>
              <a:off x="2792258" y="1962378"/>
              <a:ext cx="433453" cy="430957"/>
            </a:xfrm>
            <a:custGeom>
              <a:rect b="b" l="l" r="r" t="t"/>
              <a:pathLst>
                <a:path extrusionOk="0" h="14503" w="14587">
                  <a:moveTo>
                    <a:pt x="7305" y="482"/>
                  </a:moveTo>
                  <a:cubicBezTo>
                    <a:pt x="9084" y="482"/>
                    <a:pt x="10768" y="1173"/>
                    <a:pt x="12044" y="2426"/>
                  </a:cubicBezTo>
                  <a:cubicBezTo>
                    <a:pt x="13323" y="3683"/>
                    <a:pt x="14043" y="5354"/>
                    <a:pt x="14073" y="7136"/>
                  </a:cubicBezTo>
                  <a:cubicBezTo>
                    <a:pt x="14102" y="8988"/>
                    <a:pt x="13399" y="10727"/>
                    <a:pt x="12092" y="12036"/>
                  </a:cubicBezTo>
                  <a:cubicBezTo>
                    <a:pt x="10811" y="13317"/>
                    <a:pt x="9117" y="14019"/>
                    <a:pt x="7307" y="14019"/>
                  </a:cubicBezTo>
                  <a:cubicBezTo>
                    <a:pt x="7270" y="14019"/>
                    <a:pt x="7233" y="14019"/>
                    <a:pt x="7196" y="14019"/>
                  </a:cubicBezTo>
                  <a:cubicBezTo>
                    <a:pt x="3474" y="13960"/>
                    <a:pt x="487" y="10882"/>
                    <a:pt x="536" y="7158"/>
                  </a:cubicBezTo>
                  <a:cubicBezTo>
                    <a:pt x="546" y="6469"/>
                    <a:pt x="658" y="5794"/>
                    <a:pt x="871" y="5146"/>
                  </a:cubicBezTo>
                  <a:cubicBezTo>
                    <a:pt x="900" y="5051"/>
                    <a:pt x="987" y="5009"/>
                    <a:pt x="1057" y="5009"/>
                  </a:cubicBezTo>
                  <a:cubicBezTo>
                    <a:pt x="1087" y="5009"/>
                    <a:pt x="1131" y="5016"/>
                    <a:pt x="1173" y="5050"/>
                  </a:cubicBezTo>
                  <a:cubicBezTo>
                    <a:pt x="1634" y="5405"/>
                    <a:pt x="2190" y="5590"/>
                    <a:pt x="2755" y="5590"/>
                  </a:cubicBezTo>
                  <a:cubicBezTo>
                    <a:pt x="3032" y="5590"/>
                    <a:pt x="3312" y="5545"/>
                    <a:pt x="3583" y="5454"/>
                  </a:cubicBezTo>
                  <a:cubicBezTo>
                    <a:pt x="3695" y="5416"/>
                    <a:pt x="3810" y="5398"/>
                    <a:pt x="3924" y="5398"/>
                  </a:cubicBezTo>
                  <a:cubicBezTo>
                    <a:pt x="4220" y="5398"/>
                    <a:pt x="4509" y="5522"/>
                    <a:pt x="4714" y="5751"/>
                  </a:cubicBezTo>
                  <a:lnTo>
                    <a:pt x="5988" y="7164"/>
                  </a:lnTo>
                  <a:cubicBezTo>
                    <a:pt x="5844" y="7118"/>
                    <a:pt x="5694" y="7095"/>
                    <a:pt x="5544" y="7095"/>
                  </a:cubicBezTo>
                  <a:cubicBezTo>
                    <a:pt x="5173" y="7095"/>
                    <a:pt x="4803" y="7235"/>
                    <a:pt x="4519" y="7513"/>
                  </a:cubicBezTo>
                  <a:lnTo>
                    <a:pt x="3031" y="8960"/>
                  </a:lnTo>
                  <a:lnTo>
                    <a:pt x="2713" y="8810"/>
                  </a:lnTo>
                  <a:cubicBezTo>
                    <a:pt x="2607" y="8760"/>
                    <a:pt x="2495" y="8736"/>
                    <a:pt x="2383" y="8736"/>
                  </a:cubicBezTo>
                  <a:cubicBezTo>
                    <a:pt x="2123" y="8736"/>
                    <a:pt x="1870" y="8868"/>
                    <a:pt x="1723" y="9102"/>
                  </a:cubicBezTo>
                  <a:cubicBezTo>
                    <a:pt x="1648" y="9226"/>
                    <a:pt x="1607" y="9368"/>
                    <a:pt x="1607" y="9512"/>
                  </a:cubicBezTo>
                  <a:cubicBezTo>
                    <a:pt x="1607" y="9693"/>
                    <a:pt x="1672" y="9868"/>
                    <a:pt x="1786" y="10007"/>
                  </a:cubicBezTo>
                  <a:lnTo>
                    <a:pt x="2752" y="11168"/>
                  </a:lnTo>
                  <a:cubicBezTo>
                    <a:pt x="2905" y="11353"/>
                    <a:pt x="3125" y="11449"/>
                    <a:pt x="3348" y="11449"/>
                  </a:cubicBezTo>
                  <a:cubicBezTo>
                    <a:pt x="3511" y="11449"/>
                    <a:pt x="3674" y="11398"/>
                    <a:pt x="3813" y="11294"/>
                  </a:cubicBezTo>
                  <a:lnTo>
                    <a:pt x="5100" y="10328"/>
                  </a:lnTo>
                  <a:lnTo>
                    <a:pt x="5741" y="11316"/>
                  </a:lnTo>
                  <a:cubicBezTo>
                    <a:pt x="6393" y="12322"/>
                    <a:pt x="7497" y="12896"/>
                    <a:pt x="8647" y="12896"/>
                  </a:cubicBezTo>
                  <a:cubicBezTo>
                    <a:pt x="9016" y="12896"/>
                    <a:pt x="9389" y="12837"/>
                    <a:pt x="9755" y="12713"/>
                  </a:cubicBezTo>
                  <a:cubicBezTo>
                    <a:pt x="10260" y="12543"/>
                    <a:pt x="10726" y="12254"/>
                    <a:pt x="11102" y="11875"/>
                  </a:cubicBezTo>
                  <a:cubicBezTo>
                    <a:pt x="11479" y="11497"/>
                    <a:pt x="11765" y="11030"/>
                    <a:pt x="11933" y="10524"/>
                  </a:cubicBezTo>
                  <a:cubicBezTo>
                    <a:pt x="12079" y="10086"/>
                    <a:pt x="12188" y="9639"/>
                    <a:pt x="12256" y="9194"/>
                  </a:cubicBezTo>
                  <a:cubicBezTo>
                    <a:pt x="12277" y="9063"/>
                    <a:pt x="12186" y="8941"/>
                    <a:pt x="12055" y="8921"/>
                  </a:cubicBezTo>
                  <a:cubicBezTo>
                    <a:pt x="12042" y="8919"/>
                    <a:pt x="12030" y="8918"/>
                    <a:pt x="12018" y="8918"/>
                  </a:cubicBezTo>
                  <a:cubicBezTo>
                    <a:pt x="11900" y="8918"/>
                    <a:pt x="11798" y="9004"/>
                    <a:pt x="11780" y="9122"/>
                  </a:cubicBezTo>
                  <a:cubicBezTo>
                    <a:pt x="11715" y="9540"/>
                    <a:pt x="11614" y="9961"/>
                    <a:pt x="11477" y="10372"/>
                  </a:cubicBezTo>
                  <a:cubicBezTo>
                    <a:pt x="11331" y="10808"/>
                    <a:pt x="11084" y="11210"/>
                    <a:pt x="10761" y="11535"/>
                  </a:cubicBezTo>
                  <a:cubicBezTo>
                    <a:pt x="10436" y="11860"/>
                    <a:pt x="10035" y="12111"/>
                    <a:pt x="9601" y="12257"/>
                  </a:cubicBezTo>
                  <a:cubicBezTo>
                    <a:pt x="9286" y="12364"/>
                    <a:pt x="8963" y="12415"/>
                    <a:pt x="8645" y="12415"/>
                  </a:cubicBezTo>
                  <a:cubicBezTo>
                    <a:pt x="7656" y="12415"/>
                    <a:pt x="6707" y="11921"/>
                    <a:pt x="6145" y="11054"/>
                  </a:cubicBezTo>
                  <a:lnTo>
                    <a:pt x="5488" y="10038"/>
                  </a:lnTo>
                  <a:lnTo>
                    <a:pt x="5756" y="9837"/>
                  </a:lnTo>
                  <a:cubicBezTo>
                    <a:pt x="5863" y="9756"/>
                    <a:pt x="5885" y="9606"/>
                    <a:pt x="5804" y="9499"/>
                  </a:cubicBezTo>
                  <a:cubicBezTo>
                    <a:pt x="5757" y="9436"/>
                    <a:pt x="5685" y="9403"/>
                    <a:pt x="5612" y="9403"/>
                  </a:cubicBezTo>
                  <a:cubicBezTo>
                    <a:pt x="5561" y="9403"/>
                    <a:pt x="5511" y="9419"/>
                    <a:pt x="5468" y="9451"/>
                  </a:cubicBezTo>
                  <a:lnTo>
                    <a:pt x="3524" y="10908"/>
                  </a:lnTo>
                  <a:cubicBezTo>
                    <a:pt x="3471" y="10947"/>
                    <a:pt x="3409" y="10967"/>
                    <a:pt x="3348" y="10967"/>
                  </a:cubicBezTo>
                  <a:cubicBezTo>
                    <a:pt x="3264" y="10967"/>
                    <a:pt x="3181" y="10930"/>
                    <a:pt x="3123" y="10860"/>
                  </a:cubicBezTo>
                  <a:lnTo>
                    <a:pt x="2157" y="9700"/>
                  </a:lnTo>
                  <a:cubicBezTo>
                    <a:pt x="2113" y="9647"/>
                    <a:pt x="2089" y="9580"/>
                    <a:pt x="2089" y="9512"/>
                  </a:cubicBezTo>
                  <a:cubicBezTo>
                    <a:pt x="2089" y="9457"/>
                    <a:pt x="2106" y="9403"/>
                    <a:pt x="2133" y="9357"/>
                  </a:cubicBezTo>
                  <a:cubicBezTo>
                    <a:pt x="2189" y="9268"/>
                    <a:pt x="2284" y="9218"/>
                    <a:pt x="2383" y="9218"/>
                  </a:cubicBezTo>
                  <a:cubicBezTo>
                    <a:pt x="2425" y="9218"/>
                    <a:pt x="2468" y="9227"/>
                    <a:pt x="2508" y="9246"/>
                  </a:cubicBezTo>
                  <a:lnTo>
                    <a:pt x="2977" y="9468"/>
                  </a:lnTo>
                  <a:cubicBezTo>
                    <a:pt x="3009" y="9483"/>
                    <a:pt x="3044" y="9490"/>
                    <a:pt x="3079" y="9490"/>
                  </a:cubicBezTo>
                  <a:cubicBezTo>
                    <a:pt x="3141" y="9490"/>
                    <a:pt x="3202" y="9467"/>
                    <a:pt x="3248" y="9422"/>
                  </a:cubicBezTo>
                  <a:lnTo>
                    <a:pt x="4855" y="7858"/>
                  </a:lnTo>
                  <a:cubicBezTo>
                    <a:pt x="5046" y="7671"/>
                    <a:pt x="5295" y="7577"/>
                    <a:pt x="5545" y="7577"/>
                  </a:cubicBezTo>
                  <a:cubicBezTo>
                    <a:pt x="5785" y="7577"/>
                    <a:pt x="6025" y="7664"/>
                    <a:pt x="6214" y="7837"/>
                  </a:cubicBezTo>
                  <a:lnTo>
                    <a:pt x="7919" y="9499"/>
                  </a:lnTo>
                  <a:cubicBezTo>
                    <a:pt x="7967" y="9547"/>
                    <a:pt x="8028" y="9569"/>
                    <a:pt x="8089" y="9569"/>
                  </a:cubicBezTo>
                  <a:cubicBezTo>
                    <a:pt x="8152" y="9569"/>
                    <a:pt x="8213" y="9547"/>
                    <a:pt x="8261" y="9499"/>
                  </a:cubicBezTo>
                  <a:cubicBezTo>
                    <a:pt x="8355" y="9405"/>
                    <a:pt x="8355" y="9253"/>
                    <a:pt x="8261" y="9159"/>
                  </a:cubicBezTo>
                  <a:lnTo>
                    <a:pt x="7279" y="8177"/>
                  </a:lnTo>
                  <a:lnTo>
                    <a:pt x="7500" y="8005"/>
                  </a:lnTo>
                  <a:lnTo>
                    <a:pt x="8741" y="7961"/>
                  </a:lnTo>
                  <a:cubicBezTo>
                    <a:pt x="8874" y="7956"/>
                    <a:pt x="8977" y="7843"/>
                    <a:pt x="8972" y="7710"/>
                  </a:cubicBezTo>
                  <a:cubicBezTo>
                    <a:pt x="8968" y="7581"/>
                    <a:pt x="8861" y="7479"/>
                    <a:pt x="8733" y="7479"/>
                  </a:cubicBezTo>
                  <a:cubicBezTo>
                    <a:pt x="8729" y="7479"/>
                    <a:pt x="8726" y="7479"/>
                    <a:pt x="8723" y="7479"/>
                  </a:cubicBezTo>
                  <a:lnTo>
                    <a:pt x="6921" y="7546"/>
                  </a:lnTo>
                  <a:cubicBezTo>
                    <a:pt x="6916" y="7546"/>
                    <a:pt x="6911" y="7546"/>
                    <a:pt x="6906" y="7546"/>
                  </a:cubicBezTo>
                  <a:cubicBezTo>
                    <a:pt x="6803" y="7546"/>
                    <a:pt x="6705" y="7507"/>
                    <a:pt x="6627" y="7437"/>
                  </a:cubicBezTo>
                  <a:cubicBezTo>
                    <a:pt x="6548" y="7363"/>
                    <a:pt x="6502" y="7261"/>
                    <a:pt x="6498" y="7152"/>
                  </a:cubicBezTo>
                  <a:lnTo>
                    <a:pt x="6426" y="5227"/>
                  </a:lnTo>
                  <a:cubicBezTo>
                    <a:pt x="6422" y="5118"/>
                    <a:pt x="6461" y="5015"/>
                    <a:pt x="6535" y="4933"/>
                  </a:cubicBezTo>
                  <a:cubicBezTo>
                    <a:pt x="6609" y="4854"/>
                    <a:pt x="6710" y="4808"/>
                    <a:pt x="6819" y="4804"/>
                  </a:cubicBezTo>
                  <a:cubicBezTo>
                    <a:pt x="6824" y="4804"/>
                    <a:pt x="6829" y="4804"/>
                    <a:pt x="6833" y="4804"/>
                  </a:cubicBezTo>
                  <a:cubicBezTo>
                    <a:pt x="6937" y="4804"/>
                    <a:pt x="7035" y="4842"/>
                    <a:pt x="7113" y="4913"/>
                  </a:cubicBezTo>
                  <a:cubicBezTo>
                    <a:pt x="7192" y="4987"/>
                    <a:pt x="7238" y="5088"/>
                    <a:pt x="7242" y="5197"/>
                  </a:cubicBezTo>
                  <a:lnTo>
                    <a:pt x="7290" y="6473"/>
                  </a:lnTo>
                  <a:cubicBezTo>
                    <a:pt x="7292" y="6538"/>
                    <a:pt x="7319" y="6599"/>
                    <a:pt x="7366" y="6641"/>
                  </a:cubicBezTo>
                  <a:cubicBezTo>
                    <a:pt x="7412" y="6684"/>
                    <a:pt x="7470" y="6706"/>
                    <a:pt x="7532" y="6706"/>
                  </a:cubicBezTo>
                  <a:cubicBezTo>
                    <a:pt x="7534" y="6706"/>
                    <a:pt x="7537" y="6706"/>
                    <a:pt x="7539" y="6706"/>
                  </a:cubicBezTo>
                  <a:lnTo>
                    <a:pt x="9485" y="6634"/>
                  </a:lnTo>
                  <a:cubicBezTo>
                    <a:pt x="9618" y="6628"/>
                    <a:pt x="9721" y="6517"/>
                    <a:pt x="9716" y="6384"/>
                  </a:cubicBezTo>
                  <a:cubicBezTo>
                    <a:pt x="9712" y="6255"/>
                    <a:pt x="9605" y="6152"/>
                    <a:pt x="9477" y="6152"/>
                  </a:cubicBezTo>
                  <a:cubicBezTo>
                    <a:pt x="9473" y="6152"/>
                    <a:pt x="9470" y="6152"/>
                    <a:pt x="9467" y="6152"/>
                  </a:cubicBezTo>
                  <a:lnTo>
                    <a:pt x="8883" y="6174"/>
                  </a:lnTo>
                  <a:cubicBezTo>
                    <a:pt x="8117" y="5858"/>
                    <a:pt x="7626" y="5127"/>
                    <a:pt x="7626" y="4296"/>
                  </a:cubicBezTo>
                  <a:cubicBezTo>
                    <a:pt x="7626" y="3176"/>
                    <a:pt x="8536" y="2266"/>
                    <a:pt x="9657" y="2266"/>
                  </a:cubicBezTo>
                  <a:cubicBezTo>
                    <a:pt x="10776" y="2266"/>
                    <a:pt x="11688" y="3176"/>
                    <a:pt x="11688" y="4296"/>
                  </a:cubicBezTo>
                  <a:cubicBezTo>
                    <a:pt x="11688" y="4671"/>
                    <a:pt x="11584" y="5037"/>
                    <a:pt x="11390" y="5354"/>
                  </a:cubicBezTo>
                  <a:cubicBezTo>
                    <a:pt x="11350" y="5421"/>
                    <a:pt x="11342" y="5502"/>
                    <a:pt x="11372" y="5572"/>
                  </a:cubicBezTo>
                  <a:cubicBezTo>
                    <a:pt x="11695" y="6357"/>
                    <a:pt x="11861" y="7188"/>
                    <a:pt x="11863" y="8039"/>
                  </a:cubicBezTo>
                  <a:cubicBezTo>
                    <a:pt x="11863" y="8172"/>
                    <a:pt x="11970" y="8279"/>
                    <a:pt x="12103" y="8279"/>
                  </a:cubicBezTo>
                  <a:lnTo>
                    <a:pt x="12105" y="8279"/>
                  </a:lnTo>
                  <a:cubicBezTo>
                    <a:pt x="12238" y="8279"/>
                    <a:pt x="12345" y="8172"/>
                    <a:pt x="12345" y="8039"/>
                  </a:cubicBezTo>
                  <a:cubicBezTo>
                    <a:pt x="12343" y="7164"/>
                    <a:pt x="12181" y="6311"/>
                    <a:pt x="11863" y="5500"/>
                  </a:cubicBezTo>
                  <a:cubicBezTo>
                    <a:pt x="12062" y="5133"/>
                    <a:pt x="12169" y="4719"/>
                    <a:pt x="12169" y="4296"/>
                  </a:cubicBezTo>
                  <a:cubicBezTo>
                    <a:pt x="12169" y="2912"/>
                    <a:pt x="11041" y="1784"/>
                    <a:pt x="9657" y="1784"/>
                  </a:cubicBezTo>
                  <a:cubicBezTo>
                    <a:pt x="8270" y="1784"/>
                    <a:pt x="7144" y="2912"/>
                    <a:pt x="7144" y="4296"/>
                  </a:cubicBezTo>
                  <a:cubicBezTo>
                    <a:pt x="7144" y="4324"/>
                    <a:pt x="7144" y="4352"/>
                    <a:pt x="7146" y="4378"/>
                  </a:cubicBezTo>
                  <a:cubicBezTo>
                    <a:pt x="7047" y="4342"/>
                    <a:pt x="6940" y="4322"/>
                    <a:pt x="6829" y="4322"/>
                  </a:cubicBezTo>
                  <a:cubicBezTo>
                    <a:pt x="6820" y="4322"/>
                    <a:pt x="6810" y="4322"/>
                    <a:pt x="6801" y="4322"/>
                  </a:cubicBezTo>
                  <a:cubicBezTo>
                    <a:pt x="6562" y="4331"/>
                    <a:pt x="6343" y="4433"/>
                    <a:pt x="6182" y="4607"/>
                  </a:cubicBezTo>
                  <a:cubicBezTo>
                    <a:pt x="6101" y="4695"/>
                    <a:pt x="6038" y="4795"/>
                    <a:pt x="5999" y="4904"/>
                  </a:cubicBezTo>
                  <a:lnTo>
                    <a:pt x="5844" y="4734"/>
                  </a:lnTo>
                  <a:cubicBezTo>
                    <a:pt x="5345" y="4178"/>
                    <a:pt x="4643" y="3877"/>
                    <a:pt x="3922" y="3877"/>
                  </a:cubicBezTo>
                  <a:cubicBezTo>
                    <a:pt x="3646" y="3877"/>
                    <a:pt x="3368" y="3921"/>
                    <a:pt x="3097" y="4012"/>
                  </a:cubicBezTo>
                  <a:cubicBezTo>
                    <a:pt x="2984" y="4050"/>
                    <a:pt x="2868" y="4069"/>
                    <a:pt x="2753" y="4069"/>
                  </a:cubicBezTo>
                  <a:cubicBezTo>
                    <a:pt x="2521" y="4069"/>
                    <a:pt x="2293" y="3993"/>
                    <a:pt x="2104" y="3846"/>
                  </a:cubicBezTo>
                  <a:lnTo>
                    <a:pt x="1810" y="3619"/>
                  </a:lnTo>
                  <a:cubicBezTo>
                    <a:pt x="1727" y="3556"/>
                    <a:pt x="1711" y="3440"/>
                    <a:pt x="1770" y="3355"/>
                  </a:cubicBezTo>
                  <a:cubicBezTo>
                    <a:pt x="3038" y="1557"/>
                    <a:pt x="5106" y="484"/>
                    <a:pt x="7301" y="482"/>
                  </a:cubicBezTo>
                  <a:close/>
                  <a:moveTo>
                    <a:pt x="7301" y="0"/>
                  </a:moveTo>
                  <a:cubicBezTo>
                    <a:pt x="4949" y="2"/>
                    <a:pt x="2733" y="1152"/>
                    <a:pt x="1376" y="3076"/>
                  </a:cubicBezTo>
                  <a:cubicBezTo>
                    <a:pt x="1166" y="3373"/>
                    <a:pt x="1229" y="3779"/>
                    <a:pt x="1515" y="4001"/>
                  </a:cubicBezTo>
                  <a:lnTo>
                    <a:pt x="1808" y="4228"/>
                  </a:lnTo>
                  <a:cubicBezTo>
                    <a:pt x="2084" y="4441"/>
                    <a:pt x="2417" y="4552"/>
                    <a:pt x="2755" y="4552"/>
                  </a:cubicBezTo>
                  <a:cubicBezTo>
                    <a:pt x="2921" y="4552"/>
                    <a:pt x="3088" y="4525"/>
                    <a:pt x="3250" y="4470"/>
                  </a:cubicBezTo>
                  <a:cubicBezTo>
                    <a:pt x="3471" y="4396"/>
                    <a:pt x="3698" y="4360"/>
                    <a:pt x="3923" y="4360"/>
                  </a:cubicBezTo>
                  <a:cubicBezTo>
                    <a:pt x="4509" y="4360"/>
                    <a:pt x="5081" y="4604"/>
                    <a:pt x="5486" y="5055"/>
                  </a:cubicBezTo>
                  <a:lnTo>
                    <a:pt x="5957" y="5578"/>
                  </a:lnTo>
                  <a:lnTo>
                    <a:pt x="5988" y="6445"/>
                  </a:lnTo>
                  <a:lnTo>
                    <a:pt x="5073" y="5428"/>
                  </a:lnTo>
                  <a:cubicBezTo>
                    <a:pt x="4775" y="5096"/>
                    <a:pt x="4355" y="4915"/>
                    <a:pt x="3923" y="4915"/>
                  </a:cubicBezTo>
                  <a:cubicBezTo>
                    <a:pt x="3758" y="4915"/>
                    <a:pt x="3591" y="4941"/>
                    <a:pt x="3429" y="4996"/>
                  </a:cubicBezTo>
                  <a:cubicBezTo>
                    <a:pt x="3208" y="5071"/>
                    <a:pt x="2979" y="5107"/>
                    <a:pt x="2753" y="5107"/>
                  </a:cubicBezTo>
                  <a:cubicBezTo>
                    <a:pt x="2294" y="5107"/>
                    <a:pt x="1842" y="4957"/>
                    <a:pt x="1469" y="4669"/>
                  </a:cubicBezTo>
                  <a:cubicBezTo>
                    <a:pt x="1349" y="4577"/>
                    <a:pt x="1207" y="4527"/>
                    <a:pt x="1057" y="4527"/>
                  </a:cubicBezTo>
                  <a:cubicBezTo>
                    <a:pt x="763" y="4527"/>
                    <a:pt x="505" y="4715"/>
                    <a:pt x="413" y="4994"/>
                  </a:cubicBezTo>
                  <a:cubicBezTo>
                    <a:pt x="186" y="5690"/>
                    <a:pt x="66" y="6416"/>
                    <a:pt x="55" y="7151"/>
                  </a:cubicBezTo>
                  <a:cubicBezTo>
                    <a:pt x="1" y="11140"/>
                    <a:pt x="3200" y="14438"/>
                    <a:pt x="7188" y="14500"/>
                  </a:cubicBezTo>
                  <a:cubicBezTo>
                    <a:pt x="7227" y="14500"/>
                    <a:pt x="7268" y="14502"/>
                    <a:pt x="7306" y="14502"/>
                  </a:cubicBezTo>
                  <a:cubicBezTo>
                    <a:pt x="9245" y="14502"/>
                    <a:pt x="11062" y="13749"/>
                    <a:pt x="12433" y="12375"/>
                  </a:cubicBezTo>
                  <a:cubicBezTo>
                    <a:pt x="13835" y="10974"/>
                    <a:pt x="14586" y="9111"/>
                    <a:pt x="14555" y="7128"/>
                  </a:cubicBezTo>
                  <a:cubicBezTo>
                    <a:pt x="14523" y="5219"/>
                    <a:pt x="13752" y="3429"/>
                    <a:pt x="12384" y="2085"/>
                  </a:cubicBezTo>
                  <a:cubicBezTo>
                    <a:pt x="11016" y="741"/>
                    <a:pt x="9212" y="0"/>
                    <a:pt x="7305" y="0"/>
                  </a:cubicBezTo>
                  <a:close/>
                </a:path>
              </a:pathLst>
            </a:custGeom>
            <a:solidFill>
              <a:srgbClr val="2673B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43" name="Google Shape;2843;p8"/>
            <p:cNvSpPr/>
            <p:nvPr/>
          </p:nvSpPr>
          <p:spPr>
            <a:xfrm>
              <a:off x="2764891" y="1933465"/>
              <a:ext cx="407987" cy="407096"/>
            </a:xfrm>
            <a:custGeom>
              <a:rect b="b" l="l" r="r" t="t"/>
              <a:pathLst>
                <a:path extrusionOk="0" h="13700" w="13730">
                  <a:moveTo>
                    <a:pt x="8226" y="0"/>
                  </a:moveTo>
                  <a:cubicBezTo>
                    <a:pt x="6029" y="0"/>
                    <a:pt x="3963" y="855"/>
                    <a:pt x="2410" y="2408"/>
                  </a:cubicBezTo>
                  <a:cubicBezTo>
                    <a:pt x="857" y="3962"/>
                    <a:pt x="1" y="6026"/>
                    <a:pt x="1" y="8223"/>
                  </a:cubicBezTo>
                  <a:cubicBezTo>
                    <a:pt x="1" y="10206"/>
                    <a:pt x="717" y="12121"/>
                    <a:pt x="2015" y="13616"/>
                  </a:cubicBezTo>
                  <a:cubicBezTo>
                    <a:pt x="2063" y="13670"/>
                    <a:pt x="2129" y="13699"/>
                    <a:pt x="2198" y="13699"/>
                  </a:cubicBezTo>
                  <a:cubicBezTo>
                    <a:pt x="2253" y="13699"/>
                    <a:pt x="2308" y="13679"/>
                    <a:pt x="2355" y="13640"/>
                  </a:cubicBezTo>
                  <a:cubicBezTo>
                    <a:pt x="2456" y="13552"/>
                    <a:pt x="2465" y="13400"/>
                    <a:pt x="2379" y="13300"/>
                  </a:cubicBezTo>
                  <a:cubicBezTo>
                    <a:pt x="1156" y="11892"/>
                    <a:pt x="484" y="10090"/>
                    <a:pt x="484" y="8223"/>
                  </a:cubicBezTo>
                  <a:cubicBezTo>
                    <a:pt x="484" y="6156"/>
                    <a:pt x="1289" y="4211"/>
                    <a:pt x="2752" y="2749"/>
                  </a:cubicBezTo>
                  <a:cubicBezTo>
                    <a:pt x="4214" y="1287"/>
                    <a:pt x="6158" y="482"/>
                    <a:pt x="8226" y="482"/>
                  </a:cubicBezTo>
                  <a:cubicBezTo>
                    <a:pt x="10092" y="482"/>
                    <a:pt x="11894" y="1154"/>
                    <a:pt x="13301" y="2376"/>
                  </a:cubicBezTo>
                  <a:cubicBezTo>
                    <a:pt x="13347" y="2417"/>
                    <a:pt x="13403" y="2436"/>
                    <a:pt x="13459" y="2436"/>
                  </a:cubicBezTo>
                  <a:cubicBezTo>
                    <a:pt x="13527" y="2436"/>
                    <a:pt x="13593" y="2408"/>
                    <a:pt x="13641" y="2352"/>
                  </a:cubicBezTo>
                  <a:cubicBezTo>
                    <a:pt x="13729" y="2253"/>
                    <a:pt x="13718" y="2101"/>
                    <a:pt x="13617" y="2013"/>
                  </a:cubicBezTo>
                  <a:cubicBezTo>
                    <a:pt x="12123" y="715"/>
                    <a:pt x="10207" y="0"/>
                    <a:pt x="8226" y="0"/>
                  </a:cubicBezTo>
                  <a:close/>
                </a:path>
              </a:pathLst>
            </a:custGeom>
            <a:solidFill>
              <a:srgbClr val="2673B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44" name="Google Shape;2844;p8"/>
            <p:cNvSpPr/>
            <p:nvPr/>
          </p:nvSpPr>
          <p:spPr>
            <a:xfrm>
              <a:off x="2845805" y="2015122"/>
              <a:ext cx="407928" cy="407066"/>
            </a:xfrm>
            <a:custGeom>
              <a:rect b="b" l="l" r="r" t="t"/>
              <a:pathLst>
                <a:path extrusionOk="0" h="13699" w="13728">
                  <a:moveTo>
                    <a:pt x="11531" y="0"/>
                  </a:moveTo>
                  <a:cubicBezTo>
                    <a:pt x="11475" y="0"/>
                    <a:pt x="11419" y="20"/>
                    <a:pt x="11374" y="60"/>
                  </a:cubicBezTo>
                  <a:cubicBezTo>
                    <a:pt x="11272" y="147"/>
                    <a:pt x="11263" y="299"/>
                    <a:pt x="11350" y="400"/>
                  </a:cubicBezTo>
                  <a:cubicBezTo>
                    <a:pt x="12572" y="1807"/>
                    <a:pt x="13246" y="3609"/>
                    <a:pt x="13246" y="5475"/>
                  </a:cubicBezTo>
                  <a:cubicBezTo>
                    <a:pt x="13246" y="7543"/>
                    <a:pt x="12439" y="9487"/>
                    <a:pt x="10977" y="10949"/>
                  </a:cubicBezTo>
                  <a:cubicBezTo>
                    <a:pt x="9514" y="12412"/>
                    <a:pt x="7570" y="13217"/>
                    <a:pt x="5503" y="13217"/>
                  </a:cubicBezTo>
                  <a:cubicBezTo>
                    <a:pt x="3638" y="13217"/>
                    <a:pt x="1834" y="12545"/>
                    <a:pt x="427" y="11322"/>
                  </a:cubicBezTo>
                  <a:cubicBezTo>
                    <a:pt x="381" y="11282"/>
                    <a:pt x="325" y="11262"/>
                    <a:pt x="269" y="11262"/>
                  </a:cubicBezTo>
                  <a:cubicBezTo>
                    <a:pt x="202" y="11262"/>
                    <a:pt x="135" y="11291"/>
                    <a:pt x="88" y="11346"/>
                  </a:cubicBezTo>
                  <a:cubicBezTo>
                    <a:pt x="1" y="11446"/>
                    <a:pt x="10" y="11597"/>
                    <a:pt x="112" y="11686"/>
                  </a:cubicBezTo>
                  <a:cubicBezTo>
                    <a:pt x="1607" y="12984"/>
                    <a:pt x="3522" y="13698"/>
                    <a:pt x="5503" y="13698"/>
                  </a:cubicBezTo>
                  <a:cubicBezTo>
                    <a:pt x="7700" y="13698"/>
                    <a:pt x="9766" y="12844"/>
                    <a:pt x="11318" y="11291"/>
                  </a:cubicBezTo>
                  <a:cubicBezTo>
                    <a:pt x="12871" y="9736"/>
                    <a:pt x="13728" y="7672"/>
                    <a:pt x="13728" y="5475"/>
                  </a:cubicBezTo>
                  <a:cubicBezTo>
                    <a:pt x="13728" y="3494"/>
                    <a:pt x="13011" y="1578"/>
                    <a:pt x="11713" y="84"/>
                  </a:cubicBezTo>
                  <a:cubicBezTo>
                    <a:pt x="11666" y="29"/>
                    <a:pt x="11599" y="0"/>
                    <a:pt x="11531" y="0"/>
                  </a:cubicBezTo>
                  <a:close/>
                </a:path>
              </a:pathLst>
            </a:custGeom>
            <a:solidFill>
              <a:srgbClr val="2673B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45" name="Google Shape;2845;p8"/>
            <p:cNvSpPr/>
            <p:nvPr/>
          </p:nvSpPr>
          <p:spPr>
            <a:xfrm>
              <a:off x="2898311" y="2163756"/>
              <a:ext cx="14352" cy="14352"/>
            </a:xfrm>
            <a:custGeom>
              <a:rect b="b" l="l" r="r" t="t"/>
              <a:pathLst>
                <a:path extrusionOk="0" h="483" w="483">
                  <a:moveTo>
                    <a:pt x="241" y="1"/>
                  </a:moveTo>
                  <a:cubicBezTo>
                    <a:pt x="108" y="1"/>
                    <a:pt x="1" y="110"/>
                    <a:pt x="1" y="243"/>
                  </a:cubicBezTo>
                  <a:cubicBezTo>
                    <a:pt x="1" y="375"/>
                    <a:pt x="108" y="483"/>
                    <a:pt x="241" y="483"/>
                  </a:cubicBezTo>
                  <a:cubicBezTo>
                    <a:pt x="374" y="483"/>
                    <a:pt x="483" y="375"/>
                    <a:pt x="483" y="243"/>
                  </a:cubicBezTo>
                  <a:cubicBezTo>
                    <a:pt x="483" y="110"/>
                    <a:pt x="374" y="1"/>
                    <a:pt x="241" y="1"/>
                  </a:cubicBezTo>
                  <a:close/>
                </a:path>
              </a:pathLst>
            </a:custGeom>
            <a:solidFill>
              <a:srgbClr val="2673B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46" name="Google Shape;2846;p8"/>
            <p:cNvSpPr/>
            <p:nvPr/>
          </p:nvSpPr>
          <p:spPr>
            <a:xfrm>
              <a:off x="2840010" y="2148572"/>
              <a:ext cx="14352" cy="14352"/>
            </a:xfrm>
            <a:custGeom>
              <a:rect b="b" l="l" r="r" t="t"/>
              <a:pathLst>
                <a:path extrusionOk="0" h="483" w="483">
                  <a:moveTo>
                    <a:pt x="242" y="0"/>
                  </a:moveTo>
                  <a:cubicBezTo>
                    <a:pt x="109" y="0"/>
                    <a:pt x="0" y="109"/>
                    <a:pt x="0" y="242"/>
                  </a:cubicBezTo>
                  <a:cubicBezTo>
                    <a:pt x="0" y="375"/>
                    <a:pt x="109" y="482"/>
                    <a:pt x="242" y="482"/>
                  </a:cubicBezTo>
                  <a:cubicBezTo>
                    <a:pt x="375" y="482"/>
                    <a:pt x="482" y="375"/>
                    <a:pt x="482" y="242"/>
                  </a:cubicBezTo>
                  <a:cubicBezTo>
                    <a:pt x="482" y="109"/>
                    <a:pt x="375" y="0"/>
                    <a:pt x="242" y="0"/>
                  </a:cubicBezTo>
                  <a:close/>
                </a:path>
              </a:pathLst>
            </a:custGeom>
            <a:solidFill>
              <a:srgbClr val="2673B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47" name="Google Shape;2847;p8"/>
            <p:cNvSpPr/>
            <p:nvPr/>
          </p:nvSpPr>
          <p:spPr>
            <a:xfrm>
              <a:off x="2958543" y="2012834"/>
              <a:ext cx="14352" cy="14352"/>
            </a:xfrm>
            <a:custGeom>
              <a:rect b="b" l="l" r="r" t="t"/>
              <a:pathLst>
                <a:path extrusionOk="0" h="483" w="483">
                  <a:moveTo>
                    <a:pt x="243" y="1"/>
                  </a:moveTo>
                  <a:cubicBezTo>
                    <a:pt x="110" y="1"/>
                    <a:pt x="1" y="108"/>
                    <a:pt x="1" y="241"/>
                  </a:cubicBezTo>
                  <a:cubicBezTo>
                    <a:pt x="1" y="374"/>
                    <a:pt x="110" y="483"/>
                    <a:pt x="243" y="483"/>
                  </a:cubicBezTo>
                  <a:cubicBezTo>
                    <a:pt x="376" y="483"/>
                    <a:pt x="483" y="374"/>
                    <a:pt x="483" y="241"/>
                  </a:cubicBezTo>
                  <a:cubicBezTo>
                    <a:pt x="483" y="108"/>
                    <a:pt x="376" y="1"/>
                    <a:pt x="243" y="1"/>
                  </a:cubicBezTo>
                  <a:close/>
                </a:path>
              </a:pathLst>
            </a:custGeom>
            <a:solidFill>
              <a:srgbClr val="2673B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48" name="Google Shape;2848;p8"/>
            <p:cNvSpPr/>
            <p:nvPr/>
          </p:nvSpPr>
          <p:spPr>
            <a:xfrm>
              <a:off x="3163309" y="2123047"/>
              <a:ext cx="14323" cy="14352"/>
            </a:xfrm>
            <a:custGeom>
              <a:rect b="b" l="l" r="r" t="t"/>
              <a:pathLst>
                <a:path extrusionOk="0" h="483" w="482">
                  <a:moveTo>
                    <a:pt x="242" y="1"/>
                  </a:moveTo>
                  <a:cubicBezTo>
                    <a:pt x="109" y="1"/>
                    <a:pt x="0" y="108"/>
                    <a:pt x="0" y="241"/>
                  </a:cubicBezTo>
                  <a:cubicBezTo>
                    <a:pt x="0" y="376"/>
                    <a:pt x="109" y="483"/>
                    <a:pt x="242" y="483"/>
                  </a:cubicBezTo>
                  <a:cubicBezTo>
                    <a:pt x="375" y="483"/>
                    <a:pt x="482" y="376"/>
                    <a:pt x="482" y="241"/>
                  </a:cubicBezTo>
                  <a:cubicBezTo>
                    <a:pt x="482" y="108"/>
                    <a:pt x="375" y="1"/>
                    <a:pt x="242" y="1"/>
                  </a:cubicBezTo>
                  <a:close/>
                </a:path>
              </a:pathLst>
            </a:custGeom>
            <a:solidFill>
              <a:srgbClr val="2673B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49" name="Google Shape;2849;p8"/>
            <p:cNvSpPr/>
            <p:nvPr/>
          </p:nvSpPr>
          <p:spPr>
            <a:xfrm>
              <a:off x="2938486" y="2320176"/>
              <a:ext cx="14352" cy="14352"/>
            </a:xfrm>
            <a:custGeom>
              <a:rect b="b" l="l" r="r" t="t"/>
              <a:pathLst>
                <a:path extrusionOk="0" h="483" w="483">
                  <a:moveTo>
                    <a:pt x="242" y="0"/>
                  </a:moveTo>
                  <a:cubicBezTo>
                    <a:pt x="109" y="0"/>
                    <a:pt x="0" y="107"/>
                    <a:pt x="0" y="242"/>
                  </a:cubicBezTo>
                  <a:cubicBezTo>
                    <a:pt x="0" y="375"/>
                    <a:pt x="109" y="482"/>
                    <a:pt x="242" y="482"/>
                  </a:cubicBezTo>
                  <a:cubicBezTo>
                    <a:pt x="375" y="482"/>
                    <a:pt x="482" y="375"/>
                    <a:pt x="482" y="242"/>
                  </a:cubicBezTo>
                  <a:cubicBezTo>
                    <a:pt x="482" y="107"/>
                    <a:pt x="375" y="0"/>
                    <a:pt x="242" y="0"/>
                  </a:cubicBezTo>
                  <a:close/>
                </a:path>
              </a:pathLst>
            </a:custGeom>
            <a:solidFill>
              <a:srgbClr val="2673B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850" name="Google Shape;2850;p8"/>
          <p:cNvSpPr txBox="1"/>
          <p:nvPr/>
        </p:nvSpPr>
        <p:spPr>
          <a:xfrm>
            <a:off x="747925" y="4776825"/>
            <a:ext cx="5791200" cy="677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rPr b="1" i="0" lang="en" sz="1600" u="none" cap="none" strike="noStrike">
                <a:solidFill>
                  <a:schemeClr val="dk1"/>
                </a:solidFill>
                <a:latin typeface="Red Hat Text"/>
                <a:ea typeface="Red Hat Text"/>
                <a:cs typeface="Red Hat Text"/>
                <a:sym typeface="Red Hat Text"/>
              </a:rPr>
              <a:t>Metencephalon: changes in alar plates:</a:t>
            </a:r>
            <a:endParaRPr b="1" i="0" sz="1600" u="none" cap="none" strike="noStrike">
              <a:solidFill>
                <a:schemeClr val="dk1"/>
              </a:solidFill>
              <a:latin typeface="Red Hat Text"/>
              <a:ea typeface="Red Hat Text"/>
              <a:cs typeface="Red Hat Text"/>
              <a:sym typeface="Red Hat Text"/>
            </a:endParaRPr>
          </a:p>
        </p:txBody>
      </p:sp>
      <p:grpSp>
        <p:nvGrpSpPr>
          <p:cNvPr id="2851" name="Google Shape;2851;p8"/>
          <p:cNvGrpSpPr/>
          <p:nvPr/>
        </p:nvGrpSpPr>
        <p:grpSpPr>
          <a:xfrm>
            <a:off x="350691" y="4884507"/>
            <a:ext cx="397234" cy="461745"/>
            <a:chOff x="2764891" y="1933465"/>
            <a:chExt cx="488842" cy="488723"/>
          </a:xfrm>
        </p:grpSpPr>
        <p:sp>
          <p:nvSpPr>
            <p:cNvPr id="2852" name="Google Shape;2852;p8"/>
            <p:cNvSpPr/>
            <p:nvPr/>
          </p:nvSpPr>
          <p:spPr>
            <a:xfrm>
              <a:off x="2792258" y="1962378"/>
              <a:ext cx="433453" cy="430957"/>
            </a:xfrm>
            <a:custGeom>
              <a:rect b="b" l="l" r="r" t="t"/>
              <a:pathLst>
                <a:path extrusionOk="0" h="14503" w="14587">
                  <a:moveTo>
                    <a:pt x="7305" y="482"/>
                  </a:moveTo>
                  <a:cubicBezTo>
                    <a:pt x="9084" y="482"/>
                    <a:pt x="10768" y="1173"/>
                    <a:pt x="12044" y="2426"/>
                  </a:cubicBezTo>
                  <a:cubicBezTo>
                    <a:pt x="13323" y="3683"/>
                    <a:pt x="14043" y="5354"/>
                    <a:pt x="14073" y="7136"/>
                  </a:cubicBezTo>
                  <a:cubicBezTo>
                    <a:pt x="14102" y="8988"/>
                    <a:pt x="13399" y="10727"/>
                    <a:pt x="12092" y="12036"/>
                  </a:cubicBezTo>
                  <a:cubicBezTo>
                    <a:pt x="10811" y="13317"/>
                    <a:pt x="9117" y="14019"/>
                    <a:pt x="7307" y="14019"/>
                  </a:cubicBezTo>
                  <a:cubicBezTo>
                    <a:pt x="7270" y="14019"/>
                    <a:pt x="7233" y="14019"/>
                    <a:pt x="7196" y="14019"/>
                  </a:cubicBezTo>
                  <a:cubicBezTo>
                    <a:pt x="3474" y="13960"/>
                    <a:pt x="487" y="10882"/>
                    <a:pt x="536" y="7158"/>
                  </a:cubicBezTo>
                  <a:cubicBezTo>
                    <a:pt x="546" y="6469"/>
                    <a:pt x="658" y="5794"/>
                    <a:pt x="871" y="5146"/>
                  </a:cubicBezTo>
                  <a:cubicBezTo>
                    <a:pt x="900" y="5051"/>
                    <a:pt x="987" y="5009"/>
                    <a:pt x="1057" y="5009"/>
                  </a:cubicBezTo>
                  <a:cubicBezTo>
                    <a:pt x="1087" y="5009"/>
                    <a:pt x="1131" y="5016"/>
                    <a:pt x="1173" y="5050"/>
                  </a:cubicBezTo>
                  <a:cubicBezTo>
                    <a:pt x="1634" y="5405"/>
                    <a:pt x="2190" y="5590"/>
                    <a:pt x="2755" y="5590"/>
                  </a:cubicBezTo>
                  <a:cubicBezTo>
                    <a:pt x="3032" y="5590"/>
                    <a:pt x="3312" y="5545"/>
                    <a:pt x="3583" y="5454"/>
                  </a:cubicBezTo>
                  <a:cubicBezTo>
                    <a:pt x="3695" y="5416"/>
                    <a:pt x="3810" y="5398"/>
                    <a:pt x="3924" y="5398"/>
                  </a:cubicBezTo>
                  <a:cubicBezTo>
                    <a:pt x="4220" y="5398"/>
                    <a:pt x="4509" y="5522"/>
                    <a:pt x="4714" y="5751"/>
                  </a:cubicBezTo>
                  <a:lnTo>
                    <a:pt x="5988" y="7164"/>
                  </a:lnTo>
                  <a:cubicBezTo>
                    <a:pt x="5844" y="7118"/>
                    <a:pt x="5694" y="7095"/>
                    <a:pt x="5544" y="7095"/>
                  </a:cubicBezTo>
                  <a:cubicBezTo>
                    <a:pt x="5173" y="7095"/>
                    <a:pt x="4803" y="7235"/>
                    <a:pt x="4519" y="7513"/>
                  </a:cubicBezTo>
                  <a:lnTo>
                    <a:pt x="3031" y="8960"/>
                  </a:lnTo>
                  <a:lnTo>
                    <a:pt x="2713" y="8810"/>
                  </a:lnTo>
                  <a:cubicBezTo>
                    <a:pt x="2607" y="8760"/>
                    <a:pt x="2495" y="8736"/>
                    <a:pt x="2383" y="8736"/>
                  </a:cubicBezTo>
                  <a:cubicBezTo>
                    <a:pt x="2123" y="8736"/>
                    <a:pt x="1870" y="8868"/>
                    <a:pt x="1723" y="9102"/>
                  </a:cubicBezTo>
                  <a:cubicBezTo>
                    <a:pt x="1648" y="9226"/>
                    <a:pt x="1607" y="9368"/>
                    <a:pt x="1607" y="9512"/>
                  </a:cubicBezTo>
                  <a:cubicBezTo>
                    <a:pt x="1607" y="9693"/>
                    <a:pt x="1672" y="9868"/>
                    <a:pt x="1786" y="10007"/>
                  </a:cubicBezTo>
                  <a:lnTo>
                    <a:pt x="2752" y="11168"/>
                  </a:lnTo>
                  <a:cubicBezTo>
                    <a:pt x="2905" y="11353"/>
                    <a:pt x="3125" y="11449"/>
                    <a:pt x="3348" y="11449"/>
                  </a:cubicBezTo>
                  <a:cubicBezTo>
                    <a:pt x="3511" y="11449"/>
                    <a:pt x="3674" y="11398"/>
                    <a:pt x="3813" y="11294"/>
                  </a:cubicBezTo>
                  <a:lnTo>
                    <a:pt x="5100" y="10328"/>
                  </a:lnTo>
                  <a:lnTo>
                    <a:pt x="5741" y="11316"/>
                  </a:lnTo>
                  <a:cubicBezTo>
                    <a:pt x="6393" y="12322"/>
                    <a:pt x="7497" y="12896"/>
                    <a:pt x="8647" y="12896"/>
                  </a:cubicBezTo>
                  <a:cubicBezTo>
                    <a:pt x="9016" y="12896"/>
                    <a:pt x="9389" y="12837"/>
                    <a:pt x="9755" y="12713"/>
                  </a:cubicBezTo>
                  <a:cubicBezTo>
                    <a:pt x="10260" y="12543"/>
                    <a:pt x="10726" y="12254"/>
                    <a:pt x="11102" y="11875"/>
                  </a:cubicBezTo>
                  <a:cubicBezTo>
                    <a:pt x="11479" y="11497"/>
                    <a:pt x="11765" y="11030"/>
                    <a:pt x="11933" y="10524"/>
                  </a:cubicBezTo>
                  <a:cubicBezTo>
                    <a:pt x="12079" y="10086"/>
                    <a:pt x="12188" y="9639"/>
                    <a:pt x="12256" y="9194"/>
                  </a:cubicBezTo>
                  <a:cubicBezTo>
                    <a:pt x="12277" y="9063"/>
                    <a:pt x="12186" y="8941"/>
                    <a:pt x="12055" y="8921"/>
                  </a:cubicBezTo>
                  <a:cubicBezTo>
                    <a:pt x="12042" y="8919"/>
                    <a:pt x="12030" y="8918"/>
                    <a:pt x="12018" y="8918"/>
                  </a:cubicBezTo>
                  <a:cubicBezTo>
                    <a:pt x="11900" y="8918"/>
                    <a:pt x="11798" y="9004"/>
                    <a:pt x="11780" y="9122"/>
                  </a:cubicBezTo>
                  <a:cubicBezTo>
                    <a:pt x="11715" y="9540"/>
                    <a:pt x="11614" y="9961"/>
                    <a:pt x="11477" y="10372"/>
                  </a:cubicBezTo>
                  <a:cubicBezTo>
                    <a:pt x="11331" y="10808"/>
                    <a:pt x="11084" y="11210"/>
                    <a:pt x="10761" y="11535"/>
                  </a:cubicBezTo>
                  <a:cubicBezTo>
                    <a:pt x="10436" y="11860"/>
                    <a:pt x="10035" y="12111"/>
                    <a:pt x="9601" y="12257"/>
                  </a:cubicBezTo>
                  <a:cubicBezTo>
                    <a:pt x="9286" y="12364"/>
                    <a:pt x="8963" y="12415"/>
                    <a:pt x="8645" y="12415"/>
                  </a:cubicBezTo>
                  <a:cubicBezTo>
                    <a:pt x="7656" y="12415"/>
                    <a:pt x="6707" y="11921"/>
                    <a:pt x="6145" y="11054"/>
                  </a:cubicBezTo>
                  <a:lnTo>
                    <a:pt x="5488" y="10038"/>
                  </a:lnTo>
                  <a:lnTo>
                    <a:pt x="5756" y="9837"/>
                  </a:lnTo>
                  <a:cubicBezTo>
                    <a:pt x="5863" y="9756"/>
                    <a:pt x="5885" y="9606"/>
                    <a:pt x="5804" y="9499"/>
                  </a:cubicBezTo>
                  <a:cubicBezTo>
                    <a:pt x="5757" y="9436"/>
                    <a:pt x="5685" y="9403"/>
                    <a:pt x="5612" y="9403"/>
                  </a:cubicBezTo>
                  <a:cubicBezTo>
                    <a:pt x="5561" y="9403"/>
                    <a:pt x="5511" y="9419"/>
                    <a:pt x="5468" y="9451"/>
                  </a:cubicBezTo>
                  <a:lnTo>
                    <a:pt x="3524" y="10908"/>
                  </a:lnTo>
                  <a:cubicBezTo>
                    <a:pt x="3471" y="10947"/>
                    <a:pt x="3409" y="10967"/>
                    <a:pt x="3348" y="10967"/>
                  </a:cubicBezTo>
                  <a:cubicBezTo>
                    <a:pt x="3264" y="10967"/>
                    <a:pt x="3181" y="10930"/>
                    <a:pt x="3123" y="10860"/>
                  </a:cubicBezTo>
                  <a:lnTo>
                    <a:pt x="2157" y="9700"/>
                  </a:lnTo>
                  <a:cubicBezTo>
                    <a:pt x="2113" y="9647"/>
                    <a:pt x="2089" y="9580"/>
                    <a:pt x="2089" y="9512"/>
                  </a:cubicBezTo>
                  <a:cubicBezTo>
                    <a:pt x="2089" y="9457"/>
                    <a:pt x="2106" y="9403"/>
                    <a:pt x="2133" y="9357"/>
                  </a:cubicBezTo>
                  <a:cubicBezTo>
                    <a:pt x="2189" y="9268"/>
                    <a:pt x="2284" y="9218"/>
                    <a:pt x="2383" y="9218"/>
                  </a:cubicBezTo>
                  <a:cubicBezTo>
                    <a:pt x="2425" y="9218"/>
                    <a:pt x="2468" y="9227"/>
                    <a:pt x="2508" y="9246"/>
                  </a:cubicBezTo>
                  <a:lnTo>
                    <a:pt x="2977" y="9468"/>
                  </a:lnTo>
                  <a:cubicBezTo>
                    <a:pt x="3009" y="9483"/>
                    <a:pt x="3044" y="9490"/>
                    <a:pt x="3079" y="9490"/>
                  </a:cubicBezTo>
                  <a:cubicBezTo>
                    <a:pt x="3141" y="9490"/>
                    <a:pt x="3202" y="9467"/>
                    <a:pt x="3248" y="9422"/>
                  </a:cubicBezTo>
                  <a:lnTo>
                    <a:pt x="4855" y="7858"/>
                  </a:lnTo>
                  <a:cubicBezTo>
                    <a:pt x="5046" y="7671"/>
                    <a:pt x="5295" y="7577"/>
                    <a:pt x="5545" y="7577"/>
                  </a:cubicBezTo>
                  <a:cubicBezTo>
                    <a:pt x="5785" y="7577"/>
                    <a:pt x="6025" y="7664"/>
                    <a:pt x="6214" y="7837"/>
                  </a:cubicBezTo>
                  <a:lnTo>
                    <a:pt x="7919" y="9499"/>
                  </a:lnTo>
                  <a:cubicBezTo>
                    <a:pt x="7967" y="9547"/>
                    <a:pt x="8028" y="9569"/>
                    <a:pt x="8089" y="9569"/>
                  </a:cubicBezTo>
                  <a:cubicBezTo>
                    <a:pt x="8152" y="9569"/>
                    <a:pt x="8213" y="9547"/>
                    <a:pt x="8261" y="9499"/>
                  </a:cubicBezTo>
                  <a:cubicBezTo>
                    <a:pt x="8355" y="9405"/>
                    <a:pt x="8355" y="9253"/>
                    <a:pt x="8261" y="9159"/>
                  </a:cubicBezTo>
                  <a:lnTo>
                    <a:pt x="7279" y="8177"/>
                  </a:lnTo>
                  <a:lnTo>
                    <a:pt x="7500" y="8005"/>
                  </a:lnTo>
                  <a:lnTo>
                    <a:pt x="8741" y="7961"/>
                  </a:lnTo>
                  <a:cubicBezTo>
                    <a:pt x="8874" y="7956"/>
                    <a:pt x="8977" y="7843"/>
                    <a:pt x="8972" y="7710"/>
                  </a:cubicBezTo>
                  <a:cubicBezTo>
                    <a:pt x="8968" y="7581"/>
                    <a:pt x="8861" y="7479"/>
                    <a:pt x="8733" y="7479"/>
                  </a:cubicBezTo>
                  <a:cubicBezTo>
                    <a:pt x="8729" y="7479"/>
                    <a:pt x="8726" y="7479"/>
                    <a:pt x="8723" y="7479"/>
                  </a:cubicBezTo>
                  <a:lnTo>
                    <a:pt x="6921" y="7546"/>
                  </a:lnTo>
                  <a:cubicBezTo>
                    <a:pt x="6916" y="7546"/>
                    <a:pt x="6911" y="7546"/>
                    <a:pt x="6906" y="7546"/>
                  </a:cubicBezTo>
                  <a:cubicBezTo>
                    <a:pt x="6803" y="7546"/>
                    <a:pt x="6705" y="7507"/>
                    <a:pt x="6627" y="7437"/>
                  </a:cubicBezTo>
                  <a:cubicBezTo>
                    <a:pt x="6548" y="7363"/>
                    <a:pt x="6502" y="7261"/>
                    <a:pt x="6498" y="7152"/>
                  </a:cubicBezTo>
                  <a:lnTo>
                    <a:pt x="6426" y="5227"/>
                  </a:lnTo>
                  <a:cubicBezTo>
                    <a:pt x="6422" y="5118"/>
                    <a:pt x="6461" y="5015"/>
                    <a:pt x="6535" y="4933"/>
                  </a:cubicBezTo>
                  <a:cubicBezTo>
                    <a:pt x="6609" y="4854"/>
                    <a:pt x="6710" y="4808"/>
                    <a:pt x="6819" y="4804"/>
                  </a:cubicBezTo>
                  <a:cubicBezTo>
                    <a:pt x="6824" y="4804"/>
                    <a:pt x="6829" y="4804"/>
                    <a:pt x="6833" y="4804"/>
                  </a:cubicBezTo>
                  <a:cubicBezTo>
                    <a:pt x="6937" y="4804"/>
                    <a:pt x="7035" y="4842"/>
                    <a:pt x="7113" y="4913"/>
                  </a:cubicBezTo>
                  <a:cubicBezTo>
                    <a:pt x="7192" y="4987"/>
                    <a:pt x="7238" y="5088"/>
                    <a:pt x="7242" y="5197"/>
                  </a:cubicBezTo>
                  <a:lnTo>
                    <a:pt x="7290" y="6473"/>
                  </a:lnTo>
                  <a:cubicBezTo>
                    <a:pt x="7292" y="6538"/>
                    <a:pt x="7319" y="6599"/>
                    <a:pt x="7366" y="6641"/>
                  </a:cubicBezTo>
                  <a:cubicBezTo>
                    <a:pt x="7412" y="6684"/>
                    <a:pt x="7470" y="6706"/>
                    <a:pt x="7532" y="6706"/>
                  </a:cubicBezTo>
                  <a:cubicBezTo>
                    <a:pt x="7534" y="6706"/>
                    <a:pt x="7537" y="6706"/>
                    <a:pt x="7539" y="6706"/>
                  </a:cubicBezTo>
                  <a:lnTo>
                    <a:pt x="9485" y="6634"/>
                  </a:lnTo>
                  <a:cubicBezTo>
                    <a:pt x="9618" y="6628"/>
                    <a:pt x="9721" y="6517"/>
                    <a:pt x="9716" y="6384"/>
                  </a:cubicBezTo>
                  <a:cubicBezTo>
                    <a:pt x="9712" y="6255"/>
                    <a:pt x="9605" y="6152"/>
                    <a:pt x="9477" y="6152"/>
                  </a:cubicBezTo>
                  <a:cubicBezTo>
                    <a:pt x="9473" y="6152"/>
                    <a:pt x="9470" y="6152"/>
                    <a:pt x="9467" y="6152"/>
                  </a:cubicBezTo>
                  <a:lnTo>
                    <a:pt x="8883" y="6174"/>
                  </a:lnTo>
                  <a:cubicBezTo>
                    <a:pt x="8117" y="5858"/>
                    <a:pt x="7626" y="5127"/>
                    <a:pt x="7626" y="4296"/>
                  </a:cubicBezTo>
                  <a:cubicBezTo>
                    <a:pt x="7626" y="3176"/>
                    <a:pt x="8536" y="2266"/>
                    <a:pt x="9657" y="2266"/>
                  </a:cubicBezTo>
                  <a:cubicBezTo>
                    <a:pt x="10776" y="2266"/>
                    <a:pt x="11688" y="3176"/>
                    <a:pt x="11688" y="4296"/>
                  </a:cubicBezTo>
                  <a:cubicBezTo>
                    <a:pt x="11688" y="4671"/>
                    <a:pt x="11584" y="5037"/>
                    <a:pt x="11390" y="5354"/>
                  </a:cubicBezTo>
                  <a:cubicBezTo>
                    <a:pt x="11350" y="5421"/>
                    <a:pt x="11342" y="5502"/>
                    <a:pt x="11372" y="5572"/>
                  </a:cubicBezTo>
                  <a:cubicBezTo>
                    <a:pt x="11695" y="6357"/>
                    <a:pt x="11861" y="7188"/>
                    <a:pt x="11863" y="8039"/>
                  </a:cubicBezTo>
                  <a:cubicBezTo>
                    <a:pt x="11863" y="8172"/>
                    <a:pt x="11970" y="8279"/>
                    <a:pt x="12103" y="8279"/>
                  </a:cubicBezTo>
                  <a:lnTo>
                    <a:pt x="12105" y="8279"/>
                  </a:lnTo>
                  <a:cubicBezTo>
                    <a:pt x="12238" y="8279"/>
                    <a:pt x="12345" y="8172"/>
                    <a:pt x="12345" y="8039"/>
                  </a:cubicBezTo>
                  <a:cubicBezTo>
                    <a:pt x="12343" y="7164"/>
                    <a:pt x="12181" y="6311"/>
                    <a:pt x="11863" y="5500"/>
                  </a:cubicBezTo>
                  <a:cubicBezTo>
                    <a:pt x="12062" y="5133"/>
                    <a:pt x="12169" y="4719"/>
                    <a:pt x="12169" y="4296"/>
                  </a:cubicBezTo>
                  <a:cubicBezTo>
                    <a:pt x="12169" y="2912"/>
                    <a:pt x="11041" y="1784"/>
                    <a:pt x="9657" y="1784"/>
                  </a:cubicBezTo>
                  <a:cubicBezTo>
                    <a:pt x="8270" y="1784"/>
                    <a:pt x="7144" y="2912"/>
                    <a:pt x="7144" y="4296"/>
                  </a:cubicBezTo>
                  <a:cubicBezTo>
                    <a:pt x="7144" y="4324"/>
                    <a:pt x="7144" y="4352"/>
                    <a:pt x="7146" y="4378"/>
                  </a:cubicBezTo>
                  <a:cubicBezTo>
                    <a:pt x="7047" y="4342"/>
                    <a:pt x="6940" y="4322"/>
                    <a:pt x="6829" y="4322"/>
                  </a:cubicBezTo>
                  <a:cubicBezTo>
                    <a:pt x="6820" y="4322"/>
                    <a:pt x="6810" y="4322"/>
                    <a:pt x="6801" y="4322"/>
                  </a:cubicBezTo>
                  <a:cubicBezTo>
                    <a:pt x="6562" y="4331"/>
                    <a:pt x="6343" y="4433"/>
                    <a:pt x="6182" y="4607"/>
                  </a:cubicBezTo>
                  <a:cubicBezTo>
                    <a:pt x="6101" y="4695"/>
                    <a:pt x="6038" y="4795"/>
                    <a:pt x="5999" y="4904"/>
                  </a:cubicBezTo>
                  <a:lnTo>
                    <a:pt x="5844" y="4734"/>
                  </a:lnTo>
                  <a:cubicBezTo>
                    <a:pt x="5345" y="4178"/>
                    <a:pt x="4643" y="3877"/>
                    <a:pt x="3922" y="3877"/>
                  </a:cubicBezTo>
                  <a:cubicBezTo>
                    <a:pt x="3646" y="3877"/>
                    <a:pt x="3368" y="3921"/>
                    <a:pt x="3097" y="4012"/>
                  </a:cubicBezTo>
                  <a:cubicBezTo>
                    <a:pt x="2984" y="4050"/>
                    <a:pt x="2868" y="4069"/>
                    <a:pt x="2753" y="4069"/>
                  </a:cubicBezTo>
                  <a:cubicBezTo>
                    <a:pt x="2521" y="4069"/>
                    <a:pt x="2293" y="3993"/>
                    <a:pt x="2104" y="3846"/>
                  </a:cubicBezTo>
                  <a:lnTo>
                    <a:pt x="1810" y="3619"/>
                  </a:lnTo>
                  <a:cubicBezTo>
                    <a:pt x="1727" y="3556"/>
                    <a:pt x="1711" y="3440"/>
                    <a:pt x="1770" y="3355"/>
                  </a:cubicBezTo>
                  <a:cubicBezTo>
                    <a:pt x="3038" y="1557"/>
                    <a:pt x="5106" y="484"/>
                    <a:pt x="7301" y="482"/>
                  </a:cubicBezTo>
                  <a:close/>
                  <a:moveTo>
                    <a:pt x="7301" y="0"/>
                  </a:moveTo>
                  <a:cubicBezTo>
                    <a:pt x="4949" y="2"/>
                    <a:pt x="2733" y="1152"/>
                    <a:pt x="1376" y="3076"/>
                  </a:cubicBezTo>
                  <a:cubicBezTo>
                    <a:pt x="1166" y="3373"/>
                    <a:pt x="1229" y="3779"/>
                    <a:pt x="1515" y="4001"/>
                  </a:cubicBezTo>
                  <a:lnTo>
                    <a:pt x="1808" y="4228"/>
                  </a:lnTo>
                  <a:cubicBezTo>
                    <a:pt x="2084" y="4441"/>
                    <a:pt x="2417" y="4552"/>
                    <a:pt x="2755" y="4552"/>
                  </a:cubicBezTo>
                  <a:cubicBezTo>
                    <a:pt x="2921" y="4552"/>
                    <a:pt x="3088" y="4525"/>
                    <a:pt x="3250" y="4470"/>
                  </a:cubicBezTo>
                  <a:cubicBezTo>
                    <a:pt x="3471" y="4396"/>
                    <a:pt x="3698" y="4360"/>
                    <a:pt x="3923" y="4360"/>
                  </a:cubicBezTo>
                  <a:cubicBezTo>
                    <a:pt x="4509" y="4360"/>
                    <a:pt x="5081" y="4604"/>
                    <a:pt x="5486" y="5055"/>
                  </a:cubicBezTo>
                  <a:lnTo>
                    <a:pt x="5957" y="5578"/>
                  </a:lnTo>
                  <a:lnTo>
                    <a:pt x="5988" y="6445"/>
                  </a:lnTo>
                  <a:lnTo>
                    <a:pt x="5073" y="5428"/>
                  </a:lnTo>
                  <a:cubicBezTo>
                    <a:pt x="4775" y="5096"/>
                    <a:pt x="4355" y="4915"/>
                    <a:pt x="3923" y="4915"/>
                  </a:cubicBezTo>
                  <a:cubicBezTo>
                    <a:pt x="3758" y="4915"/>
                    <a:pt x="3591" y="4941"/>
                    <a:pt x="3429" y="4996"/>
                  </a:cubicBezTo>
                  <a:cubicBezTo>
                    <a:pt x="3208" y="5071"/>
                    <a:pt x="2979" y="5107"/>
                    <a:pt x="2753" y="5107"/>
                  </a:cubicBezTo>
                  <a:cubicBezTo>
                    <a:pt x="2294" y="5107"/>
                    <a:pt x="1842" y="4957"/>
                    <a:pt x="1469" y="4669"/>
                  </a:cubicBezTo>
                  <a:cubicBezTo>
                    <a:pt x="1349" y="4577"/>
                    <a:pt x="1207" y="4527"/>
                    <a:pt x="1057" y="4527"/>
                  </a:cubicBezTo>
                  <a:cubicBezTo>
                    <a:pt x="763" y="4527"/>
                    <a:pt x="505" y="4715"/>
                    <a:pt x="413" y="4994"/>
                  </a:cubicBezTo>
                  <a:cubicBezTo>
                    <a:pt x="186" y="5690"/>
                    <a:pt x="66" y="6416"/>
                    <a:pt x="55" y="7151"/>
                  </a:cubicBezTo>
                  <a:cubicBezTo>
                    <a:pt x="1" y="11140"/>
                    <a:pt x="3200" y="14438"/>
                    <a:pt x="7188" y="14500"/>
                  </a:cubicBezTo>
                  <a:cubicBezTo>
                    <a:pt x="7227" y="14500"/>
                    <a:pt x="7268" y="14502"/>
                    <a:pt x="7306" y="14502"/>
                  </a:cubicBezTo>
                  <a:cubicBezTo>
                    <a:pt x="9245" y="14502"/>
                    <a:pt x="11062" y="13749"/>
                    <a:pt x="12433" y="12375"/>
                  </a:cubicBezTo>
                  <a:cubicBezTo>
                    <a:pt x="13835" y="10974"/>
                    <a:pt x="14586" y="9111"/>
                    <a:pt x="14555" y="7128"/>
                  </a:cubicBezTo>
                  <a:cubicBezTo>
                    <a:pt x="14523" y="5219"/>
                    <a:pt x="13752" y="3429"/>
                    <a:pt x="12384" y="2085"/>
                  </a:cubicBezTo>
                  <a:cubicBezTo>
                    <a:pt x="11016" y="741"/>
                    <a:pt x="9212" y="0"/>
                    <a:pt x="7305" y="0"/>
                  </a:cubicBezTo>
                  <a:close/>
                </a:path>
              </a:pathLst>
            </a:custGeom>
            <a:solidFill>
              <a:srgbClr val="2673B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53" name="Google Shape;2853;p8"/>
            <p:cNvSpPr/>
            <p:nvPr/>
          </p:nvSpPr>
          <p:spPr>
            <a:xfrm>
              <a:off x="2764891" y="1933465"/>
              <a:ext cx="407987" cy="407096"/>
            </a:xfrm>
            <a:custGeom>
              <a:rect b="b" l="l" r="r" t="t"/>
              <a:pathLst>
                <a:path extrusionOk="0" h="13700" w="13730">
                  <a:moveTo>
                    <a:pt x="8226" y="0"/>
                  </a:moveTo>
                  <a:cubicBezTo>
                    <a:pt x="6029" y="0"/>
                    <a:pt x="3963" y="855"/>
                    <a:pt x="2410" y="2408"/>
                  </a:cubicBezTo>
                  <a:cubicBezTo>
                    <a:pt x="857" y="3962"/>
                    <a:pt x="1" y="6026"/>
                    <a:pt x="1" y="8223"/>
                  </a:cubicBezTo>
                  <a:cubicBezTo>
                    <a:pt x="1" y="10206"/>
                    <a:pt x="717" y="12121"/>
                    <a:pt x="2015" y="13616"/>
                  </a:cubicBezTo>
                  <a:cubicBezTo>
                    <a:pt x="2063" y="13670"/>
                    <a:pt x="2129" y="13699"/>
                    <a:pt x="2198" y="13699"/>
                  </a:cubicBezTo>
                  <a:cubicBezTo>
                    <a:pt x="2253" y="13699"/>
                    <a:pt x="2308" y="13679"/>
                    <a:pt x="2355" y="13640"/>
                  </a:cubicBezTo>
                  <a:cubicBezTo>
                    <a:pt x="2456" y="13552"/>
                    <a:pt x="2465" y="13400"/>
                    <a:pt x="2379" y="13300"/>
                  </a:cubicBezTo>
                  <a:cubicBezTo>
                    <a:pt x="1156" y="11892"/>
                    <a:pt x="484" y="10090"/>
                    <a:pt x="484" y="8223"/>
                  </a:cubicBezTo>
                  <a:cubicBezTo>
                    <a:pt x="484" y="6156"/>
                    <a:pt x="1289" y="4211"/>
                    <a:pt x="2752" y="2749"/>
                  </a:cubicBezTo>
                  <a:cubicBezTo>
                    <a:pt x="4214" y="1287"/>
                    <a:pt x="6158" y="482"/>
                    <a:pt x="8226" y="482"/>
                  </a:cubicBezTo>
                  <a:cubicBezTo>
                    <a:pt x="10092" y="482"/>
                    <a:pt x="11894" y="1154"/>
                    <a:pt x="13301" y="2376"/>
                  </a:cubicBezTo>
                  <a:cubicBezTo>
                    <a:pt x="13347" y="2417"/>
                    <a:pt x="13403" y="2436"/>
                    <a:pt x="13459" y="2436"/>
                  </a:cubicBezTo>
                  <a:cubicBezTo>
                    <a:pt x="13527" y="2436"/>
                    <a:pt x="13593" y="2408"/>
                    <a:pt x="13641" y="2352"/>
                  </a:cubicBezTo>
                  <a:cubicBezTo>
                    <a:pt x="13729" y="2253"/>
                    <a:pt x="13718" y="2101"/>
                    <a:pt x="13617" y="2013"/>
                  </a:cubicBezTo>
                  <a:cubicBezTo>
                    <a:pt x="12123" y="715"/>
                    <a:pt x="10207" y="0"/>
                    <a:pt x="8226" y="0"/>
                  </a:cubicBezTo>
                  <a:close/>
                </a:path>
              </a:pathLst>
            </a:custGeom>
            <a:solidFill>
              <a:srgbClr val="2673B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54" name="Google Shape;2854;p8"/>
            <p:cNvSpPr/>
            <p:nvPr/>
          </p:nvSpPr>
          <p:spPr>
            <a:xfrm>
              <a:off x="2845805" y="2015122"/>
              <a:ext cx="407928" cy="407066"/>
            </a:xfrm>
            <a:custGeom>
              <a:rect b="b" l="l" r="r" t="t"/>
              <a:pathLst>
                <a:path extrusionOk="0" h="13699" w="13728">
                  <a:moveTo>
                    <a:pt x="11531" y="0"/>
                  </a:moveTo>
                  <a:cubicBezTo>
                    <a:pt x="11475" y="0"/>
                    <a:pt x="11419" y="20"/>
                    <a:pt x="11374" y="60"/>
                  </a:cubicBezTo>
                  <a:cubicBezTo>
                    <a:pt x="11272" y="147"/>
                    <a:pt x="11263" y="299"/>
                    <a:pt x="11350" y="400"/>
                  </a:cubicBezTo>
                  <a:cubicBezTo>
                    <a:pt x="12572" y="1807"/>
                    <a:pt x="13246" y="3609"/>
                    <a:pt x="13246" y="5475"/>
                  </a:cubicBezTo>
                  <a:cubicBezTo>
                    <a:pt x="13246" y="7543"/>
                    <a:pt x="12439" y="9487"/>
                    <a:pt x="10977" y="10949"/>
                  </a:cubicBezTo>
                  <a:cubicBezTo>
                    <a:pt x="9514" y="12412"/>
                    <a:pt x="7570" y="13217"/>
                    <a:pt x="5503" y="13217"/>
                  </a:cubicBezTo>
                  <a:cubicBezTo>
                    <a:pt x="3638" y="13217"/>
                    <a:pt x="1834" y="12545"/>
                    <a:pt x="427" y="11322"/>
                  </a:cubicBezTo>
                  <a:cubicBezTo>
                    <a:pt x="381" y="11282"/>
                    <a:pt x="325" y="11262"/>
                    <a:pt x="269" y="11262"/>
                  </a:cubicBezTo>
                  <a:cubicBezTo>
                    <a:pt x="202" y="11262"/>
                    <a:pt x="135" y="11291"/>
                    <a:pt x="88" y="11346"/>
                  </a:cubicBezTo>
                  <a:cubicBezTo>
                    <a:pt x="1" y="11446"/>
                    <a:pt x="10" y="11597"/>
                    <a:pt x="112" y="11686"/>
                  </a:cubicBezTo>
                  <a:cubicBezTo>
                    <a:pt x="1607" y="12984"/>
                    <a:pt x="3522" y="13698"/>
                    <a:pt x="5503" y="13698"/>
                  </a:cubicBezTo>
                  <a:cubicBezTo>
                    <a:pt x="7700" y="13698"/>
                    <a:pt x="9766" y="12844"/>
                    <a:pt x="11318" y="11291"/>
                  </a:cubicBezTo>
                  <a:cubicBezTo>
                    <a:pt x="12871" y="9736"/>
                    <a:pt x="13728" y="7672"/>
                    <a:pt x="13728" y="5475"/>
                  </a:cubicBezTo>
                  <a:cubicBezTo>
                    <a:pt x="13728" y="3494"/>
                    <a:pt x="13011" y="1578"/>
                    <a:pt x="11713" y="84"/>
                  </a:cubicBezTo>
                  <a:cubicBezTo>
                    <a:pt x="11666" y="29"/>
                    <a:pt x="11599" y="0"/>
                    <a:pt x="11531" y="0"/>
                  </a:cubicBezTo>
                  <a:close/>
                </a:path>
              </a:pathLst>
            </a:custGeom>
            <a:solidFill>
              <a:srgbClr val="2673B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55" name="Google Shape;2855;p8"/>
            <p:cNvSpPr/>
            <p:nvPr/>
          </p:nvSpPr>
          <p:spPr>
            <a:xfrm>
              <a:off x="2898311" y="2163756"/>
              <a:ext cx="14352" cy="14352"/>
            </a:xfrm>
            <a:custGeom>
              <a:rect b="b" l="l" r="r" t="t"/>
              <a:pathLst>
                <a:path extrusionOk="0" h="483" w="483">
                  <a:moveTo>
                    <a:pt x="241" y="1"/>
                  </a:moveTo>
                  <a:cubicBezTo>
                    <a:pt x="108" y="1"/>
                    <a:pt x="1" y="110"/>
                    <a:pt x="1" y="243"/>
                  </a:cubicBezTo>
                  <a:cubicBezTo>
                    <a:pt x="1" y="375"/>
                    <a:pt x="108" y="483"/>
                    <a:pt x="241" y="483"/>
                  </a:cubicBezTo>
                  <a:cubicBezTo>
                    <a:pt x="374" y="483"/>
                    <a:pt x="483" y="375"/>
                    <a:pt x="483" y="243"/>
                  </a:cubicBezTo>
                  <a:cubicBezTo>
                    <a:pt x="483" y="110"/>
                    <a:pt x="374" y="1"/>
                    <a:pt x="241" y="1"/>
                  </a:cubicBezTo>
                  <a:close/>
                </a:path>
              </a:pathLst>
            </a:custGeom>
            <a:solidFill>
              <a:srgbClr val="2673B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56" name="Google Shape;2856;p8"/>
            <p:cNvSpPr/>
            <p:nvPr/>
          </p:nvSpPr>
          <p:spPr>
            <a:xfrm>
              <a:off x="2840010" y="2148572"/>
              <a:ext cx="14352" cy="14352"/>
            </a:xfrm>
            <a:custGeom>
              <a:rect b="b" l="l" r="r" t="t"/>
              <a:pathLst>
                <a:path extrusionOk="0" h="483" w="483">
                  <a:moveTo>
                    <a:pt x="242" y="0"/>
                  </a:moveTo>
                  <a:cubicBezTo>
                    <a:pt x="109" y="0"/>
                    <a:pt x="0" y="109"/>
                    <a:pt x="0" y="242"/>
                  </a:cubicBezTo>
                  <a:cubicBezTo>
                    <a:pt x="0" y="375"/>
                    <a:pt x="109" y="482"/>
                    <a:pt x="242" y="482"/>
                  </a:cubicBezTo>
                  <a:cubicBezTo>
                    <a:pt x="375" y="482"/>
                    <a:pt x="482" y="375"/>
                    <a:pt x="482" y="242"/>
                  </a:cubicBezTo>
                  <a:cubicBezTo>
                    <a:pt x="482" y="109"/>
                    <a:pt x="375" y="0"/>
                    <a:pt x="242" y="0"/>
                  </a:cubicBezTo>
                  <a:close/>
                </a:path>
              </a:pathLst>
            </a:custGeom>
            <a:solidFill>
              <a:srgbClr val="2673B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57" name="Google Shape;2857;p8"/>
            <p:cNvSpPr/>
            <p:nvPr/>
          </p:nvSpPr>
          <p:spPr>
            <a:xfrm>
              <a:off x="2958543" y="2012834"/>
              <a:ext cx="14352" cy="14352"/>
            </a:xfrm>
            <a:custGeom>
              <a:rect b="b" l="l" r="r" t="t"/>
              <a:pathLst>
                <a:path extrusionOk="0" h="483" w="483">
                  <a:moveTo>
                    <a:pt x="243" y="1"/>
                  </a:moveTo>
                  <a:cubicBezTo>
                    <a:pt x="110" y="1"/>
                    <a:pt x="1" y="108"/>
                    <a:pt x="1" y="241"/>
                  </a:cubicBezTo>
                  <a:cubicBezTo>
                    <a:pt x="1" y="374"/>
                    <a:pt x="110" y="483"/>
                    <a:pt x="243" y="483"/>
                  </a:cubicBezTo>
                  <a:cubicBezTo>
                    <a:pt x="376" y="483"/>
                    <a:pt x="483" y="374"/>
                    <a:pt x="483" y="241"/>
                  </a:cubicBezTo>
                  <a:cubicBezTo>
                    <a:pt x="483" y="108"/>
                    <a:pt x="376" y="1"/>
                    <a:pt x="243" y="1"/>
                  </a:cubicBezTo>
                  <a:close/>
                </a:path>
              </a:pathLst>
            </a:custGeom>
            <a:solidFill>
              <a:srgbClr val="2673B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58" name="Google Shape;2858;p8"/>
            <p:cNvSpPr/>
            <p:nvPr/>
          </p:nvSpPr>
          <p:spPr>
            <a:xfrm>
              <a:off x="3163309" y="2123047"/>
              <a:ext cx="14323" cy="14352"/>
            </a:xfrm>
            <a:custGeom>
              <a:rect b="b" l="l" r="r" t="t"/>
              <a:pathLst>
                <a:path extrusionOk="0" h="483" w="482">
                  <a:moveTo>
                    <a:pt x="242" y="1"/>
                  </a:moveTo>
                  <a:cubicBezTo>
                    <a:pt x="109" y="1"/>
                    <a:pt x="0" y="108"/>
                    <a:pt x="0" y="241"/>
                  </a:cubicBezTo>
                  <a:cubicBezTo>
                    <a:pt x="0" y="376"/>
                    <a:pt x="109" y="483"/>
                    <a:pt x="242" y="483"/>
                  </a:cubicBezTo>
                  <a:cubicBezTo>
                    <a:pt x="375" y="483"/>
                    <a:pt x="482" y="376"/>
                    <a:pt x="482" y="241"/>
                  </a:cubicBezTo>
                  <a:cubicBezTo>
                    <a:pt x="482" y="108"/>
                    <a:pt x="375" y="1"/>
                    <a:pt x="242" y="1"/>
                  </a:cubicBezTo>
                  <a:close/>
                </a:path>
              </a:pathLst>
            </a:custGeom>
            <a:solidFill>
              <a:srgbClr val="2673B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59" name="Google Shape;2859;p8"/>
            <p:cNvSpPr/>
            <p:nvPr/>
          </p:nvSpPr>
          <p:spPr>
            <a:xfrm>
              <a:off x="2938486" y="2320176"/>
              <a:ext cx="14352" cy="14352"/>
            </a:xfrm>
            <a:custGeom>
              <a:rect b="b" l="l" r="r" t="t"/>
              <a:pathLst>
                <a:path extrusionOk="0" h="483" w="483">
                  <a:moveTo>
                    <a:pt x="242" y="0"/>
                  </a:moveTo>
                  <a:cubicBezTo>
                    <a:pt x="109" y="0"/>
                    <a:pt x="0" y="107"/>
                    <a:pt x="0" y="242"/>
                  </a:cubicBezTo>
                  <a:cubicBezTo>
                    <a:pt x="0" y="375"/>
                    <a:pt x="109" y="482"/>
                    <a:pt x="242" y="482"/>
                  </a:cubicBezTo>
                  <a:cubicBezTo>
                    <a:pt x="375" y="482"/>
                    <a:pt x="482" y="375"/>
                    <a:pt x="482" y="242"/>
                  </a:cubicBezTo>
                  <a:cubicBezTo>
                    <a:pt x="482" y="107"/>
                    <a:pt x="375" y="0"/>
                    <a:pt x="242" y="0"/>
                  </a:cubicBezTo>
                  <a:close/>
                </a:path>
              </a:pathLst>
            </a:custGeom>
            <a:solidFill>
              <a:srgbClr val="2673B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860" name="Google Shape;2860;p8"/>
          <p:cNvSpPr txBox="1"/>
          <p:nvPr/>
        </p:nvSpPr>
        <p:spPr>
          <a:xfrm>
            <a:off x="552225" y="1725650"/>
            <a:ext cx="3744000" cy="2936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Red Hat Text"/>
                <a:ea typeface="Red Hat Text"/>
                <a:cs typeface="Red Hat Text"/>
                <a:sym typeface="Red Hat Text"/>
              </a:rPr>
              <a:t>- The cerebellum develops from the </a:t>
            </a:r>
            <a:r>
              <a:rPr b="0" i="0" lang="en" sz="1400" u="sng" cap="none" strike="noStrike">
                <a:solidFill>
                  <a:srgbClr val="000000"/>
                </a:solidFill>
                <a:latin typeface="Red Hat Text"/>
                <a:ea typeface="Red Hat Text"/>
                <a:cs typeface="Red Hat Text"/>
                <a:sym typeface="Red Hat Text"/>
              </a:rPr>
              <a:t>dorsal</a:t>
            </a:r>
            <a:r>
              <a:rPr b="0" i="0" lang="en" sz="1400" u="none" cap="none" strike="noStrike">
                <a:solidFill>
                  <a:srgbClr val="000000"/>
                </a:solidFill>
                <a:latin typeface="Red Hat Text"/>
                <a:ea typeface="Red Hat Text"/>
                <a:cs typeface="Red Hat Text"/>
                <a:sym typeface="Red Hat Text"/>
              </a:rPr>
              <a:t> part of the </a:t>
            </a:r>
            <a:r>
              <a:rPr b="1" i="0" lang="en" sz="1400" u="none" cap="none" strike="noStrike">
                <a:solidFill>
                  <a:srgbClr val="000000"/>
                </a:solidFill>
                <a:latin typeface="Red Hat Text"/>
                <a:ea typeface="Red Hat Text"/>
                <a:cs typeface="Red Hat Text"/>
                <a:sym typeface="Red Hat Text"/>
              </a:rPr>
              <a:t>metencephalon</a:t>
            </a:r>
            <a:r>
              <a:rPr b="0" i="0" lang="en" sz="1400" u="none" cap="none" strike="noStrike">
                <a:solidFill>
                  <a:srgbClr val="000000"/>
                </a:solidFill>
                <a:latin typeface="Red Hat Text"/>
                <a:ea typeface="Red Hat Text"/>
                <a:cs typeface="Red Hat Text"/>
                <a:sym typeface="Red Hat Text"/>
              </a:rPr>
              <a:t>. </a:t>
            </a:r>
            <a:endParaRPr b="0" i="0" sz="1400" u="none" cap="none" strike="noStrike">
              <a:solidFill>
                <a:srgbClr val="000000"/>
              </a:solidFill>
              <a:latin typeface="Red Hat Text"/>
              <a:ea typeface="Red Hat Text"/>
              <a:cs typeface="Red Hat Text"/>
              <a:sym typeface="Red Hat Text"/>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C27BA0"/>
                </a:solidFill>
                <a:latin typeface="Red Hat Text"/>
                <a:ea typeface="Red Hat Text"/>
                <a:cs typeface="Red Hat Text"/>
                <a:sym typeface="Red Hat Text"/>
              </a:rPr>
              <a:t>- Metencephalon develops into pons </a:t>
            </a:r>
            <a:r>
              <a:rPr b="0" i="0" lang="en" sz="1400" u="none" cap="none" strike="noStrike">
                <a:solidFill>
                  <a:srgbClr val="999999"/>
                </a:solidFill>
                <a:latin typeface="Red Hat Text"/>
                <a:ea typeface="Red Hat Text"/>
                <a:cs typeface="Red Hat Text"/>
                <a:sym typeface="Red Hat Text"/>
              </a:rPr>
              <a:t>(anteriorly)</a:t>
            </a:r>
            <a:r>
              <a:rPr b="0" i="0" lang="en" sz="1400" u="none" cap="none" strike="noStrike">
                <a:solidFill>
                  <a:srgbClr val="C27BA0"/>
                </a:solidFill>
                <a:latin typeface="Red Hat Text"/>
                <a:ea typeface="Red Hat Text"/>
                <a:cs typeface="Red Hat Text"/>
                <a:sym typeface="Red Hat Text"/>
              </a:rPr>
              <a:t> and overlying cerebellum </a:t>
            </a:r>
            <a:r>
              <a:rPr b="0" i="0" lang="en" sz="1400" u="none" cap="none" strike="noStrike">
                <a:solidFill>
                  <a:srgbClr val="999999"/>
                </a:solidFill>
                <a:latin typeface="Red Hat Text"/>
                <a:ea typeface="Red Hat Text"/>
                <a:cs typeface="Red Hat Text"/>
                <a:sym typeface="Red Hat Text"/>
              </a:rPr>
              <a:t>(posteriorly). </a:t>
            </a:r>
            <a:endParaRPr b="0" i="0" sz="1400" u="none" cap="none" strike="noStrike">
              <a:solidFill>
                <a:srgbClr val="999999"/>
              </a:solidFill>
              <a:latin typeface="Red Hat Text"/>
              <a:ea typeface="Red Hat Text"/>
              <a:cs typeface="Red Hat Text"/>
              <a:sym typeface="Red Hat Text"/>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Red Hat Text"/>
                <a:ea typeface="Red Hat Text"/>
                <a:cs typeface="Red Hat Text"/>
                <a:sym typeface="Red Hat Text"/>
              </a:rPr>
              <a:t>- </a:t>
            </a:r>
            <a:r>
              <a:rPr b="1" i="0" lang="en" sz="1400" u="sng" cap="none" strike="noStrike">
                <a:solidFill>
                  <a:srgbClr val="000000"/>
                </a:solidFill>
                <a:latin typeface="Red Hat Text"/>
                <a:ea typeface="Red Hat Text"/>
                <a:cs typeface="Red Hat Text"/>
                <a:sym typeface="Red Hat Text"/>
              </a:rPr>
              <a:t>Pontine flexure</a:t>
            </a:r>
            <a:r>
              <a:rPr b="0" i="0" lang="en" sz="1400" u="none" cap="none" strike="noStrike">
                <a:solidFill>
                  <a:srgbClr val="000000"/>
                </a:solidFill>
                <a:latin typeface="Red Hat Text"/>
                <a:ea typeface="Red Hat Text"/>
                <a:cs typeface="Red Hat Text"/>
                <a:sym typeface="Red Hat Text"/>
              </a:rPr>
              <a:t> results in:</a:t>
            </a:r>
            <a:endParaRPr b="0" i="0" sz="1400" u="none" cap="none" strike="noStrike">
              <a:solidFill>
                <a:srgbClr val="000000"/>
              </a:solidFill>
              <a:latin typeface="Red Hat Text"/>
              <a:ea typeface="Red Hat Text"/>
              <a:cs typeface="Red Hat Text"/>
              <a:sym typeface="Red Hat Text"/>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Red Hat Text"/>
                <a:ea typeface="Red Hat Text"/>
                <a:cs typeface="Red Hat Text"/>
                <a:sym typeface="Red Hat Text"/>
              </a:rPr>
              <a:t>1- Moving </a:t>
            </a:r>
            <a:r>
              <a:rPr b="1" i="0" lang="en" sz="1400" u="none" cap="none" strike="noStrike">
                <a:solidFill>
                  <a:srgbClr val="000000"/>
                </a:solidFill>
                <a:latin typeface="Red Hat Text"/>
                <a:ea typeface="Red Hat Text"/>
                <a:cs typeface="Red Hat Text"/>
                <a:sym typeface="Red Hat Text"/>
              </a:rPr>
              <a:t>alar </a:t>
            </a:r>
            <a:r>
              <a:rPr b="0" i="0" lang="en" sz="1400" u="none" cap="none" strike="noStrike">
                <a:solidFill>
                  <a:srgbClr val="000000"/>
                </a:solidFill>
                <a:latin typeface="Red Hat Text"/>
                <a:ea typeface="Red Hat Text"/>
                <a:cs typeface="Red Hat Text"/>
                <a:sym typeface="Red Hat Text"/>
              </a:rPr>
              <a:t>plates (part of dorsal side of neural tube </a:t>
            </a:r>
            <a:r>
              <a:rPr b="0" i="0" lang="en" sz="1400" u="none" cap="none" strike="noStrike">
                <a:solidFill>
                  <a:srgbClr val="D5A6BD"/>
                </a:solidFill>
                <a:latin typeface="Red Hat Text"/>
                <a:ea typeface="Red Hat Text"/>
                <a:cs typeface="Red Hat Text"/>
                <a:sym typeface="Red Hat Text"/>
              </a:rPr>
              <a:t>of hindbrain</a:t>
            </a:r>
            <a:r>
              <a:rPr b="0" i="0" lang="en" sz="1400" u="none" cap="none" strike="noStrike">
                <a:solidFill>
                  <a:srgbClr val="000000"/>
                </a:solidFill>
                <a:latin typeface="Red Hat Text"/>
                <a:ea typeface="Red Hat Text"/>
                <a:cs typeface="Red Hat Text"/>
                <a:sym typeface="Red Hat Text"/>
              </a:rPr>
              <a:t>) laterally </a:t>
            </a:r>
            <a:r>
              <a:rPr b="0" i="0" lang="en" sz="1400" u="none" cap="none" strike="noStrike">
                <a:solidFill>
                  <a:srgbClr val="D5A6BD"/>
                </a:solidFill>
                <a:latin typeface="Red Hat Text"/>
                <a:ea typeface="Red Hat Text"/>
                <a:cs typeface="Red Hat Text"/>
                <a:sym typeface="Red Hat Text"/>
              </a:rPr>
              <a:t>then pending medally.</a:t>
            </a:r>
            <a:endParaRPr b="0" i="0" sz="1400" u="none" cap="none" strike="noStrike">
              <a:solidFill>
                <a:srgbClr val="D5A6BD"/>
              </a:solidFill>
              <a:latin typeface="Red Hat Text"/>
              <a:ea typeface="Red Hat Text"/>
              <a:cs typeface="Red Hat Text"/>
              <a:sym typeface="Red Hat Text"/>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Red Hat Text"/>
                <a:ea typeface="Red Hat Text"/>
                <a:cs typeface="Red Hat Text"/>
                <a:sym typeface="Red Hat Text"/>
              </a:rPr>
              <a:t>2- Stretching and </a:t>
            </a:r>
            <a:r>
              <a:rPr b="1" i="0" lang="en" sz="1400" u="none" cap="none" strike="noStrike">
                <a:solidFill>
                  <a:srgbClr val="000000"/>
                </a:solidFill>
                <a:latin typeface="Red Hat Text"/>
                <a:ea typeface="Red Hat Text"/>
                <a:cs typeface="Red Hat Text"/>
                <a:sym typeface="Red Hat Text"/>
              </a:rPr>
              <a:t>thinning </a:t>
            </a:r>
            <a:r>
              <a:rPr b="0" i="0" lang="en" sz="1400" u="none" cap="none" strike="noStrike">
                <a:solidFill>
                  <a:srgbClr val="000000"/>
                </a:solidFill>
                <a:latin typeface="Red Hat Text"/>
                <a:ea typeface="Red Hat Text"/>
                <a:cs typeface="Red Hat Text"/>
                <a:sym typeface="Red Hat Text"/>
              </a:rPr>
              <a:t>of the </a:t>
            </a:r>
            <a:r>
              <a:rPr b="0" i="0" lang="en" sz="1400" u="sng" cap="none" strike="noStrike">
                <a:solidFill>
                  <a:srgbClr val="000000"/>
                </a:solidFill>
                <a:latin typeface="Red Hat Text"/>
                <a:ea typeface="Red Hat Text"/>
                <a:cs typeface="Red Hat Text"/>
                <a:sym typeface="Red Hat Text"/>
              </a:rPr>
              <a:t>roof plate</a:t>
            </a:r>
            <a:r>
              <a:rPr b="0" i="0" lang="en" sz="1400" u="none" cap="none" strike="noStrike">
                <a:solidFill>
                  <a:srgbClr val="000000"/>
                </a:solidFill>
                <a:latin typeface="Red Hat Text"/>
                <a:ea typeface="Red Hat Text"/>
                <a:cs typeface="Red Hat Text"/>
                <a:sym typeface="Red Hat Text"/>
              </a:rPr>
              <a:t> </a:t>
            </a:r>
            <a:r>
              <a:rPr b="0" i="0" lang="en" sz="1400" u="none" cap="none" strike="noStrike">
                <a:solidFill>
                  <a:srgbClr val="6FA8DC"/>
                </a:solidFill>
                <a:latin typeface="Red Hat Text"/>
                <a:ea typeface="Red Hat Text"/>
                <a:cs typeface="Red Hat Text"/>
                <a:sym typeface="Red Hat Text"/>
              </a:rPr>
              <a:t>of the fourth ventricle</a:t>
            </a:r>
            <a:endParaRPr b="0" i="0" sz="1400" u="none" cap="none" strike="noStrike">
              <a:solidFill>
                <a:srgbClr val="6FA8DC"/>
              </a:solidFill>
              <a:latin typeface="Red Hat Text"/>
              <a:ea typeface="Red Hat Text"/>
              <a:cs typeface="Red Hat Text"/>
              <a:sym typeface="Red Hat Text"/>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Red Hat Text"/>
                <a:ea typeface="Red Hat Text"/>
                <a:cs typeface="Red Hat Text"/>
                <a:sym typeface="Red Hat Text"/>
              </a:rPr>
              <a:t>3- </a:t>
            </a:r>
            <a:r>
              <a:rPr b="1" i="0" lang="en" sz="1400" u="none" cap="none" strike="noStrike">
                <a:solidFill>
                  <a:srgbClr val="000000"/>
                </a:solidFill>
                <a:latin typeface="Red Hat Text"/>
                <a:ea typeface="Red Hat Text"/>
                <a:cs typeface="Red Hat Text"/>
                <a:sym typeface="Red Hat Text"/>
              </a:rPr>
              <a:t>Widening </a:t>
            </a:r>
            <a:r>
              <a:rPr b="0" i="0" lang="en" sz="1400" u="none" cap="none" strike="noStrike">
                <a:solidFill>
                  <a:srgbClr val="000000"/>
                </a:solidFill>
                <a:latin typeface="Red Hat Text"/>
                <a:ea typeface="Red Hat Text"/>
                <a:cs typeface="Red Hat Text"/>
                <a:sym typeface="Red Hat Text"/>
              </a:rPr>
              <a:t>of the cavity to form </a:t>
            </a:r>
            <a:r>
              <a:rPr b="0" i="0" lang="en" sz="1400" u="sng" cap="none" strike="noStrike">
                <a:solidFill>
                  <a:srgbClr val="000000"/>
                </a:solidFill>
                <a:latin typeface="Red Hat Text"/>
                <a:ea typeface="Red Hat Text"/>
                <a:cs typeface="Red Hat Text"/>
                <a:sym typeface="Red Hat Text"/>
              </a:rPr>
              <a:t>4th ventricle.</a:t>
            </a:r>
            <a:endParaRPr b="0" i="0" sz="1400" u="none" cap="none" strike="noStrike">
              <a:solidFill>
                <a:srgbClr val="000000"/>
              </a:solidFill>
              <a:latin typeface="Red Hat Text"/>
              <a:ea typeface="Red Hat Text"/>
              <a:cs typeface="Red Hat Text"/>
              <a:sym typeface="Red Hat Text"/>
            </a:endParaRPr>
          </a:p>
        </p:txBody>
      </p:sp>
      <p:sp>
        <p:nvSpPr>
          <p:cNvPr id="2861" name="Google Shape;2861;p8"/>
          <p:cNvSpPr txBox="1"/>
          <p:nvPr/>
        </p:nvSpPr>
        <p:spPr>
          <a:xfrm>
            <a:off x="716725" y="5350225"/>
            <a:ext cx="3683700" cy="3359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Red Hat Text"/>
                <a:ea typeface="Red Hat Text"/>
                <a:cs typeface="Red Hat Text"/>
                <a:sym typeface="Red Hat Text"/>
              </a:rPr>
              <a:t>- The two lateral sides of dorsal parts of alar plate </a:t>
            </a:r>
            <a:r>
              <a:rPr b="1" i="0" lang="en" sz="1400" u="none" cap="none" strike="noStrike">
                <a:solidFill>
                  <a:srgbClr val="6FA8DC"/>
                </a:solidFill>
                <a:latin typeface="Red Hat Text"/>
                <a:ea typeface="Red Hat Text"/>
                <a:cs typeface="Red Hat Text"/>
                <a:sym typeface="Red Hat Text"/>
              </a:rPr>
              <a:t>thicken</a:t>
            </a:r>
            <a:r>
              <a:rPr b="0" i="0" lang="en" sz="1400" u="none" cap="none" strike="noStrike">
                <a:solidFill>
                  <a:srgbClr val="000000"/>
                </a:solidFill>
                <a:latin typeface="Red Hat Text"/>
                <a:ea typeface="Red Hat Text"/>
                <a:cs typeface="Red Hat Text"/>
                <a:sym typeface="Red Hat Text"/>
              </a:rPr>
              <a:t> to form </a:t>
            </a:r>
            <a:r>
              <a:rPr b="1" i="0" lang="en" sz="1400" u="sng" cap="none" strike="noStrike">
                <a:solidFill>
                  <a:srgbClr val="990000"/>
                </a:solidFill>
                <a:latin typeface="Red Hat Text"/>
                <a:ea typeface="Red Hat Text"/>
                <a:cs typeface="Red Hat Text"/>
                <a:sym typeface="Red Hat Text"/>
              </a:rPr>
              <a:t>rhombic lips</a:t>
            </a:r>
            <a:r>
              <a:rPr b="0" i="0" lang="en" sz="1400" u="none" cap="none" strike="noStrike">
                <a:solidFill>
                  <a:srgbClr val="000000"/>
                </a:solidFill>
                <a:latin typeface="Red Hat Text"/>
                <a:ea typeface="Red Hat Text"/>
                <a:cs typeface="Red Hat Text"/>
                <a:sym typeface="Red Hat Text"/>
              </a:rPr>
              <a:t> </a:t>
            </a:r>
            <a:r>
              <a:rPr b="0" i="0" lang="en" sz="1400" u="none" cap="none" strike="noStrike">
                <a:solidFill>
                  <a:srgbClr val="6FA8DC"/>
                </a:solidFill>
                <a:latin typeface="Red Hat Text"/>
                <a:ea typeface="Red Hat Text"/>
                <a:cs typeface="Red Hat Text"/>
                <a:sym typeface="Red Hat Text"/>
              </a:rPr>
              <a:t>which projects caudally over the roof plate of fourth ventricle and unite with each other in the midline </a:t>
            </a:r>
            <a:r>
              <a:rPr b="0" i="0" lang="en" sz="1400" u="none" cap="none" strike="noStrike">
                <a:solidFill>
                  <a:srgbClr val="000000"/>
                </a:solidFill>
                <a:latin typeface="Red Hat Text"/>
                <a:ea typeface="Red Hat Text"/>
                <a:cs typeface="Red Hat Text"/>
                <a:sym typeface="Red Hat Text"/>
              </a:rPr>
              <a:t>that will give rise to </a:t>
            </a:r>
            <a:r>
              <a:rPr b="1" i="0" lang="en" sz="1400" u="sng" cap="none" strike="noStrike">
                <a:solidFill>
                  <a:srgbClr val="000000"/>
                </a:solidFill>
                <a:latin typeface="Red Hat Text"/>
                <a:ea typeface="Red Hat Text"/>
                <a:cs typeface="Red Hat Text"/>
                <a:sym typeface="Red Hat Text"/>
              </a:rPr>
              <a:t>cerebellum</a:t>
            </a:r>
            <a:endParaRPr b="1" i="0" sz="1400" u="sng" cap="none" strike="noStrike">
              <a:solidFill>
                <a:srgbClr val="000000"/>
              </a:solidFill>
              <a:latin typeface="Red Hat Text"/>
              <a:ea typeface="Red Hat Text"/>
              <a:cs typeface="Red Hat Text"/>
              <a:sym typeface="Red Hat Text"/>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Red Hat Text"/>
                <a:ea typeface="Red Hat Text"/>
                <a:cs typeface="Red Hat Text"/>
                <a:sym typeface="Red Hat Text"/>
              </a:rPr>
              <a:t> - </a:t>
            </a:r>
            <a:r>
              <a:rPr b="0" i="0" lang="en" sz="1400" u="none" cap="none" strike="noStrike">
                <a:solidFill>
                  <a:srgbClr val="D5A6BD"/>
                </a:solidFill>
                <a:latin typeface="Red Hat Text"/>
                <a:ea typeface="Red Hat Text"/>
                <a:cs typeface="Red Hat Text"/>
                <a:sym typeface="Red Hat Text"/>
              </a:rPr>
              <a:t>Some</a:t>
            </a:r>
            <a:r>
              <a:rPr b="0" i="0" lang="en" sz="1400" u="none" cap="none" strike="noStrike">
                <a:solidFill>
                  <a:srgbClr val="000000"/>
                </a:solidFill>
                <a:latin typeface="Red Hat Text"/>
                <a:ea typeface="Red Hat Text"/>
                <a:cs typeface="Red Hat Text"/>
                <a:sym typeface="Red Hat Text"/>
              </a:rPr>
              <a:t> </a:t>
            </a:r>
            <a:r>
              <a:rPr b="1" i="0" lang="en" sz="1400" u="none" cap="none" strike="noStrike">
                <a:solidFill>
                  <a:srgbClr val="000000"/>
                </a:solidFill>
                <a:latin typeface="Red Hat Text"/>
                <a:ea typeface="Red Hat Text"/>
                <a:cs typeface="Red Hat Text"/>
                <a:sym typeface="Red Hat Text"/>
              </a:rPr>
              <a:t>neuroblasts</a:t>
            </a:r>
            <a:r>
              <a:rPr b="0" i="0" lang="en" sz="1400" u="none" cap="none" strike="noStrike">
                <a:solidFill>
                  <a:srgbClr val="000000"/>
                </a:solidFill>
                <a:latin typeface="Red Hat Text"/>
                <a:ea typeface="Red Hat Text"/>
                <a:cs typeface="Red Hat Text"/>
                <a:sym typeface="Red Hat Text"/>
              </a:rPr>
              <a:t> migrate from the </a:t>
            </a:r>
            <a:r>
              <a:rPr b="1" i="0" lang="en" sz="1400" u="none" cap="none" strike="noStrike">
                <a:solidFill>
                  <a:srgbClr val="000000"/>
                </a:solidFill>
                <a:latin typeface="Red Hat Text"/>
                <a:ea typeface="Red Hat Text"/>
                <a:cs typeface="Red Hat Text"/>
                <a:sym typeface="Red Hat Text"/>
              </a:rPr>
              <a:t>mantle layer</a:t>
            </a:r>
            <a:r>
              <a:rPr b="0" i="0" lang="en" sz="1400" u="none" cap="none" strike="noStrike">
                <a:solidFill>
                  <a:srgbClr val="000000"/>
                </a:solidFill>
                <a:latin typeface="Red Hat Text"/>
                <a:ea typeface="Red Hat Text"/>
                <a:cs typeface="Red Hat Text"/>
                <a:sym typeface="Red Hat Text"/>
              </a:rPr>
              <a:t> to</a:t>
            </a:r>
            <a:r>
              <a:rPr b="1" i="0" lang="en" sz="1400" u="none" cap="none" strike="noStrike">
                <a:solidFill>
                  <a:srgbClr val="000000"/>
                </a:solidFill>
                <a:latin typeface="Red Hat Text"/>
                <a:ea typeface="Red Hat Text"/>
                <a:cs typeface="Red Hat Text"/>
                <a:sym typeface="Red Hat Text"/>
              </a:rPr>
              <a:t> marginal layer</a:t>
            </a:r>
            <a:r>
              <a:rPr b="0" i="0" lang="en" sz="1400" u="none" cap="none" strike="noStrike">
                <a:solidFill>
                  <a:srgbClr val="000000"/>
                </a:solidFill>
                <a:latin typeface="Red Hat Text"/>
                <a:ea typeface="Red Hat Text"/>
                <a:cs typeface="Red Hat Text"/>
                <a:sym typeface="Red Hat Text"/>
              </a:rPr>
              <a:t> and form the </a:t>
            </a:r>
            <a:r>
              <a:rPr b="1" i="0" lang="en" sz="1400" u="sng" cap="none" strike="noStrike">
                <a:solidFill>
                  <a:srgbClr val="000000"/>
                </a:solidFill>
                <a:latin typeface="Red Hat Text"/>
                <a:ea typeface="Red Hat Text"/>
                <a:cs typeface="Red Hat Text"/>
                <a:sym typeface="Red Hat Text"/>
              </a:rPr>
              <a:t>cerebellar cortex</a:t>
            </a:r>
            <a:endParaRPr b="1" i="0" sz="1400" u="sng" cap="none" strike="noStrike">
              <a:solidFill>
                <a:srgbClr val="000000"/>
              </a:solidFill>
              <a:latin typeface="Red Hat Text"/>
              <a:ea typeface="Red Hat Text"/>
              <a:cs typeface="Red Hat Text"/>
              <a:sym typeface="Red Hat Text"/>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Red Hat Text"/>
                <a:ea typeface="Red Hat Text"/>
                <a:cs typeface="Red Hat Text"/>
                <a:sym typeface="Red Hat Text"/>
              </a:rPr>
              <a:t> - Other </a:t>
            </a:r>
            <a:r>
              <a:rPr b="1" i="0" lang="en" sz="1400" u="none" cap="none" strike="noStrike">
                <a:solidFill>
                  <a:srgbClr val="000000"/>
                </a:solidFill>
                <a:latin typeface="Red Hat Text"/>
                <a:ea typeface="Red Hat Text"/>
                <a:cs typeface="Red Hat Text"/>
                <a:sym typeface="Red Hat Text"/>
              </a:rPr>
              <a:t>remains</a:t>
            </a:r>
            <a:r>
              <a:rPr b="0" i="0" lang="en" sz="1400" u="none" cap="none" strike="noStrike">
                <a:solidFill>
                  <a:srgbClr val="000000"/>
                </a:solidFill>
                <a:latin typeface="Red Hat Text"/>
                <a:ea typeface="Red Hat Text"/>
                <a:cs typeface="Red Hat Text"/>
                <a:sym typeface="Red Hat Text"/>
              </a:rPr>
              <a:t> in the </a:t>
            </a:r>
            <a:r>
              <a:rPr b="1" i="0" lang="en" sz="1400" u="none" cap="none" strike="noStrike">
                <a:solidFill>
                  <a:srgbClr val="000000"/>
                </a:solidFill>
                <a:latin typeface="Red Hat Text"/>
                <a:ea typeface="Red Hat Text"/>
                <a:cs typeface="Red Hat Text"/>
                <a:sym typeface="Red Hat Text"/>
              </a:rPr>
              <a:t>mantle layer </a:t>
            </a:r>
            <a:r>
              <a:rPr b="0" i="0" lang="en" sz="1400" u="none" cap="none" strike="noStrike">
                <a:solidFill>
                  <a:srgbClr val="000000"/>
                </a:solidFill>
                <a:latin typeface="Red Hat Text"/>
                <a:ea typeface="Red Hat Text"/>
                <a:cs typeface="Red Hat Text"/>
                <a:sym typeface="Red Hat Text"/>
              </a:rPr>
              <a:t>and give rise to the </a:t>
            </a:r>
            <a:r>
              <a:rPr b="1" i="0" lang="en" sz="1400" u="sng" cap="none" strike="noStrike">
                <a:solidFill>
                  <a:srgbClr val="6FA8DC"/>
                </a:solidFill>
                <a:latin typeface="Red Hat Text"/>
                <a:ea typeface="Red Hat Text"/>
                <a:cs typeface="Red Hat Text"/>
                <a:sym typeface="Red Hat Text"/>
              </a:rPr>
              <a:t>deep</a:t>
            </a:r>
            <a:r>
              <a:rPr b="1" i="0" lang="en" sz="1400" u="sng" cap="none" strike="noStrike">
                <a:solidFill>
                  <a:srgbClr val="000000"/>
                </a:solidFill>
                <a:latin typeface="Red Hat Text"/>
                <a:ea typeface="Red Hat Text"/>
                <a:cs typeface="Red Hat Text"/>
                <a:sym typeface="Red Hat Text"/>
              </a:rPr>
              <a:t> cerebellar nuclei</a:t>
            </a:r>
            <a:endParaRPr b="1" i="0" sz="1400" u="sng" cap="none" strike="noStrike">
              <a:solidFill>
                <a:srgbClr val="000000"/>
              </a:solidFill>
              <a:latin typeface="Red Hat Text"/>
              <a:ea typeface="Red Hat Text"/>
              <a:cs typeface="Red Hat Text"/>
              <a:sym typeface="Red Hat Text"/>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Red Hat Text"/>
                <a:ea typeface="Red Hat Text"/>
                <a:cs typeface="Red Hat Text"/>
                <a:sym typeface="Red Hat Text"/>
              </a:rPr>
              <a:t> - The cerebellar peduncles </a:t>
            </a:r>
            <a:r>
              <a:rPr b="0" i="0" lang="en" sz="1200" u="none" cap="none" strike="noStrike">
                <a:solidFill>
                  <a:srgbClr val="6AA84F"/>
                </a:solidFill>
                <a:latin typeface="Red Hat Text"/>
                <a:ea typeface="Red Hat Text"/>
                <a:cs typeface="Red Hat Text"/>
                <a:sym typeface="Red Hat Text"/>
              </a:rPr>
              <a:t>(fibres connecting between the midbrain &amp; cerebellum)  </a:t>
            </a:r>
            <a:r>
              <a:rPr b="0" i="0" lang="en" sz="1400" u="none" cap="none" strike="noStrike">
                <a:solidFill>
                  <a:srgbClr val="000000"/>
                </a:solidFill>
                <a:latin typeface="Red Hat Text"/>
                <a:ea typeface="Red Hat Text"/>
                <a:cs typeface="Red Hat Text"/>
                <a:sym typeface="Red Hat Text"/>
              </a:rPr>
              <a:t>develop later as the axons of the </a:t>
            </a:r>
            <a:r>
              <a:rPr b="0" i="0" lang="en" sz="1400" u="none" cap="none" strike="noStrike">
                <a:solidFill>
                  <a:srgbClr val="6FA8DC"/>
                </a:solidFill>
                <a:latin typeface="Red Hat Text"/>
                <a:ea typeface="Red Hat Text"/>
                <a:cs typeface="Red Hat Text"/>
                <a:sym typeface="Red Hat Text"/>
              </a:rPr>
              <a:t>deep</a:t>
            </a:r>
            <a:r>
              <a:rPr b="0" i="0" lang="en" sz="1400" u="none" cap="none" strike="noStrike">
                <a:solidFill>
                  <a:srgbClr val="000000"/>
                </a:solidFill>
                <a:latin typeface="Red Hat Text"/>
                <a:ea typeface="Red Hat Text"/>
                <a:cs typeface="Red Hat Text"/>
                <a:sym typeface="Red Hat Text"/>
              </a:rPr>
              <a:t> cerebellar nuclei of the cerebellar nuclei grow out to reach the brain stem</a:t>
            </a:r>
            <a:endParaRPr b="0" i="0" sz="1400" u="none" cap="none" strike="noStrike">
              <a:solidFill>
                <a:srgbClr val="000000"/>
              </a:solidFill>
              <a:latin typeface="Red Hat Text"/>
              <a:ea typeface="Red Hat Text"/>
              <a:cs typeface="Red Hat Text"/>
              <a:sym typeface="Red Hat Text"/>
            </a:endParaRPr>
          </a:p>
        </p:txBody>
      </p:sp>
      <p:pic>
        <p:nvPicPr>
          <p:cNvPr id="2862" name="Google Shape;2862;p8"/>
          <p:cNvPicPr preferRelativeResize="0"/>
          <p:nvPr/>
        </p:nvPicPr>
        <p:blipFill rotWithShape="1">
          <a:blip r:embed="rId3">
            <a:alphaModFix/>
          </a:blip>
          <a:srcRect b="3015" l="6533" r="0" t="0"/>
          <a:stretch/>
        </p:blipFill>
        <p:spPr>
          <a:xfrm>
            <a:off x="4250362" y="1750662"/>
            <a:ext cx="2999999" cy="2936183"/>
          </a:xfrm>
          <a:prstGeom prst="rect">
            <a:avLst/>
          </a:prstGeom>
          <a:noFill/>
          <a:ln>
            <a:noFill/>
          </a:ln>
        </p:spPr>
      </p:pic>
      <p:pic>
        <p:nvPicPr>
          <p:cNvPr id="2863" name="Google Shape;2863;p8"/>
          <p:cNvPicPr preferRelativeResize="0"/>
          <p:nvPr/>
        </p:nvPicPr>
        <p:blipFill rotWithShape="1">
          <a:blip r:embed="rId4">
            <a:alphaModFix/>
          </a:blip>
          <a:srcRect b="0" l="8817" r="0" t="0"/>
          <a:stretch/>
        </p:blipFill>
        <p:spPr>
          <a:xfrm>
            <a:off x="4474375" y="6052475"/>
            <a:ext cx="2818675" cy="2443600"/>
          </a:xfrm>
          <a:prstGeom prst="rect">
            <a:avLst/>
          </a:prstGeom>
          <a:noFill/>
          <a:ln>
            <a:noFill/>
          </a:ln>
        </p:spPr>
      </p:pic>
      <p:sp>
        <p:nvSpPr>
          <p:cNvPr id="2864" name="Google Shape;2864;p8"/>
          <p:cNvSpPr txBox="1"/>
          <p:nvPr/>
        </p:nvSpPr>
        <p:spPr>
          <a:xfrm>
            <a:off x="1050523" y="8982925"/>
            <a:ext cx="6425400" cy="1194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300"/>
              <a:buFont typeface="Arial"/>
              <a:buNone/>
            </a:pPr>
            <a:r>
              <a:rPr b="0" i="0" lang="en" sz="1300" u="none" cap="none" strike="noStrike">
                <a:solidFill>
                  <a:srgbClr val="000000"/>
                </a:solidFill>
                <a:latin typeface="Red Hat Text"/>
                <a:ea typeface="Red Hat Text"/>
                <a:cs typeface="Red Hat Text"/>
                <a:sym typeface="Red Hat Text"/>
              </a:rPr>
              <a:t>As the cerebellar hemispheres develops they undergo a complicated process of transverse folding to form closely packed, leaf-like transverse gyri called </a:t>
            </a:r>
            <a:r>
              <a:rPr b="1" i="0" lang="en" sz="1300" u="none" cap="none" strike="noStrike">
                <a:solidFill>
                  <a:srgbClr val="000000"/>
                </a:solidFill>
                <a:latin typeface="Red Hat Text"/>
                <a:ea typeface="Red Hat Text"/>
                <a:cs typeface="Red Hat Text"/>
                <a:sym typeface="Red Hat Text"/>
              </a:rPr>
              <a:t>folia </a:t>
            </a:r>
            <a:r>
              <a:rPr b="0" i="0" lang="en" sz="1300" u="none" cap="none" strike="noStrike">
                <a:solidFill>
                  <a:srgbClr val="6FA8DC"/>
                </a:solidFill>
                <a:latin typeface="Red Hat Text"/>
                <a:ea typeface="Red Hat Text"/>
                <a:cs typeface="Red Hat Text"/>
                <a:sym typeface="Red Hat Text"/>
              </a:rPr>
              <a:t>separated</a:t>
            </a:r>
            <a:r>
              <a:rPr b="0" i="0" lang="en" sz="1300" u="none" cap="none" strike="noStrike">
                <a:solidFill>
                  <a:srgbClr val="000000"/>
                </a:solidFill>
                <a:latin typeface="Red Hat Text"/>
                <a:ea typeface="Red Hat Text"/>
                <a:cs typeface="Red Hat Text"/>
                <a:sym typeface="Red Hat Text"/>
              </a:rPr>
              <a:t> by </a:t>
            </a:r>
            <a:r>
              <a:rPr b="1" i="0" lang="en" sz="1300" u="none" cap="none" strike="noStrike">
                <a:solidFill>
                  <a:srgbClr val="000000"/>
                </a:solidFill>
                <a:latin typeface="Red Hat Text"/>
                <a:ea typeface="Red Hat Text"/>
                <a:cs typeface="Red Hat Text"/>
                <a:sym typeface="Red Hat Text"/>
              </a:rPr>
              <a:t>fissures</a:t>
            </a:r>
            <a:r>
              <a:rPr b="0" i="0" lang="en" sz="1300" u="none" cap="none" strike="noStrike">
                <a:solidFill>
                  <a:srgbClr val="000000"/>
                </a:solidFill>
                <a:latin typeface="Red Hat Text"/>
                <a:ea typeface="Red Hat Text"/>
                <a:cs typeface="Red Hat Text"/>
                <a:sym typeface="Red Hat Text"/>
              </a:rPr>
              <a:t>. These processes of fissure formation and foliation </a:t>
            </a:r>
            <a:r>
              <a:rPr b="0" i="0" lang="en" sz="1300" u="sng" cap="none" strike="noStrike">
                <a:solidFill>
                  <a:srgbClr val="000000"/>
                </a:solidFill>
                <a:latin typeface="Red Hat Text"/>
                <a:ea typeface="Red Hat Text"/>
                <a:cs typeface="Red Hat Text"/>
                <a:sym typeface="Red Hat Text"/>
              </a:rPr>
              <a:t>continue</a:t>
            </a:r>
            <a:r>
              <a:rPr b="0" i="0" lang="en" sz="1300" u="none" cap="none" strike="noStrike">
                <a:solidFill>
                  <a:srgbClr val="000000"/>
                </a:solidFill>
                <a:latin typeface="Red Hat Text"/>
                <a:ea typeface="Red Hat Text"/>
                <a:cs typeface="Red Hat Text"/>
                <a:sym typeface="Red Hat Text"/>
              </a:rPr>
              <a:t> </a:t>
            </a:r>
            <a:r>
              <a:rPr b="1" i="0" lang="en" sz="1300" u="none" cap="none" strike="noStrike">
                <a:solidFill>
                  <a:srgbClr val="000000"/>
                </a:solidFill>
                <a:latin typeface="Red Hat Text"/>
                <a:ea typeface="Red Hat Text"/>
                <a:cs typeface="Red Hat Text"/>
                <a:sym typeface="Red Hat Text"/>
              </a:rPr>
              <a:t>postnatally </a:t>
            </a:r>
            <a:r>
              <a:rPr b="0" i="0" lang="en" sz="1300" u="none" cap="none" strike="noStrike">
                <a:solidFill>
                  <a:srgbClr val="D5A6BD"/>
                </a:solidFill>
                <a:latin typeface="Red Hat Text"/>
                <a:ea typeface="Red Hat Text"/>
                <a:cs typeface="Red Hat Text"/>
                <a:sym typeface="Red Hat Text"/>
              </a:rPr>
              <a:t>and </a:t>
            </a:r>
            <a:r>
              <a:rPr b="0" i="0" lang="en" sz="1300" u="sng" cap="none" strike="noStrike">
                <a:solidFill>
                  <a:srgbClr val="D5A6BD"/>
                </a:solidFill>
                <a:latin typeface="Red Hat Text"/>
                <a:ea typeface="Red Hat Text"/>
                <a:cs typeface="Red Hat Text"/>
                <a:sym typeface="Red Hat Text"/>
              </a:rPr>
              <a:t> throughout</a:t>
            </a:r>
            <a:r>
              <a:rPr b="0" i="0" lang="en" sz="1300" u="none" cap="none" strike="noStrike">
                <a:solidFill>
                  <a:srgbClr val="D5A6BD"/>
                </a:solidFill>
                <a:latin typeface="Red Hat Text"/>
                <a:ea typeface="Red Hat Text"/>
                <a:cs typeface="Red Hat Text"/>
                <a:sym typeface="Red Hat Text"/>
              </a:rPr>
              <a:t> </a:t>
            </a:r>
            <a:r>
              <a:rPr b="1" i="0" lang="en" sz="1300" u="sng" cap="none" strike="noStrike">
                <a:solidFill>
                  <a:srgbClr val="D5A6BD"/>
                </a:solidFill>
                <a:latin typeface="Red Hat Text"/>
                <a:ea typeface="Red Hat Text"/>
                <a:cs typeface="Red Hat Text"/>
                <a:sym typeface="Red Hat Text"/>
              </a:rPr>
              <a:t>embryonic</a:t>
            </a:r>
            <a:r>
              <a:rPr b="1" i="0" lang="en" sz="1300" u="none" cap="none" strike="noStrike">
                <a:solidFill>
                  <a:srgbClr val="D5A6BD"/>
                </a:solidFill>
                <a:latin typeface="Red Hat Text"/>
                <a:ea typeface="Red Hat Text"/>
                <a:cs typeface="Red Hat Text"/>
                <a:sym typeface="Red Hat Text"/>
              </a:rPr>
              <a:t>, </a:t>
            </a:r>
            <a:r>
              <a:rPr b="1" i="0" lang="en" sz="1300" u="sng" cap="none" strike="noStrike">
                <a:solidFill>
                  <a:srgbClr val="D5A6BD"/>
                </a:solidFill>
                <a:latin typeface="Red Hat Text"/>
                <a:ea typeface="Red Hat Text"/>
                <a:cs typeface="Red Hat Text"/>
                <a:sym typeface="Red Hat Text"/>
              </a:rPr>
              <a:t>fetal</a:t>
            </a:r>
            <a:r>
              <a:rPr b="0" i="0" lang="en" sz="1300" u="none" cap="none" strike="noStrike">
                <a:solidFill>
                  <a:srgbClr val="000000"/>
                </a:solidFill>
                <a:latin typeface="Red Hat Text"/>
                <a:ea typeface="Red Hat Text"/>
                <a:cs typeface="Red Hat Text"/>
                <a:sym typeface="Red Hat Text"/>
              </a:rPr>
              <a:t>, and they </a:t>
            </a:r>
            <a:r>
              <a:rPr b="0" i="0" lang="en" sz="1300" u="none" cap="none" strike="noStrike">
                <a:solidFill>
                  <a:srgbClr val="999999"/>
                </a:solidFill>
                <a:latin typeface="Red Hat Text"/>
                <a:ea typeface="Red Hat Text"/>
                <a:cs typeface="Red Hat Text"/>
                <a:sym typeface="Red Hat Text"/>
              </a:rPr>
              <a:t>vastly (extremely)</a:t>
            </a:r>
            <a:r>
              <a:rPr b="0" i="0" lang="en" sz="1300" u="none" cap="none" strike="noStrike">
                <a:solidFill>
                  <a:srgbClr val="000000"/>
                </a:solidFill>
                <a:latin typeface="Red Hat Text"/>
                <a:ea typeface="Red Hat Text"/>
                <a:cs typeface="Red Hat Text"/>
                <a:sym typeface="Red Hat Text"/>
              </a:rPr>
              <a:t> increase the surface area of the cerebellar cortex.</a:t>
            </a:r>
            <a:endParaRPr b="0" i="0" sz="1300" u="none" cap="none" strike="noStrike">
              <a:solidFill>
                <a:srgbClr val="000000"/>
              </a:solidFill>
              <a:latin typeface="Red Hat Text"/>
              <a:ea typeface="Red Hat Text"/>
              <a:cs typeface="Red Hat Text"/>
              <a:sym typeface="Red Hat Text"/>
            </a:endParaRPr>
          </a:p>
        </p:txBody>
      </p:sp>
      <p:grpSp>
        <p:nvGrpSpPr>
          <p:cNvPr id="2865" name="Google Shape;2865;p8"/>
          <p:cNvGrpSpPr/>
          <p:nvPr/>
        </p:nvGrpSpPr>
        <p:grpSpPr>
          <a:xfrm>
            <a:off x="90851" y="8920787"/>
            <a:ext cx="959680" cy="1667196"/>
            <a:chOff x="7139138" y="1059308"/>
            <a:chExt cx="1589400" cy="3673047"/>
          </a:xfrm>
        </p:grpSpPr>
        <p:sp>
          <p:nvSpPr>
            <p:cNvPr id="2866" name="Google Shape;2866;p8"/>
            <p:cNvSpPr/>
            <p:nvPr/>
          </p:nvSpPr>
          <p:spPr>
            <a:xfrm>
              <a:off x="7139138" y="4257455"/>
              <a:ext cx="1589400" cy="474900"/>
            </a:xfrm>
            <a:prstGeom prst="ellipse">
              <a:avLst/>
            </a:prstGeom>
            <a:solidFill>
              <a:srgbClr val="667BBA">
                <a:alpha val="1215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867" name="Google Shape;2867;p8"/>
            <p:cNvGrpSpPr/>
            <p:nvPr/>
          </p:nvGrpSpPr>
          <p:grpSpPr>
            <a:xfrm>
              <a:off x="7239344" y="1059308"/>
              <a:ext cx="1388971" cy="3524138"/>
              <a:chOff x="7239343" y="1059339"/>
              <a:chExt cx="1447448" cy="3672507"/>
            </a:xfrm>
          </p:grpSpPr>
          <p:sp>
            <p:nvSpPr>
              <p:cNvPr id="2868" name="Google Shape;2868;p8"/>
              <p:cNvSpPr/>
              <p:nvPr/>
            </p:nvSpPr>
            <p:spPr>
              <a:xfrm>
                <a:off x="7239343" y="1059339"/>
                <a:ext cx="1447448" cy="3672507"/>
              </a:xfrm>
              <a:custGeom>
                <a:rect b="b" l="l" r="r" t="t"/>
                <a:pathLst>
                  <a:path extrusionOk="0" h="44947" w="17715">
                    <a:moveTo>
                      <a:pt x="8707" y="1"/>
                    </a:moveTo>
                    <a:cubicBezTo>
                      <a:pt x="7995" y="1"/>
                      <a:pt x="6260" y="235"/>
                      <a:pt x="6588" y="2603"/>
                    </a:cubicBezTo>
                    <a:cubicBezTo>
                      <a:pt x="6588" y="2603"/>
                      <a:pt x="6530" y="2587"/>
                      <a:pt x="6458" y="2587"/>
                    </a:cubicBezTo>
                    <a:cubicBezTo>
                      <a:pt x="6328" y="2587"/>
                      <a:pt x="6156" y="2641"/>
                      <a:pt x="6212" y="2946"/>
                    </a:cubicBezTo>
                    <a:cubicBezTo>
                      <a:pt x="6294" y="3415"/>
                      <a:pt x="6457" y="3965"/>
                      <a:pt x="7040" y="3965"/>
                    </a:cubicBezTo>
                    <a:cubicBezTo>
                      <a:pt x="7040" y="3965"/>
                      <a:pt x="7051" y="4690"/>
                      <a:pt x="7585" y="5022"/>
                    </a:cubicBezTo>
                    <a:cubicBezTo>
                      <a:pt x="7585" y="5022"/>
                      <a:pt x="7716" y="5720"/>
                      <a:pt x="7618" y="5851"/>
                    </a:cubicBezTo>
                    <a:cubicBezTo>
                      <a:pt x="7525" y="5982"/>
                      <a:pt x="5749" y="7224"/>
                      <a:pt x="5166" y="7278"/>
                    </a:cubicBezTo>
                    <a:cubicBezTo>
                      <a:pt x="4588" y="7338"/>
                      <a:pt x="2796" y="7758"/>
                      <a:pt x="2774" y="9725"/>
                    </a:cubicBezTo>
                    <a:cubicBezTo>
                      <a:pt x="2752" y="11687"/>
                      <a:pt x="2621" y="12259"/>
                      <a:pt x="2441" y="12542"/>
                    </a:cubicBezTo>
                    <a:cubicBezTo>
                      <a:pt x="2267" y="12825"/>
                      <a:pt x="2147" y="14640"/>
                      <a:pt x="2191" y="15485"/>
                    </a:cubicBezTo>
                    <a:cubicBezTo>
                      <a:pt x="2240" y="16324"/>
                      <a:pt x="1390" y="18422"/>
                      <a:pt x="1542" y="20874"/>
                    </a:cubicBezTo>
                    <a:cubicBezTo>
                      <a:pt x="1542" y="20874"/>
                      <a:pt x="665" y="21691"/>
                      <a:pt x="594" y="22334"/>
                    </a:cubicBezTo>
                    <a:cubicBezTo>
                      <a:pt x="523" y="22971"/>
                      <a:pt x="0" y="23838"/>
                      <a:pt x="60" y="23958"/>
                    </a:cubicBezTo>
                    <a:cubicBezTo>
                      <a:pt x="87" y="24009"/>
                      <a:pt x="166" y="24037"/>
                      <a:pt x="260" y="24037"/>
                    </a:cubicBezTo>
                    <a:cubicBezTo>
                      <a:pt x="376" y="24037"/>
                      <a:pt x="515" y="23994"/>
                      <a:pt x="605" y="23898"/>
                    </a:cubicBezTo>
                    <a:cubicBezTo>
                      <a:pt x="769" y="23718"/>
                      <a:pt x="1030" y="23386"/>
                      <a:pt x="1030" y="23386"/>
                    </a:cubicBezTo>
                    <a:lnTo>
                      <a:pt x="1030" y="23386"/>
                    </a:lnTo>
                    <a:cubicBezTo>
                      <a:pt x="1030" y="23386"/>
                      <a:pt x="474" y="25511"/>
                      <a:pt x="758" y="25603"/>
                    </a:cubicBezTo>
                    <a:cubicBezTo>
                      <a:pt x="769" y="25607"/>
                      <a:pt x="781" y="25609"/>
                      <a:pt x="792" y="25609"/>
                    </a:cubicBezTo>
                    <a:cubicBezTo>
                      <a:pt x="1101" y="25609"/>
                      <a:pt x="1317" y="24295"/>
                      <a:pt x="1422" y="24143"/>
                    </a:cubicBezTo>
                    <a:cubicBezTo>
                      <a:pt x="1441" y="24117"/>
                      <a:pt x="1456" y="24106"/>
                      <a:pt x="1468" y="24106"/>
                    </a:cubicBezTo>
                    <a:cubicBezTo>
                      <a:pt x="1530" y="24106"/>
                      <a:pt x="1525" y="24383"/>
                      <a:pt x="1493" y="24546"/>
                    </a:cubicBezTo>
                    <a:cubicBezTo>
                      <a:pt x="1451" y="24741"/>
                      <a:pt x="1378" y="25771"/>
                      <a:pt x="1600" y="25771"/>
                    </a:cubicBezTo>
                    <a:cubicBezTo>
                      <a:pt x="1608" y="25771"/>
                      <a:pt x="1616" y="25769"/>
                      <a:pt x="1624" y="25767"/>
                    </a:cubicBezTo>
                    <a:cubicBezTo>
                      <a:pt x="1851" y="25701"/>
                      <a:pt x="1928" y="24271"/>
                      <a:pt x="2034" y="24271"/>
                    </a:cubicBezTo>
                    <a:cubicBezTo>
                      <a:pt x="2042" y="24271"/>
                      <a:pt x="2051" y="24280"/>
                      <a:pt x="2060" y="24301"/>
                    </a:cubicBezTo>
                    <a:cubicBezTo>
                      <a:pt x="2180" y="24573"/>
                      <a:pt x="2000" y="25592"/>
                      <a:pt x="2169" y="25625"/>
                    </a:cubicBezTo>
                    <a:cubicBezTo>
                      <a:pt x="2183" y="25628"/>
                      <a:pt x="2195" y="25629"/>
                      <a:pt x="2207" y="25629"/>
                    </a:cubicBezTo>
                    <a:cubicBezTo>
                      <a:pt x="2334" y="25629"/>
                      <a:pt x="2346" y="25475"/>
                      <a:pt x="2371" y="25380"/>
                    </a:cubicBezTo>
                    <a:cubicBezTo>
                      <a:pt x="2396" y="25279"/>
                      <a:pt x="2346" y="24133"/>
                      <a:pt x="2444" y="24133"/>
                    </a:cubicBezTo>
                    <a:cubicBezTo>
                      <a:pt x="2451" y="24133"/>
                      <a:pt x="2459" y="24140"/>
                      <a:pt x="2469" y="24154"/>
                    </a:cubicBezTo>
                    <a:cubicBezTo>
                      <a:pt x="2599" y="24350"/>
                      <a:pt x="2523" y="25353"/>
                      <a:pt x="2632" y="25385"/>
                    </a:cubicBezTo>
                    <a:cubicBezTo>
                      <a:pt x="2632" y="25385"/>
                      <a:pt x="2671" y="25404"/>
                      <a:pt x="2719" y="25404"/>
                    </a:cubicBezTo>
                    <a:cubicBezTo>
                      <a:pt x="2796" y="25404"/>
                      <a:pt x="2895" y="25356"/>
                      <a:pt x="2888" y="25107"/>
                    </a:cubicBezTo>
                    <a:cubicBezTo>
                      <a:pt x="2877" y="24704"/>
                      <a:pt x="3024" y="22966"/>
                      <a:pt x="3030" y="22563"/>
                    </a:cubicBezTo>
                    <a:cubicBezTo>
                      <a:pt x="3041" y="22007"/>
                      <a:pt x="2725" y="21228"/>
                      <a:pt x="2812" y="21097"/>
                    </a:cubicBezTo>
                    <a:cubicBezTo>
                      <a:pt x="2894" y="20966"/>
                      <a:pt x="3509" y="18950"/>
                      <a:pt x="3782" y="18133"/>
                    </a:cubicBezTo>
                    <a:cubicBezTo>
                      <a:pt x="4054" y="17315"/>
                      <a:pt x="4054" y="15185"/>
                      <a:pt x="4218" y="14912"/>
                    </a:cubicBezTo>
                    <a:cubicBezTo>
                      <a:pt x="4351" y="14693"/>
                      <a:pt x="4644" y="13388"/>
                      <a:pt x="4850" y="13388"/>
                    </a:cubicBezTo>
                    <a:cubicBezTo>
                      <a:pt x="4905" y="13388"/>
                      <a:pt x="4954" y="13481"/>
                      <a:pt x="4992" y="13714"/>
                    </a:cubicBezTo>
                    <a:cubicBezTo>
                      <a:pt x="5166" y="14814"/>
                      <a:pt x="5438" y="17517"/>
                      <a:pt x="5357" y="18111"/>
                    </a:cubicBezTo>
                    <a:cubicBezTo>
                      <a:pt x="5275" y="18705"/>
                      <a:pt x="5035" y="19724"/>
                      <a:pt x="5095" y="20301"/>
                    </a:cubicBezTo>
                    <a:cubicBezTo>
                      <a:pt x="5155" y="20884"/>
                      <a:pt x="4534" y="22067"/>
                      <a:pt x="4425" y="23418"/>
                    </a:cubicBezTo>
                    <a:cubicBezTo>
                      <a:pt x="4316" y="24770"/>
                      <a:pt x="4550" y="28311"/>
                      <a:pt x="4752" y="29227"/>
                    </a:cubicBezTo>
                    <a:cubicBezTo>
                      <a:pt x="4953" y="30137"/>
                      <a:pt x="4316" y="32060"/>
                      <a:pt x="4245" y="32447"/>
                    </a:cubicBezTo>
                    <a:cubicBezTo>
                      <a:pt x="4174" y="32840"/>
                      <a:pt x="4185" y="33929"/>
                      <a:pt x="4103" y="35330"/>
                    </a:cubicBezTo>
                    <a:cubicBezTo>
                      <a:pt x="4016" y="36730"/>
                      <a:pt x="4458" y="39760"/>
                      <a:pt x="4289" y="40283"/>
                    </a:cubicBezTo>
                    <a:cubicBezTo>
                      <a:pt x="4125" y="40806"/>
                      <a:pt x="1259" y="44032"/>
                      <a:pt x="1613" y="44538"/>
                    </a:cubicBezTo>
                    <a:cubicBezTo>
                      <a:pt x="1802" y="44809"/>
                      <a:pt x="2158" y="44946"/>
                      <a:pt x="2522" y="44946"/>
                    </a:cubicBezTo>
                    <a:cubicBezTo>
                      <a:pt x="2839" y="44946"/>
                      <a:pt x="3164" y="44842"/>
                      <a:pt x="3390" y="44631"/>
                    </a:cubicBezTo>
                    <a:cubicBezTo>
                      <a:pt x="3874" y="44184"/>
                      <a:pt x="4599" y="43520"/>
                      <a:pt x="4964" y="43236"/>
                    </a:cubicBezTo>
                    <a:cubicBezTo>
                      <a:pt x="5335" y="42947"/>
                      <a:pt x="6185" y="42795"/>
                      <a:pt x="6054" y="41089"/>
                    </a:cubicBezTo>
                    <a:cubicBezTo>
                      <a:pt x="6054" y="41089"/>
                      <a:pt x="5831" y="38550"/>
                      <a:pt x="6615" y="36872"/>
                    </a:cubicBezTo>
                    <a:cubicBezTo>
                      <a:pt x="7395" y="35188"/>
                      <a:pt x="7040" y="32840"/>
                      <a:pt x="7122" y="32082"/>
                    </a:cubicBezTo>
                    <a:cubicBezTo>
                      <a:pt x="7204" y="31325"/>
                      <a:pt x="7280" y="30093"/>
                      <a:pt x="7738" y="29216"/>
                    </a:cubicBezTo>
                    <a:cubicBezTo>
                      <a:pt x="8119" y="28491"/>
                      <a:pt x="8582" y="25936"/>
                      <a:pt x="8855" y="25058"/>
                    </a:cubicBezTo>
                    <a:cubicBezTo>
                      <a:pt x="9127" y="25936"/>
                      <a:pt x="9585" y="28491"/>
                      <a:pt x="9966" y="29216"/>
                    </a:cubicBezTo>
                    <a:cubicBezTo>
                      <a:pt x="10430" y="30093"/>
                      <a:pt x="10500" y="31325"/>
                      <a:pt x="10588" y="32082"/>
                    </a:cubicBezTo>
                    <a:cubicBezTo>
                      <a:pt x="10669" y="32840"/>
                      <a:pt x="10315" y="35188"/>
                      <a:pt x="11094" y="36872"/>
                    </a:cubicBezTo>
                    <a:cubicBezTo>
                      <a:pt x="11879" y="38556"/>
                      <a:pt x="11650" y="41089"/>
                      <a:pt x="11650" y="41089"/>
                    </a:cubicBezTo>
                    <a:cubicBezTo>
                      <a:pt x="11519" y="42789"/>
                      <a:pt x="12375" y="42947"/>
                      <a:pt x="12740" y="43236"/>
                    </a:cubicBezTo>
                    <a:cubicBezTo>
                      <a:pt x="13111" y="43520"/>
                      <a:pt x="13830" y="44184"/>
                      <a:pt x="14320" y="44631"/>
                    </a:cubicBezTo>
                    <a:cubicBezTo>
                      <a:pt x="14546" y="44842"/>
                      <a:pt x="14870" y="44946"/>
                      <a:pt x="15188" y="44946"/>
                    </a:cubicBezTo>
                    <a:cubicBezTo>
                      <a:pt x="15552" y="44946"/>
                      <a:pt x="15907" y="44809"/>
                      <a:pt x="16097" y="44538"/>
                    </a:cubicBezTo>
                    <a:cubicBezTo>
                      <a:pt x="16451" y="44026"/>
                      <a:pt x="13585" y="40806"/>
                      <a:pt x="13416" y="40283"/>
                    </a:cubicBezTo>
                    <a:cubicBezTo>
                      <a:pt x="13252" y="39760"/>
                      <a:pt x="13688" y="36730"/>
                      <a:pt x="13606" y="35330"/>
                    </a:cubicBezTo>
                    <a:cubicBezTo>
                      <a:pt x="13525" y="33929"/>
                      <a:pt x="13541" y="32840"/>
                      <a:pt x="13465" y="32447"/>
                    </a:cubicBezTo>
                    <a:cubicBezTo>
                      <a:pt x="13394" y="32060"/>
                      <a:pt x="12756" y="30137"/>
                      <a:pt x="12958" y="29227"/>
                    </a:cubicBezTo>
                    <a:cubicBezTo>
                      <a:pt x="13160" y="28311"/>
                      <a:pt x="13394" y="24770"/>
                      <a:pt x="13285" y="23418"/>
                    </a:cubicBezTo>
                    <a:cubicBezTo>
                      <a:pt x="13176" y="22067"/>
                      <a:pt x="12555" y="20884"/>
                      <a:pt x="12615" y="20301"/>
                    </a:cubicBezTo>
                    <a:cubicBezTo>
                      <a:pt x="12669" y="19724"/>
                      <a:pt x="12435" y="18705"/>
                      <a:pt x="12353" y="18111"/>
                    </a:cubicBezTo>
                    <a:cubicBezTo>
                      <a:pt x="12266" y="17517"/>
                      <a:pt x="12544" y="14814"/>
                      <a:pt x="12718" y="13714"/>
                    </a:cubicBezTo>
                    <a:cubicBezTo>
                      <a:pt x="12756" y="13482"/>
                      <a:pt x="12805" y="13389"/>
                      <a:pt x="12860" y="13389"/>
                    </a:cubicBezTo>
                    <a:cubicBezTo>
                      <a:pt x="13066" y="13389"/>
                      <a:pt x="13359" y="14697"/>
                      <a:pt x="13492" y="14912"/>
                    </a:cubicBezTo>
                    <a:cubicBezTo>
                      <a:pt x="13655" y="15185"/>
                      <a:pt x="13655" y="17315"/>
                      <a:pt x="13928" y="18133"/>
                    </a:cubicBezTo>
                    <a:cubicBezTo>
                      <a:pt x="14200" y="18950"/>
                      <a:pt x="14811" y="20966"/>
                      <a:pt x="14898" y="21097"/>
                    </a:cubicBezTo>
                    <a:cubicBezTo>
                      <a:pt x="14985" y="21228"/>
                      <a:pt x="14527" y="21893"/>
                      <a:pt x="14783" y="23342"/>
                    </a:cubicBezTo>
                    <a:cubicBezTo>
                      <a:pt x="14865" y="23925"/>
                      <a:pt x="14903" y="24513"/>
                      <a:pt x="14898" y="25102"/>
                    </a:cubicBezTo>
                    <a:cubicBezTo>
                      <a:pt x="14891" y="25359"/>
                      <a:pt x="14966" y="25406"/>
                      <a:pt x="15021" y="25406"/>
                    </a:cubicBezTo>
                    <a:cubicBezTo>
                      <a:pt x="15053" y="25406"/>
                      <a:pt x="15078" y="25391"/>
                      <a:pt x="15078" y="25391"/>
                    </a:cubicBezTo>
                    <a:cubicBezTo>
                      <a:pt x="15187" y="25353"/>
                      <a:pt x="15143" y="24230"/>
                      <a:pt x="15279" y="24029"/>
                    </a:cubicBezTo>
                    <a:cubicBezTo>
                      <a:pt x="15288" y="24015"/>
                      <a:pt x="15296" y="24008"/>
                      <a:pt x="15303" y="24008"/>
                    </a:cubicBezTo>
                    <a:cubicBezTo>
                      <a:pt x="15403" y="24008"/>
                      <a:pt x="15319" y="25278"/>
                      <a:pt x="15339" y="25374"/>
                    </a:cubicBezTo>
                    <a:cubicBezTo>
                      <a:pt x="15364" y="25474"/>
                      <a:pt x="15375" y="25629"/>
                      <a:pt x="15507" y="25629"/>
                    </a:cubicBezTo>
                    <a:cubicBezTo>
                      <a:pt x="15519" y="25629"/>
                      <a:pt x="15532" y="25628"/>
                      <a:pt x="15546" y="25625"/>
                    </a:cubicBezTo>
                    <a:cubicBezTo>
                      <a:pt x="15715" y="25587"/>
                      <a:pt x="15552" y="24383"/>
                      <a:pt x="15672" y="24110"/>
                    </a:cubicBezTo>
                    <a:cubicBezTo>
                      <a:pt x="15680" y="24092"/>
                      <a:pt x="15688" y="24083"/>
                      <a:pt x="15695" y="24083"/>
                    </a:cubicBezTo>
                    <a:cubicBezTo>
                      <a:pt x="15799" y="24083"/>
                      <a:pt x="15858" y="25701"/>
                      <a:pt x="16091" y="25767"/>
                    </a:cubicBezTo>
                    <a:cubicBezTo>
                      <a:pt x="16099" y="25769"/>
                      <a:pt x="16106" y="25770"/>
                      <a:pt x="16113" y="25770"/>
                    </a:cubicBezTo>
                    <a:cubicBezTo>
                      <a:pt x="16331" y="25770"/>
                      <a:pt x="16254" y="24741"/>
                      <a:pt x="16222" y="24546"/>
                    </a:cubicBezTo>
                    <a:cubicBezTo>
                      <a:pt x="16189" y="24377"/>
                      <a:pt x="16225" y="23997"/>
                      <a:pt x="16305" y="23997"/>
                    </a:cubicBezTo>
                    <a:cubicBezTo>
                      <a:pt x="16318" y="23997"/>
                      <a:pt x="16332" y="24007"/>
                      <a:pt x="16347" y="24029"/>
                    </a:cubicBezTo>
                    <a:cubicBezTo>
                      <a:pt x="16448" y="24178"/>
                      <a:pt x="16752" y="25600"/>
                      <a:pt x="16944" y="25600"/>
                    </a:cubicBezTo>
                    <a:cubicBezTo>
                      <a:pt x="16949" y="25600"/>
                      <a:pt x="16953" y="25599"/>
                      <a:pt x="16957" y="25598"/>
                    </a:cubicBezTo>
                    <a:cubicBezTo>
                      <a:pt x="17246" y="25494"/>
                      <a:pt x="16685" y="23386"/>
                      <a:pt x="16685" y="23386"/>
                    </a:cubicBezTo>
                    <a:lnTo>
                      <a:pt x="16685" y="23386"/>
                    </a:lnTo>
                    <a:cubicBezTo>
                      <a:pt x="16685" y="23386"/>
                      <a:pt x="16941" y="23718"/>
                      <a:pt x="17110" y="23892"/>
                    </a:cubicBezTo>
                    <a:cubicBezTo>
                      <a:pt x="17200" y="23991"/>
                      <a:pt x="17338" y="24036"/>
                      <a:pt x="17454" y="24036"/>
                    </a:cubicBezTo>
                    <a:cubicBezTo>
                      <a:pt x="17548" y="24036"/>
                      <a:pt x="17628" y="24006"/>
                      <a:pt x="17655" y="23952"/>
                    </a:cubicBezTo>
                    <a:cubicBezTo>
                      <a:pt x="17715" y="23832"/>
                      <a:pt x="17186" y="22971"/>
                      <a:pt x="17116" y="22334"/>
                    </a:cubicBezTo>
                    <a:cubicBezTo>
                      <a:pt x="17045" y="21691"/>
                      <a:pt x="16167" y="20874"/>
                      <a:pt x="16167" y="20874"/>
                    </a:cubicBezTo>
                    <a:cubicBezTo>
                      <a:pt x="16320" y="18422"/>
                      <a:pt x="15464" y="16324"/>
                      <a:pt x="15514" y="15485"/>
                    </a:cubicBezTo>
                    <a:cubicBezTo>
                      <a:pt x="15563" y="14640"/>
                      <a:pt x="15448" y="12825"/>
                      <a:pt x="15268" y="12542"/>
                    </a:cubicBezTo>
                    <a:cubicBezTo>
                      <a:pt x="15083" y="12259"/>
                      <a:pt x="14958" y="11692"/>
                      <a:pt x="14930" y="9725"/>
                    </a:cubicBezTo>
                    <a:cubicBezTo>
                      <a:pt x="14909" y="7758"/>
                      <a:pt x="13121" y="7338"/>
                      <a:pt x="12538" y="7278"/>
                    </a:cubicBezTo>
                    <a:cubicBezTo>
                      <a:pt x="11961" y="7224"/>
                      <a:pt x="10179" y="5976"/>
                      <a:pt x="10086" y="5851"/>
                    </a:cubicBezTo>
                    <a:cubicBezTo>
                      <a:pt x="9994" y="5725"/>
                      <a:pt x="10124" y="5022"/>
                      <a:pt x="10124" y="5022"/>
                    </a:cubicBezTo>
                    <a:cubicBezTo>
                      <a:pt x="10658" y="4690"/>
                      <a:pt x="10669" y="3965"/>
                      <a:pt x="10669" y="3965"/>
                    </a:cubicBezTo>
                    <a:cubicBezTo>
                      <a:pt x="11247" y="3965"/>
                      <a:pt x="11416" y="3420"/>
                      <a:pt x="11498" y="2946"/>
                    </a:cubicBezTo>
                    <a:cubicBezTo>
                      <a:pt x="11546" y="2641"/>
                      <a:pt x="11378" y="2585"/>
                      <a:pt x="11249" y="2585"/>
                    </a:cubicBezTo>
                    <a:cubicBezTo>
                      <a:pt x="11176" y="2585"/>
                      <a:pt x="11116" y="2603"/>
                      <a:pt x="11116" y="2603"/>
                    </a:cubicBezTo>
                    <a:cubicBezTo>
                      <a:pt x="11449" y="235"/>
                      <a:pt x="9710" y="1"/>
                      <a:pt x="9002" y="1"/>
                    </a:cubicBezTo>
                    <a:cubicBezTo>
                      <a:pt x="8946" y="1"/>
                      <a:pt x="8896" y="2"/>
                      <a:pt x="8855" y="4"/>
                    </a:cubicBezTo>
                    <a:cubicBezTo>
                      <a:pt x="8813" y="2"/>
                      <a:pt x="8763" y="1"/>
                      <a:pt x="8707" y="1"/>
                    </a:cubicBezTo>
                    <a:close/>
                  </a:path>
                </a:pathLst>
              </a:custGeom>
              <a:solidFill>
                <a:srgbClr val="60B7D6">
                  <a:alpha val="2509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869" name="Google Shape;2869;p8"/>
              <p:cNvGrpSpPr/>
              <p:nvPr/>
            </p:nvGrpSpPr>
            <p:grpSpPr>
              <a:xfrm>
                <a:off x="7281178" y="1074945"/>
                <a:ext cx="1379975" cy="3598198"/>
                <a:chOff x="3539512" y="3261380"/>
                <a:chExt cx="426827" cy="1112925"/>
              </a:xfrm>
            </p:grpSpPr>
            <p:sp>
              <p:nvSpPr>
                <p:cNvPr id="2870" name="Google Shape;2870;p8"/>
                <p:cNvSpPr/>
                <p:nvPr/>
              </p:nvSpPr>
              <p:spPr>
                <a:xfrm>
                  <a:off x="3539512" y="3319229"/>
                  <a:ext cx="211809" cy="1054874"/>
                </a:xfrm>
                <a:custGeom>
                  <a:rect b="b" l="l" r="r" t="t"/>
                  <a:pathLst>
                    <a:path extrusionOk="0" h="41740" w="8381">
                      <a:moveTo>
                        <a:pt x="8125" y="3066"/>
                      </a:moveTo>
                      <a:lnTo>
                        <a:pt x="8125" y="3605"/>
                      </a:lnTo>
                      <a:cubicBezTo>
                        <a:pt x="7881" y="3629"/>
                        <a:pt x="7650" y="3720"/>
                        <a:pt x="7406" y="3720"/>
                      </a:cubicBezTo>
                      <a:cubicBezTo>
                        <a:pt x="7372" y="3720"/>
                        <a:pt x="7337" y="3718"/>
                        <a:pt x="7302" y="3714"/>
                      </a:cubicBezTo>
                      <a:lnTo>
                        <a:pt x="7308" y="3714"/>
                      </a:lnTo>
                      <a:cubicBezTo>
                        <a:pt x="7373" y="3654"/>
                        <a:pt x="7433" y="3589"/>
                        <a:pt x="7493" y="3523"/>
                      </a:cubicBezTo>
                      <a:cubicBezTo>
                        <a:pt x="7667" y="3333"/>
                        <a:pt x="7885" y="3175"/>
                        <a:pt x="8125" y="3066"/>
                      </a:cubicBezTo>
                      <a:close/>
                      <a:moveTo>
                        <a:pt x="3308" y="11130"/>
                      </a:moveTo>
                      <a:cubicBezTo>
                        <a:pt x="3226" y="11408"/>
                        <a:pt x="3117" y="11675"/>
                        <a:pt x="2981" y="11926"/>
                      </a:cubicBezTo>
                      <a:cubicBezTo>
                        <a:pt x="2856" y="12171"/>
                        <a:pt x="2741" y="12449"/>
                        <a:pt x="2545" y="12645"/>
                      </a:cubicBezTo>
                      <a:cubicBezTo>
                        <a:pt x="2536" y="12654"/>
                        <a:pt x="2546" y="12663"/>
                        <a:pt x="2552" y="12663"/>
                      </a:cubicBezTo>
                      <a:cubicBezTo>
                        <a:pt x="2554" y="12663"/>
                        <a:pt x="2555" y="12662"/>
                        <a:pt x="2556" y="12661"/>
                      </a:cubicBezTo>
                      <a:cubicBezTo>
                        <a:pt x="2676" y="12574"/>
                        <a:pt x="2779" y="12471"/>
                        <a:pt x="2861" y="12351"/>
                      </a:cubicBezTo>
                      <a:cubicBezTo>
                        <a:pt x="2861" y="12356"/>
                        <a:pt x="2861" y="12362"/>
                        <a:pt x="2861" y="12362"/>
                      </a:cubicBezTo>
                      <a:cubicBezTo>
                        <a:pt x="2883" y="12487"/>
                        <a:pt x="2894" y="12612"/>
                        <a:pt x="2894" y="12738"/>
                      </a:cubicBezTo>
                      <a:cubicBezTo>
                        <a:pt x="2769" y="12847"/>
                        <a:pt x="2676" y="12950"/>
                        <a:pt x="2512" y="13010"/>
                      </a:cubicBezTo>
                      <a:cubicBezTo>
                        <a:pt x="2414" y="13043"/>
                        <a:pt x="2322" y="13092"/>
                        <a:pt x="2240" y="13157"/>
                      </a:cubicBezTo>
                      <a:cubicBezTo>
                        <a:pt x="2186" y="13201"/>
                        <a:pt x="2136" y="13255"/>
                        <a:pt x="2093" y="13310"/>
                      </a:cubicBezTo>
                      <a:cubicBezTo>
                        <a:pt x="2169" y="12912"/>
                        <a:pt x="2305" y="12525"/>
                        <a:pt x="2491" y="12165"/>
                      </a:cubicBezTo>
                      <a:cubicBezTo>
                        <a:pt x="2692" y="11779"/>
                        <a:pt x="3003" y="11452"/>
                        <a:pt x="3308" y="11130"/>
                      </a:cubicBezTo>
                      <a:close/>
                      <a:moveTo>
                        <a:pt x="8147" y="13277"/>
                      </a:moveTo>
                      <a:lnTo>
                        <a:pt x="8147" y="14143"/>
                      </a:lnTo>
                      <a:cubicBezTo>
                        <a:pt x="8140" y="14142"/>
                        <a:pt x="8133" y="14141"/>
                        <a:pt x="8127" y="14141"/>
                      </a:cubicBezTo>
                      <a:cubicBezTo>
                        <a:pt x="8109" y="14141"/>
                        <a:pt x="8094" y="14147"/>
                        <a:pt x="8081" y="14160"/>
                      </a:cubicBezTo>
                      <a:cubicBezTo>
                        <a:pt x="8010" y="14231"/>
                        <a:pt x="7929" y="14296"/>
                        <a:pt x="7842" y="14350"/>
                      </a:cubicBezTo>
                      <a:cubicBezTo>
                        <a:pt x="7591" y="14192"/>
                        <a:pt x="7444" y="14023"/>
                        <a:pt x="7122" y="14018"/>
                      </a:cubicBezTo>
                      <a:cubicBezTo>
                        <a:pt x="7111" y="14017"/>
                        <a:pt x="7099" y="14016"/>
                        <a:pt x="7087" y="14016"/>
                      </a:cubicBezTo>
                      <a:cubicBezTo>
                        <a:pt x="7055" y="14016"/>
                        <a:pt x="7023" y="14021"/>
                        <a:pt x="6992" y="14029"/>
                      </a:cubicBezTo>
                      <a:cubicBezTo>
                        <a:pt x="7117" y="13882"/>
                        <a:pt x="7237" y="13735"/>
                        <a:pt x="7411" y="13626"/>
                      </a:cubicBezTo>
                      <a:cubicBezTo>
                        <a:pt x="7645" y="13484"/>
                        <a:pt x="7918" y="13430"/>
                        <a:pt x="8147" y="13277"/>
                      </a:cubicBezTo>
                      <a:close/>
                      <a:moveTo>
                        <a:pt x="3172" y="11817"/>
                      </a:moveTo>
                      <a:cubicBezTo>
                        <a:pt x="3166" y="12040"/>
                        <a:pt x="3183" y="12263"/>
                        <a:pt x="3210" y="12487"/>
                      </a:cubicBezTo>
                      <a:cubicBezTo>
                        <a:pt x="3243" y="12825"/>
                        <a:pt x="3172" y="13184"/>
                        <a:pt x="3134" y="13522"/>
                      </a:cubicBezTo>
                      <a:cubicBezTo>
                        <a:pt x="3068" y="14171"/>
                        <a:pt x="2976" y="14835"/>
                        <a:pt x="2774" y="15457"/>
                      </a:cubicBezTo>
                      <a:cubicBezTo>
                        <a:pt x="2741" y="15560"/>
                        <a:pt x="2703" y="15664"/>
                        <a:pt x="2670" y="15767"/>
                      </a:cubicBezTo>
                      <a:cubicBezTo>
                        <a:pt x="2616" y="15566"/>
                        <a:pt x="2507" y="15375"/>
                        <a:pt x="2469" y="15173"/>
                      </a:cubicBezTo>
                      <a:cubicBezTo>
                        <a:pt x="2403" y="14765"/>
                        <a:pt x="2540" y="14350"/>
                        <a:pt x="2681" y="13974"/>
                      </a:cubicBezTo>
                      <a:cubicBezTo>
                        <a:pt x="2888" y="13440"/>
                        <a:pt x="3079" y="12928"/>
                        <a:pt x="2948" y="12345"/>
                      </a:cubicBezTo>
                      <a:cubicBezTo>
                        <a:pt x="2941" y="12327"/>
                        <a:pt x="2926" y="12316"/>
                        <a:pt x="2910" y="12316"/>
                      </a:cubicBezTo>
                      <a:cubicBezTo>
                        <a:pt x="2903" y="12316"/>
                        <a:pt x="2895" y="12318"/>
                        <a:pt x="2888" y="12323"/>
                      </a:cubicBezTo>
                      <a:cubicBezTo>
                        <a:pt x="2997" y="12165"/>
                        <a:pt x="3090" y="11996"/>
                        <a:pt x="3172" y="11817"/>
                      </a:cubicBezTo>
                      <a:close/>
                      <a:moveTo>
                        <a:pt x="8141" y="15010"/>
                      </a:moveTo>
                      <a:cubicBezTo>
                        <a:pt x="8141" y="15315"/>
                        <a:pt x="8136" y="15620"/>
                        <a:pt x="8136" y="15925"/>
                      </a:cubicBezTo>
                      <a:lnTo>
                        <a:pt x="8141" y="15925"/>
                      </a:lnTo>
                      <a:cubicBezTo>
                        <a:pt x="7624" y="16268"/>
                        <a:pt x="7144" y="16644"/>
                        <a:pt x="6877" y="17227"/>
                      </a:cubicBezTo>
                      <a:cubicBezTo>
                        <a:pt x="6741" y="17538"/>
                        <a:pt x="6725" y="17892"/>
                        <a:pt x="6725" y="18230"/>
                      </a:cubicBezTo>
                      <a:cubicBezTo>
                        <a:pt x="6550" y="18257"/>
                        <a:pt x="6392" y="18257"/>
                        <a:pt x="6212" y="18328"/>
                      </a:cubicBezTo>
                      <a:cubicBezTo>
                        <a:pt x="6136" y="18355"/>
                        <a:pt x="6065" y="18394"/>
                        <a:pt x="6000" y="18443"/>
                      </a:cubicBezTo>
                      <a:cubicBezTo>
                        <a:pt x="6191" y="17026"/>
                        <a:pt x="7275" y="16056"/>
                        <a:pt x="8141" y="15010"/>
                      </a:cubicBezTo>
                      <a:close/>
                      <a:moveTo>
                        <a:pt x="2883" y="12912"/>
                      </a:moveTo>
                      <a:cubicBezTo>
                        <a:pt x="2839" y="13397"/>
                        <a:pt x="2649" y="13827"/>
                        <a:pt x="2496" y="14323"/>
                      </a:cubicBezTo>
                      <a:cubicBezTo>
                        <a:pt x="2403" y="14596"/>
                        <a:pt x="2376" y="14890"/>
                        <a:pt x="2398" y="15179"/>
                      </a:cubicBezTo>
                      <a:cubicBezTo>
                        <a:pt x="2425" y="15424"/>
                        <a:pt x="2583" y="15636"/>
                        <a:pt x="2632" y="15865"/>
                      </a:cubicBezTo>
                      <a:cubicBezTo>
                        <a:pt x="2485" y="16279"/>
                        <a:pt x="2322" y="16672"/>
                        <a:pt x="2202" y="17091"/>
                      </a:cubicBezTo>
                      <a:lnTo>
                        <a:pt x="2207" y="17091"/>
                      </a:lnTo>
                      <a:cubicBezTo>
                        <a:pt x="2049" y="17636"/>
                        <a:pt x="1968" y="18203"/>
                        <a:pt x="1962" y="18770"/>
                      </a:cubicBezTo>
                      <a:cubicBezTo>
                        <a:pt x="1946" y="18873"/>
                        <a:pt x="1919" y="18971"/>
                        <a:pt x="1891" y="19069"/>
                      </a:cubicBezTo>
                      <a:cubicBezTo>
                        <a:pt x="1820" y="19140"/>
                        <a:pt x="1744" y="19205"/>
                        <a:pt x="1657" y="19249"/>
                      </a:cubicBezTo>
                      <a:cubicBezTo>
                        <a:pt x="1722" y="18682"/>
                        <a:pt x="1641" y="18088"/>
                        <a:pt x="1673" y="17516"/>
                      </a:cubicBezTo>
                      <a:cubicBezTo>
                        <a:pt x="1711" y="16808"/>
                        <a:pt x="1733" y="16100"/>
                        <a:pt x="1766" y="15391"/>
                      </a:cubicBezTo>
                      <a:cubicBezTo>
                        <a:pt x="1788" y="14868"/>
                        <a:pt x="1799" y="14334"/>
                        <a:pt x="1962" y="13827"/>
                      </a:cubicBezTo>
                      <a:cubicBezTo>
                        <a:pt x="2033" y="13582"/>
                        <a:pt x="2180" y="13364"/>
                        <a:pt x="2382" y="13201"/>
                      </a:cubicBezTo>
                      <a:cubicBezTo>
                        <a:pt x="2485" y="13119"/>
                        <a:pt x="2643" y="13097"/>
                        <a:pt x="2758" y="13026"/>
                      </a:cubicBezTo>
                      <a:cubicBezTo>
                        <a:pt x="2801" y="12994"/>
                        <a:pt x="2845" y="12955"/>
                        <a:pt x="2883" y="12912"/>
                      </a:cubicBezTo>
                      <a:close/>
                      <a:moveTo>
                        <a:pt x="4202" y="37274"/>
                      </a:moveTo>
                      <a:lnTo>
                        <a:pt x="4202" y="37274"/>
                      </a:lnTo>
                      <a:cubicBezTo>
                        <a:pt x="4240" y="37351"/>
                        <a:pt x="4289" y="37421"/>
                        <a:pt x="4349" y="37481"/>
                      </a:cubicBezTo>
                      <a:cubicBezTo>
                        <a:pt x="4469" y="37628"/>
                        <a:pt x="4561" y="37792"/>
                        <a:pt x="4616" y="37972"/>
                      </a:cubicBezTo>
                      <a:cubicBezTo>
                        <a:pt x="4262" y="38500"/>
                        <a:pt x="4463" y="39111"/>
                        <a:pt x="4420" y="39699"/>
                      </a:cubicBezTo>
                      <a:cubicBezTo>
                        <a:pt x="4398" y="40037"/>
                        <a:pt x="4332" y="40364"/>
                        <a:pt x="4109" y="40625"/>
                      </a:cubicBezTo>
                      <a:cubicBezTo>
                        <a:pt x="3880" y="40881"/>
                        <a:pt x="3379" y="41050"/>
                        <a:pt x="3014" y="41078"/>
                      </a:cubicBezTo>
                      <a:cubicBezTo>
                        <a:pt x="3090" y="40936"/>
                        <a:pt x="3155" y="40789"/>
                        <a:pt x="3215" y="40642"/>
                      </a:cubicBezTo>
                      <a:cubicBezTo>
                        <a:pt x="3313" y="40380"/>
                        <a:pt x="3308" y="40091"/>
                        <a:pt x="3297" y="39813"/>
                      </a:cubicBezTo>
                      <a:cubicBezTo>
                        <a:pt x="3493" y="39525"/>
                        <a:pt x="3662" y="39225"/>
                        <a:pt x="3809" y="38914"/>
                      </a:cubicBezTo>
                      <a:cubicBezTo>
                        <a:pt x="3831" y="39394"/>
                        <a:pt x="3896" y="39868"/>
                        <a:pt x="3847" y="40353"/>
                      </a:cubicBezTo>
                      <a:cubicBezTo>
                        <a:pt x="3847" y="40361"/>
                        <a:pt x="3854" y="40365"/>
                        <a:pt x="3862" y="40365"/>
                      </a:cubicBezTo>
                      <a:cubicBezTo>
                        <a:pt x="3869" y="40365"/>
                        <a:pt x="3877" y="40361"/>
                        <a:pt x="3880" y="40353"/>
                      </a:cubicBezTo>
                      <a:cubicBezTo>
                        <a:pt x="3956" y="39824"/>
                        <a:pt x="3896" y="39290"/>
                        <a:pt x="3880" y="38756"/>
                      </a:cubicBezTo>
                      <a:cubicBezTo>
                        <a:pt x="3956" y="38582"/>
                        <a:pt x="4022" y="38408"/>
                        <a:pt x="4076" y="38228"/>
                      </a:cubicBezTo>
                      <a:cubicBezTo>
                        <a:pt x="4169" y="37917"/>
                        <a:pt x="4207" y="37596"/>
                        <a:pt x="4202" y="37274"/>
                      </a:cubicBezTo>
                      <a:close/>
                      <a:moveTo>
                        <a:pt x="8201" y="1"/>
                      </a:moveTo>
                      <a:cubicBezTo>
                        <a:pt x="8194" y="1"/>
                        <a:pt x="8188" y="3"/>
                        <a:pt x="8185" y="9"/>
                      </a:cubicBezTo>
                      <a:cubicBezTo>
                        <a:pt x="8174" y="194"/>
                        <a:pt x="8163" y="1534"/>
                        <a:pt x="8152" y="1720"/>
                      </a:cubicBezTo>
                      <a:cubicBezTo>
                        <a:pt x="8045" y="1623"/>
                        <a:pt x="7903" y="1583"/>
                        <a:pt x="7752" y="1583"/>
                      </a:cubicBezTo>
                      <a:cubicBezTo>
                        <a:pt x="7444" y="1583"/>
                        <a:pt x="7098" y="1749"/>
                        <a:pt x="6926" y="1943"/>
                      </a:cubicBezTo>
                      <a:cubicBezTo>
                        <a:pt x="6922" y="1948"/>
                        <a:pt x="6928" y="1955"/>
                        <a:pt x="6933" y="1955"/>
                      </a:cubicBezTo>
                      <a:cubicBezTo>
                        <a:pt x="6935" y="1955"/>
                        <a:pt x="6936" y="1955"/>
                        <a:pt x="6937" y="1954"/>
                      </a:cubicBezTo>
                      <a:cubicBezTo>
                        <a:pt x="7148" y="1771"/>
                        <a:pt x="7424" y="1656"/>
                        <a:pt x="7697" y="1656"/>
                      </a:cubicBezTo>
                      <a:cubicBezTo>
                        <a:pt x="7855" y="1656"/>
                        <a:pt x="8011" y="1694"/>
                        <a:pt x="8152" y="1780"/>
                      </a:cubicBezTo>
                      <a:cubicBezTo>
                        <a:pt x="8147" y="1894"/>
                        <a:pt x="8141" y="2003"/>
                        <a:pt x="8136" y="2117"/>
                      </a:cubicBezTo>
                      <a:cubicBezTo>
                        <a:pt x="8004" y="2045"/>
                        <a:pt x="7845" y="2007"/>
                        <a:pt x="7688" y="2007"/>
                      </a:cubicBezTo>
                      <a:cubicBezTo>
                        <a:pt x="7501" y="2007"/>
                        <a:pt x="7316" y="2062"/>
                        <a:pt x="7182" y="2177"/>
                      </a:cubicBezTo>
                      <a:cubicBezTo>
                        <a:pt x="7182" y="2183"/>
                        <a:pt x="7182" y="2188"/>
                        <a:pt x="7188" y="2188"/>
                      </a:cubicBezTo>
                      <a:cubicBezTo>
                        <a:pt x="7325" y="2100"/>
                        <a:pt x="7481" y="2053"/>
                        <a:pt x="7640" y="2053"/>
                      </a:cubicBezTo>
                      <a:cubicBezTo>
                        <a:pt x="7715" y="2053"/>
                        <a:pt x="7790" y="2064"/>
                        <a:pt x="7863" y="2085"/>
                      </a:cubicBezTo>
                      <a:cubicBezTo>
                        <a:pt x="7809" y="2128"/>
                        <a:pt x="7765" y="2199"/>
                        <a:pt x="7716" y="2248"/>
                      </a:cubicBezTo>
                      <a:cubicBezTo>
                        <a:pt x="7629" y="2335"/>
                        <a:pt x="7520" y="2390"/>
                        <a:pt x="7400" y="2401"/>
                      </a:cubicBezTo>
                      <a:cubicBezTo>
                        <a:pt x="7395" y="2401"/>
                        <a:pt x="7395" y="2406"/>
                        <a:pt x="7400" y="2406"/>
                      </a:cubicBezTo>
                      <a:cubicBezTo>
                        <a:pt x="7408" y="2407"/>
                        <a:pt x="7417" y="2407"/>
                        <a:pt x="7425" y="2407"/>
                      </a:cubicBezTo>
                      <a:cubicBezTo>
                        <a:pt x="7515" y="2407"/>
                        <a:pt x="7603" y="2380"/>
                        <a:pt x="7678" y="2330"/>
                      </a:cubicBezTo>
                      <a:cubicBezTo>
                        <a:pt x="7771" y="2270"/>
                        <a:pt x="7852" y="2188"/>
                        <a:pt x="7918" y="2096"/>
                      </a:cubicBezTo>
                      <a:cubicBezTo>
                        <a:pt x="7994" y="2117"/>
                        <a:pt x="8070" y="2139"/>
                        <a:pt x="8147" y="2172"/>
                      </a:cubicBezTo>
                      <a:cubicBezTo>
                        <a:pt x="8141" y="2297"/>
                        <a:pt x="8136" y="2423"/>
                        <a:pt x="8136" y="2542"/>
                      </a:cubicBezTo>
                      <a:cubicBezTo>
                        <a:pt x="7901" y="2553"/>
                        <a:pt x="7689" y="2662"/>
                        <a:pt x="7476" y="2750"/>
                      </a:cubicBezTo>
                      <a:cubicBezTo>
                        <a:pt x="7452" y="2754"/>
                        <a:pt x="7458" y="2789"/>
                        <a:pt x="7479" y="2789"/>
                      </a:cubicBezTo>
                      <a:cubicBezTo>
                        <a:pt x="7482" y="2789"/>
                        <a:pt x="7484" y="2789"/>
                        <a:pt x="7487" y="2788"/>
                      </a:cubicBezTo>
                      <a:cubicBezTo>
                        <a:pt x="7694" y="2706"/>
                        <a:pt x="7912" y="2641"/>
                        <a:pt x="8130" y="2597"/>
                      </a:cubicBezTo>
                      <a:lnTo>
                        <a:pt x="8130" y="2597"/>
                      </a:lnTo>
                      <a:cubicBezTo>
                        <a:pt x="8130" y="2722"/>
                        <a:pt x="8130" y="2842"/>
                        <a:pt x="8125" y="2962"/>
                      </a:cubicBezTo>
                      <a:cubicBezTo>
                        <a:pt x="7357" y="3322"/>
                        <a:pt x="6953" y="4188"/>
                        <a:pt x="6027" y="4237"/>
                      </a:cubicBezTo>
                      <a:cubicBezTo>
                        <a:pt x="6005" y="4237"/>
                        <a:pt x="6005" y="4270"/>
                        <a:pt x="6027" y="4270"/>
                      </a:cubicBezTo>
                      <a:cubicBezTo>
                        <a:pt x="6403" y="4221"/>
                        <a:pt x="6768" y="4090"/>
                        <a:pt x="7084" y="3883"/>
                      </a:cubicBezTo>
                      <a:cubicBezTo>
                        <a:pt x="7139" y="3845"/>
                        <a:pt x="7188" y="3812"/>
                        <a:pt x="7237" y="3769"/>
                      </a:cubicBezTo>
                      <a:cubicBezTo>
                        <a:pt x="7303" y="3785"/>
                        <a:pt x="7368" y="3791"/>
                        <a:pt x="7431" y="3791"/>
                      </a:cubicBezTo>
                      <a:cubicBezTo>
                        <a:pt x="7665" y="3791"/>
                        <a:pt x="7885" y="3702"/>
                        <a:pt x="8125" y="3676"/>
                      </a:cubicBezTo>
                      <a:lnTo>
                        <a:pt x="8125" y="3807"/>
                      </a:lnTo>
                      <a:lnTo>
                        <a:pt x="8114" y="3807"/>
                      </a:lnTo>
                      <a:cubicBezTo>
                        <a:pt x="7994" y="3910"/>
                        <a:pt x="7874" y="4019"/>
                        <a:pt x="7765" y="4139"/>
                      </a:cubicBezTo>
                      <a:cubicBezTo>
                        <a:pt x="7771" y="4128"/>
                        <a:pt x="7765" y="4123"/>
                        <a:pt x="7760" y="4117"/>
                      </a:cubicBezTo>
                      <a:cubicBezTo>
                        <a:pt x="7685" y="4083"/>
                        <a:pt x="7608" y="4070"/>
                        <a:pt x="7531" y="4070"/>
                      </a:cubicBezTo>
                      <a:cubicBezTo>
                        <a:pt x="7172" y="4070"/>
                        <a:pt x="6796" y="4371"/>
                        <a:pt x="6447" y="4384"/>
                      </a:cubicBezTo>
                      <a:cubicBezTo>
                        <a:pt x="6419" y="4384"/>
                        <a:pt x="6425" y="4428"/>
                        <a:pt x="6447" y="4428"/>
                      </a:cubicBezTo>
                      <a:cubicBezTo>
                        <a:pt x="6878" y="4423"/>
                        <a:pt x="7232" y="4147"/>
                        <a:pt x="7663" y="4147"/>
                      </a:cubicBezTo>
                      <a:cubicBezTo>
                        <a:pt x="7690" y="4147"/>
                        <a:pt x="7716" y="4148"/>
                        <a:pt x="7743" y="4150"/>
                      </a:cubicBezTo>
                      <a:lnTo>
                        <a:pt x="7749" y="4150"/>
                      </a:lnTo>
                      <a:cubicBezTo>
                        <a:pt x="7515" y="4390"/>
                        <a:pt x="7286" y="4619"/>
                        <a:pt x="6926" y="4689"/>
                      </a:cubicBezTo>
                      <a:cubicBezTo>
                        <a:pt x="6800" y="4714"/>
                        <a:pt x="6672" y="4723"/>
                        <a:pt x="6543" y="4723"/>
                      </a:cubicBezTo>
                      <a:cubicBezTo>
                        <a:pt x="6190" y="4723"/>
                        <a:pt x="5829" y="4655"/>
                        <a:pt x="5482" y="4651"/>
                      </a:cubicBezTo>
                      <a:cubicBezTo>
                        <a:pt x="5455" y="4651"/>
                        <a:pt x="5460" y="4695"/>
                        <a:pt x="5488" y="4695"/>
                      </a:cubicBezTo>
                      <a:cubicBezTo>
                        <a:pt x="5832" y="4702"/>
                        <a:pt x="6204" y="4777"/>
                        <a:pt x="6564" y="4777"/>
                      </a:cubicBezTo>
                      <a:cubicBezTo>
                        <a:pt x="6729" y="4777"/>
                        <a:pt x="6891" y="4761"/>
                        <a:pt x="7046" y="4717"/>
                      </a:cubicBezTo>
                      <a:cubicBezTo>
                        <a:pt x="7509" y="4591"/>
                        <a:pt x="7787" y="4204"/>
                        <a:pt x="8119" y="3883"/>
                      </a:cubicBezTo>
                      <a:cubicBezTo>
                        <a:pt x="8119" y="4101"/>
                        <a:pt x="8125" y="4319"/>
                        <a:pt x="8130" y="4537"/>
                      </a:cubicBezTo>
                      <a:lnTo>
                        <a:pt x="8125" y="4537"/>
                      </a:lnTo>
                      <a:cubicBezTo>
                        <a:pt x="7891" y="4668"/>
                        <a:pt x="7667" y="4722"/>
                        <a:pt x="7466" y="4902"/>
                      </a:cubicBezTo>
                      <a:cubicBezTo>
                        <a:pt x="7313" y="5044"/>
                        <a:pt x="7166" y="5174"/>
                        <a:pt x="6970" y="5229"/>
                      </a:cubicBezTo>
                      <a:cubicBezTo>
                        <a:pt x="6463" y="4973"/>
                        <a:pt x="5782" y="4984"/>
                        <a:pt x="5237" y="4935"/>
                      </a:cubicBezTo>
                      <a:cubicBezTo>
                        <a:pt x="5215" y="4935"/>
                        <a:pt x="5210" y="4967"/>
                        <a:pt x="5231" y="4967"/>
                      </a:cubicBezTo>
                      <a:cubicBezTo>
                        <a:pt x="5482" y="5005"/>
                        <a:pt x="5733" y="5044"/>
                        <a:pt x="5978" y="5076"/>
                      </a:cubicBezTo>
                      <a:cubicBezTo>
                        <a:pt x="6272" y="5120"/>
                        <a:pt x="6577" y="5131"/>
                        <a:pt x="6850" y="5251"/>
                      </a:cubicBezTo>
                      <a:lnTo>
                        <a:pt x="6833" y="5251"/>
                      </a:lnTo>
                      <a:cubicBezTo>
                        <a:pt x="6777" y="5258"/>
                        <a:pt x="6720" y="5260"/>
                        <a:pt x="6663" y="5260"/>
                      </a:cubicBezTo>
                      <a:cubicBezTo>
                        <a:pt x="6549" y="5260"/>
                        <a:pt x="6434" y="5251"/>
                        <a:pt x="6321" y="5251"/>
                      </a:cubicBezTo>
                      <a:cubicBezTo>
                        <a:pt x="6141" y="5262"/>
                        <a:pt x="5967" y="5300"/>
                        <a:pt x="5793" y="5360"/>
                      </a:cubicBezTo>
                      <a:cubicBezTo>
                        <a:pt x="5548" y="5218"/>
                        <a:pt x="5231" y="5283"/>
                        <a:pt x="4964" y="5180"/>
                      </a:cubicBezTo>
                      <a:cubicBezTo>
                        <a:pt x="4961" y="5178"/>
                        <a:pt x="4958" y="5178"/>
                        <a:pt x="4955" y="5178"/>
                      </a:cubicBezTo>
                      <a:cubicBezTo>
                        <a:pt x="4933" y="5178"/>
                        <a:pt x="4919" y="5209"/>
                        <a:pt x="4948" y="5223"/>
                      </a:cubicBezTo>
                      <a:cubicBezTo>
                        <a:pt x="5182" y="5321"/>
                        <a:pt x="5449" y="5300"/>
                        <a:pt x="5684" y="5398"/>
                      </a:cubicBezTo>
                      <a:lnTo>
                        <a:pt x="5673" y="5398"/>
                      </a:lnTo>
                      <a:cubicBezTo>
                        <a:pt x="5668" y="5396"/>
                        <a:pt x="5664" y="5396"/>
                        <a:pt x="5660" y="5396"/>
                      </a:cubicBezTo>
                      <a:cubicBezTo>
                        <a:pt x="5648" y="5396"/>
                        <a:pt x="5637" y="5401"/>
                        <a:pt x="5629" y="5409"/>
                      </a:cubicBezTo>
                      <a:lnTo>
                        <a:pt x="5618" y="5414"/>
                      </a:lnTo>
                      <a:cubicBezTo>
                        <a:pt x="5520" y="5452"/>
                        <a:pt x="5417" y="5485"/>
                        <a:pt x="5313" y="5518"/>
                      </a:cubicBezTo>
                      <a:cubicBezTo>
                        <a:pt x="5202" y="5539"/>
                        <a:pt x="5087" y="5546"/>
                        <a:pt x="4971" y="5546"/>
                      </a:cubicBezTo>
                      <a:cubicBezTo>
                        <a:pt x="4729" y="5546"/>
                        <a:pt x="4481" y="5514"/>
                        <a:pt x="4245" y="5507"/>
                      </a:cubicBezTo>
                      <a:cubicBezTo>
                        <a:pt x="4234" y="5507"/>
                        <a:pt x="4234" y="5523"/>
                        <a:pt x="4245" y="5523"/>
                      </a:cubicBezTo>
                      <a:cubicBezTo>
                        <a:pt x="4503" y="5578"/>
                        <a:pt x="4763" y="5605"/>
                        <a:pt x="5024" y="5605"/>
                      </a:cubicBezTo>
                      <a:cubicBezTo>
                        <a:pt x="5122" y="5605"/>
                        <a:pt x="5220" y="5601"/>
                        <a:pt x="5319" y="5594"/>
                      </a:cubicBezTo>
                      <a:cubicBezTo>
                        <a:pt x="5368" y="5594"/>
                        <a:pt x="5417" y="5583"/>
                        <a:pt x="5460" y="5578"/>
                      </a:cubicBezTo>
                      <a:lnTo>
                        <a:pt x="5460" y="5578"/>
                      </a:lnTo>
                      <a:cubicBezTo>
                        <a:pt x="5302" y="5746"/>
                        <a:pt x="5182" y="5954"/>
                        <a:pt x="4997" y="6106"/>
                      </a:cubicBezTo>
                      <a:cubicBezTo>
                        <a:pt x="4864" y="6216"/>
                        <a:pt x="4710" y="6265"/>
                        <a:pt x="4557" y="6265"/>
                      </a:cubicBezTo>
                      <a:cubicBezTo>
                        <a:pt x="4160" y="6265"/>
                        <a:pt x="3777" y="5934"/>
                        <a:pt x="3820" y="5501"/>
                      </a:cubicBezTo>
                      <a:cubicBezTo>
                        <a:pt x="3820" y="5483"/>
                        <a:pt x="3806" y="5473"/>
                        <a:pt x="3793" y="5473"/>
                      </a:cubicBezTo>
                      <a:cubicBezTo>
                        <a:pt x="3783" y="5473"/>
                        <a:pt x="3774" y="5479"/>
                        <a:pt x="3771" y="5490"/>
                      </a:cubicBezTo>
                      <a:cubicBezTo>
                        <a:pt x="3706" y="5970"/>
                        <a:pt x="4033" y="6259"/>
                        <a:pt x="4490" y="6297"/>
                      </a:cubicBezTo>
                      <a:cubicBezTo>
                        <a:pt x="4515" y="6299"/>
                        <a:pt x="4540" y="6300"/>
                        <a:pt x="4564" y="6300"/>
                      </a:cubicBezTo>
                      <a:cubicBezTo>
                        <a:pt x="4718" y="6300"/>
                        <a:pt x="4865" y="6256"/>
                        <a:pt x="4992" y="6172"/>
                      </a:cubicBezTo>
                      <a:lnTo>
                        <a:pt x="4992" y="6172"/>
                      </a:lnTo>
                      <a:cubicBezTo>
                        <a:pt x="4866" y="6297"/>
                        <a:pt x="4752" y="6439"/>
                        <a:pt x="4643" y="6580"/>
                      </a:cubicBezTo>
                      <a:lnTo>
                        <a:pt x="4627" y="6580"/>
                      </a:lnTo>
                      <a:cubicBezTo>
                        <a:pt x="4229" y="6558"/>
                        <a:pt x="3902" y="6362"/>
                        <a:pt x="3629" y="6073"/>
                      </a:cubicBezTo>
                      <a:cubicBezTo>
                        <a:pt x="3627" y="6071"/>
                        <a:pt x="3624" y="6070"/>
                        <a:pt x="3622" y="6070"/>
                      </a:cubicBezTo>
                      <a:cubicBezTo>
                        <a:pt x="3613" y="6070"/>
                        <a:pt x="3605" y="6083"/>
                        <a:pt x="3613" y="6095"/>
                      </a:cubicBezTo>
                      <a:cubicBezTo>
                        <a:pt x="3782" y="6297"/>
                        <a:pt x="3995" y="6455"/>
                        <a:pt x="4240" y="6553"/>
                      </a:cubicBezTo>
                      <a:cubicBezTo>
                        <a:pt x="4191" y="6575"/>
                        <a:pt x="4136" y="6586"/>
                        <a:pt x="4082" y="6597"/>
                      </a:cubicBezTo>
                      <a:cubicBezTo>
                        <a:pt x="4049" y="6602"/>
                        <a:pt x="4015" y="6605"/>
                        <a:pt x="3981" y="6605"/>
                      </a:cubicBezTo>
                      <a:cubicBezTo>
                        <a:pt x="3947" y="6605"/>
                        <a:pt x="3913" y="6602"/>
                        <a:pt x="3880" y="6597"/>
                      </a:cubicBezTo>
                      <a:cubicBezTo>
                        <a:pt x="3864" y="6597"/>
                        <a:pt x="3858" y="6618"/>
                        <a:pt x="3875" y="6624"/>
                      </a:cubicBezTo>
                      <a:cubicBezTo>
                        <a:pt x="3941" y="6638"/>
                        <a:pt x="4029" y="6657"/>
                        <a:pt x="4114" y="6657"/>
                      </a:cubicBezTo>
                      <a:cubicBezTo>
                        <a:pt x="4188" y="6657"/>
                        <a:pt x="4260" y="6642"/>
                        <a:pt x="4311" y="6597"/>
                      </a:cubicBezTo>
                      <a:cubicBezTo>
                        <a:pt x="4311" y="6591"/>
                        <a:pt x="4316" y="6591"/>
                        <a:pt x="4316" y="6586"/>
                      </a:cubicBezTo>
                      <a:cubicBezTo>
                        <a:pt x="4403" y="6613"/>
                        <a:pt x="4496" y="6640"/>
                        <a:pt x="4589" y="6656"/>
                      </a:cubicBezTo>
                      <a:cubicBezTo>
                        <a:pt x="4534" y="6722"/>
                        <a:pt x="4480" y="6793"/>
                        <a:pt x="4425" y="6858"/>
                      </a:cubicBezTo>
                      <a:cubicBezTo>
                        <a:pt x="4345" y="6867"/>
                        <a:pt x="4266" y="6871"/>
                        <a:pt x="4187" y="6871"/>
                      </a:cubicBezTo>
                      <a:cubicBezTo>
                        <a:pt x="4019" y="6871"/>
                        <a:pt x="3853" y="6852"/>
                        <a:pt x="3689" y="6814"/>
                      </a:cubicBezTo>
                      <a:cubicBezTo>
                        <a:pt x="3700" y="6804"/>
                        <a:pt x="3706" y="6787"/>
                        <a:pt x="3700" y="6771"/>
                      </a:cubicBezTo>
                      <a:cubicBezTo>
                        <a:pt x="3608" y="6553"/>
                        <a:pt x="3537" y="6237"/>
                        <a:pt x="3308" y="6117"/>
                      </a:cubicBezTo>
                      <a:cubicBezTo>
                        <a:pt x="3306" y="6115"/>
                        <a:pt x="3303" y="6113"/>
                        <a:pt x="3300" y="6113"/>
                      </a:cubicBezTo>
                      <a:cubicBezTo>
                        <a:pt x="3291" y="6113"/>
                        <a:pt x="3283" y="6126"/>
                        <a:pt x="3292" y="6139"/>
                      </a:cubicBezTo>
                      <a:cubicBezTo>
                        <a:pt x="3373" y="6237"/>
                        <a:pt x="3439" y="6346"/>
                        <a:pt x="3493" y="6466"/>
                      </a:cubicBezTo>
                      <a:cubicBezTo>
                        <a:pt x="3542" y="6575"/>
                        <a:pt x="3575" y="6689"/>
                        <a:pt x="3629" y="6798"/>
                      </a:cubicBezTo>
                      <a:cubicBezTo>
                        <a:pt x="3428" y="6744"/>
                        <a:pt x="3254" y="6607"/>
                        <a:pt x="3166" y="6417"/>
                      </a:cubicBezTo>
                      <a:cubicBezTo>
                        <a:pt x="3162" y="6408"/>
                        <a:pt x="3156" y="6405"/>
                        <a:pt x="3149" y="6405"/>
                      </a:cubicBezTo>
                      <a:cubicBezTo>
                        <a:pt x="3139" y="6405"/>
                        <a:pt x="3130" y="6414"/>
                        <a:pt x="3134" y="6428"/>
                      </a:cubicBezTo>
                      <a:cubicBezTo>
                        <a:pt x="3270" y="6799"/>
                        <a:pt x="3730" y="6934"/>
                        <a:pt x="4135" y="6934"/>
                      </a:cubicBezTo>
                      <a:cubicBezTo>
                        <a:pt x="4217" y="6934"/>
                        <a:pt x="4296" y="6928"/>
                        <a:pt x="4371" y="6918"/>
                      </a:cubicBezTo>
                      <a:lnTo>
                        <a:pt x="4371" y="6918"/>
                      </a:lnTo>
                      <a:cubicBezTo>
                        <a:pt x="4343" y="6956"/>
                        <a:pt x="4316" y="6989"/>
                        <a:pt x="4283" y="7022"/>
                      </a:cubicBezTo>
                      <a:cubicBezTo>
                        <a:pt x="4158" y="7158"/>
                        <a:pt x="4022" y="7289"/>
                        <a:pt x="3875" y="7398"/>
                      </a:cubicBezTo>
                      <a:cubicBezTo>
                        <a:pt x="3788" y="7398"/>
                        <a:pt x="3706" y="7387"/>
                        <a:pt x="3619" y="7365"/>
                      </a:cubicBezTo>
                      <a:cubicBezTo>
                        <a:pt x="3629" y="7354"/>
                        <a:pt x="3629" y="7338"/>
                        <a:pt x="3624" y="7327"/>
                      </a:cubicBezTo>
                      <a:cubicBezTo>
                        <a:pt x="3575" y="7158"/>
                        <a:pt x="3471" y="7016"/>
                        <a:pt x="3324" y="6913"/>
                      </a:cubicBezTo>
                      <a:cubicBezTo>
                        <a:pt x="3321" y="6909"/>
                        <a:pt x="3317" y="6908"/>
                        <a:pt x="3313" y="6908"/>
                      </a:cubicBezTo>
                      <a:cubicBezTo>
                        <a:pt x="3299" y="6908"/>
                        <a:pt x="3285" y="6928"/>
                        <a:pt x="3303" y="6945"/>
                      </a:cubicBezTo>
                      <a:cubicBezTo>
                        <a:pt x="3428" y="7060"/>
                        <a:pt x="3471" y="7196"/>
                        <a:pt x="3542" y="7343"/>
                      </a:cubicBezTo>
                      <a:cubicBezTo>
                        <a:pt x="3243" y="7256"/>
                        <a:pt x="2943" y="7060"/>
                        <a:pt x="2883" y="6765"/>
                      </a:cubicBezTo>
                      <a:cubicBezTo>
                        <a:pt x="2880" y="6750"/>
                        <a:pt x="2869" y="6743"/>
                        <a:pt x="2857" y="6743"/>
                      </a:cubicBezTo>
                      <a:cubicBezTo>
                        <a:pt x="2844" y="6743"/>
                        <a:pt x="2831" y="6753"/>
                        <a:pt x="2834" y="6771"/>
                      </a:cubicBezTo>
                      <a:cubicBezTo>
                        <a:pt x="2899" y="7190"/>
                        <a:pt x="3401" y="7419"/>
                        <a:pt x="3798" y="7457"/>
                      </a:cubicBezTo>
                      <a:cubicBezTo>
                        <a:pt x="3584" y="7606"/>
                        <a:pt x="3344" y="7701"/>
                        <a:pt x="3083" y="7701"/>
                      </a:cubicBezTo>
                      <a:cubicBezTo>
                        <a:pt x="2979" y="7701"/>
                        <a:pt x="2873" y="7686"/>
                        <a:pt x="2763" y="7654"/>
                      </a:cubicBezTo>
                      <a:cubicBezTo>
                        <a:pt x="2747" y="7654"/>
                        <a:pt x="2747" y="7670"/>
                        <a:pt x="2752" y="7675"/>
                      </a:cubicBezTo>
                      <a:cubicBezTo>
                        <a:pt x="2895" y="7734"/>
                        <a:pt x="3031" y="7760"/>
                        <a:pt x="3163" y="7760"/>
                      </a:cubicBezTo>
                      <a:cubicBezTo>
                        <a:pt x="3473" y="7760"/>
                        <a:pt x="3754" y="7614"/>
                        <a:pt x="4011" y="7403"/>
                      </a:cubicBezTo>
                      <a:lnTo>
                        <a:pt x="4011" y="7403"/>
                      </a:lnTo>
                      <a:cubicBezTo>
                        <a:pt x="3989" y="7463"/>
                        <a:pt x="3978" y="7528"/>
                        <a:pt x="3962" y="7594"/>
                      </a:cubicBezTo>
                      <a:cubicBezTo>
                        <a:pt x="3918" y="7757"/>
                        <a:pt x="3837" y="7910"/>
                        <a:pt x="3722" y="8030"/>
                      </a:cubicBezTo>
                      <a:cubicBezTo>
                        <a:pt x="3711" y="8035"/>
                        <a:pt x="3706" y="8041"/>
                        <a:pt x="3700" y="8051"/>
                      </a:cubicBezTo>
                      <a:cubicBezTo>
                        <a:pt x="3493" y="8280"/>
                        <a:pt x="3182" y="8488"/>
                        <a:pt x="2869" y="8488"/>
                      </a:cubicBezTo>
                      <a:cubicBezTo>
                        <a:pt x="2861" y="8488"/>
                        <a:pt x="2853" y="8488"/>
                        <a:pt x="2845" y="8487"/>
                      </a:cubicBezTo>
                      <a:cubicBezTo>
                        <a:pt x="2818" y="8487"/>
                        <a:pt x="2812" y="8520"/>
                        <a:pt x="2834" y="8525"/>
                      </a:cubicBezTo>
                      <a:cubicBezTo>
                        <a:pt x="2876" y="8531"/>
                        <a:pt x="2918" y="8534"/>
                        <a:pt x="2959" y="8534"/>
                      </a:cubicBezTo>
                      <a:cubicBezTo>
                        <a:pt x="3252" y="8534"/>
                        <a:pt x="3517" y="8386"/>
                        <a:pt x="3722" y="8171"/>
                      </a:cubicBezTo>
                      <a:lnTo>
                        <a:pt x="3722" y="8171"/>
                      </a:lnTo>
                      <a:cubicBezTo>
                        <a:pt x="3804" y="8520"/>
                        <a:pt x="3679" y="8787"/>
                        <a:pt x="3482" y="9027"/>
                      </a:cubicBezTo>
                      <a:cubicBezTo>
                        <a:pt x="3466" y="9032"/>
                        <a:pt x="3450" y="9049"/>
                        <a:pt x="3450" y="9065"/>
                      </a:cubicBezTo>
                      <a:cubicBezTo>
                        <a:pt x="3297" y="9228"/>
                        <a:pt x="3139" y="9381"/>
                        <a:pt x="2970" y="9523"/>
                      </a:cubicBezTo>
                      <a:cubicBezTo>
                        <a:pt x="2611" y="9850"/>
                        <a:pt x="2300" y="10209"/>
                        <a:pt x="2109" y="10661"/>
                      </a:cubicBezTo>
                      <a:cubicBezTo>
                        <a:pt x="2102" y="10672"/>
                        <a:pt x="2111" y="10683"/>
                        <a:pt x="2122" y="10683"/>
                      </a:cubicBezTo>
                      <a:cubicBezTo>
                        <a:pt x="2127" y="10683"/>
                        <a:pt x="2133" y="10680"/>
                        <a:pt x="2136" y="10672"/>
                      </a:cubicBezTo>
                      <a:cubicBezTo>
                        <a:pt x="2360" y="10204"/>
                        <a:pt x="2714" y="9882"/>
                        <a:pt x="3079" y="9550"/>
                      </a:cubicBezTo>
                      <a:lnTo>
                        <a:pt x="3079" y="9550"/>
                      </a:lnTo>
                      <a:cubicBezTo>
                        <a:pt x="2921" y="10160"/>
                        <a:pt x="2670" y="10651"/>
                        <a:pt x="2349" y="11190"/>
                      </a:cubicBezTo>
                      <a:cubicBezTo>
                        <a:pt x="2169" y="11490"/>
                        <a:pt x="1924" y="11893"/>
                        <a:pt x="1989" y="12253"/>
                      </a:cubicBezTo>
                      <a:cubicBezTo>
                        <a:pt x="1994" y="12270"/>
                        <a:pt x="2010" y="12279"/>
                        <a:pt x="2024" y="12279"/>
                      </a:cubicBezTo>
                      <a:cubicBezTo>
                        <a:pt x="2041" y="12279"/>
                        <a:pt x="2055" y="12268"/>
                        <a:pt x="2049" y="12247"/>
                      </a:cubicBezTo>
                      <a:cubicBezTo>
                        <a:pt x="1968" y="11811"/>
                        <a:pt x="2398" y="11261"/>
                        <a:pt x="2616" y="10912"/>
                      </a:cubicBezTo>
                      <a:cubicBezTo>
                        <a:pt x="2883" y="10482"/>
                        <a:pt x="3079" y="10013"/>
                        <a:pt x="3194" y="9523"/>
                      </a:cubicBezTo>
                      <a:cubicBezTo>
                        <a:pt x="3199" y="9501"/>
                        <a:pt x="3188" y="9479"/>
                        <a:pt x="3166" y="9474"/>
                      </a:cubicBezTo>
                      <a:cubicBezTo>
                        <a:pt x="3237" y="9414"/>
                        <a:pt x="3303" y="9348"/>
                        <a:pt x="3373" y="9288"/>
                      </a:cubicBezTo>
                      <a:cubicBezTo>
                        <a:pt x="3401" y="9256"/>
                        <a:pt x="3433" y="9228"/>
                        <a:pt x="3461" y="9196"/>
                      </a:cubicBezTo>
                      <a:lnTo>
                        <a:pt x="3461" y="9196"/>
                      </a:lnTo>
                      <a:cubicBezTo>
                        <a:pt x="3548" y="9801"/>
                        <a:pt x="3477" y="10411"/>
                        <a:pt x="3341" y="11005"/>
                      </a:cubicBezTo>
                      <a:cubicBezTo>
                        <a:pt x="2632" y="11642"/>
                        <a:pt x="2164" y="12498"/>
                        <a:pt x="2017" y="13440"/>
                      </a:cubicBezTo>
                      <a:cubicBezTo>
                        <a:pt x="1984" y="13500"/>
                        <a:pt x="1946" y="13560"/>
                        <a:pt x="1919" y="13620"/>
                      </a:cubicBezTo>
                      <a:cubicBezTo>
                        <a:pt x="1701" y="14073"/>
                        <a:pt x="1690" y="14612"/>
                        <a:pt x="1662" y="15102"/>
                      </a:cubicBezTo>
                      <a:cubicBezTo>
                        <a:pt x="1624" y="15860"/>
                        <a:pt x="1608" y="16623"/>
                        <a:pt x="1575" y="17386"/>
                      </a:cubicBezTo>
                      <a:cubicBezTo>
                        <a:pt x="1559" y="17691"/>
                        <a:pt x="1548" y="17996"/>
                        <a:pt x="1553" y="18301"/>
                      </a:cubicBezTo>
                      <a:cubicBezTo>
                        <a:pt x="1553" y="18633"/>
                        <a:pt x="1624" y="18955"/>
                        <a:pt x="1619" y="19282"/>
                      </a:cubicBezTo>
                      <a:cubicBezTo>
                        <a:pt x="1483" y="19353"/>
                        <a:pt x="1330" y="19396"/>
                        <a:pt x="1188" y="19467"/>
                      </a:cubicBezTo>
                      <a:cubicBezTo>
                        <a:pt x="959" y="19581"/>
                        <a:pt x="780" y="19772"/>
                        <a:pt x="622" y="19968"/>
                      </a:cubicBezTo>
                      <a:cubicBezTo>
                        <a:pt x="605" y="19989"/>
                        <a:pt x="624" y="20014"/>
                        <a:pt x="643" y="20014"/>
                      </a:cubicBezTo>
                      <a:cubicBezTo>
                        <a:pt x="649" y="20014"/>
                        <a:pt x="655" y="20011"/>
                        <a:pt x="660" y="20006"/>
                      </a:cubicBezTo>
                      <a:cubicBezTo>
                        <a:pt x="872" y="19739"/>
                        <a:pt x="1161" y="19543"/>
                        <a:pt x="1493" y="19451"/>
                      </a:cubicBezTo>
                      <a:cubicBezTo>
                        <a:pt x="1597" y="19418"/>
                        <a:pt x="1701" y="19380"/>
                        <a:pt x="1793" y="19325"/>
                      </a:cubicBezTo>
                      <a:lnTo>
                        <a:pt x="1793" y="19325"/>
                      </a:lnTo>
                      <a:cubicBezTo>
                        <a:pt x="1766" y="19385"/>
                        <a:pt x="1739" y="19440"/>
                        <a:pt x="1701" y="19489"/>
                      </a:cubicBezTo>
                      <a:cubicBezTo>
                        <a:pt x="1526" y="19756"/>
                        <a:pt x="1265" y="19957"/>
                        <a:pt x="1009" y="20143"/>
                      </a:cubicBezTo>
                      <a:cubicBezTo>
                        <a:pt x="600" y="20448"/>
                        <a:pt x="186" y="20742"/>
                        <a:pt x="11" y="21243"/>
                      </a:cubicBezTo>
                      <a:cubicBezTo>
                        <a:pt x="0" y="21272"/>
                        <a:pt x="26" y="21294"/>
                        <a:pt x="49" y="21294"/>
                      </a:cubicBezTo>
                      <a:cubicBezTo>
                        <a:pt x="60" y="21294"/>
                        <a:pt x="71" y="21289"/>
                        <a:pt x="77" y="21276"/>
                      </a:cubicBezTo>
                      <a:cubicBezTo>
                        <a:pt x="240" y="20840"/>
                        <a:pt x="589" y="20579"/>
                        <a:pt x="949" y="20323"/>
                      </a:cubicBezTo>
                      <a:lnTo>
                        <a:pt x="949" y="20323"/>
                      </a:lnTo>
                      <a:cubicBezTo>
                        <a:pt x="812" y="20758"/>
                        <a:pt x="812" y="21282"/>
                        <a:pt x="812" y="21728"/>
                      </a:cubicBezTo>
                      <a:cubicBezTo>
                        <a:pt x="812" y="21743"/>
                        <a:pt x="823" y="21750"/>
                        <a:pt x="834" y="21750"/>
                      </a:cubicBezTo>
                      <a:cubicBezTo>
                        <a:pt x="848" y="21750"/>
                        <a:pt x="864" y="21741"/>
                        <a:pt x="867" y="21723"/>
                      </a:cubicBezTo>
                      <a:cubicBezTo>
                        <a:pt x="878" y="21260"/>
                        <a:pt x="889" y="20677"/>
                        <a:pt x="1058" y="20241"/>
                      </a:cubicBezTo>
                      <a:cubicBezTo>
                        <a:pt x="1188" y="20148"/>
                        <a:pt x="1319" y="20050"/>
                        <a:pt x="1439" y="19952"/>
                      </a:cubicBezTo>
                      <a:lnTo>
                        <a:pt x="1488" y="19903"/>
                      </a:lnTo>
                      <a:lnTo>
                        <a:pt x="1488" y="19903"/>
                      </a:lnTo>
                      <a:cubicBezTo>
                        <a:pt x="1483" y="20246"/>
                        <a:pt x="1510" y="20584"/>
                        <a:pt x="1477" y="20927"/>
                      </a:cubicBezTo>
                      <a:cubicBezTo>
                        <a:pt x="1434" y="21309"/>
                        <a:pt x="1341" y="21674"/>
                        <a:pt x="1346" y="22061"/>
                      </a:cubicBezTo>
                      <a:cubicBezTo>
                        <a:pt x="1346" y="22075"/>
                        <a:pt x="1361" y="22083"/>
                        <a:pt x="1375" y="22083"/>
                      </a:cubicBezTo>
                      <a:cubicBezTo>
                        <a:pt x="1388" y="22083"/>
                        <a:pt x="1401" y="22076"/>
                        <a:pt x="1401" y="22061"/>
                      </a:cubicBezTo>
                      <a:cubicBezTo>
                        <a:pt x="1417" y="21679"/>
                        <a:pt x="1510" y="21314"/>
                        <a:pt x="1570" y="20938"/>
                      </a:cubicBezTo>
                      <a:cubicBezTo>
                        <a:pt x="1630" y="20568"/>
                        <a:pt x="1602" y="20175"/>
                        <a:pt x="1581" y="19805"/>
                      </a:cubicBezTo>
                      <a:cubicBezTo>
                        <a:pt x="1722" y="19658"/>
                        <a:pt x="1842" y="19489"/>
                        <a:pt x="1935" y="19309"/>
                      </a:cubicBezTo>
                      <a:cubicBezTo>
                        <a:pt x="2000" y="19701"/>
                        <a:pt x="2044" y="20099"/>
                        <a:pt x="2060" y="20497"/>
                      </a:cubicBezTo>
                      <a:cubicBezTo>
                        <a:pt x="2082" y="20971"/>
                        <a:pt x="2033" y="21434"/>
                        <a:pt x="2126" y="21903"/>
                      </a:cubicBezTo>
                      <a:cubicBezTo>
                        <a:pt x="2128" y="21919"/>
                        <a:pt x="2142" y="21927"/>
                        <a:pt x="2154" y="21927"/>
                      </a:cubicBezTo>
                      <a:cubicBezTo>
                        <a:pt x="2166" y="21927"/>
                        <a:pt x="2177" y="21919"/>
                        <a:pt x="2175" y="21903"/>
                      </a:cubicBezTo>
                      <a:cubicBezTo>
                        <a:pt x="2109" y="21429"/>
                        <a:pt x="2164" y="20960"/>
                        <a:pt x="2164" y="20486"/>
                      </a:cubicBezTo>
                      <a:cubicBezTo>
                        <a:pt x="2164" y="20028"/>
                        <a:pt x="2115" y="19576"/>
                        <a:pt x="2011" y="19129"/>
                      </a:cubicBezTo>
                      <a:cubicBezTo>
                        <a:pt x="2098" y="18911"/>
                        <a:pt x="2126" y="18677"/>
                        <a:pt x="2098" y="18448"/>
                      </a:cubicBezTo>
                      <a:cubicBezTo>
                        <a:pt x="2094" y="18429"/>
                        <a:pt x="2077" y="18414"/>
                        <a:pt x="2058" y="18414"/>
                      </a:cubicBezTo>
                      <a:cubicBezTo>
                        <a:pt x="2055" y="18414"/>
                        <a:pt x="2052" y="18415"/>
                        <a:pt x="2049" y="18415"/>
                      </a:cubicBezTo>
                      <a:cubicBezTo>
                        <a:pt x="2109" y="17936"/>
                        <a:pt x="2207" y="17462"/>
                        <a:pt x="2344" y="16999"/>
                      </a:cubicBezTo>
                      <a:cubicBezTo>
                        <a:pt x="2442" y="16666"/>
                        <a:pt x="2567" y="16345"/>
                        <a:pt x="2687" y="16018"/>
                      </a:cubicBezTo>
                      <a:cubicBezTo>
                        <a:pt x="2698" y="16012"/>
                        <a:pt x="2703" y="16007"/>
                        <a:pt x="2703" y="15996"/>
                      </a:cubicBezTo>
                      <a:lnTo>
                        <a:pt x="2703" y="15985"/>
                      </a:lnTo>
                      <a:cubicBezTo>
                        <a:pt x="2796" y="15745"/>
                        <a:pt x="2883" y="15500"/>
                        <a:pt x="2959" y="15255"/>
                      </a:cubicBezTo>
                      <a:cubicBezTo>
                        <a:pt x="3286" y="14127"/>
                        <a:pt x="3390" y="12945"/>
                        <a:pt x="3264" y="11779"/>
                      </a:cubicBezTo>
                      <a:cubicBezTo>
                        <a:pt x="3264" y="11755"/>
                        <a:pt x="3244" y="11739"/>
                        <a:pt x="3220" y="11739"/>
                      </a:cubicBezTo>
                      <a:cubicBezTo>
                        <a:pt x="3217" y="11739"/>
                        <a:pt x="3213" y="11740"/>
                        <a:pt x="3210" y="11740"/>
                      </a:cubicBezTo>
                      <a:cubicBezTo>
                        <a:pt x="3270" y="11599"/>
                        <a:pt x="3324" y="11452"/>
                        <a:pt x="3368" y="11304"/>
                      </a:cubicBezTo>
                      <a:cubicBezTo>
                        <a:pt x="3586" y="10602"/>
                        <a:pt x="3700" y="9806"/>
                        <a:pt x="3564" y="9076"/>
                      </a:cubicBezTo>
                      <a:cubicBezTo>
                        <a:pt x="3804" y="8787"/>
                        <a:pt x="3929" y="8466"/>
                        <a:pt x="3804" y="8068"/>
                      </a:cubicBezTo>
                      <a:cubicBezTo>
                        <a:pt x="3978" y="7855"/>
                        <a:pt x="4082" y="7588"/>
                        <a:pt x="4104" y="7310"/>
                      </a:cubicBezTo>
                      <a:cubicBezTo>
                        <a:pt x="4240" y="7185"/>
                        <a:pt x="4371" y="7049"/>
                        <a:pt x="4490" y="6902"/>
                      </a:cubicBezTo>
                      <a:lnTo>
                        <a:pt x="4512" y="6902"/>
                      </a:lnTo>
                      <a:cubicBezTo>
                        <a:pt x="4518" y="6896"/>
                        <a:pt x="4529" y="6880"/>
                        <a:pt x="4518" y="6869"/>
                      </a:cubicBezTo>
                      <a:cubicBezTo>
                        <a:pt x="4757" y="6580"/>
                        <a:pt x="4970" y="6286"/>
                        <a:pt x="5166" y="6079"/>
                      </a:cubicBezTo>
                      <a:cubicBezTo>
                        <a:pt x="5177" y="6068"/>
                        <a:pt x="5177" y="6057"/>
                        <a:pt x="5166" y="6046"/>
                      </a:cubicBezTo>
                      <a:cubicBezTo>
                        <a:pt x="5340" y="5883"/>
                        <a:pt x="5498" y="5681"/>
                        <a:pt x="5711" y="5539"/>
                      </a:cubicBezTo>
                      <a:lnTo>
                        <a:pt x="5716" y="5534"/>
                      </a:lnTo>
                      <a:cubicBezTo>
                        <a:pt x="5967" y="5469"/>
                        <a:pt x="6212" y="5387"/>
                        <a:pt x="6474" y="5381"/>
                      </a:cubicBezTo>
                      <a:cubicBezTo>
                        <a:pt x="6577" y="5381"/>
                        <a:pt x="6670" y="5381"/>
                        <a:pt x="6763" y="5371"/>
                      </a:cubicBezTo>
                      <a:lnTo>
                        <a:pt x="6763" y="5371"/>
                      </a:lnTo>
                      <a:cubicBezTo>
                        <a:pt x="6490" y="5752"/>
                        <a:pt x="6060" y="5964"/>
                        <a:pt x="5689" y="6242"/>
                      </a:cubicBezTo>
                      <a:cubicBezTo>
                        <a:pt x="5346" y="6493"/>
                        <a:pt x="5101" y="6847"/>
                        <a:pt x="4899" y="7212"/>
                      </a:cubicBezTo>
                      <a:cubicBezTo>
                        <a:pt x="4398" y="8100"/>
                        <a:pt x="4294" y="9228"/>
                        <a:pt x="3646" y="10029"/>
                      </a:cubicBezTo>
                      <a:cubicBezTo>
                        <a:pt x="4327" y="9365"/>
                        <a:pt x="4485" y="8297"/>
                        <a:pt x="4883" y="7463"/>
                      </a:cubicBezTo>
                      <a:cubicBezTo>
                        <a:pt x="5112" y="6962"/>
                        <a:pt x="5466" y="6531"/>
                        <a:pt x="5918" y="6215"/>
                      </a:cubicBezTo>
                      <a:cubicBezTo>
                        <a:pt x="6283" y="5964"/>
                        <a:pt x="6665" y="5752"/>
                        <a:pt x="6921" y="5376"/>
                      </a:cubicBezTo>
                      <a:cubicBezTo>
                        <a:pt x="6926" y="5365"/>
                        <a:pt x="6926" y="5360"/>
                        <a:pt x="6932" y="5349"/>
                      </a:cubicBezTo>
                      <a:cubicBezTo>
                        <a:pt x="6953" y="5343"/>
                        <a:pt x="6970" y="5343"/>
                        <a:pt x="6992" y="5338"/>
                      </a:cubicBezTo>
                      <a:lnTo>
                        <a:pt x="7013" y="5349"/>
                      </a:lnTo>
                      <a:cubicBezTo>
                        <a:pt x="7021" y="5355"/>
                        <a:pt x="7029" y="5357"/>
                        <a:pt x="7038" y="5357"/>
                      </a:cubicBezTo>
                      <a:cubicBezTo>
                        <a:pt x="7059" y="5357"/>
                        <a:pt x="7079" y="5340"/>
                        <a:pt x="7079" y="5316"/>
                      </a:cubicBezTo>
                      <a:cubicBezTo>
                        <a:pt x="7150" y="5289"/>
                        <a:pt x="7226" y="5251"/>
                        <a:pt x="7291" y="5207"/>
                      </a:cubicBezTo>
                      <a:cubicBezTo>
                        <a:pt x="7444" y="5109"/>
                        <a:pt x="7564" y="4956"/>
                        <a:pt x="7716" y="4853"/>
                      </a:cubicBezTo>
                      <a:cubicBezTo>
                        <a:pt x="7836" y="4766"/>
                        <a:pt x="8000" y="4722"/>
                        <a:pt x="8141" y="4657"/>
                      </a:cubicBezTo>
                      <a:cubicBezTo>
                        <a:pt x="8141" y="4918"/>
                        <a:pt x="8147" y="5174"/>
                        <a:pt x="8147" y="5430"/>
                      </a:cubicBezTo>
                      <a:cubicBezTo>
                        <a:pt x="7765" y="5828"/>
                        <a:pt x="7166" y="5997"/>
                        <a:pt x="6692" y="6270"/>
                      </a:cubicBezTo>
                      <a:cubicBezTo>
                        <a:pt x="6141" y="6586"/>
                        <a:pt x="5706" y="7081"/>
                        <a:pt x="5297" y="7561"/>
                      </a:cubicBezTo>
                      <a:cubicBezTo>
                        <a:pt x="5285" y="7577"/>
                        <a:pt x="5297" y="7594"/>
                        <a:pt x="5313" y="7594"/>
                      </a:cubicBezTo>
                      <a:cubicBezTo>
                        <a:pt x="5319" y="7594"/>
                        <a:pt x="5324" y="7592"/>
                        <a:pt x="5330" y="7588"/>
                      </a:cubicBezTo>
                      <a:cubicBezTo>
                        <a:pt x="5847" y="7022"/>
                        <a:pt x="6376" y="6515"/>
                        <a:pt x="7079" y="6182"/>
                      </a:cubicBezTo>
                      <a:cubicBezTo>
                        <a:pt x="7444" y="6008"/>
                        <a:pt x="7842" y="5872"/>
                        <a:pt x="8147" y="5610"/>
                      </a:cubicBezTo>
                      <a:lnTo>
                        <a:pt x="8147" y="5741"/>
                      </a:lnTo>
                      <a:lnTo>
                        <a:pt x="8147" y="6090"/>
                      </a:lnTo>
                      <a:cubicBezTo>
                        <a:pt x="8032" y="6242"/>
                        <a:pt x="7858" y="6340"/>
                        <a:pt x="7716" y="6466"/>
                      </a:cubicBezTo>
                      <a:cubicBezTo>
                        <a:pt x="7531" y="6624"/>
                        <a:pt x="7340" y="6776"/>
                        <a:pt x="7144" y="6923"/>
                      </a:cubicBezTo>
                      <a:cubicBezTo>
                        <a:pt x="6779" y="7190"/>
                        <a:pt x="6392" y="7419"/>
                        <a:pt x="6032" y="7692"/>
                      </a:cubicBezTo>
                      <a:cubicBezTo>
                        <a:pt x="5335" y="8220"/>
                        <a:pt x="4856" y="8842"/>
                        <a:pt x="4463" y="9610"/>
                      </a:cubicBezTo>
                      <a:cubicBezTo>
                        <a:pt x="4448" y="9636"/>
                        <a:pt x="4472" y="9660"/>
                        <a:pt x="4495" y="9660"/>
                      </a:cubicBezTo>
                      <a:cubicBezTo>
                        <a:pt x="4506" y="9660"/>
                        <a:pt x="4516" y="9655"/>
                        <a:pt x="4523" y="9643"/>
                      </a:cubicBezTo>
                      <a:cubicBezTo>
                        <a:pt x="4943" y="8842"/>
                        <a:pt x="5548" y="8149"/>
                        <a:pt x="6283" y="7626"/>
                      </a:cubicBezTo>
                      <a:cubicBezTo>
                        <a:pt x="6648" y="7359"/>
                        <a:pt x="7035" y="7131"/>
                        <a:pt x="7400" y="6864"/>
                      </a:cubicBezTo>
                      <a:cubicBezTo>
                        <a:pt x="7634" y="6695"/>
                        <a:pt x="7934" y="6509"/>
                        <a:pt x="8147" y="6291"/>
                      </a:cubicBezTo>
                      <a:lnTo>
                        <a:pt x="8147" y="7294"/>
                      </a:lnTo>
                      <a:cubicBezTo>
                        <a:pt x="8130" y="7294"/>
                        <a:pt x="8114" y="7305"/>
                        <a:pt x="8103" y="7316"/>
                      </a:cubicBezTo>
                      <a:cubicBezTo>
                        <a:pt x="7929" y="7517"/>
                        <a:pt x="7645" y="7566"/>
                        <a:pt x="7406" y="7643"/>
                      </a:cubicBezTo>
                      <a:cubicBezTo>
                        <a:pt x="7090" y="7752"/>
                        <a:pt x="6768" y="7833"/>
                        <a:pt x="6468" y="7975"/>
                      </a:cubicBezTo>
                      <a:cubicBezTo>
                        <a:pt x="6022" y="8188"/>
                        <a:pt x="5733" y="8602"/>
                        <a:pt x="5488" y="9016"/>
                      </a:cubicBezTo>
                      <a:cubicBezTo>
                        <a:pt x="5480" y="9027"/>
                        <a:pt x="5490" y="9035"/>
                        <a:pt x="5500" y="9035"/>
                      </a:cubicBezTo>
                      <a:cubicBezTo>
                        <a:pt x="5505" y="9035"/>
                        <a:pt x="5511" y="9032"/>
                        <a:pt x="5515" y="9027"/>
                      </a:cubicBezTo>
                      <a:cubicBezTo>
                        <a:pt x="5880" y="8444"/>
                        <a:pt x="6283" y="8068"/>
                        <a:pt x="6953" y="7866"/>
                      </a:cubicBezTo>
                      <a:cubicBezTo>
                        <a:pt x="7318" y="7757"/>
                        <a:pt x="7847" y="7730"/>
                        <a:pt x="8147" y="7468"/>
                      </a:cubicBezTo>
                      <a:lnTo>
                        <a:pt x="8147" y="7833"/>
                      </a:lnTo>
                      <a:cubicBezTo>
                        <a:pt x="7934" y="8084"/>
                        <a:pt x="7596" y="8220"/>
                        <a:pt x="7308" y="8373"/>
                      </a:cubicBezTo>
                      <a:cubicBezTo>
                        <a:pt x="6926" y="8564"/>
                        <a:pt x="6556" y="8776"/>
                        <a:pt x="6201" y="9010"/>
                      </a:cubicBezTo>
                      <a:cubicBezTo>
                        <a:pt x="5716" y="9348"/>
                        <a:pt x="5172" y="9822"/>
                        <a:pt x="4970" y="10394"/>
                      </a:cubicBezTo>
                      <a:cubicBezTo>
                        <a:pt x="4963" y="10413"/>
                        <a:pt x="4983" y="10429"/>
                        <a:pt x="5000" y="10429"/>
                      </a:cubicBezTo>
                      <a:cubicBezTo>
                        <a:pt x="5008" y="10429"/>
                        <a:pt x="5015" y="10425"/>
                        <a:pt x="5019" y="10416"/>
                      </a:cubicBezTo>
                      <a:cubicBezTo>
                        <a:pt x="5275" y="9746"/>
                        <a:pt x="5983" y="9239"/>
                        <a:pt x="6572" y="8880"/>
                      </a:cubicBezTo>
                      <a:cubicBezTo>
                        <a:pt x="7057" y="8580"/>
                        <a:pt x="7716" y="8389"/>
                        <a:pt x="8152" y="7991"/>
                      </a:cubicBezTo>
                      <a:lnTo>
                        <a:pt x="8152" y="8874"/>
                      </a:lnTo>
                      <a:cubicBezTo>
                        <a:pt x="8016" y="8956"/>
                        <a:pt x="7945" y="9065"/>
                        <a:pt x="7852" y="9196"/>
                      </a:cubicBezTo>
                      <a:cubicBezTo>
                        <a:pt x="7700" y="9408"/>
                        <a:pt x="7515" y="9593"/>
                        <a:pt x="7297" y="9735"/>
                      </a:cubicBezTo>
                      <a:cubicBezTo>
                        <a:pt x="7008" y="9920"/>
                        <a:pt x="6681" y="10040"/>
                        <a:pt x="6370" y="10182"/>
                      </a:cubicBezTo>
                      <a:cubicBezTo>
                        <a:pt x="5853" y="10416"/>
                        <a:pt x="5368" y="10721"/>
                        <a:pt x="5155" y="11266"/>
                      </a:cubicBezTo>
                      <a:cubicBezTo>
                        <a:pt x="5144" y="11291"/>
                        <a:pt x="5167" y="11312"/>
                        <a:pt x="5187" y="11312"/>
                      </a:cubicBezTo>
                      <a:cubicBezTo>
                        <a:pt x="5197" y="11312"/>
                        <a:pt x="5206" y="11307"/>
                        <a:pt x="5210" y="11294"/>
                      </a:cubicBezTo>
                      <a:cubicBezTo>
                        <a:pt x="5460" y="10640"/>
                        <a:pt x="6136" y="10389"/>
                        <a:pt x="6730" y="10138"/>
                      </a:cubicBezTo>
                      <a:cubicBezTo>
                        <a:pt x="6970" y="10035"/>
                        <a:pt x="7204" y="9920"/>
                        <a:pt x="7427" y="9784"/>
                      </a:cubicBezTo>
                      <a:cubicBezTo>
                        <a:pt x="7733" y="9588"/>
                        <a:pt x="7907" y="9277"/>
                        <a:pt x="8152" y="9027"/>
                      </a:cubicBezTo>
                      <a:lnTo>
                        <a:pt x="8152" y="10275"/>
                      </a:lnTo>
                      <a:lnTo>
                        <a:pt x="8147" y="10275"/>
                      </a:lnTo>
                      <a:cubicBezTo>
                        <a:pt x="7585" y="10743"/>
                        <a:pt x="6921" y="10879"/>
                        <a:pt x="6278" y="11195"/>
                      </a:cubicBezTo>
                      <a:cubicBezTo>
                        <a:pt x="5874" y="11397"/>
                        <a:pt x="5439" y="11691"/>
                        <a:pt x="5248" y="12111"/>
                      </a:cubicBezTo>
                      <a:cubicBezTo>
                        <a:pt x="5241" y="12125"/>
                        <a:pt x="5253" y="12138"/>
                        <a:pt x="5265" y="12138"/>
                      </a:cubicBezTo>
                      <a:cubicBezTo>
                        <a:pt x="5271" y="12138"/>
                        <a:pt x="5277" y="12135"/>
                        <a:pt x="5281" y="12127"/>
                      </a:cubicBezTo>
                      <a:cubicBezTo>
                        <a:pt x="5526" y="11604"/>
                        <a:pt x="6158" y="11310"/>
                        <a:pt x="6665" y="11103"/>
                      </a:cubicBezTo>
                      <a:cubicBezTo>
                        <a:pt x="7209" y="10890"/>
                        <a:pt x="7689" y="10743"/>
                        <a:pt x="8152" y="10384"/>
                      </a:cubicBezTo>
                      <a:lnTo>
                        <a:pt x="8152" y="10438"/>
                      </a:lnTo>
                      <a:lnTo>
                        <a:pt x="8152" y="11119"/>
                      </a:lnTo>
                      <a:cubicBezTo>
                        <a:pt x="8081" y="11163"/>
                        <a:pt x="8027" y="11223"/>
                        <a:pt x="7983" y="11288"/>
                      </a:cubicBezTo>
                      <a:cubicBezTo>
                        <a:pt x="7858" y="11468"/>
                        <a:pt x="7694" y="11615"/>
                        <a:pt x="7498" y="11713"/>
                      </a:cubicBezTo>
                      <a:cubicBezTo>
                        <a:pt x="7128" y="11904"/>
                        <a:pt x="6708" y="11986"/>
                        <a:pt x="6327" y="12160"/>
                      </a:cubicBezTo>
                      <a:cubicBezTo>
                        <a:pt x="6043" y="12291"/>
                        <a:pt x="5787" y="12465"/>
                        <a:pt x="5553" y="12678"/>
                      </a:cubicBezTo>
                      <a:cubicBezTo>
                        <a:pt x="5291" y="12912"/>
                        <a:pt x="5166" y="13201"/>
                        <a:pt x="4954" y="13473"/>
                      </a:cubicBezTo>
                      <a:cubicBezTo>
                        <a:pt x="4933" y="13498"/>
                        <a:pt x="4956" y="13528"/>
                        <a:pt x="4982" y="13528"/>
                      </a:cubicBezTo>
                      <a:cubicBezTo>
                        <a:pt x="4991" y="13528"/>
                        <a:pt x="5000" y="13525"/>
                        <a:pt x="5008" y="13517"/>
                      </a:cubicBezTo>
                      <a:cubicBezTo>
                        <a:pt x="5242" y="13228"/>
                        <a:pt x="5400" y="12923"/>
                        <a:pt x="5695" y="12678"/>
                      </a:cubicBezTo>
                      <a:cubicBezTo>
                        <a:pt x="5994" y="12427"/>
                        <a:pt x="6343" y="12236"/>
                        <a:pt x="6714" y="12111"/>
                      </a:cubicBezTo>
                      <a:cubicBezTo>
                        <a:pt x="7013" y="11996"/>
                        <a:pt x="7373" y="11937"/>
                        <a:pt x="7645" y="11762"/>
                      </a:cubicBezTo>
                      <a:cubicBezTo>
                        <a:pt x="7738" y="11702"/>
                        <a:pt x="7825" y="11637"/>
                        <a:pt x="7912" y="11561"/>
                      </a:cubicBezTo>
                      <a:cubicBezTo>
                        <a:pt x="8005" y="11473"/>
                        <a:pt x="8065" y="11353"/>
                        <a:pt x="8152" y="11261"/>
                      </a:cubicBezTo>
                      <a:lnTo>
                        <a:pt x="8152" y="11261"/>
                      </a:lnTo>
                      <a:cubicBezTo>
                        <a:pt x="8152" y="11719"/>
                        <a:pt x="8152" y="12171"/>
                        <a:pt x="8147" y="12623"/>
                      </a:cubicBezTo>
                      <a:cubicBezTo>
                        <a:pt x="8136" y="12623"/>
                        <a:pt x="8125" y="12629"/>
                        <a:pt x="8114" y="12634"/>
                      </a:cubicBezTo>
                      <a:cubicBezTo>
                        <a:pt x="8016" y="12694"/>
                        <a:pt x="7912" y="12748"/>
                        <a:pt x="7809" y="12797"/>
                      </a:cubicBezTo>
                      <a:cubicBezTo>
                        <a:pt x="7496" y="12760"/>
                        <a:pt x="7194" y="12712"/>
                        <a:pt x="6906" y="12712"/>
                      </a:cubicBezTo>
                      <a:cubicBezTo>
                        <a:pt x="6490" y="12712"/>
                        <a:pt x="6104" y="12811"/>
                        <a:pt x="5760" y="13184"/>
                      </a:cubicBezTo>
                      <a:cubicBezTo>
                        <a:pt x="5748" y="13197"/>
                        <a:pt x="5760" y="13212"/>
                        <a:pt x="5772" y="13212"/>
                      </a:cubicBezTo>
                      <a:cubicBezTo>
                        <a:pt x="5775" y="13212"/>
                        <a:pt x="5779" y="13210"/>
                        <a:pt x="5782" y="13206"/>
                      </a:cubicBezTo>
                      <a:cubicBezTo>
                        <a:pt x="6071" y="12923"/>
                        <a:pt x="6408" y="12792"/>
                        <a:pt x="6806" y="12765"/>
                      </a:cubicBezTo>
                      <a:cubicBezTo>
                        <a:pt x="6835" y="12763"/>
                        <a:pt x="6864" y="12762"/>
                        <a:pt x="6893" y="12762"/>
                      </a:cubicBezTo>
                      <a:cubicBezTo>
                        <a:pt x="7153" y="12762"/>
                        <a:pt x="7395" y="12844"/>
                        <a:pt x="7651" y="12868"/>
                      </a:cubicBezTo>
                      <a:cubicBezTo>
                        <a:pt x="7057" y="13119"/>
                        <a:pt x="6419" y="13255"/>
                        <a:pt x="5847" y="13566"/>
                      </a:cubicBezTo>
                      <a:cubicBezTo>
                        <a:pt x="5417" y="13800"/>
                        <a:pt x="5106" y="14340"/>
                        <a:pt x="5237" y="14824"/>
                      </a:cubicBezTo>
                      <a:cubicBezTo>
                        <a:pt x="5241" y="14843"/>
                        <a:pt x="5254" y="14850"/>
                        <a:pt x="5268" y="14850"/>
                      </a:cubicBezTo>
                      <a:cubicBezTo>
                        <a:pt x="5292" y="14850"/>
                        <a:pt x="5318" y="14828"/>
                        <a:pt x="5308" y="14797"/>
                      </a:cubicBezTo>
                      <a:cubicBezTo>
                        <a:pt x="5024" y="14023"/>
                        <a:pt x="5978" y="13555"/>
                        <a:pt x="6539" y="13364"/>
                      </a:cubicBezTo>
                      <a:cubicBezTo>
                        <a:pt x="7090" y="13179"/>
                        <a:pt x="7629" y="13048"/>
                        <a:pt x="8147" y="12770"/>
                      </a:cubicBezTo>
                      <a:lnTo>
                        <a:pt x="8147" y="13173"/>
                      </a:lnTo>
                      <a:lnTo>
                        <a:pt x="8136" y="13173"/>
                      </a:lnTo>
                      <a:cubicBezTo>
                        <a:pt x="7863" y="13321"/>
                        <a:pt x="7569" y="13451"/>
                        <a:pt x="7308" y="13620"/>
                      </a:cubicBezTo>
                      <a:cubicBezTo>
                        <a:pt x="7155" y="13735"/>
                        <a:pt x="7024" y="13882"/>
                        <a:pt x="6926" y="14051"/>
                      </a:cubicBezTo>
                      <a:cubicBezTo>
                        <a:pt x="6752" y="14116"/>
                        <a:pt x="6599" y="14225"/>
                        <a:pt x="6474" y="14367"/>
                      </a:cubicBezTo>
                      <a:cubicBezTo>
                        <a:pt x="6237" y="14614"/>
                        <a:pt x="5756" y="15679"/>
                        <a:pt x="5275" y="15679"/>
                      </a:cubicBezTo>
                      <a:cubicBezTo>
                        <a:pt x="5237" y="15679"/>
                        <a:pt x="5199" y="15673"/>
                        <a:pt x="5161" y="15658"/>
                      </a:cubicBezTo>
                      <a:cubicBezTo>
                        <a:pt x="5158" y="15657"/>
                        <a:pt x="5156" y="15657"/>
                        <a:pt x="5154" y="15657"/>
                      </a:cubicBezTo>
                      <a:cubicBezTo>
                        <a:pt x="5142" y="15657"/>
                        <a:pt x="5135" y="15671"/>
                        <a:pt x="5144" y="15680"/>
                      </a:cubicBezTo>
                      <a:cubicBezTo>
                        <a:pt x="5193" y="15713"/>
                        <a:pt x="5244" y="15727"/>
                        <a:pt x="5297" y="15727"/>
                      </a:cubicBezTo>
                      <a:cubicBezTo>
                        <a:pt x="5554" y="15727"/>
                        <a:pt x="5837" y="15382"/>
                        <a:pt x="5973" y="15228"/>
                      </a:cubicBezTo>
                      <a:cubicBezTo>
                        <a:pt x="6169" y="15004"/>
                        <a:pt x="6310" y="14743"/>
                        <a:pt x="6490" y="14508"/>
                      </a:cubicBezTo>
                      <a:cubicBezTo>
                        <a:pt x="6637" y="14296"/>
                        <a:pt x="6866" y="14154"/>
                        <a:pt x="7128" y="14127"/>
                      </a:cubicBezTo>
                      <a:cubicBezTo>
                        <a:pt x="7148" y="14124"/>
                        <a:pt x="7168" y="14123"/>
                        <a:pt x="7187" y="14123"/>
                      </a:cubicBezTo>
                      <a:cubicBezTo>
                        <a:pt x="7411" y="14123"/>
                        <a:pt x="7568" y="14290"/>
                        <a:pt x="7743" y="14416"/>
                      </a:cubicBezTo>
                      <a:cubicBezTo>
                        <a:pt x="7526" y="14536"/>
                        <a:pt x="7286" y="14612"/>
                        <a:pt x="7046" y="14726"/>
                      </a:cubicBezTo>
                      <a:cubicBezTo>
                        <a:pt x="6708" y="14890"/>
                        <a:pt x="6430" y="15206"/>
                        <a:pt x="6201" y="15495"/>
                      </a:cubicBezTo>
                      <a:cubicBezTo>
                        <a:pt x="5727" y="16089"/>
                        <a:pt x="5253" y="16939"/>
                        <a:pt x="5281" y="17718"/>
                      </a:cubicBezTo>
                      <a:cubicBezTo>
                        <a:pt x="5281" y="17729"/>
                        <a:pt x="5287" y="17734"/>
                        <a:pt x="5295" y="17734"/>
                      </a:cubicBezTo>
                      <a:cubicBezTo>
                        <a:pt x="5302" y="17734"/>
                        <a:pt x="5311" y="17729"/>
                        <a:pt x="5313" y="17718"/>
                      </a:cubicBezTo>
                      <a:cubicBezTo>
                        <a:pt x="5466" y="16813"/>
                        <a:pt x="5885" y="15974"/>
                        <a:pt x="6507" y="15299"/>
                      </a:cubicBezTo>
                      <a:cubicBezTo>
                        <a:pt x="6806" y="14983"/>
                        <a:pt x="7133" y="14824"/>
                        <a:pt x="7531" y="14677"/>
                      </a:cubicBezTo>
                      <a:cubicBezTo>
                        <a:pt x="7760" y="14596"/>
                        <a:pt x="8000" y="14487"/>
                        <a:pt x="8136" y="14285"/>
                      </a:cubicBezTo>
                      <a:lnTo>
                        <a:pt x="8136" y="14868"/>
                      </a:lnTo>
                      <a:cubicBezTo>
                        <a:pt x="8130" y="14868"/>
                        <a:pt x="8130" y="14874"/>
                        <a:pt x="8125" y="14879"/>
                      </a:cubicBezTo>
                      <a:cubicBezTo>
                        <a:pt x="7231" y="15996"/>
                        <a:pt x="6109" y="16988"/>
                        <a:pt x="5929" y="18486"/>
                      </a:cubicBezTo>
                      <a:cubicBezTo>
                        <a:pt x="5858" y="18541"/>
                        <a:pt x="5787" y="18601"/>
                        <a:pt x="5722" y="18661"/>
                      </a:cubicBezTo>
                      <a:cubicBezTo>
                        <a:pt x="5373" y="18960"/>
                        <a:pt x="5084" y="19320"/>
                        <a:pt x="4687" y="19565"/>
                      </a:cubicBezTo>
                      <a:cubicBezTo>
                        <a:pt x="4668" y="19579"/>
                        <a:pt x="4681" y="19600"/>
                        <a:pt x="4698" y="19600"/>
                      </a:cubicBezTo>
                      <a:cubicBezTo>
                        <a:pt x="4701" y="19600"/>
                        <a:pt x="4705" y="19600"/>
                        <a:pt x="4708" y="19598"/>
                      </a:cubicBezTo>
                      <a:cubicBezTo>
                        <a:pt x="5019" y="19429"/>
                        <a:pt x="5270" y="19200"/>
                        <a:pt x="5526" y="18955"/>
                      </a:cubicBezTo>
                      <a:cubicBezTo>
                        <a:pt x="5662" y="18824"/>
                        <a:pt x="5798" y="18704"/>
                        <a:pt x="5945" y="18590"/>
                      </a:cubicBezTo>
                      <a:cubicBezTo>
                        <a:pt x="5948" y="18591"/>
                        <a:pt x="5951" y="18591"/>
                        <a:pt x="5954" y="18591"/>
                      </a:cubicBezTo>
                      <a:cubicBezTo>
                        <a:pt x="5967" y="18591"/>
                        <a:pt x="5979" y="18581"/>
                        <a:pt x="5983" y="18568"/>
                      </a:cubicBezTo>
                      <a:lnTo>
                        <a:pt x="5983" y="18562"/>
                      </a:lnTo>
                      <a:cubicBezTo>
                        <a:pt x="6000" y="18546"/>
                        <a:pt x="6022" y="18530"/>
                        <a:pt x="6038" y="18519"/>
                      </a:cubicBezTo>
                      <a:cubicBezTo>
                        <a:pt x="6250" y="18361"/>
                        <a:pt x="6485" y="18372"/>
                        <a:pt x="6725" y="18334"/>
                      </a:cubicBezTo>
                      <a:lnTo>
                        <a:pt x="6725" y="18372"/>
                      </a:lnTo>
                      <a:cubicBezTo>
                        <a:pt x="6725" y="18546"/>
                        <a:pt x="6725" y="18721"/>
                        <a:pt x="6719" y="18900"/>
                      </a:cubicBezTo>
                      <a:cubicBezTo>
                        <a:pt x="6534" y="18928"/>
                        <a:pt x="6365" y="19020"/>
                        <a:pt x="6245" y="19162"/>
                      </a:cubicBezTo>
                      <a:cubicBezTo>
                        <a:pt x="6005" y="19402"/>
                        <a:pt x="5874" y="19614"/>
                        <a:pt x="5542" y="19750"/>
                      </a:cubicBezTo>
                      <a:cubicBezTo>
                        <a:pt x="5106" y="19930"/>
                        <a:pt x="4638" y="19974"/>
                        <a:pt x="4371" y="20404"/>
                      </a:cubicBezTo>
                      <a:cubicBezTo>
                        <a:pt x="4363" y="20416"/>
                        <a:pt x="4374" y="20427"/>
                        <a:pt x="4385" y="20427"/>
                      </a:cubicBezTo>
                      <a:cubicBezTo>
                        <a:pt x="4390" y="20427"/>
                        <a:pt x="4395" y="20425"/>
                        <a:pt x="4398" y="20421"/>
                      </a:cubicBezTo>
                      <a:cubicBezTo>
                        <a:pt x="4687" y="20001"/>
                        <a:pt x="5210" y="19963"/>
                        <a:pt x="5651" y="19799"/>
                      </a:cubicBezTo>
                      <a:lnTo>
                        <a:pt x="5662" y="19799"/>
                      </a:lnTo>
                      <a:cubicBezTo>
                        <a:pt x="5569" y="20083"/>
                        <a:pt x="5526" y="20339"/>
                        <a:pt x="5357" y="20595"/>
                      </a:cubicBezTo>
                      <a:cubicBezTo>
                        <a:pt x="5275" y="20726"/>
                        <a:pt x="5177" y="20846"/>
                        <a:pt x="5084" y="20971"/>
                      </a:cubicBezTo>
                      <a:cubicBezTo>
                        <a:pt x="5080" y="20962"/>
                        <a:pt x="5068" y="20953"/>
                        <a:pt x="5055" y="20953"/>
                      </a:cubicBezTo>
                      <a:cubicBezTo>
                        <a:pt x="5052" y="20953"/>
                        <a:pt x="5049" y="20954"/>
                        <a:pt x="5046" y="20955"/>
                      </a:cubicBezTo>
                      <a:cubicBezTo>
                        <a:pt x="4747" y="21015"/>
                        <a:pt x="4496" y="21222"/>
                        <a:pt x="4381" y="21510"/>
                      </a:cubicBezTo>
                      <a:cubicBezTo>
                        <a:pt x="4374" y="21521"/>
                        <a:pt x="4383" y="21529"/>
                        <a:pt x="4394" y="21529"/>
                      </a:cubicBezTo>
                      <a:cubicBezTo>
                        <a:pt x="4399" y="21529"/>
                        <a:pt x="4405" y="21527"/>
                        <a:pt x="4409" y="21521"/>
                      </a:cubicBezTo>
                      <a:cubicBezTo>
                        <a:pt x="4480" y="21391"/>
                        <a:pt x="4578" y="21282"/>
                        <a:pt x="4703" y="21200"/>
                      </a:cubicBezTo>
                      <a:cubicBezTo>
                        <a:pt x="4806" y="21145"/>
                        <a:pt x="4910" y="21096"/>
                        <a:pt x="5024" y="21058"/>
                      </a:cubicBezTo>
                      <a:lnTo>
                        <a:pt x="5024" y="21058"/>
                      </a:lnTo>
                      <a:cubicBezTo>
                        <a:pt x="4997" y="21102"/>
                        <a:pt x="4970" y="21140"/>
                        <a:pt x="4943" y="21183"/>
                      </a:cubicBezTo>
                      <a:cubicBezTo>
                        <a:pt x="4812" y="21396"/>
                        <a:pt x="4725" y="21641"/>
                        <a:pt x="4697" y="21892"/>
                      </a:cubicBezTo>
                      <a:cubicBezTo>
                        <a:pt x="4262" y="22388"/>
                        <a:pt x="4262" y="23025"/>
                        <a:pt x="4278" y="23652"/>
                      </a:cubicBezTo>
                      <a:cubicBezTo>
                        <a:pt x="4289" y="23979"/>
                        <a:pt x="4278" y="24338"/>
                        <a:pt x="4371" y="24654"/>
                      </a:cubicBezTo>
                      <a:cubicBezTo>
                        <a:pt x="4474" y="25052"/>
                        <a:pt x="4697" y="25396"/>
                        <a:pt x="4850" y="25771"/>
                      </a:cubicBezTo>
                      <a:cubicBezTo>
                        <a:pt x="4854" y="25779"/>
                        <a:pt x="4862" y="25783"/>
                        <a:pt x="4869" y="25783"/>
                      </a:cubicBezTo>
                      <a:cubicBezTo>
                        <a:pt x="4882" y="25783"/>
                        <a:pt x="4895" y="25772"/>
                        <a:pt x="4888" y="25755"/>
                      </a:cubicBezTo>
                      <a:cubicBezTo>
                        <a:pt x="4790" y="25494"/>
                        <a:pt x="4659" y="25243"/>
                        <a:pt x="4550" y="24981"/>
                      </a:cubicBezTo>
                      <a:cubicBezTo>
                        <a:pt x="4409" y="24644"/>
                        <a:pt x="4392" y="24262"/>
                        <a:pt x="4381" y="23892"/>
                      </a:cubicBezTo>
                      <a:cubicBezTo>
                        <a:pt x="4360" y="23254"/>
                        <a:pt x="4316" y="22595"/>
                        <a:pt x="4681" y="22044"/>
                      </a:cubicBezTo>
                      <a:lnTo>
                        <a:pt x="4681" y="22044"/>
                      </a:lnTo>
                      <a:cubicBezTo>
                        <a:pt x="4670" y="22224"/>
                        <a:pt x="4665" y="22409"/>
                        <a:pt x="4659" y="22600"/>
                      </a:cubicBezTo>
                      <a:cubicBezTo>
                        <a:pt x="4659" y="22606"/>
                        <a:pt x="4664" y="22610"/>
                        <a:pt x="4669" y="22610"/>
                      </a:cubicBezTo>
                      <a:cubicBezTo>
                        <a:pt x="4672" y="22610"/>
                        <a:pt x="4676" y="22608"/>
                        <a:pt x="4676" y="22600"/>
                      </a:cubicBezTo>
                      <a:cubicBezTo>
                        <a:pt x="4714" y="22388"/>
                        <a:pt x="4719" y="22170"/>
                        <a:pt x="4741" y="21957"/>
                      </a:cubicBezTo>
                      <a:lnTo>
                        <a:pt x="4757" y="21941"/>
                      </a:lnTo>
                      <a:cubicBezTo>
                        <a:pt x="4768" y="21925"/>
                        <a:pt x="4768" y="21903"/>
                        <a:pt x="4757" y="21886"/>
                      </a:cubicBezTo>
                      <a:cubicBezTo>
                        <a:pt x="4757" y="21870"/>
                        <a:pt x="4763" y="21848"/>
                        <a:pt x="4763" y="21826"/>
                      </a:cubicBezTo>
                      <a:cubicBezTo>
                        <a:pt x="4817" y="21543"/>
                        <a:pt x="4981" y="21276"/>
                        <a:pt x="5139" y="21036"/>
                      </a:cubicBezTo>
                      <a:cubicBezTo>
                        <a:pt x="5210" y="20933"/>
                        <a:pt x="5286" y="20835"/>
                        <a:pt x="5362" y="20731"/>
                      </a:cubicBezTo>
                      <a:cubicBezTo>
                        <a:pt x="5684" y="21031"/>
                        <a:pt x="5706" y="21472"/>
                        <a:pt x="5738" y="21903"/>
                      </a:cubicBezTo>
                      <a:cubicBezTo>
                        <a:pt x="5569" y="22202"/>
                        <a:pt x="5362" y="22453"/>
                        <a:pt x="5248" y="22791"/>
                      </a:cubicBezTo>
                      <a:cubicBezTo>
                        <a:pt x="5123" y="23161"/>
                        <a:pt x="5095" y="23565"/>
                        <a:pt x="5101" y="23957"/>
                      </a:cubicBezTo>
                      <a:cubicBezTo>
                        <a:pt x="5117" y="24889"/>
                        <a:pt x="5411" y="25788"/>
                        <a:pt x="5449" y="26720"/>
                      </a:cubicBezTo>
                      <a:cubicBezTo>
                        <a:pt x="5068" y="27145"/>
                        <a:pt x="4888" y="27690"/>
                        <a:pt x="4763" y="28251"/>
                      </a:cubicBezTo>
                      <a:cubicBezTo>
                        <a:pt x="4756" y="28275"/>
                        <a:pt x="4780" y="28292"/>
                        <a:pt x="4801" y="28292"/>
                      </a:cubicBezTo>
                      <a:cubicBezTo>
                        <a:pt x="4813" y="28292"/>
                        <a:pt x="4824" y="28287"/>
                        <a:pt x="4828" y="28273"/>
                      </a:cubicBezTo>
                      <a:cubicBezTo>
                        <a:pt x="4932" y="27929"/>
                        <a:pt x="5057" y="27591"/>
                        <a:pt x="5204" y="27270"/>
                      </a:cubicBezTo>
                      <a:cubicBezTo>
                        <a:pt x="5270" y="27128"/>
                        <a:pt x="5357" y="26998"/>
                        <a:pt x="5460" y="26883"/>
                      </a:cubicBezTo>
                      <a:cubicBezTo>
                        <a:pt x="5591" y="27237"/>
                        <a:pt x="5646" y="27624"/>
                        <a:pt x="5624" y="28006"/>
                      </a:cubicBezTo>
                      <a:lnTo>
                        <a:pt x="5618" y="28006"/>
                      </a:lnTo>
                      <a:cubicBezTo>
                        <a:pt x="5019" y="28534"/>
                        <a:pt x="4425" y="29084"/>
                        <a:pt x="4185" y="29880"/>
                      </a:cubicBezTo>
                      <a:cubicBezTo>
                        <a:pt x="3907" y="30817"/>
                        <a:pt x="4114" y="31695"/>
                        <a:pt x="4174" y="32648"/>
                      </a:cubicBezTo>
                      <a:cubicBezTo>
                        <a:pt x="4174" y="32654"/>
                        <a:pt x="4178" y="32656"/>
                        <a:pt x="4183" y="32656"/>
                      </a:cubicBezTo>
                      <a:cubicBezTo>
                        <a:pt x="4187" y="32656"/>
                        <a:pt x="4191" y="32654"/>
                        <a:pt x="4191" y="32648"/>
                      </a:cubicBezTo>
                      <a:cubicBezTo>
                        <a:pt x="4196" y="31787"/>
                        <a:pt x="4033" y="30964"/>
                        <a:pt x="4229" y="30114"/>
                      </a:cubicBezTo>
                      <a:cubicBezTo>
                        <a:pt x="4414" y="29281"/>
                        <a:pt x="5003" y="28665"/>
                        <a:pt x="5618" y="28125"/>
                      </a:cubicBezTo>
                      <a:lnTo>
                        <a:pt x="5618" y="28125"/>
                      </a:lnTo>
                      <a:cubicBezTo>
                        <a:pt x="5613" y="28240"/>
                        <a:pt x="5602" y="28349"/>
                        <a:pt x="5591" y="28463"/>
                      </a:cubicBezTo>
                      <a:cubicBezTo>
                        <a:pt x="5586" y="28469"/>
                        <a:pt x="5580" y="28469"/>
                        <a:pt x="5580" y="28474"/>
                      </a:cubicBezTo>
                      <a:cubicBezTo>
                        <a:pt x="5264" y="28872"/>
                        <a:pt x="4899" y="29242"/>
                        <a:pt x="4648" y="29689"/>
                      </a:cubicBezTo>
                      <a:cubicBezTo>
                        <a:pt x="4550" y="29869"/>
                        <a:pt x="4485" y="30065"/>
                        <a:pt x="4452" y="30267"/>
                      </a:cubicBezTo>
                      <a:cubicBezTo>
                        <a:pt x="4398" y="30561"/>
                        <a:pt x="4501" y="30844"/>
                        <a:pt x="4480" y="31139"/>
                      </a:cubicBezTo>
                      <a:cubicBezTo>
                        <a:pt x="4480" y="31157"/>
                        <a:pt x="4495" y="31168"/>
                        <a:pt x="4508" y="31168"/>
                      </a:cubicBezTo>
                      <a:cubicBezTo>
                        <a:pt x="4519" y="31168"/>
                        <a:pt x="4529" y="31161"/>
                        <a:pt x="4529" y="31144"/>
                      </a:cubicBezTo>
                      <a:cubicBezTo>
                        <a:pt x="4545" y="30975"/>
                        <a:pt x="4539" y="30806"/>
                        <a:pt x="4518" y="30637"/>
                      </a:cubicBezTo>
                      <a:cubicBezTo>
                        <a:pt x="4485" y="30310"/>
                        <a:pt x="4578" y="30005"/>
                        <a:pt x="4719" y="29722"/>
                      </a:cubicBezTo>
                      <a:cubicBezTo>
                        <a:pt x="4926" y="29302"/>
                        <a:pt x="5302" y="28975"/>
                        <a:pt x="5580" y="28600"/>
                      </a:cubicBezTo>
                      <a:lnTo>
                        <a:pt x="5580" y="28600"/>
                      </a:lnTo>
                      <a:cubicBezTo>
                        <a:pt x="5564" y="28725"/>
                        <a:pt x="5542" y="28856"/>
                        <a:pt x="5526" y="28975"/>
                      </a:cubicBezTo>
                      <a:cubicBezTo>
                        <a:pt x="5422" y="29668"/>
                        <a:pt x="5177" y="30365"/>
                        <a:pt x="5177" y="31062"/>
                      </a:cubicBezTo>
                      <a:cubicBezTo>
                        <a:pt x="5177" y="31075"/>
                        <a:pt x="5186" y="31081"/>
                        <a:pt x="5195" y="31081"/>
                      </a:cubicBezTo>
                      <a:cubicBezTo>
                        <a:pt x="5205" y="31081"/>
                        <a:pt x="5215" y="31074"/>
                        <a:pt x="5215" y="31062"/>
                      </a:cubicBezTo>
                      <a:cubicBezTo>
                        <a:pt x="5237" y="30654"/>
                        <a:pt x="5297" y="30251"/>
                        <a:pt x="5406" y="29853"/>
                      </a:cubicBezTo>
                      <a:cubicBezTo>
                        <a:pt x="5444" y="30065"/>
                        <a:pt x="5558" y="30256"/>
                        <a:pt x="5662" y="30458"/>
                      </a:cubicBezTo>
                      <a:cubicBezTo>
                        <a:pt x="5657" y="30463"/>
                        <a:pt x="5651" y="30474"/>
                        <a:pt x="5646" y="30479"/>
                      </a:cubicBezTo>
                      <a:cubicBezTo>
                        <a:pt x="5564" y="30964"/>
                        <a:pt x="5417" y="31428"/>
                        <a:pt x="5204" y="31869"/>
                      </a:cubicBezTo>
                      <a:cubicBezTo>
                        <a:pt x="4981" y="32305"/>
                        <a:pt x="4736" y="32708"/>
                        <a:pt x="4583" y="33182"/>
                      </a:cubicBezTo>
                      <a:cubicBezTo>
                        <a:pt x="4485" y="33498"/>
                        <a:pt x="4425" y="33825"/>
                        <a:pt x="4409" y="34157"/>
                      </a:cubicBezTo>
                      <a:cubicBezTo>
                        <a:pt x="4076" y="34599"/>
                        <a:pt x="3896" y="35013"/>
                        <a:pt x="3924" y="35569"/>
                      </a:cubicBezTo>
                      <a:cubicBezTo>
                        <a:pt x="3962" y="36288"/>
                        <a:pt x="4158" y="37007"/>
                        <a:pt x="4071" y="37727"/>
                      </a:cubicBezTo>
                      <a:cubicBezTo>
                        <a:pt x="3995" y="38386"/>
                        <a:pt x="3662" y="39007"/>
                        <a:pt x="3324" y="39563"/>
                      </a:cubicBezTo>
                      <a:lnTo>
                        <a:pt x="3270" y="39655"/>
                      </a:lnTo>
                      <a:cubicBezTo>
                        <a:pt x="3265" y="39654"/>
                        <a:pt x="3260" y="39653"/>
                        <a:pt x="3255" y="39653"/>
                      </a:cubicBezTo>
                      <a:cubicBezTo>
                        <a:pt x="3234" y="39653"/>
                        <a:pt x="3215" y="39671"/>
                        <a:pt x="3215" y="39694"/>
                      </a:cubicBezTo>
                      <a:lnTo>
                        <a:pt x="3215" y="39732"/>
                      </a:lnTo>
                      <a:cubicBezTo>
                        <a:pt x="3090" y="39939"/>
                        <a:pt x="2959" y="40135"/>
                        <a:pt x="2823" y="40326"/>
                      </a:cubicBezTo>
                      <a:cubicBezTo>
                        <a:pt x="2818" y="40326"/>
                        <a:pt x="2807" y="40326"/>
                        <a:pt x="2801" y="40331"/>
                      </a:cubicBezTo>
                      <a:cubicBezTo>
                        <a:pt x="2714" y="40407"/>
                        <a:pt x="2638" y="40495"/>
                        <a:pt x="2545" y="40565"/>
                      </a:cubicBezTo>
                      <a:cubicBezTo>
                        <a:pt x="2436" y="40647"/>
                        <a:pt x="2316" y="40718"/>
                        <a:pt x="2202" y="40794"/>
                      </a:cubicBezTo>
                      <a:cubicBezTo>
                        <a:pt x="2006" y="40909"/>
                        <a:pt x="1853" y="41089"/>
                        <a:pt x="1766" y="41301"/>
                      </a:cubicBezTo>
                      <a:cubicBezTo>
                        <a:pt x="1762" y="41312"/>
                        <a:pt x="1770" y="41320"/>
                        <a:pt x="1779" y="41320"/>
                      </a:cubicBezTo>
                      <a:cubicBezTo>
                        <a:pt x="1784" y="41320"/>
                        <a:pt x="1789" y="41318"/>
                        <a:pt x="1793" y="41312"/>
                      </a:cubicBezTo>
                      <a:cubicBezTo>
                        <a:pt x="1902" y="41045"/>
                        <a:pt x="2131" y="40903"/>
                        <a:pt x="2365" y="40756"/>
                      </a:cubicBezTo>
                      <a:cubicBezTo>
                        <a:pt x="2447" y="40713"/>
                        <a:pt x="2540" y="40658"/>
                        <a:pt x="2621" y="40604"/>
                      </a:cubicBezTo>
                      <a:lnTo>
                        <a:pt x="2621" y="40604"/>
                      </a:lnTo>
                      <a:cubicBezTo>
                        <a:pt x="2469" y="40805"/>
                        <a:pt x="2305" y="41001"/>
                        <a:pt x="2136" y="41192"/>
                      </a:cubicBezTo>
                      <a:cubicBezTo>
                        <a:pt x="2124" y="41205"/>
                        <a:pt x="2138" y="41224"/>
                        <a:pt x="2155" y="41224"/>
                      </a:cubicBezTo>
                      <a:cubicBezTo>
                        <a:pt x="2159" y="41224"/>
                        <a:pt x="2164" y="41223"/>
                        <a:pt x="2169" y="41219"/>
                      </a:cubicBezTo>
                      <a:cubicBezTo>
                        <a:pt x="2551" y="40816"/>
                        <a:pt x="2905" y="40380"/>
                        <a:pt x="3221" y="39922"/>
                      </a:cubicBezTo>
                      <a:lnTo>
                        <a:pt x="3221" y="39922"/>
                      </a:lnTo>
                      <a:cubicBezTo>
                        <a:pt x="3232" y="40233"/>
                        <a:pt x="3183" y="40549"/>
                        <a:pt x="3068" y="40838"/>
                      </a:cubicBezTo>
                      <a:cubicBezTo>
                        <a:pt x="3030" y="40920"/>
                        <a:pt x="2992" y="41001"/>
                        <a:pt x="2954" y="41083"/>
                      </a:cubicBezTo>
                      <a:lnTo>
                        <a:pt x="2910" y="41083"/>
                      </a:lnTo>
                      <a:cubicBezTo>
                        <a:pt x="2883" y="41083"/>
                        <a:pt x="2888" y="41116"/>
                        <a:pt x="2910" y="41116"/>
                      </a:cubicBezTo>
                      <a:lnTo>
                        <a:pt x="2932" y="41116"/>
                      </a:lnTo>
                      <a:cubicBezTo>
                        <a:pt x="2828" y="41317"/>
                        <a:pt x="2720" y="41514"/>
                        <a:pt x="2627" y="41721"/>
                      </a:cubicBezTo>
                      <a:cubicBezTo>
                        <a:pt x="2623" y="41731"/>
                        <a:pt x="2634" y="41740"/>
                        <a:pt x="2644" y="41740"/>
                      </a:cubicBezTo>
                      <a:cubicBezTo>
                        <a:pt x="2650" y="41740"/>
                        <a:pt x="2656" y="41737"/>
                        <a:pt x="2660" y="41732"/>
                      </a:cubicBezTo>
                      <a:cubicBezTo>
                        <a:pt x="2758" y="41524"/>
                        <a:pt x="2872" y="41323"/>
                        <a:pt x="2981" y="41116"/>
                      </a:cubicBezTo>
                      <a:cubicBezTo>
                        <a:pt x="3542" y="41099"/>
                        <a:pt x="4142" y="40805"/>
                        <a:pt x="4360" y="40271"/>
                      </a:cubicBezTo>
                      <a:cubicBezTo>
                        <a:pt x="4643" y="39579"/>
                        <a:pt x="4251" y="38724"/>
                        <a:pt x="4648" y="38086"/>
                      </a:cubicBezTo>
                      <a:cubicBezTo>
                        <a:pt x="4648" y="38092"/>
                        <a:pt x="4654" y="38103"/>
                        <a:pt x="4654" y="38113"/>
                      </a:cubicBezTo>
                      <a:cubicBezTo>
                        <a:pt x="4796" y="38555"/>
                        <a:pt x="4845" y="39018"/>
                        <a:pt x="4790" y="39481"/>
                      </a:cubicBezTo>
                      <a:cubicBezTo>
                        <a:pt x="4790" y="39489"/>
                        <a:pt x="4796" y="39493"/>
                        <a:pt x="4801" y="39493"/>
                      </a:cubicBezTo>
                      <a:cubicBezTo>
                        <a:pt x="4806" y="39493"/>
                        <a:pt x="4812" y="39489"/>
                        <a:pt x="4812" y="39481"/>
                      </a:cubicBezTo>
                      <a:cubicBezTo>
                        <a:pt x="4888" y="39094"/>
                        <a:pt x="4883" y="38696"/>
                        <a:pt x="4796" y="38310"/>
                      </a:cubicBezTo>
                      <a:cubicBezTo>
                        <a:pt x="4757" y="38119"/>
                        <a:pt x="4697" y="37928"/>
                        <a:pt x="4616" y="37743"/>
                      </a:cubicBezTo>
                      <a:cubicBezTo>
                        <a:pt x="4518" y="37525"/>
                        <a:pt x="4338" y="37367"/>
                        <a:pt x="4229" y="37154"/>
                      </a:cubicBezTo>
                      <a:cubicBezTo>
                        <a:pt x="4223" y="37138"/>
                        <a:pt x="4207" y="37133"/>
                        <a:pt x="4191" y="37133"/>
                      </a:cubicBezTo>
                      <a:cubicBezTo>
                        <a:pt x="4180" y="36882"/>
                        <a:pt x="4147" y="36631"/>
                        <a:pt x="4114" y="36375"/>
                      </a:cubicBezTo>
                      <a:lnTo>
                        <a:pt x="4104" y="36293"/>
                      </a:lnTo>
                      <a:lnTo>
                        <a:pt x="4104" y="36293"/>
                      </a:lnTo>
                      <a:cubicBezTo>
                        <a:pt x="4174" y="36375"/>
                        <a:pt x="4251" y="36451"/>
                        <a:pt x="4332" y="36522"/>
                      </a:cubicBezTo>
                      <a:cubicBezTo>
                        <a:pt x="4599" y="36762"/>
                        <a:pt x="4850" y="36985"/>
                        <a:pt x="5035" y="37291"/>
                      </a:cubicBezTo>
                      <a:cubicBezTo>
                        <a:pt x="5406" y="37928"/>
                        <a:pt x="5362" y="38587"/>
                        <a:pt x="5270" y="39285"/>
                      </a:cubicBezTo>
                      <a:cubicBezTo>
                        <a:pt x="5270" y="39290"/>
                        <a:pt x="5274" y="39293"/>
                        <a:pt x="5278" y="39293"/>
                      </a:cubicBezTo>
                      <a:cubicBezTo>
                        <a:pt x="5282" y="39293"/>
                        <a:pt x="5286" y="39290"/>
                        <a:pt x="5286" y="39285"/>
                      </a:cubicBezTo>
                      <a:cubicBezTo>
                        <a:pt x="5411" y="38675"/>
                        <a:pt x="5488" y="38146"/>
                        <a:pt x="5275" y="37541"/>
                      </a:cubicBezTo>
                      <a:cubicBezTo>
                        <a:pt x="5052" y="36893"/>
                        <a:pt x="4490" y="36577"/>
                        <a:pt x="4098" y="36054"/>
                      </a:cubicBezTo>
                      <a:cubicBezTo>
                        <a:pt x="4093" y="36048"/>
                        <a:pt x="4082" y="36037"/>
                        <a:pt x="4071" y="36037"/>
                      </a:cubicBezTo>
                      <a:cubicBezTo>
                        <a:pt x="4033" y="35749"/>
                        <a:pt x="4022" y="35454"/>
                        <a:pt x="4038" y="35160"/>
                      </a:cubicBezTo>
                      <a:cubicBezTo>
                        <a:pt x="4060" y="34860"/>
                        <a:pt x="4229" y="34588"/>
                        <a:pt x="4392" y="34332"/>
                      </a:cubicBezTo>
                      <a:lnTo>
                        <a:pt x="4392" y="34386"/>
                      </a:lnTo>
                      <a:cubicBezTo>
                        <a:pt x="4392" y="34860"/>
                        <a:pt x="4376" y="35340"/>
                        <a:pt x="4556" y="35792"/>
                      </a:cubicBezTo>
                      <a:cubicBezTo>
                        <a:pt x="4562" y="35802"/>
                        <a:pt x="4571" y="35806"/>
                        <a:pt x="4580" y="35806"/>
                      </a:cubicBezTo>
                      <a:cubicBezTo>
                        <a:pt x="4596" y="35806"/>
                        <a:pt x="4612" y="35792"/>
                        <a:pt x="4605" y="35770"/>
                      </a:cubicBezTo>
                      <a:cubicBezTo>
                        <a:pt x="4430" y="35324"/>
                        <a:pt x="4469" y="34849"/>
                        <a:pt x="4485" y="34375"/>
                      </a:cubicBezTo>
                      <a:cubicBezTo>
                        <a:pt x="4496" y="33858"/>
                        <a:pt x="4599" y="33346"/>
                        <a:pt x="4790" y="32866"/>
                      </a:cubicBezTo>
                      <a:cubicBezTo>
                        <a:pt x="4850" y="32713"/>
                        <a:pt x="4915" y="32566"/>
                        <a:pt x="4986" y="32425"/>
                      </a:cubicBezTo>
                      <a:cubicBezTo>
                        <a:pt x="5057" y="32795"/>
                        <a:pt x="5182" y="33149"/>
                        <a:pt x="5199" y="33525"/>
                      </a:cubicBezTo>
                      <a:cubicBezTo>
                        <a:pt x="5215" y="33978"/>
                        <a:pt x="5068" y="34424"/>
                        <a:pt x="4992" y="34860"/>
                      </a:cubicBezTo>
                      <a:cubicBezTo>
                        <a:pt x="4926" y="35258"/>
                        <a:pt x="4856" y="35868"/>
                        <a:pt x="5128" y="36195"/>
                      </a:cubicBezTo>
                      <a:cubicBezTo>
                        <a:pt x="5133" y="36202"/>
                        <a:pt x="5139" y="36204"/>
                        <a:pt x="5145" y="36204"/>
                      </a:cubicBezTo>
                      <a:cubicBezTo>
                        <a:pt x="5159" y="36204"/>
                        <a:pt x="5172" y="36189"/>
                        <a:pt x="5161" y="36174"/>
                      </a:cubicBezTo>
                      <a:cubicBezTo>
                        <a:pt x="4812" y="35732"/>
                        <a:pt x="5063" y="34877"/>
                        <a:pt x="5166" y="34392"/>
                      </a:cubicBezTo>
                      <a:cubicBezTo>
                        <a:pt x="5248" y="34065"/>
                        <a:pt x="5286" y="33727"/>
                        <a:pt x="5281" y="33395"/>
                      </a:cubicBezTo>
                      <a:cubicBezTo>
                        <a:pt x="5270" y="33051"/>
                        <a:pt x="5155" y="32703"/>
                        <a:pt x="5068" y="32370"/>
                      </a:cubicBezTo>
                      <a:cubicBezTo>
                        <a:pt x="5063" y="32356"/>
                        <a:pt x="5050" y="32342"/>
                        <a:pt x="5033" y="32342"/>
                      </a:cubicBezTo>
                      <a:cubicBezTo>
                        <a:pt x="5030" y="32342"/>
                        <a:pt x="5027" y="32342"/>
                        <a:pt x="5024" y="32343"/>
                      </a:cubicBezTo>
                      <a:cubicBezTo>
                        <a:pt x="5308" y="31771"/>
                        <a:pt x="5635" y="31231"/>
                        <a:pt x="5716" y="30572"/>
                      </a:cubicBezTo>
                      <a:cubicBezTo>
                        <a:pt x="5755" y="30648"/>
                        <a:pt x="5787" y="30736"/>
                        <a:pt x="5815" y="30817"/>
                      </a:cubicBezTo>
                      <a:cubicBezTo>
                        <a:pt x="5831" y="30866"/>
                        <a:pt x="5842" y="30910"/>
                        <a:pt x="5853" y="30953"/>
                      </a:cubicBezTo>
                      <a:cubicBezTo>
                        <a:pt x="5853" y="30959"/>
                        <a:pt x="5853" y="30970"/>
                        <a:pt x="5858" y="30975"/>
                      </a:cubicBezTo>
                      <a:cubicBezTo>
                        <a:pt x="5973" y="31504"/>
                        <a:pt x="5847" y="32054"/>
                        <a:pt x="5662" y="32555"/>
                      </a:cubicBezTo>
                      <a:cubicBezTo>
                        <a:pt x="5659" y="32562"/>
                        <a:pt x="5664" y="32567"/>
                        <a:pt x="5669" y="32567"/>
                      </a:cubicBezTo>
                      <a:cubicBezTo>
                        <a:pt x="5673" y="32567"/>
                        <a:pt x="5676" y="32565"/>
                        <a:pt x="5678" y="32561"/>
                      </a:cubicBezTo>
                      <a:cubicBezTo>
                        <a:pt x="5891" y="32147"/>
                        <a:pt x="5994" y="31684"/>
                        <a:pt x="5983" y="31215"/>
                      </a:cubicBezTo>
                      <a:lnTo>
                        <a:pt x="5983" y="31215"/>
                      </a:lnTo>
                      <a:cubicBezTo>
                        <a:pt x="6092" y="31428"/>
                        <a:pt x="6169" y="31662"/>
                        <a:pt x="6207" y="31902"/>
                      </a:cubicBezTo>
                      <a:cubicBezTo>
                        <a:pt x="6245" y="32261"/>
                        <a:pt x="6109" y="32632"/>
                        <a:pt x="6092" y="32991"/>
                      </a:cubicBezTo>
                      <a:cubicBezTo>
                        <a:pt x="6092" y="33001"/>
                        <a:pt x="6100" y="33007"/>
                        <a:pt x="6106" y="33007"/>
                      </a:cubicBezTo>
                      <a:cubicBezTo>
                        <a:pt x="6110" y="33007"/>
                        <a:pt x="6114" y="33004"/>
                        <a:pt x="6114" y="32997"/>
                      </a:cubicBezTo>
                      <a:cubicBezTo>
                        <a:pt x="6174" y="32626"/>
                        <a:pt x="6278" y="32272"/>
                        <a:pt x="6272" y="31896"/>
                      </a:cubicBezTo>
                      <a:cubicBezTo>
                        <a:pt x="6267" y="31586"/>
                        <a:pt x="6120" y="31297"/>
                        <a:pt x="5962" y="31035"/>
                      </a:cubicBezTo>
                      <a:cubicBezTo>
                        <a:pt x="5891" y="30567"/>
                        <a:pt x="5597" y="30207"/>
                        <a:pt x="5466" y="29755"/>
                      </a:cubicBezTo>
                      <a:cubicBezTo>
                        <a:pt x="5461" y="29741"/>
                        <a:pt x="5446" y="29731"/>
                        <a:pt x="5431" y="29731"/>
                      </a:cubicBezTo>
                      <a:cubicBezTo>
                        <a:pt x="5428" y="29731"/>
                        <a:pt x="5425" y="29732"/>
                        <a:pt x="5422" y="29733"/>
                      </a:cubicBezTo>
                      <a:cubicBezTo>
                        <a:pt x="5504" y="29390"/>
                        <a:pt x="5586" y="29057"/>
                        <a:pt x="5635" y="28719"/>
                      </a:cubicBezTo>
                      <a:cubicBezTo>
                        <a:pt x="5733" y="28093"/>
                        <a:pt x="5782" y="27390"/>
                        <a:pt x="5531" y="26790"/>
                      </a:cubicBezTo>
                      <a:cubicBezTo>
                        <a:pt x="5738" y="26567"/>
                        <a:pt x="5989" y="26387"/>
                        <a:pt x="6229" y="26191"/>
                      </a:cubicBezTo>
                      <a:cubicBezTo>
                        <a:pt x="6741" y="25782"/>
                        <a:pt x="7095" y="25259"/>
                        <a:pt x="7128" y="24595"/>
                      </a:cubicBezTo>
                      <a:cubicBezTo>
                        <a:pt x="7128" y="24576"/>
                        <a:pt x="7113" y="24564"/>
                        <a:pt x="7100" y="24564"/>
                      </a:cubicBezTo>
                      <a:cubicBezTo>
                        <a:pt x="7090" y="24564"/>
                        <a:pt x="7081" y="24570"/>
                        <a:pt x="7079" y="24584"/>
                      </a:cubicBezTo>
                      <a:cubicBezTo>
                        <a:pt x="6986" y="25276"/>
                        <a:pt x="6599" y="25712"/>
                        <a:pt x="6125" y="26120"/>
                      </a:cubicBezTo>
                      <a:cubicBezTo>
                        <a:pt x="6071" y="25663"/>
                        <a:pt x="5951" y="25248"/>
                        <a:pt x="5994" y="24774"/>
                      </a:cubicBezTo>
                      <a:cubicBezTo>
                        <a:pt x="6027" y="24366"/>
                        <a:pt x="6234" y="24001"/>
                        <a:pt x="6223" y="23586"/>
                      </a:cubicBezTo>
                      <a:cubicBezTo>
                        <a:pt x="6223" y="23578"/>
                        <a:pt x="6212" y="23572"/>
                        <a:pt x="6202" y="23572"/>
                      </a:cubicBezTo>
                      <a:cubicBezTo>
                        <a:pt x="6193" y="23572"/>
                        <a:pt x="6185" y="23576"/>
                        <a:pt x="6185" y="23586"/>
                      </a:cubicBezTo>
                      <a:cubicBezTo>
                        <a:pt x="6152" y="24071"/>
                        <a:pt x="5896" y="24502"/>
                        <a:pt x="5864" y="24998"/>
                      </a:cubicBezTo>
                      <a:cubicBezTo>
                        <a:pt x="5836" y="25379"/>
                        <a:pt x="5880" y="25837"/>
                        <a:pt x="6043" y="26191"/>
                      </a:cubicBezTo>
                      <a:cubicBezTo>
                        <a:pt x="5924" y="26289"/>
                        <a:pt x="5798" y="26387"/>
                        <a:pt x="5673" y="26485"/>
                      </a:cubicBezTo>
                      <a:cubicBezTo>
                        <a:pt x="5607" y="26545"/>
                        <a:pt x="5542" y="26600"/>
                        <a:pt x="5482" y="26665"/>
                      </a:cubicBezTo>
                      <a:cubicBezTo>
                        <a:pt x="5460" y="25880"/>
                        <a:pt x="5275" y="25112"/>
                        <a:pt x="5199" y="24328"/>
                      </a:cubicBezTo>
                      <a:cubicBezTo>
                        <a:pt x="5155" y="23859"/>
                        <a:pt x="5188" y="23385"/>
                        <a:pt x="5302" y="22927"/>
                      </a:cubicBezTo>
                      <a:cubicBezTo>
                        <a:pt x="5384" y="22600"/>
                        <a:pt x="5591" y="22360"/>
                        <a:pt x="5749" y="22093"/>
                      </a:cubicBezTo>
                      <a:cubicBezTo>
                        <a:pt x="5787" y="22426"/>
                        <a:pt x="5864" y="22742"/>
                        <a:pt x="6131" y="22960"/>
                      </a:cubicBezTo>
                      <a:cubicBezTo>
                        <a:pt x="6138" y="22966"/>
                        <a:pt x="6147" y="22969"/>
                        <a:pt x="6154" y="22969"/>
                      </a:cubicBezTo>
                      <a:cubicBezTo>
                        <a:pt x="6178" y="22969"/>
                        <a:pt x="6196" y="22941"/>
                        <a:pt x="6180" y="22916"/>
                      </a:cubicBezTo>
                      <a:cubicBezTo>
                        <a:pt x="5722" y="22273"/>
                        <a:pt x="6049" y="21200"/>
                        <a:pt x="5384" y="20688"/>
                      </a:cubicBezTo>
                      <a:cubicBezTo>
                        <a:pt x="5422" y="20639"/>
                        <a:pt x="5455" y="20584"/>
                        <a:pt x="5488" y="20530"/>
                      </a:cubicBezTo>
                      <a:cubicBezTo>
                        <a:pt x="5629" y="20279"/>
                        <a:pt x="5673" y="20066"/>
                        <a:pt x="5722" y="19789"/>
                      </a:cubicBezTo>
                      <a:cubicBezTo>
                        <a:pt x="5727" y="19778"/>
                        <a:pt x="5722" y="19767"/>
                        <a:pt x="5716" y="19761"/>
                      </a:cubicBezTo>
                      <a:cubicBezTo>
                        <a:pt x="5847" y="19690"/>
                        <a:pt x="5973" y="19598"/>
                        <a:pt x="6076" y="19489"/>
                      </a:cubicBezTo>
                      <a:lnTo>
                        <a:pt x="6076" y="19489"/>
                      </a:lnTo>
                      <a:cubicBezTo>
                        <a:pt x="5989" y="19729"/>
                        <a:pt x="6038" y="19963"/>
                        <a:pt x="6120" y="20208"/>
                      </a:cubicBezTo>
                      <a:cubicBezTo>
                        <a:pt x="6261" y="20590"/>
                        <a:pt x="6425" y="20965"/>
                        <a:pt x="6621" y="21331"/>
                      </a:cubicBezTo>
                      <a:cubicBezTo>
                        <a:pt x="6599" y="21843"/>
                        <a:pt x="6414" y="22322"/>
                        <a:pt x="6398" y="22834"/>
                      </a:cubicBezTo>
                      <a:cubicBezTo>
                        <a:pt x="6398" y="22851"/>
                        <a:pt x="6412" y="22861"/>
                        <a:pt x="6426" y="22861"/>
                      </a:cubicBezTo>
                      <a:cubicBezTo>
                        <a:pt x="6439" y="22861"/>
                        <a:pt x="6452" y="22853"/>
                        <a:pt x="6452" y="22834"/>
                      </a:cubicBezTo>
                      <a:cubicBezTo>
                        <a:pt x="6485" y="22393"/>
                        <a:pt x="6697" y="21963"/>
                        <a:pt x="6719" y="21521"/>
                      </a:cubicBezTo>
                      <a:cubicBezTo>
                        <a:pt x="6855" y="21794"/>
                        <a:pt x="6992" y="22066"/>
                        <a:pt x="7106" y="22339"/>
                      </a:cubicBezTo>
                      <a:cubicBezTo>
                        <a:pt x="7090" y="22344"/>
                        <a:pt x="7079" y="22355"/>
                        <a:pt x="7073" y="22371"/>
                      </a:cubicBezTo>
                      <a:cubicBezTo>
                        <a:pt x="6975" y="22796"/>
                        <a:pt x="6768" y="23183"/>
                        <a:pt x="6659" y="23608"/>
                      </a:cubicBezTo>
                      <a:cubicBezTo>
                        <a:pt x="6566" y="23990"/>
                        <a:pt x="6659" y="24426"/>
                        <a:pt x="6741" y="24802"/>
                      </a:cubicBezTo>
                      <a:cubicBezTo>
                        <a:pt x="6745" y="24814"/>
                        <a:pt x="6755" y="24820"/>
                        <a:pt x="6766" y="24820"/>
                      </a:cubicBezTo>
                      <a:cubicBezTo>
                        <a:pt x="6782" y="24820"/>
                        <a:pt x="6799" y="24807"/>
                        <a:pt x="6795" y="24791"/>
                      </a:cubicBezTo>
                      <a:cubicBezTo>
                        <a:pt x="6697" y="24328"/>
                        <a:pt x="6654" y="23870"/>
                        <a:pt x="6801" y="23412"/>
                      </a:cubicBezTo>
                      <a:cubicBezTo>
                        <a:pt x="6915" y="23080"/>
                        <a:pt x="7079" y="22775"/>
                        <a:pt x="7144" y="22426"/>
                      </a:cubicBezTo>
                      <a:cubicBezTo>
                        <a:pt x="7367" y="22976"/>
                        <a:pt x="7515" y="23543"/>
                        <a:pt x="7482" y="24169"/>
                      </a:cubicBezTo>
                      <a:cubicBezTo>
                        <a:pt x="7482" y="24188"/>
                        <a:pt x="7496" y="24198"/>
                        <a:pt x="7509" y="24198"/>
                      </a:cubicBezTo>
                      <a:cubicBezTo>
                        <a:pt x="7519" y="24198"/>
                        <a:pt x="7529" y="24192"/>
                        <a:pt x="7531" y="24180"/>
                      </a:cubicBezTo>
                      <a:cubicBezTo>
                        <a:pt x="7624" y="23412"/>
                        <a:pt x="7422" y="22693"/>
                        <a:pt x="7095" y="22006"/>
                      </a:cubicBezTo>
                      <a:cubicBezTo>
                        <a:pt x="6904" y="21598"/>
                        <a:pt x="6697" y="21194"/>
                        <a:pt x="6507" y="20786"/>
                      </a:cubicBezTo>
                      <a:cubicBezTo>
                        <a:pt x="6321" y="20399"/>
                        <a:pt x="6038" y="19930"/>
                        <a:pt x="6163" y="19489"/>
                      </a:cubicBezTo>
                      <a:cubicBezTo>
                        <a:pt x="6169" y="19462"/>
                        <a:pt x="6152" y="19440"/>
                        <a:pt x="6125" y="19440"/>
                      </a:cubicBezTo>
                      <a:cubicBezTo>
                        <a:pt x="6299" y="19265"/>
                        <a:pt x="6463" y="19080"/>
                        <a:pt x="6708" y="18993"/>
                      </a:cubicBezTo>
                      <a:lnTo>
                        <a:pt x="6708" y="18993"/>
                      </a:lnTo>
                      <a:cubicBezTo>
                        <a:pt x="6708" y="19047"/>
                        <a:pt x="6703" y="19102"/>
                        <a:pt x="6697" y="19162"/>
                      </a:cubicBezTo>
                      <a:cubicBezTo>
                        <a:pt x="6686" y="19320"/>
                        <a:pt x="6708" y="19718"/>
                        <a:pt x="6616" y="19859"/>
                      </a:cubicBezTo>
                      <a:cubicBezTo>
                        <a:pt x="6603" y="19875"/>
                        <a:pt x="6615" y="19895"/>
                        <a:pt x="6629" y="19895"/>
                      </a:cubicBezTo>
                      <a:cubicBezTo>
                        <a:pt x="6634" y="19895"/>
                        <a:pt x="6639" y="19892"/>
                        <a:pt x="6643" y="19887"/>
                      </a:cubicBezTo>
                      <a:cubicBezTo>
                        <a:pt x="6801" y="19680"/>
                        <a:pt x="6757" y="19282"/>
                        <a:pt x="6779" y="19031"/>
                      </a:cubicBezTo>
                      <a:cubicBezTo>
                        <a:pt x="6801" y="18786"/>
                        <a:pt x="6795" y="18546"/>
                        <a:pt x="6795" y="18306"/>
                      </a:cubicBezTo>
                      <a:cubicBezTo>
                        <a:pt x="6844" y="18295"/>
                        <a:pt x="6833" y="18219"/>
                        <a:pt x="6795" y="18208"/>
                      </a:cubicBezTo>
                      <a:cubicBezTo>
                        <a:pt x="6795" y="18045"/>
                        <a:pt x="6801" y="17881"/>
                        <a:pt x="6817" y="17718"/>
                      </a:cubicBezTo>
                      <a:cubicBezTo>
                        <a:pt x="6899" y="16922"/>
                        <a:pt x="7509" y="16421"/>
                        <a:pt x="8125" y="15996"/>
                      </a:cubicBezTo>
                      <a:lnTo>
                        <a:pt x="8125" y="16574"/>
                      </a:lnTo>
                      <a:cubicBezTo>
                        <a:pt x="7504" y="17304"/>
                        <a:pt x="7373" y="18399"/>
                        <a:pt x="7749" y="19276"/>
                      </a:cubicBezTo>
                      <a:cubicBezTo>
                        <a:pt x="7753" y="19286"/>
                        <a:pt x="7761" y="19290"/>
                        <a:pt x="7769" y="19290"/>
                      </a:cubicBezTo>
                      <a:cubicBezTo>
                        <a:pt x="7784" y="19290"/>
                        <a:pt x="7799" y="19277"/>
                        <a:pt x="7793" y="19260"/>
                      </a:cubicBezTo>
                      <a:cubicBezTo>
                        <a:pt x="7607" y="18802"/>
                        <a:pt x="7591" y="18339"/>
                        <a:pt x="7656" y="17854"/>
                      </a:cubicBezTo>
                      <a:cubicBezTo>
                        <a:pt x="7711" y="17407"/>
                        <a:pt x="7896" y="17075"/>
                        <a:pt x="8125" y="16721"/>
                      </a:cubicBezTo>
                      <a:cubicBezTo>
                        <a:pt x="8130" y="17761"/>
                        <a:pt x="8147" y="18808"/>
                        <a:pt x="8179" y="19848"/>
                      </a:cubicBezTo>
                      <a:cubicBezTo>
                        <a:pt x="8179" y="19856"/>
                        <a:pt x="8183" y="19859"/>
                        <a:pt x="8186" y="19859"/>
                      </a:cubicBezTo>
                      <a:cubicBezTo>
                        <a:pt x="8191" y="19859"/>
                        <a:pt x="8196" y="19854"/>
                        <a:pt x="8196" y="19848"/>
                      </a:cubicBezTo>
                      <a:cubicBezTo>
                        <a:pt x="8239" y="18541"/>
                        <a:pt x="8250" y="17227"/>
                        <a:pt x="8250" y="15914"/>
                      </a:cubicBezTo>
                      <a:lnTo>
                        <a:pt x="8283" y="15892"/>
                      </a:lnTo>
                      <a:cubicBezTo>
                        <a:pt x="8312" y="15873"/>
                        <a:pt x="8289" y="15831"/>
                        <a:pt x="8260" y="15831"/>
                      </a:cubicBezTo>
                      <a:cubicBezTo>
                        <a:pt x="8257" y="15831"/>
                        <a:pt x="8253" y="15831"/>
                        <a:pt x="8250" y="15833"/>
                      </a:cubicBezTo>
                      <a:cubicBezTo>
                        <a:pt x="8250" y="14274"/>
                        <a:pt x="8234" y="12716"/>
                        <a:pt x="8234" y="11157"/>
                      </a:cubicBezTo>
                      <a:cubicBezTo>
                        <a:pt x="8239" y="11146"/>
                        <a:pt x="8239" y="11136"/>
                        <a:pt x="8234" y="11125"/>
                      </a:cubicBezTo>
                      <a:lnTo>
                        <a:pt x="8234" y="10558"/>
                      </a:lnTo>
                      <a:lnTo>
                        <a:pt x="8239" y="8891"/>
                      </a:lnTo>
                      <a:lnTo>
                        <a:pt x="8239" y="8885"/>
                      </a:lnTo>
                      <a:lnTo>
                        <a:pt x="8239" y="7861"/>
                      </a:lnTo>
                      <a:cubicBezTo>
                        <a:pt x="8239" y="7855"/>
                        <a:pt x="8239" y="7844"/>
                        <a:pt x="8239" y="7839"/>
                      </a:cubicBezTo>
                      <a:lnTo>
                        <a:pt x="8239" y="6144"/>
                      </a:lnTo>
                      <a:lnTo>
                        <a:pt x="8250" y="6133"/>
                      </a:lnTo>
                      <a:cubicBezTo>
                        <a:pt x="8272" y="6106"/>
                        <a:pt x="8272" y="6068"/>
                        <a:pt x="8245" y="6041"/>
                      </a:cubicBezTo>
                      <a:lnTo>
                        <a:pt x="8245" y="5855"/>
                      </a:lnTo>
                      <a:cubicBezTo>
                        <a:pt x="8256" y="5736"/>
                        <a:pt x="8261" y="5610"/>
                        <a:pt x="8261" y="5485"/>
                      </a:cubicBezTo>
                      <a:cubicBezTo>
                        <a:pt x="8288" y="5452"/>
                        <a:pt x="8321" y="5414"/>
                        <a:pt x="8348" y="5381"/>
                      </a:cubicBezTo>
                      <a:cubicBezTo>
                        <a:pt x="8381" y="5335"/>
                        <a:pt x="8339" y="5277"/>
                        <a:pt x="8289" y="5277"/>
                      </a:cubicBezTo>
                      <a:cubicBezTo>
                        <a:pt x="8280" y="5277"/>
                        <a:pt x="8270" y="5279"/>
                        <a:pt x="8261" y="5283"/>
                      </a:cubicBezTo>
                      <a:cubicBezTo>
                        <a:pt x="8277" y="3910"/>
                        <a:pt x="8321" y="1376"/>
                        <a:pt x="8212" y="9"/>
                      </a:cubicBezTo>
                      <a:cubicBezTo>
                        <a:pt x="8212" y="3"/>
                        <a:pt x="8207" y="1"/>
                        <a:pt x="8201" y="1"/>
                      </a:cubicBezTo>
                      <a:close/>
                    </a:path>
                  </a:pathLst>
                </a:custGeom>
                <a:solidFill>
                  <a:srgbClr val="667BB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71" name="Google Shape;2871;p8"/>
                <p:cNvSpPr/>
                <p:nvPr/>
              </p:nvSpPr>
              <p:spPr>
                <a:xfrm>
                  <a:off x="3743006" y="3319684"/>
                  <a:ext cx="223333" cy="1054621"/>
                </a:xfrm>
                <a:custGeom>
                  <a:rect b="b" l="l" r="r" t="t"/>
                  <a:pathLst>
                    <a:path extrusionOk="0" h="41730" w="8837">
                      <a:moveTo>
                        <a:pt x="285" y="3048"/>
                      </a:moveTo>
                      <a:cubicBezTo>
                        <a:pt x="536" y="3151"/>
                        <a:pt x="759" y="3309"/>
                        <a:pt x="950" y="3505"/>
                      </a:cubicBezTo>
                      <a:cubicBezTo>
                        <a:pt x="1010" y="3571"/>
                        <a:pt x="1076" y="3636"/>
                        <a:pt x="1146" y="3691"/>
                      </a:cubicBezTo>
                      <a:cubicBezTo>
                        <a:pt x="1105" y="3696"/>
                        <a:pt x="1064" y="3698"/>
                        <a:pt x="1023" y="3698"/>
                      </a:cubicBezTo>
                      <a:cubicBezTo>
                        <a:pt x="774" y="3698"/>
                        <a:pt x="534" y="3610"/>
                        <a:pt x="285" y="3587"/>
                      </a:cubicBezTo>
                      <a:lnTo>
                        <a:pt x="285" y="3582"/>
                      </a:lnTo>
                      <a:lnTo>
                        <a:pt x="285" y="3048"/>
                      </a:lnTo>
                      <a:close/>
                      <a:moveTo>
                        <a:pt x="5358" y="11107"/>
                      </a:moveTo>
                      <a:lnTo>
                        <a:pt x="5358" y="11107"/>
                      </a:lnTo>
                      <a:cubicBezTo>
                        <a:pt x="5674" y="11428"/>
                        <a:pt x="5996" y="11755"/>
                        <a:pt x="6214" y="12142"/>
                      </a:cubicBezTo>
                      <a:cubicBezTo>
                        <a:pt x="6410" y="12502"/>
                        <a:pt x="6552" y="12888"/>
                        <a:pt x="6633" y="13286"/>
                      </a:cubicBezTo>
                      <a:cubicBezTo>
                        <a:pt x="6584" y="13232"/>
                        <a:pt x="6535" y="13177"/>
                        <a:pt x="6475" y="13134"/>
                      </a:cubicBezTo>
                      <a:cubicBezTo>
                        <a:pt x="6388" y="13074"/>
                        <a:pt x="6296" y="13025"/>
                        <a:pt x="6192" y="12987"/>
                      </a:cubicBezTo>
                      <a:cubicBezTo>
                        <a:pt x="6023" y="12932"/>
                        <a:pt x="5920" y="12829"/>
                        <a:pt x="5789" y="12714"/>
                      </a:cubicBezTo>
                      <a:cubicBezTo>
                        <a:pt x="5789" y="12589"/>
                        <a:pt x="5800" y="12463"/>
                        <a:pt x="5822" y="12344"/>
                      </a:cubicBezTo>
                      <a:cubicBezTo>
                        <a:pt x="5822" y="12338"/>
                        <a:pt x="5822" y="12333"/>
                        <a:pt x="5822" y="12333"/>
                      </a:cubicBezTo>
                      <a:cubicBezTo>
                        <a:pt x="5914" y="12447"/>
                        <a:pt x="6023" y="12556"/>
                        <a:pt x="6143" y="12638"/>
                      </a:cubicBezTo>
                      <a:cubicBezTo>
                        <a:pt x="6145" y="12639"/>
                        <a:pt x="6147" y="12639"/>
                        <a:pt x="6149" y="12639"/>
                      </a:cubicBezTo>
                      <a:cubicBezTo>
                        <a:pt x="6157" y="12639"/>
                        <a:pt x="6164" y="12630"/>
                        <a:pt x="6159" y="12621"/>
                      </a:cubicBezTo>
                      <a:cubicBezTo>
                        <a:pt x="5947" y="12425"/>
                        <a:pt x="5832" y="12147"/>
                        <a:pt x="5696" y="11902"/>
                      </a:cubicBezTo>
                      <a:cubicBezTo>
                        <a:pt x="5549" y="11652"/>
                        <a:pt x="5435" y="11385"/>
                        <a:pt x="5358" y="11107"/>
                      </a:cubicBezTo>
                      <a:close/>
                      <a:moveTo>
                        <a:pt x="258" y="13264"/>
                      </a:moveTo>
                      <a:cubicBezTo>
                        <a:pt x="503" y="13412"/>
                        <a:pt x="792" y="13466"/>
                        <a:pt x="1037" y="13608"/>
                      </a:cubicBezTo>
                      <a:cubicBezTo>
                        <a:pt x="1217" y="13717"/>
                        <a:pt x="1343" y="13864"/>
                        <a:pt x="1479" y="14011"/>
                      </a:cubicBezTo>
                      <a:cubicBezTo>
                        <a:pt x="1435" y="14000"/>
                        <a:pt x="1386" y="14000"/>
                        <a:pt x="1343" y="14000"/>
                      </a:cubicBezTo>
                      <a:cubicBezTo>
                        <a:pt x="999" y="14005"/>
                        <a:pt x="847" y="14174"/>
                        <a:pt x="580" y="14332"/>
                      </a:cubicBezTo>
                      <a:cubicBezTo>
                        <a:pt x="492" y="14278"/>
                        <a:pt x="405" y="14213"/>
                        <a:pt x="329" y="14142"/>
                      </a:cubicBezTo>
                      <a:cubicBezTo>
                        <a:pt x="317" y="14129"/>
                        <a:pt x="298" y="14123"/>
                        <a:pt x="281" y="14123"/>
                      </a:cubicBezTo>
                      <a:cubicBezTo>
                        <a:pt x="275" y="14123"/>
                        <a:pt x="269" y="14124"/>
                        <a:pt x="264" y="14125"/>
                      </a:cubicBezTo>
                      <a:cubicBezTo>
                        <a:pt x="264" y="13837"/>
                        <a:pt x="258" y="13548"/>
                        <a:pt x="258" y="13264"/>
                      </a:cubicBezTo>
                      <a:close/>
                      <a:moveTo>
                        <a:pt x="5495" y="11799"/>
                      </a:moveTo>
                      <a:lnTo>
                        <a:pt x="5495" y="11799"/>
                      </a:lnTo>
                      <a:cubicBezTo>
                        <a:pt x="5582" y="11978"/>
                        <a:pt x="5680" y="12147"/>
                        <a:pt x="5800" y="12305"/>
                      </a:cubicBezTo>
                      <a:cubicBezTo>
                        <a:pt x="5791" y="12300"/>
                        <a:pt x="5782" y="12298"/>
                        <a:pt x="5774" y="12298"/>
                      </a:cubicBezTo>
                      <a:cubicBezTo>
                        <a:pt x="5757" y="12298"/>
                        <a:pt x="5742" y="12309"/>
                        <a:pt x="5734" y="12327"/>
                      </a:cubicBezTo>
                      <a:cubicBezTo>
                        <a:pt x="5593" y="12905"/>
                        <a:pt x="5800" y="13417"/>
                        <a:pt x="6012" y="13956"/>
                      </a:cubicBezTo>
                      <a:cubicBezTo>
                        <a:pt x="6159" y="14332"/>
                        <a:pt x="6312" y="14747"/>
                        <a:pt x="6236" y="15155"/>
                      </a:cubicBezTo>
                      <a:cubicBezTo>
                        <a:pt x="6198" y="15357"/>
                        <a:pt x="6083" y="15548"/>
                        <a:pt x="6023" y="15749"/>
                      </a:cubicBezTo>
                      <a:cubicBezTo>
                        <a:pt x="5985" y="15646"/>
                        <a:pt x="5952" y="15542"/>
                        <a:pt x="5914" y="15439"/>
                      </a:cubicBezTo>
                      <a:cubicBezTo>
                        <a:pt x="5707" y="14817"/>
                        <a:pt x="5604" y="14153"/>
                        <a:pt x="5533" y="13504"/>
                      </a:cubicBezTo>
                      <a:cubicBezTo>
                        <a:pt x="5500" y="13166"/>
                        <a:pt x="5424" y="12801"/>
                        <a:pt x="5456" y="12469"/>
                      </a:cubicBezTo>
                      <a:cubicBezTo>
                        <a:pt x="5484" y="12245"/>
                        <a:pt x="5500" y="12022"/>
                        <a:pt x="5495" y="11799"/>
                      </a:cubicBezTo>
                      <a:close/>
                      <a:moveTo>
                        <a:pt x="269" y="14998"/>
                      </a:moveTo>
                      <a:cubicBezTo>
                        <a:pt x="1178" y="16042"/>
                        <a:pt x="2313" y="17011"/>
                        <a:pt x="2519" y="18419"/>
                      </a:cubicBezTo>
                      <a:cubicBezTo>
                        <a:pt x="2449" y="18376"/>
                        <a:pt x="2372" y="18337"/>
                        <a:pt x="2296" y="18310"/>
                      </a:cubicBezTo>
                      <a:cubicBezTo>
                        <a:pt x="2105" y="18239"/>
                        <a:pt x="1942" y="18239"/>
                        <a:pt x="1757" y="18207"/>
                      </a:cubicBezTo>
                      <a:cubicBezTo>
                        <a:pt x="1757" y="17869"/>
                        <a:pt x="1740" y="17520"/>
                        <a:pt x="1593" y="17209"/>
                      </a:cubicBezTo>
                      <a:cubicBezTo>
                        <a:pt x="1315" y="16626"/>
                        <a:pt x="814" y="16250"/>
                        <a:pt x="269" y="15902"/>
                      </a:cubicBezTo>
                      <a:cubicBezTo>
                        <a:pt x="269" y="15604"/>
                        <a:pt x="269" y="15301"/>
                        <a:pt x="269" y="14998"/>
                      </a:cubicBezTo>
                      <a:close/>
                      <a:moveTo>
                        <a:pt x="5800" y="12899"/>
                      </a:moveTo>
                      <a:lnTo>
                        <a:pt x="5800" y="12899"/>
                      </a:lnTo>
                      <a:cubicBezTo>
                        <a:pt x="5838" y="12937"/>
                        <a:pt x="5887" y="12976"/>
                        <a:pt x="5936" y="13008"/>
                      </a:cubicBezTo>
                      <a:cubicBezTo>
                        <a:pt x="6056" y="13079"/>
                        <a:pt x="6219" y="13106"/>
                        <a:pt x="6328" y="13183"/>
                      </a:cubicBezTo>
                      <a:cubicBezTo>
                        <a:pt x="6541" y="13341"/>
                        <a:pt x="6693" y="13559"/>
                        <a:pt x="6775" y="13809"/>
                      </a:cubicBezTo>
                      <a:cubicBezTo>
                        <a:pt x="6944" y="14316"/>
                        <a:pt x="6955" y="14850"/>
                        <a:pt x="6977" y="15379"/>
                      </a:cubicBezTo>
                      <a:cubicBezTo>
                        <a:pt x="7009" y="16087"/>
                        <a:pt x="7031" y="16795"/>
                        <a:pt x="7075" y="17504"/>
                      </a:cubicBezTo>
                      <a:cubicBezTo>
                        <a:pt x="7113" y="18070"/>
                        <a:pt x="7020" y="18664"/>
                        <a:pt x="7097" y="19231"/>
                      </a:cubicBezTo>
                      <a:cubicBezTo>
                        <a:pt x="7004" y="19187"/>
                        <a:pt x="6917" y="19122"/>
                        <a:pt x="6846" y="19051"/>
                      </a:cubicBezTo>
                      <a:cubicBezTo>
                        <a:pt x="6813" y="18953"/>
                        <a:pt x="6791" y="18855"/>
                        <a:pt x="6770" y="18752"/>
                      </a:cubicBezTo>
                      <a:cubicBezTo>
                        <a:pt x="6764" y="18185"/>
                        <a:pt x="6677" y="17618"/>
                        <a:pt x="6514" y="17073"/>
                      </a:cubicBezTo>
                      <a:cubicBezTo>
                        <a:pt x="6388" y="16654"/>
                        <a:pt x="6219" y="16261"/>
                        <a:pt x="6067" y="15853"/>
                      </a:cubicBezTo>
                      <a:cubicBezTo>
                        <a:pt x="6116" y="15618"/>
                        <a:pt x="6285" y="15406"/>
                        <a:pt x="6307" y="15161"/>
                      </a:cubicBezTo>
                      <a:cubicBezTo>
                        <a:pt x="6334" y="14872"/>
                        <a:pt x="6301" y="14578"/>
                        <a:pt x="6208" y="14305"/>
                      </a:cubicBezTo>
                      <a:cubicBezTo>
                        <a:pt x="6045" y="13809"/>
                        <a:pt x="5843" y="13379"/>
                        <a:pt x="5800" y="12899"/>
                      </a:cubicBezTo>
                      <a:close/>
                      <a:moveTo>
                        <a:pt x="4410" y="37251"/>
                      </a:moveTo>
                      <a:lnTo>
                        <a:pt x="4410" y="37251"/>
                      </a:lnTo>
                      <a:cubicBezTo>
                        <a:pt x="4399" y="37578"/>
                        <a:pt x="4448" y="37899"/>
                        <a:pt x="4541" y="38210"/>
                      </a:cubicBezTo>
                      <a:lnTo>
                        <a:pt x="4541" y="38204"/>
                      </a:lnTo>
                      <a:cubicBezTo>
                        <a:pt x="4596" y="38390"/>
                        <a:pt x="4666" y="38564"/>
                        <a:pt x="4743" y="38738"/>
                      </a:cubicBezTo>
                      <a:cubicBezTo>
                        <a:pt x="4726" y="39272"/>
                        <a:pt x="4666" y="39801"/>
                        <a:pt x="4748" y="40335"/>
                      </a:cubicBezTo>
                      <a:cubicBezTo>
                        <a:pt x="4748" y="40345"/>
                        <a:pt x="4754" y="40349"/>
                        <a:pt x="4761" y="40349"/>
                      </a:cubicBezTo>
                      <a:cubicBezTo>
                        <a:pt x="4769" y="40349"/>
                        <a:pt x="4778" y="40342"/>
                        <a:pt x="4775" y="40329"/>
                      </a:cubicBezTo>
                      <a:cubicBezTo>
                        <a:pt x="4726" y="39850"/>
                        <a:pt x="4797" y="39376"/>
                        <a:pt x="4819" y="38896"/>
                      </a:cubicBezTo>
                      <a:cubicBezTo>
                        <a:pt x="4972" y="39207"/>
                        <a:pt x="5157" y="39507"/>
                        <a:pt x="5358" y="39795"/>
                      </a:cubicBezTo>
                      <a:cubicBezTo>
                        <a:pt x="5348" y="40068"/>
                        <a:pt x="5342" y="40362"/>
                        <a:pt x="5446" y="40618"/>
                      </a:cubicBezTo>
                      <a:cubicBezTo>
                        <a:pt x="5506" y="40771"/>
                        <a:pt x="5582" y="40918"/>
                        <a:pt x="5658" y="41060"/>
                      </a:cubicBezTo>
                      <a:cubicBezTo>
                        <a:pt x="5277" y="41032"/>
                        <a:pt x="4754" y="40869"/>
                        <a:pt x="4508" y="40602"/>
                      </a:cubicBezTo>
                      <a:cubicBezTo>
                        <a:pt x="4263" y="40340"/>
                        <a:pt x="4203" y="40013"/>
                        <a:pt x="4176" y="39681"/>
                      </a:cubicBezTo>
                      <a:cubicBezTo>
                        <a:pt x="4132" y="39087"/>
                        <a:pt x="4345" y="38477"/>
                        <a:pt x="3974" y="37954"/>
                      </a:cubicBezTo>
                      <a:cubicBezTo>
                        <a:pt x="4034" y="37774"/>
                        <a:pt x="4132" y="37605"/>
                        <a:pt x="4258" y="37463"/>
                      </a:cubicBezTo>
                      <a:cubicBezTo>
                        <a:pt x="4318" y="37403"/>
                        <a:pt x="4372" y="37333"/>
                        <a:pt x="4410" y="37251"/>
                      </a:cubicBezTo>
                      <a:close/>
                      <a:moveTo>
                        <a:pt x="195" y="0"/>
                      </a:moveTo>
                      <a:cubicBezTo>
                        <a:pt x="187" y="0"/>
                        <a:pt x="179" y="4"/>
                        <a:pt x="176" y="13"/>
                      </a:cubicBezTo>
                      <a:cubicBezTo>
                        <a:pt x="67" y="1375"/>
                        <a:pt x="111" y="3914"/>
                        <a:pt x="127" y="5287"/>
                      </a:cubicBezTo>
                      <a:cubicBezTo>
                        <a:pt x="117" y="5280"/>
                        <a:pt x="106" y="5277"/>
                        <a:pt x="95" y="5277"/>
                      </a:cubicBezTo>
                      <a:cubicBezTo>
                        <a:pt x="47" y="5277"/>
                        <a:pt x="0" y="5336"/>
                        <a:pt x="40" y="5385"/>
                      </a:cubicBezTo>
                      <a:cubicBezTo>
                        <a:pt x="67" y="5418"/>
                        <a:pt x="100" y="5451"/>
                        <a:pt x="133" y="5483"/>
                      </a:cubicBezTo>
                      <a:cubicBezTo>
                        <a:pt x="144" y="5592"/>
                        <a:pt x="144" y="5718"/>
                        <a:pt x="144" y="5837"/>
                      </a:cubicBezTo>
                      <a:lnTo>
                        <a:pt x="144" y="6028"/>
                      </a:lnTo>
                      <a:cubicBezTo>
                        <a:pt x="116" y="6055"/>
                        <a:pt x="111" y="6094"/>
                        <a:pt x="133" y="6121"/>
                      </a:cubicBezTo>
                      <a:lnTo>
                        <a:pt x="144" y="6132"/>
                      </a:lnTo>
                      <a:lnTo>
                        <a:pt x="149" y="7826"/>
                      </a:lnTo>
                      <a:cubicBezTo>
                        <a:pt x="144" y="7832"/>
                        <a:pt x="144" y="7843"/>
                        <a:pt x="149" y="7848"/>
                      </a:cubicBezTo>
                      <a:lnTo>
                        <a:pt x="149" y="8873"/>
                      </a:lnTo>
                      <a:lnTo>
                        <a:pt x="149" y="8878"/>
                      </a:lnTo>
                      <a:cubicBezTo>
                        <a:pt x="149" y="9434"/>
                        <a:pt x="149" y="9990"/>
                        <a:pt x="155" y="10545"/>
                      </a:cubicBezTo>
                      <a:lnTo>
                        <a:pt x="155" y="11112"/>
                      </a:lnTo>
                      <a:cubicBezTo>
                        <a:pt x="149" y="11123"/>
                        <a:pt x="149" y="11134"/>
                        <a:pt x="155" y="11145"/>
                      </a:cubicBezTo>
                      <a:cubicBezTo>
                        <a:pt x="155" y="12703"/>
                        <a:pt x="133" y="14262"/>
                        <a:pt x="133" y="15820"/>
                      </a:cubicBezTo>
                      <a:cubicBezTo>
                        <a:pt x="130" y="15819"/>
                        <a:pt x="126" y="15818"/>
                        <a:pt x="123" y="15818"/>
                      </a:cubicBezTo>
                      <a:cubicBezTo>
                        <a:pt x="94" y="15818"/>
                        <a:pt x="71" y="15860"/>
                        <a:pt x="100" y="15880"/>
                      </a:cubicBezTo>
                      <a:lnTo>
                        <a:pt x="133" y="15902"/>
                      </a:lnTo>
                      <a:cubicBezTo>
                        <a:pt x="133" y="17215"/>
                        <a:pt x="149" y="18528"/>
                        <a:pt x="187" y="19836"/>
                      </a:cubicBezTo>
                      <a:cubicBezTo>
                        <a:pt x="187" y="19842"/>
                        <a:pt x="194" y="19846"/>
                        <a:pt x="200" y="19846"/>
                      </a:cubicBezTo>
                      <a:cubicBezTo>
                        <a:pt x="205" y="19846"/>
                        <a:pt x="209" y="19843"/>
                        <a:pt x="209" y="19836"/>
                      </a:cubicBezTo>
                      <a:cubicBezTo>
                        <a:pt x="247" y="18795"/>
                        <a:pt x="258" y="17749"/>
                        <a:pt x="264" y="16708"/>
                      </a:cubicBezTo>
                      <a:cubicBezTo>
                        <a:pt x="509" y="17062"/>
                        <a:pt x="705" y="17395"/>
                        <a:pt x="759" y="17842"/>
                      </a:cubicBezTo>
                      <a:cubicBezTo>
                        <a:pt x="830" y="18321"/>
                        <a:pt x="814" y="18790"/>
                        <a:pt x="618" y="19247"/>
                      </a:cubicBezTo>
                      <a:cubicBezTo>
                        <a:pt x="611" y="19265"/>
                        <a:pt x="626" y="19278"/>
                        <a:pt x="642" y="19278"/>
                      </a:cubicBezTo>
                      <a:cubicBezTo>
                        <a:pt x="651" y="19278"/>
                        <a:pt x="661" y="19274"/>
                        <a:pt x="667" y="19264"/>
                      </a:cubicBezTo>
                      <a:cubicBezTo>
                        <a:pt x="1059" y="18386"/>
                        <a:pt x="923" y="17286"/>
                        <a:pt x="269" y="16561"/>
                      </a:cubicBezTo>
                      <a:lnTo>
                        <a:pt x="269" y="15983"/>
                      </a:lnTo>
                      <a:cubicBezTo>
                        <a:pt x="917" y="16403"/>
                        <a:pt x="1560" y="16910"/>
                        <a:pt x="1648" y="17705"/>
                      </a:cubicBezTo>
                      <a:cubicBezTo>
                        <a:pt x="1664" y="17869"/>
                        <a:pt x="1669" y="18032"/>
                        <a:pt x="1664" y="18196"/>
                      </a:cubicBezTo>
                      <a:cubicBezTo>
                        <a:pt x="1626" y="18207"/>
                        <a:pt x="1615" y="18283"/>
                        <a:pt x="1664" y="18294"/>
                      </a:cubicBezTo>
                      <a:cubicBezTo>
                        <a:pt x="1659" y="18534"/>
                        <a:pt x="1664" y="18779"/>
                        <a:pt x="1680" y="19019"/>
                      </a:cubicBezTo>
                      <a:cubicBezTo>
                        <a:pt x="1708" y="19269"/>
                        <a:pt x="1664" y="19667"/>
                        <a:pt x="1827" y="19874"/>
                      </a:cubicBezTo>
                      <a:cubicBezTo>
                        <a:pt x="1832" y="19880"/>
                        <a:pt x="1837" y="19882"/>
                        <a:pt x="1842" y="19882"/>
                      </a:cubicBezTo>
                      <a:cubicBezTo>
                        <a:pt x="1857" y="19882"/>
                        <a:pt x="1872" y="19863"/>
                        <a:pt x="1860" y="19847"/>
                      </a:cubicBezTo>
                      <a:cubicBezTo>
                        <a:pt x="1757" y="19700"/>
                        <a:pt x="1784" y="19307"/>
                        <a:pt x="1773" y="19144"/>
                      </a:cubicBezTo>
                      <a:cubicBezTo>
                        <a:pt x="1768" y="19089"/>
                        <a:pt x="1768" y="19035"/>
                        <a:pt x="1762" y="18980"/>
                      </a:cubicBezTo>
                      <a:lnTo>
                        <a:pt x="1762" y="18980"/>
                      </a:lnTo>
                      <a:cubicBezTo>
                        <a:pt x="2018" y="19068"/>
                        <a:pt x="2193" y="19253"/>
                        <a:pt x="2378" y="19427"/>
                      </a:cubicBezTo>
                      <a:cubicBezTo>
                        <a:pt x="2351" y="19427"/>
                        <a:pt x="2329" y="19449"/>
                        <a:pt x="2334" y="19471"/>
                      </a:cubicBezTo>
                      <a:cubicBezTo>
                        <a:pt x="2465" y="19918"/>
                        <a:pt x="2171" y="20386"/>
                        <a:pt x="1975" y="20773"/>
                      </a:cubicBezTo>
                      <a:cubicBezTo>
                        <a:pt x="1773" y="21182"/>
                        <a:pt x="1555" y="21585"/>
                        <a:pt x="1353" y="21994"/>
                      </a:cubicBezTo>
                      <a:cubicBezTo>
                        <a:pt x="1010" y="22680"/>
                        <a:pt x="798" y="23400"/>
                        <a:pt x="896" y="24168"/>
                      </a:cubicBezTo>
                      <a:cubicBezTo>
                        <a:pt x="896" y="24180"/>
                        <a:pt x="905" y="24185"/>
                        <a:pt x="915" y="24185"/>
                      </a:cubicBezTo>
                      <a:cubicBezTo>
                        <a:pt x="929" y="24185"/>
                        <a:pt x="945" y="24175"/>
                        <a:pt x="945" y="24157"/>
                      </a:cubicBezTo>
                      <a:cubicBezTo>
                        <a:pt x="912" y="23530"/>
                        <a:pt x="1070" y="22964"/>
                        <a:pt x="1304" y="22413"/>
                      </a:cubicBezTo>
                      <a:cubicBezTo>
                        <a:pt x="1370" y="22762"/>
                        <a:pt x="1544" y="23067"/>
                        <a:pt x="1659" y="23400"/>
                      </a:cubicBezTo>
                      <a:cubicBezTo>
                        <a:pt x="1822" y="23857"/>
                        <a:pt x="1773" y="24310"/>
                        <a:pt x="1669" y="24778"/>
                      </a:cubicBezTo>
                      <a:cubicBezTo>
                        <a:pt x="1663" y="24794"/>
                        <a:pt x="1682" y="24805"/>
                        <a:pt x="1699" y="24805"/>
                      </a:cubicBezTo>
                      <a:cubicBezTo>
                        <a:pt x="1711" y="24805"/>
                        <a:pt x="1722" y="24800"/>
                        <a:pt x="1724" y="24789"/>
                      </a:cubicBezTo>
                      <a:cubicBezTo>
                        <a:pt x="1817" y="24413"/>
                        <a:pt x="1909" y="23977"/>
                        <a:pt x="1811" y="23596"/>
                      </a:cubicBezTo>
                      <a:cubicBezTo>
                        <a:pt x="1697" y="23171"/>
                        <a:pt x="1479" y="22784"/>
                        <a:pt x="1375" y="22359"/>
                      </a:cubicBezTo>
                      <a:cubicBezTo>
                        <a:pt x="1370" y="22342"/>
                        <a:pt x="1359" y="22332"/>
                        <a:pt x="1343" y="22326"/>
                      </a:cubicBezTo>
                      <a:cubicBezTo>
                        <a:pt x="1462" y="22054"/>
                        <a:pt x="1604" y="21781"/>
                        <a:pt x="1746" y="21509"/>
                      </a:cubicBezTo>
                      <a:cubicBezTo>
                        <a:pt x="1773" y="21950"/>
                        <a:pt x="1996" y="22381"/>
                        <a:pt x="2029" y="22822"/>
                      </a:cubicBezTo>
                      <a:cubicBezTo>
                        <a:pt x="2029" y="22838"/>
                        <a:pt x="2044" y="22846"/>
                        <a:pt x="2059" y="22846"/>
                      </a:cubicBezTo>
                      <a:cubicBezTo>
                        <a:pt x="2074" y="22846"/>
                        <a:pt x="2089" y="22838"/>
                        <a:pt x="2089" y="22822"/>
                      </a:cubicBezTo>
                      <a:cubicBezTo>
                        <a:pt x="2073" y="22310"/>
                        <a:pt x="1877" y="21830"/>
                        <a:pt x="1855" y="21318"/>
                      </a:cubicBezTo>
                      <a:cubicBezTo>
                        <a:pt x="2056" y="20953"/>
                        <a:pt x="2231" y="20582"/>
                        <a:pt x="2378" y="20196"/>
                      </a:cubicBezTo>
                      <a:cubicBezTo>
                        <a:pt x="2465" y="19950"/>
                        <a:pt x="2519" y="19716"/>
                        <a:pt x="2421" y="19476"/>
                      </a:cubicBezTo>
                      <a:lnTo>
                        <a:pt x="2421" y="19476"/>
                      </a:lnTo>
                      <a:cubicBezTo>
                        <a:pt x="2536" y="19585"/>
                        <a:pt x="2667" y="19678"/>
                        <a:pt x="2808" y="19749"/>
                      </a:cubicBezTo>
                      <a:cubicBezTo>
                        <a:pt x="2797" y="19754"/>
                        <a:pt x="2792" y="19765"/>
                        <a:pt x="2797" y="19776"/>
                      </a:cubicBezTo>
                      <a:cubicBezTo>
                        <a:pt x="2852" y="20054"/>
                        <a:pt x="2895" y="20266"/>
                        <a:pt x="3043" y="20517"/>
                      </a:cubicBezTo>
                      <a:cubicBezTo>
                        <a:pt x="3075" y="20572"/>
                        <a:pt x="3113" y="20626"/>
                        <a:pt x="3157" y="20675"/>
                      </a:cubicBezTo>
                      <a:cubicBezTo>
                        <a:pt x="2454" y="21187"/>
                        <a:pt x="2797" y="22261"/>
                        <a:pt x="2318" y="22904"/>
                      </a:cubicBezTo>
                      <a:cubicBezTo>
                        <a:pt x="2301" y="22929"/>
                        <a:pt x="2323" y="22957"/>
                        <a:pt x="2346" y="22957"/>
                      </a:cubicBezTo>
                      <a:cubicBezTo>
                        <a:pt x="2353" y="22957"/>
                        <a:pt x="2360" y="22954"/>
                        <a:pt x="2367" y="22947"/>
                      </a:cubicBezTo>
                      <a:cubicBezTo>
                        <a:pt x="2650" y="22729"/>
                        <a:pt x="2732" y="22413"/>
                        <a:pt x="2770" y="22081"/>
                      </a:cubicBezTo>
                      <a:cubicBezTo>
                        <a:pt x="2939" y="22353"/>
                        <a:pt x="3157" y="22588"/>
                        <a:pt x="3244" y="22915"/>
                      </a:cubicBezTo>
                      <a:cubicBezTo>
                        <a:pt x="3359" y="23372"/>
                        <a:pt x="3397" y="23846"/>
                        <a:pt x="3348" y="24315"/>
                      </a:cubicBezTo>
                      <a:cubicBezTo>
                        <a:pt x="3271" y="25100"/>
                        <a:pt x="3075" y="25868"/>
                        <a:pt x="3048" y="26653"/>
                      </a:cubicBezTo>
                      <a:cubicBezTo>
                        <a:pt x="2983" y="26587"/>
                        <a:pt x="2917" y="26527"/>
                        <a:pt x="2846" y="26473"/>
                      </a:cubicBezTo>
                      <a:cubicBezTo>
                        <a:pt x="2716" y="26375"/>
                        <a:pt x="2585" y="26277"/>
                        <a:pt x="2460" y="26179"/>
                      </a:cubicBezTo>
                      <a:cubicBezTo>
                        <a:pt x="2628" y="25824"/>
                        <a:pt x="2678" y="25367"/>
                        <a:pt x="2650" y="24985"/>
                      </a:cubicBezTo>
                      <a:cubicBezTo>
                        <a:pt x="2612" y="24489"/>
                        <a:pt x="2345" y="24059"/>
                        <a:pt x="2307" y="23574"/>
                      </a:cubicBezTo>
                      <a:cubicBezTo>
                        <a:pt x="2307" y="23566"/>
                        <a:pt x="2297" y="23562"/>
                        <a:pt x="2288" y="23562"/>
                      </a:cubicBezTo>
                      <a:cubicBezTo>
                        <a:pt x="2278" y="23562"/>
                        <a:pt x="2269" y="23566"/>
                        <a:pt x="2269" y="23574"/>
                      </a:cubicBezTo>
                      <a:cubicBezTo>
                        <a:pt x="2258" y="23983"/>
                        <a:pt x="2470" y="24359"/>
                        <a:pt x="2509" y="24762"/>
                      </a:cubicBezTo>
                      <a:cubicBezTo>
                        <a:pt x="2552" y="25241"/>
                        <a:pt x="2427" y="25650"/>
                        <a:pt x="2372" y="26108"/>
                      </a:cubicBezTo>
                      <a:cubicBezTo>
                        <a:pt x="1871" y="25699"/>
                        <a:pt x="1462" y="25263"/>
                        <a:pt x="1370" y="24571"/>
                      </a:cubicBezTo>
                      <a:cubicBezTo>
                        <a:pt x="1367" y="24557"/>
                        <a:pt x="1358" y="24551"/>
                        <a:pt x="1347" y="24551"/>
                      </a:cubicBezTo>
                      <a:cubicBezTo>
                        <a:pt x="1332" y="24551"/>
                        <a:pt x="1315" y="24563"/>
                        <a:pt x="1315" y="24582"/>
                      </a:cubicBezTo>
                      <a:cubicBezTo>
                        <a:pt x="1353" y="25247"/>
                        <a:pt x="1724" y="25770"/>
                        <a:pt x="2258" y="26179"/>
                      </a:cubicBezTo>
                      <a:cubicBezTo>
                        <a:pt x="2514" y="26375"/>
                        <a:pt x="2776" y="26554"/>
                        <a:pt x="2999" y="26778"/>
                      </a:cubicBezTo>
                      <a:cubicBezTo>
                        <a:pt x="2732" y="27377"/>
                        <a:pt x="2786" y="28080"/>
                        <a:pt x="2885" y="28707"/>
                      </a:cubicBezTo>
                      <a:cubicBezTo>
                        <a:pt x="2939" y="29045"/>
                        <a:pt x="3026" y="29377"/>
                        <a:pt x="3113" y="29715"/>
                      </a:cubicBezTo>
                      <a:cubicBezTo>
                        <a:pt x="3111" y="29714"/>
                        <a:pt x="3108" y="29714"/>
                        <a:pt x="3105" y="29714"/>
                      </a:cubicBezTo>
                      <a:cubicBezTo>
                        <a:pt x="3086" y="29714"/>
                        <a:pt x="3069" y="29728"/>
                        <a:pt x="3064" y="29742"/>
                      </a:cubicBezTo>
                      <a:cubicBezTo>
                        <a:pt x="2928" y="30189"/>
                        <a:pt x="2618" y="30554"/>
                        <a:pt x="2541" y="31017"/>
                      </a:cubicBezTo>
                      <a:cubicBezTo>
                        <a:pt x="2378" y="31284"/>
                        <a:pt x="2220" y="31573"/>
                        <a:pt x="2214" y="31884"/>
                      </a:cubicBezTo>
                      <a:cubicBezTo>
                        <a:pt x="2209" y="32260"/>
                        <a:pt x="2318" y="32614"/>
                        <a:pt x="2383" y="32984"/>
                      </a:cubicBezTo>
                      <a:cubicBezTo>
                        <a:pt x="2383" y="32991"/>
                        <a:pt x="2387" y="32994"/>
                        <a:pt x="2392" y="32994"/>
                      </a:cubicBezTo>
                      <a:cubicBezTo>
                        <a:pt x="2398" y="32994"/>
                        <a:pt x="2405" y="32988"/>
                        <a:pt x="2405" y="32979"/>
                      </a:cubicBezTo>
                      <a:cubicBezTo>
                        <a:pt x="2389" y="32619"/>
                        <a:pt x="2242" y="32249"/>
                        <a:pt x="2285" y="31889"/>
                      </a:cubicBezTo>
                      <a:cubicBezTo>
                        <a:pt x="2323" y="31649"/>
                        <a:pt x="2405" y="31415"/>
                        <a:pt x="2525" y="31202"/>
                      </a:cubicBezTo>
                      <a:lnTo>
                        <a:pt x="2525" y="31202"/>
                      </a:lnTo>
                      <a:cubicBezTo>
                        <a:pt x="2503" y="31682"/>
                        <a:pt x="2623" y="32118"/>
                        <a:pt x="2841" y="32548"/>
                      </a:cubicBezTo>
                      <a:cubicBezTo>
                        <a:pt x="2843" y="32552"/>
                        <a:pt x="2845" y="32553"/>
                        <a:pt x="2848" y="32553"/>
                      </a:cubicBezTo>
                      <a:cubicBezTo>
                        <a:pt x="2854" y="32553"/>
                        <a:pt x="2861" y="32547"/>
                        <a:pt x="2857" y="32543"/>
                      </a:cubicBezTo>
                      <a:cubicBezTo>
                        <a:pt x="2661" y="32042"/>
                        <a:pt x="2530" y="31491"/>
                        <a:pt x="2656" y="30963"/>
                      </a:cubicBezTo>
                      <a:cubicBezTo>
                        <a:pt x="2656" y="30952"/>
                        <a:pt x="2656" y="30946"/>
                        <a:pt x="2656" y="30941"/>
                      </a:cubicBezTo>
                      <a:cubicBezTo>
                        <a:pt x="2667" y="30897"/>
                        <a:pt x="2678" y="30848"/>
                        <a:pt x="2694" y="30805"/>
                      </a:cubicBezTo>
                      <a:cubicBezTo>
                        <a:pt x="2721" y="30723"/>
                        <a:pt x="2759" y="30636"/>
                        <a:pt x="2803" y="30559"/>
                      </a:cubicBezTo>
                      <a:cubicBezTo>
                        <a:pt x="2879" y="31224"/>
                        <a:pt x="3228" y="31758"/>
                        <a:pt x="3528" y="32330"/>
                      </a:cubicBezTo>
                      <a:cubicBezTo>
                        <a:pt x="3524" y="32329"/>
                        <a:pt x="3520" y="32329"/>
                        <a:pt x="3516" y="32329"/>
                      </a:cubicBezTo>
                      <a:cubicBezTo>
                        <a:pt x="3499" y="32329"/>
                        <a:pt x="3483" y="32340"/>
                        <a:pt x="3479" y="32358"/>
                      </a:cubicBezTo>
                      <a:cubicBezTo>
                        <a:pt x="3391" y="32690"/>
                        <a:pt x="3266" y="33039"/>
                        <a:pt x="3255" y="33382"/>
                      </a:cubicBezTo>
                      <a:cubicBezTo>
                        <a:pt x="3250" y="33714"/>
                        <a:pt x="3288" y="34052"/>
                        <a:pt x="3375" y="34379"/>
                      </a:cubicBezTo>
                      <a:cubicBezTo>
                        <a:pt x="3484" y="34864"/>
                        <a:pt x="3751" y="35720"/>
                        <a:pt x="3380" y="36161"/>
                      </a:cubicBezTo>
                      <a:cubicBezTo>
                        <a:pt x="3369" y="36176"/>
                        <a:pt x="3382" y="36192"/>
                        <a:pt x="3398" y="36192"/>
                      </a:cubicBezTo>
                      <a:cubicBezTo>
                        <a:pt x="3405" y="36192"/>
                        <a:pt x="3412" y="36189"/>
                        <a:pt x="3419" y="36183"/>
                      </a:cubicBezTo>
                      <a:cubicBezTo>
                        <a:pt x="3707" y="35856"/>
                        <a:pt x="3637" y="35246"/>
                        <a:pt x="3566" y="34848"/>
                      </a:cubicBezTo>
                      <a:cubicBezTo>
                        <a:pt x="3484" y="34412"/>
                        <a:pt x="3326" y="33965"/>
                        <a:pt x="3348" y="33513"/>
                      </a:cubicBezTo>
                      <a:cubicBezTo>
                        <a:pt x="3364" y="33137"/>
                        <a:pt x="3489" y="32783"/>
                        <a:pt x="3571" y="32412"/>
                      </a:cubicBezTo>
                      <a:cubicBezTo>
                        <a:pt x="3642" y="32554"/>
                        <a:pt x="3713" y="32701"/>
                        <a:pt x="3773" y="32854"/>
                      </a:cubicBezTo>
                      <a:cubicBezTo>
                        <a:pt x="3974" y="33333"/>
                        <a:pt x="4083" y="33845"/>
                        <a:pt x="4094" y="34363"/>
                      </a:cubicBezTo>
                      <a:cubicBezTo>
                        <a:pt x="4111" y="34837"/>
                        <a:pt x="4149" y="35311"/>
                        <a:pt x="3969" y="35758"/>
                      </a:cubicBezTo>
                      <a:cubicBezTo>
                        <a:pt x="3962" y="35779"/>
                        <a:pt x="3980" y="35793"/>
                        <a:pt x="3997" y="35793"/>
                      </a:cubicBezTo>
                      <a:cubicBezTo>
                        <a:pt x="4006" y="35793"/>
                        <a:pt x="4014" y="35789"/>
                        <a:pt x="4018" y="35780"/>
                      </a:cubicBezTo>
                      <a:cubicBezTo>
                        <a:pt x="4214" y="35327"/>
                        <a:pt x="4192" y="34853"/>
                        <a:pt x="4192" y="34374"/>
                      </a:cubicBezTo>
                      <a:lnTo>
                        <a:pt x="4192" y="34319"/>
                      </a:lnTo>
                      <a:cubicBezTo>
                        <a:pt x="4361" y="34575"/>
                        <a:pt x="4541" y="34848"/>
                        <a:pt x="4563" y="35148"/>
                      </a:cubicBezTo>
                      <a:cubicBezTo>
                        <a:pt x="4579" y="35442"/>
                        <a:pt x="4568" y="35736"/>
                        <a:pt x="4530" y="36025"/>
                      </a:cubicBezTo>
                      <a:cubicBezTo>
                        <a:pt x="4519" y="36025"/>
                        <a:pt x="4508" y="36036"/>
                        <a:pt x="4503" y="36041"/>
                      </a:cubicBezTo>
                      <a:cubicBezTo>
                        <a:pt x="4089" y="36564"/>
                        <a:pt x="3500" y="36880"/>
                        <a:pt x="3261" y="37529"/>
                      </a:cubicBezTo>
                      <a:cubicBezTo>
                        <a:pt x="3037" y="38134"/>
                        <a:pt x="3124" y="38657"/>
                        <a:pt x="3255" y="39272"/>
                      </a:cubicBezTo>
                      <a:cubicBezTo>
                        <a:pt x="3255" y="39278"/>
                        <a:pt x="3259" y="39281"/>
                        <a:pt x="3263" y="39281"/>
                      </a:cubicBezTo>
                      <a:cubicBezTo>
                        <a:pt x="3266" y="39281"/>
                        <a:pt x="3269" y="39278"/>
                        <a:pt x="3266" y="39272"/>
                      </a:cubicBezTo>
                      <a:cubicBezTo>
                        <a:pt x="3173" y="38575"/>
                        <a:pt x="3124" y="37910"/>
                        <a:pt x="3517" y="37278"/>
                      </a:cubicBezTo>
                      <a:cubicBezTo>
                        <a:pt x="3707" y="36973"/>
                        <a:pt x="3974" y="36750"/>
                        <a:pt x="4252" y="36510"/>
                      </a:cubicBezTo>
                      <a:cubicBezTo>
                        <a:pt x="4339" y="36439"/>
                        <a:pt x="4421" y="36363"/>
                        <a:pt x="4497" y="36281"/>
                      </a:cubicBezTo>
                      <a:lnTo>
                        <a:pt x="4497" y="36281"/>
                      </a:lnTo>
                      <a:cubicBezTo>
                        <a:pt x="4497" y="36308"/>
                        <a:pt x="4487" y="36335"/>
                        <a:pt x="4487" y="36363"/>
                      </a:cubicBezTo>
                      <a:cubicBezTo>
                        <a:pt x="4448" y="36619"/>
                        <a:pt x="4416" y="36869"/>
                        <a:pt x="4405" y="37120"/>
                      </a:cubicBezTo>
                      <a:cubicBezTo>
                        <a:pt x="4388" y="37120"/>
                        <a:pt x="4372" y="37125"/>
                        <a:pt x="4361" y="37142"/>
                      </a:cubicBezTo>
                      <a:cubicBezTo>
                        <a:pt x="4247" y="37354"/>
                        <a:pt x="4062" y="37512"/>
                        <a:pt x="3958" y="37730"/>
                      </a:cubicBezTo>
                      <a:cubicBezTo>
                        <a:pt x="3871" y="37916"/>
                        <a:pt x="3811" y="38101"/>
                        <a:pt x="3767" y="38297"/>
                      </a:cubicBezTo>
                      <a:cubicBezTo>
                        <a:pt x="3675" y="38684"/>
                        <a:pt x="3669" y="39082"/>
                        <a:pt x="3751" y="39469"/>
                      </a:cubicBezTo>
                      <a:cubicBezTo>
                        <a:pt x="3751" y="39477"/>
                        <a:pt x="3756" y="39481"/>
                        <a:pt x="3762" y="39481"/>
                      </a:cubicBezTo>
                      <a:cubicBezTo>
                        <a:pt x="3767" y="39481"/>
                        <a:pt x="3773" y="39477"/>
                        <a:pt x="3773" y="39469"/>
                      </a:cubicBezTo>
                      <a:cubicBezTo>
                        <a:pt x="3718" y="39005"/>
                        <a:pt x="3773" y="38537"/>
                        <a:pt x="3920" y="38101"/>
                      </a:cubicBezTo>
                      <a:cubicBezTo>
                        <a:pt x="3920" y="38090"/>
                        <a:pt x="3925" y="38079"/>
                        <a:pt x="3931" y="38074"/>
                      </a:cubicBezTo>
                      <a:cubicBezTo>
                        <a:pt x="4345" y="38711"/>
                        <a:pt x="3931" y="39567"/>
                        <a:pt x="4230" y="40259"/>
                      </a:cubicBezTo>
                      <a:cubicBezTo>
                        <a:pt x="4459" y="40793"/>
                        <a:pt x="5091" y="41087"/>
                        <a:pt x="5680" y="41103"/>
                      </a:cubicBezTo>
                      <a:cubicBezTo>
                        <a:pt x="5794" y="41310"/>
                        <a:pt x="5914" y="41512"/>
                        <a:pt x="6018" y="41719"/>
                      </a:cubicBezTo>
                      <a:cubicBezTo>
                        <a:pt x="6022" y="41727"/>
                        <a:pt x="6028" y="41729"/>
                        <a:pt x="6034" y="41729"/>
                      </a:cubicBezTo>
                      <a:cubicBezTo>
                        <a:pt x="6046" y="41729"/>
                        <a:pt x="6058" y="41719"/>
                        <a:pt x="6050" y="41708"/>
                      </a:cubicBezTo>
                      <a:cubicBezTo>
                        <a:pt x="5958" y="41501"/>
                        <a:pt x="5843" y="41305"/>
                        <a:pt x="5734" y="41103"/>
                      </a:cubicBezTo>
                      <a:lnTo>
                        <a:pt x="5756" y="41103"/>
                      </a:lnTo>
                      <a:cubicBezTo>
                        <a:pt x="5783" y="41103"/>
                        <a:pt x="5783" y="41071"/>
                        <a:pt x="5762" y="41071"/>
                      </a:cubicBezTo>
                      <a:lnTo>
                        <a:pt x="5713" y="41071"/>
                      </a:lnTo>
                      <a:cubicBezTo>
                        <a:pt x="5674" y="40989"/>
                        <a:pt x="5631" y="40907"/>
                        <a:pt x="5598" y="40825"/>
                      </a:cubicBezTo>
                      <a:cubicBezTo>
                        <a:pt x="5473" y="40537"/>
                        <a:pt x="5418" y="40226"/>
                        <a:pt x="5435" y="39910"/>
                      </a:cubicBezTo>
                      <a:lnTo>
                        <a:pt x="5435" y="39910"/>
                      </a:lnTo>
                      <a:cubicBezTo>
                        <a:pt x="5767" y="40368"/>
                        <a:pt x="6138" y="40804"/>
                        <a:pt x="6541" y="41207"/>
                      </a:cubicBezTo>
                      <a:cubicBezTo>
                        <a:pt x="6544" y="41210"/>
                        <a:pt x="6549" y="41212"/>
                        <a:pt x="6553" y="41212"/>
                      </a:cubicBezTo>
                      <a:cubicBezTo>
                        <a:pt x="6569" y="41212"/>
                        <a:pt x="6586" y="41192"/>
                        <a:pt x="6574" y="41180"/>
                      </a:cubicBezTo>
                      <a:cubicBezTo>
                        <a:pt x="6394" y="40989"/>
                        <a:pt x="6225" y="40793"/>
                        <a:pt x="6061" y="40591"/>
                      </a:cubicBezTo>
                      <a:lnTo>
                        <a:pt x="6061" y="40591"/>
                      </a:lnTo>
                      <a:cubicBezTo>
                        <a:pt x="6149" y="40646"/>
                        <a:pt x="6247" y="40700"/>
                        <a:pt x="6334" y="40744"/>
                      </a:cubicBezTo>
                      <a:cubicBezTo>
                        <a:pt x="6584" y="40885"/>
                        <a:pt x="6819" y="41032"/>
                        <a:pt x="6939" y="41299"/>
                      </a:cubicBezTo>
                      <a:cubicBezTo>
                        <a:pt x="6941" y="41305"/>
                        <a:pt x="6945" y="41308"/>
                        <a:pt x="6950" y="41308"/>
                      </a:cubicBezTo>
                      <a:cubicBezTo>
                        <a:pt x="6959" y="41308"/>
                        <a:pt x="6969" y="41299"/>
                        <a:pt x="6966" y="41289"/>
                      </a:cubicBezTo>
                      <a:cubicBezTo>
                        <a:pt x="6879" y="41065"/>
                        <a:pt x="6710" y="40913"/>
                        <a:pt x="6508" y="40782"/>
                      </a:cubicBezTo>
                      <a:cubicBezTo>
                        <a:pt x="6383" y="40705"/>
                        <a:pt x="6257" y="40635"/>
                        <a:pt x="6143" y="40553"/>
                      </a:cubicBezTo>
                      <a:cubicBezTo>
                        <a:pt x="6045" y="40482"/>
                        <a:pt x="5969" y="40395"/>
                        <a:pt x="5871" y="40319"/>
                      </a:cubicBezTo>
                      <a:cubicBezTo>
                        <a:pt x="5865" y="40313"/>
                        <a:pt x="5860" y="40313"/>
                        <a:pt x="5849" y="40313"/>
                      </a:cubicBezTo>
                      <a:cubicBezTo>
                        <a:pt x="5707" y="40122"/>
                        <a:pt x="5565" y="39921"/>
                        <a:pt x="5435" y="39719"/>
                      </a:cubicBezTo>
                      <a:lnTo>
                        <a:pt x="5435" y="39681"/>
                      </a:lnTo>
                      <a:cubicBezTo>
                        <a:pt x="5435" y="39659"/>
                        <a:pt x="5416" y="39640"/>
                        <a:pt x="5395" y="39640"/>
                      </a:cubicBezTo>
                      <a:cubicBezTo>
                        <a:pt x="5390" y="39640"/>
                        <a:pt x="5385" y="39641"/>
                        <a:pt x="5380" y="39643"/>
                      </a:cubicBezTo>
                      <a:cubicBezTo>
                        <a:pt x="5364" y="39610"/>
                        <a:pt x="5342" y="39578"/>
                        <a:pt x="5320" y="39550"/>
                      </a:cubicBezTo>
                      <a:cubicBezTo>
                        <a:pt x="4972" y="38994"/>
                        <a:pt x="4617" y="38373"/>
                        <a:pt x="4536" y="37714"/>
                      </a:cubicBezTo>
                      <a:cubicBezTo>
                        <a:pt x="4448" y="36995"/>
                        <a:pt x="4650" y="36275"/>
                        <a:pt x="4694" y="35556"/>
                      </a:cubicBezTo>
                      <a:cubicBezTo>
                        <a:pt x="4721" y="35000"/>
                        <a:pt x="4530" y="34586"/>
                        <a:pt x="4181" y="34145"/>
                      </a:cubicBezTo>
                      <a:cubicBezTo>
                        <a:pt x="4165" y="33813"/>
                        <a:pt x="4105" y="33486"/>
                        <a:pt x="4002" y="33170"/>
                      </a:cubicBezTo>
                      <a:cubicBezTo>
                        <a:pt x="3838" y="32695"/>
                        <a:pt x="3582" y="32292"/>
                        <a:pt x="3348" y="31856"/>
                      </a:cubicBezTo>
                      <a:cubicBezTo>
                        <a:pt x="3113" y="31415"/>
                        <a:pt x="2983" y="30957"/>
                        <a:pt x="2879" y="30467"/>
                      </a:cubicBezTo>
                      <a:cubicBezTo>
                        <a:pt x="2879" y="30456"/>
                        <a:pt x="2874" y="30451"/>
                        <a:pt x="2863" y="30445"/>
                      </a:cubicBezTo>
                      <a:cubicBezTo>
                        <a:pt x="2972" y="30243"/>
                        <a:pt x="3092" y="30053"/>
                        <a:pt x="3135" y="29840"/>
                      </a:cubicBezTo>
                      <a:cubicBezTo>
                        <a:pt x="3239" y="30243"/>
                        <a:pt x="3326" y="30647"/>
                        <a:pt x="3342" y="31050"/>
                      </a:cubicBezTo>
                      <a:cubicBezTo>
                        <a:pt x="3342" y="31061"/>
                        <a:pt x="3353" y="31068"/>
                        <a:pt x="3363" y="31068"/>
                      </a:cubicBezTo>
                      <a:cubicBezTo>
                        <a:pt x="3372" y="31068"/>
                        <a:pt x="3380" y="31063"/>
                        <a:pt x="3380" y="31050"/>
                      </a:cubicBezTo>
                      <a:cubicBezTo>
                        <a:pt x="3380" y="30352"/>
                        <a:pt x="3124" y="29655"/>
                        <a:pt x="3015" y="28963"/>
                      </a:cubicBezTo>
                      <a:cubicBezTo>
                        <a:pt x="2994" y="28843"/>
                        <a:pt x="2972" y="28712"/>
                        <a:pt x="2955" y="28587"/>
                      </a:cubicBezTo>
                      <a:lnTo>
                        <a:pt x="2955" y="28587"/>
                      </a:lnTo>
                      <a:cubicBezTo>
                        <a:pt x="3250" y="28963"/>
                        <a:pt x="3642" y="29290"/>
                        <a:pt x="3860" y="29709"/>
                      </a:cubicBezTo>
                      <a:cubicBezTo>
                        <a:pt x="4007" y="29993"/>
                        <a:pt x="4105" y="30298"/>
                        <a:pt x="4067" y="30625"/>
                      </a:cubicBezTo>
                      <a:cubicBezTo>
                        <a:pt x="4045" y="30794"/>
                        <a:pt x="4040" y="30963"/>
                        <a:pt x="4056" y="31132"/>
                      </a:cubicBezTo>
                      <a:cubicBezTo>
                        <a:pt x="4059" y="31149"/>
                        <a:pt x="4070" y="31156"/>
                        <a:pt x="4081" y="31156"/>
                      </a:cubicBezTo>
                      <a:cubicBezTo>
                        <a:pt x="4095" y="31156"/>
                        <a:pt x="4111" y="31144"/>
                        <a:pt x="4111" y="31126"/>
                      </a:cubicBezTo>
                      <a:cubicBezTo>
                        <a:pt x="4083" y="30832"/>
                        <a:pt x="4192" y="30549"/>
                        <a:pt x="4138" y="30254"/>
                      </a:cubicBezTo>
                      <a:cubicBezTo>
                        <a:pt x="4100" y="30053"/>
                        <a:pt x="4034" y="29857"/>
                        <a:pt x="3931" y="29677"/>
                      </a:cubicBezTo>
                      <a:cubicBezTo>
                        <a:pt x="3669" y="29230"/>
                        <a:pt x="3282" y="28859"/>
                        <a:pt x="2955" y="28462"/>
                      </a:cubicBezTo>
                      <a:cubicBezTo>
                        <a:pt x="2950" y="28456"/>
                        <a:pt x="2945" y="28456"/>
                        <a:pt x="2939" y="28451"/>
                      </a:cubicBezTo>
                      <a:cubicBezTo>
                        <a:pt x="2928" y="28336"/>
                        <a:pt x="2917" y="28227"/>
                        <a:pt x="2912" y="28113"/>
                      </a:cubicBezTo>
                      <a:lnTo>
                        <a:pt x="2912" y="28113"/>
                      </a:lnTo>
                      <a:cubicBezTo>
                        <a:pt x="3560" y="28658"/>
                        <a:pt x="4176" y="29268"/>
                        <a:pt x="4378" y="30102"/>
                      </a:cubicBezTo>
                      <a:cubicBezTo>
                        <a:pt x="4579" y="30952"/>
                        <a:pt x="4405" y="31775"/>
                        <a:pt x="4416" y="32636"/>
                      </a:cubicBezTo>
                      <a:cubicBezTo>
                        <a:pt x="4416" y="32641"/>
                        <a:pt x="4420" y="32644"/>
                        <a:pt x="4424" y="32644"/>
                      </a:cubicBezTo>
                      <a:cubicBezTo>
                        <a:pt x="4428" y="32644"/>
                        <a:pt x="4432" y="32641"/>
                        <a:pt x="4432" y="32636"/>
                      </a:cubicBezTo>
                      <a:cubicBezTo>
                        <a:pt x="4497" y="31682"/>
                        <a:pt x="4715" y="30805"/>
                        <a:pt x="4416" y="29867"/>
                      </a:cubicBezTo>
                      <a:cubicBezTo>
                        <a:pt x="4165" y="29072"/>
                        <a:pt x="3544" y="28522"/>
                        <a:pt x="2912" y="27993"/>
                      </a:cubicBezTo>
                      <a:lnTo>
                        <a:pt x="2906" y="27993"/>
                      </a:lnTo>
                      <a:cubicBezTo>
                        <a:pt x="2879" y="27606"/>
                        <a:pt x="2939" y="27225"/>
                        <a:pt x="3081" y="26871"/>
                      </a:cubicBezTo>
                      <a:cubicBezTo>
                        <a:pt x="3190" y="26985"/>
                        <a:pt x="3277" y="27116"/>
                        <a:pt x="3353" y="27257"/>
                      </a:cubicBezTo>
                      <a:cubicBezTo>
                        <a:pt x="3506" y="27579"/>
                        <a:pt x="3637" y="27917"/>
                        <a:pt x="3746" y="28260"/>
                      </a:cubicBezTo>
                      <a:cubicBezTo>
                        <a:pt x="3750" y="28274"/>
                        <a:pt x="3762" y="28280"/>
                        <a:pt x="3775" y="28280"/>
                      </a:cubicBezTo>
                      <a:cubicBezTo>
                        <a:pt x="3797" y="28280"/>
                        <a:pt x="3823" y="28262"/>
                        <a:pt x="3816" y="28238"/>
                      </a:cubicBezTo>
                      <a:cubicBezTo>
                        <a:pt x="3680" y="27677"/>
                        <a:pt x="3495" y="27132"/>
                        <a:pt x="3092" y="26707"/>
                      </a:cubicBezTo>
                      <a:cubicBezTo>
                        <a:pt x="3135" y="25775"/>
                        <a:pt x="3446" y="24876"/>
                        <a:pt x="3457" y="23944"/>
                      </a:cubicBezTo>
                      <a:cubicBezTo>
                        <a:pt x="3462" y="23552"/>
                        <a:pt x="3440" y="23149"/>
                        <a:pt x="3304" y="22778"/>
                      </a:cubicBezTo>
                      <a:cubicBezTo>
                        <a:pt x="3184" y="22441"/>
                        <a:pt x="2966" y="22190"/>
                        <a:pt x="2786" y="21890"/>
                      </a:cubicBezTo>
                      <a:cubicBezTo>
                        <a:pt x="2825" y="21460"/>
                        <a:pt x="2841" y="21018"/>
                        <a:pt x="3184" y="20719"/>
                      </a:cubicBezTo>
                      <a:cubicBezTo>
                        <a:pt x="3261" y="20822"/>
                        <a:pt x="3348" y="20920"/>
                        <a:pt x="3419" y="21024"/>
                      </a:cubicBezTo>
                      <a:cubicBezTo>
                        <a:pt x="3587" y="21264"/>
                        <a:pt x="3756" y="21531"/>
                        <a:pt x="3811" y="21814"/>
                      </a:cubicBezTo>
                      <a:cubicBezTo>
                        <a:pt x="3816" y="21836"/>
                        <a:pt x="3822" y="21857"/>
                        <a:pt x="3822" y="21874"/>
                      </a:cubicBezTo>
                      <a:cubicBezTo>
                        <a:pt x="3811" y="21890"/>
                        <a:pt x="3811" y="21912"/>
                        <a:pt x="3822" y="21928"/>
                      </a:cubicBezTo>
                      <a:lnTo>
                        <a:pt x="3833" y="21945"/>
                      </a:lnTo>
                      <a:cubicBezTo>
                        <a:pt x="3865" y="22157"/>
                        <a:pt x="3865" y="22375"/>
                        <a:pt x="3909" y="22588"/>
                      </a:cubicBezTo>
                      <a:cubicBezTo>
                        <a:pt x="3909" y="22593"/>
                        <a:pt x="3913" y="22596"/>
                        <a:pt x="3917" y="22596"/>
                      </a:cubicBezTo>
                      <a:cubicBezTo>
                        <a:pt x="3921" y="22596"/>
                        <a:pt x="3925" y="22593"/>
                        <a:pt x="3925" y="22588"/>
                      </a:cubicBezTo>
                      <a:cubicBezTo>
                        <a:pt x="3920" y="22397"/>
                        <a:pt x="3920" y="22212"/>
                        <a:pt x="3904" y="22032"/>
                      </a:cubicBezTo>
                      <a:lnTo>
                        <a:pt x="3904" y="22032"/>
                      </a:lnTo>
                      <a:cubicBezTo>
                        <a:pt x="4285" y="22577"/>
                        <a:pt x="4241" y="23242"/>
                        <a:pt x="4220" y="23879"/>
                      </a:cubicBezTo>
                      <a:cubicBezTo>
                        <a:pt x="4209" y="24250"/>
                        <a:pt x="4192" y="24631"/>
                        <a:pt x="4040" y="24969"/>
                      </a:cubicBezTo>
                      <a:cubicBezTo>
                        <a:pt x="3925" y="25230"/>
                        <a:pt x="3789" y="25481"/>
                        <a:pt x="3686" y="25743"/>
                      </a:cubicBezTo>
                      <a:cubicBezTo>
                        <a:pt x="3679" y="25760"/>
                        <a:pt x="3694" y="25773"/>
                        <a:pt x="3709" y="25773"/>
                      </a:cubicBezTo>
                      <a:cubicBezTo>
                        <a:pt x="3717" y="25773"/>
                        <a:pt x="3725" y="25769"/>
                        <a:pt x="3729" y="25759"/>
                      </a:cubicBezTo>
                      <a:cubicBezTo>
                        <a:pt x="3893" y="25383"/>
                        <a:pt x="4121" y="25040"/>
                        <a:pt x="4236" y="24642"/>
                      </a:cubicBezTo>
                      <a:cubicBezTo>
                        <a:pt x="4329" y="24326"/>
                        <a:pt x="4318" y="23966"/>
                        <a:pt x="4329" y="23639"/>
                      </a:cubicBezTo>
                      <a:cubicBezTo>
                        <a:pt x="4345" y="23013"/>
                        <a:pt x="4350" y="22375"/>
                        <a:pt x="3887" y="21879"/>
                      </a:cubicBezTo>
                      <a:cubicBezTo>
                        <a:pt x="3854" y="21623"/>
                        <a:pt x="3767" y="21383"/>
                        <a:pt x="3631" y="21171"/>
                      </a:cubicBezTo>
                      <a:cubicBezTo>
                        <a:pt x="3604" y="21127"/>
                        <a:pt x="3577" y="21089"/>
                        <a:pt x="3544" y="21046"/>
                      </a:cubicBezTo>
                      <a:lnTo>
                        <a:pt x="3544" y="21046"/>
                      </a:lnTo>
                      <a:cubicBezTo>
                        <a:pt x="3664" y="21084"/>
                        <a:pt x="3778" y="21133"/>
                        <a:pt x="3887" y="21187"/>
                      </a:cubicBezTo>
                      <a:cubicBezTo>
                        <a:pt x="4013" y="21269"/>
                        <a:pt x="4121" y="21378"/>
                        <a:pt x="4198" y="21509"/>
                      </a:cubicBezTo>
                      <a:cubicBezTo>
                        <a:pt x="4202" y="21514"/>
                        <a:pt x="4207" y="21517"/>
                        <a:pt x="4212" y="21517"/>
                      </a:cubicBezTo>
                      <a:cubicBezTo>
                        <a:pt x="4221" y="21517"/>
                        <a:pt x="4229" y="21508"/>
                        <a:pt x="4225" y="21498"/>
                      </a:cubicBezTo>
                      <a:cubicBezTo>
                        <a:pt x="4100" y="21204"/>
                        <a:pt x="3838" y="20997"/>
                        <a:pt x="3522" y="20942"/>
                      </a:cubicBezTo>
                      <a:cubicBezTo>
                        <a:pt x="3519" y="20941"/>
                        <a:pt x="3516" y="20941"/>
                        <a:pt x="3513" y="20941"/>
                      </a:cubicBezTo>
                      <a:cubicBezTo>
                        <a:pt x="3500" y="20941"/>
                        <a:pt x="3488" y="20949"/>
                        <a:pt x="3484" y="20958"/>
                      </a:cubicBezTo>
                      <a:cubicBezTo>
                        <a:pt x="3386" y="20833"/>
                        <a:pt x="3288" y="20713"/>
                        <a:pt x="3201" y="20582"/>
                      </a:cubicBezTo>
                      <a:cubicBezTo>
                        <a:pt x="3021" y="20326"/>
                        <a:pt x="2977" y="20070"/>
                        <a:pt x="2879" y="19787"/>
                      </a:cubicBezTo>
                      <a:lnTo>
                        <a:pt x="2890" y="19787"/>
                      </a:lnTo>
                      <a:cubicBezTo>
                        <a:pt x="3353" y="19950"/>
                        <a:pt x="3904" y="19994"/>
                        <a:pt x="4209" y="20408"/>
                      </a:cubicBezTo>
                      <a:cubicBezTo>
                        <a:pt x="4212" y="20413"/>
                        <a:pt x="4216" y="20415"/>
                        <a:pt x="4221" y="20415"/>
                      </a:cubicBezTo>
                      <a:cubicBezTo>
                        <a:pt x="4232" y="20415"/>
                        <a:pt x="4244" y="20403"/>
                        <a:pt x="4236" y="20392"/>
                      </a:cubicBezTo>
                      <a:cubicBezTo>
                        <a:pt x="3958" y="19961"/>
                        <a:pt x="3462" y="19912"/>
                        <a:pt x="3004" y="19738"/>
                      </a:cubicBezTo>
                      <a:cubicBezTo>
                        <a:pt x="2656" y="19602"/>
                        <a:pt x="2514" y="19389"/>
                        <a:pt x="2269" y="19149"/>
                      </a:cubicBezTo>
                      <a:cubicBezTo>
                        <a:pt x="2138" y="19002"/>
                        <a:pt x="1958" y="18910"/>
                        <a:pt x="1768" y="18888"/>
                      </a:cubicBezTo>
                      <a:cubicBezTo>
                        <a:pt x="1762" y="18708"/>
                        <a:pt x="1762" y="18534"/>
                        <a:pt x="1762" y="18359"/>
                      </a:cubicBezTo>
                      <a:lnTo>
                        <a:pt x="1762" y="18321"/>
                      </a:lnTo>
                      <a:cubicBezTo>
                        <a:pt x="2013" y="18359"/>
                        <a:pt x="2258" y="18348"/>
                        <a:pt x="2481" y="18506"/>
                      </a:cubicBezTo>
                      <a:cubicBezTo>
                        <a:pt x="2503" y="18517"/>
                        <a:pt x="2525" y="18534"/>
                        <a:pt x="2541" y="18550"/>
                      </a:cubicBezTo>
                      <a:cubicBezTo>
                        <a:pt x="2541" y="18550"/>
                        <a:pt x="2541" y="18550"/>
                        <a:pt x="2541" y="18555"/>
                      </a:cubicBezTo>
                      <a:cubicBezTo>
                        <a:pt x="2546" y="18569"/>
                        <a:pt x="2558" y="18579"/>
                        <a:pt x="2571" y="18579"/>
                      </a:cubicBezTo>
                      <a:cubicBezTo>
                        <a:pt x="2574" y="18579"/>
                        <a:pt x="2577" y="18578"/>
                        <a:pt x="2579" y="18577"/>
                      </a:cubicBezTo>
                      <a:cubicBezTo>
                        <a:pt x="2732" y="18692"/>
                        <a:pt x="2879" y="18811"/>
                        <a:pt x="3021" y="18942"/>
                      </a:cubicBezTo>
                      <a:cubicBezTo>
                        <a:pt x="3288" y="19187"/>
                        <a:pt x="3549" y="19422"/>
                        <a:pt x="3882" y="19585"/>
                      </a:cubicBezTo>
                      <a:cubicBezTo>
                        <a:pt x="3884" y="19587"/>
                        <a:pt x="3887" y="19588"/>
                        <a:pt x="3890" y="19588"/>
                      </a:cubicBezTo>
                      <a:cubicBezTo>
                        <a:pt x="3906" y="19588"/>
                        <a:pt x="3922" y="19566"/>
                        <a:pt x="3904" y="19553"/>
                      </a:cubicBezTo>
                      <a:cubicBezTo>
                        <a:pt x="3484" y="19307"/>
                        <a:pt x="3179" y="18948"/>
                        <a:pt x="2814" y="18648"/>
                      </a:cubicBezTo>
                      <a:cubicBezTo>
                        <a:pt x="2743" y="18588"/>
                        <a:pt x="2667" y="18528"/>
                        <a:pt x="2590" y="18474"/>
                      </a:cubicBezTo>
                      <a:cubicBezTo>
                        <a:pt x="2400" y="16970"/>
                        <a:pt x="1223" y="15978"/>
                        <a:pt x="280" y="14866"/>
                      </a:cubicBezTo>
                      <a:cubicBezTo>
                        <a:pt x="280" y="14861"/>
                        <a:pt x="275" y="14856"/>
                        <a:pt x="269" y="14856"/>
                      </a:cubicBezTo>
                      <a:lnTo>
                        <a:pt x="269" y="14272"/>
                      </a:lnTo>
                      <a:cubicBezTo>
                        <a:pt x="416" y="14480"/>
                        <a:pt x="667" y="14583"/>
                        <a:pt x="907" y="14665"/>
                      </a:cubicBezTo>
                      <a:cubicBezTo>
                        <a:pt x="1326" y="14812"/>
                        <a:pt x="1675" y="14970"/>
                        <a:pt x="1985" y="15286"/>
                      </a:cubicBezTo>
                      <a:cubicBezTo>
                        <a:pt x="2634" y="15951"/>
                        <a:pt x="3075" y="16795"/>
                        <a:pt x="3244" y="17705"/>
                      </a:cubicBezTo>
                      <a:cubicBezTo>
                        <a:pt x="3244" y="17716"/>
                        <a:pt x="3252" y="17722"/>
                        <a:pt x="3261" y="17722"/>
                      </a:cubicBezTo>
                      <a:cubicBezTo>
                        <a:pt x="3269" y="17722"/>
                        <a:pt x="3277" y="17716"/>
                        <a:pt x="3277" y="17705"/>
                      </a:cubicBezTo>
                      <a:cubicBezTo>
                        <a:pt x="3304" y="16926"/>
                        <a:pt x="2803" y="16076"/>
                        <a:pt x="2312" y="15482"/>
                      </a:cubicBezTo>
                      <a:cubicBezTo>
                        <a:pt x="2067" y="15188"/>
                        <a:pt x="1778" y="14877"/>
                        <a:pt x="1419" y="14714"/>
                      </a:cubicBezTo>
                      <a:cubicBezTo>
                        <a:pt x="1168" y="14599"/>
                        <a:pt x="917" y="14523"/>
                        <a:pt x="683" y="14403"/>
                      </a:cubicBezTo>
                      <a:cubicBezTo>
                        <a:pt x="874" y="14278"/>
                        <a:pt x="1032" y="14111"/>
                        <a:pt x="1273" y="14111"/>
                      </a:cubicBezTo>
                      <a:cubicBezTo>
                        <a:pt x="1294" y="14111"/>
                        <a:pt x="1315" y="14112"/>
                        <a:pt x="1337" y="14114"/>
                      </a:cubicBezTo>
                      <a:cubicBezTo>
                        <a:pt x="1604" y="14142"/>
                        <a:pt x="1844" y="14278"/>
                        <a:pt x="2007" y="14496"/>
                      </a:cubicBezTo>
                      <a:cubicBezTo>
                        <a:pt x="2193" y="14730"/>
                        <a:pt x="2340" y="14992"/>
                        <a:pt x="2547" y="15215"/>
                      </a:cubicBezTo>
                      <a:cubicBezTo>
                        <a:pt x="2692" y="15369"/>
                        <a:pt x="2991" y="15715"/>
                        <a:pt x="3260" y="15715"/>
                      </a:cubicBezTo>
                      <a:cubicBezTo>
                        <a:pt x="3314" y="15715"/>
                        <a:pt x="3368" y="15701"/>
                        <a:pt x="3419" y="15667"/>
                      </a:cubicBezTo>
                      <a:cubicBezTo>
                        <a:pt x="3433" y="15658"/>
                        <a:pt x="3422" y="15645"/>
                        <a:pt x="3409" y="15645"/>
                      </a:cubicBezTo>
                      <a:cubicBezTo>
                        <a:pt x="3407" y="15645"/>
                        <a:pt x="3404" y="15645"/>
                        <a:pt x="3402" y="15646"/>
                      </a:cubicBezTo>
                      <a:cubicBezTo>
                        <a:pt x="3362" y="15660"/>
                        <a:pt x="3322" y="15667"/>
                        <a:pt x="3281" y="15667"/>
                      </a:cubicBezTo>
                      <a:cubicBezTo>
                        <a:pt x="2775" y="15667"/>
                        <a:pt x="2271" y="14602"/>
                        <a:pt x="2018" y="14354"/>
                      </a:cubicBezTo>
                      <a:cubicBezTo>
                        <a:pt x="1887" y="14213"/>
                        <a:pt x="1724" y="14104"/>
                        <a:pt x="1544" y="14038"/>
                      </a:cubicBezTo>
                      <a:cubicBezTo>
                        <a:pt x="1441" y="13869"/>
                        <a:pt x="1304" y="13722"/>
                        <a:pt x="1135" y="13608"/>
                      </a:cubicBezTo>
                      <a:cubicBezTo>
                        <a:pt x="863" y="13439"/>
                        <a:pt x="558" y="13308"/>
                        <a:pt x="269" y="13161"/>
                      </a:cubicBezTo>
                      <a:lnTo>
                        <a:pt x="258" y="13161"/>
                      </a:lnTo>
                      <a:lnTo>
                        <a:pt x="258" y="12758"/>
                      </a:lnTo>
                      <a:cubicBezTo>
                        <a:pt x="798" y="13030"/>
                        <a:pt x="1370" y="13166"/>
                        <a:pt x="1947" y="13352"/>
                      </a:cubicBezTo>
                      <a:cubicBezTo>
                        <a:pt x="2541" y="13542"/>
                        <a:pt x="3538" y="14011"/>
                        <a:pt x="3239" y="14785"/>
                      </a:cubicBezTo>
                      <a:cubicBezTo>
                        <a:pt x="3228" y="14816"/>
                        <a:pt x="3257" y="14838"/>
                        <a:pt x="3284" y="14838"/>
                      </a:cubicBezTo>
                      <a:cubicBezTo>
                        <a:pt x="3299" y="14838"/>
                        <a:pt x="3314" y="14830"/>
                        <a:pt x="3320" y="14812"/>
                      </a:cubicBezTo>
                      <a:cubicBezTo>
                        <a:pt x="3457" y="14327"/>
                        <a:pt x="3124" y="13788"/>
                        <a:pt x="2678" y="13553"/>
                      </a:cubicBezTo>
                      <a:cubicBezTo>
                        <a:pt x="2073" y="13243"/>
                        <a:pt x="1402" y="13106"/>
                        <a:pt x="776" y="12856"/>
                      </a:cubicBezTo>
                      <a:cubicBezTo>
                        <a:pt x="1046" y="12831"/>
                        <a:pt x="1303" y="12749"/>
                        <a:pt x="1578" y="12749"/>
                      </a:cubicBezTo>
                      <a:cubicBezTo>
                        <a:pt x="1608" y="12749"/>
                        <a:pt x="1639" y="12750"/>
                        <a:pt x="1669" y="12752"/>
                      </a:cubicBezTo>
                      <a:cubicBezTo>
                        <a:pt x="2089" y="12779"/>
                        <a:pt x="2443" y="12910"/>
                        <a:pt x="2743" y="13194"/>
                      </a:cubicBezTo>
                      <a:cubicBezTo>
                        <a:pt x="2747" y="13198"/>
                        <a:pt x="2752" y="13199"/>
                        <a:pt x="2756" y="13199"/>
                      </a:cubicBezTo>
                      <a:cubicBezTo>
                        <a:pt x="2770" y="13199"/>
                        <a:pt x="2782" y="13184"/>
                        <a:pt x="2770" y="13172"/>
                      </a:cubicBezTo>
                      <a:cubicBezTo>
                        <a:pt x="2410" y="12799"/>
                        <a:pt x="2004" y="12699"/>
                        <a:pt x="1567" y="12699"/>
                      </a:cubicBezTo>
                      <a:cubicBezTo>
                        <a:pt x="1264" y="12699"/>
                        <a:pt x="946" y="12747"/>
                        <a:pt x="618" y="12785"/>
                      </a:cubicBezTo>
                      <a:lnTo>
                        <a:pt x="612" y="12785"/>
                      </a:lnTo>
                      <a:cubicBezTo>
                        <a:pt x="503" y="12736"/>
                        <a:pt x="394" y="12681"/>
                        <a:pt x="291" y="12621"/>
                      </a:cubicBezTo>
                      <a:cubicBezTo>
                        <a:pt x="280" y="12616"/>
                        <a:pt x="269" y="12611"/>
                        <a:pt x="258" y="12611"/>
                      </a:cubicBezTo>
                      <a:cubicBezTo>
                        <a:pt x="253" y="12158"/>
                        <a:pt x="253" y="11706"/>
                        <a:pt x="253" y="11248"/>
                      </a:cubicBezTo>
                      <a:lnTo>
                        <a:pt x="253" y="11248"/>
                      </a:lnTo>
                      <a:cubicBezTo>
                        <a:pt x="345" y="11341"/>
                        <a:pt x="411" y="11455"/>
                        <a:pt x="509" y="11548"/>
                      </a:cubicBezTo>
                      <a:cubicBezTo>
                        <a:pt x="596" y="11624"/>
                        <a:pt x="689" y="11690"/>
                        <a:pt x="787" y="11750"/>
                      </a:cubicBezTo>
                      <a:cubicBezTo>
                        <a:pt x="1076" y="11924"/>
                        <a:pt x="1451" y="11984"/>
                        <a:pt x="1768" y="12098"/>
                      </a:cubicBezTo>
                      <a:cubicBezTo>
                        <a:pt x="2154" y="12224"/>
                        <a:pt x="2514" y="12414"/>
                        <a:pt x="2836" y="12665"/>
                      </a:cubicBezTo>
                      <a:cubicBezTo>
                        <a:pt x="3141" y="12910"/>
                        <a:pt x="3310" y="13215"/>
                        <a:pt x="3560" y="13504"/>
                      </a:cubicBezTo>
                      <a:cubicBezTo>
                        <a:pt x="3568" y="13512"/>
                        <a:pt x="3578" y="13516"/>
                        <a:pt x="3587" y="13516"/>
                      </a:cubicBezTo>
                      <a:cubicBezTo>
                        <a:pt x="3615" y="13516"/>
                        <a:pt x="3639" y="13485"/>
                        <a:pt x="3615" y="13461"/>
                      </a:cubicBezTo>
                      <a:cubicBezTo>
                        <a:pt x="3391" y="13188"/>
                        <a:pt x="3255" y="12899"/>
                        <a:pt x="2983" y="12665"/>
                      </a:cubicBezTo>
                      <a:cubicBezTo>
                        <a:pt x="2737" y="12453"/>
                        <a:pt x="2460" y="12278"/>
                        <a:pt x="2165" y="12147"/>
                      </a:cubicBezTo>
                      <a:cubicBezTo>
                        <a:pt x="1768" y="11973"/>
                        <a:pt x="1326" y="11891"/>
                        <a:pt x="939" y="11701"/>
                      </a:cubicBezTo>
                      <a:cubicBezTo>
                        <a:pt x="732" y="11608"/>
                        <a:pt x="558" y="11461"/>
                        <a:pt x="427" y="11276"/>
                      </a:cubicBezTo>
                      <a:cubicBezTo>
                        <a:pt x="378" y="11205"/>
                        <a:pt x="318" y="11150"/>
                        <a:pt x="247" y="11107"/>
                      </a:cubicBezTo>
                      <a:lnTo>
                        <a:pt x="247" y="10426"/>
                      </a:lnTo>
                      <a:lnTo>
                        <a:pt x="247" y="10371"/>
                      </a:lnTo>
                      <a:cubicBezTo>
                        <a:pt x="732" y="10731"/>
                        <a:pt x="1239" y="10878"/>
                        <a:pt x="1811" y="11090"/>
                      </a:cubicBezTo>
                      <a:cubicBezTo>
                        <a:pt x="2351" y="11297"/>
                        <a:pt x="3010" y="11592"/>
                        <a:pt x="3271" y="12115"/>
                      </a:cubicBezTo>
                      <a:cubicBezTo>
                        <a:pt x="3275" y="12120"/>
                        <a:pt x="3281" y="12123"/>
                        <a:pt x="3287" y="12123"/>
                      </a:cubicBezTo>
                      <a:cubicBezTo>
                        <a:pt x="3299" y="12123"/>
                        <a:pt x="3311" y="12113"/>
                        <a:pt x="3304" y="12098"/>
                      </a:cubicBezTo>
                      <a:cubicBezTo>
                        <a:pt x="3103" y="11679"/>
                        <a:pt x="2645" y="11385"/>
                        <a:pt x="2214" y="11183"/>
                      </a:cubicBezTo>
                      <a:cubicBezTo>
                        <a:pt x="1539" y="10867"/>
                        <a:pt x="847" y="10731"/>
                        <a:pt x="253" y="10262"/>
                      </a:cubicBezTo>
                      <a:lnTo>
                        <a:pt x="247" y="10262"/>
                      </a:lnTo>
                      <a:lnTo>
                        <a:pt x="247" y="9014"/>
                      </a:lnTo>
                      <a:cubicBezTo>
                        <a:pt x="503" y="9265"/>
                        <a:pt x="689" y="9575"/>
                        <a:pt x="1010" y="9772"/>
                      </a:cubicBezTo>
                      <a:cubicBezTo>
                        <a:pt x="1244" y="9908"/>
                        <a:pt x="1490" y="10022"/>
                        <a:pt x="1740" y="10126"/>
                      </a:cubicBezTo>
                      <a:cubicBezTo>
                        <a:pt x="2367" y="10382"/>
                        <a:pt x="3081" y="10633"/>
                        <a:pt x="3342" y="11281"/>
                      </a:cubicBezTo>
                      <a:cubicBezTo>
                        <a:pt x="3346" y="11294"/>
                        <a:pt x="3355" y="11299"/>
                        <a:pt x="3366" y="11299"/>
                      </a:cubicBezTo>
                      <a:cubicBezTo>
                        <a:pt x="3386" y="11299"/>
                        <a:pt x="3409" y="11279"/>
                        <a:pt x="3402" y="11254"/>
                      </a:cubicBezTo>
                      <a:cubicBezTo>
                        <a:pt x="3173" y="10709"/>
                        <a:pt x="2667" y="10404"/>
                        <a:pt x="2122" y="10169"/>
                      </a:cubicBezTo>
                      <a:cubicBezTo>
                        <a:pt x="1795" y="10028"/>
                        <a:pt x="1446" y="9908"/>
                        <a:pt x="1146" y="9723"/>
                      </a:cubicBezTo>
                      <a:cubicBezTo>
                        <a:pt x="917" y="9581"/>
                        <a:pt x="721" y="9396"/>
                        <a:pt x="563" y="9183"/>
                      </a:cubicBezTo>
                      <a:cubicBezTo>
                        <a:pt x="465" y="9052"/>
                        <a:pt x="394" y="8943"/>
                        <a:pt x="247" y="8862"/>
                      </a:cubicBezTo>
                      <a:lnTo>
                        <a:pt x="247" y="7979"/>
                      </a:lnTo>
                      <a:cubicBezTo>
                        <a:pt x="705" y="8377"/>
                        <a:pt x="1397" y="8567"/>
                        <a:pt x="1909" y="8867"/>
                      </a:cubicBezTo>
                      <a:cubicBezTo>
                        <a:pt x="2530" y="9227"/>
                        <a:pt x="3277" y="9733"/>
                        <a:pt x="3544" y="10404"/>
                      </a:cubicBezTo>
                      <a:cubicBezTo>
                        <a:pt x="3547" y="10413"/>
                        <a:pt x="3555" y="10416"/>
                        <a:pt x="3563" y="10416"/>
                      </a:cubicBezTo>
                      <a:cubicBezTo>
                        <a:pt x="3580" y="10416"/>
                        <a:pt x="3600" y="10400"/>
                        <a:pt x="3593" y="10382"/>
                      </a:cubicBezTo>
                      <a:cubicBezTo>
                        <a:pt x="3380" y="9810"/>
                        <a:pt x="2808" y="9336"/>
                        <a:pt x="2296" y="8998"/>
                      </a:cubicBezTo>
                      <a:cubicBezTo>
                        <a:pt x="1926" y="8764"/>
                        <a:pt x="1533" y="8546"/>
                        <a:pt x="1135" y="8360"/>
                      </a:cubicBezTo>
                      <a:cubicBezTo>
                        <a:pt x="830" y="8208"/>
                        <a:pt x="476" y="8072"/>
                        <a:pt x="247" y="7821"/>
                      </a:cubicBezTo>
                      <a:lnTo>
                        <a:pt x="247" y="7456"/>
                      </a:lnTo>
                      <a:cubicBezTo>
                        <a:pt x="569" y="7717"/>
                        <a:pt x="1125" y="7745"/>
                        <a:pt x="1506" y="7854"/>
                      </a:cubicBezTo>
                      <a:cubicBezTo>
                        <a:pt x="2214" y="8055"/>
                        <a:pt x="2634" y="8431"/>
                        <a:pt x="3021" y="9014"/>
                      </a:cubicBezTo>
                      <a:cubicBezTo>
                        <a:pt x="3025" y="9020"/>
                        <a:pt x="3031" y="9022"/>
                        <a:pt x="3037" y="9022"/>
                      </a:cubicBezTo>
                      <a:cubicBezTo>
                        <a:pt x="3049" y="9022"/>
                        <a:pt x="3061" y="9014"/>
                        <a:pt x="3053" y="9003"/>
                      </a:cubicBezTo>
                      <a:cubicBezTo>
                        <a:pt x="2786" y="8595"/>
                        <a:pt x="2487" y="8175"/>
                        <a:pt x="2018" y="7963"/>
                      </a:cubicBezTo>
                      <a:cubicBezTo>
                        <a:pt x="1697" y="7821"/>
                        <a:pt x="1364" y="7739"/>
                        <a:pt x="1032" y="7630"/>
                      </a:cubicBezTo>
                      <a:cubicBezTo>
                        <a:pt x="781" y="7554"/>
                        <a:pt x="482" y="7505"/>
                        <a:pt x="296" y="7303"/>
                      </a:cubicBezTo>
                      <a:cubicBezTo>
                        <a:pt x="285" y="7292"/>
                        <a:pt x="269" y="7281"/>
                        <a:pt x="247" y="7281"/>
                      </a:cubicBezTo>
                      <a:lnTo>
                        <a:pt x="247" y="6279"/>
                      </a:lnTo>
                      <a:cubicBezTo>
                        <a:pt x="476" y="6497"/>
                        <a:pt x="792" y="6682"/>
                        <a:pt x="1037" y="6851"/>
                      </a:cubicBezTo>
                      <a:cubicBezTo>
                        <a:pt x="1419" y="7118"/>
                        <a:pt x="1827" y="7347"/>
                        <a:pt x="2209" y="7614"/>
                      </a:cubicBezTo>
                      <a:cubicBezTo>
                        <a:pt x="2983" y="8126"/>
                        <a:pt x="3615" y="8818"/>
                        <a:pt x="4067" y="9630"/>
                      </a:cubicBezTo>
                      <a:cubicBezTo>
                        <a:pt x="4072" y="9642"/>
                        <a:pt x="4082" y="9647"/>
                        <a:pt x="4093" y="9647"/>
                      </a:cubicBezTo>
                      <a:cubicBezTo>
                        <a:pt x="4116" y="9647"/>
                        <a:pt x="4142" y="9623"/>
                        <a:pt x="4127" y="9597"/>
                      </a:cubicBezTo>
                      <a:cubicBezTo>
                        <a:pt x="3713" y="8829"/>
                        <a:pt x="3206" y="8208"/>
                        <a:pt x="2476" y="7679"/>
                      </a:cubicBezTo>
                      <a:cubicBezTo>
                        <a:pt x="2100" y="7407"/>
                        <a:pt x="1691" y="7178"/>
                        <a:pt x="1310" y="6911"/>
                      </a:cubicBezTo>
                      <a:cubicBezTo>
                        <a:pt x="1103" y="6764"/>
                        <a:pt x="901" y="6611"/>
                        <a:pt x="705" y="6453"/>
                      </a:cubicBezTo>
                      <a:cubicBezTo>
                        <a:pt x="552" y="6328"/>
                        <a:pt x="373" y="6230"/>
                        <a:pt x="247" y="6077"/>
                      </a:cubicBezTo>
                      <a:lnTo>
                        <a:pt x="247" y="5728"/>
                      </a:lnTo>
                      <a:lnTo>
                        <a:pt x="247" y="5598"/>
                      </a:lnTo>
                      <a:cubicBezTo>
                        <a:pt x="574" y="5859"/>
                        <a:pt x="994" y="5995"/>
                        <a:pt x="1375" y="6170"/>
                      </a:cubicBezTo>
                      <a:cubicBezTo>
                        <a:pt x="2111" y="6502"/>
                        <a:pt x="2667" y="7009"/>
                        <a:pt x="3217" y="7576"/>
                      </a:cubicBezTo>
                      <a:cubicBezTo>
                        <a:pt x="3223" y="7581"/>
                        <a:pt x="3229" y="7584"/>
                        <a:pt x="3235" y="7584"/>
                      </a:cubicBezTo>
                      <a:cubicBezTo>
                        <a:pt x="3252" y="7584"/>
                        <a:pt x="3266" y="7565"/>
                        <a:pt x="3250" y="7548"/>
                      </a:cubicBezTo>
                      <a:cubicBezTo>
                        <a:pt x="2819" y="7074"/>
                        <a:pt x="2367" y="6573"/>
                        <a:pt x="1778" y="6257"/>
                      </a:cubicBezTo>
                      <a:cubicBezTo>
                        <a:pt x="1283" y="5985"/>
                        <a:pt x="656" y="5816"/>
                        <a:pt x="253" y="5418"/>
                      </a:cubicBezTo>
                      <a:cubicBezTo>
                        <a:pt x="253" y="5162"/>
                        <a:pt x="258" y="4906"/>
                        <a:pt x="258" y="4644"/>
                      </a:cubicBezTo>
                      <a:cubicBezTo>
                        <a:pt x="405" y="4715"/>
                        <a:pt x="580" y="4753"/>
                        <a:pt x="705" y="4840"/>
                      </a:cubicBezTo>
                      <a:cubicBezTo>
                        <a:pt x="863" y="4944"/>
                        <a:pt x="988" y="5096"/>
                        <a:pt x="1152" y="5194"/>
                      </a:cubicBezTo>
                      <a:cubicBezTo>
                        <a:pt x="1223" y="5238"/>
                        <a:pt x="1299" y="5276"/>
                        <a:pt x="1375" y="5303"/>
                      </a:cubicBezTo>
                      <a:cubicBezTo>
                        <a:pt x="1371" y="5330"/>
                        <a:pt x="1394" y="5348"/>
                        <a:pt x="1417" y="5348"/>
                      </a:cubicBezTo>
                      <a:cubicBezTo>
                        <a:pt x="1427" y="5348"/>
                        <a:pt x="1438" y="5345"/>
                        <a:pt x="1446" y="5336"/>
                      </a:cubicBezTo>
                      <a:lnTo>
                        <a:pt x="1468" y="5325"/>
                      </a:lnTo>
                      <a:cubicBezTo>
                        <a:pt x="1490" y="5331"/>
                        <a:pt x="1511" y="5331"/>
                        <a:pt x="1539" y="5336"/>
                      </a:cubicBezTo>
                      <a:cubicBezTo>
                        <a:pt x="1539" y="5347"/>
                        <a:pt x="1544" y="5353"/>
                        <a:pt x="1550" y="5363"/>
                      </a:cubicBezTo>
                      <a:cubicBezTo>
                        <a:pt x="1817" y="5739"/>
                        <a:pt x="2220" y="5952"/>
                        <a:pt x="2601" y="6203"/>
                      </a:cubicBezTo>
                      <a:cubicBezTo>
                        <a:pt x="3070" y="6513"/>
                        <a:pt x="3446" y="6944"/>
                        <a:pt x="3691" y="7450"/>
                      </a:cubicBezTo>
                      <a:cubicBezTo>
                        <a:pt x="4105" y="8284"/>
                        <a:pt x="4274" y="9352"/>
                        <a:pt x="4988" y="10017"/>
                      </a:cubicBezTo>
                      <a:lnTo>
                        <a:pt x="4993" y="10017"/>
                      </a:lnTo>
                      <a:cubicBezTo>
                        <a:pt x="4312" y="9216"/>
                        <a:pt x="4203" y="8088"/>
                        <a:pt x="3675" y="7200"/>
                      </a:cubicBezTo>
                      <a:cubicBezTo>
                        <a:pt x="3462" y="6835"/>
                        <a:pt x="3201" y="6480"/>
                        <a:pt x="2841" y="6230"/>
                      </a:cubicBezTo>
                      <a:cubicBezTo>
                        <a:pt x="2454" y="5957"/>
                        <a:pt x="2002" y="5739"/>
                        <a:pt x="1713" y="5358"/>
                      </a:cubicBezTo>
                      <a:lnTo>
                        <a:pt x="1713" y="5358"/>
                      </a:lnTo>
                      <a:cubicBezTo>
                        <a:pt x="1806" y="5363"/>
                        <a:pt x="1909" y="5363"/>
                        <a:pt x="2018" y="5369"/>
                      </a:cubicBezTo>
                      <a:cubicBezTo>
                        <a:pt x="2296" y="5374"/>
                        <a:pt x="2552" y="5456"/>
                        <a:pt x="2814" y="5521"/>
                      </a:cubicBezTo>
                      <a:cubicBezTo>
                        <a:pt x="2814" y="5521"/>
                        <a:pt x="2814" y="5521"/>
                        <a:pt x="2819" y="5527"/>
                      </a:cubicBezTo>
                      <a:cubicBezTo>
                        <a:pt x="3043" y="5669"/>
                        <a:pt x="3206" y="5870"/>
                        <a:pt x="3391" y="6034"/>
                      </a:cubicBezTo>
                      <a:cubicBezTo>
                        <a:pt x="3386" y="6039"/>
                        <a:pt x="3386" y="6055"/>
                        <a:pt x="3391" y="6066"/>
                      </a:cubicBezTo>
                      <a:cubicBezTo>
                        <a:pt x="3598" y="6273"/>
                        <a:pt x="3822" y="6568"/>
                        <a:pt x="4072" y="6856"/>
                      </a:cubicBezTo>
                      <a:cubicBezTo>
                        <a:pt x="4067" y="6867"/>
                        <a:pt x="4067" y="6884"/>
                        <a:pt x="4083" y="6889"/>
                      </a:cubicBezTo>
                      <a:lnTo>
                        <a:pt x="4105" y="6889"/>
                      </a:lnTo>
                      <a:cubicBezTo>
                        <a:pt x="4230" y="7036"/>
                        <a:pt x="4367" y="7172"/>
                        <a:pt x="4514" y="7298"/>
                      </a:cubicBezTo>
                      <a:cubicBezTo>
                        <a:pt x="4536" y="7581"/>
                        <a:pt x="4650" y="7843"/>
                        <a:pt x="4830" y="8055"/>
                      </a:cubicBezTo>
                      <a:cubicBezTo>
                        <a:pt x="4694" y="8453"/>
                        <a:pt x="4830" y="8774"/>
                        <a:pt x="5081" y="9063"/>
                      </a:cubicBezTo>
                      <a:cubicBezTo>
                        <a:pt x="4933" y="9793"/>
                        <a:pt x="5059" y="10589"/>
                        <a:pt x="5282" y="11292"/>
                      </a:cubicBezTo>
                      <a:cubicBezTo>
                        <a:pt x="5331" y="11439"/>
                        <a:pt x="5386" y="11586"/>
                        <a:pt x="5451" y="11728"/>
                      </a:cubicBezTo>
                      <a:cubicBezTo>
                        <a:pt x="5448" y="11727"/>
                        <a:pt x="5444" y="11727"/>
                        <a:pt x="5441" y="11727"/>
                      </a:cubicBezTo>
                      <a:cubicBezTo>
                        <a:pt x="5417" y="11727"/>
                        <a:pt x="5396" y="11742"/>
                        <a:pt x="5391" y="11766"/>
                      </a:cubicBezTo>
                      <a:cubicBezTo>
                        <a:pt x="5260" y="12932"/>
                        <a:pt x="5369" y="14114"/>
                        <a:pt x="5718" y="15242"/>
                      </a:cubicBezTo>
                      <a:cubicBezTo>
                        <a:pt x="5794" y="15488"/>
                        <a:pt x="5887" y="15733"/>
                        <a:pt x="5990" y="15973"/>
                      </a:cubicBezTo>
                      <a:lnTo>
                        <a:pt x="5990" y="15983"/>
                      </a:lnTo>
                      <a:cubicBezTo>
                        <a:pt x="5990" y="15994"/>
                        <a:pt x="5996" y="16000"/>
                        <a:pt x="6001" y="16005"/>
                      </a:cubicBezTo>
                      <a:cubicBezTo>
                        <a:pt x="6132" y="16332"/>
                        <a:pt x="6263" y="16654"/>
                        <a:pt x="6366" y="16986"/>
                      </a:cubicBezTo>
                      <a:cubicBezTo>
                        <a:pt x="6514" y="17449"/>
                        <a:pt x="6612" y="17923"/>
                        <a:pt x="6672" y="18403"/>
                      </a:cubicBezTo>
                      <a:cubicBezTo>
                        <a:pt x="6669" y="18402"/>
                        <a:pt x="6666" y="18402"/>
                        <a:pt x="6663" y="18402"/>
                      </a:cubicBezTo>
                      <a:cubicBezTo>
                        <a:pt x="6644" y="18402"/>
                        <a:pt x="6627" y="18417"/>
                        <a:pt x="6623" y="18436"/>
                      </a:cubicBezTo>
                      <a:cubicBezTo>
                        <a:pt x="6595" y="18664"/>
                        <a:pt x="6623" y="18904"/>
                        <a:pt x="6715" y="19117"/>
                      </a:cubicBezTo>
                      <a:cubicBezTo>
                        <a:pt x="6612" y="19563"/>
                        <a:pt x="6557" y="20016"/>
                        <a:pt x="6552" y="20473"/>
                      </a:cubicBezTo>
                      <a:cubicBezTo>
                        <a:pt x="6552" y="20947"/>
                        <a:pt x="6617" y="21416"/>
                        <a:pt x="6541" y="21885"/>
                      </a:cubicBezTo>
                      <a:cubicBezTo>
                        <a:pt x="6538" y="21905"/>
                        <a:pt x="6551" y="21914"/>
                        <a:pt x="6566" y="21914"/>
                      </a:cubicBezTo>
                      <a:cubicBezTo>
                        <a:pt x="6579" y="21914"/>
                        <a:pt x="6593" y="21906"/>
                        <a:pt x="6595" y="21890"/>
                      </a:cubicBezTo>
                      <a:cubicBezTo>
                        <a:pt x="6693" y="21422"/>
                        <a:pt x="6639" y="20958"/>
                        <a:pt x="6666" y="20484"/>
                      </a:cubicBezTo>
                      <a:cubicBezTo>
                        <a:pt x="6683" y="20087"/>
                        <a:pt x="6732" y="19689"/>
                        <a:pt x="6802" y="19296"/>
                      </a:cubicBezTo>
                      <a:cubicBezTo>
                        <a:pt x="6900" y="19476"/>
                        <a:pt x="7026" y="19645"/>
                        <a:pt x="7173" y="19792"/>
                      </a:cubicBezTo>
                      <a:cubicBezTo>
                        <a:pt x="7151" y="20163"/>
                        <a:pt x="7124" y="20561"/>
                        <a:pt x="7184" y="20926"/>
                      </a:cubicBezTo>
                      <a:cubicBezTo>
                        <a:pt x="7249" y="21296"/>
                        <a:pt x="7347" y="21667"/>
                        <a:pt x="7364" y="22048"/>
                      </a:cubicBezTo>
                      <a:cubicBezTo>
                        <a:pt x="7364" y="22062"/>
                        <a:pt x="7377" y="22069"/>
                        <a:pt x="7392" y="22069"/>
                      </a:cubicBezTo>
                      <a:cubicBezTo>
                        <a:pt x="7406" y="22069"/>
                        <a:pt x="7421" y="22062"/>
                        <a:pt x="7424" y="22048"/>
                      </a:cubicBezTo>
                      <a:cubicBezTo>
                        <a:pt x="7429" y="21661"/>
                        <a:pt x="7325" y="21296"/>
                        <a:pt x="7287" y="20915"/>
                      </a:cubicBezTo>
                      <a:cubicBezTo>
                        <a:pt x="7249" y="20572"/>
                        <a:pt x="7276" y="20234"/>
                        <a:pt x="7271" y="19890"/>
                      </a:cubicBezTo>
                      <a:lnTo>
                        <a:pt x="7271" y="19890"/>
                      </a:lnTo>
                      <a:cubicBezTo>
                        <a:pt x="7287" y="19907"/>
                        <a:pt x="7309" y="19923"/>
                        <a:pt x="7325" y="19939"/>
                      </a:cubicBezTo>
                      <a:cubicBezTo>
                        <a:pt x="7451" y="20038"/>
                        <a:pt x="7587" y="20136"/>
                        <a:pt x="7723" y="20228"/>
                      </a:cubicBezTo>
                      <a:cubicBezTo>
                        <a:pt x="7903" y="20664"/>
                        <a:pt x="7914" y="21247"/>
                        <a:pt x="7925" y="21710"/>
                      </a:cubicBezTo>
                      <a:cubicBezTo>
                        <a:pt x="7925" y="21728"/>
                        <a:pt x="7941" y="21738"/>
                        <a:pt x="7956" y="21738"/>
                      </a:cubicBezTo>
                      <a:cubicBezTo>
                        <a:pt x="7968" y="21738"/>
                        <a:pt x="7979" y="21731"/>
                        <a:pt x="7979" y="21716"/>
                      </a:cubicBezTo>
                      <a:cubicBezTo>
                        <a:pt x="7979" y="21269"/>
                        <a:pt x="7979" y="20746"/>
                        <a:pt x="7838" y="20310"/>
                      </a:cubicBezTo>
                      <a:lnTo>
                        <a:pt x="7838" y="20310"/>
                      </a:lnTo>
                      <a:cubicBezTo>
                        <a:pt x="8219" y="20566"/>
                        <a:pt x="8584" y="20833"/>
                        <a:pt x="8759" y="21264"/>
                      </a:cubicBezTo>
                      <a:cubicBezTo>
                        <a:pt x="8764" y="21276"/>
                        <a:pt x="8775" y="21282"/>
                        <a:pt x="8787" y="21282"/>
                      </a:cubicBezTo>
                      <a:cubicBezTo>
                        <a:pt x="8810" y="21282"/>
                        <a:pt x="8837" y="21260"/>
                        <a:pt x="8829" y="21231"/>
                      </a:cubicBezTo>
                      <a:cubicBezTo>
                        <a:pt x="8644" y="20730"/>
                        <a:pt x="8214" y="20435"/>
                        <a:pt x="7778" y="20130"/>
                      </a:cubicBezTo>
                      <a:cubicBezTo>
                        <a:pt x="7511" y="19945"/>
                        <a:pt x="7233" y="19743"/>
                        <a:pt x="7048" y="19476"/>
                      </a:cubicBezTo>
                      <a:cubicBezTo>
                        <a:pt x="7015" y="19427"/>
                        <a:pt x="6982" y="19373"/>
                        <a:pt x="6950" y="19313"/>
                      </a:cubicBezTo>
                      <a:lnTo>
                        <a:pt x="6950" y="19313"/>
                      </a:lnTo>
                      <a:cubicBezTo>
                        <a:pt x="7053" y="19367"/>
                        <a:pt x="7162" y="19405"/>
                        <a:pt x="7271" y="19438"/>
                      </a:cubicBezTo>
                      <a:cubicBezTo>
                        <a:pt x="7614" y="19531"/>
                        <a:pt x="7914" y="19727"/>
                        <a:pt x="8148" y="19994"/>
                      </a:cubicBezTo>
                      <a:cubicBezTo>
                        <a:pt x="8153" y="19999"/>
                        <a:pt x="8159" y="20001"/>
                        <a:pt x="8165" y="20001"/>
                      </a:cubicBezTo>
                      <a:cubicBezTo>
                        <a:pt x="8184" y="20001"/>
                        <a:pt x="8203" y="19977"/>
                        <a:pt x="8186" y="19956"/>
                      </a:cubicBezTo>
                      <a:cubicBezTo>
                        <a:pt x="8023" y="19760"/>
                        <a:pt x="7832" y="19569"/>
                        <a:pt x="7592" y="19454"/>
                      </a:cubicBezTo>
                      <a:cubicBezTo>
                        <a:pt x="7440" y="19389"/>
                        <a:pt x="7282" y="19340"/>
                        <a:pt x="7135" y="19269"/>
                      </a:cubicBezTo>
                      <a:cubicBezTo>
                        <a:pt x="7129" y="18942"/>
                        <a:pt x="7206" y="18621"/>
                        <a:pt x="7206" y="18288"/>
                      </a:cubicBezTo>
                      <a:cubicBezTo>
                        <a:pt x="7206" y="17983"/>
                        <a:pt x="7195" y="17678"/>
                        <a:pt x="7184" y="17373"/>
                      </a:cubicBezTo>
                      <a:cubicBezTo>
                        <a:pt x="7146" y="16610"/>
                        <a:pt x="7129" y="15847"/>
                        <a:pt x="7086" y="15090"/>
                      </a:cubicBezTo>
                      <a:cubicBezTo>
                        <a:pt x="7058" y="14599"/>
                        <a:pt x="7048" y="14060"/>
                        <a:pt x="6813" y="13608"/>
                      </a:cubicBezTo>
                      <a:cubicBezTo>
                        <a:pt x="6781" y="13548"/>
                        <a:pt x="6748" y="13488"/>
                        <a:pt x="6715" y="13428"/>
                      </a:cubicBezTo>
                      <a:cubicBezTo>
                        <a:pt x="6530" y="12453"/>
                        <a:pt x="6089" y="11668"/>
                        <a:pt x="5315" y="10992"/>
                      </a:cubicBezTo>
                      <a:cubicBezTo>
                        <a:pt x="5179" y="10398"/>
                        <a:pt x="5102" y="9788"/>
                        <a:pt x="5189" y="9183"/>
                      </a:cubicBezTo>
                      <a:lnTo>
                        <a:pt x="5189" y="9183"/>
                      </a:lnTo>
                      <a:cubicBezTo>
                        <a:pt x="5222" y="9216"/>
                        <a:pt x="5255" y="9243"/>
                        <a:pt x="5288" y="9276"/>
                      </a:cubicBezTo>
                      <a:cubicBezTo>
                        <a:pt x="5353" y="9336"/>
                        <a:pt x="5429" y="9401"/>
                        <a:pt x="5500" y="9461"/>
                      </a:cubicBezTo>
                      <a:cubicBezTo>
                        <a:pt x="5478" y="9466"/>
                        <a:pt x="5467" y="9488"/>
                        <a:pt x="5473" y="9510"/>
                      </a:cubicBezTo>
                      <a:cubicBezTo>
                        <a:pt x="5598" y="10006"/>
                        <a:pt x="5800" y="10475"/>
                        <a:pt x="6078" y="10900"/>
                      </a:cubicBezTo>
                      <a:cubicBezTo>
                        <a:pt x="6312" y="11248"/>
                        <a:pt x="6759" y="11799"/>
                        <a:pt x="6677" y="12235"/>
                      </a:cubicBezTo>
                      <a:cubicBezTo>
                        <a:pt x="6674" y="12255"/>
                        <a:pt x="6690" y="12266"/>
                        <a:pt x="6706" y="12266"/>
                      </a:cubicBezTo>
                      <a:cubicBezTo>
                        <a:pt x="6720" y="12266"/>
                        <a:pt x="6734" y="12258"/>
                        <a:pt x="6737" y="12240"/>
                      </a:cubicBezTo>
                      <a:cubicBezTo>
                        <a:pt x="6808" y="11880"/>
                        <a:pt x="6552" y="11477"/>
                        <a:pt x="6366" y="11177"/>
                      </a:cubicBezTo>
                      <a:cubicBezTo>
                        <a:pt x="6023" y="10638"/>
                        <a:pt x="5762" y="10148"/>
                        <a:pt x="5593" y="9537"/>
                      </a:cubicBezTo>
                      <a:lnTo>
                        <a:pt x="5593" y="9537"/>
                      </a:lnTo>
                      <a:cubicBezTo>
                        <a:pt x="5980" y="9870"/>
                        <a:pt x="6350" y="10191"/>
                        <a:pt x="6584" y="10660"/>
                      </a:cubicBezTo>
                      <a:cubicBezTo>
                        <a:pt x="6588" y="10667"/>
                        <a:pt x="6594" y="10670"/>
                        <a:pt x="6600" y="10670"/>
                      </a:cubicBezTo>
                      <a:cubicBezTo>
                        <a:pt x="6610" y="10670"/>
                        <a:pt x="6621" y="10660"/>
                        <a:pt x="6617" y="10649"/>
                      </a:cubicBezTo>
                      <a:cubicBezTo>
                        <a:pt x="6410" y="10197"/>
                        <a:pt x="6089" y="9837"/>
                        <a:pt x="5707" y="9510"/>
                      </a:cubicBezTo>
                      <a:cubicBezTo>
                        <a:pt x="5533" y="9368"/>
                        <a:pt x="5369" y="9216"/>
                        <a:pt x="5206" y="9052"/>
                      </a:cubicBezTo>
                      <a:cubicBezTo>
                        <a:pt x="5206" y="9036"/>
                        <a:pt x="5189" y="9020"/>
                        <a:pt x="5173" y="9014"/>
                      </a:cubicBezTo>
                      <a:cubicBezTo>
                        <a:pt x="4966" y="8774"/>
                        <a:pt x="4830" y="8507"/>
                        <a:pt x="4917" y="8159"/>
                      </a:cubicBezTo>
                      <a:lnTo>
                        <a:pt x="4917" y="8159"/>
                      </a:lnTo>
                      <a:cubicBezTo>
                        <a:pt x="5132" y="8374"/>
                        <a:pt x="5414" y="8522"/>
                        <a:pt x="5719" y="8522"/>
                      </a:cubicBezTo>
                      <a:cubicBezTo>
                        <a:pt x="5762" y="8522"/>
                        <a:pt x="5805" y="8519"/>
                        <a:pt x="5849" y="8513"/>
                      </a:cubicBezTo>
                      <a:cubicBezTo>
                        <a:pt x="5874" y="8513"/>
                        <a:pt x="5871" y="8474"/>
                        <a:pt x="5848" y="8474"/>
                      </a:cubicBezTo>
                      <a:cubicBezTo>
                        <a:pt x="5847" y="8474"/>
                        <a:pt x="5845" y="8474"/>
                        <a:pt x="5843" y="8475"/>
                      </a:cubicBezTo>
                      <a:cubicBezTo>
                        <a:pt x="5835" y="8475"/>
                        <a:pt x="5827" y="8475"/>
                        <a:pt x="5819" y="8475"/>
                      </a:cubicBezTo>
                      <a:cubicBezTo>
                        <a:pt x="5484" y="8475"/>
                        <a:pt x="5157" y="8262"/>
                        <a:pt x="4939" y="8039"/>
                      </a:cubicBezTo>
                      <a:cubicBezTo>
                        <a:pt x="4933" y="8028"/>
                        <a:pt x="4928" y="8023"/>
                        <a:pt x="4917" y="8017"/>
                      </a:cubicBezTo>
                      <a:cubicBezTo>
                        <a:pt x="4797" y="7897"/>
                        <a:pt x="4710" y="7745"/>
                        <a:pt x="4666" y="7581"/>
                      </a:cubicBezTo>
                      <a:cubicBezTo>
                        <a:pt x="4650" y="7516"/>
                        <a:pt x="4634" y="7450"/>
                        <a:pt x="4617" y="7390"/>
                      </a:cubicBezTo>
                      <a:lnTo>
                        <a:pt x="4617" y="7390"/>
                      </a:lnTo>
                      <a:cubicBezTo>
                        <a:pt x="4884" y="7604"/>
                        <a:pt x="5178" y="7751"/>
                        <a:pt x="5501" y="7751"/>
                      </a:cubicBezTo>
                      <a:cubicBezTo>
                        <a:pt x="5640" y="7751"/>
                        <a:pt x="5785" y="7723"/>
                        <a:pt x="5936" y="7663"/>
                      </a:cubicBezTo>
                      <a:cubicBezTo>
                        <a:pt x="5947" y="7657"/>
                        <a:pt x="5941" y="7641"/>
                        <a:pt x="5931" y="7641"/>
                      </a:cubicBezTo>
                      <a:cubicBezTo>
                        <a:pt x="5817" y="7673"/>
                        <a:pt x="5706" y="7688"/>
                        <a:pt x="5599" y="7688"/>
                      </a:cubicBezTo>
                      <a:cubicBezTo>
                        <a:pt x="5322" y="7688"/>
                        <a:pt x="5069" y="7590"/>
                        <a:pt x="4841" y="7445"/>
                      </a:cubicBezTo>
                      <a:cubicBezTo>
                        <a:pt x="5260" y="7407"/>
                        <a:pt x="5783" y="7178"/>
                        <a:pt x="5854" y="6753"/>
                      </a:cubicBezTo>
                      <a:cubicBezTo>
                        <a:pt x="5857" y="6737"/>
                        <a:pt x="5845" y="6728"/>
                        <a:pt x="5831" y="6728"/>
                      </a:cubicBezTo>
                      <a:cubicBezTo>
                        <a:pt x="5817" y="6728"/>
                        <a:pt x="5803" y="6737"/>
                        <a:pt x="5800" y="6753"/>
                      </a:cubicBezTo>
                      <a:cubicBezTo>
                        <a:pt x="5740" y="7047"/>
                        <a:pt x="5424" y="7243"/>
                        <a:pt x="5108" y="7330"/>
                      </a:cubicBezTo>
                      <a:cubicBezTo>
                        <a:pt x="5184" y="7183"/>
                        <a:pt x="5233" y="7042"/>
                        <a:pt x="5364" y="6927"/>
                      </a:cubicBezTo>
                      <a:cubicBezTo>
                        <a:pt x="5377" y="6914"/>
                        <a:pt x="5366" y="6895"/>
                        <a:pt x="5350" y="6895"/>
                      </a:cubicBezTo>
                      <a:cubicBezTo>
                        <a:pt x="5346" y="6895"/>
                        <a:pt x="5341" y="6896"/>
                        <a:pt x="5337" y="6900"/>
                      </a:cubicBezTo>
                      <a:cubicBezTo>
                        <a:pt x="5184" y="6998"/>
                        <a:pt x="5075" y="7145"/>
                        <a:pt x="5021" y="7314"/>
                      </a:cubicBezTo>
                      <a:cubicBezTo>
                        <a:pt x="5015" y="7325"/>
                        <a:pt x="5021" y="7341"/>
                        <a:pt x="5026" y="7352"/>
                      </a:cubicBezTo>
                      <a:cubicBezTo>
                        <a:pt x="4939" y="7374"/>
                        <a:pt x="4846" y="7385"/>
                        <a:pt x="4754" y="7385"/>
                      </a:cubicBezTo>
                      <a:cubicBezTo>
                        <a:pt x="4601" y="7276"/>
                        <a:pt x="4459" y="7145"/>
                        <a:pt x="4329" y="7009"/>
                      </a:cubicBezTo>
                      <a:cubicBezTo>
                        <a:pt x="4296" y="6976"/>
                        <a:pt x="4263" y="6938"/>
                        <a:pt x="4236" y="6905"/>
                      </a:cubicBezTo>
                      <a:lnTo>
                        <a:pt x="4236" y="6905"/>
                      </a:lnTo>
                      <a:cubicBezTo>
                        <a:pt x="4315" y="6916"/>
                        <a:pt x="4399" y="6921"/>
                        <a:pt x="4485" y="6921"/>
                      </a:cubicBezTo>
                      <a:cubicBezTo>
                        <a:pt x="4914" y="6921"/>
                        <a:pt x="5398" y="6787"/>
                        <a:pt x="5538" y="6415"/>
                      </a:cubicBezTo>
                      <a:cubicBezTo>
                        <a:pt x="5542" y="6402"/>
                        <a:pt x="5530" y="6392"/>
                        <a:pt x="5520" y="6392"/>
                      </a:cubicBezTo>
                      <a:cubicBezTo>
                        <a:pt x="5514" y="6392"/>
                        <a:pt x="5508" y="6396"/>
                        <a:pt x="5506" y="6404"/>
                      </a:cubicBezTo>
                      <a:cubicBezTo>
                        <a:pt x="5413" y="6606"/>
                        <a:pt x="5233" y="6720"/>
                        <a:pt x="5015" y="6786"/>
                      </a:cubicBezTo>
                      <a:cubicBezTo>
                        <a:pt x="5075" y="6677"/>
                        <a:pt x="5108" y="6562"/>
                        <a:pt x="5157" y="6453"/>
                      </a:cubicBezTo>
                      <a:cubicBezTo>
                        <a:pt x="5217" y="6333"/>
                        <a:pt x="5288" y="6224"/>
                        <a:pt x="5375" y="6126"/>
                      </a:cubicBezTo>
                      <a:cubicBezTo>
                        <a:pt x="5379" y="6113"/>
                        <a:pt x="5373" y="6103"/>
                        <a:pt x="5361" y="6103"/>
                      </a:cubicBezTo>
                      <a:cubicBezTo>
                        <a:pt x="5359" y="6103"/>
                        <a:pt x="5356" y="6104"/>
                        <a:pt x="5353" y="6104"/>
                      </a:cubicBezTo>
                      <a:cubicBezTo>
                        <a:pt x="5113" y="6224"/>
                        <a:pt x="5037" y="6540"/>
                        <a:pt x="4939" y="6758"/>
                      </a:cubicBezTo>
                      <a:cubicBezTo>
                        <a:pt x="4933" y="6775"/>
                        <a:pt x="4939" y="6791"/>
                        <a:pt x="4955" y="6802"/>
                      </a:cubicBezTo>
                      <a:cubicBezTo>
                        <a:pt x="4781" y="6839"/>
                        <a:pt x="4604" y="6858"/>
                        <a:pt x="4428" y="6858"/>
                      </a:cubicBezTo>
                      <a:cubicBezTo>
                        <a:pt x="4345" y="6858"/>
                        <a:pt x="4263" y="6854"/>
                        <a:pt x="4181" y="6846"/>
                      </a:cubicBezTo>
                      <a:cubicBezTo>
                        <a:pt x="4121" y="6780"/>
                        <a:pt x="4067" y="6709"/>
                        <a:pt x="4007" y="6644"/>
                      </a:cubicBezTo>
                      <a:cubicBezTo>
                        <a:pt x="4105" y="6628"/>
                        <a:pt x="4198" y="6600"/>
                        <a:pt x="4290" y="6573"/>
                      </a:cubicBezTo>
                      <a:cubicBezTo>
                        <a:pt x="4296" y="6579"/>
                        <a:pt x="4296" y="6579"/>
                        <a:pt x="4301" y="6584"/>
                      </a:cubicBezTo>
                      <a:cubicBezTo>
                        <a:pt x="4356" y="6628"/>
                        <a:pt x="4432" y="6643"/>
                        <a:pt x="4511" y="6643"/>
                      </a:cubicBezTo>
                      <a:cubicBezTo>
                        <a:pt x="4597" y="6643"/>
                        <a:pt x="4688" y="6625"/>
                        <a:pt x="4759" y="6611"/>
                      </a:cubicBezTo>
                      <a:cubicBezTo>
                        <a:pt x="4774" y="6611"/>
                        <a:pt x="4771" y="6583"/>
                        <a:pt x="4757" y="6583"/>
                      </a:cubicBezTo>
                      <a:cubicBezTo>
                        <a:pt x="4756" y="6583"/>
                        <a:pt x="4755" y="6584"/>
                        <a:pt x="4754" y="6584"/>
                      </a:cubicBezTo>
                      <a:cubicBezTo>
                        <a:pt x="4715" y="6590"/>
                        <a:pt x="4677" y="6593"/>
                        <a:pt x="4639" y="6593"/>
                      </a:cubicBezTo>
                      <a:cubicBezTo>
                        <a:pt x="4547" y="6593"/>
                        <a:pt x="4457" y="6575"/>
                        <a:pt x="4372" y="6540"/>
                      </a:cubicBezTo>
                      <a:cubicBezTo>
                        <a:pt x="4628" y="6442"/>
                        <a:pt x="4852" y="6284"/>
                        <a:pt x="5031" y="6083"/>
                      </a:cubicBezTo>
                      <a:cubicBezTo>
                        <a:pt x="5040" y="6074"/>
                        <a:pt x="5028" y="6058"/>
                        <a:pt x="5017" y="6058"/>
                      </a:cubicBezTo>
                      <a:cubicBezTo>
                        <a:pt x="5014" y="6058"/>
                        <a:pt x="5012" y="6059"/>
                        <a:pt x="5010" y="6061"/>
                      </a:cubicBezTo>
                      <a:cubicBezTo>
                        <a:pt x="4726" y="6350"/>
                        <a:pt x="4383" y="6546"/>
                        <a:pt x="3963" y="6568"/>
                      </a:cubicBezTo>
                      <a:lnTo>
                        <a:pt x="3947" y="6568"/>
                      </a:lnTo>
                      <a:cubicBezTo>
                        <a:pt x="3827" y="6426"/>
                        <a:pt x="3707" y="6284"/>
                        <a:pt x="3582" y="6159"/>
                      </a:cubicBezTo>
                      <a:lnTo>
                        <a:pt x="3582" y="6159"/>
                      </a:lnTo>
                      <a:cubicBezTo>
                        <a:pt x="3714" y="6244"/>
                        <a:pt x="3870" y="6288"/>
                        <a:pt x="4029" y="6288"/>
                      </a:cubicBezTo>
                      <a:cubicBezTo>
                        <a:pt x="4054" y="6288"/>
                        <a:pt x="4080" y="6287"/>
                        <a:pt x="4105" y="6284"/>
                      </a:cubicBezTo>
                      <a:cubicBezTo>
                        <a:pt x="4585" y="6246"/>
                        <a:pt x="4928" y="5957"/>
                        <a:pt x="4863" y="5478"/>
                      </a:cubicBezTo>
                      <a:cubicBezTo>
                        <a:pt x="4863" y="5466"/>
                        <a:pt x="4853" y="5460"/>
                        <a:pt x="4843" y="5460"/>
                      </a:cubicBezTo>
                      <a:cubicBezTo>
                        <a:pt x="4829" y="5460"/>
                        <a:pt x="4814" y="5470"/>
                        <a:pt x="4814" y="5489"/>
                      </a:cubicBezTo>
                      <a:cubicBezTo>
                        <a:pt x="4861" y="5925"/>
                        <a:pt x="4460" y="6254"/>
                        <a:pt x="4043" y="6254"/>
                      </a:cubicBezTo>
                      <a:cubicBezTo>
                        <a:pt x="3882" y="6254"/>
                        <a:pt x="3718" y="6204"/>
                        <a:pt x="3577" y="6094"/>
                      </a:cubicBezTo>
                      <a:cubicBezTo>
                        <a:pt x="3380" y="5941"/>
                        <a:pt x="3255" y="5734"/>
                        <a:pt x="3086" y="5565"/>
                      </a:cubicBezTo>
                      <a:lnTo>
                        <a:pt x="3086" y="5565"/>
                      </a:lnTo>
                      <a:cubicBezTo>
                        <a:pt x="3135" y="5570"/>
                        <a:pt x="3184" y="5576"/>
                        <a:pt x="3233" y="5581"/>
                      </a:cubicBezTo>
                      <a:cubicBezTo>
                        <a:pt x="3338" y="5589"/>
                        <a:pt x="3443" y="5593"/>
                        <a:pt x="3548" y="5593"/>
                      </a:cubicBezTo>
                      <a:cubicBezTo>
                        <a:pt x="3820" y="5593"/>
                        <a:pt x="4094" y="5567"/>
                        <a:pt x="4361" y="5516"/>
                      </a:cubicBezTo>
                      <a:cubicBezTo>
                        <a:pt x="4372" y="5516"/>
                        <a:pt x="4378" y="5494"/>
                        <a:pt x="4361" y="5494"/>
                      </a:cubicBezTo>
                      <a:cubicBezTo>
                        <a:pt x="4115" y="5502"/>
                        <a:pt x="3856" y="5534"/>
                        <a:pt x="3603" y="5534"/>
                      </a:cubicBezTo>
                      <a:cubicBezTo>
                        <a:pt x="3481" y="5534"/>
                        <a:pt x="3361" y="5526"/>
                        <a:pt x="3244" y="5505"/>
                      </a:cubicBezTo>
                      <a:cubicBezTo>
                        <a:pt x="3130" y="5483"/>
                        <a:pt x="3021" y="5451"/>
                        <a:pt x="2912" y="5418"/>
                      </a:cubicBezTo>
                      <a:lnTo>
                        <a:pt x="2901" y="5412"/>
                      </a:lnTo>
                      <a:cubicBezTo>
                        <a:pt x="2890" y="5402"/>
                        <a:pt x="2874" y="5402"/>
                        <a:pt x="2857" y="5402"/>
                      </a:cubicBezTo>
                      <a:lnTo>
                        <a:pt x="2846" y="5402"/>
                      </a:lnTo>
                      <a:cubicBezTo>
                        <a:pt x="3086" y="5303"/>
                        <a:pt x="3375" y="5325"/>
                        <a:pt x="3620" y="5227"/>
                      </a:cubicBezTo>
                      <a:cubicBezTo>
                        <a:pt x="3644" y="5213"/>
                        <a:pt x="3630" y="5182"/>
                        <a:pt x="3608" y="5182"/>
                      </a:cubicBezTo>
                      <a:cubicBezTo>
                        <a:pt x="3605" y="5182"/>
                        <a:pt x="3602" y="5182"/>
                        <a:pt x="3598" y="5184"/>
                      </a:cubicBezTo>
                      <a:cubicBezTo>
                        <a:pt x="3320" y="5287"/>
                        <a:pt x="2983" y="5222"/>
                        <a:pt x="2727" y="5363"/>
                      </a:cubicBezTo>
                      <a:cubicBezTo>
                        <a:pt x="2547" y="5303"/>
                        <a:pt x="2361" y="5271"/>
                        <a:pt x="2171" y="5254"/>
                      </a:cubicBezTo>
                      <a:cubicBezTo>
                        <a:pt x="2151" y="5254"/>
                        <a:pt x="2130" y="5254"/>
                        <a:pt x="2109" y="5254"/>
                      </a:cubicBezTo>
                      <a:cubicBezTo>
                        <a:pt x="2003" y="5254"/>
                        <a:pt x="1891" y="5261"/>
                        <a:pt x="1782" y="5261"/>
                      </a:cubicBezTo>
                      <a:cubicBezTo>
                        <a:pt x="1731" y="5261"/>
                        <a:pt x="1681" y="5259"/>
                        <a:pt x="1631" y="5254"/>
                      </a:cubicBezTo>
                      <a:lnTo>
                        <a:pt x="1615" y="5254"/>
                      </a:lnTo>
                      <a:cubicBezTo>
                        <a:pt x="1904" y="5135"/>
                        <a:pt x="2225" y="5118"/>
                        <a:pt x="2530" y="5086"/>
                      </a:cubicBezTo>
                      <a:cubicBezTo>
                        <a:pt x="2797" y="5047"/>
                        <a:pt x="3059" y="5009"/>
                        <a:pt x="3326" y="4977"/>
                      </a:cubicBezTo>
                      <a:cubicBezTo>
                        <a:pt x="3348" y="4977"/>
                        <a:pt x="3342" y="4938"/>
                        <a:pt x="3320" y="4938"/>
                      </a:cubicBezTo>
                      <a:cubicBezTo>
                        <a:pt x="2743" y="4987"/>
                        <a:pt x="2024" y="4977"/>
                        <a:pt x="1495" y="5233"/>
                      </a:cubicBezTo>
                      <a:cubicBezTo>
                        <a:pt x="1288" y="5178"/>
                        <a:pt x="1135" y="5053"/>
                        <a:pt x="972" y="4906"/>
                      </a:cubicBezTo>
                      <a:cubicBezTo>
                        <a:pt x="759" y="4726"/>
                        <a:pt x="525" y="4671"/>
                        <a:pt x="280" y="4546"/>
                      </a:cubicBezTo>
                      <a:lnTo>
                        <a:pt x="275" y="4546"/>
                      </a:lnTo>
                      <a:lnTo>
                        <a:pt x="280" y="3892"/>
                      </a:lnTo>
                      <a:cubicBezTo>
                        <a:pt x="634" y="4208"/>
                        <a:pt x="923" y="4595"/>
                        <a:pt x="1413" y="4726"/>
                      </a:cubicBezTo>
                      <a:cubicBezTo>
                        <a:pt x="1573" y="4767"/>
                        <a:pt x="1739" y="4782"/>
                        <a:pt x="1907" y="4782"/>
                      </a:cubicBezTo>
                      <a:cubicBezTo>
                        <a:pt x="2290" y="4782"/>
                        <a:pt x="2686" y="4706"/>
                        <a:pt x="3053" y="4699"/>
                      </a:cubicBezTo>
                      <a:cubicBezTo>
                        <a:pt x="3081" y="4699"/>
                        <a:pt x="3086" y="4655"/>
                        <a:pt x="3059" y="4655"/>
                      </a:cubicBezTo>
                      <a:cubicBezTo>
                        <a:pt x="2692" y="4659"/>
                        <a:pt x="2311" y="4727"/>
                        <a:pt x="1940" y="4727"/>
                      </a:cubicBezTo>
                      <a:cubicBezTo>
                        <a:pt x="1805" y="4727"/>
                        <a:pt x="1670" y="4718"/>
                        <a:pt x="1539" y="4693"/>
                      </a:cubicBezTo>
                      <a:cubicBezTo>
                        <a:pt x="1165" y="4623"/>
                        <a:pt x="920" y="4396"/>
                        <a:pt x="676" y="4157"/>
                      </a:cubicBezTo>
                      <a:lnTo>
                        <a:pt x="676" y="4157"/>
                      </a:lnTo>
                      <a:cubicBezTo>
                        <a:pt x="677" y="4157"/>
                        <a:pt x="678" y="4156"/>
                        <a:pt x="678" y="4154"/>
                      </a:cubicBezTo>
                      <a:cubicBezTo>
                        <a:pt x="706" y="4152"/>
                        <a:pt x="735" y="4150"/>
                        <a:pt x="763" y="4150"/>
                      </a:cubicBezTo>
                      <a:cubicBezTo>
                        <a:pt x="1219" y="4150"/>
                        <a:pt x="1593" y="4427"/>
                        <a:pt x="2040" y="4432"/>
                      </a:cubicBezTo>
                      <a:cubicBezTo>
                        <a:pt x="2067" y="4432"/>
                        <a:pt x="2073" y="4393"/>
                        <a:pt x="2045" y="4393"/>
                      </a:cubicBezTo>
                      <a:cubicBezTo>
                        <a:pt x="1678" y="4376"/>
                        <a:pt x="1284" y="4073"/>
                        <a:pt x="907" y="4073"/>
                      </a:cubicBezTo>
                      <a:cubicBezTo>
                        <a:pt x="826" y="4073"/>
                        <a:pt x="746" y="4087"/>
                        <a:pt x="667" y="4121"/>
                      </a:cubicBezTo>
                      <a:cubicBezTo>
                        <a:pt x="656" y="4126"/>
                        <a:pt x="651" y="4137"/>
                        <a:pt x="656" y="4143"/>
                      </a:cubicBezTo>
                      <a:lnTo>
                        <a:pt x="656" y="4143"/>
                      </a:lnTo>
                      <a:cubicBezTo>
                        <a:pt x="541" y="4023"/>
                        <a:pt x="416" y="3914"/>
                        <a:pt x="285" y="3810"/>
                      </a:cubicBezTo>
                      <a:lnTo>
                        <a:pt x="280" y="3810"/>
                      </a:lnTo>
                      <a:lnTo>
                        <a:pt x="280" y="3680"/>
                      </a:lnTo>
                      <a:cubicBezTo>
                        <a:pt x="531" y="3710"/>
                        <a:pt x="768" y="3798"/>
                        <a:pt x="1018" y="3798"/>
                      </a:cubicBezTo>
                      <a:cubicBezTo>
                        <a:pt x="1083" y="3798"/>
                        <a:pt x="1150" y="3792"/>
                        <a:pt x="1217" y="3778"/>
                      </a:cubicBezTo>
                      <a:cubicBezTo>
                        <a:pt x="1266" y="3816"/>
                        <a:pt x="1321" y="3854"/>
                        <a:pt x="1375" y="3887"/>
                      </a:cubicBezTo>
                      <a:cubicBezTo>
                        <a:pt x="1713" y="4094"/>
                        <a:pt x="2089" y="4225"/>
                        <a:pt x="2487" y="4268"/>
                      </a:cubicBezTo>
                      <a:cubicBezTo>
                        <a:pt x="2509" y="4268"/>
                        <a:pt x="2509" y="4235"/>
                        <a:pt x="2487" y="4235"/>
                      </a:cubicBezTo>
                      <a:cubicBezTo>
                        <a:pt x="1506" y="4192"/>
                        <a:pt x="1081" y="3325"/>
                        <a:pt x="275" y="2966"/>
                      </a:cubicBezTo>
                      <a:cubicBezTo>
                        <a:pt x="275" y="2846"/>
                        <a:pt x="275" y="2721"/>
                        <a:pt x="275" y="2601"/>
                      </a:cubicBezTo>
                      <a:cubicBezTo>
                        <a:pt x="503" y="2644"/>
                        <a:pt x="727" y="2704"/>
                        <a:pt x="945" y="2791"/>
                      </a:cubicBezTo>
                      <a:cubicBezTo>
                        <a:pt x="947" y="2792"/>
                        <a:pt x="948" y="2792"/>
                        <a:pt x="950" y="2792"/>
                      </a:cubicBezTo>
                      <a:cubicBezTo>
                        <a:pt x="974" y="2792"/>
                        <a:pt x="987" y="2758"/>
                        <a:pt x="961" y="2748"/>
                      </a:cubicBezTo>
                      <a:cubicBezTo>
                        <a:pt x="738" y="2661"/>
                        <a:pt x="514" y="2557"/>
                        <a:pt x="269" y="2546"/>
                      </a:cubicBezTo>
                      <a:cubicBezTo>
                        <a:pt x="269" y="2421"/>
                        <a:pt x="264" y="2296"/>
                        <a:pt x="264" y="2170"/>
                      </a:cubicBezTo>
                      <a:cubicBezTo>
                        <a:pt x="345" y="2143"/>
                        <a:pt x="427" y="2116"/>
                        <a:pt x="509" y="2094"/>
                      </a:cubicBezTo>
                      <a:cubicBezTo>
                        <a:pt x="542" y="2192"/>
                        <a:pt x="661" y="2285"/>
                        <a:pt x="754" y="2334"/>
                      </a:cubicBezTo>
                      <a:cubicBezTo>
                        <a:pt x="841" y="2388"/>
                        <a:pt x="939" y="2410"/>
                        <a:pt x="1037" y="2410"/>
                      </a:cubicBezTo>
                      <a:cubicBezTo>
                        <a:pt x="1048" y="2410"/>
                        <a:pt x="1043" y="2399"/>
                        <a:pt x="1037" y="2399"/>
                      </a:cubicBezTo>
                      <a:cubicBezTo>
                        <a:pt x="917" y="2388"/>
                        <a:pt x="798" y="2334"/>
                        <a:pt x="710" y="2247"/>
                      </a:cubicBezTo>
                      <a:cubicBezTo>
                        <a:pt x="650" y="2198"/>
                        <a:pt x="607" y="2132"/>
                        <a:pt x="547" y="2083"/>
                      </a:cubicBezTo>
                      <a:cubicBezTo>
                        <a:pt x="631" y="2066"/>
                        <a:pt x="715" y="2055"/>
                        <a:pt x="799" y="2055"/>
                      </a:cubicBezTo>
                      <a:cubicBezTo>
                        <a:pt x="954" y="2055"/>
                        <a:pt x="1109" y="2091"/>
                        <a:pt x="1261" y="2187"/>
                      </a:cubicBezTo>
                      <a:cubicBezTo>
                        <a:pt x="1262" y="2188"/>
                        <a:pt x="1263" y="2188"/>
                        <a:pt x="1264" y="2188"/>
                      </a:cubicBezTo>
                      <a:cubicBezTo>
                        <a:pt x="1268" y="2188"/>
                        <a:pt x="1271" y="2180"/>
                        <a:pt x="1266" y="2176"/>
                      </a:cubicBezTo>
                      <a:cubicBezTo>
                        <a:pt x="1125" y="2061"/>
                        <a:pt x="931" y="2007"/>
                        <a:pt x="735" y="2007"/>
                      </a:cubicBezTo>
                      <a:cubicBezTo>
                        <a:pt x="568" y="2007"/>
                        <a:pt x="399" y="2046"/>
                        <a:pt x="258" y="2121"/>
                      </a:cubicBezTo>
                      <a:cubicBezTo>
                        <a:pt x="258" y="2007"/>
                        <a:pt x="253" y="1892"/>
                        <a:pt x="247" y="1778"/>
                      </a:cubicBezTo>
                      <a:cubicBezTo>
                        <a:pt x="394" y="1693"/>
                        <a:pt x="557" y="1654"/>
                        <a:pt x="722" y="1654"/>
                      </a:cubicBezTo>
                      <a:cubicBezTo>
                        <a:pt x="1009" y="1654"/>
                        <a:pt x="1301" y="1771"/>
                        <a:pt x="1522" y="1958"/>
                      </a:cubicBezTo>
                      <a:cubicBezTo>
                        <a:pt x="1523" y="1959"/>
                        <a:pt x="1525" y="1959"/>
                        <a:pt x="1526" y="1959"/>
                      </a:cubicBezTo>
                      <a:cubicBezTo>
                        <a:pt x="1531" y="1959"/>
                        <a:pt x="1538" y="1950"/>
                        <a:pt x="1533" y="1941"/>
                      </a:cubicBezTo>
                      <a:cubicBezTo>
                        <a:pt x="1354" y="1752"/>
                        <a:pt x="992" y="1586"/>
                        <a:pt x="668" y="1586"/>
                      </a:cubicBezTo>
                      <a:cubicBezTo>
                        <a:pt x="508" y="1586"/>
                        <a:pt x="357" y="1626"/>
                        <a:pt x="242" y="1723"/>
                      </a:cubicBezTo>
                      <a:cubicBezTo>
                        <a:pt x="236" y="1533"/>
                        <a:pt x="220" y="198"/>
                        <a:pt x="209" y="13"/>
                      </a:cubicBezTo>
                      <a:cubicBezTo>
                        <a:pt x="209" y="4"/>
                        <a:pt x="202" y="0"/>
                        <a:pt x="195" y="0"/>
                      </a:cubicBezTo>
                      <a:close/>
                    </a:path>
                  </a:pathLst>
                </a:custGeom>
                <a:solidFill>
                  <a:srgbClr val="667BB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872" name="Google Shape;2872;p8"/>
                <p:cNvGrpSpPr/>
                <p:nvPr/>
              </p:nvGrpSpPr>
              <p:grpSpPr>
                <a:xfrm>
                  <a:off x="3696227" y="3261380"/>
                  <a:ext cx="108950" cy="73543"/>
                  <a:chOff x="3696227" y="3261380"/>
                  <a:chExt cx="108950" cy="73543"/>
                </a:xfrm>
              </p:grpSpPr>
              <p:sp>
                <p:nvSpPr>
                  <p:cNvPr id="2873" name="Google Shape;2873;p8"/>
                  <p:cNvSpPr/>
                  <p:nvPr/>
                </p:nvSpPr>
                <p:spPr>
                  <a:xfrm>
                    <a:off x="3696227" y="3261380"/>
                    <a:ext cx="108950" cy="73442"/>
                  </a:xfrm>
                  <a:custGeom>
                    <a:rect b="b" l="l" r="r" t="t"/>
                    <a:pathLst>
                      <a:path extrusionOk="0" h="2906" w="4311">
                        <a:moveTo>
                          <a:pt x="2117" y="0"/>
                        </a:moveTo>
                        <a:cubicBezTo>
                          <a:pt x="1761" y="0"/>
                          <a:pt x="1404" y="51"/>
                          <a:pt x="1101" y="173"/>
                        </a:cubicBezTo>
                        <a:cubicBezTo>
                          <a:pt x="840" y="271"/>
                          <a:pt x="611" y="434"/>
                          <a:pt x="425" y="641"/>
                        </a:cubicBezTo>
                        <a:cubicBezTo>
                          <a:pt x="207" y="903"/>
                          <a:pt x="115" y="1235"/>
                          <a:pt x="82" y="1573"/>
                        </a:cubicBezTo>
                        <a:cubicBezTo>
                          <a:pt x="49" y="1862"/>
                          <a:pt x="0" y="2227"/>
                          <a:pt x="158" y="2488"/>
                        </a:cubicBezTo>
                        <a:cubicBezTo>
                          <a:pt x="175" y="2510"/>
                          <a:pt x="197" y="2537"/>
                          <a:pt x="218" y="2559"/>
                        </a:cubicBezTo>
                        <a:cubicBezTo>
                          <a:pt x="436" y="2799"/>
                          <a:pt x="883" y="2815"/>
                          <a:pt x="1183" y="2854"/>
                        </a:cubicBezTo>
                        <a:cubicBezTo>
                          <a:pt x="1478" y="2891"/>
                          <a:pt x="1781" y="2906"/>
                          <a:pt x="2084" y="2906"/>
                        </a:cubicBezTo>
                        <a:cubicBezTo>
                          <a:pt x="2481" y="2906"/>
                          <a:pt x="2879" y="2881"/>
                          <a:pt x="3264" y="2854"/>
                        </a:cubicBezTo>
                        <a:cubicBezTo>
                          <a:pt x="3520" y="2837"/>
                          <a:pt x="3896" y="2821"/>
                          <a:pt x="4087" y="2625"/>
                        </a:cubicBezTo>
                        <a:cubicBezTo>
                          <a:pt x="4311" y="2390"/>
                          <a:pt x="4289" y="2020"/>
                          <a:pt x="4245" y="1726"/>
                        </a:cubicBezTo>
                        <a:cubicBezTo>
                          <a:pt x="4169" y="1197"/>
                          <a:pt x="3973" y="614"/>
                          <a:pt x="3504" y="309"/>
                        </a:cubicBezTo>
                        <a:cubicBezTo>
                          <a:pt x="3357" y="216"/>
                          <a:pt x="3199" y="151"/>
                          <a:pt x="3030" y="107"/>
                        </a:cubicBezTo>
                        <a:cubicBezTo>
                          <a:pt x="2751" y="41"/>
                          <a:pt x="2434" y="0"/>
                          <a:pt x="2117" y="0"/>
                        </a:cubicBezTo>
                        <a:close/>
                      </a:path>
                    </a:pathLst>
                  </a:custGeom>
                  <a:solidFill>
                    <a:srgbClr val="667BB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74" name="Google Shape;2874;p8"/>
                  <p:cNvSpPr/>
                  <p:nvPr/>
                </p:nvSpPr>
                <p:spPr>
                  <a:xfrm>
                    <a:off x="3697743" y="3283367"/>
                    <a:ext cx="9528" cy="27699"/>
                  </a:xfrm>
                  <a:custGeom>
                    <a:rect b="b" l="l" r="r" t="t"/>
                    <a:pathLst>
                      <a:path extrusionOk="0" h="1096" w="377">
                        <a:moveTo>
                          <a:pt x="213" y="0"/>
                        </a:moveTo>
                        <a:cubicBezTo>
                          <a:pt x="104" y="218"/>
                          <a:pt x="38" y="458"/>
                          <a:pt x="17" y="703"/>
                        </a:cubicBezTo>
                        <a:cubicBezTo>
                          <a:pt x="11" y="752"/>
                          <a:pt x="6" y="801"/>
                          <a:pt x="0" y="850"/>
                        </a:cubicBezTo>
                        <a:cubicBezTo>
                          <a:pt x="66" y="932"/>
                          <a:pt x="131" y="1014"/>
                          <a:pt x="197" y="1095"/>
                        </a:cubicBezTo>
                        <a:cubicBezTo>
                          <a:pt x="267" y="1019"/>
                          <a:pt x="316" y="926"/>
                          <a:pt x="333" y="823"/>
                        </a:cubicBezTo>
                        <a:cubicBezTo>
                          <a:pt x="333" y="812"/>
                          <a:pt x="333" y="801"/>
                          <a:pt x="338" y="790"/>
                        </a:cubicBezTo>
                        <a:cubicBezTo>
                          <a:pt x="376" y="540"/>
                          <a:pt x="289" y="245"/>
                          <a:pt x="213" y="0"/>
                        </a:cubicBezTo>
                        <a:close/>
                      </a:path>
                    </a:pathLst>
                  </a:custGeom>
                  <a:solidFill>
                    <a:srgbClr val="667BB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75" name="Google Shape;2875;p8"/>
                  <p:cNvSpPr/>
                  <p:nvPr/>
                </p:nvSpPr>
                <p:spPr>
                  <a:xfrm>
                    <a:off x="3714676" y="3292465"/>
                    <a:ext cx="21381" cy="21507"/>
                  </a:xfrm>
                  <a:custGeom>
                    <a:rect b="b" l="l" r="r" t="t"/>
                    <a:pathLst>
                      <a:path extrusionOk="0" h="851" w="846">
                        <a:moveTo>
                          <a:pt x="348" y="1"/>
                        </a:moveTo>
                        <a:cubicBezTo>
                          <a:pt x="277" y="1"/>
                          <a:pt x="209" y="25"/>
                          <a:pt x="153" y="87"/>
                        </a:cubicBezTo>
                        <a:cubicBezTo>
                          <a:pt x="50" y="196"/>
                          <a:pt x="1" y="348"/>
                          <a:pt x="22" y="496"/>
                        </a:cubicBezTo>
                        <a:cubicBezTo>
                          <a:pt x="142" y="566"/>
                          <a:pt x="235" y="675"/>
                          <a:pt x="295" y="801"/>
                        </a:cubicBezTo>
                        <a:cubicBezTo>
                          <a:pt x="371" y="830"/>
                          <a:pt x="457" y="850"/>
                          <a:pt x="537" y="850"/>
                        </a:cubicBezTo>
                        <a:cubicBezTo>
                          <a:pt x="667" y="850"/>
                          <a:pt x="783" y="796"/>
                          <a:pt x="823" y="637"/>
                        </a:cubicBezTo>
                        <a:cubicBezTo>
                          <a:pt x="834" y="605"/>
                          <a:pt x="840" y="572"/>
                          <a:pt x="840" y="539"/>
                        </a:cubicBezTo>
                        <a:cubicBezTo>
                          <a:pt x="829" y="523"/>
                          <a:pt x="829" y="501"/>
                          <a:pt x="845" y="485"/>
                        </a:cubicBezTo>
                        <a:cubicBezTo>
                          <a:pt x="840" y="359"/>
                          <a:pt x="785" y="239"/>
                          <a:pt x="687" y="158"/>
                        </a:cubicBezTo>
                        <a:cubicBezTo>
                          <a:pt x="601" y="75"/>
                          <a:pt x="470" y="1"/>
                          <a:pt x="348" y="1"/>
                        </a:cubicBezTo>
                        <a:close/>
                      </a:path>
                    </a:pathLst>
                  </a:custGeom>
                  <a:solidFill>
                    <a:srgbClr val="667BB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76" name="Google Shape;2876;p8"/>
                  <p:cNvSpPr/>
                  <p:nvPr/>
                </p:nvSpPr>
                <p:spPr>
                  <a:xfrm>
                    <a:off x="3710127" y="3264893"/>
                    <a:ext cx="17943" cy="15315"/>
                  </a:xfrm>
                  <a:custGeom>
                    <a:rect b="b" l="l" r="r" t="t"/>
                    <a:pathLst>
                      <a:path extrusionOk="0" h="606" w="710">
                        <a:moveTo>
                          <a:pt x="644" y="1"/>
                        </a:moveTo>
                        <a:cubicBezTo>
                          <a:pt x="611" y="12"/>
                          <a:pt x="578" y="28"/>
                          <a:pt x="546" y="39"/>
                        </a:cubicBezTo>
                        <a:cubicBezTo>
                          <a:pt x="349" y="115"/>
                          <a:pt x="164" y="230"/>
                          <a:pt x="1" y="371"/>
                        </a:cubicBezTo>
                        <a:cubicBezTo>
                          <a:pt x="191" y="524"/>
                          <a:pt x="426" y="606"/>
                          <a:pt x="671" y="606"/>
                        </a:cubicBezTo>
                        <a:cubicBezTo>
                          <a:pt x="709" y="410"/>
                          <a:pt x="704" y="197"/>
                          <a:pt x="644" y="1"/>
                        </a:cubicBezTo>
                        <a:close/>
                      </a:path>
                    </a:pathLst>
                  </a:custGeom>
                  <a:solidFill>
                    <a:srgbClr val="667BB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77" name="Google Shape;2877;p8"/>
                  <p:cNvSpPr/>
                  <p:nvPr/>
                </p:nvSpPr>
                <p:spPr>
                  <a:xfrm>
                    <a:off x="3704491" y="3275786"/>
                    <a:ext cx="22063" cy="28255"/>
                  </a:xfrm>
                  <a:custGeom>
                    <a:rect b="b" l="l" r="r" t="t"/>
                    <a:pathLst>
                      <a:path extrusionOk="0" h="1118" w="873">
                        <a:moveTo>
                          <a:pt x="164" y="0"/>
                        </a:moveTo>
                        <a:cubicBezTo>
                          <a:pt x="142" y="22"/>
                          <a:pt x="120" y="49"/>
                          <a:pt x="93" y="77"/>
                        </a:cubicBezTo>
                        <a:cubicBezTo>
                          <a:pt x="60" y="115"/>
                          <a:pt x="33" y="158"/>
                          <a:pt x="0" y="202"/>
                        </a:cubicBezTo>
                        <a:cubicBezTo>
                          <a:pt x="82" y="469"/>
                          <a:pt x="186" y="790"/>
                          <a:pt x="153" y="1079"/>
                        </a:cubicBezTo>
                        <a:cubicBezTo>
                          <a:pt x="218" y="1085"/>
                          <a:pt x="278" y="1096"/>
                          <a:pt x="338" y="1117"/>
                        </a:cubicBezTo>
                        <a:cubicBezTo>
                          <a:pt x="322" y="910"/>
                          <a:pt x="425" y="714"/>
                          <a:pt x="605" y="611"/>
                        </a:cubicBezTo>
                        <a:cubicBezTo>
                          <a:pt x="654" y="589"/>
                          <a:pt x="703" y="578"/>
                          <a:pt x="758" y="578"/>
                        </a:cubicBezTo>
                        <a:cubicBezTo>
                          <a:pt x="807" y="474"/>
                          <a:pt x="845" y="365"/>
                          <a:pt x="872" y="256"/>
                        </a:cubicBezTo>
                        <a:cubicBezTo>
                          <a:pt x="616" y="251"/>
                          <a:pt x="365" y="164"/>
                          <a:pt x="164" y="0"/>
                        </a:cubicBezTo>
                        <a:close/>
                      </a:path>
                    </a:pathLst>
                  </a:custGeom>
                  <a:solidFill>
                    <a:srgbClr val="667BB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78" name="Google Shape;2878;p8"/>
                  <p:cNvSpPr/>
                  <p:nvPr/>
                </p:nvSpPr>
                <p:spPr>
                  <a:xfrm>
                    <a:off x="3728323" y="3261507"/>
                    <a:ext cx="24792" cy="18702"/>
                  </a:xfrm>
                  <a:custGeom>
                    <a:rect b="b" l="l" r="r" t="t"/>
                    <a:pathLst>
                      <a:path extrusionOk="0" h="740" w="981">
                        <a:moveTo>
                          <a:pt x="830" y="0"/>
                        </a:moveTo>
                        <a:cubicBezTo>
                          <a:pt x="548" y="0"/>
                          <a:pt x="268" y="39"/>
                          <a:pt x="0" y="113"/>
                        </a:cubicBezTo>
                        <a:cubicBezTo>
                          <a:pt x="60" y="315"/>
                          <a:pt x="71" y="533"/>
                          <a:pt x="33" y="740"/>
                        </a:cubicBezTo>
                        <a:cubicBezTo>
                          <a:pt x="174" y="734"/>
                          <a:pt x="316" y="696"/>
                          <a:pt x="441" y="631"/>
                        </a:cubicBezTo>
                        <a:cubicBezTo>
                          <a:pt x="703" y="495"/>
                          <a:pt x="866" y="266"/>
                          <a:pt x="981" y="4"/>
                        </a:cubicBezTo>
                        <a:cubicBezTo>
                          <a:pt x="931" y="2"/>
                          <a:pt x="880" y="0"/>
                          <a:pt x="830" y="0"/>
                        </a:cubicBezTo>
                        <a:close/>
                      </a:path>
                    </a:pathLst>
                  </a:custGeom>
                  <a:solidFill>
                    <a:srgbClr val="667BB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79" name="Google Shape;2879;p8"/>
                  <p:cNvSpPr/>
                  <p:nvPr/>
                </p:nvSpPr>
                <p:spPr>
                  <a:xfrm>
                    <a:off x="3725821" y="3278136"/>
                    <a:ext cx="24413" cy="26309"/>
                  </a:xfrm>
                  <a:custGeom>
                    <a:rect b="b" l="l" r="r" t="t"/>
                    <a:pathLst>
                      <a:path extrusionOk="0" h="1041" w="966">
                        <a:moveTo>
                          <a:pt x="671" y="0"/>
                        </a:moveTo>
                        <a:cubicBezTo>
                          <a:pt x="611" y="38"/>
                          <a:pt x="546" y="65"/>
                          <a:pt x="480" y="93"/>
                        </a:cubicBezTo>
                        <a:cubicBezTo>
                          <a:pt x="361" y="131"/>
                          <a:pt x="241" y="153"/>
                          <a:pt x="115" y="158"/>
                        </a:cubicBezTo>
                        <a:cubicBezTo>
                          <a:pt x="88" y="272"/>
                          <a:pt x="50" y="387"/>
                          <a:pt x="1" y="490"/>
                        </a:cubicBezTo>
                        <a:cubicBezTo>
                          <a:pt x="148" y="529"/>
                          <a:pt x="279" y="616"/>
                          <a:pt x="371" y="736"/>
                        </a:cubicBezTo>
                        <a:cubicBezTo>
                          <a:pt x="442" y="823"/>
                          <a:pt x="486" y="932"/>
                          <a:pt x="491" y="1041"/>
                        </a:cubicBezTo>
                        <a:cubicBezTo>
                          <a:pt x="688" y="1019"/>
                          <a:pt x="856" y="741"/>
                          <a:pt x="965" y="518"/>
                        </a:cubicBezTo>
                        <a:lnTo>
                          <a:pt x="960" y="512"/>
                        </a:lnTo>
                        <a:cubicBezTo>
                          <a:pt x="824" y="371"/>
                          <a:pt x="704" y="196"/>
                          <a:pt x="671" y="0"/>
                        </a:cubicBezTo>
                        <a:close/>
                      </a:path>
                    </a:pathLst>
                  </a:custGeom>
                  <a:solidFill>
                    <a:srgbClr val="667BB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80" name="Google Shape;2880;p8"/>
                  <p:cNvSpPr/>
                  <p:nvPr/>
                </p:nvSpPr>
                <p:spPr>
                  <a:xfrm>
                    <a:off x="3744573" y="3263377"/>
                    <a:ext cx="10766" cy="25652"/>
                  </a:xfrm>
                  <a:custGeom>
                    <a:rect b="b" l="l" r="r" t="t"/>
                    <a:pathLst>
                      <a:path extrusionOk="0" h="1015" w="426">
                        <a:moveTo>
                          <a:pt x="398" y="1"/>
                        </a:moveTo>
                        <a:cubicBezTo>
                          <a:pt x="311" y="208"/>
                          <a:pt x="174" y="388"/>
                          <a:pt x="0" y="530"/>
                        </a:cubicBezTo>
                        <a:cubicBezTo>
                          <a:pt x="16" y="715"/>
                          <a:pt x="136" y="884"/>
                          <a:pt x="256" y="1014"/>
                        </a:cubicBezTo>
                        <a:cubicBezTo>
                          <a:pt x="278" y="971"/>
                          <a:pt x="294" y="922"/>
                          <a:pt x="311" y="889"/>
                        </a:cubicBezTo>
                        <a:cubicBezTo>
                          <a:pt x="343" y="797"/>
                          <a:pt x="371" y="704"/>
                          <a:pt x="392" y="606"/>
                        </a:cubicBezTo>
                        <a:cubicBezTo>
                          <a:pt x="392" y="600"/>
                          <a:pt x="392" y="595"/>
                          <a:pt x="398" y="595"/>
                        </a:cubicBezTo>
                        <a:cubicBezTo>
                          <a:pt x="420" y="475"/>
                          <a:pt x="425" y="350"/>
                          <a:pt x="420" y="230"/>
                        </a:cubicBezTo>
                        <a:cubicBezTo>
                          <a:pt x="414" y="170"/>
                          <a:pt x="409" y="88"/>
                          <a:pt x="398" y="1"/>
                        </a:cubicBezTo>
                        <a:close/>
                      </a:path>
                    </a:pathLst>
                  </a:custGeom>
                  <a:solidFill>
                    <a:srgbClr val="667BB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81" name="Google Shape;2881;p8"/>
                  <p:cNvSpPr/>
                  <p:nvPr/>
                </p:nvSpPr>
                <p:spPr>
                  <a:xfrm>
                    <a:off x="3723344" y="3304141"/>
                    <a:ext cx="28684" cy="22493"/>
                  </a:xfrm>
                  <a:custGeom>
                    <a:rect b="b" l="l" r="r" t="t"/>
                    <a:pathLst>
                      <a:path extrusionOk="0" h="890" w="1135">
                        <a:moveTo>
                          <a:pt x="807" y="1"/>
                        </a:moveTo>
                        <a:cubicBezTo>
                          <a:pt x="747" y="61"/>
                          <a:pt x="671" y="94"/>
                          <a:pt x="584" y="99"/>
                        </a:cubicBezTo>
                        <a:cubicBezTo>
                          <a:pt x="578" y="186"/>
                          <a:pt x="546" y="268"/>
                          <a:pt x="497" y="339"/>
                        </a:cubicBezTo>
                        <a:cubicBezTo>
                          <a:pt x="425" y="444"/>
                          <a:pt x="318" y="482"/>
                          <a:pt x="204" y="482"/>
                        </a:cubicBezTo>
                        <a:cubicBezTo>
                          <a:pt x="136" y="482"/>
                          <a:pt x="66" y="468"/>
                          <a:pt x="1" y="448"/>
                        </a:cubicBezTo>
                        <a:lnTo>
                          <a:pt x="1" y="448"/>
                        </a:lnTo>
                        <a:cubicBezTo>
                          <a:pt x="50" y="589"/>
                          <a:pt x="77" y="736"/>
                          <a:pt x="83" y="889"/>
                        </a:cubicBezTo>
                        <a:cubicBezTo>
                          <a:pt x="284" y="816"/>
                          <a:pt x="505" y="764"/>
                          <a:pt x="722" y="764"/>
                        </a:cubicBezTo>
                        <a:cubicBezTo>
                          <a:pt x="863" y="764"/>
                          <a:pt x="1003" y="786"/>
                          <a:pt x="1134" y="840"/>
                        </a:cubicBezTo>
                        <a:cubicBezTo>
                          <a:pt x="1134" y="818"/>
                          <a:pt x="1129" y="791"/>
                          <a:pt x="1123" y="769"/>
                        </a:cubicBezTo>
                        <a:cubicBezTo>
                          <a:pt x="1063" y="502"/>
                          <a:pt x="954" y="246"/>
                          <a:pt x="807" y="12"/>
                        </a:cubicBezTo>
                        <a:cubicBezTo>
                          <a:pt x="807" y="6"/>
                          <a:pt x="807" y="6"/>
                          <a:pt x="807" y="1"/>
                        </a:cubicBezTo>
                        <a:close/>
                      </a:path>
                    </a:pathLst>
                  </a:custGeom>
                  <a:solidFill>
                    <a:srgbClr val="667BB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82" name="Google Shape;2882;p8"/>
                  <p:cNvSpPr/>
                  <p:nvPr/>
                </p:nvSpPr>
                <p:spPr>
                  <a:xfrm>
                    <a:off x="3725290" y="3325471"/>
                    <a:ext cx="27294" cy="9452"/>
                  </a:xfrm>
                  <a:custGeom>
                    <a:rect b="b" l="l" r="r" t="t"/>
                    <a:pathLst>
                      <a:path extrusionOk="0" h="374" w="1080">
                        <a:moveTo>
                          <a:pt x="636" y="0"/>
                        </a:moveTo>
                        <a:cubicBezTo>
                          <a:pt x="421" y="0"/>
                          <a:pt x="202" y="56"/>
                          <a:pt x="6" y="127"/>
                        </a:cubicBezTo>
                        <a:cubicBezTo>
                          <a:pt x="6" y="192"/>
                          <a:pt x="6" y="252"/>
                          <a:pt x="0" y="318"/>
                        </a:cubicBezTo>
                        <a:lnTo>
                          <a:pt x="38" y="318"/>
                        </a:lnTo>
                        <a:cubicBezTo>
                          <a:pt x="339" y="356"/>
                          <a:pt x="645" y="373"/>
                          <a:pt x="950" y="373"/>
                        </a:cubicBezTo>
                        <a:cubicBezTo>
                          <a:pt x="993" y="373"/>
                          <a:pt x="1036" y="373"/>
                          <a:pt x="1079" y="372"/>
                        </a:cubicBezTo>
                        <a:cubicBezTo>
                          <a:pt x="1079" y="279"/>
                          <a:pt x="1079" y="187"/>
                          <a:pt x="1068" y="94"/>
                        </a:cubicBezTo>
                        <a:cubicBezTo>
                          <a:pt x="932" y="27"/>
                          <a:pt x="785" y="0"/>
                          <a:pt x="636" y="0"/>
                        </a:cubicBezTo>
                        <a:close/>
                      </a:path>
                    </a:pathLst>
                  </a:custGeom>
                  <a:solidFill>
                    <a:srgbClr val="667BB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83" name="Google Shape;2883;p8"/>
                  <p:cNvSpPr/>
                  <p:nvPr/>
                </p:nvSpPr>
                <p:spPr>
                  <a:xfrm>
                    <a:off x="3745104" y="3291075"/>
                    <a:ext cx="26890" cy="21583"/>
                  </a:xfrm>
                  <a:custGeom>
                    <a:rect b="b" l="l" r="r" t="t"/>
                    <a:pathLst>
                      <a:path extrusionOk="0" h="854" w="1064">
                        <a:moveTo>
                          <a:pt x="290" y="0"/>
                        </a:moveTo>
                        <a:cubicBezTo>
                          <a:pt x="213" y="169"/>
                          <a:pt x="121" y="327"/>
                          <a:pt x="1" y="463"/>
                        </a:cubicBezTo>
                        <a:cubicBezTo>
                          <a:pt x="6" y="469"/>
                          <a:pt x="12" y="474"/>
                          <a:pt x="17" y="480"/>
                        </a:cubicBezTo>
                        <a:cubicBezTo>
                          <a:pt x="88" y="600"/>
                          <a:pt x="153" y="719"/>
                          <a:pt x="213" y="845"/>
                        </a:cubicBezTo>
                        <a:lnTo>
                          <a:pt x="219" y="845"/>
                        </a:lnTo>
                        <a:cubicBezTo>
                          <a:pt x="247" y="851"/>
                          <a:pt x="275" y="853"/>
                          <a:pt x="304" y="853"/>
                        </a:cubicBezTo>
                        <a:cubicBezTo>
                          <a:pt x="482" y="853"/>
                          <a:pt x="657" y="746"/>
                          <a:pt x="813" y="670"/>
                        </a:cubicBezTo>
                        <a:cubicBezTo>
                          <a:pt x="900" y="627"/>
                          <a:pt x="982" y="583"/>
                          <a:pt x="1063" y="534"/>
                        </a:cubicBezTo>
                        <a:cubicBezTo>
                          <a:pt x="775" y="431"/>
                          <a:pt x="448" y="278"/>
                          <a:pt x="290" y="0"/>
                        </a:cubicBezTo>
                        <a:close/>
                      </a:path>
                    </a:pathLst>
                  </a:custGeom>
                  <a:solidFill>
                    <a:srgbClr val="667BB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84" name="Google Shape;2884;p8"/>
                  <p:cNvSpPr/>
                  <p:nvPr/>
                </p:nvSpPr>
                <p:spPr>
                  <a:xfrm>
                    <a:off x="3753520" y="3276013"/>
                    <a:ext cx="20547" cy="21835"/>
                  </a:xfrm>
                  <a:custGeom>
                    <a:rect b="b" l="l" r="r" t="t"/>
                    <a:pathLst>
                      <a:path extrusionOk="0" h="864" w="813">
                        <a:moveTo>
                          <a:pt x="629" y="0"/>
                        </a:moveTo>
                        <a:cubicBezTo>
                          <a:pt x="445" y="0"/>
                          <a:pt x="258" y="27"/>
                          <a:pt x="120" y="133"/>
                        </a:cubicBezTo>
                        <a:cubicBezTo>
                          <a:pt x="93" y="258"/>
                          <a:pt x="55" y="378"/>
                          <a:pt x="6" y="493"/>
                        </a:cubicBezTo>
                        <a:lnTo>
                          <a:pt x="0" y="504"/>
                        </a:lnTo>
                        <a:cubicBezTo>
                          <a:pt x="76" y="656"/>
                          <a:pt x="191" y="781"/>
                          <a:pt x="338" y="863"/>
                        </a:cubicBezTo>
                        <a:cubicBezTo>
                          <a:pt x="551" y="711"/>
                          <a:pt x="681" y="373"/>
                          <a:pt x="768" y="144"/>
                        </a:cubicBezTo>
                        <a:cubicBezTo>
                          <a:pt x="785" y="95"/>
                          <a:pt x="796" y="51"/>
                          <a:pt x="812" y="8"/>
                        </a:cubicBezTo>
                        <a:cubicBezTo>
                          <a:pt x="753" y="4"/>
                          <a:pt x="691" y="0"/>
                          <a:pt x="629" y="0"/>
                        </a:cubicBezTo>
                        <a:close/>
                      </a:path>
                    </a:pathLst>
                  </a:custGeom>
                  <a:solidFill>
                    <a:srgbClr val="667BB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85" name="Google Shape;2885;p8"/>
                  <p:cNvSpPr/>
                  <p:nvPr/>
                </p:nvSpPr>
                <p:spPr>
                  <a:xfrm>
                    <a:off x="3764109" y="3276342"/>
                    <a:ext cx="29215" cy="26865"/>
                  </a:xfrm>
                  <a:custGeom>
                    <a:rect b="b" l="l" r="r" t="t"/>
                    <a:pathLst>
                      <a:path extrusionOk="0" h="1063" w="1156">
                        <a:moveTo>
                          <a:pt x="475" y="0"/>
                        </a:moveTo>
                        <a:cubicBezTo>
                          <a:pt x="453" y="76"/>
                          <a:pt x="426" y="153"/>
                          <a:pt x="399" y="224"/>
                        </a:cubicBezTo>
                        <a:cubicBezTo>
                          <a:pt x="295" y="452"/>
                          <a:pt x="191" y="730"/>
                          <a:pt x="1" y="894"/>
                        </a:cubicBezTo>
                        <a:cubicBezTo>
                          <a:pt x="121" y="954"/>
                          <a:pt x="251" y="1008"/>
                          <a:pt x="382" y="1052"/>
                        </a:cubicBezTo>
                        <a:cubicBezTo>
                          <a:pt x="393" y="1057"/>
                          <a:pt x="399" y="1057"/>
                          <a:pt x="399" y="1063"/>
                        </a:cubicBezTo>
                        <a:cubicBezTo>
                          <a:pt x="442" y="1035"/>
                          <a:pt x="480" y="1008"/>
                          <a:pt x="524" y="986"/>
                        </a:cubicBezTo>
                        <a:cubicBezTo>
                          <a:pt x="775" y="812"/>
                          <a:pt x="992" y="594"/>
                          <a:pt x="1156" y="338"/>
                        </a:cubicBezTo>
                        <a:cubicBezTo>
                          <a:pt x="954" y="175"/>
                          <a:pt x="742" y="38"/>
                          <a:pt x="475" y="0"/>
                        </a:cubicBezTo>
                        <a:close/>
                      </a:path>
                    </a:pathLst>
                  </a:custGeom>
                  <a:solidFill>
                    <a:srgbClr val="667BB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86" name="Google Shape;2886;p8"/>
                  <p:cNvSpPr/>
                  <p:nvPr/>
                </p:nvSpPr>
                <p:spPr>
                  <a:xfrm>
                    <a:off x="3756552" y="3261734"/>
                    <a:ext cx="19561" cy="14911"/>
                  </a:xfrm>
                  <a:custGeom>
                    <a:rect b="b" l="l" r="r" t="t"/>
                    <a:pathLst>
                      <a:path extrusionOk="0" h="590" w="774">
                        <a:moveTo>
                          <a:pt x="0" y="1"/>
                        </a:moveTo>
                        <a:lnTo>
                          <a:pt x="0" y="1"/>
                        </a:lnTo>
                        <a:cubicBezTo>
                          <a:pt x="16" y="99"/>
                          <a:pt x="22" y="197"/>
                          <a:pt x="27" y="295"/>
                        </a:cubicBezTo>
                        <a:cubicBezTo>
                          <a:pt x="27" y="393"/>
                          <a:pt x="27" y="491"/>
                          <a:pt x="11" y="589"/>
                        </a:cubicBezTo>
                        <a:cubicBezTo>
                          <a:pt x="164" y="504"/>
                          <a:pt x="350" y="476"/>
                          <a:pt x="527" y="476"/>
                        </a:cubicBezTo>
                        <a:cubicBezTo>
                          <a:pt x="589" y="476"/>
                          <a:pt x="650" y="480"/>
                          <a:pt x="708" y="486"/>
                        </a:cubicBezTo>
                        <a:cubicBezTo>
                          <a:pt x="741" y="371"/>
                          <a:pt x="757" y="257"/>
                          <a:pt x="774" y="137"/>
                        </a:cubicBezTo>
                        <a:cubicBezTo>
                          <a:pt x="725" y="120"/>
                          <a:pt x="681" y="110"/>
                          <a:pt x="638" y="99"/>
                        </a:cubicBezTo>
                        <a:cubicBezTo>
                          <a:pt x="425" y="50"/>
                          <a:pt x="213" y="17"/>
                          <a:pt x="0" y="1"/>
                        </a:cubicBezTo>
                        <a:close/>
                      </a:path>
                    </a:pathLst>
                  </a:custGeom>
                  <a:solidFill>
                    <a:srgbClr val="667BB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87" name="Google Shape;2887;p8"/>
                  <p:cNvSpPr/>
                  <p:nvPr/>
                </p:nvSpPr>
                <p:spPr>
                  <a:xfrm>
                    <a:off x="3776644" y="3266005"/>
                    <a:ext cx="18904" cy="16958"/>
                  </a:xfrm>
                  <a:custGeom>
                    <a:rect b="b" l="l" r="r" t="t"/>
                    <a:pathLst>
                      <a:path extrusionOk="0" h="671" w="748">
                        <a:moveTo>
                          <a:pt x="61" y="1"/>
                        </a:moveTo>
                        <a:cubicBezTo>
                          <a:pt x="50" y="109"/>
                          <a:pt x="28" y="224"/>
                          <a:pt x="1" y="333"/>
                        </a:cubicBezTo>
                        <a:cubicBezTo>
                          <a:pt x="262" y="382"/>
                          <a:pt x="502" y="502"/>
                          <a:pt x="704" y="671"/>
                        </a:cubicBezTo>
                        <a:cubicBezTo>
                          <a:pt x="714" y="643"/>
                          <a:pt x="731" y="611"/>
                          <a:pt x="747" y="578"/>
                        </a:cubicBezTo>
                        <a:cubicBezTo>
                          <a:pt x="638" y="398"/>
                          <a:pt x="496" y="246"/>
                          <a:pt x="322" y="131"/>
                        </a:cubicBezTo>
                        <a:cubicBezTo>
                          <a:pt x="240" y="77"/>
                          <a:pt x="153" y="33"/>
                          <a:pt x="61" y="1"/>
                        </a:cubicBezTo>
                        <a:close/>
                      </a:path>
                    </a:pathLst>
                  </a:custGeom>
                  <a:solidFill>
                    <a:srgbClr val="667BB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88" name="Google Shape;2888;p8"/>
                  <p:cNvSpPr/>
                  <p:nvPr/>
                </p:nvSpPr>
                <p:spPr>
                  <a:xfrm>
                    <a:off x="3784630" y="3282811"/>
                    <a:ext cx="19435" cy="28811"/>
                  </a:xfrm>
                  <a:custGeom>
                    <a:rect b="b" l="l" r="r" t="t"/>
                    <a:pathLst>
                      <a:path extrusionOk="0" h="1140" w="769">
                        <a:moveTo>
                          <a:pt x="480" y="0"/>
                        </a:moveTo>
                        <a:cubicBezTo>
                          <a:pt x="469" y="22"/>
                          <a:pt x="458" y="38"/>
                          <a:pt x="453" y="60"/>
                        </a:cubicBezTo>
                        <a:cubicBezTo>
                          <a:pt x="482" y="85"/>
                          <a:pt x="459" y="127"/>
                          <a:pt x="422" y="127"/>
                        </a:cubicBezTo>
                        <a:cubicBezTo>
                          <a:pt x="418" y="127"/>
                          <a:pt x="414" y="127"/>
                          <a:pt x="409" y="126"/>
                        </a:cubicBezTo>
                        <a:cubicBezTo>
                          <a:pt x="300" y="305"/>
                          <a:pt x="164" y="469"/>
                          <a:pt x="1" y="605"/>
                        </a:cubicBezTo>
                        <a:cubicBezTo>
                          <a:pt x="142" y="720"/>
                          <a:pt x="235" y="872"/>
                          <a:pt x="388" y="970"/>
                        </a:cubicBezTo>
                        <a:cubicBezTo>
                          <a:pt x="404" y="970"/>
                          <a:pt x="420" y="981"/>
                          <a:pt x="426" y="997"/>
                        </a:cubicBezTo>
                        <a:cubicBezTo>
                          <a:pt x="437" y="997"/>
                          <a:pt x="442" y="1003"/>
                          <a:pt x="447" y="1008"/>
                        </a:cubicBezTo>
                        <a:cubicBezTo>
                          <a:pt x="551" y="1057"/>
                          <a:pt x="660" y="1101"/>
                          <a:pt x="769" y="1139"/>
                        </a:cubicBezTo>
                        <a:cubicBezTo>
                          <a:pt x="769" y="1052"/>
                          <a:pt x="758" y="965"/>
                          <a:pt x="747" y="878"/>
                        </a:cubicBezTo>
                        <a:cubicBezTo>
                          <a:pt x="709" y="572"/>
                          <a:pt x="616" y="278"/>
                          <a:pt x="480" y="0"/>
                        </a:cubicBezTo>
                        <a:close/>
                      </a:path>
                    </a:pathLst>
                  </a:custGeom>
                  <a:solidFill>
                    <a:srgbClr val="667BB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89" name="Google Shape;2889;p8"/>
                  <p:cNvSpPr/>
                  <p:nvPr/>
                </p:nvSpPr>
                <p:spPr>
                  <a:xfrm>
                    <a:off x="3751321" y="3308286"/>
                    <a:ext cx="30858" cy="26460"/>
                  </a:xfrm>
                  <a:custGeom>
                    <a:rect b="b" l="l" r="r" t="t"/>
                    <a:pathLst>
                      <a:path extrusionOk="0" h="1047" w="1221">
                        <a:moveTo>
                          <a:pt x="725" y="0"/>
                        </a:moveTo>
                        <a:cubicBezTo>
                          <a:pt x="643" y="44"/>
                          <a:pt x="556" y="88"/>
                          <a:pt x="469" y="131"/>
                        </a:cubicBezTo>
                        <a:cubicBezTo>
                          <a:pt x="336" y="190"/>
                          <a:pt x="199" y="253"/>
                          <a:pt x="50" y="253"/>
                        </a:cubicBezTo>
                        <a:cubicBezTo>
                          <a:pt x="33" y="253"/>
                          <a:pt x="17" y="253"/>
                          <a:pt x="0" y="251"/>
                        </a:cubicBezTo>
                        <a:lnTo>
                          <a:pt x="0" y="251"/>
                        </a:lnTo>
                        <a:cubicBezTo>
                          <a:pt x="44" y="360"/>
                          <a:pt x="76" y="469"/>
                          <a:pt x="98" y="583"/>
                        </a:cubicBezTo>
                        <a:cubicBezTo>
                          <a:pt x="104" y="632"/>
                          <a:pt x="109" y="681"/>
                          <a:pt x="114" y="731"/>
                        </a:cubicBezTo>
                        <a:cubicBezTo>
                          <a:pt x="120" y="834"/>
                          <a:pt x="125" y="943"/>
                          <a:pt x="120" y="1047"/>
                        </a:cubicBezTo>
                        <a:cubicBezTo>
                          <a:pt x="447" y="1041"/>
                          <a:pt x="768" y="1019"/>
                          <a:pt x="1084" y="1003"/>
                        </a:cubicBezTo>
                        <a:lnTo>
                          <a:pt x="1221" y="992"/>
                        </a:lnTo>
                        <a:cubicBezTo>
                          <a:pt x="1112" y="627"/>
                          <a:pt x="975" y="251"/>
                          <a:pt x="725" y="0"/>
                        </a:cubicBezTo>
                        <a:close/>
                      </a:path>
                    </a:pathLst>
                  </a:custGeom>
                  <a:solidFill>
                    <a:srgbClr val="667BB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90" name="Google Shape;2890;p8"/>
                  <p:cNvSpPr/>
                  <p:nvPr/>
                </p:nvSpPr>
                <p:spPr>
                  <a:xfrm>
                    <a:off x="3771413" y="3299466"/>
                    <a:ext cx="21507" cy="19864"/>
                  </a:xfrm>
                  <a:custGeom>
                    <a:rect b="b" l="l" r="r" t="t"/>
                    <a:pathLst>
                      <a:path extrusionOk="0" h="786" w="851">
                        <a:moveTo>
                          <a:pt x="464" y="1"/>
                        </a:moveTo>
                        <a:cubicBezTo>
                          <a:pt x="404" y="55"/>
                          <a:pt x="338" y="99"/>
                          <a:pt x="273" y="142"/>
                        </a:cubicBezTo>
                        <a:cubicBezTo>
                          <a:pt x="186" y="202"/>
                          <a:pt x="99" y="257"/>
                          <a:pt x="1" y="306"/>
                        </a:cubicBezTo>
                        <a:cubicBezTo>
                          <a:pt x="131" y="447"/>
                          <a:pt x="235" y="611"/>
                          <a:pt x="306" y="785"/>
                        </a:cubicBezTo>
                        <a:cubicBezTo>
                          <a:pt x="545" y="720"/>
                          <a:pt x="703" y="556"/>
                          <a:pt x="851" y="371"/>
                        </a:cubicBezTo>
                        <a:cubicBezTo>
                          <a:pt x="698" y="268"/>
                          <a:pt x="605" y="115"/>
                          <a:pt x="464" y="1"/>
                        </a:cubicBezTo>
                        <a:close/>
                      </a:path>
                    </a:pathLst>
                  </a:custGeom>
                  <a:solidFill>
                    <a:srgbClr val="667BB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91" name="Google Shape;2891;p8"/>
                  <p:cNvSpPr/>
                  <p:nvPr/>
                </p:nvSpPr>
                <p:spPr>
                  <a:xfrm>
                    <a:off x="3780081" y="3309929"/>
                    <a:ext cx="24135" cy="23301"/>
                  </a:xfrm>
                  <a:custGeom>
                    <a:rect b="b" l="l" r="r" t="t"/>
                    <a:pathLst>
                      <a:path extrusionOk="0" h="922" w="955">
                        <a:moveTo>
                          <a:pt x="573" y="1"/>
                        </a:moveTo>
                        <a:cubicBezTo>
                          <a:pt x="420" y="202"/>
                          <a:pt x="246" y="371"/>
                          <a:pt x="1" y="448"/>
                        </a:cubicBezTo>
                        <a:cubicBezTo>
                          <a:pt x="66" y="600"/>
                          <a:pt x="115" y="764"/>
                          <a:pt x="164" y="922"/>
                        </a:cubicBezTo>
                        <a:cubicBezTo>
                          <a:pt x="388" y="900"/>
                          <a:pt x="627" y="856"/>
                          <a:pt x="769" y="709"/>
                        </a:cubicBezTo>
                        <a:cubicBezTo>
                          <a:pt x="911" y="562"/>
                          <a:pt x="954" y="360"/>
                          <a:pt x="954" y="159"/>
                        </a:cubicBezTo>
                        <a:cubicBezTo>
                          <a:pt x="824" y="121"/>
                          <a:pt x="693" y="66"/>
                          <a:pt x="573" y="1"/>
                        </a:cubicBezTo>
                        <a:close/>
                      </a:path>
                    </a:pathLst>
                  </a:custGeom>
                  <a:solidFill>
                    <a:srgbClr val="667BB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92" name="Google Shape;2892;p8"/>
                  <p:cNvSpPr/>
                  <p:nvPr/>
                </p:nvSpPr>
                <p:spPr>
                  <a:xfrm>
                    <a:off x="3704087" y="3305127"/>
                    <a:ext cx="20117" cy="28103"/>
                  </a:xfrm>
                  <a:custGeom>
                    <a:rect b="b" l="l" r="r" t="t"/>
                    <a:pathLst>
                      <a:path extrusionOk="0" h="1112" w="796">
                        <a:moveTo>
                          <a:pt x="158" y="0"/>
                        </a:moveTo>
                        <a:cubicBezTo>
                          <a:pt x="136" y="114"/>
                          <a:pt x="76" y="218"/>
                          <a:pt x="0" y="300"/>
                        </a:cubicBezTo>
                        <a:cubicBezTo>
                          <a:pt x="158" y="507"/>
                          <a:pt x="272" y="730"/>
                          <a:pt x="185" y="1003"/>
                        </a:cubicBezTo>
                        <a:cubicBezTo>
                          <a:pt x="371" y="1063"/>
                          <a:pt x="561" y="1095"/>
                          <a:pt x="757" y="1112"/>
                        </a:cubicBezTo>
                        <a:cubicBezTo>
                          <a:pt x="796" y="621"/>
                          <a:pt x="681" y="38"/>
                          <a:pt x="158" y="0"/>
                        </a:cubicBezTo>
                        <a:close/>
                      </a:path>
                    </a:pathLst>
                  </a:custGeom>
                  <a:solidFill>
                    <a:srgbClr val="667BB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93" name="Google Shape;2893;p8"/>
                  <p:cNvSpPr/>
                  <p:nvPr/>
                </p:nvSpPr>
                <p:spPr>
                  <a:xfrm>
                    <a:off x="3697187" y="3307856"/>
                    <a:ext cx="12156" cy="21785"/>
                  </a:xfrm>
                  <a:custGeom>
                    <a:rect b="b" l="l" r="r" t="t"/>
                    <a:pathLst>
                      <a:path extrusionOk="0" h="862" w="481">
                        <a:moveTo>
                          <a:pt x="11" y="1"/>
                        </a:moveTo>
                        <a:lnTo>
                          <a:pt x="11" y="1"/>
                        </a:lnTo>
                        <a:cubicBezTo>
                          <a:pt x="1" y="224"/>
                          <a:pt x="6" y="464"/>
                          <a:pt x="120" y="649"/>
                        </a:cubicBezTo>
                        <a:cubicBezTo>
                          <a:pt x="137" y="671"/>
                          <a:pt x="159" y="698"/>
                          <a:pt x="175" y="720"/>
                        </a:cubicBezTo>
                        <a:cubicBezTo>
                          <a:pt x="235" y="780"/>
                          <a:pt x="306" y="829"/>
                          <a:pt x="382" y="862"/>
                        </a:cubicBezTo>
                        <a:cubicBezTo>
                          <a:pt x="480" y="519"/>
                          <a:pt x="229" y="257"/>
                          <a:pt x="11" y="1"/>
                        </a:cubicBezTo>
                        <a:close/>
                      </a:path>
                    </a:pathLst>
                  </a:custGeom>
                  <a:solidFill>
                    <a:srgbClr val="667BB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gr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EFEF"/>
        </a:solidFill>
      </p:bgPr>
    </p:bg>
    <p:spTree>
      <p:nvGrpSpPr>
        <p:cNvPr id="2897" name="Shape 2897"/>
        <p:cNvGrpSpPr/>
        <p:nvPr/>
      </p:nvGrpSpPr>
      <p:grpSpPr>
        <a:xfrm>
          <a:off x="0" y="0"/>
          <a:ext cx="0" cy="0"/>
          <a:chOff x="0" y="0"/>
          <a:chExt cx="0" cy="0"/>
        </a:xfrm>
      </p:grpSpPr>
      <p:sp>
        <p:nvSpPr>
          <p:cNvPr id="2898" name="Google Shape;2898;p9"/>
          <p:cNvSpPr/>
          <p:nvPr/>
        </p:nvSpPr>
        <p:spPr>
          <a:xfrm>
            <a:off x="1656721" y="4877001"/>
            <a:ext cx="1026" cy="82"/>
          </a:xfrm>
          <a:custGeom>
            <a:rect b="b" l="l" r="r" t="t"/>
            <a:pathLst>
              <a:path extrusionOk="0" h="6" w="78">
                <a:moveTo>
                  <a:pt x="1" y="6"/>
                </a:moveTo>
                <a:lnTo>
                  <a:pt x="77" y="1"/>
                </a:lnTo>
                <a:lnTo>
                  <a:pt x="77" y="1"/>
                </a:lnTo>
                <a:close/>
              </a:path>
            </a:pathLst>
          </a:custGeom>
          <a:solidFill>
            <a:srgbClr val="000000"/>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899" name="Google Shape;2899;p9"/>
          <p:cNvGrpSpPr/>
          <p:nvPr/>
        </p:nvGrpSpPr>
        <p:grpSpPr>
          <a:xfrm>
            <a:off x="7159697" y="114250"/>
            <a:ext cx="316321" cy="2230124"/>
            <a:chOff x="6775725" y="1037324"/>
            <a:chExt cx="1118532" cy="3068838"/>
          </a:xfrm>
        </p:grpSpPr>
        <p:sp>
          <p:nvSpPr>
            <p:cNvPr id="2900" name="Google Shape;2900;p9"/>
            <p:cNvSpPr/>
            <p:nvPr/>
          </p:nvSpPr>
          <p:spPr>
            <a:xfrm>
              <a:off x="7088685" y="1301841"/>
              <a:ext cx="485301" cy="485316"/>
            </a:xfrm>
            <a:custGeom>
              <a:rect b="b" l="l" r="r" t="t"/>
              <a:pathLst>
                <a:path extrusionOk="0" h="33133" w="33132">
                  <a:moveTo>
                    <a:pt x="16565" y="0"/>
                  </a:moveTo>
                  <a:cubicBezTo>
                    <a:pt x="12172" y="0"/>
                    <a:pt x="7960" y="1745"/>
                    <a:pt x="4852" y="4852"/>
                  </a:cubicBezTo>
                  <a:cubicBezTo>
                    <a:pt x="1745" y="7958"/>
                    <a:pt x="0" y="12172"/>
                    <a:pt x="0" y="16565"/>
                  </a:cubicBezTo>
                  <a:cubicBezTo>
                    <a:pt x="0" y="20958"/>
                    <a:pt x="1745" y="25173"/>
                    <a:pt x="4852" y="28279"/>
                  </a:cubicBezTo>
                  <a:cubicBezTo>
                    <a:pt x="7960" y="31387"/>
                    <a:pt x="12172" y="33132"/>
                    <a:pt x="16565" y="33132"/>
                  </a:cubicBezTo>
                  <a:cubicBezTo>
                    <a:pt x="20960" y="33132"/>
                    <a:pt x="25172" y="31387"/>
                    <a:pt x="28280" y="28279"/>
                  </a:cubicBezTo>
                  <a:cubicBezTo>
                    <a:pt x="31387" y="25173"/>
                    <a:pt x="33132" y="20958"/>
                    <a:pt x="33132" y="16565"/>
                  </a:cubicBezTo>
                  <a:cubicBezTo>
                    <a:pt x="33132" y="12172"/>
                    <a:pt x="31387" y="7958"/>
                    <a:pt x="28280" y="4852"/>
                  </a:cubicBezTo>
                  <a:cubicBezTo>
                    <a:pt x="25172" y="1745"/>
                    <a:pt x="20960" y="0"/>
                    <a:pt x="16565" y="0"/>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01" name="Google Shape;2901;p9"/>
            <p:cNvSpPr/>
            <p:nvPr/>
          </p:nvSpPr>
          <p:spPr>
            <a:xfrm>
              <a:off x="7244338" y="1449569"/>
              <a:ext cx="170761" cy="170761"/>
            </a:xfrm>
            <a:custGeom>
              <a:rect b="b" l="l" r="r" t="t"/>
              <a:pathLst>
                <a:path extrusionOk="0" h="11658" w="11658">
                  <a:moveTo>
                    <a:pt x="5829" y="0"/>
                  </a:moveTo>
                  <a:cubicBezTo>
                    <a:pt x="2612" y="0"/>
                    <a:pt x="1" y="2609"/>
                    <a:pt x="1" y="5829"/>
                  </a:cubicBezTo>
                  <a:cubicBezTo>
                    <a:pt x="1" y="9049"/>
                    <a:pt x="2612" y="11657"/>
                    <a:pt x="5829" y="11657"/>
                  </a:cubicBezTo>
                  <a:cubicBezTo>
                    <a:pt x="9049" y="11657"/>
                    <a:pt x="11658" y="9049"/>
                    <a:pt x="11658" y="5829"/>
                  </a:cubicBezTo>
                  <a:cubicBezTo>
                    <a:pt x="11658" y="2609"/>
                    <a:pt x="9049" y="0"/>
                    <a:pt x="5829" y="0"/>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02" name="Google Shape;2902;p9"/>
            <p:cNvSpPr/>
            <p:nvPr/>
          </p:nvSpPr>
          <p:spPr>
            <a:xfrm>
              <a:off x="7386763" y="1590045"/>
              <a:ext cx="97333" cy="80517"/>
            </a:xfrm>
            <a:custGeom>
              <a:rect b="b" l="l" r="r" t="t"/>
              <a:pathLst>
                <a:path extrusionOk="0" h="5497" w="6645">
                  <a:moveTo>
                    <a:pt x="5659" y="1"/>
                  </a:moveTo>
                  <a:cubicBezTo>
                    <a:pt x="5642" y="1"/>
                    <a:pt x="5625" y="1"/>
                    <a:pt x="5607" y="2"/>
                  </a:cubicBezTo>
                  <a:cubicBezTo>
                    <a:pt x="5131" y="30"/>
                    <a:pt x="4712" y="310"/>
                    <a:pt x="4330" y="593"/>
                  </a:cubicBezTo>
                  <a:cubicBezTo>
                    <a:pt x="3094" y="1510"/>
                    <a:pt x="1968" y="2561"/>
                    <a:pt x="846" y="3611"/>
                  </a:cubicBezTo>
                  <a:cubicBezTo>
                    <a:pt x="441" y="3990"/>
                    <a:pt x="0" y="4530"/>
                    <a:pt x="229" y="5034"/>
                  </a:cubicBezTo>
                  <a:cubicBezTo>
                    <a:pt x="365" y="5331"/>
                    <a:pt x="708" y="5492"/>
                    <a:pt x="1036" y="5496"/>
                  </a:cubicBezTo>
                  <a:cubicBezTo>
                    <a:pt x="1045" y="5496"/>
                    <a:pt x="1055" y="5496"/>
                    <a:pt x="1065" y="5496"/>
                  </a:cubicBezTo>
                  <a:cubicBezTo>
                    <a:pt x="1383" y="5496"/>
                    <a:pt x="1706" y="5411"/>
                    <a:pt x="1976" y="5243"/>
                  </a:cubicBezTo>
                  <a:cubicBezTo>
                    <a:pt x="3813" y="4089"/>
                    <a:pt x="4977" y="3416"/>
                    <a:pt x="6308" y="1563"/>
                  </a:cubicBezTo>
                  <a:cubicBezTo>
                    <a:pt x="6308" y="1563"/>
                    <a:pt x="6645" y="1080"/>
                    <a:pt x="6622" y="678"/>
                  </a:cubicBezTo>
                  <a:cubicBezTo>
                    <a:pt x="6603" y="335"/>
                    <a:pt x="6119" y="1"/>
                    <a:pt x="5659"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03" name="Google Shape;2903;p9"/>
            <p:cNvSpPr/>
            <p:nvPr/>
          </p:nvSpPr>
          <p:spPr>
            <a:xfrm>
              <a:off x="7422300" y="1407221"/>
              <a:ext cx="49172" cy="112551"/>
            </a:xfrm>
            <a:custGeom>
              <a:rect b="b" l="l" r="r" t="t"/>
              <a:pathLst>
                <a:path extrusionOk="0" h="7684" w="3357">
                  <a:moveTo>
                    <a:pt x="1061" y="1"/>
                  </a:moveTo>
                  <a:cubicBezTo>
                    <a:pt x="740" y="1"/>
                    <a:pt x="336" y="282"/>
                    <a:pt x="183" y="652"/>
                  </a:cubicBezTo>
                  <a:cubicBezTo>
                    <a:pt x="1" y="1091"/>
                    <a:pt x="72" y="1592"/>
                    <a:pt x="160" y="2060"/>
                  </a:cubicBezTo>
                  <a:cubicBezTo>
                    <a:pt x="447" y="3569"/>
                    <a:pt x="905" y="5042"/>
                    <a:pt x="1362" y="6509"/>
                  </a:cubicBezTo>
                  <a:cubicBezTo>
                    <a:pt x="1527" y="7039"/>
                    <a:pt x="1819" y="7670"/>
                    <a:pt x="2373" y="7683"/>
                  </a:cubicBezTo>
                  <a:cubicBezTo>
                    <a:pt x="2378" y="7683"/>
                    <a:pt x="2384" y="7683"/>
                    <a:pt x="2390" y="7683"/>
                  </a:cubicBezTo>
                  <a:cubicBezTo>
                    <a:pt x="2711" y="7683"/>
                    <a:pt x="2997" y="7446"/>
                    <a:pt x="3141" y="7159"/>
                  </a:cubicBezTo>
                  <a:cubicBezTo>
                    <a:pt x="3288" y="6867"/>
                    <a:pt x="3357" y="6527"/>
                    <a:pt x="3321" y="6201"/>
                  </a:cubicBezTo>
                  <a:cubicBezTo>
                    <a:pt x="3082" y="4046"/>
                    <a:pt x="2983" y="2704"/>
                    <a:pt x="1893" y="700"/>
                  </a:cubicBezTo>
                  <a:cubicBezTo>
                    <a:pt x="1893" y="700"/>
                    <a:pt x="1604" y="185"/>
                    <a:pt x="1233" y="33"/>
                  </a:cubicBezTo>
                  <a:cubicBezTo>
                    <a:pt x="1180" y="11"/>
                    <a:pt x="1122" y="1"/>
                    <a:pt x="1061"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04" name="Google Shape;2904;p9"/>
            <p:cNvSpPr/>
            <p:nvPr/>
          </p:nvSpPr>
          <p:spPr>
            <a:xfrm>
              <a:off x="7163860" y="1496780"/>
              <a:ext cx="39299" cy="114485"/>
            </a:xfrm>
            <a:custGeom>
              <a:rect b="b" l="l" r="r" t="t"/>
              <a:pathLst>
                <a:path extrusionOk="0" h="7816" w="2683">
                  <a:moveTo>
                    <a:pt x="1144" y="1"/>
                  </a:moveTo>
                  <a:cubicBezTo>
                    <a:pt x="841" y="1"/>
                    <a:pt x="463" y="200"/>
                    <a:pt x="272" y="501"/>
                  </a:cubicBezTo>
                  <a:cubicBezTo>
                    <a:pt x="19" y="905"/>
                    <a:pt x="1" y="1408"/>
                    <a:pt x="10" y="1886"/>
                  </a:cubicBezTo>
                  <a:cubicBezTo>
                    <a:pt x="35" y="3422"/>
                    <a:pt x="235" y="4949"/>
                    <a:pt x="435" y="6473"/>
                  </a:cubicBezTo>
                  <a:cubicBezTo>
                    <a:pt x="507" y="7024"/>
                    <a:pt x="688" y="7696"/>
                    <a:pt x="1231" y="7803"/>
                  </a:cubicBezTo>
                  <a:cubicBezTo>
                    <a:pt x="1274" y="7811"/>
                    <a:pt x="1317" y="7815"/>
                    <a:pt x="1361" y="7815"/>
                  </a:cubicBezTo>
                  <a:cubicBezTo>
                    <a:pt x="1639" y="7815"/>
                    <a:pt x="1910" y="7645"/>
                    <a:pt x="2079" y="7417"/>
                  </a:cubicBezTo>
                  <a:cubicBezTo>
                    <a:pt x="2272" y="7153"/>
                    <a:pt x="2399" y="6831"/>
                    <a:pt x="2419" y="6505"/>
                  </a:cubicBezTo>
                  <a:cubicBezTo>
                    <a:pt x="2550" y="4339"/>
                    <a:pt x="2682" y="3001"/>
                    <a:pt x="1950" y="841"/>
                  </a:cubicBezTo>
                  <a:cubicBezTo>
                    <a:pt x="1950" y="841"/>
                    <a:pt x="1751" y="284"/>
                    <a:pt x="1412" y="70"/>
                  </a:cubicBezTo>
                  <a:cubicBezTo>
                    <a:pt x="1337" y="23"/>
                    <a:pt x="1244" y="1"/>
                    <a:pt x="1144"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05" name="Google Shape;2905;p9"/>
            <p:cNvSpPr/>
            <p:nvPr/>
          </p:nvSpPr>
          <p:spPr>
            <a:xfrm>
              <a:off x="7365963" y="1388046"/>
              <a:ext cx="31316" cy="28240"/>
            </a:xfrm>
            <a:custGeom>
              <a:rect b="b" l="l" r="r" t="t"/>
              <a:pathLst>
                <a:path extrusionOk="0" h="1928" w="2138">
                  <a:moveTo>
                    <a:pt x="1068" y="1"/>
                  </a:moveTo>
                  <a:cubicBezTo>
                    <a:pt x="643" y="1"/>
                    <a:pt x="254" y="283"/>
                    <a:pt x="139" y="712"/>
                  </a:cubicBezTo>
                  <a:cubicBezTo>
                    <a:pt x="1" y="1225"/>
                    <a:pt x="303" y="1754"/>
                    <a:pt x="817" y="1894"/>
                  </a:cubicBezTo>
                  <a:cubicBezTo>
                    <a:pt x="900" y="1917"/>
                    <a:pt x="984" y="1927"/>
                    <a:pt x="1067" y="1927"/>
                  </a:cubicBezTo>
                  <a:cubicBezTo>
                    <a:pt x="1492" y="1927"/>
                    <a:pt x="1882" y="1644"/>
                    <a:pt x="1997" y="1215"/>
                  </a:cubicBezTo>
                  <a:cubicBezTo>
                    <a:pt x="2137" y="701"/>
                    <a:pt x="1833" y="174"/>
                    <a:pt x="1319" y="34"/>
                  </a:cubicBezTo>
                  <a:cubicBezTo>
                    <a:pt x="1235" y="11"/>
                    <a:pt x="1151" y="1"/>
                    <a:pt x="1068"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06" name="Google Shape;2906;p9"/>
            <p:cNvSpPr/>
            <p:nvPr/>
          </p:nvSpPr>
          <p:spPr>
            <a:xfrm>
              <a:off x="7196951" y="1627427"/>
              <a:ext cx="31302" cy="28226"/>
            </a:xfrm>
            <a:custGeom>
              <a:rect b="b" l="l" r="r" t="t"/>
              <a:pathLst>
                <a:path extrusionOk="0" h="1927" w="2137">
                  <a:moveTo>
                    <a:pt x="1068" y="0"/>
                  </a:moveTo>
                  <a:cubicBezTo>
                    <a:pt x="644" y="0"/>
                    <a:pt x="256" y="283"/>
                    <a:pt x="140" y="712"/>
                  </a:cubicBezTo>
                  <a:cubicBezTo>
                    <a:pt x="0" y="1225"/>
                    <a:pt x="305" y="1755"/>
                    <a:pt x="818" y="1893"/>
                  </a:cubicBezTo>
                  <a:cubicBezTo>
                    <a:pt x="903" y="1916"/>
                    <a:pt x="988" y="1927"/>
                    <a:pt x="1071" y="1927"/>
                  </a:cubicBezTo>
                  <a:cubicBezTo>
                    <a:pt x="1495" y="1927"/>
                    <a:pt x="1883" y="1643"/>
                    <a:pt x="1999" y="1215"/>
                  </a:cubicBezTo>
                  <a:cubicBezTo>
                    <a:pt x="2137" y="701"/>
                    <a:pt x="1834" y="172"/>
                    <a:pt x="1321" y="34"/>
                  </a:cubicBezTo>
                  <a:cubicBezTo>
                    <a:pt x="1236" y="11"/>
                    <a:pt x="1151" y="0"/>
                    <a:pt x="1068" y="0"/>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07" name="Google Shape;2907;p9"/>
            <p:cNvSpPr/>
            <p:nvPr/>
          </p:nvSpPr>
          <p:spPr>
            <a:xfrm>
              <a:off x="7175667" y="2756849"/>
              <a:ext cx="209430" cy="301958"/>
            </a:xfrm>
            <a:custGeom>
              <a:rect b="b" l="l" r="r" t="t"/>
              <a:pathLst>
                <a:path extrusionOk="0" h="20615" w="14298">
                  <a:moveTo>
                    <a:pt x="9325" y="0"/>
                  </a:moveTo>
                  <a:cubicBezTo>
                    <a:pt x="8321" y="0"/>
                    <a:pt x="7307" y="250"/>
                    <a:pt x="6505" y="877"/>
                  </a:cubicBezTo>
                  <a:cubicBezTo>
                    <a:pt x="6307" y="1033"/>
                    <a:pt x="6123" y="1199"/>
                    <a:pt x="5949" y="1374"/>
                  </a:cubicBezTo>
                  <a:cubicBezTo>
                    <a:pt x="6455" y="2003"/>
                    <a:pt x="6760" y="2803"/>
                    <a:pt x="6760" y="3673"/>
                  </a:cubicBezTo>
                  <a:cubicBezTo>
                    <a:pt x="6760" y="5486"/>
                    <a:pt x="5443" y="6989"/>
                    <a:pt x="3714" y="7288"/>
                  </a:cubicBezTo>
                  <a:cubicBezTo>
                    <a:pt x="2921" y="9541"/>
                    <a:pt x="1887" y="11699"/>
                    <a:pt x="620" y="13725"/>
                  </a:cubicBezTo>
                  <a:cubicBezTo>
                    <a:pt x="0" y="14716"/>
                    <a:pt x="80" y="16440"/>
                    <a:pt x="469" y="17477"/>
                  </a:cubicBezTo>
                  <a:cubicBezTo>
                    <a:pt x="876" y="18566"/>
                    <a:pt x="1848" y="19697"/>
                    <a:pt x="2938" y="20154"/>
                  </a:cubicBezTo>
                  <a:cubicBezTo>
                    <a:pt x="3616" y="20436"/>
                    <a:pt x="4364" y="20614"/>
                    <a:pt x="5107" y="20614"/>
                  </a:cubicBezTo>
                  <a:cubicBezTo>
                    <a:pt x="5647" y="20614"/>
                    <a:pt x="6185" y="20520"/>
                    <a:pt x="6691" y="20304"/>
                  </a:cubicBezTo>
                  <a:cubicBezTo>
                    <a:pt x="7059" y="20108"/>
                    <a:pt x="7427" y="19911"/>
                    <a:pt x="7797" y="19716"/>
                  </a:cubicBezTo>
                  <a:cubicBezTo>
                    <a:pt x="8480" y="19223"/>
                    <a:pt x="9004" y="18596"/>
                    <a:pt x="9367" y="17833"/>
                  </a:cubicBezTo>
                  <a:cubicBezTo>
                    <a:pt x="9392" y="17794"/>
                    <a:pt x="9415" y="17752"/>
                    <a:pt x="9439" y="17711"/>
                  </a:cubicBezTo>
                  <a:cubicBezTo>
                    <a:pt x="8778" y="17274"/>
                    <a:pt x="8340" y="16525"/>
                    <a:pt x="8340" y="15674"/>
                  </a:cubicBezTo>
                  <a:cubicBezTo>
                    <a:pt x="8340" y="14327"/>
                    <a:pt x="9432" y="13235"/>
                    <a:pt x="10779" y="13235"/>
                  </a:cubicBezTo>
                  <a:cubicBezTo>
                    <a:pt x="11098" y="13235"/>
                    <a:pt x="11402" y="13299"/>
                    <a:pt x="11684" y="13410"/>
                  </a:cubicBezTo>
                  <a:cubicBezTo>
                    <a:pt x="12760" y="10929"/>
                    <a:pt x="13553" y="8316"/>
                    <a:pt x="14063" y="5675"/>
                  </a:cubicBezTo>
                  <a:cubicBezTo>
                    <a:pt x="14298" y="4452"/>
                    <a:pt x="13962" y="3020"/>
                    <a:pt x="13243" y="2011"/>
                  </a:cubicBezTo>
                  <a:lnTo>
                    <a:pt x="13243" y="2010"/>
                  </a:lnTo>
                  <a:cubicBezTo>
                    <a:pt x="12569" y="1065"/>
                    <a:pt x="11339" y="217"/>
                    <a:pt x="10169" y="57"/>
                  </a:cubicBezTo>
                  <a:cubicBezTo>
                    <a:pt x="9891" y="20"/>
                    <a:pt x="9609" y="0"/>
                    <a:pt x="9325" y="0"/>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08" name="Google Shape;2908;p9"/>
            <p:cNvSpPr/>
            <p:nvPr/>
          </p:nvSpPr>
          <p:spPr>
            <a:xfrm>
              <a:off x="7142503" y="3091605"/>
              <a:ext cx="166747" cy="284498"/>
            </a:xfrm>
            <a:custGeom>
              <a:rect b="b" l="l" r="r" t="t"/>
              <a:pathLst>
                <a:path extrusionOk="0" h="19423" w="11384">
                  <a:moveTo>
                    <a:pt x="4818" y="0"/>
                  </a:moveTo>
                  <a:cubicBezTo>
                    <a:pt x="4772" y="0"/>
                    <a:pt x="4726" y="1"/>
                    <a:pt x="4680" y="3"/>
                  </a:cubicBezTo>
                  <a:cubicBezTo>
                    <a:pt x="3491" y="56"/>
                    <a:pt x="2255" y="448"/>
                    <a:pt x="1427" y="1352"/>
                  </a:cubicBezTo>
                  <a:cubicBezTo>
                    <a:pt x="570" y="2285"/>
                    <a:pt x="165" y="3334"/>
                    <a:pt x="78" y="4605"/>
                  </a:cubicBezTo>
                  <a:cubicBezTo>
                    <a:pt x="1" y="5770"/>
                    <a:pt x="20" y="6929"/>
                    <a:pt x="121" y="8080"/>
                  </a:cubicBezTo>
                  <a:cubicBezTo>
                    <a:pt x="1362" y="8195"/>
                    <a:pt x="2333" y="9237"/>
                    <a:pt x="2333" y="10508"/>
                  </a:cubicBezTo>
                  <a:cubicBezTo>
                    <a:pt x="2333" y="11464"/>
                    <a:pt x="1781" y="12289"/>
                    <a:pt x="979" y="12689"/>
                  </a:cubicBezTo>
                  <a:cubicBezTo>
                    <a:pt x="1417" y="14220"/>
                    <a:pt x="1994" y="15714"/>
                    <a:pt x="2687" y="17153"/>
                  </a:cubicBezTo>
                  <a:cubicBezTo>
                    <a:pt x="3167" y="18144"/>
                    <a:pt x="4409" y="18985"/>
                    <a:pt x="5438" y="19268"/>
                  </a:cubicBezTo>
                  <a:cubicBezTo>
                    <a:pt x="5810" y="19370"/>
                    <a:pt x="6223" y="19422"/>
                    <a:pt x="6645" y="19422"/>
                  </a:cubicBezTo>
                  <a:cubicBezTo>
                    <a:pt x="7473" y="19422"/>
                    <a:pt x="8335" y="19221"/>
                    <a:pt x="8983" y="18804"/>
                  </a:cubicBezTo>
                  <a:cubicBezTo>
                    <a:pt x="9965" y="18170"/>
                    <a:pt x="10829" y="17227"/>
                    <a:pt x="11096" y="16055"/>
                  </a:cubicBezTo>
                  <a:cubicBezTo>
                    <a:pt x="11383" y="14793"/>
                    <a:pt x="11196" y="13675"/>
                    <a:pt x="10633" y="12510"/>
                  </a:cubicBezTo>
                  <a:cubicBezTo>
                    <a:pt x="10574" y="12386"/>
                    <a:pt x="10521" y="12260"/>
                    <a:pt x="10465" y="12137"/>
                  </a:cubicBezTo>
                  <a:cubicBezTo>
                    <a:pt x="9946" y="10800"/>
                    <a:pt x="9571" y="9420"/>
                    <a:pt x="9337" y="8005"/>
                  </a:cubicBezTo>
                  <a:cubicBezTo>
                    <a:pt x="9227" y="6874"/>
                    <a:pt x="9204" y="5740"/>
                    <a:pt x="9280" y="4605"/>
                  </a:cubicBezTo>
                  <a:cubicBezTo>
                    <a:pt x="9357" y="3476"/>
                    <a:pt x="8714" y="2131"/>
                    <a:pt x="7933" y="1352"/>
                  </a:cubicBezTo>
                  <a:cubicBezTo>
                    <a:pt x="7167" y="586"/>
                    <a:pt x="5929" y="0"/>
                    <a:pt x="4818" y="0"/>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09" name="Google Shape;2909;p9"/>
            <p:cNvSpPr/>
            <p:nvPr/>
          </p:nvSpPr>
          <p:spPr>
            <a:xfrm>
              <a:off x="7194636" y="2441327"/>
              <a:ext cx="194153" cy="287150"/>
            </a:xfrm>
            <a:custGeom>
              <a:rect b="b" l="l" r="r" t="t"/>
              <a:pathLst>
                <a:path extrusionOk="0" h="19604" w="13255">
                  <a:moveTo>
                    <a:pt x="4745" y="1"/>
                  </a:moveTo>
                  <a:cubicBezTo>
                    <a:pt x="3643" y="1"/>
                    <a:pt x="2369" y="428"/>
                    <a:pt x="1583" y="1191"/>
                  </a:cubicBezTo>
                  <a:cubicBezTo>
                    <a:pt x="711" y="2038"/>
                    <a:pt x="33" y="3177"/>
                    <a:pt x="17" y="4431"/>
                  </a:cubicBezTo>
                  <a:cubicBezTo>
                    <a:pt x="1" y="5735"/>
                    <a:pt x="413" y="6790"/>
                    <a:pt x="1201" y="7831"/>
                  </a:cubicBezTo>
                  <a:cubicBezTo>
                    <a:pt x="1256" y="7903"/>
                    <a:pt x="1307" y="7978"/>
                    <a:pt x="1360" y="8052"/>
                  </a:cubicBezTo>
                  <a:cubicBezTo>
                    <a:pt x="2015" y="9077"/>
                    <a:pt x="2567" y="10158"/>
                    <a:pt x="3017" y="11289"/>
                  </a:cubicBezTo>
                  <a:cubicBezTo>
                    <a:pt x="3385" y="12448"/>
                    <a:pt x="3643" y="13634"/>
                    <a:pt x="3785" y="14841"/>
                  </a:cubicBezTo>
                  <a:cubicBezTo>
                    <a:pt x="3760" y="15411"/>
                    <a:pt x="3858" y="15955"/>
                    <a:pt x="4091" y="16468"/>
                  </a:cubicBezTo>
                  <a:cubicBezTo>
                    <a:pt x="4247" y="17061"/>
                    <a:pt x="4543" y="17585"/>
                    <a:pt x="4976" y="18036"/>
                  </a:cubicBezTo>
                  <a:cubicBezTo>
                    <a:pt x="5743" y="18896"/>
                    <a:pt x="7044" y="19587"/>
                    <a:pt x="8217" y="19603"/>
                  </a:cubicBezTo>
                  <a:cubicBezTo>
                    <a:pt x="8242" y="19603"/>
                    <a:pt x="8267" y="19603"/>
                    <a:pt x="8293" y="19603"/>
                  </a:cubicBezTo>
                  <a:cubicBezTo>
                    <a:pt x="9486" y="19603"/>
                    <a:pt x="10735" y="19273"/>
                    <a:pt x="11615" y="18419"/>
                  </a:cubicBezTo>
                  <a:cubicBezTo>
                    <a:pt x="12449" y="17608"/>
                    <a:pt x="13254" y="16394"/>
                    <a:pt x="13182" y="15178"/>
                  </a:cubicBezTo>
                  <a:cubicBezTo>
                    <a:pt x="13102" y="13866"/>
                    <a:pt x="13005" y="12556"/>
                    <a:pt x="12741" y="11268"/>
                  </a:cubicBezTo>
                  <a:lnTo>
                    <a:pt x="12739" y="11268"/>
                  </a:lnTo>
                  <a:cubicBezTo>
                    <a:pt x="12474" y="9963"/>
                    <a:pt x="12040" y="8714"/>
                    <a:pt x="11580" y="7466"/>
                  </a:cubicBezTo>
                  <a:cubicBezTo>
                    <a:pt x="11401" y="6985"/>
                    <a:pt x="11201" y="6514"/>
                    <a:pt x="10985" y="6052"/>
                  </a:cubicBezTo>
                  <a:cubicBezTo>
                    <a:pt x="10763" y="6107"/>
                    <a:pt x="10535" y="6136"/>
                    <a:pt x="10306" y="6136"/>
                  </a:cubicBezTo>
                  <a:cubicBezTo>
                    <a:pt x="9964" y="6136"/>
                    <a:pt x="9622" y="6071"/>
                    <a:pt x="9306" y="5935"/>
                  </a:cubicBezTo>
                  <a:cubicBezTo>
                    <a:pt x="8318" y="5512"/>
                    <a:pt x="7649" y="4434"/>
                    <a:pt x="7707" y="3361"/>
                  </a:cubicBezTo>
                  <a:cubicBezTo>
                    <a:pt x="7739" y="2776"/>
                    <a:pt x="7990" y="2218"/>
                    <a:pt x="8373" y="1777"/>
                  </a:cubicBezTo>
                  <a:cubicBezTo>
                    <a:pt x="8323" y="1710"/>
                    <a:pt x="8274" y="1641"/>
                    <a:pt x="8222" y="1574"/>
                  </a:cubicBezTo>
                  <a:cubicBezTo>
                    <a:pt x="7530" y="659"/>
                    <a:pt x="6090" y="71"/>
                    <a:pt x="4983" y="7"/>
                  </a:cubicBezTo>
                  <a:cubicBezTo>
                    <a:pt x="4905" y="3"/>
                    <a:pt x="4826" y="1"/>
                    <a:pt x="4745"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10" name="Google Shape;2910;p9"/>
            <p:cNvSpPr/>
            <p:nvPr/>
          </p:nvSpPr>
          <p:spPr>
            <a:xfrm>
              <a:off x="7239489" y="3408373"/>
              <a:ext cx="172504" cy="281642"/>
            </a:xfrm>
            <a:custGeom>
              <a:rect b="b" l="l" r="r" t="t"/>
              <a:pathLst>
                <a:path extrusionOk="0" h="19228" w="11777">
                  <a:moveTo>
                    <a:pt x="5194" y="1"/>
                  </a:moveTo>
                  <a:cubicBezTo>
                    <a:pt x="4761" y="1"/>
                    <a:pt x="4338" y="58"/>
                    <a:pt x="3953" y="183"/>
                  </a:cubicBezTo>
                  <a:cubicBezTo>
                    <a:pt x="2741" y="576"/>
                    <a:pt x="1573" y="1326"/>
                    <a:pt x="962" y="2484"/>
                  </a:cubicBezTo>
                  <a:cubicBezTo>
                    <a:pt x="360" y="3620"/>
                    <a:pt x="1" y="5085"/>
                    <a:pt x="456" y="6340"/>
                  </a:cubicBezTo>
                  <a:lnTo>
                    <a:pt x="456" y="6342"/>
                  </a:lnTo>
                  <a:cubicBezTo>
                    <a:pt x="959" y="7725"/>
                    <a:pt x="1331" y="9146"/>
                    <a:pt x="1571" y="10595"/>
                  </a:cubicBezTo>
                  <a:lnTo>
                    <a:pt x="1571" y="10595"/>
                  </a:lnTo>
                  <a:cubicBezTo>
                    <a:pt x="1695" y="11799"/>
                    <a:pt x="1727" y="13008"/>
                    <a:pt x="1668" y="14218"/>
                  </a:cubicBezTo>
                  <a:cubicBezTo>
                    <a:pt x="1608" y="15461"/>
                    <a:pt x="2270" y="16893"/>
                    <a:pt x="3134" y="17758"/>
                  </a:cubicBezTo>
                  <a:cubicBezTo>
                    <a:pt x="3968" y="18591"/>
                    <a:pt x="5313" y="19227"/>
                    <a:pt x="6522" y="19227"/>
                  </a:cubicBezTo>
                  <a:cubicBezTo>
                    <a:pt x="6573" y="19227"/>
                    <a:pt x="6623" y="19226"/>
                    <a:pt x="6674" y="19224"/>
                  </a:cubicBezTo>
                  <a:cubicBezTo>
                    <a:pt x="7969" y="19166"/>
                    <a:pt x="9311" y="18741"/>
                    <a:pt x="10214" y="17758"/>
                  </a:cubicBezTo>
                  <a:cubicBezTo>
                    <a:pt x="11137" y="16751"/>
                    <a:pt x="11612" y="15594"/>
                    <a:pt x="11679" y="14218"/>
                  </a:cubicBezTo>
                  <a:cubicBezTo>
                    <a:pt x="11776" y="12222"/>
                    <a:pt x="11575" y="10271"/>
                    <a:pt x="11284" y="8298"/>
                  </a:cubicBezTo>
                  <a:cubicBezTo>
                    <a:pt x="11053" y="6721"/>
                    <a:pt x="10654" y="5176"/>
                    <a:pt x="10111" y="3680"/>
                  </a:cubicBezTo>
                  <a:cubicBezTo>
                    <a:pt x="9658" y="2434"/>
                    <a:pt x="8985" y="1376"/>
                    <a:pt x="7810" y="687"/>
                  </a:cubicBezTo>
                  <a:cubicBezTo>
                    <a:pt x="7080" y="261"/>
                    <a:pt x="6115" y="1"/>
                    <a:pt x="5194"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11" name="Google Shape;2911;p9"/>
            <p:cNvSpPr/>
            <p:nvPr/>
          </p:nvSpPr>
          <p:spPr>
            <a:xfrm>
              <a:off x="7180413" y="1756053"/>
              <a:ext cx="190037" cy="1916684"/>
            </a:xfrm>
            <a:custGeom>
              <a:rect b="b" l="l" r="r" t="t"/>
              <a:pathLst>
                <a:path extrusionOk="0" h="130854" w="12974">
                  <a:moveTo>
                    <a:pt x="4838" y="104592"/>
                  </a:moveTo>
                  <a:cubicBezTo>
                    <a:pt x="4839" y="104594"/>
                    <a:pt x="4840" y="104596"/>
                    <a:pt x="4841" y="104598"/>
                  </a:cubicBezTo>
                  <a:cubicBezTo>
                    <a:pt x="4840" y="104596"/>
                    <a:pt x="4839" y="104594"/>
                    <a:pt x="4838" y="104592"/>
                  </a:cubicBezTo>
                  <a:close/>
                  <a:moveTo>
                    <a:pt x="10685" y="1"/>
                  </a:moveTo>
                  <a:cubicBezTo>
                    <a:pt x="9906" y="1"/>
                    <a:pt x="9082" y="648"/>
                    <a:pt x="9317" y="1639"/>
                  </a:cubicBezTo>
                  <a:cubicBezTo>
                    <a:pt x="10271" y="5654"/>
                    <a:pt x="9535" y="9730"/>
                    <a:pt x="8254" y="13583"/>
                  </a:cubicBezTo>
                  <a:cubicBezTo>
                    <a:pt x="6869" y="17748"/>
                    <a:pt x="4915" y="21691"/>
                    <a:pt x="3283" y="25760"/>
                  </a:cubicBezTo>
                  <a:cubicBezTo>
                    <a:pt x="1682" y="29750"/>
                    <a:pt x="356" y="33964"/>
                    <a:pt x="375" y="38308"/>
                  </a:cubicBezTo>
                  <a:cubicBezTo>
                    <a:pt x="397" y="42987"/>
                    <a:pt x="2239" y="47260"/>
                    <a:pt x="4314" y="51367"/>
                  </a:cubicBezTo>
                  <a:cubicBezTo>
                    <a:pt x="6252" y="55207"/>
                    <a:pt x="8620" y="59172"/>
                    <a:pt x="9101" y="63533"/>
                  </a:cubicBezTo>
                  <a:cubicBezTo>
                    <a:pt x="9646" y="68487"/>
                    <a:pt x="7576" y="73259"/>
                    <a:pt x="5533" y="77651"/>
                  </a:cubicBezTo>
                  <a:cubicBezTo>
                    <a:pt x="4423" y="80040"/>
                    <a:pt x="3273" y="82414"/>
                    <a:pt x="2321" y="84872"/>
                  </a:cubicBezTo>
                  <a:cubicBezTo>
                    <a:pt x="1361" y="87346"/>
                    <a:pt x="749" y="89913"/>
                    <a:pt x="485" y="92555"/>
                  </a:cubicBezTo>
                  <a:cubicBezTo>
                    <a:pt x="0" y="97412"/>
                    <a:pt x="823" y="102478"/>
                    <a:pt x="3009" y="106857"/>
                  </a:cubicBezTo>
                  <a:cubicBezTo>
                    <a:pt x="4330" y="109506"/>
                    <a:pt x="6032" y="111947"/>
                    <a:pt x="7308" y="114623"/>
                  </a:cubicBezTo>
                  <a:cubicBezTo>
                    <a:pt x="8915" y="117995"/>
                    <a:pt x="9813" y="121870"/>
                    <a:pt x="9891" y="125730"/>
                  </a:cubicBezTo>
                  <a:cubicBezTo>
                    <a:pt x="9917" y="127001"/>
                    <a:pt x="9866" y="128272"/>
                    <a:pt x="9765" y="129539"/>
                  </a:cubicBezTo>
                  <a:cubicBezTo>
                    <a:pt x="9708" y="130247"/>
                    <a:pt x="10409" y="130854"/>
                    <a:pt x="11080" y="130854"/>
                  </a:cubicBezTo>
                  <a:cubicBezTo>
                    <a:pt x="11839" y="130854"/>
                    <a:pt x="12339" y="130249"/>
                    <a:pt x="12395" y="129539"/>
                  </a:cubicBezTo>
                  <a:cubicBezTo>
                    <a:pt x="12753" y="125103"/>
                    <a:pt x="12376" y="120585"/>
                    <a:pt x="10870" y="116376"/>
                  </a:cubicBezTo>
                  <a:cubicBezTo>
                    <a:pt x="9769" y="113301"/>
                    <a:pt x="8115" y="110533"/>
                    <a:pt x="6482" y="107724"/>
                  </a:cubicBezTo>
                  <a:cubicBezTo>
                    <a:pt x="6131" y="107120"/>
                    <a:pt x="5786" y="106513"/>
                    <a:pt x="5464" y="105892"/>
                  </a:cubicBezTo>
                  <a:cubicBezTo>
                    <a:pt x="5314" y="105602"/>
                    <a:pt x="5168" y="105308"/>
                    <a:pt x="5029" y="105011"/>
                  </a:cubicBezTo>
                  <a:cubicBezTo>
                    <a:pt x="4965" y="104874"/>
                    <a:pt x="4903" y="104735"/>
                    <a:pt x="4841" y="104597"/>
                  </a:cubicBezTo>
                  <a:cubicBezTo>
                    <a:pt x="4832" y="104575"/>
                    <a:pt x="4824" y="104557"/>
                    <a:pt x="4817" y="104542"/>
                  </a:cubicBezTo>
                  <a:lnTo>
                    <a:pt x="4817" y="104542"/>
                  </a:lnTo>
                  <a:cubicBezTo>
                    <a:pt x="4736" y="104348"/>
                    <a:pt x="4660" y="104151"/>
                    <a:pt x="4584" y="103956"/>
                  </a:cubicBezTo>
                  <a:cubicBezTo>
                    <a:pt x="3653" y="101520"/>
                    <a:pt x="3119" y="98949"/>
                    <a:pt x="3007" y="96345"/>
                  </a:cubicBezTo>
                  <a:cubicBezTo>
                    <a:pt x="2896" y="93732"/>
                    <a:pt x="3179" y="91129"/>
                    <a:pt x="3853" y="88603"/>
                  </a:cubicBezTo>
                  <a:cubicBezTo>
                    <a:pt x="4517" y="86122"/>
                    <a:pt x="5570" y="83771"/>
                    <a:pt x="6650" y="81449"/>
                  </a:cubicBezTo>
                  <a:cubicBezTo>
                    <a:pt x="8846" y="76721"/>
                    <a:pt x="11266" y="71962"/>
                    <a:pt x="11753" y="66693"/>
                  </a:cubicBezTo>
                  <a:cubicBezTo>
                    <a:pt x="12185" y="62022"/>
                    <a:pt x="10395" y="57630"/>
                    <a:pt x="8358" y="53531"/>
                  </a:cubicBezTo>
                  <a:cubicBezTo>
                    <a:pt x="6338" y="49467"/>
                    <a:pt x="3947" y="45453"/>
                    <a:pt x="3204" y="40910"/>
                  </a:cubicBezTo>
                  <a:cubicBezTo>
                    <a:pt x="2529" y="36800"/>
                    <a:pt x="3558" y="32621"/>
                    <a:pt x="4938" y="28768"/>
                  </a:cubicBezTo>
                  <a:cubicBezTo>
                    <a:pt x="7788" y="20819"/>
                    <a:pt x="12974" y="12935"/>
                    <a:pt x="12349" y="4165"/>
                  </a:cubicBezTo>
                  <a:cubicBezTo>
                    <a:pt x="12271" y="3080"/>
                    <a:pt x="12105" y="1999"/>
                    <a:pt x="11854" y="940"/>
                  </a:cubicBezTo>
                  <a:cubicBezTo>
                    <a:pt x="11698" y="284"/>
                    <a:pt x="11201" y="1"/>
                    <a:pt x="10685"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12" name="Google Shape;2912;p9"/>
            <p:cNvSpPr/>
            <p:nvPr/>
          </p:nvSpPr>
          <p:spPr>
            <a:xfrm>
              <a:off x="6853200" y="1244816"/>
              <a:ext cx="369000" cy="148233"/>
            </a:xfrm>
            <a:custGeom>
              <a:rect b="b" l="l" r="r" t="t"/>
              <a:pathLst>
                <a:path extrusionOk="0" h="10120" w="25192">
                  <a:moveTo>
                    <a:pt x="7699" y="1"/>
                  </a:moveTo>
                  <a:cubicBezTo>
                    <a:pt x="7457" y="1"/>
                    <a:pt x="7215" y="5"/>
                    <a:pt x="6973" y="13"/>
                  </a:cubicBezTo>
                  <a:cubicBezTo>
                    <a:pt x="5071" y="79"/>
                    <a:pt x="3171" y="398"/>
                    <a:pt x="1359" y="982"/>
                  </a:cubicBezTo>
                  <a:cubicBezTo>
                    <a:pt x="1" y="1419"/>
                    <a:pt x="404" y="3411"/>
                    <a:pt x="1617" y="3411"/>
                  </a:cubicBezTo>
                  <a:cubicBezTo>
                    <a:pt x="1740" y="3411"/>
                    <a:pt x="1872" y="3391"/>
                    <a:pt x="2010" y="3346"/>
                  </a:cubicBezTo>
                  <a:cubicBezTo>
                    <a:pt x="3859" y="2750"/>
                    <a:pt x="5776" y="2464"/>
                    <a:pt x="7689" y="2464"/>
                  </a:cubicBezTo>
                  <a:cubicBezTo>
                    <a:pt x="11790" y="2464"/>
                    <a:pt x="15876" y="3780"/>
                    <a:pt x="19244" y="6189"/>
                  </a:cubicBezTo>
                  <a:cubicBezTo>
                    <a:pt x="20643" y="7189"/>
                    <a:pt x="21880" y="8414"/>
                    <a:pt x="22945" y="9762"/>
                  </a:cubicBezTo>
                  <a:cubicBezTo>
                    <a:pt x="23140" y="10010"/>
                    <a:pt x="23445" y="10120"/>
                    <a:pt x="23757" y="10120"/>
                  </a:cubicBezTo>
                  <a:cubicBezTo>
                    <a:pt x="24101" y="10120"/>
                    <a:pt x="24453" y="9988"/>
                    <a:pt x="24678" y="9762"/>
                  </a:cubicBezTo>
                  <a:cubicBezTo>
                    <a:pt x="25191" y="9249"/>
                    <a:pt x="25089" y="8550"/>
                    <a:pt x="24678" y="8030"/>
                  </a:cubicBezTo>
                  <a:cubicBezTo>
                    <a:pt x="20662" y="2942"/>
                    <a:pt x="14152" y="1"/>
                    <a:pt x="7699"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13" name="Google Shape;2913;p9"/>
            <p:cNvSpPr/>
            <p:nvPr/>
          </p:nvSpPr>
          <p:spPr>
            <a:xfrm>
              <a:off x="7077538" y="1106903"/>
              <a:ext cx="76987" cy="212726"/>
            </a:xfrm>
            <a:custGeom>
              <a:rect b="b" l="l" r="r" t="t"/>
              <a:pathLst>
                <a:path extrusionOk="0" h="14523" w="5256">
                  <a:moveTo>
                    <a:pt x="3569" y="1"/>
                  </a:moveTo>
                  <a:cubicBezTo>
                    <a:pt x="3198" y="1"/>
                    <a:pt x="2828" y="174"/>
                    <a:pt x="2582" y="591"/>
                  </a:cubicBezTo>
                  <a:cubicBezTo>
                    <a:pt x="193" y="4648"/>
                    <a:pt x="0" y="9657"/>
                    <a:pt x="1931" y="13926"/>
                  </a:cubicBezTo>
                  <a:cubicBezTo>
                    <a:pt x="2111" y="14324"/>
                    <a:pt x="2554" y="14523"/>
                    <a:pt x="2986" y="14523"/>
                  </a:cubicBezTo>
                  <a:cubicBezTo>
                    <a:pt x="3208" y="14523"/>
                    <a:pt x="3428" y="14470"/>
                    <a:pt x="3607" y="14365"/>
                  </a:cubicBezTo>
                  <a:cubicBezTo>
                    <a:pt x="4228" y="14004"/>
                    <a:pt x="4322" y="13294"/>
                    <a:pt x="4048" y="12689"/>
                  </a:cubicBezTo>
                  <a:cubicBezTo>
                    <a:pt x="2483" y="9232"/>
                    <a:pt x="2784" y="5078"/>
                    <a:pt x="4699" y="1828"/>
                  </a:cubicBezTo>
                  <a:cubicBezTo>
                    <a:pt x="5255" y="884"/>
                    <a:pt x="4408" y="1"/>
                    <a:pt x="3569"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14" name="Google Shape;2914;p9"/>
            <p:cNvSpPr/>
            <p:nvPr/>
          </p:nvSpPr>
          <p:spPr>
            <a:xfrm>
              <a:off x="7499174" y="1160105"/>
              <a:ext cx="162441" cy="320473"/>
            </a:xfrm>
            <a:custGeom>
              <a:rect b="b" l="l" r="r" t="t"/>
              <a:pathLst>
                <a:path extrusionOk="0" h="21879" w="11090">
                  <a:moveTo>
                    <a:pt x="9437" y="1"/>
                  </a:moveTo>
                  <a:cubicBezTo>
                    <a:pt x="9334" y="1"/>
                    <a:pt x="9232" y="14"/>
                    <a:pt x="9136" y="41"/>
                  </a:cubicBezTo>
                  <a:cubicBezTo>
                    <a:pt x="8454" y="228"/>
                    <a:pt x="8157" y="895"/>
                    <a:pt x="8281" y="1547"/>
                  </a:cubicBezTo>
                  <a:lnTo>
                    <a:pt x="8281" y="1549"/>
                  </a:lnTo>
                  <a:cubicBezTo>
                    <a:pt x="9551" y="8313"/>
                    <a:pt x="6472" y="15710"/>
                    <a:pt x="790" y="19588"/>
                  </a:cubicBezTo>
                  <a:cubicBezTo>
                    <a:pt x="245" y="19961"/>
                    <a:pt x="1" y="20666"/>
                    <a:pt x="351" y="21266"/>
                  </a:cubicBezTo>
                  <a:cubicBezTo>
                    <a:pt x="567" y="21634"/>
                    <a:pt x="1012" y="21878"/>
                    <a:pt x="1447" y="21878"/>
                  </a:cubicBezTo>
                  <a:cubicBezTo>
                    <a:pt x="1651" y="21878"/>
                    <a:pt x="1852" y="21825"/>
                    <a:pt x="2027" y="21705"/>
                  </a:cubicBezTo>
                  <a:cubicBezTo>
                    <a:pt x="7194" y="18177"/>
                    <a:pt x="10451" y="12342"/>
                    <a:pt x="10948" y="6124"/>
                  </a:cubicBezTo>
                  <a:cubicBezTo>
                    <a:pt x="11090" y="4373"/>
                    <a:pt x="10967" y="2619"/>
                    <a:pt x="10644" y="895"/>
                  </a:cubicBezTo>
                  <a:cubicBezTo>
                    <a:pt x="10541" y="349"/>
                    <a:pt x="9972" y="1"/>
                    <a:pt x="9437"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15" name="Google Shape;2915;p9"/>
            <p:cNvSpPr/>
            <p:nvPr/>
          </p:nvSpPr>
          <p:spPr>
            <a:xfrm>
              <a:off x="7617972" y="1316475"/>
              <a:ext cx="189172" cy="54547"/>
            </a:xfrm>
            <a:custGeom>
              <a:rect b="b" l="l" r="r" t="t"/>
              <a:pathLst>
                <a:path extrusionOk="0" h="3724" w="12915">
                  <a:moveTo>
                    <a:pt x="11549" y="0"/>
                  </a:moveTo>
                  <a:cubicBezTo>
                    <a:pt x="11440" y="0"/>
                    <a:pt x="11331" y="17"/>
                    <a:pt x="11224" y="53"/>
                  </a:cubicBezTo>
                  <a:cubicBezTo>
                    <a:pt x="8788" y="864"/>
                    <a:pt x="6269" y="1269"/>
                    <a:pt x="3724" y="1269"/>
                  </a:cubicBezTo>
                  <a:cubicBezTo>
                    <a:pt x="2893" y="1269"/>
                    <a:pt x="2060" y="1226"/>
                    <a:pt x="1226" y="1139"/>
                  </a:cubicBezTo>
                  <a:cubicBezTo>
                    <a:pt x="1195" y="1136"/>
                    <a:pt x="1165" y="1135"/>
                    <a:pt x="1135" y="1135"/>
                  </a:cubicBezTo>
                  <a:cubicBezTo>
                    <a:pt x="516" y="1135"/>
                    <a:pt x="1" y="1780"/>
                    <a:pt x="1" y="2366"/>
                  </a:cubicBezTo>
                  <a:cubicBezTo>
                    <a:pt x="1" y="3085"/>
                    <a:pt x="565" y="3523"/>
                    <a:pt x="1226" y="3591"/>
                  </a:cubicBezTo>
                  <a:cubicBezTo>
                    <a:pt x="2083" y="3679"/>
                    <a:pt x="2944" y="3723"/>
                    <a:pt x="3806" y="3723"/>
                  </a:cubicBezTo>
                  <a:cubicBezTo>
                    <a:pt x="6543" y="3723"/>
                    <a:pt x="9280" y="3280"/>
                    <a:pt x="11877" y="2415"/>
                  </a:cubicBezTo>
                  <a:cubicBezTo>
                    <a:pt x="12504" y="2207"/>
                    <a:pt x="12914" y="1571"/>
                    <a:pt x="12732" y="909"/>
                  </a:cubicBezTo>
                  <a:cubicBezTo>
                    <a:pt x="12592" y="399"/>
                    <a:pt x="12080" y="0"/>
                    <a:pt x="11549" y="0"/>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16" name="Google Shape;2916;p9"/>
            <p:cNvSpPr/>
            <p:nvPr/>
          </p:nvSpPr>
          <p:spPr>
            <a:xfrm>
              <a:off x="7518437" y="1517917"/>
              <a:ext cx="288981" cy="199748"/>
            </a:xfrm>
            <a:custGeom>
              <a:rect b="b" l="l" r="r" t="t"/>
              <a:pathLst>
                <a:path extrusionOk="0" h="13637" w="19729">
                  <a:moveTo>
                    <a:pt x="3855" y="1"/>
                  </a:moveTo>
                  <a:cubicBezTo>
                    <a:pt x="2907" y="1"/>
                    <a:pt x="1957" y="80"/>
                    <a:pt x="1019" y="237"/>
                  </a:cubicBezTo>
                  <a:cubicBezTo>
                    <a:pt x="365" y="347"/>
                    <a:pt x="1" y="1154"/>
                    <a:pt x="162" y="1745"/>
                  </a:cubicBezTo>
                  <a:cubicBezTo>
                    <a:pt x="326" y="2338"/>
                    <a:pt x="835" y="2624"/>
                    <a:pt x="1389" y="2624"/>
                  </a:cubicBezTo>
                  <a:cubicBezTo>
                    <a:pt x="1482" y="2624"/>
                    <a:pt x="1576" y="2616"/>
                    <a:pt x="1670" y="2600"/>
                  </a:cubicBezTo>
                  <a:cubicBezTo>
                    <a:pt x="2392" y="2479"/>
                    <a:pt x="3121" y="2420"/>
                    <a:pt x="3849" y="2420"/>
                  </a:cubicBezTo>
                  <a:cubicBezTo>
                    <a:pt x="6660" y="2420"/>
                    <a:pt x="9458" y="3303"/>
                    <a:pt x="11768" y="4914"/>
                  </a:cubicBezTo>
                  <a:cubicBezTo>
                    <a:pt x="14431" y="6772"/>
                    <a:pt x="16323" y="9634"/>
                    <a:pt x="17127" y="12765"/>
                  </a:cubicBezTo>
                  <a:cubicBezTo>
                    <a:pt x="17283" y="13373"/>
                    <a:pt x="17752" y="13637"/>
                    <a:pt x="18236" y="13637"/>
                  </a:cubicBezTo>
                  <a:cubicBezTo>
                    <a:pt x="18966" y="13637"/>
                    <a:pt x="19728" y="13035"/>
                    <a:pt x="19492" y="12114"/>
                  </a:cubicBezTo>
                  <a:cubicBezTo>
                    <a:pt x="18522" y="8344"/>
                    <a:pt x="16194" y="5022"/>
                    <a:pt x="13005" y="2797"/>
                  </a:cubicBezTo>
                  <a:cubicBezTo>
                    <a:pt x="10320" y="924"/>
                    <a:pt x="7096" y="1"/>
                    <a:pt x="3855"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17" name="Google Shape;2917;p9"/>
            <p:cNvSpPr/>
            <p:nvPr/>
          </p:nvSpPr>
          <p:spPr>
            <a:xfrm>
              <a:off x="7692224" y="1519060"/>
              <a:ext cx="202033" cy="65767"/>
            </a:xfrm>
            <a:custGeom>
              <a:rect b="b" l="l" r="r" t="t"/>
              <a:pathLst>
                <a:path extrusionOk="0" h="4490" w="13793">
                  <a:moveTo>
                    <a:pt x="9856" y="1"/>
                  </a:moveTo>
                  <a:cubicBezTo>
                    <a:pt x="6839" y="1"/>
                    <a:pt x="3866" y="738"/>
                    <a:pt x="1178" y="2211"/>
                  </a:cubicBezTo>
                  <a:cubicBezTo>
                    <a:pt x="0" y="2858"/>
                    <a:pt x="722" y="4489"/>
                    <a:pt x="1818" y="4489"/>
                  </a:cubicBezTo>
                  <a:cubicBezTo>
                    <a:pt x="2008" y="4489"/>
                    <a:pt x="2210" y="4440"/>
                    <a:pt x="2415" y="4328"/>
                  </a:cubicBezTo>
                  <a:cubicBezTo>
                    <a:pt x="4680" y="3087"/>
                    <a:pt x="7262" y="2418"/>
                    <a:pt x="9846" y="2418"/>
                  </a:cubicBezTo>
                  <a:cubicBezTo>
                    <a:pt x="10608" y="2418"/>
                    <a:pt x="11371" y="2476"/>
                    <a:pt x="12125" y="2595"/>
                  </a:cubicBezTo>
                  <a:cubicBezTo>
                    <a:pt x="12214" y="2609"/>
                    <a:pt x="12303" y="2616"/>
                    <a:pt x="12392" y="2616"/>
                  </a:cubicBezTo>
                  <a:cubicBezTo>
                    <a:pt x="12951" y="2616"/>
                    <a:pt x="13469" y="2333"/>
                    <a:pt x="13633" y="1738"/>
                  </a:cubicBezTo>
                  <a:cubicBezTo>
                    <a:pt x="13792" y="1156"/>
                    <a:pt x="13435" y="335"/>
                    <a:pt x="12776" y="230"/>
                  </a:cubicBezTo>
                  <a:cubicBezTo>
                    <a:pt x="11804" y="77"/>
                    <a:pt x="10827" y="1"/>
                    <a:pt x="9856"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18" name="Google Shape;2918;p9"/>
            <p:cNvSpPr/>
            <p:nvPr/>
          </p:nvSpPr>
          <p:spPr>
            <a:xfrm>
              <a:off x="7457280" y="1697182"/>
              <a:ext cx="347204" cy="156084"/>
            </a:xfrm>
            <a:custGeom>
              <a:rect b="b" l="l" r="r" t="t"/>
              <a:pathLst>
                <a:path extrusionOk="0" h="10656" w="23704">
                  <a:moveTo>
                    <a:pt x="1339" y="1"/>
                  </a:moveTo>
                  <a:cubicBezTo>
                    <a:pt x="1118" y="1"/>
                    <a:pt x="900" y="53"/>
                    <a:pt x="719" y="159"/>
                  </a:cubicBezTo>
                  <a:cubicBezTo>
                    <a:pt x="103" y="518"/>
                    <a:pt x="1" y="1232"/>
                    <a:pt x="278" y="1835"/>
                  </a:cubicBezTo>
                  <a:cubicBezTo>
                    <a:pt x="1905" y="5349"/>
                    <a:pt x="5181" y="7754"/>
                    <a:pt x="8723" y="9106"/>
                  </a:cubicBezTo>
                  <a:cubicBezTo>
                    <a:pt x="12126" y="10405"/>
                    <a:pt x="15809" y="10655"/>
                    <a:pt x="19442" y="10655"/>
                  </a:cubicBezTo>
                  <a:cubicBezTo>
                    <a:pt x="20341" y="10655"/>
                    <a:pt x="21236" y="10640"/>
                    <a:pt x="22123" y="10621"/>
                  </a:cubicBezTo>
                  <a:cubicBezTo>
                    <a:pt x="23688" y="10590"/>
                    <a:pt x="23704" y="8170"/>
                    <a:pt x="22154" y="8170"/>
                  </a:cubicBezTo>
                  <a:cubicBezTo>
                    <a:pt x="22144" y="8170"/>
                    <a:pt x="22133" y="8170"/>
                    <a:pt x="22123" y="8170"/>
                  </a:cubicBezTo>
                  <a:cubicBezTo>
                    <a:pt x="21234" y="8188"/>
                    <a:pt x="20340" y="8205"/>
                    <a:pt x="19444" y="8205"/>
                  </a:cubicBezTo>
                  <a:cubicBezTo>
                    <a:pt x="16150" y="8205"/>
                    <a:pt x="12839" y="7987"/>
                    <a:pt x="9719" y="6871"/>
                  </a:cubicBezTo>
                  <a:cubicBezTo>
                    <a:pt x="6604" y="5754"/>
                    <a:pt x="3806" y="3644"/>
                    <a:pt x="2395" y="598"/>
                  </a:cubicBezTo>
                  <a:cubicBezTo>
                    <a:pt x="2212" y="201"/>
                    <a:pt x="1771" y="1"/>
                    <a:pt x="1339"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19" name="Google Shape;2919;p9"/>
            <p:cNvSpPr/>
            <p:nvPr/>
          </p:nvSpPr>
          <p:spPr>
            <a:xfrm>
              <a:off x="7497753" y="1767875"/>
              <a:ext cx="126584" cy="249535"/>
            </a:xfrm>
            <a:custGeom>
              <a:rect b="b" l="l" r="r" t="t"/>
              <a:pathLst>
                <a:path extrusionOk="0" h="17036" w="8642">
                  <a:moveTo>
                    <a:pt x="2494" y="1"/>
                  </a:moveTo>
                  <a:cubicBezTo>
                    <a:pt x="2012" y="1"/>
                    <a:pt x="1547" y="265"/>
                    <a:pt x="1395" y="875"/>
                  </a:cubicBezTo>
                  <a:cubicBezTo>
                    <a:pt x="0" y="6501"/>
                    <a:pt x="1785" y="12711"/>
                    <a:pt x="6013" y="16693"/>
                  </a:cubicBezTo>
                  <a:cubicBezTo>
                    <a:pt x="6269" y="16934"/>
                    <a:pt x="6554" y="17035"/>
                    <a:pt x="6830" y="17035"/>
                  </a:cubicBezTo>
                  <a:cubicBezTo>
                    <a:pt x="7792" y="17035"/>
                    <a:pt x="8641" y="15803"/>
                    <a:pt x="7746" y="14960"/>
                  </a:cubicBezTo>
                  <a:cubicBezTo>
                    <a:pt x="4153" y="11576"/>
                    <a:pt x="2569" y="6328"/>
                    <a:pt x="3758" y="1526"/>
                  </a:cubicBezTo>
                  <a:cubicBezTo>
                    <a:pt x="3987" y="604"/>
                    <a:pt x="3222" y="1"/>
                    <a:pt x="2494"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20" name="Google Shape;2920;p9"/>
            <p:cNvSpPr/>
            <p:nvPr/>
          </p:nvSpPr>
          <p:spPr>
            <a:xfrm>
              <a:off x="6897496" y="1738065"/>
              <a:ext cx="332015" cy="143736"/>
            </a:xfrm>
            <a:custGeom>
              <a:rect b="b" l="l" r="r" t="t"/>
              <a:pathLst>
                <a:path extrusionOk="0" h="9813" w="22667">
                  <a:moveTo>
                    <a:pt x="21251" y="1"/>
                  </a:moveTo>
                  <a:cubicBezTo>
                    <a:pt x="20829" y="1"/>
                    <a:pt x="20430" y="237"/>
                    <a:pt x="20169" y="607"/>
                  </a:cubicBezTo>
                  <a:cubicBezTo>
                    <a:pt x="17124" y="4933"/>
                    <a:pt x="12150" y="7331"/>
                    <a:pt x="7042" y="7331"/>
                  </a:cubicBezTo>
                  <a:cubicBezTo>
                    <a:pt x="5357" y="7331"/>
                    <a:pt x="3657" y="7070"/>
                    <a:pt x="2008" y="6531"/>
                  </a:cubicBezTo>
                  <a:cubicBezTo>
                    <a:pt x="1867" y="6485"/>
                    <a:pt x="1735" y="6464"/>
                    <a:pt x="1611" y="6464"/>
                  </a:cubicBezTo>
                  <a:cubicBezTo>
                    <a:pt x="403" y="6464"/>
                    <a:pt x="0" y="8451"/>
                    <a:pt x="1356" y="8894"/>
                  </a:cubicBezTo>
                  <a:cubicBezTo>
                    <a:pt x="3220" y="9503"/>
                    <a:pt x="5190" y="9813"/>
                    <a:pt x="7159" y="9813"/>
                  </a:cubicBezTo>
                  <a:cubicBezTo>
                    <a:pt x="9353" y="9813"/>
                    <a:pt x="11546" y="9428"/>
                    <a:pt x="13590" y="8643"/>
                  </a:cubicBezTo>
                  <a:cubicBezTo>
                    <a:pt x="17118" y="7289"/>
                    <a:pt x="20112" y="4931"/>
                    <a:pt x="22286" y="1844"/>
                  </a:cubicBezTo>
                  <a:cubicBezTo>
                    <a:pt x="22667" y="1303"/>
                    <a:pt x="22383" y="481"/>
                    <a:pt x="21847" y="166"/>
                  </a:cubicBezTo>
                  <a:cubicBezTo>
                    <a:pt x="21651" y="52"/>
                    <a:pt x="21449" y="1"/>
                    <a:pt x="21251"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21" name="Google Shape;2921;p9"/>
            <p:cNvSpPr/>
            <p:nvPr/>
          </p:nvSpPr>
          <p:spPr>
            <a:xfrm>
              <a:off x="7061850" y="1833630"/>
              <a:ext cx="92982" cy="225235"/>
            </a:xfrm>
            <a:custGeom>
              <a:rect b="b" l="l" r="r" t="t"/>
              <a:pathLst>
                <a:path extrusionOk="0" h="15377" w="6348">
                  <a:moveTo>
                    <a:pt x="3948" y="0"/>
                  </a:moveTo>
                  <a:cubicBezTo>
                    <a:pt x="3215" y="0"/>
                    <a:pt x="2457" y="600"/>
                    <a:pt x="2706" y="1519"/>
                  </a:cubicBezTo>
                  <a:lnTo>
                    <a:pt x="2706" y="1520"/>
                  </a:lnTo>
                  <a:cubicBezTo>
                    <a:pt x="3827" y="5659"/>
                    <a:pt x="2933" y="10094"/>
                    <a:pt x="393" y="13533"/>
                  </a:cubicBezTo>
                  <a:cubicBezTo>
                    <a:pt x="0" y="14066"/>
                    <a:pt x="305" y="14901"/>
                    <a:pt x="834" y="15209"/>
                  </a:cubicBezTo>
                  <a:cubicBezTo>
                    <a:pt x="1031" y="15325"/>
                    <a:pt x="1232" y="15377"/>
                    <a:pt x="1427" y="15377"/>
                  </a:cubicBezTo>
                  <a:cubicBezTo>
                    <a:pt x="1848" y="15377"/>
                    <a:pt x="2240" y="15136"/>
                    <a:pt x="2510" y="14770"/>
                  </a:cubicBezTo>
                  <a:cubicBezTo>
                    <a:pt x="5420" y="10829"/>
                    <a:pt x="6347" y="5586"/>
                    <a:pt x="5069" y="867"/>
                  </a:cubicBezTo>
                  <a:cubicBezTo>
                    <a:pt x="4905" y="262"/>
                    <a:pt x="4432" y="0"/>
                    <a:pt x="3948" y="0"/>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22" name="Google Shape;2922;p9"/>
            <p:cNvSpPr/>
            <p:nvPr/>
          </p:nvSpPr>
          <p:spPr>
            <a:xfrm>
              <a:off x="6837028" y="1484168"/>
              <a:ext cx="331488" cy="141114"/>
            </a:xfrm>
            <a:custGeom>
              <a:rect b="b" l="l" r="r" t="t"/>
              <a:pathLst>
                <a:path extrusionOk="0" h="9634" w="22631">
                  <a:moveTo>
                    <a:pt x="1433" y="1"/>
                  </a:moveTo>
                  <a:cubicBezTo>
                    <a:pt x="1240" y="1"/>
                    <a:pt x="1042" y="52"/>
                    <a:pt x="847" y="166"/>
                  </a:cubicBezTo>
                  <a:cubicBezTo>
                    <a:pt x="332" y="467"/>
                    <a:pt x="1" y="1315"/>
                    <a:pt x="408" y="1842"/>
                  </a:cubicBezTo>
                  <a:cubicBezTo>
                    <a:pt x="4192" y="6754"/>
                    <a:pt x="10208" y="9634"/>
                    <a:pt x="16326" y="9634"/>
                  </a:cubicBezTo>
                  <a:cubicBezTo>
                    <a:pt x="17966" y="9634"/>
                    <a:pt x="19614" y="9427"/>
                    <a:pt x="21228" y="8996"/>
                  </a:cubicBezTo>
                  <a:cubicBezTo>
                    <a:pt x="22630" y="8623"/>
                    <a:pt x="22194" y="6587"/>
                    <a:pt x="20921" y="6587"/>
                  </a:cubicBezTo>
                  <a:cubicBezTo>
                    <a:pt x="20812" y="6587"/>
                    <a:pt x="20697" y="6601"/>
                    <a:pt x="20577" y="6633"/>
                  </a:cubicBezTo>
                  <a:cubicBezTo>
                    <a:pt x="19184" y="7005"/>
                    <a:pt x="17745" y="7184"/>
                    <a:pt x="16304" y="7184"/>
                  </a:cubicBezTo>
                  <a:cubicBezTo>
                    <a:pt x="11046" y="7184"/>
                    <a:pt x="5752" y="4795"/>
                    <a:pt x="2525" y="605"/>
                  </a:cubicBezTo>
                  <a:cubicBezTo>
                    <a:pt x="2248" y="245"/>
                    <a:pt x="1854" y="1"/>
                    <a:pt x="1433"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23" name="Google Shape;2923;p9"/>
            <p:cNvSpPr/>
            <p:nvPr/>
          </p:nvSpPr>
          <p:spPr>
            <a:xfrm>
              <a:off x="6775725" y="1597355"/>
              <a:ext cx="241991" cy="127257"/>
            </a:xfrm>
            <a:custGeom>
              <a:rect b="b" l="l" r="r" t="t"/>
              <a:pathLst>
                <a:path extrusionOk="0" h="8688" w="16521">
                  <a:moveTo>
                    <a:pt x="15088" y="1"/>
                  </a:moveTo>
                  <a:cubicBezTo>
                    <a:pt x="14667" y="1"/>
                    <a:pt x="14277" y="246"/>
                    <a:pt x="14002" y="607"/>
                  </a:cubicBezTo>
                  <a:cubicBezTo>
                    <a:pt x="11273" y="4191"/>
                    <a:pt x="6825" y="6233"/>
                    <a:pt x="2362" y="6233"/>
                  </a:cubicBezTo>
                  <a:cubicBezTo>
                    <a:pt x="1983" y="6233"/>
                    <a:pt x="1603" y="6218"/>
                    <a:pt x="1225" y="6188"/>
                  </a:cubicBezTo>
                  <a:cubicBezTo>
                    <a:pt x="1199" y="6186"/>
                    <a:pt x="1174" y="6185"/>
                    <a:pt x="1149" y="6185"/>
                  </a:cubicBezTo>
                  <a:cubicBezTo>
                    <a:pt x="522" y="6185"/>
                    <a:pt x="0" y="6812"/>
                    <a:pt x="0" y="7413"/>
                  </a:cubicBezTo>
                  <a:cubicBezTo>
                    <a:pt x="0" y="8119"/>
                    <a:pt x="563" y="8586"/>
                    <a:pt x="1225" y="8638"/>
                  </a:cubicBezTo>
                  <a:cubicBezTo>
                    <a:pt x="1649" y="8671"/>
                    <a:pt x="2073" y="8688"/>
                    <a:pt x="2496" y="8688"/>
                  </a:cubicBezTo>
                  <a:cubicBezTo>
                    <a:pt x="7806" y="8688"/>
                    <a:pt x="12901" y="6071"/>
                    <a:pt x="16119" y="1845"/>
                  </a:cubicBezTo>
                  <a:cubicBezTo>
                    <a:pt x="16521" y="1319"/>
                    <a:pt x="16200" y="475"/>
                    <a:pt x="15678" y="168"/>
                  </a:cubicBezTo>
                  <a:cubicBezTo>
                    <a:pt x="15480" y="53"/>
                    <a:pt x="15281" y="1"/>
                    <a:pt x="15088"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24" name="Google Shape;2924;p9"/>
            <p:cNvSpPr/>
            <p:nvPr/>
          </p:nvSpPr>
          <p:spPr>
            <a:xfrm>
              <a:off x="7117543" y="1293638"/>
              <a:ext cx="129689" cy="126144"/>
            </a:xfrm>
            <a:custGeom>
              <a:rect b="b" l="l" r="r" t="t"/>
              <a:pathLst>
                <a:path extrusionOk="0" h="8612" w="8854">
                  <a:moveTo>
                    <a:pt x="1223" y="1"/>
                  </a:moveTo>
                  <a:lnTo>
                    <a:pt x="0" y="1996"/>
                  </a:lnTo>
                  <a:cubicBezTo>
                    <a:pt x="1579" y="3964"/>
                    <a:pt x="1310" y="6213"/>
                    <a:pt x="529" y="8612"/>
                  </a:cubicBezTo>
                  <a:cubicBezTo>
                    <a:pt x="3377" y="7730"/>
                    <a:pt x="6533" y="3601"/>
                    <a:pt x="8853" y="1728"/>
                  </a:cubicBezTo>
                  <a:lnTo>
                    <a:pt x="8853" y="1728"/>
                  </a:lnTo>
                  <a:cubicBezTo>
                    <a:pt x="8450" y="1813"/>
                    <a:pt x="8031" y="1851"/>
                    <a:pt x="7603" y="1851"/>
                  </a:cubicBezTo>
                  <a:cubicBezTo>
                    <a:pt x="5484" y="1851"/>
                    <a:pt x="3137" y="915"/>
                    <a:pt x="1223"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25" name="Google Shape;2925;p9"/>
            <p:cNvSpPr/>
            <p:nvPr/>
          </p:nvSpPr>
          <p:spPr>
            <a:xfrm>
              <a:off x="7252409" y="1230592"/>
              <a:ext cx="137159" cy="89687"/>
            </a:xfrm>
            <a:custGeom>
              <a:rect b="b" l="l" r="r" t="t"/>
              <a:pathLst>
                <a:path extrusionOk="0" h="6123" w="9364">
                  <a:moveTo>
                    <a:pt x="5128" y="0"/>
                  </a:moveTo>
                  <a:cubicBezTo>
                    <a:pt x="3701" y="2199"/>
                    <a:pt x="1832" y="4638"/>
                    <a:pt x="0" y="6123"/>
                  </a:cubicBezTo>
                  <a:lnTo>
                    <a:pt x="9363" y="5489"/>
                  </a:lnTo>
                  <a:cubicBezTo>
                    <a:pt x="7062" y="4323"/>
                    <a:pt x="6455" y="3963"/>
                    <a:pt x="5128" y="0"/>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26" name="Google Shape;2926;p9"/>
            <p:cNvSpPr/>
            <p:nvPr/>
          </p:nvSpPr>
          <p:spPr>
            <a:xfrm>
              <a:off x="7499042" y="1385014"/>
              <a:ext cx="95809" cy="109754"/>
            </a:xfrm>
            <a:custGeom>
              <a:rect b="b" l="l" r="r" t="t"/>
              <a:pathLst>
                <a:path extrusionOk="0" h="7493" w="6541">
                  <a:moveTo>
                    <a:pt x="5118" y="0"/>
                  </a:moveTo>
                  <a:cubicBezTo>
                    <a:pt x="4130" y="791"/>
                    <a:pt x="3027" y="1284"/>
                    <a:pt x="1910" y="1284"/>
                  </a:cubicBezTo>
                  <a:cubicBezTo>
                    <a:pt x="1272" y="1284"/>
                    <a:pt x="629" y="1122"/>
                    <a:pt x="1" y="763"/>
                  </a:cubicBezTo>
                  <a:lnTo>
                    <a:pt x="1" y="763"/>
                  </a:lnTo>
                  <a:lnTo>
                    <a:pt x="3359" y="7493"/>
                  </a:lnTo>
                  <a:cubicBezTo>
                    <a:pt x="4884" y="5629"/>
                    <a:pt x="6484" y="2374"/>
                    <a:pt x="6541" y="1868"/>
                  </a:cubicBezTo>
                  <a:cubicBezTo>
                    <a:pt x="6387" y="1710"/>
                    <a:pt x="5206" y="202"/>
                    <a:pt x="5118" y="0"/>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27" name="Google Shape;2927;p9"/>
            <p:cNvSpPr/>
            <p:nvPr/>
          </p:nvSpPr>
          <p:spPr>
            <a:xfrm>
              <a:off x="7049120" y="1535510"/>
              <a:ext cx="77427" cy="139166"/>
            </a:xfrm>
            <a:custGeom>
              <a:rect b="b" l="l" r="r" t="t"/>
              <a:pathLst>
                <a:path extrusionOk="0" h="9501" w="5286">
                  <a:moveTo>
                    <a:pt x="2747" y="1"/>
                  </a:moveTo>
                  <a:cubicBezTo>
                    <a:pt x="2747" y="1"/>
                    <a:pt x="2938" y="3445"/>
                    <a:pt x="7" y="3599"/>
                  </a:cubicBezTo>
                  <a:cubicBezTo>
                    <a:pt x="0" y="3697"/>
                    <a:pt x="16" y="5952"/>
                    <a:pt x="7" y="6051"/>
                  </a:cubicBezTo>
                  <a:cubicBezTo>
                    <a:pt x="3368" y="6382"/>
                    <a:pt x="5285" y="9500"/>
                    <a:pt x="5285" y="9500"/>
                  </a:cubicBezTo>
                  <a:lnTo>
                    <a:pt x="2747" y="1"/>
                  </a:ln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28" name="Google Shape;2928;p9"/>
            <p:cNvSpPr/>
            <p:nvPr/>
          </p:nvSpPr>
          <p:spPr>
            <a:xfrm>
              <a:off x="7166351" y="1715009"/>
              <a:ext cx="100789" cy="80620"/>
            </a:xfrm>
            <a:custGeom>
              <a:rect b="b" l="l" r="r" t="t"/>
              <a:pathLst>
                <a:path extrusionOk="0" h="5504" w="6881">
                  <a:moveTo>
                    <a:pt x="1" y="0"/>
                  </a:moveTo>
                  <a:lnTo>
                    <a:pt x="1" y="0"/>
                  </a:lnTo>
                  <a:cubicBezTo>
                    <a:pt x="507" y="1064"/>
                    <a:pt x="1589" y="2110"/>
                    <a:pt x="957" y="3204"/>
                  </a:cubicBezTo>
                  <a:cubicBezTo>
                    <a:pt x="792" y="3491"/>
                    <a:pt x="739" y="3769"/>
                    <a:pt x="739" y="3769"/>
                  </a:cubicBezTo>
                  <a:cubicBezTo>
                    <a:pt x="755" y="4323"/>
                    <a:pt x="2240" y="4949"/>
                    <a:pt x="2266" y="5503"/>
                  </a:cubicBezTo>
                  <a:cubicBezTo>
                    <a:pt x="2934" y="4991"/>
                    <a:pt x="4292" y="3258"/>
                    <a:pt x="6150" y="3258"/>
                  </a:cubicBezTo>
                  <a:cubicBezTo>
                    <a:pt x="6386" y="3258"/>
                    <a:pt x="6629" y="3286"/>
                    <a:pt x="6881" y="3347"/>
                  </a:cubicBezTo>
                  <a:lnTo>
                    <a:pt x="1" y="0"/>
                  </a:ln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29" name="Google Shape;2929;p9"/>
            <p:cNvSpPr/>
            <p:nvPr/>
          </p:nvSpPr>
          <p:spPr>
            <a:xfrm>
              <a:off x="7431851" y="1685171"/>
              <a:ext cx="95311" cy="82714"/>
            </a:xfrm>
            <a:custGeom>
              <a:rect b="b" l="l" r="r" t="t"/>
              <a:pathLst>
                <a:path extrusionOk="0" h="5647" w="6507">
                  <a:moveTo>
                    <a:pt x="6507" y="0"/>
                  </a:moveTo>
                  <a:lnTo>
                    <a:pt x="0" y="5478"/>
                  </a:lnTo>
                  <a:cubicBezTo>
                    <a:pt x="739" y="5291"/>
                    <a:pt x="1518" y="5127"/>
                    <a:pt x="2267" y="5127"/>
                  </a:cubicBezTo>
                  <a:cubicBezTo>
                    <a:pt x="2955" y="5127"/>
                    <a:pt x="3617" y="5265"/>
                    <a:pt x="4202" y="5646"/>
                  </a:cubicBezTo>
                  <a:cubicBezTo>
                    <a:pt x="4646" y="5386"/>
                    <a:pt x="5121" y="5094"/>
                    <a:pt x="5319" y="4618"/>
                  </a:cubicBezTo>
                  <a:cubicBezTo>
                    <a:pt x="5471" y="4253"/>
                    <a:pt x="5434" y="3841"/>
                    <a:pt x="5416" y="3446"/>
                  </a:cubicBezTo>
                  <a:cubicBezTo>
                    <a:pt x="5345" y="1914"/>
                    <a:pt x="6507" y="181"/>
                    <a:pt x="6507" y="0"/>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30" name="Google Shape;2930;p9"/>
            <p:cNvSpPr/>
            <p:nvPr/>
          </p:nvSpPr>
          <p:spPr>
            <a:xfrm>
              <a:off x="7569105" y="1495828"/>
              <a:ext cx="25750" cy="89482"/>
            </a:xfrm>
            <a:custGeom>
              <a:rect b="b" l="l" r="r" t="t"/>
              <a:pathLst>
                <a:path extrusionOk="0" h="6109" w="1758">
                  <a:moveTo>
                    <a:pt x="0" y="0"/>
                  </a:moveTo>
                  <a:lnTo>
                    <a:pt x="2" y="6108"/>
                  </a:lnTo>
                  <a:cubicBezTo>
                    <a:pt x="2" y="6108"/>
                    <a:pt x="567" y="3864"/>
                    <a:pt x="1514" y="3821"/>
                  </a:cubicBezTo>
                  <a:cubicBezTo>
                    <a:pt x="1411" y="3305"/>
                    <a:pt x="1569" y="2089"/>
                    <a:pt x="1758" y="1597"/>
                  </a:cubicBezTo>
                  <a:cubicBezTo>
                    <a:pt x="813" y="1209"/>
                    <a:pt x="41" y="680"/>
                    <a:pt x="0" y="0"/>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31" name="Google Shape;2931;p9"/>
            <p:cNvSpPr/>
            <p:nvPr/>
          </p:nvSpPr>
          <p:spPr>
            <a:xfrm>
              <a:off x="7278146" y="1037324"/>
              <a:ext cx="73911" cy="279430"/>
            </a:xfrm>
            <a:custGeom>
              <a:rect b="b" l="l" r="r" t="t"/>
              <a:pathLst>
                <a:path extrusionOk="0" h="19077" w="5046">
                  <a:moveTo>
                    <a:pt x="1416" y="1"/>
                  </a:moveTo>
                  <a:cubicBezTo>
                    <a:pt x="1312" y="1"/>
                    <a:pt x="1204" y="15"/>
                    <a:pt x="1093" y="45"/>
                  </a:cubicBezTo>
                  <a:cubicBezTo>
                    <a:pt x="502" y="208"/>
                    <a:pt x="1" y="932"/>
                    <a:pt x="238" y="1553"/>
                  </a:cubicBezTo>
                  <a:cubicBezTo>
                    <a:pt x="2187" y="6654"/>
                    <a:pt x="2585" y="12237"/>
                    <a:pt x="1295" y="17550"/>
                  </a:cubicBezTo>
                  <a:cubicBezTo>
                    <a:pt x="1071" y="18473"/>
                    <a:pt x="1838" y="19077"/>
                    <a:pt x="2566" y="19077"/>
                  </a:cubicBezTo>
                  <a:cubicBezTo>
                    <a:pt x="3047" y="19077"/>
                    <a:pt x="3511" y="18812"/>
                    <a:pt x="3659" y="18202"/>
                  </a:cubicBezTo>
                  <a:cubicBezTo>
                    <a:pt x="5045" y="12488"/>
                    <a:pt x="4702" y="6399"/>
                    <a:pt x="2601" y="902"/>
                  </a:cubicBezTo>
                  <a:cubicBezTo>
                    <a:pt x="2404" y="384"/>
                    <a:pt x="1958" y="1"/>
                    <a:pt x="1416"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32" name="Google Shape;2932;p9"/>
            <p:cNvSpPr/>
            <p:nvPr/>
          </p:nvSpPr>
          <p:spPr>
            <a:xfrm>
              <a:off x="7309596" y="1090629"/>
              <a:ext cx="183138" cy="122351"/>
            </a:xfrm>
            <a:custGeom>
              <a:rect b="b" l="l" r="r" t="t"/>
              <a:pathLst>
                <a:path extrusionOk="0" h="8353" w="12503">
                  <a:moveTo>
                    <a:pt x="11115" y="1"/>
                  </a:moveTo>
                  <a:cubicBezTo>
                    <a:pt x="11021" y="1"/>
                    <a:pt x="10926" y="9"/>
                    <a:pt x="10831" y="26"/>
                  </a:cubicBezTo>
                  <a:cubicBezTo>
                    <a:pt x="6656" y="760"/>
                    <a:pt x="2950" y="3148"/>
                    <a:pt x="401" y="6509"/>
                  </a:cubicBezTo>
                  <a:cubicBezTo>
                    <a:pt x="1" y="7037"/>
                    <a:pt x="318" y="7879"/>
                    <a:pt x="842" y="8185"/>
                  </a:cubicBezTo>
                  <a:cubicBezTo>
                    <a:pt x="1039" y="8301"/>
                    <a:pt x="1239" y="8353"/>
                    <a:pt x="1432" y="8353"/>
                  </a:cubicBezTo>
                  <a:cubicBezTo>
                    <a:pt x="1852" y="8353"/>
                    <a:pt x="2242" y="8108"/>
                    <a:pt x="2518" y="7746"/>
                  </a:cubicBezTo>
                  <a:cubicBezTo>
                    <a:pt x="4675" y="4900"/>
                    <a:pt x="7960" y="3008"/>
                    <a:pt x="11483" y="2389"/>
                  </a:cubicBezTo>
                  <a:cubicBezTo>
                    <a:pt x="12136" y="2274"/>
                    <a:pt x="12502" y="1475"/>
                    <a:pt x="12339" y="881"/>
                  </a:cubicBezTo>
                  <a:cubicBezTo>
                    <a:pt x="12177" y="292"/>
                    <a:pt x="11668" y="1"/>
                    <a:pt x="11115"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933" name="Google Shape;2933;p9"/>
            <p:cNvGrpSpPr/>
            <p:nvPr/>
          </p:nvGrpSpPr>
          <p:grpSpPr>
            <a:xfrm>
              <a:off x="7400884" y="1600387"/>
              <a:ext cx="68466" cy="55076"/>
              <a:chOff x="7059859" y="1600387"/>
              <a:chExt cx="68466" cy="55076"/>
            </a:xfrm>
          </p:grpSpPr>
          <p:sp>
            <p:nvSpPr>
              <p:cNvPr id="2934" name="Google Shape;2934;p9"/>
              <p:cNvSpPr/>
              <p:nvPr/>
            </p:nvSpPr>
            <p:spPr>
              <a:xfrm>
                <a:off x="7076822" y="1637593"/>
                <a:ext cx="13813" cy="11791"/>
              </a:xfrm>
              <a:custGeom>
                <a:rect b="b" l="l" r="r" t="t"/>
                <a:pathLst>
                  <a:path extrusionOk="0" h="805" w="943">
                    <a:moveTo>
                      <a:pt x="498" y="0"/>
                    </a:moveTo>
                    <a:cubicBezTo>
                      <a:pt x="474" y="0"/>
                      <a:pt x="449" y="2"/>
                      <a:pt x="425" y="7"/>
                    </a:cubicBezTo>
                    <a:cubicBezTo>
                      <a:pt x="213" y="53"/>
                      <a:pt x="0" y="294"/>
                      <a:pt x="174" y="641"/>
                    </a:cubicBezTo>
                    <a:cubicBezTo>
                      <a:pt x="216" y="753"/>
                      <a:pt x="373" y="805"/>
                      <a:pt x="503" y="805"/>
                    </a:cubicBezTo>
                    <a:cubicBezTo>
                      <a:pt x="521" y="805"/>
                      <a:pt x="538" y="804"/>
                      <a:pt x="554" y="802"/>
                    </a:cubicBezTo>
                    <a:cubicBezTo>
                      <a:pt x="770" y="779"/>
                      <a:pt x="942" y="553"/>
                      <a:pt x="907" y="338"/>
                    </a:cubicBezTo>
                    <a:cubicBezTo>
                      <a:pt x="875" y="148"/>
                      <a:pt x="689" y="0"/>
                      <a:pt x="498" y="0"/>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35" name="Google Shape;2935;p9"/>
              <p:cNvSpPr/>
              <p:nvPr/>
            </p:nvSpPr>
            <p:spPr>
              <a:xfrm>
                <a:off x="7059859" y="1647495"/>
                <a:ext cx="9301" cy="7968"/>
              </a:xfrm>
              <a:custGeom>
                <a:rect b="b" l="l" r="r" t="t"/>
                <a:pathLst>
                  <a:path extrusionOk="0" h="544" w="635">
                    <a:moveTo>
                      <a:pt x="337" y="1"/>
                    </a:moveTo>
                    <a:cubicBezTo>
                      <a:pt x="320" y="1"/>
                      <a:pt x="304" y="2"/>
                      <a:pt x="288" y="6"/>
                    </a:cubicBezTo>
                    <a:cubicBezTo>
                      <a:pt x="144" y="36"/>
                      <a:pt x="1" y="197"/>
                      <a:pt x="118" y="432"/>
                    </a:cubicBezTo>
                    <a:cubicBezTo>
                      <a:pt x="146" y="509"/>
                      <a:pt x="252" y="544"/>
                      <a:pt x="340" y="544"/>
                    </a:cubicBezTo>
                    <a:cubicBezTo>
                      <a:pt x="352" y="544"/>
                      <a:pt x="363" y="543"/>
                      <a:pt x="374" y="542"/>
                    </a:cubicBezTo>
                    <a:cubicBezTo>
                      <a:pt x="520" y="524"/>
                      <a:pt x="635" y="372"/>
                      <a:pt x="612" y="227"/>
                    </a:cubicBezTo>
                    <a:cubicBezTo>
                      <a:pt x="591" y="100"/>
                      <a:pt x="465" y="1"/>
                      <a:pt x="337"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36" name="Google Shape;2936;p9"/>
              <p:cNvSpPr/>
              <p:nvPr/>
            </p:nvSpPr>
            <p:spPr>
              <a:xfrm>
                <a:off x="7116021" y="1621466"/>
                <a:ext cx="5874" cy="5009"/>
              </a:xfrm>
              <a:custGeom>
                <a:rect b="b" l="l" r="r" t="t"/>
                <a:pathLst>
                  <a:path extrusionOk="0" h="342" w="401">
                    <a:moveTo>
                      <a:pt x="213" y="1"/>
                    </a:moveTo>
                    <a:cubicBezTo>
                      <a:pt x="202" y="1"/>
                      <a:pt x="192" y="2"/>
                      <a:pt x="181" y="4"/>
                    </a:cubicBezTo>
                    <a:cubicBezTo>
                      <a:pt x="91" y="22"/>
                      <a:pt x="1" y="124"/>
                      <a:pt x="75" y="271"/>
                    </a:cubicBezTo>
                    <a:cubicBezTo>
                      <a:pt x="92" y="319"/>
                      <a:pt x="158" y="342"/>
                      <a:pt x="213" y="342"/>
                    </a:cubicBezTo>
                    <a:cubicBezTo>
                      <a:pt x="221" y="342"/>
                      <a:pt x="229" y="341"/>
                      <a:pt x="236" y="340"/>
                    </a:cubicBezTo>
                    <a:cubicBezTo>
                      <a:pt x="328" y="330"/>
                      <a:pt x="401" y="234"/>
                      <a:pt x="385" y="144"/>
                    </a:cubicBezTo>
                    <a:cubicBezTo>
                      <a:pt x="372" y="62"/>
                      <a:pt x="293" y="1"/>
                      <a:pt x="213"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37" name="Google Shape;2937;p9"/>
              <p:cNvSpPr/>
              <p:nvPr/>
            </p:nvSpPr>
            <p:spPr>
              <a:xfrm>
                <a:off x="7122481" y="1600387"/>
                <a:ext cx="5844" cy="5009"/>
              </a:xfrm>
              <a:custGeom>
                <a:rect b="b" l="l" r="r" t="t"/>
                <a:pathLst>
                  <a:path extrusionOk="0" h="342" w="399">
                    <a:moveTo>
                      <a:pt x="210" y="1"/>
                    </a:moveTo>
                    <a:cubicBezTo>
                      <a:pt x="200" y="1"/>
                      <a:pt x="189" y="2"/>
                      <a:pt x="179" y="4"/>
                    </a:cubicBezTo>
                    <a:cubicBezTo>
                      <a:pt x="89" y="23"/>
                      <a:pt x="0" y="124"/>
                      <a:pt x="73" y="271"/>
                    </a:cubicBezTo>
                    <a:lnTo>
                      <a:pt x="73" y="273"/>
                    </a:lnTo>
                    <a:cubicBezTo>
                      <a:pt x="92" y="319"/>
                      <a:pt x="158" y="342"/>
                      <a:pt x="212" y="342"/>
                    </a:cubicBezTo>
                    <a:cubicBezTo>
                      <a:pt x="220" y="342"/>
                      <a:pt x="227" y="341"/>
                      <a:pt x="234" y="340"/>
                    </a:cubicBezTo>
                    <a:cubicBezTo>
                      <a:pt x="326" y="330"/>
                      <a:pt x="399" y="234"/>
                      <a:pt x="384" y="144"/>
                    </a:cubicBezTo>
                    <a:cubicBezTo>
                      <a:pt x="370" y="64"/>
                      <a:pt x="291" y="1"/>
                      <a:pt x="210"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38" name="Google Shape;2938;p9"/>
              <p:cNvSpPr/>
              <p:nvPr/>
            </p:nvSpPr>
            <p:spPr>
              <a:xfrm>
                <a:off x="7096656" y="1617496"/>
                <a:ext cx="9316" cy="7968"/>
              </a:xfrm>
              <a:custGeom>
                <a:rect b="b" l="l" r="r" t="t"/>
                <a:pathLst>
                  <a:path extrusionOk="0" h="544" w="636">
                    <a:moveTo>
                      <a:pt x="339" y="0"/>
                    </a:moveTo>
                    <a:cubicBezTo>
                      <a:pt x="322" y="0"/>
                      <a:pt x="304" y="2"/>
                      <a:pt x="287" y="6"/>
                    </a:cubicBezTo>
                    <a:cubicBezTo>
                      <a:pt x="144" y="36"/>
                      <a:pt x="0" y="197"/>
                      <a:pt x="117" y="432"/>
                    </a:cubicBezTo>
                    <a:lnTo>
                      <a:pt x="119" y="432"/>
                    </a:lnTo>
                    <a:cubicBezTo>
                      <a:pt x="148" y="509"/>
                      <a:pt x="257" y="544"/>
                      <a:pt x="346" y="544"/>
                    </a:cubicBezTo>
                    <a:cubicBezTo>
                      <a:pt x="356" y="544"/>
                      <a:pt x="366" y="543"/>
                      <a:pt x="376" y="542"/>
                    </a:cubicBezTo>
                    <a:cubicBezTo>
                      <a:pt x="521" y="524"/>
                      <a:pt x="636" y="372"/>
                      <a:pt x="613" y="227"/>
                    </a:cubicBezTo>
                    <a:cubicBezTo>
                      <a:pt x="593" y="101"/>
                      <a:pt x="468" y="0"/>
                      <a:pt x="339" y="0"/>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39" name="Google Shape;2939;p9"/>
              <p:cNvSpPr/>
              <p:nvPr/>
            </p:nvSpPr>
            <p:spPr>
              <a:xfrm>
                <a:off x="7094678" y="1631338"/>
                <a:ext cx="9330" cy="7968"/>
              </a:xfrm>
              <a:custGeom>
                <a:rect b="b" l="l" r="r" t="t"/>
                <a:pathLst>
                  <a:path extrusionOk="0" h="544" w="637">
                    <a:moveTo>
                      <a:pt x="339" y="0"/>
                    </a:moveTo>
                    <a:cubicBezTo>
                      <a:pt x="322" y="0"/>
                      <a:pt x="305" y="2"/>
                      <a:pt x="288" y="6"/>
                    </a:cubicBezTo>
                    <a:cubicBezTo>
                      <a:pt x="144" y="36"/>
                      <a:pt x="1" y="197"/>
                      <a:pt x="120" y="433"/>
                    </a:cubicBezTo>
                    <a:cubicBezTo>
                      <a:pt x="148" y="509"/>
                      <a:pt x="258" y="544"/>
                      <a:pt x="347" y="544"/>
                    </a:cubicBezTo>
                    <a:cubicBezTo>
                      <a:pt x="357" y="544"/>
                      <a:pt x="367" y="543"/>
                      <a:pt x="376" y="542"/>
                    </a:cubicBezTo>
                    <a:cubicBezTo>
                      <a:pt x="521" y="525"/>
                      <a:pt x="636" y="372"/>
                      <a:pt x="613" y="227"/>
                    </a:cubicBezTo>
                    <a:cubicBezTo>
                      <a:pt x="593" y="101"/>
                      <a:pt x="468" y="0"/>
                      <a:pt x="339" y="0"/>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40" name="Google Shape;2940;p9"/>
              <p:cNvSpPr/>
              <p:nvPr/>
            </p:nvSpPr>
            <p:spPr>
              <a:xfrm>
                <a:off x="7105606" y="1608824"/>
                <a:ext cx="12216" cy="10458"/>
              </a:xfrm>
              <a:custGeom>
                <a:rect b="b" l="l" r="r" t="t"/>
                <a:pathLst>
                  <a:path extrusionOk="0" h="714" w="834">
                    <a:moveTo>
                      <a:pt x="441" y="0"/>
                    </a:moveTo>
                    <a:cubicBezTo>
                      <a:pt x="420" y="0"/>
                      <a:pt x="398" y="2"/>
                      <a:pt x="377" y="7"/>
                    </a:cubicBezTo>
                    <a:cubicBezTo>
                      <a:pt x="188" y="47"/>
                      <a:pt x="0" y="260"/>
                      <a:pt x="154" y="568"/>
                    </a:cubicBezTo>
                    <a:cubicBezTo>
                      <a:pt x="191" y="667"/>
                      <a:pt x="330" y="714"/>
                      <a:pt x="445" y="714"/>
                    </a:cubicBezTo>
                    <a:cubicBezTo>
                      <a:pt x="461" y="714"/>
                      <a:pt x="476" y="713"/>
                      <a:pt x="490" y="711"/>
                    </a:cubicBezTo>
                    <a:cubicBezTo>
                      <a:pt x="682" y="688"/>
                      <a:pt x="834" y="490"/>
                      <a:pt x="804" y="299"/>
                    </a:cubicBezTo>
                    <a:cubicBezTo>
                      <a:pt x="775" y="131"/>
                      <a:pt x="609" y="0"/>
                      <a:pt x="441" y="0"/>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941" name="Google Shape;2941;p9"/>
            <p:cNvGrpSpPr/>
            <p:nvPr/>
          </p:nvGrpSpPr>
          <p:grpSpPr>
            <a:xfrm>
              <a:off x="7432788" y="1421869"/>
              <a:ext cx="27948" cy="82322"/>
              <a:chOff x="7091763" y="1421869"/>
              <a:chExt cx="27948" cy="82322"/>
            </a:xfrm>
          </p:grpSpPr>
          <p:sp>
            <p:nvSpPr>
              <p:cNvPr id="2942" name="Google Shape;2942;p9"/>
              <p:cNvSpPr/>
              <p:nvPr/>
            </p:nvSpPr>
            <p:spPr>
              <a:xfrm>
                <a:off x="7106587" y="1473387"/>
                <a:ext cx="13124" cy="11835"/>
              </a:xfrm>
              <a:custGeom>
                <a:rect b="b" l="l" r="r" t="t"/>
                <a:pathLst>
                  <a:path extrusionOk="0" h="808" w="896">
                    <a:moveTo>
                      <a:pt x="455" y="0"/>
                    </a:moveTo>
                    <a:cubicBezTo>
                      <a:pt x="276" y="0"/>
                      <a:pt x="96" y="127"/>
                      <a:pt x="52" y="304"/>
                    </a:cubicBezTo>
                    <a:cubicBezTo>
                      <a:pt x="1" y="514"/>
                      <a:pt x="122" y="806"/>
                      <a:pt x="502" y="806"/>
                    </a:cubicBezTo>
                    <a:cubicBezTo>
                      <a:pt x="505" y="806"/>
                      <a:pt x="508" y="806"/>
                      <a:pt x="512" y="806"/>
                    </a:cubicBezTo>
                    <a:cubicBezTo>
                      <a:pt x="517" y="807"/>
                      <a:pt x="522" y="807"/>
                      <a:pt x="527" y="807"/>
                    </a:cubicBezTo>
                    <a:cubicBezTo>
                      <a:pt x="658" y="807"/>
                      <a:pt x="781" y="658"/>
                      <a:pt x="823" y="534"/>
                    </a:cubicBezTo>
                    <a:cubicBezTo>
                      <a:pt x="896" y="329"/>
                      <a:pt x="767" y="77"/>
                      <a:pt x="558" y="15"/>
                    </a:cubicBezTo>
                    <a:cubicBezTo>
                      <a:pt x="524" y="5"/>
                      <a:pt x="490" y="0"/>
                      <a:pt x="455" y="0"/>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43" name="Google Shape;2943;p9"/>
              <p:cNvSpPr/>
              <p:nvPr/>
            </p:nvSpPr>
            <p:spPr>
              <a:xfrm>
                <a:off x="7107451" y="1496223"/>
                <a:ext cx="8847" cy="7968"/>
              </a:xfrm>
              <a:custGeom>
                <a:rect b="b" l="l" r="r" t="t"/>
                <a:pathLst>
                  <a:path extrusionOk="0" h="544" w="604">
                    <a:moveTo>
                      <a:pt x="307" y="0"/>
                    </a:moveTo>
                    <a:cubicBezTo>
                      <a:pt x="186" y="0"/>
                      <a:pt x="65" y="86"/>
                      <a:pt x="35" y="205"/>
                    </a:cubicBezTo>
                    <a:cubicBezTo>
                      <a:pt x="0" y="347"/>
                      <a:pt x="81" y="543"/>
                      <a:pt x="338" y="543"/>
                    </a:cubicBezTo>
                    <a:cubicBezTo>
                      <a:pt x="340" y="543"/>
                      <a:pt x="343" y="543"/>
                      <a:pt x="345" y="543"/>
                    </a:cubicBezTo>
                    <a:cubicBezTo>
                      <a:pt x="349" y="543"/>
                      <a:pt x="352" y="544"/>
                      <a:pt x="356" y="544"/>
                    </a:cubicBezTo>
                    <a:cubicBezTo>
                      <a:pt x="444" y="544"/>
                      <a:pt x="527" y="444"/>
                      <a:pt x="556" y="361"/>
                    </a:cubicBezTo>
                    <a:cubicBezTo>
                      <a:pt x="603" y="223"/>
                      <a:pt x="517" y="51"/>
                      <a:pt x="377" y="10"/>
                    </a:cubicBezTo>
                    <a:cubicBezTo>
                      <a:pt x="354" y="3"/>
                      <a:pt x="331" y="0"/>
                      <a:pt x="307" y="0"/>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44" name="Google Shape;2944;p9"/>
              <p:cNvSpPr/>
              <p:nvPr/>
            </p:nvSpPr>
            <p:spPr>
              <a:xfrm>
                <a:off x="7107935" y="1436839"/>
                <a:ext cx="5566" cy="5024"/>
              </a:xfrm>
              <a:custGeom>
                <a:rect b="b" l="l" r="r" t="t"/>
                <a:pathLst>
                  <a:path extrusionOk="0" h="343" w="380">
                    <a:moveTo>
                      <a:pt x="195" y="0"/>
                    </a:moveTo>
                    <a:cubicBezTo>
                      <a:pt x="118" y="0"/>
                      <a:pt x="41" y="53"/>
                      <a:pt x="22" y="130"/>
                    </a:cubicBezTo>
                    <a:cubicBezTo>
                      <a:pt x="1" y="218"/>
                      <a:pt x="53" y="342"/>
                      <a:pt x="215" y="342"/>
                    </a:cubicBezTo>
                    <a:cubicBezTo>
                      <a:pt x="216" y="342"/>
                      <a:pt x="217" y="342"/>
                      <a:pt x="218" y="342"/>
                    </a:cubicBezTo>
                    <a:cubicBezTo>
                      <a:pt x="220" y="342"/>
                      <a:pt x="222" y="342"/>
                      <a:pt x="225" y="342"/>
                    </a:cubicBezTo>
                    <a:cubicBezTo>
                      <a:pt x="279" y="342"/>
                      <a:pt x="332" y="280"/>
                      <a:pt x="349" y="227"/>
                    </a:cubicBezTo>
                    <a:cubicBezTo>
                      <a:pt x="379" y="140"/>
                      <a:pt x="326" y="32"/>
                      <a:pt x="238" y="6"/>
                    </a:cubicBezTo>
                    <a:cubicBezTo>
                      <a:pt x="224" y="2"/>
                      <a:pt x="209" y="0"/>
                      <a:pt x="195" y="0"/>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45" name="Google Shape;2945;p9"/>
              <p:cNvSpPr/>
              <p:nvPr/>
            </p:nvSpPr>
            <p:spPr>
              <a:xfrm>
                <a:off x="7091763" y="1421869"/>
                <a:ext cx="5581" cy="5039"/>
              </a:xfrm>
              <a:custGeom>
                <a:rect b="b" l="l" r="r" t="t"/>
                <a:pathLst>
                  <a:path extrusionOk="0" h="344" w="381">
                    <a:moveTo>
                      <a:pt x="193" y="0"/>
                    </a:moveTo>
                    <a:cubicBezTo>
                      <a:pt x="117" y="0"/>
                      <a:pt x="41" y="54"/>
                      <a:pt x="23" y="129"/>
                    </a:cubicBezTo>
                    <a:cubicBezTo>
                      <a:pt x="0" y="218"/>
                      <a:pt x="52" y="341"/>
                      <a:pt x="211" y="341"/>
                    </a:cubicBezTo>
                    <a:cubicBezTo>
                      <a:pt x="213" y="341"/>
                      <a:pt x="215" y="341"/>
                      <a:pt x="218" y="341"/>
                    </a:cubicBezTo>
                    <a:lnTo>
                      <a:pt x="218" y="343"/>
                    </a:lnTo>
                    <a:cubicBezTo>
                      <a:pt x="220" y="343"/>
                      <a:pt x="222" y="343"/>
                      <a:pt x="224" y="343"/>
                    </a:cubicBezTo>
                    <a:cubicBezTo>
                      <a:pt x="280" y="343"/>
                      <a:pt x="332" y="279"/>
                      <a:pt x="350" y="228"/>
                    </a:cubicBezTo>
                    <a:cubicBezTo>
                      <a:pt x="380" y="139"/>
                      <a:pt x="326" y="33"/>
                      <a:pt x="237" y="6"/>
                    </a:cubicBezTo>
                    <a:cubicBezTo>
                      <a:pt x="223" y="2"/>
                      <a:pt x="208" y="0"/>
                      <a:pt x="193" y="0"/>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46" name="Google Shape;2946;p9"/>
              <p:cNvSpPr/>
              <p:nvPr/>
            </p:nvSpPr>
            <p:spPr>
              <a:xfrm>
                <a:off x="7096451" y="1450023"/>
                <a:ext cx="8847" cy="7998"/>
              </a:xfrm>
              <a:custGeom>
                <a:rect b="b" l="l" r="r" t="t"/>
                <a:pathLst>
                  <a:path extrusionOk="0" h="546" w="604">
                    <a:moveTo>
                      <a:pt x="308" y="1"/>
                    </a:moveTo>
                    <a:cubicBezTo>
                      <a:pt x="186" y="1"/>
                      <a:pt x="64" y="86"/>
                      <a:pt x="36" y="207"/>
                    </a:cubicBezTo>
                    <a:cubicBezTo>
                      <a:pt x="1" y="347"/>
                      <a:pt x="82" y="545"/>
                      <a:pt x="339" y="545"/>
                    </a:cubicBezTo>
                    <a:cubicBezTo>
                      <a:pt x="341" y="545"/>
                      <a:pt x="343" y="545"/>
                      <a:pt x="345" y="545"/>
                    </a:cubicBezTo>
                    <a:cubicBezTo>
                      <a:pt x="349" y="545"/>
                      <a:pt x="353" y="545"/>
                      <a:pt x="356" y="545"/>
                    </a:cubicBezTo>
                    <a:cubicBezTo>
                      <a:pt x="444" y="545"/>
                      <a:pt x="527" y="446"/>
                      <a:pt x="556" y="361"/>
                    </a:cubicBezTo>
                    <a:cubicBezTo>
                      <a:pt x="604" y="223"/>
                      <a:pt x="517" y="53"/>
                      <a:pt x="377" y="10"/>
                    </a:cubicBezTo>
                    <a:cubicBezTo>
                      <a:pt x="355" y="4"/>
                      <a:pt x="332" y="1"/>
                      <a:pt x="308"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47" name="Google Shape;2947;p9"/>
              <p:cNvSpPr/>
              <p:nvPr/>
            </p:nvSpPr>
            <p:spPr>
              <a:xfrm>
                <a:off x="7108037" y="1457816"/>
                <a:ext cx="8876" cy="8012"/>
              </a:xfrm>
              <a:custGeom>
                <a:rect b="b" l="l" r="r" t="t"/>
                <a:pathLst>
                  <a:path extrusionOk="0" h="547" w="606">
                    <a:moveTo>
                      <a:pt x="308" y="1"/>
                    </a:moveTo>
                    <a:cubicBezTo>
                      <a:pt x="187" y="1"/>
                      <a:pt x="66" y="87"/>
                      <a:pt x="36" y="206"/>
                    </a:cubicBezTo>
                    <a:cubicBezTo>
                      <a:pt x="1" y="348"/>
                      <a:pt x="85" y="545"/>
                      <a:pt x="344" y="545"/>
                    </a:cubicBezTo>
                    <a:cubicBezTo>
                      <a:pt x="345" y="545"/>
                      <a:pt x="346" y="545"/>
                      <a:pt x="347" y="545"/>
                    </a:cubicBezTo>
                    <a:cubicBezTo>
                      <a:pt x="351" y="546"/>
                      <a:pt x="355" y="546"/>
                      <a:pt x="358" y="546"/>
                    </a:cubicBezTo>
                    <a:cubicBezTo>
                      <a:pt x="446" y="546"/>
                      <a:pt x="527" y="445"/>
                      <a:pt x="558" y="361"/>
                    </a:cubicBezTo>
                    <a:cubicBezTo>
                      <a:pt x="606" y="223"/>
                      <a:pt x="519" y="53"/>
                      <a:pt x="377" y="11"/>
                    </a:cubicBezTo>
                    <a:cubicBezTo>
                      <a:pt x="355" y="4"/>
                      <a:pt x="331" y="1"/>
                      <a:pt x="308"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48" name="Google Shape;2948;p9"/>
              <p:cNvSpPr/>
              <p:nvPr/>
            </p:nvSpPr>
            <p:spPr>
              <a:xfrm>
                <a:off x="7092950" y="1436107"/>
                <a:ext cx="11630" cy="10458"/>
              </a:xfrm>
              <a:custGeom>
                <a:rect b="b" l="l" r="r" t="t"/>
                <a:pathLst>
                  <a:path extrusionOk="0" h="714" w="794">
                    <a:moveTo>
                      <a:pt x="404" y="0"/>
                    </a:moveTo>
                    <a:cubicBezTo>
                      <a:pt x="244" y="0"/>
                      <a:pt x="85" y="113"/>
                      <a:pt x="46" y="270"/>
                    </a:cubicBezTo>
                    <a:cubicBezTo>
                      <a:pt x="1" y="454"/>
                      <a:pt x="110" y="712"/>
                      <a:pt x="445" y="712"/>
                    </a:cubicBezTo>
                    <a:cubicBezTo>
                      <a:pt x="448" y="712"/>
                      <a:pt x="452" y="712"/>
                      <a:pt x="455" y="712"/>
                    </a:cubicBezTo>
                    <a:cubicBezTo>
                      <a:pt x="460" y="713"/>
                      <a:pt x="465" y="713"/>
                      <a:pt x="470" y="713"/>
                    </a:cubicBezTo>
                    <a:cubicBezTo>
                      <a:pt x="585" y="713"/>
                      <a:pt x="692" y="582"/>
                      <a:pt x="731" y="473"/>
                    </a:cubicBezTo>
                    <a:cubicBezTo>
                      <a:pt x="793" y="291"/>
                      <a:pt x="680" y="68"/>
                      <a:pt x="496" y="13"/>
                    </a:cubicBezTo>
                    <a:cubicBezTo>
                      <a:pt x="466" y="4"/>
                      <a:pt x="435" y="0"/>
                      <a:pt x="404" y="0"/>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949" name="Google Shape;2949;p9"/>
            <p:cNvGrpSpPr/>
            <p:nvPr/>
          </p:nvGrpSpPr>
          <p:grpSpPr>
            <a:xfrm>
              <a:off x="7172268" y="1510930"/>
              <a:ext cx="20932" cy="84271"/>
              <a:chOff x="6831243" y="1510930"/>
              <a:chExt cx="20932" cy="84271"/>
            </a:xfrm>
          </p:grpSpPr>
          <p:sp>
            <p:nvSpPr>
              <p:cNvPr id="2950" name="Google Shape;2950;p9"/>
              <p:cNvSpPr/>
              <p:nvPr/>
            </p:nvSpPr>
            <p:spPr>
              <a:xfrm>
                <a:off x="6838187" y="1564821"/>
                <a:ext cx="13402" cy="11952"/>
              </a:xfrm>
              <a:custGeom>
                <a:rect b="b" l="l" r="r" t="t"/>
                <a:pathLst>
                  <a:path extrusionOk="0" h="816" w="915">
                    <a:moveTo>
                      <a:pt x="469" y="1"/>
                    </a:moveTo>
                    <a:cubicBezTo>
                      <a:pt x="312" y="1"/>
                      <a:pt x="151" y="92"/>
                      <a:pt x="88" y="237"/>
                    </a:cubicBezTo>
                    <a:cubicBezTo>
                      <a:pt x="1" y="435"/>
                      <a:pt x="72" y="749"/>
                      <a:pt x="456" y="809"/>
                    </a:cubicBezTo>
                    <a:cubicBezTo>
                      <a:pt x="471" y="813"/>
                      <a:pt x="487" y="815"/>
                      <a:pt x="503" y="815"/>
                    </a:cubicBezTo>
                    <a:cubicBezTo>
                      <a:pt x="622" y="815"/>
                      <a:pt x="750" y="701"/>
                      <a:pt x="808" y="595"/>
                    </a:cubicBezTo>
                    <a:cubicBezTo>
                      <a:pt x="914" y="405"/>
                      <a:pt x="831" y="135"/>
                      <a:pt x="636" y="39"/>
                    </a:cubicBezTo>
                    <a:cubicBezTo>
                      <a:pt x="584" y="13"/>
                      <a:pt x="527" y="1"/>
                      <a:pt x="469"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51" name="Google Shape;2951;p9"/>
              <p:cNvSpPr/>
              <p:nvPr/>
            </p:nvSpPr>
            <p:spPr>
              <a:xfrm>
                <a:off x="6835550" y="1587130"/>
                <a:ext cx="9052" cy="8071"/>
              </a:xfrm>
              <a:custGeom>
                <a:rect b="b" l="l" r="r" t="t"/>
                <a:pathLst>
                  <a:path extrusionOk="0" h="551" w="618">
                    <a:moveTo>
                      <a:pt x="317" y="0"/>
                    </a:moveTo>
                    <a:cubicBezTo>
                      <a:pt x="211" y="0"/>
                      <a:pt x="103" y="62"/>
                      <a:pt x="60" y="160"/>
                    </a:cubicBezTo>
                    <a:cubicBezTo>
                      <a:pt x="0" y="295"/>
                      <a:pt x="50" y="505"/>
                      <a:pt x="308" y="546"/>
                    </a:cubicBezTo>
                    <a:cubicBezTo>
                      <a:pt x="319" y="549"/>
                      <a:pt x="329" y="550"/>
                      <a:pt x="340" y="550"/>
                    </a:cubicBezTo>
                    <a:cubicBezTo>
                      <a:pt x="420" y="550"/>
                      <a:pt x="507" y="473"/>
                      <a:pt x="547" y="401"/>
                    </a:cubicBezTo>
                    <a:cubicBezTo>
                      <a:pt x="618" y="274"/>
                      <a:pt x="561" y="91"/>
                      <a:pt x="430" y="26"/>
                    </a:cubicBezTo>
                    <a:cubicBezTo>
                      <a:pt x="395" y="8"/>
                      <a:pt x="356" y="0"/>
                      <a:pt x="317" y="0"/>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52" name="Google Shape;2952;p9"/>
              <p:cNvSpPr/>
              <p:nvPr/>
            </p:nvSpPr>
            <p:spPr>
              <a:xfrm>
                <a:off x="6846492" y="1528435"/>
                <a:ext cx="5683" cy="5068"/>
              </a:xfrm>
              <a:custGeom>
                <a:rect b="b" l="l" r="r" t="t"/>
                <a:pathLst>
                  <a:path extrusionOk="0" h="346" w="388">
                    <a:moveTo>
                      <a:pt x="198" y="1"/>
                    </a:moveTo>
                    <a:cubicBezTo>
                      <a:pt x="132" y="1"/>
                      <a:pt x="65" y="39"/>
                      <a:pt x="37" y="100"/>
                    </a:cubicBezTo>
                    <a:cubicBezTo>
                      <a:pt x="0" y="185"/>
                      <a:pt x="30" y="318"/>
                      <a:pt x="193" y="344"/>
                    </a:cubicBezTo>
                    <a:lnTo>
                      <a:pt x="193" y="342"/>
                    </a:lnTo>
                    <a:cubicBezTo>
                      <a:pt x="200" y="344"/>
                      <a:pt x="206" y="345"/>
                      <a:pt x="213" y="345"/>
                    </a:cubicBezTo>
                    <a:cubicBezTo>
                      <a:pt x="263" y="345"/>
                      <a:pt x="317" y="297"/>
                      <a:pt x="342" y="252"/>
                    </a:cubicBezTo>
                    <a:cubicBezTo>
                      <a:pt x="388" y="172"/>
                      <a:pt x="352" y="57"/>
                      <a:pt x="269" y="17"/>
                    </a:cubicBezTo>
                    <a:cubicBezTo>
                      <a:pt x="247" y="6"/>
                      <a:pt x="223" y="1"/>
                      <a:pt x="198"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53" name="Google Shape;2953;p9"/>
              <p:cNvSpPr/>
              <p:nvPr/>
            </p:nvSpPr>
            <p:spPr>
              <a:xfrm>
                <a:off x="6833089" y="1510930"/>
                <a:ext cx="5683" cy="5068"/>
              </a:xfrm>
              <a:custGeom>
                <a:rect b="b" l="l" r="r" t="t"/>
                <a:pathLst>
                  <a:path extrusionOk="0" h="346" w="388">
                    <a:moveTo>
                      <a:pt x="200" y="1"/>
                    </a:moveTo>
                    <a:cubicBezTo>
                      <a:pt x="133" y="1"/>
                      <a:pt x="65" y="39"/>
                      <a:pt x="37" y="100"/>
                    </a:cubicBezTo>
                    <a:cubicBezTo>
                      <a:pt x="0" y="185"/>
                      <a:pt x="32" y="318"/>
                      <a:pt x="193" y="343"/>
                    </a:cubicBezTo>
                    <a:lnTo>
                      <a:pt x="195" y="343"/>
                    </a:lnTo>
                    <a:cubicBezTo>
                      <a:pt x="201" y="345"/>
                      <a:pt x="208" y="345"/>
                      <a:pt x="215" y="345"/>
                    </a:cubicBezTo>
                    <a:cubicBezTo>
                      <a:pt x="265" y="345"/>
                      <a:pt x="319" y="298"/>
                      <a:pt x="343" y="252"/>
                    </a:cubicBezTo>
                    <a:cubicBezTo>
                      <a:pt x="388" y="173"/>
                      <a:pt x="352" y="58"/>
                      <a:pt x="271" y="17"/>
                    </a:cubicBezTo>
                    <a:cubicBezTo>
                      <a:pt x="249" y="6"/>
                      <a:pt x="224" y="1"/>
                      <a:pt x="200"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54" name="Google Shape;2954;p9"/>
              <p:cNvSpPr/>
              <p:nvPr/>
            </p:nvSpPr>
            <p:spPr>
              <a:xfrm>
                <a:off x="6832562" y="1539728"/>
                <a:ext cx="9067" cy="8071"/>
              </a:xfrm>
              <a:custGeom>
                <a:rect b="b" l="l" r="r" t="t"/>
                <a:pathLst>
                  <a:path extrusionOk="0" h="551" w="619">
                    <a:moveTo>
                      <a:pt x="319" y="1"/>
                    </a:moveTo>
                    <a:cubicBezTo>
                      <a:pt x="212" y="1"/>
                      <a:pt x="104" y="62"/>
                      <a:pt x="61" y="161"/>
                    </a:cubicBezTo>
                    <a:cubicBezTo>
                      <a:pt x="1" y="295"/>
                      <a:pt x="50" y="506"/>
                      <a:pt x="309" y="547"/>
                    </a:cubicBezTo>
                    <a:cubicBezTo>
                      <a:pt x="319" y="549"/>
                      <a:pt x="330" y="551"/>
                      <a:pt x="340" y="551"/>
                    </a:cubicBezTo>
                    <a:cubicBezTo>
                      <a:pt x="421" y="551"/>
                      <a:pt x="507" y="473"/>
                      <a:pt x="548" y="401"/>
                    </a:cubicBezTo>
                    <a:cubicBezTo>
                      <a:pt x="618" y="274"/>
                      <a:pt x="562" y="92"/>
                      <a:pt x="431" y="26"/>
                    </a:cubicBezTo>
                    <a:cubicBezTo>
                      <a:pt x="396" y="9"/>
                      <a:pt x="357" y="1"/>
                      <a:pt x="319"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55" name="Google Shape;2955;p9"/>
              <p:cNvSpPr/>
              <p:nvPr/>
            </p:nvSpPr>
            <p:spPr>
              <a:xfrm>
                <a:off x="6842698" y="1549396"/>
                <a:ext cx="9038" cy="8085"/>
              </a:xfrm>
              <a:custGeom>
                <a:rect b="b" l="l" r="r" t="t"/>
                <a:pathLst>
                  <a:path extrusionOk="0" h="552" w="617">
                    <a:moveTo>
                      <a:pt x="317" y="1"/>
                    </a:moveTo>
                    <a:cubicBezTo>
                      <a:pt x="210" y="1"/>
                      <a:pt x="102" y="62"/>
                      <a:pt x="59" y="161"/>
                    </a:cubicBezTo>
                    <a:cubicBezTo>
                      <a:pt x="1" y="295"/>
                      <a:pt x="49" y="506"/>
                      <a:pt x="307" y="547"/>
                    </a:cubicBezTo>
                    <a:cubicBezTo>
                      <a:pt x="317" y="550"/>
                      <a:pt x="328" y="551"/>
                      <a:pt x="339" y="551"/>
                    </a:cubicBezTo>
                    <a:cubicBezTo>
                      <a:pt x="421" y="551"/>
                      <a:pt x="507" y="474"/>
                      <a:pt x="546" y="402"/>
                    </a:cubicBezTo>
                    <a:cubicBezTo>
                      <a:pt x="617" y="274"/>
                      <a:pt x="560" y="92"/>
                      <a:pt x="429" y="26"/>
                    </a:cubicBezTo>
                    <a:cubicBezTo>
                      <a:pt x="394" y="9"/>
                      <a:pt x="356" y="1"/>
                      <a:pt x="317"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56" name="Google Shape;2956;p9"/>
              <p:cNvSpPr/>
              <p:nvPr/>
            </p:nvSpPr>
            <p:spPr>
              <a:xfrm>
                <a:off x="6831243" y="1525637"/>
                <a:ext cx="11894" cy="10590"/>
              </a:xfrm>
              <a:custGeom>
                <a:rect b="b" l="l" r="r" t="t"/>
                <a:pathLst>
                  <a:path extrusionOk="0" h="723" w="812">
                    <a:moveTo>
                      <a:pt x="417" y="0"/>
                    </a:moveTo>
                    <a:cubicBezTo>
                      <a:pt x="277" y="0"/>
                      <a:pt x="135" y="81"/>
                      <a:pt x="78" y="209"/>
                    </a:cubicBezTo>
                    <a:cubicBezTo>
                      <a:pt x="0" y="386"/>
                      <a:pt x="66" y="663"/>
                      <a:pt x="404" y="717"/>
                    </a:cubicBezTo>
                    <a:cubicBezTo>
                      <a:pt x="417" y="721"/>
                      <a:pt x="431" y="723"/>
                      <a:pt x="445" y="723"/>
                    </a:cubicBezTo>
                    <a:cubicBezTo>
                      <a:pt x="551" y="723"/>
                      <a:pt x="666" y="620"/>
                      <a:pt x="717" y="526"/>
                    </a:cubicBezTo>
                    <a:cubicBezTo>
                      <a:pt x="811" y="358"/>
                      <a:pt x="737" y="119"/>
                      <a:pt x="565" y="34"/>
                    </a:cubicBezTo>
                    <a:cubicBezTo>
                      <a:pt x="519" y="11"/>
                      <a:pt x="468" y="0"/>
                      <a:pt x="417" y="0"/>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957" name="Google Shape;2957;p9"/>
            <p:cNvSpPr/>
            <p:nvPr/>
          </p:nvSpPr>
          <p:spPr>
            <a:xfrm>
              <a:off x="7112840" y="1379828"/>
              <a:ext cx="70689" cy="208683"/>
            </a:xfrm>
            <a:custGeom>
              <a:rect b="b" l="l" r="r" t="t"/>
              <a:pathLst>
                <a:path extrusionOk="0" h="14247" w="4826">
                  <a:moveTo>
                    <a:pt x="4780" y="1"/>
                  </a:moveTo>
                  <a:cubicBezTo>
                    <a:pt x="4751" y="1"/>
                    <a:pt x="4583" y="136"/>
                    <a:pt x="4302" y="384"/>
                  </a:cubicBezTo>
                  <a:cubicBezTo>
                    <a:pt x="4149" y="514"/>
                    <a:pt x="3971" y="678"/>
                    <a:pt x="3781" y="887"/>
                  </a:cubicBezTo>
                  <a:cubicBezTo>
                    <a:pt x="3590" y="1094"/>
                    <a:pt x="3358" y="1319"/>
                    <a:pt x="3144" y="1604"/>
                  </a:cubicBezTo>
                  <a:cubicBezTo>
                    <a:pt x="2684" y="2147"/>
                    <a:pt x="2206" y="2852"/>
                    <a:pt x="1748" y="3675"/>
                  </a:cubicBezTo>
                  <a:cubicBezTo>
                    <a:pt x="1303" y="4505"/>
                    <a:pt x="891" y="5461"/>
                    <a:pt x="581" y="6505"/>
                  </a:cubicBezTo>
                  <a:cubicBezTo>
                    <a:pt x="284" y="7553"/>
                    <a:pt x="123" y="8579"/>
                    <a:pt x="52" y="9519"/>
                  </a:cubicBezTo>
                  <a:cubicBezTo>
                    <a:pt x="1" y="10459"/>
                    <a:pt x="29" y="11310"/>
                    <a:pt x="125" y="12015"/>
                  </a:cubicBezTo>
                  <a:cubicBezTo>
                    <a:pt x="155" y="12371"/>
                    <a:pt x="231" y="12684"/>
                    <a:pt x="280" y="12962"/>
                  </a:cubicBezTo>
                  <a:cubicBezTo>
                    <a:pt x="328" y="13240"/>
                    <a:pt x="392" y="13473"/>
                    <a:pt x="452" y="13664"/>
                  </a:cubicBezTo>
                  <a:cubicBezTo>
                    <a:pt x="562" y="14040"/>
                    <a:pt x="633" y="14247"/>
                    <a:pt x="655" y="14247"/>
                  </a:cubicBezTo>
                  <a:cubicBezTo>
                    <a:pt x="655" y="14247"/>
                    <a:pt x="655" y="14247"/>
                    <a:pt x="656" y="14247"/>
                  </a:cubicBezTo>
                  <a:cubicBezTo>
                    <a:pt x="714" y="14231"/>
                    <a:pt x="464" y="13388"/>
                    <a:pt x="339" y="11994"/>
                  </a:cubicBezTo>
                  <a:cubicBezTo>
                    <a:pt x="270" y="11296"/>
                    <a:pt x="266" y="10461"/>
                    <a:pt x="332" y="9540"/>
                  </a:cubicBezTo>
                  <a:cubicBezTo>
                    <a:pt x="415" y="8620"/>
                    <a:pt x="581" y="7615"/>
                    <a:pt x="872" y="6588"/>
                  </a:cubicBezTo>
                  <a:cubicBezTo>
                    <a:pt x="1176" y="5565"/>
                    <a:pt x="1572" y="4629"/>
                    <a:pt x="1994" y="3806"/>
                  </a:cubicBezTo>
                  <a:cubicBezTo>
                    <a:pt x="2431" y="2992"/>
                    <a:pt x="2880" y="2289"/>
                    <a:pt x="3312" y="1737"/>
                  </a:cubicBezTo>
                  <a:cubicBezTo>
                    <a:pt x="4164" y="623"/>
                    <a:pt x="4826" y="46"/>
                    <a:pt x="4783" y="2"/>
                  </a:cubicBezTo>
                  <a:cubicBezTo>
                    <a:pt x="4782" y="1"/>
                    <a:pt x="4781" y="1"/>
                    <a:pt x="4780"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58" name="Google Shape;2958;p9"/>
            <p:cNvSpPr/>
            <p:nvPr/>
          </p:nvSpPr>
          <p:spPr>
            <a:xfrm>
              <a:off x="7320597" y="1517580"/>
              <a:ext cx="226831" cy="241127"/>
            </a:xfrm>
            <a:custGeom>
              <a:rect b="b" l="l" r="r" t="t"/>
              <a:pathLst>
                <a:path extrusionOk="0" h="16462" w="15486">
                  <a:moveTo>
                    <a:pt x="15098" y="0"/>
                  </a:moveTo>
                  <a:cubicBezTo>
                    <a:pt x="15098" y="0"/>
                    <a:pt x="15098" y="0"/>
                    <a:pt x="15098" y="0"/>
                  </a:cubicBezTo>
                  <a:cubicBezTo>
                    <a:pt x="15020" y="5"/>
                    <a:pt x="15406" y="1439"/>
                    <a:pt x="15192" y="3761"/>
                  </a:cubicBezTo>
                  <a:cubicBezTo>
                    <a:pt x="15087" y="4917"/>
                    <a:pt x="14801" y="6282"/>
                    <a:pt x="14233" y="7707"/>
                  </a:cubicBezTo>
                  <a:cubicBezTo>
                    <a:pt x="13668" y="9128"/>
                    <a:pt x="12795" y="10599"/>
                    <a:pt x="11602" y="11901"/>
                  </a:cubicBezTo>
                  <a:cubicBezTo>
                    <a:pt x="10394" y="13190"/>
                    <a:pt x="8995" y="14172"/>
                    <a:pt x="7618" y="14843"/>
                  </a:cubicBezTo>
                  <a:cubicBezTo>
                    <a:pt x="6241" y="15517"/>
                    <a:pt x="4901" y="15907"/>
                    <a:pt x="3758" y="16100"/>
                  </a:cubicBezTo>
                  <a:cubicBezTo>
                    <a:pt x="2737" y="16273"/>
                    <a:pt x="1883" y="16316"/>
                    <a:pt x="1248" y="16316"/>
                  </a:cubicBezTo>
                  <a:cubicBezTo>
                    <a:pt x="648" y="16316"/>
                    <a:pt x="245" y="16278"/>
                    <a:pt x="82" y="16278"/>
                  </a:cubicBezTo>
                  <a:cubicBezTo>
                    <a:pt x="28" y="16278"/>
                    <a:pt x="1" y="16282"/>
                    <a:pt x="0" y="16293"/>
                  </a:cubicBezTo>
                  <a:cubicBezTo>
                    <a:pt x="0" y="16303"/>
                    <a:pt x="89" y="16321"/>
                    <a:pt x="259" y="16346"/>
                  </a:cubicBezTo>
                  <a:cubicBezTo>
                    <a:pt x="430" y="16365"/>
                    <a:pt x="684" y="16417"/>
                    <a:pt x="1011" y="16431"/>
                  </a:cubicBezTo>
                  <a:cubicBezTo>
                    <a:pt x="1242" y="16449"/>
                    <a:pt x="1511" y="16461"/>
                    <a:pt x="1814" y="16461"/>
                  </a:cubicBezTo>
                  <a:cubicBezTo>
                    <a:pt x="2369" y="16461"/>
                    <a:pt x="3037" y="16421"/>
                    <a:pt x="3792" y="16310"/>
                  </a:cubicBezTo>
                  <a:cubicBezTo>
                    <a:pt x="4958" y="16144"/>
                    <a:pt x="6330" y="15769"/>
                    <a:pt x="7740" y="15094"/>
                  </a:cubicBezTo>
                  <a:cubicBezTo>
                    <a:pt x="9151" y="14424"/>
                    <a:pt x="10588" y="13427"/>
                    <a:pt x="11825" y="12107"/>
                  </a:cubicBezTo>
                  <a:cubicBezTo>
                    <a:pt x="13047" y="10772"/>
                    <a:pt x="13930" y="9264"/>
                    <a:pt x="14491" y="7807"/>
                  </a:cubicBezTo>
                  <a:cubicBezTo>
                    <a:pt x="15057" y="6351"/>
                    <a:pt x="15326" y="4954"/>
                    <a:pt x="15404" y="3779"/>
                  </a:cubicBezTo>
                  <a:cubicBezTo>
                    <a:pt x="15486" y="2602"/>
                    <a:pt x="15415" y="1646"/>
                    <a:pt x="15312" y="997"/>
                  </a:cubicBezTo>
                  <a:cubicBezTo>
                    <a:pt x="15273" y="671"/>
                    <a:pt x="15204" y="423"/>
                    <a:pt x="15171" y="253"/>
                  </a:cubicBezTo>
                  <a:cubicBezTo>
                    <a:pt x="15132" y="87"/>
                    <a:pt x="15107" y="0"/>
                    <a:pt x="15098" y="0"/>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59" name="Google Shape;2959;p9"/>
            <p:cNvSpPr/>
            <p:nvPr/>
          </p:nvSpPr>
          <p:spPr>
            <a:xfrm>
              <a:off x="7242448" y="1326890"/>
              <a:ext cx="269792" cy="123493"/>
            </a:xfrm>
            <a:custGeom>
              <a:rect b="b" l="l" r="r" t="t"/>
              <a:pathLst>
                <a:path extrusionOk="0" h="8431" w="18419">
                  <a:moveTo>
                    <a:pt x="6457" y="1"/>
                  </a:moveTo>
                  <a:cubicBezTo>
                    <a:pt x="5133" y="1"/>
                    <a:pt x="3935" y="198"/>
                    <a:pt x="2981" y="476"/>
                  </a:cubicBezTo>
                  <a:cubicBezTo>
                    <a:pt x="2008" y="752"/>
                    <a:pt x="1254" y="1078"/>
                    <a:pt x="755" y="1342"/>
                  </a:cubicBezTo>
                  <a:cubicBezTo>
                    <a:pt x="500" y="1464"/>
                    <a:pt x="318" y="1588"/>
                    <a:pt x="190" y="1662"/>
                  </a:cubicBezTo>
                  <a:cubicBezTo>
                    <a:pt x="64" y="1740"/>
                    <a:pt x="1" y="1784"/>
                    <a:pt x="6" y="1795"/>
                  </a:cubicBezTo>
                  <a:cubicBezTo>
                    <a:pt x="7" y="1797"/>
                    <a:pt x="10" y="1799"/>
                    <a:pt x="15" y="1799"/>
                  </a:cubicBezTo>
                  <a:cubicBezTo>
                    <a:pt x="127" y="1799"/>
                    <a:pt x="1183" y="1154"/>
                    <a:pt x="3036" y="681"/>
                  </a:cubicBezTo>
                  <a:cubicBezTo>
                    <a:pt x="3943" y="445"/>
                    <a:pt x="5063" y="278"/>
                    <a:pt x="6296" y="278"/>
                  </a:cubicBezTo>
                  <a:cubicBezTo>
                    <a:pt x="7665" y="278"/>
                    <a:pt x="9172" y="483"/>
                    <a:pt x="10681" y="1025"/>
                  </a:cubicBezTo>
                  <a:cubicBezTo>
                    <a:pt x="13548" y="2062"/>
                    <a:pt x="15633" y="4034"/>
                    <a:pt x="16783" y="5639"/>
                  </a:cubicBezTo>
                  <a:cubicBezTo>
                    <a:pt x="17946" y="7234"/>
                    <a:pt x="18337" y="8431"/>
                    <a:pt x="18406" y="8431"/>
                  </a:cubicBezTo>
                  <a:cubicBezTo>
                    <a:pt x="18407" y="8431"/>
                    <a:pt x="18407" y="8431"/>
                    <a:pt x="18408" y="8430"/>
                  </a:cubicBezTo>
                  <a:cubicBezTo>
                    <a:pt x="18419" y="8427"/>
                    <a:pt x="18399" y="8351"/>
                    <a:pt x="18352" y="8209"/>
                  </a:cubicBezTo>
                  <a:cubicBezTo>
                    <a:pt x="18300" y="8071"/>
                    <a:pt x="18238" y="7859"/>
                    <a:pt x="18122" y="7602"/>
                  </a:cubicBezTo>
                  <a:cubicBezTo>
                    <a:pt x="17906" y="7082"/>
                    <a:pt x="17532" y="6349"/>
                    <a:pt x="16959" y="5513"/>
                  </a:cubicBezTo>
                  <a:cubicBezTo>
                    <a:pt x="15833" y="3853"/>
                    <a:pt x="13723" y="1805"/>
                    <a:pt x="10783" y="742"/>
                  </a:cubicBezTo>
                  <a:cubicBezTo>
                    <a:pt x="9295" y="207"/>
                    <a:pt x="7811" y="1"/>
                    <a:pt x="6457"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60" name="Google Shape;2960;p9"/>
            <p:cNvSpPr/>
            <p:nvPr/>
          </p:nvSpPr>
          <p:spPr>
            <a:xfrm>
              <a:off x="6871715" y="3653672"/>
              <a:ext cx="484071" cy="278288"/>
            </a:xfrm>
            <a:custGeom>
              <a:rect b="b" l="l" r="r" t="t"/>
              <a:pathLst>
                <a:path extrusionOk="0" h="18999" w="33048">
                  <a:moveTo>
                    <a:pt x="31536" y="1"/>
                  </a:moveTo>
                  <a:cubicBezTo>
                    <a:pt x="30956" y="1"/>
                    <a:pt x="30473" y="407"/>
                    <a:pt x="30269" y="968"/>
                  </a:cubicBezTo>
                  <a:cubicBezTo>
                    <a:pt x="28574" y="5643"/>
                    <a:pt x="26651" y="10721"/>
                    <a:pt x="22549" y="13832"/>
                  </a:cubicBezTo>
                  <a:cubicBezTo>
                    <a:pt x="20736" y="15206"/>
                    <a:pt x="18545" y="16177"/>
                    <a:pt x="16246" y="16204"/>
                  </a:cubicBezTo>
                  <a:cubicBezTo>
                    <a:pt x="16211" y="16204"/>
                    <a:pt x="16175" y="16205"/>
                    <a:pt x="16140" y="16205"/>
                  </a:cubicBezTo>
                  <a:cubicBezTo>
                    <a:pt x="13497" y="16205"/>
                    <a:pt x="11024" y="15034"/>
                    <a:pt x="8431" y="14666"/>
                  </a:cubicBezTo>
                  <a:cubicBezTo>
                    <a:pt x="7829" y="14580"/>
                    <a:pt x="7211" y="14531"/>
                    <a:pt x="6593" y="14531"/>
                  </a:cubicBezTo>
                  <a:cubicBezTo>
                    <a:pt x="4474" y="14531"/>
                    <a:pt x="2355" y="15105"/>
                    <a:pt x="876" y="16723"/>
                  </a:cubicBezTo>
                  <a:cubicBezTo>
                    <a:pt x="1" y="17679"/>
                    <a:pt x="886" y="18998"/>
                    <a:pt x="1862" y="18998"/>
                  </a:cubicBezTo>
                  <a:cubicBezTo>
                    <a:pt x="2160" y="18998"/>
                    <a:pt x="2466" y="18876"/>
                    <a:pt x="2734" y="18583"/>
                  </a:cubicBezTo>
                  <a:cubicBezTo>
                    <a:pt x="3723" y="17501"/>
                    <a:pt x="5143" y="17134"/>
                    <a:pt x="6573" y="17134"/>
                  </a:cubicBezTo>
                  <a:cubicBezTo>
                    <a:pt x="7237" y="17134"/>
                    <a:pt x="7903" y="17213"/>
                    <a:pt x="8529" y="17337"/>
                  </a:cubicBezTo>
                  <a:cubicBezTo>
                    <a:pt x="11068" y="17837"/>
                    <a:pt x="13538" y="18833"/>
                    <a:pt x="16147" y="18833"/>
                  </a:cubicBezTo>
                  <a:cubicBezTo>
                    <a:pt x="16383" y="18833"/>
                    <a:pt x="16619" y="18825"/>
                    <a:pt x="16856" y="18808"/>
                  </a:cubicBezTo>
                  <a:cubicBezTo>
                    <a:pt x="22168" y="18422"/>
                    <a:pt x="26430" y="14639"/>
                    <a:pt x="29044" y="10232"/>
                  </a:cubicBezTo>
                  <a:cubicBezTo>
                    <a:pt x="30639" y="7545"/>
                    <a:pt x="31743" y="4595"/>
                    <a:pt x="32805" y="1667"/>
                  </a:cubicBezTo>
                  <a:cubicBezTo>
                    <a:pt x="33048" y="1000"/>
                    <a:pt x="32533" y="227"/>
                    <a:pt x="31887" y="50"/>
                  </a:cubicBezTo>
                  <a:cubicBezTo>
                    <a:pt x="31767" y="16"/>
                    <a:pt x="31650" y="1"/>
                    <a:pt x="31536"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61" name="Google Shape;2961;p9"/>
            <p:cNvSpPr/>
            <p:nvPr/>
          </p:nvSpPr>
          <p:spPr>
            <a:xfrm>
              <a:off x="7139295" y="3836995"/>
              <a:ext cx="119641" cy="239106"/>
            </a:xfrm>
            <a:custGeom>
              <a:rect b="b" l="l" r="r" t="t"/>
              <a:pathLst>
                <a:path extrusionOk="0" h="16324" w="8168">
                  <a:moveTo>
                    <a:pt x="6251" y="0"/>
                  </a:moveTo>
                  <a:cubicBezTo>
                    <a:pt x="5954" y="0"/>
                    <a:pt x="5647" y="114"/>
                    <a:pt x="5374" y="383"/>
                  </a:cubicBezTo>
                  <a:cubicBezTo>
                    <a:pt x="1494" y="4202"/>
                    <a:pt x="0" y="9677"/>
                    <a:pt x="637" y="15008"/>
                  </a:cubicBezTo>
                  <a:cubicBezTo>
                    <a:pt x="722" y="15712"/>
                    <a:pt x="1181" y="16323"/>
                    <a:pt x="1952" y="16323"/>
                  </a:cubicBezTo>
                  <a:cubicBezTo>
                    <a:pt x="2598" y="16323"/>
                    <a:pt x="3352" y="15718"/>
                    <a:pt x="3267" y="15008"/>
                  </a:cubicBezTo>
                  <a:cubicBezTo>
                    <a:pt x="2710" y="10337"/>
                    <a:pt x="3811" y="5613"/>
                    <a:pt x="7234" y="2243"/>
                  </a:cubicBezTo>
                  <a:cubicBezTo>
                    <a:pt x="8168" y="1321"/>
                    <a:pt x="7266" y="0"/>
                    <a:pt x="6251" y="0"/>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62" name="Google Shape;2962;p9"/>
            <p:cNvSpPr/>
            <p:nvPr/>
          </p:nvSpPr>
          <p:spPr>
            <a:xfrm>
              <a:off x="6987905" y="3891852"/>
              <a:ext cx="140704" cy="109021"/>
            </a:xfrm>
            <a:custGeom>
              <a:rect b="b" l="l" r="r" t="t"/>
              <a:pathLst>
                <a:path extrusionOk="0" h="7443" w="9606">
                  <a:moveTo>
                    <a:pt x="3444" y="5377"/>
                  </a:moveTo>
                  <a:lnTo>
                    <a:pt x="3444" y="5377"/>
                  </a:lnTo>
                  <a:cubicBezTo>
                    <a:pt x="3445" y="5377"/>
                    <a:pt x="3429" y="5398"/>
                    <a:pt x="3390" y="5445"/>
                  </a:cubicBezTo>
                  <a:lnTo>
                    <a:pt x="3390" y="5445"/>
                  </a:lnTo>
                  <a:cubicBezTo>
                    <a:pt x="3423" y="5401"/>
                    <a:pt x="3443" y="5377"/>
                    <a:pt x="3444" y="5377"/>
                  </a:cubicBezTo>
                  <a:close/>
                  <a:moveTo>
                    <a:pt x="8365" y="0"/>
                  </a:moveTo>
                  <a:cubicBezTo>
                    <a:pt x="8329" y="0"/>
                    <a:pt x="8293" y="2"/>
                    <a:pt x="8257" y="6"/>
                  </a:cubicBezTo>
                  <a:cubicBezTo>
                    <a:pt x="4894" y="372"/>
                    <a:pt x="1784" y="2397"/>
                    <a:pt x="299" y="5480"/>
                  </a:cubicBezTo>
                  <a:cubicBezTo>
                    <a:pt x="0" y="6098"/>
                    <a:pt x="108" y="6930"/>
                    <a:pt x="770" y="7279"/>
                  </a:cubicBezTo>
                  <a:cubicBezTo>
                    <a:pt x="973" y="7386"/>
                    <a:pt x="1213" y="7442"/>
                    <a:pt x="1452" y="7442"/>
                  </a:cubicBezTo>
                  <a:cubicBezTo>
                    <a:pt x="1907" y="7442"/>
                    <a:pt x="2362" y="7240"/>
                    <a:pt x="2570" y="6808"/>
                  </a:cubicBezTo>
                  <a:cubicBezTo>
                    <a:pt x="2722" y="6491"/>
                    <a:pt x="2891" y="6183"/>
                    <a:pt x="3082" y="5888"/>
                  </a:cubicBezTo>
                  <a:cubicBezTo>
                    <a:pt x="3172" y="5748"/>
                    <a:pt x="3268" y="5611"/>
                    <a:pt x="3367" y="5477"/>
                  </a:cubicBezTo>
                  <a:cubicBezTo>
                    <a:pt x="3375" y="5465"/>
                    <a:pt x="3383" y="5455"/>
                    <a:pt x="3390" y="5445"/>
                  </a:cubicBezTo>
                  <a:lnTo>
                    <a:pt x="3390" y="5445"/>
                  </a:lnTo>
                  <a:cubicBezTo>
                    <a:pt x="3448" y="5375"/>
                    <a:pt x="3505" y="5302"/>
                    <a:pt x="3565" y="5233"/>
                  </a:cubicBezTo>
                  <a:cubicBezTo>
                    <a:pt x="3783" y="4980"/>
                    <a:pt x="4016" y="4739"/>
                    <a:pt x="4261" y="4512"/>
                  </a:cubicBezTo>
                  <a:cubicBezTo>
                    <a:pt x="4384" y="4399"/>
                    <a:pt x="4510" y="4289"/>
                    <a:pt x="4639" y="4183"/>
                  </a:cubicBezTo>
                  <a:cubicBezTo>
                    <a:pt x="4667" y="4160"/>
                    <a:pt x="4804" y="4061"/>
                    <a:pt x="4803" y="4061"/>
                  </a:cubicBezTo>
                  <a:lnTo>
                    <a:pt x="4803" y="4061"/>
                  </a:lnTo>
                  <a:cubicBezTo>
                    <a:pt x="4802" y="4061"/>
                    <a:pt x="4772" y="4082"/>
                    <a:pt x="4689" y="4141"/>
                  </a:cubicBezTo>
                  <a:cubicBezTo>
                    <a:pt x="4756" y="4093"/>
                    <a:pt x="4823" y="4042"/>
                    <a:pt x="4891" y="3994"/>
                  </a:cubicBezTo>
                  <a:cubicBezTo>
                    <a:pt x="5165" y="3801"/>
                    <a:pt x="5448" y="3622"/>
                    <a:pt x="5742" y="3461"/>
                  </a:cubicBezTo>
                  <a:cubicBezTo>
                    <a:pt x="5903" y="3372"/>
                    <a:pt x="6066" y="3289"/>
                    <a:pt x="6232" y="3211"/>
                  </a:cubicBezTo>
                  <a:cubicBezTo>
                    <a:pt x="6242" y="3207"/>
                    <a:pt x="6268" y="3195"/>
                    <a:pt x="6298" y="3181"/>
                  </a:cubicBezTo>
                  <a:lnTo>
                    <a:pt x="6298" y="3181"/>
                  </a:lnTo>
                  <a:cubicBezTo>
                    <a:pt x="6328" y="3169"/>
                    <a:pt x="6464" y="3109"/>
                    <a:pt x="6471" y="3107"/>
                  </a:cubicBezTo>
                  <a:cubicBezTo>
                    <a:pt x="6783" y="2987"/>
                    <a:pt x="7101" y="2884"/>
                    <a:pt x="7423" y="2801"/>
                  </a:cubicBezTo>
                  <a:cubicBezTo>
                    <a:pt x="7602" y="2757"/>
                    <a:pt x="7781" y="2716"/>
                    <a:pt x="7962" y="2682"/>
                  </a:cubicBezTo>
                  <a:cubicBezTo>
                    <a:pt x="8036" y="2668"/>
                    <a:pt x="8112" y="2656"/>
                    <a:pt x="8188" y="2643"/>
                  </a:cubicBezTo>
                  <a:lnTo>
                    <a:pt x="8188" y="2643"/>
                  </a:lnTo>
                  <a:cubicBezTo>
                    <a:pt x="8204" y="2642"/>
                    <a:pt x="8226" y="2640"/>
                    <a:pt x="8257" y="2636"/>
                  </a:cubicBezTo>
                  <a:cubicBezTo>
                    <a:pt x="8939" y="2562"/>
                    <a:pt x="9606" y="2084"/>
                    <a:pt x="9572" y="1321"/>
                  </a:cubicBezTo>
                  <a:cubicBezTo>
                    <a:pt x="9544" y="705"/>
                    <a:pt x="9043" y="0"/>
                    <a:pt x="8365" y="0"/>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63" name="Google Shape;2963;p9"/>
            <p:cNvSpPr/>
            <p:nvPr/>
          </p:nvSpPr>
          <p:spPr>
            <a:xfrm>
              <a:off x="7259602" y="3654492"/>
              <a:ext cx="135563" cy="451670"/>
            </a:xfrm>
            <a:custGeom>
              <a:rect b="b" l="l" r="r" t="t"/>
              <a:pathLst>
                <a:path extrusionOk="0" h="30836" w="9255">
                  <a:moveTo>
                    <a:pt x="6246" y="0"/>
                  </a:moveTo>
                  <a:cubicBezTo>
                    <a:pt x="5458" y="0"/>
                    <a:pt x="4647" y="643"/>
                    <a:pt x="4918" y="1629"/>
                  </a:cubicBezTo>
                  <a:cubicBezTo>
                    <a:pt x="6894" y="8792"/>
                    <a:pt x="6363" y="16490"/>
                    <a:pt x="3577" y="23366"/>
                  </a:cubicBezTo>
                  <a:cubicBezTo>
                    <a:pt x="2791" y="25302"/>
                    <a:pt x="1787" y="27154"/>
                    <a:pt x="647" y="28902"/>
                  </a:cubicBezTo>
                  <a:cubicBezTo>
                    <a:pt x="1" y="29894"/>
                    <a:pt x="911" y="30836"/>
                    <a:pt x="1835" y="30836"/>
                  </a:cubicBezTo>
                  <a:cubicBezTo>
                    <a:pt x="2236" y="30836"/>
                    <a:pt x="2639" y="30658"/>
                    <a:pt x="2918" y="30230"/>
                  </a:cubicBezTo>
                  <a:cubicBezTo>
                    <a:pt x="7226" y="23623"/>
                    <a:pt x="9255" y="15537"/>
                    <a:pt x="8632" y="7675"/>
                  </a:cubicBezTo>
                  <a:cubicBezTo>
                    <a:pt x="8451" y="5397"/>
                    <a:pt x="8062" y="3133"/>
                    <a:pt x="7455" y="930"/>
                  </a:cubicBezTo>
                  <a:cubicBezTo>
                    <a:pt x="7276" y="281"/>
                    <a:pt x="6766" y="0"/>
                    <a:pt x="6246" y="0"/>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64" name="Google Shape;2964;p9"/>
            <p:cNvSpPr/>
            <p:nvPr/>
          </p:nvSpPr>
          <p:spPr>
            <a:xfrm>
              <a:off x="7341749" y="3713891"/>
              <a:ext cx="384336" cy="156845"/>
            </a:xfrm>
            <a:custGeom>
              <a:rect b="b" l="l" r="r" t="t"/>
              <a:pathLst>
                <a:path extrusionOk="0" h="10708" w="26239">
                  <a:moveTo>
                    <a:pt x="1382" y="1"/>
                  </a:moveTo>
                  <a:cubicBezTo>
                    <a:pt x="1272" y="1"/>
                    <a:pt x="1163" y="14"/>
                    <a:pt x="1059" y="43"/>
                  </a:cubicBezTo>
                  <a:cubicBezTo>
                    <a:pt x="333" y="243"/>
                    <a:pt x="1" y="962"/>
                    <a:pt x="140" y="1661"/>
                  </a:cubicBezTo>
                  <a:lnTo>
                    <a:pt x="140" y="1663"/>
                  </a:lnTo>
                  <a:cubicBezTo>
                    <a:pt x="836" y="5137"/>
                    <a:pt x="3629" y="8277"/>
                    <a:pt x="6833" y="9714"/>
                  </a:cubicBezTo>
                  <a:cubicBezTo>
                    <a:pt x="8266" y="10357"/>
                    <a:pt x="9789" y="10708"/>
                    <a:pt x="11342" y="10708"/>
                  </a:cubicBezTo>
                  <a:cubicBezTo>
                    <a:pt x="11754" y="10708"/>
                    <a:pt x="12167" y="10683"/>
                    <a:pt x="12581" y="10633"/>
                  </a:cubicBezTo>
                  <a:cubicBezTo>
                    <a:pt x="14691" y="10374"/>
                    <a:pt x="16681" y="9636"/>
                    <a:pt x="18764" y="9252"/>
                  </a:cubicBezTo>
                  <a:cubicBezTo>
                    <a:pt x="19334" y="9147"/>
                    <a:pt x="19951" y="9077"/>
                    <a:pt x="20570" y="9077"/>
                  </a:cubicBezTo>
                  <a:cubicBezTo>
                    <a:pt x="21756" y="9077"/>
                    <a:pt x="22951" y="9335"/>
                    <a:pt x="23838" y="10105"/>
                  </a:cubicBezTo>
                  <a:cubicBezTo>
                    <a:pt x="24116" y="10345"/>
                    <a:pt x="24462" y="10477"/>
                    <a:pt x="24804" y="10477"/>
                  </a:cubicBezTo>
                  <a:cubicBezTo>
                    <a:pt x="25125" y="10477"/>
                    <a:pt x="25443" y="10361"/>
                    <a:pt x="25699" y="10105"/>
                  </a:cubicBezTo>
                  <a:cubicBezTo>
                    <a:pt x="26175" y="9629"/>
                    <a:pt x="26238" y="8712"/>
                    <a:pt x="25699" y="8245"/>
                  </a:cubicBezTo>
                  <a:cubicBezTo>
                    <a:pt x="24194" y="6942"/>
                    <a:pt x="22455" y="6501"/>
                    <a:pt x="20655" y="6501"/>
                  </a:cubicBezTo>
                  <a:cubicBezTo>
                    <a:pt x="18832" y="6501"/>
                    <a:pt x="16947" y="6953"/>
                    <a:pt x="15180" y="7420"/>
                  </a:cubicBezTo>
                  <a:cubicBezTo>
                    <a:pt x="13883" y="7764"/>
                    <a:pt x="12569" y="8078"/>
                    <a:pt x="11242" y="8078"/>
                  </a:cubicBezTo>
                  <a:cubicBezTo>
                    <a:pt x="10690" y="8078"/>
                    <a:pt x="10137" y="8024"/>
                    <a:pt x="9581" y="7895"/>
                  </a:cubicBezTo>
                  <a:cubicBezTo>
                    <a:pt x="7875" y="7496"/>
                    <a:pt x="6443" y="6599"/>
                    <a:pt x="5204" y="5380"/>
                  </a:cubicBezTo>
                  <a:cubicBezTo>
                    <a:pt x="3926" y="4121"/>
                    <a:pt x="3033" y="2737"/>
                    <a:pt x="2677" y="962"/>
                  </a:cubicBezTo>
                  <a:cubicBezTo>
                    <a:pt x="2561" y="378"/>
                    <a:pt x="1957" y="1"/>
                    <a:pt x="1382"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65" name="Google Shape;2965;p9"/>
            <p:cNvSpPr/>
            <p:nvPr/>
          </p:nvSpPr>
          <p:spPr>
            <a:xfrm>
              <a:off x="7496581" y="3832790"/>
              <a:ext cx="190828" cy="109358"/>
            </a:xfrm>
            <a:custGeom>
              <a:rect b="b" l="l" r="r" t="t"/>
              <a:pathLst>
                <a:path extrusionOk="0" h="7466" w="13028">
                  <a:moveTo>
                    <a:pt x="1789" y="1"/>
                  </a:moveTo>
                  <a:cubicBezTo>
                    <a:pt x="1631" y="1"/>
                    <a:pt x="1474" y="4"/>
                    <a:pt x="1316" y="10"/>
                  </a:cubicBezTo>
                  <a:cubicBezTo>
                    <a:pt x="606" y="36"/>
                    <a:pt x="1" y="595"/>
                    <a:pt x="1" y="1325"/>
                  </a:cubicBezTo>
                  <a:cubicBezTo>
                    <a:pt x="1" y="2039"/>
                    <a:pt x="578" y="2641"/>
                    <a:pt x="1271" y="2641"/>
                  </a:cubicBezTo>
                  <a:cubicBezTo>
                    <a:pt x="1286" y="2641"/>
                    <a:pt x="1301" y="2640"/>
                    <a:pt x="1316" y="2640"/>
                  </a:cubicBezTo>
                  <a:cubicBezTo>
                    <a:pt x="1445" y="2635"/>
                    <a:pt x="1574" y="2633"/>
                    <a:pt x="1703" y="2633"/>
                  </a:cubicBezTo>
                  <a:cubicBezTo>
                    <a:pt x="5002" y="2633"/>
                    <a:pt x="8332" y="4168"/>
                    <a:pt x="10327" y="6817"/>
                  </a:cubicBezTo>
                  <a:cubicBezTo>
                    <a:pt x="10619" y="7206"/>
                    <a:pt x="11045" y="7466"/>
                    <a:pt x="11497" y="7466"/>
                  </a:cubicBezTo>
                  <a:cubicBezTo>
                    <a:pt x="11705" y="7466"/>
                    <a:pt x="11918" y="7411"/>
                    <a:pt x="12127" y="7289"/>
                  </a:cubicBezTo>
                  <a:cubicBezTo>
                    <a:pt x="12684" y="6964"/>
                    <a:pt x="13028" y="6061"/>
                    <a:pt x="12598" y="5489"/>
                  </a:cubicBezTo>
                  <a:cubicBezTo>
                    <a:pt x="10049" y="2106"/>
                    <a:pt x="6038" y="1"/>
                    <a:pt x="1789"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66" name="Google Shape;2966;p9"/>
            <p:cNvSpPr/>
            <p:nvPr/>
          </p:nvSpPr>
          <p:spPr>
            <a:xfrm>
              <a:off x="7377813" y="3783250"/>
              <a:ext cx="230068" cy="267624"/>
            </a:xfrm>
            <a:custGeom>
              <a:rect b="b" l="l" r="r" t="t"/>
              <a:pathLst>
                <a:path extrusionOk="0" h="18271" w="15707">
                  <a:moveTo>
                    <a:pt x="1317" y="1"/>
                  </a:moveTo>
                  <a:cubicBezTo>
                    <a:pt x="660" y="1"/>
                    <a:pt x="2" y="424"/>
                    <a:pt x="2" y="1271"/>
                  </a:cubicBezTo>
                  <a:cubicBezTo>
                    <a:pt x="1" y="3236"/>
                    <a:pt x="337" y="5163"/>
                    <a:pt x="1185" y="6946"/>
                  </a:cubicBezTo>
                  <a:cubicBezTo>
                    <a:pt x="2027" y="8716"/>
                    <a:pt x="3395" y="10101"/>
                    <a:pt x="4939" y="11273"/>
                  </a:cubicBezTo>
                  <a:cubicBezTo>
                    <a:pt x="7567" y="13271"/>
                    <a:pt x="11112" y="14677"/>
                    <a:pt x="12842" y="17636"/>
                  </a:cubicBezTo>
                  <a:cubicBezTo>
                    <a:pt x="13104" y="18085"/>
                    <a:pt x="13500" y="18271"/>
                    <a:pt x="13898" y="18271"/>
                  </a:cubicBezTo>
                  <a:cubicBezTo>
                    <a:pt x="14797" y="18271"/>
                    <a:pt x="15706" y="17324"/>
                    <a:pt x="15113" y="16309"/>
                  </a:cubicBezTo>
                  <a:cubicBezTo>
                    <a:pt x="13318" y="13236"/>
                    <a:pt x="9996" y="11613"/>
                    <a:pt x="7171" y="9657"/>
                  </a:cubicBezTo>
                  <a:cubicBezTo>
                    <a:pt x="5827" y="8726"/>
                    <a:pt x="4585" y="7654"/>
                    <a:pt x="3767" y="6215"/>
                  </a:cubicBezTo>
                  <a:cubicBezTo>
                    <a:pt x="2909" y="4703"/>
                    <a:pt x="2631" y="2992"/>
                    <a:pt x="2633" y="1271"/>
                  </a:cubicBezTo>
                  <a:cubicBezTo>
                    <a:pt x="2633" y="425"/>
                    <a:pt x="1975" y="1"/>
                    <a:pt x="1317"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67" name="Google Shape;2967;p9"/>
            <p:cNvSpPr/>
            <p:nvPr/>
          </p:nvSpPr>
          <p:spPr>
            <a:xfrm>
              <a:off x="7398819" y="3873937"/>
              <a:ext cx="66719" cy="185774"/>
            </a:xfrm>
            <a:custGeom>
              <a:rect b="b" l="l" r="r" t="t"/>
              <a:pathLst>
                <a:path extrusionOk="0" h="12683" w="4555">
                  <a:moveTo>
                    <a:pt x="1528" y="1"/>
                  </a:moveTo>
                  <a:cubicBezTo>
                    <a:pt x="1417" y="1"/>
                    <a:pt x="1301" y="16"/>
                    <a:pt x="1183" y="48"/>
                  </a:cubicBezTo>
                  <a:cubicBezTo>
                    <a:pt x="554" y="222"/>
                    <a:pt x="0" y="1002"/>
                    <a:pt x="264" y="1666"/>
                  </a:cubicBezTo>
                  <a:cubicBezTo>
                    <a:pt x="1489" y="4767"/>
                    <a:pt x="1899" y="8061"/>
                    <a:pt x="1476" y="11367"/>
                  </a:cubicBezTo>
                  <a:cubicBezTo>
                    <a:pt x="1386" y="12074"/>
                    <a:pt x="2145" y="12682"/>
                    <a:pt x="2792" y="12682"/>
                  </a:cubicBezTo>
                  <a:cubicBezTo>
                    <a:pt x="3577" y="12682"/>
                    <a:pt x="4016" y="12075"/>
                    <a:pt x="4107" y="11367"/>
                  </a:cubicBezTo>
                  <a:cubicBezTo>
                    <a:pt x="4554" y="7868"/>
                    <a:pt x="4098" y="4249"/>
                    <a:pt x="2800" y="967"/>
                  </a:cubicBezTo>
                  <a:cubicBezTo>
                    <a:pt x="2581" y="415"/>
                    <a:pt x="2109" y="1"/>
                    <a:pt x="1528" y="1"/>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68" name="Google Shape;2968;p9"/>
            <p:cNvSpPr/>
            <p:nvPr/>
          </p:nvSpPr>
          <p:spPr>
            <a:xfrm rot="10800000">
              <a:off x="7136763" y="2104097"/>
              <a:ext cx="178231" cy="291998"/>
            </a:xfrm>
            <a:custGeom>
              <a:rect b="b" l="l" r="r" t="t"/>
              <a:pathLst>
                <a:path extrusionOk="0" h="19935" w="12168">
                  <a:moveTo>
                    <a:pt x="2494" y="6968"/>
                  </a:moveTo>
                  <a:cubicBezTo>
                    <a:pt x="2490" y="7001"/>
                    <a:pt x="2486" y="7033"/>
                    <a:pt x="2481" y="7065"/>
                  </a:cubicBezTo>
                  <a:lnTo>
                    <a:pt x="2481" y="7065"/>
                  </a:lnTo>
                  <a:cubicBezTo>
                    <a:pt x="2486" y="7033"/>
                    <a:pt x="2490" y="7001"/>
                    <a:pt x="2494" y="6968"/>
                  </a:cubicBezTo>
                  <a:close/>
                  <a:moveTo>
                    <a:pt x="7519" y="0"/>
                  </a:moveTo>
                  <a:cubicBezTo>
                    <a:pt x="7471" y="0"/>
                    <a:pt x="7423" y="1"/>
                    <a:pt x="7376" y="4"/>
                  </a:cubicBezTo>
                  <a:cubicBezTo>
                    <a:pt x="6162" y="57"/>
                    <a:pt x="4903" y="457"/>
                    <a:pt x="4057" y="1377"/>
                  </a:cubicBezTo>
                  <a:cubicBezTo>
                    <a:pt x="3174" y="2338"/>
                    <a:pt x="2794" y="3395"/>
                    <a:pt x="2682" y="4697"/>
                  </a:cubicBezTo>
                  <a:cubicBezTo>
                    <a:pt x="2598" y="5678"/>
                    <a:pt x="2512" y="6659"/>
                    <a:pt x="2398" y="7638"/>
                  </a:cubicBezTo>
                  <a:lnTo>
                    <a:pt x="2398" y="7638"/>
                  </a:lnTo>
                  <a:cubicBezTo>
                    <a:pt x="2172" y="9091"/>
                    <a:pt x="1845" y="10521"/>
                    <a:pt x="1330" y="11901"/>
                  </a:cubicBezTo>
                  <a:lnTo>
                    <a:pt x="1330" y="11901"/>
                  </a:lnTo>
                  <a:cubicBezTo>
                    <a:pt x="1167" y="12246"/>
                    <a:pt x="992" y="12585"/>
                    <a:pt x="804" y="12919"/>
                  </a:cubicBezTo>
                  <a:cubicBezTo>
                    <a:pt x="202" y="13993"/>
                    <a:pt x="1" y="15340"/>
                    <a:pt x="332" y="16537"/>
                  </a:cubicBezTo>
                  <a:cubicBezTo>
                    <a:pt x="631" y="17625"/>
                    <a:pt x="1473" y="18806"/>
                    <a:pt x="2487" y="19342"/>
                  </a:cubicBezTo>
                  <a:cubicBezTo>
                    <a:pt x="3235" y="19737"/>
                    <a:pt x="4064" y="19935"/>
                    <a:pt x="4882" y="19935"/>
                  </a:cubicBezTo>
                  <a:cubicBezTo>
                    <a:pt x="6490" y="19935"/>
                    <a:pt x="8060" y="19174"/>
                    <a:pt x="8910" y="17657"/>
                  </a:cubicBezTo>
                  <a:cubicBezTo>
                    <a:pt x="10003" y="15710"/>
                    <a:pt x="10797" y="13563"/>
                    <a:pt x="11236" y="11372"/>
                  </a:cubicBezTo>
                  <a:cubicBezTo>
                    <a:pt x="11673" y="9174"/>
                    <a:pt x="11879" y="6928"/>
                    <a:pt x="12070" y="4697"/>
                  </a:cubicBezTo>
                  <a:cubicBezTo>
                    <a:pt x="12167" y="3559"/>
                    <a:pt x="11477" y="2159"/>
                    <a:pt x="10695" y="1377"/>
                  </a:cubicBezTo>
                  <a:cubicBezTo>
                    <a:pt x="9915" y="596"/>
                    <a:pt x="8653" y="0"/>
                    <a:pt x="7519" y="0"/>
                  </a:cubicBezTo>
                  <a:close/>
                </a:path>
              </a:pathLst>
            </a:custGeom>
            <a:solidFill>
              <a:srgbClr val="C9DAF8"/>
            </a:solidFill>
            <a:ln>
              <a:noFill/>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969" name="Google Shape;2969;p9"/>
          <p:cNvGrpSpPr/>
          <p:nvPr/>
        </p:nvGrpSpPr>
        <p:grpSpPr>
          <a:xfrm flipH="1">
            <a:off x="154996" y="423374"/>
            <a:ext cx="397222" cy="533461"/>
            <a:chOff x="8884746" y="289993"/>
            <a:chExt cx="297924" cy="307435"/>
          </a:xfrm>
        </p:grpSpPr>
        <p:sp>
          <p:nvSpPr>
            <p:cNvPr id="2970" name="Google Shape;2970;p9"/>
            <p:cNvSpPr/>
            <p:nvPr/>
          </p:nvSpPr>
          <p:spPr>
            <a:xfrm>
              <a:off x="8884746" y="289993"/>
              <a:ext cx="297924" cy="307435"/>
            </a:xfrm>
            <a:custGeom>
              <a:rect b="b" l="l" r="r" t="t"/>
              <a:pathLst>
                <a:path extrusionOk="0" h="20946" w="20298">
                  <a:moveTo>
                    <a:pt x="9894" y="1"/>
                  </a:moveTo>
                  <a:cubicBezTo>
                    <a:pt x="9658" y="1"/>
                    <a:pt x="9422" y="246"/>
                    <a:pt x="9580" y="507"/>
                  </a:cubicBezTo>
                  <a:cubicBezTo>
                    <a:pt x="10183" y="1502"/>
                    <a:pt x="10790" y="2536"/>
                    <a:pt x="10999" y="3695"/>
                  </a:cubicBezTo>
                  <a:cubicBezTo>
                    <a:pt x="11125" y="4381"/>
                    <a:pt x="11087" y="5100"/>
                    <a:pt x="10830" y="5743"/>
                  </a:cubicBezTo>
                  <a:cubicBezTo>
                    <a:pt x="10825" y="5745"/>
                    <a:pt x="10821" y="5748"/>
                    <a:pt x="10816" y="5750"/>
                  </a:cubicBezTo>
                  <a:cubicBezTo>
                    <a:pt x="10552" y="5922"/>
                    <a:pt x="10171" y="5945"/>
                    <a:pt x="9968" y="5955"/>
                  </a:cubicBezTo>
                  <a:cubicBezTo>
                    <a:pt x="9770" y="5929"/>
                    <a:pt x="9570" y="5916"/>
                    <a:pt x="9370" y="5916"/>
                  </a:cubicBezTo>
                  <a:cubicBezTo>
                    <a:pt x="8777" y="5916"/>
                    <a:pt x="8180" y="6030"/>
                    <a:pt x="7608" y="6267"/>
                  </a:cubicBezTo>
                  <a:cubicBezTo>
                    <a:pt x="7528" y="6282"/>
                    <a:pt x="7430" y="6295"/>
                    <a:pt x="7335" y="6295"/>
                  </a:cubicBezTo>
                  <a:cubicBezTo>
                    <a:pt x="7247" y="6295"/>
                    <a:pt x="7162" y="6284"/>
                    <a:pt x="7096" y="6253"/>
                  </a:cubicBezTo>
                  <a:cubicBezTo>
                    <a:pt x="6775" y="5614"/>
                    <a:pt x="6630" y="4888"/>
                    <a:pt x="6692" y="4171"/>
                  </a:cubicBezTo>
                  <a:cubicBezTo>
                    <a:pt x="6768" y="3267"/>
                    <a:pt x="7196" y="2407"/>
                    <a:pt x="7844" y="1776"/>
                  </a:cubicBezTo>
                  <a:cubicBezTo>
                    <a:pt x="8087" y="1536"/>
                    <a:pt x="7850" y="1194"/>
                    <a:pt x="7584" y="1194"/>
                  </a:cubicBezTo>
                  <a:cubicBezTo>
                    <a:pt x="7507" y="1194"/>
                    <a:pt x="7427" y="1223"/>
                    <a:pt x="7356" y="1293"/>
                  </a:cubicBezTo>
                  <a:cubicBezTo>
                    <a:pt x="6725" y="1912"/>
                    <a:pt x="6294" y="2705"/>
                    <a:pt x="6104" y="3559"/>
                  </a:cubicBezTo>
                  <a:cubicBezTo>
                    <a:pt x="5358" y="3074"/>
                    <a:pt x="4758" y="2357"/>
                    <a:pt x="4439" y="1524"/>
                  </a:cubicBezTo>
                  <a:cubicBezTo>
                    <a:pt x="4383" y="1378"/>
                    <a:pt x="4259" y="1267"/>
                    <a:pt x="4106" y="1267"/>
                  </a:cubicBezTo>
                  <a:cubicBezTo>
                    <a:pt x="4078" y="1267"/>
                    <a:pt x="4049" y="1271"/>
                    <a:pt x="4020" y="1278"/>
                  </a:cubicBezTo>
                  <a:cubicBezTo>
                    <a:pt x="3856" y="1321"/>
                    <a:pt x="3708" y="1524"/>
                    <a:pt x="3775" y="1697"/>
                  </a:cubicBezTo>
                  <a:cubicBezTo>
                    <a:pt x="4180" y="2755"/>
                    <a:pt x="4908" y="3643"/>
                    <a:pt x="5877" y="4231"/>
                  </a:cubicBezTo>
                  <a:cubicBezTo>
                    <a:pt x="5918" y="4257"/>
                    <a:pt x="5958" y="4269"/>
                    <a:pt x="5999" y="4276"/>
                  </a:cubicBezTo>
                  <a:cubicBezTo>
                    <a:pt x="5954" y="5033"/>
                    <a:pt x="6115" y="5784"/>
                    <a:pt x="6442" y="6460"/>
                  </a:cubicBezTo>
                  <a:cubicBezTo>
                    <a:pt x="6475" y="6731"/>
                    <a:pt x="6451" y="6979"/>
                    <a:pt x="6299" y="7081"/>
                  </a:cubicBezTo>
                  <a:cubicBezTo>
                    <a:pt x="6189" y="7181"/>
                    <a:pt x="6082" y="7284"/>
                    <a:pt x="5982" y="7391"/>
                  </a:cubicBezTo>
                  <a:cubicBezTo>
                    <a:pt x="5861" y="7385"/>
                    <a:pt x="5738" y="7382"/>
                    <a:pt x="5618" y="7382"/>
                  </a:cubicBezTo>
                  <a:cubicBezTo>
                    <a:pt x="5273" y="7382"/>
                    <a:pt x="4956" y="7404"/>
                    <a:pt x="4787" y="7429"/>
                  </a:cubicBezTo>
                  <a:cubicBezTo>
                    <a:pt x="4496" y="7385"/>
                    <a:pt x="4204" y="7364"/>
                    <a:pt x="3910" y="7364"/>
                  </a:cubicBezTo>
                  <a:cubicBezTo>
                    <a:pt x="3807" y="7364"/>
                    <a:pt x="3704" y="7367"/>
                    <a:pt x="3601" y="7372"/>
                  </a:cubicBezTo>
                  <a:cubicBezTo>
                    <a:pt x="3603" y="7312"/>
                    <a:pt x="3589" y="7248"/>
                    <a:pt x="3563" y="7188"/>
                  </a:cubicBezTo>
                  <a:cubicBezTo>
                    <a:pt x="3151" y="6269"/>
                    <a:pt x="2541" y="5441"/>
                    <a:pt x="1789" y="4774"/>
                  </a:cubicBezTo>
                  <a:cubicBezTo>
                    <a:pt x="1719" y="4711"/>
                    <a:pt x="1630" y="4678"/>
                    <a:pt x="1541" y="4678"/>
                  </a:cubicBezTo>
                  <a:cubicBezTo>
                    <a:pt x="1455" y="4678"/>
                    <a:pt x="1370" y="4709"/>
                    <a:pt x="1303" y="4776"/>
                  </a:cubicBezTo>
                  <a:cubicBezTo>
                    <a:pt x="1179" y="4905"/>
                    <a:pt x="1167" y="5138"/>
                    <a:pt x="1308" y="5262"/>
                  </a:cubicBezTo>
                  <a:cubicBezTo>
                    <a:pt x="1996" y="5874"/>
                    <a:pt x="2541" y="6612"/>
                    <a:pt x="2927" y="7446"/>
                  </a:cubicBezTo>
                  <a:cubicBezTo>
                    <a:pt x="2389" y="7536"/>
                    <a:pt x="1863" y="7700"/>
                    <a:pt x="1365" y="7939"/>
                  </a:cubicBezTo>
                  <a:cubicBezTo>
                    <a:pt x="920" y="8148"/>
                    <a:pt x="512" y="8422"/>
                    <a:pt x="141" y="8743"/>
                  </a:cubicBezTo>
                  <a:cubicBezTo>
                    <a:pt x="0" y="8862"/>
                    <a:pt x="20" y="9105"/>
                    <a:pt x="143" y="9227"/>
                  </a:cubicBezTo>
                  <a:cubicBezTo>
                    <a:pt x="210" y="9294"/>
                    <a:pt x="292" y="9324"/>
                    <a:pt x="375" y="9324"/>
                  </a:cubicBezTo>
                  <a:cubicBezTo>
                    <a:pt x="465" y="9324"/>
                    <a:pt x="556" y="9288"/>
                    <a:pt x="629" y="9224"/>
                  </a:cubicBezTo>
                  <a:cubicBezTo>
                    <a:pt x="1531" y="8449"/>
                    <a:pt x="2724" y="8045"/>
                    <a:pt x="3912" y="8045"/>
                  </a:cubicBezTo>
                  <a:cubicBezTo>
                    <a:pt x="4088" y="8045"/>
                    <a:pt x="4264" y="8054"/>
                    <a:pt x="4439" y="8072"/>
                  </a:cubicBezTo>
                  <a:cubicBezTo>
                    <a:pt x="4746" y="8196"/>
                    <a:pt x="5001" y="8379"/>
                    <a:pt x="5156" y="8629"/>
                  </a:cubicBezTo>
                  <a:cubicBezTo>
                    <a:pt x="4687" y="9663"/>
                    <a:pt x="4599" y="10858"/>
                    <a:pt x="4963" y="11977"/>
                  </a:cubicBezTo>
                  <a:cubicBezTo>
                    <a:pt x="4982" y="12425"/>
                    <a:pt x="4953" y="12670"/>
                    <a:pt x="4632" y="13106"/>
                  </a:cubicBezTo>
                  <a:cubicBezTo>
                    <a:pt x="4303" y="13239"/>
                    <a:pt x="3982" y="13391"/>
                    <a:pt x="3670" y="13568"/>
                  </a:cubicBezTo>
                  <a:cubicBezTo>
                    <a:pt x="3646" y="13561"/>
                    <a:pt x="3622" y="13556"/>
                    <a:pt x="3598" y="13551"/>
                  </a:cubicBezTo>
                  <a:cubicBezTo>
                    <a:pt x="2606" y="13427"/>
                    <a:pt x="1689" y="12896"/>
                    <a:pt x="1046" y="12129"/>
                  </a:cubicBezTo>
                  <a:cubicBezTo>
                    <a:pt x="989" y="12062"/>
                    <a:pt x="904" y="12031"/>
                    <a:pt x="817" y="12031"/>
                  </a:cubicBezTo>
                  <a:cubicBezTo>
                    <a:pt x="722" y="12031"/>
                    <a:pt x="624" y="12068"/>
                    <a:pt x="560" y="12132"/>
                  </a:cubicBezTo>
                  <a:cubicBezTo>
                    <a:pt x="422" y="12275"/>
                    <a:pt x="446" y="12475"/>
                    <a:pt x="565" y="12618"/>
                  </a:cubicBezTo>
                  <a:cubicBezTo>
                    <a:pt x="1165" y="13332"/>
                    <a:pt x="1972" y="13834"/>
                    <a:pt x="2860" y="14087"/>
                  </a:cubicBezTo>
                  <a:cubicBezTo>
                    <a:pt x="2298" y="14496"/>
                    <a:pt x="1789" y="14975"/>
                    <a:pt x="1346" y="15518"/>
                  </a:cubicBezTo>
                  <a:cubicBezTo>
                    <a:pt x="1229" y="15661"/>
                    <a:pt x="1210" y="15863"/>
                    <a:pt x="1351" y="16001"/>
                  </a:cubicBezTo>
                  <a:cubicBezTo>
                    <a:pt x="1414" y="16064"/>
                    <a:pt x="1510" y="16100"/>
                    <a:pt x="1604" y="16100"/>
                  </a:cubicBezTo>
                  <a:cubicBezTo>
                    <a:pt x="1692" y="16100"/>
                    <a:pt x="1779" y="16069"/>
                    <a:pt x="1836" y="15999"/>
                  </a:cubicBezTo>
                  <a:cubicBezTo>
                    <a:pt x="2682" y="14958"/>
                    <a:pt x="3782" y="14156"/>
                    <a:pt x="5032" y="13682"/>
                  </a:cubicBezTo>
                  <a:cubicBezTo>
                    <a:pt x="5437" y="13734"/>
                    <a:pt x="5839" y="13811"/>
                    <a:pt x="6189" y="13918"/>
                  </a:cubicBezTo>
                  <a:cubicBezTo>
                    <a:pt x="6304" y="14027"/>
                    <a:pt x="6425" y="14130"/>
                    <a:pt x="6549" y="14225"/>
                  </a:cubicBezTo>
                  <a:cubicBezTo>
                    <a:pt x="6904" y="14718"/>
                    <a:pt x="7030" y="15449"/>
                    <a:pt x="7085" y="16080"/>
                  </a:cubicBezTo>
                  <a:cubicBezTo>
                    <a:pt x="7085" y="16104"/>
                    <a:pt x="7082" y="16130"/>
                    <a:pt x="7082" y="16154"/>
                  </a:cubicBezTo>
                  <a:cubicBezTo>
                    <a:pt x="7077" y="16158"/>
                    <a:pt x="7070" y="16166"/>
                    <a:pt x="7066" y="16170"/>
                  </a:cubicBezTo>
                  <a:cubicBezTo>
                    <a:pt x="6454" y="17027"/>
                    <a:pt x="5418" y="17533"/>
                    <a:pt x="4373" y="17533"/>
                  </a:cubicBezTo>
                  <a:cubicBezTo>
                    <a:pt x="4363" y="17533"/>
                    <a:pt x="4354" y="17532"/>
                    <a:pt x="4344" y="17532"/>
                  </a:cubicBezTo>
                  <a:cubicBezTo>
                    <a:pt x="4343" y="17532"/>
                    <a:pt x="4342" y="17532"/>
                    <a:pt x="4342" y="17532"/>
                  </a:cubicBezTo>
                  <a:cubicBezTo>
                    <a:pt x="3901" y="17532"/>
                    <a:pt x="3899" y="18216"/>
                    <a:pt x="4341" y="18218"/>
                  </a:cubicBezTo>
                  <a:cubicBezTo>
                    <a:pt x="4353" y="18218"/>
                    <a:pt x="4365" y="18218"/>
                    <a:pt x="4377" y="18218"/>
                  </a:cubicBezTo>
                  <a:cubicBezTo>
                    <a:pt x="5407" y="18218"/>
                    <a:pt x="6388" y="17810"/>
                    <a:pt x="7127" y="17118"/>
                  </a:cubicBezTo>
                  <a:cubicBezTo>
                    <a:pt x="7239" y="18006"/>
                    <a:pt x="7537" y="18873"/>
                    <a:pt x="8008" y="19628"/>
                  </a:cubicBezTo>
                  <a:cubicBezTo>
                    <a:pt x="8292" y="20080"/>
                    <a:pt x="8635" y="20497"/>
                    <a:pt x="9030" y="20854"/>
                  </a:cubicBezTo>
                  <a:cubicBezTo>
                    <a:pt x="9101" y="20919"/>
                    <a:pt x="9180" y="20946"/>
                    <a:pt x="9256" y="20946"/>
                  </a:cubicBezTo>
                  <a:cubicBezTo>
                    <a:pt x="9528" y="20946"/>
                    <a:pt x="9768" y="20597"/>
                    <a:pt x="9511" y="20366"/>
                  </a:cubicBezTo>
                  <a:cubicBezTo>
                    <a:pt x="8337" y="19302"/>
                    <a:pt x="7718" y="17732"/>
                    <a:pt x="7768" y="16161"/>
                  </a:cubicBezTo>
                  <a:cubicBezTo>
                    <a:pt x="8013" y="15575"/>
                    <a:pt x="8530" y="15325"/>
                    <a:pt x="9147" y="15177"/>
                  </a:cubicBezTo>
                  <a:cubicBezTo>
                    <a:pt x="9224" y="15181"/>
                    <a:pt x="9302" y="15183"/>
                    <a:pt x="9380" y="15183"/>
                  </a:cubicBezTo>
                  <a:cubicBezTo>
                    <a:pt x="10165" y="15183"/>
                    <a:pt x="10960" y="14985"/>
                    <a:pt x="11690" y="14563"/>
                  </a:cubicBezTo>
                  <a:cubicBezTo>
                    <a:pt x="11702" y="14556"/>
                    <a:pt x="11716" y="14549"/>
                    <a:pt x="11728" y="14539"/>
                  </a:cubicBezTo>
                  <a:cubicBezTo>
                    <a:pt x="11843" y="14492"/>
                    <a:pt x="11998" y="14446"/>
                    <a:pt x="12161" y="14446"/>
                  </a:cubicBezTo>
                  <a:cubicBezTo>
                    <a:pt x="12373" y="14446"/>
                    <a:pt x="12599" y="14524"/>
                    <a:pt x="12773" y="14777"/>
                  </a:cubicBezTo>
                  <a:cubicBezTo>
                    <a:pt x="13316" y="15973"/>
                    <a:pt x="13390" y="17387"/>
                    <a:pt x="12888" y="18606"/>
                  </a:cubicBezTo>
                  <a:cubicBezTo>
                    <a:pt x="12819" y="18778"/>
                    <a:pt x="12840" y="18973"/>
                    <a:pt x="13016" y="19073"/>
                  </a:cubicBezTo>
                  <a:cubicBezTo>
                    <a:pt x="13065" y="19101"/>
                    <a:pt x="13126" y="19115"/>
                    <a:pt x="13189" y="19115"/>
                  </a:cubicBezTo>
                  <a:cubicBezTo>
                    <a:pt x="13311" y="19115"/>
                    <a:pt x="13437" y="19060"/>
                    <a:pt x="13483" y="18947"/>
                  </a:cubicBezTo>
                  <a:cubicBezTo>
                    <a:pt x="13900" y="17935"/>
                    <a:pt x="13997" y="16823"/>
                    <a:pt x="13797" y="15768"/>
                  </a:cubicBezTo>
                  <a:lnTo>
                    <a:pt x="13797" y="15768"/>
                  </a:lnTo>
                  <a:cubicBezTo>
                    <a:pt x="15131" y="15958"/>
                    <a:pt x="16305" y="16866"/>
                    <a:pt x="16878" y="18073"/>
                  </a:cubicBezTo>
                  <a:cubicBezTo>
                    <a:pt x="16933" y="18184"/>
                    <a:pt x="17057" y="18242"/>
                    <a:pt x="17178" y="18242"/>
                  </a:cubicBezTo>
                  <a:cubicBezTo>
                    <a:pt x="17239" y="18242"/>
                    <a:pt x="17298" y="18228"/>
                    <a:pt x="17348" y="18199"/>
                  </a:cubicBezTo>
                  <a:cubicBezTo>
                    <a:pt x="17519" y="18099"/>
                    <a:pt x="17552" y="17899"/>
                    <a:pt x="17474" y="17730"/>
                  </a:cubicBezTo>
                  <a:cubicBezTo>
                    <a:pt x="16778" y="16273"/>
                    <a:pt x="15335" y="15275"/>
                    <a:pt x="13745" y="15073"/>
                  </a:cubicBezTo>
                  <a:cubicBezTo>
                    <a:pt x="13736" y="15072"/>
                    <a:pt x="13727" y="15071"/>
                    <a:pt x="13718" y="15071"/>
                  </a:cubicBezTo>
                  <a:cubicBezTo>
                    <a:pt x="13685" y="15071"/>
                    <a:pt x="13654" y="15078"/>
                    <a:pt x="13623" y="15089"/>
                  </a:cubicBezTo>
                  <a:cubicBezTo>
                    <a:pt x="13554" y="14875"/>
                    <a:pt x="13473" y="14663"/>
                    <a:pt x="13378" y="14458"/>
                  </a:cubicBezTo>
                  <a:cubicBezTo>
                    <a:pt x="13380" y="14458"/>
                    <a:pt x="13383" y="14456"/>
                    <a:pt x="13383" y="14456"/>
                  </a:cubicBezTo>
                  <a:cubicBezTo>
                    <a:pt x="12992" y="13596"/>
                    <a:pt x="13480" y="12696"/>
                    <a:pt x="13481" y="12696"/>
                  </a:cubicBezTo>
                  <a:lnTo>
                    <a:pt x="13481" y="12696"/>
                  </a:lnTo>
                  <a:lnTo>
                    <a:pt x="13478" y="12699"/>
                  </a:lnTo>
                  <a:cubicBezTo>
                    <a:pt x="13697" y="12277"/>
                    <a:pt x="13852" y="11827"/>
                    <a:pt x="13933" y="11363"/>
                  </a:cubicBezTo>
                  <a:cubicBezTo>
                    <a:pt x="14047" y="11158"/>
                    <a:pt x="14171" y="10972"/>
                    <a:pt x="14409" y="10972"/>
                  </a:cubicBezTo>
                  <a:cubicBezTo>
                    <a:pt x="14431" y="10972"/>
                    <a:pt x="14447" y="10970"/>
                    <a:pt x="14466" y="10967"/>
                  </a:cubicBezTo>
                  <a:cubicBezTo>
                    <a:pt x="16231" y="11303"/>
                    <a:pt x="17643" y="12703"/>
                    <a:pt x="18017" y="14477"/>
                  </a:cubicBezTo>
                  <a:cubicBezTo>
                    <a:pt x="18054" y="14652"/>
                    <a:pt x="18184" y="14728"/>
                    <a:pt x="18320" y="14728"/>
                  </a:cubicBezTo>
                  <a:cubicBezTo>
                    <a:pt x="18521" y="14728"/>
                    <a:pt x="18735" y="14562"/>
                    <a:pt x="18681" y="14306"/>
                  </a:cubicBezTo>
                  <a:cubicBezTo>
                    <a:pt x="18443" y="13170"/>
                    <a:pt x="17814" y="12108"/>
                    <a:pt x="16909" y="11377"/>
                  </a:cubicBezTo>
                  <a:cubicBezTo>
                    <a:pt x="16876" y="11348"/>
                    <a:pt x="16838" y="11325"/>
                    <a:pt x="16805" y="11298"/>
                  </a:cubicBezTo>
                  <a:cubicBezTo>
                    <a:pt x="17533" y="10607"/>
                    <a:pt x="18504" y="10235"/>
                    <a:pt x="19499" y="10235"/>
                  </a:cubicBezTo>
                  <a:cubicBezTo>
                    <a:pt x="19649" y="10235"/>
                    <a:pt x="19800" y="10243"/>
                    <a:pt x="19950" y="10260"/>
                  </a:cubicBezTo>
                  <a:cubicBezTo>
                    <a:pt x="19959" y="10261"/>
                    <a:pt x="19968" y="10262"/>
                    <a:pt x="19976" y="10262"/>
                  </a:cubicBezTo>
                  <a:cubicBezTo>
                    <a:pt x="20151" y="10262"/>
                    <a:pt x="20296" y="10081"/>
                    <a:pt x="20296" y="9917"/>
                  </a:cubicBezTo>
                  <a:cubicBezTo>
                    <a:pt x="20298" y="9717"/>
                    <a:pt x="20138" y="9593"/>
                    <a:pt x="19955" y="9574"/>
                  </a:cubicBezTo>
                  <a:cubicBezTo>
                    <a:pt x="19793" y="9556"/>
                    <a:pt x="19631" y="9547"/>
                    <a:pt x="19469" y="9547"/>
                  </a:cubicBezTo>
                  <a:cubicBezTo>
                    <a:pt x="18267" y="9547"/>
                    <a:pt x="17078" y="10044"/>
                    <a:pt x="16228" y="10898"/>
                  </a:cubicBezTo>
                  <a:cubicBezTo>
                    <a:pt x="16226" y="10901"/>
                    <a:pt x="16224" y="10903"/>
                    <a:pt x="16221" y="10905"/>
                  </a:cubicBezTo>
                  <a:cubicBezTo>
                    <a:pt x="15771" y="10646"/>
                    <a:pt x="15285" y="10455"/>
                    <a:pt x="14778" y="10339"/>
                  </a:cubicBezTo>
                  <a:cubicBezTo>
                    <a:pt x="14781" y="10339"/>
                    <a:pt x="14781" y="10334"/>
                    <a:pt x="14783" y="10334"/>
                  </a:cubicBezTo>
                  <a:cubicBezTo>
                    <a:pt x="14626" y="10267"/>
                    <a:pt x="14262" y="10203"/>
                    <a:pt x="13973" y="10001"/>
                  </a:cubicBezTo>
                  <a:cubicBezTo>
                    <a:pt x="13902" y="9396"/>
                    <a:pt x="13709" y="8796"/>
                    <a:pt x="13385" y="8234"/>
                  </a:cubicBezTo>
                  <a:cubicBezTo>
                    <a:pt x="13042" y="7641"/>
                    <a:pt x="12588" y="7150"/>
                    <a:pt x="12061" y="6779"/>
                  </a:cubicBezTo>
                  <a:lnTo>
                    <a:pt x="12066" y="6779"/>
                  </a:lnTo>
                  <a:cubicBezTo>
                    <a:pt x="11809" y="6515"/>
                    <a:pt x="11554" y="6212"/>
                    <a:pt x="11523" y="5855"/>
                  </a:cubicBezTo>
                  <a:cubicBezTo>
                    <a:pt x="11604" y="5624"/>
                    <a:pt x="11661" y="5383"/>
                    <a:pt x="11699" y="5138"/>
                  </a:cubicBezTo>
                  <a:cubicBezTo>
                    <a:pt x="13161" y="4638"/>
                    <a:pt x="14323" y="3386"/>
                    <a:pt x="14681" y="1874"/>
                  </a:cubicBezTo>
                  <a:cubicBezTo>
                    <a:pt x="14742" y="1617"/>
                    <a:pt x="14529" y="1450"/>
                    <a:pt x="14326" y="1450"/>
                  </a:cubicBezTo>
                  <a:cubicBezTo>
                    <a:pt x="14191" y="1450"/>
                    <a:pt x="14060" y="1525"/>
                    <a:pt x="14019" y="1697"/>
                  </a:cubicBezTo>
                  <a:cubicBezTo>
                    <a:pt x="13735" y="2893"/>
                    <a:pt x="12873" y="3910"/>
                    <a:pt x="11747" y="4388"/>
                  </a:cubicBezTo>
                  <a:cubicBezTo>
                    <a:pt x="11745" y="4131"/>
                    <a:pt x="11721" y="3876"/>
                    <a:pt x="11680" y="3624"/>
                  </a:cubicBezTo>
                  <a:cubicBezTo>
                    <a:pt x="11480" y="2369"/>
                    <a:pt x="10823" y="1235"/>
                    <a:pt x="10173" y="164"/>
                  </a:cubicBezTo>
                  <a:cubicBezTo>
                    <a:pt x="10103" y="49"/>
                    <a:pt x="9999" y="1"/>
                    <a:pt x="9894" y="1"/>
                  </a:cubicBezTo>
                  <a:close/>
                </a:path>
              </a:pathLst>
            </a:custGeom>
            <a:solidFill>
              <a:srgbClr val="C9DAF8"/>
            </a:solidFill>
            <a:ln cap="flat" cmpd="sng" w="9525">
              <a:solidFill>
                <a:srgbClr val="1155CC"/>
              </a:solidFill>
              <a:prstDash val="solid"/>
              <a:round/>
              <a:headEnd len="sm" w="sm" type="none"/>
              <a:tailEnd len="sm" w="sm" type="none"/>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71" name="Google Shape;2971;p9"/>
            <p:cNvSpPr/>
            <p:nvPr/>
          </p:nvSpPr>
          <p:spPr>
            <a:xfrm>
              <a:off x="8992875" y="422659"/>
              <a:ext cx="54688" cy="47893"/>
            </a:xfrm>
            <a:custGeom>
              <a:rect b="b" l="l" r="r" t="t"/>
              <a:pathLst>
                <a:path extrusionOk="0" h="3263" w="3726">
                  <a:moveTo>
                    <a:pt x="1862" y="1"/>
                  </a:moveTo>
                  <a:cubicBezTo>
                    <a:pt x="1586" y="1"/>
                    <a:pt x="1305" y="71"/>
                    <a:pt x="1049" y="220"/>
                  </a:cubicBezTo>
                  <a:cubicBezTo>
                    <a:pt x="268" y="670"/>
                    <a:pt x="1" y="1667"/>
                    <a:pt x="451" y="2446"/>
                  </a:cubicBezTo>
                  <a:cubicBezTo>
                    <a:pt x="753" y="2970"/>
                    <a:pt x="1301" y="3262"/>
                    <a:pt x="1864" y="3262"/>
                  </a:cubicBezTo>
                  <a:cubicBezTo>
                    <a:pt x="2141" y="3262"/>
                    <a:pt x="2421" y="3192"/>
                    <a:pt x="2677" y="3044"/>
                  </a:cubicBezTo>
                  <a:cubicBezTo>
                    <a:pt x="3458" y="2594"/>
                    <a:pt x="3725" y="1596"/>
                    <a:pt x="3275" y="815"/>
                  </a:cubicBezTo>
                  <a:cubicBezTo>
                    <a:pt x="2973" y="293"/>
                    <a:pt x="2425" y="1"/>
                    <a:pt x="1862" y="1"/>
                  </a:cubicBezTo>
                  <a:close/>
                </a:path>
              </a:pathLst>
            </a:custGeom>
            <a:solidFill>
              <a:srgbClr val="C9DAF8"/>
            </a:solidFill>
            <a:ln cap="flat" cmpd="sng" w="9525">
              <a:solidFill>
                <a:srgbClr val="1155CC"/>
              </a:solidFill>
              <a:prstDash val="solid"/>
              <a:round/>
              <a:headEnd len="sm" w="sm" type="none"/>
              <a:tailEnd len="sm" w="sm" type="none"/>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972" name="Google Shape;2972;p9"/>
          <p:cNvSpPr txBox="1"/>
          <p:nvPr/>
        </p:nvSpPr>
        <p:spPr>
          <a:xfrm>
            <a:off x="620927" y="423369"/>
            <a:ext cx="30000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800"/>
              <a:buFont typeface="Arial"/>
              <a:buNone/>
            </a:pPr>
            <a:r>
              <a:t/>
            </a:r>
            <a:endParaRPr b="1" i="0" sz="2800" u="none" cap="none" strike="noStrike">
              <a:solidFill>
                <a:srgbClr val="1C4587"/>
              </a:solidFill>
              <a:latin typeface="Red Hat Text"/>
              <a:ea typeface="Red Hat Text"/>
              <a:cs typeface="Red Hat Text"/>
              <a:sym typeface="Red Hat Text"/>
            </a:endParaRPr>
          </a:p>
        </p:txBody>
      </p:sp>
      <p:cxnSp>
        <p:nvCxnSpPr>
          <p:cNvPr id="2973" name="Google Shape;2973;p9"/>
          <p:cNvCxnSpPr/>
          <p:nvPr/>
        </p:nvCxnSpPr>
        <p:spPr>
          <a:xfrm flipH="1" rot="10800000">
            <a:off x="1041600" y="1003738"/>
            <a:ext cx="5476800" cy="9600"/>
          </a:xfrm>
          <a:prstGeom prst="straightConnector1">
            <a:avLst/>
          </a:prstGeom>
          <a:noFill/>
          <a:ln cap="flat" cmpd="sng" w="9525">
            <a:solidFill>
              <a:schemeClr val="dk1"/>
            </a:solidFill>
            <a:prstDash val="solid"/>
            <a:round/>
            <a:headEnd len="sm" w="sm" type="none"/>
            <a:tailEnd len="sm" w="sm" type="none"/>
          </a:ln>
        </p:spPr>
      </p:cxnSp>
      <p:grpSp>
        <p:nvGrpSpPr>
          <p:cNvPr id="2974" name="Google Shape;2974;p9"/>
          <p:cNvGrpSpPr/>
          <p:nvPr/>
        </p:nvGrpSpPr>
        <p:grpSpPr>
          <a:xfrm flipH="1">
            <a:off x="154996" y="423374"/>
            <a:ext cx="397222" cy="533461"/>
            <a:chOff x="8884746" y="289993"/>
            <a:chExt cx="297924" cy="307435"/>
          </a:xfrm>
        </p:grpSpPr>
        <p:sp>
          <p:nvSpPr>
            <p:cNvPr id="2975" name="Google Shape;2975;p9"/>
            <p:cNvSpPr/>
            <p:nvPr/>
          </p:nvSpPr>
          <p:spPr>
            <a:xfrm>
              <a:off x="8884746" y="289993"/>
              <a:ext cx="297924" cy="307435"/>
            </a:xfrm>
            <a:custGeom>
              <a:rect b="b" l="l" r="r" t="t"/>
              <a:pathLst>
                <a:path extrusionOk="0" h="20946" w="20298">
                  <a:moveTo>
                    <a:pt x="9894" y="1"/>
                  </a:moveTo>
                  <a:cubicBezTo>
                    <a:pt x="9658" y="1"/>
                    <a:pt x="9422" y="246"/>
                    <a:pt x="9580" y="507"/>
                  </a:cubicBezTo>
                  <a:cubicBezTo>
                    <a:pt x="10183" y="1502"/>
                    <a:pt x="10790" y="2536"/>
                    <a:pt x="10999" y="3695"/>
                  </a:cubicBezTo>
                  <a:cubicBezTo>
                    <a:pt x="11125" y="4381"/>
                    <a:pt x="11087" y="5100"/>
                    <a:pt x="10830" y="5743"/>
                  </a:cubicBezTo>
                  <a:cubicBezTo>
                    <a:pt x="10825" y="5745"/>
                    <a:pt x="10821" y="5748"/>
                    <a:pt x="10816" y="5750"/>
                  </a:cubicBezTo>
                  <a:cubicBezTo>
                    <a:pt x="10552" y="5922"/>
                    <a:pt x="10171" y="5945"/>
                    <a:pt x="9968" y="5955"/>
                  </a:cubicBezTo>
                  <a:cubicBezTo>
                    <a:pt x="9770" y="5929"/>
                    <a:pt x="9570" y="5916"/>
                    <a:pt x="9370" y="5916"/>
                  </a:cubicBezTo>
                  <a:cubicBezTo>
                    <a:pt x="8777" y="5916"/>
                    <a:pt x="8180" y="6030"/>
                    <a:pt x="7608" y="6267"/>
                  </a:cubicBezTo>
                  <a:cubicBezTo>
                    <a:pt x="7528" y="6282"/>
                    <a:pt x="7430" y="6295"/>
                    <a:pt x="7335" y="6295"/>
                  </a:cubicBezTo>
                  <a:cubicBezTo>
                    <a:pt x="7247" y="6295"/>
                    <a:pt x="7162" y="6284"/>
                    <a:pt x="7096" y="6253"/>
                  </a:cubicBezTo>
                  <a:cubicBezTo>
                    <a:pt x="6775" y="5614"/>
                    <a:pt x="6630" y="4888"/>
                    <a:pt x="6692" y="4171"/>
                  </a:cubicBezTo>
                  <a:cubicBezTo>
                    <a:pt x="6768" y="3267"/>
                    <a:pt x="7196" y="2407"/>
                    <a:pt x="7844" y="1776"/>
                  </a:cubicBezTo>
                  <a:cubicBezTo>
                    <a:pt x="8087" y="1536"/>
                    <a:pt x="7850" y="1194"/>
                    <a:pt x="7584" y="1194"/>
                  </a:cubicBezTo>
                  <a:cubicBezTo>
                    <a:pt x="7507" y="1194"/>
                    <a:pt x="7427" y="1223"/>
                    <a:pt x="7356" y="1293"/>
                  </a:cubicBezTo>
                  <a:cubicBezTo>
                    <a:pt x="6725" y="1912"/>
                    <a:pt x="6294" y="2705"/>
                    <a:pt x="6104" y="3559"/>
                  </a:cubicBezTo>
                  <a:cubicBezTo>
                    <a:pt x="5358" y="3074"/>
                    <a:pt x="4758" y="2357"/>
                    <a:pt x="4439" y="1524"/>
                  </a:cubicBezTo>
                  <a:cubicBezTo>
                    <a:pt x="4383" y="1378"/>
                    <a:pt x="4259" y="1267"/>
                    <a:pt x="4106" y="1267"/>
                  </a:cubicBezTo>
                  <a:cubicBezTo>
                    <a:pt x="4078" y="1267"/>
                    <a:pt x="4049" y="1271"/>
                    <a:pt x="4020" y="1278"/>
                  </a:cubicBezTo>
                  <a:cubicBezTo>
                    <a:pt x="3856" y="1321"/>
                    <a:pt x="3708" y="1524"/>
                    <a:pt x="3775" y="1697"/>
                  </a:cubicBezTo>
                  <a:cubicBezTo>
                    <a:pt x="4180" y="2755"/>
                    <a:pt x="4908" y="3643"/>
                    <a:pt x="5877" y="4231"/>
                  </a:cubicBezTo>
                  <a:cubicBezTo>
                    <a:pt x="5918" y="4257"/>
                    <a:pt x="5958" y="4269"/>
                    <a:pt x="5999" y="4276"/>
                  </a:cubicBezTo>
                  <a:cubicBezTo>
                    <a:pt x="5954" y="5033"/>
                    <a:pt x="6115" y="5784"/>
                    <a:pt x="6442" y="6460"/>
                  </a:cubicBezTo>
                  <a:cubicBezTo>
                    <a:pt x="6475" y="6731"/>
                    <a:pt x="6451" y="6979"/>
                    <a:pt x="6299" y="7081"/>
                  </a:cubicBezTo>
                  <a:cubicBezTo>
                    <a:pt x="6189" y="7181"/>
                    <a:pt x="6082" y="7284"/>
                    <a:pt x="5982" y="7391"/>
                  </a:cubicBezTo>
                  <a:cubicBezTo>
                    <a:pt x="5861" y="7385"/>
                    <a:pt x="5738" y="7382"/>
                    <a:pt x="5618" y="7382"/>
                  </a:cubicBezTo>
                  <a:cubicBezTo>
                    <a:pt x="5273" y="7382"/>
                    <a:pt x="4956" y="7404"/>
                    <a:pt x="4787" y="7429"/>
                  </a:cubicBezTo>
                  <a:cubicBezTo>
                    <a:pt x="4496" y="7385"/>
                    <a:pt x="4204" y="7364"/>
                    <a:pt x="3910" y="7364"/>
                  </a:cubicBezTo>
                  <a:cubicBezTo>
                    <a:pt x="3807" y="7364"/>
                    <a:pt x="3704" y="7367"/>
                    <a:pt x="3601" y="7372"/>
                  </a:cubicBezTo>
                  <a:cubicBezTo>
                    <a:pt x="3603" y="7312"/>
                    <a:pt x="3589" y="7248"/>
                    <a:pt x="3563" y="7188"/>
                  </a:cubicBezTo>
                  <a:cubicBezTo>
                    <a:pt x="3151" y="6269"/>
                    <a:pt x="2541" y="5441"/>
                    <a:pt x="1789" y="4774"/>
                  </a:cubicBezTo>
                  <a:cubicBezTo>
                    <a:pt x="1719" y="4711"/>
                    <a:pt x="1630" y="4678"/>
                    <a:pt x="1541" y="4678"/>
                  </a:cubicBezTo>
                  <a:cubicBezTo>
                    <a:pt x="1455" y="4678"/>
                    <a:pt x="1370" y="4709"/>
                    <a:pt x="1303" y="4776"/>
                  </a:cubicBezTo>
                  <a:cubicBezTo>
                    <a:pt x="1179" y="4905"/>
                    <a:pt x="1167" y="5138"/>
                    <a:pt x="1308" y="5262"/>
                  </a:cubicBezTo>
                  <a:cubicBezTo>
                    <a:pt x="1996" y="5874"/>
                    <a:pt x="2541" y="6612"/>
                    <a:pt x="2927" y="7446"/>
                  </a:cubicBezTo>
                  <a:cubicBezTo>
                    <a:pt x="2389" y="7536"/>
                    <a:pt x="1863" y="7700"/>
                    <a:pt x="1365" y="7939"/>
                  </a:cubicBezTo>
                  <a:cubicBezTo>
                    <a:pt x="920" y="8148"/>
                    <a:pt x="512" y="8422"/>
                    <a:pt x="141" y="8743"/>
                  </a:cubicBezTo>
                  <a:cubicBezTo>
                    <a:pt x="0" y="8862"/>
                    <a:pt x="20" y="9105"/>
                    <a:pt x="143" y="9227"/>
                  </a:cubicBezTo>
                  <a:cubicBezTo>
                    <a:pt x="210" y="9294"/>
                    <a:pt x="292" y="9324"/>
                    <a:pt x="375" y="9324"/>
                  </a:cubicBezTo>
                  <a:cubicBezTo>
                    <a:pt x="465" y="9324"/>
                    <a:pt x="556" y="9288"/>
                    <a:pt x="629" y="9224"/>
                  </a:cubicBezTo>
                  <a:cubicBezTo>
                    <a:pt x="1531" y="8449"/>
                    <a:pt x="2724" y="8045"/>
                    <a:pt x="3912" y="8045"/>
                  </a:cubicBezTo>
                  <a:cubicBezTo>
                    <a:pt x="4088" y="8045"/>
                    <a:pt x="4264" y="8054"/>
                    <a:pt x="4439" y="8072"/>
                  </a:cubicBezTo>
                  <a:cubicBezTo>
                    <a:pt x="4746" y="8196"/>
                    <a:pt x="5001" y="8379"/>
                    <a:pt x="5156" y="8629"/>
                  </a:cubicBezTo>
                  <a:cubicBezTo>
                    <a:pt x="4687" y="9663"/>
                    <a:pt x="4599" y="10858"/>
                    <a:pt x="4963" y="11977"/>
                  </a:cubicBezTo>
                  <a:cubicBezTo>
                    <a:pt x="4982" y="12425"/>
                    <a:pt x="4953" y="12670"/>
                    <a:pt x="4632" y="13106"/>
                  </a:cubicBezTo>
                  <a:cubicBezTo>
                    <a:pt x="4303" y="13239"/>
                    <a:pt x="3982" y="13391"/>
                    <a:pt x="3670" y="13568"/>
                  </a:cubicBezTo>
                  <a:cubicBezTo>
                    <a:pt x="3646" y="13561"/>
                    <a:pt x="3622" y="13556"/>
                    <a:pt x="3598" y="13551"/>
                  </a:cubicBezTo>
                  <a:cubicBezTo>
                    <a:pt x="2606" y="13427"/>
                    <a:pt x="1689" y="12896"/>
                    <a:pt x="1046" y="12129"/>
                  </a:cubicBezTo>
                  <a:cubicBezTo>
                    <a:pt x="989" y="12062"/>
                    <a:pt x="904" y="12031"/>
                    <a:pt x="817" y="12031"/>
                  </a:cubicBezTo>
                  <a:cubicBezTo>
                    <a:pt x="722" y="12031"/>
                    <a:pt x="624" y="12068"/>
                    <a:pt x="560" y="12132"/>
                  </a:cubicBezTo>
                  <a:cubicBezTo>
                    <a:pt x="422" y="12275"/>
                    <a:pt x="446" y="12475"/>
                    <a:pt x="565" y="12618"/>
                  </a:cubicBezTo>
                  <a:cubicBezTo>
                    <a:pt x="1165" y="13332"/>
                    <a:pt x="1972" y="13834"/>
                    <a:pt x="2860" y="14087"/>
                  </a:cubicBezTo>
                  <a:cubicBezTo>
                    <a:pt x="2298" y="14496"/>
                    <a:pt x="1789" y="14975"/>
                    <a:pt x="1346" y="15518"/>
                  </a:cubicBezTo>
                  <a:cubicBezTo>
                    <a:pt x="1229" y="15661"/>
                    <a:pt x="1210" y="15863"/>
                    <a:pt x="1351" y="16001"/>
                  </a:cubicBezTo>
                  <a:cubicBezTo>
                    <a:pt x="1414" y="16064"/>
                    <a:pt x="1510" y="16100"/>
                    <a:pt x="1604" y="16100"/>
                  </a:cubicBezTo>
                  <a:cubicBezTo>
                    <a:pt x="1692" y="16100"/>
                    <a:pt x="1779" y="16069"/>
                    <a:pt x="1836" y="15999"/>
                  </a:cubicBezTo>
                  <a:cubicBezTo>
                    <a:pt x="2682" y="14958"/>
                    <a:pt x="3782" y="14156"/>
                    <a:pt x="5032" y="13682"/>
                  </a:cubicBezTo>
                  <a:cubicBezTo>
                    <a:pt x="5437" y="13734"/>
                    <a:pt x="5839" y="13811"/>
                    <a:pt x="6189" y="13918"/>
                  </a:cubicBezTo>
                  <a:cubicBezTo>
                    <a:pt x="6304" y="14027"/>
                    <a:pt x="6425" y="14130"/>
                    <a:pt x="6549" y="14225"/>
                  </a:cubicBezTo>
                  <a:cubicBezTo>
                    <a:pt x="6904" y="14718"/>
                    <a:pt x="7030" y="15449"/>
                    <a:pt x="7085" y="16080"/>
                  </a:cubicBezTo>
                  <a:cubicBezTo>
                    <a:pt x="7085" y="16104"/>
                    <a:pt x="7082" y="16130"/>
                    <a:pt x="7082" y="16154"/>
                  </a:cubicBezTo>
                  <a:cubicBezTo>
                    <a:pt x="7077" y="16158"/>
                    <a:pt x="7070" y="16166"/>
                    <a:pt x="7066" y="16170"/>
                  </a:cubicBezTo>
                  <a:cubicBezTo>
                    <a:pt x="6454" y="17027"/>
                    <a:pt x="5418" y="17533"/>
                    <a:pt x="4373" y="17533"/>
                  </a:cubicBezTo>
                  <a:cubicBezTo>
                    <a:pt x="4363" y="17533"/>
                    <a:pt x="4354" y="17532"/>
                    <a:pt x="4344" y="17532"/>
                  </a:cubicBezTo>
                  <a:cubicBezTo>
                    <a:pt x="4343" y="17532"/>
                    <a:pt x="4342" y="17532"/>
                    <a:pt x="4342" y="17532"/>
                  </a:cubicBezTo>
                  <a:cubicBezTo>
                    <a:pt x="3901" y="17532"/>
                    <a:pt x="3899" y="18216"/>
                    <a:pt x="4341" y="18218"/>
                  </a:cubicBezTo>
                  <a:cubicBezTo>
                    <a:pt x="4353" y="18218"/>
                    <a:pt x="4365" y="18218"/>
                    <a:pt x="4377" y="18218"/>
                  </a:cubicBezTo>
                  <a:cubicBezTo>
                    <a:pt x="5407" y="18218"/>
                    <a:pt x="6388" y="17810"/>
                    <a:pt x="7127" y="17118"/>
                  </a:cubicBezTo>
                  <a:cubicBezTo>
                    <a:pt x="7239" y="18006"/>
                    <a:pt x="7537" y="18873"/>
                    <a:pt x="8008" y="19628"/>
                  </a:cubicBezTo>
                  <a:cubicBezTo>
                    <a:pt x="8292" y="20080"/>
                    <a:pt x="8635" y="20497"/>
                    <a:pt x="9030" y="20854"/>
                  </a:cubicBezTo>
                  <a:cubicBezTo>
                    <a:pt x="9101" y="20919"/>
                    <a:pt x="9180" y="20946"/>
                    <a:pt x="9256" y="20946"/>
                  </a:cubicBezTo>
                  <a:cubicBezTo>
                    <a:pt x="9528" y="20946"/>
                    <a:pt x="9768" y="20597"/>
                    <a:pt x="9511" y="20366"/>
                  </a:cubicBezTo>
                  <a:cubicBezTo>
                    <a:pt x="8337" y="19302"/>
                    <a:pt x="7718" y="17732"/>
                    <a:pt x="7768" y="16161"/>
                  </a:cubicBezTo>
                  <a:cubicBezTo>
                    <a:pt x="8013" y="15575"/>
                    <a:pt x="8530" y="15325"/>
                    <a:pt x="9147" y="15177"/>
                  </a:cubicBezTo>
                  <a:cubicBezTo>
                    <a:pt x="9224" y="15181"/>
                    <a:pt x="9302" y="15183"/>
                    <a:pt x="9380" y="15183"/>
                  </a:cubicBezTo>
                  <a:cubicBezTo>
                    <a:pt x="10165" y="15183"/>
                    <a:pt x="10960" y="14985"/>
                    <a:pt x="11690" y="14563"/>
                  </a:cubicBezTo>
                  <a:cubicBezTo>
                    <a:pt x="11702" y="14556"/>
                    <a:pt x="11716" y="14549"/>
                    <a:pt x="11728" y="14539"/>
                  </a:cubicBezTo>
                  <a:cubicBezTo>
                    <a:pt x="11843" y="14492"/>
                    <a:pt x="11998" y="14446"/>
                    <a:pt x="12161" y="14446"/>
                  </a:cubicBezTo>
                  <a:cubicBezTo>
                    <a:pt x="12373" y="14446"/>
                    <a:pt x="12599" y="14524"/>
                    <a:pt x="12773" y="14777"/>
                  </a:cubicBezTo>
                  <a:cubicBezTo>
                    <a:pt x="13316" y="15973"/>
                    <a:pt x="13390" y="17387"/>
                    <a:pt x="12888" y="18606"/>
                  </a:cubicBezTo>
                  <a:cubicBezTo>
                    <a:pt x="12819" y="18778"/>
                    <a:pt x="12840" y="18973"/>
                    <a:pt x="13016" y="19073"/>
                  </a:cubicBezTo>
                  <a:cubicBezTo>
                    <a:pt x="13065" y="19101"/>
                    <a:pt x="13126" y="19115"/>
                    <a:pt x="13189" y="19115"/>
                  </a:cubicBezTo>
                  <a:cubicBezTo>
                    <a:pt x="13311" y="19115"/>
                    <a:pt x="13437" y="19060"/>
                    <a:pt x="13483" y="18947"/>
                  </a:cubicBezTo>
                  <a:cubicBezTo>
                    <a:pt x="13900" y="17935"/>
                    <a:pt x="13997" y="16823"/>
                    <a:pt x="13797" y="15768"/>
                  </a:cubicBezTo>
                  <a:lnTo>
                    <a:pt x="13797" y="15768"/>
                  </a:lnTo>
                  <a:cubicBezTo>
                    <a:pt x="15131" y="15958"/>
                    <a:pt x="16305" y="16866"/>
                    <a:pt x="16878" y="18073"/>
                  </a:cubicBezTo>
                  <a:cubicBezTo>
                    <a:pt x="16933" y="18184"/>
                    <a:pt x="17057" y="18242"/>
                    <a:pt x="17178" y="18242"/>
                  </a:cubicBezTo>
                  <a:cubicBezTo>
                    <a:pt x="17239" y="18242"/>
                    <a:pt x="17298" y="18228"/>
                    <a:pt x="17348" y="18199"/>
                  </a:cubicBezTo>
                  <a:cubicBezTo>
                    <a:pt x="17519" y="18099"/>
                    <a:pt x="17552" y="17899"/>
                    <a:pt x="17474" y="17730"/>
                  </a:cubicBezTo>
                  <a:cubicBezTo>
                    <a:pt x="16778" y="16273"/>
                    <a:pt x="15335" y="15275"/>
                    <a:pt x="13745" y="15073"/>
                  </a:cubicBezTo>
                  <a:cubicBezTo>
                    <a:pt x="13736" y="15072"/>
                    <a:pt x="13727" y="15071"/>
                    <a:pt x="13718" y="15071"/>
                  </a:cubicBezTo>
                  <a:cubicBezTo>
                    <a:pt x="13685" y="15071"/>
                    <a:pt x="13654" y="15078"/>
                    <a:pt x="13623" y="15089"/>
                  </a:cubicBezTo>
                  <a:cubicBezTo>
                    <a:pt x="13554" y="14875"/>
                    <a:pt x="13473" y="14663"/>
                    <a:pt x="13378" y="14458"/>
                  </a:cubicBezTo>
                  <a:cubicBezTo>
                    <a:pt x="13380" y="14458"/>
                    <a:pt x="13383" y="14456"/>
                    <a:pt x="13383" y="14456"/>
                  </a:cubicBezTo>
                  <a:cubicBezTo>
                    <a:pt x="12992" y="13596"/>
                    <a:pt x="13480" y="12696"/>
                    <a:pt x="13481" y="12696"/>
                  </a:cubicBezTo>
                  <a:lnTo>
                    <a:pt x="13481" y="12696"/>
                  </a:lnTo>
                  <a:lnTo>
                    <a:pt x="13478" y="12699"/>
                  </a:lnTo>
                  <a:cubicBezTo>
                    <a:pt x="13697" y="12277"/>
                    <a:pt x="13852" y="11827"/>
                    <a:pt x="13933" y="11363"/>
                  </a:cubicBezTo>
                  <a:cubicBezTo>
                    <a:pt x="14047" y="11158"/>
                    <a:pt x="14171" y="10972"/>
                    <a:pt x="14409" y="10972"/>
                  </a:cubicBezTo>
                  <a:cubicBezTo>
                    <a:pt x="14431" y="10972"/>
                    <a:pt x="14447" y="10970"/>
                    <a:pt x="14466" y="10967"/>
                  </a:cubicBezTo>
                  <a:cubicBezTo>
                    <a:pt x="16231" y="11303"/>
                    <a:pt x="17643" y="12703"/>
                    <a:pt x="18017" y="14477"/>
                  </a:cubicBezTo>
                  <a:cubicBezTo>
                    <a:pt x="18054" y="14652"/>
                    <a:pt x="18184" y="14728"/>
                    <a:pt x="18320" y="14728"/>
                  </a:cubicBezTo>
                  <a:cubicBezTo>
                    <a:pt x="18521" y="14728"/>
                    <a:pt x="18735" y="14562"/>
                    <a:pt x="18681" y="14306"/>
                  </a:cubicBezTo>
                  <a:cubicBezTo>
                    <a:pt x="18443" y="13170"/>
                    <a:pt x="17814" y="12108"/>
                    <a:pt x="16909" y="11377"/>
                  </a:cubicBezTo>
                  <a:cubicBezTo>
                    <a:pt x="16876" y="11348"/>
                    <a:pt x="16838" y="11325"/>
                    <a:pt x="16805" y="11298"/>
                  </a:cubicBezTo>
                  <a:cubicBezTo>
                    <a:pt x="17533" y="10607"/>
                    <a:pt x="18504" y="10235"/>
                    <a:pt x="19499" y="10235"/>
                  </a:cubicBezTo>
                  <a:cubicBezTo>
                    <a:pt x="19649" y="10235"/>
                    <a:pt x="19800" y="10243"/>
                    <a:pt x="19950" y="10260"/>
                  </a:cubicBezTo>
                  <a:cubicBezTo>
                    <a:pt x="19959" y="10261"/>
                    <a:pt x="19968" y="10262"/>
                    <a:pt x="19976" y="10262"/>
                  </a:cubicBezTo>
                  <a:cubicBezTo>
                    <a:pt x="20151" y="10262"/>
                    <a:pt x="20296" y="10081"/>
                    <a:pt x="20296" y="9917"/>
                  </a:cubicBezTo>
                  <a:cubicBezTo>
                    <a:pt x="20298" y="9717"/>
                    <a:pt x="20138" y="9593"/>
                    <a:pt x="19955" y="9574"/>
                  </a:cubicBezTo>
                  <a:cubicBezTo>
                    <a:pt x="19793" y="9556"/>
                    <a:pt x="19631" y="9547"/>
                    <a:pt x="19469" y="9547"/>
                  </a:cubicBezTo>
                  <a:cubicBezTo>
                    <a:pt x="18267" y="9547"/>
                    <a:pt x="17078" y="10044"/>
                    <a:pt x="16228" y="10898"/>
                  </a:cubicBezTo>
                  <a:cubicBezTo>
                    <a:pt x="16226" y="10901"/>
                    <a:pt x="16224" y="10903"/>
                    <a:pt x="16221" y="10905"/>
                  </a:cubicBezTo>
                  <a:cubicBezTo>
                    <a:pt x="15771" y="10646"/>
                    <a:pt x="15285" y="10455"/>
                    <a:pt x="14778" y="10339"/>
                  </a:cubicBezTo>
                  <a:cubicBezTo>
                    <a:pt x="14781" y="10339"/>
                    <a:pt x="14781" y="10334"/>
                    <a:pt x="14783" y="10334"/>
                  </a:cubicBezTo>
                  <a:cubicBezTo>
                    <a:pt x="14626" y="10267"/>
                    <a:pt x="14262" y="10203"/>
                    <a:pt x="13973" y="10001"/>
                  </a:cubicBezTo>
                  <a:cubicBezTo>
                    <a:pt x="13902" y="9396"/>
                    <a:pt x="13709" y="8796"/>
                    <a:pt x="13385" y="8234"/>
                  </a:cubicBezTo>
                  <a:cubicBezTo>
                    <a:pt x="13042" y="7641"/>
                    <a:pt x="12588" y="7150"/>
                    <a:pt x="12061" y="6779"/>
                  </a:cubicBezTo>
                  <a:lnTo>
                    <a:pt x="12066" y="6779"/>
                  </a:lnTo>
                  <a:cubicBezTo>
                    <a:pt x="11809" y="6515"/>
                    <a:pt x="11554" y="6212"/>
                    <a:pt x="11523" y="5855"/>
                  </a:cubicBezTo>
                  <a:cubicBezTo>
                    <a:pt x="11604" y="5624"/>
                    <a:pt x="11661" y="5383"/>
                    <a:pt x="11699" y="5138"/>
                  </a:cubicBezTo>
                  <a:cubicBezTo>
                    <a:pt x="13161" y="4638"/>
                    <a:pt x="14323" y="3386"/>
                    <a:pt x="14681" y="1874"/>
                  </a:cubicBezTo>
                  <a:cubicBezTo>
                    <a:pt x="14742" y="1617"/>
                    <a:pt x="14529" y="1450"/>
                    <a:pt x="14326" y="1450"/>
                  </a:cubicBezTo>
                  <a:cubicBezTo>
                    <a:pt x="14191" y="1450"/>
                    <a:pt x="14060" y="1525"/>
                    <a:pt x="14019" y="1697"/>
                  </a:cubicBezTo>
                  <a:cubicBezTo>
                    <a:pt x="13735" y="2893"/>
                    <a:pt x="12873" y="3910"/>
                    <a:pt x="11747" y="4388"/>
                  </a:cubicBezTo>
                  <a:cubicBezTo>
                    <a:pt x="11745" y="4131"/>
                    <a:pt x="11721" y="3876"/>
                    <a:pt x="11680" y="3624"/>
                  </a:cubicBezTo>
                  <a:cubicBezTo>
                    <a:pt x="11480" y="2369"/>
                    <a:pt x="10823" y="1235"/>
                    <a:pt x="10173" y="164"/>
                  </a:cubicBezTo>
                  <a:cubicBezTo>
                    <a:pt x="10103" y="49"/>
                    <a:pt x="9999" y="1"/>
                    <a:pt x="9894" y="1"/>
                  </a:cubicBezTo>
                  <a:close/>
                </a:path>
              </a:pathLst>
            </a:custGeom>
            <a:solidFill>
              <a:srgbClr val="C9DAF8"/>
            </a:solidFill>
            <a:ln cap="flat" cmpd="sng" w="9525">
              <a:solidFill>
                <a:srgbClr val="1155CC"/>
              </a:solidFill>
              <a:prstDash val="solid"/>
              <a:round/>
              <a:headEnd len="sm" w="sm" type="none"/>
              <a:tailEnd len="sm" w="sm" type="none"/>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76" name="Google Shape;2976;p9"/>
            <p:cNvSpPr/>
            <p:nvPr/>
          </p:nvSpPr>
          <p:spPr>
            <a:xfrm>
              <a:off x="8992875" y="422659"/>
              <a:ext cx="54688" cy="47893"/>
            </a:xfrm>
            <a:custGeom>
              <a:rect b="b" l="l" r="r" t="t"/>
              <a:pathLst>
                <a:path extrusionOk="0" h="3263" w="3726">
                  <a:moveTo>
                    <a:pt x="1862" y="1"/>
                  </a:moveTo>
                  <a:cubicBezTo>
                    <a:pt x="1586" y="1"/>
                    <a:pt x="1305" y="71"/>
                    <a:pt x="1049" y="220"/>
                  </a:cubicBezTo>
                  <a:cubicBezTo>
                    <a:pt x="268" y="670"/>
                    <a:pt x="1" y="1667"/>
                    <a:pt x="451" y="2446"/>
                  </a:cubicBezTo>
                  <a:cubicBezTo>
                    <a:pt x="753" y="2970"/>
                    <a:pt x="1301" y="3262"/>
                    <a:pt x="1864" y="3262"/>
                  </a:cubicBezTo>
                  <a:cubicBezTo>
                    <a:pt x="2141" y="3262"/>
                    <a:pt x="2421" y="3192"/>
                    <a:pt x="2677" y="3044"/>
                  </a:cubicBezTo>
                  <a:cubicBezTo>
                    <a:pt x="3458" y="2594"/>
                    <a:pt x="3725" y="1596"/>
                    <a:pt x="3275" y="815"/>
                  </a:cubicBezTo>
                  <a:cubicBezTo>
                    <a:pt x="2973" y="293"/>
                    <a:pt x="2425" y="1"/>
                    <a:pt x="1862" y="1"/>
                  </a:cubicBezTo>
                  <a:close/>
                </a:path>
              </a:pathLst>
            </a:custGeom>
            <a:solidFill>
              <a:srgbClr val="C9DAF8"/>
            </a:solidFill>
            <a:ln cap="flat" cmpd="sng" w="9525">
              <a:solidFill>
                <a:srgbClr val="1155CC"/>
              </a:solidFill>
              <a:prstDash val="solid"/>
              <a:round/>
              <a:headEnd len="sm" w="sm" type="none"/>
              <a:tailEnd len="sm" w="sm" type="none"/>
            </a:ln>
          </p:spPr>
          <p:txBody>
            <a:bodyPr anchorCtr="0" anchor="ctr" bIns="113750" lIns="113750" spcFirstLastPara="1" rIns="113750" wrap="square" tIns="1137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977" name="Google Shape;2977;p9"/>
          <p:cNvSpPr txBox="1"/>
          <p:nvPr/>
        </p:nvSpPr>
        <p:spPr>
          <a:xfrm>
            <a:off x="636175" y="423375"/>
            <a:ext cx="5665500" cy="585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600"/>
              <a:buFont typeface="Arial"/>
              <a:buNone/>
            </a:pPr>
            <a:r>
              <a:rPr b="1" i="0" lang="en" sz="2600" u="none" cap="none" strike="noStrike">
                <a:solidFill>
                  <a:srgbClr val="1C4587"/>
                </a:solidFill>
                <a:latin typeface="Red Hat Text"/>
                <a:ea typeface="Red Hat Text"/>
                <a:cs typeface="Red Hat Text"/>
                <a:sym typeface="Red Hat Text"/>
              </a:rPr>
              <a:t>Congenital anomalies of the brain</a:t>
            </a:r>
            <a:endParaRPr b="1" i="0" sz="2600" u="none" cap="none" strike="noStrike">
              <a:solidFill>
                <a:srgbClr val="1C4587"/>
              </a:solidFill>
              <a:latin typeface="Red Hat Text"/>
              <a:ea typeface="Red Hat Text"/>
              <a:cs typeface="Red Hat Text"/>
              <a:sym typeface="Red Hat Text"/>
            </a:endParaRPr>
          </a:p>
        </p:txBody>
      </p:sp>
      <p:sp>
        <p:nvSpPr>
          <p:cNvPr id="2978" name="Google Shape;2978;p9"/>
          <p:cNvSpPr txBox="1"/>
          <p:nvPr/>
        </p:nvSpPr>
        <p:spPr>
          <a:xfrm>
            <a:off x="636175" y="1149700"/>
            <a:ext cx="6523500" cy="608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D5A6BD"/>
                </a:solidFill>
                <a:latin typeface="Red Hat Text"/>
                <a:ea typeface="Red Hat Text"/>
                <a:cs typeface="Red Hat Text"/>
                <a:sym typeface="Red Hat Text"/>
              </a:rPr>
              <a:t>Most of the anomalies manifested by seizures(changes in electrical activity), mental retardation, cerebral palsy </a:t>
            </a:r>
            <a:r>
              <a:rPr b="0" i="0" lang="en" sz="1400" u="none" cap="none" strike="noStrike">
                <a:solidFill>
                  <a:srgbClr val="93C47D"/>
                </a:solidFill>
                <a:latin typeface="Red Hat Text"/>
                <a:ea typeface="Red Hat Text"/>
                <a:cs typeface="Red Hat Text"/>
                <a:sym typeface="Red Hat Text"/>
              </a:rPr>
              <a:t>(absence of oxygen mostly during delivery)</a:t>
            </a:r>
            <a:r>
              <a:rPr b="0" i="0" lang="en" sz="1400" u="none" cap="none" strike="noStrike">
                <a:solidFill>
                  <a:srgbClr val="D5A6BD"/>
                </a:solidFill>
                <a:latin typeface="Red Hat Text"/>
                <a:ea typeface="Red Hat Text"/>
                <a:cs typeface="Red Hat Text"/>
                <a:sym typeface="Red Hat Text"/>
              </a:rPr>
              <a:t>.</a:t>
            </a:r>
            <a:r>
              <a:rPr b="0" i="0" lang="en" sz="1400" u="none" cap="none" strike="noStrike">
                <a:solidFill>
                  <a:srgbClr val="999999"/>
                </a:solidFill>
                <a:latin typeface="Red Hat Text"/>
                <a:ea typeface="Red Hat Text"/>
                <a:cs typeface="Red Hat Text"/>
                <a:sym typeface="Red Hat Text"/>
              </a:rPr>
              <a:t> </a:t>
            </a:r>
            <a:endParaRPr b="0" i="0" sz="1400" u="none" cap="none" strike="noStrike">
              <a:solidFill>
                <a:srgbClr val="999999"/>
              </a:solidFill>
              <a:latin typeface="Red Hat Text"/>
              <a:ea typeface="Red Hat Text"/>
              <a:cs typeface="Red Hat Text"/>
              <a:sym typeface="Red Hat Text"/>
            </a:endParaRPr>
          </a:p>
        </p:txBody>
      </p:sp>
      <p:graphicFrame>
        <p:nvGraphicFramePr>
          <p:cNvPr id="2979" name="Google Shape;2979;p9"/>
          <p:cNvGraphicFramePr/>
          <p:nvPr/>
        </p:nvGraphicFramePr>
        <p:xfrm>
          <a:off x="155001" y="1876023"/>
          <a:ext cx="3000000" cy="3000000"/>
        </p:xfrm>
        <a:graphic>
          <a:graphicData uri="http://schemas.openxmlformats.org/drawingml/2006/table">
            <a:tbl>
              <a:tblPr>
                <a:noFill/>
                <a:tableStyleId>{EEFE14DE-0C10-43F3-84AB-415258B377E7}</a:tableStyleId>
              </a:tblPr>
              <a:tblGrid>
                <a:gridCol w="1545550"/>
                <a:gridCol w="4008325"/>
                <a:gridCol w="1532700"/>
              </a:tblGrid>
              <a:tr h="2191825">
                <a:tc>
                  <a:txBody>
                    <a:bodyPr/>
                    <a:lstStyle/>
                    <a:p>
                      <a:pPr indent="0" lvl="0" marL="0" marR="0" rtl="0" algn="ctr">
                        <a:lnSpc>
                          <a:spcPct val="100000"/>
                        </a:lnSpc>
                        <a:spcBef>
                          <a:spcPts val="0"/>
                        </a:spcBef>
                        <a:spcAft>
                          <a:spcPts val="0"/>
                        </a:spcAft>
                        <a:buClr>
                          <a:srgbClr val="000000"/>
                        </a:buClr>
                        <a:buSzPts val="1400"/>
                        <a:buFont typeface="Arial"/>
                        <a:buNone/>
                      </a:pPr>
                      <a:r>
                        <a:t/>
                      </a:r>
                      <a:endParaRPr sz="1400" u="none" cap="none" strike="noStrike">
                        <a:solidFill>
                          <a:schemeClr val="dk1"/>
                        </a:solidFill>
                        <a:latin typeface="Red Hat Text"/>
                        <a:ea typeface="Red Hat Text"/>
                        <a:cs typeface="Red Hat Text"/>
                        <a:sym typeface="Red Hat Text"/>
                      </a:endParaRPr>
                    </a:p>
                    <a:p>
                      <a:pPr indent="0" lvl="0" marL="0" marR="0" rtl="0" algn="ctr">
                        <a:lnSpc>
                          <a:spcPct val="100000"/>
                        </a:lnSpc>
                        <a:spcBef>
                          <a:spcPts val="0"/>
                        </a:spcBef>
                        <a:spcAft>
                          <a:spcPts val="0"/>
                        </a:spcAft>
                        <a:buClr>
                          <a:srgbClr val="000000"/>
                        </a:buClr>
                        <a:buSzPts val="1400"/>
                        <a:buFont typeface="Arial"/>
                        <a:buNone/>
                      </a:pPr>
                      <a:r>
                        <a:rPr b="1" lang="en" sz="1400" u="none" cap="none" strike="noStrike">
                          <a:solidFill>
                            <a:schemeClr val="dk1"/>
                          </a:solidFill>
                          <a:latin typeface="Red Hat Text"/>
                          <a:ea typeface="Red Hat Text"/>
                          <a:cs typeface="Red Hat Text"/>
                          <a:sym typeface="Red Hat Text"/>
                        </a:rPr>
                        <a:t>Arnold-chiari malformation:</a:t>
                      </a:r>
                      <a:endParaRPr b="1" sz="1400" u="none" cap="none" strike="noStrike">
                        <a:solidFill>
                          <a:schemeClr val="dk1"/>
                        </a:solidFill>
                        <a:latin typeface="Red Hat Text"/>
                        <a:ea typeface="Red Hat Text"/>
                        <a:cs typeface="Red Hat Text"/>
                        <a:sym typeface="Red Hat Text"/>
                      </a:endParaRPr>
                    </a:p>
                    <a:p>
                      <a:pPr indent="0" lvl="0" marL="0" marR="0" rtl="0" algn="ctr">
                        <a:lnSpc>
                          <a:spcPct val="100000"/>
                        </a:lnSpc>
                        <a:spcBef>
                          <a:spcPts val="0"/>
                        </a:spcBef>
                        <a:spcAft>
                          <a:spcPts val="0"/>
                        </a:spcAft>
                        <a:buClr>
                          <a:srgbClr val="000000"/>
                        </a:buClr>
                        <a:buSzPts val="1400"/>
                        <a:buFont typeface="Arial"/>
                        <a:buNone/>
                      </a:pPr>
                      <a:r>
                        <a:t/>
                      </a:r>
                      <a:endParaRPr b="1" sz="1400" u="none" cap="none" strike="noStrike">
                        <a:solidFill>
                          <a:schemeClr val="dk1"/>
                        </a:solidFill>
                        <a:latin typeface="Red Hat Text"/>
                        <a:ea typeface="Red Hat Text"/>
                        <a:cs typeface="Red Hat Text"/>
                        <a:sym typeface="Red Hat Text"/>
                      </a:endParaRPr>
                    </a:p>
                  </a:txBody>
                  <a:tcPr marT="91425" marB="91425" marR="91425" marL="91425" anchor="ctr">
                    <a:lnL cap="flat" cmpd="sng" w="9525">
                      <a:solidFill>
                        <a:srgbClr val="0C343D"/>
                      </a:solidFill>
                      <a:prstDash val="solid"/>
                      <a:round/>
                      <a:headEnd len="sm" w="sm" type="none"/>
                      <a:tailEnd len="sm" w="sm" type="none"/>
                    </a:lnL>
                    <a:lnR cap="flat" cmpd="sng" w="9525">
                      <a:solidFill>
                        <a:srgbClr val="0C343D"/>
                      </a:solidFill>
                      <a:prstDash val="solid"/>
                      <a:round/>
                      <a:headEnd len="sm" w="sm" type="none"/>
                      <a:tailEnd len="sm" w="sm" type="none"/>
                    </a:lnR>
                    <a:lnT cap="flat" cmpd="sng" w="9525">
                      <a:solidFill>
                        <a:srgbClr val="0C343D"/>
                      </a:solidFill>
                      <a:prstDash val="solid"/>
                      <a:round/>
                      <a:headEnd len="sm" w="sm" type="none"/>
                      <a:tailEnd len="sm" w="sm" type="none"/>
                    </a:lnT>
                    <a:lnB cap="flat" cmpd="sng" w="9525">
                      <a:solidFill>
                        <a:srgbClr val="0C343D"/>
                      </a:solidFill>
                      <a:prstDash val="solid"/>
                      <a:round/>
                      <a:headEnd len="sm" w="sm" type="none"/>
                      <a:tailEnd len="sm" w="sm" type="none"/>
                    </a:lnB>
                    <a:solidFill>
                      <a:srgbClr val="C9DAF8"/>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solidFill>
                            <a:srgbClr val="D5A6BD"/>
                          </a:solidFill>
                          <a:latin typeface="Red Hat Text"/>
                          <a:ea typeface="Red Hat Text"/>
                          <a:cs typeface="Red Hat Text"/>
                          <a:sym typeface="Red Hat Text"/>
                        </a:rPr>
                        <a:t>-Herniated part of cerebellum through the foramen magnum leading to CSF obstruction. so Hydrocephalus results.</a:t>
                      </a:r>
                      <a:r>
                        <a:rPr lang="en" sz="1400" u="none" cap="none" strike="noStrike">
                          <a:solidFill>
                            <a:srgbClr val="000000"/>
                          </a:solidFill>
                          <a:latin typeface="Red Hat Text"/>
                          <a:ea typeface="Red Hat Text"/>
                          <a:cs typeface="Red Hat Text"/>
                          <a:sym typeface="Red Hat Text"/>
                        </a:rPr>
                        <a:t> </a:t>
                      </a:r>
                      <a:r>
                        <a:rPr lang="en" sz="1400" u="none" cap="none" strike="noStrike">
                          <a:solidFill>
                            <a:srgbClr val="D5A6BD"/>
                          </a:solidFill>
                          <a:latin typeface="Red Hat Text"/>
                          <a:ea typeface="Red Hat Text"/>
                          <a:cs typeface="Red Hat Text"/>
                          <a:sym typeface="Red Hat Text"/>
                        </a:rPr>
                        <a:t>Aqueductal stenosis and brain tumors</a:t>
                      </a:r>
                      <a:r>
                        <a:rPr lang="en" sz="1400" u="none" cap="none" strike="noStrike">
                          <a:solidFill>
                            <a:srgbClr val="000000"/>
                          </a:solidFill>
                          <a:latin typeface="Red Hat Text"/>
                          <a:ea typeface="Red Hat Text"/>
                          <a:cs typeface="Red Hat Text"/>
                          <a:sym typeface="Red Hat Text"/>
                        </a:rPr>
                        <a:t>. </a:t>
                      </a:r>
                      <a:endParaRPr sz="1400" u="none" cap="none" strike="noStrike">
                        <a:solidFill>
                          <a:srgbClr val="000000"/>
                        </a:solidFill>
                        <a:latin typeface="Red Hat Text"/>
                        <a:ea typeface="Red Hat Text"/>
                        <a:cs typeface="Red Hat Text"/>
                        <a:sym typeface="Red Hat Text"/>
                      </a:endParaRPr>
                    </a:p>
                    <a:p>
                      <a:pPr indent="0" lvl="0" marL="0" marR="0" rtl="0" algn="ctr">
                        <a:lnSpc>
                          <a:spcPct val="100000"/>
                        </a:lnSpc>
                        <a:spcBef>
                          <a:spcPts val="0"/>
                        </a:spcBef>
                        <a:spcAft>
                          <a:spcPts val="0"/>
                        </a:spcAft>
                        <a:buClr>
                          <a:srgbClr val="000000"/>
                        </a:buClr>
                        <a:buSzPts val="1400"/>
                        <a:buFont typeface="Arial"/>
                        <a:buNone/>
                      </a:pPr>
                      <a:r>
                        <a:rPr lang="en" sz="1400" u="none" cap="none" strike="noStrike">
                          <a:solidFill>
                            <a:srgbClr val="6FA8DC"/>
                          </a:solidFill>
                          <a:latin typeface="Red Hat Text"/>
                          <a:ea typeface="Red Hat Text"/>
                          <a:cs typeface="Red Hat Text"/>
                          <a:sym typeface="Red Hat Text"/>
                        </a:rPr>
                        <a:t>-A condition in which brain tissue extends into the spinal canal. It occurs when a part of the skull is abnormally small, pressing on the brain and forcing it downward.</a:t>
                      </a:r>
                      <a:endParaRPr sz="1400" u="none" cap="none" strike="noStrike">
                        <a:solidFill>
                          <a:srgbClr val="6FA8DC"/>
                        </a:solidFill>
                        <a:latin typeface="Red Hat Text"/>
                        <a:ea typeface="Red Hat Text"/>
                        <a:cs typeface="Red Hat Text"/>
                        <a:sym typeface="Red Hat Text"/>
                      </a:endParaRPr>
                    </a:p>
                  </a:txBody>
                  <a:tcPr marT="91425" marB="91425" marR="91425" marL="91425" anchor="ctr">
                    <a:lnL cap="flat" cmpd="sng" w="9525">
                      <a:solidFill>
                        <a:srgbClr val="0C343D"/>
                      </a:solidFill>
                      <a:prstDash val="solid"/>
                      <a:round/>
                      <a:headEnd len="sm" w="sm" type="none"/>
                      <a:tailEnd len="sm" w="sm" type="none"/>
                    </a:lnL>
                    <a:lnR cap="flat" cmpd="sng" w="9525">
                      <a:solidFill>
                        <a:srgbClr val="0C343D"/>
                      </a:solidFill>
                      <a:prstDash val="solid"/>
                      <a:round/>
                      <a:headEnd len="sm" w="sm" type="none"/>
                      <a:tailEnd len="sm" w="sm" type="none"/>
                    </a:lnR>
                    <a:lnT cap="flat" cmpd="sng" w="9525">
                      <a:solidFill>
                        <a:srgbClr val="0C343D"/>
                      </a:solidFill>
                      <a:prstDash val="solid"/>
                      <a:round/>
                      <a:headEnd len="sm" w="sm" type="none"/>
                      <a:tailEnd len="sm" w="sm" type="none"/>
                    </a:lnT>
                    <a:lnB cap="flat" cmpd="sng" w="9525">
                      <a:solidFill>
                        <a:srgbClr val="0C343D"/>
                      </a:solidFill>
                      <a:prstDash val="solid"/>
                      <a:round/>
                      <a:headEnd len="sm" w="sm" type="none"/>
                      <a:tailEnd len="sm" w="sm" type="none"/>
                    </a:lnB>
                    <a:solidFill>
                      <a:srgbClr val="EEEEEE"/>
                    </a:solidFill>
                  </a:tcPr>
                </a:tc>
                <a:tc>
                  <a:txBody>
                    <a:bodyPr/>
                    <a:lstStyle/>
                    <a:p>
                      <a:pPr indent="0" lvl="0" marL="0" marR="0" rtl="0" algn="ctr">
                        <a:lnSpc>
                          <a:spcPct val="100000"/>
                        </a:lnSpc>
                        <a:spcBef>
                          <a:spcPts val="0"/>
                        </a:spcBef>
                        <a:spcAft>
                          <a:spcPts val="0"/>
                        </a:spcAft>
                        <a:buClr>
                          <a:srgbClr val="000000"/>
                        </a:buClr>
                        <a:buSzPts val="1400"/>
                        <a:buFont typeface="Arial"/>
                        <a:buNone/>
                      </a:pPr>
                      <a:r>
                        <a:t/>
                      </a:r>
                      <a:endParaRPr sz="1400" u="none" cap="none" strike="noStrike">
                        <a:latin typeface="Red Hat Text"/>
                        <a:ea typeface="Red Hat Text"/>
                        <a:cs typeface="Red Hat Text"/>
                        <a:sym typeface="Red Hat Text"/>
                      </a:endParaRPr>
                    </a:p>
                  </a:txBody>
                  <a:tcPr marT="91425" marB="91425" marR="91425" marL="91425" anchor="ctr">
                    <a:lnL cap="flat" cmpd="sng" w="9525">
                      <a:solidFill>
                        <a:srgbClr val="0C343D"/>
                      </a:solidFill>
                      <a:prstDash val="solid"/>
                      <a:round/>
                      <a:headEnd len="sm" w="sm" type="none"/>
                      <a:tailEnd len="sm" w="sm" type="none"/>
                    </a:lnL>
                    <a:lnR cap="flat" cmpd="sng" w="9525">
                      <a:solidFill>
                        <a:srgbClr val="0C343D"/>
                      </a:solidFill>
                      <a:prstDash val="solid"/>
                      <a:round/>
                      <a:headEnd len="sm" w="sm" type="none"/>
                      <a:tailEnd len="sm" w="sm" type="none"/>
                    </a:lnR>
                    <a:lnT cap="flat" cmpd="sng" w="9525">
                      <a:solidFill>
                        <a:srgbClr val="0C343D"/>
                      </a:solidFill>
                      <a:prstDash val="solid"/>
                      <a:round/>
                      <a:headEnd len="sm" w="sm" type="none"/>
                      <a:tailEnd len="sm" w="sm" type="none"/>
                    </a:lnT>
                    <a:lnB cap="flat" cmpd="sng" w="9525">
                      <a:solidFill>
                        <a:srgbClr val="0C343D"/>
                      </a:solidFill>
                      <a:prstDash val="solid"/>
                      <a:round/>
                      <a:headEnd len="sm" w="sm" type="none"/>
                      <a:tailEnd len="sm" w="sm" type="none"/>
                    </a:lnB>
                  </a:tcPr>
                </a:tc>
              </a:tr>
              <a:tr h="2064300">
                <a:tc>
                  <a:txBody>
                    <a:bodyPr/>
                    <a:lstStyle/>
                    <a:p>
                      <a:pPr indent="0" lvl="0" marL="0" marR="0" rtl="0" algn="l">
                        <a:lnSpc>
                          <a:spcPct val="100000"/>
                        </a:lnSpc>
                        <a:spcBef>
                          <a:spcPts val="0"/>
                        </a:spcBef>
                        <a:spcAft>
                          <a:spcPts val="0"/>
                        </a:spcAft>
                        <a:buClr>
                          <a:srgbClr val="000000"/>
                        </a:buClr>
                        <a:buSzPts val="1400"/>
                        <a:buFont typeface="Arial"/>
                        <a:buNone/>
                      </a:pPr>
                      <a:r>
                        <a:rPr b="1" lang="en" sz="1400" u="none" cap="none" strike="noStrike">
                          <a:solidFill>
                            <a:schemeClr val="dk1"/>
                          </a:solidFill>
                          <a:latin typeface="Red Hat Text"/>
                          <a:ea typeface="Red Hat Text"/>
                          <a:cs typeface="Red Hat Text"/>
                          <a:sym typeface="Red Hat Text"/>
                        </a:rPr>
                        <a:t>   Anencephaly</a:t>
                      </a:r>
                      <a:endParaRPr b="1" sz="1400" u="none" cap="none" strike="noStrike">
                        <a:solidFill>
                          <a:schemeClr val="dk1"/>
                        </a:solidFill>
                        <a:latin typeface="Red Hat Text"/>
                        <a:ea typeface="Red Hat Text"/>
                        <a:cs typeface="Red Hat Text"/>
                        <a:sym typeface="Red Hat Text"/>
                      </a:endParaRPr>
                    </a:p>
                  </a:txBody>
                  <a:tcPr marT="91425" marB="91425" marR="91425" marL="91425" anchor="ctr">
                    <a:lnL cap="flat" cmpd="sng" w="9525">
                      <a:solidFill>
                        <a:srgbClr val="0C343D"/>
                      </a:solidFill>
                      <a:prstDash val="solid"/>
                      <a:round/>
                      <a:headEnd len="sm" w="sm" type="none"/>
                      <a:tailEnd len="sm" w="sm" type="none"/>
                    </a:lnL>
                    <a:lnR cap="flat" cmpd="sng" w="9525">
                      <a:solidFill>
                        <a:srgbClr val="0C343D"/>
                      </a:solidFill>
                      <a:prstDash val="solid"/>
                      <a:round/>
                      <a:headEnd len="sm" w="sm" type="none"/>
                      <a:tailEnd len="sm" w="sm" type="none"/>
                    </a:lnR>
                    <a:lnT cap="flat" cmpd="sng" w="9525">
                      <a:solidFill>
                        <a:srgbClr val="0C343D"/>
                      </a:solidFill>
                      <a:prstDash val="solid"/>
                      <a:round/>
                      <a:headEnd len="sm" w="sm" type="none"/>
                      <a:tailEnd len="sm" w="sm" type="none"/>
                    </a:lnT>
                    <a:lnB cap="flat" cmpd="sng" w="9525">
                      <a:solidFill>
                        <a:srgbClr val="0C343D"/>
                      </a:solidFill>
                      <a:prstDash val="solid"/>
                      <a:round/>
                      <a:headEnd len="sm" w="sm" type="none"/>
                      <a:tailEnd len="sm" w="sm" type="none"/>
                    </a:lnB>
                    <a:solidFill>
                      <a:srgbClr val="C9DAF8"/>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solidFill>
                            <a:srgbClr val="D5A6BD"/>
                          </a:solidFill>
                          <a:latin typeface="Red Hat Text"/>
                          <a:ea typeface="Red Hat Text"/>
                          <a:cs typeface="Red Hat Text"/>
                          <a:sym typeface="Red Hat Text"/>
                        </a:rPr>
                        <a:t>-The brain and skull are minute and the infant </a:t>
                      </a:r>
                      <a:r>
                        <a:rPr b="1" lang="en" sz="1400" u="sng" cap="none" strike="noStrike">
                          <a:solidFill>
                            <a:srgbClr val="D5A6BD"/>
                          </a:solidFill>
                          <a:latin typeface="Red Hat Text"/>
                          <a:ea typeface="Red Hat Text"/>
                          <a:cs typeface="Red Hat Text"/>
                          <a:sym typeface="Red Hat Text"/>
                        </a:rPr>
                        <a:t>does not</a:t>
                      </a:r>
                      <a:r>
                        <a:rPr lang="en" sz="1400" u="none" cap="none" strike="noStrike">
                          <a:solidFill>
                            <a:srgbClr val="D5A6BD"/>
                          </a:solidFill>
                          <a:latin typeface="Red Hat Text"/>
                          <a:ea typeface="Red Hat Text"/>
                          <a:cs typeface="Red Hat Text"/>
                          <a:sym typeface="Red Hat Text"/>
                        </a:rPr>
                        <a:t> survive.</a:t>
                      </a:r>
                      <a:r>
                        <a:rPr lang="en" sz="1400" u="none" cap="none" strike="noStrike">
                          <a:solidFill>
                            <a:srgbClr val="000000"/>
                          </a:solidFill>
                          <a:latin typeface="Red Hat Text"/>
                          <a:ea typeface="Red Hat Text"/>
                          <a:cs typeface="Red Hat Text"/>
                          <a:sym typeface="Red Hat Text"/>
                        </a:rPr>
                        <a:t> </a:t>
                      </a:r>
                      <a:endParaRPr sz="1400" u="none" cap="none" strike="noStrike">
                        <a:solidFill>
                          <a:srgbClr val="000000"/>
                        </a:solidFill>
                        <a:latin typeface="Red Hat Text"/>
                        <a:ea typeface="Red Hat Text"/>
                        <a:cs typeface="Red Hat Text"/>
                        <a:sym typeface="Red Hat Text"/>
                      </a:endParaRPr>
                    </a:p>
                    <a:p>
                      <a:pPr indent="0" lvl="0" marL="0" marR="0" rtl="0" algn="ctr">
                        <a:lnSpc>
                          <a:spcPct val="100000"/>
                        </a:lnSpc>
                        <a:spcBef>
                          <a:spcPts val="0"/>
                        </a:spcBef>
                        <a:spcAft>
                          <a:spcPts val="0"/>
                        </a:spcAft>
                        <a:buClr>
                          <a:srgbClr val="000000"/>
                        </a:buClr>
                        <a:buSzPts val="1400"/>
                        <a:buFont typeface="Arial"/>
                        <a:buNone/>
                      </a:pPr>
                      <a:r>
                        <a:rPr lang="en" sz="1400" u="none" cap="none" strike="noStrike">
                          <a:solidFill>
                            <a:srgbClr val="6FA8DC"/>
                          </a:solidFill>
                          <a:latin typeface="Red Hat Text"/>
                          <a:ea typeface="Red Hat Text"/>
                          <a:cs typeface="Red Hat Text"/>
                          <a:sym typeface="Red Hat Text"/>
                        </a:rPr>
                        <a:t>-Is the absence of a major portion of the brain, skull, and scalp that occurs during embryonic development. It is a cephalic disorder that results from a neural tube defect that occurs when the rostral (head) end of the neural tube fails to close.</a:t>
                      </a:r>
                      <a:endParaRPr sz="1400" u="none" cap="none" strike="noStrike">
                        <a:solidFill>
                          <a:srgbClr val="6FA8DC"/>
                        </a:solidFill>
                        <a:latin typeface="Red Hat Text"/>
                        <a:ea typeface="Red Hat Text"/>
                        <a:cs typeface="Red Hat Text"/>
                        <a:sym typeface="Red Hat Text"/>
                      </a:endParaRPr>
                    </a:p>
                  </a:txBody>
                  <a:tcPr marT="91425" marB="91425" marR="91425" marL="91425" anchor="ctr">
                    <a:lnL cap="flat" cmpd="sng" w="9525">
                      <a:solidFill>
                        <a:srgbClr val="0C343D"/>
                      </a:solidFill>
                      <a:prstDash val="solid"/>
                      <a:round/>
                      <a:headEnd len="sm" w="sm" type="none"/>
                      <a:tailEnd len="sm" w="sm" type="none"/>
                    </a:lnL>
                    <a:lnR cap="flat" cmpd="sng" w="9525">
                      <a:solidFill>
                        <a:srgbClr val="0C343D"/>
                      </a:solidFill>
                      <a:prstDash val="solid"/>
                      <a:round/>
                      <a:headEnd len="sm" w="sm" type="none"/>
                      <a:tailEnd len="sm" w="sm" type="none"/>
                    </a:lnR>
                    <a:lnT cap="flat" cmpd="sng" w="9525">
                      <a:solidFill>
                        <a:srgbClr val="0C343D"/>
                      </a:solidFill>
                      <a:prstDash val="solid"/>
                      <a:round/>
                      <a:headEnd len="sm" w="sm" type="none"/>
                      <a:tailEnd len="sm" w="sm" type="none"/>
                    </a:lnT>
                    <a:lnB cap="flat" cmpd="sng" w="9525">
                      <a:solidFill>
                        <a:srgbClr val="0C343D"/>
                      </a:solidFill>
                      <a:prstDash val="solid"/>
                      <a:round/>
                      <a:headEnd len="sm" w="sm" type="none"/>
                      <a:tailEnd len="sm" w="sm" type="none"/>
                    </a:lnB>
                    <a:solidFill>
                      <a:srgbClr val="EEEEEE"/>
                    </a:solidFill>
                  </a:tcPr>
                </a:tc>
                <a:tc>
                  <a:txBody>
                    <a:bodyPr/>
                    <a:lstStyle/>
                    <a:p>
                      <a:pPr indent="0" lvl="0" marL="0" marR="0" rtl="0" algn="ctr">
                        <a:lnSpc>
                          <a:spcPct val="100000"/>
                        </a:lnSpc>
                        <a:spcBef>
                          <a:spcPts val="0"/>
                        </a:spcBef>
                        <a:spcAft>
                          <a:spcPts val="0"/>
                        </a:spcAft>
                        <a:buClr>
                          <a:srgbClr val="000000"/>
                        </a:buClr>
                        <a:buSzPts val="1400"/>
                        <a:buFont typeface="Arial"/>
                        <a:buNone/>
                      </a:pPr>
                      <a:r>
                        <a:t/>
                      </a:r>
                      <a:endParaRPr sz="1400" u="none" cap="none" strike="noStrike">
                        <a:solidFill>
                          <a:srgbClr val="000000"/>
                        </a:solidFill>
                        <a:latin typeface="Red Hat Text"/>
                        <a:ea typeface="Red Hat Text"/>
                        <a:cs typeface="Red Hat Text"/>
                        <a:sym typeface="Red Hat Text"/>
                      </a:endParaRPr>
                    </a:p>
                  </a:txBody>
                  <a:tcPr marT="91425" marB="91425" marR="91425" marL="91425" anchor="ctr">
                    <a:lnL cap="flat" cmpd="sng" w="9525">
                      <a:solidFill>
                        <a:srgbClr val="0C343D"/>
                      </a:solidFill>
                      <a:prstDash val="solid"/>
                      <a:round/>
                      <a:headEnd len="sm" w="sm" type="none"/>
                      <a:tailEnd len="sm" w="sm" type="none"/>
                    </a:lnL>
                    <a:lnR cap="flat" cmpd="sng" w="9525">
                      <a:solidFill>
                        <a:srgbClr val="0C343D"/>
                      </a:solidFill>
                      <a:prstDash val="solid"/>
                      <a:round/>
                      <a:headEnd len="sm" w="sm" type="none"/>
                      <a:tailEnd len="sm" w="sm" type="none"/>
                    </a:lnR>
                    <a:lnT cap="flat" cmpd="sng" w="9525">
                      <a:solidFill>
                        <a:srgbClr val="0C343D"/>
                      </a:solidFill>
                      <a:prstDash val="solid"/>
                      <a:round/>
                      <a:headEnd len="sm" w="sm" type="none"/>
                      <a:tailEnd len="sm" w="sm" type="none"/>
                    </a:lnT>
                    <a:lnB cap="flat" cmpd="sng" w="9525">
                      <a:solidFill>
                        <a:srgbClr val="0C343D"/>
                      </a:solidFill>
                      <a:prstDash val="solid"/>
                      <a:round/>
                      <a:headEnd len="sm" w="sm" type="none"/>
                      <a:tailEnd len="sm" w="sm" type="none"/>
                    </a:lnB>
                  </a:tcPr>
                </a:tc>
              </a:tr>
              <a:tr h="972275">
                <a:tc>
                  <a:txBody>
                    <a:bodyPr/>
                    <a:lstStyle/>
                    <a:p>
                      <a:pPr indent="0" lvl="0" marL="0" marR="0" rtl="0" algn="ctr">
                        <a:lnSpc>
                          <a:spcPct val="100000"/>
                        </a:lnSpc>
                        <a:spcBef>
                          <a:spcPts val="0"/>
                        </a:spcBef>
                        <a:spcAft>
                          <a:spcPts val="0"/>
                        </a:spcAft>
                        <a:buClr>
                          <a:srgbClr val="000000"/>
                        </a:buClr>
                        <a:buSzPts val="1400"/>
                        <a:buFont typeface="Arial"/>
                        <a:buNone/>
                      </a:pPr>
                      <a:r>
                        <a:t/>
                      </a:r>
                      <a:endParaRPr b="1" sz="1400" u="none" cap="none" strike="noStrike">
                        <a:solidFill>
                          <a:schemeClr val="dk1"/>
                        </a:solidFill>
                        <a:latin typeface="Red Hat Text"/>
                        <a:ea typeface="Red Hat Text"/>
                        <a:cs typeface="Red Hat Text"/>
                        <a:sym typeface="Red Hat Text"/>
                      </a:endParaRPr>
                    </a:p>
                    <a:p>
                      <a:pPr indent="0" lvl="0" marL="0" marR="0" rtl="0" algn="ctr">
                        <a:lnSpc>
                          <a:spcPct val="100000"/>
                        </a:lnSpc>
                        <a:spcBef>
                          <a:spcPts val="0"/>
                        </a:spcBef>
                        <a:spcAft>
                          <a:spcPts val="0"/>
                        </a:spcAft>
                        <a:buClr>
                          <a:srgbClr val="000000"/>
                        </a:buClr>
                        <a:buSzPts val="1400"/>
                        <a:buFont typeface="Arial"/>
                        <a:buNone/>
                      </a:pPr>
                      <a:r>
                        <a:rPr b="1" lang="en" sz="1400" u="sng" cap="none" strike="noStrike">
                          <a:solidFill>
                            <a:schemeClr val="dk1"/>
                          </a:solidFill>
                          <a:latin typeface="Red Hat Text"/>
                          <a:ea typeface="Red Hat Text"/>
                          <a:cs typeface="Red Hat Text"/>
                          <a:sym typeface="Red Hat Text"/>
                        </a:rPr>
                        <a:t>Hydro</a:t>
                      </a:r>
                      <a:r>
                        <a:rPr b="1" lang="en" sz="1400" u="none" cap="none" strike="noStrike">
                          <a:solidFill>
                            <a:schemeClr val="dk1"/>
                          </a:solidFill>
                          <a:latin typeface="Red Hat Text"/>
                          <a:ea typeface="Red Hat Text"/>
                          <a:cs typeface="Red Hat Text"/>
                          <a:sym typeface="Red Hat Text"/>
                        </a:rPr>
                        <a:t>cephalus</a:t>
                      </a:r>
                      <a:endParaRPr b="1" sz="1400" u="none" cap="none" strike="noStrike">
                        <a:solidFill>
                          <a:schemeClr val="dk1"/>
                        </a:solidFill>
                        <a:latin typeface="Red Hat Text"/>
                        <a:ea typeface="Red Hat Text"/>
                        <a:cs typeface="Red Hat Text"/>
                        <a:sym typeface="Red Hat Text"/>
                      </a:endParaRPr>
                    </a:p>
                    <a:p>
                      <a:pPr indent="0" lvl="0" marL="0" marR="0" rtl="0" algn="ctr">
                        <a:lnSpc>
                          <a:spcPct val="100000"/>
                        </a:lnSpc>
                        <a:spcBef>
                          <a:spcPts val="0"/>
                        </a:spcBef>
                        <a:spcAft>
                          <a:spcPts val="0"/>
                        </a:spcAft>
                        <a:buClr>
                          <a:srgbClr val="000000"/>
                        </a:buClr>
                        <a:buSzPts val="1400"/>
                        <a:buFont typeface="Arial"/>
                        <a:buNone/>
                      </a:pPr>
                      <a:r>
                        <a:t/>
                      </a:r>
                      <a:endParaRPr b="1" sz="1400" u="none" cap="none" strike="noStrike">
                        <a:solidFill>
                          <a:schemeClr val="dk1"/>
                        </a:solidFill>
                        <a:latin typeface="Red Hat Text"/>
                        <a:ea typeface="Red Hat Text"/>
                        <a:cs typeface="Red Hat Text"/>
                        <a:sym typeface="Red Hat Text"/>
                      </a:endParaRPr>
                    </a:p>
                  </a:txBody>
                  <a:tcPr marT="91425" marB="91425" marR="91425" marL="91425" anchor="ctr">
                    <a:lnL cap="flat" cmpd="sng" w="9525">
                      <a:solidFill>
                        <a:srgbClr val="0C343D"/>
                      </a:solidFill>
                      <a:prstDash val="solid"/>
                      <a:round/>
                      <a:headEnd len="sm" w="sm" type="none"/>
                      <a:tailEnd len="sm" w="sm" type="none"/>
                    </a:lnL>
                    <a:lnR cap="flat" cmpd="sng" w="9525">
                      <a:solidFill>
                        <a:srgbClr val="0C343D"/>
                      </a:solidFill>
                      <a:prstDash val="solid"/>
                      <a:round/>
                      <a:headEnd len="sm" w="sm" type="none"/>
                      <a:tailEnd len="sm" w="sm" type="none"/>
                    </a:lnR>
                    <a:lnT cap="flat" cmpd="sng" w="9525">
                      <a:solidFill>
                        <a:srgbClr val="0C343D"/>
                      </a:solidFill>
                      <a:prstDash val="solid"/>
                      <a:round/>
                      <a:headEnd len="sm" w="sm" type="none"/>
                      <a:tailEnd len="sm" w="sm" type="none"/>
                    </a:lnT>
                    <a:lnB cap="flat" cmpd="sng" w="9525">
                      <a:solidFill>
                        <a:srgbClr val="0C343D"/>
                      </a:solidFill>
                      <a:prstDash val="solid"/>
                      <a:round/>
                      <a:headEnd len="sm" w="sm" type="none"/>
                      <a:tailEnd len="sm" w="sm" type="none"/>
                    </a:lnB>
                    <a:solidFill>
                      <a:srgbClr val="C9DAF8"/>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solidFill>
                            <a:srgbClr val="D5A6BD"/>
                          </a:solidFill>
                          <a:latin typeface="Red Hat Text"/>
                          <a:ea typeface="Red Hat Text"/>
                          <a:cs typeface="Red Hat Text"/>
                          <a:sym typeface="Red Hat Text"/>
                        </a:rPr>
                        <a:t>The most common cause</a:t>
                      </a:r>
                      <a:r>
                        <a:rPr lang="en" sz="1400" u="none" cap="none" strike="noStrike">
                          <a:solidFill>
                            <a:srgbClr val="000000"/>
                          </a:solidFill>
                          <a:latin typeface="Red Hat Text"/>
                          <a:ea typeface="Red Hat Text"/>
                          <a:cs typeface="Red Hat Text"/>
                          <a:sym typeface="Red Hat Text"/>
                        </a:rPr>
                        <a:t> is a flow obstruction, by hindering the free passage of CSF through the ventricular system and subarachnoid space.</a:t>
                      </a:r>
                      <a:endParaRPr sz="1400" u="none" cap="none" strike="noStrike">
                        <a:solidFill>
                          <a:srgbClr val="000000"/>
                        </a:solidFill>
                        <a:latin typeface="Red Hat Text"/>
                        <a:ea typeface="Red Hat Text"/>
                        <a:cs typeface="Red Hat Text"/>
                        <a:sym typeface="Red Hat Text"/>
                      </a:endParaRPr>
                    </a:p>
                  </a:txBody>
                  <a:tcPr marT="91425" marB="91425" marR="91425" marL="91425" anchor="ctr">
                    <a:lnL cap="flat" cmpd="sng" w="9525">
                      <a:solidFill>
                        <a:srgbClr val="0C343D"/>
                      </a:solidFill>
                      <a:prstDash val="solid"/>
                      <a:round/>
                      <a:headEnd len="sm" w="sm" type="none"/>
                      <a:tailEnd len="sm" w="sm" type="none"/>
                    </a:lnL>
                    <a:lnR cap="flat" cmpd="sng" w="9525">
                      <a:solidFill>
                        <a:srgbClr val="0C343D"/>
                      </a:solidFill>
                      <a:prstDash val="solid"/>
                      <a:round/>
                      <a:headEnd len="sm" w="sm" type="none"/>
                      <a:tailEnd len="sm" w="sm" type="none"/>
                    </a:lnR>
                    <a:lnT cap="flat" cmpd="sng" w="9525">
                      <a:solidFill>
                        <a:srgbClr val="0C343D"/>
                      </a:solidFill>
                      <a:prstDash val="solid"/>
                      <a:round/>
                      <a:headEnd len="sm" w="sm" type="none"/>
                      <a:tailEnd len="sm" w="sm" type="none"/>
                    </a:lnT>
                    <a:lnB cap="flat" cmpd="sng" w="9525">
                      <a:solidFill>
                        <a:srgbClr val="0C343D"/>
                      </a:solidFill>
                      <a:prstDash val="solid"/>
                      <a:round/>
                      <a:headEnd len="sm" w="sm" type="none"/>
                      <a:tailEnd len="sm" w="sm" type="none"/>
                    </a:lnB>
                    <a:solidFill>
                      <a:srgbClr val="EEEEEE"/>
                    </a:solidFill>
                  </a:tcPr>
                </a:tc>
                <a:tc>
                  <a:txBody>
                    <a:bodyPr/>
                    <a:lstStyle/>
                    <a:p>
                      <a:pPr indent="0" lvl="0" marL="0" marR="0" rtl="0" algn="ctr">
                        <a:lnSpc>
                          <a:spcPct val="100000"/>
                        </a:lnSpc>
                        <a:spcBef>
                          <a:spcPts val="0"/>
                        </a:spcBef>
                        <a:spcAft>
                          <a:spcPts val="0"/>
                        </a:spcAft>
                        <a:buClr>
                          <a:srgbClr val="000000"/>
                        </a:buClr>
                        <a:buSzPts val="1400"/>
                        <a:buFont typeface="Arial"/>
                        <a:buNone/>
                      </a:pPr>
                      <a:r>
                        <a:t/>
                      </a:r>
                      <a:endParaRPr sz="1400" u="none" cap="none" strike="noStrike">
                        <a:solidFill>
                          <a:srgbClr val="000000"/>
                        </a:solidFill>
                        <a:latin typeface="Red Hat Text"/>
                        <a:ea typeface="Red Hat Text"/>
                        <a:cs typeface="Red Hat Text"/>
                        <a:sym typeface="Red Hat Text"/>
                      </a:endParaRPr>
                    </a:p>
                  </a:txBody>
                  <a:tcPr marT="91425" marB="91425" marR="91425" marL="91425" anchor="ctr">
                    <a:lnL cap="flat" cmpd="sng" w="9525">
                      <a:solidFill>
                        <a:srgbClr val="0C343D"/>
                      </a:solidFill>
                      <a:prstDash val="solid"/>
                      <a:round/>
                      <a:headEnd len="sm" w="sm" type="none"/>
                      <a:tailEnd len="sm" w="sm" type="none"/>
                    </a:lnL>
                    <a:lnR cap="flat" cmpd="sng" w="9525">
                      <a:solidFill>
                        <a:srgbClr val="0C343D"/>
                      </a:solidFill>
                      <a:prstDash val="solid"/>
                      <a:round/>
                      <a:headEnd len="sm" w="sm" type="none"/>
                      <a:tailEnd len="sm" w="sm" type="none"/>
                    </a:lnR>
                    <a:lnT cap="flat" cmpd="sng" w="9525">
                      <a:solidFill>
                        <a:srgbClr val="0C343D"/>
                      </a:solidFill>
                      <a:prstDash val="solid"/>
                      <a:round/>
                      <a:headEnd len="sm" w="sm" type="none"/>
                      <a:tailEnd len="sm" w="sm" type="none"/>
                    </a:lnT>
                    <a:lnB cap="flat" cmpd="sng" w="9525">
                      <a:solidFill>
                        <a:srgbClr val="0C343D"/>
                      </a:solidFill>
                      <a:prstDash val="solid"/>
                      <a:round/>
                      <a:headEnd len="sm" w="sm" type="none"/>
                      <a:tailEnd len="sm" w="sm" type="none"/>
                    </a:lnB>
                  </a:tcPr>
                </a:tc>
              </a:tr>
              <a:tr h="1110975">
                <a:tc>
                  <a:txBody>
                    <a:bodyPr/>
                    <a:lstStyle/>
                    <a:p>
                      <a:pPr indent="0" lvl="0" marL="0" marR="0" rtl="0" algn="l">
                        <a:lnSpc>
                          <a:spcPct val="100000"/>
                        </a:lnSpc>
                        <a:spcBef>
                          <a:spcPts val="0"/>
                        </a:spcBef>
                        <a:spcAft>
                          <a:spcPts val="0"/>
                        </a:spcAft>
                        <a:buClr>
                          <a:srgbClr val="000000"/>
                        </a:buClr>
                        <a:buSzPts val="1400"/>
                        <a:buFont typeface="Arial"/>
                        <a:buNone/>
                      </a:pPr>
                      <a:r>
                        <a:rPr b="1" lang="en" sz="1400" u="none" cap="none" strike="noStrike">
                          <a:solidFill>
                            <a:schemeClr val="dk1"/>
                          </a:solidFill>
                          <a:latin typeface="Red Hat Text"/>
                          <a:ea typeface="Red Hat Text"/>
                          <a:cs typeface="Red Hat Text"/>
                          <a:sym typeface="Red Hat Text"/>
                        </a:rPr>
                        <a:t>  </a:t>
                      </a:r>
                      <a:r>
                        <a:rPr b="1" lang="en" sz="1400" u="sng" cap="none" strike="noStrike">
                          <a:solidFill>
                            <a:schemeClr val="dk1"/>
                          </a:solidFill>
                          <a:latin typeface="Red Hat Text"/>
                          <a:ea typeface="Red Hat Text"/>
                          <a:cs typeface="Red Hat Text"/>
                          <a:sym typeface="Red Hat Text"/>
                        </a:rPr>
                        <a:t>Micro</a:t>
                      </a:r>
                      <a:r>
                        <a:rPr b="1" lang="en" sz="1400" u="none" cap="none" strike="noStrike">
                          <a:solidFill>
                            <a:schemeClr val="dk1"/>
                          </a:solidFill>
                          <a:latin typeface="Red Hat Text"/>
                          <a:ea typeface="Red Hat Text"/>
                          <a:cs typeface="Red Hat Text"/>
                          <a:sym typeface="Red Hat Text"/>
                        </a:rPr>
                        <a:t>cephaly</a:t>
                      </a:r>
                      <a:endParaRPr b="1" sz="1400" u="none" cap="none" strike="noStrike">
                        <a:solidFill>
                          <a:schemeClr val="dk1"/>
                        </a:solidFill>
                        <a:latin typeface="Red Hat Text"/>
                        <a:ea typeface="Red Hat Text"/>
                        <a:cs typeface="Red Hat Text"/>
                        <a:sym typeface="Red Hat Text"/>
                      </a:endParaRPr>
                    </a:p>
                  </a:txBody>
                  <a:tcPr marT="91425" marB="91425" marR="91425" marL="91425" anchor="ctr">
                    <a:lnL cap="flat" cmpd="sng" w="9525">
                      <a:solidFill>
                        <a:srgbClr val="0C343D"/>
                      </a:solidFill>
                      <a:prstDash val="solid"/>
                      <a:round/>
                      <a:headEnd len="sm" w="sm" type="none"/>
                      <a:tailEnd len="sm" w="sm" type="none"/>
                    </a:lnL>
                    <a:lnR cap="flat" cmpd="sng" w="9525">
                      <a:solidFill>
                        <a:srgbClr val="0C343D"/>
                      </a:solidFill>
                      <a:prstDash val="solid"/>
                      <a:round/>
                      <a:headEnd len="sm" w="sm" type="none"/>
                      <a:tailEnd len="sm" w="sm" type="none"/>
                    </a:lnR>
                    <a:lnT cap="flat" cmpd="sng" w="9525">
                      <a:solidFill>
                        <a:srgbClr val="0C343D"/>
                      </a:solidFill>
                      <a:prstDash val="solid"/>
                      <a:round/>
                      <a:headEnd len="sm" w="sm" type="none"/>
                      <a:tailEnd len="sm" w="sm" type="none"/>
                    </a:lnT>
                    <a:lnB cap="flat" cmpd="sng" w="9525">
                      <a:solidFill>
                        <a:srgbClr val="0C343D"/>
                      </a:solidFill>
                      <a:prstDash val="solid"/>
                      <a:round/>
                      <a:headEnd len="sm" w="sm" type="none"/>
                      <a:tailEnd len="sm" w="sm" type="none"/>
                    </a:lnB>
                    <a:solidFill>
                      <a:srgbClr val="C9DAF8"/>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solidFill>
                            <a:srgbClr val="000000"/>
                          </a:solidFill>
                          <a:latin typeface="Red Hat Text"/>
                          <a:ea typeface="Red Hat Text"/>
                          <a:cs typeface="Red Hat Text"/>
                          <a:sym typeface="Red Hat Text"/>
                        </a:rPr>
                        <a:t>Abnormal small head ( </a:t>
                      </a:r>
                      <a:r>
                        <a:rPr lang="en" sz="1400" u="none" cap="none" strike="noStrike">
                          <a:solidFill>
                            <a:srgbClr val="6FA8DC"/>
                          </a:solidFill>
                          <a:latin typeface="Red Hat Text"/>
                          <a:ea typeface="Red Hat Text"/>
                          <a:cs typeface="Red Hat Text"/>
                          <a:sym typeface="Red Hat Text"/>
                        </a:rPr>
                        <a:t>circumference</a:t>
                      </a:r>
                      <a:r>
                        <a:rPr lang="en" sz="1400" u="none" cap="none" strike="noStrike">
                          <a:solidFill>
                            <a:srgbClr val="000000"/>
                          </a:solidFill>
                          <a:latin typeface="Red Hat Text"/>
                          <a:ea typeface="Red Hat Text"/>
                          <a:cs typeface="Red Hat Text"/>
                          <a:sym typeface="Red Hat Text"/>
                        </a:rPr>
                        <a:t> ) which is a congenital condition associated incomplete brain development.</a:t>
                      </a:r>
                      <a:endParaRPr sz="1400" u="none" cap="none" strike="noStrike">
                        <a:solidFill>
                          <a:srgbClr val="000000"/>
                        </a:solidFill>
                        <a:latin typeface="Red Hat Text"/>
                        <a:ea typeface="Red Hat Text"/>
                        <a:cs typeface="Red Hat Text"/>
                        <a:sym typeface="Red Hat Text"/>
                      </a:endParaRPr>
                    </a:p>
                  </a:txBody>
                  <a:tcPr marT="91425" marB="91425" marR="91425" marL="91425" anchor="ctr">
                    <a:lnL cap="flat" cmpd="sng" w="9525">
                      <a:solidFill>
                        <a:srgbClr val="0C343D"/>
                      </a:solidFill>
                      <a:prstDash val="solid"/>
                      <a:round/>
                      <a:headEnd len="sm" w="sm" type="none"/>
                      <a:tailEnd len="sm" w="sm" type="none"/>
                    </a:lnL>
                    <a:lnR cap="flat" cmpd="sng" w="9525">
                      <a:solidFill>
                        <a:srgbClr val="0C343D"/>
                      </a:solidFill>
                      <a:prstDash val="solid"/>
                      <a:round/>
                      <a:headEnd len="sm" w="sm" type="none"/>
                      <a:tailEnd len="sm" w="sm" type="none"/>
                    </a:lnR>
                    <a:lnT cap="flat" cmpd="sng" w="9525">
                      <a:solidFill>
                        <a:srgbClr val="0C343D"/>
                      </a:solidFill>
                      <a:prstDash val="solid"/>
                      <a:round/>
                      <a:headEnd len="sm" w="sm" type="none"/>
                      <a:tailEnd len="sm" w="sm" type="none"/>
                    </a:lnT>
                    <a:lnB cap="flat" cmpd="sng" w="9525">
                      <a:solidFill>
                        <a:srgbClr val="0C343D"/>
                      </a:solidFill>
                      <a:prstDash val="solid"/>
                      <a:round/>
                      <a:headEnd len="sm" w="sm" type="none"/>
                      <a:tailEnd len="sm" w="sm" type="none"/>
                    </a:lnB>
                    <a:solidFill>
                      <a:srgbClr val="EEEEEE"/>
                    </a:solidFill>
                  </a:tcPr>
                </a:tc>
                <a:tc>
                  <a:txBody>
                    <a:bodyPr/>
                    <a:lstStyle/>
                    <a:p>
                      <a:pPr indent="0" lvl="0" marL="0" marR="0" rtl="0" algn="ctr">
                        <a:lnSpc>
                          <a:spcPct val="100000"/>
                        </a:lnSpc>
                        <a:spcBef>
                          <a:spcPts val="0"/>
                        </a:spcBef>
                        <a:spcAft>
                          <a:spcPts val="0"/>
                        </a:spcAft>
                        <a:buClr>
                          <a:srgbClr val="000000"/>
                        </a:buClr>
                        <a:buSzPts val="1400"/>
                        <a:buFont typeface="Arial"/>
                        <a:buNone/>
                      </a:pPr>
                      <a:r>
                        <a:t/>
                      </a:r>
                      <a:endParaRPr sz="1400" u="none" cap="none" strike="noStrike">
                        <a:solidFill>
                          <a:srgbClr val="000000"/>
                        </a:solidFill>
                        <a:latin typeface="Red Hat Text"/>
                        <a:ea typeface="Red Hat Text"/>
                        <a:cs typeface="Red Hat Text"/>
                        <a:sym typeface="Red Hat Text"/>
                      </a:endParaRPr>
                    </a:p>
                  </a:txBody>
                  <a:tcPr marT="91425" marB="91425" marR="91425" marL="91425" anchor="ctr">
                    <a:lnL cap="flat" cmpd="sng" w="9525">
                      <a:solidFill>
                        <a:srgbClr val="0C343D"/>
                      </a:solidFill>
                      <a:prstDash val="solid"/>
                      <a:round/>
                      <a:headEnd len="sm" w="sm" type="none"/>
                      <a:tailEnd len="sm" w="sm" type="none"/>
                    </a:lnL>
                    <a:lnR cap="flat" cmpd="sng" w="9525">
                      <a:solidFill>
                        <a:srgbClr val="0C343D"/>
                      </a:solidFill>
                      <a:prstDash val="solid"/>
                      <a:round/>
                      <a:headEnd len="sm" w="sm" type="none"/>
                      <a:tailEnd len="sm" w="sm" type="none"/>
                    </a:lnR>
                    <a:lnT cap="flat" cmpd="sng" w="9525">
                      <a:solidFill>
                        <a:srgbClr val="0C343D"/>
                      </a:solidFill>
                      <a:prstDash val="solid"/>
                      <a:round/>
                      <a:headEnd len="sm" w="sm" type="none"/>
                      <a:tailEnd len="sm" w="sm" type="none"/>
                    </a:lnT>
                    <a:lnB cap="flat" cmpd="sng" w="9525">
                      <a:solidFill>
                        <a:srgbClr val="0C343D"/>
                      </a:solidFill>
                      <a:prstDash val="solid"/>
                      <a:round/>
                      <a:headEnd len="sm" w="sm" type="none"/>
                      <a:tailEnd len="sm" w="sm" type="none"/>
                    </a:lnB>
                  </a:tcPr>
                </a:tc>
              </a:tr>
              <a:tr h="1132000">
                <a:tc>
                  <a:txBody>
                    <a:bodyPr/>
                    <a:lstStyle/>
                    <a:p>
                      <a:pPr indent="0" lvl="0" marL="0" marR="0" rtl="0" algn="ctr">
                        <a:lnSpc>
                          <a:spcPct val="100000"/>
                        </a:lnSpc>
                        <a:spcBef>
                          <a:spcPts val="0"/>
                        </a:spcBef>
                        <a:spcAft>
                          <a:spcPts val="0"/>
                        </a:spcAft>
                        <a:buClr>
                          <a:srgbClr val="000000"/>
                        </a:buClr>
                        <a:buSzPts val="1400"/>
                        <a:buFont typeface="Arial"/>
                        <a:buNone/>
                      </a:pPr>
                      <a:r>
                        <a:t/>
                      </a:r>
                      <a:endParaRPr b="1" sz="1400" u="none" cap="none" strike="noStrike">
                        <a:solidFill>
                          <a:schemeClr val="dk1"/>
                        </a:solidFill>
                        <a:latin typeface="Red Hat Text"/>
                        <a:ea typeface="Red Hat Text"/>
                        <a:cs typeface="Red Hat Text"/>
                        <a:sym typeface="Red Hat Text"/>
                      </a:endParaRPr>
                    </a:p>
                    <a:p>
                      <a:pPr indent="0" lvl="0" marL="0" marR="0" rtl="0" algn="ctr">
                        <a:lnSpc>
                          <a:spcPct val="100000"/>
                        </a:lnSpc>
                        <a:spcBef>
                          <a:spcPts val="0"/>
                        </a:spcBef>
                        <a:spcAft>
                          <a:spcPts val="0"/>
                        </a:spcAft>
                        <a:buClr>
                          <a:srgbClr val="000000"/>
                        </a:buClr>
                        <a:buSzPts val="1400"/>
                        <a:buFont typeface="Arial"/>
                        <a:buNone/>
                      </a:pPr>
                      <a:r>
                        <a:rPr b="1" lang="en" sz="1400" u="none" cap="none" strike="noStrike">
                          <a:solidFill>
                            <a:schemeClr val="dk1"/>
                          </a:solidFill>
                          <a:latin typeface="Red Hat Text"/>
                          <a:ea typeface="Red Hat Text"/>
                          <a:cs typeface="Red Hat Text"/>
                          <a:sym typeface="Red Hat Text"/>
                        </a:rPr>
                        <a:t>Cranium bifidum:</a:t>
                      </a:r>
                      <a:endParaRPr b="1" sz="1400" u="none" cap="none" strike="noStrike">
                        <a:solidFill>
                          <a:schemeClr val="dk1"/>
                        </a:solidFill>
                        <a:latin typeface="Red Hat Text"/>
                        <a:ea typeface="Red Hat Text"/>
                        <a:cs typeface="Red Hat Text"/>
                        <a:sym typeface="Red Hat Text"/>
                      </a:endParaRPr>
                    </a:p>
                    <a:p>
                      <a:pPr indent="0" lvl="0" marL="0" marR="0" rtl="0" algn="ctr">
                        <a:lnSpc>
                          <a:spcPct val="100000"/>
                        </a:lnSpc>
                        <a:spcBef>
                          <a:spcPts val="0"/>
                        </a:spcBef>
                        <a:spcAft>
                          <a:spcPts val="0"/>
                        </a:spcAft>
                        <a:buClr>
                          <a:srgbClr val="000000"/>
                        </a:buClr>
                        <a:buSzPts val="1400"/>
                        <a:buFont typeface="Arial"/>
                        <a:buNone/>
                      </a:pPr>
                      <a:r>
                        <a:t/>
                      </a:r>
                      <a:endParaRPr b="1" sz="1400" u="none" cap="none" strike="noStrike">
                        <a:solidFill>
                          <a:schemeClr val="dk1"/>
                        </a:solidFill>
                        <a:latin typeface="Red Hat Text"/>
                        <a:ea typeface="Red Hat Text"/>
                        <a:cs typeface="Red Hat Text"/>
                        <a:sym typeface="Red Hat Text"/>
                      </a:endParaRPr>
                    </a:p>
                  </a:txBody>
                  <a:tcPr marT="91425" marB="91425" marR="91425" marL="91425" anchor="ctr">
                    <a:lnL cap="flat" cmpd="sng" w="9525">
                      <a:solidFill>
                        <a:srgbClr val="0C343D"/>
                      </a:solidFill>
                      <a:prstDash val="solid"/>
                      <a:round/>
                      <a:headEnd len="sm" w="sm" type="none"/>
                      <a:tailEnd len="sm" w="sm" type="none"/>
                    </a:lnL>
                    <a:lnR cap="flat" cmpd="sng" w="9525">
                      <a:solidFill>
                        <a:srgbClr val="0C343D"/>
                      </a:solidFill>
                      <a:prstDash val="solid"/>
                      <a:round/>
                      <a:headEnd len="sm" w="sm" type="none"/>
                      <a:tailEnd len="sm" w="sm" type="none"/>
                    </a:lnR>
                    <a:lnT cap="flat" cmpd="sng" w="9525">
                      <a:solidFill>
                        <a:srgbClr val="0C343D"/>
                      </a:solidFill>
                      <a:prstDash val="solid"/>
                      <a:round/>
                      <a:headEnd len="sm" w="sm" type="none"/>
                      <a:tailEnd len="sm" w="sm" type="none"/>
                    </a:lnT>
                    <a:lnB cap="flat" cmpd="sng" w="9525">
                      <a:solidFill>
                        <a:srgbClr val="0C343D"/>
                      </a:solidFill>
                      <a:prstDash val="solid"/>
                      <a:round/>
                      <a:headEnd len="sm" w="sm" type="none"/>
                      <a:tailEnd len="sm" w="sm" type="none"/>
                    </a:lnB>
                    <a:solidFill>
                      <a:srgbClr val="C9DAF8"/>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solidFill>
                            <a:srgbClr val="D5A6BD"/>
                          </a:solidFill>
                          <a:latin typeface="Red Hat Text"/>
                          <a:ea typeface="Red Hat Text"/>
                          <a:cs typeface="Red Hat Text"/>
                          <a:sym typeface="Red Hat Text"/>
                        </a:rPr>
                        <a:t>Cranium bifidum with or without meningocele &amp; meningoencephalocele.</a:t>
                      </a:r>
                      <a:endParaRPr sz="1400" u="none" cap="none" strike="noStrike">
                        <a:solidFill>
                          <a:srgbClr val="D5A6BD"/>
                        </a:solidFill>
                        <a:latin typeface="Red Hat Text"/>
                        <a:ea typeface="Red Hat Text"/>
                        <a:cs typeface="Red Hat Text"/>
                        <a:sym typeface="Red Hat Text"/>
                      </a:endParaRPr>
                    </a:p>
                  </a:txBody>
                  <a:tcPr marT="91425" marB="91425" marR="91425" marL="91425" anchor="ctr">
                    <a:lnL cap="flat" cmpd="sng" w="9525">
                      <a:solidFill>
                        <a:srgbClr val="0C343D"/>
                      </a:solidFill>
                      <a:prstDash val="solid"/>
                      <a:round/>
                      <a:headEnd len="sm" w="sm" type="none"/>
                      <a:tailEnd len="sm" w="sm" type="none"/>
                    </a:lnL>
                    <a:lnR cap="flat" cmpd="sng" w="9525">
                      <a:solidFill>
                        <a:srgbClr val="0C343D"/>
                      </a:solidFill>
                      <a:prstDash val="solid"/>
                      <a:round/>
                      <a:headEnd len="sm" w="sm" type="none"/>
                      <a:tailEnd len="sm" w="sm" type="none"/>
                    </a:lnR>
                    <a:lnT cap="flat" cmpd="sng" w="9525">
                      <a:solidFill>
                        <a:srgbClr val="0C343D"/>
                      </a:solidFill>
                      <a:prstDash val="solid"/>
                      <a:round/>
                      <a:headEnd len="sm" w="sm" type="none"/>
                      <a:tailEnd len="sm" w="sm" type="none"/>
                    </a:lnT>
                    <a:lnB cap="flat" cmpd="sng" w="9525">
                      <a:solidFill>
                        <a:srgbClr val="0C343D"/>
                      </a:solidFill>
                      <a:prstDash val="solid"/>
                      <a:round/>
                      <a:headEnd len="sm" w="sm" type="none"/>
                      <a:tailEnd len="sm" w="sm" type="none"/>
                    </a:lnB>
                    <a:solidFill>
                      <a:srgbClr val="EEEEEE"/>
                    </a:solidFill>
                  </a:tcPr>
                </a:tc>
                <a:tc>
                  <a:txBody>
                    <a:bodyPr/>
                    <a:lstStyle/>
                    <a:p>
                      <a:pPr indent="0" lvl="0" marL="0" marR="0" rtl="0" algn="ctr">
                        <a:lnSpc>
                          <a:spcPct val="100000"/>
                        </a:lnSpc>
                        <a:spcBef>
                          <a:spcPts val="0"/>
                        </a:spcBef>
                        <a:spcAft>
                          <a:spcPts val="0"/>
                        </a:spcAft>
                        <a:buClr>
                          <a:srgbClr val="000000"/>
                        </a:buClr>
                        <a:buSzPts val="1400"/>
                        <a:buFont typeface="Arial"/>
                        <a:buNone/>
                      </a:pPr>
                      <a:r>
                        <a:t/>
                      </a:r>
                      <a:endParaRPr sz="1400" u="none" cap="none" strike="noStrike">
                        <a:solidFill>
                          <a:srgbClr val="000000"/>
                        </a:solidFill>
                        <a:latin typeface="Red Hat Text"/>
                        <a:ea typeface="Red Hat Text"/>
                        <a:cs typeface="Red Hat Text"/>
                        <a:sym typeface="Red Hat Text"/>
                      </a:endParaRPr>
                    </a:p>
                  </a:txBody>
                  <a:tcPr marT="91425" marB="91425" marR="91425" marL="91425" anchor="ctr">
                    <a:lnL cap="flat" cmpd="sng" w="9525">
                      <a:solidFill>
                        <a:srgbClr val="0C343D"/>
                      </a:solidFill>
                      <a:prstDash val="solid"/>
                      <a:round/>
                      <a:headEnd len="sm" w="sm" type="none"/>
                      <a:tailEnd len="sm" w="sm" type="none"/>
                    </a:lnL>
                    <a:lnR cap="flat" cmpd="sng" w="9525">
                      <a:solidFill>
                        <a:srgbClr val="0C343D"/>
                      </a:solidFill>
                      <a:prstDash val="solid"/>
                      <a:round/>
                      <a:headEnd len="sm" w="sm" type="none"/>
                      <a:tailEnd len="sm" w="sm" type="none"/>
                    </a:lnR>
                    <a:lnT cap="flat" cmpd="sng" w="9525">
                      <a:solidFill>
                        <a:srgbClr val="0C343D"/>
                      </a:solidFill>
                      <a:prstDash val="solid"/>
                      <a:round/>
                      <a:headEnd len="sm" w="sm" type="none"/>
                      <a:tailEnd len="sm" w="sm" type="none"/>
                    </a:lnT>
                    <a:lnB cap="flat" cmpd="sng" w="9525">
                      <a:solidFill>
                        <a:srgbClr val="0C343D"/>
                      </a:solidFill>
                      <a:prstDash val="solid"/>
                      <a:round/>
                      <a:headEnd len="sm" w="sm" type="none"/>
                      <a:tailEnd len="sm" w="sm" type="none"/>
                    </a:lnB>
                  </a:tcPr>
                </a:tc>
              </a:tr>
              <a:tr h="1132000">
                <a:tc>
                  <a:txBody>
                    <a:bodyPr/>
                    <a:lstStyle/>
                    <a:p>
                      <a:pPr indent="0" lvl="0" marL="0" marR="0" rtl="0" algn="ctr">
                        <a:lnSpc>
                          <a:spcPct val="100000"/>
                        </a:lnSpc>
                        <a:spcBef>
                          <a:spcPts val="0"/>
                        </a:spcBef>
                        <a:spcAft>
                          <a:spcPts val="0"/>
                        </a:spcAft>
                        <a:buClr>
                          <a:srgbClr val="000000"/>
                        </a:buClr>
                        <a:buSzPts val="1400"/>
                        <a:buFont typeface="Arial"/>
                        <a:buNone/>
                      </a:pPr>
                      <a:r>
                        <a:t/>
                      </a:r>
                      <a:endParaRPr b="1" sz="1400" u="none" cap="none" strike="noStrike">
                        <a:solidFill>
                          <a:schemeClr val="dk1"/>
                        </a:solidFill>
                        <a:latin typeface="Red Hat Text"/>
                        <a:ea typeface="Red Hat Text"/>
                        <a:cs typeface="Red Hat Text"/>
                        <a:sym typeface="Red Hat Text"/>
                      </a:endParaRPr>
                    </a:p>
                    <a:p>
                      <a:pPr indent="0" lvl="0" marL="0" marR="0" rtl="0" algn="ctr">
                        <a:lnSpc>
                          <a:spcPct val="100000"/>
                        </a:lnSpc>
                        <a:spcBef>
                          <a:spcPts val="0"/>
                        </a:spcBef>
                        <a:spcAft>
                          <a:spcPts val="0"/>
                        </a:spcAft>
                        <a:buClr>
                          <a:srgbClr val="000000"/>
                        </a:buClr>
                        <a:buSzPts val="1400"/>
                        <a:buFont typeface="Arial"/>
                        <a:buNone/>
                      </a:pPr>
                      <a:r>
                        <a:rPr b="1" lang="en" sz="1400" u="none" cap="none" strike="noStrike">
                          <a:solidFill>
                            <a:schemeClr val="dk1"/>
                          </a:solidFill>
                          <a:latin typeface="Red Hat Text"/>
                          <a:ea typeface="Red Hat Text"/>
                          <a:cs typeface="Red Hat Text"/>
                          <a:sym typeface="Red Hat Text"/>
                        </a:rPr>
                        <a:t>Agenesis of corpus callosum</a:t>
                      </a:r>
                      <a:endParaRPr b="1" sz="1400" u="none" cap="none" strike="noStrike">
                        <a:solidFill>
                          <a:schemeClr val="dk1"/>
                        </a:solidFill>
                        <a:latin typeface="Red Hat Text"/>
                        <a:ea typeface="Red Hat Text"/>
                        <a:cs typeface="Red Hat Text"/>
                        <a:sym typeface="Red Hat Text"/>
                      </a:endParaRPr>
                    </a:p>
                  </a:txBody>
                  <a:tcPr marT="91425" marB="91425" marR="91425" marL="91425" anchor="ctr">
                    <a:lnL cap="flat" cmpd="sng" w="9525">
                      <a:solidFill>
                        <a:srgbClr val="0C343D"/>
                      </a:solidFill>
                      <a:prstDash val="solid"/>
                      <a:round/>
                      <a:headEnd len="sm" w="sm" type="none"/>
                      <a:tailEnd len="sm" w="sm" type="none"/>
                    </a:lnL>
                    <a:lnR cap="flat" cmpd="sng" w="9525">
                      <a:solidFill>
                        <a:srgbClr val="0C343D"/>
                      </a:solidFill>
                      <a:prstDash val="solid"/>
                      <a:round/>
                      <a:headEnd len="sm" w="sm" type="none"/>
                      <a:tailEnd len="sm" w="sm" type="none"/>
                    </a:lnR>
                    <a:lnT cap="flat" cmpd="sng" w="9525">
                      <a:solidFill>
                        <a:srgbClr val="0C343D"/>
                      </a:solidFill>
                      <a:prstDash val="solid"/>
                      <a:round/>
                      <a:headEnd len="sm" w="sm" type="none"/>
                      <a:tailEnd len="sm" w="sm" type="none"/>
                    </a:lnT>
                    <a:lnB cap="flat" cmpd="sng" w="9525">
                      <a:solidFill>
                        <a:srgbClr val="0C343D"/>
                      </a:solidFill>
                      <a:prstDash val="solid"/>
                      <a:round/>
                      <a:headEnd len="sm" w="sm" type="none"/>
                      <a:tailEnd len="sm" w="sm" type="none"/>
                    </a:lnB>
                    <a:solidFill>
                      <a:srgbClr val="C9DAF8"/>
                    </a:solidFill>
                  </a:tcPr>
                </a:tc>
                <a:tc>
                  <a:txBody>
                    <a:bodyPr/>
                    <a:lstStyle/>
                    <a:p>
                      <a:pPr indent="0" lvl="0" marL="0" marR="0" rtl="0" algn="ctr">
                        <a:lnSpc>
                          <a:spcPct val="100000"/>
                        </a:lnSpc>
                        <a:spcBef>
                          <a:spcPts val="0"/>
                        </a:spcBef>
                        <a:spcAft>
                          <a:spcPts val="0"/>
                        </a:spcAft>
                        <a:buClr>
                          <a:srgbClr val="000000"/>
                        </a:buClr>
                        <a:buSzPts val="1400"/>
                        <a:buFont typeface="Arial"/>
                        <a:buNone/>
                      </a:pPr>
                      <a:r>
                        <a:t/>
                      </a:r>
                      <a:endParaRPr b="1" sz="1400" u="none" cap="none" strike="noStrike">
                        <a:solidFill>
                          <a:srgbClr val="000000"/>
                        </a:solidFill>
                        <a:latin typeface="Red Hat Text"/>
                        <a:ea typeface="Red Hat Text"/>
                        <a:cs typeface="Red Hat Text"/>
                        <a:sym typeface="Red Hat Text"/>
                      </a:endParaRPr>
                    </a:p>
                    <a:p>
                      <a:pPr indent="0" lvl="0" marL="0" marR="0" rtl="0" algn="ctr">
                        <a:lnSpc>
                          <a:spcPct val="100000"/>
                        </a:lnSpc>
                        <a:spcBef>
                          <a:spcPts val="0"/>
                        </a:spcBef>
                        <a:spcAft>
                          <a:spcPts val="0"/>
                        </a:spcAft>
                        <a:buClr>
                          <a:srgbClr val="000000"/>
                        </a:buClr>
                        <a:buSzPts val="1400"/>
                        <a:buFont typeface="Arial"/>
                        <a:buNone/>
                      </a:pPr>
                      <a:r>
                        <a:rPr lang="en" sz="1400" u="none" cap="none" strike="noStrike">
                          <a:solidFill>
                            <a:srgbClr val="999999"/>
                          </a:solidFill>
                          <a:latin typeface="Red Hat Text"/>
                          <a:ea typeface="Red Hat Text"/>
                          <a:cs typeface="Red Hat Text"/>
                          <a:sym typeface="Red Hat Text"/>
                        </a:rPr>
                        <a:t>The corpus callosum is partially or completely absent.</a:t>
                      </a:r>
                      <a:endParaRPr sz="1400" u="none" cap="none" strike="noStrike">
                        <a:solidFill>
                          <a:srgbClr val="999999"/>
                        </a:solidFill>
                        <a:latin typeface="Red Hat Text"/>
                        <a:ea typeface="Red Hat Text"/>
                        <a:cs typeface="Red Hat Text"/>
                        <a:sym typeface="Red Hat Text"/>
                      </a:endParaRPr>
                    </a:p>
                  </a:txBody>
                  <a:tcPr marT="91425" marB="91425" marR="91425" marL="91425" anchor="ctr">
                    <a:lnL cap="flat" cmpd="sng" w="9525">
                      <a:solidFill>
                        <a:srgbClr val="0C343D"/>
                      </a:solidFill>
                      <a:prstDash val="solid"/>
                      <a:round/>
                      <a:headEnd len="sm" w="sm" type="none"/>
                      <a:tailEnd len="sm" w="sm" type="none"/>
                    </a:lnL>
                    <a:lnR cap="flat" cmpd="sng" w="9525">
                      <a:solidFill>
                        <a:srgbClr val="0C343D"/>
                      </a:solidFill>
                      <a:prstDash val="solid"/>
                      <a:round/>
                      <a:headEnd len="sm" w="sm" type="none"/>
                      <a:tailEnd len="sm" w="sm" type="none"/>
                    </a:lnR>
                    <a:lnT cap="flat" cmpd="sng" w="9525">
                      <a:solidFill>
                        <a:srgbClr val="0C343D"/>
                      </a:solidFill>
                      <a:prstDash val="solid"/>
                      <a:round/>
                      <a:headEnd len="sm" w="sm" type="none"/>
                      <a:tailEnd len="sm" w="sm" type="none"/>
                    </a:lnT>
                    <a:lnB cap="flat" cmpd="sng" w="9525">
                      <a:solidFill>
                        <a:srgbClr val="0C343D"/>
                      </a:solidFill>
                      <a:prstDash val="solid"/>
                      <a:round/>
                      <a:headEnd len="sm" w="sm" type="none"/>
                      <a:tailEnd len="sm" w="sm" type="none"/>
                    </a:lnB>
                    <a:solidFill>
                      <a:srgbClr val="EEEEEE"/>
                    </a:solidFill>
                  </a:tcPr>
                </a:tc>
                <a:tc>
                  <a:txBody>
                    <a:bodyPr/>
                    <a:lstStyle/>
                    <a:p>
                      <a:pPr indent="0" lvl="0" marL="0" marR="0" rtl="0" algn="ctr">
                        <a:lnSpc>
                          <a:spcPct val="100000"/>
                        </a:lnSpc>
                        <a:spcBef>
                          <a:spcPts val="0"/>
                        </a:spcBef>
                        <a:spcAft>
                          <a:spcPts val="0"/>
                        </a:spcAft>
                        <a:buClr>
                          <a:srgbClr val="000000"/>
                        </a:buClr>
                        <a:buSzPts val="1400"/>
                        <a:buFont typeface="Arial"/>
                        <a:buNone/>
                      </a:pPr>
                      <a:r>
                        <a:t/>
                      </a:r>
                      <a:endParaRPr sz="1400" u="none" cap="none" strike="noStrike">
                        <a:solidFill>
                          <a:srgbClr val="000000"/>
                        </a:solidFill>
                        <a:latin typeface="Red Hat Text"/>
                        <a:ea typeface="Red Hat Text"/>
                        <a:cs typeface="Red Hat Text"/>
                        <a:sym typeface="Red Hat Text"/>
                      </a:endParaRPr>
                    </a:p>
                  </a:txBody>
                  <a:tcPr marT="91425" marB="91425" marR="91425" marL="91425" anchor="ctr">
                    <a:lnL cap="flat" cmpd="sng" w="9525">
                      <a:solidFill>
                        <a:srgbClr val="0C343D"/>
                      </a:solidFill>
                      <a:prstDash val="solid"/>
                      <a:round/>
                      <a:headEnd len="sm" w="sm" type="none"/>
                      <a:tailEnd len="sm" w="sm" type="none"/>
                    </a:lnL>
                    <a:lnR cap="flat" cmpd="sng" w="9525">
                      <a:solidFill>
                        <a:srgbClr val="0C343D"/>
                      </a:solidFill>
                      <a:prstDash val="solid"/>
                      <a:round/>
                      <a:headEnd len="sm" w="sm" type="none"/>
                      <a:tailEnd len="sm" w="sm" type="none"/>
                    </a:lnR>
                    <a:lnT cap="flat" cmpd="sng" w="9525">
                      <a:solidFill>
                        <a:srgbClr val="0C343D"/>
                      </a:solidFill>
                      <a:prstDash val="solid"/>
                      <a:round/>
                      <a:headEnd len="sm" w="sm" type="none"/>
                      <a:tailEnd len="sm" w="sm" type="none"/>
                    </a:lnT>
                    <a:lnB cap="flat" cmpd="sng" w="9525">
                      <a:solidFill>
                        <a:srgbClr val="0C343D"/>
                      </a:solidFill>
                      <a:prstDash val="solid"/>
                      <a:round/>
                      <a:headEnd len="sm" w="sm" type="none"/>
                      <a:tailEnd len="sm" w="sm" type="none"/>
                    </a:lnB>
                  </a:tcPr>
                </a:tc>
              </a:tr>
            </a:tbl>
          </a:graphicData>
        </a:graphic>
      </p:graphicFrame>
      <p:pic>
        <p:nvPicPr>
          <p:cNvPr id="2980" name="Google Shape;2980;p9"/>
          <p:cNvPicPr preferRelativeResize="0"/>
          <p:nvPr/>
        </p:nvPicPr>
        <p:blipFill rotWithShape="1">
          <a:blip r:embed="rId3">
            <a:alphaModFix/>
          </a:blip>
          <a:srcRect b="2902" l="3605" r="0" t="0"/>
          <a:stretch/>
        </p:blipFill>
        <p:spPr>
          <a:xfrm>
            <a:off x="5708875" y="4062449"/>
            <a:ext cx="1532700" cy="2069699"/>
          </a:xfrm>
          <a:prstGeom prst="rect">
            <a:avLst/>
          </a:prstGeom>
          <a:noFill/>
          <a:ln>
            <a:noFill/>
          </a:ln>
        </p:spPr>
      </p:pic>
      <p:pic>
        <p:nvPicPr>
          <p:cNvPr id="2981" name="Google Shape;2981;p9"/>
          <p:cNvPicPr preferRelativeResize="0"/>
          <p:nvPr/>
        </p:nvPicPr>
        <p:blipFill rotWithShape="1">
          <a:blip r:embed="rId4">
            <a:alphaModFix/>
          </a:blip>
          <a:srcRect b="0" l="0" r="0" t="0"/>
          <a:stretch/>
        </p:blipFill>
        <p:spPr>
          <a:xfrm>
            <a:off x="5708875" y="1883075"/>
            <a:ext cx="1532700" cy="2179375"/>
          </a:xfrm>
          <a:prstGeom prst="rect">
            <a:avLst/>
          </a:prstGeom>
          <a:noFill/>
          <a:ln>
            <a:noFill/>
          </a:ln>
        </p:spPr>
      </p:pic>
      <p:pic>
        <p:nvPicPr>
          <p:cNvPr id="2982" name="Google Shape;2982;p9"/>
          <p:cNvPicPr preferRelativeResize="0"/>
          <p:nvPr/>
        </p:nvPicPr>
        <p:blipFill rotWithShape="1">
          <a:blip r:embed="rId5">
            <a:alphaModFix/>
          </a:blip>
          <a:srcRect b="0" l="0" r="0" t="0"/>
          <a:stretch/>
        </p:blipFill>
        <p:spPr>
          <a:xfrm>
            <a:off x="5708875" y="6132150"/>
            <a:ext cx="1532700" cy="972275"/>
          </a:xfrm>
          <a:prstGeom prst="rect">
            <a:avLst/>
          </a:prstGeom>
          <a:noFill/>
          <a:ln>
            <a:noFill/>
          </a:ln>
        </p:spPr>
      </p:pic>
      <p:pic>
        <p:nvPicPr>
          <p:cNvPr id="2983" name="Google Shape;2983;p9"/>
          <p:cNvPicPr preferRelativeResize="0"/>
          <p:nvPr/>
        </p:nvPicPr>
        <p:blipFill rotWithShape="1">
          <a:blip r:embed="rId6">
            <a:alphaModFix/>
          </a:blip>
          <a:srcRect b="7191" l="9761" r="3927" t="0"/>
          <a:stretch/>
        </p:blipFill>
        <p:spPr>
          <a:xfrm>
            <a:off x="5708875" y="7104427"/>
            <a:ext cx="1532701" cy="1132376"/>
          </a:xfrm>
          <a:prstGeom prst="rect">
            <a:avLst/>
          </a:prstGeom>
          <a:noFill/>
          <a:ln>
            <a:noFill/>
          </a:ln>
        </p:spPr>
      </p:pic>
      <p:pic>
        <p:nvPicPr>
          <p:cNvPr id="2984" name="Google Shape;2984;p9"/>
          <p:cNvPicPr preferRelativeResize="0"/>
          <p:nvPr/>
        </p:nvPicPr>
        <p:blipFill rotWithShape="1">
          <a:blip r:embed="rId7">
            <a:alphaModFix/>
          </a:blip>
          <a:srcRect b="9027" l="18367" r="14890" t="6117"/>
          <a:stretch/>
        </p:blipFill>
        <p:spPr>
          <a:xfrm>
            <a:off x="5708875" y="8204025"/>
            <a:ext cx="1532700" cy="1132375"/>
          </a:xfrm>
          <a:prstGeom prst="rect">
            <a:avLst/>
          </a:prstGeom>
          <a:noFill/>
          <a:ln>
            <a:noFill/>
          </a:ln>
        </p:spPr>
      </p:pic>
      <p:pic>
        <p:nvPicPr>
          <p:cNvPr id="2985" name="Google Shape;2985;p9"/>
          <p:cNvPicPr preferRelativeResize="0"/>
          <p:nvPr/>
        </p:nvPicPr>
        <p:blipFill rotWithShape="1">
          <a:blip r:embed="rId8">
            <a:alphaModFix/>
          </a:blip>
          <a:srcRect b="0" l="10796" r="8876" t="0"/>
          <a:stretch/>
        </p:blipFill>
        <p:spPr>
          <a:xfrm>
            <a:off x="5708875" y="9347025"/>
            <a:ext cx="1532700" cy="1132375"/>
          </a:xfrm>
          <a:prstGeom prst="rect">
            <a:avLst/>
          </a:prstGeom>
          <a:noFill/>
          <a:ln>
            <a:noFill/>
          </a:ln>
        </p:spPr>
      </p:pic>
      <p:sp>
        <p:nvSpPr>
          <p:cNvPr id="2986" name="Google Shape;2986;p9"/>
          <p:cNvSpPr/>
          <p:nvPr/>
        </p:nvSpPr>
        <p:spPr>
          <a:xfrm>
            <a:off x="6301675" y="534075"/>
            <a:ext cx="979200" cy="394200"/>
          </a:xfrm>
          <a:prstGeom prst="roundRect">
            <a:avLst>
              <a:gd fmla="val 16667" name="adj"/>
            </a:avLst>
          </a:prstGeom>
          <a:solidFill>
            <a:srgbClr val="CC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FFFFFF"/>
                </a:solidFill>
                <a:latin typeface="Arial"/>
                <a:ea typeface="Arial"/>
                <a:cs typeface="Arial"/>
                <a:sym typeface="Arial"/>
              </a:rPr>
              <a:t>Important</a:t>
            </a:r>
            <a:endParaRPr b="0" i="0" sz="1400" u="none" cap="none" strike="noStrike">
              <a:solidFill>
                <a:srgbClr val="FFFFFF"/>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Learn More About the Nervous System by Slidesgo">
  <a:themeElements>
    <a:clrScheme name="Simple Light">
      <a:dk1>
        <a:srgbClr val="2B2B2B"/>
      </a:dk1>
      <a:lt1>
        <a:srgbClr val="2673B8"/>
      </a:lt1>
      <a:dk2>
        <a:srgbClr val="0B3D69"/>
      </a:dk2>
      <a:lt2>
        <a:srgbClr val="DFF3FD"/>
      </a:lt2>
      <a:accent1>
        <a:srgbClr val="999999"/>
      </a:accent1>
      <a:accent2>
        <a:srgbClr val="D9D9D9"/>
      </a:accent2>
      <a:accent3>
        <a:srgbClr val="FFFFFF"/>
      </a:accent3>
      <a:accent4>
        <a:srgbClr val="FFFFFF"/>
      </a:accent4>
      <a:accent5>
        <a:srgbClr val="FFFFFF"/>
      </a:accent5>
      <a:accent6>
        <a:srgbClr val="E2E2E2"/>
      </a:accent6>
      <a:hlink>
        <a:srgbClr val="2B2B2B"/>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